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notesSlides/notesSlide3.xml" ContentType="application/vnd.openxmlformats-officedocument.presentationml.notesSlide+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notesSlides/notesSlide4.xml" ContentType="application/vnd.openxmlformats-officedocument.presentationml.notesSlide+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notesSlides/notesSlide5.xml" ContentType="application/vnd.openxmlformats-officedocument.presentationml.notesSlide+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ppt/tags/tag745.xml" ContentType="application/vnd.openxmlformats-officedocument.presentationml.tags+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tags/tag752.xml" ContentType="application/vnd.openxmlformats-officedocument.presentationml.tags+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tags/tag758.xml" ContentType="application/vnd.openxmlformats-officedocument.presentationml.tags+xml"/>
  <Override PartName="/ppt/tags/tag759.xml" ContentType="application/vnd.openxmlformats-officedocument.presentationml.tags+xml"/>
  <Override PartName="/ppt/tags/tag760.xml" ContentType="application/vnd.openxmlformats-officedocument.presentationml.tags+xml"/>
  <Override PartName="/ppt/tags/tag761.xml" ContentType="application/vnd.openxmlformats-officedocument.presentationml.tags+xml"/>
  <Override PartName="/ppt/tags/tag762.xml" ContentType="application/vnd.openxmlformats-officedocument.presentationml.tags+xml"/>
  <Override PartName="/ppt/tags/tag763.xml" ContentType="application/vnd.openxmlformats-officedocument.presentationml.tags+xml"/>
  <Override PartName="/ppt/tags/tag764.xml" ContentType="application/vnd.openxmlformats-officedocument.presentationml.tags+xml"/>
  <Override PartName="/ppt/tags/tag765.xml" ContentType="application/vnd.openxmlformats-officedocument.presentationml.tags+xml"/>
  <Override PartName="/ppt/tags/tag766.xml" ContentType="application/vnd.openxmlformats-officedocument.presentationml.tags+xml"/>
  <Override PartName="/ppt/tags/tag767.xml" ContentType="application/vnd.openxmlformats-officedocument.presentationml.tags+xml"/>
  <Override PartName="/ppt/tags/tag768.xml" ContentType="application/vnd.openxmlformats-officedocument.presentationml.tags+xml"/>
  <Override PartName="/ppt/tags/tag769.xml" ContentType="application/vnd.openxmlformats-officedocument.presentationml.tags+xml"/>
  <Override PartName="/ppt/tags/tag770.xml" ContentType="application/vnd.openxmlformats-officedocument.presentationml.tags+xml"/>
  <Override PartName="/ppt/tags/tag771.xml" ContentType="application/vnd.openxmlformats-officedocument.presentationml.tags+xml"/>
  <Override PartName="/ppt/tags/tag772.xml" ContentType="application/vnd.openxmlformats-officedocument.presentationml.tags+xml"/>
  <Override PartName="/ppt/tags/tag773.xml" ContentType="application/vnd.openxmlformats-officedocument.presentationml.tags+xml"/>
  <Override PartName="/ppt/tags/tag774.xml" ContentType="application/vnd.openxmlformats-officedocument.presentationml.tags+xml"/>
  <Override PartName="/ppt/tags/tag775.xml" ContentType="application/vnd.openxmlformats-officedocument.presentationml.tags+xml"/>
  <Override PartName="/ppt/tags/tag776.xml" ContentType="application/vnd.openxmlformats-officedocument.presentationml.tags+xml"/>
  <Override PartName="/ppt/tags/tag777.xml" ContentType="application/vnd.openxmlformats-officedocument.presentationml.tags+xml"/>
  <Override PartName="/ppt/tags/tag778.xml" ContentType="application/vnd.openxmlformats-officedocument.presentationml.tags+xml"/>
  <Override PartName="/ppt/tags/tag779.xml" ContentType="application/vnd.openxmlformats-officedocument.presentationml.tags+xml"/>
  <Override PartName="/ppt/tags/tag780.xml" ContentType="application/vnd.openxmlformats-officedocument.presentationml.tags+xml"/>
  <Override PartName="/ppt/tags/tag781.xml" ContentType="application/vnd.openxmlformats-officedocument.presentationml.tags+xml"/>
  <Override PartName="/ppt/tags/tag782.xml" ContentType="application/vnd.openxmlformats-officedocument.presentationml.tags+xml"/>
  <Override PartName="/ppt/tags/tag783.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8.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9.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ags/tag784.xml" ContentType="application/vnd.openxmlformats-officedocument.presentationml.tags+xml"/>
  <Override PartName="/ppt/tags/tag785.xml" ContentType="application/vnd.openxmlformats-officedocument.presentationml.tags+xml"/>
  <Override PartName="/ppt/tags/tag786.xml" ContentType="application/vnd.openxmlformats-officedocument.presentationml.tags+xml"/>
  <Override PartName="/ppt/tags/tag787.xml" ContentType="application/vnd.openxmlformats-officedocument.presentationml.tags+xml"/>
  <Override PartName="/ppt/tags/tag788.xml" ContentType="application/vnd.openxmlformats-officedocument.presentationml.tags+xml"/>
  <Override PartName="/ppt/tags/tag789.xml" ContentType="application/vnd.openxmlformats-officedocument.presentationml.tags+xml"/>
  <Override PartName="/ppt/tags/tag790.xml" ContentType="application/vnd.openxmlformats-officedocument.presentationml.tags+xml"/>
  <Override PartName="/ppt/tags/tag791.xml" ContentType="application/vnd.openxmlformats-officedocument.presentationml.tags+xml"/>
  <Override PartName="/ppt/tags/tag792.xml" ContentType="application/vnd.openxmlformats-officedocument.presentationml.tags+xml"/>
  <Override PartName="/ppt/tags/tag793.xml" ContentType="application/vnd.openxmlformats-officedocument.presentationml.tags+xml"/>
  <Override PartName="/ppt/tags/tag794.xml" ContentType="application/vnd.openxmlformats-officedocument.presentationml.tags+xml"/>
  <Override PartName="/ppt/tags/tag795.xml" ContentType="application/vnd.openxmlformats-officedocument.presentationml.tags+xml"/>
  <Override PartName="/ppt/tags/tag796.xml" ContentType="application/vnd.openxmlformats-officedocument.presentationml.tags+xml"/>
  <Override PartName="/ppt/tags/tag797.xml" ContentType="application/vnd.openxmlformats-officedocument.presentationml.tags+xml"/>
  <Override PartName="/ppt/tags/tag798.xml" ContentType="application/vnd.openxmlformats-officedocument.presentationml.tags+xml"/>
  <Override PartName="/ppt/tags/tag799.xml" ContentType="application/vnd.openxmlformats-officedocument.presentationml.tags+xml"/>
  <Override PartName="/ppt/tags/tag800.xml" ContentType="application/vnd.openxmlformats-officedocument.presentationml.tags+xml"/>
  <Override PartName="/ppt/tags/tag801.xml" ContentType="application/vnd.openxmlformats-officedocument.presentationml.tags+xml"/>
  <Override PartName="/ppt/tags/tag802.xml" ContentType="application/vnd.openxmlformats-officedocument.presentationml.tags+xml"/>
  <Override PartName="/ppt/tags/tag803.xml" ContentType="application/vnd.openxmlformats-officedocument.presentationml.tags+xml"/>
  <Override PartName="/ppt/tags/tag804.xml" ContentType="application/vnd.openxmlformats-officedocument.presentationml.tags+xml"/>
  <Override PartName="/ppt/tags/tag805.xml" ContentType="application/vnd.openxmlformats-officedocument.presentationml.tags+xml"/>
  <Override PartName="/ppt/tags/tag806.xml" ContentType="application/vnd.openxmlformats-officedocument.presentationml.tags+xml"/>
  <Override PartName="/ppt/tags/tag807.xml" ContentType="application/vnd.openxmlformats-officedocument.presentationml.tags+xml"/>
  <Override PartName="/ppt/tags/tag808.xml" ContentType="application/vnd.openxmlformats-officedocument.presentationml.tags+xml"/>
  <Override PartName="/ppt/tags/tag809.xml" ContentType="application/vnd.openxmlformats-officedocument.presentationml.tags+xml"/>
  <Override PartName="/ppt/tags/tag810.xml" ContentType="application/vnd.openxmlformats-officedocument.presentationml.tags+xml"/>
  <Override PartName="/ppt/tags/tag811.xml" ContentType="application/vnd.openxmlformats-officedocument.presentationml.tags+xml"/>
  <Override PartName="/ppt/tags/tag812.xml" ContentType="application/vnd.openxmlformats-officedocument.presentationml.tags+xml"/>
  <Override PartName="/ppt/tags/tag813.xml" ContentType="application/vnd.openxmlformats-officedocument.presentationml.tags+xml"/>
  <Override PartName="/ppt/tags/tag814.xml" ContentType="application/vnd.openxmlformats-officedocument.presentationml.tags+xml"/>
  <Override PartName="/ppt/tags/tag815.xml" ContentType="application/vnd.openxmlformats-officedocument.presentationml.tags+xml"/>
  <Override PartName="/ppt/tags/tag816.xml" ContentType="application/vnd.openxmlformats-officedocument.presentationml.tags+xml"/>
  <Override PartName="/ppt/tags/tag817.xml" ContentType="application/vnd.openxmlformats-officedocument.presentationml.tags+xml"/>
  <Override PartName="/ppt/tags/tag818.xml" ContentType="application/vnd.openxmlformats-officedocument.presentationml.tags+xml"/>
  <Override PartName="/ppt/tags/tag819.xml" ContentType="application/vnd.openxmlformats-officedocument.presentationml.tags+xml"/>
  <Override PartName="/ppt/tags/tag820.xml" ContentType="application/vnd.openxmlformats-officedocument.presentationml.tags+xml"/>
  <Override PartName="/ppt/tags/tag821.xml" ContentType="application/vnd.openxmlformats-officedocument.presentationml.tags+xml"/>
  <Override PartName="/ppt/tags/tag822.xml" ContentType="application/vnd.openxmlformats-officedocument.presentationml.tags+xml"/>
  <Override PartName="/ppt/tags/tag823.xml" ContentType="application/vnd.openxmlformats-officedocument.presentationml.tags+xml"/>
  <Override PartName="/ppt/tags/tag824.xml" ContentType="application/vnd.openxmlformats-officedocument.presentationml.tags+xml"/>
  <Override PartName="/ppt/tags/tag825.xml" ContentType="application/vnd.openxmlformats-officedocument.presentationml.tags+xml"/>
  <Override PartName="/ppt/tags/tag826.xml" ContentType="application/vnd.openxmlformats-officedocument.presentationml.tags+xml"/>
  <Override PartName="/ppt/tags/tag827.xml" ContentType="application/vnd.openxmlformats-officedocument.presentationml.tags+xml"/>
  <Override PartName="/ppt/tags/tag828.xml" ContentType="application/vnd.openxmlformats-officedocument.presentationml.tags+xml"/>
  <Override PartName="/ppt/tags/tag829.xml" ContentType="application/vnd.openxmlformats-officedocument.presentationml.tags+xml"/>
  <Override PartName="/ppt/tags/tag830.xml" ContentType="application/vnd.openxmlformats-officedocument.presentationml.tags+xml"/>
  <Override PartName="/ppt/tags/tag831.xml" ContentType="application/vnd.openxmlformats-officedocument.presentationml.tags+xml"/>
  <Override PartName="/ppt/tags/tag832.xml" ContentType="application/vnd.openxmlformats-officedocument.presentationml.tags+xml"/>
  <Override PartName="/ppt/tags/tag833.xml" ContentType="application/vnd.openxmlformats-officedocument.presentationml.tags+xml"/>
  <Override PartName="/ppt/tags/tag834.xml" ContentType="application/vnd.openxmlformats-officedocument.presentationml.tags+xml"/>
  <Override PartName="/ppt/tags/tag835.xml" ContentType="application/vnd.openxmlformats-officedocument.presentationml.tags+xml"/>
  <Override PartName="/ppt/tags/tag836.xml" ContentType="application/vnd.openxmlformats-officedocument.presentationml.tags+xml"/>
  <Override PartName="/ppt/tags/tag837.xml" ContentType="application/vnd.openxmlformats-officedocument.presentationml.tags+xml"/>
  <Override PartName="/ppt/tags/tag838.xml" ContentType="application/vnd.openxmlformats-officedocument.presentationml.tags+xml"/>
  <Override PartName="/ppt/tags/tag839.xml" ContentType="application/vnd.openxmlformats-officedocument.presentationml.tags+xml"/>
  <Override PartName="/ppt/tags/tag840.xml" ContentType="application/vnd.openxmlformats-officedocument.presentationml.tags+xml"/>
  <Override PartName="/ppt/tags/tag841.xml" ContentType="application/vnd.openxmlformats-officedocument.presentationml.tags+xml"/>
  <Override PartName="/ppt/tags/tag842.xml" ContentType="application/vnd.openxmlformats-officedocument.presentationml.tags+xml"/>
  <Override PartName="/ppt/tags/tag843.xml" ContentType="application/vnd.openxmlformats-officedocument.presentationml.tags+xml"/>
  <Override PartName="/ppt/tags/tag844.xml" ContentType="application/vnd.openxmlformats-officedocument.presentationml.tags+xml"/>
  <Override PartName="/ppt/tags/tag845.xml" ContentType="application/vnd.openxmlformats-officedocument.presentationml.tags+xml"/>
  <Override PartName="/ppt/tags/tag846.xml" ContentType="application/vnd.openxmlformats-officedocument.presentationml.tags+xml"/>
  <Override PartName="/ppt/tags/tag847.xml" ContentType="application/vnd.openxmlformats-officedocument.presentationml.tags+xml"/>
  <Override PartName="/ppt/tags/tag848.xml" ContentType="application/vnd.openxmlformats-officedocument.presentationml.tags+xml"/>
  <Override PartName="/ppt/tags/tag849.xml" ContentType="application/vnd.openxmlformats-officedocument.presentationml.tags+xml"/>
  <Override PartName="/ppt/tags/tag850.xml" ContentType="application/vnd.openxmlformats-officedocument.presentationml.tags+xml"/>
  <Override PartName="/ppt/tags/tag851.xml" ContentType="application/vnd.openxmlformats-officedocument.presentationml.tags+xml"/>
  <Override PartName="/ppt/tags/tag852.xml" ContentType="application/vnd.openxmlformats-officedocument.presentationml.tags+xml"/>
  <Override PartName="/ppt/tags/tag853.xml" ContentType="application/vnd.openxmlformats-officedocument.presentationml.tags+xml"/>
  <Override PartName="/ppt/tags/tag854.xml" ContentType="application/vnd.openxmlformats-officedocument.presentationml.tags+xml"/>
  <Override PartName="/ppt/tags/tag855.xml" ContentType="application/vnd.openxmlformats-officedocument.presentationml.tags+xml"/>
  <Override PartName="/ppt/tags/tag856.xml" ContentType="application/vnd.openxmlformats-officedocument.presentationml.tags+xml"/>
  <Override PartName="/ppt/tags/tag857.xml" ContentType="application/vnd.openxmlformats-officedocument.presentationml.tags+xml"/>
  <Override PartName="/ppt/tags/tag858.xml" ContentType="application/vnd.openxmlformats-officedocument.presentationml.tags+xml"/>
  <Override PartName="/ppt/tags/tag859.xml" ContentType="application/vnd.openxmlformats-officedocument.presentationml.tags+xml"/>
  <Override PartName="/ppt/tags/tag860.xml" ContentType="application/vnd.openxmlformats-officedocument.presentationml.tags+xml"/>
  <Override PartName="/ppt/tags/tag861.xml" ContentType="application/vnd.openxmlformats-officedocument.presentationml.tags+xml"/>
  <Override PartName="/ppt/tags/tag862.xml" ContentType="application/vnd.openxmlformats-officedocument.presentationml.tags+xml"/>
  <Override PartName="/ppt/tags/tag863.xml" ContentType="application/vnd.openxmlformats-officedocument.presentationml.tags+xml"/>
  <Override PartName="/ppt/tags/tag864.xml" ContentType="application/vnd.openxmlformats-officedocument.presentationml.tags+xml"/>
  <Override PartName="/ppt/tags/tag865.xml" ContentType="application/vnd.openxmlformats-officedocument.presentationml.tags+xml"/>
  <Override PartName="/ppt/tags/tag866.xml" ContentType="application/vnd.openxmlformats-officedocument.presentationml.tags+xml"/>
  <Override PartName="/ppt/tags/tag867.xml" ContentType="application/vnd.openxmlformats-officedocument.presentationml.tags+xml"/>
  <Override PartName="/ppt/tags/tag868.xml" ContentType="application/vnd.openxmlformats-officedocument.presentationml.tags+xml"/>
  <Override PartName="/ppt/tags/tag869.xml" ContentType="application/vnd.openxmlformats-officedocument.presentationml.tags+xml"/>
  <Override PartName="/ppt/tags/tag870.xml" ContentType="application/vnd.openxmlformats-officedocument.presentationml.tags+xml"/>
  <Override PartName="/ppt/tags/tag871.xml" ContentType="application/vnd.openxmlformats-officedocument.presentationml.tags+xml"/>
  <Override PartName="/ppt/tags/tag872.xml" ContentType="application/vnd.openxmlformats-officedocument.presentationml.tags+xml"/>
  <Override PartName="/ppt/tags/tag873.xml" ContentType="application/vnd.openxmlformats-officedocument.presentationml.tags+xml"/>
  <Override PartName="/ppt/tags/tag874.xml" ContentType="application/vnd.openxmlformats-officedocument.presentationml.tags+xml"/>
  <Override PartName="/ppt/tags/tag875.xml" ContentType="application/vnd.openxmlformats-officedocument.presentationml.tags+xml"/>
  <Override PartName="/ppt/tags/tag876.xml" ContentType="application/vnd.openxmlformats-officedocument.presentationml.tags+xml"/>
  <Override PartName="/ppt/tags/tag877.xml" ContentType="application/vnd.openxmlformats-officedocument.presentationml.tags+xml"/>
  <Override PartName="/ppt/tags/tag878.xml" ContentType="application/vnd.openxmlformats-officedocument.presentationml.tags+xml"/>
  <Override PartName="/ppt/tags/tag879.xml" ContentType="application/vnd.openxmlformats-officedocument.presentationml.tags+xml"/>
  <Override PartName="/ppt/tags/tag880.xml" ContentType="application/vnd.openxmlformats-officedocument.presentationml.tags+xml"/>
  <Override PartName="/ppt/tags/tag881.xml" ContentType="application/vnd.openxmlformats-officedocument.presentationml.tags+xml"/>
  <Override PartName="/ppt/tags/tag882.xml" ContentType="application/vnd.openxmlformats-officedocument.presentationml.tags+xml"/>
  <Override PartName="/ppt/tags/tag883.xml" ContentType="application/vnd.openxmlformats-officedocument.presentationml.tags+xml"/>
  <Override PartName="/ppt/tags/tag884.xml" ContentType="application/vnd.openxmlformats-officedocument.presentationml.tags+xml"/>
  <Override PartName="/ppt/tags/tag885.xml" ContentType="application/vnd.openxmlformats-officedocument.presentationml.tags+xml"/>
  <Override PartName="/ppt/tags/tag886.xml" ContentType="application/vnd.openxmlformats-officedocument.presentationml.tags+xml"/>
  <Override PartName="/ppt/tags/tag887.xml" ContentType="application/vnd.openxmlformats-officedocument.presentationml.tags+xml"/>
  <Override PartName="/ppt/tags/tag888.xml" ContentType="application/vnd.openxmlformats-officedocument.presentationml.tags+xml"/>
  <Override PartName="/ppt/tags/tag889.xml" ContentType="application/vnd.openxmlformats-officedocument.presentationml.tags+xml"/>
  <Override PartName="/ppt/tags/tag890.xml" ContentType="application/vnd.openxmlformats-officedocument.presentationml.tags+xml"/>
  <Override PartName="/ppt/tags/tag891.xml" ContentType="application/vnd.openxmlformats-officedocument.presentationml.tags+xml"/>
  <Override PartName="/ppt/tags/tag892.xml" ContentType="application/vnd.openxmlformats-officedocument.presentationml.tags+xml"/>
  <Override PartName="/ppt/tags/tag893.xml" ContentType="application/vnd.openxmlformats-officedocument.presentationml.tags+xml"/>
  <Override PartName="/ppt/tags/tag894.xml" ContentType="application/vnd.openxmlformats-officedocument.presentationml.tags+xml"/>
  <Override PartName="/ppt/tags/tag895.xml" ContentType="application/vnd.openxmlformats-officedocument.presentationml.tags+xml"/>
  <Override PartName="/ppt/tags/tag896.xml" ContentType="application/vnd.openxmlformats-officedocument.presentationml.tags+xml"/>
  <Override PartName="/ppt/tags/tag897.xml" ContentType="application/vnd.openxmlformats-officedocument.presentationml.tags+xml"/>
  <Override PartName="/ppt/tags/tag898.xml" ContentType="application/vnd.openxmlformats-officedocument.presentationml.tags+xml"/>
  <Override PartName="/ppt/tags/tag899.xml" ContentType="application/vnd.openxmlformats-officedocument.presentationml.tags+xml"/>
  <Override PartName="/ppt/tags/tag900.xml" ContentType="application/vnd.openxmlformats-officedocument.presentationml.tags+xml"/>
  <Override PartName="/ppt/tags/tag901.xml" ContentType="application/vnd.openxmlformats-officedocument.presentationml.tags+xml"/>
  <Override PartName="/ppt/tags/tag902.xml" ContentType="application/vnd.openxmlformats-officedocument.presentationml.tags+xml"/>
  <Override PartName="/ppt/tags/tag903.xml" ContentType="application/vnd.openxmlformats-officedocument.presentationml.tags+xml"/>
  <Override PartName="/ppt/tags/tag904.xml" ContentType="application/vnd.openxmlformats-officedocument.presentationml.tags+xml"/>
  <Override PartName="/ppt/tags/tag905.xml" ContentType="application/vnd.openxmlformats-officedocument.presentationml.tags+xml"/>
  <Override PartName="/ppt/tags/tag906.xml" ContentType="application/vnd.openxmlformats-officedocument.presentationml.tags+xml"/>
  <Override PartName="/ppt/tags/tag907.xml" ContentType="application/vnd.openxmlformats-officedocument.presentationml.tags+xml"/>
  <Override PartName="/ppt/tags/tag908.xml" ContentType="application/vnd.openxmlformats-officedocument.presentationml.tags+xml"/>
  <Override PartName="/ppt/tags/tag909.xml" ContentType="application/vnd.openxmlformats-officedocument.presentationml.tags+xml"/>
  <Override PartName="/ppt/tags/tag910.xml" ContentType="application/vnd.openxmlformats-officedocument.presentationml.tags+xml"/>
  <Override PartName="/ppt/tags/tag911.xml" ContentType="application/vnd.openxmlformats-officedocument.presentationml.tags+xml"/>
  <Override PartName="/ppt/tags/tag912.xml" ContentType="application/vnd.openxmlformats-officedocument.presentationml.tags+xml"/>
  <Override PartName="/ppt/tags/tag913.xml" ContentType="application/vnd.openxmlformats-officedocument.presentationml.tags+xml"/>
  <Override PartName="/ppt/tags/tag914.xml" ContentType="application/vnd.openxmlformats-officedocument.presentationml.tags+xml"/>
  <Override PartName="/ppt/tags/tag915.xml" ContentType="application/vnd.openxmlformats-officedocument.presentationml.tags+xml"/>
  <Override PartName="/ppt/tags/tag916.xml" ContentType="application/vnd.openxmlformats-officedocument.presentationml.tags+xml"/>
  <Override PartName="/ppt/tags/tag917.xml" ContentType="application/vnd.openxmlformats-officedocument.presentationml.tags+xml"/>
  <Override PartName="/ppt/tags/tag918.xml" ContentType="application/vnd.openxmlformats-officedocument.presentationml.tags+xml"/>
  <Override PartName="/ppt/tags/tag919.xml" ContentType="application/vnd.openxmlformats-officedocument.presentationml.tags+xml"/>
  <Override PartName="/ppt/tags/tag920.xml" ContentType="application/vnd.openxmlformats-officedocument.presentationml.tags+xml"/>
  <Override PartName="/ppt/tags/tag921.xml" ContentType="application/vnd.openxmlformats-officedocument.presentationml.tags+xml"/>
  <Override PartName="/ppt/tags/tag922.xml" ContentType="application/vnd.openxmlformats-officedocument.presentationml.tags+xml"/>
  <Override PartName="/ppt/tags/tag923.xml" ContentType="application/vnd.openxmlformats-officedocument.presentationml.tags+xml"/>
  <Override PartName="/ppt/tags/tag924.xml" ContentType="application/vnd.openxmlformats-officedocument.presentationml.tags+xml"/>
  <Override PartName="/ppt/tags/tag925.xml" ContentType="application/vnd.openxmlformats-officedocument.presentationml.tags+xml"/>
  <Override PartName="/ppt/tags/tag926.xml" ContentType="application/vnd.openxmlformats-officedocument.presentationml.tags+xml"/>
  <Override PartName="/ppt/tags/tag927.xml" ContentType="application/vnd.openxmlformats-officedocument.presentationml.tags+xml"/>
  <Override PartName="/ppt/tags/tag928.xml" ContentType="application/vnd.openxmlformats-officedocument.presentationml.tags+xml"/>
  <Override PartName="/ppt/tags/tag929.xml" ContentType="application/vnd.openxmlformats-officedocument.presentationml.tags+xml"/>
  <Override PartName="/ppt/tags/tag930.xml" ContentType="application/vnd.openxmlformats-officedocument.presentationml.tags+xml"/>
  <Override PartName="/ppt/tags/tag931.xml" ContentType="application/vnd.openxmlformats-officedocument.presentationml.tags+xml"/>
  <Override PartName="/ppt/tags/tag932.xml" ContentType="application/vnd.openxmlformats-officedocument.presentationml.tags+xml"/>
  <Override PartName="/ppt/tags/tag933.xml" ContentType="application/vnd.openxmlformats-officedocument.presentationml.tags+xml"/>
  <Override PartName="/ppt/tags/tag934.xml" ContentType="application/vnd.openxmlformats-officedocument.presentationml.tags+xml"/>
  <Override PartName="/ppt/tags/tag935.xml" ContentType="application/vnd.openxmlformats-officedocument.presentationml.tags+xml"/>
  <Override PartName="/ppt/tags/tag936.xml" ContentType="application/vnd.openxmlformats-officedocument.presentationml.tags+xml"/>
  <Override PartName="/ppt/tags/tag937.xml" ContentType="application/vnd.openxmlformats-officedocument.presentationml.tags+xml"/>
  <Override PartName="/ppt/tags/tag938.xml" ContentType="application/vnd.openxmlformats-officedocument.presentationml.tags+xml"/>
  <Override PartName="/ppt/tags/tag939.xml" ContentType="application/vnd.openxmlformats-officedocument.presentationml.tags+xml"/>
  <Override PartName="/ppt/tags/tag940.xml" ContentType="application/vnd.openxmlformats-officedocument.presentationml.tags+xml"/>
  <Override PartName="/ppt/tags/tag941.xml" ContentType="application/vnd.openxmlformats-officedocument.presentationml.tags+xml"/>
  <Override PartName="/ppt/tags/tag942.xml" ContentType="application/vnd.openxmlformats-officedocument.presentationml.tags+xml"/>
  <Override PartName="/ppt/tags/tag943.xml" ContentType="application/vnd.openxmlformats-officedocument.presentationml.tags+xml"/>
  <Override PartName="/ppt/tags/tag944.xml" ContentType="application/vnd.openxmlformats-officedocument.presentationml.tags+xml"/>
  <Override PartName="/ppt/tags/tag945.xml" ContentType="application/vnd.openxmlformats-officedocument.presentationml.tags+xml"/>
  <Override PartName="/ppt/tags/tag946.xml" ContentType="application/vnd.openxmlformats-officedocument.presentationml.tags+xml"/>
  <Override PartName="/ppt/tags/tag947.xml" ContentType="application/vnd.openxmlformats-officedocument.presentationml.tags+xml"/>
  <Override PartName="/ppt/tags/tag948.xml" ContentType="application/vnd.openxmlformats-officedocument.presentationml.tags+xml"/>
  <Override PartName="/ppt/tags/tag949.xml" ContentType="application/vnd.openxmlformats-officedocument.presentationml.tags+xml"/>
  <Override PartName="/ppt/tags/tag950.xml" ContentType="application/vnd.openxmlformats-officedocument.presentationml.tags+xml"/>
  <Override PartName="/ppt/tags/tag951.xml" ContentType="application/vnd.openxmlformats-officedocument.presentationml.tags+xml"/>
  <Override PartName="/ppt/tags/tag952.xml" ContentType="application/vnd.openxmlformats-officedocument.presentationml.tags+xml"/>
  <Override PartName="/ppt/tags/tag953.xml" ContentType="application/vnd.openxmlformats-officedocument.presentationml.tags+xml"/>
  <Override PartName="/ppt/tags/tag954.xml" ContentType="application/vnd.openxmlformats-officedocument.presentationml.tags+xml"/>
  <Override PartName="/ppt/tags/tag955.xml" ContentType="application/vnd.openxmlformats-officedocument.presentationml.tags+xml"/>
  <Override PartName="/ppt/tags/tag956.xml" ContentType="application/vnd.openxmlformats-officedocument.presentationml.tags+xml"/>
  <Override PartName="/ppt/tags/tag957.xml" ContentType="application/vnd.openxmlformats-officedocument.presentationml.tags+xml"/>
  <Override PartName="/ppt/tags/tag958.xml" ContentType="application/vnd.openxmlformats-officedocument.presentationml.tags+xml"/>
  <Override PartName="/ppt/tags/tag959.xml" ContentType="application/vnd.openxmlformats-officedocument.presentationml.tags+xml"/>
  <Override PartName="/ppt/tags/tag960.xml" ContentType="application/vnd.openxmlformats-officedocument.presentationml.tags+xml"/>
  <Override PartName="/ppt/tags/tag961.xml" ContentType="application/vnd.openxmlformats-officedocument.presentationml.tags+xml"/>
  <Override PartName="/ppt/tags/tag962.xml" ContentType="application/vnd.openxmlformats-officedocument.presentationml.tags+xml"/>
  <Override PartName="/ppt/tags/tag963.xml" ContentType="application/vnd.openxmlformats-officedocument.presentationml.tags+xml"/>
  <Override PartName="/ppt/tags/tag964.xml" ContentType="application/vnd.openxmlformats-officedocument.presentationml.tags+xml"/>
  <Override PartName="/ppt/tags/tag965.xml" ContentType="application/vnd.openxmlformats-officedocument.presentationml.tags+xml"/>
  <Override PartName="/ppt/tags/tag966.xml" ContentType="application/vnd.openxmlformats-officedocument.presentationml.tags+xml"/>
  <Override PartName="/ppt/tags/tag967.xml" ContentType="application/vnd.openxmlformats-officedocument.presentationml.tags+xml"/>
  <Override PartName="/ppt/tags/tag968.xml" ContentType="application/vnd.openxmlformats-officedocument.presentationml.tags+xml"/>
  <Override PartName="/ppt/tags/tag969.xml" ContentType="application/vnd.openxmlformats-officedocument.presentationml.tags+xml"/>
  <Override PartName="/ppt/tags/tag970.xml" ContentType="application/vnd.openxmlformats-officedocument.presentationml.tags+xml"/>
  <Override PartName="/ppt/tags/tag971.xml" ContentType="application/vnd.openxmlformats-officedocument.presentationml.tags+xml"/>
  <Override PartName="/ppt/tags/tag972.xml" ContentType="application/vnd.openxmlformats-officedocument.presentationml.tags+xml"/>
  <Override PartName="/ppt/tags/tag973.xml" ContentType="application/vnd.openxmlformats-officedocument.presentationml.tags+xml"/>
  <Override PartName="/ppt/tags/tag974.xml" ContentType="application/vnd.openxmlformats-officedocument.presentationml.tags+xml"/>
  <Override PartName="/ppt/tags/tag975.xml" ContentType="application/vnd.openxmlformats-officedocument.presentationml.tags+xml"/>
  <Override PartName="/ppt/tags/tag976.xml" ContentType="application/vnd.openxmlformats-officedocument.presentationml.tags+xml"/>
  <Override PartName="/ppt/tags/tag977.xml" ContentType="application/vnd.openxmlformats-officedocument.presentationml.tags+xml"/>
  <Override PartName="/ppt/tags/tag978.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72" r:id="rId2"/>
    <p:sldMasterId id="2147483685" r:id="rId3"/>
    <p:sldMasterId id="2147483700" r:id="rId4"/>
  </p:sldMasterIdLst>
  <p:notesMasterIdLst>
    <p:notesMasterId r:id="rId34"/>
  </p:notesMasterIdLst>
  <p:sldIdLst>
    <p:sldId id="288" r:id="rId5"/>
    <p:sldId id="4479" r:id="rId6"/>
    <p:sldId id="4344" r:id="rId7"/>
    <p:sldId id="4370" r:id="rId8"/>
    <p:sldId id="4375" r:id="rId9"/>
    <p:sldId id="4334" r:id="rId10"/>
    <p:sldId id="4374" r:id="rId11"/>
    <p:sldId id="4357" r:id="rId12"/>
    <p:sldId id="4323" r:id="rId13"/>
    <p:sldId id="4376" r:id="rId14"/>
    <p:sldId id="4480" r:id="rId15"/>
    <p:sldId id="4359" r:id="rId16"/>
    <p:sldId id="4371" r:id="rId17"/>
    <p:sldId id="4324" r:id="rId18"/>
    <p:sldId id="4358" r:id="rId19"/>
    <p:sldId id="4352" r:id="rId20"/>
    <p:sldId id="4372" r:id="rId21"/>
    <p:sldId id="4360" r:id="rId22"/>
    <p:sldId id="4361" r:id="rId23"/>
    <p:sldId id="4362" r:id="rId24"/>
    <p:sldId id="4363" r:id="rId25"/>
    <p:sldId id="4364" r:id="rId26"/>
    <p:sldId id="4365" r:id="rId27"/>
    <p:sldId id="4366" r:id="rId28"/>
    <p:sldId id="4367" r:id="rId29"/>
    <p:sldId id="4368" r:id="rId30"/>
    <p:sldId id="4369" r:id="rId31"/>
    <p:sldId id="4297" r:id="rId32"/>
    <p:sldId id="4322" r:id="rId33"/>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F069854-475B-A942-B017-0301ABAD2DF3}">
          <p14:sldIdLst>
            <p14:sldId id="288"/>
            <p14:sldId id="4479"/>
            <p14:sldId id="4344"/>
            <p14:sldId id="4370"/>
            <p14:sldId id="4375"/>
            <p14:sldId id="4334"/>
            <p14:sldId id="4374"/>
            <p14:sldId id="4357"/>
            <p14:sldId id="4323"/>
            <p14:sldId id="4376"/>
            <p14:sldId id="4480"/>
            <p14:sldId id="4359"/>
          </p14:sldIdLst>
        </p14:section>
        <p14:section name="Backup" id="{10581A9E-86D7-4768-BCE9-E84639125D0C}">
          <p14:sldIdLst>
            <p14:sldId id="4371"/>
            <p14:sldId id="4324"/>
            <p14:sldId id="4358"/>
            <p14:sldId id="4352"/>
            <p14:sldId id="4372"/>
            <p14:sldId id="4360"/>
            <p14:sldId id="4361"/>
            <p14:sldId id="4362"/>
            <p14:sldId id="4363"/>
            <p14:sldId id="4364"/>
            <p14:sldId id="4365"/>
            <p14:sldId id="4366"/>
            <p14:sldId id="4367"/>
            <p14:sldId id="4368"/>
            <p14:sldId id="4369"/>
            <p14:sldId id="4297"/>
            <p14:sldId id="432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E7EA"/>
    <a:srgbClr val="CCCCCC"/>
    <a:srgbClr val="666666"/>
    <a:srgbClr val="FECC99"/>
    <a:srgbClr val="FEE6CC"/>
    <a:srgbClr val="CCDFDB"/>
    <a:srgbClr val="E5F0EC"/>
    <a:srgbClr val="D7E59A"/>
    <a:srgbClr val="EBF1CB"/>
    <a:srgbClr val="CDD5E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515" autoAdjust="0"/>
    <p:restoredTop sz="71173" autoAdjust="0"/>
  </p:normalViewPr>
  <p:slideViewPr>
    <p:cSldViewPr snapToGrid="0" snapToObjects="1">
      <p:cViewPr varScale="1">
        <p:scale>
          <a:sx n="68" d="100"/>
          <a:sy n="68" d="100"/>
        </p:scale>
        <p:origin x="1330" y="72"/>
      </p:cViewPr>
      <p:guideLst/>
    </p:cSldViewPr>
  </p:slideViewPr>
  <p:notesTextViewPr>
    <p:cViewPr>
      <p:scale>
        <a:sx n="1" d="1"/>
        <a:sy n="1" d="1"/>
      </p:scale>
      <p:origin x="0" y="0"/>
    </p:cViewPr>
  </p:notesTextViewPr>
  <p:sorterViewPr>
    <p:cViewPr>
      <p:scale>
        <a:sx n="100" d="100"/>
        <a:sy n="100" d="100"/>
      </p:scale>
      <p:origin x="0" y="-138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3" Type="http://schemas.openxmlformats.org/officeDocument/2006/relationships/oleObject" Target="file:///\\Fileserver01\Share\Science%20Directorate\_Public%20Read%20Write\Science\NSS%20Project%20working%20documents\NSS%20PM%20working%20folder\2024%20T2T3%20REPLANNING\202603%20ICB%20data.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Fileserver01\Share\Science%20Directorate\_Public%20Read%20Write\Science\NSS%20Project%20working%20documents\NSS%20PM%20working%20folder\ICEB\MAGIC\Magic%20Schedule%20adherence.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Fileserver01\Share\Science%20Directorate\_Public%20Read%20Write\Science\NSS%20Project%20working%20documents\NSS%20PM%20working%20folder\ICEB\MAGIC\Magic%20Schedule%20adherence.xlsx" TargetMode="External"/><Relationship Id="rId2" Type="http://schemas.microsoft.com/office/2011/relationships/chartColorStyle" Target="colors11.xml"/><Relationship Id="rId1" Type="http://schemas.microsoft.com/office/2011/relationships/chartStyle" Target="style11.xml"/></Relationships>
</file>

<file path=ppt/charts/_rels/chart2.xml.rels><?xml version="1.0" encoding="UTF-8" standalone="yes"?>
<Relationships xmlns="http://schemas.openxmlformats.org/package/2006/relationships"><Relationship Id="rId3" Type="http://schemas.openxmlformats.org/officeDocument/2006/relationships/oleObject" Target="file:///\\Fileserver01\Share\Science%20Directorate\_Public%20Read%20Write\Science\NSS%20Project%20working%20documents\NSS%20PM%20working%20folder\ICEB\MAGIC\Magic%20Schedule%20adherence.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Fileserver01\Share\Science%20Directorate\_Public%20Read%20Write\Science\NSS%20Project%20working%20documents\NSS%20PM%20working%20folder\ICEB\MAGIC\Magic%20Schedule%20adherence.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Fileserver01\Share\Science%20Directorate\_Public%20Read%20Write\Science\NSS%20Project%20working%20documents\NSS%20PM%20working%20folder\ICEB\MAGIC\Magic%20Schedule%20adherence.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Fileserver01\Share\Science%20Directorate\_Public%20Read%20Write\Science\NSS%20Project%20working%20documents\NSS%20PM%20working%20folder\ICEB\MAGIC\Magic%20Schedule%20adherence.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Fileserver01\Share\Science%20Directorate\_Public%20Read%20Write\Science\NSS%20Project%20working%20documents\NSS%20PM%20working%20folder\ICEB\MAGIC\Magic%20Schedule%20adherence.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Fileserver01\Share\Science%20Directorate\_Public%20Read%20Write\Science\NSS%20Project%20working%20documents\NSS%20PM%20working%20folder\ICEB\MAGIC\Magic%20Schedule%20adherence.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Fileserver01\Share\Science%20Directorate\_Public%20Read%20Write\Science\NSS%20Project%20working%20documents\NSS%20PM%20working%20folder\ICEB\MAGIC\Magic%20Schedule%20adherence.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Fileserver01\Share\Science%20Directorate\_Public%20Read%20Write\Science\NSS%20Project%20working%20documents\NSS%20PM%20working%20folder\2024%20T2T3%20REPLANNING\Activity%20count%20before%20and%20after.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CTV/IDR/sub-TG3  </a:t>
            </a:r>
          </a:p>
          <a:p>
            <a:pPr>
              <a:defRPr/>
            </a:pPr>
            <a:r>
              <a:rPr lang="en-GB" baseline="0"/>
              <a:t>Sep 2025-Feb2026</a:t>
            </a:r>
            <a:endParaRPr lang="en-GB"/>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spPr>
            <a:solidFill>
              <a:schemeClr val="accent1"/>
            </a:solidFill>
            <a:ln>
              <a:noFill/>
            </a:ln>
            <a:effectLst/>
          </c:spPr>
          <c:invertIfNegative val="0"/>
          <c:cat>
            <c:strRef>
              <c:f>'Design reviews'!$A$4:$A$12</c:f>
              <c:strCache>
                <c:ptCount val="9"/>
                <c:pt idx="0">
                  <c:v>CSPEC</c:v>
                </c:pt>
                <c:pt idx="1">
                  <c:v>ESTIA</c:v>
                </c:pt>
                <c:pt idx="2">
                  <c:v>FREIA</c:v>
                </c:pt>
                <c:pt idx="3">
                  <c:v>HEIMDAL</c:v>
                </c:pt>
                <c:pt idx="4">
                  <c:v>MAGIC</c:v>
                </c:pt>
                <c:pt idx="5">
                  <c:v>MIRACLES</c:v>
                </c:pt>
                <c:pt idx="6">
                  <c:v>SKADI</c:v>
                </c:pt>
                <c:pt idx="7">
                  <c:v>TREX</c:v>
                </c:pt>
                <c:pt idx="8">
                  <c:v>VESPA </c:v>
                </c:pt>
              </c:strCache>
              <c:extLst/>
            </c:strRef>
          </c:cat>
          <c:val>
            <c:numRef>
              <c:f>'Design reviews'!$I$4:$I$12</c:f>
              <c:numCache>
                <c:formatCode>General</c:formatCode>
                <c:ptCount val="9"/>
                <c:pt idx="0">
                  <c:v>3</c:v>
                </c:pt>
                <c:pt idx="1">
                  <c:v>2</c:v>
                </c:pt>
                <c:pt idx="2">
                  <c:v>2</c:v>
                </c:pt>
                <c:pt idx="3">
                  <c:v>5</c:v>
                </c:pt>
                <c:pt idx="4">
                  <c:v>8</c:v>
                </c:pt>
                <c:pt idx="5">
                  <c:v>1</c:v>
                </c:pt>
                <c:pt idx="6">
                  <c:v>1</c:v>
                </c:pt>
                <c:pt idx="7">
                  <c:v>4</c:v>
                </c:pt>
                <c:pt idx="8">
                  <c:v>2</c:v>
                </c:pt>
              </c:numCache>
              <c:extLst/>
            </c:numRef>
          </c:val>
          <c:extLst>
            <c:ext xmlns:c16="http://schemas.microsoft.com/office/drawing/2014/chart" uri="{C3380CC4-5D6E-409C-BE32-E72D297353CC}">
              <c16:uniqueId val="{00000000-9886-4D4B-87D2-CDCA79A95806}"/>
            </c:ext>
          </c:extLst>
        </c:ser>
        <c:dLbls>
          <c:showLegendKey val="0"/>
          <c:showVal val="0"/>
          <c:showCatName val="0"/>
          <c:showSerName val="0"/>
          <c:showPercent val="0"/>
          <c:showBubbleSize val="0"/>
        </c:dLbls>
        <c:gapWidth val="150"/>
        <c:overlap val="100"/>
        <c:axId val="74198463"/>
        <c:axId val="74195583"/>
      </c:barChart>
      <c:catAx>
        <c:axId val="741984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4195583"/>
        <c:crosses val="autoZero"/>
        <c:auto val="1"/>
        <c:lblAlgn val="ctr"/>
        <c:lblOffset val="100"/>
        <c:noMultiLvlLbl val="0"/>
      </c:catAx>
      <c:valAx>
        <c:axId val="7419558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4198463"/>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v-SE"/>
              <a:t>Started</a:t>
            </a:r>
            <a:r>
              <a:rPr lang="sv-SE" baseline="0"/>
              <a:t> activities</a:t>
            </a:r>
            <a:r>
              <a:rPr lang="sv-SE"/>
              <a:t>: Planned vs Achieved</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barChart>
        <c:barDir val="col"/>
        <c:grouping val="clustered"/>
        <c:varyColors val="0"/>
        <c:ser>
          <c:idx val="0"/>
          <c:order val="0"/>
          <c:tx>
            <c:strRef>
              <c:f>Sheet1!$B$1:$B$2</c:f>
              <c:strCache>
                <c:ptCount val="2"/>
                <c:pt idx="0">
                  <c:v>Planned start</c:v>
                </c:pt>
              </c:strCache>
            </c:strRef>
          </c:tx>
          <c:spPr>
            <a:solidFill>
              <a:schemeClr val="accent1"/>
            </a:solidFill>
            <a:ln>
              <a:noFill/>
            </a:ln>
            <a:effectLst/>
          </c:spPr>
          <c:invertIfNegative val="0"/>
          <c:cat>
            <c:numRef>
              <c:f>Sheet1!$A$3:$A$10</c:f>
              <c:numCache>
                <c:formatCode>mmm\-yy</c:formatCode>
                <c:ptCount val="8"/>
                <c:pt idx="0">
                  <c:v>45536</c:v>
                </c:pt>
                <c:pt idx="1">
                  <c:v>45566</c:v>
                </c:pt>
                <c:pt idx="2">
                  <c:v>45597</c:v>
                </c:pt>
                <c:pt idx="3">
                  <c:v>45627</c:v>
                </c:pt>
                <c:pt idx="4">
                  <c:v>45658</c:v>
                </c:pt>
                <c:pt idx="5">
                  <c:v>45689</c:v>
                </c:pt>
                <c:pt idx="6">
                  <c:v>45717</c:v>
                </c:pt>
                <c:pt idx="7">
                  <c:v>45748</c:v>
                </c:pt>
              </c:numCache>
            </c:numRef>
          </c:cat>
          <c:val>
            <c:numRef>
              <c:f>Sheet1!$B$3:$B$10</c:f>
              <c:numCache>
                <c:formatCode>General</c:formatCode>
                <c:ptCount val="8"/>
                <c:pt idx="0">
                  <c:v>21</c:v>
                </c:pt>
                <c:pt idx="1">
                  <c:v>9</c:v>
                </c:pt>
                <c:pt idx="2">
                  <c:v>7</c:v>
                </c:pt>
                <c:pt idx="3">
                  <c:v>1</c:v>
                </c:pt>
                <c:pt idx="4">
                  <c:v>9</c:v>
                </c:pt>
                <c:pt idx="5">
                  <c:v>12</c:v>
                </c:pt>
                <c:pt idx="6">
                  <c:v>13</c:v>
                </c:pt>
                <c:pt idx="7">
                  <c:v>14</c:v>
                </c:pt>
              </c:numCache>
            </c:numRef>
          </c:val>
          <c:extLst>
            <c:ext xmlns:c16="http://schemas.microsoft.com/office/drawing/2014/chart" uri="{C3380CC4-5D6E-409C-BE32-E72D297353CC}">
              <c16:uniqueId val="{00000000-AE01-4F0B-A53B-A12E250792B4}"/>
            </c:ext>
          </c:extLst>
        </c:ser>
        <c:ser>
          <c:idx val="1"/>
          <c:order val="1"/>
          <c:tx>
            <c:strRef>
              <c:f>Sheet1!$C$1:$C$2</c:f>
              <c:strCache>
                <c:ptCount val="2"/>
                <c:pt idx="0">
                  <c:v>Achieved start</c:v>
                </c:pt>
              </c:strCache>
            </c:strRef>
          </c:tx>
          <c:spPr>
            <a:solidFill>
              <a:schemeClr val="accent2"/>
            </a:solidFill>
            <a:ln>
              <a:noFill/>
            </a:ln>
            <a:effectLst/>
          </c:spPr>
          <c:invertIfNegative val="0"/>
          <c:cat>
            <c:numRef>
              <c:f>Sheet1!$A$3:$A$10</c:f>
              <c:numCache>
                <c:formatCode>mmm\-yy</c:formatCode>
                <c:ptCount val="8"/>
                <c:pt idx="0">
                  <c:v>45536</c:v>
                </c:pt>
                <c:pt idx="1">
                  <c:v>45566</c:v>
                </c:pt>
                <c:pt idx="2">
                  <c:v>45597</c:v>
                </c:pt>
                <c:pt idx="3">
                  <c:v>45627</c:v>
                </c:pt>
                <c:pt idx="4">
                  <c:v>45658</c:v>
                </c:pt>
                <c:pt idx="5">
                  <c:v>45689</c:v>
                </c:pt>
                <c:pt idx="6">
                  <c:v>45717</c:v>
                </c:pt>
                <c:pt idx="7">
                  <c:v>45748</c:v>
                </c:pt>
              </c:numCache>
            </c:numRef>
          </c:cat>
          <c:val>
            <c:numRef>
              <c:f>Sheet1!$C$3:$C$10</c:f>
              <c:numCache>
                <c:formatCode>General</c:formatCode>
                <c:ptCount val="8"/>
                <c:pt idx="0">
                  <c:v>8</c:v>
                </c:pt>
                <c:pt idx="1">
                  <c:v>3</c:v>
                </c:pt>
                <c:pt idx="2">
                  <c:v>2</c:v>
                </c:pt>
                <c:pt idx="3">
                  <c:v>1</c:v>
                </c:pt>
                <c:pt idx="4">
                  <c:v>6</c:v>
                </c:pt>
                <c:pt idx="5">
                  <c:v>4</c:v>
                </c:pt>
                <c:pt idx="6">
                  <c:v>6</c:v>
                </c:pt>
                <c:pt idx="7">
                  <c:v>9</c:v>
                </c:pt>
              </c:numCache>
            </c:numRef>
          </c:val>
          <c:extLst>
            <c:ext xmlns:c16="http://schemas.microsoft.com/office/drawing/2014/chart" uri="{C3380CC4-5D6E-409C-BE32-E72D297353CC}">
              <c16:uniqueId val="{00000001-AE01-4F0B-A53B-A12E250792B4}"/>
            </c:ext>
          </c:extLst>
        </c:ser>
        <c:dLbls>
          <c:showLegendKey val="0"/>
          <c:showVal val="0"/>
          <c:showCatName val="0"/>
          <c:showSerName val="0"/>
          <c:showPercent val="0"/>
          <c:showBubbleSize val="0"/>
        </c:dLbls>
        <c:gapWidth val="219"/>
        <c:overlap val="-27"/>
        <c:axId val="953562640"/>
        <c:axId val="961697456"/>
      </c:barChart>
      <c:lineChart>
        <c:grouping val="standard"/>
        <c:varyColors val="0"/>
        <c:ser>
          <c:idx val="2"/>
          <c:order val="2"/>
          <c:tx>
            <c:strRef>
              <c:f>Sheet1!$F$1</c:f>
              <c:strCache>
                <c:ptCount val="1"/>
                <c:pt idx="0">
                  <c:v>% starts achieved</c:v>
                </c:pt>
              </c:strCache>
            </c:strRef>
          </c:tx>
          <c:spPr>
            <a:ln w="28575" cap="rnd">
              <a:solidFill>
                <a:schemeClr val="accent3"/>
              </a:solidFill>
              <a:round/>
            </a:ln>
            <a:effectLst/>
          </c:spPr>
          <c:marker>
            <c:symbol val="none"/>
          </c:marker>
          <c:val>
            <c:numRef>
              <c:f>Sheet1!$F$3:$F$10</c:f>
              <c:numCache>
                <c:formatCode>0%</c:formatCode>
                <c:ptCount val="8"/>
                <c:pt idx="0">
                  <c:v>0.38095238095238093</c:v>
                </c:pt>
                <c:pt idx="1">
                  <c:v>0.33333333333333331</c:v>
                </c:pt>
                <c:pt idx="2">
                  <c:v>0.2857142857142857</c:v>
                </c:pt>
                <c:pt idx="3">
                  <c:v>1</c:v>
                </c:pt>
                <c:pt idx="4">
                  <c:v>0.66666666666666663</c:v>
                </c:pt>
                <c:pt idx="5">
                  <c:v>0.33333333333333331</c:v>
                </c:pt>
                <c:pt idx="6">
                  <c:v>0.46153846153846156</c:v>
                </c:pt>
                <c:pt idx="7">
                  <c:v>0.6428571428571429</c:v>
                </c:pt>
              </c:numCache>
            </c:numRef>
          </c:val>
          <c:smooth val="0"/>
          <c:extLst>
            <c:ext xmlns:c16="http://schemas.microsoft.com/office/drawing/2014/chart" uri="{C3380CC4-5D6E-409C-BE32-E72D297353CC}">
              <c16:uniqueId val="{00000002-AE01-4F0B-A53B-A12E250792B4}"/>
            </c:ext>
          </c:extLst>
        </c:ser>
        <c:ser>
          <c:idx val="3"/>
          <c:order val="3"/>
          <c:tx>
            <c:strRef>
              <c:f>Sheet1!$I$1</c:f>
              <c:strCache>
                <c:ptCount val="1"/>
                <c:pt idx="0">
                  <c:v>% starts achieved NSS</c:v>
                </c:pt>
              </c:strCache>
            </c:strRef>
          </c:tx>
          <c:spPr>
            <a:ln w="28575" cap="rnd">
              <a:solidFill>
                <a:schemeClr val="accent4"/>
              </a:solidFill>
              <a:round/>
            </a:ln>
            <a:effectLst/>
          </c:spPr>
          <c:marker>
            <c:symbol val="none"/>
          </c:marker>
          <c:val>
            <c:numRef>
              <c:f>Sheet1!$I$3:$I$10</c:f>
              <c:numCache>
                <c:formatCode>0%</c:formatCode>
                <c:ptCount val="8"/>
                <c:pt idx="0">
                  <c:v>0.68</c:v>
                </c:pt>
                <c:pt idx="1">
                  <c:v>0.56198347107438018</c:v>
                </c:pt>
                <c:pt idx="2">
                  <c:v>0.7651006711409396</c:v>
                </c:pt>
                <c:pt idx="3">
                  <c:v>0.81927710843373491</c:v>
                </c:pt>
                <c:pt idx="4">
                  <c:v>0.65476190476190477</c:v>
                </c:pt>
                <c:pt idx="5">
                  <c:v>0.59493670886075944</c:v>
                </c:pt>
                <c:pt idx="6">
                  <c:v>0.5748792270531401</c:v>
                </c:pt>
                <c:pt idx="7">
                  <c:v>0.72</c:v>
                </c:pt>
              </c:numCache>
            </c:numRef>
          </c:val>
          <c:smooth val="0"/>
          <c:extLst>
            <c:ext xmlns:c16="http://schemas.microsoft.com/office/drawing/2014/chart" uri="{C3380CC4-5D6E-409C-BE32-E72D297353CC}">
              <c16:uniqueId val="{00000003-AE01-4F0B-A53B-A12E250792B4}"/>
            </c:ext>
          </c:extLst>
        </c:ser>
        <c:dLbls>
          <c:showLegendKey val="0"/>
          <c:showVal val="0"/>
          <c:showCatName val="0"/>
          <c:showSerName val="0"/>
          <c:showPercent val="0"/>
          <c:showBubbleSize val="0"/>
        </c:dLbls>
        <c:marker val="1"/>
        <c:smooth val="0"/>
        <c:axId val="953556240"/>
        <c:axId val="459637040"/>
      </c:lineChart>
      <c:dateAx>
        <c:axId val="953562640"/>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961697456"/>
        <c:crosses val="autoZero"/>
        <c:auto val="1"/>
        <c:lblOffset val="100"/>
        <c:baseTimeUnit val="months"/>
      </c:dateAx>
      <c:valAx>
        <c:axId val="96169745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sv-SE"/>
                  <a:t>Number of activites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953562640"/>
        <c:crosses val="autoZero"/>
        <c:crossBetween val="between"/>
      </c:valAx>
      <c:valAx>
        <c:axId val="459637040"/>
        <c:scaling>
          <c:orientation val="minMax"/>
        </c:scaling>
        <c:delete val="0"/>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sv-SE"/>
                  <a:t>% achieved</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title>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953556240"/>
        <c:crosses val="max"/>
        <c:crossBetween val="between"/>
      </c:valAx>
      <c:catAx>
        <c:axId val="953556240"/>
        <c:scaling>
          <c:orientation val="minMax"/>
        </c:scaling>
        <c:delete val="1"/>
        <c:axPos val="b"/>
        <c:majorTickMark val="out"/>
        <c:minorTickMark val="none"/>
        <c:tickLblPos val="nextTo"/>
        <c:crossAx val="459637040"/>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v-SE"/>
              <a:t>Finished</a:t>
            </a:r>
            <a:r>
              <a:rPr lang="sv-SE" baseline="0"/>
              <a:t> activites</a:t>
            </a:r>
            <a:r>
              <a:rPr lang="sv-SE" sz="1400" b="0" i="0" u="none" strike="noStrike" baseline="0">
                <a:effectLst/>
              </a:rPr>
              <a:t>: Planned vs Achieved</a:t>
            </a:r>
            <a:endParaRPr lang="sv-SE"/>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barChart>
        <c:barDir val="col"/>
        <c:grouping val="clustered"/>
        <c:varyColors val="0"/>
        <c:ser>
          <c:idx val="0"/>
          <c:order val="0"/>
          <c:tx>
            <c:strRef>
              <c:f>Sheet1!$D$1:$D$2</c:f>
              <c:strCache>
                <c:ptCount val="2"/>
                <c:pt idx="0">
                  <c:v>Planned finish</c:v>
                </c:pt>
              </c:strCache>
            </c:strRef>
          </c:tx>
          <c:spPr>
            <a:solidFill>
              <a:schemeClr val="accent1"/>
            </a:solidFill>
            <a:ln>
              <a:noFill/>
            </a:ln>
            <a:effectLst/>
          </c:spPr>
          <c:invertIfNegative val="0"/>
          <c:cat>
            <c:numRef>
              <c:f>Sheet1!$A$3:$A$10</c:f>
              <c:numCache>
                <c:formatCode>mmm\-yy</c:formatCode>
                <c:ptCount val="8"/>
                <c:pt idx="0">
                  <c:v>45536</c:v>
                </c:pt>
                <c:pt idx="1">
                  <c:v>45566</c:v>
                </c:pt>
                <c:pt idx="2">
                  <c:v>45597</c:v>
                </c:pt>
                <c:pt idx="3">
                  <c:v>45627</c:v>
                </c:pt>
                <c:pt idx="4">
                  <c:v>45658</c:v>
                </c:pt>
                <c:pt idx="5">
                  <c:v>45689</c:v>
                </c:pt>
                <c:pt idx="6">
                  <c:v>45717</c:v>
                </c:pt>
                <c:pt idx="7">
                  <c:v>45748</c:v>
                </c:pt>
              </c:numCache>
            </c:numRef>
          </c:cat>
          <c:val>
            <c:numRef>
              <c:f>Sheet1!$D$3:$D$10</c:f>
              <c:numCache>
                <c:formatCode>General</c:formatCode>
                <c:ptCount val="8"/>
                <c:pt idx="0">
                  <c:v>14</c:v>
                </c:pt>
                <c:pt idx="1">
                  <c:v>5</c:v>
                </c:pt>
                <c:pt idx="2">
                  <c:v>8</c:v>
                </c:pt>
                <c:pt idx="3">
                  <c:v>2</c:v>
                </c:pt>
                <c:pt idx="4">
                  <c:v>5</c:v>
                </c:pt>
                <c:pt idx="5">
                  <c:v>12</c:v>
                </c:pt>
                <c:pt idx="6">
                  <c:v>10</c:v>
                </c:pt>
                <c:pt idx="7">
                  <c:v>11</c:v>
                </c:pt>
              </c:numCache>
            </c:numRef>
          </c:val>
          <c:extLst>
            <c:ext xmlns:c16="http://schemas.microsoft.com/office/drawing/2014/chart" uri="{C3380CC4-5D6E-409C-BE32-E72D297353CC}">
              <c16:uniqueId val="{00000000-0E86-4355-8E42-54F97FC7CDA9}"/>
            </c:ext>
          </c:extLst>
        </c:ser>
        <c:ser>
          <c:idx val="1"/>
          <c:order val="1"/>
          <c:tx>
            <c:strRef>
              <c:f>Sheet1!$E$1:$E$2</c:f>
              <c:strCache>
                <c:ptCount val="2"/>
                <c:pt idx="0">
                  <c:v>Achieved finish</c:v>
                </c:pt>
              </c:strCache>
            </c:strRef>
          </c:tx>
          <c:spPr>
            <a:solidFill>
              <a:schemeClr val="accent2"/>
            </a:solidFill>
            <a:ln>
              <a:noFill/>
            </a:ln>
            <a:effectLst/>
          </c:spPr>
          <c:invertIfNegative val="0"/>
          <c:cat>
            <c:numRef>
              <c:f>Sheet1!$A$3:$A$10</c:f>
              <c:numCache>
                <c:formatCode>mmm\-yy</c:formatCode>
                <c:ptCount val="8"/>
                <c:pt idx="0">
                  <c:v>45536</c:v>
                </c:pt>
                <c:pt idx="1">
                  <c:v>45566</c:v>
                </c:pt>
                <c:pt idx="2">
                  <c:v>45597</c:v>
                </c:pt>
                <c:pt idx="3">
                  <c:v>45627</c:v>
                </c:pt>
                <c:pt idx="4">
                  <c:v>45658</c:v>
                </c:pt>
                <c:pt idx="5">
                  <c:v>45689</c:v>
                </c:pt>
                <c:pt idx="6">
                  <c:v>45717</c:v>
                </c:pt>
                <c:pt idx="7">
                  <c:v>45748</c:v>
                </c:pt>
              </c:numCache>
            </c:numRef>
          </c:cat>
          <c:val>
            <c:numRef>
              <c:f>Sheet1!$E$3:$E$10</c:f>
              <c:numCache>
                <c:formatCode>General</c:formatCode>
                <c:ptCount val="8"/>
                <c:pt idx="0">
                  <c:v>7</c:v>
                </c:pt>
                <c:pt idx="1">
                  <c:v>2</c:v>
                </c:pt>
                <c:pt idx="2">
                  <c:v>2</c:v>
                </c:pt>
                <c:pt idx="3">
                  <c:v>2</c:v>
                </c:pt>
                <c:pt idx="4">
                  <c:v>2</c:v>
                </c:pt>
                <c:pt idx="5">
                  <c:v>8</c:v>
                </c:pt>
                <c:pt idx="6">
                  <c:v>7</c:v>
                </c:pt>
                <c:pt idx="7">
                  <c:v>6</c:v>
                </c:pt>
              </c:numCache>
            </c:numRef>
          </c:val>
          <c:extLst>
            <c:ext xmlns:c16="http://schemas.microsoft.com/office/drawing/2014/chart" uri="{C3380CC4-5D6E-409C-BE32-E72D297353CC}">
              <c16:uniqueId val="{00000001-0E86-4355-8E42-54F97FC7CDA9}"/>
            </c:ext>
          </c:extLst>
        </c:ser>
        <c:dLbls>
          <c:showLegendKey val="0"/>
          <c:showVal val="0"/>
          <c:showCatName val="0"/>
          <c:showSerName val="0"/>
          <c:showPercent val="0"/>
          <c:showBubbleSize val="0"/>
        </c:dLbls>
        <c:gapWidth val="219"/>
        <c:overlap val="-27"/>
        <c:axId val="953562640"/>
        <c:axId val="961697456"/>
      </c:barChart>
      <c:lineChart>
        <c:grouping val="standard"/>
        <c:varyColors val="0"/>
        <c:ser>
          <c:idx val="2"/>
          <c:order val="2"/>
          <c:tx>
            <c:strRef>
              <c:f>Sheet1!$G$1</c:f>
              <c:strCache>
                <c:ptCount val="1"/>
                <c:pt idx="0">
                  <c:v>% finish achieved</c:v>
                </c:pt>
              </c:strCache>
            </c:strRef>
          </c:tx>
          <c:spPr>
            <a:ln w="28575" cap="rnd">
              <a:solidFill>
                <a:schemeClr val="accent3"/>
              </a:solidFill>
              <a:round/>
            </a:ln>
            <a:effectLst/>
          </c:spPr>
          <c:marker>
            <c:symbol val="none"/>
          </c:marker>
          <c:val>
            <c:numRef>
              <c:f>Sheet1!$G$3:$G$10</c:f>
              <c:numCache>
                <c:formatCode>0%</c:formatCode>
                <c:ptCount val="8"/>
                <c:pt idx="0">
                  <c:v>0.5</c:v>
                </c:pt>
                <c:pt idx="1">
                  <c:v>0.4</c:v>
                </c:pt>
                <c:pt idx="2">
                  <c:v>0.25</c:v>
                </c:pt>
                <c:pt idx="3">
                  <c:v>1</c:v>
                </c:pt>
                <c:pt idx="4">
                  <c:v>0.4</c:v>
                </c:pt>
                <c:pt idx="5">
                  <c:v>0.66666666666666663</c:v>
                </c:pt>
                <c:pt idx="6">
                  <c:v>0.7</c:v>
                </c:pt>
                <c:pt idx="7">
                  <c:v>0.54545454545454541</c:v>
                </c:pt>
              </c:numCache>
            </c:numRef>
          </c:val>
          <c:smooth val="0"/>
          <c:extLst>
            <c:ext xmlns:c16="http://schemas.microsoft.com/office/drawing/2014/chart" uri="{C3380CC4-5D6E-409C-BE32-E72D297353CC}">
              <c16:uniqueId val="{00000002-0E86-4355-8E42-54F97FC7CDA9}"/>
            </c:ext>
          </c:extLst>
        </c:ser>
        <c:ser>
          <c:idx val="3"/>
          <c:order val="3"/>
          <c:tx>
            <c:strRef>
              <c:f>Sheet1!$J$1</c:f>
              <c:strCache>
                <c:ptCount val="1"/>
                <c:pt idx="0">
                  <c:v>% finish achieved NSS</c:v>
                </c:pt>
              </c:strCache>
            </c:strRef>
          </c:tx>
          <c:spPr>
            <a:ln w="28575" cap="rnd">
              <a:solidFill>
                <a:schemeClr val="accent4"/>
              </a:solidFill>
              <a:round/>
            </a:ln>
            <a:effectLst/>
          </c:spPr>
          <c:marker>
            <c:symbol val="none"/>
          </c:marker>
          <c:val>
            <c:numRef>
              <c:f>Sheet1!$J$3:$J$10</c:f>
              <c:numCache>
                <c:formatCode>0%</c:formatCode>
                <c:ptCount val="8"/>
                <c:pt idx="0">
                  <c:v>0.56000000000000005</c:v>
                </c:pt>
                <c:pt idx="1">
                  <c:v>0.52380952380952384</c:v>
                </c:pt>
                <c:pt idx="2">
                  <c:v>0.65822784810126578</c:v>
                </c:pt>
                <c:pt idx="3">
                  <c:v>0.80373831775700932</c:v>
                </c:pt>
                <c:pt idx="4">
                  <c:v>0.57396449704142016</c:v>
                </c:pt>
                <c:pt idx="5">
                  <c:v>0.63276836158192096</c:v>
                </c:pt>
                <c:pt idx="6">
                  <c:v>0.6294642857142857</c:v>
                </c:pt>
                <c:pt idx="7">
                  <c:v>0.68</c:v>
                </c:pt>
              </c:numCache>
            </c:numRef>
          </c:val>
          <c:smooth val="0"/>
          <c:extLst>
            <c:ext xmlns:c16="http://schemas.microsoft.com/office/drawing/2014/chart" uri="{C3380CC4-5D6E-409C-BE32-E72D297353CC}">
              <c16:uniqueId val="{00000003-0E86-4355-8E42-54F97FC7CDA9}"/>
            </c:ext>
          </c:extLst>
        </c:ser>
        <c:dLbls>
          <c:showLegendKey val="0"/>
          <c:showVal val="0"/>
          <c:showCatName val="0"/>
          <c:showSerName val="0"/>
          <c:showPercent val="0"/>
          <c:showBubbleSize val="0"/>
        </c:dLbls>
        <c:marker val="1"/>
        <c:smooth val="0"/>
        <c:axId val="953556240"/>
        <c:axId val="459637040"/>
      </c:lineChart>
      <c:dateAx>
        <c:axId val="953562640"/>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961697456"/>
        <c:crosses val="autoZero"/>
        <c:auto val="1"/>
        <c:lblOffset val="100"/>
        <c:baseTimeUnit val="months"/>
      </c:dateAx>
      <c:valAx>
        <c:axId val="96169745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sv-SE"/>
                  <a:t>Number of activites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953562640"/>
        <c:crosses val="autoZero"/>
        <c:crossBetween val="between"/>
      </c:valAx>
      <c:valAx>
        <c:axId val="459637040"/>
        <c:scaling>
          <c:orientation val="minMax"/>
        </c:scaling>
        <c:delete val="0"/>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sv-SE"/>
                  <a:t>% achieved</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title>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953556240"/>
        <c:crosses val="max"/>
        <c:crossBetween val="between"/>
      </c:valAx>
      <c:catAx>
        <c:axId val="953556240"/>
        <c:scaling>
          <c:orientation val="minMax"/>
        </c:scaling>
        <c:delete val="1"/>
        <c:axPos val="b"/>
        <c:majorTickMark val="out"/>
        <c:minorTickMark val="none"/>
        <c:tickLblPos val="nextTo"/>
        <c:crossAx val="459637040"/>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v-SE"/>
              <a:t>Started</a:t>
            </a:r>
            <a:r>
              <a:rPr lang="sv-SE" baseline="0"/>
              <a:t> activities</a:t>
            </a:r>
            <a:r>
              <a:rPr lang="sv-SE"/>
              <a:t>: Planned vs Achieved</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barChart>
        <c:barDir val="col"/>
        <c:grouping val="clustered"/>
        <c:varyColors val="0"/>
        <c:ser>
          <c:idx val="0"/>
          <c:order val="0"/>
          <c:tx>
            <c:strRef>
              <c:f>'Schedule adherence'!$B$1</c:f>
              <c:strCache>
                <c:ptCount val="1"/>
                <c:pt idx="0">
                  <c:v>Planned start</c:v>
                </c:pt>
              </c:strCache>
            </c:strRef>
          </c:tx>
          <c:spPr>
            <a:solidFill>
              <a:schemeClr val="accent1"/>
            </a:solidFill>
            <a:ln>
              <a:noFill/>
            </a:ln>
            <a:effectLst/>
          </c:spPr>
          <c:invertIfNegative val="0"/>
          <c:cat>
            <c:numRef>
              <c:f>'Schedule adherence'!$A$11:$A$18</c:f>
              <c:numCache>
                <c:formatCode>mmm\-yy</c:formatCode>
                <c:ptCount val="8"/>
                <c:pt idx="0">
                  <c:v>45809</c:v>
                </c:pt>
                <c:pt idx="1">
                  <c:v>45870</c:v>
                </c:pt>
                <c:pt idx="2">
                  <c:v>45901</c:v>
                </c:pt>
                <c:pt idx="3">
                  <c:v>45931</c:v>
                </c:pt>
                <c:pt idx="4">
                  <c:v>45962</c:v>
                </c:pt>
                <c:pt idx="5">
                  <c:v>46023</c:v>
                </c:pt>
                <c:pt idx="6">
                  <c:v>46054</c:v>
                </c:pt>
                <c:pt idx="7">
                  <c:v>46082</c:v>
                </c:pt>
              </c:numCache>
            </c:numRef>
          </c:cat>
          <c:val>
            <c:numRef>
              <c:f>'Schedule adherence'!$B$11:$B$18</c:f>
              <c:numCache>
                <c:formatCode>General</c:formatCode>
                <c:ptCount val="8"/>
                <c:pt idx="0">
                  <c:v>5</c:v>
                </c:pt>
                <c:pt idx="1">
                  <c:v>2</c:v>
                </c:pt>
                <c:pt idx="2">
                  <c:v>7</c:v>
                </c:pt>
                <c:pt idx="3">
                  <c:v>14</c:v>
                </c:pt>
                <c:pt idx="4">
                  <c:v>7</c:v>
                </c:pt>
                <c:pt idx="5">
                  <c:v>5</c:v>
                </c:pt>
                <c:pt idx="6">
                  <c:v>6</c:v>
                </c:pt>
                <c:pt idx="7">
                  <c:v>13</c:v>
                </c:pt>
              </c:numCache>
            </c:numRef>
          </c:val>
          <c:extLst>
            <c:ext xmlns:c16="http://schemas.microsoft.com/office/drawing/2014/chart" uri="{C3380CC4-5D6E-409C-BE32-E72D297353CC}">
              <c16:uniqueId val="{00000000-910F-4307-A51A-88251F64CCCB}"/>
            </c:ext>
          </c:extLst>
        </c:ser>
        <c:ser>
          <c:idx val="1"/>
          <c:order val="1"/>
          <c:tx>
            <c:strRef>
              <c:f>'Schedule adherence'!$C$1</c:f>
              <c:strCache>
                <c:ptCount val="1"/>
                <c:pt idx="0">
                  <c:v>Achieved start</c:v>
                </c:pt>
              </c:strCache>
            </c:strRef>
          </c:tx>
          <c:spPr>
            <a:solidFill>
              <a:schemeClr val="accent2"/>
            </a:solidFill>
            <a:ln>
              <a:noFill/>
            </a:ln>
            <a:effectLst/>
          </c:spPr>
          <c:invertIfNegative val="0"/>
          <c:cat>
            <c:numRef>
              <c:f>'Schedule adherence'!$A$11:$A$18</c:f>
              <c:numCache>
                <c:formatCode>mmm\-yy</c:formatCode>
                <c:ptCount val="8"/>
                <c:pt idx="0">
                  <c:v>45809</c:v>
                </c:pt>
                <c:pt idx="1">
                  <c:v>45870</c:v>
                </c:pt>
                <c:pt idx="2">
                  <c:v>45901</c:v>
                </c:pt>
                <c:pt idx="3">
                  <c:v>45931</c:v>
                </c:pt>
                <c:pt idx="4">
                  <c:v>45962</c:v>
                </c:pt>
                <c:pt idx="5">
                  <c:v>46023</c:v>
                </c:pt>
                <c:pt idx="6">
                  <c:v>46054</c:v>
                </c:pt>
                <c:pt idx="7">
                  <c:v>46082</c:v>
                </c:pt>
              </c:numCache>
            </c:numRef>
          </c:cat>
          <c:val>
            <c:numRef>
              <c:f>'Schedule adherence'!$C$11:$C$18</c:f>
              <c:numCache>
                <c:formatCode>General</c:formatCode>
                <c:ptCount val="8"/>
                <c:pt idx="0">
                  <c:v>4</c:v>
                </c:pt>
                <c:pt idx="1">
                  <c:v>2</c:v>
                </c:pt>
                <c:pt idx="2">
                  <c:v>6</c:v>
                </c:pt>
                <c:pt idx="3">
                  <c:v>9</c:v>
                </c:pt>
                <c:pt idx="4">
                  <c:v>3</c:v>
                </c:pt>
                <c:pt idx="5">
                  <c:v>4</c:v>
                </c:pt>
                <c:pt idx="6">
                  <c:v>3</c:v>
                </c:pt>
                <c:pt idx="7">
                  <c:v>2</c:v>
                </c:pt>
              </c:numCache>
            </c:numRef>
          </c:val>
          <c:extLst>
            <c:ext xmlns:c16="http://schemas.microsoft.com/office/drawing/2014/chart" uri="{C3380CC4-5D6E-409C-BE32-E72D297353CC}">
              <c16:uniqueId val="{00000001-910F-4307-A51A-88251F64CCCB}"/>
            </c:ext>
          </c:extLst>
        </c:ser>
        <c:dLbls>
          <c:showLegendKey val="0"/>
          <c:showVal val="0"/>
          <c:showCatName val="0"/>
          <c:showSerName val="0"/>
          <c:showPercent val="0"/>
          <c:showBubbleSize val="0"/>
        </c:dLbls>
        <c:gapWidth val="219"/>
        <c:overlap val="-27"/>
        <c:axId val="953562640"/>
        <c:axId val="961697456"/>
      </c:barChart>
      <c:lineChart>
        <c:grouping val="standard"/>
        <c:varyColors val="0"/>
        <c:ser>
          <c:idx val="2"/>
          <c:order val="2"/>
          <c:tx>
            <c:strRef>
              <c:f>'Schedule adherence'!$F$1</c:f>
              <c:strCache>
                <c:ptCount val="1"/>
                <c:pt idx="0">
                  <c:v>% starts achieved</c:v>
                </c:pt>
              </c:strCache>
            </c:strRef>
          </c:tx>
          <c:spPr>
            <a:ln w="28575" cap="rnd">
              <a:solidFill>
                <a:schemeClr val="accent3"/>
              </a:solidFill>
              <a:round/>
            </a:ln>
            <a:effectLst/>
          </c:spPr>
          <c:marker>
            <c:symbol val="none"/>
          </c:marker>
          <c:cat>
            <c:numRef>
              <c:f>'Schedule adherence'!$A$11:$A$18</c:f>
              <c:numCache>
                <c:formatCode>mmm\-yy</c:formatCode>
                <c:ptCount val="8"/>
                <c:pt idx="0">
                  <c:v>45809</c:v>
                </c:pt>
                <c:pt idx="1">
                  <c:v>45870</c:v>
                </c:pt>
                <c:pt idx="2">
                  <c:v>45901</c:v>
                </c:pt>
                <c:pt idx="3">
                  <c:v>45931</c:v>
                </c:pt>
                <c:pt idx="4">
                  <c:v>45962</c:v>
                </c:pt>
                <c:pt idx="5">
                  <c:v>46023</c:v>
                </c:pt>
                <c:pt idx="6">
                  <c:v>46054</c:v>
                </c:pt>
                <c:pt idx="7">
                  <c:v>46082</c:v>
                </c:pt>
              </c:numCache>
            </c:numRef>
          </c:cat>
          <c:val>
            <c:numRef>
              <c:f>'Schedule adherence'!$F$11:$F$18</c:f>
              <c:numCache>
                <c:formatCode>0%</c:formatCode>
                <c:ptCount val="8"/>
                <c:pt idx="0">
                  <c:v>0.8</c:v>
                </c:pt>
                <c:pt idx="1">
                  <c:v>1</c:v>
                </c:pt>
                <c:pt idx="2">
                  <c:v>0.8571428571428571</c:v>
                </c:pt>
                <c:pt idx="3">
                  <c:v>0.6428571428571429</c:v>
                </c:pt>
                <c:pt idx="4">
                  <c:v>0.42857142857142855</c:v>
                </c:pt>
                <c:pt idx="5">
                  <c:v>0.8</c:v>
                </c:pt>
                <c:pt idx="6">
                  <c:v>0.5</c:v>
                </c:pt>
                <c:pt idx="7">
                  <c:v>0.15384615384615385</c:v>
                </c:pt>
              </c:numCache>
            </c:numRef>
          </c:val>
          <c:smooth val="0"/>
          <c:extLst>
            <c:ext xmlns:c16="http://schemas.microsoft.com/office/drawing/2014/chart" uri="{C3380CC4-5D6E-409C-BE32-E72D297353CC}">
              <c16:uniqueId val="{00000002-910F-4307-A51A-88251F64CCCB}"/>
            </c:ext>
          </c:extLst>
        </c:ser>
        <c:ser>
          <c:idx val="3"/>
          <c:order val="3"/>
          <c:tx>
            <c:strRef>
              <c:f>'Schedule adherence'!$I$1</c:f>
              <c:strCache>
                <c:ptCount val="1"/>
                <c:pt idx="0">
                  <c:v>% starts achieved NSS</c:v>
                </c:pt>
              </c:strCache>
            </c:strRef>
          </c:tx>
          <c:spPr>
            <a:ln w="28575" cap="rnd">
              <a:solidFill>
                <a:schemeClr val="accent4"/>
              </a:solidFill>
              <a:round/>
            </a:ln>
            <a:effectLst/>
          </c:spPr>
          <c:marker>
            <c:symbol val="none"/>
          </c:marker>
          <c:cat>
            <c:numRef>
              <c:f>'Schedule adherence'!$A$11:$A$18</c:f>
              <c:numCache>
                <c:formatCode>mmm\-yy</c:formatCode>
                <c:ptCount val="8"/>
                <c:pt idx="0">
                  <c:v>45809</c:v>
                </c:pt>
                <c:pt idx="1">
                  <c:v>45870</c:v>
                </c:pt>
                <c:pt idx="2">
                  <c:v>45901</c:v>
                </c:pt>
                <c:pt idx="3">
                  <c:v>45931</c:v>
                </c:pt>
                <c:pt idx="4">
                  <c:v>45962</c:v>
                </c:pt>
                <c:pt idx="5">
                  <c:v>46023</c:v>
                </c:pt>
                <c:pt idx="6">
                  <c:v>46054</c:v>
                </c:pt>
                <c:pt idx="7">
                  <c:v>46082</c:v>
                </c:pt>
              </c:numCache>
            </c:numRef>
          </c:cat>
          <c:val>
            <c:numRef>
              <c:f>'Schedule adherence'!$I$11:$I$18</c:f>
              <c:numCache>
                <c:formatCode>0%</c:formatCode>
                <c:ptCount val="8"/>
                <c:pt idx="0">
                  <c:v>0.65</c:v>
                </c:pt>
                <c:pt idx="1">
                  <c:v>0.65</c:v>
                </c:pt>
                <c:pt idx="2">
                  <c:v>0.56000000000000005</c:v>
                </c:pt>
                <c:pt idx="3">
                  <c:v>0.52</c:v>
                </c:pt>
                <c:pt idx="4">
                  <c:v>0.7</c:v>
                </c:pt>
                <c:pt idx="5">
                  <c:v>0.61</c:v>
                </c:pt>
                <c:pt idx="6">
                  <c:v>0.64</c:v>
                </c:pt>
                <c:pt idx="7">
                  <c:v>0.59</c:v>
                </c:pt>
              </c:numCache>
            </c:numRef>
          </c:val>
          <c:smooth val="0"/>
          <c:extLst>
            <c:ext xmlns:c16="http://schemas.microsoft.com/office/drawing/2014/chart" uri="{C3380CC4-5D6E-409C-BE32-E72D297353CC}">
              <c16:uniqueId val="{00000003-910F-4307-A51A-88251F64CCCB}"/>
            </c:ext>
          </c:extLst>
        </c:ser>
        <c:dLbls>
          <c:showLegendKey val="0"/>
          <c:showVal val="0"/>
          <c:showCatName val="0"/>
          <c:showSerName val="0"/>
          <c:showPercent val="0"/>
          <c:showBubbleSize val="0"/>
        </c:dLbls>
        <c:marker val="1"/>
        <c:smooth val="0"/>
        <c:axId val="953556240"/>
        <c:axId val="459637040"/>
      </c:lineChart>
      <c:dateAx>
        <c:axId val="953562640"/>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961697456"/>
        <c:crosses val="autoZero"/>
        <c:auto val="1"/>
        <c:lblOffset val="100"/>
        <c:baseTimeUnit val="months"/>
      </c:dateAx>
      <c:valAx>
        <c:axId val="96169745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sv-SE"/>
                  <a:t>Number of activites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953562640"/>
        <c:crosses val="autoZero"/>
        <c:crossBetween val="between"/>
      </c:valAx>
      <c:valAx>
        <c:axId val="459637040"/>
        <c:scaling>
          <c:orientation val="minMax"/>
        </c:scaling>
        <c:delete val="0"/>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sv-SE"/>
                  <a:t>% achieved</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title>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953556240"/>
        <c:crosses val="max"/>
        <c:crossBetween val="between"/>
      </c:valAx>
      <c:dateAx>
        <c:axId val="953556240"/>
        <c:scaling>
          <c:orientation val="minMax"/>
        </c:scaling>
        <c:delete val="1"/>
        <c:axPos val="b"/>
        <c:numFmt formatCode="mmm\-yy" sourceLinked="1"/>
        <c:majorTickMark val="out"/>
        <c:minorTickMark val="none"/>
        <c:tickLblPos val="nextTo"/>
        <c:crossAx val="459637040"/>
        <c:crosses val="autoZero"/>
        <c:auto val="1"/>
        <c:lblOffset val="100"/>
        <c:baseTimeUnit val="months"/>
      </c:date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v-SE"/>
              <a:t>Finished</a:t>
            </a:r>
            <a:r>
              <a:rPr lang="sv-SE" baseline="0"/>
              <a:t> activites</a:t>
            </a:r>
            <a:r>
              <a:rPr lang="sv-SE" sz="1400" b="0" i="0" u="none" strike="noStrike" baseline="0">
                <a:effectLst/>
              </a:rPr>
              <a:t>: Planned vs Achieved</a:t>
            </a:r>
            <a:endParaRPr lang="sv-SE"/>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barChart>
        <c:barDir val="col"/>
        <c:grouping val="clustered"/>
        <c:varyColors val="0"/>
        <c:ser>
          <c:idx val="0"/>
          <c:order val="0"/>
          <c:tx>
            <c:strRef>
              <c:f>'Schedule adherence'!$D$1</c:f>
              <c:strCache>
                <c:ptCount val="1"/>
                <c:pt idx="0">
                  <c:v>Planned finish</c:v>
                </c:pt>
              </c:strCache>
            </c:strRef>
          </c:tx>
          <c:spPr>
            <a:solidFill>
              <a:schemeClr val="accent1"/>
            </a:solidFill>
            <a:ln>
              <a:noFill/>
            </a:ln>
            <a:effectLst/>
          </c:spPr>
          <c:invertIfNegative val="0"/>
          <c:cat>
            <c:numRef>
              <c:f>'Schedule adherence'!$A$11:$A$18</c:f>
              <c:numCache>
                <c:formatCode>mmm\-yy</c:formatCode>
                <c:ptCount val="8"/>
                <c:pt idx="0">
                  <c:v>45809</c:v>
                </c:pt>
                <c:pt idx="1">
                  <c:v>45870</c:v>
                </c:pt>
                <c:pt idx="2">
                  <c:v>45901</c:v>
                </c:pt>
                <c:pt idx="3">
                  <c:v>45931</c:v>
                </c:pt>
                <c:pt idx="4">
                  <c:v>45962</c:v>
                </c:pt>
                <c:pt idx="5">
                  <c:v>46023</c:v>
                </c:pt>
                <c:pt idx="6">
                  <c:v>46054</c:v>
                </c:pt>
                <c:pt idx="7">
                  <c:v>46082</c:v>
                </c:pt>
              </c:numCache>
            </c:numRef>
          </c:cat>
          <c:val>
            <c:numRef>
              <c:f>'Schedule adherence'!$D$11:$D$18</c:f>
              <c:numCache>
                <c:formatCode>General</c:formatCode>
                <c:ptCount val="8"/>
                <c:pt idx="0">
                  <c:v>5</c:v>
                </c:pt>
                <c:pt idx="1">
                  <c:v>0</c:v>
                </c:pt>
                <c:pt idx="2">
                  <c:v>5</c:v>
                </c:pt>
                <c:pt idx="3">
                  <c:v>12</c:v>
                </c:pt>
                <c:pt idx="4">
                  <c:v>9</c:v>
                </c:pt>
                <c:pt idx="5">
                  <c:v>5</c:v>
                </c:pt>
                <c:pt idx="6">
                  <c:v>6</c:v>
                </c:pt>
                <c:pt idx="7">
                  <c:v>10</c:v>
                </c:pt>
              </c:numCache>
            </c:numRef>
          </c:val>
          <c:extLst>
            <c:ext xmlns:c16="http://schemas.microsoft.com/office/drawing/2014/chart" uri="{C3380CC4-5D6E-409C-BE32-E72D297353CC}">
              <c16:uniqueId val="{00000000-82F7-4459-BE40-E85BE46FC3CB}"/>
            </c:ext>
          </c:extLst>
        </c:ser>
        <c:ser>
          <c:idx val="1"/>
          <c:order val="1"/>
          <c:tx>
            <c:strRef>
              <c:f>'Schedule adherence'!$E$1</c:f>
              <c:strCache>
                <c:ptCount val="1"/>
                <c:pt idx="0">
                  <c:v>Achieved finish</c:v>
                </c:pt>
              </c:strCache>
            </c:strRef>
          </c:tx>
          <c:spPr>
            <a:solidFill>
              <a:schemeClr val="accent2"/>
            </a:solidFill>
            <a:ln>
              <a:noFill/>
            </a:ln>
            <a:effectLst/>
          </c:spPr>
          <c:invertIfNegative val="0"/>
          <c:cat>
            <c:numRef>
              <c:f>'Schedule adherence'!$A$11:$A$18</c:f>
              <c:numCache>
                <c:formatCode>mmm\-yy</c:formatCode>
                <c:ptCount val="8"/>
                <c:pt idx="0">
                  <c:v>45809</c:v>
                </c:pt>
                <c:pt idx="1">
                  <c:v>45870</c:v>
                </c:pt>
                <c:pt idx="2">
                  <c:v>45901</c:v>
                </c:pt>
                <c:pt idx="3">
                  <c:v>45931</c:v>
                </c:pt>
                <c:pt idx="4">
                  <c:v>45962</c:v>
                </c:pt>
                <c:pt idx="5">
                  <c:v>46023</c:v>
                </c:pt>
                <c:pt idx="6">
                  <c:v>46054</c:v>
                </c:pt>
                <c:pt idx="7">
                  <c:v>46082</c:v>
                </c:pt>
              </c:numCache>
            </c:numRef>
          </c:cat>
          <c:val>
            <c:numRef>
              <c:f>'Schedule adherence'!$E$11:$E$18</c:f>
              <c:numCache>
                <c:formatCode>General</c:formatCode>
                <c:ptCount val="8"/>
                <c:pt idx="0">
                  <c:v>4</c:v>
                </c:pt>
                <c:pt idx="1">
                  <c:v>0</c:v>
                </c:pt>
                <c:pt idx="2">
                  <c:v>3</c:v>
                </c:pt>
                <c:pt idx="3">
                  <c:v>7</c:v>
                </c:pt>
                <c:pt idx="4">
                  <c:v>7</c:v>
                </c:pt>
                <c:pt idx="5">
                  <c:v>4</c:v>
                </c:pt>
                <c:pt idx="6">
                  <c:v>2</c:v>
                </c:pt>
                <c:pt idx="7">
                  <c:v>4</c:v>
                </c:pt>
              </c:numCache>
            </c:numRef>
          </c:val>
          <c:extLst>
            <c:ext xmlns:c16="http://schemas.microsoft.com/office/drawing/2014/chart" uri="{C3380CC4-5D6E-409C-BE32-E72D297353CC}">
              <c16:uniqueId val="{00000001-82F7-4459-BE40-E85BE46FC3CB}"/>
            </c:ext>
          </c:extLst>
        </c:ser>
        <c:dLbls>
          <c:showLegendKey val="0"/>
          <c:showVal val="0"/>
          <c:showCatName val="0"/>
          <c:showSerName val="0"/>
          <c:showPercent val="0"/>
          <c:showBubbleSize val="0"/>
        </c:dLbls>
        <c:gapWidth val="219"/>
        <c:overlap val="-27"/>
        <c:axId val="953562640"/>
        <c:axId val="961697456"/>
      </c:barChart>
      <c:lineChart>
        <c:grouping val="standard"/>
        <c:varyColors val="0"/>
        <c:ser>
          <c:idx val="2"/>
          <c:order val="2"/>
          <c:tx>
            <c:strRef>
              <c:f>'Schedule adherence'!$G$1</c:f>
              <c:strCache>
                <c:ptCount val="1"/>
                <c:pt idx="0">
                  <c:v>% finish achieved</c:v>
                </c:pt>
              </c:strCache>
            </c:strRef>
          </c:tx>
          <c:spPr>
            <a:ln w="28575" cap="rnd">
              <a:solidFill>
                <a:schemeClr val="accent3"/>
              </a:solidFill>
              <a:round/>
            </a:ln>
            <a:effectLst/>
          </c:spPr>
          <c:marker>
            <c:symbol val="none"/>
          </c:marker>
          <c:cat>
            <c:numRef>
              <c:f>'Schedule adherence'!$A$11:$A$18</c:f>
              <c:numCache>
                <c:formatCode>mmm\-yy</c:formatCode>
                <c:ptCount val="8"/>
                <c:pt idx="0">
                  <c:v>45809</c:v>
                </c:pt>
                <c:pt idx="1">
                  <c:v>45870</c:v>
                </c:pt>
                <c:pt idx="2">
                  <c:v>45901</c:v>
                </c:pt>
                <c:pt idx="3">
                  <c:v>45931</c:v>
                </c:pt>
                <c:pt idx="4">
                  <c:v>45962</c:v>
                </c:pt>
                <c:pt idx="5">
                  <c:v>46023</c:v>
                </c:pt>
                <c:pt idx="6">
                  <c:v>46054</c:v>
                </c:pt>
                <c:pt idx="7">
                  <c:v>46082</c:v>
                </c:pt>
              </c:numCache>
            </c:numRef>
          </c:cat>
          <c:val>
            <c:numRef>
              <c:f>'Schedule adherence'!$G$11:$G$18</c:f>
              <c:numCache>
                <c:formatCode>0%</c:formatCode>
                <c:ptCount val="8"/>
                <c:pt idx="0">
                  <c:v>0.8</c:v>
                </c:pt>
                <c:pt idx="1">
                  <c:v>0</c:v>
                </c:pt>
                <c:pt idx="2">
                  <c:v>0.6</c:v>
                </c:pt>
                <c:pt idx="3">
                  <c:v>0.58333333333333337</c:v>
                </c:pt>
                <c:pt idx="4">
                  <c:v>0.77777777777777779</c:v>
                </c:pt>
                <c:pt idx="5">
                  <c:v>0.8</c:v>
                </c:pt>
                <c:pt idx="6">
                  <c:v>0.33333333333333331</c:v>
                </c:pt>
                <c:pt idx="7">
                  <c:v>0.4</c:v>
                </c:pt>
              </c:numCache>
            </c:numRef>
          </c:val>
          <c:smooth val="0"/>
          <c:extLst>
            <c:ext xmlns:c16="http://schemas.microsoft.com/office/drawing/2014/chart" uri="{C3380CC4-5D6E-409C-BE32-E72D297353CC}">
              <c16:uniqueId val="{00000002-82F7-4459-BE40-E85BE46FC3CB}"/>
            </c:ext>
          </c:extLst>
        </c:ser>
        <c:ser>
          <c:idx val="3"/>
          <c:order val="3"/>
          <c:tx>
            <c:strRef>
              <c:f>'Schedule adherence'!$J$1</c:f>
              <c:strCache>
                <c:ptCount val="1"/>
                <c:pt idx="0">
                  <c:v>% finish achieved NSS</c:v>
                </c:pt>
              </c:strCache>
            </c:strRef>
          </c:tx>
          <c:spPr>
            <a:ln w="28575" cap="rnd">
              <a:solidFill>
                <a:schemeClr val="accent4"/>
              </a:solidFill>
              <a:round/>
            </a:ln>
            <a:effectLst/>
          </c:spPr>
          <c:marker>
            <c:symbol val="none"/>
          </c:marker>
          <c:cat>
            <c:numRef>
              <c:f>'Schedule adherence'!$A$11:$A$18</c:f>
              <c:numCache>
                <c:formatCode>mmm\-yy</c:formatCode>
                <c:ptCount val="8"/>
                <c:pt idx="0">
                  <c:v>45809</c:v>
                </c:pt>
                <c:pt idx="1">
                  <c:v>45870</c:v>
                </c:pt>
                <c:pt idx="2">
                  <c:v>45901</c:v>
                </c:pt>
                <c:pt idx="3">
                  <c:v>45931</c:v>
                </c:pt>
                <c:pt idx="4">
                  <c:v>45962</c:v>
                </c:pt>
                <c:pt idx="5">
                  <c:v>46023</c:v>
                </c:pt>
                <c:pt idx="6">
                  <c:v>46054</c:v>
                </c:pt>
                <c:pt idx="7">
                  <c:v>46082</c:v>
                </c:pt>
              </c:numCache>
            </c:numRef>
          </c:cat>
          <c:val>
            <c:numRef>
              <c:f>'Schedule adherence'!$J$11:$J$18</c:f>
              <c:numCache>
                <c:formatCode>0%</c:formatCode>
                <c:ptCount val="8"/>
                <c:pt idx="0">
                  <c:v>0.61</c:v>
                </c:pt>
                <c:pt idx="1">
                  <c:v>0.57999999999999996</c:v>
                </c:pt>
                <c:pt idx="2">
                  <c:v>0.46</c:v>
                </c:pt>
                <c:pt idx="3">
                  <c:v>0.49</c:v>
                </c:pt>
                <c:pt idx="4">
                  <c:v>0.62</c:v>
                </c:pt>
                <c:pt idx="5">
                  <c:v>0.52</c:v>
                </c:pt>
                <c:pt idx="6">
                  <c:v>0.51</c:v>
                </c:pt>
                <c:pt idx="7">
                  <c:v>0.63</c:v>
                </c:pt>
              </c:numCache>
            </c:numRef>
          </c:val>
          <c:smooth val="0"/>
          <c:extLst>
            <c:ext xmlns:c16="http://schemas.microsoft.com/office/drawing/2014/chart" uri="{C3380CC4-5D6E-409C-BE32-E72D297353CC}">
              <c16:uniqueId val="{00000003-82F7-4459-BE40-E85BE46FC3CB}"/>
            </c:ext>
          </c:extLst>
        </c:ser>
        <c:dLbls>
          <c:showLegendKey val="0"/>
          <c:showVal val="0"/>
          <c:showCatName val="0"/>
          <c:showSerName val="0"/>
          <c:showPercent val="0"/>
          <c:showBubbleSize val="0"/>
        </c:dLbls>
        <c:marker val="1"/>
        <c:smooth val="0"/>
        <c:axId val="953556240"/>
        <c:axId val="459637040"/>
      </c:lineChart>
      <c:dateAx>
        <c:axId val="953562640"/>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961697456"/>
        <c:crosses val="autoZero"/>
        <c:auto val="1"/>
        <c:lblOffset val="100"/>
        <c:baseTimeUnit val="months"/>
      </c:dateAx>
      <c:valAx>
        <c:axId val="96169745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sv-SE"/>
                  <a:t>Number of activites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953562640"/>
        <c:crosses val="autoZero"/>
        <c:crossBetween val="between"/>
      </c:valAx>
      <c:valAx>
        <c:axId val="459637040"/>
        <c:scaling>
          <c:orientation val="minMax"/>
        </c:scaling>
        <c:delete val="0"/>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sv-SE"/>
                  <a:t>% achieved</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title>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953556240"/>
        <c:crosses val="max"/>
        <c:crossBetween val="between"/>
      </c:valAx>
      <c:dateAx>
        <c:axId val="953556240"/>
        <c:scaling>
          <c:orientation val="minMax"/>
        </c:scaling>
        <c:delete val="1"/>
        <c:axPos val="b"/>
        <c:numFmt formatCode="mmm\-yy" sourceLinked="1"/>
        <c:majorTickMark val="out"/>
        <c:minorTickMark val="none"/>
        <c:tickLblPos val="nextTo"/>
        <c:crossAx val="459637040"/>
        <c:crosses val="autoZero"/>
        <c:auto val="1"/>
        <c:lblOffset val="100"/>
        <c:baseTimeUnit val="months"/>
      </c:date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v-SE"/>
              <a:t>Planned starts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barChart>
        <c:barDir val="col"/>
        <c:grouping val="clustered"/>
        <c:varyColors val="0"/>
        <c:ser>
          <c:idx val="0"/>
          <c:order val="0"/>
          <c:tx>
            <c:strRef>
              <c:f>'Schedule adherence'!$B$1</c:f>
              <c:strCache>
                <c:ptCount val="1"/>
                <c:pt idx="0">
                  <c:v>Planned start</c:v>
                </c:pt>
              </c:strCache>
            </c:strRef>
          </c:tx>
          <c:spPr>
            <a:solidFill>
              <a:schemeClr val="accent1"/>
            </a:solidFill>
            <a:ln>
              <a:noFill/>
            </a:ln>
            <a:effectLst/>
          </c:spPr>
          <c:invertIfNegative val="0"/>
          <c:cat>
            <c:numRef>
              <c:f>'Schedule adherence'!$A$14:$A$25</c:f>
              <c:numCache>
                <c:formatCode>mmm\-yy</c:formatCode>
                <c:ptCount val="12"/>
                <c:pt idx="0">
                  <c:v>45931</c:v>
                </c:pt>
                <c:pt idx="1">
                  <c:v>45962</c:v>
                </c:pt>
                <c:pt idx="2">
                  <c:v>46023</c:v>
                </c:pt>
                <c:pt idx="3">
                  <c:v>46054</c:v>
                </c:pt>
                <c:pt idx="4">
                  <c:v>46082</c:v>
                </c:pt>
                <c:pt idx="5">
                  <c:v>46113</c:v>
                </c:pt>
                <c:pt idx="6">
                  <c:v>46143</c:v>
                </c:pt>
                <c:pt idx="7">
                  <c:v>46174</c:v>
                </c:pt>
                <c:pt idx="8">
                  <c:v>46204</c:v>
                </c:pt>
                <c:pt idx="9">
                  <c:v>46235</c:v>
                </c:pt>
                <c:pt idx="10">
                  <c:v>46266</c:v>
                </c:pt>
                <c:pt idx="11">
                  <c:v>46296</c:v>
                </c:pt>
              </c:numCache>
            </c:numRef>
          </c:cat>
          <c:val>
            <c:numRef>
              <c:f>'Schedule adherence'!$B$14:$B$25</c:f>
              <c:numCache>
                <c:formatCode>General</c:formatCode>
                <c:ptCount val="12"/>
                <c:pt idx="0">
                  <c:v>14</c:v>
                </c:pt>
                <c:pt idx="1">
                  <c:v>7</c:v>
                </c:pt>
                <c:pt idx="2">
                  <c:v>5</c:v>
                </c:pt>
                <c:pt idx="3">
                  <c:v>6</c:v>
                </c:pt>
                <c:pt idx="4">
                  <c:v>13</c:v>
                </c:pt>
                <c:pt idx="5">
                  <c:v>10</c:v>
                </c:pt>
                <c:pt idx="6">
                  <c:v>24</c:v>
                </c:pt>
                <c:pt idx="7">
                  <c:v>34</c:v>
                </c:pt>
                <c:pt idx="8">
                  <c:v>21</c:v>
                </c:pt>
                <c:pt idx="9">
                  <c:v>40</c:v>
                </c:pt>
                <c:pt idx="10">
                  <c:v>41</c:v>
                </c:pt>
                <c:pt idx="11">
                  <c:v>36</c:v>
                </c:pt>
              </c:numCache>
            </c:numRef>
          </c:val>
          <c:extLst>
            <c:ext xmlns:c16="http://schemas.microsoft.com/office/drawing/2014/chart" uri="{C3380CC4-5D6E-409C-BE32-E72D297353CC}">
              <c16:uniqueId val="{00000000-B2A3-44CC-B470-15B6B1BCE2BE}"/>
            </c:ext>
          </c:extLst>
        </c:ser>
        <c:ser>
          <c:idx val="1"/>
          <c:order val="1"/>
          <c:tx>
            <c:strRef>
              <c:f>'Schedule adherence'!$C$1</c:f>
              <c:strCache>
                <c:ptCount val="1"/>
                <c:pt idx="0">
                  <c:v>Achieved start</c:v>
                </c:pt>
              </c:strCache>
            </c:strRef>
          </c:tx>
          <c:spPr>
            <a:solidFill>
              <a:schemeClr val="accent2"/>
            </a:solidFill>
            <a:ln>
              <a:noFill/>
            </a:ln>
            <a:effectLst/>
          </c:spPr>
          <c:invertIfNegative val="0"/>
          <c:cat>
            <c:numRef>
              <c:f>'Schedule adherence'!$A$14:$A$25</c:f>
              <c:numCache>
                <c:formatCode>mmm\-yy</c:formatCode>
                <c:ptCount val="12"/>
                <c:pt idx="0">
                  <c:v>45931</c:v>
                </c:pt>
                <c:pt idx="1">
                  <c:v>45962</c:v>
                </c:pt>
                <c:pt idx="2">
                  <c:v>46023</c:v>
                </c:pt>
                <c:pt idx="3">
                  <c:v>46054</c:v>
                </c:pt>
                <c:pt idx="4">
                  <c:v>46082</c:v>
                </c:pt>
                <c:pt idx="5">
                  <c:v>46113</c:v>
                </c:pt>
                <c:pt idx="6">
                  <c:v>46143</c:v>
                </c:pt>
                <c:pt idx="7">
                  <c:v>46174</c:v>
                </c:pt>
                <c:pt idx="8">
                  <c:v>46204</c:v>
                </c:pt>
                <c:pt idx="9">
                  <c:v>46235</c:v>
                </c:pt>
                <c:pt idx="10">
                  <c:v>46266</c:v>
                </c:pt>
                <c:pt idx="11">
                  <c:v>46296</c:v>
                </c:pt>
              </c:numCache>
            </c:numRef>
          </c:cat>
          <c:val>
            <c:numRef>
              <c:f>'Schedule adherence'!$C$14:$C$18</c:f>
              <c:numCache>
                <c:formatCode>General</c:formatCode>
                <c:ptCount val="5"/>
                <c:pt idx="0">
                  <c:v>9</c:v>
                </c:pt>
                <c:pt idx="1">
                  <c:v>3</c:v>
                </c:pt>
                <c:pt idx="2">
                  <c:v>4</c:v>
                </c:pt>
                <c:pt idx="3">
                  <c:v>3</c:v>
                </c:pt>
                <c:pt idx="4">
                  <c:v>2</c:v>
                </c:pt>
              </c:numCache>
            </c:numRef>
          </c:val>
          <c:extLst>
            <c:ext xmlns:c16="http://schemas.microsoft.com/office/drawing/2014/chart" uri="{C3380CC4-5D6E-409C-BE32-E72D297353CC}">
              <c16:uniqueId val="{00000001-B2A3-44CC-B470-15B6B1BCE2BE}"/>
            </c:ext>
          </c:extLst>
        </c:ser>
        <c:dLbls>
          <c:showLegendKey val="0"/>
          <c:showVal val="0"/>
          <c:showCatName val="0"/>
          <c:showSerName val="0"/>
          <c:showPercent val="0"/>
          <c:showBubbleSize val="0"/>
        </c:dLbls>
        <c:gapWidth val="219"/>
        <c:overlap val="-27"/>
        <c:axId val="953562640"/>
        <c:axId val="961697456"/>
      </c:barChart>
      <c:dateAx>
        <c:axId val="953562640"/>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961697456"/>
        <c:crosses val="autoZero"/>
        <c:auto val="1"/>
        <c:lblOffset val="100"/>
        <c:baseTimeUnit val="months"/>
      </c:dateAx>
      <c:valAx>
        <c:axId val="96169745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sv-SE"/>
                  <a:t>Number of activites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9535626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v-SE"/>
              <a:t>Planned finishes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barChart>
        <c:barDir val="col"/>
        <c:grouping val="clustered"/>
        <c:varyColors val="0"/>
        <c:ser>
          <c:idx val="0"/>
          <c:order val="0"/>
          <c:tx>
            <c:strRef>
              <c:f>'Schedule adherence'!$D$1</c:f>
              <c:strCache>
                <c:ptCount val="1"/>
                <c:pt idx="0">
                  <c:v>Planned finish</c:v>
                </c:pt>
              </c:strCache>
            </c:strRef>
          </c:tx>
          <c:spPr>
            <a:solidFill>
              <a:schemeClr val="accent1"/>
            </a:solidFill>
            <a:ln>
              <a:noFill/>
            </a:ln>
            <a:effectLst/>
          </c:spPr>
          <c:invertIfNegative val="0"/>
          <c:cat>
            <c:numRef>
              <c:f>'Schedule adherence'!$A$14:$A$25</c:f>
              <c:numCache>
                <c:formatCode>mmm\-yy</c:formatCode>
                <c:ptCount val="12"/>
                <c:pt idx="0">
                  <c:v>45931</c:v>
                </c:pt>
                <c:pt idx="1">
                  <c:v>45962</c:v>
                </c:pt>
                <c:pt idx="2">
                  <c:v>46023</c:v>
                </c:pt>
                <c:pt idx="3">
                  <c:v>46054</c:v>
                </c:pt>
                <c:pt idx="4">
                  <c:v>46082</c:v>
                </c:pt>
                <c:pt idx="5">
                  <c:v>46113</c:v>
                </c:pt>
                <c:pt idx="6">
                  <c:v>46143</c:v>
                </c:pt>
                <c:pt idx="7">
                  <c:v>46174</c:v>
                </c:pt>
                <c:pt idx="8">
                  <c:v>46204</c:v>
                </c:pt>
                <c:pt idx="9">
                  <c:v>46235</c:v>
                </c:pt>
                <c:pt idx="10">
                  <c:v>46266</c:v>
                </c:pt>
                <c:pt idx="11">
                  <c:v>46296</c:v>
                </c:pt>
              </c:numCache>
            </c:numRef>
          </c:cat>
          <c:val>
            <c:numRef>
              <c:f>'Schedule adherence'!$D$14:$D$25</c:f>
              <c:numCache>
                <c:formatCode>General</c:formatCode>
                <c:ptCount val="12"/>
                <c:pt idx="0">
                  <c:v>12</c:v>
                </c:pt>
                <c:pt idx="1">
                  <c:v>9</c:v>
                </c:pt>
                <c:pt idx="2">
                  <c:v>5</c:v>
                </c:pt>
                <c:pt idx="3">
                  <c:v>6</c:v>
                </c:pt>
                <c:pt idx="4">
                  <c:v>10</c:v>
                </c:pt>
                <c:pt idx="5">
                  <c:v>10</c:v>
                </c:pt>
                <c:pt idx="6">
                  <c:v>22</c:v>
                </c:pt>
                <c:pt idx="7">
                  <c:v>32</c:v>
                </c:pt>
                <c:pt idx="8">
                  <c:v>25</c:v>
                </c:pt>
                <c:pt idx="9">
                  <c:v>35</c:v>
                </c:pt>
                <c:pt idx="10">
                  <c:v>44</c:v>
                </c:pt>
                <c:pt idx="11">
                  <c:v>44</c:v>
                </c:pt>
              </c:numCache>
            </c:numRef>
          </c:val>
          <c:extLst>
            <c:ext xmlns:c16="http://schemas.microsoft.com/office/drawing/2014/chart" uri="{C3380CC4-5D6E-409C-BE32-E72D297353CC}">
              <c16:uniqueId val="{00000000-CA40-4981-B134-D026746BA77E}"/>
            </c:ext>
          </c:extLst>
        </c:ser>
        <c:ser>
          <c:idx val="1"/>
          <c:order val="1"/>
          <c:tx>
            <c:strRef>
              <c:f>'Schedule adherence'!$E$1</c:f>
              <c:strCache>
                <c:ptCount val="1"/>
                <c:pt idx="0">
                  <c:v>Achieved finish</c:v>
                </c:pt>
              </c:strCache>
            </c:strRef>
          </c:tx>
          <c:spPr>
            <a:solidFill>
              <a:schemeClr val="accent2"/>
            </a:solidFill>
            <a:ln>
              <a:noFill/>
            </a:ln>
            <a:effectLst/>
          </c:spPr>
          <c:invertIfNegative val="0"/>
          <c:cat>
            <c:numRef>
              <c:f>'Schedule adherence'!$A$14:$A$25</c:f>
              <c:numCache>
                <c:formatCode>mmm\-yy</c:formatCode>
                <c:ptCount val="12"/>
                <c:pt idx="0">
                  <c:v>45931</c:v>
                </c:pt>
                <c:pt idx="1">
                  <c:v>45962</c:v>
                </c:pt>
                <c:pt idx="2">
                  <c:v>46023</c:v>
                </c:pt>
                <c:pt idx="3">
                  <c:v>46054</c:v>
                </c:pt>
                <c:pt idx="4">
                  <c:v>46082</c:v>
                </c:pt>
                <c:pt idx="5">
                  <c:v>46113</c:v>
                </c:pt>
                <c:pt idx="6">
                  <c:v>46143</c:v>
                </c:pt>
                <c:pt idx="7">
                  <c:v>46174</c:v>
                </c:pt>
                <c:pt idx="8">
                  <c:v>46204</c:v>
                </c:pt>
                <c:pt idx="9">
                  <c:v>46235</c:v>
                </c:pt>
                <c:pt idx="10">
                  <c:v>46266</c:v>
                </c:pt>
                <c:pt idx="11">
                  <c:v>46296</c:v>
                </c:pt>
              </c:numCache>
            </c:numRef>
          </c:cat>
          <c:val>
            <c:numRef>
              <c:f>'Schedule adherence'!$E$14:$E$18</c:f>
              <c:numCache>
                <c:formatCode>General</c:formatCode>
                <c:ptCount val="5"/>
                <c:pt idx="0">
                  <c:v>7</c:v>
                </c:pt>
                <c:pt idx="1">
                  <c:v>7</c:v>
                </c:pt>
                <c:pt idx="2">
                  <c:v>4</c:v>
                </c:pt>
                <c:pt idx="3">
                  <c:v>2</c:v>
                </c:pt>
                <c:pt idx="4">
                  <c:v>4</c:v>
                </c:pt>
              </c:numCache>
            </c:numRef>
          </c:val>
          <c:extLst>
            <c:ext xmlns:c16="http://schemas.microsoft.com/office/drawing/2014/chart" uri="{C3380CC4-5D6E-409C-BE32-E72D297353CC}">
              <c16:uniqueId val="{00000001-CA40-4981-B134-D026746BA77E}"/>
            </c:ext>
          </c:extLst>
        </c:ser>
        <c:dLbls>
          <c:showLegendKey val="0"/>
          <c:showVal val="0"/>
          <c:showCatName val="0"/>
          <c:showSerName val="0"/>
          <c:showPercent val="0"/>
          <c:showBubbleSize val="0"/>
        </c:dLbls>
        <c:gapWidth val="219"/>
        <c:overlap val="-27"/>
        <c:axId val="953562640"/>
        <c:axId val="961697456"/>
      </c:barChart>
      <c:dateAx>
        <c:axId val="953562640"/>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961697456"/>
        <c:crosses val="autoZero"/>
        <c:auto val="1"/>
        <c:lblOffset val="100"/>
        <c:baseTimeUnit val="months"/>
      </c:dateAx>
      <c:valAx>
        <c:axId val="96169745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sv-SE"/>
                  <a:t>Number of activites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9535626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v-SE"/>
              <a:t>Planned starts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barChart>
        <c:barDir val="col"/>
        <c:grouping val="clustered"/>
        <c:varyColors val="0"/>
        <c:ser>
          <c:idx val="2"/>
          <c:order val="0"/>
          <c:tx>
            <c:strRef>
              <c:f>'Schedule adherence combined'!$B$1</c:f>
              <c:strCache>
                <c:ptCount val="1"/>
                <c:pt idx="0">
                  <c:v>Planned start (in Oct-25)</c:v>
                </c:pt>
              </c:strCache>
            </c:strRef>
          </c:tx>
          <c:spPr>
            <a:solidFill>
              <a:srgbClr val="FFC000"/>
            </a:solidFill>
            <a:ln>
              <a:noFill/>
            </a:ln>
            <a:effectLst/>
          </c:spPr>
          <c:invertIfNegative val="0"/>
          <c:val>
            <c:numRef>
              <c:f>'Schedule adherence combined'!$B$14:$B$25</c:f>
              <c:numCache>
                <c:formatCode>General</c:formatCode>
                <c:ptCount val="12"/>
                <c:pt idx="0">
                  <c:v>16</c:v>
                </c:pt>
                <c:pt idx="1">
                  <c:v>11</c:v>
                </c:pt>
                <c:pt idx="2">
                  <c:v>21</c:v>
                </c:pt>
                <c:pt idx="3">
                  <c:v>25</c:v>
                </c:pt>
                <c:pt idx="4">
                  <c:v>24</c:v>
                </c:pt>
                <c:pt idx="5">
                  <c:v>16</c:v>
                </c:pt>
                <c:pt idx="6">
                  <c:v>20</c:v>
                </c:pt>
                <c:pt idx="7">
                  <c:v>24</c:v>
                </c:pt>
                <c:pt idx="8">
                  <c:v>27</c:v>
                </c:pt>
                <c:pt idx="9">
                  <c:v>33</c:v>
                </c:pt>
                <c:pt idx="10">
                  <c:v>46</c:v>
                </c:pt>
                <c:pt idx="11">
                  <c:v>33</c:v>
                </c:pt>
              </c:numCache>
            </c:numRef>
          </c:val>
          <c:extLst>
            <c:ext xmlns:c16="http://schemas.microsoft.com/office/drawing/2014/chart" uri="{C3380CC4-5D6E-409C-BE32-E72D297353CC}">
              <c16:uniqueId val="{00000000-AF6B-4F95-996F-D97667401A8E}"/>
            </c:ext>
          </c:extLst>
        </c:ser>
        <c:ser>
          <c:idx val="1"/>
          <c:order val="1"/>
          <c:tx>
            <c:strRef>
              <c:f>'Schedule adherence combined'!$D$1</c:f>
              <c:strCache>
                <c:ptCount val="1"/>
                <c:pt idx="0">
                  <c:v>Achieved start</c:v>
                </c:pt>
              </c:strCache>
            </c:strRef>
          </c:tx>
          <c:spPr>
            <a:solidFill>
              <a:schemeClr val="accent2"/>
            </a:solidFill>
            <a:ln>
              <a:noFill/>
            </a:ln>
            <a:effectLst/>
          </c:spPr>
          <c:invertIfNegative val="0"/>
          <c:cat>
            <c:numRef>
              <c:f>'Schedule adherence combined'!$A$14:$A$25</c:f>
              <c:numCache>
                <c:formatCode>mmm\-yy</c:formatCode>
                <c:ptCount val="12"/>
                <c:pt idx="0">
                  <c:v>45931</c:v>
                </c:pt>
                <c:pt idx="1">
                  <c:v>45962</c:v>
                </c:pt>
                <c:pt idx="2">
                  <c:v>46023</c:v>
                </c:pt>
                <c:pt idx="3">
                  <c:v>46054</c:v>
                </c:pt>
                <c:pt idx="4">
                  <c:v>46082</c:v>
                </c:pt>
                <c:pt idx="5">
                  <c:v>46113</c:v>
                </c:pt>
                <c:pt idx="6">
                  <c:v>46143</c:v>
                </c:pt>
                <c:pt idx="7">
                  <c:v>46174</c:v>
                </c:pt>
                <c:pt idx="8">
                  <c:v>46204</c:v>
                </c:pt>
                <c:pt idx="9">
                  <c:v>46235</c:v>
                </c:pt>
                <c:pt idx="10">
                  <c:v>46266</c:v>
                </c:pt>
                <c:pt idx="11">
                  <c:v>46296</c:v>
                </c:pt>
              </c:numCache>
            </c:numRef>
          </c:cat>
          <c:val>
            <c:numRef>
              <c:f>'Schedule adherence combined'!$D$14:$D$18</c:f>
              <c:numCache>
                <c:formatCode>General</c:formatCode>
                <c:ptCount val="5"/>
                <c:pt idx="0">
                  <c:v>9</c:v>
                </c:pt>
                <c:pt idx="1">
                  <c:v>3</c:v>
                </c:pt>
                <c:pt idx="2">
                  <c:v>4</c:v>
                </c:pt>
                <c:pt idx="3">
                  <c:v>3</c:v>
                </c:pt>
                <c:pt idx="4">
                  <c:v>2</c:v>
                </c:pt>
              </c:numCache>
            </c:numRef>
          </c:val>
          <c:extLst>
            <c:ext xmlns:c16="http://schemas.microsoft.com/office/drawing/2014/chart" uri="{C3380CC4-5D6E-409C-BE32-E72D297353CC}">
              <c16:uniqueId val="{00000001-AF6B-4F95-996F-D97667401A8E}"/>
            </c:ext>
          </c:extLst>
        </c:ser>
        <c:ser>
          <c:idx val="0"/>
          <c:order val="2"/>
          <c:tx>
            <c:strRef>
              <c:f>'Schedule adherence combined'!$C$1</c:f>
              <c:strCache>
                <c:ptCount val="1"/>
                <c:pt idx="0">
                  <c:v>Planned start (in April-26)</c:v>
                </c:pt>
              </c:strCache>
            </c:strRef>
          </c:tx>
          <c:spPr>
            <a:solidFill>
              <a:schemeClr val="accent1"/>
            </a:solidFill>
            <a:ln>
              <a:noFill/>
            </a:ln>
            <a:effectLst/>
          </c:spPr>
          <c:invertIfNegative val="0"/>
          <c:cat>
            <c:numRef>
              <c:f>'Schedule adherence combined'!$A$14:$A$25</c:f>
              <c:numCache>
                <c:formatCode>mmm\-yy</c:formatCode>
                <c:ptCount val="12"/>
                <c:pt idx="0">
                  <c:v>45931</c:v>
                </c:pt>
                <c:pt idx="1">
                  <c:v>45962</c:v>
                </c:pt>
                <c:pt idx="2">
                  <c:v>46023</c:v>
                </c:pt>
                <c:pt idx="3">
                  <c:v>46054</c:v>
                </c:pt>
                <c:pt idx="4">
                  <c:v>46082</c:v>
                </c:pt>
                <c:pt idx="5">
                  <c:v>46113</c:v>
                </c:pt>
                <c:pt idx="6">
                  <c:v>46143</c:v>
                </c:pt>
                <c:pt idx="7">
                  <c:v>46174</c:v>
                </c:pt>
                <c:pt idx="8">
                  <c:v>46204</c:v>
                </c:pt>
                <c:pt idx="9">
                  <c:v>46235</c:v>
                </c:pt>
                <c:pt idx="10">
                  <c:v>46266</c:v>
                </c:pt>
                <c:pt idx="11">
                  <c:v>46296</c:v>
                </c:pt>
              </c:numCache>
            </c:numRef>
          </c:cat>
          <c:val>
            <c:numRef>
              <c:f>'Schedule adherence combined'!$C$14:$C$25</c:f>
              <c:numCache>
                <c:formatCode>General</c:formatCode>
                <c:ptCount val="12"/>
                <c:pt idx="0">
                  <c:v>14</c:v>
                </c:pt>
                <c:pt idx="1">
                  <c:v>7</c:v>
                </c:pt>
                <c:pt idx="2">
                  <c:v>5</c:v>
                </c:pt>
                <c:pt idx="3">
                  <c:v>6</c:v>
                </c:pt>
                <c:pt idx="4">
                  <c:v>13</c:v>
                </c:pt>
                <c:pt idx="5">
                  <c:v>10</c:v>
                </c:pt>
                <c:pt idx="6">
                  <c:v>24</c:v>
                </c:pt>
                <c:pt idx="7">
                  <c:v>34</c:v>
                </c:pt>
                <c:pt idx="8">
                  <c:v>21</c:v>
                </c:pt>
                <c:pt idx="9">
                  <c:v>40</c:v>
                </c:pt>
                <c:pt idx="10">
                  <c:v>41</c:v>
                </c:pt>
                <c:pt idx="11">
                  <c:v>36</c:v>
                </c:pt>
              </c:numCache>
            </c:numRef>
          </c:val>
          <c:extLst>
            <c:ext xmlns:c16="http://schemas.microsoft.com/office/drawing/2014/chart" uri="{C3380CC4-5D6E-409C-BE32-E72D297353CC}">
              <c16:uniqueId val="{00000002-AF6B-4F95-996F-D97667401A8E}"/>
            </c:ext>
          </c:extLst>
        </c:ser>
        <c:dLbls>
          <c:showLegendKey val="0"/>
          <c:showVal val="0"/>
          <c:showCatName val="0"/>
          <c:showSerName val="0"/>
          <c:showPercent val="0"/>
          <c:showBubbleSize val="0"/>
        </c:dLbls>
        <c:gapWidth val="219"/>
        <c:overlap val="-27"/>
        <c:axId val="953562640"/>
        <c:axId val="961697456"/>
      </c:barChart>
      <c:catAx>
        <c:axId val="953562640"/>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961697456"/>
        <c:crosses val="autoZero"/>
        <c:auto val="1"/>
        <c:lblAlgn val="ctr"/>
        <c:lblOffset val="100"/>
        <c:noMultiLvlLbl val="0"/>
      </c:catAx>
      <c:valAx>
        <c:axId val="96169745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sv-SE"/>
                  <a:t>Number of activites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9535626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v-SE"/>
              <a:t>Planned starts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barChart>
        <c:barDir val="col"/>
        <c:grouping val="clustered"/>
        <c:varyColors val="0"/>
        <c:ser>
          <c:idx val="0"/>
          <c:order val="0"/>
          <c:tx>
            <c:strRef>
              <c:f>'Schedule adherence'!$B$1</c:f>
              <c:strCache>
                <c:ptCount val="1"/>
                <c:pt idx="0">
                  <c:v>Planned start</c:v>
                </c:pt>
              </c:strCache>
            </c:strRef>
          </c:tx>
          <c:spPr>
            <a:solidFill>
              <a:schemeClr val="accent1"/>
            </a:solidFill>
            <a:ln>
              <a:noFill/>
            </a:ln>
            <a:effectLst/>
          </c:spPr>
          <c:invertIfNegative val="0"/>
          <c:cat>
            <c:numRef>
              <c:f>'Schedule adherence'!$A$11:$A$23</c:f>
              <c:numCache>
                <c:formatCode>mmm\-yy</c:formatCode>
                <c:ptCount val="13"/>
                <c:pt idx="0">
                  <c:v>45809</c:v>
                </c:pt>
                <c:pt idx="1">
                  <c:v>45870</c:v>
                </c:pt>
                <c:pt idx="2">
                  <c:v>45901</c:v>
                </c:pt>
                <c:pt idx="3">
                  <c:v>45931</c:v>
                </c:pt>
                <c:pt idx="4">
                  <c:v>45962</c:v>
                </c:pt>
                <c:pt idx="5">
                  <c:v>45992</c:v>
                </c:pt>
                <c:pt idx="6">
                  <c:v>46023</c:v>
                </c:pt>
                <c:pt idx="7">
                  <c:v>46054</c:v>
                </c:pt>
                <c:pt idx="8">
                  <c:v>46082</c:v>
                </c:pt>
                <c:pt idx="9">
                  <c:v>46113</c:v>
                </c:pt>
                <c:pt idx="10">
                  <c:v>46143</c:v>
                </c:pt>
                <c:pt idx="11">
                  <c:v>46174</c:v>
                </c:pt>
                <c:pt idx="12">
                  <c:v>46204</c:v>
                </c:pt>
              </c:numCache>
            </c:numRef>
          </c:cat>
          <c:val>
            <c:numRef>
              <c:f>'Schedule adherence'!$B$11:$B$23</c:f>
              <c:numCache>
                <c:formatCode>General</c:formatCode>
                <c:ptCount val="13"/>
                <c:pt idx="0">
                  <c:v>5</c:v>
                </c:pt>
                <c:pt idx="1">
                  <c:v>2</c:v>
                </c:pt>
                <c:pt idx="2">
                  <c:v>7</c:v>
                </c:pt>
                <c:pt idx="3">
                  <c:v>16</c:v>
                </c:pt>
                <c:pt idx="4">
                  <c:v>11</c:v>
                </c:pt>
                <c:pt idx="5">
                  <c:v>16</c:v>
                </c:pt>
                <c:pt idx="6">
                  <c:v>21</c:v>
                </c:pt>
                <c:pt idx="7">
                  <c:v>25</c:v>
                </c:pt>
                <c:pt idx="8">
                  <c:v>24</c:v>
                </c:pt>
                <c:pt idx="9">
                  <c:v>16</c:v>
                </c:pt>
                <c:pt idx="10">
                  <c:v>20</c:v>
                </c:pt>
                <c:pt idx="11">
                  <c:v>24</c:v>
                </c:pt>
                <c:pt idx="12">
                  <c:v>27</c:v>
                </c:pt>
              </c:numCache>
            </c:numRef>
          </c:val>
          <c:extLst>
            <c:ext xmlns:c16="http://schemas.microsoft.com/office/drawing/2014/chart" uri="{C3380CC4-5D6E-409C-BE32-E72D297353CC}">
              <c16:uniqueId val="{00000000-F7F7-4859-A13B-25F3241DEE1B}"/>
            </c:ext>
          </c:extLst>
        </c:ser>
        <c:ser>
          <c:idx val="1"/>
          <c:order val="1"/>
          <c:tx>
            <c:strRef>
              <c:f>'Schedule adherence'!$C$1</c:f>
              <c:strCache>
                <c:ptCount val="1"/>
                <c:pt idx="0">
                  <c:v>Achieved start</c:v>
                </c:pt>
              </c:strCache>
            </c:strRef>
          </c:tx>
          <c:spPr>
            <a:solidFill>
              <a:schemeClr val="accent2"/>
            </a:solidFill>
            <a:ln>
              <a:noFill/>
            </a:ln>
            <a:effectLst/>
          </c:spPr>
          <c:invertIfNegative val="0"/>
          <c:cat>
            <c:numRef>
              <c:f>'Schedule adherence'!$A$11:$A$23</c:f>
              <c:numCache>
                <c:formatCode>mmm\-yy</c:formatCode>
                <c:ptCount val="13"/>
                <c:pt idx="0">
                  <c:v>45809</c:v>
                </c:pt>
                <c:pt idx="1">
                  <c:v>45870</c:v>
                </c:pt>
                <c:pt idx="2">
                  <c:v>45901</c:v>
                </c:pt>
                <c:pt idx="3">
                  <c:v>45931</c:v>
                </c:pt>
                <c:pt idx="4">
                  <c:v>45962</c:v>
                </c:pt>
                <c:pt idx="5">
                  <c:v>45992</c:v>
                </c:pt>
                <c:pt idx="6">
                  <c:v>46023</c:v>
                </c:pt>
                <c:pt idx="7">
                  <c:v>46054</c:v>
                </c:pt>
                <c:pt idx="8">
                  <c:v>46082</c:v>
                </c:pt>
                <c:pt idx="9">
                  <c:v>46113</c:v>
                </c:pt>
                <c:pt idx="10">
                  <c:v>46143</c:v>
                </c:pt>
                <c:pt idx="11">
                  <c:v>46174</c:v>
                </c:pt>
                <c:pt idx="12">
                  <c:v>46204</c:v>
                </c:pt>
              </c:numCache>
            </c:numRef>
          </c:cat>
          <c:val>
            <c:numRef>
              <c:f>'Schedule adherence'!$C$11:$C$13</c:f>
              <c:numCache>
                <c:formatCode>General</c:formatCode>
                <c:ptCount val="3"/>
                <c:pt idx="0">
                  <c:v>4</c:v>
                </c:pt>
                <c:pt idx="1">
                  <c:v>2</c:v>
                </c:pt>
                <c:pt idx="2">
                  <c:v>6</c:v>
                </c:pt>
              </c:numCache>
            </c:numRef>
          </c:val>
          <c:extLst>
            <c:ext xmlns:c16="http://schemas.microsoft.com/office/drawing/2014/chart" uri="{C3380CC4-5D6E-409C-BE32-E72D297353CC}">
              <c16:uniqueId val="{00000001-F7F7-4859-A13B-25F3241DEE1B}"/>
            </c:ext>
          </c:extLst>
        </c:ser>
        <c:dLbls>
          <c:showLegendKey val="0"/>
          <c:showVal val="0"/>
          <c:showCatName val="0"/>
          <c:showSerName val="0"/>
          <c:showPercent val="0"/>
          <c:showBubbleSize val="0"/>
        </c:dLbls>
        <c:gapWidth val="219"/>
        <c:overlap val="-27"/>
        <c:axId val="953562640"/>
        <c:axId val="961697456"/>
      </c:barChart>
      <c:dateAx>
        <c:axId val="953562640"/>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961697456"/>
        <c:crosses val="autoZero"/>
        <c:auto val="1"/>
        <c:lblOffset val="100"/>
        <c:baseTimeUnit val="months"/>
      </c:dateAx>
      <c:valAx>
        <c:axId val="96169745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sv-SE"/>
                  <a:t>Number of activites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9535626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v-SE"/>
              <a:t>Planned finishes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barChart>
        <c:barDir val="col"/>
        <c:grouping val="clustered"/>
        <c:varyColors val="0"/>
        <c:ser>
          <c:idx val="0"/>
          <c:order val="0"/>
          <c:tx>
            <c:strRef>
              <c:f>'Schedule adherence'!$D$1</c:f>
              <c:strCache>
                <c:ptCount val="1"/>
                <c:pt idx="0">
                  <c:v>Planned finish</c:v>
                </c:pt>
              </c:strCache>
            </c:strRef>
          </c:tx>
          <c:spPr>
            <a:solidFill>
              <a:schemeClr val="accent1"/>
            </a:solidFill>
            <a:ln>
              <a:noFill/>
            </a:ln>
            <a:effectLst/>
          </c:spPr>
          <c:invertIfNegative val="0"/>
          <c:cat>
            <c:numRef>
              <c:f>'Schedule adherence'!$A$11:$A$23</c:f>
              <c:numCache>
                <c:formatCode>mmm\-yy</c:formatCode>
                <c:ptCount val="13"/>
                <c:pt idx="0">
                  <c:v>45809</c:v>
                </c:pt>
                <c:pt idx="1">
                  <c:v>45870</c:v>
                </c:pt>
                <c:pt idx="2">
                  <c:v>45901</c:v>
                </c:pt>
                <c:pt idx="3">
                  <c:v>45931</c:v>
                </c:pt>
                <c:pt idx="4">
                  <c:v>45962</c:v>
                </c:pt>
                <c:pt idx="5">
                  <c:v>45992</c:v>
                </c:pt>
                <c:pt idx="6">
                  <c:v>46023</c:v>
                </c:pt>
                <c:pt idx="7">
                  <c:v>46054</c:v>
                </c:pt>
                <c:pt idx="8">
                  <c:v>46082</c:v>
                </c:pt>
                <c:pt idx="9">
                  <c:v>46113</c:v>
                </c:pt>
                <c:pt idx="10">
                  <c:v>46143</c:v>
                </c:pt>
                <c:pt idx="11">
                  <c:v>46174</c:v>
                </c:pt>
                <c:pt idx="12">
                  <c:v>46204</c:v>
                </c:pt>
              </c:numCache>
            </c:numRef>
          </c:cat>
          <c:val>
            <c:numRef>
              <c:f>'Schedule adherence'!$D$11:$D$23</c:f>
              <c:numCache>
                <c:formatCode>General</c:formatCode>
                <c:ptCount val="13"/>
                <c:pt idx="0">
                  <c:v>5</c:v>
                </c:pt>
                <c:pt idx="1">
                  <c:v>0</c:v>
                </c:pt>
                <c:pt idx="2">
                  <c:v>5</c:v>
                </c:pt>
                <c:pt idx="3">
                  <c:v>12</c:v>
                </c:pt>
                <c:pt idx="4">
                  <c:v>14</c:v>
                </c:pt>
                <c:pt idx="5">
                  <c:v>25</c:v>
                </c:pt>
                <c:pt idx="6">
                  <c:v>27</c:v>
                </c:pt>
                <c:pt idx="7">
                  <c:v>20</c:v>
                </c:pt>
                <c:pt idx="8">
                  <c:v>26</c:v>
                </c:pt>
                <c:pt idx="9">
                  <c:v>17</c:v>
                </c:pt>
                <c:pt idx="10">
                  <c:v>16</c:v>
                </c:pt>
                <c:pt idx="11">
                  <c:v>18</c:v>
                </c:pt>
                <c:pt idx="12">
                  <c:v>32</c:v>
                </c:pt>
              </c:numCache>
            </c:numRef>
          </c:val>
          <c:extLst>
            <c:ext xmlns:c16="http://schemas.microsoft.com/office/drawing/2014/chart" uri="{C3380CC4-5D6E-409C-BE32-E72D297353CC}">
              <c16:uniqueId val="{00000000-0932-4FCC-88AE-AC82FF2DE9C3}"/>
            </c:ext>
          </c:extLst>
        </c:ser>
        <c:ser>
          <c:idx val="1"/>
          <c:order val="1"/>
          <c:tx>
            <c:strRef>
              <c:f>'Schedule adherence'!$E$1</c:f>
              <c:strCache>
                <c:ptCount val="1"/>
                <c:pt idx="0">
                  <c:v>Achieved finish</c:v>
                </c:pt>
              </c:strCache>
            </c:strRef>
          </c:tx>
          <c:spPr>
            <a:solidFill>
              <a:schemeClr val="accent2"/>
            </a:solidFill>
            <a:ln>
              <a:noFill/>
            </a:ln>
            <a:effectLst/>
          </c:spPr>
          <c:invertIfNegative val="0"/>
          <c:cat>
            <c:numRef>
              <c:f>'Schedule adherence'!$A$11:$A$23</c:f>
              <c:numCache>
                <c:formatCode>mmm\-yy</c:formatCode>
                <c:ptCount val="13"/>
                <c:pt idx="0">
                  <c:v>45809</c:v>
                </c:pt>
                <c:pt idx="1">
                  <c:v>45870</c:v>
                </c:pt>
                <c:pt idx="2">
                  <c:v>45901</c:v>
                </c:pt>
                <c:pt idx="3">
                  <c:v>45931</c:v>
                </c:pt>
                <c:pt idx="4">
                  <c:v>45962</c:v>
                </c:pt>
                <c:pt idx="5">
                  <c:v>45992</c:v>
                </c:pt>
                <c:pt idx="6">
                  <c:v>46023</c:v>
                </c:pt>
                <c:pt idx="7">
                  <c:v>46054</c:v>
                </c:pt>
                <c:pt idx="8">
                  <c:v>46082</c:v>
                </c:pt>
                <c:pt idx="9">
                  <c:v>46113</c:v>
                </c:pt>
                <c:pt idx="10">
                  <c:v>46143</c:v>
                </c:pt>
                <c:pt idx="11">
                  <c:v>46174</c:v>
                </c:pt>
                <c:pt idx="12">
                  <c:v>46204</c:v>
                </c:pt>
              </c:numCache>
            </c:numRef>
          </c:cat>
          <c:val>
            <c:numRef>
              <c:f>'Schedule adherence'!$E$11:$E$13</c:f>
              <c:numCache>
                <c:formatCode>General</c:formatCode>
                <c:ptCount val="3"/>
                <c:pt idx="0">
                  <c:v>4</c:v>
                </c:pt>
                <c:pt idx="1">
                  <c:v>0</c:v>
                </c:pt>
                <c:pt idx="2">
                  <c:v>3</c:v>
                </c:pt>
              </c:numCache>
            </c:numRef>
          </c:val>
          <c:extLst>
            <c:ext xmlns:c16="http://schemas.microsoft.com/office/drawing/2014/chart" uri="{C3380CC4-5D6E-409C-BE32-E72D297353CC}">
              <c16:uniqueId val="{00000001-0932-4FCC-88AE-AC82FF2DE9C3}"/>
            </c:ext>
          </c:extLst>
        </c:ser>
        <c:dLbls>
          <c:showLegendKey val="0"/>
          <c:showVal val="0"/>
          <c:showCatName val="0"/>
          <c:showSerName val="0"/>
          <c:showPercent val="0"/>
          <c:showBubbleSize val="0"/>
        </c:dLbls>
        <c:gapWidth val="219"/>
        <c:overlap val="-27"/>
        <c:axId val="953562640"/>
        <c:axId val="961697456"/>
      </c:barChart>
      <c:dateAx>
        <c:axId val="953562640"/>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961697456"/>
        <c:crosses val="autoZero"/>
        <c:auto val="1"/>
        <c:lblOffset val="100"/>
        <c:baseTimeUnit val="months"/>
      </c:dateAx>
      <c:valAx>
        <c:axId val="96169745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sv-SE"/>
                  <a:t>Number of activites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9535626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Number of activites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SE"/>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cked"/>
        <c:varyColors val="0"/>
        <c:ser>
          <c:idx val="0"/>
          <c:order val="0"/>
          <c:tx>
            <c:strRef>
              <c:f>Blad2!$C$8</c:f>
              <c:strCache>
                <c:ptCount val="1"/>
                <c:pt idx="0">
                  <c:v>ESTIA</c:v>
                </c:pt>
              </c:strCache>
            </c:strRef>
          </c:tx>
          <c:spPr>
            <a:solidFill>
              <a:schemeClr val="accent1"/>
            </a:solidFill>
            <a:ln>
              <a:noFill/>
            </a:ln>
            <a:effectLst/>
            <a:sp3d/>
          </c:spPr>
          <c:invertIfNegative val="0"/>
          <c:cat>
            <c:strRef>
              <c:f>Blad2!$D$6:$E$7</c:f>
              <c:strCache>
                <c:ptCount val="2"/>
                <c:pt idx="0">
                  <c:v> Number of activities before replanning (P6) </c:v>
                </c:pt>
                <c:pt idx="1">
                  <c:v> Number of activities after replanning (P6) </c:v>
                </c:pt>
              </c:strCache>
            </c:strRef>
          </c:cat>
          <c:val>
            <c:numRef>
              <c:f>Blad2!$D$8:$E$8</c:f>
              <c:numCache>
                <c:formatCode>General</c:formatCode>
                <c:ptCount val="2"/>
                <c:pt idx="0">
                  <c:v>89</c:v>
                </c:pt>
                <c:pt idx="1">
                  <c:v>430</c:v>
                </c:pt>
              </c:numCache>
            </c:numRef>
          </c:val>
          <c:extLst>
            <c:ext xmlns:c16="http://schemas.microsoft.com/office/drawing/2014/chart" uri="{C3380CC4-5D6E-409C-BE32-E72D297353CC}">
              <c16:uniqueId val="{00000000-6B68-4262-9740-15D38CDE9A00}"/>
            </c:ext>
          </c:extLst>
        </c:ser>
        <c:ser>
          <c:idx val="1"/>
          <c:order val="1"/>
          <c:tx>
            <c:strRef>
              <c:f>Blad2!$C$9</c:f>
              <c:strCache>
                <c:ptCount val="1"/>
                <c:pt idx="0">
                  <c:v>SKADI</c:v>
                </c:pt>
              </c:strCache>
            </c:strRef>
          </c:tx>
          <c:spPr>
            <a:solidFill>
              <a:schemeClr val="accent2"/>
            </a:solidFill>
            <a:ln>
              <a:noFill/>
            </a:ln>
            <a:effectLst/>
            <a:sp3d/>
          </c:spPr>
          <c:invertIfNegative val="0"/>
          <c:cat>
            <c:strRef>
              <c:f>Blad2!$D$6:$E$7</c:f>
              <c:strCache>
                <c:ptCount val="2"/>
                <c:pt idx="0">
                  <c:v> Number of activities before replanning (P6) </c:v>
                </c:pt>
                <c:pt idx="1">
                  <c:v> Number of activities after replanning (P6) </c:v>
                </c:pt>
              </c:strCache>
            </c:strRef>
          </c:cat>
          <c:val>
            <c:numRef>
              <c:f>Blad2!$D$9:$E$9</c:f>
              <c:numCache>
                <c:formatCode>General</c:formatCode>
                <c:ptCount val="2"/>
                <c:pt idx="0">
                  <c:v>53</c:v>
                </c:pt>
                <c:pt idx="1">
                  <c:v>592</c:v>
                </c:pt>
              </c:numCache>
            </c:numRef>
          </c:val>
          <c:extLst>
            <c:ext xmlns:c16="http://schemas.microsoft.com/office/drawing/2014/chart" uri="{C3380CC4-5D6E-409C-BE32-E72D297353CC}">
              <c16:uniqueId val="{00000001-6B68-4262-9740-15D38CDE9A00}"/>
            </c:ext>
          </c:extLst>
        </c:ser>
        <c:ser>
          <c:idx val="2"/>
          <c:order val="2"/>
          <c:tx>
            <c:strRef>
              <c:f>Blad2!$C$10</c:f>
              <c:strCache>
                <c:ptCount val="1"/>
                <c:pt idx="0">
                  <c:v>BEER</c:v>
                </c:pt>
              </c:strCache>
            </c:strRef>
          </c:tx>
          <c:spPr>
            <a:solidFill>
              <a:schemeClr val="accent3"/>
            </a:solidFill>
            <a:ln>
              <a:noFill/>
            </a:ln>
            <a:effectLst/>
            <a:sp3d/>
          </c:spPr>
          <c:invertIfNegative val="0"/>
          <c:cat>
            <c:strRef>
              <c:f>Blad2!$D$6:$E$7</c:f>
              <c:strCache>
                <c:ptCount val="2"/>
                <c:pt idx="0">
                  <c:v> Number of activities before replanning (P6) </c:v>
                </c:pt>
                <c:pt idx="1">
                  <c:v> Number of activities after replanning (P6) </c:v>
                </c:pt>
              </c:strCache>
            </c:strRef>
          </c:cat>
          <c:val>
            <c:numRef>
              <c:f>Blad2!$D$10:$E$10</c:f>
              <c:numCache>
                <c:formatCode>General</c:formatCode>
                <c:ptCount val="2"/>
                <c:pt idx="0">
                  <c:v>105</c:v>
                </c:pt>
                <c:pt idx="1">
                  <c:v>569</c:v>
                </c:pt>
              </c:numCache>
            </c:numRef>
          </c:val>
          <c:extLst>
            <c:ext xmlns:c16="http://schemas.microsoft.com/office/drawing/2014/chart" uri="{C3380CC4-5D6E-409C-BE32-E72D297353CC}">
              <c16:uniqueId val="{00000002-6B68-4262-9740-15D38CDE9A00}"/>
            </c:ext>
          </c:extLst>
        </c:ser>
        <c:ser>
          <c:idx val="3"/>
          <c:order val="3"/>
          <c:tx>
            <c:strRef>
              <c:f>Blad2!$C$12</c:f>
              <c:strCache>
                <c:ptCount val="1"/>
                <c:pt idx="0">
                  <c:v>FREIA</c:v>
                </c:pt>
              </c:strCache>
            </c:strRef>
          </c:tx>
          <c:spPr>
            <a:solidFill>
              <a:schemeClr val="accent4"/>
            </a:solidFill>
            <a:ln>
              <a:noFill/>
            </a:ln>
            <a:effectLst/>
            <a:sp3d/>
          </c:spPr>
          <c:invertIfNegative val="0"/>
          <c:cat>
            <c:strRef>
              <c:f>Blad2!$D$6:$E$7</c:f>
              <c:strCache>
                <c:ptCount val="2"/>
                <c:pt idx="0">
                  <c:v> Number of activities before replanning (P6) </c:v>
                </c:pt>
                <c:pt idx="1">
                  <c:v> Number of activities after replanning (P6) </c:v>
                </c:pt>
              </c:strCache>
            </c:strRef>
          </c:cat>
          <c:val>
            <c:numRef>
              <c:f>Blad2!$D$12:$E$12</c:f>
              <c:numCache>
                <c:formatCode>General</c:formatCode>
                <c:ptCount val="2"/>
                <c:pt idx="0">
                  <c:v>58</c:v>
                </c:pt>
                <c:pt idx="1">
                  <c:v>764</c:v>
                </c:pt>
              </c:numCache>
            </c:numRef>
          </c:val>
          <c:extLst>
            <c:ext xmlns:c16="http://schemas.microsoft.com/office/drawing/2014/chart" uri="{C3380CC4-5D6E-409C-BE32-E72D297353CC}">
              <c16:uniqueId val="{00000003-6B68-4262-9740-15D38CDE9A00}"/>
            </c:ext>
          </c:extLst>
        </c:ser>
        <c:ser>
          <c:idx val="4"/>
          <c:order val="4"/>
          <c:tx>
            <c:strRef>
              <c:f>Blad2!$C$13</c:f>
              <c:strCache>
                <c:ptCount val="1"/>
                <c:pt idx="0">
                  <c:v>HEIMDAL</c:v>
                </c:pt>
              </c:strCache>
            </c:strRef>
          </c:tx>
          <c:spPr>
            <a:solidFill>
              <a:schemeClr val="accent5"/>
            </a:solidFill>
            <a:ln>
              <a:noFill/>
            </a:ln>
            <a:effectLst/>
            <a:sp3d/>
          </c:spPr>
          <c:invertIfNegative val="0"/>
          <c:cat>
            <c:strRef>
              <c:f>Blad2!$D$6:$E$7</c:f>
              <c:strCache>
                <c:ptCount val="2"/>
                <c:pt idx="0">
                  <c:v> Number of activities before replanning (P6) </c:v>
                </c:pt>
                <c:pt idx="1">
                  <c:v> Number of activities after replanning (P6) </c:v>
                </c:pt>
              </c:strCache>
            </c:strRef>
          </c:cat>
          <c:val>
            <c:numRef>
              <c:f>Blad2!$D$13:$E$13</c:f>
              <c:numCache>
                <c:formatCode>General</c:formatCode>
                <c:ptCount val="2"/>
                <c:pt idx="0">
                  <c:v>89</c:v>
                </c:pt>
                <c:pt idx="1">
                  <c:v>828</c:v>
                </c:pt>
              </c:numCache>
            </c:numRef>
          </c:val>
          <c:extLst>
            <c:ext xmlns:c16="http://schemas.microsoft.com/office/drawing/2014/chart" uri="{C3380CC4-5D6E-409C-BE32-E72D297353CC}">
              <c16:uniqueId val="{00000004-6B68-4262-9740-15D38CDE9A00}"/>
            </c:ext>
          </c:extLst>
        </c:ser>
        <c:ser>
          <c:idx val="5"/>
          <c:order val="5"/>
          <c:tx>
            <c:strRef>
              <c:f>Blad2!$C$16</c:f>
              <c:strCache>
                <c:ptCount val="1"/>
                <c:pt idx="0">
                  <c:v>MIRACLES</c:v>
                </c:pt>
              </c:strCache>
            </c:strRef>
          </c:tx>
          <c:spPr>
            <a:solidFill>
              <a:schemeClr val="accent6"/>
            </a:solidFill>
            <a:ln>
              <a:noFill/>
            </a:ln>
            <a:effectLst/>
            <a:sp3d/>
          </c:spPr>
          <c:invertIfNegative val="0"/>
          <c:cat>
            <c:strRef>
              <c:f>Blad2!$D$6:$E$7</c:f>
              <c:strCache>
                <c:ptCount val="2"/>
                <c:pt idx="0">
                  <c:v> Number of activities before replanning (P6) </c:v>
                </c:pt>
                <c:pt idx="1">
                  <c:v> Number of activities after replanning (P6) </c:v>
                </c:pt>
              </c:strCache>
            </c:strRef>
          </c:cat>
          <c:val>
            <c:numRef>
              <c:f>Blad2!$D$16:$E$16</c:f>
              <c:numCache>
                <c:formatCode>General</c:formatCode>
                <c:ptCount val="2"/>
                <c:pt idx="0">
                  <c:v>95</c:v>
                </c:pt>
                <c:pt idx="1">
                  <c:v>708</c:v>
                </c:pt>
              </c:numCache>
            </c:numRef>
          </c:val>
          <c:extLst>
            <c:ext xmlns:c16="http://schemas.microsoft.com/office/drawing/2014/chart" uri="{C3380CC4-5D6E-409C-BE32-E72D297353CC}">
              <c16:uniqueId val="{00000005-6B68-4262-9740-15D38CDE9A00}"/>
            </c:ext>
          </c:extLst>
        </c:ser>
        <c:ser>
          <c:idx val="6"/>
          <c:order val="6"/>
          <c:tx>
            <c:strRef>
              <c:f>Blad2!$C$11</c:f>
              <c:strCache>
                <c:ptCount val="1"/>
                <c:pt idx="0">
                  <c:v>MAGIC</c:v>
                </c:pt>
              </c:strCache>
            </c:strRef>
          </c:tx>
          <c:spPr>
            <a:solidFill>
              <a:schemeClr val="accent1">
                <a:lumMod val="60000"/>
              </a:schemeClr>
            </a:solidFill>
            <a:ln>
              <a:noFill/>
            </a:ln>
            <a:effectLst/>
            <a:sp3d/>
          </c:spPr>
          <c:invertIfNegative val="0"/>
          <c:val>
            <c:numRef>
              <c:f>Blad2!$D$11:$E$11</c:f>
              <c:numCache>
                <c:formatCode>General</c:formatCode>
                <c:ptCount val="2"/>
                <c:pt idx="0">
                  <c:v>97</c:v>
                </c:pt>
                <c:pt idx="1">
                  <c:v>833</c:v>
                </c:pt>
              </c:numCache>
            </c:numRef>
          </c:val>
          <c:extLst>
            <c:ext xmlns:c16="http://schemas.microsoft.com/office/drawing/2014/chart" uri="{C3380CC4-5D6E-409C-BE32-E72D297353CC}">
              <c16:uniqueId val="{00000006-6B68-4262-9740-15D38CDE9A00}"/>
            </c:ext>
          </c:extLst>
        </c:ser>
        <c:ser>
          <c:idx val="7"/>
          <c:order val="7"/>
          <c:tx>
            <c:strRef>
              <c:f>Blad2!$C$14</c:f>
              <c:strCache>
                <c:ptCount val="1"/>
                <c:pt idx="0">
                  <c:v>TREX</c:v>
                </c:pt>
              </c:strCache>
            </c:strRef>
          </c:tx>
          <c:spPr>
            <a:solidFill>
              <a:schemeClr val="accent2">
                <a:lumMod val="60000"/>
              </a:schemeClr>
            </a:solidFill>
            <a:ln>
              <a:noFill/>
            </a:ln>
            <a:effectLst/>
            <a:sp3d/>
          </c:spPr>
          <c:invertIfNegative val="0"/>
          <c:val>
            <c:numRef>
              <c:f>Blad2!$D$14:$E$14</c:f>
              <c:numCache>
                <c:formatCode>General</c:formatCode>
                <c:ptCount val="2"/>
                <c:pt idx="0">
                  <c:v>209</c:v>
                </c:pt>
                <c:pt idx="1">
                  <c:v>981</c:v>
                </c:pt>
              </c:numCache>
            </c:numRef>
          </c:val>
          <c:extLst>
            <c:ext xmlns:c16="http://schemas.microsoft.com/office/drawing/2014/chart" uri="{C3380CC4-5D6E-409C-BE32-E72D297353CC}">
              <c16:uniqueId val="{00000007-6B68-4262-9740-15D38CDE9A00}"/>
            </c:ext>
          </c:extLst>
        </c:ser>
        <c:ser>
          <c:idx val="8"/>
          <c:order val="8"/>
          <c:tx>
            <c:strRef>
              <c:f>Blad2!$C$15</c:f>
              <c:strCache>
                <c:ptCount val="1"/>
                <c:pt idx="0">
                  <c:v>CSPEC</c:v>
                </c:pt>
              </c:strCache>
            </c:strRef>
          </c:tx>
          <c:spPr>
            <a:solidFill>
              <a:schemeClr val="accent3">
                <a:lumMod val="60000"/>
              </a:schemeClr>
            </a:solidFill>
            <a:ln>
              <a:noFill/>
            </a:ln>
            <a:effectLst/>
            <a:sp3d/>
          </c:spPr>
          <c:invertIfNegative val="0"/>
          <c:val>
            <c:numRef>
              <c:f>Blad2!$D$15:$E$15</c:f>
              <c:numCache>
                <c:formatCode>General</c:formatCode>
                <c:ptCount val="2"/>
                <c:pt idx="0">
                  <c:v>165</c:v>
                </c:pt>
                <c:pt idx="1">
                  <c:v>1034</c:v>
                </c:pt>
              </c:numCache>
            </c:numRef>
          </c:val>
          <c:extLst>
            <c:ext xmlns:c16="http://schemas.microsoft.com/office/drawing/2014/chart" uri="{C3380CC4-5D6E-409C-BE32-E72D297353CC}">
              <c16:uniqueId val="{00000008-6B68-4262-9740-15D38CDE9A00}"/>
            </c:ext>
          </c:extLst>
        </c:ser>
        <c:ser>
          <c:idx val="9"/>
          <c:order val="9"/>
          <c:tx>
            <c:strRef>
              <c:f>Blad2!$C$17</c:f>
              <c:strCache>
                <c:ptCount val="1"/>
                <c:pt idx="0">
                  <c:v>VESPA</c:v>
                </c:pt>
              </c:strCache>
            </c:strRef>
          </c:tx>
          <c:spPr>
            <a:solidFill>
              <a:schemeClr val="accent4">
                <a:lumMod val="60000"/>
              </a:schemeClr>
            </a:solidFill>
            <a:ln>
              <a:noFill/>
            </a:ln>
            <a:effectLst/>
            <a:sp3d/>
          </c:spPr>
          <c:invertIfNegative val="0"/>
          <c:val>
            <c:numRef>
              <c:f>Blad2!$D$17:$E$17</c:f>
              <c:numCache>
                <c:formatCode>General</c:formatCode>
                <c:ptCount val="2"/>
                <c:pt idx="0">
                  <c:v>109</c:v>
                </c:pt>
                <c:pt idx="1">
                  <c:v>1093</c:v>
                </c:pt>
              </c:numCache>
            </c:numRef>
          </c:val>
          <c:extLst>
            <c:ext xmlns:c16="http://schemas.microsoft.com/office/drawing/2014/chart" uri="{C3380CC4-5D6E-409C-BE32-E72D297353CC}">
              <c16:uniqueId val="{00000009-6B68-4262-9740-15D38CDE9A00}"/>
            </c:ext>
          </c:extLst>
        </c:ser>
        <c:ser>
          <c:idx val="10"/>
          <c:order val="10"/>
          <c:tx>
            <c:strRef>
              <c:f>Blad2!$C$18</c:f>
              <c:strCache>
                <c:ptCount val="1"/>
                <c:pt idx="0">
                  <c:v>COMMON PROJECTS T2T3</c:v>
                </c:pt>
              </c:strCache>
            </c:strRef>
          </c:tx>
          <c:spPr>
            <a:solidFill>
              <a:schemeClr val="accent5">
                <a:lumMod val="60000"/>
              </a:schemeClr>
            </a:solidFill>
            <a:ln>
              <a:noFill/>
            </a:ln>
            <a:effectLst/>
            <a:sp3d/>
          </c:spPr>
          <c:invertIfNegative val="0"/>
          <c:val>
            <c:numRef>
              <c:f>Blad2!$D$18:$E$18</c:f>
              <c:numCache>
                <c:formatCode>General</c:formatCode>
                <c:ptCount val="2"/>
                <c:pt idx="0">
                  <c:v>715</c:v>
                </c:pt>
                <c:pt idx="1">
                  <c:v>2095</c:v>
                </c:pt>
              </c:numCache>
            </c:numRef>
          </c:val>
          <c:extLst>
            <c:ext xmlns:c16="http://schemas.microsoft.com/office/drawing/2014/chart" uri="{C3380CC4-5D6E-409C-BE32-E72D297353CC}">
              <c16:uniqueId val="{0000000A-6B68-4262-9740-15D38CDE9A00}"/>
            </c:ext>
          </c:extLst>
        </c:ser>
        <c:dLbls>
          <c:showLegendKey val="0"/>
          <c:showVal val="0"/>
          <c:showCatName val="0"/>
          <c:showSerName val="0"/>
          <c:showPercent val="0"/>
          <c:showBubbleSize val="0"/>
        </c:dLbls>
        <c:gapWidth val="150"/>
        <c:shape val="box"/>
        <c:axId val="1409684960"/>
        <c:axId val="1409701760"/>
        <c:axId val="0"/>
      </c:bar3DChart>
      <c:catAx>
        <c:axId val="140968496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SE"/>
          </a:p>
        </c:txPr>
        <c:crossAx val="1409701760"/>
        <c:crosses val="autoZero"/>
        <c:auto val="1"/>
        <c:lblAlgn val="ctr"/>
        <c:lblOffset val="100"/>
        <c:noMultiLvlLbl val="0"/>
      </c:catAx>
      <c:valAx>
        <c:axId val="14097017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SE"/>
          </a:p>
        </c:txPr>
        <c:crossAx val="14096849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S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216F17-FF12-814E-936A-620B3383A43B}" type="datetimeFigureOut">
              <a:rPr lang="sv-SE" smtClean="0"/>
              <a:t>2026-04-28</a:t>
            </a:fld>
            <a:endParaRPr/>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E5A434-646A-2746-9BDC-885B2382B33E}" type="slidenum">
              <a:rPr lang="sv-SE" smtClean="0"/>
              <a:t>‹#›</a:t>
            </a:fld>
            <a:endParaRPr/>
          </a:p>
        </p:txBody>
      </p:sp>
    </p:spTree>
    <p:extLst>
      <p:ext uri="{BB962C8B-B14F-4D97-AF65-F5344CB8AC3E}">
        <p14:creationId xmlns:p14="http://schemas.microsoft.com/office/powerpoint/2010/main" val="22318227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3AE5A434-646A-2746-9BDC-885B2382B33E}" type="slidenum">
              <a:rPr lang="sv-SE" smtClean="0"/>
              <a:t>1</a:t>
            </a:fld>
            <a:endParaRPr lang="sv-SE"/>
          </a:p>
        </p:txBody>
      </p:sp>
    </p:spTree>
    <p:extLst>
      <p:ext uri="{BB962C8B-B14F-4D97-AF65-F5344CB8AC3E}">
        <p14:creationId xmlns:p14="http://schemas.microsoft.com/office/powerpoint/2010/main" val="9564764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5"/>
          </p:nvPr>
        </p:nvSpPr>
        <p:spPr/>
        <p:txBody>
          <a:bodyPr/>
          <a:lstStyle/>
          <a:p>
            <a:fld id="{3AE5A434-646A-2746-9BDC-885B2382B33E}" type="slidenum">
              <a:rPr lang="sv-SE" smtClean="0"/>
              <a:t>14</a:t>
            </a:fld>
            <a:endParaRPr lang="sv-SE"/>
          </a:p>
        </p:txBody>
      </p:sp>
    </p:spTree>
    <p:extLst>
      <p:ext uri="{BB962C8B-B14F-4D97-AF65-F5344CB8AC3E}">
        <p14:creationId xmlns:p14="http://schemas.microsoft.com/office/powerpoint/2010/main" val="37562565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3AE5A434-646A-2746-9BDC-885B2382B33E}" type="slidenum">
              <a:rPr lang="sv-SE" smtClean="0"/>
              <a:t>17</a:t>
            </a:fld>
            <a:endParaRPr lang="sv-SE"/>
          </a:p>
        </p:txBody>
      </p:sp>
    </p:spTree>
    <p:extLst>
      <p:ext uri="{BB962C8B-B14F-4D97-AF65-F5344CB8AC3E}">
        <p14:creationId xmlns:p14="http://schemas.microsoft.com/office/powerpoint/2010/main" val="9564764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CC913C-D28B-F76D-687B-72FEB07694AD}"/>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0200ECA4-35D8-3E72-1065-4CBC79627BEB}"/>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732799E2-AC5D-5204-DEE0-20038EE2B556}"/>
              </a:ext>
            </a:extLst>
          </p:cNvPr>
          <p:cNvSpPr>
            <a:spLocks noGrp="1"/>
          </p:cNvSpPr>
          <p:nvPr>
            <p:ph type="body" idx="1"/>
          </p:nvPr>
        </p:nvSpPr>
        <p:spPr/>
        <p:txBody>
          <a:bodyPr/>
          <a:lstStyle/>
          <a:p>
            <a:endParaRPr lang="sv-SE" dirty="0"/>
          </a:p>
        </p:txBody>
      </p:sp>
      <p:sp>
        <p:nvSpPr>
          <p:cNvPr id="4" name="Platshållare för bildnummer 3">
            <a:extLst>
              <a:ext uri="{FF2B5EF4-FFF2-40B4-BE49-F238E27FC236}">
                <a16:creationId xmlns:a16="http://schemas.microsoft.com/office/drawing/2014/main" id="{10DE8D6C-77BF-C8E4-73A4-609ABDDAA611}"/>
              </a:ext>
            </a:extLst>
          </p:cNvPr>
          <p:cNvSpPr>
            <a:spLocks noGrp="1"/>
          </p:cNvSpPr>
          <p:nvPr>
            <p:ph type="sldNum" sz="quarter" idx="5"/>
          </p:nvPr>
        </p:nvSpPr>
        <p:spPr/>
        <p:txBody>
          <a:bodyPr/>
          <a:lstStyle/>
          <a:p>
            <a:fld id="{3AE5A434-646A-2746-9BDC-885B2382B33E}" type="slidenum">
              <a:rPr lang="sv-SE" smtClean="0"/>
              <a:t>18</a:t>
            </a:fld>
            <a:endParaRPr lang="sv-SE"/>
          </a:p>
        </p:txBody>
      </p:sp>
    </p:spTree>
    <p:extLst>
      <p:ext uri="{BB962C8B-B14F-4D97-AF65-F5344CB8AC3E}">
        <p14:creationId xmlns:p14="http://schemas.microsoft.com/office/powerpoint/2010/main" val="36221788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95D130-AA5E-181C-5E8C-F9C975A5969F}"/>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06FAACFF-D519-477E-5CAB-E7A813A7F3DA}"/>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43A29429-88CE-BDCF-65FA-D2D7A1F2672D}"/>
              </a:ext>
            </a:extLst>
          </p:cNvPr>
          <p:cNvSpPr>
            <a:spLocks noGrp="1"/>
          </p:cNvSpPr>
          <p:nvPr>
            <p:ph type="body" idx="1"/>
          </p:nvPr>
        </p:nvSpPr>
        <p:spPr/>
        <p:txBody>
          <a:bodyPr/>
          <a:lstStyle/>
          <a:p>
            <a:r>
              <a:rPr lang="sv-SE" dirty="0"/>
              <a:t>2024-04</a:t>
            </a:r>
          </a:p>
          <a:p>
            <a:r>
              <a:rPr lang="sv-SE" dirty="0"/>
              <a:t>IB guide and VH + Support on the </a:t>
            </a:r>
            <a:r>
              <a:rPr lang="sv-SE" dirty="0" err="1"/>
              <a:t>critical</a:t>
            </a:r>
            <a:r>
              <a:rPr lang="sv-SE" dirty="0"/>
              <a:t> </a:t>
            </a:r>
            <a:r>
              <a:rPr lang="sv-SE" dirty="0" err="1"/>
              <a:t>path</a:t>
            </a:r>
            <a:endParaRPr lang="sv-SE" dirty="0"/>
          </a:p>
          <a:p>
            <a:endParaRPr lang="sv-SE" dirty="0"/>
          </a:p>
          <a:p>
            <a:r>
              <a:rPr lang="sv-SE" dirty="0"/>
              <a:t>2025-03</a:t>
            </a:r>
          </a:p>
          <a:p>
            <a:r>
              <a:rPr lang="sv-SE" dirty="0" err="1"/>
              <a:t>Polarizer</a:t>
            </a:r>
            <a:r>
              <a:rPr lang="sv-SE" dirty="0"/>
              <a:t> design + 2 </a:t>
            </a:r>
            <a:r>
              <a:rPr lang="sv-SE" dirty="0" err="1"/>
              <a:t>month</a:t>
            </a:r>
            <a:endParaRPr lang="sv-SE" dirty="0"/>
          </a:p>
          <a:p>
            <a:r>
              <a:rPr lang="sv-SE" dirty="0"/>
              <a:t>Supports for RC + Det A + 1 </a:t>
            </a:r>
            <a:r>
              <a:rPr lang="sv-SE" dirty="0" err="1"/>
              <a:t>months</a:t>
            </a:r>
            <a:endParaRPr lang="sv-SE" dirty="0"/>
          </a:p>
          <a:p>
            <a:endParaRPr lang="sv-SE" dirty="0"/>
          </a:p>
          <a:p>
            <a:r>
              <a:rPr lang="sv-SE" dirty="0"/>
              <a:t>2025-02</a:t>
            </a:r>
          </a:p>
          <a:p>
            <a:r>
              <a:rPr lang="sv-SE" dirty="0" err="1"/>
              <a:t>Polarizer</a:t>
            </a:r>
            <a:r>
              <a:rPr lang="sv-SE" dirty="0"/>
              <a:t> design + 1 </a:t>
            </a:r>
            <a:r>
              <a:rPr lang="sv-SE" dirty="0" err="1"/>
              <a:t>month</a:t>
            </a:r>
            <a:endParaRPr lang="sv-SE" dirty="0"/>
          </a:p>
          <a:p>
            <a:r>
              <a:rPr lang="sv-SE" dirty="0"/>
              <a:t>Oscillation design+ 2 </a:t>
            </a:r>
            <a:r>
              <a:rPr lang="sv-SE" dirty="0" err="1"/>
              <a:t>months</a:t>
            </a:r>
            <a:endParaRPr lang="sv-SE" dirty="0"/>
          </a:p>
          <a:p>
            <a:r>
              <a:rPr lang="sv-SE" dirty="0" err="1"/>
              <a:t>Sample</a:t>
            </a:r>
            <a:r>
              <a:rPr lang="sv-SE" dirty="0"/>
              <a:t> </a:t>
            </a:r>
            <a:r>
              <a:rPr lang="sv-SE" dirty="0" err="1"/>
              <a:t>stage</a:t>
            </a:r>
            <a:r>
              <a:rPr lang="sv-SE" dirty="0"/>
              <a:t> design+ 3 </a:t>
            </a:r>
            <a:r>
              <a:rPr lang="sv-SE" dirty="0" err="1"/>
              <a:t>months</a:t>
            </a:r>
            <a:endParaRPr lang="sv-SE" dirty="0"/>
          </a:p>
          <a:p>
            <a:endParaRPr lang="sv-SE" dirty="0"/>
          </a:p>
          <a:p>
            <a:r>
              <a:rPr lang="sv-SE" dirty="0"/>
              <a:t>2024-12</a:t>
            </a:r>
          </a:p>
          <a:p>
            <a:r>
              <a:rPr lang="sv-SE" dirty="0"/>
              <a:t>LLB </a:t>
            </a:r>
            <a:r>
              <a:rPr lang="sv-SE" dirty="0" err="1"/>
              <a:t>desinger</a:t>
            </a:r>
            <a:r>
              <a:rPr lang="sv-SE" dirty="0"/>
              <a:t>: RF Spin flipper + </a:t>
            </a:r>
            <a:r>
              <a:rPr lang="sv-SE" dirty="0" err="1"/>
              <a:t>OoB</a:t>
            </a:r>
            <a:r>
              <a:rPr lang="sv-SE" dirty="0"/>
              <a:t> </a:t>
            </a:r>
            <a:r>
              <a:rPr lang="sv-SE" dirty="0" err="1"/>
              <a:t>Vh</a:t>
            </a:r>
            <a:r>
              <a:rPr lang="sv-SE" dirty="0"/>
              <a:t> </a:t>
            </a:r>
            <a:r>
              <a:rPr lang="sv-SE" dirty="0" err="1"/>
              <a:t>suppoert</a:t>
            </a:r>
            <a:endParaRPr lang="sv-SE" dirty="0"/>
          </a:p>
          <a:p>
            <a:r>
              <a:rPr lang="sv-SE" dirty="0" err="1"/>
              <a:t>Mortiz</a:t>
            </a:r>
            <a:r>
              <a:rPr lang="sv-SE" dirty="0"/>
              <a:t> + </a:t>
            </a:r>
            <a:r>
              <a:rPr lang="sv-SE" dirty="0" err="1"/>
              <a:t>desgin</a:t>
            </a:r>
            <a:r>
              <a:rPr lang="sv-SE" dirty="0"/>
              <a:t> pool: supports A and B</a:t>
            </a:r>
          </a:p>
          <a:p>
            <a:r>
              <a:rPr lang="sv-SE" dirty="0"/>
              <a:t>Danielle: </a:t>
            </a:r>
            <a:r>
              <a:rPr lang="sv-SE" dirty="0" err="1"/>
              <a:t>elevated</a:t>
            </a:r>
            <a:r>
              <a:rPr lang="sv-SE" dirty="0"/>
              <a:t> </a:t>
            </a:r>
            <a:r>
              <a:rPr lang="sv-SE" dirty="0" err="1"/>
              <a:t>platform</a:t>
            </a:r>
            <a:endParaRPr lang="sv-SE" dirty="0"/>
          </a:p>
          <a:p>
            <a:r>
              <a:rPr lang="sv-SE" dirty="0"/>
              <a:t>LLLB 2: </a:t>
            </a:r>
            <a:r>
              <a:rPr lang="sv-SE" dirty="0" err="1"/>
              <a:t>sample</a:t>
            </a:r>
            <a:r>
              <a:rPr lang="sv-SE" dirty="0"/>
              <a:t> </a:t>
            </a:r>
            <a:r>
              <a:rPr lang="sv-SE" dirty="0" err="1"/>
              <a:t>stage</a:t>
            </a:r>
            <a:endParaRPr lang="sv-SE" dirty="0"/>
          </a:p>
          <a:p>
            <a:endParaRPr lang="sv-SE" dirty="0"/>
          </a:p>
        </p:txBody>
      </p:sp>
      <p:sp>
        <p:nvSpPr>
          <p:cNvPr id="4" name="Platshållare för bildnummer 3">
            <a:extLst>
              <a:ext uri="{FF2B5EF4-FFF2-40B4-BE49-F238E27FC236}">
                <a16:creationId xmlns:a16="http://schemas.microsoft.com/office/drawing/2014/main" id="{D6FA6D99-AFF0-3074-BAB1-D14F0D5FCC4A}"/>
              </a:ext>
            </a:extLst>
          </p:cNvPr>
          <p:cNvSpPr>
            <a:spLocks noGrp="1"/>
          </p:cNvSpPr>
          <p:nvPr>
            <p:ph type="sldNum" sz="quarter" idx="5"/>
          </p:nvPr>
        </p:nvSpPr>
        <p:spPr/>
        <p:txBody>
          <a:bodyPr/>
          <a:lstStyle/>
          <a:p>
            <a:fld id="{3AE5A434-646A-2746-9BDC-885B2382B33E}" type="slidenum">
              <a:rPr lang="sv-SE" smtClean="0"/>
              <a:t>20</a:t>
            </a:fld>
            <a:endParaRPr lang="sv-SE"/>
          </a:p>
        </p:txBody>
      </p:sp>
    </p:spTree>
    <p:extLst>
      <p:ext uri="{BB962C8B-B14F-4D97-AF65-F5344CB8AC3E}">
        <p14:creationId xmlns:p14="http://schemas.microsoft.com/office/powerpoint/2010/main" val="20812355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410638-F7B7-A3D7-F016-C1A7B0B91C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A68853-BD0A-238D-3243-A638E071A96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2354114-366B-4C79-7F36-2C725462A955}"/>
              </a:ext>
            </a:extLst>
          </p:cNvPr>
          <p:cNvSpPr>
            <a:spLocks noGrp="1"/>
          </p:cNvSpPr>
          <p:nvPr>
            <p:ph type="body" idx="1"/>
          </p:nvPr>
        </p:nvSpPr>
        <p:spPr/>
        <p:txBody>
          <a:bodyPr/>
          <a:lstStyle/>
          <a:p>
            <a:endParaRPr lang="sv-SE" dirty="0"/>
          </a:p>
        </p:txBody>
      </p:sp>
      <p:sp>
        <p:nvSpPr>
          <p:cNvPr id="4" name="Slide Number Placeholder 3">
            <a:extLst>
              <a:ext uri="{FF2B5EF4-FFF2-40B4-BE49-F238E27FC236}">
                <a16:creationId xmlns:a16="http://schemas.microsoft.com/office/drawing/2014/main" id="{2912F459-9103-FA35-590C-A75D91165783}"/>
              </a:ext>
            </a:extLst>
          </p:cNvPr>
          <p:cNvSpPr>
            <a:spLocks noGrp="1"/>
          </p:cNvSpPr>
          <p:nvPr>
            <p:ph type="sldNum" sz="quarter" idx="5"/>
          </p:nvPr>
        </p:nvSpPr>
        <p:spPr/>
        <p:txBody>
          <a:bodyPr/>
          <a:lstStyle/>
          <a:p>
            <a:fld id="{3AE5A434-646A-2746-9BDC-885B2382B33E}" type="slidenum">
              <a:rPr lang="sv-SE" smtClean="0"/>
              <a:t>22</a:t>
            </a:fld>
            <a:endParaRPr lang="sv-SE"/>
          </a:p>
        </p:txBody>
      </p:sp>
    </p:spTree>
    <p:extLst>
      <p:ext uri="{BB962C8B-B14F-4D97-AF65-F5344CB8AC3E}">
        <p14:creationId xmlns:p14="http://schemas.microsoft.com/office/powerpoint/2010/main" val="32147576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404DBE-4A4A-6E25-2DF7-C0F246DDB19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E25FBD-BF38-A494-FC3F-BCF5BCA7DD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0D5088B-7B08-AF5F-A85F-AC57626DF289}"/>
              </a:ext>
            </a:extLst>
          </p:cNvPr>
          <p:cNvSpPr>
            <a:spLocks noGrp="1"/>
          </p:cNvSpPr>
          <p:nvPr>
            <p:ph type="body" idx="1"/>
          </p:nvPr>
        </p:nvSpPr>
        <p:spPr/>
        <p:txBody>
          <a:bodyPr/>
          <a:lstStyle/>
          <a:p>
            <a:r>
              <a:rPr lang="sv-SE" dirty="0"/>
              <a:t>June and </a:t>
            </a:r>
            <a:r>
              <a:rPr lang="sv-SE" dirty="0" err="1"/>
              <a:t>july</a:t>
            </a:r>
            <a:r>
              <a:rPr lang="sv-SE" dirty="0"/>
              <a:t> – </a:t>
            </a:r>
            <a:r>
              <a:rPr lang="sv-SE" dirty="0" err="1"/>
              <a:t>development</a:t>
            </a:r>
            <a:r>
              <a:rPr lang="sv-SE" dirty="0"/>
              <a:t> </a:t>
            </a:r>
            <a:r>
              <a:rPr lang="sv-SE" dirty="0" err="1"/>
              <a:t>code</a:t>
            </a:r>
            <a:r>
              <a:rPr lang="sv-SE" dirty="0"/>
              <a:t>, not in the NPR </a:t>
            </a:r>
            <a:r>
              <a:rPr lang="sv-SE" dirty="0" err="1"/>
              <a:t>report</a:t>
            </a:r>
            <a:endParaRPr lang="sv-SE" dirty="0"/>
          </a:p>
        </p:txBody>
      </p:sp>
      <p:sp>
        <p:nvSpPr>
          <p:cNvPr id="4" name="Slide Number Placeholder 3">
            <a:extLst>
              <a:ext uri="{FF2B5EF4-FFF2-40B4-BE49-F238E27FC236}">
                <a16:creationId xmlns:a16="http://schemas.microsoft.com/office/drawing/2014/main" id="{4DC5ECEE-45FB-EA93-014C-9D6360D54F83}"/>
              </a:ext>
            </a:extLst>
          </p:cNvPr>
          <p:cNvSpPr>
            <a:spLocks noGrp="1"/>
          </p:cNvSpPr>
          <p:nvPr>
            <p:ph type="sldNum" sz="quarter" idx="5"/>
          </p:nvPr>
        </p:nvSpPr>
        <p:spPr/>
        <p:txBody>
          <a:bodyPr/>
          <a:lstStyle/>
          <a:p>
            <a:fld id="{3AE5A434-646A-2746-9BDC-885B2382B33E}" type="slidenum">
              <a:rPr lang="sv-SE" smtClean="0"/>
              <a:t>24</a:t>
            </a:fld>
            <a:endParaRPr lang="sv-SE"/>
          </a:p>
        </p:txBody>
      </p:sp>
    </p:spTree>
    <p:extLst>
      <p:ext uri="{BB962C8B-B14F-4D97-AF65-F5344CB8AC3E}">
        <p14:creationId xmlns:p14="http://schemas.microsoft.com/office/powerpoint/2010/main" val="39807750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3AE5A434-646A-2746-9BDC-885B2382B33E}" type="slidenum">
              <a:rPr lang="sv-SE" smtClean="0"/>
              <a:t>28</a:t>
            </a:fld>
            <a:endParaRPr lang="sv-SE"/>
          </a:p>
        </p:txBody>
      </p:sp>
    </p:spTree>
    <p:extLst>
      <p:ext uri="{BB962C8B-B14F-4D97-AF65-F5344CB8AC3E}">
        <p14:creationId xmlns:p14="http://schemas.microsoft.com/office/powerpoint/2010/main" val="11899542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A5C520-8FFA-4D07-D98C-12A1962E1C59}"/>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49744648-898E-557F-1C16-C86143305177}"/>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A86C6E02-A64C-5743-D032-022076F8CADF}"/>
              </a:ext>
            </a:extLst>
          </p:cNvPr>
          <p:cNvSpPr>
            <a:spLocks noGrp="1"/>
          </p:cNvSpPr>
          <p:nvPr>
            <p:ph type="body" idx="1"/>
          </p:nvPr>
        </p:nvSpPr>
        <p:spPr/>
        <p:txBody>
          <a:bodyPr/>
          <a:lstStyle/>
          <a:p>
            <a:endParaRPr lang="sv-SE" dirty="0"/>
          </a:p>
        </p:txBody>
      </p:sp>
      <p:sp>
        <p:nvSpPr>
          <p:cNvPr id="4" name="Platshållare för bildnummer 3">
            <a:extLst>
              <a:ext uri="{FF2B5EF4-FFF2-40B4-BE49-F238E27FC236}">
                <a16:creationId xmlns:a16="http://schemas.microsoft.com/office/drawing/2014/main" id="{A5AFFAC7-01D8-8ED0-E8F8-A60F4A6A50A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E5A434-646A-2746-9BDC-885B2382B33E}" type="slidenum">
              <a:rPr kumimoji="0" lang="sv-SE" sz="17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sv-SE" sz="17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31466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2025-09</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err="1"/>
              <a:t>OoB</a:t>
            </a:r>
            <a:r>
              <a:rPr lang="sv-SE" dirty="0"/>
              <a:t> VH 1 </a:t>
            </a:r>
            <a:r>
              <a:rPr lang="sv-SE" dirty="0" err="1"/>
              <a:t>month</a:t>
            </a:r>
            <a:r>
              <a:rPr lang="sv-SE" dirty="0"/>
              <a:t> </a:t>
            </a:r>
            <a:r>
              <a:rPr lang="sv-SE" dirty="0" err="1"/>
              <a:t>delayed</a:t>
            </a:r>
            <a:r>
              <a:rPr lang="sv-SE"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SF 1 </a:t>
            </a:r>
            <a:r>
              <a:rPr lang="sv-SE" dirty="0" err="1"/>
              <a:t>month</a:t>
            </a:r>
            <a:r>
              <a:rPr lang="sv-SE" dirty="0"/>
              <a:t> </a:t>
            </a:r>
            <a:r>
              <a:rPr lang="sv-SE" dirty="0" err="1"/>
              <a:t>delayed</a:t>
            </a:r>
            <a:r>
              <a:rPr lang="sv-SE" dirty="0"/>
              <a:t> </a:t>
            </a:r>
          </a:p>
          <a:p>
            <a:r>
              <a:rPr lang="sv-SE" dirty="0" err="1"/>
              <a:t>Sample</a:t>
            </a:r>
            <a:r>
              <a:rPr lang="sv-SE" dirty="0"/>
              <a:t> </a:t>
            </a:r>
            <a:r>
              <a:rPr lang="sv-SE" dirty="0" err="1"/>
              <a:t>stage</a:t>
            </a:r>
            <a:r>
              <a:rPr lang="sv-SE" dirty="0"/>
              <a:t> 1 </a:t>
            </a:r>
            <a:r>
              <a:rPr lang="sv-SE" dirty="0" err="1"/>
              <a:t>month</a:t>
            </a:r>
            <a:r>
              <a:rPr lang="sv-SE" dirty="0"/>
              <a:t> </a:t>
            </a:r>
            <a:r>
              <a:rPr lang="sv-SE" dirty="0" err="1"/>
              <a:t>delayed</a:t>
            </a:r>
            <a:r>
              <a:rPr lang="sv-SE"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Supports RC + Det A 1 </a:t>
            </a:r>
            <a:r>
              <a:rPr lang="sv-SE" dirty="0" err="1"/>
              <a:t>month</a:t>
            </a:r>
            <a:r>
              <a:rPr lang="sv-SE" dirty="0"/>
              <a:t> </a:t>
            </a:r>
            <a:r>
              <a:rPr lang="sv-SE" dirty="0" err="1"/>
              <a:t>delayed</a:t>
            </a:r>
            <a:r>
              <a:rPr lang="sv-SE"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Supports An + Det B 1 </a:t>
            </a:r>
            <a:r>
              <a:rPr lang="sv-SE" dirty="0" err="1"/>
              <a:t>month</a:t>
            </a:r>
            <a:r>
              <a:rPr lang="sv-SE" dirty="0"/>
              <a:t> </a:t>
            </a:r>
            <a:r>
              <a:rPr lang="sv-SE" dirty="0" err="1"/>
              <a:t>delayed</a:t>
            </a:r>
            <a:r>
              <a:rPr lang="sv-SE" dirty="0"/>
              <a:t> </a:t>
            </a:r>
          </a:p>
          <a:p>
            <a:r>
              <a:rPr lang="sv-SE" dirty="0"/>
              <a:t>RC 5 </a:t>
            </a:r>
            <a:r>
              <a:rPr lang="sv-SE" dirty="0" err="1"/>
              <a:t>months</a:t>
            </a:r>
            <a:r>
              <a:rPr lang="sv-SE" dirty="0"/>
              <a:t> </a:t>
            </a:r>
            <a:r>
              <a:rPr lang="sv-SE" dirty="0" err="1"/>
              <a:t>delayed</a:t>
            </a:r>
            <a:endParaRPr lang="sv-SE" dirty="0"/>
          </a:p>
          <a:p>
            <a:r>
              <a:rPr lang="sv-SE" dirty="0"/>
              <a:t>Oscillation 1 </a:t>
            </a:r>
            <a:r>
              <a:rPr lang="sv-SE" dirty="0" err="1"/>
              <a:t>month</a:t>
            </a:r>
            <a:r>
              <a:rPr lang="sv-SE" dirty="0"/>
              <a:t> </a:t>
            </a:r>
            <a:r>
              <a:rPr lang="sv-SE" dirty="0" err="1"/>
              <a:t>delayed</a:t>
            </a:r>
            <a:r>
              <a:rPr lang="sv-SE" dirty="0"/>
              <a:t> </a:t>
            </a:r>
          </a:p>
          <a:p>
            <a:r>
              <a:rPr lang="sv-SE" dirty="0" err="1"/>
              <a:t>Good</a:t>
            </a:r>
            <a:r>
              <a:rPr lang="sv-SE" dirty="0"/>
              <a:t> lift 1 </a:t>
            </a:r>
            <a:r>
              <a:rPr lang="sv-SE" dirty="0" err="1"/>
              <a:t>month</a:t>
            </a:r>
            <a:r>
              <a:rPr lang="sv-SE" dirty="0"/>
              <a:t> </a:t>
            </a:r>
            <a:r>
              <a:rPr lang="sv-SE" dirty="0" err="1"/>
              <a:t>delayed</a:t>
            </a:r>
            <a:endParaRPr lang="sv-SE" dirty="0"/>
          </a:p>
          <a:p>
            <a:r>
              <a:rPr lang="sv-SE" dirty="0" err="1"/>
              <a:t>Beamstop</a:t>
            </a:r>
            <a:r>
              <a:rPr lang="sv-SE" dirty="0"/>
              <a:t> 1 </a:t>
            </a:r>
            <a:r>
              <a:rPr lang="sv-SE" dirty="0" err="1"/>
              <a:t>mont</a:t>
            </a:r>
            <a:r>
              <a:rPr lang="sv-SE" dirty="0"/>
              <a:t> </a:t>
            </a:r>
            <a:r>
              <a:rPr lang="sv-SE" dirty="0" err="1"/>
              <a:t>delayed</a:t>
            </a:r>
            <a:endParaRPr lang="sv-SE" dirty="0"/>
          </a:p>
          <a:p>
            <a:endParaRPr lang="sv-SE" dirty="0"/>
          </a:p>
          <a:p>
            <a:r>
              <a:rPr lang="sv-SE" dirty="0"/>
              <a:t>2025-06</a:t>
            </a:r>
          </a:p>
          <a:p>
            <a:r>
              <a:rPr lang="sv-SE" dirty="0" err="1"/>
              <a:t>OoB</a:t>
            </a:r>
            <a:r>
              <a:rPr lang="sv-SE" dirty="0"/>
              <a:t> VH </a:t>
            </a:r>
            <a:r>
              <a:rPr lang="sv-SE" dirty="0" err="1"/>
              <a:t>Deisgn</a:t>
            </a:r>
            <a:r>
              <a:rPr lang="sv-SE" dirty="0"/>
              <a:t> </a:t>
            </a:r>
            <a:r>
              <a:rPr lang="sv-SE" dirty="0" err="1"/>
              <a:t>delayed</a:t>
            </a:r>
            <a:r>
              <a:rPr lang="sv-SE" dirty="0"/>
              <a:t> </a:t>
            </a:r>
            <a:r>
              <a:rPr lang="sv-SE" dirty="0" err="1"/>
              <a:t>with</a:t>
            </a:r>
            <a:r>
              <a:rPr lang="sv-SE" dirty="0"/>
              <a:t> 1 </a:t>
            </a:r>
            <a:r>
              <a:rPr lang="sv-SE" dirty="0" err="1"/>
              <a:t>month</a:t>
            </a:r>
            <a:r>
              <a:rPr lang="sv-SE" dirty="0"/>
              <a:t>. </a:t>
            </a:r>
            <a:r>
              <a:rPr lang="sv-SE" dirty="0" err="1"/>
              <a:t>Manufacturing</a:t>
            </a:r>
            <a:r>
              <a:rPr lang="sv-SE" dirty="0"/>
              <a:t> to </a:t>
            </a:r>
            <a:r>
              <a:rPr lang="sv-SE" dirty="0" err="1"/>
              <a:t>more</a:t>
            </a:r>
            <a:r>
              <a:rPr lang="sv-SE" dirty="0"/>
              <a:t> </a:t>
            </a:r>
            <a:r>
              <a:rPr lang="sv-SE" dirty="0" err="1"/>
              <a:t>realistic</a:t>
            </a:r>
            <a:r>
              <a:rPr lang="sv-SE" dirty="0"/>
              <a:t> </a:t>
            </a:r>
            <a:r>
              <a:rPr lang="sv-SE" dirty="0" err="1"/>
              <a:t>estimates</a:t>
            </a:r>
            <a:r>
              <a:rPr lang="sv-SE" dirty="0"/>
              <a:t> </a:t>
            </a:r>
            <a:r>
              <a:rPr lang="sv-SE" dirty="0" err="1"/>
              <a:t>delayed</a:t>
            </a:r>
            <a:r>
              <a:rPr lang="sv-SE" dirty="0"/>
              <a:t> </a:t>
            </a:r>
            <a:r>
              <a:rPr lang="sv-SE" dirty="0" err="1"/>
              <a:t>with</a:t>
            </a:r>
            <a:r>
              <a:rPr lang="sv-SE" dirty="0"/>
              <a:t> 5 </a:t>
            </a:r>
            <a:r>
              <a:rPr lang="sv-SE" dirty="0" err="1"/>
              <a:t>months</a:t>
            </a:r>
            <a:r>
              <a:rPr lang="sv-SE" dirty="0"/>
              <a:t> (</a:t>
            </a:r>
            <a:r>
              <a:rPr lang="sv-SE" dirty="0" err="1"/>
              <a:t>procurement</a:t>
            </a:r>
            <a:r>
              <a:rPr lang="sv-SE" dirty="0"/>
              <a:t> transferred to ESS, </a:t>
            </a:r>
            <a:r>
              <a:rPr lang="sv-SE" dirty="0" err="1"/>
              <a:t>if</a:t>
            </a:r>
            <a:r>
              <a:rPr lang="sv-SE" dirty="0"/>
              <a:t> it </a:t>
            </a:r>
            <a:r>
              <a:rPr lang="sv-SE" dirty="0" err="1"/>
              <a:t>hadn’t</a:t>
            </a:r>
            <a:r>
              <a:rPr lang="sv-SE" dirty="0"/>
              <a:t> </a:t>
            </a:r>
            <a:r>
              <a:rPr lang="sv-SE" dirty="0" err="1"/>
              <a:t>been</a:t>
            </a:r>
            <a:r>
              <a:rPr lang="sv-SE" dirty="0"/>
              <a:t>, </a:t>
            </a:r>
            <a:r>
              <a:rPr lang="sv-SE" dirty="0" err="1"/>
              <a:t>we</a:t>
            </a:r>
            <a:r>
              <a:rPr lang="sv-SE" dirty="0"/>
              <a:t> </a:t>
            </a:r>
            <a:r>
              <a:rPr lang="sv-SE" dirty="0" err="1"/>
              <a:t>had</a:t>
            </a:r>
            <a:r>
              <a:rPr lang="sv-SE" dirty="0"/>
              <a:t> </a:t>
            </a:r>
            <a:r>
              <a:rPr lang="sv-SE" dirty="0" err="1"/>
              <a:t>seen</a:t>
            </a:r>
            <a:r>
              <a:rPr lang="sv-SE" dirty="0"/>
              <a:t> </a:t>
            </a:r>
            <a:r>
              <a:rPr lang="sv-SE" dirty="0" err="1"/>
              <a:t>even</a:t>
            </a:r>
            <a:r>
              <a:rPr lang="sv-SE" dirty="0"/>
              <a:t> </a:t>
            </a:r>
            <a:r>
              <a:rPr lang="sv-SE" dirty="0" err="1"/>
              <a:t>bigger</a:t>
            </a:r>
            <a:r>
              <a:rPr lang="sv-SE" dirty="0"/>
              <a:t> </a:t>
            </a:r>
            <a:r>
              <a:rPr lang="sv-SE" dirty="0" err="1"/>
              <a:t>delays</a:t>
            </a:r>
            <a:r>
              <a:rPr lang="sv-SE" dirty="0"/>
              <a:t>)</a:t>
            </a:r>
          </a:p>
          <a:p>
            <a:r>
              <a:rPr lang="sv-SE" dirty="0" err="1"/>
              <a:t>Sample</a:t>
            </a:r>
            <a:r>
              <a:rPr lang="sv-SE" dirty="0"/>
              <a:t> </a:t>
            </a:r>
            <a:r>
              <a:rPr lang="sv-SE" dirty="0" err="1"/>
              <a:t>stage</a:t>
            </a:r>
            <a:r>
              <a:rPr lang="sv-SE" dirty="0"/>
              <a:t> design </a:t>
            </a:r>
            <a:r>
              <a:rPr lang="sv-SE" dirty="0" err="1"/>
              <a:t>delayed</a:t>
            </a:r>
            <a:r>
              <a:rPr lang="sv-SE" dirty="0"/>
              <a:t> </a:t>
            </a:r>
            <a:r>
              <a:rPr lang="sv-SE" dirty="0" err="1"/>
              <a:t>with</a:t>
            </a:r>
            <a:r>
              <a:rPr lang="sv-SE" dirty="0"/>
              <a:t> 1 </a:t>
            </a:r>
            <a:r>
              <a:rPr lang="sv-SE" dirty="0" err="1"/>
              <a:t>month</a:t>
            </a:r>
            <a:r>
              <a:rPr lang="sv-SE" dirty="0"/>
              <a:t>. </a:t>
            </a:r>
          </a:p>
          <a:p>
            <a:endParaRPr lang="sv-SE" dirty="0"/>
          </a:p>
          <a:p>
            <a:r>
              <a:rPr lang="sv-SE" dirty="0"/>
              <a:t>2024-04</a:t>
            </a:r>
          </a:p>
          <a:p>
            <a:r>
              <a:rPr lang="sv-SE" dirty="0"/>
              <a:t>IB guide and VH + Support on the </a:t>
            </a:r>
            <a:r>
              <a:rPr lang="sv-SE" dirty="0" err="1"/>
              <a:t>critical</a:t>
            </a:r>
            <a:r>
              <a:rPr lang="sv-SE" dirty="0"/>
              <a:t> </a:t>
            </a:r>
            <a:r>
              <a:rPr lang="sv-SE" dirty="0" err="1"/>
              <a:t>path</a:t>
            </a:r>
            <a:endParaRPr lang="sv-SE" dirty="0"/>
          </a:p>
          <a:p>
            <a:endParaRPr lang="sv-SE" dirty="0"/>
          </a:p>
          <a:p>
            <a:r>
              <a:rPr lang="sv-SE" dirty="0"/>
              <a:t>2025-03</a:t>
            </a:r>
          </a:p>
          <a:p>
            <a:r>
              <a:rPr lang="sv-SE" dirty="0" err="1"/>
              <a:t>Polarizer</a:t>
            </a:r>
            <a:r>
              <a:rPr lang="sv-SE" dirty="0"/>
              <a:t> design + 2 </a:t>
            </a:r>
            <a:r>
              <a:rPr lang="sv-SE" dirty="0" err="1"/>
              <a:t>month</a:t>
            </a:r>
            <a:endParaRPr lang="sv-SE" dirty="0"/>
          </a:p>
          <a:p>
            <a:r>
              <a:rPr lang="sv-SE" dirty="0"/>
              <a:t>Supports for RC + Det A + 1 </a:t>
            </a:r>
            <a:r>
              <a:rPr lang="sv-SE" dirty="0" err="1"/>
              <a:t>months</a:t>
            </a:r>
            <a:endParaRPr lang="sv-SE" dirty="0"/>
          </a:p>
          <a:p>
            <a:endParaRPr lang="sv-SE" dirty="0"/>
          </a:p>
          <a:p>
            <a:r>
              <a:rPr lang="sv-SE" dirty="0"/>
              <a:t>2025-02</a:t>
            </a:r>
          </a:p>
          <a:p>
            <a:r>
              <a:rPr lang="sv-SE" dirty="0" err="1"/>
              <a:t>Polarizer</a:t>
            </a:r>
            <a:r>
              <a:rPr lang="sv-SE" dirty="0"/>
              <a:t> design + 1 </a:t>
            </a:r>
            <a:r>
              <a:rPr lang="sv-SE" dirty="0" err="1"/>
              <a:t>month</a:t>
            </a:r>
            <a:endParaRPr lang="sv-SE" dirty="0"/>
          </a:p>
          <a:p>
            <a:r>
              <a:rPr lang="sv-SE" dirty="0"/>
              <a:t>Oscillation design+ 2 </a:t>
            </a:r>
            <a:r>
              <a:rPr lang="sv-SE" dirty="0" err="1"/>
              <a:t>months</a:t>
            </a:r>
            <a:endParaRPr lang="sv-SE" dirty="0"/>
          </a:p>
          <a:p>
            <a:r>
              <a:rPr lang="sv-SE" dirty="0" err="1"/>
              <a:t>Sample</a:t>
            </a:r>
            <a:r>
              <a:rPr lang="sv-SE" dirty="0"/>
              <a:t> </a:t>
            </a:r>
            <a:r>
              <a:rPr lang="sv-SE" dirty="0" err="1"/>
              <a:t>stage</a:t>
            </a:r>
            <a:r>
              <a:rPr lang="sv-SE" dirty="0"/>
              <a:t> design+ 3 </a:t>
            </a:r>
            <a:r>
              <a:rPr lang="sv-SE" dirty="0" err="1"/>
              <a:t>months</a:t>
            </a:r>
            <a:endParaRPr lang="sv-SE" dirty="0"/>
          </a:p>
          <a:p>
            <a:endParaRPr lang="sv-SE" dirty="0"/>
          </a:p>
          <a:p>
            <a:r>
              <a:rPr lang="sv-SE" dirty="0"/>
              <a:t>2024-12</a:t>
            </a:r>
          </a:p>
          <a:p>
            <a:r>
              <a:rPr lang="sv-SE" dirty="0"/>
              <a:t>LLB </a:t>
            </a:r>
            <a:r>
              <a:rPr lang="sv-SE" dirty="0" err="1"/>
              <a:t>desinger</a:t>
            </a:r>
            <a:r>
              <a:rPr lang="sv-SE" dirty="0"/>
              <a:t>: RF Spin flipper + </a:t>
            </a:r>
            <a:r>
              <a:rPr lang="sv-SE" dirty="0" err="1"/>
              <a:t>OoB</a:t>
            </a:r>
            <a:r>
              <a:rPr lang="sv-SE" dirty="0"/>
              <a:t> </a:t>
            </a:r>
            <a:r>
              <a:rPr lang="sv-SE" dirty="0" err="1"/>
              <a:t>Vh</a:t>
            </a:r>
            <a:r>
              <a:rPr lang="sv-SE" dirty="0"/>
              <a:t> </a:t>
            </a:r>
            <a:r>
              <a:rPr lang="sv-SE" dirty="0" err="1"/>
              <a:t>suppoert</a:t>
            </a:r>
            <a:endParaRPr lang="sv-SE" dirty="0"/>
          </a:p>
          <a:p>
            <a:r>
              <a:rPr lang="sv-SE" dirty="0" err="1"/>
              <a:t>Mortiz</a:t>
            </a:r>
            <a:r>
              <a:rPr lang="sv-SE" dirty="0"/>
              <a:t> + </a:t>
            </a:r>
            <a:r>
              <a:rPr lang="sv-SE" dirty="0" err="1"/>
              <a:t>desgin</a:t>
            </a:r>
            <a:r>
              <a:rPr lang="sv-SE" dirty="0"/>
              <a:t> pool: supports A and B</a:t>
            </a:r>
          </a:p>
          <a:p>
            <a:r>
              <a:rPr lang="sv-SE" dirty="0"/>
              <a:t>Danielle: </a:t>
            </a:r>
            <a:r>
              <a:rPr lang="sv-SE" dirty="0" err="1"/>
              <a:t>elevated</a:t>
            </a:r>
            <a:r>
              <a:rPr lang="sv-SE" dirty="0"/>
              <a:t> </a:t>
            </a:r>
            <a:r>
              <a:rPr lang="sv-SE" dirty="0" err="1"/>
              <a:t>platform</a:t>
            </a:r>
            <a:endParaRPr lang="sv-SE" dirty="0"/>
          </a:p>
          <a:p>
            <a:r>
              <a:rPr lang="sv-SE" dirty="0"/>
              <a:t>LLLB 2: </a:t>
            </a:r>
            <a:r>
              <a:rPr lang="sv-SE" dirty="0" err="1"/>
              <a:t>sample</a:t>
            </a:r>
            <a:r>
              <a:rPr lang="sv-SE" dirty="0"/>
              <a:t> </a:t>
            </a:r>
            <a:r>
              <a:rPr lang="sv-SE" dirty="0" err="1"/>
              <a:t>stage</a:t>
            </a:r>
            <a:endParaRPr lang="sv-SE" dirty="0"/>
          </a:p>
          <a:p>
            <a:endParaRPr lang="sv-SE" dirty="0"/>
          </a:p>
        </p:txBody>
      </p:sp>
      <p:sp>
        <p:nvSpPr>
          <p:cNvPr id="4" name="Platshållare för bildnummer 3"/>
          <p:cNvSpPr>
            <a:spLocks noGrp="1"/>
          </p:cNvSpPr>
          <p:nvPr>
            <p:ph type="sldNum" sz="quarter" idx="5"/>
          </p:nvPr>
        </p:nvSpPr>
        <p:spPr/>
        <p:txBody>
          <a:bodyPr/>
          <a:lstStyle/>
          <a:p>
            <a:fld id="{3AE5A434-646A-2746-9BDC-885B2382B33E}" type="slidenum">
              <a:rPr lang="sv-SE" smtClean="0"/>
              <a:t>4</a:t>
            </a:fld>
            <a:endParaRPr lang="sv-SE"/>
          </a:p>
        </p:txBody>
      </p:sp>
    </p:spTree>
    <p:extLst>
      <p:ext uri="{BB962C8B-B14F-4D97-AF65-F5344CB8AC3E}">
        <p14:creationId xmlns:p14="http://schemas.microsoft.com/office/powerpoint/2010/main" val="22840241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2026-03</a:t>
            </a:r>
          </a:p>
          <a:p>
            <a:r>
              <a:rPr lang="sv-SE" dirty="0"/>
              <a:t>MCA plan </a:t>
            </a:r>
            <a:r>
              <a:rPr lang="sv-SE" dirty="0" err="1"/>
              <a:t>updated</a:t>
            </a:r>
            <a:r>
              <a:rPr lang="sv-SE" dirty="0"/>
              <a:t> </a:t>
            </a:r>
            <a:r>
              <a:rPr lang="sv-SE" dirty="0" err="1"/>
              <a:t>with</a:t>
            </a:r>
            <a:r>
              <a:rPr lang="sv-SE" dirty="0"/>
              <a:t> </a:t>
            </a:r>
            <a:r>
              <a:rPr lang="sv-SE" dirty="0" err="1"/>
              <a:t>links</a:t>
            </a:r>
            <a:r>
              <a:rPr lang="sv-SE" dirty="0"/>
              <a:t> to </a:t>
            </a:r>
            <a:r>
              <a:rPr lang="sv-SE" dirty="0" err="1"/>
              <a:t>false</a:t>
            </a:r>
            <a:r>
              <a:rPr lang="sv-SE" dirty="0"/>
              <a:t> </a:t>
            </a:r>
            <a:r>
              <a:rPr lang="sv-SE" dirty="0" err="1"/>
              <a:t>floor</a:t>
            </a:r>
            <a:r>
              <a:rPr lang="sv-SE" dirty="0"/>
              <a:t> etc. </a:t>
            </a:r>
          </a:p>
          <a:p>
            <a:r>
              <a:rPr lang="sv-SE" dirty="0" err="1"/>
              <a:t>Polarizer</a:t>
            </a:r>
            <a:r>
              <a:rPr lang="sv-SE" dirty="0"/>
              <a:t> FAT 85 </a:t>
            </a:r>
            <a:r>
              <a:rPr lang="sv-SE" dirty="0" err="1"/>
              <a:t>days</a:t>
            </a:r>
            <a:r>
              <a:rPr lang="sv-SE" dirty="0"/>
              <a:t> </a:t>
            </a:r>
            <a:r>
              <a:rPr lang="sv-SE" dirty="0" err="1"/>
              <a:t>delayed</a:t>
            </a:r>
            <a:endParaRPr lang="sv-SE" dirty="0"/>
          </a:p>
          <a:p>
            <a:r>
              <a:rPr lang="sv-SE" dirty="0" err="1"/>
              <a:t>Support-RC+Det</a:t>
            </a:r>
            <a:r>
              <a:rPr lang="sv-SE" dirty="0"/>
              <a:t> A: 26 </a:t>
            </a:r>
            <a:r>
              <a:rPr lang="sv-SE" dirty="0" err="1"/>
              <a:t>days</a:t>
            </a:r>
            <a:r>
              <a:rPr lang="sv-SE" dirty="0"/>
              <a:t> </a:t>
            </a:r>
            <a:r>
              <a:rPr lang="sv-SE" dirty="0" err="1"/>
              <a:t>delayed</a:t>
            </a:r>
            <a:endParaRPr lang="sv-SE" dirty="0"/>
          </a:p>
          <a:p>
            <a:endParaRPr lang="sv-SE" dirty="0"/>
          </a:p>
          <a:p>
            <a:endParaRPr lang="sv-SE" dirty="0"/>
          </a:p>
          <a:p>
            <a:r>
              <a:rPr lang="sv-SE" dirty="0"/>
              <a:t>2026-02</a:t>
            </a:r>
          </a:p>
          <a:p>
            <a:r>
              <a:rPr lang="sv-SE" dirty="0" err="1"/>
              <a:t>OoB</a:t>
            </a:r>
            <a:r>
              <a:rPr lang="sv-SE" dirty="0"/>
              <a:t> VH and Supports installation: 76 </a:t>
            </a:r>
            <a:r>
              <a:rPr lang="sv-SE" dirty="0" err="1"/>
              <a:t>days</a:t>
            </a:r>
            <a:r>
              <a:rPr lang="sv-SE" dirty="0"/>
              <a:t> </a:t>
            </a:r>
            <a:r>
              <a:rPr lang="sv-SE" dirty="0" err="1"/>
              <a:t>delayed</a:t>
            </a:r>
            <a:r>
              <a:rPr lang="sv-SE" dirty="0"/>
              <a:t> (</a:t>
            </a:r>
            <a:r>
              <a:rPr lang="sv-SE" dirty="0" err="1"/>
              <a:t>some</a:t>
            </a:r>
            <a:r>
              <a:rPr lang="sv-SE" dirty="0"/>
              <a:t> </a:t>
            </a:r>
            <a:r>
              <a:rPr lang="sv-SE" dirty="0" err="1"/>
              <a:t>mitigations</a:t>
            </a:r>
            <a:r>
              <a:rPr lang="sv-SE" dirty="0"/>
              <a:t> </a:t>
            </a:r>
            <a:r>
              <a:rPr lang="sv-SE" dirty="0" err="1"/>
              <a:t>through</a:t>
            </a:r>
            <a:r>
              <a:rPr lang="sv-SE" dirty="0"/>
              <a:t> re-</a:t>
            </a:r>
            <a:r>
              <a:rPr lang="sv-SE" dirty="0" err="1"/>
              <a:t>prioritizing</a:t>
            </a:r>
            <a:r>
              <a:rPr lang="sv-SE" dirty="0"/>
              <a:t> the </a:t>
            </a:r>
            <a:r>
              <a:rPr lang="sv-SE" dirty="0" err="1"/>
              <a:t>sequence</a:t>
            </a:r>
            <a:r>
              <a:rPr lang="sv-SE" dirty="0"/>
              <a:t>)</a:t>
            </a:r>
          </a:p>
          <a:p>
            <a:r>
              <a:rPr lang="sv-SE" dirty="0"/>
              <a:t>TG5: 18 </a:t>
            </a:r>
            <a:r>
              <a:rPr lang="sv-SE" dirty="0" err="1"/>
              <a:t>days</a:t>
            </a:r>
            <a:r>
              <a:rPr lang="sv-SE" dirty="0"/>
              <a:t> </a:t>
            </a:r>
            <a:r>
              <a:rPr lang="sv-SE" dirty="0" err="1"/>
              <a:t>delayed</a:t>
            </a:r>
            <a:endParaRPr lang="sv-SE" dirty="0"/>
          </a:p>
          <a:p>
            <a:r>
              <a:rPr lang="sv-SE" dirty="0" err="1"/>
              <a:t>Sample</a:t>
            </a:r>
            <a:r>
              <a:rPr lang="sv-SE" dirty="0"/>
              <a:t> </a:t>
            </a:r>
            <a:r>
              <a:rPr lang="sv-SE" dirty="0" err="1"/>
              <a:t>stage</a:t>
            </a:r>
            <a:r>
              <a:rPr lang="sv-SE" dirty="0"/>
              <a:t>: 25 </a:t>
            </a:r>
            <a:r>
              <a:rPr lang="sv-SE" dirty="0" err="1"/>
              <a:t>days</a:t>
            </a:r>
            <a:r>
              <a:rPr lang="sv-SE" dirty="0"/>
              <a:t> </a:t>
            </a:r>
            <a:r>
              <a:rPr lang="sv-SE" dirty="0" err="1"/>
              <a:t>delayed</a:t>
            </a:r>
            <a:endParaRPr lang="sv-SE" dirty="0"/>
          </a:p>
          <a:p>
            <a:r>
              <a:rPr lang="sv-SE" dirty="0" err="1"/>
              <a:t>Analyzer</a:t>
            </a:r>
            <a:r>
              <a:rPr lang="sv-SE" dirty="0"/>
              <a:t> seg 1 (128 </a:t>
            </a:r>
            <a:r>
              <a:rPr lang="sv-SE" dirty="0" err="1"/>
              <a:t>days</a:t>
            </a:r>
            <a:r>
              <a:rPr lang="sv-SE" dirty="0"/>
              <a:t> </a:t>
            </a:r>
            <a:r>
              <a:rPr lang="sv-SE" dirty="0" err="1"/>
              <a:t>delayed</a:t>
            </a:r>
            <a:r>
              <a:rPr lang="sv-SE" dirty="0"/>
              <a:t> from </a:t>
            </a:r>
            <a:r>
              <a:rPr lang="sv-SE" dirty="0" err="1"/>
              <a:t>replanning</a:t>
            </a:r>
            <a:r>
              <a:rPr lang="sv-SE" dirty="0"/>
              <a:t>)</a:t>
            </a:r>
          </a:p>
          <a:p>
            <a:endParaRPr lang="sv-SE" dirty="0"/>
          </a:p>
          <a:p>
            <a:endParaRPr lang="sv-SE" dirty="0"/>
          </a:p>
          <a:p>
            <a:r>
              <a:rPr lang="sv-SE" dirty="0"/>
              <a:t>2025-09</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err="1"/>
              <a:t>OoB</a:t>
            </a:r>
            <a:r>
              <a:rPr lang="sv-SE" dirty="0"/>
              <a:t> VH 1 </a:t>
            </a:r>
            <a:r>
              <a:rPr lang="sv-SE" dirty="0" err="1"/>
              <a:t>month</a:t>
            </a:r>
            <a:r>
              <a:rPr lang="sv-SE" dirty="0"/>
              <a:t> </a:t>
            </a:r>
            <a:r>
              <a:rPr lang="sv-SE" dirty="0" err="1"/>
              <a:t>delayed</a:t>
            </a:r>
            <a:r>
              <a:rPr lang="sv-SE"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SF 1 </a:t>
            </a:r>
            <a:r>
              <a:rPr lang="sv-SE" dirty="0" err="1"/>
              <a:t>month</a:t>
            </a:r>
            <a:r>
              <a:rPr lang="sv-SE" dirty="0"/>
              <a:t> </a:t>
            </a:r>
            <a:r>
              <a:rPr lang="sv-SE" dirty="0" err="1"/>
              <a:t>delayed</a:t>
            </a:r>
            <a:r>
              <a:rPr lang="sv-SE" dirty="0"/>
              <a:t> </a:t>
            </a:r>
          </a:p>
          <a:p>
            <a:r>
              <a:rPr lang="sv-SE" dirty="0" err="1"/>
              <a:t>Sample</a:t>
            </a:r>
            <a:r>
              <a:rPr lang="sv-SE" dirty="0"/>
              <a:t> </a:t>
            </a:r>
            <a:r>
              <a:rPr lang="sv-SE" dirty="0" err="1"/>
              <a:t>stage</a:t>
            </a:r>
            <a:r>
              <a:rPr lang="sv-SE" dirty="0"/>
              <a:t> 1 </a:t>
            </a:r>
            <a:r>
              <a:rPr lang="sv-SE" dirty="0" err="1"/>
              <a:t>month</a:t>
            </a:r>
            <a:r>
              <a:rPr lang="sv-SE" dirty="0"/>
              <a:t> </a:t>
            </a:r>
            <a:r>
              <a:rPr lang="sv-SE" dirty="0" err="1"/>
              <a:t>delayed</a:t>
            </a:r>
            <a:r>
              <a:rPr lang="sv-SE"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Supports RC + Det A 1 </a:t>
            </a:r>
            <a:r>
              <a:rPr lang="sv-SE" dirty="0" err="1"/>
              <a:t>month</a:t>
            </a:r>
            <a:r>
              <a:rPr lang="sv-SE" dirty="0"/>
              <a:t> </a:t>
            </a:r>
            <a:r>
              <a:rPr lang="sv-SE" dirty="0" err="1"/>
              <a:t>delayed</a:t>
            </a:r>
            <a:r>
              <a:rPr lang="sv-SE"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Supports An + Det B 1 </a:t>
            </a:r>
            <a:r>
              <a:rPr lang="sv-SE" dirty="0" err="1"/>
              <a:t>month</a:t>
            </a:r>
            <a:r>
              <a:rPr lang="sv-SE" dirty="0"/>
              <a:t> </a:t>
            </a:r>
            <a:r>
              <a:rPr lang="sv-SE" dirty="0" err="1"/>
              <a:t>delayed</a:t>
            </a:r>
            <a:r>
              <a:rPr lang="sv-SE" dirty="0"/>
              <a:t> </a:t>
            </a:r>
          </a:p>
          <a:p>
            <a:r>
              <a:rPr lang="sv-SE" dirty="0"/>
              <a:t>RC 5 </a:t>
            </a:r>
            <a:r>
              <a:rPr lang="sv-SE" dirty="0" err="1"/>
              <a:t>months</a:t>
            </a:r>
            <a:r>
              <a:rPr lang="sv-SE" dirty="0"/>
              <a:t> </a:t>
            </a:r>
            <a:r>
              <a:rPr lang="sv-SE" dirty="0" err="1"/>
              <a:t>delayed</a:t>
            </a:r>
            <a:endParaRPr lang="sv-SE" dirty="0"/>
          </a:p>
          <a:p>
            <a:r>
              <a:rPr lang="sv-SE" dirty="0"/>
              <a:t>Oscillation 1 </a:t>
            </a:r>
            <a:r>
              <a:rPr lang="sv-SE" dirty="0" err="1"/>
              <a:t>month</a:t>
            </a:r>
            <a:r>
              <a:rPr lang="sv-SE" dirty="0"/>
              <a:t> </a:t>
            </a:r>
            <a:r>
              <a:rPr lang="sv-SE" dirty="0" err="1"/>
              <a:t>delayed</a:t>
            </a:r>
            <a:r>
              <a:rPr lang="sv-SE" dirty="0"/>
              <a:t> </a:t>
            </a:r>
          </a:p>
          <a:p>
            <a:r>
              <a:rPr lang="sv-SE" dirty="0" err="1"/>
              <a:t>Good</a:t>
            </a:r>
            <a:r>
              <a:rPr lang="sv-SE" dirty="0"/>
              <a:t> lift 1 </a:t>
            </a:r>
            <a:r>
              <a:rPr lang="sv-SE" dirty="0" err="1"/>
              <a:t>month</a:t>
            </a:r>
            <a:r>
              <a:rPr lang="sv-SE" dirty="0"/>
              <a:t> </a:t>
            </a:r>
            <a:r>
              <a:rPr lang="sv-SE" dirty="0" err="1"/>
              <a:t>delayed</a:t>
            </a:r>
            <a:endParaRPr lang="sv-SE" dirty="0"/>
          </a:p>
          <a:p>
            <a:r>
              <a:rPr lang="sv-SE" dirty="0" err="1"/>
              <a:t>Beamstop</a:t>
            </a:r>
            <a:r>
              <a:rPr lang="sv-SE" dirty="0"/>
              <a:t> 1 </a:t>
            </a:r>
            <a:r>
              <a:rPr lang="sv-SE" dirty="0" err="1"/>
              <a:t>mont</a:t>
            </a:r>
            <a:r>
              <a:rPr lang="sv-SE" dirty="0"/>
              <a:t> </a:t>
            </a:r>
            <a:r>
              <a:rPr lang="sv-SE" dirty="0" err="1"/>
              <a:t>delayed</a:t>
            </a:r>
            <a:endParaRPr lang="sv-SE" dirty="0"/>
          </a:p>
          <a:p>
            <a:endParaRPr lang="sv-SE" dirty="0"/>
          </a:p>
          <a:p>
            <a:r>
              <a:rPr lang="sv-SE" dirty="0"/>
              <a:t>2025-06</a:t>
            </a:r>
          </a:p>
          <a:p>
            <a:r>
              <a:rPr lang="sv-SE" dirty="0" err="1"/>
              <a:t>OoB</a:t>
            </a:r>
            <a:r>
              <a:rPr lang="sv-SE" dirty="0"/>
              <a:t> VH </a:t>
            </a:r>
            <a:r>
              <a:rPr lang="sv-SE" dirty="0" err="1"/>
              <a:t>Deisgn</a:t>
            </a:r>
            <a:r>
              <a:rPr lang="sv-SE" dirty="0"/>
              <a:t> </a:t>
            </a:r>
            <a:r>
              <a:rPr lang="sv-SE" dirty="0" err="1"/>
              <a:t>delayed</a:t>
            </a:r>
            <a:r>
              <a:rPr lang="sv-SE" dirty="0"/>
              <a:t> </a:t>
            </a:r>
            <a:r>
              <a:rPr lang="sv-SE" dirty="0" err="1"/>
              <a:t>with</a:t>
            </a:r>
            <a:r>
              <a:rPr lang="sv-SE" dirty="0"/>
              <a:t> 1 </a:t>
            </a:r>
            <a:r>
              <a:rPr lang="sv-SE" dirty="0" err="1"/>
              <a:t>month</a:t>
            </a:r>
            <a:r>
              <a:rPr lang="sv-SE" dirty="0"/>
              <a:t>. </a:t>
            </a:r>
            <a:r>
              <a:rPr lang="sv-SE" dirty="0" err="1"/>
              <a:t>Manufacturing</a:t>
            </a:r>
            <a:r>
              <a:rPr lang="sv-SE" dirty="0"/>
              <a:t> to </a:t>
            </a:r>
            <a:r>
              <a:rPr lang="sv-SE" dirty="0" err="1"/>
              <a:t>more</a:t>
            </a:r>
            <a:r>
              <a:rPr lang="sv-SE" dirty="0"/>
              <a:t> </a:t>
            </a:r>
            <a:r>
              <a:rPr lang="sv-SE" dirty="0" err="1"/>
              <a:t>realistic</a:t>
            </a:r>
            <a:r>
              <a:rPr lang="sv-SE" dirty="0"/>
              <a:t> </a:t>
            </a:r>
            <a:r>
              <a:rPr lang="sv-SE" dirty="0" err="1"/>
              <a:t>estimates</a:t>
            </a:r>
            <a:r>
              <a:rPr lang="sv-SE" dirty="0"/>
              <a:t> </a:t>
            </a:r>
            <a:r>
              <a:rPr lang="sv-SE" dirty="0" err="1"/>
              <a:t>delayed</a:t>
            </a:r>
            <a:r>
              <a:rPr lang="sv-SE" dirty="0"/>
              <a:t> </a:t>
            </a:r>
            <a:r>
              <a:rPr lang="sv-SE" dirty="0" err="1"/>
              <a:t>with</a:t>
            </a:r>
            <a:r>
              <a:rPr lang="sv-SE" dirty="0"/>
              <a:t> 5 </a:t>
            </a:r>
            <a:r>
              <a:rPr lang="sv-SE" dirty="0" err="1"/>
              <a:t>months</a:t>
            </a:r>
            <a:r>
              <a:rPr lang="sv-SE" dirty="0"/>
              <a:t> (</a:t>
            </a:r>
            <a:r>
              <a:rPr lang="sv-SE" dirty="0" err="1"/>
              <a:t>procurement</a:t>
            </a:r>
            <a:r>
              <a:rPr lang="sv-SE" dirty="0"/>
              <a:t> transferred to ESS, </a:t>
            </a:r>
            <a:r>
              <a:rPr lang="sv-SE" dirty="0" err="1"/>
              <a:t>if</a:t>
            </a:r>
            <a:r>
              <a:rPr lang="sv-SE" dirty="0"/>
              <a:t> it </a:t>
            </a:r>
            <a:r>
              <a:rPr lang="sv-SE" dirty="0" err="1"/>
              <a:t>hadn’t</a:t>
            </a:r>
            <a:r>
              <a:rPr lang="sv-SE" dirty="0"/>
              <a:t> </a:t>
            </a:r>
            <a:r>
              <a:rPr lang="sv-SE" dirty="0" err="1"/>
              <a:t>been</a:t>
            </a:r>
            <a:r>
              <a:rPr lang="sv-SE" dirty="0"/>
              <a:t>, </a:t>
            </a:r>
            <a:r>
              <a:rPr lang="sv-SE" dirty="0" err="1"/>
              <a:t>we</a:t>
            </a:r>
            <a:r>
              <a:rPr lang="sv-SE" dirty="0"/>
              <a:t> </a:t>
            </a:r>
            <a:r>
              <a:rPr lang="sv-SE" dirty="0" err="1"/>
              <a:t>had</a:t>
            </a:r>
            <a:r>
              <a:rPr lang="sv-SE" dirty="0"/>
              <a:t> </a:t>
            </a:r>
            <a:r>
              <a:rPr lang="sv-SE" dirty="0" err="1"/>
              <a:t>seen</a:t>
            </a:r>
            <a:r>
              <a:rPr lang="sv-SE" dirty="0"/>
              <a:t> </a:t>
            </a:r>
            <a:r>
              <a:rPr lang="sv-SE" dirty="0" err="1"/>
              <a:t>even</a:t>
            </a:r>
            <a:r>
              <a:rPr lang="sv-SE" dirty="0"/>
              <a:t> </a:t>
            </a:r>
            <a:r>
              <a:rPr lang="sv-SE" dirty="0" err="1"/>
              <a:t>bigger</a:t>
            </a:r>
            <a:r>
              <a:rPr lang="sv-SE" dirty="0"/>
              <a:t> </a:t>
            </a:r>
            <a:r>
              <a:rPr lang="sv-SE" dirty="0" err="1"/>
              <a:t>delays</a:t>
            </a:r>
            <a:r>
              <a:rPr lang="sv-SE" dirty="0"/>
              <a:t>)</a:t>
            </a:r>
          </a:p>
          <a:p>
            <a:r>
              <a:rPr lang="sv-SE" dirty="0" err="1"/>
              <a:t>Sample</a:t>
            </a:r>
            <a:r>
              <a:rPr lang="sv-SE" dirty="0"/>
              <a:t> </a:t>
            </a:r>
            <a:r>
              <a:rPr lang="sv-SE" dirty="0" err="1"/>
              <a:t>stage</a:t>
            </a:r>
            <a:r>
              <a:rPr lang="sv-SE" dirty="0"/>
              <a:t> design </a:t>
            </a:r>
            <a:r>
              <a:rPr lang="sv-SE" dirty="0" err="1"/>
              <a:t>delayed</a:t>
            </a:r>
            <a:r>
              <a:rPr lang="sv-SE" dirty="0"/>
              <a:t> </a:t>
            </a:r>
            <a:r>
              <a:rPr lang="sv-SE" dirty="0" err="1"/>
              <a:t>with</a:t>
            </a:r>
            <a:r>
              <a:rPr lang="sv-SE" dirty="0"/>
              <a:t> 1 </a:t>
            </a:r>
            <a:r>
              <a:rPr lang="sv-SE" dirty="0" err="1"/>
              <a:t>month</a:t>
            </a:r>
            <a:r>
              <a:rPr lang="sv-SE" dirty="0"/>
              <a:t>. </a:t>
            </a:r>
          </a:p>
          <a:p>
            <a:endParaRPr lang="sv-SE" dirty="0"/>
          </a:p>
          <a:p>
            <a:r>
              <a:rPr lang="sv-SE" dirty="0"/>
              <a:t>2024-04</a:t>
            </a:r>
          </a:p>
          <a:p>
            <a:r>
              <a:rPr lang="sv-SE" dirty="0"/>
              <a:t>IB guide and VH + Support on the </a:t>
            </a:r>
            <a:r>
              <a:rPr lang="sv-SE" dirty="0" err="1"/>
              <a:t>critical</a:t>
            </a:r>
            <a:r>
              <a:rPr lang="sv-SE" dirty="0"/>
              <a:t> </a:t>
            </a:r>
            <a:r>
              <a:rPr lang="sv-SE" dirty="0" err="1"/>
              <a:t>path</a:t>
            </a:r>
            <a:endParaRPr lang="sv-SE" dirty="0"/>
          </a:p>
          <a:p>
            <a:endParaRPr lang="sv-SE" dirty="0"/>
          </a:p>
          <a:p>
            <a:r>
              <a:rPr lang="sv-SE" dirty="0"/>
              <a:t>2025-03</a:t>
            </a:r>
          </a:p>
          <a:p>
            <a:r>
              <a:rPr lang="sv-SE" dirty="0" err="1"/>
              <a:t>Polarizer</a:t>
            </a:r>
            <a:r>
              <a:rPr lang="sv-SE" dirty="0"/>
              <a:t> design + 2 </a:t>
            </a:r>
            <a:r>
              <a:rPr lang="sv-SE" dirty="0" err="1"/>
              <a:t>month</a:t>
            </a:r>
            <a:endParaRPr lang="sv-SE" dirty="0"/>
          </a:p>
          <a:p>
            <a:r>
              <a:rPr lang="sv-SE" dirty="0"/>
              <a:t>Supports for RC + Det A + 1 </a:t>
            </a:r>
            <a:r>
              <a:rPr lang="sv-SE" dirty="0" err="1"/>
              <a:t>months</a:t>
            </a:r>
            <a:endParaRPr lang="sv-SE" dirty="0"/>
          </a:p>
          <a:p>
            <a:endParaRPr lang="sv-SE" dirty="0"/>
          </a:p>
          <a:p>
            <a:r>
              <a:rPr lang="sv-SE" dirty="0"/>
              <a:t>2025-02</a:t>
            </a:r>
          </a:p>
          <a:p>
            <a:r>
              <a:rPr lang="sv-SE" dirty="0" err="1"/>
              <a:t>Polarizer</a:t>
            </a:r>
            <a:r>
              <a:rPr lang="sv-SE" dirty="0"/>
              <a:t> design + 1 </a:t>
            </a:r>
            <a:r>
              <a:rPr lang="sv-SE" dirty="0" err="1"/>
              <a:t>month</a:t>
            </a:r>
            <a:endParaRPr lang="sv-SE" dirty="0"/>
          </a:p>
          <a:p>
            <a:r>
              <a:rPr lang="sv-SE" dirty="0"/>
              <a:t>Oscillation design+ 2 </a:t>
            </a:r>
            <a:r>
              <a:rPr lang="sv-SE" dirty="0" err="1"/>
              <a:t>months</a:t>
            </a:r>
            <a:endParaRPr lang="sv-SE" dirty="0"/>
          </a:p>
          <a:p>
            <a:r>
              <a:rPr lang="sv-SE" dirty="0" err="1"/>
              <a:t>Sample</a:t>
            </a:r>
            <a:r>
              <a:rPr lang="sv-SE" dirty="0"/>
              <a:t> </a:t>
            </a:r>
            <a:r>
              <a:rPr lang="sv-SE" dirty="0" err="1"/>
              <a:t>stage</a:t>
            </a:r>
            <a:r>
              <a:rPr lang="sv-SE" dirty="0"/>
              <a:t> design+ 3 </a:t>
            </a:r>
            <a:r>
              <a:rPr lang="sv-SE" dirty="0" err="1"/>
              <a:t>months</a:t>
            </a:r>
            <a:endParaRPr lang="sv-SE" dirty="0"/>
          </a:p>
          <a:p>
            <a:endParaRPr lang="sv-SE" dirty="0"/>
          </a:p>
          <a:p>
            <a:r>
              <a:rPr lang="sv-SE" dirty="0"/>
              <a:t>2024-12</a:t>
            </a:r>
          </a:p>
          <a:p>
            <a:r>
              <a:rPr lang="sv-SE" dirty="0"/>
              <a:t>LLB </a:t>
            </a:r>
            <a:r>
              <a:rPr lang="sv-SE" dirty="0" err="1"/>
              <a:t>desinger</a:t>
            </a:r>
            <a:r>
              <a:rPr lang="sv-SE" dirty="0"/>
              <a:t>: RF Spin flipper + </a:t>
            </a:r>
            <a:r>
              <a:rPr lang="sv-SE" dirty="0" err="1"/>
              <a:t>OoB</a:t>
            </a:r>
            <a:r>
              <a:rPr lang="sv-SE" dirty="0"/>
              <a:t> </a:t>
            </a:r>
            <a:r>
              <a:rPr lang="sv-SE" dirty="0" err="1"/>
              <a:t>Vh</a:t>
            </a:r>
            <a:r>
              <a:rPr lang="sv-SE" dirty="0"/>
              <a:t> </a:t>
            </a:r>
            <a:r>
              <a:rPr lang="sv-SE" dirty="0" err="1"/>
              <a:t>suppoert</a:t>
            </a:r>
            <a:endParaRPr lang="sv-SE" dirty="0"/>
          </a:p>
          <a:p>
            <a:r>
              <a:rPr lang="sv-SE" dirty="0" err="1"/>
              <a:t>Mortiz</a:t>
            </a:r>
            <a:r>
              <a:rPr lang="sv-SE" dirty="0"/>
              <a:t> + </a:t>
            </a:r>
            <a:r>
              <a:rPr lang="sv-SE" dirty="0" err="1"/>
              <a:t>desgin</a:t>
            </a:r>
            <a:r>
              <a:rPr lang="sv-SE" dirty="0"/>
              <a:t> pool: supports A and B</a:t>
            </a:r>
          </a:p>
          <a:p>
            <a:r>
              <a:rPr lang="sv-SE" dirty="0"/>
              <a:t>Danielle: </a:t>
            </a:r>
            <a:r>
              <a:rPr lang="sv-SE" dirty="0" err="1"/>
              <a:t>elevated</a:t>
            </a:r>
            <a:r>
              <a:rPr lang="sv-SE" dirty="0"/>
              <a:t> </a:t>
            </a:r>
            <a:r>
              <a:rPr lang="sv-SE" dirty="0" err="1"/>
              <a:t>platform</a:t>
            </a:r>
            <a:endParaRPr lang="sv-SE" dirty="0"/>
          </a:p>
          <a:p>
            <a:r>
              <a:rPr lang="sv-SE" dirty="0"/>
              <a:t>LLLB 2: </a:t>
            </a:r>
            <a:r>
              <a:rPr lang="sv-SE" dirty="0" err="1"/>
              <a:t>sample</a:t>
            </a:r>
            <a:r>
              <a:rPr lang="sv-SE" dirty="0"/>
              <a:t> </a:t>
            </a:r>
            <a:r>
              <a:rPr lang="sv-SE" dirty="0" err="1"/>
              <a:t>stage</a:t>
            </a:r>
            <a:endParaRPr lang="sv-SE" dirty="0"/>
          </a:p>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E5A434-646A-2746-9BDC-885B2382B33E}" type="slidenum">
              <a:rPr kumimoji="0" lang="sv-SE" sz="17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sv-SE" sz="17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40241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2026-04</a:t>
            </a:r>
          </a:p>
          <a:p>
            <a:r>
              <a:rPr lang="sv-SE" dirty="0" err="1"/>
              <a:t>Sample</a:t>
            </a:r>
            <a:r>
              <a:rPr lang="sv-SE" dirty="0"/>
              <a:t> </a:t>
            </a:r>
            <a:r>
              <a:rPr lang="sv-SE" dirty="0" err="1"/>
              <a:t>stage</a:t>
            </a:r>
            <a:r>
              <a:rPr lang="sv-SE" dirty="0"/>
              <a:t> FAT: 37 </a:t>
            </a:r>
            <a:r>
              <a:rPr lang="sv-SE" dirty="0" err="1"/>
              <a:t>days</a:t>
            </a:r>
            <a:r>
              <a:rPr lang="sv-SE" dirty="0"/>
              <a:t> </a:t>
            </a:r>
            <a:r>
              <a:rPr lang="sv-SE" dirty="0" err="1"/>
              <a:t>delayed</a:t>
            </a:r>
            <a:endParaRPr lang="sv-SE" dirty="0"/>
          </a:p>
          <a:p>
            <a:r>
              <a:rPr lang="sv-SE" dirty="0"/>
              <a:t>Support-Analyser+ </a:t>
            </a:r>
            <a:r>
              <a:rPr lang="sv-SE" dirty="0" err="1"/>
              <a:t>DetB</a:t>
            </a:r>
            <a:r>
              <a:rPr lang="sv-SE" dirty="0"/>
              <a:t>: 41 </a:t>
            </a:r>
            <a:r>
              <a:rPr lang="sv-SE" dirty="0" err="1"/>
              <a:t>days</a:t>
            </a:r>
            <a:r>
              <a:rPr lang="sv-SE" dirty="0"/>
              <a:t> </a:t>
            </a:r>
            <a:r>
              <a:rPr lang="sv-SE" dirty="0" err="1"/>
              <a:t>delayed</a:t>
            </a:r>
            <a:endParaRPr lang="sv-SE" dirty="0"/>
          </a:p>
          <a:p>
            <a:r>
              <a:rPr lang="sv-SE" dirty="0" err="1"/>
              <a:t>False</a:t>
            </a:r>
            <a:r>
              <a:rPr lang="sv-SE" dirty="0"/>
              <a:t> </a:t>
            </a:r>
            <a:r>
              <a:rPr lang="sv-SE" dirty="0" err="1"/>
              <a:t>floor</a:t>
            </a:r>
            <a:r>
              <a:rPr lang="sv-SE" dirty="0"/>
              <a:t>: 10 </a:t>
            </a:r>
            <a:r>
              <a:rPr lang="sv-SE" dirty="0" err="1"/>
              <a:t>days</a:t>
            </a:r>
            <a:r>
              <a:rPr lang="sv-SE" dirty="0"/>
              <a:t> </a:t>
            </a:r>
            <a:r>
              <a:rPr lang="sv-SE" dirty="0" err="1"/>
              <a:t>delayed</a:t>
            </a:r>
            <a:r>
              <a:rPr lang="sv-SE" dirty="0"/>
              <a:t> (+ </a:t>
            </a:r>
            <a:r>
              <a:rPr lang="sv-SE" dirty="0" err="1"/>
              <a:t>previously</a:t>
            </a:r>
            <a:r>
              <a:rPr lang="sv-SE" dirty="0"/>
              <a:t> </a:t>
            </a:r>
            <a:r>
              <a:rPr lang="sv-SE" dirty="0" err="1"/>
              <a:t>missing</a:t>
            </a:r>
            <a:r>
              <a:rPr lang="sv-SE" dirty="0"/>
              <a:t> </a:t>
            </a:r>
            <a:r>
              <a:rPr lang="sv-SE" dirty="0" err="1"/>
              <a:t>link</a:t>
            </a:r>
            <a:r>
              <a:rPr lang="sv-SE" dirty="0"/>
              <a:t> </a:t>
            </a:r>
            <a:r>
              <a:rPr lang="sv-SE" dirty="0" err="1"/>
              <a:t>which</a:t>
            </a:r>
            <a:r>
              <a:rPr lang="sv-SE" dirty="0"/>
              <a:t> </a:t>
            </a:r>
            <a:r>
              <a:rPr lang="sv-SE" dirty="0" err="1"/>
              <a:t>now</a:t>
            </a:r>
            <a:r>
              <a:rPr lang="sv-SE" dirty="0"/>
              <a:t> makes it </a:t>
            </a:r>
            <a:r>
              <a:rPr lang="sv-SE" dirty="0" err="1"/>
              <a:t>more</a:t>
            </a:r>
            <a:r>
              <a:rPr lang="sv-SE" dirty="0"/>
              <a:t> </a:t>
            </a:r>
            <a:r>
              <a:rPr lang="sv-SE" dirty="0" err="1"/>
              <a:t>schedule</a:t>
            </a:r>
            <a:r>
              <a:rPr lang="sv-SE" dirty="0"/>
              <a:t> </a:t>
            </a:r>
            <a:r>
              <a:rPr lang="sv-SE" dirty="0" err="1"/>
              <a:t>critical</a:t>
            </a:r>
            <a:r>
              <a:rPr lang="sv-SE" dirty="0"/>
              <a:t>)</a:t>
            </a:r>
          </a:p>
          <a:p>
            <a:r>
              <a:rPr lang="sv-SE" dirty="0" err="1"/>
              <a:t>OoB</a:t>
            </a:r>
            <a:r>
              <a:rPr lang="sv-SE" dirty="0"/>
              <a:t> VH &amp; </a:t>
            </a:r>
            <a:r>
              <a:rPr lang="sv-SE" dirty="0" err="1"/>
              <a:t>Supp</a:t>
            </a:r>
            <a:r>
              <a:rPr lang="sv-SE" dirty="0"/>
              <a:t> </a:t>
            </a:r>
            <a:r>
              <a:rPr lang="sv-SE" dirty="0" err="1"/>
              <a:t>section</a:t>
            </a:r>
            <a:r>
              <a:rPr lang="sv-SE" dirty="0"/>
              <a:t> 3: 20 </a:t>
            </a:r>
            <a:r>
              <a:rPr lang="sv-SE" dirty="0" err="1"/>
              <a:t>days</a:t>
            </a:r>
            <a:r>
              <a:rPr lang="sv-SE" dirty="0"/>
              <a:t> </a:t>
            </a:r>
            <a:r>
              <a:rPr lang="sv-SE" dirty="0" err="1"/>
              <a:t>delayed</a:t>
            </a: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Support-RC+ </a:t>
            </a:r>
            <a:r>
              <a:rPr lang="sv-SE" dirty="0" err="1"/>
              <a:t>DetA</a:t>
            </a:r>
            <a:r>
              <a:rPr lang="sv-SE" dirty="0"/>
              <a:t>: 26 </a:t>
            </a:r>
            <a:r>
              <a:rPr lang="sv-SE" dirty="0" err="1"/>
              <a:t>days</a:t>
            </a:r>
            <a:r>
              <a:rPr lang="sv-SE" dirty="0"/>
              <a:t> </a:t>
            </a:r>
            <a:r>
              <a:rPr lang="sv-SE" dirty="0" err="1"/>
              <a:t>delayed</a:t>
            </a:r>
            <a:endParaRPr lang="sv-SE" dirty="0"/>
          </a:p>
          <a:p>
            <a:endParaRPr lang="sv-SE" dirty="0"/>
          </a:p>
          <a:p>
            <a:endParaRPr lang="sv-SE" dirty="0"/>
          </a:p>
          <a:p>
            <a:r>
              <a:rPr lang="sv-SE" dirty="0"/>
              <a:t>2026-03</a:t>
            </a:r>
          </a:p>
          <a:p>
            <a:r>
              <a:rPr lang="sv-SE" dirty="0"/>
              <a:t>MCA plan </a:t>
            </a:r>
            <a:r>
              <a:rPr lang="sv-SE" dirty="0" err="1"/>
              <a:t>updated</a:t>
            </a:r>
            <a:r>
              <a:rPr lang="sv-SE" dirty="0"/>
              <a:t> </a:t>
            </a:r>
            <a:r>
              <a:rPr lang="sv-SE" dirty="0" err="1"/>
              <a:t>with</a:t>
            </a:r>
            <a:r>
              <a:rPr lang="sv-SE" dirty="0"/>
              <a:t> </a:t>
            </a:r>
            <a:r>
              <a:rPr lang="sv-SE" dirty="0" err="1"/>
              <a:t>links</a:t>
            </a:r>
            <a:r>
              <a:rPr lang="sv-SE" dirty="0"/>
              <a:t> to </a:t>
            </a:r>
            <a:r>
              <a:rPr lang="sv-SE" dirty="0" err="1"/>
              <a:t>false</a:t>
            </a:r>
            <a:r>
              <a:rPr lang="sv-SE" dirty="0"/>
              <a:t> </a:t>
            </a:r>
            <a:r>
              <a:rPr lang="sv-SE" dirty="0" err="1"/>
              <a:t>floor</a:t>
            </a:r>
            <a:r>
              <a:rPr lang="sv-SE" dirty="0"/>
              <a:t> etc. </a:t>
            </a:r>
          </a:p>
          <a:p>
            <a:r>
              <a:rPr lang="sv-SE" dirty="0" err="1"/>
              <a:t>Polarizer</a:t>
            </a:r>
            <a:r>
              <a:rPr lang="sv-SE" dirty="0"/>
              <a:t> FAT 85 </a:t>
            </a:r>
            <a:r>
              <a:rPr lang="sv-SE" dirty="0" err="1"/>
              <a:t>days</a:t>
            </a:r>
            <a:r>
              <a:rPr lang="sv-SE" dirty="0"/>
              <a:t> </a:t>
            </a:r>
            <a:r>
              <a:rPr lang="sv-SE" dirty="0" err="1"/>
              <a:t>delayed</a:t>
            </a:r>
            <a:endParaRPr lang="sv-SE" dirty="0"/>
          </a:p>
          <a:p>
            <a:r>
              <a:rPr lang="sv-SE" dirty="0" err="1"/>
              <a:t>Support-RC+Det</a:t>
            </a:r>
            <a:r>
              <a:rPr lang="sv-SE" dirty="0"/>
              <a:t> A: 26 </a:t>
            </a:r>
            <a:r>
              <a:rPr lang="sv-SE" dirty="0" err="1"/>
              <a:t>days</a:t>
            </a:r>
            <a:r>
              <a:rPr lang="sv-SE" dirty="0"/>
              <a:t> </a:t>
            </a:r>
            <a:r>
              <a:rPr lang="sv-SE" dirty="0" err="1"/>
              <a:t>delayed</a:t>
            </a:r>
            <a:endParaRPr lang="sv-SE" dirty="0"/>
          </a:p>
          <a:p>
            <a:endParaRPr lang="sv-SE" dirty="0"/>
          </a:p>
          <a:p>
            <a:endParaRPr lang="sv-SE" dirty="0"/>
          </a:p>
          <a:p>
            <a:r>
              <a:rPr lang="sv-SE" dirty="0"/>
              <a:t>2026-02</a:t>
            </a:r>
          </a:p>
          <a:p>
            <a:r>
              <a:rPr lang="sv-SE" dirty="0" err="1"/>
              <a:t>OoB</a:t>
            </a:r>
            <a:r>
              <a:rPr lang="sv-SE" dirty="0"/>
              <a:t> VH and Supports installation: 76 </a:t>
            </a:r>
            <a:r>
              <a:rPr lang="sv-SE" dirty="0" err="1"/>
              <a:t>days</a:t>
            </a:r>
            <a:r>
              <a:rPr lang="sv-SE" dirty="0"/>
              <a:t> </a:t>
            </a:r>
            <a:r>
              <a:rPr lang="sv-SE" dirty="0" err="1"/>
              <a:t>delayed</a:t>
            </a:r>
            <a:r>
              <a:rPr lang="sv-SE" dirty="0"/>
              <a:t> (</a:t>
            </a:r>
            <a:r>
              <a:rPr lang="sv-SE" dirty="0" err="1"/>
              <a:t>some</a:t>
            </a:r>
            <a:r>
              <a:rPr lang="sv-SE" dirty="0"/>
              <a:t> </a:t>
            </a:r>
            <a:r>
              <a:rPr lang="sv-SE" dirty="0" err="1"/>
              <a:t>mitigations</a:t>
            </a:r>
            <a:r>
              <a:rPr lang="sv-SE" dirty="0"/>
              <a:t> </a:t>
            </a:r>
            <a:r>
              <a:rPr lang="sv-SE" dirty="0" err="1"/>
              <a:t>through</a:t>
            </a:r>
            <a:r>
              <a:rPr lang="sv-SE" dirty="0"/>
              <a:t> re-</a:t>
            </a:r>
            <a:r>
              <a:rPr lang="sv-SE" dirty="0" err="1"/>
              <a:t>prioritizing</a:t>
            </a:r>
            <a:r>
              <a:rPr lang="sv-SE" dirty="0"/>
              <a:t> the </a:t>
            </a:r>
            <a:r>
              <a:rPr lang="sv-SE" dirty="0" err="1"/>
              <a:t>sequence</a:t>
            </a:r>
            <a:r>
              <a:rPr lang="sv-SE" dirty="0"/>
              <a:t>)</a:t>
            </a:r>
          </a:p>
          <a:p>
            <a:r>
              <a:rPr lang="sv-SE" dirty="0"/>
              <a:t>TG5: 18 </a:t>
            </a:r>
            <a:r>
              <a:rPr lang="sv-SE" dirty="0" err="1"/>
              <a:t>days</a:t>
            </a:r>
            <a:r>
              <a:rPr lang="sv-SE" dirty="0"/>
              <a:t> </a:t>
            </a:r>
            <a:r>
              <a:rPr lang="sv-SE" dirty="0" err="1"/>
              <a:t>delayed</a:t>
            </a:r>
            <a:endParaRPr lang="sv-SE" dirty="0"/>
          </a:p>
          <a:p>
            <a:r>
              <a:rPr lang="sv-SE" dirty="0" err="1"/>
              <a:t>Sample</a:t>
            </a:r>
            <a:r>
              <a:rPr lang="sv-SE" dirty="0"/>
              <a:t> </a:t>
            </a:r>
            <a:r>
              <a:rPr lang="sv-SE" dirty="0" err="1"/>
              <a:t>stage</a:t>
            </a:r>
            <a:r>
              <a:rPr lang="sv-SE" dirty="0"/>
              <a:t>: 25 </a:t>
            </a:r>
            <a:r>
              <a:rPr lang="sv-SE" dirty="0" err="1"/>
              <a:t>days</a:t>
            </a:r>
            <a:r>
              <a:rPr lang="sv-SE" dirty="0"/>
              <a:t> </a:t>
            </a:r>
            <a:r>
              <a:rPr lang="sv-SE" dirty="0" err="1"/>
              <a:t>delayed</a:t>
            </a:r>
            <a:endParaRPr lang="sv-SE" dirty="0"/>
          </a:p>
          <a:p>
            <a:r>
              <a:rPr lang="sv-SE" dirty="0" err="1"/>
              <a:t>Analyzer</a:t>
            </a:r>
            <a:r>
              <a:rPr lang="sv-SE" dirty="0"/>
              <a:t> seg 1 (128 </a:t>
            </a:r>
            <a:r>
              <a:rPr lang="sv-SE" dirty="0" err="1"/>
              <a:t>days</a:t>
            </a:r>
            <a:r>
              <a:rPr lang="sv-SE" dirty="0"/>
              <a:t> </a:t>
            </a:r>
            <a:r>
              <a:rPr lang="sv-SE" dirty="0" err="1"/>
              <a:t>delayed</a:t>
            </a:r>
            <a:r>
              <a:rPr lang="sv-SE" dirty="0"/>
              <a:t> from </a:t>
            </a:r>
            <a:r>
              <a:rPr lang="sv-SE" dirty="0" err="1"/>
              <a:t>replanning</a:t>
            </a:r>
            <a:r>
              <a:rPr lang="sv-SE" dirty="0"/>
              <a:t>)</a:t>
            </a:r>
          </a:p>
          <a:p>
            <a:endParaRPr lang="sv-SE" dirty="0"/>
          </a:p>
          <a:p>
            <a:endParaRPr lang="sv-SE" dirty="0"/>
          </a:p>
          <a:p>
            <a:r>
              <a:rPr lang="sv-SE" dirty="0"/>
              <a:t>2025-09</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err="1"/>
              <a:t>OoB</a:t>
            </a:r>
            <a:r>
              <a:rPr lang="sv-SE" dirty="0"/>
              <a:t> VH 1 </a:t>
            </a:r>
            <a:r>
              <a:rPr lang="sv-SE" dirty="0" err="1"/>
              <a:t>month</a:t>
            </a:r>
            <a:r>
              <a:rPr lang="sv-SE" dirty="0"/>
              <a:t> </a:t>
            </a:r>
            <a:r>
              <a:rPr lang="sv-SE" dirty="0" err="1"/>
              <a:t>delayed</a:t>
            </a:r>
            <a:r>
              <a:rPr lang="sv-SE"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SF 1 </a:t>
            </a:r>
            <a:r>
              <a:rPr lang="sv-SE" dirty="0" err="1"/>
              <a:t>month</a:t>
            </a:r>
            <a:r>
              <a:rPr lang="sv-SE" dirty="0"/>
              <a:t> </a:t>
            </a:r>
            <a:r>
              <a:rPr lang="sv-SE" dirty="0" err="1"/>
              <a:t>delayed</a:t>
            </a:r>
            <a:r>
              <a:rPr lang="sv-SE" dirty="0"/>
              <a:t> </a:t>
            </a:r>
          </a:p>
          <a:p>
            <a:r>
              <a:rPr lang="sv-SE" dirty="0" err="1"/>
              <a:t>Sample</a:t>
            </a:r>
            <a:r>
              <a:rPr lang="sv-SE" dirty="0"/>
              <a:t> </a:t>
            </a:r>
            <a:r>
              <a:rPr lang="sv-SE" dirty="0" err="1"/>
              <a:t>stage</a:t>
            </a:r>
            <a:r>
              <a:rPr lang="sv-SE" dirty="0"/>
              <a:t> 1 </a:t>
            </a:r>
            <a:r>
              <a:rPr lang="sv-SE" dirty="0" err="1"/>
              <a:t>month</a:t>
            </a:r>
            <a:r>
              <a:rPr lang="sv-SE" dirty="0"/>
              <a:t> </a:t>
            </a:r>
            <a:r>
              <a:rPr lang="sv-SE" dirty="0" err="1"/>
              <a:t>delayed</a:t>
            </a:r>
            <a:r>
              <a:rPr lang="sv-SE"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Supports RC + Det A 1 </a:t>
            </a:r>
            <a:r>
              <a:rPr lang="sv-SE" dirty="0" err="1"/>
              <a:t>month</a:t>
            </a:r>
            <a:r>
              <a:rPr lang="sv-SE" dirty="0"/>
              <a:t> </a:t>
            </a:r>
            <a:r>
              <a:rPr lang="sv-SE" dirty="0" err="1"/>
              <a:t>delayed</a:t>
            </a:r>
            <a:r>
              <a:rPr lang="sv-SE"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Supports An + Det B 1 </a:t>
            </a:r>
            <a:r>
              <a:rPr lang="sv-SE" dirty="0" err="1"/>
              <a:t>month</a:t>
            </a:r>
            <a:r>
              <a:rPr lang="sv-SE" dirty="0"/>
              <a:t> </a:t>
            </a:r>
            <a:r>
              <a:rPr lang="sv-SE" dirty="0" err="1"/>
              <a:t>delayed</a:t>
            </a:r>
            <a:r>
              <a:rPr lang="sv-SE" dirty="0"/>
              <a:t> </a:t>
            </a:r>
          </a:p>
          <a:p>
            <a:r>
              <a:rPr lang="sv-SE" dirty="0"/>
              <a:t>RC 5 </a:t>
            </a:r>
            <a:r>
              <a:rPr lang="sv-SE" dirty="0" err="1"/>
              <a:t>months</a:t>
            </a:r>
            <a:r>
              <a:rPr lang="sv-SE" dirty="0"/>
              <a:t> </a:t>
            </a:r>
            <a:r>
              <a:rPr lang="sv-SE" dirty="0" err="1"/>
              <a:t>delayed</a:t>
            </a:r>
            <a:endParaRPr lang="sv-SE" dirty="0"/>
          </a:p>
          <a:p>
            <a:r>
              <a:rPr lang="sv-SE" dirty="0"/>
              <a:t>Oscillation 1 </a:t>
            </a:r>
            <a:r>
              <a:rPr lang="sv-SE" dirty="0" err="1"/>
              <a:t>month</a:t>
            </a:r>
            <a:r>
              <a:rPr lang="sv-SE" dirty="0"/>
              <a:t> </a:t>
            </a:r>
            <a:r>
              <a:rPr lang="sv-SE" dirty="0" err="1"/>
              <a:t>delayed</a:t>
            </a:r>
            <a:r>
              <a:rPr lang="sv-SE" dirty="0"/>
              <a:t> </a:t>
            </a:r>
          </a:p>
          <a:p>
            <a:r>
              <a:rPr lang="sv-SE" dirty="0" err="1"/>
              <a:t>Good</a:t>
            </a:r>
            <a:r>
              <a:rPr lang="sv-SE" dirty="0"/>
              <a:t> lift 1 </a:t>
            </a:r>
            <a:r>
              <a:rPr lang="sv-SE" dirty="0" err="1"/>
              <a:t>month</a:t>
            </a:r>
            <a:r>
              <a:rPr lang="sv-SE" dirty="0"/>
              <a:t> </a:t>
            </a:r>
            <a:r>
              <a:rPr lang="sv-SE" dirty="0" err="1"/>
              <a:t>delayed</a:t>
            </a:r>
            <a:endParaRPr lang="sv-SE" dirty="0"/>
          </a:p>
          <a:p>
            <a:r>
              <a:rPr lang="sv-SE" dirty="0" err="1"/>
              <a:t>Beamstop</a:t>
            </a:r>
            <a:r>
              <a:rPr lang="sv-SE" dirty="0"/>
              <a:t> 1 </a:t>
            </a:r>
            <a:r>
              <a:rPr lang="sv-SE" dirty="0" err="1"/>
              <a:t>mont</a:t>
            </a:r>
            <a:r>
              <a:rPr lang="sv-SE" dirty="0"/>
              <a:t> </a:t>
            </a:r>
            <a:r>
              <a:rPr lang="sv-SE" dirty="0" err="1"/>
              <a:t>delayed</a:t>
            </a:r>
            <a:endParaRPr lang="sv-SE" dirty="0"/>
          </a:p>
          <a:p>
            <a:endParaRPr lang="sv-SE" dirty="0"/>
          </a:p>
          <a:p>
            <a:r>
              <a:rPr lang="sv-SE" dirty="0"/>
              <a:t>2025-06</a:t>
            </a:r>
          </a:p>
          <a:p>
            <a:r>
              <a:rPr lang="sv-SE" dirty="0" err="1"/>
              <a:t>OoB</a:t>
            </a:r>
            <a:r>
              <a:rPr lang="sv-SE" dirty="0"/>
              <a:t> VH </a:t>
            </a:r>
            <a:r>
              <a:rPr lang="sv-SE" dirty="0" err="1"/>
              <a:t>Deisgn</a:t>
            </a:r>
            <a:r>
              <a:rPr lang="sv-SE" dirty="0"/>
              <a:t> </a:t>
            </a:r>
            <a:r>
              <a:rPr lang="sv-SE" dirty="0" err="1"/>
              <a:t>delayed</a:t>
            </a:r>
            <a:r>
              <a:rPr lang="sv-SE" dirty="0"/>
              <a:t> </a:t>
            </a:r>
            <a:r>
              <a:rPr lang="sv-SE" dirty="0" err="1"/>
              <a:t>with</a:t>
            </a:r>
            <a:r>
              <a:rPr lang="sv-SE" dirty="0"/>
              <a:t> 1 </a:t>
            </a:r>
            <a:r>
              <a:rPr lang="sv-SE" dirty="0" err="1"/>
              <a:t>month</a:t>
            </a:r>
            <a:r>
              <a:rPr lang="sv-SE" dirty="0"/>
              <a:t>. </a:t>
            </a:r>
            <a:r>
              <a:rPr lang="sv-SE" dirty="0" err="1"/>
              <a:t>Manufacturing</a:t>
            </a:r>
            <a:r>
              <a:rPr lang="sv-SE" dirty="0"/>
              <a:t> to </a:t>
            </a:r>
            <a:r>
              <a:rPr lang="sv-SE" dirty="0" err="1"/>
              <a:t>more</a:t>
            </a:r>
            <a:r>
              <a:rPr lang="sv-SE" dirty="0"/>
              <a:t> </a:t>
            </a:r>
            <a:r>
              <a:rPr lang="sv-SE" dirty="0" err="1"/>
              <a:t>realistic</a:t>
            </a:r>
            <a:r>
              <a:rPr lang="sv-SE" dirty="0"/>
              <a:t> </a:t>
            </a:r>
            <a:r>
              <a:rPr lang="sv-SE" dirty="0" err="1"/>
              <a:t>estimates</a:t>
            </a:r>
            <a:r>
              <a:rPr lang="sv-SE" dirty="0"/>
              <a:t> </a:t>
            </a:r>
            <a:r>
              <a:rPr lang="sv-SE" dirty="0" err="1"/>
              <a:t>delayed</a:t>
            </a:r>
            <a:r>
              <a:rPr lang="sv-SE" dirty="0"/>
              <a:t> </a:t>
            </a:r>
            <a:r>
              <a:rPr lang="sv-SE" dirty="0" err="1"/>
              <a:t>with</a:t>
            </a:r>
            <a:r>
              <a:rPr lang="sv-SE" dirty="0"/>
              <a:t> 5 </a:t>
            </a:r>
            <a:r>
              <a:rPr lang="sv-SE" dirty="0" err="1"/>
              <a:t>months</a:t>
            </a:r>
            <a:r>
              <a:rPr lang="sv-SE" dirty="0"/>
              <a:t> (</a:t>
            </a:r>
            <a:r>
              <a:rPr lang="sv-SE" dirty="0" err="1"/>
              <a:t>procurement</a:t>
            </a:r>
            <a:r>
              <a:rPr lang="sv-SE" dirty="0"/>
              <a:t> transferred to ESS, </a:t>
            </a:r>
            <a:r>
              <a:rPr lang="sv-SE" dirty="0" err="1"/>
              <a:t>if</a:t>
            </a:r>
            <a:r>
              <a:rPr lang="sv-SE" dirty="0"/>
              <a:t> it </a:t>
            </a:r>
            <a:r>
              <a:rPr lang="sv-SE" dirty="0" err="1"/>
              <a:t>hadn’t</a:t>
            </a:r>
            <a:r>
              <a:rPr lang="sv-SE" dirty="0"/>
              <a:t> </a:t>
            </a:r>
            <a:r>
              <a:rPr lang="sv-SE" dirty="0" err="1"/>
              <a:t>been</a:t>
            </a:r>
            <a:r>
              <a:rPr lang="sv-SE" dirty="0"/>
              <a:t>, </a:t>
            </a:r>
            <a:r>
              <a:rPr lang="sv-SE" dirty="0" err="1"/>
              <a:t>we</a:t>
            </a:r>
            <a:r>
              <a:rPr lang="sv-SE" dirty="0"/>
              <a:t> </a:t>
            </a:r>
            <a:r>
              <a:rPr lang="sv-SE" dirty="0" err="1"/>
              <a:t>had</a:t>
            </a:r>
            <a:r>
              <a:rPr lang="sv-SE" dirty="0"/>
              <a:t> </a:t>
            </a:r>
            <a:r>
              <a:rPr lang="sv-SE" dirty="0" err="1"/>
              <a:t>seen</a:t>
            </a:r>
            <a:r>
              <a:rPr lang="sv-SE" dirty="0"/>
              <a:t> </a:t>
            </a:r>
            <a:r>
              <a:rPr lang="sv-SE" dirty="0" err="1"/>
              <a:t>even</a:t>
            </a:r>
            <a:r>
              <a:rPr lang="sv-SE" dirty="0"/>
              <a:t> </a:t>
            </a:r>
            <a:r>
              <a:rPr lang="sv-SE" dirty="0" err="1"/>
              <a:t>bigger</a:t>
            </a:r>
            <a:r>
              <a:rPr lang="sv-SE" dirty="0"/>
              <a:t> </a:t>
            </a:r>
            <a:r>
              <a:rPr lang="sv-SE" dirty="0" err="1"/>
              <a:t>delays</a:t>
            </a:r>
            <a:r>
              <a:rPr lang="sv-SE" dirty="0"/>
              <a:t>)</a:t>
            </a:r>
          </a:p>
          <a:p>
            <a:r>
              <a:rPr lang="sv-SE" dirty="0" err="1"/>
              <a:t>Sample</a:t>
            </a:r>
            <a:r>
              <a:rPr lang="sv-SE" dirty="0"/>
              <a:t> </a:t>
            </a:r>
            <a:r>
              <a:rPr lang="sv-SE" dirty="0" err="1"/>
              <a:t>stage</a:t>
            </a:r>
            <a:r>
              <a:rPr lang="sv-SE" dirty="0"/>
              <a:t> design </a:t>
            </a:r>
            <a:r>
              <a:rPr lang="sv-SE" dirty="0" err="1"/>
              <a:t>delayed</a:t>
            </a:r>
            <a:r>
              <a:rPr lang="sv-SE" dirty="0"/>
              <a:t> </a:t>
            </a:r>
            <a:r>
              <a:rPr lang="sv-SE" dirty="0" err="1"/>
              <a:t>with</a:t>
            </a:r>
            <a:r>
              <a:rPr lang="sv-SE" dirty="0"/>
              <a:t> 1 </a:t>
            </a:r>
            <a:r>
              <a:rPr lang="sv-SE" dirty="0" err="1"/>
              <a:t>month</a:t>
            </a:r>
            <a:r>
              <a:rPr lang="sv-SE" dirty="0"/>
              <a:t>. </a:t>
            </a:r>
          </a:p>
          <a:p>
            <a:endParaRPr lang="sv-SE" dirty="0"/>
          </a:p>
          <a:p>
            <a:r>
              <a:rPr lang="sv-SE" dirty="0"/>
              <a:t>2024-04</a:t>
            </a:r>
          </a:p>
          <a:p>
            <a:r>
              <a:rPr lang="sv-SE" dirty="0"/>
              <a:t>IB guide and VH + Support on the </a:t>
            </a:r>
            <a:r>
              <a:rPr lang="sv-SE" dirty="0" err="1"/>
              <a:t>critical</a:t>
            </a:r>
            <a:r>
              <a:rPr lang="sv-SE" dirty="0"/>
              <a:t> </a:t>
            </a:r>
            <a:r>
              <a:rPr lang="sv-SE" dirty="0" err="1"/>
              <a:t>path</a:t>
            </a:r>
            <a:endParaRPr lang="sv-SE" dirty="0"/>
          </a:p>
          <a:p>
            <a:endParaRPr lang="sv-SE" dirty="0"/>
          </a:p>
          <a:p>
            <a:r>
              <a:rPr lang="sv-SE" dirty="0"/>
              <a:t>2025-03</a:t>
            </a:r>
          </a:p>
          <a:p>
            <a:r>
              <a:rPr lang="sv-SE" dirty="0" err="1"/>
              <a:t>Polarizer</a:t>
            </a:r>
            <a:r>
              <a:rPr lang="sv-SE" dirty="0"/>
              <a:t> design + 2 </a:t>
            </a:r>
            <a:r>
              <a:rPr lang="sv-SE" dirty="0" err="1"/>
              <a:t>month</a:t>
            </a:r>
            <a:endParaRPr lang="sv-SE" dirty="0"/>
          </a:p>
          <a:p>
            <a:r>
              <a:rPr lang="sv-SE" dirty="0"/>
              <a:t>Supports for RC + Det A + 1 </a:t>
            </a:r>
            <a:r>
              <a:rPr lang="sv-SE" dirty="0" err="1"/>
              <a:t>months</a:t>
            </a:r>
            <a:endParaRPr lang="sv-SE" dirty="0"/>
          </a:p>
          <a:p>
            <a:endParaRPr lang="sv-SE" dirty="0"/>
          </a:p>
          <a:p>
            <a:r>
              <a:rPr lang="sv-SE" dirty="0"/>
              <a:t>2025-02</a:t>
            </a:r>
          </a:p>
          <a:p>
            <a:r>
              <a:rPr lang="sv-SE" dirty="0" err="1"/>
              <a:t>Polarizer</a:t>
            </a:r>
            <a:r>
              <a:rPr lang="sv-SE" dirty="0"/>
              <a:t> design + 1 </a:t>
            </a:r>
            <a:r>
              <a:rPr lang="sv-SE" dirty="0" err="1"/>
              <a:t>month</a:t>
            </a:r>
            <a:endParaRPr lang="sv-SE" dirty="0"/>
          </a:p>
          <a:p>
            <a:r>
              <a:rPr lang="sv-SE" dirty="0"/>
              <a:t>Oscillation design+ 2 </a:t>
            </a:r>
            <a:r>
              <a:rPr lang="sv-SE" dirty="0" err="1"/>
              <a:t>months</a:t>
            </a:r>
            <a:endParaRPr lang="sv-SE" dirty="0"/>
          </a:p>
          <a:p>
            <a:r>
              <a:rPr lang="sv-SE" dirty="0" err="1"/>
              <a:t>Sample</a:t>
            </a:r>
            <a:r>
              <a:rPr lang="sv-SE" dirty="0"/>
              <a:t> </a:t>
            </a:r>
            <a:r>
              <a:rPr lang="sv-SE" dirty="0" err="1"/>
              <a:t>stage</a:t>
            </a:r>
            <a:r>
              <a:rPr lang="sv-SE" dirty="0"/>
              <a:t> design+ 3 </a:t>
            </a:r>
            <a:r>
              <a:rPr lang="sv-SE" dirty="0" err="1"/>
              <a:t>months</a:t>
            </a:r>
            <a:endParaRPr lang="sv-SE" dirty="0"/>
          </a:p>
          <a:p>
            <a:endParaRPr lang="sv-SE" dirty="0"/>
          </a:p>
          <a:p>
            <a:r>
              <a:rPr lang="sv-SE" dirty="0"/>
              <a:t>2024-12</a:t>
            </a:r>
          </a:p>
          <a:p>
            <a:r>
              <a:rPr lang="sv-SE" dirty="0"/>
              <a:t>LLB </a:t>
            </a:r>
            <a:r>
              <a:rPr lang="sv-SE" dirty="0" err="1"/>
              <a:t>desinger</a:t>
            </a:r>
            <a:r>
              <a:rPr lang="sv-SE" dirty="0"/>
              <a:t>: RF Spin flipper + </a:t>
            </a:r>
            <a:r>
              <a:rPr lang="sv-SE" dirty="0" err="1"/>
              <a:t>OoB</a:t>
            </a:r>
            <a:r>
              <a:rPr lang="sv-SE" dirty="0"/>
              <a:t> </a:t>
            </a:r>
            <a:r>
              <a:rPr lang="sv-SE" dirty="0" err="1"/>
              <a:t>Vh</a:t>
            </a:r>
            <a:r>
              <a:rPr lang="sv-SE" dirty="0"/>
              <a:t> </a:t>
            </a:r>
            <a:r>
              <a:rPr lang="sv-SE" dirty="0" err="1"/>
              <a:t>suppoert</a:t>
            </a:r>
            <a:endParaRPr lang="sv-SE" dirty="0"/>
          </a:p>
          <a:p>
            <a:r>
              <a:rPr lang="sv-SE" dirty="0" err="1"/>
              <a:t>Mortiz</a:t>
            </a:r>
            <a:r>
              <a:rPr lang="sv-SE" dirty="0"/>
              <a:t> + </a:t>
            </a:r>
            <a:r>
              <a:rPr lang="sv-SE" dirty="0" err="1"/>
              <a:t>desgin</a:t>
            </a:r>
            <a:r>
              <a:rPr lang="sv-SE" dirty="0"/>
              <a:t> pool: supports A and B</a:t>
            </a:r>
          </a:p>
          <a:p>
            <a:r>
              <a:rPr lang="sv-SE" dirty="0"/>
              <a:t>Danielle: </a:t>
            </a:r>
            <a:r>
              <a:rPr lang="sv-SE" dirty="0" err="1"/>
              <a:t>elevated</a:t>
            </a:r>
            <a:r>
              <a:rPr lang="sv-SE" dirty="0"/>
              <a:t> </a:t>
            </a:r>
            <a:r>
              <a:rPr lang="sv-SE" dirty="0" err="1"/>
              <a:t>platform</a:t>
            </a:r>
            <a:endParaRPr lang="sv-SE" dirty="0"/>
          </a:p>
          <a:p>
            <a:r>
              <a:rPr lang="sv-SE" dirty="0"/>
              <a:t>LLLB 2: </a:t>
            </a:r>
            <a:r>
              <a:rPr lang="sv-SE" dirty="0" err="1"/>
              <a:t>sample</a:t>
            </a:r>
            <a:r>
              <a:rPr lang="sv-SE" dirty="0"/>
              <a:t> </a:t>
            </a:r>
            <a:r>
              <a:rPr lang="sv-SE" dirty="0" err="1"/>
              <a:t>stage</a:t>
            </a:r>
            <a:endParaRPr lang="sv-SE" dirty="0"/>
          </a:p>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E5A434-646A-2746-9BDC-885B2382B33E}" type="slidenum">
              <a:rPr kumimoji="0" lang="sv-SE" sz="17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sv-SE" sz="17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40241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E26DC0-DF0A-8293-4F17-7426F05BD36B}"/>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C1B1CA49-E5FD-CDBB-626B-E875FA4EE7FD}"/>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A9393BB6-5A37-814D-AAAF-30AAADCBD5AF}"/>
              </a:ext>
            </a:extLst>
          </p:cNvPr>
          <p:cNvSpPr>
            <a:spLocks noGrp="1"/>
          </p:cNvSpPr>
          <p:nvPr>
            <p:ph type="body" idx="1"/>
          </p:nvPr>
        </p:nvSpPr>
        <p:spPr/>
        <p:txBody>
          <a:bodyPr/>
          <a:lstStyle/>
          <a:p>
            <a:r>
              <a:rPr lang="sv-SE" dirty="0"/>
              <a:t>2026-04</a:t>
            </a:r>
          </a:p>
          <a:p>
            <a:r>
              <a:rPr lang="sv-SE" dirty="0" err="1"/>
              <a:t>Sample</a:t>
            </a:r>
            <a:r>
              <a:rPr lang="sv-SE" dirty="0"/>
              <a:t> </a:t>
            </a:r>
            <a:r>
              <a:rPr lang="sv-SE" dirty="0" err="1"/>
              <a:t>stage</a:t>
            </a:r>
            <a:r>
              <a:rPr lang="sv-SE" dirty="0"/>
              <a:t> FAT: 37 </a:t>
            </a:r>
            <a:r>
              <a:rPr lang="sv-SE" dirty="0" err="1"/>
              <a:t>days</a:t>
            </a:r>
            <a:r>
              <a:rPr lang="sv-SE" dirty="0"/>
              <a:t> </a:t>
            </a:r>
            <a:r>
              <a:rPr lang="sv-SE" dirty="0" err="1"/>
              <a:t>delayed</a:t>
            </a:r>
            <a:endParaRPr lang="sv-SE" dirty="0"/>
          </a:p>
          <a:p>
            <a:r>
              <a:rPr lang="sv-SE" dirty="0"/>
              <a:t>Support-Analyser+ </a:t>
            </a:r>
            <a:r>
              <a:rPr lang="sv-SE" dirty="0" err="1"/>
              <a:t>DetB</a:t>
            </a:r>
            <a:r>
              <a:rPr lang="sv-SE" dirty="0"/>
              <a:t>: 41 </a:t>
            </a:r>
            <a:r>
              <a:rPr lang="sv-SE" dirty="0" err="1"/>
              <a:t>days</a:t>
            </a:r>
            <a:r>
              <a:rPr lang="sv-SE" dirty="0"/>
              <a:t> </a:t>
            </a:r>
            <a:r>
              <a:rPr lang="sv-SE" dirty="0" err="1"/>
              <a:t>delayed</a:t>
            </a:r>
            <a:endParaRPr lang="sv-SE" dirty="0"/>
          </a:p>
          <a:p>
            <a:r>
              <a:rPr lang="sv-SE" dirty="0" err="1"/>
              <a:t>False</a:t>
            </a:r>
            <a:r>
              <a:rPr lang="sv-SE" dirty="0"/>
              <a:t> </a:t>
            </a:r>
            <a:r>
              <a:rPr lang="sv-SE" dirty="0" err="1"/>
              <a:t>floor</a:t>
            </a:r>
            <a:r>
              <a:rPr lang="sv-SE" dirty="0"/>
              <a:t>: 10 </a:t>
            </a:r>
            <a:r>
              <a:rPr lang="sv-SE" dirty="0" err="1"/>
              <a:t>days</a:t>
            </a:r>
            <a:r>
              <a:rPr lang="sv-SE" dirty="0"/>
              <a:t> </a:t>
            </a:r>
            <a:r>
              <a:rPr lang="sv-SE" dirty="0" err="1"/>
              <a:t>delayed</a:t>
            </a:r>
            <a:r>
              <a:rPr lang="sv-SE" dirty="0"/>
              <a:t> (+ </a:t>
            </a:r>
            <a:r>
              <a:rPr lang="sv-SE" dirty="0" err="1"/>
              <a:t>previously</a:t>
            </a:r>
            <a:r>
              <a:rPr lang="sv-SE" dirty="0"/>
              <a:t> </a:t>
            </a:r>
            <a:r>
              <a:rPr lang="sv-SE" dirty="0" err="1"/>
              <a:t>missing</a:t>
            </a:r>
            <a:r>
              <a:rPr lang="sv-SE" dirty="0"/>
              <a:t> </a:t>
            </a:r>
            <a:r>
              <a:rPr lang="sv-SE" dirty="0" err="1"/>
              <a:t>link</a:t>
            </a:r>
            <a:r>
              <a:rPr lang="sv-SE" dirty="0"/>
              <a:t> </a:t>
            </a:r>
            <a:r>
              <a:rPr lang="sv-SE" dirty="0" err="1"/>
              <a:t>which</a:t>
            </a:r>
            <a:r>
              <a:rPr lang="sv-SE" dirty="0"/>
              <a:t> </a:t>
            </a:r>
            <a:r>
              <a:rPr lang="sv-SE" dirty="0" err="1"/>
              <a:t>now</a:t>
            </a:r>
            <a:r>
              <a:rPr lang="sv-SE" dirty="0"/>
              <a:t> makes it </a:t>
            </a:r>
            <a:r>
              <a:rPr lang="sv-SE" dirty="0" err="1"/>
              <a:t>more</a:t>
            </a:r>
            <a:r>
              <a:rPr lang="sv-SE" dirty="0"/>
              <a:t> </a:t>
            </a:r>
            <a:r>
              <a:rPr lang="sv-SE" dirty="0" err="1"/>
              <a:t>schedule</a:t>
            </a:r>
            <a:r>
              <a:rPr lang="sv-SE" dirty="0"/>
              <a:t> </a:t>
            </a:r>
            <a:r>
              <a:rPr lang="sv-SE" dirty="0" err="1"/>
              <a:t>critical</a:t>
            </a:r>
            <a:r>
              <a:rPr lang="sv-SE" dirty="0"/>
              <a:t>)</a:t>
            </a:r>
          </a:p>
          <a:p>
            <a:r>
              <a:rPr lang="sv-SE" dirty="0" err="1"/>
              <a:t>OoB</a:t>
            </a:r>
            <a:r>
              <a:rPr lang="sv-SE" dirty="0"/>
              <a:t> VH &amp; </a:t>
            </a:r>
            <a:r>
              <a:rPr lang="sv-SE" dirty="0" err="1"/>
              <a:t>Supp</a:t>
            </a:r>
            <a:r>
              <a:rPr lang="sv-SE" dirty="0"/>
              <a:t> </a:t>
            </a:r>
            <a:r>
              <a:rPr lang="sv-SE" dirty="0" err="1"/>
              <a:t>section</a:t>
            </a:r>
            <a:r>
              <a:rPr lang="sv-SE" dirty="0"/>
              <a:t> 3: 20 </a:t>
            </a:r>
            <a:r>
              <a:rPr lang="sv-SE" dirty="0" err="1"/>
              <a:t>days</a:t>
            </a:r>
            <a:r>
              <a:rPr lang="sv-SE" dirty="0"/>
              <a:t> </a:t>
            </a:r>
            <a:r>
              <a:rPr lang="sv-SE" dirty="0" err="1"/>
              <a:t>delayed</a:t>
            </a: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Support-RC+ </a:t>
            </a:r>
            <a:r>
              <a:rPr lang="sv-SE" dirty="0" err="1"/>
              <a:t>DetA</a:t>
            </a:r>
            <a:r>
              <a:rPr lang="sv-SE" dirty="0"/>
              <a:t>: 26 </a:t>
            </a:r>
            <a:r>
              <a:rPr lang="sv-SE" dirty="0" err="1"/>
              <a:t>days</a:t>
            </a:r>
            <a:r>
              <a:rPr lang="sv-SE" dirty="0"/>
              <a:t> </a:t>
            </a:r>
            <a:r>
              <a:rPr lang="sv-SE" dirty="0" err="1"/>
              <a:t>delayed</a:t>
            </a:r>
            <a:endParaRPr lang="sv-SE" dirty="0"/>
          </a:p>
          <a:p>
            <a:endParaRPr lang="sv-SE" dirty="0"/>
          </a:p>
          <a:p>
            <a:endParaRPr lang="sv-SE" dirty="0"/>
          </a:p>
          <a:p>
            <a:r>
              <a:rPr lang="sv-SE" dirty="0"/>
              <a:t>2026-03</a:t>
            </a:r>
          </a:p>
          <a:p>
            <a:r>
              <a:rPr lang="sv-SE" dirty="0"/>
              <a:t>MCA plan </a:t>
            </a:r>
            <a:r>
              <a:rPr lang="sv-SE" dirty="0" err="1"/>
              <a:t>updated</a:t>
            </a:r>
            <a:r>
              <a:rPr lang="sv-SE" dirty="0"/>
              <a:t> </a:t>
            </a:r>
            <a:r>
              <a:rPr lang="sv-SE" dirty="0" err="1"/>
              <a:t>with</a:t>
            </a:r>
            <a:r>
              <a:rPr lang="sv-SE" dirty="0"/>
              <a:t> </a:t>
            </a:r>
            <a:r>
              <a:rPr lang="sv-SE" dirty="0" err="1"/>
              <a:t>links</a:t>
            </a:r>
            <a:r>
              <a:rPr lang="sv-SE" dirty="0"/>
              <a:t> to </a:t>
            </a:r>
            <a:r>
              <a:rPr lang="sv-SE" dirty="0" err="1"/>
              <a:t>false</a:t>
            </a:r>
            <a:r>
              <a:rPr lang="sv-SE" dirty="0"/>
              <a:t> </a:t>
            </a:r>
            <a:r>
              <a:rPr lang="sv-SE" dirty="0" err="1"/>
              <a:t>floor</a:t>
            </a:r>
            <a:r>
              <a:rPr lang="sv-SE" dirty="0"/>
              <a:t> etc. </a:t>
            </a:r>
          </a:p>
          <a:p>
            <a:r>
              <a:rPr lang="sv-SE" dirty="0" err="1"/>
              <a:t>Polarizer</a:t>
            </a:r>
            <a:r>
              <a:rPr lang="sv-SE" dirty="0"/>
              <a:t> FAT 85 </a:t>
            </a:r>
            <a:r>
              <a:rPr lang="sv-SE" dirty="0" err="1"/>
              <a:t>days</a:t>
            </a:r>
            <a:r>
              <a:rPr lang="sv-SE" dirty="0"/>
              <a:t> </a:t>
            </a:r>
            <a:r>
              <a:rPr lang="sv-SE" dirty="0" err="1"/>
              <a:t>delayed</a:t>
            </a:r>
            <a:endParaRPr lang="sv-SE" dirty="0"/>
          </a:p>
          <a:p>
            <a:r>
              <a:rPr lang="sv-SE" dirty="0" err="1"/>
              <a:t>Support-RC+Det</a:t>
            </a:r>
            <a:r>
              <a:rPr lang="sv-SE" dirty="0"/>
              <a:t> A: 26 </a:t>
            </a:r>
            <a:r>
              <a:rPr lang="sv-SE" dirty="0" err="1"/>
              <a:t>days</a:t>
            </a:r>
            <a:r>
              <a:rPr lang="sv-SE" dirty="0"/>
              <a:t> </a:t>
            </a:r>
            <a:r>
              <a:rPr lang="sv-SE" dirty="0" err="1"/>
              <a:t>delayed</a:t>
            </a:r>
            <a:endParaRPr lang="sv-SE" dirty="0"/>
          </a:p>
          <a:p>
            <a:endParaRPr lang="sv-SE" dirty="0"/>
          </a:p>
          <a:p>
            <a:endParaRPr lang="sv-SE" dirty="0"/>
          </a:p>
          <a:p>
            <a:r>
              <a:rPr lang="sv-SE" dirty="0"/>
              <a:t>2026-02</a:t>
            </a:r>
          </a:p>
          <a:p>
            <a:r>
              <a:rPr lang="sv-SE" dirty="0" err="1"/>
              <a:t>OoB</a:t>
            </a:r>
            <a:r>
              <a:rPr lang="sv-SE" dirty="0"/>
              <a:t> VH and Supports installation: 76 </a:t>
            </a:r>
            <a:r>
              <a:rPr lang="sv-SE" dirty="0" err="1"/>
              <a:t>days</a:t>
            </a:r>
            <a:r>
              <a:rPr lang="sv-SE" dirty="0"/>
              <a:t> </a:t>
            </a:r>
            <a:r>
              <a:rPr lang="sv-SE" dirty="0" err="1"/>
              <a:t>delayed</a:t>
            </a:r>
            <a:r>
              <a:rPr lang="sv-SE" dirty="0"/>
              <a:t> (</a:t>
            </a:r>
            <a:r>
              <a:rPr lang="sv-SE" dirty="0" err="1"/>
              <a:t>some</a:t>
            </a:r>
            <a:r>
              <a:rPr lang="sv-SE" dirty="0"/>
              <a:t> </a:t>
            </a:r>
            <a:r>
              <a:rPr lang="sv-SE" dirty="0" err="1"/>
              <a:t>mitigations</a:t>
            </a:r>
            <a:r>
              <a:rPr lang="sv-SE" dirty="0"/>
              <a:t> </a:t>
            </a:r>
            <a:r>
              <a:rPr lang="sv-SE" dirty="0" err="1"/>
              <a:t>through</a:t>
            </a:r>
            <a:r>
              <a:rPr lang="sv-SE" dirty="0"/>
              <a:t> re-</a:t>
            </a:r>
            <a:r>
              <a:rPr lang="sv-SE" dirty="0" err="1"/>
              <a:t>prioritizing</a:t>
            </a:r>
            <a:r>
              <a:rPr lang="sv-SE" dirty="0"/>
              <a:t> the </a:t>
            </a:r>
            <a:r>
              <a:rPr lang="sv-SE" dirty="0" err="1"/>
              <a:t>sequence</a:t>
            </a:r>
            <a:r>
              <a:rPr lang="sv-SE" dirty="0"/>
              <a:t>)</a:t>
            </a:r>
          </a:p>
          <a:p>
            <a:r>
              <a:rPr lang="sv-SE" dirty="0"/>
              <a:t>TG5: 18 </a:t>
            </a:r>
            <a:r>
              <a:rPr lang="sv-SE" dirty="0" err="1"/>
              <a:t>days</a:t>
            </a:r>
            <a:r>
              <a:rPr lang="sv-SE" dirty="0"/>
              <a:t> </a:t>
            </a:r>
            <a:r>
              <a:rPr lang="sv-SE" dirty="0" err="1"/>
              <a:t>delayed</a:t>
            </a:r>
            <a:endParaRPr lang="sv-SE" dirty="0"/>
          </a:p>
          <a:p>
            <a:r>
              <a:rPr lang="sv-SE" dirty="0" err="1"/>
              <a:t>Sample</a:t>
            </a:r>
            <a:r>
              <a:rPr lang="sv-SE" dirty="0"/>
              <a:t> </a:t>
            </a:r>
            <a:r>
              <a:rPr lang="sv-SE" dirty="0" err="1"/>
              <a:t>stage</a:t>
            </a:r>
            <a:r>
              <a:rPr lang="sv-SE" dirty="0"/>
              <a:t>: 25 </a:t>
            </a:r>
            <a:r>
              <a:rPr lang="sv-SE" dirty="0" err="1"/>
              <a:t>days</a:t>
            </a:r>
            <a:r>
              <a:rPr lang="sv-SE" dirty="0"/>
              <a:t> </a:t>
            </a:r>
            <a:r>
              <a:rPr lang="sv-SE" dirty="0" err="1"/>
              <a:t>delayed</a:t>
            </a:r>
            <a:endParaRPr lang="sv-SE" dirty="0"/>
          </a:p>
          <a:p>
            <a:r>
              <a:rPr lang="sv-SE" dirty="0" err="1"/>
              <a:t>Analyzer</a:t>
            </a:r>
            <a:r>
              <a:rPr lang="sv-SE" dirty="0"/>
              <a:t> seg 1 (128 </a:t>
            </a:r>
            <a:r>
              <a:rPr lang="sv-SE" dirty="0" err="1"/>
              <a:t>days</a:t>
            </a:r>
            <a:r>
              <a:rPr lang="sv-SE" dirty="0"/>
              <a:t> </a:t>
            </a:r>
            <a:r>
              <a:rPr lang="sv-SE" dirty="0" err="1"/>
              <a:t>delayed</a:t>
            </a:r>
            <a:r>
              <a:rPr lang="sv-SE" dirty="0"/>
              <a:t> from </a:t>
            </a:r>
            <a:r>
              <a:rPr lang="sv-SE" dirty="0" err="1"/>
              <a:t>replanning</a:t>
            </a:r>
            <a:r>
              <a:rPr lang="sv-SE" dirty="0"/>
              <a:t>)</a:t>
            </a:r>
          </a:p>
          <a:p>
            <a:endParaRPr lang="sv-SE" dirty="0"/>
          </a:p>
          <a:p>
            <a:endParaRPr lang="sv-SE" dirty="0"/>
          </a:p>
          <a:p>
            <a:r>
              <a:rPr lang="sv-SE" dirty="0"/>
              <a:t>2025-09</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err="1"/>
              <a:t>OoB</a:t>
            </a:r>
            <a:r>
              <a:rPr lang="sv-SE" dirty="0"/>
              <a:t> VH 1 </a:t>
            </a:r>
            <a:r>
              <a:rPr lang="sv-SE" dirty="0" err="1"/>
              <a:t>month</a:t>
            </a:r>
            <a:r>
              <a:rPr lang="sv-SE" dirty="0"/>
              <a:t> </a:t>
            </a:r>
            <a:r>
              <a:rPr lang="sv-SE" dirty="0" err="1"/>
              <a:t>delayed</a:t>
            </a:r>
            <a:r>
              <a:rPr lang="sv-SE"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SF 1 </a:t>
            </a:r>
            <a:r>
              <a:rPr lang="sv-SE" dirty="0" err="1"/>
              <a:t>month</a:t>
            </a:r>
            <a:r>
              <a:rPr lang="sv-SE" dirty="0"/>
              <a:t> </a:t>
            </a:r>
            <a:r>
              <a:rPr lang="sv-SE" dirty="0" err="1"/>
              <a:t>delayed</a:t>
            </a:r>
            <a:r>
              <a:rPr lang="sv-SE" dirty="0"/>
              <a:t> </a:t>
            </a:r>
          </a:p>
          <a:p>
            <a:r>
              <a:rPr lang="sv-SE" dirty="0" err="1"/>
              <a:t>Sample</a:t>
            </a:r>
            <a:r>
              <a:rPr lang="sv-SE" dirty="0"/>
              <a:t> </a:t>
            </a:r>
            <a:r>
              <a:rPr lang="sv-SE" dirty="0" err="1"/>
              <a:t>stage</a:t>
            </a:r>
            <a:r>
              <a:rPr lang="sv-SE" dirty="0"/>
              <a:t> 1 </a:t>
            </a:r>
            <a:r>
              <a:rPr lang="sv-SE" dirty="0" err="1"/>
              <a:t>month</a:t>
            </a:r>
            <a:r>
              <a:rPr lang="sv-SE" dirty="0"/>
              <a:t> </a:t>
            </a:r>
            <a:r>
              <a:rPr lang="sv-SE" dirty="0" err="1"/>
              <a:t>delayed</a:t>
            </a:r>
            <a:r>
              <a:rPr lang="sv-SE"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Supports RC + Det A 1 </a:t>
            </a:r>
            <a:r>
              <a:rPr lang="sv-SE" dirty="0" err="1"/>
              <a:t>month</a:t>
            </a:r>
            <a:r>
              <a:rPr lang="sv-SE" dirty="0"/>
              <a:t> </a:t>
            </a:r>
            <a:r>
              <a:rPr lang="sv-SE" dirty="0" err="1"/>
              <a:t>delayed</a:t>
            </a:r>
            <a:r>
              <a:rPr lang="sv-SE"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Supports An + Det B 1 </a:t>
            </a:r>
            <a:r>
              <a:rPr lang="sv-SE" dirty="0" err="1"/>
              <a:t>month</a:t>
            </a:r>
            <a:r>
              <a:rPr lang="sv-SE" dirty="0"/>
              <a:t> </a:t>
            </a:r>
            <a:r>
              <a:rPr lang="sv-SE" dirty="0" err="1"/>
              <a:t>delayed</a:t>
            </a:r>
            <a:r>
              <a:rPr lang="sv-SE" dirty="0"/>
              <a:t> </a:t>
            </a:r>
          </a:p>
          <a:p>
            <a:r>
              <a:rPr lang="sv-SE" dirty="0"/>
              <a:t>RC 5 </a:t>
            </a:r>
            <a:r>
              <a:rPr lang="sv-SE" dirty="0" err="1"/>
              <a:t>months</a:t>
            </a:r>
            <a:r>
              <a:rPr lang="sv-SE" dirty="0"/>
              <a:t> </a:t>
            </a:r>
            <a:r>
              <a:rPr lang="sv-SE" dirty="0" err="1"/>
              <a:t>delayed</a:t>
            </a:r>
            <a:endParaRPr lang="sv-SE" dirty="0"/>
          </a:p>
          <a:p>
            <a:r>
              <a:rPr lang="sv-SE" dirty="0"/>
              <a:t>Oscillation 1 </a:t>
            </a:r>
            <a:r>
              <a:rPr lang="sv-SE" dirty="0" err="1"/>
              <a:t>month</a:t>
            </a:r>
            <a:r>
              <a:rPr lang="sv-SE" dirty="0"/>
              <a:t> </a:t>
            </a:r>
            <a:r>
              <a:rPr lang="sv-SE" dirty="0" err="1"/>
              <a:t>delayed</a:t>
            </a:r>
            <a:r>
              <a:rPr lang="sv-SE" dirty="0"/>
              <a:t> </a:t>
            </a:r>
          </a:p>
          <a:p>
            <a:r>
              <a:rPr lang="sv-SE" dirty="0" err="1"/>
              <a:t>Good</a:t>
            </a:r>
            <a:r>
              <a:rPr lang="sv-SE" dirty="0"/>
              <a:t> lift 1 </a:t>
            </a:r>
            <a:r>
              <a:rPr lang="sv-SE" dirty="0" err="1"/>
              <a:t>month</a:t>
            </a:r>
            <a:r>
              <a:rPr lang="sv-SE" dirty="0"/>
              <a:t> </a:t>
            </a:r>
            <a:r>
              <a:rPr lang="sv-SE" dirty="0" err="1"/>
              <a:t>delayed</a:t>
            </a:r>
            <a:endParaRPr lang="sv-SE" dirty="0"/>
          </a:p>
          <a:p>
            <a:r>
              <a:rPr lang="sv-SE" dirty="0" err="1"/>
              <a:t>Beamstop</a:t>
            </a:r>
            <a:r>
              <a:rPr lang="sv-SE" dirty="0"/>
              <a:t> 1 </a:t>
            </a:r>
            <a:r>
              <a:rPr lang="sv-SE" dirty="0" err="1"/>
              <a:t>mont</a:t>
            </a:r>
            <a:r>
              <a:rPr lang="sv-SE" dirty="0"/>
              <a:t> </a:t>
            </a:r>
            <a:r>
              <a:rPr lang="sv-SE" dirty="0" err="1"/>
              <a:t>delayed</a:t>
            </a:r>
            <a:endParaRPr lang="sv-SE" dirty="0"/>
          </a:p>
          <a:p>
            <a:endParaRPr lang="sv-SE" dirty="0"/>
          </a:p>
          <a:p>
            <a:r>
              <a:rPr lang="sv-SE" dirty="0"/>
              <a:t>2025-06</a:t>
            </a:r>
          </a:p>
          <a:p>
            <a:r>
              <a:rPr lang="sv-SE" dirty="0" err="1"/>
              <a:t>OoB</a:t>
            </a:r>
            <a:r>
              <a:rPr lang="sv-SE" dirty="0"/>
              <a:t> VH </a:t>
            </a:r>
            <a:r>
              <a:rPr lang="sv-SE" dirty="0" err="1"/>
              <a:t>Deisgn</a:t>
            </a:r>
            <a:r>
              <a:rPr lang="sv-SE" dirty="0"/>
              <a:t> </a:t>
            </a:r>
            <a:r>
              <a:rPr lang="sv-SE" dirty="0" err="1"/>
              <a:t>delayed</a:t>
            </a:r>
            <a:r>
              <a:rPr lang="sv-SE" dirty="0"/>
              <a:t> </a:t>
            </a:r>
            <a:r>
              <a:rPr lang="sv-SE" dirty="0" err="1"/>
              <a:t>with</a:t>
            </a:r>
            <a:r>
              <a:rPr lang="sv-SE" dirty="0"/>
              <a:t> 1 </a:t>
            </a:r>
            <a:r>
              <a:rPr lang="sv-SE" dirty="0" err="1"/>
              <a:t>month</a:t>
            </a:r>
            <a:r>
              <a:rPr lang="sv-SE" dirty="0"/>
              <a:t>. </a:t>
            </a:r>
            <a:r>
              <a:rPr lang="sv-SE" dirty="0" err="1"/>
              <a:t>Manufacturing</a:t>
            </a:r>
            <a:r>
              <a:rPr lang="sv-SE" dirty="0"/>
              <a:t> to </a:t>
            </a:r>
            <a:r>
              <a:rPr lang="sv-SE" dirty="0" err="1"/>
              <a:t>more</a:t>
            </a:r>
            <a:r>
              <a:rPr lang="sv-SE" dirty="0"/>
              <a:t> </a:t>
            </a:r>
            <a:r>
              <a:rPr lang="sv-SE" dirty="0" err="1"/>
              <a:t>realistic</a:t>
            </a:r>
            <a:r>
              <a:rPr lang="sv-SE" dirty="0"/>
              <a:t> </a:t>
            </a:r>
            <a:r>
              <a:rPr lang="sv-SE" dirty="0" err="1"/>
              <a:t>estimates</a:t>
            </a:r>
            <a:r>
              <a:rPr lang="sv-SE" dirty="0"/>
              <a:t> </a:t>
            </a:r>
            <a:r>
              <a:rPr lang="sv-SE" dirty="0" err="1"/>
              <a:t>delayed</a:t>
            </a:r>
            <a:r>
              <a:rPr lang="sv-SE" dirty="0"/>
              <a:t> </a:t>
            </a:r>
            <a:r>
              <a:rPr lang="sv-SE" dirty="0" err="1"/>
              <a:t>with</a:t>
            </a:r>
            <a:r>
              <a:rPr lang="sv-SE" dirty="0"/>
              <a:t> 5 </a:t>
            </a:r>
            <a:r>
              <a:rPr lang="sv-SE" dirty="0" err="1"/>
              <a:t>months</a:t>
            </a:r>
            <a:r>
              <a:rPr lang="sv-SE" dirty="0"/>
              <a:t> (</a:t>
            </a:r>
            <a:r>
              <a:rPr lang="sv-SE" dirty="0" err="1"/>
              <a:t>procurement</a:t>
            </a:r>
            <a:r>
              <a:rPr lang="sv-SE" dirty="0"/>
              <a:t> transferred to ESS, </a:t>
            </a:r>
            <a:r>
              <a:rPr lang="sv-SE" dirty="0" err="1"/>
              <a:t>if</a:t>
            </a:r>
            <a:r>
              <a:rPr lang="sv-SE" dirty="0"/>
              <a:t> it </a:t>
            </a:r>
            <a:r>
              <a:rPr lang="sv-SE" dirty="0" err="1"/>
              <a:t>hadn’t</a:t>
            </a:r>
            <a:r>
              <a:rPr lang="sv-SE" dirty="0"/>
              <a:t> </a:t>
            </a:r>
            <a:r>
              <a:rPr lang="sv-SE" dirty="0" err="1"/>
              <a:t>been</a:t>
            </a:r>
            <a:r>
              <a:rPr lang="sv-SE" dirty="0"/>
              <a:t>, </a:t>
            </a:r>
            <a:r>
              <a:rPr lang="sv-SE" dirty="0" err="1"/>
              <a:t>we</a:t>
            </a:r>
            <a:r>
              <a:rPr lang="sv-SE" dirty="0"/>
              <a:t> </a:t>
            </a:r>
            <a:r>
              <a:rPr lang="sv-SE" dirty="0" err="1"/>
              <a:t>had</a:t>
            </a:r>
            <a:r>
              <a:rPr lang="sv-SE" dirty="0"/>
              <a:t> </a:t>
            </a:r>
            <a:r>
              <a:rPr lang="sv-SE" dirty="0" err="1"/>
              <a:t>seen</a:t>
            </a:r>
            <a:r>
              <a:rPr lang="sv-SE" dirty="0"/>
              <a:t> </a:t>
            </a:r>
            <a:r>
              <a:rPr lang="sv-SE" dirty="0" err="1"/>
              <a:t>even</a:t>
            </a:r>
            <a:r>
              <a:rPr lang="sv-SE" dirty="0"/>
              <a:t> </a:t>
            </a:r>
            <a:r>
              <a:rPr lang="sv-SE" dirty="0" err="1"/>
              <a:t>bigger</a:t>
            </a:r>
            <a:r>
              <a:rPr lang="sv-SE" dirty="0"/>
              <a:t> </a:t>
            </a:r>
            <a:r>
              <a:rPr lang="sv-SE" dirty="0" err="1"/>
              <a:t>delays</a:t>
            </a:r>
            <a:r>
              <a:rPr lang="sv-SE" dirty="0"/>
              <a:t>)</a:t>
            </a:r>
          </a:p>
          <a:p>
            <a:r>
              <a:rPr lang="sv-SE" dirty="0" err="1"/>
              <a:t>Sample</a:t>
            </a:r>
            <a:r>
              <a:rPr lang="sv-SE" dirty="0"/>
              <a:t> </a:t>
            </a:r>
            <a:r>
              <a:rPr lang="sv-SE" dirty="0" err="1"/>
              <a:t>stage</a:t>
            </a:r>
            <a:r>
              <a:rPr lang="sv-SE" dirty="0"/>
              <a:t> design </a:t>
            </a:r>
            <a:r>
              <a:rPr lang="sv-SE" dirty="0" err="1"/>
              <a:t>delayed</a:t>
            </a:r>
            <a:r>
              <a:rPr lang="sv-SE" dirty="0"/>
              <a:t> </a:t>
            </a:r>
            <a:r>
              <a:rPr lang="sv-SE" dirty="0" err="1"/>
              <a:t>with</a:t>
            </a:r>
            <a:r>
              <a:rPr lang="sv-SE" dirty="0"/>
              <a:t> 1 </a:t>
            </a:r>
            <a:r>
              <a:rPr lang="sv-SE" dirty="0" err="1"/>
              <a:t>month</a:t>
            </a:r>
            <a:r>
              <a:rPr lang="sv-SE" dirty="0"/>
              <a:t>. </a:t>
            </a:r>
          </a:p>
          <a:p>
            <a:endParaRPr lang="sv-SE" dirty="0"/>
          </a:p>
          <a:p>
            <a:r>
              <a:rPr lang="sv-SE" dirty="0"/>
              <a:t>2024-04</a:t>
            </a:r>
          </a:p>
          <a:p>
            <a:r>
              <a:rPr lang="sv-SE" dirty="0"/>
              <a:t>IB guide and VH + Support on the </a:t>
            </a:r>
            <a:r>
              <a:rPr lang="sv-SE" dirty="0" err="1"/>
              <a:t>critical</a:t>
            </a:r>
            <a:r>
              <a:rPr lang="sv-SE" dirty="0"/>
              <a:t> </a:t>
            </a:r>
            <a:r>
              <a:rPr lang="sv-SE" dirty="0" err="1"/>
              <a:t>path</a:t>
            </a:r>
            <a:endParaRPr lang="sv-SE" dirty="0"/>
          </a:p>
          <a:p>
            <a:endParaRPr lang="sv-SE" dirty="0"/>
          </a:p>
          <a:p>
            <a:r>
              <a:rPr lang="sv-SE" dirty="0"/>
              <a:t>2025-03</a:t>
            </a:r>
          </a:p>
          <a:p>
            <a:r>
              <a:rPr lang="sv-SE" dirty="0" err="1"/>
              <a:t>Polarizer</a:t>
            </a:r>
            <a:r>
              <a:rPr lang="sv-SE" dirty="0"/>
              <a:t> design + 2 </a:t>
            </a:r>
            <a:r>
              <a:rPr lang="sv-SE" dirty="0" err="1"/>
              <a:t>month</a:t>
            </a:r>
            <a:endParaRPr lang="sv-SE" dirty="0"/>
          </a:p>
          <a:p>
            <a:r>
              <a:rPr lang="sv-SE" dirty="0"/>
              <a:t>Supports for RC + Det A + 1 </a:t>
            </a:r>
            <a:r>
              <a:rPr lang="sv-SE" dirty="0" err="1"/>
              <a:t>months</a:t>
            </a:r>
            <a:endParaRPr lang="sv-SE" dirty="0"/>
          </a:p>
          <a:p>
            <a:endParaRPr lang="sv-SE" dirty="0"/>
          </a:p>
          <a:p>
            <a:r>
              <a:rPr lang="sv-SE" dirty="0"/>
              <a:t>2025-02</a:t>
            </a:r>
          </a:p>
          <a:p>
            <a:r>
              <a:rPr lang="sv-SE" dirty="0" err="1"/>
              <a:t>Polarizer</a:t>
            </a:r>
            <a:r>
              <a:rPr lang="sv-SE" dirty="0"/>
              <a:t> design + 1 </a:t>
            </a:r>
            <a:r>
              <a:rPr lang="sv-SE" dirty="0" err="1"/>
              <a:t>month</a:t>
            </a:r>
            <a:endParaRPr lang="sv-SE" dirty="0"/>
          </a:p>
          <a:p>
            <a:r>
              <a:rPr lang="sv-SE" dirty="0"/>
              <a:t>Oscillation design+ 2 </a:t>
            </a:r>
            <a:r>
              <a:rPr lang="sv-SE" dirty="0" err="1"/>
              <a:t>months</a:t>
            </a:r>
            <a:endParaRPr lang="sv-SE" dirty="0"/>
          </a:p>
          <a:p>
            <a:r>
              <a:rPr lang="sv-SE" dirty="0" err="1"/>
              <a:t>Sample</a:t>
            </a:r>
            <a:r>
              <a:rPr lang="sv-SE" dirty="0"/>
              <a:t> </a:t>
            </a:r>
            <a:r>
              <a:rPr lang="sv-SE" dirty="0" err="1"/>
              <a:t>stage</a:t>
            </a:r>
            <a:r>
              <a:rPr lang="sv-SE" dirty="0"/>
              <a:t> design+ 3 </a:t>
            </a:r>
            <a:r>
              <a:rPr lang="sv-SE" dirty="0" err="1"/>
              <a:t>months</a:t>
            </a:r>
            <a:endParaRPr lang="sv-SE" dirty="0"/>
          </a:p>
          <a:p>
            <a:endParaRPr lang="sv-SE" dirty="0"/>
          </a:p>
          <a:p>
            <a:r>
              <a:rPr lang="sv-SE" dirty="0"/>
              <a:t>2024-12</a:t>
            </a:r>
          </a:p>
          <a:p>
            <a:r>
              <a:rPr lang="sv-SE" dirty="0"/>
              <a:t>LLB </a:t>
            </a:r>
            <a:r>
              <a:rPr lang="sv-SE" dirty="0" err="1"/>
              <a:t>desinger</a:t>
            </a:r>
            <a:r>
              <a:rPr lang="sv-SE" dirty="0"/>
              <a:t>: RF Spin flipper + </a:t>
            </a:r>
            <a:r>
              <a:rPr lang="sv-SE" dirty="0" err="1"/>
              <a:t>OoB</a:t>
            </a:r>
            <a:r>
              <a:rPr lang="sv-SE" dirty="0"/>
              <a:t> </a:t>
            </a:r>
            <a:r>
              <a:rPr lang="sv-SE" dirty="0" err="1"/>
              <a:t>Vh</a:t>
            </a:r>
            <a:r>
              <a:rPr lang="sv-SE" dirty="0"/>
              <a:t> </a:t>
            </a:r>
            <a:r>
              <a:rPr lang="sv-SE" dirty="0" err="1"/>
              <a:t>suppoert</a:t>
            </a:r>
            <a:endParaRPr lang="sv-SE" dirty="0"/>
          </a:p>
          <a:p>
            <a:r>
              <a:rPr lang="sv-SE" dirty="0" err="1"/>
              <a:t>Mortiz</a:t>
            </a:r>
            <a:r>
              <a:rPr lang="sv-SE" dirty="0"/>
              <a:t> + </a:t>
            </a:r>
            <a:r>
              <a:rPr lang="sv-SE" dirty="0" err="1"/>
              <a:t>desgin</a:t>
            </a:r>
            <a:r>
              <a:rPr lang="sv-SE" dirty="0"/>
              <a:t> pool: supports A and B</a:t>
            </a:r>
          </a:p>
          <a:p>
            <a:r>
              <a:rPr lang="sv-SE" dirty="0"/>
              <a:t>Danielle: </a:t>
            </a:r>
            <a:r>
              <a:rPr lang="sv-SE" dirty="0" err="1"/>
              <a:t>elevated</a:t>
            </a:r>
            <a:r>
              <a:rPr lang="sv-SE" dirty="0"/>
              <a:t> </a:t>
            </a:r>
            <a:r>
              <a:rPr lang="sv-SE" dirty="0" err="1"/>
              <a:t>platform</a:t>
            </a:r>
            <a:endParaRPr lang="sv-SE" dirty="0"/>
          </a:p>
          <a:p>
            <a:r>
              <a:rPr lang="sv-SE" dirty="0"/>
              <a:t>LLLB 2: </a:t>
            </a:r>
            <a:r>
              <a:rPr lang="sv-SE" dirty="0" err="1"/>
              <a:t>sample</a:t>
            </a:r>
            <a:r>
              <a:rPr lang="sv-SE" dirty="0"/>
              <a:t> </a:t>
            </a:r>
            <a:r>
              <a:rPr lang="sv-SE" dirty="0" err="1"/>
              <a:t>stage</a:t>
            </a:r>
            <a:endParaRPr lang="sv-SE" dirty="0"/>
          </a:p>
          <a:p>
            <a:endParaRPr lang="sv-SE" dirty="0"/>
          </a:p>
        </p:txBody>
      </p:sp>
      <p:sp>
        <p:nvSpPr>
          <p:cNvPr id="4" name="Platshållare för bildnummer 3">
            <a:extLst>
              <a:ext uri="{FF2B5EF4-FFF2-40B4-BE49-F238E27FC236}">
                <a16:creationId xmlns:a16="http://schemas.microsoft.com/office/drawing/2014/main" id="{F2EC14EA-23FF-BD00-0540-D52090412FF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E5A434-646A-2746-9BDC-885B2382B33E}" type="slidenum">
              <a:rPr kumimoji="0" lang="sv-SE" sz="17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sv-SE" sz="17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10589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June and </a:t>
            </a:r>
            <a:r>
              <a:rPr lang="sv-SE" dirty="0" err="1"/>
              <a:t>july</a:t>
            </a:r>
            <a:r>
              <a:rPr lang="sv-SE" dirty="0"/>
              <a:t> – </a:t>
            </a:r>
            <a:r>
              <a:rPr lang="sv-SE" dirty="0" err="1"/>
              <a:t>development</a:t>
            </a:r>
            <a:r>
              <a:rPr lang="sv-SE" dirty="0"/>
              <a:t> </a:t>
            </a:r>
            <a:r>
              <a:rPr lang="sv-SE" dirty="0" err="1"/>
              <a:t>code</a:t>
            </a:r>
            <a:r>
              <a:rPr lang="sv-SE" dirty="0"/>
              <a:t>, not in the NPR </a:t>
            </a:r>
            <a:r>
              <a:rPr lang="sv-SE" dirty="0" err="1"/>
              <a:t>report</a:t>
            </a:r>
            <a:endParaRPr lang="sv-SE" dirty="0"/>
          </a:p>
        </p:txBody>
      </p:sp>
      <p:sp>
        <p:nvSpPr>
          <p:cNvPr id="4" name="Slide Number Placeholder 3"/>
          <p:cNvSpPr>
            <a:spLocks noGrp="1"/>
          </p:cNvSpPr>
          <p:nvPr>
            <p:ph type="sldNum" sz="quarter" idx="5"/>
          </p:nvPr>
        </p:nvSpPr>
        <p:spPr/>
        <p:txBody>
          <a:bodyPr/>
          <a:lstStyle/>
          <a:p>
            <a:fld id="{3AE5A434-646A-2746-9BDC-885B2382B33E}" type="slidenum">
              <a:rPr lang="sv-SE" smtClean="0"/>
              <a:t>9</a:t>
            </a:fld>
            <a:endParaRPr lang="sv-SE"/>
          </a:p>
        </p:txBody>
      </p:sp>
    </p:spTree>
    <p:extLst>
      <p:ext uri="{BB962C8B-B14F-4D97-AF65-F5344CB8AC3E}">
        <p14:creationId xmlns:p14="http://schemas.microsoft.com/office/powerpoint/2010/main" val="14289699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47CCEE-1281-F6DD-7F50-25869FE9AB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014169-580B-50B3-1109-C32C92AFE9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E33B9C8-D0E1-F6DE-B5E6-2D7828BA2AA1}"/>
              </a:ext>
            </a:extLst>
          </p:cNvPr>
          <p:cNvSpPr>
            <a:spLocks noGrp="1"/>
          </p:cNvSpPr>
          <p:nvPr>
            <p:ph type="body" idx="1"/>
          </p:nvPr>
        </p:nvSpPr>
        <p:spPr/>
        <p:txBody>
          <a:bodyPr/>
          <a:lstStyle/>
          <a:p>
            <a:r>
              <a:rPr lang="sv-SE" dirty="0"/>
              <a:t>June and </a:t>
            </a:r>
            <a:r>
              <a:rPr lang="sv-SE" dirty="0" err="1"/>
              <a:t>july</a:t>
            </a:r>
            <a:r>
              <a:rPr lang="sv-SE" dirty="0"/>
              <a:t> – </a:t>
            </a:r>
            <a:r>
              <a:rPr lang="sv-SE" dirty="0" err="1"/>
              <a:t>development</a:t>
            </a:r>
            <a:r>
              <a:rPr lang="sv-SE" dirty="0"/>
              <a:t> </a:t>
            </a:r>
            <a:r>
              <a:rPr lang="sv-SE" dirty="0" err="1"/>
              <a:t>code</a:t>
            </a:r>
            <a:r>
              <a:rPr lang="sv-SE" dirty="0"/>
              <a:t>, not in the NPR </a:t>
            </a:r>
            <a:r>
              <a:rPr lang="sv-SE" dirty="0" err="1"/>
              <a:t>report</a:t>
            </a:r>
            <a:endParaRPr lang="sv-SE" dirty="0"/>
          </a:p>
        </p:txBody>
      </p:sp>
      <p:sp>
        <p:nvSpPr>
          <p:cNvPr id="4" name="Slide Number Placeholder 3">
            <a:extLst>
              <a:ext uri="{FF2B5EF4-FFF2-40B4-BE49-F238E27FC236}">
                <a16:creationId xmlns:a16="http://schemas.microsoft.com/office/drawing/2014/main" id="{19E84A43-0ECF-17AC-7CC2-0E1D466C27B7}"/>
              </a:ext>
            </a:extLst>
          </p:cNvPr>
          <p:cNvSpPr>
            <a:spLocks noGrp="1"/>
          </p:cNvSpPr>
          <p:nvPr>
            <p:ph type="sldNum" sz="quarter" idx="5"/>
          </p:nvPr>
        </p:nvSpPr>
        <p:spPr/>
        <p:txBody>
          <a:bodyPr/>
          <a:lstStyle/>
          <a:p>
            <a:fld id="{3AE5A434-646A-2746-9BDC-885B2382B33E}" type="slidenum">
              <a:rPr lang="sv-SE" smtClean="0"/>
              <a:t>10</a:t>
            </a:fld>
            <a:endParaRPr lang="sv-SE"/>
          </a:p>
        </p:txBody>
      </p:sp>
    </p:spTree>
    <p:extLst>
      <p:ext uri="{BB962C8B-B14F-4D97-AF65-F5344CB8AC3E}">
        <p14:creationId xmlns:p14="http://schemas.microsoft.com/office/powerpoint/2010/main" val="10753339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E8D1DA-96B4-98D5-A5D7-F2CBC09C17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D4B4B6-A8DD-24E6-2102-35B90437B4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F85705E-1C8E-A3D2-BA1F-58BDA741FB58}"/>
              </a:ext>
            </a:extLst>
          </p:cNvPr>
          <p:cNvSpPr>
            <a:spLocks noGrp="1"/>
          </p:cNvSpPr>
          <p:nvPr>
            <p:ph type="body" idx="1"/>
          </p:nvPr>
        </p:nvSpPr>
        <p:spPr/>
        <p:txBody>
          <a:bodyPr/>
          <a:lstStyle/>
          <a:p>
            <a:r>
              <a:rPr lang="sv-SE" dirty="0"/>
              <a:t>June and </a:t>
            </a:r>
            <a:r>
              <a:rPr lang="sv-SE" dirty="0" err="1"/>
              <a:t>july</a:t>
            </a:r>
            <a:r>
              <a:rPr lang="sv-SE" dirty="0"/>
              <a:t> – </a:t>
            </a:r>
            <a:r>
              <a:rPr lang="sv-SE" dirty="0" err="1"/>
              <a:t>development</a:t>
            </a:r>
            <a:r>
              <a:rPr lang="sv-SE" dirty="0"/>
              <a:t> </a:t>
            </a:r>
            <a:r>
              <a:rPr lang="sv-SE" dirty="0" err="1"/>
              <a:t>code</a:t>
            </a:r>
            <a:r>
              <a:rPr lang="sv-SE" dirty="0"/>
              <a:t>, not in the NPR </a:t>
            </a:r>
            <a:r>
              <a:rPr lang="sv-SE" dirty="0" err="1"/>
              <a:t>report</a:t>
            </a:r>
            <a:endParaRPr lang="sv-SE" dirty="0"/>
          </a:p>
        </p:txBody>
      </p:sp>
      <p:sp>
        <p:nvSpPr>
          <p:cNvPr id="4" name="Slide Number Placeholder 3">
            <a:extLst>
              <a:ext uri="{FF2B5EF4-FFF2-40B4-BE49-F238E27FC236}">
                <a16:creationId xmlns:a16="http://schemas.microsoft.com/office/drawing/2014/main" id="{933FABE6-32D7-031D-8888-EB885DAC6B94}"/>
              </a:ext>
            </a:extLst>
          </p:cNvPr>
          <p:cNvSpPr>
            <a:spLocks noGrp="1"/>
          </p:cNvSpPr>
          <p:nvPr>
            <p:ph type="sldNum" sz="quarter" idx="5"/>
          </p:nvPr>
        </p:nvSpPr>
        <p:spPr/>
        <p:txBody>
          <a:bodyPr/>
          <a:lstStyle/>
          <a:p>
            <a:fld id="{3AE5A434-646A-2746-9BDC-885B2382B33E}" type="slidenum">
              <a:rPr lang="sv-SE" smtClean="0"/>
              <a:t>13</a:t>
            </a:fld>
            <a:endParaRPr lang="sv-SE"/>
          </a:p>
        </p:txBody>
      </p:sp>
    </p:spTree>
    <p:extLst>
      <p:ext uri="{BB962C8B-B14F-4D97-AF65-F5344CB8AC3E}">
        <p14:creationId xmlns:p14="http://schemas.microsoft.com/office/powerpoint/2010/main" val="31243074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First slide">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5105BBA5-0B01-43EB-96EC-725AF28E5A8E}"/>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6" name="Rektangel 5">
            <a:extLst>
              <a:ext uri="{FF2B5EF4-FFF2-40B4-BE49-F238E27FC236}">
                <a16:creationId xmlns:a16="http://schemas.microsoft.com/office/drawing/2014/main" id="{BB3141B3-566C-47FF-8C29-67289995D2FA}"/>
              </a:ext>
            </a:extLst>
          </p:cNvPr>
          <p:cNvSpPr/>
          <p:nvPr userDrawn="1"/>
        </p:nvSpPr>
        <p:spPr>
          <a:xfrm>
            <a:off x="0" y="447675"/>
            <a:ext cx="292101" cy="6410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7" name="Bildobjekt 6">
            <a:extLst>
              <a:ext uri="{FF2B5EF4-FFF2-40B4-BE49-F238E27FC236}">
                <a16:creationId xmlns:a16="http://schemas.microsoft.com/office/drawing/2014/main" id="{B965145F-CDA4-4965-A7C5-ACBA59393460}"/>
              </a:ext>
            </a:extLst>
          </p:cNvPr>
          <p:cNvPicPr>
            <a:picLocks noChangeAspect="1"/>
          </p:cNvPicPr>
          <p:nvPr userDrawn="1"/>
        </p:nvPicPr>
        <p:blipFill>
          <a:blip r:embed="rId2"/>
          <a:stretch>
            <a:fillRect/>
          </a:stretch>
        </p:blipFill>
        <p:spPr>
          <a:xfrm>
            <a:off x="1703069" y="1048935"/>
            <a:ext cx="8872165" cy="4760129"/>
          </a:xfrm>
          <a:prstGeom prst="rect">
            <a:avLst/>
          </a:prstGeom>
        </p:spPr>
      </p:pic>
    </p:spTree>
    <p:extLst>
      <p:ext uri="{BB962C8B-B14F-4D97-AF65-F5344CB8AC3E}">
        <p14:creationId xmlns:p14="http://schemas.microsoft.com/office/powerpoint/2010/main" val="1287485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raph">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4C1ADE6-C058-9C40-B135-034EB97B437C}"/>
              </a:ext>
            </a:extLst>
          </p:cNvPr>
          <p:cNvSpPr>
            <a:spLocks noGrp="1"/>
          </p:cNvSpPr>
          <p:nvPr>
            <p:ph type="title" hasCustomPrompt="1"/>
          </p:nvPr>
        </p:nvSpPr>
        <p:spPr>
          <a:xfrm>
            <a:off x="1103709" y="265373"/>
            <a:ext cx="9360000" cy="657339"/>
          </a:xfrm>
        </p:spPr>
        <p:txBody>
          <a:bodyPr lIns="90000" bIns="18000"/>
          <a:lstStyle>
            <a:lvl1pPr>
              <a:defRPr/>
            </a:lvl1pPr>
          </a:lstStyle>
          <a:p>
            <a:r>
              <a:rPr lang="sv-SE"/>
              <a:t>Headline</a:t>
            </a:r>
          </a:p>
        </p:txBody>
      </p:sp>
      <p:sp>
        <p:nvSpPr>
          <p:cNvPr id="4" name="Platshållare för datum 3">
            <a:extLst>
              <a:ext uri="{FF2B5EF4-FFF2-40B4-BE49-F238E27FC236}">
                <a16:creationId xmlns:a16="http://schemas.microsoft.com/office/drawing/2014/main" id="{996A591D-7BEE-2A48-BD08-DCDF3D90DE3E}"/>
              </a:ext>
            </a:extLst>
          </p:cNvPr>
          <p:cNvSpPr>
            <a:spLocks noGrp="1"/>
          </p:cNvSpPr>
          <p:nvPr>
            <p:ph type="dt" sz="half" idx="10"/>
          </p:nvPr>
        </p:nvSpPr>
        <p:spPr>
          <a:xfrm>
            <a:off x="1195647" y="6475270"/>
            <a:ext cx="832658" cy="365125"/>
          </a:xfrm>
        </p:spPr>
        <p:txBody>
          <a:bodyPr/>
          <a:lstStyle/>
          <a:p>
            <a:r>
              <a:rPr lang="en-US"/>
              <a:t>2025-11-06</a:t>
            </a:r>
            <a:endParaRPr lang="sv-SE" dirty="0"/>
          </a:p>
        </p:txBody>
      </p:sp>
      <p:sp>
        <p:nvSpPr>
          <p:cNvPr id="5" name="Platshållare för sidfot 4">
            <a:extLst>
              <a:ext uri="{FF2B5EF4-FFF2-40B4-BE49-F238E27FC236}">
                <a16:creationId xmlns:a16="http://schemas.microsoft.com/office/drawing/2014/main" id="{3A0D4D5C-5B1B-1441-A13B-8613512E59E2}"/>
              </a:ext>
            </a:extLst>
          </p:cNvPr>
          <p:cNvSpPr>
            <a:spLocks noGrp="1"/>
          </p:cNvSpPr>
          <p:nvPr>
            <p:ph type="ftr" sz="quarter" idx="11"/>
          </p:nvPr>
        </p:nvSpPr>
        <p:spPr>
          <a:xfrm>
            <a:off x="2053244" y="6475270"/>
            <a:ext cx="4320448" cy="365125"/>
          </a:xfrm>
        </p:spPr>
        <p:txBody>
          <a:bodyPr/>
          <a:lstStyle/>
          <a:p>
            <a:r>
              <a:rPr lang="sv-SE"/>
              <a:t>MAGIC ICEB</a:t>
            </a:r>
          </a:p>
        </p:txBody>
      </p:sp>
      <p:sp>
        <p:nvSpPr>
          <p:cNvPr id="6" name="Platshållare för bildnummer 5">
            <a:extLst>
              <a:ext uri="{FF2B5EF4-FFF2-40B4-BE49-F238E27FC236}">
                <a16:creationId xmlns:a16="http://schemas.microsoft.com/office/drawing/2014/main" id="{184FAE50-4669-D540-A55E-354FF0C59458}"/>
              </a:ext>
            </a:extLst>
          </p:cNvPr>
          <p:cNvSpPr>
            <a:spLocks noGrp="1"/>
          </p:cNvSpPr>
          <p:nvPr>
            <p:ph type="sldNum" sz="quarter" idx="12"/>
          </p:nvPr>
        </p:nvSpPr>
        <p:spPr>
          <a:xfrm>
            <a:off x="8735292" y="6475270"/>
            <a:ext cx="2743200" cy="365125"/>
          </a:xfrm>
        </p:spPr>
        <p:txBody>
          <a:bodyPr/>
          <a:lstStyle/>
          <a:p>
            <a:fld id="{F7283078-D760-1647-8B80-66BA8B52336D}" type="slidenum">
              <a:rPr lang="sv-SE" smtClean="0"/>
              <a:t>‹#›</a:t>
            </a:fld>
            <a:endParaRPr lang="sv-SE"/>
          </a:p>
        </p:txBody>
      </p:sp>
      <p:sp>
        <p:nvSpPr>
          <p:cNvPr id="14" name="Platshållare för text 13">
            <a:extLst>
              <a:ext uri="{FF2B5EF4-FFF2-40B4-BE49-F238E27FC236}">
                <a16:creationId xmlns:a16="http://schemas.microsoft.com/office/drawing/2014/main" id="{DD16215C-7D16-4D0F-BA5D-E02EED6FB2D9}"/>
              </a:ext>
            </a:extLst>
          </p:cNvPr>
          <p:cNvSpPr>
            <a:spLocks noGrp="1"/>
          </p:cNvSpPr>
          <p:nvPr>
            <p:ph type="body" sz="quarter" idx="14" hasCustomPrompt="1"/>
          </p:nvPr>
        </p:nvSpPr>
        <p:spPr>
          <a:xfrm>
            <a:off x="1103709" y="931026"/>
            <a:ext cx="9360000" cy="507076"/>
          </a:xfrm>
        </p:spPr>
        <p:txBody>
          <a:bodyPr lIns="90000" tIns="18000">
            <a:noAutofit/>
          </a:bodyPr>
          <a:lstStyle>
            <a:lvl1pPr marL="0" indent="0">
              <a:spcBef>
                <a:spcPts val="0"/>
              </a:spcBef>
              <a:buFontTx/>
              <a:buNone/>
              <a:defRPr sz="2200">
                <a:solidFill>
                  <a:schemeClr val="accent1"/>
                </a:solidFill>
              </a:defRPr>
            </a:lvl1pPr>
            <a:lvl2pPr marL="82550" indent="0">
              <a:buNone/>
              <a:defRPr/>
            </a:lvl2pPr>
          </a:lstStyle>
          <a:p>
            <a:pPr lvl="0"/>
            <a:r>
              <a:rPr lang="sv-SE"/>
              <a:t>Sub-headline</a:t>
            </a:r>
          </a:p>
        </p:txBody>
      </p:sp>
      <p:sp>
        <p:nvSpPr>
          <p:cNvPr id="10" name="Rektangel 9">
            <a:extLst>
              <a:ext uri="{FF2B5EF4-FFF2-40B4-BE49-F238E27FC236}">
                <a16:creationId xmlns:a16="http://schemas.microsoft.com/office/drawing/2014/main" id="{A5E954D6-E4D2-47AD-A504-7408EC606D35}"/>
              </a:ext>
            </a:extLst>
          </p:cNvPr>
          <p:cNvSpPr/>
          <p:nvPr userDrawn="1"/>
        </p:nvSpPr>
        <p:spPr>
          <a:xfrm>
            <a:off x="0" y="447675"/>
            <a:ext cx="292101" cy="641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1" name="Bildobjekt 10">
            <a:extLst>
              <a:ext uri="{FF2B5EF4-FFF2-40B4-BE49-F238E27FC236}">
                <a16:creationId xmlns:a16="http://schemas.microsoft.com/office/drawing/2014/main" id="{6DD4ACE8-21C9-474B-A84B-6E399CB9FBD5}"/>
              </a:ext>
            </a:extLst>
          </p:cNvPr>
          <p:cNvPicPr>
            <a:picLocks noChangeAspect="1"/>
          </p:cNvPicPr>
          <p:nvPr userDrawn="1"/>
        </p:nvPicPr>
        <p:blipFill>
          <a:blip r:embed="rId2"/>
          <a:srcRect/>
          <a:stretch/>
        </p:blipFill>
        <p:spPr>
          <a:xfrm>
            <a:off x="10924611" y="417443"/>
            <a:ext cx="826394" cy="800100"/>
          </a:xfrm>
          <a:prstGeom prst="rect">
            <a:avLst/>
          </a:prstGeom>
        </p:spPr>
      </p:pic>
      <p:sp>
        <p:nvSpPr>
          <p:cNvPr id="7" name="Platshållare för diagram 6">
            <a:extLst>
              <a:ext uri="{FF2B5EF4-FFF2-40B4-BE49-F238E27FC236}">
                <a16:creationId xmlns:a16="http://schemas.microsoft.com/office/drawing/2014/main" id="{FA784AEE-BB11-4271-AB33-DE0774105604}"/>
              </a:ext>
            </a:extLst>
          </p:cNvPr>
          <p:cNvSpPr>
            <a:spLocks noGrp="1"/>
          </p:cNvSpPr>
          <p:nvPr>
            <p:ph type="chart" sz="quarter" idx="15"/>
          </p:nvPr>
        </p:nvSpPr>
        <p:spPr>
          <a:xfrm>
            <a:off x="1103313" y="1657350"/>
            <a:ext cx="7767637" cy="4445000"/>
          </a:xfrm>
        </p:spPr>
        <p:txBody>
          <a:bodyPr/>
          <a:lstStyle>
            <a:lvl1pPr algn="ctr">
              <a:defRPr sz="800" cap="all" baseline="0"/>
            </a:lvl1pPr>
          </a:lstStyle>
          <a:p>
            <a:r>
              <a:rPr lang="en-US"/>
              <a:t>Click icon to add chart</a:t>
            </a:r>
            <a:endParaRPr lang="sv-SE"/>
          </a:p>
        </p:txBody>
      </p:sp>
    </p:spTree>
    <p:extLst>
      <p:ext uri="{BB962C8B-B14F-4D97-AF65-F5344CB8AC3E}">
        <p14:creationId xmlns:p14="http://schemas.microsoft.com/office/powerpoint/2010/main" val="1317552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4C1ADE6-C058-9C40-B135-034EB97B437C}"/>
              </a:ext>
            </a:extLst>
          </p:cNvPr>
          <p:cNvSpPr>
            <a:spLocks noGrp="1"/>
          </p:cNvSpPr>
          <p:nvPr>
            <p:ph type="title" hasCustomPrompt="1"/>
          </p:nvPr>
        </p:nvSpPr>
        <p:spPr>
          <a:xfrm>
            <a:off x="1103709" y="265373"/>
            <a:ext cx="9360000" cy="657339"/>
          </a:xfrm>
        </p:spPr>
        <p:txBody>
          <a:bodyPr lIns="90000" bIns="18000"/>
          <a:lstStyle>
            <a:lvl1pPr>
              <a:defRPr/>
            </a:lvl1pPr>
          </a:lstStyle>
          <a:p>
            <a:r>
              <a:rPr lang="sv-SE"/>
              <a:t>Headline</a:t>
            </a:r>
          </a:p>
        </p:txBody>
      </p:sp>
      <p:sp>
        <p:nvSpPr>
          <p:cNvPr id="5" name="Platshållare för sidfot 4">
            <a:extLst>
              <a:ext uri="{FF2B5EF4-FFF2-40B4-BE49-F238E27FC236}">
                <a16:creationId xmlns:a16="http://schemas.microsoft.com/office/drawing/2014/main" id="{3A0D4D5C-5B1B-1441-A13B-8613512E59E2}"/>
              </a:ext>
            </a:extLst>
          </p:cNvPr>
          <p:cNvSpPr>
            <a:spLocks noGrp="1"/>
          </p:cNvSpPr>
          <p:nvPr>
            <p:ph type="ftr" sz="quarter" idx="11"/>
          </p:nvPr>
        </p:nvSpPr>
        <p:spPr>
          <a:xfrm>
            <a:off x="2053244" y="6475270"/>
            <a:ext cx="4320448" cy="365125"/>
          </a:xfrm>
        </p:spPr>
        <p:txBody>
          <a:bodyPr/>
          <a:lstStyle/>
          <a:p>
            <a:r>
              <a:rPr lang="sv-SE"/>
              <a:t>MAGIC ICEB</a:t>
            </a:r>
            <a:endParaRPr lang="sv-SE" dirty="0"/>
          </a:p>
        </p:txBody>
      </p:sp>
      <p:sp>
        <p:nvSpPr>
          <p:cNvPr id="6" name="Platshållare för bildnummer 5">
            <a:extLst>
              <a:ext uri="{FF2B5EF4-FFF2-40B4-BE49-F238E27FC236}">
                <a16:creationId xmlns:a16="http://schemas.microsoft.com/office/drawing/2014/main" id="{184FAE50-4669-D540-A55E-354FF0C59458}"/>
              </a:ext>
            </a:extLst>
          </p:cNvPr>
          <p:cNvSpPr>
            <a:spLocks noGrp="1"/>
          </p:cNvSpPr>
          <p:nvPr>
            <p:ph type="sldNum" sz="quarter" idx="12"/>
          </p:nvPr>
        </p:nvSpPr>
        <p:spPr>
          <a:xfrm>
            <a:off x="8735292" y="6475270"/>
            <a:ext cx="2743200" cy="365125"/>
          </a:xfrm>
        </p:spPr>
        <p:txBody>
          <a:bodyPr/>
          <a:lstStyle/>
          <a:p>
            <a:fld id="{F7283078-D760-1647-8B80-66BA8B52336D}" type="slidenum">
              <a:rPr lang="sv-SE" smtClean="0"/>
              <a:t>‹#›</a:t>
            </a:fld>
            <a:endParaRPr lang="sv-SE"/>
          </a:p>
        </p:txBody>
      </p:sp>
      <p:sp>
        <p:nvSpPr>
          <p:cNvPr id="14" name="Platshållare för text 13">
            <a:extLst>
              <a:ext uri="{FF2B5EF4-FFF2-40B4-BE49-F238E27FC236}">
                <a16:creationId xmlns:a16="http://schemas.microsoft.com/office/drawing/2014/main" id="{DD16215C-7D16-4D0F-BA5D-E02EED6FB2D9}"/>
              </a:ext>
            </a:extLst>
          </p:cNvPr>
          <p:cNvSpPr>
            <a:spLocks noGrp="1"/>
          </p:cNvSpPr>
          <p:nvPr>
            <p:ph type="body" sz="quarter" idx="14" hasCustomPrompt="1"/>
          </p:nvPr>
        </p:nvSpPr>
        <p:spPr>
          <a:xfrm>
            <a:off x="1103709" y="931026"/>
            <a:ext cx="9360000" cy="507076"/>
          </a:xfrm>
        </p:spPr>
        <p:txBody>
          <a:bodyPr lIns="90000" tIns="18000">
            <a:noAutofit/>
          </a:bodyPr>
          <a:lstStyle>
            <a:lvl1pPr marL="0" indent="0">
              <a:spcBef>
                <a:spcPts val="0"/>
              </a:spcBef>
              <a:buFontTx/>
              <a:buNone/>
              <a:defRPr sz="2200">
                <a:solidFill>
                  <a:schemeClr val="accent1"/>
                </a:solidFill>
              </a:defRPr>
            </a:lvl1pPr>
            <a:lvl2pPr marL="82550" indent="0">
              <a:buNone/>
              <a:defRPr/>
            </a:lvl2pPr>
          </a:lstStyle>
          <a:p>
            <a:pPr lvl="0"/>
            <a:r>
              <a:rPr lang="sv-SE"/>
              <a:t>Sub-headline</a:t>
            </a:r>
          </a:p>
        </p:txBody>
      </p:sp>
      <p:sp>
        <p:nvSpPr>
          <p:cNvPr id="10" name="Rektangel 9">
            <a:extLst>
              <a:ext uri="{FF2B5EF4-FFF2-40B4-BE49-F238E27FC236}">
                <a16:creationId xmlns:a16="http://schemas.microsoft.com/office/drawing/2014/main" id="{A5E954D6-E4D2-47AD-A504-7408EC606D35}"/>
              </a:ext>
            </a:extLst>
          </p:cNvPr>
          <p:cNvSpPr/>
          <p:nvPr userDrawn="1"/>
        </p:nvSpPr>
        <p:spPr>
          <a:xfrm>
            <a:off x="0" y="447675"/>
            <a:ext cx="292101" cy="641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1" name="Bildobjekt 10">
            <a:extLst>
              <a:ext uri="{FF2B5EF4-FFF2-40B4-BE49-F238E27FC236}">
                <a16:creationId xmlns:a16="http://schemas.microsoft.com/office/drawing/2014/main" id="{6DD4ACE8-21C9-474B-A84B-6E399CB9FBD5}"/>
              </a:ext>
            </a:extLst>
          </p:cNvPr>
          <p:cNvPicPr>
            <a:picLocks noChangeAspect="1"/>
          </p:cNvPicPr>
          <p:nvPr userDrawn="1"/>
        </p:nvPicPr>
        <p:blipFill>
          <a:blip r:embed="rId2"/>
          <a:srcRect/>
          <a:stretch/>
        </p:blipFill>
        <p:spPr>
          <a:xfrm>
            <a:off x="10924611" y="417443"/>
            <a:ext cx="826394" cy="800100"/>
          </a:xfrm>
          <a:prstGeom prst="rect">
            <a:avLst/>
          </a:prstGeom>
        </p:spPr>
      </p:pic>
      <p:sp>
        <p:nvSpPr>
          <p:cNvPr id="8" name="Platshållare för tabell 7">
            <a:extLst>
              <a:ext uri="{FF2B5EF4-FFF2-40B4-BE49-F238E27FC236}">
                <a16:creationId xmlns:a16="http://schemas.microsoft.com/office/drawing/2014/main" id="{489D1BD7-202A-4115-BE6C-1B053CFFDE1E}"/>
              </a:ext>
            </a:extLst>
          </p:cNvPr>
          <p:cNvSpPr>
            <a:spLocks noGrp="1"/>
          </p:cNvSpPr>
          <p:nvPr>
            <p:ph type="tbl" sz="quarter" idx="15"/>
          </p:nvPr>
        </p:nvSpPr>
        <p:spPr>
          <a:xfrm>
            <a:off x="1103313" y="1614488"/>
            <a:ext cx="9359900" cy="4406900"/>
          </a:xfrm>
        </p:spPr>
        <p:txBody>
          <a:bodyPr/>
          <a:lstStyle>
            <a:lvl1pPr algn="ctr">
              <a:defRPr sz="800" cap="all" baseline="0"/>
            </a:lvl1pPr>
          </a:lstStyle>
          <a:p>
            <a:r>
              <a:rPr lang="en-US"/>
              <a:t>Click icon to add table</a:t>
            </a:r>
            <a:endParaRPr lang="sv-SE"/>
          </a:p>
        </p:txBody>
      </p:sp>
      <p:sp>
        <p:nvSpPr>
          <p:cNvPr id="12" name="Platshållare för datum 3">
            <a:extLst>
              <a:ext uri="{FF2B5EF4-FFF2-40B4-BE49-F238E27FC236}">
                <a16:creationId xmlns:a16="http://schemas.microsoft.com/office/drawing/2014/main" id="{EF177138-95E5-674B-B010-143A8CD1453A}"/>
              </a:ext>
            </a:extLst>
          </p:cNvPr>
          <p:cNvSpPr>
            <a:spLocks noGrp="1"/>
          </p:cNvSpPr>
          <p:nvPr>
            <p:ph type="dt" sz="half" idx="10"/>
          </p:nvPr>
        </p:nvSpPr>
        <p:spPr>
          <a:xfrm>
            <a:off x="1195647" y="6475270"/>
            <a:ext cx="832658" cy="365125"/>
          </a:xfrm>
        </p:spPr>
        <p:txBody>
          <a:bodyPr/>
          <a:lstStyle/>
          <a:p>
            <a:r>
              <a:rPr lang="en-US"/>
              <a:t>2025-11-06</a:t>
            </a:r>
            <a:endParaRPr lang="sv-SE" dirty="0"/>
          </a:p>
        </p:txBody>
      </p:sp>
    </p:spTree>
    <p:extLst>
      <p:ext uri="{BB962C8B-B14F-4D97-AF65-F5344CB8AC3E}">
        <p14:creationId xmlns:p14="http://schemas.microsoft.com/office/powerpoint/2010/main" val="4225189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BE7B1DDB-F4AA-4E8D-BD07-905FE45A5555}"/>
              </a:ext>
            </a:extLst>
          </p:cNvPr>
          <p:cNvSpPr/>
          <p:nvPr userDrawn="1"/>
        </p:nvSpPr>
        <p:spPr>
          <a:xfrm>
            <a:off x="0" y="388593"/>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Rubrik 1">
            <a:extLst>
              <a:ext uri="{FF2B5EF4-FFF2-40B4-BE49-F238E27FC236}">
                <a16:creationId xmlns:a16="http://schemas.microsoft.com/office/drawing/2014/main" id="{34780BC8-191C-6D4B-93F3-54A06FD4FE76}"/>
              </a:ext>
            </a:extLst>
          </p:cNvPr>
          <p:cNvSpPr>
            <a:spLocks noGrp="1"/>
          </p:cNvSpPr>
          <p:nvPr>
            <p:ph type="ctrTitle"/>
          </p:nvPr>
        </p:nvSpPr>
        <p:spPr>
          <a:xfrm>
            <a:off x="1930395" y="1153621"/>
            <a:ext cx="8640000" cy="2387600"/>
          </a:xfrm>
        </p:spPr>
        <p:txBody>
          <a:bodyPr anchor="b">
            <a:noAutofit/>
          </a:bodyPr>
          <a:lstStyle>
            <a:lvl1pPr algn="l">
              <a:lnSpc>
                <a:spcPct val="100000"/>
              </a:lnSpc>
              <a:defRPr sz="4200">
                <a:solidFill>
                  <a:schemeClr val="bg1"/>
                </a:solidFill>
                <a:latin typeface="Segoe UI Semibold" panose="020B0702040204020203" pitchFamily="34" charset="0"/>
                <a:cs typeface="Segoe UI Semibold" panose="020B0702040204020203" pitchFamily="34" charset="0"/>
              </a:defRPr>
            </a:lvl1pPr>
          </a:lstStyle>
          <a:p>
            <a:r>
              <a:rPr lang="en-US"/>
              <a:t>Click to edit Master title style</a:t>
            </a:r>
            <a:endParaRPr lang="sv-SE" dirty="0"/>
          </a:p>
        </p:txBody>
      </p:sp>
      <p:sp>
        <p:nvSpPr>
          <p:cNvPr id="8" name="Rektangel 7">
            <a:extLst>
              <a:ext uri="{FF2B5EF4-FFF2-40B4-BE49-F238E27FC236}">
                <a16:creationId xmlns:a16="http://schemas.microsoft.com/office/drawing/2014/main" id="{EC66F586-F662-4573-A59B-7D4EDD05A153}"/>
              </a:ext>
            </a:extLst>
          </p:cNvPr>
          <p:cNvSpPr/>
          <p:nvPr userDrawn="1"/>
        </p:nvSpPr>
        <p:spPr>
          <a:xfrm>
            <a:off x="-2" y="447675"/>
            <a:ext cx="292101" cy="6410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9" name="Bildobjekt 8">
            <a:extLst>
              <a:ext uri="{FF2B5EF4-FFF2-40B4-BE49-F238E27FC236}">
                <a16:creationId xmlns:a16="http://schemas.microsoft.com/office/drawing/2014/main" id="{3193CED5-E020-4279-918D-055F43A9188C}"/>
              </a:ext>
            </a:extLst>
          </p:cNvPr>
          <p:cNvPicPr>
            <a:picLocks noChangeAspect="1"/>
          </p:cNvPicPr>
          <p:nvPr userDrawn="1"/>
        </p:nvPicPr>
        <p:blipFill>
          <a:blip r:embed="rId2"/>
          <a:stretch>
            <a:fillRect/>
          </a:stretch>
        </p:blipFill>
        <p:spPr>
          <a:xfrm>
            <a:off x="10924611" y="417443"/>
            <a:ext cx="826395" cy="800100"/>
          </a:xfrm>
          <a:prstGeom prst="rect">
            <a:avLst/>
          </a:prstGeom>
        </p:spPr>
      </p:pic>
    </p:spTree>
    <p:extLst>
      <p:ext uri="{BB962C8B-B14F-4D97-AF65-F5344CB8AC3E}">
        <p14:creationId xmlns:p14="http://schemas.microsoft.com/office/powerpoint/2010/main" val="3949796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2_Text in 2 columns">
    <p:spTree>
      <p:nvGrpSpPr>
        <p:cNvPr id="1" name=""/>
        <p:cNvGrpSpPr/>
        <p:nvPr/>
      </p:nvGrpSpPr>
      <p:grpSpPr>
        <a:xfrm>
          <a:off x="0" y="0"/>
          <a:ext cx="0" cy="0"/>
          <a:chOff x="0" y="0"/>
          <a:chExt cx="0" cy="0"/>
        </a:xfrm>
      </p:grpSpPr>
      <p:sp>
        <p:nvSpPr>
          <p:cNvPr id="60" name="Title Text"/>
          <p:cNvSpPr txBox="1">
            <a:spLocks noGrp="1"/>
          </p:cNvSpPr>
          <p:nvPr>
            <p:ph type="title"/>
          </p:nvPr>
        </p:nvSpPr>
        <p:spPr>
          <a:xfrm>
            <a:off x="1103708" y="265372"/>
            <a:ext cx="9360001" cy="657340"/>
          </a:xfrm>
          <a:prstGeom prst="rect">
            <a:avLst/>
          </a:prstGeom>
        </p:spPr>
        <p:txBody>
          <a:bodyPr lIns="18000" tIns="18000" rIns="18000" bIns="18000">
            <a:normAutofit/>
          </a:bodyPr>
          <a:lstStyle/>
          <a:p>
            <a:r>
              <a:t>Title Text</a:t>
            </a:r>
          </a:p>
        </p:txBody>
      </p:sp>
      <p:sp>
        <p:nvSpPr>
          <p:cNvPr id="61" name="Slide Number"/>
          <p:cNvSpPr txBox="1">
            <a:spLocks noGrp="1"/>
          </p:cNvSpPr>
          <p:nvPr>
            <p:ph type="sldNum" sz="quarter" idx="2"/>
          </p:nvPr>
        </p:nvSpPr>
        <p:spPr>
          <a:xfrm>
            <a:off x="11229889" y="6548612"/>
            <a:ext cx="248603" cy="218441"/>
          </a:xfrm>
          <a:prstGeom prst="rect">
            <a:avLst/>
          </a:prstGeom>
        </p:spPr>
        <p:txBody>
          <a:bodyPr/>
          <a:lstStyle/>
          <a:p>
            <a:fld id="{86CB4B4D-7CA3-9044-876B-883B54F8677D}" type="slidenum">
              <a:rPr/>
              <a:t>‹#›</a:t>
            </a:fld>
            <a:endParaRPr/>
          </a:p>
        </p:txBody>
      </p:sp>
      <p:sp>
        <p:nvSpPr>
          <p:cNvPr id="62" name="Body Level One…"/>
          <p:cNvSpPr txBox="1">
            <a:spLocks noGrp="1"/>
          </p:cNvSpPr>
          <p:nvPr>
            <p:ph type="body" sz="half" idx="1"/>
          </p:nvPr>
        </p:nvSpPr>
        <p:spPr>
          <a:xfrm>
            <a:off x="1094399" y="1562399"/>
            <a:ext cx="4993787" cy="4768064"/>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63" name="Platshållare för text 13"/>
          <p:cNvSpPr>
            <a:spLocks noGrp="1"/>
          </p:cNvSpPr>
          <p:nvPr>
            <p:ph type="body" sz="quarter" idx="21"/>
          </p:nvPr>
        </p:nvSpPr>
        <p:spPr>
          <a:xfrm>
            <a:off x="1103708" y="931026"/>
            <a:ext cx="9360001" cy="507076"/>
          </a:xfrm>
          <a:prstGeom prst="rect">
            <a:avLst/>
          </a:prstGeom>
        </p:spPr>
        <p:txBody>
          <a:bodyPr lIns="18000" tIns="18000" rIns="18000" bIns="18000">
            <a:normAutofit/>
          </a:bodyPr>
          <a:lstStyle/>
          <a:p>
            <a:pPr marL="0" indent="0">
              <a:spcBef>
                <a:spcPts val="0"/>
              </a:spcBef>
              <a:buClrTx/>
              <a:buSzTx/>
              <a:buFontTx/>
              <a:buNone/>
              <a:defRPr sz="2200">
                <a:solidFill>
                  <a:schemeClr val="accent1"/>
                </a:solidFill>
              </a:defRPr>
            </a:pPr>
            <a:endParaRPr/>
          </a:p>
        </p:txBody>
      </p:sp>
      <p:sp>
        <p:nvSpPr>
          <p:cNvPr id="64" name="Rektangel 14"/>
          <p:cNvSpPr/>
          <p:nvPr/>
        </p:nvSpPr>
        <p:spPr>
          <a:xfrm>
            <a:off x="0" y="447675"/>
            <a:ext cx="292101" cy="6410325"/>
          </a:xfrm>
          <a:prstGeom prst="rect">
            <a:avLst/>
          </a:prstGeom>
          <a:solidFill>
            <a:schemeClr val="accent1"/>
          </a:solidFill>
          <a:ln w="12700">
            <a:miter lim="400000"/>
          </a:ln>
        </p:spPr>
        <p:txBody>
          <a:bodyPr lIns="45719" rIns="45719" anchor="ctr"/>
          <a:lstStyle/>
          <a:p>
            <a:pPr algn="ctr">
              <a:defRPr>
                <a:solidFill>
                  <a:srgbClr val="FFFFFF"/>
                </a:solidFill>
              </a:defRPr>
            </a:pPr>
            <a:endParaRPr/>
          </a:p>
        </p:txBody>
      </p:sp>
      <p:pic>
        <p:nvPicPr>
          <p:cNvPr id="65" name="Bildobjekt 15" descr="Bildobjekt 1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924610" y="417442"/>
            <a:ext cx="826395" cy="800101"/>
          </a:xfrm>
          <a:prstGeom prst="rect">
            <a:avLst/>
          </a:prstGeom>
          <a:ln w="12700">
            <a:miter lim="400000"/>
          </a:ln>
        </p:spPr>
      </p:pic>
    </p:spTree>
    <p:extLst>
      <p:ext uri="{BB962C8B-B14F-4D97-AF65-F5344CB8AC3E}">
        <p14:creationId xmlns:p14="http://schemas.microsoft.com/office/powerpoint/2010/main" val="3525933604"/>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First slide">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5105BBA5-0B01-43EB-96EC-725AF28E5A8E}"/>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6" name="Rektangel 5">
            <a:extLst>
              <a:ext uri="{FF2B5EF4-FFF2-40B4-BE49-F238E27FC236}">
                <a16:creationId xmlns:a16="http://schemas.microsoft.com/office/drawing/2014/main" id="{BB3141B3-566C-47FF-8C29-67289995D2FA}"/>
              </a:ext>
            </a:extLst>
          </p:cNvPr>
          <p:cNvSpPr/>
          <p:nvPr userDrawn="1"/>
        </p:nvSpPr>
        <p:spPr>
          <a:xfrm>
            <a:off x="0" y="447675"/>
            <a:ext cx="292101" cy="6410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7" name="Bildobjekt 6">
            <a:extLst>
              <a:ext uri="{FF2B5EF4-FFF2-40B4-BE49-F238E27FC236}">
                <a16:creationId xmlns:a16="http://schemas.microsoft.com/office/drawing/2014/main" id="{B965145F-CDA4-4965-A7C5-ACBA59393460}"/>
              </a:ext>
            </a:extLst>
          </p:cNvPr>
          <p:cNvPicPr>
            <a:picLocks noChangeAspect="1"/>
          </p:cNvPicPr>
          <p:nvPr userDrawn="1"/>
        </p:nvPicPr>
        <p:blipFill>
          <a:blip r:embed="rId2"/>
          <a:stretch>
            <a:fillRect/>
          </a:stretch>
        </p:blipFill>
        <p:spPr>
          <a:xfrm>
            <a:off x="1703069" y="1048935"/>
            <a:ext cx="8872165" cy="4760129"/>
          </a:xfrm>
          <a:prstGeom prst="rect">
            <a:avLst/>
          </a:prstGeom>
        </p:spPr>
      </p:pic>
    </p:spTree>
    <p:extLst>
      <p:ext uri="{BB962C8B-B14F-4D97-AF65-F5344CB8AC3E}">
        <p14:creationId xmlns:p14="http://schemas.microsoft.com/office/powerpoint/2010/main" val="1120085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BE7B1DDB-F4AA-4E8D-BD07-905FE45A5555}"/>
              </a:ext>
            </a:extLst>
          </p:cNvPr>
          <p:cNvSpPr/>
          <p:nvPr userDrawn="1"/>
        </p:nvSpPr>
        <p:spPr>
          <a:xfrm>
            <a:off x="-2"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Rubrik 1">
            <a:extLst>
              <a:ext uri="{FF2B5EF4-FFF2-40B4-BE49-F238E27FC236}">
                <a16:creationId xmlns:a16="http://schemas.microsoft.com/office/drawing/2014/main" id="{34780BC8-191C-6D4B-93F3-54A06FD4FE76}"/>
              </a:ext>
            </a:extLst>
          </p:cNvPr>
          <p:cNvSpPr>
            <a:spLocks noGrp="1"/>
          </p:cNvSpPr>
          <p:nvPr>
            <p:ph type="ctrTitle"/>
          </p:nvPr>
        </p:nvSpPr>
        <p:spPr>
          <a:xfrm>
            <a:off x="1930395" y="1153621"/>
            <a:ext cx="8640000" cy="2387600"/>
          </a:xfrm>
        </p:spPr>
        <p:txBody>
          <a:bodyPr anchor="b">
            <a:noAutofit/>
          </a:bodyPr>
          <a:lstStyle>
            <a:lvl1pPr algn="l">
              <a:lnSpc>
                <a:spcPct val="100000"/>
              </a:lnSpc>
              <a:defRPr sz="4200">
                <a:solidFill>
                  <a:schemeClr val="bg1"/>
                </a:solidFill>
                <a:latin typeface="Segoe UI Semibold" panose="020B0702040204020203" pitchFamily="34" charset="0"/>
                <a:cs typeface="Segoe UI Semibold" panose="020B0702040204020203" pitchFamily="34" charset="0"/>
              </a:defRPr>
            </a:lvl1pPr>
          </a:lstStyle>
          <a:p>
            <a:r>
              <a:rPr lang="en-US"/>
              <a:t>Click to edit Master title style</a:t>
            </a:r>
            <a:endParaRPr lang="sv-SE" dirty="0"/>
          </a:p>
        </p:txBody>
      </p:sp>
      <p:sp>
        <p:nvSpPr>
          <p:cNvPr id="3" name="Underrubrik 2">
            <a:extLst>
              <a:ext uri="{FF2B5EF4-FFF2-40B4-BE49-F238E27FC236}">
                <a16:creationId xmlns:a16="http://schemas.microsoft.com/office/drawing/2014/main" id="{81DF3056-F3A8-2949-876C-528413E342C4}"/>
              </a:ext>
            </a:extLst>
          </p:cNvPr>
          <p:cNvSpPr>
            <a:spLocks noGrp="1"/>
          </p:cNvSpPr>
          <p:nvPr>
            <p:ph type="subTitle" idx="1"/>
          </p:nvPr>
        </p:nvSpPr>
        <p:spPr>
          <a:xfrm>
            <a:off x="1930395" y="3883393"/>
            <a:ext cx="8640000" cy="921363"/>
          </a:xfrm>
          <a:prstGeom prst="rect">
            <a:avLst/>
          </a:prstGeom>
        </p:spPr>
        <p:txBody>
          <a:bodyPr lIns="90000">
            <a:noAutofit/>
          </a:bodyPr>
          <a:lstStyle>
            <a:lvl1pPr marL="0" indent="0" algn="l">
              <a:lnSpc>
                <a:spcPct val="100000"/>
              </a:lnSpc>
              <a:spcBef>
                <a:spcPts val="0"/>
              </a:spcBef>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sv-SE" dirty="0"/>
          </a:p>
        </p:txBody>
      </p:sp>
      <p:sp>
        <p:nvSpPr>
          <p:cNvPr id="8" name="Rektangel 7">
            <a:extLst>
              <a:ext uri="{FF2B5EF4-FFF2-40B4-BE49-F238E27FC236}">
                <a16:creationId xmlns:a16="http://schemas.microsoft.com/office/drawing/2014/main" id="{EC66F586-F662-4573-A59B-7D4EDD05A153}"/>
              </a:ext>
            </a:extLst>
          </p:cNvPr>
          <p:cNvSpPr/>
          <p:nvPr userDrawn="1"/>
        </p:nvSpPr>
        <p:spPr>
          <a:xfrm>
            <a:off x="-2" y="447675"/>
            <a:ext cx="292101" cy="6410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9" name="Bildobjekt 8">
            <a:extLst>
              <a:ext uri="{FF2B5EF4-FFF2-40B4-BE49-F238E27FC236}">
                <a16:creationId xmlns:a16="http://schemas.microsoft.com/office/drawing/2014/main" id="{3193CED5-E020-4279-918D-055F43A9188C}"/>
              </a:ext>
            </a:extLst>
          </p:cNvPr>
          <p:cNvPicPr>
            <a:picLocks noChangeAspect="1"/>
          </p:cNvPicPr>
          <p:nvPr userDrawn="1"/>
        </p:nvPicPr>
        <p:blipFill>
          <a:blip r:embed="rId2"/>
          <a:stretch>
            <a:fillRect/>
          </a:stretch>
        </p:blipFill>
        <p:spPr>
          <a:xfrm>
            <a:off x="10924611" y="417443"/>
            <a:ext cx="826395" cy="800100"/>
          </a:xfrm>
          <a:prstGeom prst="rect">
            <a:avLst/>
          </a:prstGeom>
        </p:spPr>
      </p:pic>
      <p:sp>
        <p:nvSpPr>
          <p:cNvPr id="15" name="Platshållare för text 14">
            <a:extLst>
              <a:ext uri="{FF2B5EF4-FFF2-40B4-BE49-F238E27FC236}">
                <a16:creationId xmlns:a16="http://schemas.microsoft.com/office/drawing/2014/main" id="{EA5DA2EE-60AD-41D0-96B0-DDF02E0AE545}"/>
              </a:ext>
            </a:extLst>
          </p:cNvPr>
          <p:cNvSpPr>
            <a:spLocks noGrp="1"/>
          </p:cNvSpPr>
          <p:nvPr>
            <p:ph type="body" sz="quarter" idx="10" hasCustomPrompt="1"/>
          </p:nvPr>
        </p:nvSpPr>
        <p:spPr>
          <a:xfrm>
            <a:off x="1930395" y="5605695"/>
            <a:ext cx="6290892" cy="459883"/>
          </a:xfrm>
          <a:prstGeom prst="rect">
            <a:avLst/>
          </a:prstGeom>
        </p:spPr>
        <p:txBody>
          <a:bodyPr lIns="90000" tIns="18000" bIns="36000" anchor="b" anchorCtr="0">
            <a:noAutofit/>
          </a:bodyPr>
          <a:lstStyle>
            <a:lvl1pPr marL="0" indent="0">
              <a:lnSpc>
                <a:spcPct val="100000"/>
              </a:lnSpc>
              <a:spcBef>
                <a:spcPts val="0"/>
              </a:spcBef>
              <a:buFontTx/>
              <a:buNone/>
              <a:defRPr sz="1200" b="1" strike="noStrike" cap="all" spc="120" baseline="0">
                <a:solidFill>
                  <a:schemeClr val="bg1"/>
                </a:solidFill>
              </a:defRPr>
            </a:lvl1pPr>
          </a:lstStyle>
          <a:p>
            <a:pPr lvl="0"/>
            <a:r>
              <a:rPr lang="sv-SE"/>
              <a:t>presented by &lt;name nameson&gt;</a:t>
            </a:r>
          </a:p>
        </p:txBody>
      </p:sp>
      <p:sp>
        <p:nvSpPr>
          <p:cNvPr id="10" name="Platshållare för datum 3">
            <a:extLst>
              <a:ext uri="{FF2B5EF4-FFF2-40B4-BE49-F238E27FC236}">
                <a16:creationId xmlns:a16="http://schemas.microsoft.com/office/drawing/2014/main" id="{5CE429DE-35D4-F144-9881-2C3DD8ABB666}"/>
              </a:ext>
            </a:extLst>
          </p:cNvPr>
          <p:cNvSpPr>
            <a:spLocks noGrp="1"/>
          </p:cNvSpPr>
          <p:nvPr>
            <p:ph type="dt" sz="half" idx="10"/>
          </p:nvPr>
        </p:nvSpPr>
        <p:spPr>
          <a:xfrm>
            <a:off x="1930395" y="6096663"/>
            <a:ext cx="1241068" cy="365125"/>
          </a:xfrm>
        </p:spPr>
        <p:txBody>
          <a:bodyPr/>
          <a:lstStyle>
            <a:lvl1pPr>
              <a:defRPr sz="1200"/>
            </a:lvl1pPr>
          </a:lstStyle>
          <a:p>
            <a:fld id="{18896B66-0B3A-474C-9C9C-E4F07B1F5DAD}" type="datetime1">
              <a:rPr lang="sv-SE" smtClean="0"/>
              <a:pPr/>
              <a:t>2026-04-28</a:t>
            </a:fld>
            <a:endParaRPr lang="sv-SE" dirty="0"/>
          </a:p>
        </p:txBody>
      </p:sp>
    </p:spTree>
    <p:extLst>
      <p:ext uri="{BB962C8B-B14F-4D97-AF65-F5344CB8AC3E}">
        <p14:creationId xmlns:p14="http://schemas.microsoft.com/office/powerpoint/2010/main" val="2141301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9BCCEAFE-E21B-43CF-80C4-FF01C3F9D479}"/>
              </a:ext>
            </a:extLst>
          </p:cNvPr>
          <p:cNvSpPr/>
          <p:nvPr userDrawn="1"/>
        </p:nvSpPr>
        <p:spPr>
          <a:xfrm>
            <a:off x="0" y="16274"/>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Rubrik 1">
            <a:extLst>
              <a:ext uri="{FF2B5EF4-FFF2-40B4-BE49-F238E27FC236}">
                <a16:creationId xmlns:a16="http://schemas.microsoft.com/office/drawing/2014/main" id="{74C1ADE6-C058-9C40-B135-034EB97B437C}"/>
              </a:ext>
            </a:extLst>
          </p:cNvPr>
          <p:cNvSpPr>
            <a:spLocks noGrp="1"/>
          </p:cNvSpPr>
          <p:nvPr>
            <p:ph type="title" hasCustomPrompt="1"/>
          </p:nvPr>
        </p:nvSpPr>
        <p:spPr>
          <a:xfrm>
            <a:off x="1103709" y="265373"/>
            <a:ext cx="9360000" cy="657339"/>
          </a:xfrm>
        </p:spPr>
        <p:txBody>
          <a:bodyPr lIns="90000" bIns="18000"/>
          <a:lstStyle>
            <a:lvl1pPr>
              <a:defRPr>
                <a:solidFill>
                  <a:schemeClr val="bg1"/>
                </a:solidFill>
              </a:defRPr>
            </a:lvl1pPr>
          </a:lstStyle>
          <a:p>
            <a:r>
              <a:rPr lang="sv-SE"/>
              <a:t>Headline</a:t>
            </a:r>
          </a:p>
        </p:txBody>
      </p:sp>
      <p:sp>
        <p:nvSpPr>
          <p:cNvPr id="5" name="Platshållare för sidfot 4">
            <a:extLst>
              <a:ext uri="{FF2B5EF4-FFF2-40B4-BE49-F238E27FC236}">
                <a16:creationId xmlns:a16="http://schemas.microsoft.com/office/drawing/2014/main" id="{3A0D4D5C-5B1B-1441-A13B-8613512E59E2}"/>
              </a:ext>
            </a:extLst>
          </p:cNvPr>
          <p:cNvSpPr>
            <a:spLocks noGrp="1"/>
          </p:cNvSpPr>
          <p:nvPr>
            <p:ph type="ftr" sz="quarter" idx="11"/>
          </p:nvPr>
        </p:nvSpPr>
        <p:spPr>
          <a:xfrm>
            <a:off x="2053244" y="6475270"/>
            <a:ext cx="4320448" cy="365125"/>
          </a:xfrm>
        </p:spPr>
        <p:txBody>
          <a:bodyPr/>
          <a:lstStyle>
            <a:lvl1pPr>
              <a:defRPr>
                <a:solidFill>
                  <a:schemeClr val="bg1"/>
                </a:solidFill>
              </a:defRPr>
            </a:lvl1pPr>
          </a:lstStyle>
          <a:p>
            <a:r>
              <a:rPr lang="sv-SE" dirty="0"/>
              <a:t>PRESENTATION </a:t>
            </a:r>
            <a:r>
              <a:rPr lang="sv-SE" dirty="0" err="1"/>
              <a:t>TITLe</a:t>
            </a:r>
            <a:r>
              <a:rPr lang="sv-SE" dirty="0"/>
              <a:t>/ FOOTER</a:t>
            </a:r>
          </a:p>
        </p:txBody>
      </p:sp>
      <p:sp>
        <p:nvSpPr>
          <p:cNvPr id="6" name="Platshållare för bildnummer 5">
            <a:extLst>
              <a:ext uri="{FF2B5EF4-FFF2-40B4-BE49-F238E27FC236}">
                <a16:creationId xmlns:a16="http://schemas.microsoft.com/office/drawing/2014/main" id="{184FAE50-4669-D540-A55E-354FF0C59458}"/>
              </a:ext>
            </a:extLst>
          </p:cNvPr>
          <p:cNvSpPr>
            <a:spLocks noGrp="1"/>
          </p:cNvSpPr>
          <p:nvPr>
            <p:ph type="sldNum" sz="quarter" idx="12"/>
          </p:nvPr>
        </p:nvSpPr>
        <p:spPr>
          <a:xfrm>
            <a:off x="8735292" y="6475270"/>
            <a:ext cx="2743200" cy="365125"/>
          </a:xfrm>
        </p:spPr>
        <p:txBody>
          <a:bodyPr/>
          <a:lstStyle>
            <a:lvl1pPr>
              <a:defRPr>
                <a:solidFill>
                  <a:schemeClr val="bg1"/>
                </a:solidFill>
              </a:defRPr>
            </a:lvl1pPr>
          </a:lstStyle>
          <a:p>
            <a:fld id="{F7283078-D760-1647-8B80-66BA8B52336D}" type="slidenum">
              <a:rPr lang="sv-SE" smtClean="0"/>
              <a:pPr/>
              <a:t>‹#›</a:t>
            </a:fld>
            <a:endParaRPr lang="sv-SE"/>
          </a:p>
        </p:txBody>
      </p:sp>
      <p:sp>
        <p:nvSpPr>
          <p:cNvPr id="10" name="Rektangel 9">
            <a:extLst>
              <a:ext uri="{FF2B5EF4-FFF2-40B4-BE49-F238E27FC236}">
                <a16:creationId xmlns:a16="http://schemas.microsoft.com/office/drawing/2014/main" id="{A5E954D6-E4D2-47AD-A504-7408EC606D35}"/>
              </a:ext>
            </a:extLst>
          </p:cNvPr>
          <p:cNvSpPr/>
          <p:nvPr userDrawn="1"/>
        </p:nvSpPr>
        <p:spPr>
          <a:xfrm>
            <a:off x="0" y="447675"/>
            <a:ext cx="292101" cy="6410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2" name="Bildobjekt 11">
            <a:extLst>
              <a:ext uri="{FF2B5EF4-FFF2-40B4-BE49-F238E27FC236}">
                <a16:creationId xmlns:a16="http://schemas.microsoft.com/office/drawing/2014/main" id="{6426DF26-09C3-4DAE-B43E-0C11D6A63538}"/>
              </a:ext>
            </a:extLst>
          </p:cNvPr>
          <p:cNvPicPr>
            <a:picLocks noChangeAspect="1"/>
          </p:cNvPicPr>
          <p:nvPr userDrawn="1"/>
        </p:nvPicPr>
        <p:blipFill>
          <a:blip r:embed="rId2"/>
          <a:stretch>
            <a:fillRect/>
          </a:stretch>
        </p:blipFill>
        <p:spPr>
          <a:xfrm>
            <a:off x="10924611" y="417443"/>
            <a:ext cx="826395" cy="800100"/>
          </a:xfrm>
          <a:prstGeom prst="rect">
            <a:avLst/>
          </a:prstGeom>
        </p:spPr>
      </p:pic>
      <p:sp>
        <p:nvSpPr>
          <p:cNvPr id="11" name="Platshållare för text 10">
            <a:extLst>
              <a:ext uri="{FF2B5EF4-FFF2-40B4-BE49-F238E27FC236}">
                <a16:creationId xmlns:a16="http://schemas.microsoft.com/office/drawing/2014/main" id="{5C48DF05-1B09-4DA6-AC56-07304871CCD2}"/>
              </a:ext>
            </a:extLst>
          </p:cNvPr>
          <p:cNvSpPr>
            <a:spLocks noGrp="1"/>
          </p:cNvSpPr>
          <p:nvPr>
            <p:ph type="body" sz="quarter" idx="13"/>
          </p:nvPr>
        </p:nvSpPr>
        <p:spPr>
          <a:xfrm>
            <a:off x="1195647" y="1640719"/>
            <a:ext cx="10042073" cy="4375520"/>
          </a:xfrm>
        </p:spPr>
        <p:txBody>
          <a:bodyPr>
            <a:noAutofit/>
          </a:bodyPr>
          <a:lstStyle>
            <a:lvl1pPr marL="457200" indent="-457200">
              <a:buClr>
                <a:schemeClr val="bg1"/>
              </a:buClr>
              <a:buFont typeface="+mj-lt"/>
              <a:buAutoNum type="arabicPeriod"/>
              <a:defRPr>
                <a:solidFill>
                  <a:schemeClr val="bg1"/>
                </a:solidFill>
              </a:defRPr>
            </a:lvl1pPr>
            <a:lvl2pPr marL="82550" indent="0">
              <a:buNone/>
              <a:defRPr/>
            </a:lvl2pPr>
          </a:lstStyle>
          <a:p>
            <a:pPr lvl="0"/>
            <a:r>
              <a:rPr lang="en-US"/>
              <a:t>Edit Master text styles</a:t>
            </a:r>
          </a:p>
        </p:txBody>
      </p:sp>
      <p:sp>
        <p:nvSpPr>
          <p:cNvPr id="14" name="Platshållare för datum 3">
            <a:extLst>
              <a:ext uri="{FF2B5EF4-FFF2-40B4-BE49-F238E27FC236}">
                <a16:creationId xmlns:a16="http://schemas.microsoft.com/office/drawing/2014/main" id="{04D3287D-3E21-D845-8766-C307E6765306}"/>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2026-04-28</a:t>
            </a:fld>
            <a:endParaRPr lang="sv-SE" dirty="0"/>
          </a:p>
        </p:txBody>
      </p:sp>
    </p:spTree>
    <p:extLst>
      <p:ext uri="{BB962C8B-B14F-4D97-AF65-F5344CB8AC3E}">
        <p14:creationId xmlns:p14="http://schemas.microsoft.com/office/powerpoint/2010/main" val="109027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hapter/breaker slide">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250D024A-8F85-4618-9506-0F493B263A92}"/>
              </a:ext>
            </a:extLst>
          </p:cNvPr>
          <p:cNvSpPr/>
          <p:nvPr userDrawn="1"/>
        </p:nvSpPr>
        <p:spPr>
          <a:xfrm>
            <a:off x="0" y="0"/>
            <a:ext cx="647771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ktangel 7">
            <a:extLst>
              <a:ext uri="{FF2B5EF4-FFF2-40B4-BE49-F238E27FC236}">
                <a16:creationId xmlns:a16="http://schemas.microsoft.com/office/drawing/2014/main" id="{628E18C2-A66E-436E-89DA-1C5D481CB4B4}"/>
              </a:ext>
            </a:extLst>
          </p:cNvPr>
          <p:cNvSpPr/>
          <p:nvPr userDrawn="1"/>
        </p:nvSpPr>
        <p:spPr>
          <a:xfrm>
            <a:off x="0" y="447675"/>
            <a:ext cx="292101" cy="6410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Platshållare för bild 12">
            <a:extLst>
              <a:ext uri="{FF2B5EF4-FFF2-40B4-BE49-F238E27FC236}">
                <a16:creationId xmlns:a16="http://schemas.microsoft.com/office/drawing/2014/main" id="{4FD00856-A3E1-48A7-B9CD-D7B89BD6A06C}"/>
              </a:ext>
            </a:extLst>
          </p:cNvPr>
          <p:cNvSpPr>
            <a:spLocks noGrp="1"/>
          </p:cNvSpPr>
          <p:nvPr>
            <p:ph type="pic" sz="quarter" idx="12" hasCustomPrompt="1"/>
          </p:nvPr>
        </p:nvSpPr>
        <p:spPr>
          <a:xfrm>
            <a:off x="6477712" y="0"/>
            <a:ext cx="5714288" cy="6858000"/>
          </a:xfrm>
          <a:solidFill>
            <a:srgbClr val="ECECEC"/>
          </a:solidFill>
        </p:spPr>
        <p:txBody>
          <a:bodyPr>
            <a:normAutofit/>
          </a:bodyPr>
          <a:lstStyle>
            <a:lvl1pPr algn="ctr">
              <a:defRPr sz="800"/>
            </a:lvl1pPr>
          </a:lstStyle>
          <a:p>
            <a:r>
              <a:rPr lang="sv-SE"/>
              <a:t>INSERT IMAGE</a:t>
            </a:r>
          </a:p>
        </p:txBody>
      </p:sp>
      <p:sp>
        <p:nvSpPr>
          <p:cNvPr id="9" name="Platshållare för text 8">
            <a:extLst>
              <a:ext uri="{FF2B5EF4-FFF2-40B4-BE49-F238E27FC236}">
                <a16:creationId xmlns:a16="http://schemas.microsoft.com/office/drawing/2014/main" id="{A8D8C0FE-DA05-418D-9F18-A5A81125AD3F}"/>
              </a:ext>
            </a:extLst>
          </p:cNvPr>
          <p:cNvSpPr>
            <a:spLocks noGrp="1"/>
          </p:cNvSpPr>
          <p:nvPr>
            <p:ph type="body" sz="quarter" idx="11"/>
          </p:nvPr>
        </p:nvSpPr>
        <p:spPr>
          <a:xfrm>
            <a:off x="10924611" y="417443"/>
            <a:ext cx="828000" cy="799200"/>
          </a:xfrm>
          <a:blipFill>
            <a:blip r:embed="rId2"/>
            <a:stretch>
              <a:fillRect/>
            </a:stretch>
          </a:blipFill>
        </p:spPr>
        <p:txBody>
          <a:bodyPr>
            <a:normAutofit/>
          </a:bodyPr>
          <a:lstStyle>
            <a:lvl1pPr marL="0" indent="0">
              <a:buFontTx/>
              <a:buNone/>
              <a:defRPr sz="100">
                <a:noFill/>
              </a:defRPr>
            </a:lvl1pPr>
          </a:lstStyle>
          <a:p>
            <a:pPr lvl="0"/>
            <a:r>
              <a:rPr lang="en-US"/>
              <a:t>Edit Master text styles</a:t>
            </a:r>
          </a:p>
        </p:txBody>
      </p:sp>
      <p:sp>
        <p:nvSpPr>
          <p:cNvPr id="7" name="Platshållare för text 6">
            <a:extLst>
              <a:ext uri="{FF2B5EF4-FFF2-40B4-BE49-F238E27FC236}">
                <a16:creationId xmlns:a16="http://schemas.microsoft.com/office/drawing/2014/main" id="{1848DA8D-03CE-4CA5-A851-F6ABAE67A9B0}"/>
              </a:ext>
            </a:extLst>
          </p:cNvPr>
          <p:cNvSpPr>
            <a:spLocks noGrp="1"/>
          </p:cNvSpPr>
          <p:nvPr>
            <p:ph type="body" sz="quarter" idx="10"/>
          </p:nvPr>
        </p:nvSpPr>
        <p:spPr>
          <a:xfrm>
            <a:off x="0" y="447675"/>
            <a:ext cx="292100" cy="6410325"/>
          </a:xfrm>
          <a:solidFill>
            <a:schemeClr val="bg1"/>
          </a:solidFill>
        </p:spPr>
        <p:txBody>
          <a:bodyPr>
            <a:normAutofit/>
          </a:bodyPr>
          <a:lstStyle>
            <a:lvl1pPr marL="0" indent="0">
              <a:buFontTx/>
              <a:buNone/>
              <a:defRPr sz="100">
                <a:noFill/>
              </a:defRPr>
            </a:lvl1pPr>
          </a:lstStyle>
          <a:p>
            <a:pPr lvl="0"/>
            <a:r>
              <a:rPr lang="en-US"/>
              <a:t>Edit Master text styles</a:t>
            </a:r>
          </a:p>
        </p:txBody>
      </p:sp>
      <p:sp>
        <p:nvSpPr>
          <p:cNvPr id="3" name="Platshållare för text 2">
            <a:extLst>
              <a:ext uri="{FF2B5EF4-FFF2-40B4-BE49-F238E27FC236}">
                <a16:creationId xmlns:a16="http://schemas.microsoft.com/office/drawing/2014/main" id="{F55DE042-7DE8-4583-986C-40823753078B}"/>
              </a:ext>
            </a:extLst>
          </p:cNvPr>
          <p:cNvSpPr>
            <a:spLocks noGrp="1"/>
          </p:cNvSpPr>
          <p:nvPr>
            <p:ph type="body" sz="quarter" idx="13" hasCustomPrompt="1"/>
          </p:nvPr>
        </p:nvSpPr>
        <p:spPr>
          <a:xfrm>
            <a:off x="1230491" y="1051132"/>
            <a:ext cx="4255909" cy="829149"/>
          </a:xfrm>
        </p:spPr>
        <p:txBody>
          <a:bodyPr rIns="18000" anchor="b" anchorCtr="0"/>
          <a:lstStyle>
            <a:lvl1pPr marL="0" indent="0">
              <a:buFontTx/>
              <a:buNone/>
              <a:defRPr sz="4800">
                <a:solidFill>
                  <a:schemeClr val="bg1"/>
                </a:solidFill>
                <a:latin typeface="+mn-lt"/>
              </a:defRPr>
            </a:lvl1pPr>
            <a:lvl2pPr marL="82550" indent="0">
              <a:buNone/>
              <a:defRPr/>
            </a:lvl2pPr>
          </a:lstStyle>
          <a:p>
            <a:pPr lvl="0"/>
            <a:r>
              <a:rPr lang="sv-SE"/>
              <a:t># (chapter)</a:t>
            </a:r>
          </a:p>
        </p:txBody>
      </p:sp>
      <p:sp>
        <p:nvSpPr>
          <p:cNvPr id="11" name="Platshållare för text 2">
            <a:extLst>
              <a:ext uri="{FF2B5EF4-FFF2-40B4-BE49-F238E27FC236}">
                <a16:creationId xmlns:a16="http://schemas.microsoft.com/office/drawing/2014/main" id="{1DC53C5B-9DC3-4646-B6B3-DD59404D44D0}"/>
              </a:ext>
            </a:extLst>
          </p:cNvPr>
          <p:cNvSpPr>
            <a:spLocks noGrp="1"/>
          </p:cNvSpPr>
          <p:nvPr>
            <p:ph type="body" sz="quarter" idx="14" hasCustomPrompt="1"/>
          </p:nvPr>
        </p:nvSpPr>
        <p:spPr>
          <a:xfrm>
            <a:off x="1230491" y="2169209"/>
            <a:ext cx="4255909" cy="2462613"/>
          </a:xfrm>
        </p:spPr>
        <p:txBody>
          <a:bodyPr rIns="18000" anchor="t" anchorCtr="0"/>
          <a:lstStyle>
            <a:lvl1pPr marL="0" indent="0">
              <a:spcBef>
                <a:spcPts val="0"/>
              </a:spcBef>
              <a:buFontTx/>
              <a:buNone/>
              <a:defRPr sz="4200">
                <a:solidFill>
                  <a:schemeClr val="bg1"/>
                </a:solidFill>
                <a:latin typeface="Segoe UI Semibold" panose="020B0702040204020203" pitchFamily="34" charset="0"/>
                <a:cs typeface="Segoe UI Semibold" panose="020B0702040204020203" pitchFamily="34" charset="0"/>
              </a:defRPr>
            </a:lvl1pPr>
            <a:lvl2pPr marL="82550" indent="0">
              <a:buNone/>
              <a:defRPr/>
            </a:lvl2pPr>
          </a:lstStyle>
          <a:p>
            <a:pPr lvl="0"/>
            <a:r>
              <a:rPr lang="sv-SE"/>
              <a:t>Headline</a:t>
            </a:r>
          </a:p>
        </p:txBody>
      </p:sp>
    </p:spTree>
    <p:extLst>
      <p:ext uri="{BB962C8B-B14F-4D97-AF65-F5344CB8AC3E}">
        <p14:creationId xmlns:p14="http://schemas.microsoft.com/office/powerpoint/2010/main" val="1345897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One column">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4C1ADE6-C058-9C40-B135-034EB97B437C}"/>
              </a:ext>
            </a:extLst>
          </p:cNvPr>
          <p:cNvSpPr>
            <a:spLocks noGrp="1"/>
          </p:cNvSpPr>
          <p:nvPr>
            <p:ph type="title" hasCustomPrompt="1"/>
          </p:nvPr>
        </p:nvSpPr>
        <p:spPr>
          <a:xfrm>
            <a:off x="1103709" y="265373"/>
            <a:ext cx="9360000" cy="657339"/>
          </a:xfrm>
        </p:spPr>
        <p:txBody>
          <a:bodyPr lIns="90000" bIns="18000"/>
          <a:lstStyle>
            <a:lvl1pPr>
              <a:defRPr/>
            </a:lvl1pPr>
          </a:lstStyle>
          <a:p>
            <a:r>
              <a:rPr lang="sv-SE"/>
              <a:t>Headline</a:t>
            </a:r>
          </a:p>
        </p:txBody>
      </p:sp>
      <p:sp>
        <p:nvSpPr>
          <p:cNvPr id="5" name="Platshållare för sidfot 4">
            <a:extLst>
              <a:ext uri="{FF2B5EF4-FFF2-40B4-BE49-F238E27FC236}">
                <a16:creationId xmlns:a16="http://schemas.microsoft.com/office/drawing/2014/main" id="{3A0D4D5C-5B1B-1441-A13B-8613512E59E2}"/>
              </a:ext>
            </a:extLst>
          </p:cNvPr>
          <p:cNvSpPr>
            <a:spLocks noGrp="1"/>
          </p:cNvSpPr>
          <p:nvPr>
            <p:ph type="ftr" sz="quarter" idx="11"/>
          </p:nvPr>
        </p:nvSpPr>
        <p:spPr>
          <a:xfrm>
            <a:off x="2053244" y="6475270"/>
            <a:ext cx="4320448" cy="365125"/>
          </a:xfrm>
        </p:spPr>
        <p:txBody>
          <a:bodyPr/>
          <a:lstStyle/>
          <a:p>
            <a:r>
              <a:rPr lang="sv-SE" dirty="0"/>
              <a:t>PRESENTATION TITLE/FOOTER</a:t>
            </a:r>
          </a:p>
        </p:txBody>
      </p:sp>
      <p:sp>
        <p:nvSpPr>
          <p:cNvPr id="6" name="Platshållare för bildnummer 5">
            <a:extLst>
              <a:ext uri="{FF2B5EF4-FFF2-40B4-BE49-F238E27FC236}">
                <a16:creationId xmlns:a16="http://schemas.microsoft.com/office/drawing/2014/main" id="{184FAE50-4669-D540-A55E-354FF0C59458}"/>
              </a:ext>
            </a:extLst>
          </p:cNvPr>
          <p:cNvSpPr>
            <a:spLocks noGrp="1"/>
          </p:cNvSpPr>
          <p:nvPr>
            <p:ph type="sldNum" sz="quarter" idx="12"/>
          </p:nvPr>
        </p:nvSpPr>
        <p:spPr>
          <a:xfrm>
            <a:off x="8735292" y="6475270"/>
            <a:ext cx="2743200" cy="365125"/>
          </a:xfrm>
        </p:spPr>
        <p:txBody>
          <a:bodyPr/>
          <a:lstStyle/>
          <a:p>
            <a:fld id="{F7283078-D760-1647-8B80-66BA8B52336D}" type="slidenum">
              <a:rPr lang="sv-SE" smtClean="0"/>
              <a:t>‹#›</a:t>
            </a:fld>
            <a:endParaRPr lang="sv-SE" dirty="0"/>
          </a:p>
        </p:txBody>
      </p:sp>
      <p:sp>
        <p:nvSpPr>
          <p:cNvPr id="14" name="Platshållare för text 13">
            <a:extLst>
              <a:ext uri="{FF2B5EF4-FFF2-40B4-BE49-F238E27FC236}">
                <a16:creationId xmlns:a16="http://schemas.microsoft.com/office/drawing/2014/main" id="{DD16215C-7D16-4D0F-BA5D-E02EED6FB2D9}"/>
              </a:ext>
            </a:extLst>
          </p:cNvPr>
          <p:cNvSpPr>
            <a:spLocks noGrp="1"/>
          </p:cNvSpPr>
          <p:nvPr>
            <p:ph type="body" sz="quarter" idx="14" hasCustomPrompt="1"/>
          </p:nvPr>
        </p:nvSpPr>
        <p:spPr>
          <a:xfrm>
            <a:off x="1103709" y="931026"/>
            <a:ext cx="9360000" cy="507076"/>
          </a:xfrm>
        </p:spPr>
        <p:txBody>
          <a:bodyPr lIns="90000" tIns="18000">
            <a:noAutofit/>
          </a:bodyPr>
          <a:lstStyle>
            <a:lvl1pPr marL="0" indent="0">
              <a:spcBef>
                <a:spcPts val="0"/>
              </a:spcBef>
              <a:buFontTx/>
              <a:buNone/>
              <a:defRPr sz="2200">
                <a:solidFill>
                  <a:schemeClr val="accent1"/>
                </a:solidFill>
              </a:defRPr>
            </a:lvl1pPr>
            <a:lvl2pPr marL="82550" indent="0">
              <a:buNone/>
              <a:defRPr/>
            </a:lvl2pPr>
          </a:lstStyle>
          <a:p>
            <a:pPr lvl="0"/>
            <a:r>
              <a:rPr lang="sv-SE"/>
              <a:t>Sub-headline</a:t>
            </a:r>
          </a:p>
        </p:txBody>
      </p:sp>
      <p:sp>
        <p:nvSpPr>
          <p:cNvPr id="10" name="Rektangel 9">
            <a:extLst>
              <a:ext uri="{FF2B5EF4-FFF2-40B4-BE49-F238E27FC236}">
                <a16:creationId xmlns:a16="http://schemas.microsoft.com/office/drawing/2014/main" id="{A5E954D6-E4D2-47AD-A504-7408EC606D35}"/>
              </a:ext>
            </a:extLst>
          </p:cNvPr>
          <p:cNvSpPr/>
          <p:nvPr userDrawn="1"/>
        </p:nvSpPr>
        <p:spPr>
          <a:xfrm>
            <a:off x="0" y="447675"/>
            <a:ext cx="292101" cy="641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1" name="Bildobjekt 10">
            <a:extLst>
              <a:ext uri="{FF2B5EF4-FFF2-40B4-BE49-F238E27FC236}">
                <a16:creationId xmlns:a16="http://schemas.microsoft.com/office/drawing/2014/main" id="{6DD4ACE8-21C9-474B-A84B-6E399CB9FBD5}"/>
              </a:ext>
            </a:extLst>
          </p:cNvPr>
          <p:cNvPicPr>
            <a:picLocks noChangeAspect="1"/>
          </p:cNvPicPr>
          <p:nvPr userDrawn="1"/>
        </p:nvPicPr>
        <p:blipFill>
          <a:blip r:embed="rId2"/>
          <a:srcRect/>
          <a:stretch/>
        </p:blipFill>
        <p:spPr>
          <a:xfrm>
            <a:off x="10924611" y="417443"/>
            <a:ext cx="826394" cy="800100"/>
          </a:xfrm>
          <a:prstGeom prst="rect">
            <a:avLst/>
          </a:prstGeom>
        </p:spPr>
      </p:pic>
      <p:sp>
        <p:nvSpPr>
          <p:cNvPr id="12" name="Platshållare för innehåll 2">
            <a:extLst>
              <a:ext uri="{FF2B5EF4-FFF2-40B4-BE49-F238E27FC236}">
                <a16:creationId xmlns:a16="http://schemas.microsoft.com/office/drawing/2014/main" id="{5917406D-4BE3-3B4C-BCFF-41B4F0FAB441}"/>
              </a:ext>
            </a:extLst>
          </p:cNvPr>
          <p:cNvSpPr>
            <a:spLocks noGrp="1"/>
          </p:cNvSpPr>
          <p:nvPr>
            <p:ph idx="1"/>
          </p:nvPr>
        </p:nvSpPr>
        <p:spPr>
          <a:xfrm>
            <a:off x="1094400" y="1562400"/>
            <a:ext cx="9365782" cy="4768062"/>
          </a:xfrm>
        </p:spPr>
        <p:txBody>
          <a:bodyPr lIns="0" rIns="18000"/>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13" name="Platshållare för datum 3">
            <a:extLst>
              <a:ext uri="{FF2B5EF4-FFF2-40B4-BE49-F238E27FC236}">
                <a16:creationId xmlns:a16="http://schemas.microsoft.com/office/drawing/2014/main" id="{3E8E36C4-8565-B94E-A90D-FF5DD7F86A6D}"/>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2026-04-28</a:t>
            </a:fld>
            <a:endParaRPr lang="sv-SE" dirty="0"/>
          </a:p>
        </p:txBody>
      </p:sp>
    </p:spTree>
    <p:extLst>
      <p:ext uri="{BB962C8B-B14F-4D97-AF65-F5344CB8AC3E}">
        <p14:creationId xmlns:p14="http://schemas.microsoft.com/office/powerpoint/2010/main" val="3926549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in 2 columns">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4C1ADE6-C058-9C40-B135-034EB97B437C}"/>
              </a:ext>
            </a:extLst>
          </p:cNvPr>
          <p:cNvSpPr>
            <a:spLocks noGrp="1"/>
          </p:cNvSpPr>
          <p:nvPr>
            <p:ph type="title" hasCustomPrompt="1"/>
          </p:nvPr>
        </p:nvSpPr>
        <p:spPr>
          <a:xfrm>
            <a:off x="1103709" y="265373"/>
            <a:ext cx="9360000" cy="657339"/>
          </a:xfrm>
        </p:spPr>
        <p:txBody>
          <a:bodyPr lIns="90000" bIns="18000"/>
          <a:lstStyle>
            <a:lvl1pPr>
              <a:defRPr/>
            </a:lvl1pPr>
          </a:lstStyle>
          <a:p>
            <a:r>
              <a:rPr lang="sv-SE"/>
              <a:t>Headline</a:t>
            </a:r>
          </a:p>
        </p:txBody>
      </p:sp>
      <p:sp>
        <p:nvSpPr>
          <p:cNvPr id="5" name="Platshållare för sidfot 4">
            <a:extLst>
              <a:ext uri="{FF2B5EF4-FFF2-40B4-BE49-F238E27FC236}">
                <a16:creationId xmlns:a16="http://schemas.microsoft.com/office/drawing/2014/main" id="{3A0D4D5C-5B1B-1441-A13B-8613512E59E2}"/>
              </a:ext>
            </a:extLst>
          </p:cNvPr>
          <p:cNvSpPr>
            <a:spLocks noGrp="1"/>
          </p:cNvSpPr>
          <p:nvPr>
            <p:ph type="ftr" sz="quarter" idx="11"/>
          </p:nvPr>
        </p:nvSpPr>
        <p:spPr>
          <a:xfrm>
            <a:off x="2053244" y="6475270"/>
            <a:ext cx="4320448" cy="365125"/>
          </a:xfrm>
        </p:spPr>
        <p:txBody>
          <a:bodyPr/>
          <a:lstStyle/>
          <a:p>
            <a:r>
              <a:rPr lang="sv-SE" dirty="0"/>
              <a:t>PRESENTATION TITLE/FOOTER</a:t>
            </a:r>
          </a:p>
        </p:txBody>
      </p:sp>
      <p:sp>
        <p:nvSpPr>
          <p:cNvPr id="6" name="Platshållare för bildnummer 5">
            <a:extLst>
              <a:ext uri="{FF2B5EF4-FFF2-40B4-BE49-F238E27FC236}">
                <a16:creationId xmlns:a16="http://schemas.microsoft.com/office/drawing/2014/main" id="{184FAE50-4669-D540-A55E-354FF0C59458}"/>
              </a:ext>
            </a:extLst>
          </p:cNvPr>
          <p:cNvSpPr>
            <a:spLocks noGrp="1"/>
          </p:cNvSpPr>
          <p:nvPr>
            <p:ph type="sldNum" sz="quarter" idx="12"/>
          </p:nvPr>
        </p:nvSpPr>
        <p:spPr>
          <a:xfrm>
            <a:off x="8735292" y="6475270"/>
            <a:ext cx="2743200" cy="365125"/>
          </a:xfrm>
        </p:spPr>
        <p:txBody>
          <a:bodyPr/>
          <a:lstStyle/>
          <a:p>
            <a:fld id="{F7283078-D760-1647-8B80-66BA8B52336D}" type="slidenum">
              <a:rPr lang="sv-SE" smtClean="0"/>
              <a:t>‹#›</a:t>
            </a:fld>
            <a:endParaRPr lang="sv-SE"/>
          </a:p>
        </p:txBody>
      </p:sp>
      <p:sp>
        <p:nvSpPr>
          <p:cNvPr id="9" name="Platshållare för innehåll 2">
            <a:extLst>
              <a:ext uri="{FF2B5EF4-FFF2-40B4-BE49-F238E27FC236}">
                <a16:creationId xmlns:a16="http://schemas.microsoft.com/office/drawing/2014/main" id="{590CF35B-F516-4A5B-A8AB-7A0A283629E9}"/>
              </a:ext>
            </a:extLst>
          </p:cNvPr>
          <p:cNvSpPr>
            <a:spLocks noGrp="1"/>
          </p:cNvSpPr>
          <p:nvPr>
            <p:ph idx="1"/>
          </p:nvPr>
        </p:nvSpPr>
        <p:spPr>
          <a:xfrm>
            <a:off x="1094400" y="1562400"/>
            <a:ext cx="4993785" cy="4768062"/>
          </a:xfrm>
        </p:spPr>
        <p:txBody>
          <a:bodyPr lIns="0" rIns="18000"/>
          <a:lstStyle>
            <a:lvl1pPr>
              <a:lnSpc>
                <a:spcPct val="100000"/>
              </a:lnSpc>
              <a:defRPr/>
            </a:lvl1pPr>
            <a:lvl2pPr marL="358775" indent="-215900">
              <a:lnSpc>
                <a:spcPct val="100000"/>
              </a:lnSpc>
              <a:tabLst/>
              <a:defRPr/>
            </a:lvl2pPr>
            <a:lvl3pPr marL="449263" indent="-196850">
              <a:lnSpc>
                <a:spcPct val="100000"/>
              </a:lnSpc>
              <a:tabLst/>
              <a:defRPr/>
            </a:lvl3pPr>
            <a:lvl4pPr marL="541338" indent="-180000">
              <a:lnSpc>
                <a:spcPct val="100000"/>
              </a:lnSpc>
              <a:tabLst/>
              <a:defRPr/>
            </a:lvl4pPr>
            <a:lvl5pPr marL="630000" indent="-162000">
              <a:lnSpc>
                <a:spcPct val="100000"/>
              </a:lnSpc>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12" name="Platshållare för innehåll 2">
            <a:extLst>
              <a:ext uri="{FF2B5EF4-FFF2-40B4-BE49-F238E27FC236}">
                <a16:creationId xmlns:a16="http://schemas.microsoft.com/office/drawing/2014/main" id="{BA21051E-3C35-41FB-8E6B-797DB8F26971}"/>
              </a:ext>
            </a:extLst>
          </p:cNvPr>
          <p:cNvSpPr>
            <a:spLocks noGrp="1"/>
          </p:cNvSpPr>
          <p:nvPr>
            <p:ph idx="13"/>
          </p:nvPr>
        </p:nvSpPr>
        <p:spPr>
          <a:xfrm>
            <a:off x="6373692" y="1562400"/>
            <a:ext cx="4993785" cy="4768062"/>
          </a:xfrm>
        </p:spPr>
        <p:txBody>
          <a:bodyPr lIns="0" rIns="18000"/>
          <a:lstStyle>
            <a:lvl1pPr>
              <a:lnSpc>
                <a:spcPct val="100000"/>
              </a:lnSpc>
              <a:defRPr/>
            </a:lvl1pPr>
            <a:lvl2pPr marL="360000" indent="-216000">
              <a:lnSpc>
                <a:spcPct val="100000"/>
              </a:lnSpc>
              <a:tabLst/>
              <a:defRPr/>
            </a:lvl2pPr>
            <a:lvl3pPr marL="450000" indent="-198000">
              <a:lnSpc>
                <a:spcPct val="100000"/>
              </a:lnSpc>
              <a:tabLst/>
              <a:defRPr/>
            </a:lvl3pPr>
            <a:lvl4pPr marL="540000" indent="-180000">
              <a:lnSpc>
                <a:spcPct val="100000"/>
              </a:lnSpc>
              <a:tabLst/>
              <a:defRPr/>
            </a:lvl4pPr>
            <a:lvl5pPr marL="628650" indent="-162000">
              <a:lnSpc>
                <a:spcPct val="100000"/>
              </a:lnSpc>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14" name="Platshållare för text 13">
            <a:extLst>
              <a:ext uri="{FF2B5EF4-FFF2-40B4-BE49-F238E27FC236}">
                <a16:creationId xmlns:a16="http://schemas.microsoft.com/office/drawing/2014/main" id="{DD16215C-7D16-4D0F-BA5D-E02EED6FB2D9}"/>
              </a:ext>
            </a:extLst>
          </p:cNvPr>
          <p:cNvSpPr>
            <a:spLocks noGrp="1"/>
          </p:cNvSpPr>
          <p:nvPr>
            <p:ph type="body" sz="quarter" idx="14" hasCustomPrompt="1"/>
          </p:nvPr>
        </p:nvSpPr>
        <p:spPr>
          <a:xfrm>
            <a:off x="1103709" y="931026"/>
            <a:ext cx="9360000" cy="507076"/>
          </a:xfrm>
        </p:spPr>
        <p:txBody>
          <a:bodyPr lIns="90000" tIns="18000">
            <a:noAutofit/>
          </a:bodyPr>
          <a:lstStyle>
            <a:lvl1pPr marL="0" indent="0">
              <a:spcBef>
                <a:spcPts val="0"/>
              </a:spcBef>
              <a:buFontTx/>
              <a:buNone/>
              <a:defRPr sz="2200">
                <a:solidFill>
                  <a:schemeClr val="accent1"/>
                </a:solidFill>
              </a:defRPr>
            </a:lvl1pPr>
            <a:lvl2pPr marL="82550" indent="0">
              <a:buNone/>
              <a:defRPr/>
            </a:lvl2pPr>
          </a:lstStyle>
          <a:p>
            <a:pPr lvl="0"/>
            <a:r>
              <a:rPr lang="sv-SE"/>
              <a:t>Sub-headline</a:t>
            </a:r>
          </a:p>
        </p:txBody>
      </p:sp>
      <p:sp>
        <p:nvSpPr>
          <p:cNvPr id="15" name="Rektangel 14">
            <a:extLst>
              <a:ext uri="{FF2B5EF4-FFF2-40B4-BE49-F238E27FC236}">
                <a16:creationId xmlns:a16="http://schemas.microsoft.com/office/drawing/2014/main" id="{87E2C692-2C39-4CA8-AA87-45E0F36B6A0E}"/>
              </a:ext>
            </a:extLst>
          </p:cNvPr>
          <p:cNvSpPr/>
          <p:nvPr userDrawn="1"/>
        </p:nvSpPr>
        <p:spPr>
          <a:xfrm>
            <a:off x="0" y="447675"/>
            <a:ext cx="292101" cy="641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6" name="Bildobjekt 15">
            <a:extLst>
              <a:ext uri="{FF2B5EF4-FFF2-40B4-BE49-F238E27FC236}">
                <a16:creationId xmlns:a16="http://schemas.microsoft.com/office/drawing/2014/main" id="{E327627C-4BB8-4965-8107-0E7E741F8302}"/>
              </a:ext>
            </a:extLst>
          </p:cNvPr>
          <p:cNvPicPr>
            <a:picLocks noChangeAspect="1"/>
          </p:cNvPicPr>
          <p:nvPr userDrawn="1"/>
        </p:nvPicPr>
        <p:blipFill>
          <a:blip r:embed="rId2"/>
          <a:srcRect/>
          <a:stretch/>
        </p:blipFill>
        <p:spPr>
          <a:xfrm>
            <a:off x="10924611" y="417443"/>
            <a:ext cx="826394" cy="800100"/>
          </a:xfrm>
          <a:prstGeom prst="rect">
            <a:avLst/>
          </a:prstGeom>
        </p:spPr>
      </p:pic>
      <p:sp>
        <p:nvSpPr>
          <p:cNvPr id="11" name="Platshållare för datum 3">
            <a:extLst>
              <a:ext uri="{FF2B5EF4-FFF2-40B4-BE49-F238E27FC236}">
                <a16:creationId xmlns:a16="http://schemas.microsoft.com/office/drawing/2014/main" id="{154C1432-4F85-1F42-8016-9B83B89CC804}"/>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2026-04-28</a:t>
            </a:fld>
            <a:endParaRPr lang="sv-SE" dirty="0"/>
          </a:p>
        </p:txBody>
      </p:sp>
    </p:spTree>
    <p:extLst>
      <p:ext uri="{BB962C8B-B14F-4D97-AF65-F5344CB8AC3E}">
        <p14:creationId xmlns:p14="http://schemas.microsoft.com/office/powerpoint/2010/main" val="1228130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BE7B1DDB-F4AA-4E8D-BD07-905FE45A5555}"/>
              </a:ext>
            </a:extLst>
          </p:cNvPr>
          <p:cNvSpPr/>
          <p:nvPr userDrawn="1"/>
        </p:nvSpPr>
        <p:spPr>
          <a:xfrm>
            <a:off x="-2"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Rubrik 1">
            <a:extLst>
              <a:ext uri="{FF2B5EF4-FFF2-40B4-BE49-F238E27FC236}">
                <a16:creationId xmlns:a16="http://schemas.microsoft.com/office/drawing/2014/main" id="{34780BC8-191C-6D4B-93F3-54A06FD4FE76}"/>
              </a:ext>
            </a:extLst>
          </p:cNvPr>
          <p:cNvSpPr>
            <a:spLocks noGrp="1"/>
          </p:cNvSpPr>
          <p:nvPr>
            <p:ph type="ctrTitle"/>
          </p:nvPr>
        </p:nvSpPr>
        <p:spPr>
          <a:xfrm>
            <a:off x="1930395" y="1153621"/>
            <a:ext cx="8640000" cy="2387600"/>
          </a:xfrm>
        </p:spPr>
        <p:txBody>
          <a:bodyPr anchor="b">
            <a:noAutofit/>
          </a:bodyPr>
          <a:lstStyle>
            <a:lvl1pPr algn="l">
              <a:lnSpc>
                <a:spcPct val="100000"/>
              </a:lnSpc>
              <a:defRPr sz="4200">
                <a:solidFill>
                  <a:schemeClr val="bg1"/>
                </a:solidFill>
                <a:latin typeface="Segoe UI Semibold" panose="020B0702040204020203" pitchFamily="34" charset="0"/>
                <a:cs typeface="Segoe UI Semibold" panose="020B0702040204020203" pitchFamily="34" charset="0"/>
              </a:defRPr>
            </a:lvl1pPr>
          </a:lstStyle>
          <a:p>
            <a:r>
              <a:rPr lang="en-US"/>
              <a:t>Click to edit Master title style</a:t>
            </a:r>
            <a:endParaRPr lang="sv-SE" dirty="0"/>
          </a:p>
        </p:txBody>
      </p:sp>
      <p:sp>
        <p:nvSpPr>
          <p:cNvPr id="3" name="Underrubrik 2">
            <a:extLst>
              <a:ext uri="{FF2B5EF4-FFF2-40B4-BE49-F238E27FC236}">
                <a16:creationId xmlns:a16="http://schemas.microsoft.com/office/drawing/2014/main" id="{81DF3056-F3A8-2949-876C-528413E342C4}"/>
              </a:ext>
            </a:extLst>
          </p:cNvPr>
          <p:cNvSpPr>
            <a:spLocks noGrp="1"/>
          </p:cNvSpPr>
          <p:nvPr>
            <p:ph type="subTitle" idx="1"/>
          </p:nvPr>
        </p:nvSpPr>
        <p:spPr>
          <a:xfrm>
            <a:off x="1930395" y="3883393"/>
            <a:ext cx="8640000" cy="921363"/>
          </a:xfrm>
          <a:prstGeom prst="rect">
            <a:avLst/>
          </a:prstGeom>
        </p:spPr>
        <p:txBody>
          <a:bodyPr lIns="90000">
            <a:noAutofit/>
          </a:bodyPr>
          <a:lstStyle>
            <a:lvl1pPr marL="0" indent="0" algn="l">
              <a:lnSpc>
                <a:spcPct val="100000"/>
              </a:lnSpc>
              <a:spcBef>
                <a:spcPts val="0"/>
              </a:spcBef>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sv-SE" dirty="0"/>
          </a:p>
        </p:txBody>
      </p:sp>
      <p:sp>
        <p:nvSpPr>
          <p:cNvPr id="8" name="Rektangel 7">
            <a:extLst>
              <a:ext uri="{FF2B5EF4-FFF2-40B4-BE49-F238E27FC236}">
                <a16:creationId xmlns:a16="http://schemas.microsoft.com/office/drawing/2014/main" id="{EC66F586-F662-4573-A59B-7D4EDD05A153}"/>
              </a:ext>
            </a:extLst>
          </p:cNvPr>
          <p:cNvSpPr/>
          <p:nvPr userDrawn="1"/>
        </p:nvSpPr>
        <p:spPr>
          <a:xfrm>
            <a:off x="-2" y="447675"/>
            <a:ext cx="292101" cy="6410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9" name="Bildobjekt 8">
            <a:extLst>
              <a:ext uri="{FF2B5EF4-FFF2-40B4-BE49-F238E27FC236}">
                <a16:creationId xmlns:a16="http://schemas.microsoft.com/office/drawing/2014/main" id="{3193CED5-E020-4279-918D-055F43A9188C}"/>
              </a:ext>
            </a:extLst>
          </p:cNvPr>
          <p:cNvPicPr>
            <a:picLocks noChangeAspect="1"/>
          </p:cNvPicPr>
          <p:nvPr userDrawn="1"/>
        </p:nvPicPr>
        <p:blipFill>
          <a:blip r:embed="rId2"/>
          <a:stretch>
            <a:fillRect/>
          </a:stretch>
        </p:blipFill>
        <p:spPr>
          <a:xfrm>
            <a:off x="10924611" y="417443"/>
            <a:ext cx="826395" cy="800100"/>
          </a:xfrm>
          <a:prstGeom prst="rect">
            <a:avLst/>
          </a:prstGeom>
        </p:spPr>
      </p:pic>
      <p:sp>
        <p:nvSpPr>
          <p:cNvPr id="15" name="Platshållare för text 14">
            <a:extLst>
              <a:ext uri="{FF2B5EF4-FFF2-40B4-BE49-F238E27FC236}">
                <a16:creationId xmlns:a16="http://schemas.microsoft.com/office/drawing/2014/main" id="{EA5DA2EE-60AD-41D0-96B0-DDF02E0AE545}"/>
              </a:ext>
            </a:extLst>
          </p:cNvPr>
          <p:cNvSpPr>
            <a:spLocks noGrp="1"/>
          </p:cNvSpPr>
          <p:nvPr>
            <p:ph type="body" sz="quarter" idx="10" hasCustomPrompt="1"/>
          </p:nvPr>
        </p:nvSpPr>
        <p:spPr>
          <a:xfrm>
            <a:off x="1930395" y="5605695"/>
            <a:ext cx="6290892" cy="459883"/>
          </a:xfrm>
          <a:prstGeom prst="rect">
            <a:avLst/>
          </a:prstGeom>
        </p:spPr>
        <p:txBody>
          <a:bodyPr lIns="90000" tIns="18000" bIns="36000" anchor="b" anchorCtr="0">
            <a:noAutofit/>
          </a:bodyPr>
          <a:lstStyle>
            <a:lvl1pPr marL="0" indent="0">
              <a:lnSpc>
                <a:spcPct val="100000"/>
              </a:lnSpc>
              <a:spcBef>
                <a:spcPts val="0"/>
              </a:spcBef>
              <a:buFontTx/>
              <a:buNone/>
              <a:defRPr sz="1200" b="1" strike="noStrike" cap="all" spc="120" baseline="0">
                <a:solidFill>
                  <a:schemeClr val="bg1"/>
                </a:solidFill>
              </a:defRPr>
            </a:lvl1pPr>
          </a:lstStyle>
          <a:p>
            <a:pPr lvl="0"/>
            <a:r>
              <a:rPr lang="sv-SE"/>
              <a:t>presented by &lt;name nameson&gt;</a:t>
            </a:r>
          </a:p>
        </p:txBody>
      </p:sp>
      <p:sp>
        <p:nvSpPr>
          <p:cNvPr id="10" name="Platshållare för datum 3">
            <a:extLst>
              <a:ext uri="{FF2B5EF4-FFF2-40B4-BE49-F238E27FC236}">
                <a16:creationId xmlns:a16="http://schemas.microsoft.com/office/drawing/2014/main" id="{5CE429DE-35D4-F144-9881-2C3DD8ABB666}"/>
              </a:ext>
            </a:extLst>
          </p:cNvPr>
          <p:cNvSpPr>
            <a:spLocks noGrp="1"/>
          </p:cNvSpPr>
          <p:nvPr>
            <p:ph type="dt" sz="half" idx="10"/>
          </p:nvPr>
        </p:nvSpPr>
        <p:spPr>
          <a:xfrm>
            <a:off x="1930395" y="6096663"/>
            <a:ext cx="1241068" cy="365125"/>
          </a:xfrm>
        </p:spPr>
        <p:txBody>
          <a:bodyPr/>
          <a:lstStyle>
            <a:lvl1pPr>
              <a:defRPr sz="1200"/>
            </a:lvl1pPr>
          </a:lstStyle>
          <a:p>
            <a:r>
              <a:rPr lang="en-US"/>
              <a:t>2025-11-06</a:t>
            </a:r>
            <a:endParaRPr lang="sv-SE" dirty="0"/>
          </a:p>
        </p:txBody>
      </p:sp>
    </p:spTree>
    <p:extLst>
      <p:ext uri="{BB962C8B-B14F-4D97-AF65-F5344CB8AC3E}">
        <p14:creationId xmlns:p14="http://schemas.microsoft.com/office/powerpoint/2010/main" val="1401384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in 3 columns">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4C1ADE6-C058-9C40-B135-034EB97B437C}"/>
              </a:ext>
            </a:extLst>
          </p:cNvPr>
          <p:cNvSpPr>
            <a:spLocks noGrp="1"/>
          </p:cNvSpPr>
          <p:nvPr>
            <p:ph type="title" hasCustomPrompt="1"/>
          </p:nvPr>
        </p:nvSpPr>
        <p:spPr>
          <a:xfrm>
            <a:off x="1103709" y="265373"/>
            <a:ext cx="9360000" cy="657339"/>
          </a:xfrm>
        </p:spPr>
        <p:txBody>
          <a:bodyPr lIns="90000" bIns="18000"/>
          <a:lstStyle>
            <a:lvl1pPr>
              <a:defRPr/>
            </a:lvl1pPr>
          </a:lstStyle>
          <a:p>
            <a:r>
              <a:rPr lang="sv-SE"/>
              <a:t>Headline</a:t>
            </a:r>
          </a:p>
        </p:txBody>
      </p:sp>
      <p:sp>
        <p:nvSpPr>
          <p:cNvPr id="5" name="Platshållare för sidfot 4">
            <a:extLst>
              <a:ext uri="{FF2B5EF4-FFF2-40B4-BE49-F238E27FC236}">
                <a16:creationId xmlns:a16="http://schemas.microsoft.com/office/drawing/2014/main" id="{3A0D4D5C-5B1B-1441-A13B-8613512E59E2}"/>
              </a:ext>
            </a:extLst>
          </p:cNvPr>
          <p:cNvSpPr>
            <a:spLocks noGrp="1"/>
          </p:cNvSpPr>
          <p:nvPr>
            <p:ph type="ftr" sz="quarter" idx="11"/>
          </p:nvPr>
        </p:nvSpPr>
        <p:spPr>
          <a:xfrm>
            <a:off x="2053244" y="6475270"/>
            <a:ext cx="4320448" cy="365125"/>
          </a:xfrm>
        </p:spPr>
        <p:txBody>
          <a:bodyPr/>
          <a:lstStyle/>
          <a:p>
            <a:r>
              <a:rPr lang="sv-SE" dirty="0"/>
              <a:t>PRESENTATION TITLE/FOOTER</a:t>
            </a:r>
          </a:p>
        </p:txBody>
      </p:sp>
      <p:sp>
        <p:nvSpPr>
          <p:cNvPr id="6" name="Platshållare för bildnummer 5">
            <a:extLst>
              <a:ext uri="{FF2B5EF4-FFF2-40B4-BE49-F238E27FC236}">
                <a16:creationId xmlns:a16="http://schemas.microsoft.com/office/drawing/2014/main" id="{184FAE50-4669-D540-A55E-354FF0C59458}"/>
              </a:ext>
            </a:extLst>
          </p:cNvPr>
          <p:cNvSpPr>
            <a:spLocks noGrp="1"/>
          </p:cNvSpPr>
          <p:nvPr>
            <p:ph type="sldNum" sz="quarter" idx="12"/>
          </p:nvPr>
        </p:nvSpPr>
        <p:spPr>
          <a:xfrm>
            <a:off x="8735292" y="6475270"/>
            <a:ext cx="2743200" cy="365125"/>
          </a:xfrm>
        </p:spPr>
        <p:txBody>
          <a:bodyPr/>
          <a:lstStyle/>
          <a:p>
            <a:fld id="{F7283078-D760-1647-8B80-66BA8B52336D}" type="slidenum">
              <a:rPr lang="sv-SE" smtClean="0"/>
              <a:t>‹#›</a:t>
            </a:fld>
            <a:endParaRPr lang="sv-SE"/>
          </a:p>
        </p:txBody>
      </p:sp>
      <p:sp>
        <p:nvSpPr>
          <p:cNvPr id="9" name="Platshållare för innehåll 2">
            <a:extLst>
              <a:ext uri="{FF2B5EF4-FFF2-40B4-BE49-F238E27FC236}">
                <a16:creationId xmlns:a16="http://schemas.microsoft.com/office/drawing/2014/main" id="{590CF35B-F516-4A5B-A8AB-7A0A283629E9}"/>
              </a:ext>
            </a:extLst>
          </p:cNvPr>
          <p:cNvSpPr>
            <a:spLocks noGrp="1"/>
          </p:cNvSpPr>
          <p:nvPr>
            <p:ph idx="1"/>
          </p:nvPr>
        </p:nvSpPr>
        <p:spPr>
          <a:xfrm>
            <a:off x="1094400" y="1562400"/>
            <a:ext cx="3255409" cy="4768062"/>
          </a:xfrm>
        </p:spPr>
        <p:txBody>
          <a:bodyPr lIns="0" rIns="18000"/>
          <a:lstStyle>
            <a:lvl1pPr>
              <a:lnSpc>
                <a:spcPct val="100000"/>
              </a:lnSpc>
              <a:defRPr/>
            </a:lvl1pPr>
            <a:lvl2pPr marL="360000" indent="-216000">
              <a:lnSpc>
                <a:spcPct val="100000"/>
              </a:lnSpc>
              <a:tabLst/>
              <a:defRPr/>
            </a:lvl2pPr>
            <a:lvl3pPr marL="449263" indent="-196850">
              <a:lnSpc>
                <a:spcPct val="100000"/>
              </a:lnSpc>
              <a:tabLst/>
              <a:defRPr/>
            </a:lvl3pPr>
            <a:lvl4pPr marL="541338" indent="-180975">
              <a:lnSpc>
                <a:spcPct val="100000"/>
              </a:lnSpc>
              <a:tabLst/>
              <a:defRPr/>
            </a:lvl4pPr>
            <a:lvl5pPr marL="630000" indent="-162000">
              <a:lnSpc>
                <a:spcPct val="100000"/>
              </a:lnSpc>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14" name="Platshållare för text 13">
            <a:extLst>
              <a:ext uri="{FF2B5EF4-FFF2-40B4-BE49-F238E27FC236}">
                <a16:creationId xmlns:a16="http://schemas.microsoft.com/office/drawing/2014/main" id="{DD16215C-7D16-4D0F-BA5D-E02EED6FB2D9}"/>
              </a:ext>
            </a:extLst>
          </p:cNvPr>
          <p:cNvSpPr>
            <a:spLocks noGrp="1"/>
          </p:cNvSpPr>
          <p:nvPr>
            <p:ph type="body" sz="quarter" idx="14" hasCustomPrompt="1"/>
          </p:nvPr>
        </p:nvSpPr>
        <p:spPr>
          <a:xfrm>
            <a:off x="1103709" y="931026"/>
            <a:ext cx="9360000" cy="507076"/>
          </a:xfrm>
        </p:spPr>
        <p:txBody>
          <a:bodyPr lIns="90000" tIns="18000">
            <a:noAutofit/>
          </a:bodyPr>
          <a:lstStyle>
            <a:lvl1pPr marL="0" indent="0">
              <a:spcBef>
                <a:spcPts val="0"/>
              </a:spcBef>
              <a:buFontTx/>
              <a:buNone/>
              <a:defRPr sz="2200">
                <a:solidFill>
                  <a:schemeClr val="accent1"/>
                </a:solidFill>
              </a:defRPr>
            </a:lvl1pPr>
            <a:lvl2pPr marL="82550" indent="0">
              <a:buNone/>
              <a:defRPr/>
            </a:lvl2pPr>
          </a:lstStyle>
          <a:p>
            <a:pPr lvl="0"/>
            <a:r>
              <a:rPr lang="sv-SE"/>
              <a:t>Sub-headline</a:t>
            </a:r>
          </a:p>
        </p:txBody>
      </p:sp>
      <p:sp>
        <p:nvSpPr>
          <p:cNvPr id="15" name="Rektangel 14">
            <a:extLst>
              <a:ext uri="{FF2B5EF4-FFF2-40B4-BE49-F238E27FC236}">
                <a16:creationId xmlns:a16="http://schemas.microsoft.com/office/drawing/2014/main" id="{87E2C692-2C39-4CA8-AA87-45E0F36B6A0E}"/>
              </a:ext>
            </a:extLst>
          </p:cNvPr>
          <p:cNvSpPr/>
          <p:nvPr userDrawn="1"/>
        </p:nvSpPr>
        <p:spPr>
          <a:xfrm>
            <a:off x="0" y="447675"/>
            <a:ext cx="292101" cy="641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6" name="Bildobjekt 15">
            <a:extLst>
              <a:ext uri="{FF2B5EF4-FFF2-40B4-BE49-F238E27FC236}">
                <a16:creationId xmlns:a16="http://schemas.microsoft.com/office/drawing/2014/main" id="{E327627C-4BB8-4965-8107-0E7E741F8302}"/>
              </a:ext>
            </a:extLst>
          </p:cNvPr>
          <p:cNvPicPr>
            <a:picLocks noChangeAspect="1"/>
          </p:cNvPicPr>
          <p:nvPr userDrawn="1"/>
        </p:nvPicPr>
        <p:blipFill>
          <a:blip r:embed="rId2"/>
          <a:srcRect/>
          <a:stretch/>
        </p:blipFill>
        <p:spPr>
          <a:xfrm>
            <a:off x="10924611" y="417443"/>
            <a:ext cx="826394" cy="800100"/>
          </a:xfrm>
          <a:prstGeom prst="rect">
            <a:avLst/>
          </a:prstGeom>
        </p:spPr>
      </p:pic>
      <p:sp>
        <p:nvSpPr>
          <p:cNvPr id="13" name="Platshållare för innehåll 2">
            <a:extLst>
              <a:ext uri="{FF2B5EF4-FFF2-40B4-BE49-F238E27FC236}">
                <a16:creationId xmlns:a16="http://schemas.microsoft.com/office/drawing/2014/main" id="{B2D0E559-A900-41F3-93C5-387A7764A152}"/>
              </a:ext>
            </a:extLst>
          </p:cNvPr>
          <p:cNvSpPr>
            <a:spLocks noGrp="1"/>
          </p:cNvSpPr>
          <p:nvPr>
            <p:ph idx="15"/>
          </p:nvPr>
        </p:nvSpPr>
        <p:spPr>
          <a:xfrm>
            <a:off x="4605297" y="1562400"/>
            <a:ext cx="3255409" cy="4768062"/>
          </a:xfrm>
        </p:spPr>
        <p:txBody>
          <a:bodyPr lIns="0" rIns="18000"/>
          <a:lstStyle>
            <a:lvl1pPr>
              <a:lnSpc>
                <a:spcPct val="100000"/>
              </a:lnSpc>
              <a:defRPr/>
            </a:lvl1pPr>
            <a:lvl2pPr marL="360000" indent="-216000">
              <a:lnSpc>
                <a:spcPct val="100000"/>
              </a:lnSpc>
              <a:tabLst/>
              <a:defRPr/>
            </a:lvl2pPr>
            <a:lvl3pPr marL="450000" indent="-198000">
              <a:lnSpc>
                <a:spcPct val="100000"/>
              </a:lnSpc>
              <a:tabLst/>
              <a:defRPr/>
            </a:lvl3pPr>
            <a:lvl4pPr marL="539750" indent="-196850">
              <a:lnSpc>
                <a:spcPct val="100000"/>
              </a:lnSpc>
              <a:tabLst/>
              <a:defRPr/>
            </a:lvl4pPr>
            <a:lvl5pPr marL="630000" indent="-162000">
              <a:lnSpc>
                <a:spcPct val="100000"/>
              </a:lnSpc>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17" name="Platshållare för innehåll 2">
            <a:extLst>
              <a:ext uri="{FF2B5EF4-FFF2-40B4-BE49-F238E27FC236}">
                <a16:creationId xmlns:a16="http://schemas.microsoft.com/office/drawing/2014/main" id="{E4E99B3B-ADB3-4D1A-9A7F-AA1B8528E6C7}"/>
              </a:ext>
            </a:extLst>
          </p:cNvPr>
          <p:cNvSpPr>
            <a:spLocks noGrp="1"/>
          </p:cNvSpPr>
          <p:nvPr>
            <p:ph idx="16"/>
          </p:nvPr>
        </p:nvSpPr>
        <p:spPr>
          <a:xfrm>
            <a:off x="8116194" y="1562400"/>
            <a:ext cx="3255409" cy="4768062"/>
          </a:xfrm>
        </p:spPr>
        <p:txBody>
          <a:bodyPr lIns="0" rIns="18000"/>
          <a:lstStyle>
            <a:lvl1pPr>
              <a:lnSpc>
                <a:spcPct val="100000"/>
              </a:lnSpc>
              <a:defRPr/>
            </a:lvl1pPr>
            <a:lvl2pPr marL="360000" indent="-216000">
              <a:lnSpc>
                <a:spcPct val="100000"/>
              </a:lnSpc>
              <a:tabLst/>
              <a:defRPr/>
            </a:lvl2pPr>
            <a:lvl3pPr marL="450000" indent="-198000">
              <a:lnSpc>
                <a:spcPct val="100000"/>
              </a:lnSpc>
              <a:tabLst/>
              <a:defRPr/>
            </a:lvl3pPr>
            <a:lvl4pPr marL="540000" indent="-180000">
              <a:lnSpc>
                <a:spcPct val="100000"/>
              </a:lnSpc>
              <a:tabLst/>
              <a:defRPr/>
            </a:lvl4pPr>
            <a:lvl5pPr marL="630000" indent="-162000">
              <a:lnSpc>
                <a:spcPct val="100000"/>
              </a:lnSpc>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12" name="Platshållare för datum 3">
            <a:extLst>
              <a:ext uri="{FF2B5EF4-FFF2-40B4-BE49-F238E27FC236}">
                <a16:creationId xmlns:a16="http://schemas.microsoft.com/office/drawing/2014/main" id="{F91A8E7B-C629-D343-8A83-7EB0ADF6087A}"/>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2026-04-28</a:t>
            </a:fld>
            <a:endParaRPr lang="sv-SE" dirty="0"/>
          </a:p>
        </p:txBody>
      </p:sp>
    </p:spTree>
    <p:extLst>
      <p:ext uri="{BB962C8B-B14F-4D97-AF65-F5344CB8AC3E}">
        <p14:creationId xmlns:p14="http://schemas.microsoft.com/office/powerpoint/2010/main" val="1561437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 image">
    <p:spTree>
      <p:nvGrpSpPr>
        <p:cNvPr id="1" name=""/>
        <p:cNvGrpSpPr/>
        <p:nvPr/>
      </p:nvGrpSpPr>
      <p:grpSpPr>
        <a:xfrm>
          <a:off x="0" y="0"/>
          <a:ext cx="0" cy="0"/>
          <a:chOff x="0" y="0"/>
          <a:chExt cx="0" cy="0"/>
        </a:xfrm>
      </p:grpSpPr>
      <p:sp>
        <p:nvSpPr>
          <p:cNvPr id="7" name="Platshållare för bild 6">
            <a:extLst>
              <a:ext uri="{FF2B5EF4-FFF2-40B4-BE49-F238E27FC236}">
                <a16:creationId xmlns:a16="http://schemas.microsoft.com/office/drawing/2014/main" id="{16B191E2-1C71-4B4C-B562-DD793673C24E}"/>
              </a:ext>
            </a:extLst>
          </p:cNvPr>
          <p:cNvSpPr>
            <a:spLocks noGrp="1"/>
          </p:cNvSpPr>
          <p:nvPr>
            <p:ph type="pic" sz="quarter" idx="15" hasCustomPrompt="1"/>
          </p:nvPr>
        </p:nvSpPr>
        <p:spPr>
          <a:xfrm>
            <a:off x="6373813" y="1562100"/>
            <a:ext cx="4994275" cy="4768850"/>
          </a:xfrm>
          <a:solidFill>
            <a:schemeClr val="bg1">
              <a:lumMod val="85000"/>
            </a:schemeClr>
          </a:solidFill>
        </p:spPr>
        <p:txBody>
          <a:bodyPr>
            <a:normAutofit/>
          </a:bodyPr>
          <a:lstStyle>
            <a:lvl1pPr marL="0" indent="0" algn="ctr">
              <a:buFontTx/>
              <a:buNone/>
              <a:defRPr sz="800">
                <a:solidFill>
                  <a:srgbClr val="666666"/>
                </a:solidFill>
              </a:defRPr>
            </a:lvl1pPr>
          </a:lstStyle>
          <a:p>
            <a:r>
              <a:rPr lang="sv-SE"/>
              <a:t>INSERT IMAGE</a:t>
            </a:r>
          </a:p>
        </p:txBody>
      </p:sp>
      <p:sp>
        <p:nvSpPr>
          <p:cNvPr id="2" name="Rubrik 1">
            <a:extLst>
              <a:ext uri="{FF2B5EF4-FFF2-40B4-BE49-F238E27FC236}">
                <a16:creationId xmlns:a16="http://schemas.microsoft.com/office/drawing/2014/main" id="{74C1ADE6-C058-9C40-B135-034EB97B437C}"/>
              </a:ext>
            </a:extLst>
          </p:cNvPr>
          <p:cNvSpPr>
            <a:spLocks noGrp="1"/>
          </p:cNvSpPr>
          <p:nvPr>
            <p:ph type="title" hasCustomPrompt="1"/>
          </p:nvPr>
        </p:nvSpPr>
        <p:spPr>
          <a:xfrm>
            <a:off x="1103709" y="265373"/>
            <a:ext cx="9360000" cy="657339"/>
          </a:xfrm>
        </p:spPr>
        <p:txBody>
          <a:bodyPr lIns="90000" bIns="18000"/>
          <a:lstStyle>
            <a:lvl1pPr>
              <a:defRPr/>
            </a:lvl1pPr>
          </a:lstStyle>
          <a:p>
            <a:r>
              <a:rPr lang="sv-SE"/>
              <a:t>Headline</a:t>
            </a:r>
          </a:p>
        </p:txBody>
      </p:sp>
      <p:sp>
        <p:nvSpPr>
          <p:cNvPr id="5" name="Platshållare för sidfot 4">
            <a:extLst>
              <a:ext uri="{FF2B5EF4-FFF2-40B4-BE49-F238E27FC236}">
                <a16:creationId xmlns:a16="http://schemas.microsoft.com/office/drawing/2014/main" id="{3A0D4D5C-5B1B-1441-A13B-8613512E59E2}"/>
              </a:ext>
            </a:extLst>
          </p:cNvPr>
          <p:cNvSpPr>
            <a:spLocks noGrp="1"/>
          </p:cNvSpPr>
          <p:nvPr>
            <p:ph type="ftr" sz="quarter" idx="11"/>
          </p:nvPr>
        </p:nvSpPr>
        <p:spPr>
          <a:xfrm>
            <a:off x="2053244" y="6475270"/>
            <a:ext cx="4320448" cy="365125"/>
          </a:xfrm>
        </p:spPr>
        <p:txBody>
          <a:bodyPr/>
          <a:lstStyle/>
          <a:p>
            <a:r>
              <a:rPr lang="sv-SE" dirty="0"/>
              <a:t>PRESENTATION TITL  FOOTER</a:t>
            </a:r>
          </a:p>
        </p:txBody>
      </p:sp>
      <p:sp>
        <p:nvSpPr>
          <p:cNvPr id="6" name="Platshållare för bildnummer 5">
            <a:extLst>
              <a:ext uri="{FF2B5EF4-FFF2-40B4-BE49-F238E27FC236}">
                <a16:creationId xmlns:a16="http://schemas.microsoft.com/office/drawing/2014/main" id="{184FAE50-4669-D540-A55E-354FF0C59458}"/>
              </a:ext>
            </a:extLst>
          </p:cNvPr>
          <p:cNvSpPr>
            <a:spLocks noGrp="1"/>
          </p:cNvSpPr>
          <p:nvPr>
            <p:ph type="sldNum" sz="quarter" idx="12"/>
          </p:nvPr>
        </p:nvSpPr>
        <p:spPr>
          <a:xfrm>
            <a:off x="8735292" y="6475270"/>
            <a:ext cx="2743200" cy="365125"/>
          </a:xfrm>
        </p:spPr>
        <p:txBody>
          <a:bodyPr/>
          <a:lstStyle/>
          <a:p>
            <a:fld id="{F7283078-D760-1647-8B80-66BA8B52336D}" type="slidenum">
              <a:rPr lang="sv-SE" smtClean="0"/>
              <a:t>‹#›</a:t>
            </a:fld>
            <a:endParaRPr lang="sv-SE"/>
          </a:p>
        </p:txBody>
      </p:sp>
      <p:sp>
        <p:nvSpPr>
          <p:cNvPr id="9" name="Platshållare för innehåll 2">
            <a:extLst>
              <a:ext uri="{FF2B5EF4-FFF2-40B4-BE49-F238E27FC236}">
                <a16:creationId xmlns:a16="http://schemas.microsoft.com/office/drawing/2014/main" id="{590CF35B-F516-4A5B-A8AB-7A0A283629E9}"/>
              </a:ext>
            </a:extLst>
          </p:cNvPr>
          <p:cNvSpPr>
            <a:spLocks noGrp="1"/>
          </p:cNvSpPr>
          <p:nvPr>
            <p:ph idx="1"/>
          </p:nvPr>
        </p:nvSpPr>
        <p:spPr>
          <a:xfrm>
            <a:off x="1094400" y="1562400"/>
            <a:ext cx="4993785" cy="4768062"/>
          </a:xfrm>
        </p:spPr>
        <p:txBody>
          <a:bodyPr lIns="0" rIns="18000"/>
          <a:lstStyle>
            <a:lvl1pPr>
              <a:lnSpc>
                <a:spcPct val="100000"/>
              </a:lnSpc>
              <a:defRPr/>
            </a:lvl1pPr>
            <a:lvl2pPr marL="360000" indent="-216000">
              <a:lnSpc>
                <a:spcPct val="100000"/>
              </a:lnSpc>
              <a:tabLst/>
              <a:defRPr/>
            </a:lvl2pPr>
            <a:lvl3pPr marL="450000" indent="-198000">
              <a:lnSpc>
                <a:spcPct val="100000"/>
              </a:lnSpc>
              <a:tabLst/>
              <a:defRPr/>
            </a:lvl3pPr>
            <a:lvl4pPr marL="540000" indent="-180000">
              <a:lnSpc>
                <a:spcPct val="100000"/>
              </a:lnSpc>
              <a:tabLst/>
              <a:defRPr/>
            </a:lvl4pPr>
            <a:lvl5pPr marL="630000" indent="-162000">
              <a:lnSpc>
                <a:spcPct val="100000"/>
              </a:lnSpc>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14" name="Platshållare för text 13">
            <a:extLst>
              <a:ext uri="{FF2B5EF4-FFF2-40B4-BE49-F238E27FC236}">
                <a16:creationId xmlns:a16="http://schemas.microsoft.com/office/drawing/2014/main" id="{DD16215C-7D16-4D0F-BA5D-E02EED6FB2D9}"/>
              </a:ext>
            </a:extLst>
          </p:cNvPr>
          <p:cNvSpPr>
            <a:spLocks noGrp="1"/>
          </p:cNvSpPr>
          <p:nvPr>
            <p:ph type="body" sz="quarter" idx="14" hasCustomPrompt="1"/>
          </p:nvPr>
        </p:nvSpPr>
        <p:spPr>
          <a:xfrm>
            <a:off x="1103709" y="931026"/>
            <a:ext cx="9360000" cy="507076"/>
          </a:xfrm>
        </p:spPr>
        <p:txBody>
          <a:bodyPr lIns="90000" tIns="18000">
            <a:noAutofit/>
          </a:bodyPr>
          <a:lstStyle>
            <a:lvl1pPr marL="0" indent="0">
              <a:spcBef>
                <a:spcPts val="0"/>
              </a:spcBef>
              <a:buFontTx/>
              <a:buNone/>
              <a:defRPr sz="2200">
                <a:solidFill>
                  <a:schemeClr val="accent1"/>
                </a:solidFill>
              </a:defRPr>
            </a:lvl1pPr>
            <a:lvl2pPr marL="82550" indent="0">
              <a:buNone/>
              <a:defRPr/>
            </a:lvl2pPr>
          </a:lstStyle>
          <a:p>
            <a:pPr lvl="0"/>
            <a:r>
              <a:rPr lang="sv-SE"/>
              <a:t>Sub-headline</a:t>
            </a:r>
          </a:p>
        </p:txBody>
      </p:sp>
      <p:sp>
        <p:nvSpPr>
          <p:cNvPr id="11" name="Rektangel 10">
            <a:extLst>
              <a:ext uri="{FF2B5EF4-FFF2-40B4-BE49-F238E27FC236}">
                <a16:creationId xmlns:a16="http://schemas.microsoft.com/office/drawing/2014/main" id="{BC4F3A85-66E6-412A-97CD-99D922EFBEE2}"/>
              </a:ext>
            </a:extLst>
          </p:cNvPr>
          <p:cNvSpPr/>
          <p:nvPr userDrawn="1"/>
        </p:nvSpPr>
        <p:spPr>
          <a:xfrm>
            <a:off x="0" y="447675"/>
            <a:ext cx="292101" cy="641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3" name="Bildobjekt 12">
            <a:extLst>
              <a:ext uri="{FF2B5EF4-FFF2-40B4-BE49-F238E27FC236}">
                <a16:creationId xmlns:a16="http://schemas.microsoft.com/office/drawing/2014/main" id="{506E76ED-0FF0-4A03-8EB9-06B57B12EC11}"/>
              </a:ext>
            </a:extLst>
          </p:cNvPr>
          <p:cNvPicPr>
            <a:picLocks noChangeAspect="1"/>
          </p:cNvPicPr>
          <p:nvPr userDrawn="1"/>
        </p:nvPicPr>
        <p:blipFill>
          <a:blip r:embed="rId2"/>
          <a:srcRect/>
          <a:stretch/>
        </p:blipFill>
        <p:spPr>
          <a:xfrm>
            <a:off x="10924611" y="417443"/>
            <a:ext cx="826394" cy="800100"/>
          </a:xfrm>
          <a:prstGeom prst="rect">
            <a:avLst/>
          </a:prstGeom>
        </p:spPr>
      </p:pic>
      <p:sp>
        <p:nvSpPr>
          <p:cNvPr id="12" name="Platshållare för datum 3">
            <a:extLst>
              <a:ext uri="{FF2B5EF4-FFF2-40B4-BE49-F238E27FC236}">
                <a16:creationId xmlns:a16="http://schemas.microsoft.com/office/drawing/2014/main" id="{5D496E45-863B-704B-B14F-5E0F58578D86}"/>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2026-04-28</a:t>
            </a:fld>
            <a:endParaRPr lang="sv-SE" dirty="0"/>
          </a:p>
        </p:txBody>
      </p:sp>
    </p:spTree>
    <p:extLst>
      <p:ext uri="{BB962C8B-B14F-4D97-AF65-F5344CB8AC3E}">
        <p14:creationId xmlns:p14="http://schemas.microsoft.com/office/powerpoint/2010/main" val="1129125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mage. Full width">
    <p:spTree>
      <p:nvGrpSpPr>
        <p:cNvPr id="1" name=""/>
        <p:cNvGrpSpPr/>
        <p:nvPr/>
      </p:nvGrpSpPr>
      <p:grpSpPr>
        <a:xfrm>
          <a:off x="0" y="0"/>
          <a:ext cx="0" cy="0"/>
          <a:chOff x="0" y="0"/>
          <a:chExt cx="0" cy="0"/>
        </a:xfrm>
      </p:grpSpPr>
      <p:sp>
        <p:nvSpPr>
          <p:cNvPr id="13" name="Platshållare för bild 12">
            <a:extLst>
              <a:ext uri="{FF2B5EF4-FFF2-40B4-BE49-F238E27FC236}">
                <a16:creationId xmlns:a16="http://schemas.microsoft.com/office/drawing/2014/main" id="{4FD00856-A3E1-48A7-B9CD-D7B89BD6A06C}"/>
              </a:ext>
            </a:extLst>
          </p:cNvPr>
          <p:cNvSpPr>
            <a:spLocks noGrp="1"/>
          </p:cNvSpPr>
          <p:nvPr>
            <p:ph type="pic" sz="quarter" idx="12" hasCustomPrompt="1"/>
          </p:nvPr>
        </p:nvSpPr>
        <p:spPr>
          <a:xfrm>
            <a:off x="0" y="0"/>
            <a:ext cx="12192000" cy="6858000"/>
          </a:xfrm>
          <a:solidFill>
            <a:schemeClr val="bg1">
              <a:lumMod val="85000"/>
            </a:schemeClr>
          </a:solidFill>
        </p:spPr>
        <p:txBody>
          <a:bodyPr>
            <a:normAutofit/>
          </a:bodyPr>
          <a:lstStyle>
            <a:lvl1pPr algn="ctr">
              <a:defRPr sz="800"/>
            </a:lvl1pPr>
          </a:lstStyle>
          <a:p>
            <a:r>
              <a:rPr lang="sv-SE" dirty="0"/>
              <a:t>INSERT IMAGE</a:t>
            </a:r>
          </a:p>
        </p:txBody>
      </p:sp>
      <p:sp>
        <p:nvSpPr>
          <p:cNvPr id="9" name="Platshållare för text 8">
            <a:extLst>
              <a:ext uri="{FF2B5EF4-FFF2-40B4-BE49-F238E27FC236}">
                <a16:creationId xmlns:a16="http://schemas.microsoft.com/office/drawing/2014/main" id="{A8D8C0FE-DA05-418D-9F18-A5A81125AD3F}"/>
              </a:ext>
            </a:extLst>
          </p:cNvPr>
          <p:cNvSpPr>
            <a:spLocks noGrp="1"/>
          </p:cNvSpPr>
          <p:nvPr>
            <p:ph type="body" sz="quarter" idx="11"/>
          </p:nvPr>
        </p:nvSpPr>
        <p:spPr>
          <a:xfrm>
            <a:off x="10924611" y="417443"/>
            <a:ext cx="828000" cy="799200"/>
          </a:xfrm>
          <a:blipFill>
            <a:blip r:embed="rId2"/>
            <a:stretch>
              <a:fillRect/>
            </a:stretch>
          </a:blipFill>
        </p:spPr>
        <p:txBody>
          <a:bodyPr>
            <a:normAutofit/>
          </a:bodyPr>
          <a:lstStyle>
            <a:lvl1pPr marL="0" indent="0">
              <a:buFontTx/>
              <a:buNone/>
              <a:defRPr sz="100">
                <a:noFill/>
              </a:defRPr>
            </a:lvl1pPr>
          </a:lstStyle>
          <a:p>
            <a:pPr lvl="0"/>
            <a:r>
              <a:rPr lang="en-US"/>
              <a:t>Edit Master text styles</a:t>
            </a:r>
          </a:p>
        </p:txBody>
      </p:sp>
      <p:sp>
        <p:nvSpPr>
          <p:cNvPr id="7" name="Platshållare för text 6">
            <a:extLst>
              <a:ext uri="{FF2B5EF4-FFF2-40B4-BE49-F238E27FC236}">
                <a16:creationId xmlns:a16="http://schemas.microsoft.com/office/drawing/2014/main" id="{1848DA8D-03CE-4CA5-A851-F6ABAE67A9B0}"/>
              </a:ext>
            </a:extLst>
          </p:cNvPr>
          <p:cNvSpPr>
            <a:spLocks noGrp="1"/>
          </p:cNvSpPr>
          <p:nvPr>
            <p:ph type="body" sz="quarter" idx="10"/>
          </p:nvPr>
        </p:nvSpPr>
        <p:spPr>
          <a:xfrm>
            <a:off x="0" y="447675"/>
            <a:ext cx="292100" cy="6410325"/>
          </a:xfrm>
          <a:solidFill>
            <a:schemeClr val="bg1"/>
          </a:solidFill>
        </p:spPr>
        <p:txBody>
          <a:bodyPr>
            <a:normAutofit/>
          </a:bodyPr>
          <a:lstStyle>
            <a:lvl1pPr marL="0" indent="0">
              <a:buFontTx/>
              <a:buNone/>
              <a:defRPr sz="100">
                <a:noFill/>
              </a:defRPr>
            </a:lvl1pPr>
          </a:lstStyle>
          <a:p>
            <a:pPr lvl="0"/>
            <a:r>
              <a:rPr lang="en-US"/>
              <a:t>Edit Master text styles</a:t>
            </a:r>
          </a:p>
        </p:txBody>
      </p:sp>
      <p:sp>
        <p:nvSpPr>
          <p:cNvPr id="5" name="Rubrik 1">
            <a:extLst>
              <a:ext uri="{FF2B5EF4-FFF2-40B4-BE49-F238E27FC236}">
                <a16:creationId xmlns:a16="http://schemas.microsoft.com/office/drawing/2014/main" id="{8F5BB748-C0D0-CB4F-BA93-7488E4BA7050}"/>
              </a:ext>
            </a:extLst>
          </p:cNvPr>
          <p:cNvSpPr>
            <a:spLocks noGrp="1"/>
          </p:cNvSpPr>
          <p:nvPr>
            <p:ph type="title" hasCustomPrompt="1"/>
          </p:nvPr>
        </p:nvSpPr>
        <p:spPr>
          <a:xfrm>
            <a:off x="1103709" y="265373"/>
            <a:ext cx="9360000" cy="657339"/>
          </a:xfrm>
        </p:spPr>
        <p:txBody>
          <a:bodyPr lIns="90000" bIns="18000"/>
          <a:lstStyle>
            <a:lvl1pPr>
              <a:defRPr>
                <a:solidFill>
                  <a:schemeClr val="bg1"/>
                </a:solidFill>
              </a:defRPr>
            </a:lvl1pPr>
          </a:lstStyle>
          <a:p>
            <a:r>
              <a:rPr lang="sv-SE" dirty="0"/>
              <a:t>Image </a:t>
            </a:r>
            <a:r>
              <a:rPr lang="sv-SE" dirty="0" err="1"/>
              <a:t>title</a:t>
            </a:r>
            <a:endParaRPr lang="sv-SE" dirty="0"/>
          </a:p>
        </p:txBody>
      </p:sp>
    </p:spTree>
    <p:extLst>
      <p:ext uri="{BB962C8B-B14F-4D97-AF65-F5344CB8AC3E}">
        <p14:creationId xmlns:p14="http://schemas.microsoft.com/office/powerpoint/2010/main" val="3154038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Graph">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4C1ADE6-C058-9C40-B135-034EB97B437C}"/>
              </a:ext>
            </a:extLst>
          </p:cNvPr>
          <p:cNvSpPr>
            <a:spLocks noGrp="1"/>
          </p:cNvSpPr>
          <p:nvPr>
            <p:ph type="title" hasCustomPrompt="1"/>
          </p:nvPr>
        </p:nvSpPr>
        <p:spPr>
          <a:xfrm>
            <a:off x="1103709" y="265373"/>
            <a:ext cx="9360000" cy="657339"/>
          </a:xfrm>
        </p:spPr>
        <p:txBody>
          <a:bodyPr lIns="90000" bIns="18000"/>
          <a:lstStyle>
            <a:lvl1pPr>
              <a:defRPr/>
            </a:lvl1pPr>
          </a:lstStyle>
          <a:p>
            <a:r>
              <a:rPr lang="sv-SE"/>
              <a:t>Headline</a:t>
            </a:r>
          </a:p>
        </p:txBody>
      </p:sp>
      <p:sp>
        <p:nvSpPr>
          <p:cNvPr id="4" name="Platshållare för datum 3">
            <a:extLst>
              <a:ext uri="{FF2B5EF4-FFF2-40B4-BE49-F238E27FC236}">
                <a16:creationId xmlns:a16="http://schemas.microsoft.com/office/drawing/2014/main" id="{996A591D-7BEE-2A48-BD08-DCDF3D90DE3E}"/>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2026-04-28</a:t>
            </a:fld>
            <a:endParaRPr lang="sv-SE" dirty="0"/>
          </a:p>
        </p:txBody>
      </p:sp>
      <p:sp>
        <p:nvSpPr>
          <p:cNvPr id="5" name="Platshållare för sidfot 4">
            <a:extLst>
              <a:ext uri="{FF2B5EF4-FFF2-40B4-BE49-F238E27FC236}">
                <a16:creationId xmlns:a16="http://schemas.microsoft.com/office/drawing/2014/main" id="{3A0D4D5C-5B1B-1441-A13B-8613512E59E2}"/>
              </a:ext>
            </a:extLst>
          </p:cNvPr>
          <p:cNvSpPr>
            <a:spLocks noGrp="1"/>
          </p:cNvSpPr>
          <p:nvPr>
            <p:ph type="ftr" sz="quarter" idx="11"/>
          </p:nvPr>
        </p:nvSpPr>
        <p:spPr>
          <a:xfrm>
            <a:off x="2053244" y="6475270"/>
            <a:ext cx="4320448" cy="365125"/>
          </a:xfrm>
        </p:spPr>
        <p:txBody>
          <a:bodyPr/>
          <a:lstStyle/>
          <a:p>
            <a:r>
              <a:rPr lang="sv-SE"/>
              <a:t>PRESENTATION TITLE / FOOTER</a:t>
            </a:r>
          </a:p>
        </p:txBody>
      </p:sp>
      <p:sp>
        <p:nvSpPr>
          <p:cNvPr id="6" name="Platshållare för bildnummer 5">
            <a:extLst>
              <a:ext uri="{FF2B5EF4-FFF2-40B4-BE49-F238E27FC236}">
                <a16:creationId xmlns:a16="http://schemas.microsoft.com/office/drawing/2014/main" id="{184FAE50-4669-D540-A55E-354FF0C59458}"/>
              </a:ext>
            </a:extLst>
          </p:cNvPr>
          <p:cNvSpPr>
            <a:spLocks noGrp="1"/>
          </p:cNvSpPr>
          <p:nvPr>
            <p:ph type="sldNum" sz="quarter" idx="12"/>
          </p:nvPr>
        </p:nvSpPr>
        <p:spPr>
          <a:xfrm>
            <a:off x="8735292" y="6475270"/>
            <a:ext cx="2743200" cy="365125"/>
          </a:xfrm>
        </p:spPr>
        <p:txBody>
          <a:bodyPr/>
          <a:lstStyle/>
          <a:p>
            <a:fld id="{F7283078-D760-1647-8B80-66BA8B52336D}" type="slidenum">
              <a:rPr lang="sv-SE" smtClean="0"/>
              <a:t>‹#›</a:t>
            </a:fld>
            <a:endParaRPr lang="sv-SE"/>
          </a:p>
        </p:txBody>
      </p:sp>
      <p:sp>
        <p:nvSpPr>
          <p:cNvPr id="14" name="Platshållare för text 13">
            <a:extLst>
              <a:ext uri="{FF2B5EF4-FFF2-40B4-BE49-F238E27FC236}">
                <a16:creationId xmlns:a16="http://schemas.microsoft.com/office/drawing/2014/main" id="{DD16215C-7D16-4D0F-BA5D-E02EED6FB2D9}"/>
              </a:ext>
            </a:extLst>
          </p:cNvPr>
          <p:cNvSpPr>
            <a:spLocks noGrp="1"/>
          </p:cNvSpPr>
          <p:nvPr>
            <p:ph type="body" sz="quarter" idx="14" hasCustomPrompt="1"/>
          </p:nvPr>
        </p:nvSpPr>
        <p:spPr>
          <a:xfrm>
            <a:off x="1103709" y="931026"/>
            <a:ext cx="9360000" cy="507076"/>
          </a:xfrm>
        </p:spPr>
        <p:txBody>
          <a:bodyPr lIns="90000" tIns="18000">
            <a:noAutofit/>
          </a:bodyPr>
          <a:lstStyle>
            <a:lvl1pPr marL="0" indent="0">
              <a:spcBef>
                <a:spcPts val="0"/>
              </a:spcBef>
              <a:buFontTx/>
              <a:buNone/>
              <a:defRPr sz="2200">
                <a:solidFill>
                  <a:schemeClr val="accent1"/>
                </a:solidFill>
              </a:defRPr>
            </a:lvl1pPr>
            <a:lvl2pPr marL="82550" indent="0">
              <a:buNone/>
              <a:defRPr/>
            </a:lvl2pPr>
          </a:lstStyle>
          <a:p>
            <a:pPr lvl="0"/>
            <a:r>
              <a:rPr lang="sv-SE"/>
              <a:t>Sub-headline</a:t>
            </a:r>
          </a:p>
        </p:txBody>
      </p:sp>
      <p:sp>
        <p:nvSpPr>
          <p:cNvPr id="10" name="Rektangel 9">
            <a:extLst>
              <a:ext uri="{FF2B5EF4-FFF2-40B4-BE49-F238E27FC236}">
                <a16:creationId xmlns:a16="http://schemas.microsoft.com/office/drawing/2014/main" id="{A5E954D6-E4D2-47AD-A504-7408EC606D35}"/>
              </a:ext>
            </a:extLst>
          </p:cNvPr>
          <p:cNvSpPr/>
          <p:nvPr userDrawn="1"/>
        </p:nvSpPr>
        <p:spPr>
          <a:xfrm>
            <a:off x="0" y="447675"/>
            <a:ext cx="292101" cy="641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1" name="Bildobjekt 10">
            <a:extLst>
              <a:ext uri="{FF2B5EF4-FFF2-40B4-BE49-F238E27FC236}">
                <a16:creationId xmlns:a16="http://schemas.microsoft.com/office/drawing/2014/main" id="{6DD4ACE8-21C9-474B-A84B-6E399CB9FBD5}"/>
              </a:ext>
            </a:extLst>
          </p:cNvPr>
          <p:cNvPicPr>
            <a:picLocks noChangeAspect="1"/>
          </p:cNvPicPr>
          <p:nvPr userDrawn="1"/>
        </p:nvPicPr>
        <p:blipFill>
          <a:blip r:embed="rId2"/>
          <a:srcRect/>
          <a:stretch/>
        </p:blipFill>
        <p:spPr>
          <a:xfrm>
            <a:off x="10924611" y="417443"/>
            <a:ext cx="826394" cy="800100"/>
          </a:xfrm>
          <a:prstGeom prst="rect">
            <a:avLst/>
          </a:prstGeom>
        </p:spPr>
      </p:pic>
      <p:sp>
        <p:nvSpPr>
          <p:cNvPr id="7" name="Platshållare för diagram 6">
            <a:extLst>
              <a:ext uri="{FF2B5EF4-FFF2-40B4-BE49-F238E27FC236}">
                <a16:creationId xmlns:a16="http://schemas.microsoft.com/office/drawing/2014/main" id="{FA784AEE-BB11-4271-AB33-DE0774105604}"/>
              </a:ext>
            </a:extLst>
          </p:cNvPr>
          <p:cNvSpPr>
            <a:spLocks noGrp="1"/>
          </p:cNvSpPr>
          <p:nvPr>
            <p:ph type="chart" sz="quarter" idx="15"/>
          </p:nvPr>
        </p:nvSpPr>
        <p:spPr>
          <a:xfrm>
            <a:off x="1103313" y="1657350"/>
            <a:ext cx="7767637" cy="4445000"/>
          </a:xfrm>
        </p:spPr>
        <p:txBody>
          <a:bodyPr/>
          <a:lstStyle>
            <a:lvl1pPr algn="ctr">
              <a:defRPr sz="800" cap="all" baseline="0"/>
            </a:lvl1pPr>
          </a:lstStyle>
          <a:p>
            <a:r>
              <a:rPr lang="en-US"/>
              <a:t>Click icon to add chart</a:t>
            </a:r>
            <a:endParaRPr lang="sv-SE"/>
          </a:p>
        </p:txBody>
      </p:sp>
    </p:spTree>
    <p:extLst>
      <p:ext uri="{BB962C8B-B14F-4D97-AF65-F5344CB8AC3E}">
        <p14:creationId xmlns:p14="http://schemas.microsoft.com/office/powerpoint/2010/main" val="29705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4C1ADE6-C058-9C40-B135-034EB97B437C}"/>
              </a:ext>
            </a:extLst>
          </p:cNvPr>
          <p:cNvSpPr>
            <a:spLocks noGrp="1"/>
          </p:cNvSpPr>
          <p:nvPr>
            <p:ph type="title" hasCustomPrompt="1"/>
          </p:nvPr>
        </p:nvSpPr>
        <p:spPr>
          <a:xfrm>
            <a:off x="1103709" y="265373"/>
            <a:ext cx="9360000" cy="657339"/>
          </a:xfrm>
        </p:spPr>
        <p:txBody>
          <a:bodyPr lIns="90000" bIns="18000"/>
          <a:lstStyle>
            <a:lvl1pPr>
              <a:defRPr/>
            </a:lvl1pPr>
          </a:lstStyle>
          <a:p>
            <a:r>
              <a:rPr lang="sv-SE"/>
              <a:t>Headline</a:t>
            </a:r>
          </a:p>
        </p:txBody>
      </p:sp>
      <p:sp>
        <p:nvSpPr>
          <p:cNvPr id="5" name="Platshållare för sidfot 4">
            <a:extLst>
              <a:ext uri="{FF2B5EF4-FFF2-40B4-BE49-F238E27FC236}">
                <a16:creationId xmlns:a16="http://schemas.microsoft.com/office/drawing/2014/main" id="{3A0D4D5C-5B1B-1441-A13B-8613512E59E2}"/>
              </a:ext>
            </a:extLst>
          </p:cNvPr>
          <p:cNvSpPr>
            <a:spLocks noGrp="1"/>
          </p:cNvSpPr>
          <p:nvPr>
            <p:ph type="ftr" sz="quarter" idx="11"/>
          </p:nvPr>
        </p:nvSpPr>
        <p:spPr>
          <a:xfrm>
            <a:off x="2053244" y="6475270"/>
            <a:ext cx="4320448" cy="365125"/>
          </a:xfrm>
        </p:spPr>
        <p:txBody>
          <a:bodyPr/>
          <a:lstStyle/>
          <a:p>
            <a:r>
              <a:rPr lang="sv-SE" dirty="0"/>
              <a:t>PRESENTATION TITLE/FOOTER</a:t>
            </a:r>
          </a:p>
        </p:txBody>
      </p:sp>
      <p:sp>
        <p:nvSpPr>
          <p:cNvPr id="6" name="Platshållare för bildnummer 5">
            <a:extLst>
              <a:ext uri="{FF2B5EF4-FFF2-40B4-BE49-F238E27FC236}">
                <a16:creationId xmlns:a16="http://schemas.microsoft.com/office/drawing/2014/main" id="{184FAE50-4669-D540-A55E-354FF0C59458}"/>
              </a:ext>
            </a:extLst>
          </p:cNvPr>
          <p:cNvSpPr>
            <a:spLocks noGrp="1"/>
          </p:cNvSpPr>
          <p:nvPr>
            <p:ph type="sldNum" sz="quarter" idx="12"/>
          </p:nvPr>
        </p:nvSpPr>
        <p:spPr>
          <a:xfrm>
            <a:off x="8735292" y="6475270"/>
            <a:ext cx="2743200" cy="365125"/>
          </a:xfrm>
        </p:spPr>
        <p:txBody>
          <a:bodyPr/>
          <a:lstStyle/>
          <a:p>
            <a:fld id="{F7283078-D760-1647-8B80-66BA8B52336D}" type="slidenum">
              <a:rPr lang="sv-SE" smtClean="0"/>
              <a:t>‹#›</a:t>
            </a:fld>
            <a:endParaRPr lang="sv-SE"/>
          </a:p>
        </p:txBody>
      </p:sp>
      <p:sp>
        <p:nvSpPr>
          <p:cNvPr id="14" name="Platshållare för text 13">
            <a:extLst>
              <a:ext uri="{FF2B5EF4-FFF2-40B4-BE49-F238E27FC236}">
                <a16:creationId xmlns:a16="http://schemas.microsoft.com/office/drawing/2014/main" id="{DD16215C-7D16-4D0F-BA5D-E02EED6FB2D9}"/>
              </a:ext>
            </a:extLst>
          </p:cNvPr>
          <p:cNvSpPr>
            <a:spLocks noGrp="1"/>
          </p:cNvSpPr>
          <p:nvPr>
            <p:ph type="body" sz="quarter" idx="14" hasCustomPrompt="1"/>
          </p:nvPr>
        </p:nvSpPr>
        <p:spPr>
          <a:xfrm>
            <a:off x="1103709" y="931026"/>
            <a:ext cx="9360000" cy="507076"/>
          </a:xfrm>
        </p:spPr>
        <p:txBody>
          <a:bodyPr lIns="90000" tIns="18000">
            <a:noAutofit/>
          </a:bodyPr>
          <a:lstStyle>
            <a:lvl1pPr marL="0" indent="0">
              <a:spcBef>
                <a:spcPts val="0"/>
              </a:spcBef>
              <a:buFontTx/>
              <a:buNone/>
              <a:defRPr sz="2200">
                <a:solidFill>
                  <a:schemeClr val="accent1"/>
                </a:solidFill>
              </a:defRPr>
            </a:lvl1pPr>
            <a:lvl2pPr marL="82550" indent="0">
              <a:buNone/>
              <a:defRPr/>
            </a:lvl2pPr>
          </a:lstStyle>
          <a:p>
            <a:pPr lvl="0"/>
            <a:r>
              <a:rPr lang="sv-SE"/>
              <a:t>Sub-headline</a:t>
            </a:r>
          </a:p>
        </p:txBody>
      </p:sp>
      <p:sp>
        <p:nvSpPr>
          <p:cNvPr id="10" name="Rektangel 9">
            <a:extLst>
              <a:ext uri="{FF2B5EF4-FFF2-40B4-BE49-F238E27FC236}">
                <a16:creationId xmlns:a16="http://schemas.microsoft.com/office/drawing/2014/main" id="{A5E954D6-E4D2-47AD-A504-7408EC606D35}"/>
              </a:ext>
            </a:extLst>
          </p:cNvPr>
          <p:cNvSpPr/>
          <p:nvPr userDrawn="1"/>
        </p:nvSpPr>
        <p:spPr>
          <a:xfrm>
            <a:off x="0" y="447675"/>
            <a:ext cx="292101" cy="641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1" name="Bildobjekt 10">
            <a:extLst>
              <a:ext uri="{FF2B5EF4-FFF2-40B4-BE49-F238E27FC236}">
                <a16:creationId xmlns:a16="http://schemas.microsoft.com/office/drawing/2014/main" id="{6DD4ACE8-21C9-474B-A84B-6E399CB9FBD5}"/>
              </a:ext>
            </a:extLst>
          </p:cNvPr>
          <p:cNvPicPr>
            <a:picLocks noChangeAspect="1"/>
          </p:cNvPicPr>
          <p:nvPr userDrawn="1"/>
        </p:nvPicPr>
        <p:blipFill>
          <a:blip r:embed="rId2"/>
          <a:srcRect/>
          <a:stretch/>
        </p:blipFill>
        <p:spPr>
          <a:xfrm>
            <a:off x="10924611" y="417443"/>
            <a:ext cx="826394" cy="800100"/>
          </a:xfrm>
          <a:prstGeom prst="rect">
            <a:avLst/>
          </a:prstGeom>
        </p:spPr>
      </p:pic>
      <p:sp>
        <p:nvSpPr>
          <p:cNvPr id="8" name="Platshållare för tabell 7">
            <a:extLst>
              <a:ext uri="{FF2B5EF4-FFF2-40B4-BE49-F238E27FC236}">
                <a16:creationId xmlns:a16="http://schemas.microsoft.com/office/drawing/2014/main" id="{489D1BD7-202A-4115-BE6C-1B053CFFDE1E}"/>
              </a:ext>
            </a:extLst>
          </p:cNvPr>
          <p:cNvSpPr>
            <a:spLocks noGrp="1"/>
          </p:cNvSpPr>
          <p:nvPr>
            <p:ph type="tbl" sz="quarter" idx="15"/>
          </p:nvPr>
        </p:nvSpPr>
        <p:spPr>
          <a:xfrm>
            <a:off x="1103313" y="1614488"/>
            <a:ext cx="9359900" cy="4406900"/>
          </a:xfrm>
        </p:spPr>
        <p:txBody>
          <a:bodyPr/>
          <a:lstStyle>
            <a:lvl1pPr algn="ctr">
              <a:defRPr sz="800" cap="all" baseline="0"/>
            </a:lvl1pPr>
          </a:lstStyle>
          <a:p>
            <a:r>
              <a:rPr lang="en-US"/>
              <a:t>Click icon to add table</a:t>
            </a:r>
            <a:endParaRPr lang="sv-SE"/>
          </a:p>
        </p:txBody>
      </p:sp>
      <p:sp>
        <p:nvSpPr>
          <p:cNvPr id="12" name="Platshållare för datum 3">
            <a:extLst>
              <a:ext uri="{FF2B5EF4-FFF2-40B4-BE49-F238E27FC236}">
                <a16:creationId xmlns:a16="http://schemas.microsoft.com/office/drawing/2014/main" id="{EF177138-95E5-674B-B010-143A8CD1453A}"/>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2026-04-28</a:t>
            </a:fld>
            <a:endParaRPr lang="sv-SE" dirty="0"/>
          </a:p>
        </p:txBody>
      </p:sp>
    </p:spTree>
    <p:extLst>
      <p:ext uri="{BB962C8B-B14F-4D97-AF65-F5344CB8AC3E}">
        <p14:creationId xmlns:p14="http://schemas.microsoft.com/office/powerpoint/2010/main" val="3325998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BE7B1DDB-F4AA-4E8D-BD07-905FE45A5555}"/>
              </a:ext>
            </a:extLst>
          </p:cNvPr>
          <p:cNvSpPr/>
          <p:nvPr userDrawn="1"/>
        </p:nvSpPr>
        <p:spPr>
          <a:xfrm>
            <a:off x="0" y="388593"/>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Rubrik 1">
            <a:extLst>
              <a:ext uri="{FF2B5EF4-FFF2-40B4-BE49-F238E27FC236}">
                <a16:creationId xmlns:a16="http://schemas.microsoft.com/office/drawing/2014/main" id="{34780BC8-191C-6D4B-93F3-54A06FD4FE76}"/>
              </a:ext>
            </a:extLst>
          </p:cNvPr>
          <p:cNvSpPr>
            <a:spLocks noGrp="1"/>
          </p:cNvSpPr>
          <p:nvPr>
            <p:ph type="ctrTitle"/>
          </p:nvPr>
        </p:nvSpPr>
        <p:spPr>
          <a:xfrm>
            <a:off x="1930395" y="1153621"/>
            <a:ext cx="8640000" cy="2387600"/>
          </a:xfrm>
        </p:spPr>
        <p:txBody>
          <a:bodyPr anchor="b">
            <a:noAutofit/>
          </a:bodyPr>
          <a:lstStyle>
            <a:lvl1pPr algn="l">
              <a:lnSpc>
                <a:spcPct val="100000"/>
              </a:lnSpc>
              <a:defRPr sz="4200">
                <a:solidFill>
                  <a:schemeClr val="bg1"/>
                </a:solidFill>
                <a:latin typeface="Segoe UI Semibold" panose="020B0702040204020203" pitchFamily="34" charset="0"/>
                <a:cs typeface="Segoe UI Semibold" panose="020B0702040204020203" pitchFamily="34" charset="0"/>
              </a:defRPr>
            </a:lvl1pPr>
          </a:lstStyle>
          <a:p>
            <a:r>
              <a:rPr lang="en-US"/>
              <a:t>Click to edit Master title style</a:t>
            </a:r>
            <a:endParaRPr lang="sv-SE" dirty="0"/>
          </a:p>
        </p:txBody>
      </p:sp>
      <p:sp>
        <p:nvSpPr>
          <p:cNvPr id="8" name="Rektangel 7">
            <a:extLst>
              <a:ext uri="{FF2B5EF4-FFF2-40B4-BE49-F238E27FC236}">
                <a16:creationId xmlns:a16="http://schemas.microsoft.com/office/drawing/2014/main" id="{EC66F586-F662-4573-A59B-7D4EDD05A153}"/>
              </a:ext>
            </a:extLst>
          </p:cNvPr>
          <p:cNvSpPr/>
          <p:nvPr userDrawn="1"/>
        </p:nvSpPr>
        <p:spPr>
          <a:xfrm>
            <a:off x="-2" y="447675"/>
            <a:ext cx="292101" cy="6410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9" name="Bildobjekt 8">
            <a:extLst>
              <a:ext uri="{FF2B5EF4-FFF2-40B4-BE49-F238E27FC236}">
                <a16:creationId xmlns:a16="http://schemas.microsoft.com/office/drawing/2014/main" id="{3193CED5-E020-4279-918D-055F43A9188C}"/>
              </a:ext>
            </a:extLst>
          </p:cNvPr>
          <p:cNvPicPr>
            <a:picLocks noChangeAspect="1"/>
          </p:cNvPicPr>
          <p:nvPr userDrawn="1"/>
        </p:nvPicPr>
        <p:blipFill>
          <a:blip r:embed="rId2"/>
          <a:stretch>
            <a:fillRect/>
          </a:stretch>
        </p:blipFill>
        <p:spPr>
          <a:xfrm>
            <a:off x="10924611" y="417443"/>
            <a:ext cx="826395" cy="800100"/>
          </a:xfrm>
          <a:prstGeom prst="rect">
            <a:avLst/>
          </a:prstGeom>
        </p:spPr>
      </p:pic>
    </p:spTree>
    <p:extLst>
      <p:ext uri="{BB962C8B-B14F-4D97-AF65-F5344CB8AC3E}">
        <p14:creationId xmlns:p14="http://schemas.microsoft.com/office/powerpoint/2010/main" val="310378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First slide">
    <p:spTree>
      <p:nvGrpSpPr>
        <p:cNvPr id="1" name=""/>
        <p:cNvGrpSpPr/>
        <p:nvPr/>
      </p:nvGrpSpPr>
      <p:grpSpPr>
        <a:xfrm>
          <a:off x="0" y="0"/>
          <a:ext cx="0" cy="0"/>
          <a:chOff x="0" y="0"/>
          <a:chExt cx="0" cy="0"/>
        </a:xfrm>
      </p:grpSpPr>
      <p:sp>
        <p:nvSpPr>
          <p:cNvPr id="2" name="Rektangel 4">
            <a:extLst>
              <a:ext uri="{FF2B5EF4-FFF2-40B4-BE49-F238E27FC236}">
                <a16:creationId xmlns:a16="http://schemas.microsoft.com/office/drawing/2014/main" id="{B344D0D4-3687-7A29-14C0-20785222D571}"/>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a:p>
        </p:txBody>
      </p:sp>
      <p:sp>
        <p:nvSpPr>
          <p:cNvPr id="3" name="Rektangel 5">
            <a:extLst>
              <a:ext uri="{FF2B5EF4-FFF2-40B4-BE49-F238E27FC236}">
                <a16:creationId xmlns:a16="http://schemas.microsoft.com/office/drawing/2014/main" id="{210C5C2B-2CB4-0469-B55D-4C08619FEB51}"/>
              </a:ext>
            </a:extLst>
          </p:cNvPr>
          <p:cNvSpPr/>
          <p:nvPr userDrawn="1"/>
        </p:nvSpPr>
        <p:spPr>
          <a:xfrm>
            <a:off x="0" y="447675"/>
            <a:ext cx="292100" cy="6410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a:p>
        </p:txBody>
      </p:sp>
      <p:pic>
        <p:nvPicPr>
          <p:cNvPr id="4" name="Bildobjekt 6">
            <a:extLst>
              <a:ext uri="{FF2B5EF4-FFF2-40B4-BE49-F238E27FC236}">
                <a16:creationId xmlns:a16="http://schemas.microsoft.com/office/drawing/2014/main" id="{58A7DE0F-B901-F87B-12EA-75322F7A9F67}"/>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1703388" y="1049338"/>
            <a:ext cx="8872537" cy="475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9875533"/>
      </p:ext>
    </p:extLst>
  </p:cSld>
  <p:clrMapOvr>
    <a:masterClrMapping/>
  </p:clrMapOvr>
  <p:transition spd="med">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ktangel 6">
            <a:extLst>
              <a:ext uri="{FF2B5EF4-FFF2-40B4-BE49-F238E27FC236}">
                <a16:creationId xmlns:a16="http://schemas.microsoft.com/office/drawing/2014/main" id="{2BF8E3B5-868A-D7C0-96E7-B882373AC714}"/>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a:p>
        </p:txBody>
      </p:sp>
      <p:sp>
        <p:nvSpPr>
          <p:cNvPr id="5" name="Rektangel 7">
            <a:extLst>
              <a:ext uri="{FF2B5EF4-FFF2-40B4-BE49-F238E27FC236}">
                <a16:creationId xmlns:a16="http://schemas.microsoft.com/office/drawing/2014/main" id="{C93EE1A1-649F-920F-B73C-4B1BAC4BF933}"/>
              </a:ext>
            </a:extLst>
          </p:cNvPr>
          <p:cNvSpPr/>
          <p:nvPr userDrawn="1"/>
        </p:nvSpPr>
        <p:spPr>
          <a:xfrm>
            <a:off x="0" y="447675"/>
            <a:ext cx="292100" cy="6410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a:p>
        </p:txBody>
      </p:sp>
      <p:pic>
        <p:nvPicPr>
          <p:cNvPr id="6" name="Bildobjekt 8">
            <a:extLst>
              <a:ext uri="{FF2B5EF4-FFF2-40B4-BE49-F238E27FC236}">
                <a16:creationId xmlns:a16="http://schemas.microsoft.com/office/drawing/2014/main" id="{9DA23A60-B4F1-BAFF-1B9C-74748DA2AD62}"/>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925175" y="417513"/>
            <a:ext cx="8255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ubrik 1"/>
          <p:cNvSpPr>
            <a:spLocks noGrp="1"/>
          </p:cNvSpPr>
          <p:nvPr>
            <p:ph type="ctrTitle"/>
          </p:nvPr>
        </p:nvSpPr>
        <p:spPr>
          <a:xfrm>
            <a:off x="1930395" y="1153621"/>
            <a:ext cx="8640000" cy="2387600"/>
          </a:xfrm>
        </p:spPr>
        <p:txBody>
          <a:bodyPr anchor="b">
            <a:noAutofit/>
          </a:bodyPr>
          <a:lstStyle>
            <a:lvl1pPr algn="l">
              <a:lnSpc>
                <a:spcPct val="100000"/>
              </a:lnSpc>
              <a:defRPr sz="4200">
                <a:solidFill>
                  <a:schemeClr val="bg1"/>
                </a:solidFill>
                <a:latin typeface="Segoe UI Semibold" panose="020B0702040204020203" pitchFamily="34" charset="0"/>
                <a:cs typeface="Segoe UI Semibold" panose="020B0702040204020203" pitchFamily="34" charset="0"/>
              </a:defRPr>
            </a:lvl1pPr>
          </a:lstStyle>
          <a:p>
            <a:r>
              <a:rPr lang="en-US"/>
              <a:t>Click to edit Master title style</a:t>
            </a:r>
            <a:endParaRPr lang="sv-SE" dirty="0"/>
          </a:p>
        </p:txBody>
      </p:sp>
      <p:sp>
        <p:nvSpPr>
          <p:cNvPr id="3" name="Underrubrik 2"/>
          <p:cNvSpPr>
            <a:spLocks noGrp="1"/>
          </p:cNvSpPr>
          <p:nvPr>
            <p:ph type="subTitle" idx="1"/>
          </p:nvPr>
        </p:nvSpPr>
        <p:spPr>
          <a:xfrm>
            <a:off x="1930395" y="3883393"/>
            <a:ext cx="8640000" cy="921363"/>
          </a:xfrm>
          <a:prstGeom prst="rect">
            <a:avLst/>
          </a:prstGeom>
        </p:spPr>
        <p:txBody>
          <a:bodyPr lIns="90000">
            <a:noAutofit/>
          </a:bodyPr>
          <a:lstStyle>
            <a:lvl1pPr marL="0" indent="0" algn="l">
              <a:lnSpc>
                <a:spcPct val="100000"/>
              </a:lnSpc>
              <a:spcBef>
                <a:spcPts val="0"/>
              </a:spcBef>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sv-SE" dirty="0"/>
          </a:p>
        </p:txBody>
      </p:sp>
      <p:sp>
        <p:nvSpPr>
          <p:cNvPr id="15" name="Platshållare för text 14"/>
          <p:cNvSpPr>
            <a:spLocks noGrp="1"/>
          </p:cNvSpPr>
          <p:nvPr>
            <p:ph type="body" sz="quarter" idx="10"/>
          </p:nvPr>
        </p:nvSpPr>
        <p:spPr>
          <a:xfrm>
            <a:off x="1930395" y="5605695"/>
            <a:ext cx="6290892" cy="459883"/>
          </a:xfrm>
          <a:prstGeom prst="rect">
            <a:avLst/>
          </a:prstGeom>
        </p:spPr>
        <p:txBody>
          <a:bodyPr lIns="90000" tIns="18000" bIns="36000" anchor="b">
            <a:noAutofit/>
          </a:bodyPr>
          <a:lstStyle>
            <a:lvl1pPr marL="0" indent="0">
              <a:lnSpc>
                <a:spcPct val="100000"/>
              </a:lnSpc>
              <a:spcBef>
                <a:spcPts val="0"/>
              </a:spcBef>
              <a:buFontTx/>
              <a:buNone/>
              <a:defRPr sz="1200" b="1" strike="noStrike" cap="all" spc="120" baseline="0">
                <a:solidFill>
                  <a:schemeClr val="bg1"/>
                </a:solidFill>
              </a:defRPr>
            </a:lvl1pPr>
          </a:lstStyle>
          <a:p>
            <a:pPr lvl="0"/>
            <a:r>
              <a:rPr lang="en-US"/>
              <a:t>Click to edit Master text styles</a:t>
            </a:r>
          </a:p>
        </p:txBody>
      </p:sp>
      <p:sp>
        <p:nvSpPr>
          <p:cNvPr id="7" name="Platshållare för datum 3">
            <a:extLst>
              <a:ext uri="{FF2B5EF4-FFF2-40B4-BE49-F238E27FC236}">
                <a16:creationId xmlns:a16="http://schemas.microsoft.com/office/drawing/2014/main" id="{A6EAF2A4-34C5-B7B7-4B17-1A71E02CBB94}"/>
              </a:ext>
            </a:extLst>
          </p:cNvPr>
          <p:cNvSpPr>
            <a:spLocks noGrp="1"/>
          </p:cNvSpPr>
          <p:nvPr>
            <p:ph type="dt" sz="half" idx="11"/>
          </p:nvPr>
        </p:nvSpPr>
        <p:spPr>
          <a:xfrm>
            <a:off x="1930400" y="6096000"/>
            <a:ext cx="1241425" cy="365125"/>
          </a:xfrm>
        </p:spPr>
        <p:txBody>
          <a:bodyPr/>
          <a:lstStyle>
            <a:lvl1pPr>
              <a:defRPr sz="1200" smtClean="0"/>
            </a:lvl1pPr>
          </a:lstStyle>
          <a:p>
            <a:pPr>
              <a:defRPr/>
            </a:pPr>
            <a:fld id="{855F760F-5C7A-6141-A1F1-2E227CFBF555}" type="datetime1">
              <a:rPr lang="sv-SE"/>
              <a:t>2026-04-28</a:t>
            </a:fld>
            <a:endParaRPr lang="sv-SE"/>
          </a:p>
        </p:txBody>
      </p:sp>
    </p:spTree>
    <p:extLst>
      <p:ext uri="{BB962C8B-B14F-4D97-AF65-F5344CB8AC3E}">
        <p14:creationId xmlns:p14="http://schemas.microsoft.com/office/powerpoint/2010/main" val="1955909631"/>
      </p:ext>
    </p:extLst>
  </p:cSld>
  <p:clrMapOvr>
    <a:masterClrMapping/>
  </p:clrMapOvr>
  <p:transition spd="med">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Rektangel 8">
            <a:extLst>
              <a:ext uri="{FF2B5EF4-FFF2-40B4-BE49-F238E27FC236}">
                <a16:creationId xmlns:a16="http://schemas.microsoft.com/office/drawing/2014/main" id="{BB721850-E8BB-C566-60F7-3FD155F96F44}"/>
              </a:ext>
            </a:extLst>
          </p:cNvPr>
          <p:cNvSpPr/>
          <p:nvPr userDrawn="1"/>
        </p:nvSpPr>
        <p:spPr>
          <a:xfrm>
            <a:off x="0" y="15875"/>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a:p>
        </p:txBody>
      </p:sp>
      <p:sp>
        <p:nvSpPr>
          <p:cNvPr id="4" name="Rektangel 9">
            <a:extLst>
              <a:ext uri="{FF2B5EF4-FFF2-40B4-BE49-F238E27FC236}">
                <a16:creationId xmlns:a16="http://schemas.microsoft.com/office/drawing/2014/main" id="{E6AD4754-1197-FA96-1E2C-D5BB2FA26B5B}"/>
              </a:ext>
            </a:extLst>
          </p:cNvPr>
          <p:cNvSpPr/>
          <p:nvPr userDrawn="1"/>
        </p:nvSpPr>
        <p:spPr>
          <a:xfrm>
            <a:off x="0" y="447675"/>
            <a:ext cx="292100" cy="6410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a:p>
        </p:txBody>
      </p:sp>
      <p:pic>
        <p:nvPicPr>
          <p:cNvPr id="5" name="Bildobjekt 11">
            <a:extLst>
              <a:ext uri="{FF2B5EF4-FFF2-40B4-BE49-F238E27FC236}">
                <a16:creationId xmlns:a16="http://schemas.microsoft.com/office/drawing/2014/main" id="{A94BE985-7C24-24CF-9307-E26F05632BC4}"/>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925175" y="417513"/>
            <a:ext cx="8255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ubrik 1"/>
          <p:cNvSpPr>
            <a:spLocks noGrp="1"/>
          </p:cNvSpPr>
          <p:nvPr>
            <p:ph type="title"/>
          </p:nvPr>
        </p:nvSpPr>
        <p:spPr>
          <a:xfrm>
            <a:off x="1103709" y="265373"/>
            <a:ext cx="9360000" cy="657339"/>
          </a:xfrm>
        </p:spPr>
        <p:txBody>
          <a:bodyPr bIns="18000"/>
          <a:lstStyle>
            <a:lvl1pPr>
              <a:defRPr>
                <a:solidFill>
                  <a:schemeClr val="bg1"/>
                </a:solidFill>
              </a:defRPr>
            </a:lvl1pPr>
          </a:lstStyle>
          <a:p>
            <a:r>
              <a:rPr lang="en-US"/>
              <a:t>Click to edit Master title style</a:t>
            </a:r>
            <a:endParaRPr lang="sv-SE"/>
          </a:p>
        </p:txBody>
      </p:sp>
      <p:sp>
        <p:nvSpPr>
          <p:cNvPr id="11" name="Platshållare för text 10"/>
          <p:cNvSpPr>
            <a:spLocks noGrp="1"/>
          </p:cNvSpPr>
          <p:nvPr>
            <p:ph type="body" sz="quarter" idx="13"/>
          </p:nvPr>
        </p:nvSpPr>
        <p:spPr>
          <a:xfrm>
            <a:off x="1195647" y="1640719"/>
            <a:ext cx="10042073" cy="4375520"/>
          </a:xfrm>
        </p:spPr>
        <p:txBody>
          <a:bodyPr>
            <a:noAutofit/>
          </a:bodyPr>
          <a:lstStyle>
            <a:lvl1pPr marL="457200" indent="-457200">
              <a:buClr>
                <a:schemeClr val="bg1"/>
              </a:buClr>
              <a:buFont typeface="+mj-lt"/>
              <a:buAutoNum type="arabicPeriod"/>
              <a:defRPr>
                <a:solidFill>
                  <a:schemeClr val="bg1"/>
                </a:solidFill>
              </a:defRPr>
            </a:lvl1pPr>
            <a:lvl2pPr marL="82550" indent="0">
              <a:buNone/>
              <a:defRPr/>
            </a:lvl2pPr>
          </a:lstStyle>
          <a:p>
            <a:pPr lvl="0"/>
            <a:r>
              <a:rPr lang="en-US"/>
              <a:t>Edit Master text styles</a:t>
            </a:r>
          </a:p>
        </p:txBody>
      </p:sp>
      <p:sp>
        <p:nvSpPr>
          <p:cNvPr id="6" name="Platshållare för sidfot 4">
            <a:extLst>
              <a:ext uri="{FF2B5EF4-FFF2-40B4-BE49-F238E27FC236}">
                <a16:creationId xmlns:a16="http://schemas.microsoft.com/office/drawing/2014/main" id="{B5409696-4421-05AE-97E0-C2C79AA02904}"/>
              </a:ext>
            </a:extLst>
          </p:cNvPr>
          <p:cNvSpPr>
            <a:spLocks noGrp="1"/>
          </p:cNvSpPr>
          <p:nvPr>
            <p:ph type="ftr" sz="quarter" idx="14"/>
          </p:nvPr>
        </p:nvSpPr>
        <p:spPr>
          <a:xfrm>
            <a:off x="2052638" y="6475413"/>
            <a:ext cx="4321175" cy="365125"/>
          </a:xfrm>
        </p:spPr>
        <p:txBody>
          <a:bodyPr/>
          <a:lstStyle>
            <a:lvl1pPr>
              <a:defRPr dirty="0">
                <a:solidFill>
                  <a:schemeClr val="bg1"/>
                </a:solidFill>
              </a:defRPr>
            </a:lvl1pPr>
          </a:lstStyle>
          <a:p>
            <a:pPr>
              <a:defRPr/>
            </a:pPr>
            <a:endParaRPr lang="sv-SE"/>
          </a:p>
        </p:txBody>
      </p:sp>
      <p:sp>
        <p:nvSpPr>
          <p:cNvPr id="7" name="Platshållare för bildnummer 5">
            <a:extLst>
              <a:ext uri="{FF2B5EF4-FFF2-40B4-BE49-F238E27FC236}">
                <a16:creationId xmlns:a16="http://schemas.microsoft.com/office/drawing/2014/main" id="{0037EA34-2FF9-5541-63B6-40F46463FEF5}"/>
              </a:ext>
            </a:extLst>
          </p:cNvPr>
          <p:cNvSpPr>
            <a:spLocks noGrp="1"/>
          </p:cNvSpPr>
          <p:nvPr>
            <p:ph type="sldNum" sz="quarter" idx="15"/>
          </p:nvPr>
        </p:nvSpPr>
        <p:spPr>
          <a:xfrm>
            <a:off x="8736013" y="6475413"/>
            <a:ext cx="2743200" cy="365125"/>
          </a:xfrm>
        </p:spPr>
        <p:txBody>
          <a:bodyPr/>
          <a:lstStyle>
            <a:lvl1pPr>
              <a:defRPr smtClean="0">
                <a:solidFill>
                  <a:schemeClr val="bg1"/>
                </a:solidFill>
              </a:defRPr>
            </a:lvl1pPr>
          </a:lstStyle>
          <a:p>
            <a:pPr>
              <a:defRPr/>
            </a:pPr>
            <a:fld id="{9C1504E5-2C43-F74A-A54C-CEDECB6152F6}" type="slidenum">
              <a:rPr lang="sv-SE"/>
              <a:pPr>
                <a:defRPr/>
              </a:pPr>
              <a:t>‹#›</a:t>
            </a:fld>
            <a:endParaRPr lang="sv-SE"/>
          </a:p>
        </p:txBody>
      </p:sp>
      <p:sp>
        <p:nvSpPr>
          <p:cNvPr id="8" name="Platshållare för datum 3">
            <a:extLst>
              <a:ext uri="{FF2B5EF4-FFF2-40B4-BE49-F238E27FC236}">
                <a16:creationId xmlns:a16="http://schemas.microsoft.com/office/drawing/2014/main" id="{434D735D-C733-112A-6611-D023E6481A3E}"/>
              </a:ext>
            </a:extLst>
          </p:cNvPr>
          <p:cNvSpPr>
            <a:spLocks noGrp="1"/>
          </p:cNvSpPr>
          <p:nvPr>
            <p:ph type="dt" sz="half" idx="16"/>
          </p:nvPr>
        </p:nvSpPr>
        <p:spPr>
          <a:xfrm>
            <a:off x="1195388" y="6475413"/>
            <a:ext cx="833437" cy="365125"/>
          </a:xfrm>
        </p:spPr>
        <p:txBody>
          <a:bodyPr/>
          <a:lstStyle>
            <a:lvl1pPr>
              <a:defRPr/>
            </a:lvl1pPr>
          </a:lstStyle>
          <a:p>
            <a:pPr>
              <a:defRPr/>
            </a:pPr>
            <a:fld id="{CB96D5A2-877B-CB47-BC48-DBB8CB24AA20}" type="datetime1">
              <a:rPr lang="sv-SE"/>
              <a:t>2026-04-28</a:t>
            </a:fld>
            <a:endParaRPr lang="sv-SE"/>
          </a:p>
        </p:txBody>
      </p:sp>
    </p:spTree>
    <p:extLst>
      <p:ext uri="{BB962C8B-B14F-4D97-AF65-F5344CB8AC3E}">
        <p14:creationId xmlns:p14="http://schemas.microsoft.com/office/powerpoint/2010/main" val="2314220339"/>
      </p:ext>
    </p:extLst>
  </p:cSld>
  <p:clrMapOvr>
    <a:masterClrMapping/>
  </p:clrMapOvr>
  <p:transition spd="med">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hapter/breaker slide">
    <p:spTree>
      <p:nvGrpSpPr>
        <p:cNvPr id="1" name=""/>
        <p:cNvGrpSpPr/>
        <p:nvPr/>
      </p:nvGrpSpPr>
      <p:grpSpPr>
        <a:xfrm>
          <a:off x="0" y="0"/>
          <a:ext cx="0" cy="0"/>
          <a:chOff x="0" y="0"/>
          <a:chExt cx="0" cy="0"/>
        </a:xfrm>
      </p:grpSpPr>
      <p:sp>
        <p:nvSpPr>
          <p:cNvPr id="2" name="Rektangel 5">
            <a:extLst>
              <a:ext uri="{FF2B5EF4-FFF2-40B4-BE49-F238E27FC236}">
                <a16:creationId xmlns:a16="http://schemas.microsoft.com/office/drawing/2014/main" id="{5C2185C7-FB25-6CA2-A0B9-91E3432FC114}"/>
              </a:ext>
            </a:extLst>
          </p:cNvPr>
          <p:cNvSpPr/>
          <p:nvPr userDrawn="1"/>
        </p:nvSpPr>
        <p:spPr>
          <a:xfrm>
            <a:off x="0" y="0"/>
            <a:ext cx="6477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a:p>
        </p:txBody>
      </p:sp>
      <p:sp>
        <p:nvSpPr>
          <p:cNvPr id="4" name="Rektangel 7">
            <a:extLst>
              <a:ext uri="{FF2B5EF4-FFF2-40B4-BE49-F238E27FC236}">
                <a16:creationId xmlns:a16="http://schemas.microsoft.com/office/drawing/2014/main" id="{614F1C18-A5AC-DD9C-4B96-6D2B4608370C}"/>
              </a:ext>
            </a:extLst>
          </p:cNvPr>
          <p:cNvSpPr/>
          <p:nvPr userDrawn="1"/>
        </p:nvSpPr>
        <p:spPr>
          <a:xfrm>
            <a:off x="0" y="447675"/>
            <a:ext cx="292100" cy="6410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a:p>
        </p:txBody>
      </p:sp>
      <p:sp>
        <p:nvSpPr>
          <p:cNvPr id="13" name="Platshållare för bild 12"/>
          <p:cNvSpPr>
            <a:spLocks noGrp="1"/>
          </p:cNvSpPr>
          <p:nvPr>
            <p:ph type="pic" sz="quarter" idx="12"/>
          </p:nvPr>
        </p:nvSpPr>
        <p:spPr>
          <a:xfrm>
            <a:off x="6477712" y="0"/>
            <a:ext cx="5714288" cy="6858000"/>
          </a:xfrm>
          <a:solidFill>
            <a:srgbClr val="ECECEC"/>
          </a:solidFill>
        </p:spPr>
        <p:txBody>
          <a:bodyPr rtlCol="0">
            <a:normAutofit/>
          </a:bodyPr>
          <a:lstStyle>
            <a:lvl1pPr algn="ctr">
              <a:defRPr sz="800"/>
            </a:lvl1pPr>
          </a:lstStyle>
          <a:p>
            <a:pPr lvl="0"/>
            <a:r>
              <a:rPr lang="en-US" noProof="0"/>
              <a:t>Click icon to add picture</a:t>
            </a:r>
            <a:endParaRPr lang="sv-SE" noProof="0"/>
          </a:p>
        </p:txBody>
      </p:sp>
      <p:sp>
        <p:nvSpPr>
          <p:cNvPr id="9" name="Platshållare för text 8"/>
          <p:cNvSpPr>
            <a:spLocks noGrp="1"/>
          </p:cNvSpPr>
          <p:nvPr>
            <p:ph type="body" sz="quarter" idx="11"/>
          </p:nvPr>
        </p:nvSpPr>
        <p:spPr>
          <a:xfrm>
            <a:off x="10924611" y="417443"/>
            <a:ext cx="828000" cy="799200"/>
          </a:xfrm>
          <a:blipFill>
            <a:blip r:embed="rId2" cstate="screen">
              <a:extLst>
                <a:ext uri="{28A0092B-C50C-407E-A947-70E740481C1C}">
                  <a14:useLocalDpi xmlns:a14="http://schemas.microsoft.com/office/drawing/2010/main"/>
                </a:ext>
              </a:extLst>
            </a:blip>
            <a:stretch>
              <a:fillRect/>
            </a:stretch>
          </a:blipFill>
        </p:spPr>
        <p:txBody>
          <a:bodyPr>
            <a:normAutofit/>
          </a:bodyPr>
          <a:lstStyle>
            <a:lvl1pPr marL="0" indent="0">
              <a:buFontTx/>
              <a:buNone/>
              <a:defRPr sz="100">
                <a:noFill/>
              </a:defRPr>
            </a:lvl1pPr>
          </a:lstStyle>
          <a:p>
            <a:pPr lvl="0"/>
            <a:r>
              <a:rPr lang="en-US"/>
              <a:t>Edit Master text styles</a:t>
            </a:r>
          </a:p>
        </p:txBody>
      </p:sp>
      <p:sp>
        <p:nvSpPr>
          <p:cNvPr id="7" name="Platshållare för text 6"/>
          <p:cNvSpPr>
            <a:spLocks noGrp="1"/>
          </p:cNvSpPr>
          <p:nvPr>
            <p:ph type="body" sz="quarter" idx="10"/>
          </p:nvPr>
        </p:nvSpPr>
        <p:spPr>
          <a:xfrm>
            <a:off x="0" y="447675"/>
            <a:ext cx="292100" cy="6410325"/>
          </a:xfrm>
          <a:solidFill>
            <a:schemeClr val="bg1"/>
          </a:solidFill>
        </p:spPr>
        <p:txBody>
          <a:bodyPr>
            <a:normAutofit/>
          </a:bodyPr>
          <a:lstStyle>
            <a:lvl1pPr marL="0" indent="0">
              <a:buFontTx/>
              <a:buNone/>
              <a:defRPr sz="100">
                <a:noFill/>
              </a:defRPr>
            </a:lvl1pPr>
          </a:lstStyle>
          <a:p>
            <a:pPr lvl="0"/>
            <a:r>
              <a:rPr lang="en-US"/>
              <a:t>Edit Master text styles</a:t>
            </a:r>
          </a:p>
        </p:txBody>
      </p:sp>
      <p:sp>
        <p:nvSpPr>
          <p:cNvPr id="3" name="Platshållare för text 2"/>
          <p:cNvSpPr>
            <a:spLocks noGrp="1"/>
          </p:cNvSpPr>
          <p:nvPr>
            <p:ph type="body" sz="quarter" idx="13"/>
          </p:nvPr>
        </p:nvSpPr>
        <p:spPr>
          <a:xfrm>
            <a:off x="1230491" y="1051132"/>
            <a:ext cx="4255909" cy="829149"/>
          </a:xfrm>
        </p:spPr>
        <p:txBody>
          <a:bodyPr rIns="18000" anchor="b"/>
          <a:lstStyle>
            <a:lvl1pPr marL="0" indent="0">
              <a:buFontTx/>
              <a:buNone/>
              <a:defRPr sz="4800">
                <a:solidFill>
                  <a:schemeClr val="bg1"/>
                </a:solidFill>
                <a:latin typeface="+mn-lt"/>
              </a:defRPr>
            </a:lvl1pPr>
            <a:lvl2pPr marL="82550" indent="0">
              <a:buNone/>
              <a:defRPr/>
            </a:lvl2pPr>
          </a:lstStyle>
          <a:p>
            <a:pPr lvl="0"/>
            <a:r>
              <a:rPr lang="en-US"/>
              <a:t>Click to edit Master text styles</a:t>
            </a:r>
          </a:p>
        </p:txBody>
      </p:sp>
      <p:sp>
        <p:nvSpPr>
          <p:cNvPr id="11" name="Platshållare för text 2"/>
          <p:cNvSpPr>
            <a:spLocks noGrp="1"/>
          </p:cNvSpPr>
          <p:nvPr>
            <p:ph type="body" sz="quarter" idx="14"/>
          </p:nvPr>
        </p:nvSpPr>
        <p:spPr>
          <a:xfrm>
            <a:off x="1230491" y="2169209"/>
            <a:ext cx="4255909" cy="2462613"/>
          </a:xfrm>
        </p:spPr>
        <p:txBody>
          <a:bodyPr rIns="18000"/>
          <a:lstStyle>
            <a:lvl1pPr marL="0" indent="0">
              <a:spcBef>
                <a:spcPts val="0"/>
              </a:spcBef>
              <a:buFontTx/>
              <a:buNone/>
              <a:defRPr sz="4200">
                <a:solidFill>
                  <a:schemeClr val="bg1"/>
                </a:solidFill>
                <a:latin typeface="Segoe UI Semibold" panose="020B0702040204020203" pitchFamily="34" charset="0"/>
                <a:cs typeface="Segoe UI Semibold" panose="020B0702040204020203" pitchFamily="34" charset="0"/>
              </a:defRPr>
            </a:lvl1pPr>
            <a:lvl2pPr marL="82550" indent="0">
              <a:buNone/>
              <a:defRPr/>
            </a:lvl2pPr>
          </a:lstStyle>
          <a:p>
            <a:pPr lvl="0"/>
            <a:r>
              <a:rPr lang="en-US"/>
              <a:t>Click to edit Master text styles</a:t>
            </a:r>
          </a:p>
        </p:txBody>
      </p:sp>
    </p:spTree>
    <p:extLst>
      <p:ext uri="{BB962C8B-B14F-4D97-AF65-F5344CB8AC3E}">
        <p14:creationId xmlns:p14="http://schemas.microsoft.com/office/powerpoint/2010/main" val="3195754382"/>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9BCCEAFE-E21B-43CF-80C4-FF01C3F9D479}"/>
              </a:ext>
            </a:extLst>
          </p:cNvPr>
          <p:cNvSpPr/>
          <p:nvPr userDrawn="1"/>
        </p:nvSpPr>
        <p:spPr>
          <a:xfrm>
            <a:off x="0" y="16274"/>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Rubrik 1">
            <a:extLst>
              <a:ext uri="{FF2B5EF4-FFF2-40B4-BE49-F238E27FC236}">
                <a16:creationId xmlns:a16="http://schemas.microsoft.com/office/drawing/2014/main" id="{74C1ADE6-C058-9C40-B135-034EB97B437C}"/>
              </a:ext>
            </a:extLst>
          </p:cNvPr>
          <p:cNvSpPr>
            <a:spLocks noGrp="1"/>
          </p:cNvSpPr>
          <p:nvPr>
            <p:ph type="title" hasCustomPrompt="1"/>
          </p:nvPr>
        </p:nvSpPr>
        <p:spPr>
          <a:xfrm>
            <a:off x="1103709" y="265373"/>
            <a:ext cx="9360000" cy="657339"/>
          </a:xfrm>
        </p:spPr>
        <p:txBody>
          <a:bodyPr lIns="90000" bIns="18000"/>
          <a:lstStyle>
            <a:lvl1pPr>
              <a:defRPr>
                <a:solidFill>
                  <a:schemeClr val="bg1"/>
                </a:solidFill>
              </a:defRPr>
            </a:lvl1pPr>
          </a:lstStyle>
          <a:p>
            <a:r>
              <a:rPr lang="sv-SE"/>
              <a:t>Headline</a:t>
            </a:r>
          </a:p>
        </p:txBody>
      </p:sp>
      <p:sp>
        <p:nvSpPr>
          <p:cNvPr id="5" name="Platshållare för sidfot 4">
            <a:extLst>
              <a:ext uri="{FF2B5EF4-FFF2-40B4-BE49-F238E27FC236}">
                <a16:creationId xmlns:a16="http://schemas.microsoft.com/office/drawing/2014/main" id="{3A0D4D5C-5B1B-1441-A13B-8613512E59E2}"/>
              </a:ext>
            </a:extLst>
          </p:cNvPr>
          <p:cNvSpPr>
            <a:spLocks noGrp="1"/>
          </p:cNvSpPr>
          <p:nvPr>
            <p:ph type="ftr" sz="quarter" idx="11"/>
          </p:nvPr>
        </p:nvSpPr>
        <p:spPr>
          <a:xfrm>
            <a:off x="2053244" y="6475270"/>
            <a:ext cx="4320448" cy="365125"/>
          </a:xfrm>
        </p:spPr>
        <p:txBody>
          <a:bodyPr/>
          <a:lstStyle>
            <a:lvl1pPr>
              <a:defRPr>
                <a:solidFill>
                  <a:schemeClr val="bg1"/>
                </a:solidFill>
              </a:defRPr>
            </a:lvl1pPr>
          </a:lstStyle>
          <a:p>
            <a:r>
              <a:rPr lang="sv-SE"/>
              <a:t>MAGIC ICEB</a:t>
            </a:r>
            <a:endParaRPr lang="sv-SE" dirty="0"/>
          </a:p>
        </p:txBody>
      </p:sp>
      <p:sp>
        <p:nvSpPr>
          <p:cNvPr id="6" name="Platshållare för bildnummer 5">
            <a:extLst>
              <a:ext uri="{FF2B5EF4-FFF2-40B4-BE49-F238E27FC236}">
                <a16:creationId xmlns:a16="http://schemas.microsoft.com/office/drawing/2014/main" id="{184FAE50-4669-D540-A55E-354FF0C59458}"/>
              </a:ext>
            </a:extLst>
          </p:cNvPr>
          <p:cNvSpPr>
            <a:spLocks noGrp="1"/>
          </p:cNvSpPr>
          <p:nvPr>
            <p:ph type="sldNum" sz="quarter" idx="12"/>
          </p:nvPr>
        </p:nvSpPr>
        <p:spPr>
          <a:xfrm>
            <a:off x="8735292" y="6475270"/>
            <a:ext cx="2743200" cy="365125"/>
          </a:xfrm>
        </p:spPr>
        <p:txBody>
          <a:bodyPr/>
          <a:lstStyle>
            <a:lvl1pPr>
              <a:defRPr>
                <a:solidFill>
                  <a:schemeClr val="bg1"/>
                </a:solidFill>
              </a:defRPr>
            </a:lvl1pPr>
          </a:lstStyle>
          <a:p>
            <a:fld id="{F7283078-D760-1647-8B80-66BA8B52336D}" type="slidenum">
              <a:rPr lang="sv-SE" smtClean="0"/>
              <a:pPr/>
              <a:t>‹#›</a:t>
            </a:fld>
            <a:endParaRPr lang="sv-SE"/>
          </a:p>
        </p:txBody>
      </p:sp>
      <p:sp>
        <p:nvSpPr>
          <p:cNvPr id="10" name="Rektangel 9">
            <a:extLst>
              <a:ext uri="{FF2B5EF4-FFF2-40B4-BE49-F238E27FC236}">
                <a16:creationId xmlns:a16="http://schemas.microsoft.com/office/drawing/2014/main" id="{A5E954D6-E4D2-47AD-A504-7408EC606D35}"/>
              </a:ext>
            </a:extLst>
          </p:cNvPr>
          <p:cNvSpPr/>
          <p:nvPr userDrawn="1"/>
        </p:nvSpPr>
        <p:spPr>
          <a:xfrm>
            <a:off x="0" y="447675"/>
            <a:ext cx="292101" cy="6410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2" name="Bildobjekt 11">
            <a:extLst>
              <a:ext uri="{FF2B5EF4-FFF2-40B4-BE49-F238E27FC236}">
                <a16:creationId xmlns:a16="http://schemas.microsoft.com/office/drawing/2014/main" id="{6426DF26-09C3-4DAE-B43E-0C11D6A63538}"/>
              </a:ext>
            </a:extLst>
          </p:cNvPr>
          <p:cNvPicPr>
            <a:picLocks noChangeAspect="1"/>
          </p:cNvPicPr>
          <p:nvPr userDrawn="1"/>
        </p:nvPicPr>
        <p:blipFill>
          <a:blip r:embed="rId2"/>
          <a:stretch>
            <a:fillRect/>
          </a:stretch>
        </p:blipFill>
        <p:spPr>
          <a:xfrm>
            <a:off x="10924611" y="417443"/>
            <a:ext cx="826395" cy="800100"/>
          </a:xfrm>
          <a:prstGeom prst="rect">
            <a:avLst/>
          </a:prstGeom>
        </p:spPr>
      </p:pic>
      <p:sp>
        <p:nvSpPr>
          <p:cNvPr id="11" name="Platshållare för text 10">
            <a:extLst>
              <a:ext uri="{FF2B5EF4-FFF2-40B4-BE49-F238E27FC236}">
                <a16:creationId xmlns:a16="http://schemas.microsoft.com/office/drawing/2014/main" id="{5C48DF05-1B09-4DA6-AC56-07304871CCD2}"/>
              </a:ext>
            </a:extLst>
          </p:cNvPr>
          <p:cNvSpPr>
            <a:spLocks noGrp="1"/>
          </p:cNvSpPr>
          <p:nvPr>
            <p:ph type="body" sz="quarter" idx="13"/>
          </p:nvPr>
        </p:nvSpPr>
        <p:spPr>
          <a:xfrm>
            <a:off x="1195647" y="1640719"/>
            <a:ext cx="10042073" cy="4375520"/>
          </a:xfrm>
        </p:spPr>
        <p:txBody>
          <a:bodyPr>
            <a:noAutofit/>
          </a:bodyPr>
          <a:lstStyle>
            <a:lvl1pPr marL="457200" indent="-457200">
              <a:buClr>
                <a:schemeClr val="bg1"/>
              </a:buClr>
              <a:buFont typeface="+mj-lt"/>
              <a:buAutoNum type="arabicPeriod"/>
              <a:defRPr>
                <a:solidFill>
                  <a:schemeClr val="bg1"/>
                </a:solidFill>
              </a:defRPr>
            </a:lvl1pPr>
            <a:lvl2pPr marL="82550" indent="0">
              <a:buNone/>
              <a:defRPr/>
            </a:lvl2pPr>
          </a:lstStyle>
          <a:p>
            <a:pPr lvl="0"/>
            <a:r>
              <a:rPr lang="en-US"/>
              <a:t>Edit Master text styles</a:t>
            </a:r>
          </a:p>
        </p:txBody>
      </p:sp>
      <p:sp>
        <p:nvSpPr>
          <p:cNvPr id="14" name="Platshållare för datum 3">
            <a:extLst>
              <a:ext uri="{FF2B5EF4-FFF2-40B4-BE49-F238E27FC236}">
                <a16:creationId xmlns:a16="http://schemas.microsoft.com/office/drawing/2014/main" id="{04D3287D-3E21-D845-8766-C307E6765306}"/>
              </a:ext>
            </a:extLst>
          </p:cNvPr>
          <p:cNvSpPr>
            <a:spLocks noGrp="1"/>
          </p:cNvSpPr>
          <p:nvPr>
            <p:ph type="dt" sz="half" idx="10"/>
          </p:nvPr>
        </p:nvSpPr>
        <p:spPr>
          <a:xfrm>
            <a:off x="1195647" y="6475270"/>
            <a:ext cx="832658" cy="365125"/>
          </a:xfrm>
        </p:spPr>
        <p:txBody>
          <a:bodyPr/>
          <a:lstStyle/>
          <a:p>
            <a:r>
              <a:rPr lang="en-US"/>
              <a:t>2025-11-06</a:t>
            </a:r>
            <a:endParaRPr lang="sv-SE" dirty="0"/>
          </a:p>
        </p:txBody>
      </p:sp>
    </p:spTree>
    <p:extLst>
      <p:ext uri="{BB962C8B-B14F-4D97-AF65-F5344CB8AC3E}">
        <p14:creationId xmlns:p14="http://schemas.microsoft.com/office/powerpoint/2010/main" val="153988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One column">
    <p:spTree>
      <p:nvGrpSpPr>
        <p:cNvPr id="1" name=""/>
        <p:cNvGrpSpPr/>
        <p:nvPr/>
      </p:nvGrpSpPr>
      <p:grpSpPr>
        <a:xfrm>
          <a:off x="0" y="0"/>
          <a:ext cx="0" cy="0"/>
          <a:chOff x="0" y="0"/>
          <a:chExt cx="0" cy="0"/>
        </a:xfrm>
      </p:grpSpPr>
      <p:sp>
        <p:nvSpPr>
          <p:cNvPr id="3" name="Rektangel 9">
            <a:extLst>
              <a:ext uri="{FF2B5EF4-FFF2-40B4-BE49-F238E27FC236}">
                <a16:creationId xmlns:a16="http://schemas.microsoft.com/office/drawing/2014/main" id="{359BE4FC-05BF-8A4E-34F4-04C4491C8DBB}"/>
              </a:ext>
            </a:extLst>
          </p:cNvPr>
          <p:cNvSpPr/>
          <p:nvPr userDrawn="1"/>
        </p:nvSpPr>
        <p:spPr>
          <a:xfrm>
            <a:off x="0" y="447675"/>
            <a:ext cx="292100" cy="641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a:p>
        </p:txBody>
      </p:sp>
      <p:pic>
        <p:nvPicPr>
          <p:cNvPr id="4" name="Bildobjekt 10">
            <a:extLst>
              <a:ext uri="{FF2B5EF4-FFF2-40B4-BE49-F238E27FC236}">
                <a16:creationId xmlns:a16="http://schemas.microsoft.com/office/drawing/2014/main" id="{B858298A-888F-B6EC-EFA0-4D7E7655BF4D}"/>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925175" y="417513"/>
            <a:ext cx="8255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ubrik 1"/>
          <p:cNvSpPr>
            <a:spLocks noGrp="1"/>
          </p:cNvSpPr>
          <p:nvPr>
            <p:ph type="title"/>
          </p:nvPr>
        </p:nvSpPr>
        <p:spPr>
          <a:xfrm>
            <a:off x="1103709" y="265373"/>
            <a:ext cx="9360000" cy="657339"/>
          </a:xfrm>
        </p:spPr>
        <p:txBody>
          <a:bodyPr bIns="18000"/>
          <a:lstStyle>
            <a:lvl1pPr>
              <a:defRPr/>
            </a:lvl1pPr>
          </a:lstStyle>
          <a:p>
            <a:r>
              <a:rPr lang="en-US"/>
              <a:t>Click to edit Master title style</a:t>
            </a:r>
            <a:endParaRPr lang="sv-SE"/>
          </a:p>
        </p:txBody>
      </p:sp>
      <p:sp>
        <p:nvSpPr>
          <p:cNvPr id="14" name="Platshållare för text 13"/>
          <p:cNvSpPr>
            <a:spLocks noGrp="1"/>
          </p:cNvSpPr>
          <p:nvPr>
            <p:ph type="body" sz="quarter" idx="14"/>
          </p:nvPr>
        </p:nvSpPr>
        <p:spPr>
          <a:xfrm>
            <a:off x="1103709" y="931026"/>
            <a:ext cx="9360000" cy="507076"/>
          </a:xfrm>
        </p:spPr>
        <p:txBody>
          <a:bodyPr lIns="90000" tIns="18000">
            <a:noAutofit/>
          </a:bodyPr>
          <a:lstStyle>
            <a:lvl1pPr marL="0" indent="0">
              <a:spcBef>
                <a:spcPts val="0"/>
              </a:spcBef>
              <a:buFontTx/>
              <a:buNone/>
              <a:defRPr sz="2200">
                <a:solidFill>
                  <a:schemeClr val="accent1"/>
                </a:solidFill>
              </a:defRPr>
            </a:lvl1pPr>
            <a:lvl2pPr marL="82550" indent="0">
              <a:buNone/>
              <a:defRPr/>
            </a:lvl2pPr>
          </a:lstStyle>
          <a:p>
            <a:pPr lvl="0"/>
            <a:r>
              <a:rPr lang="en-US"/>
              <a:t>Click to edit Master text styles</a:t>
            </a:r>
          </a:p>
        </p:txBody>
      </p:sp>
      <p:sp>
        <p:nvSpPr>
          <p:cNvPr id="12" name="Platshållare för innehåll 2"/>
          <p:cNvSpPr>
            <a:spLocks noGrp="1"/>
          </p:cNvSpPr>
          <p:nvPr>
            <p:ph idx="1"/>
          </p:nvPr>
        </p:nvSpPr>
        <p:spPr>
          <a:xfrm>
            <a:off x="1094400" y="1562400"/>
            <a:ext cx="9365782" cy="4768062"/>
          </a:xfrm>
        </p:spPr>
        <p:txBody>
          <a:bodyPr rIns="18000"/>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5" name="Platshållare för sidfot 4">
            <a:extLst>
              <a:ext uri="{FF2B5EF4-FFF2-40B4-BE49-F238E27FC236}">
                <a16:creationId xmlns:a16="http://schemas.microsoft.com/office/drawing/2014/main" id="{CB6B637E-6E3D-545D-0044-A896290876F7}"/>
              </a:ext>
            </a:extLst>
          </p:cNvPr>
          <p:cNvSpPr>
            <a:spLocks noGrp="1"/>
          </p:cNvSpPr>
          <p:nvPr>
            <p:ph type="ftr" sz="quarter" idx="15"/>
          </p:nvPr>
        </p:nvSpPr>
        <p:spPr>
          <a:xfrm>
            <a:off x="2052638" y="6475413"/>
            <a:ext cx="4321175" cy="365125"/>
          </a:xfrm>
        </p:spPr>
        <p:txBody>
          <a:bodyPr/>
          <a:lstStyle>
            <a:lvl1pPr>
              <a:defRPr dirty="0"/>
            </a:lvl1pPr>
          </a:lstStyle>
          <a:p>
            <a:pPr>
              <a:defRPr/>
            </a:pPr>
            <a:endParaRPr lang="sv-SE"/>
          </a:p>
        </p:txBody>
      </p:sp>
      <p:sp>
        <p:nvSpPr>
          <p:cNvPr id="6" name="Platshållare för bildnummer 5">
            <a:extLst>
              <a:ext uri="{FF2B5EF4-FFF2-40B4-BE49-F238E27FC236}">
                <a16:creationId xmlns:a16="http://schemas.microsoft.com/office/drawing/2014/main" id="{E62BE387-F42F-FC5E-470A-2406B3B7F889}"/>
              </a:ext>
            </a:extLst>
          </p:cNvPr>
          <p:cNvSpPr>
            <a:spLocks noGrp="1"/>
          </p:cNvSpPr>
          <p:nvPr>
            <p:ph type="sldNum" sz="quarter" idx="16"/>
          </p:nvPr>
        </p:nvSpPr>
        <p:spPr>
          <a:xfrm>
            <a:off x="8736013" y="6475413"/>
            <a:ext cx="2743200" cy="365125"/>
          </a:xfrm>
        </p:spPr>
        <p:txBody>
          <a:bodyPr/>
          <a:lstStyle>
            <a:lvl1pPr>
              <a:defRPr/>
            </a:lvl1pPr>
          </a:lstStyle>
          <a:p>
            <a:pPr>
              <a:defRPr/>
            </a:pPr>
            <a:fld id="{261272B5-2F32-9B48-9DA5-0AA2B9EB4FDD}" type="slidenum">
              <a:rPr lang="sv-SE"/>
              <a:pPr>
                <a:defRPr/>
              </a:pPr>
              <a:t>‹#›</a:t>
            </a:fld>
            <a:endParaRPr lang="sv-SE"/>
          </a:p>
        </p:txBody>
      </p:sp>
      <p:sp>
        <p:nvSpPr>
          <p:cNvPr id="7" name="Platshållare för datum 3">
            <a:extLst>
              <a:ext uri="{FF2B5EF4-FFF2-40B4-BE49-F238E27FC236}">
                <a16:creationId xmlns:a16="http://schemas.microsoft.com/office/drawing/2014/main" id="{34536B43-2327-BC25-C475-1DEB36EF15F7}"/>
              </a:ext>
            </a:extLst>
          </p:cNvPr>
          <p:cNvSpPr>
            <a:spLocks noGrp="1"/>
          </p:cNvSpPr>
          <p:nvPr>
            <p:ph type="dt" sz="half" idx="17"/>
          </p:nvPr>
        </p:nvSpPr>
        <p:spPr>
          <a:xfrm>
            <a:off x="1195388" y="6475413"/>
            <a:ext cx="833437" cy="365125"/>
          </a:xfrm>
        </p:spPr>
        <p:txBody>
          <a:bodyPr/>
          <a:lstStyle>
            <a:lvl1pPr>
              <a:defRPr/>
            </a:lvl1pPr>
          </a:lstStyle>
          <a:p>
            <a:pPr>
              <a:defRPr/>
            </a:pPr>
            <a:fld id="{2AC19209-C11A-B24E-9566-D6762CE2367C}" type="datetime1">
              <a:rPr lang="sv-SE"/>
              <a:t>2026-04-28</a:t>
            </a:fld>
            <a:endParaRPr lang="sv-SE"/>
          </a:p>
        </p:txBody>
      </p:sp>
    </p:spTree>
    <p:extLst>
      <p:ext uri="{BB962C8B-B14F-4D97-AF65-F5344CB8AC3E}">
        <p14:creationId xmlns:p14="http://schemas.microsoft.com/office/powerpoint/2010/main" val="2521855027"/>
      </p:ext>
    </p:extLst>
  </p:cSld>
  <p:clrMapOvr>
    <a:masterClrMapping/>
  </p:clrMapOvr>
  <p:transition spd="med">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xt in 2 columns">
    <p:spTree>
      <p:nvGrpSpPr>
        <p:cNvPr id="1" name=""/>
        <p:cNvGrpSpPr/>
        <p:nvPr/>
      </p:nvGrpSpPr>
      <p:grpSpPr>
        <a:xfrm>
          <a:off x="0" y="0"/>
          <a:ext cx="0" cy="0"/>
          <a:chOff x="0" y="0"/>
          <a:chExt cx="0" cy="0"/>
        </a:xfrm>
      </p:grpSpPr>
      <p:sp>
        <p:nvSpPr>
          <p:cNvPr id="3" name="Rektangel 14">
            <a:extLst>
              <a:ext uri="{FF2B5EF4-FFF2-40B4-BE49-F238E27FC236}">
                <a16:creationId xmlns:a16="http://schemas.microsoft.com/office/drawing/2014/main" id="{14A046E4-4FE8-2CD0-8B0A-D18478055A7B}"/>
              </a:ext>
            </a:extLst>
          </p:cNvPr>
          <p:cNvSpPr/>
          <p:nvPr userDrawn="1"/>
        </p:nvSpPr>
        <p:spPr>
          <a:xfrm>
            <a:off x="0" y="447675"/>
            <a:ext cx="292100" cy="641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a:p>
        </p:txBody>
      </p:sp>
      <p:pic>
        <p:nvPicPr>
          <p:cNvPr id="4" name="Bildobjekt 15">
            <a:extLst>
              <a:ext uri="{FF2B5EF4-FFF2-40B4-BE49-F238E27FC236}">
                <a16:creationId xmlns:a16="http://schemas.microsoft.com/office/drawing/2014/main" id="{59AFC442-3A55-CC67-035A-A398490236AF}"/>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925175" y="417513"/>
            <a:ext cx="8255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ubrik 1"/>
          <p:cNvSpPr>
            <a:spLocks noGrp="1"/>
          </p:cNvSpPr>
          <p:nvPr>
            <p:ph type="title"/>
          </p:nvPr>
        </p:nvSpPr>
        <p:spPr>
          <a:xfrm>
            <a:off x="1103709" y="265373"/>
            <a:ext cx="9360000" cy="657339"/>
          </a:xfrm>
        </p:spPr>
        <p:txBody>
          <a:bodyPr bIns="18000"/>
          <a:lstStyle>
            <a:lvl1pPr>
              <a:defRPr/>
            </a:lvl1pPr>
          </a:lstStyle>
          <a:p>
            <a:r>
              <a:rPr lang="en-US"/>
              <a:t>Click to edit Master title style</a:t>
            </a:r>
            <a:endParaRPr lang="sv-SE"/>
          </a:p>
        </p:txBody>
      </p:sp>
      <p:sp>
        <p:nvSpPr>
          <p:cNvPr id="9" name="Platshållare för innehåll 2"/>
          <p:cNvSpPr>
            <a:spLocks noGrp="1"/>
          </p:cNvSpPr>
          <p:nvPr>
            <p:ph idx="1"/>
          </p:nvPr>
        </p:nvSpPr>
        <p:spPr>
          <a:xfrm>
            <a:off x="1094400" y="1562400"/>
            <a:ext cx="4993785" cy="4768062"/>
          </a:xfrm>
        </p:spPr>
        <p:txBody>
          <a:bodyPr rIns="18000"/>
          <a:lstStyle>
            <a:lvl1pPr>
              <a:lnSpc>
                <a:spcPct val="100000"/>
              </a:lnSpc>
              <a:defRPr/>
            </a:lvl1pPr>
            <a:lvl2pPr marL="358775" indent="-215900">
              <a:lnSpc>
                <a:spcPct val="100000"/>
              </a:lnSpc>
              <a:tabLst/>
              <a:defRPr/>
            </a:lvl2pPr>
            <a:lvl3pPr marL="449263" indent="-196850">
              <a:lnSpc>
                <a:spcPct val="100000"/>
              </a:lnSpc>
              <a:tabLst/>
              <a:defRPr/>
            </a:lvl3pPr>
            <a:lvl4pPr marL="541338" indent="-180000">
              <a:lnSpc>
                <a:spcPct val="100000"/>
              </a:lnSpc>
              <a:tabLst/>
              <a:defRPr/>
            </a:lvl4pPr>
            <a:lvl5pPr marL="630000" indent="-162000">
              <a:lnSpc>
                <a:spcPct val="100000"/>
              </a:lnSpc>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12" name="Platshållare för innehåll 2"/>
          <p:cNvSpPr>
            <a:spLocks noGrp="1"/>
          </p:cNvSpPr>
          <p:nvPr>
            <p:ph idx="13"/>
          </p:nvPr>
        </p:nvSpPr>
        <p:spPr>
          <a:xfrm>
            <a:off x="6373692" y="1562400"/>
            <a:ext cx="4993785" cy="4768062"/>
          </a:xfrm>
        </p:spPr>
        <p:txBody>
          <a:bodyPr rIns="18000"/>
          <a:lstStyle>
            <a:lvl1pPr>
              <a:lnSpc>
                <a:spcPct val="100000"/>
              </a:lnSpc>
              <a:defRPr/>
            </a:lvl1pPr>
            <a:lvl2pPr marL="360000" indent="-216000">
              <a:lnSpc>
                <a:spcPct val="100000"/>
              </a:lnSpc>
              <a:tabLst/>
              <a:defRPr/>
            </a:lvl2pPr>
            <a:lvl3pPr marL="450000" indent="-198000">
              <a:lnSpc>
                <a:spcPct val="100000"/>
              </a:lnSpc>
              <a:tabLst/>
              <a:defRPr/>
            </a:lvl3pPr>
            <a:lvl4pPr marL="540000" indent="-180000">
              <a:lnSpc>
                <a:spcPct val="100000"/>
              </a:lnSpc>
              <a:tabLst/>
              <a:defRPr/>
            </a:lvl4pPr>
            <a:lvl5pPr marL="628650" indent="-162000">
              <a:lnSpc>
                <a:spcPct val="100000"/>
              </a:lnSpc>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14" name="Platshållare för text 13"/>
          <p:cNvSpPr>
            <a:spLocks noGrp="1"/>
          </p:cNvSpPr>
          <p:nvPr>
            <p:ph type="body" sz="quarter" idx="14"/>
          </p:nvPr>
        </p:nvSpPr>
        <p:spPr>
          <a:xfrm>
            <a:off x="1103709" y="931026"/>
            <a:ext cx="9360000" cy="507076"/>
          </a:xfrm>
        </p:spPr>
        <p:txBody>
          <a:bodyPr lIns="90000" tIns="18000">
            <a:noAutofit/>
          </a:bodyPr>
          <a:lstStyle>
            <a:lvl1pPr marL="0" indent="0">
              <a:spcBef>
                <a:spcPts val="0"/>
              </a:spcBef>
              <a:buFontTx/>
              <a:buNone/>
              <a:defRPr sz="2200">
                <a:solidFill>
                  <a:schemeClr val="accent1"/>
                </a:solidFill>
              </a:defRPr>
            </a:lvl1pPr>
            <a:lvl2pPr marL="82550" indent="0">
              <a:buNone/>
              <a:defRPr/>
            </a:lvl2pPr>
          </a:lstStyle>
          <a:p>
            <a:pPr lvl="0"/>
            <a:r>
              <a:rPr lang="en-US"/>
              <a:t>Click to edit Master text styles</a:t>
            </a:r>
          </a:p>
        </p:txBody>
      </p:sp>
      <p:sp>
        <p:nvSpPr>
          <p:cNvPr id="5" name="Platshållare för sidfot 4">
            <a:extLst>
              <a:ext uri="{FF2B5EF4-FFF2-40B4-BE49-F238E27FC236}">
                <a16:creationId xmlns:a16="http://schemas.microsoft.com/office/drawing/2014/main" id="{B19EBC78-76EA-A24F-F67E-054C1926940A}"/>
              </a:ext>
            </a:extLst>
          </p:cNvPr>
          <p:cNvSpPr>
            <a:spLocks noGrp="1"/>
          </p:cNvSpPr>
          <p:nvPr>
            <p:ph type="ftr" sz="quarter" idx="15"/>
          </p:nvPr>
        </p:nvSpPr>
        <p:spPr>
          <a:xfrm>
            <a:off x="2052638" y="6475413"/>
            <a:ext cx="4321175" cy="365125"/>
          </a:xfrm>
        </p:spPr>
        <p:txBody>
          <a:bodyPr/>
          <a:lstStyle>
            <a:lvl1pPr>
              <a:defRPr dirty="0"/>
            </a:lvl1pPr>
          </a:lstStyle>
          <a:p>
            <a:pPr>
              <a:defRPr/>
            </a:pPr>
            <a:endParaRPr lang="sv-SE"/>
          </a:p>
        </p:txBody>
      </p:sp>
      <p:sp>
        <p:nvSpPr>
          <p:cNvPr id="6" name="Platshållare för bildnummer 5">
            <a:extLst>
              <a:ext uri="{FF2B5EF4-FFF2-40B4-BE49-F238E27FC236}">
                <a16:creationId xmlns:a16="http://schemas.microsoft.com/office/drawing/2014/main" id="{995B4EE1-E6CC-98E3-C64E-F4D517AE6B72}"/>
              </a:ext>
            </a:extLst>
          </p:cNvPr>
          <p:cNvSpPr>
            <a:spLocks noGrp="1"/>
          </p:cNvSpPr>
          <p:nvPr>
            <p:ph type="sldNum" sz="quarter" idx="16"/>
          </p:nvPr>
        </p:nvSpPr>
        <p:spPr>
          <a:xfrm>
            <a:off x="8736013" y="6475413"/>
            <a:ext cx="2743200" cy="365125"/>
          </a:xfrm>
        </p:spPr>
        <p:txBody>
          <a:bodyPr/>
          <a:lstStyle>
            <a:lvl1pPr>
              <a:defRPr/>
            </a:lvl1pPr>
          </a:lstStyle>
          <a:p>
            <a:pPr>
              <a:defRPr/>
            </a:pPr>
            <a:fld id="{866D8F47-7060-8941-A31C-26883FCFF458}" type="slidenum">
              <a:rPr lang="sv-SE"/>
              <a:pPr>
                <a:defRPr/>
              </a:pPr>
              <a:t>‹#›</a:t>
            </a:fld>
            <a:endParaRPr lang="sv-SE"/>
          </a:p>
        </p:txBody>
      </p:sp>
      <p:sp>
        <p:nvSpPr>
          <p:cNvPr id="7" name="Platshållare för datum 3">
            <a:extLst>
              <a:ext uri="{FF2B5EF4-FFF2-40B4-BE49-F238E27FC236}">
                <a16:creationId xmlns:a16="http://schemas.microsoft.com/office/drawing/2014/main" id="{5343A3C8-45A5-DA3E-56B9-C307ED5748EF}"/>
              </a:ext>
            </a:extLst>
          </p:cNvPr>
          <p:cNvSpPr>
            <a:spLocks noGrp="1"/>
          </p:cNvSpPr>
          <p:nvPr>
            <p:ph type="dt" sz="half" idx="17"/>
          </p:nvPr>
        </p:nvSpPr>
        <p:spPr>
          <a:xfrm>
            <a:off x="1195388" y="6475413"/>
            <a:ext cx="833437" cy="365125"/>
          </a:xfrm>
        </p:spPr>
        <p:txBody>
          <a:bodyPr/>
          <a:lstStyle>
            <a:lvl1pPr>
              <a:defRPr/>
            </a:lvl1pPr>
          </a:lstStyle>
          <a:p>
            <a:pPr>
              <a:defRPr/>
            </a:pPr>
            <a:fld id="{CD2ACA44-8652-7440-B3AD-C73A49F63F22}" type="datetime1">
              <a:rPr lang="sv-SE"/>
              <a:t>2026-04-28</a:t>
            </a:fld>
            <a:endParaRPr lang="sv-SE"/>
          </a:p>
        </p:txBody>
      </p:sp>
    </p:spTree>
    <p:extLst>
      <p:ext uri="{BB962C8B-B14F-4D97-AF65-F5344CB8AC3E}">
        <p14:creationId xmlns:p14="http://schemas.microsoft.com/office/powerpoint/2010/main" val="493578439"/>
      </p:ext>
    </p:extLst>
  </p:cSld>
  <p:clrMapOvr>
    <a:masterClrMapping/>
  </p:clrMapOvr>
  <p:transition spd="med">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xt in 3 columns">
    <p:spTree>
      <p:nvGrpSpPr>
        <p:cNvPr id="1" name=""/>
        <p:cNvGrpSpPr/>
        <p:nvPr/>
      </p:nvGrpSpPr>
      <p:grpSpPr>
        <a:xfrm>
          <a:off x="0" y="0"/>
          <a:ext cx="0" cy="0"/>
          <a:chOff x="0" y="0"/>
          <a:chExt cx="0" cy="0"/>
        </a:xfrm>
      </p:grpSpPr>
      <p:sp>
        <p:nvSpPr>
          <p:cNvPr id="3" name="Rektangel 14">
            <a:extLst>
              <a:ext uri="{FF2B5EF4-FFF2-40B4-BE49-F238E27FC236}">
                <a16:creationId xmlns:a16="http://schemas.microsoft.com/office/drawing/2014/main" id="{09A5C2FF-69CD-36CE-08A9-911F966C5ADB}"/>
              </a:ext>
            </a:extLst>
          </p:cNvPr>
          <p:cNvSpPr/>
          <p:nvPr userDrawn="1"/>
        </p:nvSpPr>
        <p:spPr>
          <a:xfrm>
            <a:off x="0" y="447675"/>
            <a:ext cx="292100" cy="641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a:p>
        </p:txBody>
      </p:sp>
      <p:pic>
        <p:nvPicPr>
          <p:cNvPr id="4" name="Bildobjekt 15">
            <a:extLst>
              <a:ext uri="{FF2B5EF4-FFF2-40B4-BE49-F238E27FC236}">
                <a16:creationId xmlns:a16="http://schemas.microsoft.com/office/drawing/2014/main" id="{4002B345-0EE1-3F46-4BFF-6BCF8CB17CDC}"/>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925175" y="417513"/>
            <a:ext cx="8255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ubrik 1"/>
          <p:cNvSpPr>
            <a:spLocks noGrp="1"/>
          </p:cNvSpPr>
          <p:nvPr>
            <p:ph type="title"/>
          </p:nvPr>
        </p:nvSpPr>
        <p:spPr>
          <a:xfrm>
            <a:off x="1103709" y="265373"/>
            <a:ext cx="9360000" cy="657339"/>
          </a:xfrm>
        </p:spPr>
        <p:txBody>
          <a:bodyPr bIns="18000"/>
          <a:lstStyle>
            <a:lvl1pPr>
              <a:defRPr/>
            </a:lvl1pPr>
          </a:lstStyle>
          <a:p>
            <a:r>
              <a:rPr lang="en-US"/>
              <a:t>Click to edit Master title style</a:t>
            </a:r>
            <a:endParaRPr lang="sv-SE"/>
          </a:p>
        </p:txBody>
      </p:sp>
      <p:sp>
        <p:nvSpPr>
          <p:cNvPr id="9" name="Platshållare för innehåll 2"/>
          <p:cNvSpPr>
            <a:spLocks noGrp="1"/>
          </p:cNvSpPr>
          <p:nvPr>
            <p:ph idx="1"/>
          </p:nvPr>
        </p:nvSpPr>
        <p:spPr>
          <a:xfrm>
            <a:off x="1094400" y="1562400"/>
            <a:ext cx="3255409" cy="4768062"/>
          </a:xfrm>
        </p:spPr>
        <p:txBody>
          <a:bodyPr rIns="18000"/>
          <a:lstStyle>
            <a:lvl1pPr>
              <a:lnSpc>
                <a:spcPct val="100000"/>
              </a:lnSpc>
              <a:defRPr/>
            </a:lvl1pPr>
            <a:lvl2pPr marL="360000" indent="-216000">
              <a:lnSpc>
                <a:spcPct val="100000"/>
              </a:lnSpc>
              <a:tabLst/>
              <a:defRPr/>
            </a:lvl2pPr>
            <a:lvl3pPr marL="449263" indent="-196850">
              <a:lnSpc>
                <a:spcPct val="100000"/>
              </a:lnSpc>
              <a:tabLst/>
              <a:defRPr/>
            </a:lvl3pPr>
            <a:lvl4pPr marL="541338" indent="-180975">
              <a:lnSpc>
                <a:spcPct val="100000"/>
              </a:lnSpc>
              <a:tabLst/>
              <a:defRPr/>
            </a:lvl4pPr>
            <a:lvl5pPr marL="630000" indent="-162000">
              <a:lnSpc>
                <a:spcPct val="100000"/>
              </a:lnSpc>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14" name="Platshållare för text 13"/>
          <p:cNvSpPr>
            <a:spLocks noGrp="1"/>
          </p:cNvSpPr>
          <p:nvPr>
            <p:ph type="body" sz="quarter" idx="14"/>
          </p:nvPr>
        </p:nvSpPr>
        <p:spPr>
          <a:xfrm>
            <a:off x="1103709" y="931026"/>
            <a:ext cx="9360000" cy="507076"/>
          </a:xfrm>
        </p:spPr>
        <p:txBody>
          <a:bodyPr lIns="90000" tIns="18000">
            <a:noAutofit/>
          </a:bodyPr>
          <a:lstStyle>
            <a:lvl1pPr marL="0" indent="0">
              <a:spcBef>
                <a:spcPts val="0"/>
              </a:spcBef>
              <a:buFontTx/>
              <a:buNone/>
              <a:defRPr sz="2200">
                <a:solidFill>
                  <a:schemeClr val="accent1"/>
                </a:solidFill>
              </a:defRPr>
            </a:lvl1pPr>
            <a:lvl2pPr marL="82550" indent="0">
              <a:buNone/>
              <a:defRPr/>
            </a:lvl2pPr>
          </a:lstStyle>
          <a:p>
            <a:pPr lvl="0"/>
            <a:r>
              <a:rPr lang="en-US"/>
              <a:t>Click to edit Master text styles</a:t>
            </a:r>
          </a:p>
        </p:txBody>
      </p:sp>
      <p:sp>
        <p:nvSpPr>
          <p:cNvPr id="13" name="Platshållare för innehåll 2"/>
          <p:cNvSpPr>
            <a:spLocks noGrp="1"/>
          </p:cNvSpPr>
          <p:nvPr>
            <p:ph idx="15"/>
          </p:nvPr>
        </p:nvSpPr>
        <p:spPr>
          <a:xfrm>
            <a:off x="4605297" y="1562400"/>
            <a:ext cx="3255409" cy="4768062"/>
          </a:xfrm>
        </p:spPr>
        <p:txBody>
          <a:bodyPr rIns="18000"/>
          <a:lstStyle>
            <a:lvl1pPr>
              <a:lnSpc>
                <a:spcPct val="100000"/>
              </a:lnSpc>
              <a:defRPr/>
            </a:lvl1pPr>
            <a:lvl2pPr marL="360000" indent="-216000">
              <a:lnSpc>
                <a:spcPct val="100000"/>
              </a:lnSpc>
              <a:tabLst/>
              <a:defRPr/>
            </a:lvl2pPr>
            <a:lvl3pPr marL="450000" indent="-198000">
              <a:lnSpc>
                <a:spcPct val="100000"/>
              </a:lnSpc>
              <a:tabLst/>
              <a:defRPr/>
            </a:lvl3pPr>
            <a:lvl4pPr marL="539750" indent="-196850">
              <a:lnSpc>
                <a:spcPct val="100000"/>
              </a:lnSpc>
              <a:tabLst/>
              <a:defRPr/>
            </a:lvl4pPr>
            <a:lvl5pPr marL="630000" indent="-162000">
              <a:lnSpc>
                <a:spcPct val="100000"/>
              </a:lnSpc>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17" name="Platshållare för innehåll 2"/>
          <p:cNvSpPr>
            <a:spLocks noGrp="1"/>
          </p:cNvSpPr>
          <p:nvPr>
            <p:ph idx="16"/>
          </p:nvPr>
        </p:nvSpPr>
        <p:spPr>
          <a:xfrm>
            <a:off x="8116194" y="1562400"/>
            <a:ext cx="3255409" cy="4768062"/>
          </a:xfrm>
        </p:spPr>
        <p:txBody>
          <a:bodyPr rIns="18000"/>
          <a:lstStyle>
            <a:lvl1pPr>
              <a:lnSpc>
                <a:spcPct val="100000"/>
              </a:lnSpc>
              <a:defRPr/>
            </a:lvl1pPr>
            <a:lvl2pPr marL="360000" indent="-216000">
              <a:lnSpc>
                <a:spcPct val="100000"/>
              </a:lnSpc>
              <a:tabLst/>
              <a:defRPr/>
            </a:lvl2pPr>
            <a:lvl3pPr marL="450000" indent="-198000">
              <a:lnSpc>
                <a:spcPct val="100000"/>
              </a:lnSpc>
              <a:tabLst/>
              <a:defRPr/>
            </a:lvl3pPr>
            <a:lvl4pPr marL="540000" indent="-180000">
              <a:lnSpc>
                <a:spcPct val="100000"/>
              </a:lnSpc>
              <a:tabLst/>
              <a:defRPr/>
            </a:lvl4pPr>
            <a:lvl5pPr marL="630000" indent="-162000">
              <a:lnSpc>
                <a:spcPct val="100000"/>
              </a:lnSpc>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5" name="Platshållare för sidfot 4">
            <a:extLst>
              <a:ext uri="{FF2B5EF4-FFF2-40B4-BE49-F238E27FC236}">
                <a16:creationId xmlns:a16="http://schemas.microsoft.com/office/drawing/2014/main" id="{0E185913-3198-F04D-E7BB-5DAFA69F3660}"/>
              </a:ext>
            </a:extLst>
          </p:cNvPr>
          <p:cNvSpPr>
            <a:spLocks noGrp="1"/>
          </p:cNvSpPr>
          <p:nvPr>
            <p:ph type="ftr" sz="quarter" idx="17"/>
          </p:nvPr>
        </p:nvSpPr>
        <p:spPr>
          <a:xfrm>
            <a:off x="2052638" y="6475413"/>
            <a:ext cx="4321175" cy="365125"/>
          </a:xfrm>
        </p:spPr>
        <p:txBody>
          <a:bodyPr/>
          <a:lstStyle>
            <a:lvl1pPr>
              <a:defRPr dirty="0"/>
            </a:lvl1pPr>
          </a:lstStyle>
          <a:p>
            <a:pPr>
              <a:defRPr/>
            </a:pPr>
            <a:endParaRPr lang="sv-SE"/>
          </a:p>
        </p:txBody>
      </p:sp>
      <p:sp>
        <p:nvSpPr>
          <p:cNvPr id="6" name="Platshållare för bildnummer 5">
            <a:extLst>
              <a:ext uri="{FF2B5EF4-FFF2-40B4-BE49-F238E27FC236}">
                <a16:creationId xmlns:a16="http://schemas.microsoft.com/office/drawing/2014/main" id="{85C2C9E7-B576-8633-65E9-BE208DF275EE}"/>
              </a:ext>
            </a:extLst>
          </p:cNvPr>
          <p:cNvSpPr>
            <a:spLocks noGrp="1"/>
          </p:cNvSpPr>
          <p:nvPr>
            <p:ph type="sldNum" sz="quarter" idx="18"/>
          </p:nvPr>
        </p:nvSpPr>
        <p:spPr>
          <a:xfrm>
            <a:off x="8736013" y="6475413"/>
            <a:ext cx="2743200" cy="365125"/>
          </a:xfrm>
        </p:spPr>
        <p:txBody>
          <a:bodyPr/>
          <a:lstStyle>
            <a:lvl1pPr>
              <a:defRPr/>
            </a:lvl1pPr>
          </a:lstStyle>
          <a:p>
            <a:pPr>
              <a:defRPr/>
            </a:pPr>
            <a:fld id="{A39CD780-B608-7E48-82FC-062394085ACC}" type="slidenum">
              <a:rPr lang="sv-SE"/>
              <a:pPr>
                <a:defRPr/>
              </a:pPr>
              <a:t>‹#›</a:t>
            </a:fld>
            <a:endParaRPr lang="sv-SE"/>
          </a:p>
        </p:txBody>
      </p:sp>
      <p:sp>
        <p:nvSpPr>
          <p:cNvPr id="7" name="Platshållare för datum 3">
            <a:extLst>
              <a:ext uri="{FF2B5EF4-FFF2-40B4-BE49-F238E27FC236}">
                <a16:creationId xmlns:a16="http://schemas.microsoft.com/office/drawing/2014/main" id="{7394B63D-B61B-95F8-6FC1-12B4C05CACE7}"/>
              </a:ext>
            </a:extLst>
          </p:cNvPr>
          <p:cNvSpPr>
            <a:spLocks noGrp="1"/>
          </p:cNvSpPr>
          <p:nvPr>
            <p:ph type="dt" sz="half" idx="19"/>
          </p:nvPr>
        </p:nvSpPr>
        <p:spPr>
          <a:xfrm>
            <a:off x="1195388" y="6475413"/>
            <a:ext cx="833437" cy="365125"/>
          </a:xfrm>
        </p:spPr>
        <p:txBody>
          <a:bodyPr/>
          <a:lstStyle>
            <a:lvl1pPr>
              <a:defRPr/>
            </a:lvl1pPr>
          </a:lstStyle>
          <a:p>
            <a:pPr>
              <a:defRPr/>
            </a:pPr>
            <a:fld id="{7CEDE606-C86A-5E40-87FD-7FE758C9171A}" type="datetime1">
              <a:rPr lang="sv-SE"/>
              <a:t>2026-04-28</a:t>
            </a:fld>
            <a:endParaRPr lang="sv-SE"/>
          </a:p>
        </p:txBody>
      </p:sp>
    </p:spTree>
    <p:extLst>
      <p:ext uri="{BB962C8B-B14F-4D97-AF65-F5344CB8AC3E}">
        <p14:creationId xmlns:p14="http://schemas.microsoft.com/office/powerpoint/2010/main" val="3733793465"/>
      </p:ext>
    </p:extLst>
  </p:cSld>
  <p:clrMapOvr>
    <a:masterClrMapping/>
  </p:clrMapOvr>
  <p:transition spd="med">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xt + image">
    <p:spTree>
      <p:nvGrpSpPr>
        <p:cNvPr id="1" name=""/>
        <p:cNvGrpSpPr/>
        <p:nvPr/>
      </p:nvGrpSpPr>
      <p:grpSpPr>
        <a:xfrm>
          <a:off x="0" y="0"/>
          <a:ext cx="0" cy="0"/>
          <a:chOff x="0" y="0"/>
          <a:chExt cx="0" cy="0"/>
        </a:xfrm>
      </p:grpSpPr>
      <p:sp>
        <p:nvSpPr>
          <p:cNvPr id="3" name="Rektangel 10">
            <a:extLst>
              <a:ext uri="{FF2B5EF4-FFF2-40B4-BE49-F238E27FC236}">
                <a16:creationId xmlns:a16="http://schemas.microsoft.com/office/drawing/2014/main" id="{5F85FAB1-1F9E-F46D-24CC-A09160134D71}"/>
              </a:ext>
            </a:extLst>
          </p:cNvPr>
          <p:cNvSpPr/>
          <p:nvPr userDrawn="1"/>
        </p:nvSpPr>
        <p:spPr>
          <a:xfrm>
            <a:off x="0" y="447675"/>
            <a:ext cx="292100" cy="641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a:p>
        </p:txBody>
      </p:sp>
      <p:pic>
        <p:nvPicPr>
          <p:cNvPr id="4" name="Bildobjekt 12">
            <a:extLst>
              <a:ext uri="{FF2B5EF4-FFF2-40B4-BE49-F238E27FC236}">
                <a16:creationId xmlns:a16="http://schemas.microsoft.com/office/drawing/2014/main" id="{4EF98B8D-9B43-8D60-F1E5-200E274A5F09}"/>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925175" y="417513"/>
            <a:ext cx="8255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Platshållare för bild 6"/>
          <p:cNvSpPr>
            <a:spLocks noGrp="1"/>
          </p:cNvSpPr>
          <p:nvPr>
            <p:ph type="pic" sz="quarter" idx="15"/>
          </p:nvPr>
        </p:nvSpPr>
        <p:spPr>
          <a:xfrm>
            <a:off x="6373813" y="1562100"/>
            <a:ext cx="4994275" cy="4768850"/>
          </a:xfrm>
          <a:solidFill>
            <a:schemeClr val="bg1">
              <a:lumMod val="85000"/>
            </a:schemeClr>
          </a:solidFill>
        </p:spPr>
        <p:txBody>
          <a:bodyPr rtlCol="0">
            <a:normAutofit/>
          </a:bodyPr>
          <a:lstStyle>
            <a:lvl1pPr marL="0" indent="0" algn="ctr">
              <a:buFontTx/>
              <a:buNone/>
              <a:defRPr sz="800">
                <a:solidFill>
                  <a:srgbClr val="666666"/>
                </a:solidFill>
              </a:defRPr>
            </a:lvl1pPr>
          </a:lstStyle>
          <a:p>
            <a:pPr lvl="0"/>
            <a:r>
              <a:rPr lang="en-US" noProof="0"/>
              <a:t>Click icon to add picture</a:t>
            </a:r>
            <a:endParaRPr lang="sv-SE" noProof="0"/>
          </a:p>
        </p:txBody>
      </p:sp>
      <p:sp>
        <p:nvSpPr>
          <p:cNvPr id="2" name="Rubrik 1"/>
          <p:cNvSpPr>
            <a:spLocks noGrp="1"/>
          </p:cNvSpPr>
          <p:nvPr>
            <p:ph type="title"/>
          </p:nvPr>
        </p:nvSpPr>
        <p:spPr>
          <a:xfrm>
            <a:off x="1103709" y="265373"/>
            <a:ext cx="9360000" cy="657339"/>
          </a:xfrm>
        </p:spPr>
        <p:txBody>
          <a:bodyPr bIns="18000"/>
          <a:lstStyle>
            <a:lvl1pPr>
              <a:defRPr/>
            </a:lvl1pPr>
          </a:lstStyle>
          <a:p>
            <a:r>
              <a:rPr lang="en-US"/>
              <a:t>Click to edit Master title style</a:t>
            </a:r>
            <a:endParaRPr lang="sv-SE"/>
          </a:p>
        </p:txBody>
      </p:sp>
      <p:sp>
        <p:nvSpPr>
          <p:cNvPr id="9" name="Platshållare för innehåll 2"/>
          <p:cNvSpPr>
            <a:spLocks noGrp="1"/>
          </p:cNvSpPr>
          <p:nvPr>
            <p:ph idx="1"/>
          </p:nvPr>
        </p:nvSpPr>
        <p:spPr>
          <a:xfrm>
            <a:off x="1094400" y="1562400"/>
            <a:ext cx="4993785" cy="4768062"/>
          </a:xfrm>
        </p:spPr>
        <p:txBody>
          <a:bodyPr rIns="18000"/>
          <a:lstStyle>
            <a:lvl1pPr>
              <a:lnSpc>
                <a:spcPct val="100000"/>
              </a:lnSpc>
              <a:defRPr/>
            </a:lvl1pPr>
            <a:lvl2pPr marL="360000" indent="-216000">
              <a:lnSpc>
                <a:spcPct val="100000"/>
              </a:lnSpc>
              <a:tabLst/>
              <a:defRPr/>
            </a:lvl2pPr>
            <a:lvl3pPr marL="450000" indent="-198000">
              <a:lnSpc>
                <a:spcPct val="100000"/>
              </a:lnSpc>
              <a:tabLst/>
              <a:defRPr/>
            </a:lvl3pPr>
            <a:lvl4pPr marL="540000" indent="-180000">
              <a:lnSpc>
                <a:spcPct val="100000"/>
              </a:lnSpc>
              <a:tabLst/>
              <a:defRPr/>
            </a:lvl4pPr>
            <a:lvl5pPr marL="630000" indent="-162000">
              <a:lnSpc>
                <a:spcPct val="100000"/>
              </a:lnSpc>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14" name="Platshållare för text 13"/>
          <p:cNvSpPr>
            <a:spLocks noGrp="1"/>
          </p:cNvSpPr>
          <p:nvPr>
            <p:ph type="body" sz="quarter" idx="14"/>
          </p:nvPr>
        </p:nvSpPr>
        <p:spPr>
          <a:xfrm>
            <a:off x="1103709" y="931026"/>
            <a:ext cx="9360000" cy="507076"/>
          </a:xfrm>
        </p:spPr>
        <p:txBody>
          <a:bodyPr lIns="90000" tIns="18000">
            <a:noAutofit/>
          </a:bodyPr>
          <a:lstStyle>
            <a:lvl1pPr marL="0" indent="0">
              <a:spcBef>
                <a:spcPts val="0"/>
              </a:spcBef>
              <a:buFontTx/>
              <a:buNone/>
              <a:defRPr sz="2200">
                <a:solidFill>
                  <a:schemeClr val="accent1"/>
                </a:solidFill>
              </a:defRPr>
            </a:lvl1pPr>
            <a:lvl2pPr marL="82550" indent="0">
              <a:buNone/>
              <a:defRPr/>
            </a:lvl2pPr>
          </a:lstStyle>
          <a:p>
            <a:pPr lvl="0"/>
            <a:r>
              <a:rPr lang="en-US"/>
              <a:t>Click to edit Master text styles</a:t>
            </a:r>
          </a:p>
        </p:txBody>
      </p:sp>
      <p:sp>
        <p:nvSpPr>
          <p:cNvPr id="5" name="Platshållare för sidfot 4">
            <a:extLst>
              <a:ext uri="{FF2B5EF4-FFF2-40B4-BE49-F238E27FC236}">
                <a16:creationId xmlns:a16="http://schemas.microsoft.com/office/drawing/2014/main" id="{5DF008FE-71A6-2E36-2DD6-54BFFFF52FAB}"/>
              </a:ext>
            </a:extLst>
          </p:cNvPr>
          <p:cNvSpPr>
            <a:spLocks noGrp="1"/>
          </p:cNvSpPr>
          <p:nvPr>
            <p:ph type="ftr" sz="quarter" idx="16"/>
          </p:nvPr>
        </p:nvSpPr>
        <p:spPr>
          <a:xfrm>
            <a:off x="2052638" y="6475413"/>
            <a:ext cx="4321175" cy="365125"/>
          </a:xfrm>
        </p:spPr>
        <p:txBody>
          <a:bodyPr/>
          <a:lstStyle>
            <a:lvl1pPr>
              <a:defRPr dirty="0"/>
            </a:lvl1pPr>
          </a:lstStyle>
          <a:p>
            <a:pPr>
              <a:defRPr/>
            </a:pPr>
            <a:endParaRPr lang="sv-SE"/>
          </a:p>
        </p:txBody>
      </p:sp>
      <p:sp>
        <p:nvSpPr>
          <p:cNvPr id="6" name="Platshållare för bildnummer 5">
            <a:extLst>
              <a:ext uri="{FF2B5EF4-FFF2-40B4-BE49-F238E27FC236}">
                <a16:creationId xmlns:a16="http://schemas.microsoft.com/office/drawing/2014/main" id="{8B99DDED-E497-6713-4EA4-D650A9EDDD7F}"/>
              </a:ext>
            </a:extLst>
          </p:cNvPr>
          <p:cNvSpPr>
            <a:spLocks noGrp="1"/>
          </p:cNvSpPr>
          <p:nvPr>
            <p:ph type="sldNum" sz="quarter" idx="17"/>
          </p:nvPr>
        </p:nvSpPr>
        <p:spPr>
          <a:xfrm>
            <a:off x="8736013" y="6475413"/>
            <a:ext cx="2743200" cy="365125"/>
          </a:xfrm>
        </p:spPr>
        <p:txBody>
          <a:bodyPr/>
          <a:lstStyle>
            <a:lvl1pPr>
              <a:defRPr/>
            </a:lvl1pPr>
          </a:lstStyle>
          <a:p>
            <a:pPr>
              <a:defRPr/>
            </a:pPr>
            <a:fld id="{6F6676FA-4C12-9C40-8E5A-B892F16527DD}" type="slidenum">
              <a:rPr lang="sv-SE"/>
              <a:pPr>
                <a:defRPr/>
              </a:pPr>
              <a:t>‹#›</a:t>
            </a:fld>
            <a:endParaRPr lang="sv-SE"/>
          </a:p>
        </p:txBody>
      </p:sp>
      <p:sp>
        <p:nvSpPr>
          <p:cNvPr id="8" name="Platshållare för datum 3">
            <a:extLst>
              <a:ext uri="{FF2B5EF4-FFF2-40B4-BE49-F238E27FC236}">
                <a16:creationId xmlns:a16="http://schemas.microsoft.com/office/drawing/2014/main" id="{D1CB70D8-85F6-C2EF-2D4B-54DD5F3CE355}"/>
              </a:ext>
            </a:extLst>
          </p:cNvPr>
          <p:cNvSpPr>
            <a:spLocks noGrp="1"/>
          </p:cNvSpPr>
          <p:nvPr>
            <p:ph type="dt" sz="half" idx="18"/>
          </p:nvPr>
        </p:nvSpPr>
        <p:spPr>
          <a:xfrm>
            <a:off x="1195388" y="6475413"/>
            <a:ext cx="833437" cy="365125"/>
          </a:xfrm>
        </p:spPr>
        <p:txBody>
          <a:bodyPr/>
          <a:lstStyle>
            <a:lvl1pPr>
              <a:defRPr/>
            </a:lvl1pPr>
          </a:lstStyle>
          <a:p>
            <a:pPr>
              <a:defRPr/>
            </a:pPr>
            <a:fld id="{5BCDA7EE-9CF3-6D46-B768-FEBAEB688814}" type="datetime1">
              <a:rPr lang="sv-SE"/>
              <a:t>2026-04-28</a:t>
            </a:fld>
            <a:endParaRPr lang="sv-SE"/>
          </a:p>
        </p:txBody>
      </p:sp>
    </p:spTree>
    <p:extLst>
      <p:ext uri="{BB962C8B-B14F-4D97-AF65-F5344CB8AC3E}">
        <p14:creationId xmlns:p14="http://schemas.microsoft.com/office/powerpoint/2010/main" val="3017711541"/>
      </p:ext>
    </p:extLst>
  </p:cSld>
  <p:clrMapOvr>
    <a:masterClrMapping/>
  </p:clrMapOvr>
  <p:transition spd="med">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Image. Full width">
    <p:spTree>
      <p:nvGrpSpPr>
        <p:cNvPr id="1" name=""/>
        <p:cNvGrpSpPr/>
        <p:nvPr/>
      </p:nvGrpSpPr>
      <p:grpSpPr>
        <a:xfrm>
          <a:off x="0" y="0"/>
          <a:ext cx="0" cy="0"/>
          <a:chOff x="0" y="0"/>
          <a:chExt cx="0" cy="0"/>
        </a:xfrm>
      </p:grpSpPr>
      <p:sp>
        <p:nvSpPr>
          <p:cNvPr id="13" name="Platshållare för bild 12"/>
          <p:cNvSpPr>
            <a:spLocks noGrp="1"/>
          </p:cNvSpPr>
          <p:nvPr>
            <p:ph type="pic" sz="quarter" idx="12"/>
          </p:nvPr>
        </p:nvSpPr>
        <p:spPr>
          <a:xfrm>
            <a:off x="0" y="0"/>
            <a:ext cx="12192000" cy="6858000"/>
          </a:xfrm>
          <a:solidFill>
            <a:schemeClr val="bg1">
              <a:lumMod val="85000"/>
            </a:schemeClr>
          </a:solidFill>
        </p:spPr>
        <p:txBody>
          <a:bodyPr rtlCol="0">
            <a:normAutofit/>
          </a:bodyPr>
          <a:lstStyle>
            <a:lvl1pPr algn="ctr">
              <a:defRPr sz="800"/>
            </a:lvl1pPr>
          </a:lstStyle>
          <a:p>
            <a:pPr lvl="0"/>
            <a:r>
              <a:rPr lang="en-US" noProof="0"/>
              <a:t>Click icon to add picture</a:t>
            </a:r>
            <a:endParaRPr lang="sv-SE" noProof="0"/>
          </a:p>
        </p:txBody>
      </p:sp>
      <p:sp>
        <p:nvSpPr>
          <p:cNvPr id="9" name="Platshållare för text 8"/>
          <p:cNvSpPr>
            <a:spLocks noGrp="1"/>
          </p:cNvSpPr>
          <p:nvPr>
            <p:ph type="body" sz="quarter" idx="11"/>
          </p:nvPr>
        </p:nvSpPr>
        <p:spPr>
          <a:xfrm>
            <a:off x="10924611" y="417443"/>
            <a:ext cx="828000" cy="799200"/>
          </a:xfrm>
          <a:blipFill>
            <a:blip r:embed="rId2" cstate="screen">
              <a:extLst>
                <a:ext uri="{28A0092B-C50C-407E-A947-70E740481C1C}">
                  <a14:useLocalDpi xmlns:a14="http://schemas.microsoft.com/office/drawing/2010/main"/>
                </a:ext>
              </a:extLst>
            </a:blip>
            <a:stretch>
              <a:fillRect/>
            </a:stretch>
          </a:blipFill>
        </p:spPr>
        <p:txBody>
          <a:bodyPr>
            <a:normAutofit/>
          </a:bodyPr>
          <a:lstStyle>
            <a:lvl1pPr marL="0" indent="0">
              <a:buFontTx/>
              <a:buNone/>
              <a:defRPr sz="100">
                <a:noFill/>
              </a:defRPr>
            </a:lvl1pPr>
          </a:lstStyle>
          <a:p>
            <a:pPr lvl="0"/>
            <a:r>
              <a:rPr lang="en-US"/>
              <a:t>Edit Master text styles</a:t>
            </a:r>
          </a:p>
        </p:txBody>
      </p:sp>
      <p:sp>
        <p:nvSpPr>
          <p:cNvPr id="7" name="Platshållare för text 6"/>
          <p:cNvSpPr>
            <a:spLocks noGrp="1"/>
          </p:cNvSpPr>
          <p:nvPr>
            <p:ph type="body" sz="quarter" idx="10"/>
          </p:nvPr>
        </p:nvSpPr>
        <p:spPr>
          <a:xfrm>
            <a:off x="0" y="447675"/>
            <a:ext cx="292100" cy="6410325"/>
          </a:xfrm>
          <a:solidFill>
            <a:schemeClr val="bg1"/>
          </a:solidFill>
        </p:spPr>
        <p:txBody>
          <a:bodyPr>
            <a:normAutofit/>
          </a:bodyPr>
          <a:lstStyle>
            <a:lvl1pPr marL="0" indent="0">
              <a:buFontTx/>
              <a:buNone/>
              <a:defRPr sz="100">
                <a:noFill/>
              </a:defRPr>
            </a:lvl1pPr>
          </a:lstStyle>
          <a:p>
            <a:pPr lvl="0"/>
            <a:r>
              <a:rPr lang="en-US"/>
              <a:t>Edit Master text styles</a:t>
            </a:r>
          </a:p>
        </p:txBody>
      </p:sp>
      <p:sp>
        <p:nvSpPr>
          <p:cNvPr id="5" name="Rubrik 1"/>
          <p:cNvSpPr>
            <a:spLocks noGrp="1"/>
          </p:cNvSpPr>
          <p:nvPr>
            <p:ph type="title"/>
          </p:nvPr>
        </p:nvSpPr>
        <p:spPr>
          <a:xfrm>
            <a:off x="1103709" y="265373"/>
            <a:ext cx="9360000" cy="657339"/>
          </a:xfrm>
        </p:spPr>
        <p:txBody>
          <a:bodyPr bIns="18000"/>
          <a:lstStyle>
            <a:lvl1pPr>
              <a:defRPr>
                <a:solidFill>
                  <a:schemeClr val="bg1"/>
                </a:solidFill>
              </a:defRPr>
            </a:lvl1pPr>
          </a:lstStyle>
          <a:p>
            <a:r>
              <a:rPr lang="en-US" dirty="0"/>
              <a:t>Click to edit Master title style</a:t>
            </a:r>
            <a:endParaRPr lang="sv-SE" dirty="0"/>
          </a:p>
        </p:txBody>
      </p:sp>
    </p:spTree>
    <p:extLst>
      <p:ext uri="{BB962C8B-B14F-4D97-AF65-F5344CB8AC3E}">
        <p14:creationId xmlns:p14="http://schemas.microsoft.com/office/powerpoint/2010/main" val="2207587329"/>
      </p:ext>
    </p:extLst>
  </p:cSld>
  <p:clrMapOvr>
    <a:masterClrMapping/>
  </p:clrMapOvr>
  <p:transition spd="med">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Graph">
    <p:spTree>
      <p:nvGrpSpPr>
        <p:cNvPr id="1" name=""/>
        <p:cNvGrpSpPr/>
        <p:nvPr/>
      </p:nvGrpSpPr>
      <p:grpSpPr>
        <a:xfrm>
          <a:off x="0" y="0"/>
          <a:ext cx="0" cy="0"/>
          <a:chOff x="0" y="0"/>
          <a:chExt cx="0" cy="0"/>
        </a:xfrm>
      </p:grpSpPr>
      <p:sp>
        <p:nvSpPr>
          <p:cNvPr id="3" name="Rektangel 9">
            <a:extLst>
              <a:ext uri="{FF2B5EF4-FFF2-40B4-BE49-F238E27FC236}">
                <a16:creationId xmlns:a16="http://schemas.microsoft.com/office/drawing/2014/main" id="{24B8561E-98BA-76C6-A33F-48D0100CC127}"/>
              </a:ext>
            </a:extLst>
          </p:cNvPr>
          <p:cNvSpPr/>
          <p:nvPr userDrawn="1"/>
        </p:nvSpPr>
        <p:spPr>
          <a:xfrm>
            <a:off x="0" y="447675"/>
            <a:ext cx="292100" cy="641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a:p>
        </p:txBody>
      </p:sp>
      <p:pic>
        <p:nvPicPr>
          <p:cNvPr id="4" name="Bildobjekt 10">
            <a:extLst>
              <a:ext uri="{FF2B5EF4-FFF2-40B4-BE49-F238E27FC236}">
                <a16:creationId xmlns:a16="http://schemas.microsoft.com/office/drawing/2014/main" id="{7D12945D-009E-72CC-308F-95DEF57CF102}"/>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925175" y="417513"/>
            <a:ext cx="8255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ubrik 1"/>
          <p:cNvSpPr>
            <a:spLocks noGrp="1"/>
          </p:cNvSpPr>
          <p:nvPr>
            <p:ph type="title"/>
          </p:nvPr>
        </p:nvSpPr>
        <p:spPr>
          <a:xfrm>
            <a:off x="1103709" y="265373"/>
            <a:ext cx="9360000" cy="657339"/>
          </a:xfrm>
        </p:spPr>
        <p:txBody>
          <a:bodyPr bIns="18000"/>
          <a:lstStyle>
            <a:lvl1pPr>
              <a:defRPr/>
            </a:lvl1pPr>
          </a:lstStyle>
          <a:p>
            <a:r>
              <a:rPr lang="en-US"/>
              <a:t>Click to edit Master title style</a:t>
            </a:r>
            <a:endParaRPr lang="sv-SE"/>
          </a:p>
        </p:txBody>
      </p:sp>
      <p:sp>
        <p:nvSpPr>
          <p:cNvPr id="14" name="Platshållare för text 13"/>
          <p:cNvSpPr>
            <a:spLocks noGrp="1"/>
          </p:cNvSpPr>
          <p:nvPr>
            <p:ph type="body" sz="quarter" idx="14"/>
          </p:nvPr>
        </p:nvSpPr>
        <p:spPr>
          <a:xfrm>
            <a:off x="1103709" y="931026"/>
            <a:ext cx="9360000" cy="507076"/>
          </a:xfrm>
        </p:spPr>
        <p:txBody>
          <a:bodyPr lIns="90000" tIns="18000">
            <a:noAutofit/>
          </a:bodyPr>
          <a:lstStyle>
            <a:lvl1pPr marL="0" indent="0">
              <a:spcBef>
                <a:spcPts val="0"/>
              </a:spcBef>
              <a:buFontTx/>
              <a:buNone/>
              <a:defRPr sz="2200">
                <a:solidFill>
                  <a:schemeClr val="accent1"/>
                </a:solidFill>
              </a:defRPr>
            </a:lvl1pPr>
            <a:lvl2pPr marL="82550" indent="0">
              <a:buNone/>
              <a:defRPr/>
            </a:lvl2pPr>
          </a:lstStyle>
          <a:p>
            <a:pPr lvl="0"/>
            <a:r>
              <a:rPr lang="en-US"/>
              <a:t>Click to edit Master text styles</a:t>
            </a:r>
          </a:p>
        </p:txBody>
      </p:sp>
      <p:sp>
        <p:nvSpPr>
          <p:cNvPr id="7" name="Platshållare för diagram 6"/>
          <p:cNvSpPr>
            <a:spLocks noGrp="1"/>
          </p:cNvSpPr>
          <p:nvPr>
            <p:ph type="chart" sz="quarter" idx="15"/>
          </p:nvPr>
        </p:nvSpPr>
        <p:spPr>
          <a:xfrm>
            <a:off x="1103313" y="1657350"/>
            <a:ext cx="7767637" cy="4445000"/>
          </a:xfrm>
        </p:spPr>
        <p:txBody>
          <a:bodyPr rtlCol="0">
            <a:noAutofit/>
          </a:bodyPr>
          <a:lstStyle>
            <a:lvl1pPr algn="ctr">
              <a:defRPr sz="800" cap="all" baseline="0"/>
            </a:lvl1pPr>
          </a:lstStyle>
          <a:p>
            <a:pPr lvl="0"/>
            <a:r>
              <a:rPr lang="en-US" noProof="0"/>
              <a:t>Click icon to add chart</a:t>
            </a:r>
            <a:endParaRPr lang="sv-SE" noProof="0"/>
          </a:p>
        </p:txBody>
      </p:sp>
      <p:sp>
        <p:nvSpPr>
          <p:cNvPr id="5" name="Platshållare för datum 3">
            <a:extLst>
              <a:ext uri="{FF2B5EF4-FFF2-40B4-BE49-F238E27FC236}">
                <a16:creationId xmlns:a16="http://schemas.microsoft.com/office/drawing/2014/main" id="{7DDAB6C0-E725-05D2-6B74-2CD4DEA1076F}"/>
              </a:ext>
            </a:extLst>
          </p:cNvPr>
          <p:cNvSpPr>
            <a:spLocks noGrp="1"/>
          </p:cNvSpPr>
          <p:nvPr>
            <p:ph type="dt" sz="half" idx="16"/>
          </p:nvPr>
        </p:nvSpPr>
        <p:spPr>
          <a:xfrm>
            <a:off x="1195388" y="6475413"/>
            <a:ext cx="833437" cy="365125"/>
          </a:xfrm>
        </p:spPr>
        <p:txBody>
          <a:bodyPr/>
          <a:lstStyle>
            <a:lvl1pPr>
              <a:defRPr/>
            </a:lvl1pPr>
          </a:lstStyle>
          <a:p>
            <a:pPr>
              <a:defRPr/>
            </a:pPr>
            <a:fld id="{1930EBD1-3B83-5E44-B0B5-E7190CC82797}" type="datetime1">
              <a:rPr lang="sv-SE"/>
              <a:t>2026-04-28</a:t>
            </a:fld>
            <a:endParaRPr lang="sv-SE"/>
          </a:p>
        </p:txBody>
      </p:sp>
      <p:sp>
        <p:nvSpPr>
          <p:cNvPr id="6" name="Platshållare för sidfot 4">
            <a:extLst>
              <a:ext uri="{FF2B5EF4-FFF2-40B4-BE49-F238E27FC236}">
                <a16:creationId xmlns:a16="http://schemas.microsoft.com/office/drawing/2014/main" id="{67CE0126-7B9A-3E9B-63C1-D889CF197C4F}"/>
              </a:ext>
            </a:extLst>
          </p:cNvPr>
          <p:cNvSpPr>
            <a:spLocks noGrp="1"/>
          </p:cNvSpPr>
          <p:nvPr>
            <p:ph type="ftr" sz="quarter" idx="17"/>
          </p:nvPr>
        </p:nvSpPr>
        <p:spPr>
          <a:xfrm>
            <a:off x="2052638" y="6475413"/>
            <a:ext cx="4321175" cy="365125"/>
          </a:xfrm>
        </p:spPr>
        <p:txBody>
          <a:bodyPr/>
          <a:lstStyle>
            <a:lvl1pPr>
              <a:defRPr/>
            </a:lvl1pPr>
          </a:lstStyle>
          <a:p>
            <a:pPr>
              <a:defRPr/>
            </a:pPr>
            <a:endParaRPr lang="sv-SE"/>
          </a:p>
        </p:txBody>
      </p:sp>
      <p:sp>
        <p:nvSpPr>
          <p:cNvPr id="8" name="Platshållare för bildnummer 5">
            <a:extLst>
              <a:ext uri="{FF2B5EF4-FFF2-40B4-BE49-F238E27FC236}">
                <a16:creationId xmlns:a16="http://schemas.microsoft.com/office/drawing/2014/main" id="{05EBE373-7B6A-FDD9-3D8A-497B2E4BE647}"/>
              </a:ext>
            </a:extLst>
          </p:cNvPr>
          <p:cNvSpPr>
            <a:spLocks noGrp="1"/>
          </p:cNvSpPr>
          <p:nvPr>
            <p:ph type="sldNum" sz="quarter" idx="18"/>
          </p:nvPr>
        </p:nvSpPr>
        <p:spPr>
          <a:xfrm>
            <a:off x="8736013" y="6475413"/>
            <a:ext cx="2743200" cy="365125"/>
          </a:xfrm>
        </p:spPr>
        <p:txBody>
          <a:bodyPr/>
          <a:lstStyle>
            <a:lvl1pPr>
              <a:defRPr/>
            </a:lvl1pPr>
          </a:lstStyle>
          <a:p>
            <a:pPr>
              <a:defRPr/>
            </a:pPr>
            <a:fld id="{876CED4D-74F7-F94C-A5F5-A7913D1A54DF}" type="slidenum">
              <a:rPr lang="sv-SE"/>
              <a:pPr>
                <a:defRPr/>
              </a:pPr>
              <a:t>‹#›</a:t>
            </a:fld>
            <a:endParaRPr lang="sv-SE"/>
          </a:p>
        </p:txBody>
      </p:sp>
    </p:spTree>
    <p:extLst>
      <p:ext uri="{BB962C8B-B14F-4D97-AF65-F5344CB8AC3E}">
        <p14:creationId xmlns:p14="http://schemas.microsoft.com/office/powerpoint/2010/main" val="3135680019"/>
      </p:ext>
    </p:extLst>
  </p:cSld>
  <p:clrMapOvr>
    <a:masterClrMapping/>
  </p:clrMapOvr>
  <p:transition spd="med">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3" name="Rektangel 9">
            <a:extLst>
              <a:ext uri="{FF2B5EF4-FFF2-40B4-BE49-F238E27FC236}">
                <a16:creationId xmlns:a16="http://schemas.microsoft.com/office/drawing/2014/main" id="{8102CD00-C104-EE43-FAF2-4C19C2152462}"/>
              </a:ext>
            </a:extLst>
          </p:cNvPr>
          <p:cNvSpPr/>
          <p:nvPr userDrawn="1"/>
        </p:nvSpPr>
        <p:spPr>
          <a:xfrm>
            <a:off x="0" y="447675"/>
            <a:ext cx="292100" cy="641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a:p>
        </p:txBody>
      </p:sp>
      <p:pic>
        <p:nvPicPr>
          <p:cNvPr id="4" name="Bildobjekt 10">
            <a:extLst>
              <a:ext uri="{FF2B5EF4-FFF2-40B4-BE49-F238E27FC236}">
                <a16:creationId xmlns:a16="http://schemas.microsoft.com/office/drawing/2014/main" id="{280D0C10-8266-32D4-9AAC-B003F40D8910}"/>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925175" y="417513"/>
            <a:ext cx="8255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ubrik 1"/>
          <p:cNvSpPr>
            <a:spLocks noGrp="1"/>
          </p:cNvSpPr>
          <p:nvPr>
            <p:ph type="title"/>
          </p:nvPr>
        </p:nvSpPr>
        <p:spPr>
          <a:xfrm>
            <a:off x="1103709" y="265373"/>
            <a:ext cx="9360000" cy="657339"/>
          </a:xfrm>
        </p:spPr>
        <p:txBody>
          <a:bodyPr bIns="18000"/>
          <a:lstStyle>
            <a:lvl1pPr>
              <a:defRPr/>
            </a:lvl1pPr>
          </a:lstStyle>
          <a:p>
            <a:r>
              <a:rPr lang="en-US"/>
              <a:t>Click to edit Master title style</a:t>
            </a:r>
            <a:endParaRPr lang="sv-SE"/>
          </a:p>
        </p:txBody>
      </p:sp>
      <p:sp>
        <p:nvSpPr>
          <p:cNvPr id="14" name="Platshållare för text 13"/>
          <p:cNvSpPr>
            <a:spLocks noGrp="1"/>
          </p:cNvSpPr>
          <p:nvPr>
            <p:ph type="body" sz="quarter" idx="14"/>
          </p:nvPr>
        </p:nvSpPr>
        <p:spPr>
          <a:xfrm>
            <a:off x="1103709" y="931026"/>
            <a:ext cx="9360000" cy="507076"/>
          </a:xfrm>
        </p:spPr>
        <p:txBody>
          <a:bodyPr lIns="90000" tIns="18000">
            <a:noAutofit/>
          </a:bodyPr>
          <a:lstStyle>
            <a:lvl1pPr marL="0" indent="0">
              <a:spcBef>
                <a:spcPts val="0"/>
              </a:spcBef>
              <a:buFontTx/>
              <a:buNone/>
              <a:defRPr sz="2200">
                <a:solidFill>
                  <a:schemeClr val="accent1"/>
                </a:solidFill>
              </a:defRPr>
            </a:lvl1pPr>
            <a:lvl2pPr marL="82550" indent="0">
              <a:buNone/>
              <a:defRPr/>
            </a:lvl2pPr>
          </a:lstStyle>
          <a:p>
            <a:pPr lvl="0"/>
            <a:r>
              <a:rPr lang="en-US"/>
              <a:t>Click to edit Master text styles</a:t>
            </a:r>
          </a:p>
        </p:txBody>
      </p:sp>
      <p:sp>
        <p:nvSpPr>
          <p:cNvPr id="8" name="Platshållare för tabell 7"/>
          <p:cNvSpPr>
            <a:spLocks noGrp="1"/>
          </p:cNvSpPr>
          <p:nvPr>
            <p:ph type="tbl" sz="quarter" idx="15"/>
          </p:nvPr>
        </p:nvSpPr>
        <p:spPr>
          <a:xfrm>
            <a:off x="1103313" y="1614488"/>
            <a:ext cx="9359900" cy="4406900"/>
          </a:xfrm>
        </p:spPr>
        <p:txBody>
          <a:bodyPr rtlCol="0">
            <a:noAutofit/>
          </a:bodyPr>
          <a:lstStyle>
            <a:lvl1pPr algn="ctr">
              <a:defRPr sz="800" cap="all" baseline="0"/>
            </a:lvl1pPr>
          </a:lstStyle>
          <a:p>
            <a:pPr lvl="0"/>
            <a:r>
              <a:rPr lang="en-US" noProof="0"/>
              <a:t>Click icon to add table</a:t>
            </a:r>
            <a:endParaRPr lang="sv-SE" noProof="0"/>
          </a:p>
        </p:txBody>
      </p:sp>
      <p:sp>
        <p:nvSpPr>
          <p:cNvPr id="5" name="Platshållare för sidfot 4">
            <a:extLst>
              <a:ext uri="{FF2B5EF4-FFF2-40B4-BE49-F238E27FC236}">
                <a16:creationId xmlns:a16="http://schemas.microsoft.com/office/drawing/2014/main" id="{7427E8AE-D475-A91D-2397-B30C306A546F}"/>
              </a:ext>
            </a:extLst>
          </p:cNvPr>
          <p:cNvSpPr>
            <a:spLocks noGrp="1"/>
          </p:cNvSpPr>
          <p:nvPr>
            <p:ph type="ftr" sz="quarter" idx="16"/>
          </p:nvPr>
        </p:nvSpPr>
        <p:spPr>
          <a:xfrm>
            <a:off x="2052638" y="6475413"/>
            <a:ext cx="4321175" cy="365125"/>
          </a:xfrm>
        </p:spPr>
        <p:txBody>
          <a:bodyPr/>
          <a:lstStyle>
            <a:lvl1pPr>
              <a:defRPr dirty="0"/>
            </a:lvl1pPr>
          </a:lstStyle>
          <a:p>
            <a:pPr>
              <a:defRPr/>
            </a:pPr>
            <a:endParaRPr lang="sv-SE"/>
          </a:p>
        </p:txBody>
      </p:sp>
      <p:sp>
        <p:nvSpPr>
          <p:cNvPr id="6" name="Platshållare för bildnummer 5">
            <a:extLst>
              <a:ext uri="{FF2B5EF4-FFF2-40B4-BE49-F238E27FC236}">
                <a16:creationId xmlns:a16="http://schemas.microsoft.com/office/drawing/2014/main" id="{A2747ACB-9FA8-E3D6-0C1C-12E43E4C84E4}"/>
              </a:ext>
            </a:extLst>
          </p:cNvPr>
          <p:cNvSpPr>
            <a:spLocks noGrp="1"/>
          </p:cNvSpPr>
          <p:nvPr>
            <p:ph type="sldNum" sz="quarter" idx="17"/>
          </p:nvPr>
        </p:nvSpPr>
        <p:spPr>
          <a:xfrm>
            <a:off x="8736013" y="6475413"/>
            <a:ext cx="2743200" cy="365125"/>
          </a:xfrm>
        </p:spPr>
        <p:txBody>
          <a:bodyPr/>
          <a:lstStyle>
            <a:lvl1pPr>
              <a:defRPr/>
            </a:lvl1pPr>
          </a:lstStyle>
          <a:p>
            <a:pPr>
              <a:defRPr/>
            </a:pPr>
            <a:fld id="{0B5B571E-7FB5-DD4D-91B8-EA7C73ACBBC3}" type="slidenum">
              <a:rPr lang="sv-SE"/>
              <a:pPr>
                <a:defRPr/>
              </a:pPr>
              <a:t>‹#›</a:t>
            </a:fld>
            <a:endParaRPr lang="sv-SE"/>
          </a:p>
        </p:txBody>
      </p:sp>
      <p:sp>
        <p:nvSpPr>
          <p:cNvPr id="7" name="Platshållare för datum 3">
            <a:extLst>
              <a:ext uri="{FF2B5EF4-FFF2-40B4-BE49-F238E27FC236}">
                <a16:creationId xmlns:a16="http://schemas.microsoft.com/office/drawing/2014/main" id="{7AF00776-173F-ACE0-BBEE-363BE53BC6B5}"/>
              </a:ext>
            </a:extLst>
          </p:cNvPr>
          <p:cNvSpPr>
            <a:spLocks noGrp="1"/>
          </p:cNvSpPr>
          <p:nvPr>
            <p:ph type="dt" sz="half" idx="18"/>
          </p:nvPr>
        </p:nvSpPr>
        <p:spPr>
          <a:xfrm>
            <a:off x="1195388" y="6475413"/>
            <a:ext cx="833437" cy="365125"/>
          </a:xfrm>
        </p:spPr>
        <p:txBody>
          <a:bodyPr/>
          <a:lstStyle>
            <a:lvl1pPr>
              <a:defRPr/>
            </a:lvl1pPr>
          </a:lstStyle>
          <a:p>
            <a:pPr>
              <a:defRPr/>
            </a:pPr>
            <a:fld id="{062F67E5-858E-084C-9B18-4050F36C72C0}" type="datetime1">
              <a:rPr lang="sv-SE"/>
              <a:t>2026-04-28</a:t>
            </a:fld>
            <a:endParaRPr lang="sv-SE"/>
          </a:p>
        </p:txBody>
      </p:sp>
    </p:spTree>
    <p:extLst>
      <p:ext uri="{BB962C8B-B14F-4D97-AF65-F5344CB8AC3E}">
        <p14:creationId xmlns:p14="http://schemas.microsoft.com/office/powerpoint/2010/main" val="1987501639"/>
      </p:ext>
    </p:extLst>
  </p:cSld>
  <p:clrMapOvr>
    <a:masterClrMapping/>
  </p:clrMapOvr>
  <p:transition spd="med">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Rektangel 6">
            <a:extLst>
              <a:ext uri="{FF2B5EF4-FFF2-40B4-BE49-F238E27FC236}">
                <a16:creationId xmlns:a16="http://schemas.microsoft.com/office/drawing/2014/main" id="{410CDA64-49FF-7ADE-D247-DD8FC8CC66C6}"/>
              </a:ext>
            </a:extLst>
          </p:cNvPr>
          <p:cNvSpPr/>
          <p:nvPr userDrawn="1"/>
        </p:nvSpPr>
        <p:spPr>
          <a:xfrm>
            <a:off x="0" y="388938"/>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a:p>
        </p:txBody>
      </p:sp>
      <p:sp>
        <p:nvSpPr>
          <p:cNvPr id="4" name="Rektangel 7">
            <a:extLst>
              <a:ext uri="{FF2B5EF4-FFF2-40B4-BE49-F238E27FC236}">
                <a16:creationId xmlns:a16="http://schemas.microsoft.com/office/drawing/2014/main" id="{CE2D4DA8-215E-8872-DE32-A6879473A2E0}"/>
              </a:ext>
            </a:extLst>
          </p:cNvPr>
          <p:cNvSpPr/>
          <p:nvPr userDrawn="1"/>
        </p:nvSpPr>
        <p:spPr>
          <a:xfrm>
            <a:off x="0" y="447675"/>
            <a:ext cx="292100" cy="6410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a:p>
        </p:txBody>
      </p:sp>
      <p:pic>
        <p:nvPicPr>
          <p:cNvPr id="5" name="Bildobjekt 8">
            <a:extLst>
              <a:ext uri="{FF2B5EF4-FFF2-40B4-BE49-F238E27FC236}">
                <a16:creationId xmlns:a16="http://schemas.microsoft.com/office/drawing/2014/main" id="{FD9F3DAD-D861-C8C5-B0CF-F0FDC4B3E4EE}"/>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925175" y="417513"/>
            <a:ext cx="8255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ubrik 1"/>
          <p:cNvSpPr>
            <a:spLocks noGrp="1"/>
          </p:cNvSpPr>
          <p:nvPr>
            <p:ph type="ctrTitle"/>
          </p:nvPr>
        </p:nvSpPr>
        <p:spPr>
          <a:xfrm>
            <a:off x="1930395" y="1153621"/>
            <a:ext cx="8640000" cy="2387600"/>
          </a:xfrm>
        </p:spPr>
        <p:txBody>
          <a:bodyPr anchor="b">
            <a:noAutofit/>
          </a:bodyPr>
          <a:lstStyle>
            <a:lvl1pPr algn="l">
              <a:lnSpc>
                <a:spcPct val="100000"/>
              </a:lnSpc>
              <a:defRPr sz="4200">
                <a:solidFill>
                  <a:schemeClr val="bg1"/>
                </a:solidFill>
                <a:latin typeface="Segoe UI Semibold" panose="020B0702040204020203" pitchFamily="34" charset="0"/>
                <a:cs typeface="Segoe UI Semibold" panose="020B0702040204020203" pitchFamily="34" charset="0"/>
              </a:defRPr>
            </a:lvl1pPr>
          </a:lstStyle>
          <a:p>
            <a:r>
              <a:rPr lang="en-US"/>
              <a:t>Click to edit Master title style</a:t>
            </a:r>
            <a:endParaRPr lang="sv-SE" dirty="0"/>
          </a:p>
        </p:txBody>
      </p:sp>
    </p:spTree>
    <p:extLst>
      <p:ext uri="{BB962C8B-B14F-4D97-AF65-F5344CB8AC3E}">
        <p14:creationId xmlns:p14="http://schemas.microsoft.com/office/powerpoint/2010/main" val="169797950"/>
      </p:ext>
    </p:extLst>
  </p:cSld>
  <p:clrMapOvr>
    <a:masterClrMapping/>
  </p:clrMapOvr>
  <p:transition spd="med">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cSld name="2_Title Slide">
    <p:bg>
      <p:bgPr>
        <a:solidFill>
          <a:srgbClr val="0094CA"/>
        </a:solidFill>
        <a:effectLst/>
      </p:bgPr>
    </p:bg>
    <p:spTree>
      <p:nvGrpSpPr>
        <p:cNvPr id="1" name=""/>
        <p:cNvGrpSpPr/>
        <p:nvPr/>
      </p:nvGrpSpPr>
      <p:grpSpPr>
        <a:xfrm>
          <a:off x="0" y="0"/>
          <a:ext cx="0" cy="0"/>
          <a:chOff x="0" y="0"/>
          <a:chExt cx="0" cy="0"/>
        </a:xfrm>
      </p:grpSpPr>
      <p:pic>
        <p:nvPicPr>
          <p:cNvPr id="4" name="Bildobjekt 7" descr="ESS-vit-logga.png">
            <a:extLst>
              <a:ext uri="{FF2B5EF4-FFF2-40B4-BE49-F238E27FC236}">
                <a16:creationId xmlns:a16="http://schemas.microsoft.com/office/drawing/2014/main" id="{886839B5-33B7-9867-C42C-7EBDE2FCB10A}"/>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9744075" y="260350"/>
            <a:ext cx="2208213"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sv-SE"/>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sv-SE"/>
          </a:p>
        </p:txBody>
      </p:sp>
      <p:sp>
        <p:nvSpPr>
          <p:cNvPr id="5" name="Date Placeholder 3">
            <a:extLst>
              <a:ext uri="{FF2B5EF4-FFF2-40B4-BE49-F238E27FC236}">
                <a16:creationId xmlns:a16="http://schemas.microsoft.com/office/drawing/2014/main" id="{3320284E-CFDA-9D36-14B8-C53E5465D269}"/>
              </a:ext>
            </a:extLst>
          </p:cNvPr>
          <p:cNvSpPr>
            <a:spLocks noGrp="1"/>
          </p:cNvSpPr>
          <p:nvPr>
            <p:ph type="dt" sz="half" idx="10"/>
          </p:nvPr>
        </p:nvSpPr>
        <p:spPr/>
        <p:txBody>
          <a:bodyPr/>
          <a:lstStyle>
            <a:lvl1pPr>
              <a:defRPr/>
            </a:lvl1pPr>
          </a:lstStyle>
          <a:p>
            <a:pPr>
              <a:defRPr/>
            </a:pPr>
            <a:fld id="{87E6F450-5B5A-F541-8BBA-77F7246AB504}" type="datetime1">
              <a:rPr lang="sv-SE"/>
              <a:t>2026-04-28</a:t>
            </a:fld>
            <a:endParaRPr lang="sv-SE"/>
          </a:p>
        </p:txBody>
      </p:sp>
      <p:sp>
        <p:nvSpPr>
          <p:cNvPr id="6" name="Footer Placeholder 4">
            <a:extLst>
              <a:ext uri="{FF2B5EF4-FFF2-40B4-BE49-F238E27FC236}">
                <a16:creationId xmlns:a16="http://schemas.microsoft.com/office/drawing/2014/main" id="{EB314071-5D39-E994-E6B3-E4B6919001DC}"/>
              </a:ext>
            </a:extLst>
          </p:cNvPr>
          <p:cNvSpPr>
            <a:spLocks noGrp="1"/>
          </p:cNvSpPr>
          <p:nvPr>
            <p:ph type="ftr" sz="quarter" idx="11"/>
          </p:nvPr>
        </p:nvSpPr>
        <p:spPr/>
        <p:txBody>
          <a:bodyPr/>
          <a:lstStyle>
            <a:lvl1pPr>
              <a:defRPr dirty="0"/>
            </a:lvl1pPr>
          </a:lstStyle>
          <a:p>
            <a:pPr>
              <a:defRPr/>
            </a:pPr>
            <a:endParaRPr lang="sv-SE"/>
          </a:p>
        </p:txBody>
      </p:sp>
      <p:sp>
        <p:nvSpPr>
          <p:cNvPr id="7" name="Slide Number Placeholder 5">
            <a:extLst>
              <a:ext uri="{FF2B5EF4-FFF2-40B4-BE49-F238E27FC236}">
                <a16:creationId xmlns:a16="http://schemas.microsoft.com/office/drawing/2014/main" id="{C5C1AD39-32EC-953D-F8B1-4866948AE6E1}"/>
              </a:ext>
            </a:extLst>
          </p:cNvPr>
          <p:cNvSpPr>
            <a:spLocks noGrp="1"/>
          </p:cNvSpPr>
          <p:nvPr>
            <p:ph type="sldNum" sz="quarter" idx="12"/>
          </p:nvPr>
        </p:nvSpPr>
        <p:spPr/>
        <p:txBody>
          <a:bodyPr/>
          <a:lstStyle>
            <a:lvl1pPr>
              <a:defRPr/>
            </a:lvl1pPr>
          </a:lstStyle>
          <a:p>
            <a:pPr>
              <a:defRPr/>
            </a:pPr>
            <a:fld id="{7890B4AB-B317-C34A-A231-5DD82DD7EF52}" type="slidenum">
              <a:rPr lang="sv-SE"/>
              <a:pPr>
                <a:defRPr/>
              </a:pPr>
              <a:t>‹#›</a:t>
            </a:fld>
            <a:endParaRPr lang="sv-SE"/>
          </a:p>
        </p:txBody>
      </p:sp>
    </p:spTree>
    <p:extLst>
      <p:ext uri="{BB962C8B-B14F-4D97-AF65-F5344CB8AC3E}">
        <p14:creationId xmlns:p14="http://schemas.microsoft.com/office/powerpoint/2010/main" val="133843491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ektangel 6"/>
          <p:cNvSpPr/>
          <p:nvPr userDrawn="1"/>
        </p:nvSpPr>
        <p:spPr>
          <a:xfrm>
            <a:off x="0" y="0"/>
            <a:ext cx="12192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solidFill>
                <a:srgbClr val="0094CA"/>
              </a:solidFill>
            </a:endParaRPr>
          </a:p>
        </p:txBody>
      </p:sp>
      <p:sp>
        <p:nvSpPr>
          <p:cNvPr id="2" name="Title 1"/>
          <p:cNvSpPr>
            <a:spLocks noGrp="1"/>
          </p:cNvSpPr>
          <p:nvPr>
            <p:ph type="title"/>
          </p:nvPr>
        </p:nvSpPr>
        <p:spPr/>
        <p:txBody>
          <a:bodyPr/>
          <a:lstStyle/>
          <a:p>
            <a:r>
              <a:rPr lang="en-US"/>
              <a:t>Click to edit Master title style</a:t>
            </a:r>
            <a:endParaRPr lang="sv-SE"/>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pic>
        <p:nvPicPr>
          <p:cNvPr id="8" name="Bildobjekt 5" descr="ESS-vit-logga.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125344" y="319530"/>
            <a:ext cx="1827307" cy="733206"/>
          </a:xfrm>
          <a:prstGeom prst="rect">
            <a:avLst/>
          </a:prstGeom>
        </p:spPr>
      </p:pic>
      <p:sp>
        <p:nvSpPr>
          <p:cNvPr id="9" name="Date Placeholder 8">
            <a:extLst>
              <a:ext uri="{FF2B5EF4-FFF2-40B4-BE49-F238E27FC236}">
                <a16:creationId xmlns:a16="http://schemas.microsoft.com/office/drawing/2014/main" id="{051DE399-96D5-4048-81BB-3267D82AE5AA}"/>
              </a:ext>
            </a:extLst>
          </p:cNvPr>
          <p:cNvSpPr>
            <a:spLocks noGrp="1"/>
          </p:cNvSpPr>
          <p:nvPr>
            <p:ph type="dt" sz="half" idx="10"/>
          </p:nvPr>
        </p:nvSpPr>
        <p:spPr/>
        <p:txBody>
          <a:bodyPr/>
          <a:lstStyle/>
          <a:p>
            <a:r>
              <a:rPr lang="sv-SE"/>
              <a:t>2020-09-17</a:t>
            </a:r>
          </a:p>
        </p:txBody>
      </p:sp>
      <p:sp>
        <p:nvSpPr>
          <p:cNvPr id="10" name="Footer Placeholder 9">
            <a:extLst>
              <a:ext uri="{FF2B5EF4-FFF2-40B4-BE49-F238E27FC236}">
                <a16:creationId xmlns:a16="http://schemas.microsoft.com/office/drawing/2014/main" id="{C9C56189-8C71-6D45-A493-58AEC0B9DAE6}"/>
              </a:ext>
            </a:extLst>
          </p:cNvPr>
          <p:cNvSpPr>
            <a:spLocks noGrp="1"/>
          </p:cNvSpPr>
          <p:nvPr>
            <p:ph type="ftr" sz="quarter" idx="11"/>
          </p:nvPr>
        </p:nvSpPr>
        <p:spPr/>
        <p:txBody>
          <a:bodyPr/>
          <a:lstStyle/>
          <a:p>
            <a:endParaRPr lang="en-GB"/>
          </a:p>
        </p:txBody>
      </p:sp>
      <p:sp>
        <p:nvSpPr>
          <p:cNvPr id="11" name="Slide Number Placeholder 10">
            <a:extLst>
              <a:ext uri="{FF2B5EF4-FFF2-40B4-BE49-F238E27FC236}">
                <a16:creationId xmlns:a16="http://schemas.microsoft.com/office/drawing/2014/main" id="{966919C0-8635-6845-8D0A-DB2C9EE8CC6E}"/>
              </a:ext>
            </a:extLst>
          </p:cNvPr>
          <p:cNvSpPr>
            <a:spLocks noGrp="1"/>
          </p:cNvSpPr>
          <p:nvPr>
            <p:ph type="sldNum" sz="quarter" idx="12"/>
          </p:nvPr>
        </p:nvSpPr>
        <p:spPr/>
        <p:txBody>
          <a:bodyPr/>
          <a:lstStyle/>
          <a:p>
            <a:fld id="{F7283078-D760-1647-8B80-66BA8B52336D}" type="slidenum">
              <a:rPr lang="sv-SE" smtClean="0"/>
              <a:pPr/>
              <a:t>‹#›</a:t>
            </a:fld>
            <a:endParaRPr lang="sv-SE"/>
          </a:p>
        </p:txBody>
      </p:sp>
    </p:spTree>
    <p:extLst>
      <p:ext uri="{BB962C8B-B14F-4D97-AF65-F5344CB8AC3E}">
        <p14:creationId xmlns:p14="http://schemas.microsoft.com/office/powerpoint/2010/main" val="17537804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ter/breaker slide">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250D024A-8F85-4618-9506-0F493B263A92}"/>
              </a:ext>
            </a:extLst>
          </p:cNvPr>
          <p:cNvSpPr/>
          <p:nvPr userDrawn="1"/>
        </p:nvSpPr>
        <p:spPr>
          <a:xfrm>
            <a:off x="0" y="0"/>
            <a:ext cx="647771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ktangel 7">
            <a:extLst>
              <a:ext uri="{FF2B5EF4-FFF2-40B4-BE49-F238E27FC236}">
                <a16:creationId xmlns:a16="http://schemas.microsoft.com/office/drawing/2014/main" id="{628E18C2-A66E-436E-89DA-1C5D481CB4B4}"/>
              </a:ext>
            </a:extLst>
          </p:cNvPr>
          <p:cNvSpPr/>
          <p:nvPr userDrawn="1"/>
        </p:nvSpPr>
        <p:spPr>
          <a:xfrm>
            <a:off x="0" y="447675"/>
            <a:ext cx="292101" cy="6410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Platshållare för bild 12">
            <a:extLst>
              <a:ext uri="{FF2B5EF4-FFF2-40B4-BE49-F238E27FC236}">
                <a16:creationId xmlns:a16="http://schemas.microsoft.com/office/drawing/2014/main" id="{4FD00856-A3E1-48A7-B9CD-D7B89BD6A06C}"/>
              </a:ext>
            </a:extLst>
          </p:cNvPr>
          <p:cNvSpPr>
            <a:spLocks noGrp="1"/>
          </p:cNvSpPr>
          <p:nvPr>
            <p:ph type="pic" sz="quarter" idx="12" hasCustomPrompt="1"/>
          </p:nvPr>
        </p:nvSpPr>
        <p:spPr>
          <a:xfrm>
            <a:off x="6477712" y="0"/>
            <a:ext cx="5714288" cy="6858000"/>
          </a:xfrm>
          <a:solidFill>
            <a:srgbClr val="ECECEC"/>
          </a:solidFill>
        </p:spPr>
        <p:txBody>
          <a:bodyPr>
            <a:normAutofit/>
          </a:bodyPr>
          <a:lstStyle>
            <a:lvl1pPr algn="ctr">
              <a:defRPr sz="800"/>
            </a:lvl1pPr>
          </a:lstStyle>
          <a:p>
            <a:r>
              <a:rPr lang="sv-SE"/>
              <a:t>INSERT IMAGE</a:t>
            </a:r>
          </a:p>
        </p:txBody>
      </p:sp>
      <p:sp>
        <p:nvSpPr>
          <p:cNvPr id="9" name="Platshållare för text 8">
            <a:extLst>
              <a:ext uri="{FF2B5EF4-FFF2-40B4-BE49-F238E27FC236}">
                <a16:creationId xmlns:a16="http://schemas.microsoft.com/office/drawing/2014/main" id="{A8D8C0FE-DA05-418D-9F18-A5A81125AD3F}"/>
              </a:ext>
            </a:extLst>
          </p:cNvPr>
          <p:cNvSpPr>
            <a:spLocks noGrp="1"/>
          </p:cNvSpPr>
          <p:nvPr>
            <p:ph type="body" sz="quarter" idx="11"/>
          </p:nvPr>
        </p:nvSpPr>
        <p:spPr>
          <a:xfrm>
            <a:off x="10924611" y="417443"/>
            <a:ext cx="828000" cy="799200"/>
          </a:xfrm>
          <a:blipFill>
            <a:blip r:embed="rId2"/>
            <a:stretch>
              <a:fillRect/>
            </a:stretch>
          </a:blipFill>
        </p:spPr>
        <p:txBody>
          <a:bodyPr>
            <a:normAutofit/>
          </a:bodyPr>
          <a:lstStyle>
            <a:lvl1pPr marL="0" indent="0">
              <a:buFontTx/>
              <a:buNone/>
              <a:defRPr sz="100">
                <a:noFill/>
              </a:defRPr>
            </a:lvl1pPr>
          </a:lstStyle>
          <a:p>
            <a:pPr lvl="0"/>
            <a:r>
              <a:rPr lang="en-US"/>
              <a:t>Edit Master text styles</a:t>
            </a:r>
          </a:p>
        </p:txBody>
      </p:sp>
      <p:sp>
        <p:nvSpPr>
          <p:cNvPr id="7" name="Platshållare för text 6">
            <a:extLst>
              <a:ext uri="{FF2B5EF4-FFF2-40B4-BE49-F238E27FC236}">
                <a16:creationId xmlns:a16="http://schemas.microsoft.com/office/drawing/2014/main" id="{1848DA8D-03CE-4CA5-A851-F6ABAE67A9B0}"/>
              </a:ext>
            </a:extLst>
          </p:cNvPr>
          <p:cNvSpPr>
            <a:spLocks noGrp="1"/>
          </p:cNvSpPr>
          <p:nvPr>
            <p:ph type="body" sz="quarter" idx="10"/>
          </p:nvPr>
        </p:nvSpPr>
        <p:spPr>
          <a:xfrm>
            <a:off x="0" y="447675"/>
            <a:ext cx="292100" cy="6410325"/>
          </a:xfrm>
          <a:solidFill>
            <a:schemeClr val="bg1"/>
          </a:solidFill>
        </p:spPr>
        <p:txBody>
          <a:bodyPr>
            <a:normAutofit/>
          </a:bodyPr>
          <a:lstStyle>
            <a:lvl1pPr marL="0" indent="0">
              <a:buFontTx/>
              <a:buNone/>
              <a:defRPr sz="100">
                <a:noFill/>
              </a:defRPr>
            </a:lvl1pPr>
          </a:lstStyle>
          <a:p>
            <a:pPr lvl="0"/>
            <a:r>
              <a:rPr lang="en-US"/>
              <a:t>Edit Master text styles</a:t>
            </a:r>
          </a:p>
        </p:txBody>
      </p:sp>
      <p:sp>
        <p:nvSpPr>
          <p:cNvPr id="3" name="Platshållare för text 2">
            <a:extLst>
              <a:ext uri="{FF2B5EF4-FFF2-40B4-BE49-F238E27FC236}">
                <a16:creationId xmlns:a16="http://schemas.microsoft.com/office/drawing/2014/main" id="{F55DE042-7DE8-4583-986C-40823753078B}"/>
              </a:ext>
            </a:extLst>
          </p:cNvPr>
          <p:cNvSpPr>
            <a:spLocks noGrp="1"/>
          </p:cNvSpPr>
          <p:nvPr>
            <p:ph type="body" sz="quarter" idx="13" hasCustomPrompt="1"/>
          </p:nvPr>
        </p:nvSpPr>
        <p:spPr>
          <a:xfrm>
            <a:off x="1230491" y="1051132"/>
            <a:ext cx="4255909" cy="829149"/>
          </a:xfrm>
        </p:spPr>
        <p:txBody>
          <a:bodyPr rIns="18000" anchor="b" anchorCtr="0"/>
          <a:lstStyle>
            <a:lvl1pPr marL="0" indent="0">
              <a:buFontTx/>
              <a:buNone/>
              <a:defRPr sz="4800">
                <a:solidFill>
                  <a:schemeClr val="bg1"/>
                </a:solidFill>
                <a:latin typeface="+mn-lt"/>
              </a:defRPr>
            </a:lvl1pPr>
            <a:lvl2pPr marL="82550" indent="0">
              <a:buNone/>
              <a:defRPr/>
            </a:lvl2pPr>
          </a:lstStyle>
          <a:p>
            <a:pPr lvl="0"/>
            <a:r>
              <a:rPr lang="sv-SE"/>
              <a:t># (chapter)</a:t>
            </a:r>
          </a:p>
        </p:txBody>
      </p:sp>
      <p:sp>
        <p:nvSpPr>
          <p:cNvPr id="11" name="Platshållare för text 2">
            <a:extLst>
              <a:ext uri="{FF2B5EF4-FFF2-40B4-BE49-F238E27FC236}">
                <a16:creationId xmlns:a16="http://schemas.microsoft.com/office/drawing/2014/main" id="{1DC53C5B-9DC3-4646-B6B3-DD59404D44D0}"/>
              </a:ext>
            </a:extLst>
          </p:cNvPr>
          <p:cNvSpPr>
            <a:spLocks noGrp="1"/>
          </p:cNvSpPr>
          <p:nvPr>
            <p:ph type="body" sz="quarter" idx="14" hasCustomPrompt="1"/>
          </p:nvPr>
        </p:nvSpPr>
        <p:spPr>
          <a:xfrm>
            <a:off x="1230491" y="2169209"/>
            <a:ext cx="4255909" cy="2462613"/>
          </a:xfrm>
        </p:spPr>
        <p:txBody>
          <a:bodyPr rIns="18000" anchor="t" anchorCtr="0"/>
          <a:lstStyle>
            <a:lvl1pPr marL="0" indent="0">
              <a:spcBef>
                <a:spcPts val="0"/>
              </a:spcBef>
              <a:buFontTx/>
              <a:buNone/>
              <a:defRPr sz="4200">
                <a:solidFill>
                  <a:schemeClr val="bg1"/>
                </a:solidFill>
                <a:latin typeface="Segoe UI Semibold" panose="020B0702040204020203" pitchFamily="34" charset="0"/>
                <a:cs typeface="Segoe UI Semibold" panose="020B0702040204020203" pitchFamily="34" charset="0"/>
              </a:defRPr>
            </a:lvl1pPr>
            <a:lvl2pPr marL="82550" indent="0">
              <a:buNone/>
              <a:defRPr/>
            </a:lvl2pPr>
          </a:lstStyle>
          <a:p>
            <a:pPr lvl="0"/>
            <a:r>
              <a:rPr lang="sv-SE"/>
              <a:t>Headline</a:t>
            </a:r>
          </a:p>
        </p:txBody>
      </p:sp>
    </p:spTree>
    <p:extLst>
      <p:ext uri="{BB962C8B-B14F-4D97-AF65-F5344CB8AC3E}">
        <p14:creationId xmlns:p14="http://schemas.microsoft.com/office/powerpoint/2010/main" val="3254649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First slide">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5105BBA5-0B01-43EB-96EC-725AF28E5A8E}"/>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6" name="Rektangel 5">
            <a:extLst>
              <a:ext uri="{FF2B5EF4-FFF2-40B4-BE49-F238E27FC236}">
                <a16:creationId xmlns:a16="http://schemas.microsoft.com/office/drawing/2014/main" id="{BB3141B3-566C-47FF-8C29-67289995D2FA}"/>
              </a:ext>
            </a:extLst>
          </p:cNvPr>
          <p:cNvSpPr/>
          <p:nvPr userDrawn="1"/>
        </p:nvSpPr>
        <p:spPr>
          <a:xfrm>
            <a:off x="0" y="447675"/>
            <a:ext cx="292101" cy="6410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7" name="Bildobjekt 6">
            <a:extLst>
              <a:ext uri="{FF2B5EF4-FFF2-40B4-BE49-F238E27FC236}">
                <a16:creationId xmlns:a16="http://schemas.microsoft.com/office/drawing/2014/main" id="{B965145F-CDA4-4965-A7C5-ACBA59393460}"/>
              </a:ext>
            </a:extLst>
          </p:cNvPr>
          <p:cNvPicPr>
            <a:picLocks noChangeAspect="1"/>
          </p:cNvPicPr>
          <p:nvPr userDrawn="1"/>
        </p:nvPicPr>
        <p:blipFill>
          <a:blip r:embed="rId2"/>
          <a:stretch>
            <a:fillRect/>
          </a:stretch>
        </p:blipFill>
        <p:spPr>
          <a:xfrm>
            <a:off x="1703069" y="1048935"/>
            <a:ext cx="8872165" cy="4760129"/>
          </a:xfrm>
          <a:prstGeom prst="rect">
            <a:avLst/>
          </a:prstGeom>
        </p:spPr>
      </p:pic>
    </p:spTree>
    <p:extLst>
      <p:ext uri="{BB962C8B-B14F-4D97-AF65-F5344CB8AC3E}">
        <p14:creationId xmlns:p14="http://schemas.microsoft.com/office/powerpoint/2010/main" val="3708762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BE7B1DDB-F4AA-4E8D-BD07-905FE45A5555}"/>
              </a:ext>
            </a:extLst>
          </p:cNvPr>
          <p:cNvSpPr/>
          <p:nvPr userDrawn="1"/>
        </p:nvSpPr>
        <p:spPr>
          <a:xfrm>
            <a:off x="-2"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Rubrik 1">
            <a:extLst>
              <a:ext uri="{FF2B5EF4-FFF2-40B4-BE49-F238E27FC236}">
                <a16:creationId xmlns:a16="http://schemas.microsoft.com/office/drawing/2014/main" id="{34780BC8-191C-6D4B-93F3-54A06FD4FE76}"/>
              </a:ext>
            </a:extLst>
          </p:cNvPr>
          <p:cNvSpPr>
            <a:spLocks noGrp="1"/>
          </p:cNvSpPr>
          <p:nvPr>
            <p:ph type="ctrTitle"/>
          </p:nvPr>
        </p:nvSpPr>
        <p:spPr>
          <a:xfrm>
            <a:off x="1930395" y="1153621"/>
            <a:ext cx="8640000" cy="2387600"/>
          </a:xfrm>
        </p:spPr>
        <p:txBody>
          <a:bodyPr anchor="b">
            <a:noAutofit/>
          </a:bodyPr>
          <a:lstStyle>
            <a:lvl1pPr algn="l">
              <a:lnSpc>
                <a:spcPct val="100000"/>
              </a:lnSpc>
              <a:defRPr sz="4200">
                <a:solidFill>
                  <a:schemeClr val="bg1"/>
                </a:solidFill>
                <a:latin typeface="Segoe UI Semibold" panose="020B0702040204020203" pitchFamily="34" charset="0"/>
                <a:cs typeface="Segoe UI Semibold" panose="020B0702040204020203" pitchFamily="34" charset="0"/>
              </a:defRPr>
            </a:lvl1pPr>
          </a:lstStyle>
          <a:p>
            <a:r>
              <a:rPr lang="en-US"/>
              <a:t>Click to edit Master title style</a:t>
            </a:r>
            <a:endParaRPr lang="sv-SE" dirty="0"/>
          </a:p>
        </p:txBody>
      </p:sp>
      <p:sp>
        <p:nvSpPr>
          <p:cNvPr id="3" name="Underrubrik 2">
            <a:extLst>
              <a:ext uri="{FF2B5EF4-FFF2-40B4-BE49-F238E27FC236}">
                <a16:creationId xmlns:a16="http://schemas.microsoft.com/office/drawing/2014/main" id="{81DF3056-F3A8-2949-876C-528413E342C4}"/>
              </a:ext>
            </a:extLst>
          </p:cNvPr>
          <p:cNvSpPr>
            <a:spLocks noGrp="1"/>
          </p:cNvSpPr>
          <p:nvPr>
            <p:ph type="subTitle" idx="1"/>
          </p:nvPr>
        </p:nvSpPr>
        <p:spPr>
          <a:xfrm>
            <a:off x="1930395" y="3883393"/>
            <a:ext cx="8640000" cy="921363"/>
          </a:xfrm>
          <a:prstGeom prst="rect">
            <a:avLst/>
          </a:prstGeom>
        </p:spPr>
        <p:txBody>
          <a:bodyPr lIns="90000">
            <a:noAutofit/>
          </a:bodyPr>
          <a:lstStyle>
            <a:lvl1pPr marL="0" indent="0" algn="l">
              <a:lnSpc>
                <a:spcPct val="100000"/>
              </a:lnSpc>
              <a:spcBef>
                <a:spcPts val="0"/>
              </a:spcBef>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sv-SE" dirty="0"/>
          </a:p>
        </p:txBody>
      </p:sp>
      <p:sp>
        <p:nvSpPr>
          <p:cNvPr id="8" name="Rektangel 7">
            <a:extLst>
              <a:ext uri="{FF2B5EF4-FFF2-40B4-BE49-F238E27FC236}">
                <a16:creationId xmlns:a16="http://schemas.microsoft.com/office/drawing/2014/main" id="{EC66F586-F662-4573-A59B-7D4EDD05A153}"/>
              </a:ext>
            </a:extLst>
          </p:cNvPr>
          <p:cNvSpPr/>
          <p:nvPr userDrawn="1"/>
        </p:nvSpPr>
        <p:spPr>
          <a:xfrm>
            <a:off x="-2" y="447675"/>
            <a:ext cx="292101" cy="6410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9" name="Bildobjekt 8">
            <a:extLst>
              <a:ext uri="{FF2B5EF4-FFF2-40B4-BE49-F238E27FC236}">
                <a16:creationId xmlns:a16="http://schemas.microsoft.com/office/drawing/2014/main" id="{3193CED5-E020-4279-918D-055F43A9188C}"/>
              </a:ext>
            </a:extLst>
          </p:cNvPr>
          <p:cNvPicPr>
            <a:picLocks noChangeAspect="1"/>
          </p:cNvPicPr>
          <p:nvPr userDrawn="1"/>
        </p:nvPicPr>
        <p:blipFill>
          <a:blip r:embed="rId2"/>
          <a:stretch>
            <a:fillRect/>
          </a:stretch>
        </p:blipFill>
        <p:spPr>
          <a:xfrm>
            <a:off x="10924611" y="417443"/>
            <a:ext cx="826395" cy="800100"/>
          </a:xfrm>
          <a:prstGeom prst="rect">
            <a:avLst/>
          </a:prstGeom>
        </p:spPr>
      </p:pic>
      <p:sp>
        <p:nvSpPr>
          <p:cNvPr id="15" name="Platshållare för text 14">
            <a:extLst>
              <a:ext uri="{FF2B5EF4-FFF2-40B4-BE49-F238E27FC236}">
                <a16:creationId xmlns:a16="http://schemas.microsoft.com/office/drawing/2014/main" id="{EA5DA2EE-60AD-41D0-96B0-DDF02E0AE545}"/>
              </a:ext>
            </a:extLst>
          </p:cNvPr>
          <p:cNvSpPr>
            <a:spLocks noGrp="1"/>
          </p:cNvSpPr>
          <p:nvPr>
            <p:ph type="body" sz="quarter" idx="10" hasCustomPrompt="1"/>
          </p:nvPr>
        </p:nvSpPr>
        <p:spPr>
          <a:xfrm>
            <a:off x="1930395" y="5605695"/>
            <a:ext cx="6290892" cy="459883"/>
          </a:xfrm>
          <a:prstGeom prst="rect">
            <a:avLst/>
          </a:prstGeom>
        </p:spPr>
        <p:txBody>
          <a:bodyPr lIns="90000" tIns="18000" bIns="36000" anchor="b" anchorCtr="0">
            <a:noAutofit/>
          </a:bodyPr>
          <a:lstStyle>
            <a:lvl1pPr marL="0" indent="0">
              <a:lnSpc>
                <a:spcPct val="100000"/>
              </a:lnSpc>
              <a:spcBef>
                <a:spcPts val="0"/>
              </a:spcBef>
              <a:buFontTx/>
              <a:buNone/>
              <a:defRPr sz="1200" b="1" strike="noStrike" cap="all" spc="120" baseline="0">
                <a:solidFill>
                  <a:schemeClr val="bg1"/>
                </a:solidFill>
              </a:defRPr>
            </a:lvl1pPr>
          </a:lstStyle>
          <a:p>
            <a:pPr lvl="0"/>
            <a:r>
              <a:rPr lang="sv-SE"/>
              <a:t>presented by &lt;name nameson&gt;</a:t>
            </a:r>
          </a:p>
        </p:txBody>
      </p:sp>
      <p:sp>
        <p:nvSpPr>
          <p:cNvPr id="10" name="Platshållare för datum 3">
            <a:extLst>
              <a:ext uri="{FF2B5EF4-FFF2-40B4-BE49-F238E27FC236}">
                <a16:creationId xmlns:a16="http://schemas.microsoft.com/office/drawing/2014/main" id="{5CE429DE-35D4-F144-9881-2C3DD8ABB666}"/>
              </a:ext>
            </a:extLst>
          </p:cNvPr>
          <p:cNvSpPr>
            <a:spLocks noGrp="1"/>
          </p:cNvSpPr>
          <p:nvPr>
            <p:ph type="dt" sz="half" idx="10"/>
          </p:nvPr>
        </p:nvSpPr>
        <p:spPr>
          <a:xfrm>
            <a:off x="1930395" y="6096663"/>
            <a:ext cx="1241068" cy="365125"/>
          </a:xfrm>
        </p:spPr>
        <p:txBody>
          <a:bodyPr/>
          <a:lstStyle>
            <a:lvl1pPr>
              <a:defRPr sz="1200"/>
            </a:lvl1pPr>
          </a:lstStyle>
          <a:p>
            <a:r>
              <a:rPr lang="en-US"/>
              <a:t>2026-03-04</a:t>
            </a:r>
            <a:endParaRPr lang="sv-SE" dirty="0"/>
          </a:p>
        </p:txBody>
      </p:sp>
    </p:spTree>
    <p:extLst>
      <p:ext uri="{BB962C8B-B14F-4D97-AF65-F5344CB8AC3E}">
        <p14:creationId xmlns:p14="http://schemas.microsoft.com/office/powerpoint/2010/main" val="1809089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9BCCEAFE-E21B-43CF-80C4-FF01C3F9D479}"/>
              </a:ext>
            </a:extLst>
          </p:cNvPr>
          <p:cNvSpPr/>
          <p:nvPr userDrawn="1"/>
        </p:nvSpPr>
        <p:spPr>
          <a:xfrm>
            <a:off x="0" y="16274"/>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Rubrik 1">
            <a:extLst>
              <a:ext uri="{FF2B5EF4-FFF2-40B4-BE49-F238E27FC236}">
                <a16:creationId xmlns:a16="http://schemas.microsoft.com/office/drawing/2014/main" id="{74C1ADE6-C058-9C40-B135-034EB97B437C}"/>
              </a:ext>
            </a:extLst>
          </p:cNvPr>
          <p:cNvSpPr>
            <a:spLocks noGrp="1"/>
          </p:cNvSpPr>
          <p:nvPr>
            <p:ph type="title" hasCustomPrompt="1"/>
          </p:nvPr>
        </p:nvSpPr>
        <p:spPr>
          <a:xfrm>
            <a:off x="1103709" y="265373"/>
            <a:ext cx="9360000" cy="657339"/>
          </a:xfrm>
        </p:spPr>
        <p:txBody>
          <a:bodyPr lIns="90000" bIns="18000"/>
          <a:lstStyle>
            <a:lvl1pPr>
              <a:defRPr>
                <a:solidFill>
                  <a:schemeClr val="bg1"/>
                </a:solidFill>
              </a:defRPr>
            </a:lvl1pPr>
          </a:lstStyle>
          <a:p>
            <a:r>
              <a:rPr lang="sv-SE"/>
              <a:t>Headline</a:t>
            </a:r>
          </a:p>
        </p:txBody>
      </p:sp>
      <p:sp>
        <p:nvSpPr>
          <p:cNvPr id="5" name="Platshållare för sidfot 4">
            <a:extLst>
              <a:ext uri="{FF2B5EF4-FFF2-40B4-BE49-F238E27FC236}">
                <a16:creationId xmlns:a16="http://schemas.microsoft.com/office/drawing/2014/main" id="{3A0D4D5C-5B1B-1441-A13B-8613512E59E2}"/>
              </a:ext>
            </a:extLst>
          </p:cNvPr>
          <p:cNvSpPr>
            <a:spLocks noGrp="1"/>
          </p:cNvSpPr>
          <p:nvPr>
            <p:ph type="ftr" sz="quarter" idx="11"/>
          </p:nvPr>
        </p:nvSpPr>
        <p:spPr>
          <a:xfrm>
            <a:off x="2053244" y="6475270"/>
            <a:ext cx="4320448" cy="365125"/>
          </a:xfrm>
        </p:spPr>
        <p:txBody>
          <a:bodyPr/>
          <a:lstStyle>
            <a:lvl1pPr>
              <a:defRPr>
                <a:solidFill>
                  <a:schemeClr val="bg1"/>
                </a:solidFill>
              </a:defRPr>
            </a:lvl1pPr>
          </a:lstStyle>
          <a:p>
            <a:r>
              <a:rPr lang="sv-SE"/>
              <a:t>ICB 27</a:t>
            </a:r>
            <a:endParaRPr lang="sv-SE" dirty="0"/>
          </a:p>
        </p:txBody>
      </p:sp>
      <p:sp>
        <p:nvSpPr>
          <p:cNvPr id="6" name="Platshållare för bildnummer 5">
            <a:extLst>
              <a:ext uri="{FF2B5EF4-FFF2-40B4-BE49-F238E27FC236}">
                <a16:creationId xmlns:a16="http://schemas.microsoft.com/office/drawing/2014/main" id="{184FAE50-4669-D540-A55E-354FF0C59458}"/>
              </a:ext>
            </a:extLst>
          </p:cNvPr>
          <p:cNvSpPr>
            <a:spLocks noGrp="1"/>
          </p:cNvSpPr>
          <p:nvPr>
            <p:ph type="sldNum" sz="quarter" idx="12"/>
          </p:nvPr>
        </p:nvSpPr>
        <p:spPr>
          <a:xfrm>
            <a:off x="8735292" y="6475270"/>
            <a:ext cx="2743200" cy="365125"/>
          </a:xfrm>
        </p:spPr>
        <p:txBody>
          <a:bodyPr/>
          <a:lstStyle>
            <a:lvl1pPr>
              <a:defRPr>
                <a:solidFill>
                  <a:schemeClr val="bg1"/>
                </a:solidFill>
              </a:defRPr>
            </a:lvl1pPr>
          </a:lstStyle>
          <a:p>
            <a:fld id="{F7283078-D760-1647-8B80-66BA8B52336D}" type="slidenum">
              <a:rPr lang="sv-SE" smtClean="0"/>
              <a:pPr/>
              <a:t>‹#›</a:t>
            </a:fld>
            <a:endParaRPr lang="sv-SE"/>
          </a:p>
        </p:txBody>
      </p:sp>
      <p:sp>
        <p:nvSpPr>
          <p:cNvPr id="10" name="Rektangel 9">
            <a:extLst>
              <a:ext uri="{FF2B5EF4-FFF2-40B4-BE49-F238E27FC236}">
                <a16:creationId xmlns:a16="http://schemas.microsoft.com/office/drawing/2014/main" id="{A5E954D6-E4D2-47AD-A504-7408EC606D35}"/>
              </a:ext>
            </a:extLst>
          </p:cNvPr>
          <p:cNvSpPr/>
          <p:nvPr userDrawn="1"/>
        </p:nvSpPr>
        <p:spPr>
          <a:xfrm>
            <a:off x="0" y="447675"/>
            <a:ext cx="292101" cy="6410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2" name="Bildobjekt 11">
            <a:extLst>
              <a:ext uri="{FF2B5EF4-FFF2-40B4-BE49-F238E27FC236}">
                <a16:creationId xmlns:a16="http://schemas.microsoft.com/office/drawing/2014/main" id="{6426DF26-09C3-4DAE-B43E-0C11D6A63538}"/>
              </a:ext>
            </a:extLst>
          </p:cNvPr>
          <p:cNvPicPr>
            <a:picLocks noChangeAspect="1"/>
          </p:cNvPicPr>
          <p:nvPr userDrawn="1"/>
        </p:nvPicPr>
        <p:blipFill>
          <a:blip r:embed="rId2"/>
          <a:stretch>
            <a:fillRect/>
          </a:stretch>
        </p:blipFill>
        <p:spPr>
          <a:xfrm>
            <a:off x="10924611" y="417443"/>
            <a:ext cx="826395" cy="800100"/>
          </a:xfrm>
          <a:prstGeom prst="rect">
            <a:avLst/>
          </a:prstGeom>
        </p:spPr>
      </p:pic>
      <p:sp>
        <p:nvSpPr>
          <p:cNvPr id="11" name="Platshållare för text 10">
            <a:extLst>
              <a:ext uri="{FF2B5EF4-FFF2-40B4-BE49-F238E27FC236}">
                <a16:creationId xmlns:a16="http://schemas.microsoft.com/office/drawing/2014/main" id="{5C48DF05-1B09-4DA6-AC56-07304871CCD2}"/>
              </a:ext>
            </a:extLst>
          </p:cNvPr>
          <p:cNvSpPr>
            <a:spLocks noGrp="1"/>
          </p:cNvSpPr>
          <p:nvPr>
            <p:ph type="body" sz="quarter" idx="13"/>
          </p:nvPr>
        </p:nvSpPr>
        <p:spPr>
          <a:xfrm>
            <a:off x="1195647" y="1640719"/>
            <a:ext cx="10042073" cy="4375520"/>
          </a:xfrm>
        </p:spPr>
        <p:txBody>
          <a:bodyPr>
            <a:noAutofit/>
          </a:bodyPr>
          <a:lstStyle>
            <a:lvl1pPr marL="457200" indent="-457200">
              <a:buClr>
                <a:schemeClr val="bg1"/>
              </a:buClr>
              <a:buFont typeface="+mj-lt"/>
              <a:buAutoNum type="arabicPeriod"/>
              <a:defRPr>
                <a:solidFill>
                  <a:schemeClr val="bg1"/>
                </a:solidFill>
              </a:defRPr>
            </a:lvl1pPr>
            <a:lvl2pPr marL="82550" indent="0">
              <a:buNone/>
              <a:defRPr/>
            </a:lvl2pPr>
          </a:lstStyle>
          <a:p>
            <a:pPr lvl="0"/>
            <a:r>
              <a:rPr lang="en-US"/>
              <a:t>Edit Master text styles</a:t>
            </a:r>
          </a:p>
        </p:txBody>
      </p:sp>
      <p:sp>
        <p:nvSpPr>
          <p:cNvPr id="14" name="Platshållare för datum 3">
            <a:extLst>
              <a:ext uri="{FF2B5EF4-FFF2-40B4-BE49-F238E27FC236}">
                <a16:creationId xmlns:a16="http://schemas.microsoft.com/office/drawing/2014/main" id="{04D3287D-3E21-D845-8766-C307E6765306}"/>
              </a:ext>
            </a:extLst>
          </p:cNvPr>
          <p:cNvSpPr>
            <a:spLocks noGrp="1"/>
          </p:cNvSpPr>
          <p:nvPr>
            <p:ph type="dt" sz="half" idx="10"/>
          </p:nvPr>
        </p:nvSpPr>
        <p:spPr>
          <a:xfrm>
            <a:off x="1195647" y="6475270"/>
            <a:ext cx="832658" cy="365125"/>
          </a:xfrm>
        </p:spPr>
        <p:txBody>
          <a:bodyPr/>
          <a:lstStyle/>
          <a:p>
            <a:r>
              <a:rPr lang="en-US"/>
              <a:t>2026-03-04</a:t>
            </a:r>
            <a:endParaRPr lang="sv-SE" dirty="0"/>
          </a:p>
        </p:txBody>
      </p:sp>
    </p:spTree>
    <p:extLst>
      <p:ext uri="{BB962C8B-B14F-4D97-AF65-F5344CB8AC3E}">
        <p14:creationId xmlns:p14="http://schemas.microsoft.com/office/powerpoint/2010/main" val="1876422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hapter/breaker slide">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250D024A-8F85-4618-9506-0F493B263A92}"/>
              </a:ext>
            </a:extLst>
          </p:cNvPr>
          <p:cNvSpPr/>
          <p:nvPr userDrawn="1"/>
        </p:nvSpPr>
        <p:spPr>
          <a:xfrm>
            <a:off x="0" y="0"/>
            <a:ext cx="647771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ktangel 7">
            <a:extLst>
              <a:ext uri="{FF2B5EF4-FFF2-40B4-BE49-F238E27FC236}">
                <a16:creationId xmlns:a16="http://schemas.microsoft.com/office/drawing/2014/main" id="{628E18C2-A66E-436E-89DA-1C5D481CB4B4}"/>
              </a:ext>
            </a:extLst>
          </p:cNvPr>
          <p:cNvSpPr/>
          <p:nvPr userDrawn="1"/>
        </p:nvSpPr>
        <p:spPr>
          <a:xfrm>
            <a:off x="0" y="447675"/>
            <a:ext cx="292101" cy="6410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Platshållare för bild 12">
            <a:extLst>
              <a:ext uri="{FF2B5EF4-FFF2-40B4-BE49-F238E27FC236}">
                <a16:creationId xmlns:a16="http://schemas.microsoft.com/office/drawing/2014/main" id="{4FD00856-A3E1-48A7-B9CD-D7B89BD6A06C}"/>
              </a:ext>
            </a:extLst>
          </p:cNvPr>
          <p:cNvSpPr>
            <a:spLocks noGrp="1"/>
          </p:cNvSpPr>
          <p:nvPr>
            <p:ph type="pic" sz="quarter" idx="12" hasCustomPrompt="1"/>
          </p:nvPr>
        </p:nvSpPr>
        <p:spPr>
          <a:xfrm>
            <a:off x="6477712" y="0"/>
            <a:ext cx="5714288" cy="6858000"/>
          </a:xfrm>
          <a:solidFill>
            <a:srgbClr val="ECECEC"/>
          </a:solidFill>
        </p:spPr>
        <p:txBody>
          <a:bodyPr>
            <a:normAutofit/>
          </a:bodyPr>
          <a:lstStyle>
            <a:lvl1pPr algn="ctr">
              <a:defRPr sz="800"/>
            </a:lvl1pPr>
          </a:lstStyle>
          <a:p>
            <a:r>
              <a:rPr lang="sv-SE"/>
              <a:t>INSERT IMAGE</a:t>
            </a:r>
          </a:p>
        </p:txBody>
      </p:sp>
      <p:sp>
        <p:nvSpPr>
          <p:cNvPr id="9" name="Platshållare för text 8">
            <a:extLst>
              <a:ext uri="{FF2B5EF4-FFF2-40B4-BE49-F238E27FC236}">
                <a16:creationId xmlns:a16="http://schemas.microsoft.com/office/drawing/2014/main" id="{A8D8C0FE-DA05-418D-9F18-A5A81125AD3F}"/>
              </a:ext>
            </a:extLst>
          </p:cNvPr>
          <p:cNvSpPr>
            <a:spLocks noGrp="1"/>
          </p:cNvSpPr>
          <p:nvPr>
            <p:ph type="body" sz="quarter" idx="11"/>
          </p:nvPr>
        </p:nvSpPr>
        <p:spPr>
          <a:xfrm>
            <a:off x="10924611" y="417443"/>
            <a:ext cx="828000" cy="799200"/>
          </a:xfrm>
          <a:blipFill>
            <a:blip r:embed="rId2"/>
            <a:stretch>
              <a:fillRect/>
            </a:stretch>
          </a:blipFill>
        </p:spPr>
        <p:txBody>
          <a:bodyPr>
            <a:normAutofit/>
          </a:bodyPr>
          <a:lstStyle>
            <a:lvl1pPr marL="0" indent="0">
              <a:buFontTx/>
              <a:buNone/>
              <a:defRPr sz="100">
                <a:noFill/>
              </a:defRPr>
            </a:lvl1pPr>
          </a:lstStyle>
          <a:p>
            <a:pPr lvl="0"/>
            <a:r>
              <a:rPr lang="en-US"/>
              <a:t>Edit Master text styles</a:t>
            </a:r>
          </a:p>
        </p:txBody>
      </p:sp>
      <p:sp>
        <p:nvSpPr>
          <p:cNvPr id="7" name="Platshållare för text 6">
            <a:extLst>
              <a:ext uri="{FF2B5EF4-FFF2-40B4-BE49-F238E27FC236}">
                <a16:creationId xmlns:a16="http://schemas.microsoft.com/office/drawing/2014/main" id="{1848DA8D-03CE-4CA5-A851-F6ABAE67A9B0}"/>
              </a:ext>
            </a:extLst>
          </p:cNvPr>
          <p:cNvSpPr>
            <a:spLocks noGrp="1"/>
          </p:cNvSpPr>
          <p:nvPr>
            <p:ph type="body" sz="quarter" idx="10"/>
          </p:nvPr>
        </p:nvSpPr>
        <p:spPr>
          <a:xfrm>
            <a:off x="0" y="447675"/>
            <a:ext cx="292100" cy="6410325"/>
          </a:xfrm>
          <a:solidFill>
            <a:schemeClr val="bg1"/>
          </a:solidFill>
        </p:spPr>
        <p:txBody>
          <a:bodyPr>
            <a:normAutofit/>
          </a:bodyPr>
          <a:lstStyle>
            <a:lvl1pPr marL="0" indent="0">
              <a:buFontTx/>
              <a:buNone/>
              <a:defRPr sz="100">
                <a:noFill/>
              </a:defRPr>
            </a:lvl1pPr>
          </a:lstStyle>
          <a:p>
            <a:pPr lvl="0"/>
            <a:r>
              <a:rPr lang="en-US"/>
              <a:t>Edit Master text styles</a:t>
            </a:r>
          </a:p>
        </p:txBody>
      </p:sp>
      <p:sp>
        <p:nvSpPr>
          <p:cNvPr id="3" name="Platshållare för text 2">
            <a:extLst>
              <a:ext uri="{FF2B5EF4-FFF2-40B4-BE49-F238E27FC236}">
                <a16:creationId xmlns:a16="http://schemas.microsoft.com/office/drawing/2014/main" id="{F55DE042-7DE8-4583-986C-40823753078B}"/>
              </a:ext>
            </a:extLst>
          </p:cNvPr>
          <p:cNvSpPr>
            <a:spLocks noGrp="1"/>
          </p:cNvSpPr>
          <p:nvPr>
            <p:ph type="body" sz="quarter" idx="13" hasCustomPrompt="1"/>
          </p:nvPr>
        </p:nvSpPr>
        <p:spPr>
          <a:xfrm>
            <a:off x="1230491" y="1051132"/>
            <a:ext cx="4255909" cy="829149"/>
          </a:xfrm>
        </p:spPr>
        <p:txBody>
          <a:bodyPr rIns="18000" anchor="b" anchorCtr="0"/>
          <a:lstStyle>
            <a:lvl1pPr marL="0" indent="0">
              <a:buFontTx/>
              <a:buNone/>
              <a:defRPr sz="4800">
                <a:solidFill>
                  <a:schemeClr val="bg1"/>
                </a:solidFill>
                <a:latin typeface="+mn-lt"/>
              </a:defRPr>
            </a:lvl1pPr>
            <a:lvl2pPr marL="82550" indent="0">
              <a:buNone/>
              <a:defRPr/>
            </a:lvl2pPr>
          </a:lstStyle>
          <a:p>
            <a:pPr lvl="0"/>
            <a:r>
              <a:rPr lang="sv-SE"/>
              <a:t># (chapter)</a:t>
            </a:r>
          </a:p>
        </p:txBody>
      </p:sp>
      <p:sp>
        <p:nvSpPr>
          <p:cNvPr id="11" name="Platshållare för text 2">
            <a:extLst>
              <a:ext uri="{FF2B5EF4-FFF2-40B4-BE49-F238E27FC236}">
                <a16:creationId xmlns:a16="http://schemas.microsoft.com/office/drawing/2014/main" id="{1DC53C5B-9DC3-4646-B6B3-DD59404D44D0}"/>
              </a:ext>
            </a:extLst>
          </p:cNvPr>
          <p:cNvSpPr>
            <a:spLocks noGrp="1"/>
          </p:cNvSpPr>
          <p:nvPr>
            <p:ph type="body" sz="quarter" idx="14" hasCustomPrompt="1"/>
          </p:nvPr>
        </p:nvSpPr>
        <p:spPr>
          <a:xfrm>
            <a:off x="1230491" y="2169209"/>
            <a:ext cx="4255909" cy="2462613"/>
          </a:xfrm>
        </p:spPr>
        <p:txBody>
          <a:bodyPr rIns="18000" anchor="t" anchorCtr="0"/>
          <a:lstStyle>
            <a:lvl1pPr marL="0" indent="0">
              <a:spcBef>
                <a:spcPts val="0"/>
              </a:spcBef>
              <a:buFontTx/>
              <a:buNone/>
              <a:defRPr sz="4200">
                <a:solidFill>
                  <a:schemeClr val="bg1"/>
                </a:solidFill>
                <a:latin typeface="Segoe UI Semibold" panose="020B0702040204020203" pitchFamily="34" charset="0"/>
                <a:cs typeface="Segoe UI Semibold" panose="020B0702040204020203" pitchFamily="34" charset="0"/>
              </a:defRPr>
            </a:lvl1pPr>
            <a:lvl2pPr marL="82550" indent="0">
              <a:buNone/>
              <a:defRPr/>
            </a:lvl2pPr>
          </a:lstStyle>
          <a:p>
            <a:pPr lvl="0"/>
            <a:r>
              <a:rPr lang="sv-SE"/>
              <a:t>Headline</a:t>
            </a:r>
          </a:p>
        </p:txBody>
      </p:sp>
    </p:spTree>
    <p:extLst>
      <p:ext uri="{BB962C8B-B14F-4D97-AF65-F5344CB8AC3E}">
        <p14:creationId xmlns:p14="http://schemas.microsoft.com/office/powerpoint/2010/main" val="1993065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One column">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4C1ADE6-C058-9C40-B135-034EB97B437C}"/>
              </a:ext>
            </a:extLst>
          </p:cNvPr>
          <p:cNvSpPr>
            <a:spLocks noGrp="1"/>
          </p:cNvSpPr>
          <p:nvPr>
            <p:ph type="title" hasCustomPrompt="1"/>
          </p:nvPr>
        </p:nvSpPr>
        <p:spPr>
          <a:xfrm>
            <a:off x="1103709" y="265373"/>
            <a:ext cx="9360000" cy="657339"/>
          </a:xfrm>
        </p:spPr>
        <p:txBody>
          <a:bodyPr lIns="90000" bIns="18000"/>
          <a:lstStyle>
            <a:lvl1pPr>
              <a:defRPr/>
            </a:lvl1pPr>
          </a:lstStyle>
          <a:p>
            <a:r>
              <a:rPr lang="sv-SE"/>
              <a:t>Headline</a:t>
            </a:r>
          </a:p>
        </p:txBody>
      </p:sp>
      <p:sp>
        <p:nvSpPr>
          <p:cNvPr id="5" name="Platshållare för sidfot 4">
            <a:extLst>
              <a:ext uri="{FF2B5EF4-FFF2-40B4-BE49-F238E27FC236}">
                <a16:creationId xmlns:a16="http://schemas.microsoft.com/office/drawing/2014/main" id="{3A0D4D5C-5B1B-1441-A13B-8613512E59E2}"/>
              </a:ext>
            </a:extLst>
          </p:cNvPr>
          <p:cNvSpPr>
            <a:spLocks noGrp="1"/>
          </p:cNvSpPr>
          <p:nvPr>
            <p:ph type="ftr" sz="quarter" idx="11"/>
          </p:nvPr>
        </p:nvSpPr>
        <p:spPr>
          <a:xfrm>
            <a:off x="2053244" y="6475270"/>
            <a:ext cx="4320448" cy="365125"/>
          </a:xfrm>
        </p:spPr>
        <p:txBody>
          <a:bodyPr/>
          <a:lstStyle/>
          <a:p>
            <a:r>
              <a:rPr lang="sv-SE"/>
              <a:t>ICB 27</a:t>
            </a:r>
            <a:endParaRPr lang="sv-SE" dirty="0"/>
          </a:p>
        </p:txBody>
      </p:sp>
      <p:sp>
        <p:nvSpPr>
          <p:cNvPr id="6" name="Platshållare för bildnummer 5">
            <a:extLst>
              <a:ext uri="{FF2B5EF4-FFF2-40B4-BE49-F238E27FC236}">
                <a16:creationId xmlns:a16="http://schemas.microsoft.com/office/drawing/2014/main" id="{184FAE50-4669-D540-A55E-354FF0C59458}"/>
              </a:ext>
            </a:extLst>
          </p:cNvPr>
          <p:cNvSpPr>
            <a:spLocks noGrp="1"/>
          </p:cNvSpPr>
          <p:nvPr>
            <p:ph type="sldNum" sz="quarter" idx="12"/>
          </p:nvPr>
        </p:nvSpPr>
        <p:spPr>
          <a:xfrm>
            <a:off x="8735292" y="6475270"/>
            <a:ext cx="2743200" cy="365125"/>
          </a:xfrm>
        </p:spPr>
        <p:txBody>
          <a:bodyPr/>
          <a:lstStyle/>
          <a:p>
            <a:fld id="{F7283078-D760-1647-8B80-66BA8B52336D}" type="slidenum">
              <a:rPr lang="sv-SE" smtClean="0"/>
              <a:t>‹#›</a:t>
            </a:fld>
            <a:endParaRPr lang="sv-SE" dirty="0"/>
          </a:p>
        </p:txBody>
      </p:sp>
      <p:sp>
        <p:nvSpPr>
          <p:cNvPr id="14" name="Platshållare för text 13">
            <a:extLst>
              <a:ext uri="{FF2B5EF4-FFF2-40B4-BE49-F238E27FC236}">
                <a16:creationId xmlns:a16="http://schemas.microsoft.com/office/drawing/2014/main" id="{DD16215C-7D16-4D0F-BA5D-E02EED6FB2D9}"/>
              </a:ext>
            </a:extLst>
          </p:cNvPr>
          <p:cNvSpPr>
            <a:spLocks noGrp="1"/>
          </p:cNvSpPr>
          <p:nvPr>
            <p:ph type="body" sz="quarter" idx="14" hasCustomPrompt="1"/>
          </p:nvPr>
        </p:nvSpPr>
        <p:spPr>
          <a:xfrm>
            <a:off x="1103709" y="931026"/>
            <a:ext cx="9360000" cy="507076"/>
          </a:xfrm>
        </p:spPr>
        <p:txBody>
          <a:bodyPr lIns="90000" tIns="18000">
            <a:noAutofit/>
          </a:bodyPr>
          <a:lstStyle>
            <a:lvl1pPr marL="0" indent="0">
              <a:spcBef>
                <a:spcPts val="0"/>
              </a:spcBef>
              <a:buFontTx/>
              <a:buNone/>
              <a:defRPr sz="2200">
                <a:solidFill>
                  <a:schemeClr val="accent1"/>
                </a:solidFill>
              </a:defRPr>
            </a:lvl1pPr>
            <a:lvl2pPr marL="82550" indent="0">
              <a:buNone/>
              <a:defRPr/>
            </a:lvl2pPr>
          </a:lstStyle>
          <a:p>
            <a:pPr lvl="0"/>
            <a:r>
              <a:rPr lang="sv-SE"/>
              <a:t>Sub-headline</a:t>
            </a:r>
          </a:p>
        </p:txBody>
      </p:sp>
      <p:sp>
        <p:nvSpPr>
          <p:cNvPr id="10" name="Rektangel 9">
            <a:extLst>
              <a:ext uri="{FF2B5EF4-FFF2-40B4-BE49-F238E27FC236}">
                <a16:creationId xmlns:a16="http://schemas.microsoft.com/office/drawing/2014/main" id="{A5E954D6-E4D2-47AD-A504-7408EC606D35}"/>
              </a:ext>
            </a:extLst>
          </p:cNvPr>
          <p:cNvSpPr/>
          <p:nvPr userDrawn="1"/>
        </p:nvSpPr>
        <p:spPr>
          <a:xfrm>
            <a:off x="0" y="447675"/>
            <a:ext cx="292101" cy="641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1" name="Bildobjekt 10">
            <a:extLst>
              <a:ext uri="{FF2B5EF4-FFF2-40B4-BE49-F238E27FC236}">
                <a16:creationId xmlns:a16="http://schemas.microsoft.com/office/drawing/2014/main" id="{6DD4ACE8-21C9-474B-A84B-6E399CB9FBD5}"/>
              </a:ext>
            </a:extLst>
          </p:cNvPr>
          <p:cNvPicPr>
            <a:picLocks noChangeAspect="1"/>
          </p:cNvPicPr>
          <p:nvPr userDrawn="1"/>
        </p:nvPicPr>
        <p:blipFill>
          <a:blip r:embed="rId2"/>
          <a:srcRect/>
          <a:stretch/>
        </p:blipFill>
        <p:spPr>
          <a:xfrm>
            <a:off x="10924611" y="417443"/>
            <a:ext cx="826394" cy="800100"/>
          </a:xfrm>
          <a:prstGeom prst="rect">
            <a:avLst/>
          </a:prstGeom>
        </p:spPr>
      </p:pic>
      <p:sp>
        <p:nvSpPr>
          <p:cNvPr id="12" name="Platshållare för innehåll 2">
            <a:extLst>
              <a:ext uri="{FF2B5EF4-FFF2-40B4-BE49-F238E27FC236}">
                <a16:creationId xmlns:a16="http://schemas.microsoft.com/office/drawing/2014/main" id="{5917406D-4BE3-3B4C-BCFF-41B4F0FAB441}"/>
              </a:ext>
            </a:extLst>
          </p:cNvPr>
          <p:cNvSpPr>
            <a:spLocks noGrp="1"/>
          </p:cNvSpPr>
          <p:nvPr>
            <p:ph idx="1"/>
          </p:nvPr>
        </p:nvSpPr>
        <p:spPr>
          <a:xfrm>
            <a:off x="1094400" y="1562400"/>
            <a:ext cx="9365782" cy="4768062"/>
          </a:xfrm>
        </p:spPr>
        <p:txBody>
          <a:bodyPr lIns="0" rIns="18000"/>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13" name="Platshållare för datum 3">
            <a:extLst>
              <a:ext uri="{FF2B5EF4-FFF2-40B4-BE49-F238E27FC236}">
                <a16:creationId xmlns:a16="http://schemas.microsoft.com/office/drawing/2014/main" id="{3E8E36C4-8565-B94E-A90D-FF5DD7F86A6D}"/>
              </a:ext>
            </a:extLst>
          </p:cNvPr>
          <p:cNvSpPr>
            <a:spLocks noGrp="1"/>
          </p:cNvSpPr>
          <p:nvPr>
            <p:ph type="dt" sz="half" idx="10"/>
          </p:nvPr>
        </p:nvSpPr>
        <p:spPr>
          <a:xfrm>
            <a:off x="1195647" y="6475270"/>
            <a:ext cx="832658" cy="365125"/>
          </a:xfrm>
        </p:spPr>
        <p:txBody>
          <a:bodyPr/>
          <a:lstStyle/>
          <a:p>
            <a:r>
              <a:rPr lang="en-US"/>
              <a:t>2026-03-04</a:t>
            </a:r>
            <a:endParaRPr lang="sv-SE" dirty="0"/>
          </a:p>
        </p:txBody>
      </p:sp>
    </p:spTree>
    <p:extLst>
      <p:ext uri="{BB962C8B-B14F-4D97-AF65-F5344CB8AC3E}">
        <p14:creationId xmlns:p14="http://schemas.microsoft.com/office/powerpoint/2010/main" val="3988782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ext in 2 columns">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4C1ADE6-C058-9C40-B135-034EB97B437C}"/>
              </a:ext>
            </a:extLst>
          </p:cNvPr>
          <p:cNvSpPr>
            <a:spLocks noGrp="1"/>
          </p:cNvSpPr>
          <p:nvPr>
            <p:ph type="title" hasCustomPrompt="1"/>
          </p:nvPr>
        </p:nvSpPr>
        <p:spPr>
          <a:xfrm>
            <a:off x="1103709" y="265373"/>
            <a:ext cx="9360000" cy="657339"/>
          </a:xfrm>
        </p:spPr>
        <p:txBody>
          <a:bodyPr lIns="90000" bIns="18000"/>
          <a:lstStyle>
            <a:lvl1pPr>
              <a:defRPr/>
            </a:lvl1pPr>
          </a:lstStyle>
          <a:p>
            <a:r>
              <a:rPr lang="sv-SE"/>
              <a:t>Headline</a:t>
            </a:r>
          </a:p>
        </p:txBody>
      </p:sp>
      <p:sp>
        <p:nvSpPr>
          <p:cNvPr id="5" name="Platshållare för sidfot 4">
            <a:extLst>
              <a:ext uri="{FF2B5EF4-FFF2-40B4-BE49-F238E27FC236}">
                <a16:creationId xmlns:a16="http://schemas.microsoft.com/office/drawing/2014/main" id="{3A0D4D5C-5B1B-1441-A13B-8613512E59E2}"/>
              </a:ext>
            </a:extLst>
          </p:cNvPr>
          <p:cNvSpPr>
            <a:spLocks noGrp="1"/>
          </p:cNvSpPr>
          <p:nvPr>
            <p:ph type="ftr" sz="quarter" idx="11"/>
          </p:nvPr>
        </p:nvSpPr>
        <p:spPr>
          <a:xfrm>
            <a:off x="2053244" y="6475270"/>
            <a:ext cx="4320448" cy="365125"/>
          </a:xfrm>
        </p:spPr>
        <p:txBody>
          <a:bodyPr/>
          <a:lstStyle/>
          <a:p>
            <a:r>
              <a:rPr lang="sv-SE"/>
              <a:t>ICB 27</a:t>
            </a:r>
            <a:endParaRPr lang="sv-SE" dirty="0"/>
          </a:p>
        </p:txBody>
      </p:sp>
      <p:sp>
        <p:nvSpPr>
          <p:cNvPr id="6" name="Platshållare för bildnummer 5">
            <a:extLst>
              <a:ext uri="{FF2B5EF4-FFF2-40B4-BE49-F238E27FC236}">
                <a16:creationId xmlns:a16="http://schemas.microsoft.com/office/drawing/2014/main" id="{184FAE50-4669-D540-A55E-354FF0C59458}"/>
              </a:ext>
            </a:extLst>
          </p:cNvPr>
          <p:cNvSpPr>
            <a:spLocks noGrp="1"/>
          </p:cNvSpPr>
          <p:nvPr>
            <p:ph type="sldNum" sz="quarter" idx="12"/>
          </p:nvPr>
        </p:nvSpPr>
        <p:spPr>
          <a:xfrm>
            <a:off x="8735292" y="6475270"/>
            <a:ext cx="2743200" cy="365125"/>
          </a:xfrm>
        </p:spPr>
        <p:txBody>
          <a:bodyPr/>
          <a:lstStyle/>
          <a:p>
            <a:fld id="{F7283078-D760-1647-8B80-66BA8B52336D}" type="slidenum">
              <a:rPr lang="sv-SE" smtClean="0"/>
              <a:t>‹#›</a:t>
            </a:fld>
            <a:endParaRPr lang="sv-SE"/>
          </a:p>
        </p:txBody>
      </p:sp>
      <p:sp>
        <p:nvSpPr>
          <p:cNvPr id="9" name="Platshållare för innehåll 2">
            <a:extLst>
              <a:ext uri="{FF2B5EF4-FFF2-40B4-BE49-F238E27FC236}">
                <a16:creationId xmlns:a16="http://schemas.microsoft.com/office/drawing/2014/main" id="{590CF35B-F516-4A5B-A8AB-7A0A283629E9}"/>
              </a:ext>
            </a:extLst>
          </p:cNvPr>
          <p:cNvSpPr>
            <a:spLocks noGrp="1"/>
          </p:cNvSpPr>
          <p:nvPr>
            <p:ph idx="1"/>
          </p:nvPr>
        </p:nvSpPr>
        <p:spPr>
          <a:xfrm>
            <a:off x="1094400" y="1562400"/>
            <a:ext cx="4993785" cy="4768062"/>
          </a:xfrm>
        </p:spPr>
        <p:txBody>
          <a:bodyPr lIns="0" rIns="18000"/>
          <a:lstStyle>
            <a:lvl1pPr>
              <a:lnSpc>
                <a:spcPct val="100000"/>
              </a:lnSpc>
              <a:defRPr/>
            </a:lvl1pPr>
            <a:lvl2pPr marL="358775" indent="-215900">
              <a:lnSpc>
                <a:spcPct val="100000"/>
              </a:lnSpc>
              <a:tabLst/>
              <a:defRPr/>
            </a:lvl2pPr>
            <a:lvl3pPr marL="449263" indent="-196850">
              <a:lnSpc>
                <a:spcPct val="100000"/>
              </a:lnSpc>
              <a:tabLst/>
              <a:defRPr/>
            </a:lvl3pPr>
            <a:lvl4pPr marL="541338" indent="-180000">
              <a:lnSpc>
                <a:spcPct val="100000"/>
              </a:lnSpc>
              <a:tabLst/>
              <a:defRPr/>
            </a:lvl4pPr>
            <a:lvl5pPr marL="630000" indent="-162000">
              <a:lnSpc>
                <a:spcPct val="100000"/>
              </a:lnSpc>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12" name="Platshållare för innehåll 2">
            <a:extLst>
              <a:ext uri="{FF2B5EF4-FFF2-40B4-BE49-F238E27FC236}">
                <a16:creationId xmlns:a16="http://schemas.microsoft.com/office/drawing/2014/main" id="{BA21051E-3C35-41FB-8E6B-797DB8F26971}"/>
              </a:ext>
            </a:extLst>
          </p:cNvPr>
          <p:cNvSpPr>
            <a:spLocks noGrp="1"/>
          </p:cNvSpPr>
          <p:nvPr>
            <p:ph idx="13"/>
          </p:nvPr>
        </p:nvSpPr>
        <p:spPr>
          <a:xfrm>
            <a:off x="6373692" y="1562400"/>
            <a:ext cx="4993785" cy="4768062"/>
          </a:xfrm>
        </p:spPr>
        <p:txBody>
          <a:bodyPr lIns="0" rIns="18000"/>
          <a:lstStyle>
            <a:lvl1pPr>
              <a:lnSpc>
                <a:spcPct val="100000"/>
              </a:lnSpc>
              <a:defRPr/>
            </a:lvl1pPr>
            <a:lvl2pPr marL="360000" indent="-216000">
              <a:lnSpc>
                <a:spcPct val="100000"/>
              </a:lnSpc>
              <a:tabLst/>
              <a:defRPr/>
            </a:lvl2pPr>
            <a:lvl3pPr marL="450000" indent="-198000">
              <a:lnSpc>
                <a:spcPct val="100000"/>
              </a:lnSpc>
              <a:tabLst/>
              <a:defRPr/>
            </a:lvl3pPr>
            <a:lvl4pPr marL="540000" indent="-180000">
              <a:lnSpc>
                <a:spcPct val="100000"/>
              </a:lnSpc>
              <a:tabLst/>
              <a:defRPr/>
            </a:lvl4pPr>
            <a:lvl5pPr marL="628650" indent="-162000">
              <a:lnSpc>
                <a:spcPct val="100000"/>
              </a:lnSpc>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14" name="Platshållare för text 13">
            <a:extLst>
              <a:ext uri="{FF2B5EF4-FFF2-40B4-BE49-F238E27FC236}">
                <a16:creationId xmlns:a16="http://schemas.microsoft.com/office/drawing/2014/main" id="{DD16215C-7D16-4D0F-BA5D-E02EED6FB2D9}"/>
              </a:ext>
            </a:extLst>
          </p:cNvPr>
          <p:cNvSpPr>
            <a:spLocks noGrp="1"/>
          </p:cNvSpPr>
          <p:nvPr>
            <p:ph type="body" sz="quarter" idx="14" hasCustomPrompt="1"/>
          </p:nvPr>
        </p:nvSpPr>
        <p:spPr>
          <a:xfrm>
            <a:off x="1103709" y="931026"/>
            <a:ext cx="9360000" cy="507076"/>
          </a:xfrm>
        </p:spPr>
        <p:txBody>
          <a:bodyPr lIns="90000" tIns="18000">
            <a:noAutofit/>
          </a:bodyPr>
          <a:lstStyle>
            <a:lvl1pPr marL="0" indent="0">
              <a:spcBef>
                <a:spcPts val="0"/>
              </a:spcBef>
              <a:buFontTx/>
              <a:buNone/>
              <a:defRPr sz="2200">
                <a:solidFill>
                  <a:schemeClr val="accent1"/>
                </a:solidFill>
              </a:defRPr>
            </a:lvl1pPr>
            <a:lvl2pPr marL="82550" indent="0">
              <a:buNone/>
              <a:defRPr/>
            </a:lvl2pPr>
          </a:lstStyle>
          <a:p>
            <a:pPr lvl="0"/>
            <a:r>
              <a:rPr lang="sv-SE"/>
              <a:t>Sub-headline</a:t>
            </a:r>
          </a:p>
        </p:txBody>
      </p:sp>
      <p:sp>
        <p:nvSpPr>
          <p:cNvPr id="15" name="Rektangel 14">
            <a:extLst>
              <a:ext uri="{FF2B5EF4-FFF2-40B4-BE49-F238E27FC236}">
                <a16:creationId xmlns:a16="http://schemas.microsoft.com/office/drawing/2014/main" id="{87E2C692-2C39-4CA8-AA87-45E0F36B6A0E}"/>
              </a:ext>
            </a:extLst>
          </p:cNvPr>
          <p:cNvSpPr/>
          <p:nvPr userDrawn="1"/>
        </p:nvSpPr>
        <p:spPr>
          <a:xfrm>
            <a:off x="0" y="447675"/>
            <a:ext cx="292101" cy="641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6" name="Bildobjekt 15">
            <a:extLst>
              <a:ext uri="{FF2B5EF4-FFF2-40B4-BE49-F238E27FC236}">
                <a16:creationId xmlns:a16="http://schemas.microsoft.com/office/drawing/2014/main" id="{E327627C-4BB8-4965-8107-0E7E741F8302}"/>
              </a:ext>
            </a:extLst>
          </p:cNvPr>
          <p:cNvPicPr>
            <a:picLocks noChangeAspect="1"/>
          </p:cNvPicPr>
          <p:nvPr userDrawn="1"/>
        </p:nvPicPr>
        <p:blipFill>
          <a:blip r:embed="rId2"/>
          <a:srcRect/>
          <a:stretch/>
        </p:blipFill>
        <p:spPr>
          <a:xfrm>
            <a:off x="10924611" y="417443"/>
            <a:ext cx="826394" cy="800100"/>
          </a:xfrm>
          <a:prstGeom prst="rect">
            <a:avLst/>
          </a:prstGeom>
        </p:spPr>
      </p:pic>
      <p:sp>
        <p:nvSpPr>
          <p:cNvPr id="11" name="Platshållare för datum 3">
            <a:extLst>
              <a:ext uri="{FF2B5EF4-FFF2-40B4-BE49-F238E27FC236}">
                <a16:creationId xmlns:a16="http://schemas.microsoft.com/office/drawing/2014/main" id="{154C1432-4F85-1F42-8016-9B83B89CC804}"/>
              </a:ext>
            </a:extLst>
          </p:cNvPr>
          <p:cNvSpPr>
            <a:spLocks noGrp="1"/>
          </p:cNvSpPr>
          <p:nvPr>
            <p:ph type="dt" sz="half" idx="10"/>
          </p:nvPr>
        </p:nvSpPr>
        <p:spPr>
          <a:xfrm>
            <a:off x="1195647" y="6475270"/>
            <a:ext cx="832658" cy="365125"/>
          </a:xfrm>
        </p:spPr>
        <p:txBody>
          <a:bodyPr/>
          <a:lstStyle/>
          <a:p>
            <a:r>
              <a:rPr lang="en-US"/>
              <a:t>2026-03-04</a:t>
            </a:r>
            <a:endParaRPr lang="sv-SE" dirty="0"/>
          </a:p>
        </p:txBody>
      </p:sp>
    </p:spTree>
    <p:extLst>
      <p:ext uri="{BB962C8B-B14F-4D97-AF65-F5344CB8AC3E}">
        <p14:creationId xmlns:p14="http://schemas.microsoft.com/office/powerpoint/2010/main" val="1752341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ext in 3 columns">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4C1ADE6-C058-9C40-B135-034EB97B437C}"/>
              </a:ext>
            </a:extLst>
          </p:cNvPr>
          <p:cNvSpPr>
            <a:spLocks noGrp="1"/>
          </p:cNvSpPr>
          <p:nvPr>
            <p:ph type="title" hasCustomPrompt="1"/>
          </p:nvPr>
        </p:nvSpPr>
        <p:spPr>
          <a:xfrm>
            <a:off x="1103709" y="265373"/>
            <a:ext cx="9360000" cy="657339"/>
          </a:xfrm>
        </p:spPr>
        <p:txBody>
          <a:bodyPr lIns="90000" bIns="18000"/>
          <a:lstStyle>
            <a:lvl1pPr>
              <a:defRPr/>
            </a:lvl1pPr>
          </a:lstStyle>
          <a:p>
            <a:r>
              <a:rPr lang="sv-SE"/>
              <a:t>Headline</a:t>
            </a:r>
          </a:p>
        </p:txBody>
      </p:sp>
      <p:sp>
        <p:nvSpPr>
          <p:cNvPr id="5" name="Platshållare för sidfot 4">
            <a:extLst>
              <a:ext uri="{FF2B5EF4-FFF2-40B4-BE49-F238E27FC236}">
                <a16:creationId xmlns:a16="http://schemas.microsoft.com/office/drawing/2014/main" id="{3A0D4D5C-5B1B-1441-A13B-8613512E59E2}"/>
              </a:ext>
            </a:extLst>
          </p:cNvPr>
          <p:cNvSpPr>
            <a:spLocks noGrp="1"/>
          </p:cNvSpPr>
          <p:nvPr>
            <p:ph type="ftr" sz="quarter" idx="11"/>
          </p:nvPr>
        </p:nvSpPr>
        <p:spPr>
          <a:xfrm>
            <a:off x="2053244" y="6475270"/>
            <a:ext cx="4320448" cy="365125"/>
          </a:xfrm>
        </p:spPr>
        <p:txBody>
          <a:bodyPr/>
          <a:lstStyle/>
          <a:p>
            <a:r>
              <a:rPr lang="sv-SE"/>
              <a:t>ICB 27</a:t>
            </a:r>
            <a:endParaRPr lang="sv-SE" dirty="0"/>
          </a:p>
        </p:txBody>
      </p:sp>
      <p:sp>
        <p:nvSpPr>
          <p:cNvPr id="6" name="Platshållare för bildnummer 5">
            <a:extLst>
              <a:ext uri="{FF2B5EF4-FFF2-40B4-BE49-F238E27FC236}">
                <a16:creationId xmlns:a16="http://schemas.microsoft.com/office/drawing/2014/main" id="{184FAE50-4669-D540-A55E-354FF0C59458}"/>
              </a:ext>
            </a:extLst>
          </p:cNvPr>
          <p:cNvSpPr>
            <a:spLocks noGrp="1"/>
          </p:cNvSpPr>
          <p:nvPr>
            <p:ph type="sldNum" sz="quarter" idx="12"/>
          </p:nvPr>
        </p:nvSpPr>
        <p:spPr>
          <a:xfrm>
            <a:off x="8735292" y="6475270"/>
            <a:ext cx="2743200" cy="365125"/>
          </a:xfrm>
        </p:spPr>
        <p:txBody>
          <a:bodyPr/>
          <a:lstStyle/>
          <a:p>
            <a:fld id="{F7283078-D760-1647-8B80-66BA8B52336D}" type="slidenum">
              <a:rPr lang="sv-SE" smtClean="0"/>
              <a:t>‹#›</a:t>
            </a:fld>
            <a:endParaRPr lang="sv-SE"/>
          </a:p>
        </p:txBody>
      </p:sp>
      <p:sp>
        <p:nvSpPr>
          <p:cNvPr id="9" name="Platshållare för innehåll 2">
            <a:extLst>
              <a:ext uri="{FF2B5EF4-FFF2-40B4-BE49-F238E27FC236}">
                <a16:creationId xmlns:a16="http://schemas.microsoft.com/office/drawing/2014/main" id="{590CF35B-F516-4A5B-A8AB-7A0A283629E9}"/>
              </a:ext>
            </a:extLst>
          </p:cNvPr>
          <p:cNvSpPr>
            <a:spLocks noGrp="1"/>
          </p:cNvSpPr>
          <p:nvPr>
            <p:ph idx="1"/>
          </p:nvPr>
        </p:nvSpPr>
        <p:spPr>
          <a:xfrm>
            <a:off x="1094400" y="1562400"/>
            <a:ext cx="3255409" cy="4768062"/>
          </a:xfrm>
        </p:spPr>
        <p:txBody>
          <a:bodyPr lIns="0" rIns="18000"/>
          <a:lstStyle>
            <a:lvl1pPr>
              <a:lnSpc>
                <a:spcPct val="100000"/>
              </a:lnSpc>
              <a:defRPr/>
            </a:lvl1pPr>
            <a:lvl2pPr marL="360000" indent="-216000">
              <a:lnSpc>
                <a:spcPct val="100000"/>
              </a:lnSpc>
              <a:tabLst/>
              <a:defRPr/>
            </a:lvl2pPr>
            <a:lvl3pPr marL="449263" indent="-196850">
              <a:lnSpc>
                <a:spcPct val="100000"/>
              </a:lnSpc>
              <a:tabLst/>
              <a:defRPr/>
            </a:lvl3pPr>
            <a:lvl4pPr marL="541338" indent="-180975">
              <a:lnSpc>
                <a:spcPct val="100000"/>
              </a:lnSpc>
              <a:tabLst/>
              <a:defRPr/>
            </a:lvl4pPr>
            <a:lvl5pPr marL="630000" indent="-162000">
              <a:lnSpc>
                <a:spcPct val="100000"/>
              </a:lnSpc>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14" name="Platshållare för text 13">
            <a:extLst>
              <a:ext uri="{FF2B5EF4-FFF2-40B4-BE49-F238E27FC236}">
                <a16:creationId xmlns:a16="http://schemas.microsoft.com/office/drawing/2014/main" id="{DD16215C-7D16-4D0F-BA5D-E02EED6FB2D9}"/>
              </a:ext>
            </a:extLst>
          </p:cNvPr>
          <p:cNvSpPr>
            <a:spLocks noGrp="1"/>
          </p:cNvSpPr>
          <p:nvPr>
            <p:ph type="body" sz="quarter" idx="14" hasCustomPrompt="1"/>
          </p:nvPr>
        </p:nvSpPr>
        <p:spPr>
          <a:xfrm>
            <a:off x="1103709" y="931026"/>
            <a:ext cx="9360000" cy="507076"/>
          </a:xfrm>
        </p:spPr>
        <p:txBody>
          <a:bodyPr lIns="90000" tIns="18000">
            <a:noAutofit/>
          </a:bodyPr>
          <a:lstStyle>
            <a:lvl1pPr marL="0" indent="0">
              <a:spcBef>
                <a:spcPts val="0"/>
              </a:spcBef>
              <a:buFontTx/>
              <a:buNone/>
              <a:defRPr sz="2200">
                <a:solidFill>
                  <a:schemeClr val="accent1"/>
                </a:solidFill>
              </a:defRPr>
            </a:lvl1pPr>
            <a:lvl2pPr marL="82550" indent="0">
              <a:buNone/>
              <a:defRPr/>
            </a:lvl2pPr>
          </a:lstStyle>
          <a:p>
            <a:pPr lvl="0"/>
            <a:r>
              <a:rPr lang="sv-SE"/>
              <a:t>Sub-headline</a:t>
            </a:r>
          </a:p>
        </p:txBody>
      </p:sp>
      <p:sp>
        <p:nvSpPr>
          <p:cNvPr id="15" name="Rektangel 14">
            <a:extLst>
              <a:ext uri="{FF2B5EF4-FFF2-40B4-BE49-F238E27FC236}">
                <a16:creationId xmlns:a16="http://schemas.microsoft.com/office/drawing/2014/main" id="{87E2C692-2C39-4CA8-AA87-45E0F36B6A0E}"/>
              </a:ext>
            </a:extLst>
          </p:cNvPr>
          <p:cNvSpPr/>
          <p:nvPr userDrawn="1"/>
        </p:nvSpPr>
        <p:spPr>
          <a:xfrm>
            <a:off x="0" y="447675"/>
            <a:ext cx="292101" cy="641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6" name="Bildobjekt 15">
            <a:extLst>
              <a:ext uri="{FF2B5EF4-FFF2-40B4-BE49-F238E27FC236}">
                <a16:creationId xmlns:a16="http://schemas.microsoft.com/office/drawing/2014/main" id="{E327627C-4BB8-4965-8107-0E7E741F8302}"/>
              </a:ext>
            </a:extLst>
          </p:cNvPr>
          <p:cNvPicPr>
            <a:picLocks noChangeAspect="1"/>
          </p:cNvPicPr>
          <p:nvPr userDrawn="1"/>
        </p:nvPicPr>
        <p:blipFill>
          <a:blip r:embed="rId2"/>
          <a:srcRect/>
          <a:stretch/>
        </p:blipFill>
        <p:spPr>
          <a:xfrm>
            <a:off x="10924611" y="417443"/>
            <a:ext cx="826394" cy="800100"/>
          </a:xfrm>
          <a:prstGeom prst="rect">
            <a:avLst/>
          </a:prstGeom>
        </p:spPr>
      </p:pic>
      <p:sp>
        <p:nvSpPr>
          <p:cNvPr id="13" name="Platshållare för innehåll 2">
            <a:extLst>
              <a:ext uri="{FF2B5EF4-FFF2-40B4-BE49-F238E27FC236}">
                <a16:creationId xmlns:a16="http://schemas.microsoft.com/office/drawing/2014/main" id="{B2D0E559-A900-41F3-93C5-387A7764A152}"/>
              </a:ext>
            </a:extLst>
          </p:cNvPr>
          <p:cNvSpPr>
            <a:spLocks noGrp="1"/>
          </p:cNvSpPr>
          <p:nvPr>
            <p:ph idx="15"/>
          </p:nvPr>
        </p:nvSpPr>
        <p:spPr>
          <a:xfrm>
            <a:off x="4605297" y="1562400"/>
            <a:ext cx="3255409" cy="4768062"/>
          </a:xfrm>
        </p:spPr>
        <p:txBody>
          <a:bodyPr lIns="0" rIns="18000"/>
          <a:lstStyle>
            <a:lvl1pPr>
              <a:lnSpc>
                <a:spcPct val="100000"/>
              </a:lnSpc>
              <a:defRPr/>
            </a:lvl1pPr>
            <a:lvl2pPr marL="360000" indent="-216000">
              <a:lnSpc>
                <a:spcPct val="100000"/>
              </a:lnSpc>
              <a:tabLst/>
              <a:defRPr/>
            </a:lvl2pPr>
            <a:lvl3pPr marL="450000" indent="-198000">
              <a:lnSpc>
                <a:spcPct val="100000"/>
              </a:lnSpc>
              <a:tabLst/>
              <a:defRPr/>
            </a:lvl3pPr>
            <a:lvl4pPr marL="539750" indent="-196850">
              <a:lnSpc>
                <a:spcPct val="100000"/>
              </a:lnSpc>
              <a:tabLst/>
              <a:defRPr/>
            </a:lvl4pPr>
            <a:lvl5pPr marL="630000" indent="-162000">
              <a:lnSpc>
                <a:spcPct val="100000"/>
              </a:lnSpc>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17" name="Platshållare för innehåll 2">
            <a:extLst>
              <a:ext uri="{FF2B5EF4-FFF2-40B4-BE49-F238E27FC236}">
                <a16:creationId xmlns:a16="http://schemas.microsoft.com/office/drawing/2014/main" id="{E4E99B3B-ADB3-4D1A-9A7F-AA1B8528E6C7}"/>
              </a:ext>
            </a:extLst>
          </p:cNvPr>
          <p:cNvSpPr>
            <a:spLocks noGrp="1"/>
          </p:cNvSpPr>
          <p:nvPr>
            <p:ph idx="16"/>
          </p:nvPr>
        </p:nvSpPr>
        <p:spPr>
          <a:xfrm>
            <a:off x="8116194" y="1562400"/>
            <a:ext cx="3255409" cy="4768062"/>
          </a:xfrm>
        </p:spPr>
        <p:txBody>
          <a:bodyPr lIns="0" rIns="18000"/>
          <a:lstStyle>
            <a:lvl1pPr>
              <a:lnSpc>
                <a:spcPct val="100000"/>
              </a:lnSpc>
              <a:defRPr/>
            </a:lvl1pPr>
            <a:lvl2pPr marL="360000" indent="-216000">
              <a:lnSpc>
                <a:spcPct val="100000"/>
              </a:lnSpc>
              <a:tabLst/>
              <a:defRPr/>
            </a:lvl2pPr>
            <a:lvl3pPr marL="450000" indent="-198000">
              <a:lnSpc>
                <a:spcPct val="100000"/>
              </a:lnSpc>
              <a:tabLst/>
              <a:defRPr/>
            </a:lvl3pPr>
            <a:lvl4pPr marL="540000" indent="-180000">
              <a:lnSpc>
                <a:spcPct val="100000"/>
              </a:lnSpc>
              <a:tabLst/>
              <a:defRPr/>
            </a:lvl4pPr>
            <a:lvl5pPr marL="630000" indent="-162000">
              <a:lnSpc>
                <a:spcPct val="100000"/>
              </a:lnSpc>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12" name="Platshållare för datum 3">
            <a:extLst>
              <a:ext uri="{FF2B5EF4-FFF2-40B4-BE49-F238E27FC236}">
                <a16:creationId xmlns:a16="http://schemas.microsoft.com/office/drawing/2014/main" id="{F91A8E7B-C629-D343-8A83-7EB0ADF6087A}"/>
              </a:ext>
            </a:extLst>
          </p:cNvPr>
          <p:cNvSpPr>
            <a:spLocks noGrp="1"/>
          </p:cNvSpPr>
          <p:nvPr>
            <p:ph type="dt" sz="half" idx="10"/>
          </p:nvPr>
        </p:nvSpPr>
        <p:spPr>
          <a:xfrm>
            <a:off x="1195647" y="6475270"/>
            <a:ext cx="832658" cy="365125"/>
          </a:xfrm>
        </p:spPr>
        <p:txBody>
          <a:bodyPr/>
          <a:lstStyle/>
          <a:p>
            <a:r>
              <a:rPr lang="en-US"/>
              <a:t>2026-03-04</a:t>
            </a:r>
            <a:endParaRPr lang="sv-SE" dirty="0"/>
          </a:p>
        </p:txBody>
      </p:sp>
    </p:spTree>
    <p:extLst>
      <p:ext uri="{BB962C8B-B14F-4D97-AF65-F5344CB8AC3E}">
        <p14:creationId xmlns:p14="http://schemas.microsoft.com/office/powerpoint/2010/main" val="4277341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ext + image">
    <p:spTree>
      <p:nvGrpSpPr>
        <p:cNvPr id="1" name=""/>
        <p:cNvGrpSpPr/>
        <p:nvPr/>
      </p:nvGrpSpPr>
      <p:grpSpPr>
        <a:xfrm>
          <a:off x="0" y="0"/>
          <a:ext cx="0" cy="0"/>
          <a:chOff x="0" y="0"/>
          <a:chExt cx="0" cy="0"/>
        </a:xfrm>
      </p:grpSpPr>
      <p:sp>
        <p:nvSpPr>
          <p:cNvPr id="7" name="Platshållare för bild 6">
            <a:extLst>
              <a:ext uri="{FF2B5EF4-FFF2-40B4-BE49-F238E27FC236}">
                <a16:creationId xmlns:a16="http://schemas.microsoft.com/office/drawing/2014/main" id="{16B191E2-1C71-4B4C-B562-DD793673C24E}"/>
              </a:ext>
            </a:extLst>
          </p:cNvPr>
          <p:cNvSpPr>
            <a:spLocks noGrp="1"/>
          </p:cNvSpPr>
          <p:nvPr>
            <p:ph type="pic" sz="quarter" idx="15" hasCustomPrompt="1"/>
          </p:nvPr>
        </p:nvSpPr>
        <p:spPr>
          <a:xfrm>
            <a:off x="6373813" y="1562100"/>
            <a:ext cx="4994275" cy="4768850"/>
          </a:xfrm>
          <a:solidFill>
            <a:schemeClr val="bg1">
              <a:lumMod val="85000"/>
            </a:schemeClr>
          </a:solidFill>
        </p:spPr>
        <p:txBody>
          <a:bodyPr>
            <a:normAutofit/>
          </a:bodyPr>
          <a:lstStyle>
            <a:lvl1pPr marL="0" indent="0" algn="ctr">
              <a:buFontTx/>
              <a:buNone/>
              <a:defRPr sz="800">
                <a:solidFill>
                  <a:srgbClr val="666666"/>
                </a:solidFill>
              </a:defRPr>
            </a:lvl1pPr>
          </a:lstStyle>
          <a:p>
            <a:r>
              <a:rPr lang="sv-SE"/>
              <a:t>INSERT IMAGE</a:t>
            </a:r>
          </a:p>
        </p:txBody>
      </p:sp>
      <p:sp>
        <p:nvSpPr>
          <p:cNvPr id="2" name="Rubrik 1">
            <a:extLst>
              <a:ext uri="{FF2B5EF4-FFF2-40B4-BE49-F238E27FC236}">
                <a16:creationId xmlns:a16="http://schemas.microsoft.com/office/drawing/2014/main" id="{74C1ADE6-C058-9C40-B135-034EB97B437C}"/>
              </a:ext>
            </a:extLst>
          </p:cNvPr>
          <p:cNvSpPr>
            <a:spLocks noGrp="1"/>
          </p:cNvSpPr>
          <p:nvPr>
            <p:ph type="title" hasCustomPrompt="1"/>
          </p:nvPr>
        </p:nvSpPr>
        <p:spPr>
          <a:xfrm>
            <a:off x="1103709" y="265373"/>
            <a:ext cx="9360000" cy="657339"/>
          </a:xfrm>
        </p:spPr>
        <p:txBody>
          <a:bodyPr lIns="90000" bIns="18000"/>
          <a:lstStyle>
            <a:lvl1pPr>
              <a:defRPr/>
            </a:lvl1pPr>
          </a:lstStyle>
          <a:p>
            <a:r>
              <a:rPr lang="sv-SE"/>
              <a:t>Headline</a:t>
            </a:r>
          </a:p>
        </p:txBody>
      </p:sp>
      <p:sp>
        <p:nvSpPr>
          <p:cNvPr id="5" name="Platshållare för sidfot 4">
            <a:extLst>
              <a:ext uri="{FF2B5EF4-FFF2-40B4-BE49-F238E27FC236}">
                <a16:creationId xmlns:a16="http://schemas.microsoft.com/office/drawing/2014/main" id="{3A0D4D5C-5B1B-1441-A13B-8613512E59E2}"/>
              </a:ext>
            </a:extLst>
          </p:cNvPr>
          <p:cNvSpPr>
            <a:spLocks noGrp="1"/>
          </p:cNvSpPr>
          <p:nvPr>
            <p:ph type="ftr" sz="quarter" idx="11"/>
          </p:nvPr>
        </p:nvSpPr>
        <p:spPr>
          <a:xfrm>
            <a:off x="2053244" y="6475270"/>
            <a:ext cx="4320448" cy="365125"/>
          </a:xfrm>
        </p:spPr>
        <p:txBody>
          <a:bodyPr/>
          <a:lstStyle/>
          <a:p>
            <a:r>
              <a:rPr lang="sv-SE"/>
              <a:t>ICB 27</a:t>
            </a:r>
            <a:endParaRPr lang="sv-SE" dirty="0"/>
          </a:p>
        </p:txBody>
      </p:sp>
      <p:sp>
        <p:nvSpPr>
          <p:cNvPr id="6" name="Platshållare för bildnummer 5">
            <a:extLst>
              <a:ext uri="{FF2B5EF4-FFF2-40B4-BE49-F238E27FC236}">
                <a16:creationId xmlns:a16="http://schemas.microsoft.com/office/drawing/2014/main" id="{184FAE50-4669-D540-A55E-354FF0C59458}"/>
              </a:ext>
            </a:extLst>
          </p:cNvPr>
          <p:cNvSpPr>
            <a:spLocks noGrp="1"/>
          </p:cNvSpPr>
          <p:nvPr>
            <p:ph type="sldNum" sz="quarter" idx="12"/>
          </p:nvPr>
        </p:nvSpPr>
        <p:spPr>
          <a:xfrm>
            <a:off x="8735292" y="6475270"/>
            <a:ext cx="2743200" cy="365125"/>
          </a:xfrm>
        </p:spPr>
        <p:txBody>
          <a:bodyPr/>
          <a:lstStyle/>
          <a:p>
            <a:fld id="{F7283078-D760-1647-8B80-66BA8B52336D}" type="slidenum">
              <a:rPr lang="sv-SE" smtClean="0"/>
              <a:t>‹#›</a:t>
            </a:fld>
            <a:endParaRPr lang="sv-SE"/>
          </a:p>
        </p:txBody>
      </p:sp>
      <p:sp>
        <p:nvSpPr>
          <p:cNvPr id="9" name="Platshållare för innehåll 2">
            <a:extLst>
              <a:ext uri="{FF2B5EF4-FFF2-40B4-BE49-F238E27FC236}">
                <a16:creationId xmlns:a16="http://schemas.microsoft.com/office/drawing/2014/main" id="{590CF35B-F516-4A5B-A8AB-7A0A283629E9}"/>
              </a:ext>
            </a:extLst>
          </p:cNvPr>
          <p:cNvSpPr>
            <a:spLocks noGrp="1"/>
          </p:cNvSpPr>
          <p:nvPr>
            <p:ph idx="1"/>
          </p:nvPr>
        </p:nvSpPr>
        <p:spPr>
          <a:xfrm>
            <a:off x="1094400" y="1562400"/>
            <a:ext cx="4993785" cy="4768062"/>
          </a:xfrm>
        </p:spPr>
        <p:txBody>
          <a:bodyPr lIns="0" rIns="18000"/>
          <a:lstStyle>
            <a:lvl1pPr>
              <a:lnSpc>
                <a:spcPct val="100000"/>
              </a:lnSpc>
              <a:defRPr/>
            </a:lvl1pPr>
            <a:lvl2pPr marL="360000" indent="-216000">
              <a:lnSpc>
                <a:spcPct val="100000"/>
              </a:lnSpc>
              <a:tabLst/>
              <a:defRPr/>
            </a:lvl2pPr>
            <a:lvl3pPr marL="450000" indent="-198000">
              <a:lnSpc>
                <a:spcPct val="100000"/>
              </a:lnSpc>
              <a:tabLst/>
              <a:defRPr/>
            </a:lvl3pPr>
            <a:lvl4pPr marL="540000" indent="-180000">
              <a:lnSpc>
                <a:spcPct val="100000"/>
              </a:lnSpc>
              <a:tabLst/>
              <a:defRPr/>
            </a:lvl4pPr>
            <a:lvl5pPr marL="630000" indent="-162000">
              <a:lnSpc>
                <a:spcPct val="100000"/>
              </a:lnSpc>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14" name="Platshållare för text 13">
            <a:extLst>
              <a:ext uri="{FF2B5EF4-FFF2-40B4-BE49-F238E27FC236}">
                <a16:creationId xmlns:a16="http://schemas.microsoft.com/office/drawing/2014/main" id="{DD16215C-7D16-4D0F-BA5D-E02EED6FB2D9}"/>
              </a:ext>
            </a:extLst>
          </p:cNvPr>
          <p:cNvSpPr>
            <a:spLocks noGrp="1"/>
          </p:cNvSpPr>
          <p:nvPr>
            <p:ph type="body" sz="quarter" idx="14" hasCustomPrompt="1"/>
          </p:nvPr>
        </p:nvSpPr>
        <p:spPr>
          <a:xfrm>
            <a:off x="1103709" y="931026"/>
            <a:ext cx="9360000" cy="507076"/>
          </a:xfrm>
        </p:spPr>
        <p:txBody>
          <a:bodyPr lIns="90000" tIns="18000">
            <a:noAutofit/>
          </a:bodyPr>
          <a:lstStyle>
            <a:lvl1pPr marL="0" indent="0">
              <a:spcBef>
                <a:spcPts val="0"/>
              </a:spcBef>
              <a:buFontTx/>
              <a:buNone/>
              <a:defRPr sz="2200">
                <a:solidFill>
                  <a:schemeClr val="accent1"/>
                </a:solidFill>
              </a:defRPr>
            </a:lvl1pPr>
            <a:lvl2pPr marL="82550" indent="0">
              <a:buNone/>
              <a:defRPr/>
            </a:lvl2pPr>
          </a:lstStyle>
          <a:p>
            <a:pPr lvl="0"/>
            <a:r>
              <a:rPr lang="sv-SE"/>
              <a:t>Sub-headline</a:t>
            </a:r>
          </a:p>
        </p:txBody>
      </p:sp>
      <p:sp>
        <p:nvSpPr>
          <p:cNvPr id="11" name="Rektangel 10">
            <a:extLst>
              <a:ext uri="{FF2B5EF4-FFF2-40B4-BE49-F238E27FC236}">
                <a16:creationId xmlns:a16="http://schemas.microsoft.com/office/drawing/2014/main" id="{BC4F3A85-66E6-412A-97CD-99D922EFBEE2}"/>
              </a:ext>
            </a:extLst>
          </p:cNvPr>
          <p:cNvSpPr/>
          <p:nvPr userDrawn="1"/>
        </p:nvSpPr>
        <p:spPr>
          <a:xfrm>
            <a:off x="0" y="447675"/>
            <a:ext cx="292101" cy="641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3" name="Bildobjekt 12">
            <a:extLst>
              <a:ext uri="{FF2B5EF4-FFF2-40B4-BE49-F238E27FC236}">
                <a16:creationId xmlns:a16="http://schemas.microsoft.com/office/drawing/2014/main" id="{506E76ED-0FF0-4A03-8EB9-06B57B12EC11}"/>
              </a:ext>
            </a:extLst>
          </p:cNvPr>
          <p:cNvPicPr>
            <a:picLocks noChangeAspect="1"/>
          </p:cNvPicPr>
          <p:nvPr userDrawn="1"/>
        </p:nvPicPr>
        <p:blipFill>
          <a:blip r:embed="rId2"/>
          <a:srcRect/>
          <a:stretch/>
        </p:blipFill>
        <p:spPr>
          <a:xfrm>
            <a:off x="10924611" y="417443"/>
            <a:ext cx="826394" cy="800100"/>
          </a:xfrm>
          <a:prstGeom prst="rect">
            <a:avLst/>
          </a:prstGeom>
        </p:spPr>
      </p:pic>
      <p:sp>
        <p:nvSpPr>
          <p:cNvPr id="12" name="Platshållare för datum 3">
            <a:extLst>
              <a:ext uri="{FF2B5EF4-FFF2-40B4-BE49-F238E27FC236}">
                <a16:creationId xmlns:a16="http://schemas.microsoft.com/office/drawing/2014/main" id="{5D496E45-863B-704B-B14F-5E0F58578D86}"/>
              </a:ext>
            </a:extLst>
          </p:cNvPr>
          <p:cNvSpPr>
            <a:spLocks noGrp="1"/>
          </p:cNvSpPr>
          <p:nvPr>
            <p:ph type="dt" sz="half" idx="10"/>
          </p:nvPr>
        </p:nvSpPr>
        <p:spPr>
          <a:xfrm>
            <a:off x="1195647" y="6475270"/>
            <a:ext cx="832658" cy="365125"/>
          </a:xfrm>
        </p:spPr>
        <p:txBody>
          <a:bodyPr/>
          <a:lstStyle/>
          <a:p>
            <a:r>
              <a:rPr lang="en-US"/>
              <a:t>2026-03-04</a:t>
            </a:r>
            <a:endParaRPr lang="sv-SE" dirty="0"/>
          </a:p>
        </p:txBody>
      </p:sp>
    </p:spTree>
    <p:extLst>
      <p:ext uri="{BB962C8B-B14F-4D97-AF65-F5344CB8AC3E}">
        <p14:creationId xmlns:p14="http://schemas.microsoft.com/office/powerpoint/2010/main" val="3876294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Image. Full width">
    <p:spTree>
      <p:nvGrpSpPr>
        <p:cNvPr id="1" name=""/>
        <p:cNvGrpSpPr/>
        <p:nvPr/>
      </p:nvGrpSpPr>
      <p:grpSpPr>
        <a:xfrm>
          <a:off x="0" y="0"/>
          <a:ext cx="0" cy="0"/>
          <a:chOff x="0" y="0"/>
          <a:chExt cx="0" cy="0"/>
        </a:xfrm>
      </p:grpSpPr>
      <p:sp>
        <p:nvSpPr>
          <p:cNvPr id="13" name="Platshållare för bild 12">
            <a:extLst>
              <a:ext uri="{FF2B5EF4-FFF2-40B4-BE49-F238E27FC236}">
                <a16:creationId xmlns:a16="http://schemas.microsoft.com/office/drawing/2014/main" id="{4FD00856-A3E1-48A7-B9CD-D7B89BD6A06C}"/>
              </a:ext>
            </a:extLst>
          </p:cNvPr>
          <p:cNvSpPr>
            <a:spLocks noGrp="1"/>
          </p:cNvSpPr>
          <p:nvPr>
            <p:ph type="pic" sz="quarter" idx="12" hasCustomPrompt="1"/>
          </p:nvPr>
        </p:nvSpPr>
        <p:spPr>
          <a:xfrm>
            <a:off x="0" y="0"/>
            <a:ext cx="12192000" cy="6858000"/>
          </a:xfrm>
          <a:solidFill>
            <a:schemeClr val="bg1">
              <a:lumMod val="85000"/>
            </a:schemeClr>
          </a:solidFill>
        </p:spPr>
        <p:txBody>
          <a:bodyPr>
            <a:normAutofit/>
          </a:bodyPr>
          <a:lstStyle>
            <a:lvl1pPr algn="ctr">
              <a:defRPr sz="800"/>
            </a:lvl1pPr>
          </a:lstStyle>
          <a:p>
            <a:r>
              <a:rPr lang="sv-SE" dirty="0"/>
              <a:t>INSERT IMAGE</a:t>
            </a:r>
          </a:p>
        </p:txBody>
      </p:sp>
      <p:sp>
        <p:nvSpPr>
          <p:cNvPr id="9" name="Platshållare för text 8">
            <a:extLst>
              <a:ext uri="{FF2B5EF4-FFF2-40B4-BE49-F238E27FC236}">
                <a16:creationId xmlns:a16="http://schemas.microsoft.com/office/drawing/2014/main" id="{A8D8C0FE-DA05-418D-9F18-A5A81125AD3F}"/>
              </a:ext>
            </a:extLst>
          </p:cNvPr>
          <p:cNvSpPr>
            <a:spLocks noGrp="1"/>
          </p:cNvSpPr>
          <p:nvPr>
            <p:ph type="body" sz="quarter" idx="11"/>
          </p:nvPr>
        </p:nvSpPr>
        <p:spPr>
          <a:xfrm>
            <a:off x="10924611" y="417443"/>
            <a:ext cx="828000" cy="799200"/>
          </a:xfrm>
          <a:blipFill>
            <a:blip r:embed="rId2"/>
            <a:stretch>
              <a:fillRect/>
            </a:stretch>
          </a:blipFill>
        </p:spPr>
        <p:txBody>
          <a:bodyPr>
            <a:normAutofit/>
          </a:bodyPr>
          <a:lstStyle>
            <a:lvl1pPr marL="0" indent="0">
              <a:buFontTx/>
              <a:buNone/>
              <a:defRPr sz="100">
                <a:noFill/>
              </a:defRPr>
            </a:lvl1pPr>
          </a:lstStyle>
          <a:p>
            <a:pPr lvl="0"/>
            <a:r>
              <a:rPr lang="en-US"/>
              <a:t>Edit Master text styles</a:t>
            </a:r>
          </a:p>
        </p:txBody>
      </p:sp>
      <p:sp>
        <p:nvSpPr>
          <p:cNvPr id="7" name="Platshållare för text 6">
            <a:extLst>
              <a:ext uri="{FF2B5EF4-FFF2-40B4-BE49-F238E27FC236}">
                <a16:creationId xmlns:a16="http://schemas.microsoft.com/office/drawing/2014/main" id="{1848DA8D-03CE-4CA5-A851-F6ABAE67A9B0}"/>
              </a:ext>
            </a:extLst>
          </p:cNvPr>
          <p:cNvSpPr>
            <a:spLocks noGrp="1"/>
          </p:cNvSpPr>
          <p:nvPr>
            <p:ph type="body" sz="quarter" idx="10"/>
          </p:nvPr>
        </p:nvSpPr>
        <p:spPr>
          <a:xfrm>
            <a:off x="0" y="447675"/>
            <a:ext cx="292100" cy="6410325"/>
          </a:xfrm>
          <a:solidFill>
            <a:schemeClr val="bg1"/>
          </a:solidFill>
        </p:spPr>
        <p:txBody>
          <a:bodyPr>
            <a:normAutofit/>
          </a:bodyPr>
          <a:lstStyle>
            <a:lvl1pPr marL="0" indent="0">
              <a:buFontTx/>
              <a:buNone/>
              <a:defRPr sz="100">
                <a:noFill/>
              </a:defRPr>
            </a:lvl1pPr>
          </a:lstStyle>
          <a:p>
            <a:pPr lvl="0"/>
            <a:r>
              <a:rPr lang="en-US"/>
              <a:t>Edit Master text styles</a:t>
            </a:r>
          </a:p>
        </p:txBody>
      </p:sp>
      <p:sp>
        <p:nvSpPr>
          <p:cNvPr id="5" name="Rubrik 1">
            <a:extLst>
              <a:ext uri="{FF2B5EF4-FFF2-40B4-BE49-F238E27FC236}">
                <a16:creationId xmlns:a16="http://schemas.microsoft.com/office/drawing/2014/main" id="{8F5BB748-C0D0-CB4F-BA93-7488E4BA7050}"/>
              </a:ext>
            </a:extLst>
          </p:cNvPr>
          <p:cNvSpPr>
            <a:spLocks noGrp="1"/>
          </p:cNvSpPr>
          <p:nvPr>
            <p:ph type="title" hasCustomPrompt="1"/>
          </p:nvPr>
        </p:nvSpPr>
        <p:spPr>
          <a:xfrm>
            <a:off x="1103709" y="265373"/>
            <a:ext cx="9360000" cy="657339"/>
          </a:xfrm>
        </p:spPr>
        <p:txBody>
          <a:bodyPr lIns="90000" bIns="18000"/>
          <a:lstStyle>
            <a:lvl1pPr>
              <a:defRPr>
                <a:solidFill>
                  <a:schemeClr val="bg1"/>
                </a:solidFill>
              </a:defRPr>
            </a:lvl1pPr>
          </a:lstStyle>
          <a:p>
            <a:r>
              <a:rPr lang="sv-SE" dirty="0"/>
              <a:t>Image </a:t>
            </a:r>
            <a:r>
              <a:rPr lang="sv-SE" dirty="0" err="1"/>
              <a:t>title</a:t>
            </a:r>
            <a:endParaRPr lang="sv-SE" dirty="0"/>
          </a:p>
        </p:txBody>
      </p:sp>
    </p:spTree>
    <p:extLst>
      <p:ext uri="{BB962C8B-B14F-4D97-AF65-F5344CB8AC3E}">
        <p14:creationId xmlns:p14="http://schemas.microsoft.com/office/powerpoint/2010/main" val="1025373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Graph">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4C1ADE6-C058-9C40-B135-034EB97B437C}"/>
              </a:ext>
            </a:extLst>
          </p:cNvPr>
          <p:cNvSpPr>
            <a:spLocks noGrp="1"/>
          </p:cNvSpPr>
          <p:nvPr>
            <p:ph type="title" hasCustomPrompt="1"/>
          </p:nvPr>
        </p:nvSpPr>
        <p:spPr>
          <a:xfrm>
            <a:off x="1103709" y="265373"/>
            <a:ext cx="9360000" cy="657339"/>
          </a:xfrm>
        </p:spPr>
        <p:txBody>
          <a:bodyPr lIns="90000" bIns="18000"/>
          <a:lstStyle>
            <a:lvl1pPr>
              <a:defRPr/>
            </a:lvl1pPr>
          </a:lstStyle>
          <a:p>
            <a:r>
              <a:rPr lang="sv-SE"/>
              <a:t>Headline</a:t>
            </a:r>
          </a:p>
        </p:txBody>
      </p:sp>
      <p:sp>
        <p:nvSpPr>
          <p:cNvPr id="4" name="Platshållare för datum 3">
            <a:extLst>
              <a:ext uri="{FF2B5EF4-FFF2-40B4-BE49-F238E27FC236}">
                <a16:creationId xmlns:a16="http://schemas.microsoft.com/office/drawing/2014/main" id="{996A591D-7BEE-2A48-BD08-DCDF3D90DE3E}"/>
              </a:ext>
            </a:extLst>
          </p:cNvPr>
          <p:cNvSpPr>
            <a:spLocks noGrp="1"/>
          </p:cNvSpPr>
          <p:nvPr>
            <p:ph type="dt" sz="half" idx="10"/>
          </p:nvPr>
        </p:nvSpPr>
        <p:spPr>
          <a:xfrm>
            <a:off x="1195647" y="6475270"/>
            <a:ext cx="832658" cy="365125"/>
          </a:xfrm>
        </p:spPr>
        <p:txBody>
          <a:bodyPr/>
          <a:lstStyle/>
          <a:p>
            <a:r>
              <a:rPr lang="en-US"/>
              <a:t>2026-03-04</a:t>
            </a:r>
            <a:endParaRPr lang="sv-SE" dirty="0"/>
          </a:p>
        </p:txBody>
      </p:sp>
      <p:sp>
        <p:nvSpPr>
          <p:cNvPr id="5" name="Platshållare för sidfot 4">
            <a:extLst>
              <a:ext uri="{FF2B5EF4-FFF2-40B4-BE49-F238E27FC236}">
                <a16:creationId xmlns:a16="http://schemas.microsoft.com/office/drawing/2014/main" id="{3A0D4D5C-5B1B-1441-A13B-8613512E59E2}"/>
              </a:ext>
            </a:extLst>
          </p:cNvPr>
          <p:cNvSpPr>
            <a:spLocks noGrp="1"/>
          </p:cNvSpPr>
          <p:nvPr>
            <p:ph type="ftr" sz="quarter" idx="11"/>
          </p:nvPr>
        </p:nvSpPr>
        <p:spPr>
          <a:xfrm>
            <a:off x="2053244" y="6475270"/>
            <a:ext cx="4320448" cy="365125"/>
          </a:xfrm>
        </p:spPr>
        <p:txBody>
          <a:bodyPr/>
          <a:lstStyle/>
          <a:p>
            <a:r>
              <a:rPr lang="sv-SE"/>
              <a:t>ICB 27</a:t>
            </a:r>
          </a:p>
        </p:txBody>
      </p:sp>
      <p:sp>
        <p:nvSpPr>
          <p:cNvPr id="6" name="Platshållare för bildnummer 5">
            <a:extLst>
              <a:ext uri="{FF2B5EF4-FFF2-40B4-BE49-F238E27FC236}">
                <a16:creationId xmlns:a16="http://schemas.microsoft.com/office/drawing/2014/main" id="{184FAE50-4669-D540-A55E-354FF0C59458}"/>
              </a:ext>
            </a:extLst>
          </p:cNvPr>
          <p:cNvSpPr>
            <a:spLocks noGrp="1"/>
          </p:cNvSpPr>
          <p:nvPr>
            <p:ph type="sldNum" sz="quarter" idx="12"/>
          </p:nvPr>
        </p:nvSpPr>
        <p:spPr>
          <a:xfrm>
            <a:off x="8735292" y="6475270"/>
            <a:ext cx="2743200" cy="365125"/>
          </a:xfrm>
        </p:spPr>
        <p:txBody>
          <a:bodyPr/>
          <a:lstStyle/>
          <a:p>
            <a:fld id="{F7283078-D760-1647-8B80-66BA8B52336D}" type="slidenum">
              <a:rPr lang="sv-SE" smtClean="0"/>
              <a:t>‹#›</a:t>
            </a:fld>
            <a:endParaRPr lang="sv-SE"/>
          </a:p>
        </p:txBody>
      </p:sp>
      <p:sp>
        <p:nvSpPr>
          <p:cNvPr id="14" name="Platshållare för text 13">
            <a:extLst>
              <a:ext uri="{FF2B5EF4-FFF2-40B4-BE49-F238E27FC236}">
                <a16:creationId xmlns:a16="http://schemas.microsoft.com/office/drawing/2014/main" id="{DD16215C-7D16-4D0F-BA5D-E02EED6FB2D9}"/>
              </a:ext>
            </a:extLst>
          </p:cNvPr>
          <p:cNvSpPr>
            <a:spLocks noGrp="1"/>
          </p:cNvSpPr>
          <p:nvPr>
            <p:ph type="body" sz="quarter" idx="14" hasCustomPrompt="1"/>
          </p:nvPr>
        </p:nvSpPr>
        <p:spPr>
          <a:xfrm>
            <a:off x="1103709" y="931026"/>
            <a:ext cx="9360000" cy="507076"/>
          </a:xfrm>
        </p:spPr>
        <p:txBody>
          <a:bodyPr lIns="90000" tIns="18000">
            <a:noAutofit/>
          </a:bodyPr>
          <a:lstStyle>
            <a:lvl1pPr marL="0" indent="0">
              <a:spcBef>
                <a:spcPts val="0"/>
              </a:spcBef>
              <a:buFontTx/>
              <a:buNone/>
              <a:defRPr sz="2200">
                <a:solidFill>
                  <a:schemeClr val="accent1"/>
                </a:solidFill>
              </a:defRPr>
            </a:lvl1pPr>
            <a:lvl2pPr marL="82550" indent="0">
              <a:buNone/>
              <a:defRPr/>
            </a:lvl2pPr>
          </a:lstStyle>
          <a:p>
            <a:pPr lvl="0"/>
            <a:r>
              <a:rPr lang="sv-SE"/>
              <a:t>Sub-headline</a:t>
            </a:r>
          </a:p>
        </p:txBody>
      </p:sp>
      <p:sp>
        <p:nvSpPr>
          <p:cNvPr id="10" name="Rektangel 9">
            <a:extLst>
              <a:ext uri="{FF2B5EF4-FFF2-40B4-BE49-F238E27FC236}">
                <a16:creationId xmlns:a16="http://schemas.microsoft.com/office/drawing/2014/main" id="{A5E954D6-E4D2-47AD-A504-7408EC606D35}"/>
              </a:ext>
            </a:extLst>
          </p:cNvPr>
          <p:cNvSpPr/>
          <p:nvPr userDrawn="1"/>
        </p:nvSpPr>
        <p:spPr>
          <a:xfrm>
            <a:off x="0" y="447675"/>
            <a:ext cx="292101" cy="641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1" name="Bildobjekt 10">
            <a:extLst>
              <a:ext uri="{FF2B5EF4-FFF2-40B4-BE49-F238E27FC236}">
                <a16:creationId xmlns:a16="http://schemas.microsoft.com/office/drawing/2014/main" id="{6DD4ACE8-21C9-474B-A84B-6E399CB9FBD5}"/>
              </a:ext>
            </a:extLst>
          </p:cNvPr>
          <p:cNvPicPr>
            <a:picLocks noChangeAspect="1"/>
          </p:cNvPicPr>
          <p:nvPr userDrawn="1"/>
        </p:nvPicPr>
        <p:blipFill>
          <a:blip r:embed="rId2"/>
          <a:srcRect/>
          <a:stretch/>
        </p:blipFill>
        <p:spPr>
          <a:xfrm>
            <a:off x="10924611" y="417443"/>
            <a:ext cx="826394" cy="800100"/>
          </a:xfrm>
          <a:prstGeom prst="rect">
            <a:avLst/>
          </a:prstGeom>
        </p:spPr>
      </p:pic>
      <p:sp>
        <p:nvSpPr>
          <p:cNvPr id="7" name="Platshållare för diagram 6">
            <a:extLst>
              <a:ext uri="{FF2B5EF4-FFF2-40B4-BE49-F238E27FC236}">
                <a16:creationId xmlns:a16="http://schemas.microsoft.com/office/drawing/2014/main" id="{FA784AEE-BB11-4271-AB33-DE0774105604}"/>
              </a:ext>
            </a:extLst>
          </p:cNvPr>
          <p:cNvSpPr>
            <a:spLocks noGrp="1"/>
          </p:cNvSpPr>
          <p:nvPr>
            <p:ph type="chart" sz="quarter" idx="15"/>
          </p:nvPr>
        </p:nvSpPr>
        <p:spPr>
          <a:xfrm>
            <a:off x="1103313" y="1657350"/>
            <a:ext cx="7767637" cy="4445000"/>
          </a:xfrm>
        </p:spPr>
        <p:txBody>
          <a:bodyPr/>
          <a:lstStyle>
            <a:lvl1pPr algn="ctr">
              <a:defRPr sz="800" cap="all" baseline="0"/>
            </a:lvl1pPr>
          </a:lstStyle>
          <a:p>
            <a:r>
              <a:rPr lang="en-US"/>
              <a:t>Click icon to add chart</a:t>
            </a:r>
            <a:endParaRPr lang="sv-SE"/>
          </a:p>
        </p:txBody>
      </p:sp>
    </p:spTree>
    <p:extLst>
      <p:ext uri="{BB962C8B-B14F-4D97-AF65-F5344CB8AC3E}">
        <p14:creationId xmlns:p14="http://schemas.microsoft.com/office/powerpoint/2010/main" val="3452092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e column">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4C1ADE6-C058-9C40-B135-034EB97B437C}"/>
              </a:ext>
            </a:extLst>
          </p:cNvPr>
          <p:cNvSpPr>
            <a:spLocks noGrp="1"/>
          </p:cNvSpPr>
          <p:nvPr>
            <p:ph type="title" hasCustomPrompt="1"/>
          </p:nvPr>
        </p:nvSpPr>
        <p:spPr>
          <a:xfrm>
            <a:off x="1103709" y="265373"/>
            <a:ext cx="9360000" cy="657339"/>
          </a:xfrm>
        </p:spPr>
        <p:txBody>
          <a:bodyPr lIns="90000" bIns="18000"/>
          <a:lstStyle>
            <a:lvl1pPr>
              <a:defRPr/>
            </a:lvl1pPr>
          </a:lstStyle>
          <a:p>
            <a:r>
              <a:rPr lang="sv-SE"/>
              <a:t>Headline</a:t>
            </a:r>
          </a:p>
        </p:txBody>
      </p:sp>
      <p:sp>
        <p:nvSpPr>
          <p:cNvPr id="5" name="Platshållare för sidfot 4">
            <a:extLst>
              <a:ext uri="{FF2B5EF4-FFF2-40B4-BE49-F238E27FC236}">
                <a16:creationId xmlns:a16="http://schemas.microsoft.com/office/drawing/2014/main" id="{3A0D4D5C-5B1B-1441-A13B-8613512E59E2}"/>
              </a:ext>
            </a:extLst>
          </p:cNvPr>
          <p:cNvSpPr>
            <a:spLocks noGrp="1"/>
          </p:cNvSpPr>
          <p:nvPr>
            <p:ph type="ftr" sz="quarter" idx="11"/>
          </p:nvPr>
        </p:nvSpPr>
        <p:spPr>
          <a:xfrm>
            <a:off x="2053244" y="6475270"/>
            <a:ext cx="4320448" cy="365125"/>
          </a:xfrm>
        </p:spPr>
        <p:txBody>
          <a:bodyPr/>
          <a:lstStyle/>
          <a:p>
            <a:r>
              <a:rPr lang="sv-SE"/>
              <a:t>MAGIC ICEB</a:t>
            </a:r>
            <a:endParaRPr lang="sv-SE" dirty="0"/>
          </a:p>
        </p:txBody>
      </p:sp>
      <p:sp>
        <p:nvSpPr>
          <p:cNvPr id="6" name="Platshållare för bildnummer 5">
            <a:extLst>
              <a:ext uri="{FF2B5EF4-FFF2-40B4-BE49-F238E27FC236}">
                <a16:creationId xmlns:a16="http://schemas.microsoft.com/office/drawing/2014/main" id="{184FAE50-4669-D540-A55E-354FF0C59458}"/>
              </a:ext>
            </a:extLst>
          </p:cNvPr>
          <p:cNvSpPr>
            <a:spLocks noGrp="1"/>
          </p:cNvSpPr>
          <p:nvPr>
            <p:ph type="sldNum" sz="quarter" idx="12"/>
          </p:nvPr>
        </p:nvSpPr>
        <p:spPr>
          <a:xfrm>
            <a:off x="8735292" y="6475270"/>
            <a:ext cx="2743200" cy="365125"/>
          </a:xfrm>
        </p:spPr>
        <p:txBody>
          <a:bodyPr/>
          <a:lstStyle/>
          <a:p>
            <a:fld id="{F7283078-D760-1647-8B80-66BA8B52336D}" type="slidenum">
              <a:rPr lang="sv-SE" smtClean="0"/>
              <a:t>‹#›</a:t>
            </a:fld>
            <a:endParaRPr lang="sv-SE" dirty="0"/>
          </a:p>
        </p:txBody>
      </p:sp>
      <p:sp>
        <p:nvSpPr>
          <p:cNvPr id="14" name="Platshållare för text 13">
            <a:extLst>
              <a:ext uri="{FF2B5EF4-FFF2-40B4-BE49-F238E27FC236}">
                <a16:creationId xmlns:a16="http://schemas.microsoft.com/office/drawing/2014/main" id="{DD16215C-7D16-4D0F-BA5D-E02EED6FB2D9}"/>
              </a:ext>
            </a:extLst>
          </p:cNvPr>
          <p:cNvSpPr>
            <a:spLocks noGrp="1"/>
          </p:cNvSpPr>
          <p:nvPr>
            <p:ph type="body" sz="quarter" idx="14" hasCustomPrompt="1"/>
          </p:nvPr>
        </p:nvSpPr>
        <p:spPr>
          <a:xfrm>
            <a:off x="1103709" y="931026"/>
            <a:ext cx="9360000" cy="507076"/>
          </a:xfrm>
        </p:spPr>
        <p:txBody>
          <a:bodyPr lIns="90000" tIns="18000">
            <a:noAutofit/>
          </a:bodyPr>
          <a:lstStyle>
            <a:lvl1pPr marL="0" indent="0">
              <a:spcBef>
                <a:spcPts val="0"/>
              </a:spcBef>
              <a:buFontTx/>
              <a:buNone/>
              <a:defRPr sz="2200">
                <a:solidFill>
                  <a:schemeClr val="accent1"/>
                </a:solidFill>
              </a:defRPr>
            </a:lvl1pPr>
            <a:lvl2pPr marL="82550" indent="0">
              <a:buNone/>
              <a:defRPr/>
            </a:lvl2pPr>
          </a:lstStyle>
          <a:p>
            <a:pPr lvl="0"/>
            <a:r>
              <a:rPr lang="sv-SE"/>
              <a:t>Sub-headline</a:t>
            </a:r>
          </a:p>
        </p:txBody>
      </p:sp>
      <p:sp>
        <p:nvSpPr>
          <p:cNvPr id="10" name="Rektangel 9">
            <a:extLst>
              <a:ext uri="{FF2B5EF4-FFF2-40B4-BE49-F238E27FC236}">
                <a16:creationId xmlns:a16="http://schemas.microsoft.com/office/drawing/2014/main" id="{A5E954D6-E4D2-47AD-A504-7408EC606D35}"/>
              </a:ext>
            </a:extLst>
          </p:cNvPr>
          <p:cNvSpPr/>
          <p:nvPr userDrawn="1"/>
        </p:nvSpPr>
        <p:spPr>
          <a:xfrm>
            <a:off x="0" y="447675"/>
            <a:ext cx="292101" cy="641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1" name="Bildobjekt 10">
            <a:extLst>
              <a:ext uri="{FF2B5EF4-FFF2-40B4-BE49-F238E27FC236}">
                <a16:creationId xmlns:a16="http://schemas.microsoft.com/office/drawing/2014/main" id="{6DD4ACE8-21C9-474B-A84B-6E399CB9FBD5}"/>
              </a:ext>
            </a:extLst>
          </p:cNvPr>
          <p:cNvPicPr>
            <a:picLocks noChangeAspect="1"/>
          </p:cNvPicPr>
          <p:nvPr userDrawn="1"/>
        </p:nvPicPr>
        <p:blipFill>
          <a:blip r:embed="rId2"/>
          <a:srcRect/>
          <a:stretch/>
        </p:blipFill>
        <p:spPr>
          <a:xfrm>
            <a:off x="10924611" y="417443"/>
            <a:ext cx="826394" cy="800100"/>
          </a:xfrm>
          <a:prstGeom prst="rect">
            <a:avLst/>
          </a:prstGeom>
        </p:spPr>
      </p:pic>
      <p:sp>
        <p:nvSpPr>
          <p:cNvPr id="12" name="Platshållare för innehåll 2">
            <a:extLst>
              <a:ext uri="{FF2B5EF4-FFF2-40B4-BE49-F238E27FC236}">
                <a16:creationId xmlns:a16="http://schemas.microsoft.com/office/drawing/2014/main" id="{5917406D-4BE3-3B4C-BCFF-41B4F0FAB441}"/>
              </a:ext>
            </a:extLst>
          </p:cNvPr>
          <p:cNvSpPr>
            <a:spLocks noGrp="1"/>
          </p:cNvSpPr>
          <p:nvPr>
            <p:ph idx="1"/>
          </p:nvPr>
        </p:nvSpPr>
        <p:spPr>
          <a:xfrm>
            <a:off x="1094400" y="1562400"/>
            <a:ext cx="9365782" cy="4768062"/>
          </a:xfrm>
        </p:spPr>
        <p:txBody>
          <a:bodyPr lIns="0" rIns="18000"/>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13" name="Platshållare för datum 3">
            <a:extLst>
              <a:ext uri="{FF2B5EF4-FFF2-40B4-BE49-F238E27FC236}">
                <a16:creationId xmlns:a16="http://schemas.microsoft.com/office/drawing/2014/main" id="{3E8E36C4-8565-B94E-A90D-FF5DD7F86A6D}"/>
              </a:ext>
            </a:extLst>
          </p:cNvPr>
          <p:cNvSpPr>
            <a:spLocks noGrp="1"/>
          </p:cNvSpPr>
          <p:nvPr>
            <p:ph type="dt" sz="half" idx="10"/>
          </p:nvPr>
        </p:nvSpPr>
        <p:spPr>
          <a:xfrm>
            <a:off x="1195647" y="6475270"/>
            <a:ext cx="832658" cy="365125"/>
          </a:xfrm>
        </p:spPr>
        <p:txBody>
          <a:bodyPr/>
          <a:lstStyle/>
          <a:p>
            <a:r>
              <a:rPr lang="en-US"/>
              <a:t>2025-11-06</a:t>
            </a:r>
            <a:endParaRPr lang="sv-SE" dirty="0"/>
          </a:p>
        </p:txBody>
      </p:sp>
    </p:spTree>
    <p:extLst>
      <p:ext uri="{BB962C8B-B14F-4D97-AF65-F5344CB8AC3E}">
        <p14:creationId xmlns:p14="http://schemas.microsoft.com/office/powerpoint/2010/main" val="1280082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4C1ADE6-C058-9C40-B135-034EB97B437C}"/>
              </a:ext>
            </a:extLst>
          </p:cNvPr>
          <p:cNvSpPr>
            <a:spLocks noGrp="1"/>
          </p:cNvSpPr>
          <p:nvPr>
            <p:ph type="title" hasCustomPrompt="1"/>
          </p:nvPr>
        </p:nvSpPr>
        <p:spPr>
          <a:xfrm>
            <a:off x="1103709" y="265373"/>
            <a:ext cx="9360000" cy="657339"/>
          </a:xfrm>
        </p:spPr>
        <p:txBody>
          <a:bodyPr lIns="90000" bIns="18000"/>
          <a:lstStyle>
            <a:lvl1pPr>
              <a:defRPr/>
            </a:lvl1pPr>
          </a:lstStyle>
          <a:p>
            <a:r>
              <a:rPr lang="sv-SE"/>
              <a:t>Headline</a:t>
            </a:r>
          </a:p>
        </p:txBody>
      </p:sp>
      <p:sp>
        <p:nvSpPr>
          <p:cNvPr id="5" name="Platshållare för sidfot 4">
            <a:extLst>
              <a:ext uri="{FF2B5EF4-FFF2-40B4-BE49-F238E27FC236}">
                <a16:creationId xmlns:a16="http://schemas.microsoft.com/office/drawing/2014/main" id="{3A0D4D5C-5B1B-1441-A13B-8613512E59E2}"/>
              </a:ext>
            </a:extLst>
          </p:cNvPr>
          <p:cNvSpPr>
            <a:spLocks noGrp="1"/>
          </p:cNvSpPr>
          <p:nvPr>
            <p:ph type="ftr" sz="quarter" idx="11"/>
          </p:nvPr>
        </p:nvSpPr>
        <p:spPr>
          <a:xfrm>
            <a:off x="2053244" y="6475270"/>
            <a:ext cx="4320448" cy="365125"/>
          </a:xfrm>
        </p:spPr>
        <p:txBody>
          <a:bodyPr/>
          <a:lstStyle/>
          <a:p>
            <a:r>
              <a:rPr lang="sv-SE"/>
              <a:t>ICB 27</a:t>
            </a:r>
            <a:endParaRPr lang="sv-SE" dirty="0"/>
          </a:p>
        </p:txBody>
      </p:sp>
      <p:sp>
        <p:nvSpPr>
          <p:cNvPr id="6" name="Platshållare för bildnummer 5">
            <a:extLst>
              <a:ext uri="{FF2B5EF4-FFF2-40B4-BE49-F238E27FC236}">
                <a16:creationId xmlns:a16="http://schemas.microsoft.com/office/drawing/2014/main" id="{184FAE50-4669-D540-A55E-354FF0C59458}"/>
              </a:ext>
            </a:extLst>
          </p:cNvPr>
          <p:cNvSpPr>
            <a:spLocks noGrp="1"/>
          </p:cNvSpPr>
          <p:nvPr>
            <p:ph type="sldNum" sz="quarter" idx="12"/>
          </p:nvPr>
        </p:nvSpPr>
        <p:spPr>
          <a:xfrm>
            <a:off x="8735292" y="6475270"/>
            <a:ext cx="2743200" cy="365125"/>
          </a:xfrm>
        </p:spPr>
        <p:txBody>
          <a:bodyPr/>
          <a:lstStyle/>
          <a:p>
            <a:fld id="{F7283078-D760-1647-8B80-66BA8B52336D}" type="slidenum">
              <a:rPr lang="sv-SE" smtClean="0"/>
              <a:t>‹#›</a:t>
            </a:fld>
            <a:endParaRPr lang="sv-SE"/>
          </a:p>
        </p:txBody>
      </p:sp>
      <p:sp>
        <p:nvSpPr>
          <p:cNvPr id="14" name="Platshållare för text 13">
            <a:extLst>
              <a:ext uri="{FF2B5EF4-FFF2-40B4-BE49-F238E27FC236}">
                <a16:creationId xmlns:a16="http://schemas.microsoft.com/office/drawing/2014/main" id="{DD16215C-7D16-4D0F-BA5D-E02EED6FB2D9}"/>
              </a:ext>
            </a:extLst>
          </p:cNvPr>
          <p:cNvSpPr>
            <a:spLocks noGrp="1"/>
          </p:cNvSpPr>
          <p:nvPr>
            <p:ph type="body" sz="quarter" idx="14" hasCustomPrompt="1"/>
          </p:nvPr>
        </p:nvSpPr>
        <p:spPr>
          <a:xfrm>
            <a:off x="1103709" y="931026"/>
            <a:ext cx="9360000" cy="507076"/>
          </a:xfrm>
        </p:spPr>
        <p:txBody>
          <a:bodyPr lIns="90000" tIns="18000">
            <a:noAutofit/>
          </a:bodyPr>
          <a:lstStyle>
            <a:lvl1pPr marL="0" indent="0">
              <a:spcBef>
                <a:spcPts val="0"/>
              </a:spcBef>
              <a:buFontTx/>
              <a:buNone/>
              <a:defRPr sz="2200">
                <a:solidFill>
                  <a:schemeClr val="accent1"/>
                </a:solidFill>
              </a:defRPr>
            </a:lvl1pPr>
            <a:lvl2pPr marL="82550" indent="0">
              <a:buNone/>
              <a:defRPr/>
            </a:lvl2pPr>
          </a:lstStyle>
          <a:p>
            <a:pPr lvl="0"/>
            <a:r>
              <a:rPr lang="sv-SE"/>
              <a:t>Sub-headline</a:t>
            </a:r>
          </a:p>
        </p:txBody>
      </p:sp>
      <p:sp>
        <p:nvSpPr>
          <p:cNvPr id="10" name="Rektangel 9">
            <a:extLst>
              <a:ext uri="{FF2B5EF4-FFF2-40B4-BE49-F238E27FC236}">
                <a16:creationId xmlns:a16="http://schemas.microsoft.com/office/drawing/2014/main" id="{A5E954D6-E4D2-47AD-A504-7408EC606D35}"/>
              </a:ext>
            </a:extLst>
          </p:cNvPr>
          <p:cNvSpPr/>
          <p:nvPr userDrawn="1"/>
        </p:nvSpPr>
        <p:spPr>
          <a:xfrm>
            <a:off x="0" y="447675"/>
            <a:ext cx="292101" cy="641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1" name="Bildobjekt 10">
            <a:extLst>
              <a:ext uri="{FF2B5EF4-FFF2-40B4-BE49-F238E27FC236}">
                <a16:creationId xmlns:a16="http://schemas.microsoft.com/office/drawing/2014/main" id="{6DD4ACE8-21C9-474B-A84B-6E399CB9FBD5}"/>
              </a:ext>
            </a:extLst>
          </p:cNvPr>
          <p:cNvPicPr>
            <a:picLocks noChangeAspect="1"/>
          </p:cNvPicPr>
          <p:nvPr userDrawn="1"/>
        </p:nvPicPr>
        <p:blipFill>
          <a:blip r:embed="rId2"/>
          <a:srcRect/>
          <a:stretch/>
        </p:blipFill>
        <p:spPr>
          <a:xfrm>
            <a:off x="10924611" y="417443"/>
            <a:ext cx="826394" cy="800100"/>
          </a:xfrm>
          <a:prstGeom prst="rect">
            <a:avLst/>
          </a:prstGeom>
        </p:spPr>
      </p:pic>
      <p:sp>
        <p:nvSpPr>
          <p:cNvPr id="8" name="Platshållare för tabell 7">
            <a:extLst>
              <a:ext uri="{FF2B5EF4-FFF2-40B4-BE49-F238E27FC236}">
                <a16:creationId xmlns:a16="http://schemas.microsoft.com/office/drawing/2014/main" id="{489D1BD7-202A-4115-BE6C-1B053CFFDE1E}"/>
              </a:ext>
            </a:extLst>
          </p:cNvPr>
          <p:cNvSpPr>
            <a:spLocks noGrp="1"/>
          </p:cNvSpPr>
          <p:nvPr>
            <p:ph type="tbl" sz="quarter" idx="15"/>
          </p:nvPr>
        </p:nvSpPr>
        <p:spPr>
          <a:xfrm>
            <a:off x="1103313" y="1614488"/>
            <a:ext cx="9359900" cy="4406900"/>
          </a:xfrm>
        </p:spPr>
        <p:txBody>
          <a:bodyPr/>
          <a:lstStyle>
            <a:lvl1pPr algn="ctr">
              <a:defRPr sz="800" cap="all" baseline="0"/>
            </a:lvl1pPr>
          </a:lstStyle>
          <a:p>
            <a:r>
              <a:rPr lang="en-US"/>
              <a:t>Click icon to add table</a:t>
            </a:r>
            <a:endParaRPr lang="sv-SE"/>
          </a:p>
        </p:txBody>
      </p:sp>
      <p:sp>
        <p:nvSpPr>
          <p:cNvPr id="12" name="Platshållare för datum 3">
            <a:extLst>
              <a:ext uri="{FF2B5EF4-FFF2-40B4-BE49-F238E27FC236}">
                <a16:creationId xmlns:a16="http://schemas.microsoft.com/office/drawing/2014/main" id="{EF177138-95E5-674B-B010-143A8CD1453A}"/>
              </a:ext>
            </a:extLst>
          </p:cNvPr>
          <p:cNvSpPr>
            <a:spLocks noGrp="1"/>
          </p:cNvSpPr>
          <p:nvPr>
            <p:ph type="dt" sz="half" idx="10"/>
          </p:nvPr>
        </p:nvSpPr>
        <p:spPr>
          <a:xfrm>
            <a:off x="1195647" y="6475270"/>
            <a:ext cx="832658" cy="365125"/>
          </a:xfrm>
        </p:spPr>
        <p:txBody>
          <a:bodyPr/>
          <a:lstStyle/>
          <a:p>
            <a:r>
              <a:rPr lang="en-US"/>
              <a:t>2026-03-04</a:t>
            </a:r>
            <a:endParaRPr lang="sv-SE" dirty="0"/>
          </a:p>
        </p:txBody>
      </p:sp>
    </p:spTree>
    <p:extLst>
      <p:ext uri="{BB962C8B-B14F-4D97-AF65-F5344CB8AC3E}">
        <p14:creationId xmlns:p14="http://schemas.microsoft.com/office/powerpoint/2010/main" val="1069180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BE7B1DDB-F4AA-4E8D-BD07-905FE45A5555}"/>
              </a:ext>
            </a:extLst>
          </p:cNvPr>
          <p:cNvSpPr/>
          <p:nvPr userDrawn="1"/>
        </p:nvSpPr>
        <p:spPr>
          <a:xfrm>
            <a:off x="0" y="388593"/>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Rubrik 1">
            <a:extLst>
              <a:ext uri="{FF2B5EF4-FFF2-40B4-BE49-F238E27FC236}">
                <a16:creationId xmlns:a16="http://schemas.microsoft.com/office/drawing/2014/main" id="{34780BC8-191C-6D4B-93F3-54A06FD4FE76}"/>
              </a:ext>
            </a:extLst>
          </p:cNvPr>
          <p:cNvSpPr>
            <a:spLocks noGrp="1"/>
          </p:cNvSpPr>
          <p:nvPr>
            <p:ph type="ctrTitle"/>
          </p:nvPr>
        </p:nvSpPr>
        <p:spPr>
          <a:xfrm>
            <a:off x="1930395" y="1153621"/>
            <a:ext cx="8640000" cy="2387600"/>
          </a:xfrm>
        </p:spPr>
        <p:txBody>
          <a:bodyPr anchor="b">
            <a:noAutofit/>
          </a:bodyPr>
          <a:lstStyle>
            <a:lvl1pPr algn="l">
              <a:lnSpc>
                <a:spcPct val="100000"/>
              </a:lnSpc>
              <a:defRPr sz="4200">
                <a:solidFill>
                  <a:schemeClr val="bg1"/>
                </a:solidFill>
                <a:latin typeface="Segoe UI Semibold" panose="020B0702040204020203" pitchFamily="34" charset="0"/>
                <a:cs typeface="Segoe UI Semibold" panose="020B0702040204020203" pitchFamily="34" charset="0"/>
              </a:defRPr>
            </a:lvl1pPr>
          </a:lstStyle>
          <a:p>
            <a:r>
              <a:rPr lang="en-US"/>
              <a:t>Click to edit Master title style</a:t>
            </a:r>
            <a:endParaRPr lang="sv-SE" dirty="0"/>
          </a:p>
        </p:txBody>
      </p:sp>
      <p:sp>
        <p:nvSpPr>
          <p:cNvPr id="8" name="Rektangel 7">
            <a:extLst>
              <a:ext uri="{FF2B5EF4-FFF2-40B4-BE49-F238E27FC236}">
                <a16:creationId xmlns:a16="http://schemas.microsoft.com/office/drawing/2014/main" id="{EC66F586-F662-4573-A59B-7D4EDD05A153}"/>
              </a:ext>
            </a:extLst>
          </p:cNvPr>
          <p:cNvSpPr/>
          <p:nvPr userDrawn="1"/>
        </p:nvSpPr>
        <p:spPr>
          <a:xfrm>
            <a:off x="-2" y="447675"/>
            <a:ext cx="292101" cy="6410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9" name="Bildobjekt 8">
            <a:extLst>
              <a:ext uri="{FF2B5EF4-FFF2-40B4-BE49-F238E27FC236}">
                <a16:creationId xmlns:a16="http://schemas.microsoft.com/office/drawing/2014/main" id="{3193CED5-E020-4279-918D-055F43A9188C}"/>
              </a:ext>
            </a:extLst>
          </p:cNvPr>
          <p:cNvPicPr>
            <a:picLocks noChangeAspect="1"/>
          </p:cNvPicPr>
          <p:nvPr userDrawn="1"/>
        </p:nvPicPr>
        <p:blipFill>
          <a:blip r:embed="rId2"/>
          <a:stretch>
            <a:fillRect/>
          </a:stretch>
        </p:blipFill>
        <p:spPr>
          <a:xfrm>
            <a:off x="10924611" y="417443"/>
            <a:ext cx="826395" cy="800100"/>
          </a:xfrm>
          <a:prstGeom prst="rect">
            <a:avLst/>
          </a:prstGeom>
        </p:spPr>
      </p:pic>
    </p:spTree>
    <p:extLst>
      <p:ext uri="{BB962C8B-B14F-4D97-AF65-F5344CB8AC3E}">
        <p14:creationId xmlns:p14="http://schemas.microsoft.com/office/powerpoint/2010/main" val="3856897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x">
  <p:cSld name="1_Text in 2 columns">
    <p:spTree>
      <p:nvGrpSpPr>
        <p:cNvPr id="1" name=""/>
        <p:cNvGrpSpPr/>
        <p:nvPr/>
      </p:nvGrpSpPr>
      <p:grpSpPr>
        <a:xfrm>
          <a:off x="0" y="0"/>
          <a:ext cx="0" cy="0"/>
          <a:chOff x="0" y="0"/>
          <a:chExt cx="0" cy="0"/>
        </a:xfrm>
      </p:grpSpPr>
      <p:sp>
        <p:nvSpPr>
          <p:cNvPr id="60" name="Title Text"/>
          <p:cNvSpPr txBox="1">
            <a:spLocks noGrp="1"/>
          </p:cNvSpPr>
          <p:nvPr>
            <p:ph type="title"/>
          </p:nvPr>
        </p:nvSpPr>
        <p:spPr>
          <a:xfrm>
            <a:off x="1103708" y="265372"/>
            <a:ext cx="9360001" cy="657340"/>
          </a:xfrm>
          <a:prstGeom prst="rect">
            <a:avLst/>
          </a:prstGeom>
        </p:spPr>
        <p:txBody>
          <a:bodyPr lIns="18000" tIns="18000" rIns="18000" bIns="18000">
            <a:normAutofit/>
          </a:bodyPr>
          <a:lstStyle/>
          <a:p>
            <a:r>
              <a:t>Title Text</a:t>
            </a:r>
          </a:p>
        </p:txBody>
      </p:sp>
      <p:sp>
        <p:nvSpPr>
          <p:cNvPr id="61" name="Slide Number"/>
          <p:cNvSpPr txBox="1">
            <a:spLocks noGrp="1"/>
          </p:cNvSpPr>
          <p:nvPr>
            <p:ph type="sldNum" sz="quarter" idx="2"/>
          </p:nvPr>
        </p:nvSpPr>
        <p:spPr>
          <a:xfrm>
            <a:off x="11229889" y="6548612"/>
            <a:ext cx="248603" cy="218441"/>
          </a:xfrm>
          <a:prstGeom prst="rect">
            <a:avLst/>
          </a:prstGeom>
        </p:spPr>
        <p:txBody>
          <a:bodyPr/>
          <a:lstStyle/>
          <a:p>
            <a:fld id="{86CB4B4D-7CA3-9044-876B-883B54F8677D}" type="slidenum">
              <a:t>‹#›</a:t>
            </a:fld>
            <a:endParaRPr/>
          </a:p>
        </p:txBody>
      </p:sp>
      <p:sp>
        <p:nvSpPr>
          <p:cNvPr id="62" name="Body Level One…"/>
          <p:cNvSpPr txBox="1">
            <a:spLocks noGrp="1"/>
          </p:cNvSpPr>
          <p:nvPr>
            <p:ph type="body" sz="half" idx="1"/>
          </p:nvPr>
        </p:nvSpPr>
        <p:spPr>
          <a:xfrm>
            <a:off x="1094399" y="1562399"/>
            <a:ext cx="4993787" cy="4768064"/>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63" name="Platshållare för text 13"/>
          <p:cNvSpPr>
            <a:spLocks noGrp="1"/>
          </p:cNvSpPr>
          <p:nvPr>
            <p:ph type="body" sz="quarter" idx="21"/>
          </p:nvPr>
        </p:nvSpPr>
        <p:spPr>
          <a:xfrm>
            <a:off x="1103708" y="931026"/>
            <a:ext cx="9360001" cy="507076"/>
          </a:xfrm>
          <a:prstGeom prst="rect">
            <a:avLst/>
          </a:prstGeom>
        </p:spPr>
        <p:txBody>
          <a:bodyPr lIns="18000" tIns="18000" rIns="18000" bIns="18000">
            <a:normAutofit/>
          </a:bodyPr>
          <a:lstStyle/>
          <a:p>
            <a:pPr marL="0" indent="0">
              <a:spcBef>
                <a:spcPts val="0"/>
              </a:spcBef>
              <a:buClrTx/>
              <a:buSzTx/>
              <a:buFontTx/>
              <a:buNone/>
              <a:defRPr sz="2200">
                <a:solidFill>
                  <a:schemeClr val="accent1"/>
                </a:solidFill>
              </a:defRPr>
            </a:pPr>
            <a:endParaRPr/>
          </a:p>
        </p:txBody>
      </p:sp>
      <p:sp>
        <p:nvSpPr>
          <p:cNvPr id="64" name="Rektangel 14"/>
          <p:cNvSpPr/>
          <p:nvPr/>
        </p:nvSpPr>
        <p:spPr>
          <a:xfrm>
            <a:off x="0" y="447675"/>
            <a:ext cx="292101" cy="6410325"/>
          </a:xfrm>
          <a:prstGeom prst="rect">
            <a:avLst/>
          </a:prstGeom>
          <a:solidFill>
            <a:schemeClr val="accent1"/>
          </a:solidFill>
          <a:ln w="12700">
            <a:miter lim="400000"/>
          </a:ln>
        </p:spPr>
        <p:txBody>
          <a:bodyPr lIns="45719" rIns="45719" anchor="ctr"/>
          <a:lstStyle/>
          <a:p>
            <a:pPr algn="ctr">
              <a:defRPr>
                <a:solidFill>
                  <a:srgbClr val="FFFFFF"/>
                </a:solidFill>
              </a:defRPr>
            </a:pPr>
            <a:endParaRPr/>
          </a:p>
        </p:txBody>
      </p:sp>
      <p:pic>
        <p:nvPicPr>
          <p:cNvPr id="65" name="Bildobjekt 15" descr="Bildobjekt 1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924610" y="417442"/>
            <a:ext cx="826395" cy="800101"/>
          </a:xfrm>
          <a:prstGeom prst="rect">
            <a:avLst/>
          </a:prstGeom>
          <a:ln w="12700">
            <a:miter lim="400000"/>
          </a:ln>
        </p:spPr>
      </p:pic>
    </p:spTree>
    <p:extLst>
      <p:ext uri="{BB962C8B-B14F-4D97-AF65-F5344CB8AC3E}">
        <p14:creationId xmlns:p14="http://schemas.microsoft.com/office/powerpoint/2010/main" val="3837292857"/>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in 2 columns">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4C1ADE6-C058-9C40-B135-034EB97B437C}"/>
              </a:ext>
            </a:extLst>
          </p:cNvPr>
          <p:cNvSpPr>
            <a:spLocks noGrp="1"/>
          </p:cNvSpPr>
          <p:nvPr>
            <p:ph type="title" hasCustomPrompt="1"/>
          </p:nvPr>
        </p:nvSpPr>
        <p:spPr>
          <a:xfrm>
            <a:off x="1103709" y="265373"/>
            <a:ext cx="9360000" cy="657339"/>
          </a:xfrm>
        </p:spPr>
        <p:txBody>
          <a:bodyPr lIns="90000" bIns="18000"/>
          <a:lstStyle>
            <a:lvl1pPr>
              <a:defRPr/>
            </a:lvl1pPr>
          </a:lstStyle>
          <a:p>
            <a:r>
              <a:rPr lang="sv-SE"/>
              <a:t>Headline</a:t>
            </a:r>
          </a:p>
        </p:txBody>
      </p:sp>
      <p:sp>
        <p:nvSpPr>
          <p:cNvPr id="5" name="Platshållare för sidfot 4">
            <a:extLst>
              <a:ext uri="{FF2B5EF4-FFF2-40B4-BE49-F238E27FC236}">
                <a16:creationId xmlns:a16="http://schemas.microsoft.com/office/drawing/2014/main" id="{3A0D4D5C-5B1B-1441-A13B-8613512E59E2}"/>
              </a:ext>
            </a:extLst>
          </p:cNvPr>
          <p:cNvSpPr>
            <a:spLocks noGrp="1"/>
          </p:cNvSpPr>
          <p:nvPr>
            <p:ph type="ftr" sz="quarter" idx="11"/>
          </p:nvPr>
        </p:nvSpPr>
        <p:spPr>
          <a:xfrm>
            <a:off x="2053244" y="6475270"/>
            <a:ext cx="4320448" cy="365125"/>
          </a:xfrm>
        </p:spPr>
        <p:txBody>
          <a:bodyPr/>
          <a:lstStyle/>
          <a:p>
            <a:r>
              <a:rPr lang="sv-SE"/>
              <a:t>MAGIC ICEB</a:t>
            </a:r>
            <a:endParaRPr lang="sv-SE" dirty="0"/>
          </a:p>
        </p:txBody>
      </p:sp>
      <p:sp>
        <p:nvSpPr>
          <p:cNvPr id="6" name="Platshållare för bildnummer 5">
            <a:extLst>
              <a:ext uri="{FF2B5EF4-FFF2-40B4-BE49-F238E27FC236}">
                <a16:creationId xmlns:a16="http://schemas.microsoft.com/office/drawing/2014/main" id="{184FAE50-4669-D540-A55E-354FF0C59458}"/>
              </a:ext>
            </a:extLst>
          </p:cNvPr>
          <p:cNvSpPr>
            <a:spLocks noGrp="1"/>
          </p:cNvSpPr>
          <p:nvPr>
            <p:ph type="sldNum" sz="quarter" idx="12"/>
          </p:nvPr>
        </p:nvSpPr>
        <p:spPr>
          <a:xfrm>
            <a:off x="8735292" y="6475270"/>
            <a:ext cx="2743200" cy="365125"/>
          </a:xfrm>
        </p:spPr>
        <p:txBody>
          <a:bodyPr/>
          <a:lstStyle/>
          <a:p>
            <a:fld id="{F7283078-D760-1647-8B80-66BA8B52336D}" type="slidenum">
              <a:rPr lang="sv-SE" smtClean="0"/>
              <a:t>‹#›</a:t>
            </a:fld>
            <a:endParaRPr lang="sv-SE"/>
          </a:p>
        </p:txBody>
      </p:sp>
      <p:sp>
        <p:nvSpPr>
          <p:cNvPr id="9" name="Platshållare för innehåll 2">
            <a:extLst>
              <a:ext uri="{FF2B5EF4-FFF2-40B4-BE49-F238E27FC236}">
                <a16:creationId xmlns:a16="http://schemas.microsoft.com/office/drawing/2014/main" id="{590CF35B-F516-4A5B-A8AB-7A0A283629E9}"/>
              </a:ext>
            </a:extLst>
          </p:cNvPr>
          <p:cNvSpPr>
            <a:spLocks noGrp="1"/>
          </p:cNvSpPr>
          <p:nvPr>
            <p:ph idx="1"/>
          </p:nvPr>
        </p:nvSpPr>
        <p:spPr>
          <a:xfrm>
            <a:off x="1094400" y="1562400"/>
            <a:ext cx="4993785" cy="4768062"/>
          </a:xfrm>
        </p:spPr>
        <p:txBody>
          <a:bodyPr lIns="0" rIns="18000"/>
          <a:lstStyle>
            <a:lvl1pPr>
              <a:lnSpc>
                <a:spcPct val="100000"/>
              </a:lnSpc>
              <a:defRPr/>
            </a:lvl1pPr>
            <a:lvl2pPr marL="358775" indent="-215900">
              <a:lnSpc>
                <a:spcPct val="100000"/>
              </a:lnSpc>
              <a:tabLst/>
              <a:defRPr/>
            </a:lvl2pPr>
            <a:lvl3pPr marL="449263" indent="-196850">
              <a:lnSpc>
                <a:spcPct val="100000"/>
              </a:lnSpc>
              <a:tabLst/>
              <a:defRPr/>
            </a:lvl3pPr>
            <a:lvl4pPr marL="541338" indent="-180000">
              <a:lnSpc>
                <a:spcPct val="100000"/>
              </a:lnSpc>
              <a:tabLst/>
              <a:defRPr/>
            </a:lvl4pPr>
            <a:lvl5pPr marL="630000" indent="-162000">
              <a:lnSpc>
                <a:spcPct val="100000"/>
              </a:lnSpc>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12" name="Platshållare för innehåll 2">
            <a:extLst>
              <a:ext uri="{FF2B5EF4-FFF2-40B4-BE49-F238E27FC236}">
                <a16:creationId xmlns:a16="http://schemas.microsoft.com/office/drawing/2014/main" id="{BA21051E-3C35-41FB-8E6B-797DB8F26971}"/>
              </a:ext>
            </a:extLst>
          </p:cNvPr>
          <p:cNvSpPr>
            <a:spLocks noGrp="1"/>
          </p:cNvSpPr>
          <p:nvPr>
            <p:ph idx="13"/>
          </p:nvPr>
        </p:nvSpPr>
        <p:spPr>
          <a:xfrm>
            <a:off x="6373692" y="1562400"/>
            <a:ext cx="4993785" cy="4768062"/>
          </a:xfrm>
        </p:spPr>
        <p:txBody>
          <a:bodyPr lIns="0" rIns="18000"/>
          <a:lstStyle>
            <a:lvl1pPr>
              <a:lnSpc>
                <a:spcPct val="100000"/>
              </a:lnSpc>
              <a:defRPr/>
            </a:lvl1pPr>
            <a:lvl2pPr marL="360000" indent="-216000">
              <a:lnSpc>
                <a:spcPct val="100000"/>
              </a:lnSpc>
              <a:tabLst/>
              <a:defRPr/>
            </a:lvl2pPr>
            <a:lvl3pPr marL="450000" indent="-198000">
              <a:lnSpc>
                <a:spcPct val="100000"/>
              </a:lnSpc>
              <a:tabLst/>
              <a:defRPr/>
            </a:lvl3pPr>
            <a:lvl4pPr marL="540000" indent="-180000">
              <a:lnSpc>
                <a:spcPct val="100000"/>
              </a:lnSpc>
              <a:tabLst/>
              <a:defRPr/>
            </a:lvl4pPr>
            <a:lvl5pPr marL="628650" indent="-162000">
              <a:lnSpc>
                <a:spcPct val="100000"/>
              </a:lnSpc>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14" name="Platshållare för text 13">
            <a:extLst>
              <a:ext uri="{FF2B5EF4-FFF2-40B4-BE49-F238E27FC236}">
                <a16:creationId xmlns:a16="http://schemas.microsoft.com/office/drawing/2014/main" id="{DD16215C-7D16-4D0F-BA5D-E02EED6FB2D9}"/>
              </a:ext>
            </a:extLst>
          </p:cNvPr>
          <p:cNvSpPr>
            <a:spLocks noGrp="1"/>
          </p:cNvSpPr>
          <p:nvPr>
            <p:ph type="body" sz="quarter" idx="14" hasCustomPrompt="1"/>
          </p:nvPr>
        </p:nvSpPr>
        <p:spPr>
          <a:xfrm>
            <a:off x="1103709" y="931026"/>
            <a:ext cx="9360000" cy="507076"/>
          </a:xfrm>
        </p:spPr>
        <p:txBody>
          <a:bodyPr lIns="90000" tIns="18000">
            <a:noAutofit/>
          </a:bodyPr>
          <a:lstStyle>
            <a:lvl1pPr marL="0" indent="0">
              <a:spcBef>
                <a:spcPts val="0"/>
              </a:spcBef>
              <a:buFontTx/>
              <a:buNone/>
              <a:defRPr sz="2200">
                <a:solidFill>
                  <a:schemeClr val="accent1"/>
                </a:solidFill>
              </a:defRPr>
            </a:lvl1pPr>
            <a:lvl2pPr marL="82550" indent="0">
              <a:buNone/>
              <a:defRPr/>
            </a:lvl2pPr>
          </a:lstStyle>
          <a:p>
            <a:pPr lvl="0"/>
            <a:r>
              <a:rPr lang="sv-SE"/>
              <a:t>Sub-headline</a:t>
            </a:r>
          </a:p>
        </p:txBody>
      </p:sp>
      <p:sp>
        <p:nvSpPr>
          <p:cNvPr id="15" name="Rektangel 14">
            <a:extLst>
              <a:ext uri="{FF2B5EF4-FFF2-40B4-BE49-F238E27FC236}">
                <a16:creationId xmlns:a16="http://schemas.microsoft.com/office/drawing/2014/main" id="{87E2C692-2C39-4CA8-AA87-45E0F36B6A0E}"/>
              </a:ext>
            </a:extLst>
          </p:cNvPr>
          <p:cNvSpPr/>
          <p:nvPr userDrawn="1"/>
        </p:nvSpPr>
        <p:spPr>
          <a:xfrm>
            <a:off x="0" y="447675"/>
            <a:ext cx="292101" cy="641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6" name="Bildobjekt 15">
            <a:extLst>
              <a:ext uri="{FF2B5EF4-FFF2-40B4-BE49-F238E27FC236}">
                <a16:creationId xmlns:a16="http://schemas.microsoft.com/office/drawing/2014/main" id="{E327627C-4BB8-4965-8107-0E7E741F8302}"/>
              </a:ext>
            </a:extLst>
          </p:cNvPr>
          <p:cNvPicPr>
            <a:picLocks noChangeAspect="1"/>
          </p:cNvPicPr>
          <p:nvPr userDrawn="1"/>
        </p:nvPicPr>
        <p:blipFill>
          <a:blip r:embed="rId2"/>
          <a:srcRect/>
          <a:stretch/>
        </p:blipFill>
        <p:spPr>
          <a:xfrm>
            <a:off x="10924611" y="417443"/>
            <a:ext cx="826394" cy="800100"/>
          </a:xfrm>
          <a:prstGeom prst="rect">
            <a:avLst/>
          </a:prstGeom>
        </p:spPr>
      </p:pic>
      <p:sp>
        <p:nvSpPr>
          <p:cNvPr id="11" name="Platshållare för datum 3">
            <a:extLst>
              <a:ext uri="{FF2B5EF4-FFF2-40B4-BE49-F238E27FC236}">
                <a16:creationId xmlns:a16="http://schemas.microsoft.com/office/drawing/2014/main" id="{154C1432-4F85-1F42-8016-9B83B89CC804}"/>
              </a:ext>
            </a:extLst>
          </p:cNvPr>
          <p:cNvSpPr>
            <a:spLocks noGrp="1"/>
          </p:cNvSpPr>
          <p:nvPr>
            <p:ph type="dt" sz="half" idx="10"/>
          </p:nvPr>
        </p:nvSpPr>
        <p:spPr>
          <a:xfrm>
            <a:off x="1195647" y="6475270"/>
            <a:ext cx="832658" cy="365125"/>
          </a:xfrm>
        </p:spPr>
        <p:txBody>
          <a:bodyPr/>
          <a:lstStyle/>
          <a:p>
            <a:r>
              <a:rPr lang="en-US"/>
              <a:t>2025-11-06</a:t>
            </a:r>
            <a:endParaRPr lang="sv-SE" dirty="0"/>
          </a:p>
        </p:txBody>
      </p:sp>
    </p:spTree>
    <p:extLst>
      <p:ext uri="{BB962C8B-B14F-4D97-AF65-F5344CB8AC3E}">
        <p14:creationId xmlns:p14="http://schemas.microsoft.com/office/powerpoint/2010/main" val="2135108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in 3 columns">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4C1ADE6-C058-9C40-B135-034EB97B437C}"/>
              </a:ext>
            </a:extLst>
          </p:cNvPr>
          <p:cNvSpPr>
            <a:spLocks noGrp="1"/>
          </p:cNvSpPr>
          <p:nvPr>
            <p:ph type="title" hasCustomPrompt="1"/>
          </p:nvPr>
        </p:nvSpPr>
        <p:spPr>
          <a:xfrm>
            <a:off x="1103709" y="265373"/>
            <a:ext cx="9360000" cy="657339"/>
          </a:xfrm>
        </p:spPr>
        <p:txBody>
          <a:bodyPr lIns="90000" bIns="18000"/>
          <a:lstStyle>
            <a:lvl1pPr>
              <a:defRPr/>
            </a:lvl1pPr>
          </a:lstStyle>
          <a:p>
            <a:r>
              <a:rPr lang="sv-SE"/>
              <a:t>Headline</a:t>
            </a:r>
          </a:p>
        </p:txBody>
      </p:sp>
      <p:sp>
        <p:nvSpPr>
          <p:cNvPr id="5" name="Platshållare för sidfot 4">
            <a:extLst>
              <a:ext uri="{FF2B5EF4-FFF2-40B4-BE49-F238E27FC236}">
                <a16:creationId xmlns:a16="http://schemas.microsoft.com/office/drawing/2014/main" id="{3A0D4D5C-5B1B-1441-A13B-8613512E59E2}"/>
              </a:ext>
            </a:extLst>
          </p:cNvPr>
          <p:cNvSpPr>
            <a:spLocks noGrp="1"/>
          </p:cNvSpPr>
          <p:nvPr>
            <p:ph type="ftr" sz="quarter" idx="11"/>
          </p:nvPr>
        </p:nvSpPr>
        <p:spPr>
          <a:xfrm>
            <a:off x="2053244" y="6475270"/>
            <a:ext cx="4320448" cy="365125"/>
          </a:xfrm>
        </p:spPr>
        <p:txBody>
          <a:bodyPr/>
          <a:lstStyle/>
          <a:p>
            <a:r>
              <a:rPr lang="sv-SE"/>
              <a:t>MAGIC ICEB</a:t>
            </a:r>
            <a:endParaRPr lang="sv-SE" dirty="0"/>
          </a:p>
        </p:txBody>
      </p:sp>
      <p:sp>
        <p:nvSpPr>
          <p:cNvPr id="6" name="Platshållare för bildnummer 5">
            <a:extLst>
              <a:ext uri="{FF2B5EF4-FFF2-40B4-BE49-F238E27FC236}">
                <a16:creationId xmlns:a16="http://schemas.microsoft.com/office/drawing/2014/main" id="{184FAE50-4669-D540-A55E-354FF0C59458}"/>
              </a:ext>
            </a:extLst>
          </p:cNvPr>
          <p:cNvSpPr>
            <a:spLocks noGrp="1"/>
          </p:cNvSpPr>
          <p:nvPr>
            <p:ph type="sldNum" sz="quarter" idx="12"/>
          </p:nvPr>
        </p:nvSpPr>
        <p:spPr>
          <a:xfrm>
            <a:off x="8735292" y="6475270"/>
            <a:ext cx="2743200" cy="365125"/>
          </a:xfrm>
        </p:spPr>
        <p:txBody>
          <a:bodyPr/>
          <a:lstStyle/>
          <a:p>
            <a:fld id="{F7283078-D760-1647-8B80-66BA8B52336D}" type="slidenum">
              <a:rPr lang="sv-SE" smtClean="0"/>
              <a:t>‹#›</a:t>
            </a:fld>
            <a:endParaRPr lang="sv-SE"/>
          </a:p>
        </p:txBody>
      </p:sp>
      <p:sp>
        <p:nvSpPr>
          <p:cNvPr id="9" name="Platshållare för innehåll 2">
            <a:extLst>
              <a:ext uri="{FF2B5EF4-FFF2-40B4-BE49-F238E27FC236}">
                <a16:creationId xmlns:a16="http://schemas.microsoft.com/office/drawing/2014/main" id="{590CF35B-F516-4A5B-A8AB-7A0A283629E9}"/>
              </a:ext>
            </a:extLst>
          </p:cNvPr>
          <p:cNvSpPr>
            <a:spLocks noGrp="1"/>
          </p:cNvSpPr>
          <p:nvPr>
            <p:ph idx="1"/>
          </p:nvPr>
        </p:nvSpPr>
        <p:spPr>
          <a:xfrm>
            <a:off x="1094400" y="1562400"/>
            <a:ext cx="3255409" cy="4768062"/>
          </a:xfrm>
        </p:spPr>
        <p:txBody>
          <a:bodyPr lIns="0" rIns="18000"/>
          <a:lstStyle>
            <a:lvl1pPr>
              <a:lnSpc>
                <a:spcPct val="100000"/>
              </a:lnSpc>
              <a:defRPr/>
            </a:lvl1pPr>
            <a:lvl2pPr marL="360000" indent="-216000">
              <a:lnSpc>
                <a:spcPct val="100000"/>
              </a:lnSpc>
              <a:tabLst/>
              <a:defRPr/>
            </a:lvl2pPr>
            <a:lvl3pPr marL="449263" indent="-196850">
              <a:lnSpc>
                <a:spcPct val="100000"/>
              </a:lnSpc>
              <a:tabLst/>
              <a:defRPr/>
            </a:lvl3pPr>
            <a:lvl4pPr marL="541338" indent="-180975">
              <a:lnSpc>
                <a:spcPct val="100000"/>
              </a:lnSpc>
              <a:tabLst/>
              <a:defRPr/>
            </a:lvl4pPr>
            <a:lvl5pPr marL="630000" indent="-162000">
              <a:lnSpc>
                <a:spcPct val="100000"/>
              </a:lnSpc>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14" name="Platshållare för text 13">
            <a:extLst>
              <a:ext uri="{FF2B5EF4-FFF2-40B4-BE49-F238E27FC236}">
                <a16:creationId xmlns:a16="http://schemas.microsoft.com/office/drawing/2014/main" id="{DD16215C-7D16-4D0F-BA5D-E02EED6FB2D9}"/>
              </a:ext>
            </a:extLst>
          </p:cNvPr>
          <p:cNvSpPr>
            <a:spLocks noGrp="1"/>
          </p:cNvSpPr>
          <p:nvPr>
            <p:ph type="body" sz="quarter" idx="14" hasCustomPrompt="1"/>
          </p:nvPr>
        </p:nvSpPr>
        <p:spPr>
          <a:xfrm>
            <a:off x="1103709" y="931026"/>
            <a:ext cx="9360000" cy="507076"/>
          </a:xfrm>
        </p:spPr>
        <p:txBody>
          <a:bodyPr lIns="90000" tIns="18000">
            <a:noAutofit/>
          </a:bodyPr>
          <a:lstStyle>
            <a:lvl1pPr marL="0" indent="0">
              <a:spcBef>
                <a:spcPts val="0"/>
              </a:spcBef>
              <a:buFontTx/>
              <a:buNone/>
              <a:defRPr sz="2200">
                <a:solidFill>
                  <a:schemeClr val="accent1"/>
                </a:solidFill>
              </a:defRPr>
            </a:lvl1pPr>
            <a:lvl2pPr marL="82550" indent="0">
              <a:buNone/>
              <a:defRPr/>
            </a:lvl2pPr>
          </a:lstStyle>
          <a:p>
            <a:pPr lvl="0"/>
            <a:r>
              <a:rPr lang="sv-SE"/>
              <a:t>Sub-headline</a:t>
            </a:r>
          </a:p>
        </p:txBody>
      </p:sp>
      <p:sp>
        <p:nvSpPr>
          <p:cNvPr id="15" name="Rektangel 14">
            <a:extLst>
              <a:ext uri="{FF2B5EF4-FFF2-40B4-BE49-F238E27FC236}">
                <a16:creationId xmlns:a16="http://schemas.microsoft.com/office/drawing/2014/main" id="{87E2C692-2C39-4CA8-AA87-45E0F36B6A0E}"/>
              </a:ext>
            </a:extLst>
          </p:cNvPr>
          <p:cNvSpPr/>
          <p:nvPr userDrawn="1"/>
        </p:nvSpPr>
        <p:spPr>
          <a:xfrm>
            <a:off x="0" y="447675"/>
            <a:ext cx="292101" cy="641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6" name="Bildobjekt 15">
            <a:extLst>
              <a:ext uri="{FF2B5EF4-FFF2-40B4-BE49-F238E27FC236}">
                <a16:creationId xmlns:a16="http://schemas.microsoft.com/office/drawing/2014/main" id="{E327627C-4BB8-4965-8107-0E7E741F8302}"/>
              </a:ext>
            </a:extLst>
          </p:cNvPr>
          <p:cNvPicPr>
            <a:picLocks noChangeAspect="1"/>
          </p:cNvPicPr>
          <p:nvPr userDrawn="1"/>
        </p:nvPicPr>
        <p:blipFill>
          <a:blip r:embed="rId2"/>
          <a:srcRect/>
          <a:stretch/>
        </p:blipFill>
        <p:spPr>
          <a:xfrm>
            <a:off x="10924611" y="417443"/>
            <a:ext cx="826394" cy="800100"/>
          </a:xfrm>
          <a:prstGeom prst="rect">
            <a:avLst/>
          </a:prstGeom>
        </p:spPr>
      </p:pic>
      <p:sp>
        <p:nvSpPr>
          <p:cNvPr id="13" name="Platshållare för innehåll 2">
            <a:extLst>
              <a:ext uri="{FF2B5EF4-FFF2-40B4-BE49-F238E27FC236}">
                <a16:creationId xmlns:a16="http://schemas.microsoft.com/office/drawing/2014/main" id="{B2D0E559-A900-41F3-93C5-387A7764A152}"/>
              </a:ext>
            </a:extLst>
          </p:cNvPr>
          <p:cNvSpPr>
            <a:spLocks noGrp="1"/>
          </p:cNvSpPr>
          <p:nvPr>
            <p:ph idx="15"/>
          </p:nvPr>
        </p:nvSpPr>
        <p:spPr>
          <a:xfrm>
            <a:off x="4605297" y="1562400"/>
            <a:ext cx="3255409" cy="4768062"/>
          </a:xfrm>
        </p:spPr>
        <p:txBody>
          <a:bodyPr lIns="0" rIns="18000"/>
          <a:lstStyle>
            <a:lvl1pPr>
              <a:lnSpc>
                <a:spcPct val="100000"/>
              </a:lnSpc>
              <a:defRPr/>
            </a:lvl1pPr>
            <a:lvl2pPr marL="360000" indent="-216000">
              <a:lnSpc>
                <a:spcPct val="100000"/>
              </a:lnSpc>
              <a:tabLst/>
              <a:defRPr/>
            </a:lvl2pPr>
            <a:lvl3pPr marL="450000" indent="-198000">
              <a:lnSpc>
                <a:spcPct val="100000"/>
              </a:lnSpc>
              <a:tabLst/>
              <a:defRPr/>
            </a:lvl3pPr>
            <a:lvl4pPr marL="539750" indent="-196850">
              <a:lnSpc>
                <a:spcPct val="100000"/>
              </a:lnSpc>
              <a:tabLst/>
              <a:defRPr/>
            </a:lvl4pPr>
            <a:lvl5pPr marL="630000" indent="-162000">
              <a:lnSpc>
                <a:spcPct val="100000"/>
              </a:lnSpc>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17" name="Platshållare för innehåll 2">
            <a:extLst>
              <a:ext uri="{FF2B5EF4-FFF2-40B4-BE49-F238E27FC236}">
                <a16:creationId xmlns:a16="http://schemas.microsoft.com/office/drawing/2014/main" id="{E4E99B3B-ADB3-4D1A-9A7F-AA1B8528E6C7}"/>
              </a:ext>
            </a:extLst>
          </p:cNvPr>
          <p:cNvSpPr>
            <a:spLocks noGrp="1"/>
          </p:cNvSpPr>
          <p:nvPr>
            <p:ph idx="16"/>
          </p:nvPr>
        </p:nvSpPr>
        <p:spPr>
          <a:xfrm>
            <a:off x="8116194" y="1562400"/>
            <a:ext cx="3255409" cy="4768062"/>
          </a:xfrm>
        </p:spPr>
        <p:txBody>
          <a:bodyPr lIns="0" rIns="18000"/>
          <a:lstStyle>
            <a:lvl1pPr>
              <a:lnSpc>
                <a:spcPct val="100000"/>
              </a:lnSpc>
              <a:defRPr/>
            </a:lvl1pPr>
            <a:lvl2pPr marL="360000" indent="-216000">
              <a:lnSpc>
                <a:spcPct val="100000"/>
              </a:lnSpc>
              <a:tabLst/>
              <a:defRPr/>
            </a:lvl2pPr>
            <a:lvl3pPr marL="450000" indent="-198000">
              <a:lnSpc>
                <a:spcPct val="100000"/>
              </a:lnSpc>
              <a:tabLst/>
              <a:defRPr/>
            </a:lvl3pPr>
            <a:lvl4pPr marL="540000" indent="-180000">
              <a:lnSpc>
                <a:spcPct val="100000"/>
              </a:lnSpc>
              <a:tabLst/>
              <a:defRPr/>
            </a:lvl4pPr>
            <a:lvl5pPr marL="630000" indent="-162000">
              <a:lnSpc>
                <a:spcPct val="100000"/>
              </a:lnSpc>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12" name="Platshållare för datum 3">
            <a:extLst>
              <a:ext uri="{FF2B5EF4-FFF2-40B4-BE49-F238E27FC236}">
                <a16:creationId xmlns:a16="http://schemas.microsoft.com/office/drawing/2014/main" id="{F91A8E7B-C629-D343-8A83-7EB0ADF6087A}"/>
              </a:ext>
            </a:extLst>
          </p:cNvPr>
          <p:cNvSpPr>
            <a:spLocks noGrp="1"/>
          </p:cNvSpPr>
          <p:nvPr>
            <p:ph type="dt" sz="half" idx="10"/>
          </p:nvPr>
        </p:nvSpPr>
        <p:spPr>
          <a:xfrm>
            <a:off x="1195647" y="6475270"/>
            <a:ext cx="832658" cy="365125"/>
          </a:xfrm>
        </p:spPr>
        <p:txBody>
          <a:bodyPr/>
          <a:lstStyle/>
          <a:p>
            <a:r>
              <a:rPr lang="en-US"/>
              <a:t>2025-11-06</a:t>
            </a:r>
            <a:endParaRPr lang="sv-SE" dirty="0"/>
          </a:p>
        </p:txBody>
      </p:sp>
    </p:spTree>
    <p:extLst>
      <p:ext uri="{BB962C8B-B14F-4D97-AF65-F5344CB8AC3E}">
        <p14:creationId xmlns:p14="http://schemas.microsoft.com/office/powerpoint/2010/main" val="2667666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 image">
    <p:spTree>
      <p:nvGrpSpPr>
        <p:cNvPr id="1" name=""/>
        <p:cNvGrpSpPr/>
        <p:nvPr/>
      </p:nvGrpSpPr>
      <p:grpSpPr>
        <a:xfrm>
          <a:off x="0" y="0"/>
          <a:ext cx="0" cy="0"/>
          <a:chOff x="0" y="0"/>
          <a:chExt cx="0" cy="0"/>
        </a:xfrm>
      </p:grpSpPr>
      <p:sp>
        <p:nvSpPr>
          <p:cNvPr id="7" name="Platshållare för bild 6">
            <a:extLst>
              <a:ext uri="{FF2B5EF4-FFF2-40B4-BE49-F238E27FC236}">
                <a16:creationId xmlns:a16="http://schemas.microsoft.com/office/drawing/2014/main" id="{16B191E2-1C71-4B4C-B562-DD793673C24E}"/>
              </a:ext>
            </a:extLst>
          </p:cNvPr>
          <p:cNvSpPr>
            <a:spLocks noGrp="1"/>
          </p:cNvSpPr>
          <p:nvPr>
            <p:ph type="pic" sz="quarter" idx="15" hasCustomPrompt="1"/>
          </p:nvPr>
        </p:nvSpPr>
        <p:spPr>
          <a:xfrm>
            <a:off x="6373813" y="1562100"/>
            <a:ext cx="4994275" cy="4768850"/>
          </a:xfrm>
          <a:solidFill>
            <a:schemeClr val="bg1">
              <a:lumMod val="85000"/>
            </a:schemeClr>
          </a:solidFill>
        </p:spPr>
        <p:txBody>
          <a:bodyPr>
            <a:normAutofit/>
          </a:bodyPr>
          <a:lstStyle>
            <a:lvl1pPr marL="0" indent="0" algn="ctr">
              <a:buFontTx/>
              <a:buNone/>
              <a:defRPr sz="800">
                <a:solidFill>
                  <a:srgbClr val="666666"/>
                </a:solidFill>
              </a:defRPr>
            </a:lvl1pPr>
          </a:lstStyle>
          <a:p>
            <a:r>
              <a:rPr lang="sv-SE"/>
              <a:t>INSERT IMAGE</a:t>
            </a:r>
          </a:p>
        </p:txBody>
      </p:sp>
      <p:sp>
        <p:nvSpPr>
          <p:cNvPr id="2" name="Rubrik 1">
            <a:extLst>
              <a:ext uri="{FF2B5EF4-FFF2-40B4-BE49-F238E27FC236}">
                <a16:creationId xmlns:a16="http://schemas.microsoft.com/office/drawing/2014/main" id="{74C1ADE6-C058-9C40-B135-034EB97B437C}"/>
              </a:ext>
            </a:extLst>
          </p:cNvPr>
          <p:cNvSpPr>
            <a:spLocks noGrp="1"/>
          </p:cNvSpPr>
          <p:nvPr>
            <p:ph type="title" hasCustomPrompt="1"/>
          </p:nvPr>
        </p:nvSpPr>
        <p:spPr>
          <a:xfrm>
            <a:off x="1103709" y="265373"/>
            <a:ext cx="9360000" cy="657339"/>
          </a:xfrm>
        </p:spPr>
        <p:txBody>
          <a:bodyPr lIns="90000" bIns="18000"/>
          <a:lstStyle>
            <a:lvl1pPr>
              <a:defRPr/>
            </a:lvl1pPr>
          </a:lstStyle>
          <a:p>
            <a:r>
              <a:rPr lang="sv-SE"/>
              <a:t>Headline</a:t>
            </a:r>
          </a:p>
        </p:txBody>
      </p:sp>
      <p:sp>
        <p:nvSpPr>
          <p:cNvPr id="5" name="Platshållare för sidfot 4">
            <a:extLst>
              <a:ext uri="{FF2B5EF4-FFF2-40B4-BE49-F238E27FC236}">
                <a16:creationId xmlns:a16="http://schemas.microsoft.com/office/drawing/2014/main" id="{3A0D4D5C-5B1B-1441-A13B-8613512E59E2}"/>
              </a:ext>
            </a:extLst>
          </p:cNvPr>
          <p:cNvSpPr>
            <a:spLocks noGrp="1"/>
          </p:cNvSpPr>
          <p:nvPr>
            <p:ph type="ftr" sz="quarter" idx="11"/>
          </p:nvPr>
        </p:nvSpPr>
        <p:spPr>
          <a:xfrm>
            <a:off x="2053244" y="6475270"/>
            <a:ext cx="4320448" cy="365125"/>
          </a:xfrm>
        </p:spPr>
        <p:txBody>
          <a:bodyPr/>
          <a:lstStyle/>
          <a:p>
            <a:r>
              <a:rPr lang="sv-SE"/>
              <a:t>MAGIC ICEB</a:t>
            </a:r>
            <a:endParaRPr lang="sv-SE" dirty="0"/>
          </a:p>
        </p:txBody>
      </p:sp>
      <p:sp>
        <p:nvSpPr>
          <p:cNvPr id="6" name="Platshållare för bildnummer 5">
            <a:extLst>
              <a:ext uri="{FF2B5EF4-FFF2-40B4-BE49-F238E27FC236}">
                <a16:creationId xmlns:a16="http://schemas.microsoft.com/office/drawing/2014/main" id="{184FAE50-4669-D540-A55E-354FF0C59458}"/>
              </a:ext>
            </a:extLst>
          </p:cNvPr>
          <p:cNvSpPr>
            <a:spLocks noGrp="1"/>
          </p:cNvSpPr>
          <p:nvPr>
            <p:ph type="sldNum" sz="quarter" idx="12"/>
          </p:nvPr>
        </p:nvSpPr>
        <p:spPr>
          <a:xfrm>
            <a:off x="8735292" y="6475270"/>
            <a:ext cx="2743200" cy="365125"/>
          </a:xfrm>
        </p:spPr>
        <p:txBody>
          <a:bodyPr/>
          <a:lstStyle/>
          <a:p>
            <a:fld id="{F7283078-D760-1647-8B80-66BA8B52336D}" type="slidenum">
              <a:rPr lang="sv-SE" smtClean="0"/>
              <a:t>‹#›</a:t>
            </a:fld>
            <a:endParaRPr lang="sv-SE"/>
          </a:p>
        </p:txBody>
      </p:sp>
      <p:sp>
        <p:nvSpPr>
          <p:cNvPr id="9" name="Platshållare för innehåll 2">
            <a:extLst>
              <a:ext uri="{FF2B5EF4-FFF2-40B4-BE49-F238E27FC236}">
                <a16:creationId xmlns:a16="http://schemas.microsoft.com/office/drawing/2014/main" id="{590CF35B-F516-4A5B-A8AB-7A0A283629E9}"/>
              </a:ext>
            </a:extLst>
          </p:cNvPr>
          <p:cNvSpPr>
            <a:spLocks noGrp="1"/>
          </p:cNvSpPr>
          <p:nvPr>
            <p:ph idx="1"/>
          </p:nvPr>
        </p:nvSpPr>
        <p:spPr>
          <a:xfrm>
            <a:off x="1094400" y="1562400"/>
            <a:ext cx="4993785" cy="4768062"/>
          </a:xfrm>
        </p:spPr>
        <p:txBody>
          <a:bodyPr lIns="0" rIns="18000"/>
          <a:lstStyle>
            <a:lvl1pPr>
              <a:lnSpc>
                <a:spcPct val="100000"/>
              </a:lnSpc>
              <a:defRPr/>
            </a:lvl1pPr>
            <a:lvl2pPr marL="360000" indent="-216000">
              <a:lnSpc>
                <a:spcPct val="100000"/>
              </a:lnSpc>
              <a:tabLst/>
              <a:defRPr/>
            </a:lvl2pPr>
            <a:lvl3pPr marL="450000" indent="-198000">
              <a:lnSpc>
                <a:spcPct val="100000"/>
              </a:lnSpc>
              <a:tabLst/>
              <a:defRPr/>
            </a:lvl3pPr>
            <a:lvl4pPr marL="540000" indent="-180000">
              <a:lnSpc>
                <a:spcPct val="100000"/>
              </a:lnSpc>
              <a:tabLst/>
              <a:defRPr/>
            </a:lvl4pPr>
            <a:lvl5pPr marL="630000" indent="-162000">
              <a:lnSpc>
                <a:spcPct val="100000"/>
              </a:lnSpc>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14" name="Platshållare för text 13">
            <a:extLst>
              <a:ext uri="{FF2B5EF4-FFF2-40B4-BE49-F238E27FC236}">
                <a16:creationId xmlns:a16="http://schemas.microsoft.com/office/drawing/2014/main" id="{DD16215C-7D16-4D0F-BA5D-E02EED6FB2D9}"/>
              </a:ext>
            </a:extLst>
          </p:cNvPr>
          <p:cNvSpPr>
            <a:spLocks noGrp="1"/>
          </p:cNvSpPr>
          <p:nvPr>
            <p:ph type="body" sz="quarter" idx="14" hasCustomPrompt="1"/>
          </p:nvPr>
        </p:nvSpPr>
        <p:spPr>
          <a:xfrm>
            <a:off x="1103709" y="931026"/>
            <a:ext cx="9360000" cy="507076"/>
          </a:xfrm>
        </p:spPr>
        <p:txBody>
          <a:bodyPr lIns="90000" tIns="18000">
            <a:noAutofit/>
          </a:bodyPr>
          <a:lstStyle>
            <a:lvl1pPr marL="0" indent="0">
              <a:spcBef>
                <a:spcPts val="0"/>
              </a:spcBef>
              <a:buFontTx/>
              <a:buNone/>
              <a:defRPr sz="2200">
                <a:solidFill>
                  <a:schemeClr val="accent1"/>
                </a:solidFill>
              </a:defRPr>
            </a:lvl1pPr>
            <a:lvl2pPr marL="82550" indent="0">
              <a:buNone/>
              <a:defRPr/>
            </a:lvl2pPr>
          </a:lstStyle>
          <a:p>
            <a:pPr lvl="0"/>
            <a:r>
              <a:rPr lang="sv-SE"/>
              <a:t>Sub-headline</a:t>
            </a:r>
          </a:p>
        </p:txBody>
      </p:sp>
      <p:sp>
        <p:nvSpPr>
          <p:cNvPr id="11" name="Rektangel 10">
            <a:extLst>
              <a:ext uri="{FF2B5EF4-FFF2-40B4-BE49-F238E27FC236}">
                <a16:creationId xmlns:a16="http://schemas.microsoft.com/office/drawing/2014/main" id="{BC4F3A85-66E6-412A-97CD-99D922EFBEE2}"/>
              </a:ext>
            </a:extLst>
          </p:cNvPr>
          <p:cNvSpPr/>
          <p:nvPr userDrawn="1"/>
        </p:nvSpPr>
        <p:spPr>
          <a:xfrm>
            <a:off x="0" y="447675"/>
            <a:ext cx="292101" cy="641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3" name="Bildobjekt 12">
            <a:extLst>
              <a:ext uri="{FF2B5EF4-FFF2-40B4-BE49-F238E27FC236}">
                <a16:creationId xmlns:a16="http://schemas.microsoft.com/office/drawing/2014/main" id="{506E76ED-0FF0-4A03-8EB9-06B57B12EC11}"/>
              </a:ext>
            </a:extLst>
          </p:cNvPr>
          <p:cNvPicPr>
            <a:picLocks noChangeAspect="1"/>
          </p:cNvPicPr>
          <p:nvPr userDrawn="1"/>
        </p:nvPicPr>
        <p:blipFill>
          <a:blip r:embed="rId2"/>
          <a:srcRect/>
          <a:stretch/>
        </p:blipFill>
        <p:spPr>
          <a:xfrm>
            <a:off x="10924611" y="417443"/>
            <a:ext cx="826394" cy="800100"/>
          </a:xfrm>
          <a:prstGeom prst="rect">
            <a:avLst/>
          </a:prstGeom>
        </p:spPr>
      </p:pic>
      <p:sp>
        <p:nvSpPr>
          <p:cNvPr id="12" name="Platshållare för datum 3">
            <a:extLst>
              <a:ext uri="{FF2B5EF4-FFF2-40B4-BE49-F238E27FC236}">
                <a16:creationId xmlns:a16="http://schemas.microsoft.com/office/drawing/2014/main" id="{5D496E45-863B-704B-B14F-5E0F58578D86}"/>
              </a:ext>
            </a:extLst>
          </p:cNvPr>
          <p:cNvSpPr>
            <a:spLocks noGrp="1"/>
          </p:cNvSpPr>
          <p:nvPr>
            <p:ph type="dt" sz="half" idx="10"/>
          </p:nvPr>
        </p:nvSpPr>
        <p:spPr>
          <a:xfrm>
            <a:off x="1195647" y="6475270"/>
            <a:ext cx="832658" cy="365125"/>
          </a:xfrm>
        </p:spPr>
        <p:txBody>
          <a:bodyPr/>
          <a:lstStyle/>
          <a:p>
            <a:r>
              <a:rPr lang="en-US"/>
              <a:t>2025-11-06</a:t>
            </a:r>
            <a:endParaRPr lang="sv-SE" dirty="0"/>
          </a:p>
        </p:txBody>
      </p:sp>
    </p:spTree>
    <p:extLst>
      <p:ext uri="{BB962C8B-B14F-4D97-AF65-F5344CB8AC3E}">
        <p14:creationId xmlns:p14="http://schemas.microsoft.com/office/powerpoint/2010/main" val="1066558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 Full width">
    <p:spTree>
      <p:nvGrpSpPr>
        <p:cNvPr id="1" name=""/>
        <p:cNvGrpSpPr/>
        <p:nvPr/>
      </p:nvGrpSpPr>
      <p:grpSpPr>
        <a:xfrm>
          <a:off x="0" y="0"/>
          <a:ext cx="0" cy="0"/>
          <a:chOff x="0" y="0"/>
          <a:chExt cx="0" cy="0"/>
        </a:xfrm>
      </p:grpSpPr>
      <p:sp>
        <p:nvSpPr>
          <p:cNvPr id="13" name="Platshållare för bild 12">
            <a:extLst>
              <a:ext uri="{FF2B5EF4-FFF2-40B4-BE49-F238E27FC236}">
                <a16:creationId xmlns:a16="http://schemas.microsoft.com/office/drawing/2014/main" id="{4FD00856-A3E1-48A7-B9CD-D7B89BD6A06C}"/>
              </a:ext>
            </a:extLst>
          </p:cNvPr>
          <p:cNvSpPr>
            <a:spLocks noGrp="1"/>
          </p:cNvSpPr>
          <p:nvPr>
            <p:ph type="pic" sz="quarter" idx="12" hasCustomPrompt="1"/>
          </p:nvPr>
        </p:nvSpPr>
        <p:spPr>
          <a:xfrm>
            <a:off x="0" y="0"/>
            <a:ext cx="12192000" cy="6858000"/>
          </a:xfrm>
          <a:solidFill>
            <a:schemeClr val="bg1">
              <a:lumMod val="85000"/>
            </a:schemeClr>
          </a:solidFill>
        </p:spPr>
        <p:txBody>
          <a:bodyPr>
            <a:normAutofit/>
          </a:bodyPr>
          <a:lstStyle>
            <a:lvl1pPr algn="ctr">
              <a:defRPr sz="800"/>
            </a:lvl1pPr>
          </a:lstStyle>
          <a:p>
            <a:r>
              <a:rPr lang="sv-SE" dirty="0"/>
              <a:t>INSERT IMAGE</a:t>
            </a:r>
          </a:p>
        </p:txBody>
      </p:sp>
      <p:sp>
        <p:nvSpPr>
          <p:cNvPr id="9" name="Platshållare för text 8">
            <a:extLst>
              <a:ext uri="{FF2B5EF4-FFF2-40B4-BE49-F238E27FC236}">
                <a16:creationId xmlns:a16="http://schemas.microsoft.com/office/drawing/2014/main" id="{A8D8C0FE-DA05-418D-9F18-A5A81125AD3F}"/>
              </a:ext>
            </a:extLst>
          </p:cNvPr>
          <p:cNvSpPr>
            <a:spLocks noGrp="1"/>
          </p:cNvSpPr>
          <p:nvPr>
            <p:ph type="body" sz="quarter" idx="11"/>
          </p:nvPr>
        </p:nvSpPr>
        <p:spPr>
          <a:xfrm>
            <a:off x="10924611" y="417443"/>
            <a:ext cx="828000" cy="799200"/>
          </a:xfrm>
          <a:blipFill>
            <a:blip r:embed="rId2"/>
            <a:stretch>
              <a:fillRect/>
            </a:stretch>
          </a:blipFill>
        </p:spPr>
        <p:txBody>
          <a:bodyPr>
            <a:normAutofit/>
          </a:bodyPr>
          <a:lstStyle>
            <a:lvl1pPr marL="0" indent="0">
              <a:buFontTx/>
              <a:buNone/>
              <a:defRPr sz="100">
                <a:noFill/>
              </a:defRPr>
            </a:lvl1pPr>
          </a:lstStyle>
          <a:p>
            <a:pPr lvl="0"/>
            <a:r>
              <a:rPr lang="en-US"/>
              <a:t>Edit Master text styles</a:t>
            </a:r>
          </a:p>
        </p:txBody>
      </p:sp>
      <p:sp>
        <p:nvSpPr>
          <p:cNvPr id="7" name="Platshållare för text 6">
            <a:extLst>
              <a:ext uri="{FF2B5EF4-FFF2-40B4-BE49-F238E27FC236}">
                <a16:creationId xmlns:a16="http://schemas.microsoft.com/office/drawing/2014/main" id="{1848DA8D-03CE-4CA5-A851-F6ABAE67A9B0}"/>
              </a:ext>
            </a:extLst>
          </p:cNvPr>
          <p:cNvSpPr>
            <a:spLocks noGrp="1"/>
          </p:cNvSpPr>
          <p:nvPr>
            <p:ph type="body" sz="quarter" idx="10"/>
          </p:nvPr>
        </p:nvSpPr>
        <p:spPr>
          <a:xfrm>
            <a:off x="0" y="447675"/>
            <a:ext cx="292100" cy="6410325"/>
          </a:xfrm>
          <a:solidFill>
            <a:schemeClr val="bg1"/>
          </a:solidFill>
        </p:spPr>
        <p:txBody>
          <a:bodyPr>
            <a:normAutofit/>
          </a:bodyPr>
          <a:lstStyle>
            <a:lvl1pPr marL="0" indent="0">
              <a:buFontTx/>
              <a:buNone/>
              <a:defRPr sz="100">
                <a:noFill/>
              </a:defRPr>
            </a:lvl1pPr>
          </a:lstStyle>
          <a:p>
            <a:pPr lvl="0"/>
            <a:r>
              <a:rPr lang="en-US"/>
              <a:t>Edit Master text styles</a:t>
            </a:r>
          </a:p>
        </p:txBody>
      </p:sp>
      <p:sp>
        <p:nvSpPr>
          <p:cNvPr id="5" name="Rubrik 1">
            <a:extLst>
              <a:ext uri="{FF2B5EF4-FFF2-40B4-BE49-F238E27FC236}">
                <a16:creationId xmlns:a16="http://schemas.microsoft.com/office/drawing/2014/main" id="{8F5BB748-C0D0-CB4F-BA93-7488E4BA7050}"/>
              </a:ext>
            </a:extLst>
          </p:cNvPr>
          <p:cNvSpPr>
            <a:spLocks noGrp="1"/>
          </p:cNvSpPr>
          <p:nvPr>
            <p:ph type="title" hasCustomPrompt="1"/>
          </p:nvPr>
        </p:nvSpPr>
        <p:spPr>
          <a:xfrm>
            <a:off x="1103709" y="265373"/>
            <a:ext cx="9360000" cy="657339"/>
          </a:xfrm>
        </p:spPr>
        <p:txBody>
          <a:bodyPr lIns="90000" bIns="18000"/>
          <a:lstStyle>
            <a:lvl1pPr>
              <a:defRPr>
                <a:solidFill>
                  <a:schemeClr val="bg1"/>
                </a:solidFill>
              </a:defRPr>
            </a:lvl1pPr>
          </a:lstStyle>
          <a:p>
            <a:r>
              <a:rPr lang="sv-SE" dirty="0"/>
              <a:t>Image </a:t>
            </a:r>
            <a:r>
              <a:rPr lang="sv-SE" dirty="0" err="1"/>
              <a:t>title</a:t>
            </a:r>
            <a:endParaRPr lang="sv-SE" dirty="0"/>
          </a:p>
        </p:txBody>
      </p:sp>
    </p:spTree>
    <p:extLst>
      <p:ext uri="{BB962C8B-B14F-4D97-AF65-F5344CB8AC3E}">
        <p14:creationId xmlns:p14="http://schemas.microsoft.com/office/powerpoint/2010/main" val="532865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theme" Target="../theme/theme3.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81532B06-EA3A-AA45-A1FA-C8E1873FD090}"/>
              </a:ext>
            </a:extLst>
          </p:cNvPr>
          <p:cNvSpPr>
            <a:spLocks noGrp="1"/>
          </p:cNvSpPr>
          <p:nvPr>
            <p:ph type="title"/>
          </p:nvPr>
        </p:nvSpPr>
        <p:spPr>
          <a:xfrm>
            <a:off x="1103709" y="281999"/>
            <a:ext cx="9478393" cy="657340"/>
          </a:xfrm>
          <a:prstGeom prst="rect">
            <a:avLst/>
          </a:prstGeom>
        </p:spPr>
        <p:txBody>
          <a:bodyPr vert="horz" lIns="90000" tIns="45720" rIns="91440" bIns="45720" rtlCol="0" anchor="t" anchorCtr="0">
            <a:noAutofit/>
          </a:bodyPr>
          <a:lstStyle/>
          <a:p>
            <a:r>
              <a:rPr lang="sv-SE"/>
              <a:t>Klicka här för att ändra mall för rubrikformat</a:t>
            </a:r>
          </a:p>
        </p:txBody>
      </p:sp>
      <p:sp>
        <p:nvSpPr>
          <p:cNvPr id="4" name="Platshållare för datum 3">
            <a:extLst>
              <a:ext uri="{FF2B5EF4-FFF2-40B4-BE49-F238E27FC236}">
                <a16:creationId xmlns:a16="http://schemas.microsoft.com/office/drawing/2014/main" id="{66E4D6F2-5CFB-9D4E-AED8-120937FE2576}"/>
              </a:ext>
            </a:extLst>
          </p:cNvPr>
          <p:cNvSpPr>
            <a:spLocks noGrp="1"/>
          </p:cNvSpPr>
          <p:nvPr>
            <p:ph type="dt" sz="half" idx="2"/>
          </p:nvPr>
        </p:nvSpPr>
        <p:spPr>
          <a:xfrm>
            <a:off x="1195647" y="6483583"/>
            <a:ext cx="832658" cy="365125"/>
          </a:xfrm>
          <a:prstGeom prst="rect">
            <a:avLst/>
          </a:prstGeom>
        </p:spPr>
        <p:txBody>
          <a:bodyPr vert="horz" lIns="91440" tIns="45720" rIns="91440" bIns="45720" rtlCol="0" anchor="ctr"/>
          <a:lstStyle>
            <a:lvl1pPr algn="l">
              <a:defRPr sz="800" spc="80" baseline="0">
                <a:solidFill>
                  <a:srgbClr val="CCCCCC"/>
                </a:solidFill>
              </a:defRPr>
            </a:lvl1pPr>
          </a:lstStyle>
          <a:p>
            <a:r>
              <a:rPr lang="en-US"/>
              <a:t>2025-11-06</a:t>
            </a:r>
            <a:endParaRPr lang="sv-SE"/>
          </a:p>
        </p:txBody>
      </p:sp>
      <p:sp>
        <p:nvSpPr>
          <p:cNvPr id="5" name="Platshållare för sidfot 4">
            <a:extLst>
              <a:ext uri="{FF2B5EF4-FFF2-40B4-BE49-F238E27FC236}">
                <a16:creationId xmlns:a16="http://schemas.microsoft.com/office/drawing/2014/main" id="{515FD9D7-4C35-3343-B008-A413FF500A93}"/>
              </a:ext>
            </a:extLst>
          </p:cNvPr>
          <p:cNvSpPr>
            <a:spLocks noGrp="1"/>
          </p:cNvSpPr>
          <p:nvPr>
            <p:ph type="ftr" sz="quarter" idx="3"/>
          </p:nvPr>
        </p:nvSpPr>
        <p:spPr>
          <a:xfrm>
            <a:off x="2053244" y="6483583"/>
            <a:ext cx="4114800" cy="365125"/>
          </a:xfrm>
          <a:prstGeom prst="rect">
            <a:avLst/>
          </a:prstGeom>
        </p:spPr>
        <p:txBody>
          <a:bodyPr vert="horz" lIns="91440" tIns="45720" rIns="91440" bIns="45720" rtlCol="0" anchor="ctr"/>
          <a:lstStyle>
            <a:lvl1pPr algn="l">
              <a:defRPr sz="800" cap="all" spc="80" baseline="0">
                <a:solidFill>
                  <a:srgbClr val="CCCCCC"/>
                </a:solidFill>
              </a:defRPr>
            </a:lvl1pPr>
          </a:lstStyle>
          <a:p>
            <a:r>
              <a:rPr lang="sv-SE"/>
              <a:t>MAGIC ICEB</a:t>
            </a:r>
          </a:p>
        </p:txBody>
      </p:sp>
      <p:sp>
        <p:nvSpPr>
          <p:cNvPr id="6" name="Platshållare för bildnummer 5">
            <a:extLst>
              <a:ext uri="{FF2B5EF4-FFF2-40B4-BE49-F238E27FC236}">
                <a16:creationId xmlns:a16="http://schemas.microsoft.com/office/drawing/2014/main" id="{AF6B396D-270A-E047-8DAD-6D51B53CAD64}"/>
              </a:ext>
            </a:extLst>
          </p:cNvPr>
          <p:cNvSpPr>
            <a:spLocks noGrp="1"/>
          </p:cNvSpPr>
          <p:nvPr>
            <p:ph type="sldNum" sz="quarter" idx="4"/>
          </p:nvPr>
        </p:nvSpPr>
        <p:spPr>
          <a:xfrm>
            <a:off x="8735292" y="6483583"/>
            <a:ext cx="2743200" cy="365125"/>
          </a:xfrm>
          <a:prstGeom prst="rect">
            <a:avLst/>
          </a:prstGeom>
        </p:spPr>
        <p:txBody>
          <a:bodyPr vert="horz" lIns="91440" tIns="45720" rIns="91440" bIns="45720" rtlCol="0" anchor="ctr"/>
          <a:lstStyle>
            <a:lvl1pPr algn="r">
              <a:defRPr sz="800" b="1">
                <a:solidFill>
                  <a:schemeClr val="accent1"/>
                </a:solidFill>
              </a:defRPr>
            </a:lvl1pPr>
          </a:lstStyle>
          <a:p>
            <a:fld id="{F7283078-D760-1647-8B80-66BA8B52336D}" type="slidenum">
              <a:rPr lang="sv-SE" smtClean="0"/>
              <a:pPr/>
              <a:t>‹#›</a:t>
            </a:fld>
            <a:endParaRPr lang="sv-SE"/>
          </a:p>
        </p:txBody>
      </p:sp>
      <p:sp>
        <p:nvSpPr>
          <p:cNvPr id="11" name="Platshållare för text 2">
            <a:extLst>
              <a:ext uri="{FF2B5EF4-FFF2-40B4-BE49-F238E27FC236}">
                <a16:creationId xmlns:a16="http://schemas.microsoft.com/office/drawing/2014/main" id="{CD0A89FF-22DC-4B6A-B9ED-60B2F32ED89E}"/>
              </a:ext>
            </a:extLst>
          </p:cNvPr>
          <p:cNvSpPr>
            <a:spLocks noGrp="1"/>
          </p:cNvSpPr>
          <p:nvPr>
            <p:ph type="body" idx="1"/>
          </p:nvPr>
        </p:nvSpPr>
        <p:spPr>
          <a:xfrm>
            <a:off x="1095894" y="1561865"/>
            <a:ext cx="9561022" cy="4565397"/>
          </a:xfrm>
          <a:prstGeom prst="rect">
            <a:avLst/>
          </a:prstGeom>
        </p:spPr>
        <p:txBody>
          <a:bodyPr vert="horz" lIns="0" tIns="45720" rIns="91440" bIns="45720" rtlCol="0">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825848757"/>
      </p:ext>
    </p:extLst>
  </p:cSld>
  <p:clrMap bg1="lt1" tx1="dk1" bg2="lt2" tx2="dk2" accent1="accent1" accent2="accent2" accent3="accent3" accent4="accent4" accent5="accent5" accent6="accent6" hlink="hlink" folHlink="folHlink"/>
  <p:sldLayoutIdLst>
    <p:sldLayoutId id="2147483655" r:id="rId1"/>
    <p:sldLayoutId id="2147483649" r:id="rId2"/>
    <p:sldLayoutId id="2147483665" r:id="rId3"/>
    <p:sldLayoutId id="2147483667" r:id="rId4"/>
    <p:sldLayoutId id="2147483669" r:id="rId5"/>
    <p:sldLayoutId id="2147483650" r:id="rId6"/>
    <p:sldLayoutId id="2147483668" r:id="rId7"/>
    <p:sldLayoutId id="2147483662" r:id="rId8"/>
    <p:sldLayoutId id="2147483664" r:id="rId9"/>
    <p:sldLayoutId id="2147483663" r:id="rId10"/>
    <p:sldLayoutId id="2147483666" r:id="rId11"/>
    <p:sldLayoutId id="2147483670" r:id="rId12"/>
    <p:sldLayoutId id="2147483671"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lnSpc>
          <a:spcPct val="90000"/>
        </a:lnSpc>
        <a:spcBef>
          <a:spcPct val="0"/>
        </a:spcBef>
        <a:buNone/>
        <a:defRPr sz="4200" kern="1200">
          <a:solidFill>
            <a:srgbClr val="666666"/>
          </a:solidFill>
          <a:latin typeface="+mj-lt"/>
          <a:ea typeface="+mj-ea"/>
          <a:cs typeface="+mj-cs"/>
        </a:defRPr>
      </a:lvl1pPr>
    </p:titleStyle>
    <p:bodyStyle>
      <a:lvl1pPr marL="101600" indent="-101600" algn="l" defTabSz="914400" rtl="0" eaLnBrk="1" latinLnBrk="0" hangingPunct="1">
        <a:lnSpc>
          <a:spcPct val="100000"/>
        </a:lnSpc>
        <a:spcBef>
          <a:spcPts val="1000"/>
        </a:spcBef>
        <a:buClr>
          <a:srgbClr val="666666"/>
        </a:buClr>
        <a:buFont typeface="Segoe UI" panose="020B0502040204020203" pitchFamily="34" charset="0"/>
        <a:buChar char=" "/>
        <a:defRPr sz="2000" kern="1200">
          <a:solidFill>
            <a:srgbClr val="666666"/>
          </a:solidFill>
          <a:latin typeface="+mn-lt"/>
          <a:ea typeface="+mn-ea"/>
          <a:cs typeface="+mn-cs"/>
        </a:defRPr>
      </a:lvl1pPr>
      <a:lvl2pPr marL="315913" indent="-233363" algn="l" defTabSz="914400" rtl="0" eaLnBrk="1" latinLnBrk="0" hangingPunct="1">
        <a:lnSpc>
          <a:spcPct val="100000"/>
        </a:lnSpc>
        <a:spcBef>
          <a:spcPts val="1000"/>
        </a:spcBef>
        <a:buClr>
          <a:srgbClr val="666666"/>
        </a:buClr>
        <a:buFont typeface="Wingdings" panose="05000000000000000000" pitchFamily="2" charset="2"/>
        <a:buChar char=""/>
        <a:defRPr sz="2000" kern="1200">
          <a:solidFill>
            <a:srgbClr val="666666"/>
          </a:solidFill>
          <a:latin typeface="+mn-lt"/>
          <a:ea typeface="+mn-ea"/>
          <a:cs typeface="+mn-cs"/>
        </a:defRPr>
      </a:lvl2pPr>
      <a:lvl3pPr marL="582613" indent="-250825" algn="l" defTabSz="914400" rtl="0" eaLnBrk="1" latinLnBrk="0" hangingPunct="1">
        <a:lnSpc>
          <a:spcPct val="100000"/>
        </a:lnSpc>
        <a:spcBef>
          <a:spcPts val="1000"/>
        </a:spcBef>
        <a:buClr>
          <a:srgbClr val="666666"/>
        </a:buClr>
        <a:buFont typeface="Arial" panose="020B0604020202020204" pitchFamily="34" charset="0"/>
        <a:buChar char="−"/>
        <a:defRPr sz="1800" kern="1200">
          <a:solidFill>
            <a:srgbClr val="666666"/>
          </a:solidFill>
          <a:latin typeface="+mn-lt"/>
          <a:ea typeface="+mn-ea"/>
          <a:cs typeface="+mn-cs"/>
        </a:defRPr>
      </a:lvl3pPr>
      <a:lvl4pPr marL="839788" indent="-233363" algn="l" defTabSz="914400" rtl="0" eaLnBrk="1" latinLnBrk="0" hangingPunct="1">
        <a:lnSpc>
          <a:spcPct val="100000"/>
        </a:lnSpc>
        <a:spcBef>
          <a:spcPts val="1000"/>
        </a:spcBef>
        <a:buClr>
          <a:srgbClr val="666666"/>
        </a:buClr>
        <a:buFont typeface="Arial" panose="020B0604020202020204" pitchFamily="34" charset="0"/>
        <a:buChar char="−"/>
        <a:defRPr sz="1600" kern="1200">
          <a:solidFill>
            <a:srgbClr val="666666"/>
          </a:solidFill>
          <a:latin typeface="+mn-lt"/>
          <a:ea typeface="+mn-ea"/>
          <a:cs typeface="+mn-cs"/>
        </a:defRPr>
      </a:lvl4pPr>
      <a:lvl5pPr marL="1055688" indent="-200025" algn="l" defTabSz="914400" rtl="0" eaLnBrk="1" latinLnBrk="0" hangingPunct="1">
        <a:lnSpc>
          <a:spcPct val="100000"/>
        </a:lnSpc>
        <a:spcBef>
          <a:spcPts val="1000"/>
        </a:spcBef>
        <a:buClr>
          <a:srgbClr val="666666"/>
        </a:buClr>
        <a:buFont typeface="Arial" panose="020B0604020202020204" pitchFamily="34" charset="0"/>
        <a:buChar char="−"/>
        <a:defRPr sz="1400" kern="1200">
          <a:solidFill>
            <a:srgbClr val="6666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81532B06-EA3A-AA45-A1FA-C8E1873FD090}"/>
              </a:ext>
            </a:extLst>
          </p:cNvPr>
          <p:cNvSpPr>
            <a:spLocks noGrp="1"/>
          </p:cNvSpPr>
          <p:nvPr>
            <p:ph type="title"/>
          </p:nvPr>
        </p:nvSpPr>
        <p:spPr>
          <a:xfrm>
            <a:off x="1103709" y="281999"/>
            <a:ext cx="9478393" cy="657340"/>
          </a:xfrm>
          <a:prstGeom prst="rect">
            <a:avLst/>
          </a:prstGeom>
        </p:spPr>
        <p:txBody>
          <a:bodyPr vert="horz" lIns="90000" tIns="45720" rIns="91440" bIns="45720" rtlCol="0" anchor="t" anchorCtr="0">
            <a:noAutofit/>
          </a:bodyPr>
          <a:lstStyle/>
          <a:p>
            <a:r>
              <a:rPr lang="sv-SE"/>
              <a:t>Klicka här för att ändra mall för rubrikformat</a:t>
            </a:r>
          </a:p>
        </p:txBody>
      </p:sp>
      <p:sp>
        <p:nvSpPr>
          <p:cNvPr id="4" name="Platshållare för datum 3">
            <a:extLst>
              <a:ext uri="{FF2B5EF4-FFF2-40B4-BE49-F238E27FC236}">
                <a16:creationId xmlns:a16="http://schemas.microsoft.com/office/drawing/2014/main" id="{66E4D6F2-5CFB-9D4E-AED8-120937FE2576}"/>
              </a:ext>
            </a:extLst>
          </p:cNvPr>
          <p:cNvSpPr>
            <a:spLocks noGrp="1"/>
          </p:cNvSpPr>
          <p:nvPr>
            <p:ph type="dt" sz="half" idx="2"/>
          </p:nvPr>
        </p:nvSpPr>
        <p:spPr>
          <a:xfrm>
            <a:off x="1195647" y="6483583"/>
            <a:ext cx="832658" cy="365125"/>
          </a:xfrm>
          <a:prstGeom prst="rect">
            <a:avLst/>
          </a:prstGeom>
        </p:spPr>
        <p:txBody>
          <a:bodyPr vert="horz" lIns="91440" tIns="45720" rIns="91440" bIns="45720" rtlCol="0" anchor="ctr"/>
          <a:lstStyle>
            <a:lvl1pPr algn="l">
              <a:defRPr sz="800" spc="80" baseline="0">
                <a:solidFill>
                  <a:srgbClr val="CCCCCC"/>
                </a:solidFill>
              </a:defRPr>
            </a:lvl1pPr>
          </a:lstStyle>
          <a:p>
            <a:fld id="{926FFDD8-E9D5-414B-9D01-E73C6B8A8FCA}" type="datetime1">
              <a:rPr lang="sv-SE" smtClean="0"/>
              <a:t>2026-04-28</a:t>
            </a:fld>
            <a:endParaRPr lang="sv-SE"/>
          </a:p>
        </p:txBody>
      </p:sp>
      <p:sp>
        <p:nvSpPr>
          <p:cNvPr id="5" name="Platshållare för sidfot 4">
            <a:extLst>
              <a:ext uri="{FF2B5EF4-FFF2-40B4-BE49-F238E27FC236}">
                <a16:creationId xmlns:a16="http://schemas.microsoft.com/office/drawing/2014/main" id="{515FD9D7-4C35-3343-B008-A413FF500A93}"/>
              </a:ext>
            </a:extLst>
          </p:cNvPr>
          <p:cNvSpPr>
            <a:spLocks noGrp="1"/>
          </p:cNvSpPr>
          <p:nvPr>
            <p:ph type="ftr" sz="quarter" idx="3"/>
          </p:nvPr>
        </p:nvSpPr>
        <p:spPr>
          <a:xfrm>
            <a:off x="2053244" y="6483583"/>
            <a:ext cx="4114800" cy="365125"/>
          </a:xfrm>
          <a:prstGeom prst="rect">
            <a:avLst/>
          </a:prstGeom>
        </p:spPr>
        <p:txBody>
          <a:bodyPr vert="horz" lIns="91440" tIns="45720" rIns="91440" bIns="45720" rtlCol="0" anchor="ctr"/>
          <a:lstStyle>
            <a:lvl1pPr algn="l">
              <a:defRPr sz="800" cap="all" spc="80" baseline="0">
                <a:solidFill>
                  <a:srgbClr val="CCCCCC"/>
                </a:solidFill>
              </a:defRPr>
            </a:lvl1pPr>
          </a:lstStyle>
          <a:p>
            <a:r>
              <a:rPr lang="sv-SE"/>
              <a:t>PRESENTATION TITLE / FOOTER</a:t>
            </a:r>
          </a:p>
        </p:txBody>
      </p:sp>
      <p:sp>
        <p:nvSpPr>
          <p:cNvPr id="6" name="Platshållare för bildnummer 5">
            <a:extLst>
              <a:ext uri="{FF2B5EF4-FFF2-40B4-BE49-F238E27FC236}">
                <a16:creationId xmlns:a16="http://schemas.microsoft.com/office/drawing/2014/main" id="{AF6B396D-270A-E047-8DAD-6D51B53CAD64}"/>
              </a:ext>
            </a:extLst>
          </p:cNvPr>
          <p:cNvSpPr>
            <a:spLocks noGrp="1"/>
          </p:cNvSpPr>
          <p:nvPr>
            <p:ph type="sldNum" sz="quarter" idx="4"/>
          </p:nvPr>
        </p:nvSpPr>
        <p:spPr>
          <a:xfrm>
            <a:off x="8735292" y="6483583"/>
            <a:ext cx="2743200" cy="365125"/>
          </a:xfrm>
          <a:prstGeom prst="rect">
            <a:avLst/>
          </a:prstGeom>
        </p:spPr>
        <p:txBody>
          <a:bodyPr vert="horz" lIns="91440" tIns="45720" rIns="91440" bIns="45720" rtlCol="0" anchor="ctr"/>
          <a:lstStyle>
            <a:lvl1pPr algn="r">
              <a:defRPr sz="800" b="1">
                <a:solidFill>
                  <a:schemeClr val="accent1"/>
                </a:solidFill>
              </a:defRPr>
            </a:lvl1pPr>
          </a:lstStyle>
          <a:p>
            <a:fld id="{F7283078-D760-1647-8B80-66BA8B52336D}" type="slidenum">
              <a:rPr lang="sv-SE" smtClean="0"/>
              <a:pPr/>
              <a:t>‹#›</a:t>
            </a:fld>
            <a:endParaRPr lang="sv-SE"/>
          </a:p>
        </p:txBody>
      </p:sp>
      <p:sp>
        <p:nvSpPr>
          <p:cNvPr id="11" name="Platshållare för text 2">
            <a:extLst>
              <a:ext uri="{FF2B5EF4-FFF2-40B4-BE49-F238E27FC236}">
                <a16:creationId xmlns:a16="http://schemas.microsoft.com/office/drawing/2014/main" id="{CD0A89FF-22DC-4B6A-B9ED-60B2F32ED89E}"/>
              </a:ext>
            </a:extLst>
          </p:cNvPr>
          <p:cNvSpPr>
            <a:spLocks noGrp="1"/>
          </p:cNvSpPr>
          <p:nvPr>
            <p:ph type="body" idx="1"/>
          </p:nvPr>
        </p:nvSpPr>
        <p:spPr>
          <a:xfrm>
            <a:off x="1095894" y="1561865"/>
            <a:ext cx="9561022" cy="4565397"/>
          </a:xfrm>
          <a:prstGeom prst="rect">
            <a:avLst/>
          </a:prstGeom>
        </p:spPr>
        <p:txBody>
          <a:bodyPr vert="horz" lIns="0" tIns="45720" rIns="91440" bIns="45720" rtlCol="0">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08529379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lnSpc>
          <a:spcPct val="90000"/>
        </a:lnSpc>
        <a:spcBef>
          <a:spcPct val="0"/>
        </a:spcBef>
        <a:buNone/>
        <a:defRPr sz="4200" kern="1200">
          <a:solidFill>
            <a:srgbClr val="666666"/>
          </a:solidFill>
          <a:latin typeface="+mj-lt"/>
          <a:ea typeface="+mj-ea"/>
          <a:cs typeface="+mj-cs"/>
        </a:defRPr>
      </a:lvl1pPr>
    </p:titleStyle>
    <p:bodyStyle>
      <a:lvl1pPr marL="101600" indent="-101600" algn="l" defTabSz="914400" rtl="0" eaLnBrk="1" latinLnBrk="0" hangingPunct="1">
        <a:lnSpc>
          <a:spcPct val="100000"/>
        </a:lnSpc>
        <a:spcBef>
          <a:spcPts val="1000"/>
        </a:spcBef>
        <a:buClr>
          <a:srgbClr val="666666"/>
        </a:buClr>
        <a:buFont typeface="Segoe UI" panose="020B0502040204020203" pitchFamily="34" charset="0"/>
        <a:buChar char=" "/>
        <a:defRPr sz="2000" kern="1200">
          <a:solidFill>
            <a:srgbClr val="666666"/>
          </a:solidFill>
          <a:latin typeface="+mn-lt"/>
          <a:ea typeface="+mn-ea"/>
          <a:cs typeface="+mn-cs"/>
        </a:defRPr>
      </a:lvl1pPr>
      <a:lvl2pPr marL="315913" indent="-233363" algn="l" defTabSz="914400" rtl="0" eaLnBrk="1" latinLnBrk="0" hangingPunct="1">
        <a:lnSpc>
          <a:spcPct val="100000"/>
        </a:lnSpc>
        <a:spcBef>
          <a:spcPts val="1000"/>
        </a:spcBef>
        <a:buClr>
          <a:srgbClr val="666666"/>
        </a:buClr>
        <a:buFont typeface="Wingdings" panose="05000000000000000000" pitchFamily="2" charset="2"/>
        <a:buChar char=""/>
        <a:defRPr sz="2000" kern="1200">
          <a:solidFill>
            <a:srgbClr val="666666"/>
          </a:solidFill>
          <a:latin typeface="+mn-lt"/>
          <a:ea typeface="+mn-ea"/>
          <a:cs typeface="+mn-cs"/>
        </a:defRPr>
      </a:lvl2pPr>
      <a:lvl3pPr marL="582613" indent="-250825" algn="l" defTabSz="914400" rtl="0" eaLnBrk="1" latinLnBrk="0" hangingPunct="1">
        <a:lnSpc>
          <a:spcPct val="100000"/>
        </a:lnSpc>
        <a:spcBef>
          <a:spcPts val="1000"/>
        </a:spcBef>
        <a:buClr>
          <a:srgbClr val="666666"/>
        </a:buClr>
        <a:buFont typeface="Arial" panose="020B0604020202020204" pitchFamily="34" charset="0"/>
        <a:buChar char="−"/>
        <a:defRPr sz="1800" kern="1200">
          <a:solidFill>
            <a:srgbClr val="666666"/>
          </a:solidFill>
          <a:latin typeface="+mn-lt"/>
          <a:ea typeface="+mn-ea"/>
          <a:cs typeface="+mn-cs"/>
        </a:defRPr>
      </a:lvl3pPr>
      <a:lvl4pPr marL="839788" indent="-233363" algn="l" defTabSz="914400" rtl="0" eaLnBrk="1" latinLnBrk="0" hangingPunct="1">
        <a:lnSpc>
          <a:spcPct val="100000"/>
        </a:lnSpc>
        <a:spcBef>
          <a:spcPts val="1000"/>
        </a:spcBef>
        <a:buClr>
          <a:srgbClr val="666666"/>
        </a:buClr>
        <a:buFont typeface="Arial" panose="020B0604020202020204" pitchFamily="34" charset="0"/>
        <a:buChar char="−"/>
        <a:defRPr sz="1600" kern="1200">
          <a:solidFill>
            <a:srgbClr val="666666"/>
          </a:solidFill>
          <a:latin typeface="+mn-lt"/>
          <a:ea typeface="+mn-ea"/>
          <a:cs typeface="+mn-cs"/>
        </a:defRPr>
      </a:lvl4pPr>
      <a:lvl5pPr marL="1055688" indent="-200025" algn="l" defTabSz="914400" rtl="0" eaLnBrk="1" latinLnBrk="0" hangingPunct="1">
        <a:lnSpc>
          <a:spcPct val="100000"/>
        </a:lnSpc>
        <a:spcBef>
          <a:spcPts val="1000"/>
        </a:spcBef>
        <a:buClr>
          <a:srgbClr val="666666"/>
        </a:buClr>
        <a:buFont typeface="Arial" panose="020B0604020202020204" pitchFamily="34" charset="0"/>
        <a:buChar char="−"/>
        <a:defRPr sz="1400" kern="1200">
          <a:solidFill>
            <a:srgbClr val="6666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Platshållare för rubrik 1">
            <a:extLst>
              <a:ext uri="{FF2B5EF4-FFF2-40B4-BE49-F238E27FC236}">
                <a16:creationId xmlns:a16="http://schemas.microsoft.com/office/drawing/2014/main" id="{E310CA69-A00C-B5EA-8AAF-5B08E43A8BAC}"/>
              </a:ext>
            </a:extLst>
          </p:cNvPr>
          <p:cNvSpPr>
            <a:spLocks noGrp="1" noChangeArrowheads="1"/>
          </p:cNvSpPr>
          <p:nvPr>
            <p:ph type="title"/>
          </p:nvPr>
        </p:nvSpPr>
        <p:spPr bwMode="auto">
          <a:xfrm>
            <a:off x="1103313" y="282575"/>
            <a:ext cx="9478962"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000" tIns="45720" rIns="91440" bIns="45720" numCol="1" anchor="t" anchorCtr="0" compatLnSpc="1">
            <a:prstTxWarp prst="textNoShape">
              <a:avLst/>
            </a:prstTxWarp>
          </a:bodyPr>
          <a:lstStyle/>
          <a:p>
            <a:pPr lvl="0"/>
            <a:r>
              <a:rPr lang="sv-SE" altLang="en-SE"/>
              <a:t>Klicka här för att ändra mall för rubrikformat</a:t>
            </a:r>
          </a:p>
        </p:txBody>
      </p:sp>
      <p:sp>
        <p:nvSpPr>
          <p:cNvPr id="4" name="Platshållare för datum 3">
            <a:extLst>
              <a:ext uri="{FF2B5EF4-FFF2-40B4-BE49-F238E27FC236}">
                <a16:creationId xmlns:a16="http://schemas.microsoft.com/office/drawing/2014/main" id="{8E2EF330-DC1E-78BC-D276-9422F44A3379}"/>
              </a:ext>
            </a:extLst>
          </p:cNvPr>
          <p:cNvSpPr>
            <a:spLocks noGrp="1"/>
          </p:cNvSpPr>
          <p:nvPr>
            <p:ph type="dt" sz="half" idx="2"/>
          </p:nvPr>
        </p:nvSpPr>
        <p:spPr>
          <a:xfrm>
            <a:off x="1195388" y="6483350"/>
            <a:ext cx="833437" cy="365125"/>
          </a:xfrm>
          <a:prstGeom prst="rect">
            <a:avLst/>
          </a:prstGeom>
        </p:spPr>
        <p:txBody>
          <a:bodyPr vert="horz" lIns="91440" tIns="45720" rIns="91440" bIns="45720" rtlCol="0" anchor="ctr"/>
          <a:lstStyle>
            <a:lvl1pPr algn="l" eaLnBrk="1" fontAlgn="auto" hangingPunct="1">
              <a:spcBef>
                <a:spcPts val="0"/>
              </a:spcBef>
              <a:spcAft>
                <a:spcPts val="0"/>
              </a:spcAft>
              <a:defRPr sz="800" spc="80" baseline="0" smtClean="0">
                <a:solidFill>
                  <a:srgbClr val="CCCCCC"/>
                </a:solidFill>
                <a:latin typeface="+mn-lt"/>
              </a:defRPr>
            </a:lvl1pPr>
          </a:lstStyle>
          <a:p>
            <a:pPr>
              <a:defRPr/>
            </a:pPr>
            <a:fld id="{AEC0600E-F31F-2F4D-B201-7CA82B47D190}" type="datetime1">
              <a:rPr lang="sv-SE"/>
              <a:t>2026-04-28</a:t>
            </a:fld>
            <a:endParaRPr lang="sv-SE"/>
          </a:p>
        </p:txBody>
      </p:sp>
      <p:sp>
        <p:nvSpPr>
          <p:cNvPr id="5" name="Platshållare för sidfot 4">
            <a:extLst>
              <a:ext uri="{FF2B5EF4-FFF2-40B4-BE49-F238E27FC236}">
                <a16:creationId xmlns:a16="http://schemas.microsoft.com/office/drawing/2014/main" id="{38EE61F3-584F-8014-065D-D9E6E845E412}"/>
              </a:ext>
            </a:extLst>
          </p:cNvPr>
          <p:cNvSpPr>
            <a:spLocks noGrp="1"/>
          </p:cNvSpPr>
          <p:nvPr>
            <p:ph type="ftr" sz="quarter" idx="3"/>
          </p:nvPr>
        </p:nvSpPr>
        <p:spPr>
          <a:xfrm>
            <a:off x="2052638" y="6483350"/>
            <a:ext cx="4114800" cy="365125"/>
          </a:xfrm>
          <a:prstGeom prst="rect">
            <a:avLst/>
          </a:prstGeom>
        </p:spPr>
        <p:txBody>
          <a:bodyPr vert="horz" lIns="91440" tIns="45720" rIns="91440" bIns="45720" rtlCol="0" anchor="ctr"/>
          <a:lstStyle>
            <a:lvl1pPr algn="l" eaLnBrk="1" fontAlgn="auto" hangingPunct="1">
              <a:spcBef>
                <a:spcPts val="0"/>
              </a:spcBef>
              <a:spcAft>
                <a:spcPts val="0"/>
              </a:spcAft>
              <a:defRPr sz="800" cap="all" spc="80" baseline="0">
                <a:solidFill>
                  <a:srgbClr val="CCCCCC"/>
                </a:solidFill>
                <a:latin typeface="+mn-lt"/>
              </a:defRPr>
            </a:lvl1pPr>
          </a:lstStyle>
          <a:p>
            <a:pPr>
              <a:defRPr/>
            </a:pPr>
            <a:endParaRPr lang="sv-SE"/>
          </a:p>
        </p:txBody>
      </p:sp>
      <p:sp>
        <p:nvSpPr>
          <p:cNvPr id="6" name="Platshållare för bildnummer 5">
            <a:extLst>
              <a:ext uri="{FF2B5EF4-FFF2-40B4-BE49-F238E27FC236}">
                <a16:creationId xmlns:a16="http://schemas.microsoft.com/office/drawing/2014/main" id="{2E077A25-E5CE-4F8D-A3E1-E9D80677AEB4}"/>
              </a:ext>
            </a:extLst>
          </p:cNvPr>
          <p:cNvSpPr>
            <a:spLocks noGrp="1"/>
          </p:cNvSpPr>
          <p:nvPr>
            <p:ph type="sldNum" sz="quarter" idx="4"/>
          </p:nvPr>
        </p:nvSpPr>
        <p:spPr>
          <a:xfrm>
            <a:off x="8736013" y="6483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800" b="1" smtClean="0">
                <a:solidFill>
                  <a:schemeClr val="accent1"/>
                </a:solidFill>
                <a:latin typeface="+mn-lt"/>
              </a:defRPr>
            </a:lvl1pPr>
          </a:lstStyle>
          <a:p>
            <a:pPr>
              <a:defRPr/>
            </a:pPr>
            <a:fld id="{36518556-F99A-A842-A1FA-B5AA603AB273}" type="slidenum">
              <a:rPr lang="sv-SE"/>
              <a:pPr>
                <a:defRPr/>
              </a:pPr>
              <a:t>‹#›</a:t>
            </a:fld>
            <a:endParaRPr lang="sv-SE"/>
          </a:p>
        </p:txBody>
      </p:sp>
      <p:sp>
        <p:nvSpPr>
          <p:cNvPr id="2054" name="Platshållare för text 2">
            <a:extLst>
              <a:ext uri="{FF2B5EF4-FFF2-40B4-BE49-F238E27FC236}">
                <a16:creationId xmlns:a16="http://schemas.microsoft.com/office/drawing/2014/main" id="{351987B1-2790-0995-9EFF-46914636D4D8}"/>
              </a:ext>
            </a:extLst>
          </p:cNvPr>
          <p:cNvSpPr>
            <a:spLocks noGrp="1" noChangeArrowheads="1"/>
          </p:cNvSpPr>
          <p:nvPr>
            <p:ph type="body" idx="1"/>
          </p:nvPr>
        </p:nvSpPr>
        <p:spPr bwMode="auto">
          <a:xfrm>
            <a:off x="1095375" y="1562100"/>
            <a:ext cx="9561513" cy="456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t" anchorCtr="0" compatLnSpc="1">
            <a:prstTxWarp prst="textNoShape">
              <a:avLst/>
            </a:prstTxWarp>
          </a:bodyPr>
          <a:lstStyle/>
          <a:p>
            <a:pPr lvl="0"/>
            <a:r>
              <a:rPr lang="sv-SE" altLang="en-SE"/>
              <a:t>Klicka här för att ändra format på bakgrundstexten</a:t>
            </a:r>
          </a:p>
          <a:p>
            <a:pPr lvl="1"/>
            <a:r>
              <a:rPr lang="sv-SE" altLang="en-SE"/>
              <a:t>Nivå två</a:t>
            </a:r>
          </a:p>
          <a:p>
            <a:pPr lvl="2"/>
            <a:r>
              <a:rPr lang="sv-SE" altLang="en-SE"/>
              <a:t>Nivå tre</a:t>
            </a:r>
          </a:p>
          <a:p>
            <a:pPr lvl="3"/>
            <a:r>
              <a:rPr lang="sv-SE" altLang="en-SE"/>
              <a:t>Nivå fyra</a:t>
            </a:r>
          </a:p>
          <a:p>
            <a:pPr lvl="4"/>
            <a:r>
              <a:rPr lang="sv-SE" altLang="en-SE"/>
              <a:t>Nivå fem</a:t>
            </a:r>
          </a:p>
        </p:txBody>
      </p:sp>
    </p:spTree>
    <p:extLst>
      <p:ext uri="{BB962C8B-B14F-4D97-AF65-F5344CB8AC3E}">
        <p14:creationId xmlns:p14="http://schemas.microsoft.com/office/powerpoint/2010/main" val="1668326863"/>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Lst>
  <p:transition spd="med">
    <p:fade/>
  </p:transition>
  <p:hf hdr="0"/>
  <p:txStyles>
    <p:titleStyle>
      <a:lvl1pPr algn="l" rtl="0" fontAlgn="base">
        <a:lnSpc>
          <a:spcPct val="90000"/>
        </a:lnSpc>
        <a:spcBef>
          <a:spcPct val="0"/>
        </a:spcBef>
        <a:spcAft>
          <a:spcPct val="0"/>
        </a:spcAft>
        <a:defRPr sz="4200" kern="1200">
          <a:solidFill>
            <a:srgbClr val="666666"/>
          </a:solidFill>
          <a:latin typeface="+mj-lt"/>
          <a:ea typeface="+mj-ea"/>
          <a:cs typeface="+mj-cs"/>
        </a:defRPr>
      </a:lvl1pPr>
      <a:lvl2pPr algn="l" rtl="0" fontAlgn="base">
        <a:lnSpc>
          <a:spcPct val="90000"/>
        </a:lnSpc>
        <a:spcBef>
          <a:spcPct val="0"/>
        </a:spcBef>
        <a:spcAft>
          <a:spcPct val="0"/>
        </a:spcAft>
        <a:defRPr sz="4200">
          <a:solidFill>
            <a:srgbClr val="666666"/>
          </a:solidFill>
          <a:latin typeface="Segoe UI Light" panose="020B0502040204020203" pitchFamily="34" charset="0"/>
        </a:defRPr>
      </a:lvl2pPr>
      <a:lvl3pPr algn="l" rtl="0" fontAlgn="base">
        <a:lnSpc>
          <a:spcPct val="90000"/>
        </a:lnSpc>
        <a:spcBef>
          <a:spcPct val="0"/>
        </a:spcBef>
        <a:spcAft>
          <a:spcPct val="0"/>
        </a:spcAft>
        <a:defRPr sz="4200">
          <a:solidFill>
            <a:srgbClr val="666666"/>
          </a:solidFill>
          <a:latin typeface="Segoe UI Light" panose="020B0502040204020203" pitchFamily="34" charset="0"/>
        </a:defRPr>
      </a:lvl3pPr>
      <a:lvl4pPr algn="l" rtl="0" fontAlgn="base">
        <a:lnSpc>
          <a:spcPct val="90000"/>
        </a:lnSpc>
        <a:spcBef>
          <a:spcPct val="0"/>
        </a:spcBef>
        <a:spcAft>
          <a:spcPct val="0"/>
        </a:spcAft>
        <a:defRPr sz="4200">
          <a:solidFill>
            <a:srgbClr val="666666"/>
          </a:solidFill>
          <a:latin typeface="Segoe UI Light" panose="020B0502040204020203" pitchFamily="34" charset="0"/>
        </a:defRPr>
      </a:lvl4pPr>
      <a:lvl5pPr algn="l" rtl="0" fontAlgn="base">
        <a:lnSpc>
          <a:spcPct val="90000"/>
        </a:lnSpc>
        <a:spcBef>
          <a:spcPct val="0"/>
        </a:spcBef>
        <a:spcAft>
          <a:spcPct val="0"/>
        </a:spcAft>
        <a:defRPr sz="4200">
          <a:solidFill>
            <a:srgbClr val="666666"/>
          </a:solidFill>
          <a:latin typeface="Segoe UI Light" panose="020B0502040204020203" pitchFamily="34" charset="0"/>
        </a:defRPr>
      </a:lvl5pPr>
      <a:lvl6pPr marL="457200" algn="l" rtl="0" fontAlgn="base">
        <a:lnSpc>
          <a:spcPct val="90000"/>
        </a:lnSpc>
        <a:spcBef>
          <a:spcPct val="0"/>
        </a:spcBef>
        <a:spcAft>
          <a:spcPct val="0"/>
        </a:spcAft>
        <a:defRPr sz="4200">
          <a:solidFill>
            <a:srgbClr val="666666"/>
          </a:solidFill>
          <a:latin typeface="Segoe UI Light" panose="020B0502040204020203" pitchFamily="34" charset="0"/>
        </a:defRPr>
      </a:lvl6pPr>
      <a:lvl7pPr marL="914400" algn="l" rtl="0" fontAlgn="base">
        <a:lnSpc>
          <a:spcPct val="90000"/>
        </a:lnSpc>
        <a:spcBef>
          <a:spcPct val="0"/>
        </a:spcBef>
        <a:spcAft>
          <a:spcPct val="0"/>
        </a:spcAft>
        <a:defRPr sz="4200">
          <a:solidFill>
            <a:srgbClr val="666666"/>
          </a:solidFill>
          <a:latin typeface="Segoe UI Light" panose="020B0502040204020203" pitchFamily="34" charset="0"/>
        </a:defRPr>
      </a:lvl7pPr>
      <a:lvl8pPr marL="1371600" algn="l" rtl="0" fontAlgn="base">
        <a:lnSpc>
          <a:spcPct val="90000"/>
        </a:lnSpc>
        <a:spcBef>
          <a:spcPct val="0"/>
        </a:spcBef>
        <a:spcAft>
          <a:spcPct val="0"/>
        </a:spcAft>
        <a:defRPr sz="4200">
          <a:solidFill>
            <a:srgbClr val="666666"/>
          </a:solidFill>
          <a:latin typeface="Segoe UI Light" panose="020B0502040204020203" pitchFamily="34" charset="0"/>
        </a:defRPr>
      </a:lvl8pPr>
      <a:lvl9pPr marL="1828800" algn="l" rtl="0" fontAlgn="base">
        <a:lnSpc>
          <a:spcPct val="90000"/>
        </a:lnSpc>
        <a:spcBef>
          <a:spcPct val="0"/>
        </a:spcBef>
        <a:spcAft>
          <a:spcPct val="0"/>
        </a:spcAft>
        <a:defRPr sz="4200">
          <a:solidFill>
            <a:srgbClr val="666666"/>
          </a:solidFill>
          <a:latin typeface="Segoe UI Light" panose="020B0502040204020203" pitchFamily="34" charset="0"/>
        </a:defRPr>
      </a:lvl9pPr>
    </p:titleStyle>
    <p:bodyStyle>
      <a:lvl1pPr marL="101600" indent="-101600" algn="l" rtl="0" fontAlgn="base">
        <a:spcBef>
          <a:spcPts val="1000"/>
        </a:spcBef>
        <a:spcAft>
          <a:spcPct val="0"/>
        </a:spcAft>
        <a:buClr>
          <a:srgbClr val="666666"/>
        </a:buClr>
        <a:buFont typeface="Segoe UI" panose="020B0502040204020203" pitchFamily="34" charset="0"/>
        <a:buChar char=" "/>
        <a:defRPr sz="2000" kern="1200">
          <a:solidFill>
            <a:srgbClr val="666666"/>
          </a:solidFill>
          <a:latin typeface="+mn-lt"/>
          <a:ea typeface="+mn-ea"/>
          <a:cs typeface="+mn-cs"/>
        </a:defRPr>
      </a:lvl1pPr>
      <a:lvl2pPr marL="315913" indent="-233363" algn="l" rtl="0" fontAlgn="base">
        <a:spcBef>
          <a:spcPts val="1000"/>
        </a:spcBef>
        <a:spcAft>
          <a:spcPct val="0"/>
        </a:spcAft>
        <a:buClr>
          <a:srgbClr val="666666"/>
        </a:buClr>
        <a:buFont typeface="Wingdings" pitchFamily="2" charset="2"/>
        <a:buChar char=""/>
        <a:defRPr sz="2000" kern="1200">
          <a:solidFill>
            <a:srgbClr val="666666"/>
          </a:solidFill>
          <a:latin typeface="+mn-lt"/>
          <a:ea typeface="+mn-ea"/>
          <a:cs typeface="+mn-cs"/>
        </a:defRPr>
      </a:lvl2pPr>
      <a:lvl3pPr marL="582613" indent="-250825" algn="l" rtl="0" fontAlgn="base">
        <a:spcBef>
          <a:spcPts val="1000"/>
        </a:spcBef>
        <a:spcAft>
          <a:spcPct val="0"/>
        </a:spcAft>
        <a:buClr>
          <a:srgbClr val="666666"/>
        </a:buClr>
        <a:buFont typeface="Arial" panose="020B0604020202020204" pitchFamily="34" charset="0"/>
        <a:buChar char="−"/>
        <a:defRPr kern="1200">
          <a:solidFill>
            <a:srgbClr val="666666"/>
          </a:solidFill>
          <a:latin typeface="+mn-lt"/>
          <a:ea typeface="+mn-ea"/>
          <a:cs typeface="+mn-cs"/>
        </a:defRPr>
      </a:lvl3pPr>
      <a:lvl4pPr marL="839788" indent="-233363" algn="l" rtl="0" fontAlgn="base">
        <a:spcBef>
          <a:spcPts val="1000"/>
        </a:spcBef>
        <a:spcAft>
          <a:spcPct val="0"/>
        </a:spcAft>
        <a:buClr>
          <a:srgbClr val="666666"/>
        </a:buClr>
        <a:buFont typeface="Arial" panose="020B0604020202020204" pitchFamily="34" charset="0"/>
        <a:buChar char="−"/>
        <a:defRPr sz="1600" kern="1200">
          <a:solidFill>
            <a:srgbClr val="666666"/>
          </a:solidFill>
          <a:latin typeface="+mn-lt"/>
          <a:ea typeface="+mn-ea"/>
          <a:cs typeface="+mn-cs"/>
        </a:defRPr>
      </a:lvl4pPr>
      <a:lvl5pPr marL="1055688" indent="-200025" algn="l" rtl="0" fontAlgn="base">
        <a:spcBef>
          <a:spcPts val="1000"/>
        </a:spcBef>
        <a:spcAft>
          <a:spcPct val="0"/>
        </a:spcAft>
        <a:buClr>
          <a:srgbClr val="666666"/>
        </a:buClr>
        <a:buFont typeface="Arial" panose="020B0604020202020204" pitchFamily="34" charset="0"/>
        <a:buChar char="−"/>
        <a:defRPr sz="1400" kern="1200">
          <a:solidFill>
            <a:srgbClr val="6666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81532B06-EA3A-AA45-A1FA-C8E1873FD090}"/>
              </a:ext>
            </a:extLst>
          </p:cNvPr>
          <p:cNvSpPr>
            <a:spLocks noGrp="1"/>
          </p:cNvSpPr>
          <p:nvPr>
            <p:ph type="title"/>
          </p:nvPr>
        </p:nvSpPr>
        <p:spPr>
          <a:xfrm>
            <a:off x="1103709" y="281999"/>
            <a:ext cx="9478393" cy="657340"/>
          </a:xfrm>
          <a:prstGeom prst="rect">
            <a:avLst/>
          </a:prstGeom>
        </p:spPr>
        <p:txBody>
          <a:bodyPr vert="horz" lIns="90000" tIns="45720" rIns="91440" bIns="45720" rtlCol="0" anchor="t" anchorCtr="0">
            <a:noAutofit/>
          </a:bodyPr>
          <a:lstStyle/>
          <a:p>
            <a:r>
              <a:rPr lang="sv-SE"/>
              <a:t>Klicka här för att ändra mall för rubrikformat</a:t>
            </a:r>
          </a:p>
        </p:txBody>
      </p:sp>
      <p:sp>
        <p:nvSpPr>
          <p:cNvPr id="4" name="Platshållare för datum 3">
            <a:extLst>
              <a:ext uri="{FF2B5EF4-FFF2-40B4-BE49-F238E27FC236}">
                <a16:creationId xmlns:a16="http://schemas.microsoft.com/office/drawing/2014/main" id="{66E4D6F2-5CFB-9D4E-AED8-120937FE2576}"/>
              </a:ext>
            </a:extLst>
          </p:cNvPr>
          <p:cNvSpPr>
            <a:spLocks noGrp="1"/>
          </p:cNvSpPr>
          <p:nvPr>
            <p:ph type="dt" sz="half" idx="2"/>
          </p:nvPr>
        </p:nvSpPr>
        <p:spPr>
          <a:xfrm>
            <a:off x="1195647" y="6483583"/>
            <a:ext cx="832658" cy="365125"/>
          </a:xfrm>
          <a:prstGeom prst="rect">
            <a:avLst/>
          </a:prstGeom>
        </p:spPr>
        <p:txBody>
          <a:bodyPr vert="horz" lIns="91440" tIns="45720" rIns="91440" bIns="45720" rtlCol="0" anchor="ctr"/>
          <a:lstStyle>
            <a:lvl1pPr algn="l">
              <a:defRPr sz="800" spc="80" baseline="0">
                <a:solidFill>
                  <a:srgbClr val="CCCCCC"/>
                </a:solidFill>
              </a:defRPr>
            </a:lvl1pPr>
          </a:lstStyle>
          <a:p>
            <a:r>
              <a:rPr lang="en-US"/>
              <a:t>2026-03-04</a:t>
            </a:r>
            <a:endParaRPr lang="sv-SE"/>
          </a:p>
        </p:txBody>
      </p:sp>
      <p:sp>
        <p:nvSpPr>
          <p:cNvPr id="5" name="Platshållare för sidfot 4">
            <a:extLst>
              <a:ext uri="{FF2B5EF4-FFF2-40B4-BE49-F238E27FC236}">
                <a16:creationId xmlns:a16="http://schemas.microsoft.com/office/drawing/2014/main" id="{515FD9D7-4C35-3343-B008-A413FF500A93}"/>
              </a:ext>
            </a:extLst>
          </p:cNvPr>
          <p:cNvSpPr>
            <a:spLocks noGrp="1"/>
          </p:cNvSpPr>
          <p:nvPr>
            <p:ph type="ftr" sz="quarter" idx="3"/>
          </p:nvPr>
        </p:nvSpPr>
        <p:spPr>
          <a:xfrm>
            <a:off x="2053244" y="6483583"/>
            <a:ext cx="4114800" cy="365125"/>
          </a:xfrm>
          <a:prstGeom prst="rect">
            <a:avLst/>
          </a:prstGeom>
        </p:spPr>
        <p:txBody>
          <a:bodyPr vert="horz" lIns="91440" tIns="45720" rIns="91440" bIns="45720" rtlCol="0" anchor="ctr"/>
          <a:lstStyle>
            <a:lvl1pPr algn="l">
              <a:defRPr sz="800" cap="all" spc="80" baseline="0">
                <a:solidFill>
                  <a:srgbClr val="CCCCCC"/>
                </a:solidFill>
              </a:defRPr>
            </a:lvl1pPr>
          </a:lstStyle>
          <a:p>
            <a:r>
              <a:rPr lang="sv-SE"/>
              <a:t>ICB 27</a:t>
            </a:r>
          </a:p>
        </p:txBody>
      </p:sp>
      <p:sp>
        <p:nvSpPr>
          <p:cNvPr id="6" name="Platshållare för bildnummer 5">
            <a:extLst>
              <a:ext uri="{FF2B5EF4-FFF2-40B4-BE49-F238E27FC236}">
                <a16:creationId xmlns:a16="http://schemas.microsoft.com/office/drawing/2014/main" id="{AF6B396D-270A-E047-8DAD-6D51B53CAD64}"/>
              </a:ext>
            </a:extLst>
          </p:cNvPr>
          <p:cNvSpPr>
            <a:spLocks noGrp="1"/>
          </p:cNvSpPr>
          <p:nvPr>
            <p:ph type="sldNum" sz="quarter" idx="4"/>
          </p:nvPr>
        </p:nvSpPr>
        <p:spPr>
          <a:xfrm>
            <a:off x="8735292" y="6483583"/>
            <a:ext cx="2743200" cy="365125"/>
          </a:xfrm>
          <a:prstGeom prst="rect">
            <a:avLst/>
          </a:prstGeom>
        </p:spPr>
        <p:txBody>
          <a:bodyPr vert="horz" lIns="91440" tIns="45720" rIns="91440" bIns="45720" rtlCol="0" anchor="ctr"/>
          <a:lstStyle>
            <a:lvl1pPr algn="r">
              <a:defRPr sz="800" b="1">
                <a:solidFill>
                  <a:schemeClr val="accent1"/>
                </a:solidFill>
              </a:defRPr>
            </a:lvl1pPr>
          </a:lstStyle>
          <a:p>
            <a:fld id="{F7283078-D760-1647-8B80-66BA8B52336D}" type="slidenum">
              <a:rPr lang="sv-SE" smtClean="0"/>
              <a:pPr/>
              <a:t>‹#›</a:t>
            </a:fld>
            <a:endParaRPr lang="sv-SE"/>
          </a:p>
        </p:txBody>
      </p:sp>
      <p:sp>
        <p:nvSpPr>
          <p:cNvPr id="11" name="Platshållare för text 2">
            <a:extLst>
              <a:ext uri="{FF2B5EF4-FFF2-40B4-BE49-F238E27FC236}">
                <a16:creationId xmlns:a16="http://schemas.microsoft.com/office/drawing/2014/main" id="{CD0A89FF-22DC-4B6A-B9ED-60B2F32ED89E}"/>
              </a:ext>
            </a:extLst>
          </p:cNvPr>
          <p:cNvSpPr>
            <a:spLocks noGrp="1"/>
          </p:cNvSpPr>
          <p:nvPr>
            <p:ph type="body" idx="1"/>
          </p:nvPr>
        </p:nvSpPr>
        <p:spPr>
          <a:xfrm>
            <a:off x="1095894" y="1561865"/>
            <a:ext cx="9561022" cy="4565397"/>
          </a:xfrm>
          <a:prstGeom prst="rect">
            <a:avLst/>
          </a:prstGeom>
        </p:spPr>
        <p:txBody>
          <a:bodyPr vert="horz" lIns="0" tIns="45720" rIns="91440" bIns="45720" rtlCol="0">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89987522"/>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p:txStyles>
    <p:titleStyle>
      <a:lvl1pPr algn="l" defTabSz="914400" rtl="0" eaLnBrk="1" latinLnBrk="0" hangingPunct="1">
        <a:lnSpc>
          <a:spcPct val="90000"/>
        </a:lnSpc>
        <a:spcBef>
          <a:spcPct val="0"/>
        </a:spcBef>
        <a:buNone/>
        <a:defRPr sz="4200" kern="1200">
          <a:solidFill>
            <a:srgbClr val="666666"/>
          </a:solidFill>
          <a:latin typeface="+mj-lt"/>
          <a:ea typeface="+mj-ea"/>
          <a:cs typeface="+mj-cs"/>
        </a:defRPr>
      </a:lvl1pPr>
    </p:titleStyle>
    <p:bodyStyle>
      <a:lvl1pPr marL="101600" indent="-101600" algn="l" defTabSz="914400" rtl="0" eaLnBrk="1" latinLnBrk="0" hangingPunct="1">
        <a:lnSpc>
          <a:spcPct val="100000"/>
        </a:lnSpc>
        <a:spcBef>
          <a:spcPts val="1000"/>
        </a:spcBef>
        <a:buClr>
          <a:srgbClr val="666666"/>
        </a:buClr>
        <a:buFont typeface="Segoe UI" panose="020B0502040204020203" pitchFamily="34" charset="0"/>
        <a:buChar char=" "/>
        <a:defRPr sz="2000" kern="1200">
          <a:solidFill>
            <a:srgbClr val="666666"/>
          </a:solidFill>
          <a:latin typeface="+mn-lt"/>
          <a:ea typeface="+mn-ea"/>
          <a:cs typeface="+mn-cs"/>
        </a:defRPr>
      </a:lvl1pPr>
      <a:lvl2pPr marL="315913" indent="-233363" algn="l" defTabSz="914400" rtl="0" eaLnBrk="1" latinLnBrk="0" hangingPunct="1">
        <a:lnSpc>
          <a:spcPct val="100000"/>
        </a:lnSpc>
        <a:spcBef>
          <a:spcPts val="1000"/>
        </a:spcBef>
        <a:buClr>
          <a:srgbClr val="666666"/>
        </a:buClr>
        <a:buFont typeface="Wingdings" panose="05000000000000000000" pitchFamily="2" charset="2"/>
        <a:buChar char=""/>
        <a:defRPr sz="2000" kern="1200">
          <a:solidFill>
            <a:srgbClr val="666666"/>
          </a:solidFill>
          <a:latin typeface="+mn-lt"/>
          <a:ea typeface="+mn-ea"/>
          <a:cs typeface="+mn-cs"/>
        </a:defRPr>
      </a:lvl2pPr>
      <a:lvl3pPr marL="582613" indent="-250825" algn="l" defTabSz="914400" rtl="0" eaLnBrk="1" latinLnBrk="0" hangingPunct="1">
        <a:lnSpc>
          <a:spcPct val="100000"/>
        </a:lnSpc>
        <a:spcBef>
          <a:spcPts val="1000"/>
        </a:spcBef>
        <a:buClr>
          <a:srgbClr val="666666"/>
        </a:buClr>
        <a:buFont typeface="Arial" panose="020B0604020202020204" pitchFamily="34" charset="0"/>
        <a:buChar char="−"/>
        <a:defRPr sz="1800" kern="1200">
          <a:solidFill>
            <a:srgbClr val="666666"/>
          </a:solidFill>
          <a:latin typeface="+mn-lt"/>
          <a:ea typeface="+mn-ea"/>
          <a:cs typeface="+mn-cs"/>
        </a:defRPr>
      </a:lvl3pPr>
      <a:lvl4pPr marL="839788" indent="-233363" algn="l" defTabSz="914400" rtl="0" eaLnBrk="1" latinLnBrk="0" hangingPunct="1">
        <a:lnSpc>
          <a:spcPct val="100000"/>
        </a:lnSpc>
        <a:spcBef>
          <a:spcPts val="1000"/>
        </a:spcBef>
        <a:buClr>
          <a:srgbClr val="666666"/>
        </a:buClr>
        <a:buFont typeface="Arial" panose="020B0604020202020204" pitchFamily="34" charset="0"/>
        <a:buChar char="−"/>
        <a:defRPr sz="1600" kern="1200">
          <a:solidFill>
            <a:srgbClr val="666666"/>
          </a:solidFill>
          <a:latin typeface="+mn-lt"/>
          <a:ea typeface="+mn-ea"/>
          <a:cs typeface="+mn-cs"/>
        </a:defRPr>
      </a:lvl4pPr>
      <a:lvl5pPr marL="1055688" indent="-200025" algn="l" defTabSz="914400" rtl="0" eaLnBrk="1" latinLnBrk="0" hangingPunct="1">
        <a:lnSpc>
          <a:spcPct val="100000"/>
        </a:lnSpc>
        <a:spcBef>
          <a:spcPts val="1000"/>
        </a:spcBef>
        <a:buClr>
          <a:srgbClr val="666666"/>
        </a:buClr>
        <a:buFont typeface="Arial" panose="020B0604020202020204" pitchFamily="34" charset="0"/>
        <a:buChar char="−"/>
        <a:defRPr sz="1400" kern="1200">
          <a:solidFill>
            <a:srgbClr val="6666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chart" Target="../charts/chart5.xml"/></Relationships>
</file>

<file path=ppt/slides/_rels/slide11.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chart" Target="../charts/char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0.xml"/></Relationships>
</file>

<file path=ppt/slides/_rels/slide20.xml.rels><?xml version="1.0" encoding="UTF-8" standalone="yes"?>
<Relationships xmlns="http://schemas.openxmlformats.org/package/2006/relationships"><Relationship Id="rId117" Type="http://schemas.openxmlformats.org/officeDocument/2006/relationships/tags" Target="../tags/tag900.xml"/><Relationship Id="rId21" Type="http://schemas.openxmlformats.org/officeDocument/2006/relationships/tags" Target="../tags/tag804.xml"/><Relationship Id="rId42" Type="http://schemas.openxmlformats.org/officeDocument/2006/relationships/tags" Target="../tags/tag825.xml"/><Relationship Id="rId63" Type="http://schemas.openxmlformats.org/officeDocument/2006/relationships/tags" Target="../tags/tag846.xml"/><Relationship Id="rId84" Type="http://schemas.openxmlformats.org/officeDocument/2006/relationships/tags" Target="../tags/tag867.xml"/><Relationship Id="rId138" Type="http://schemas.openxmlformats.org/officeDocument/2006/relationships/tags" Target="../tags/tag921.xml"/><Relationship Id="rId159" Type="http://schemas.openxmlformats.org/officeDocument/2006/relationships/tags" Target="../tags/tag942.xml"/><Relationship Id="rId170" Type="http://schemas.openxmlformats.org/officeDocument/2006/relationships/tags" Target="../tags/tag953.xml"/><Relationship Id="rId191" Type="http://schemas.openxmlformats.org/officeDocument/2006/relationships/tags" Target="../tags/tag974.xml"/><Relationship Id="rId107" Type="http://schemas.openxmlformats.org/officeDocument/2006/relationships/tags" Target="../tags/tag890.xml"/><Relationship Id="rId11" Type="http://schemas.openxmlformats.org/officeDocument/2006/relationships/tags" Target="../tags/tag794.xml"/><Relationship Id="rId32" Type="http://schemas.openxmlformats.org/officeDocument/2006/relationships/tags" Target="../tags/tag815.xml"/><Relationship Id="rId53" Type="http://schemas.openxmlformats.org/officeDocument/2006/relationships/tags" Target="../tags/tag836.xml"/><Relationship Id="rId74" Type="http://schemas.openxmlformats.org/officeDocument/2006/relationships/tags" Target="../tags/tag857.xml"/><Relationship Id="rId128" Type="http://schemas.openxmlformats.org/officeDocument/2006/relationships/tags" Target="../tags/tag911.xml"/><Relationship Id="rId149" Type="http://schemas.openxmlformats.org/officeDocument/2006/relationships/tags" Target="../tags/tag932.xml"/><Relationship Id="rId5" Type="http://schemas.openxmlformats.org/officeDocument/2006/relationships/tags" Target="../tags/tag788.xml"/><Relationship Id="rId95" Type="http://schemas.openxmlformats.org/officeDocument/2006/relationships/tags" Target="../tags/tag878.xml"/><Relationship Id="rId160" Type="http://schemas.openxmlformats.org/officeDocument/2006/relationships/tags" Target="../tags/tag943.xml"/><Relationship Id="rId181" Type="http://schemas.openxmlformats.org/officeDocument/2006/relationships/tags" Target="../tags/tag964.xml"/><Relationship Id="rId22" Type="http://schemas.openxmlformats.org/officeDocument/2006/relationships/tags" Target="../tags/tag805.xml"/><Relationship Id="rId43" Type="http://schemas.openxmlformats.org/officeDocument/2006/relationships/tags" Target="../tags/tag826.xml"/><Relationship Id="rId64" Type="http://schemas.openxmlformats.org/officeDocument/2006/relationships/tags" Target="../tags/tag847.xml"/><Relationship Id="rId118" Type="http://schemas.openxmlformats.org/officeDocument/2006/relationships/tags" Target="../tags/tag901.xml"/><Relationship Id="rId139" Type="http://schemas.openxmlformats.org/officeDocument/2006/relationships/tags" Target="../tags/tag922.xml"/><Relationship Id="rId85" Type="http://schemas.openxmlformats.org/officeDocument/2006/relationships/tags" Target="../tags/tag868.xml"/><Relationship Id="rId150" Type="http://schemas.openxmlformats.org/officeDocument/2006/relationships/tags" Target="../tags/tag933.xml"/><Relationship Id="rId171" Type="http://schemas.openxmlformats.org/officeDocument/2006/relationships/tags" Target="../tags/tag954.xml"/><Relationship Id="rId192" Type="http://schemas.openxmlformats.org/officeDocument/2006/relationships/tags" Target="../tags/tag975.xml"/><Relationship Id="rId12" Type="http://schemas.openxmlformats.org/officeDocument/2006/relationships/tags" Target="../tags/tag795.xml"/><Relationship Id="rId33" Type="http://schemas.openxmlformats.org/officeDocument/2006/relationships/tags" Target="../tags/tag816.xml"/><Relationship Id="rId108" Type="http://schemas.openxmlformats.org/officeDocument/2006/relationships/tags" Target="../tags/tag891.xml"/><Relationship Id="rId129" Type="http://schemas.openxmlformats.org/officeDocument/2006/relationships/tags" Target="../tags/tag912.xml"/><Relationship Id="rId54" Type="http://schemas.openxmlformats.org/officeDocument/2006/relationships/tags" Target="../tags/tag837.xml"/><Relationship Id="rId75" Type="http://schemas.openxmlformats.org/officeDocument/2006/relationships/tags" Target="../tags/tag858.xml"/><Relationship Id="rId96" Type="http://schemas.openxmlformats.org/officeDocument/2006/relationships/tags" Target="../tags/tag879.xml"/><Relationship Id="rId140" Type="http://schemas.openxmlformats.org/officeDocument/2006/relationships/tags" Target="../tags/tag923.xml"/><Relationship Id="rId161" Type="http://schemas.openxmlformats.org/officeDocument/2006/relationships/tags" Target="../tags/tag944.xml"/><Relationship Id="rId182" Type="http://schemas.openxmlformats.org/officeDocument/2006/relationships/tags" Target="../tags/tag965.xml"/><Relationship Id="rId6" Type="http://schemas.openxmlformats.org/officeDocument/2006/relationships/tags" Target="../tags/tag789.xml"/><Relationship Id="rId23" Type="http://schemas.openxmlformats.org/officeDocument/2006/relationships/tags" Target="../tags/tag806.xml"/><Relationship Id="rId119" Type="http://schemas.openxmlformats.org/officeDocument/2006/relationships/tags" Target="../tags/tag902.xml"/><Relationship Id="rId44" Type="http://schemas.openxmlformats.org/officeDocument/2006/relationships/tags" Target="../tags/tag827.xml"/><Relationship Id="rId65" Type="http://schemas.openxmlformats.org/officeDocument/2006/relationships/tags" Target="../tags/tag848.xml"/><Relationship Id="rId86" Type="http://schemas.openxmlformats.org/officeDocument/2006/relationships/tags" Target="../tags/tag869.xml"/><Relationship Id="rId130" Type="http://schemas.openxmlformats.org/officeDocument/2006/relationships/tags" Target="../tags/tag913.xml"/><Relationship Id="rId151" Type="http://schemas.openxmlformats.org/officeDocument/2006/relationships/tags" Target="../tags/tag934.xml"/><Relationship Id="rId172" Type="http://schemas.openxmlformats.org/officeDocument/2006/relationships/tags" Target="../tags/tag955.xml"/><Relationship Id="rId193" Type="http://schemas.openxmlformats.org/officeDocument/2006/relationships/tags" Target="../tags/tag976.xml"/><Relationship Id="rId13" Type="http://schemas.openxmlformats.org/officeDocument/2006/relationships/tags" Target="../tags/tag796.xml"/><Relationship Id="rId109" Type="http://schemas.openxmlformats.org/officeDocument/2006/relationships/tags" Target="../tags/tag892.xml"/><Relationship Id="rId34" Type="http://schemas.openxmlformats.org/officeDocument/2006/relationships/tags" Target="../tags/tag817.xml"/><Relationship Id="rId55" Type="http://schemas.openxmlformats.org/officeDocument/2006/relationships/tags" Target="../tags/tag838.xml"/><Relationship Id="rId76" Type="http://schemas.openxmlformats.org/officeDocument/2006/relationships/tags" Target="../tags/tag859.xml"/><Relationship Id="rId97" Type="http://schemas.openxmlformats.org/officeDocument/2006/relationships/tags" Target="../tags/tag880.xml"/><Relationship Id="rId120" Type="http://schemas.openxmlformats.org/officeDocument/2006/relationships/tags" Target="../tags/tag903.xml"/><Relationship Id="rId141" Type="http://schemas.openxmlformats.org/officeDocument/2006/relationships/tags" Target="../tags/tag924.xml"/><Relationship Id="rId7" Type="http://schemas.openxmlformats.org/officeDocument/2006/relationships/tags" Target="../tags/tag790.xml"/><Relationship Id="rId71" Type="http://schemas.openxmlformats.org/officeDocument/2006/relationships/tags" Target="../tags/tag854.xml"/><Relationship Id="rId92" Type="http://schemas.openxmlformats.org/officeDocument/2006/relationships/tags" Target="../tags/tag875.xml"/><Relationship Id="rId162" Type="http://schemas.openxmlformats.org/officeDocument/2006/relationships/tags" Target="../tags/tag945.xml"/><Relationship Id="rId183" Type="http://schemas.openxmlformats.org/officeDocument/2006/relationships/tags" Target="../tags/tag966.xml"/><Relationship Id="rId2" Type="http://schemas.openxmlformats.org/officeDocument/2006/relationships/tags" Target="../tags/tag785.xml"/><Relationship Id="rId29" Type="http://schemas.openxmlformats.org/officeDocument/2006/relationships/tags" Target="../tags/tag812.xml"/><Relationship Id="rId24" Type="http://schemas.openxmlformats.org/officeDocument/2006/relationships/tags" Target="../tags/tag807.xml"/><Relationship Id="rId40" Type="http://schemas.openxmlformats.org/officeDocument/2006/relationships/tags" Target="../tags/tag823.xml"/><Relationship Id="rId45" Type="http://schemas.openxmlformats.org/officeDocument/2006/relationships/tags" Target="../tags/tag828.xml"/><Relationship Id="rId66" Type="http://schemas.openxmlformats.org/officeDocument/2006/relationships/tags" Target="../tags/tag849.xml"/><Relationship Id="rId87" Type="http://schemas.openxmlformats.org/officeDocument/2006/relationships/tags" Target="../tags/tag870.xml"/><Relationship Id="rId110" Type="http://schemas.openxmlformats.org/officeDocument/2006/relationships/tags" Target="../tags/tag893.xml"/><Relationship Id="rId115" Type="http://schemas.openxmlformats.org/officeDocument/2006/relationships/tags" Target="../tags/tag898.xml"/><Relationship Id="rId131" Type="http://schemas.openxmlformats.org/officeDocument/2006/relationships/tags" Target="../tags/tag914.xml"/><Relationship Id="rId136" Type="http://schemas.openxmlformats.org/officeDocument/2006/relationships/tags" Target="../tags/tag919.xml"/><Relationship Id="rId157" Type="http://schemas.openxmlformats.org/officeDocument/2006/relationships/tags" Target="../tags/tag940.xml"/><Relationship Id="rId178" Type="http://schemas.openxmlformats.org/officeDocument/2006/relationships/tags" Target="../tags/tag961.xml"/><Relationship Id="rId61" Type="http://schemas.openxmlformats.org/officeDocument/2006/relationships/tags" Target="../tags/tag844.xml"/><Relationship Id="rId82" Type="http://schemas.openxmlformats.org/officeDocument/2006/relationships/tags" Target="../tags/tag865.xml"/><Relationship Id="rId152" Type="http://schemas.openxmlformats.org/officeDocument/2006/relationships/tags" Target="../tags/tag935.xml"/><Relationship Id="rId173" Type="http://schemas.openxmlformats.org/officeDocument/2006/relationships/tags" Target="../tags/tag956.xml"/><Relationship Id="rId194" Type="http://schemas.openxmlformats.org/officeDocument/2006/relationships/tags" Target="../tags/tag977.xml"/><Relationship Id="rId19" Type="http://schemas.openxmlformats.org/officeDocument/2006/relationships/tags" Target="../tags/tag802.xml"/><Relationship Id="rId14" Type="http://schemas.openxmlformats.org/officeDocument/2006/relationships/tags" Target="../tags/tag797.xml"/><Relationship Id="rId30" Type="http://schemas.openxmlformats.org/officeDocument/2006/relationships/tags" Target="../tags/tag813.xml"/><Relationship Id="rId35" Type="http://schemas.openxmlformats.org/officeDocument/2006/relationships/tags" Target="../tags/tag818.xml"/><Relationship Id="rId56" Type="http://schemas.openxmlformats.org/officeDocument/2006/relationships/tags" Target="../tags/tag839.xml"/><Relationship Id="rId77" Type="http://schemas.openxmlformats.org/officeDocument/2006/relationships/tags" Target="../tags/tag860.xml"/><Relationship Id="rId100" Type="http://schemas.openxmlformats.org/officeDocument/2006/relationships/tags" Target="../tags/tag883.xml"/><Relationship Id="rId105" Type="http://schemas.openxmlformats.org/officeDocument/2006/relationships/tags" Target="../tags/tag888.xml"/><Relationship Id="rId126" Type="http://schemas.openxmlformats.org/officeDocument/2006/relationships/tags" Target="../tags/tag909.xml"/><Relationship Id="rId147" Type="http://schemas.openxmlformats.org/officeDocument/2006/relationships/tags" Target="../tags/tag930.xml"/><Relationship Id="rId168" Type="http://schemas.openxmlformats.org/officeDocument/2006/relationships/tags" Target="../tags/tag951.xml"/><Relationship Id="rId8" Type="http://schemas.openxmlformats.org/officeDocument/2006/relationships/tags" Target="../tags/tag791.xml"/><Relationship Id="rId51" Type="http://schemas.openxmlformats.org/officeDocument/2006/relationships/tags" Target="../tags/tag834.xml"/><Relationship Id="rId72" Type="http://schemas.openxmlformats.org/officeDocument/2006/relationships/tags" Target="../tags/tag855.xml"/><Relationship Id="rId93" Type="http://schemas.openxmlformats.org/officeDocument/2006/relationships/tags" Target="../tags/tag876.xml"/><Relationship Id="rId98" Type="http://schemas.openxmlformats.org/officeDocument/2006/relationships/tags" Target="../tags/tag881.xml"/><Relationship Id="rId121" Type="http://schemas.openxmlformats.org/officeDocument/2006/relationships/tags" Target="../tags/tag904.xml"/><Relationship Id="rId142" Type="http://schemas.openxmlformats.org/officeDocument/2006/relationships/tags" Target="../tags/tag925.xml"/><Relationship Id="rId163" Type="http://schemas.openxmlformats.org/officeDocument/2006/relationships/tags" Target="../tags/tag946.xml"/><Relationship Id="rId184" Type="http://schemas.openxmlformats.org/officeDocument/2006/relationships/tags" Target="../tags/tag967.xml"/><Relationship Id="rId189" Type="http://schemas.openxmlformats.org/officeDocument/2006/relationships/tags" Target="../tags/tag972.xml"/><Relationship Id="rId3" Type="http://schemas.openxmlformats.org/officeDocument/2006/relationships/tags" Target="../tags/tag786.xml"/><Relationship Id="rId25" Type="http://schemas.openxmlformats.org/officeDocument/2006/relationships/tags" Target="../tags/tag808.xml"/><Relationship Id="rId46" Type="http://schemas.openxmlformats.org/officeDocument/2006/relationships/tags" Target="../tags/tag829.xml"/><Relationship Id="rId67" Type="http://schemas.openxmlformats.org/officeDocument/2006/relationships/tags" Target="../tags/tag850.xml"/><Relationship Id="rId116" Type="http://schemas.openxmlformats.org/officeDocument/2006/relationships/tags" Target="../tags/tag899.xml"/><Relationship Id="rId137" Type="http://schemas.openxmlformats.org/officeDocument/2006/relationships/tags" Target="../tags/tag920.xml"/><Relationship Id="rId158" Type="http://schemas.openxmlformats.org/officeDocument/2006/relationships/tags" Target="../tags/tag941.xml"/><Relationship Id="rId20" Type="http://schemas.openxmlformats.org/officeDocument/2006/relationships/tags" Target="../tags/tag803.xml"/><Relationship Id="rId41" Type="http://schemas.openxmlformats.org/officeDocument/2006/relationships/tags" Target="../tags/tag824.xml"/><Relationship Id="rId62" Type="http://schemas.openxmlformats.org/officeDocument/2006/relationships/tags" Target="../tags/tag845.xml"/><Relationship Id="rId83" Type="http://schemas.openxmlformats.org/officeDocument/2006/relationships/tags" Target="../tags/tag866.xml"/><Relationship Id="rId88" Type="http://schemas.openxmlformats.org/officeDocument/2006/relationships/tags" Target="../tags/tag871.xml"/><Relationship Id="rId111" Type="http://schemas.openxmlformats.org/officeDocument/2006/relationships/tags" Target="../tags/tag894.xml"/><Relationship Id="rId132" Type="http://schemas.openxmlformats.org/officeDocument/2006/relationships/tags" Target="../tags/tag915.xml"/><Relationship Id="rId153" Type="http://schemas.openxmlformats.org/officeDocument/2006/relationships/tags" Target="../tags/tag936.xml"/><Relationship Id="rId174" Type="http://schemas.openxmlformats.org/officeDocument/2006/relationships/tags" Target="../tags/tag957.xml"/><Relationship Id="rId179" Type="http://schemas.openxmlformats.org/officeDocument/2006/relationships/tags" Target="../tags/tag962.xml"/><Relationship Id="rId195" Type="http://schemas.openxmlformats.org/officeDocument/2006/relationships/tags" Target="../tags/tag978.xml"/><Relationship Id="rId190" Type="http://schemas.openxmlformats.org/officeDocument/2006/relationships/tags" Target="../tags/tag973.xml"/><Relationship Id="rId15" Type="http://schemas.openxmlformats.org/officeDocument/2006/relationships/tags" Target="../tags/tag798.xml"/><Relationship Id="rId36" Type="http://schemas.openxmlformats.org/officeDocument/2006/relationships/tags" Target="../tags/tag819.xml"/><Relationship Id="rId57" Type="http://schemas.openxmlformats.org/officeDocument/2006/relationships/tags" Target="../tags/tag840.xml"/><Relationship Id="rId106" Type="http://schemas.openxmlformats.org/officeDocument/2006/relationships/tags" Target="../tags/tag889.xml"/><Relationship Id="rId127" Type="http://schemas.openxmlformats.org/officeDocument/2006/relationships/tags" Target="../tags/tag910.xml"/><Relationship Id="rId10" Type="http://schemas.openxmlformats.org/officeDocument/2006/relationships/tags" Target="../tags/tag793.xml"/><Relationship Id="rId31" Type="http://schemas.openxmlformats.org/officeDocument/2006/relationships/tags" Target="../tags/tag814.xml"/><Relationship Id="rId52" Type="http://schemas.openxmlformats.org/officeDocument/2006/relationships/tags" Target="../tags/tag835.xml"/><Relationship Id="rId73" Type="http://schemas.openxmlformats.org/officeDocument/2006/relationships/tags" Target="../tags/tag856.xml"/><Relationship Id="rId78" Type="http://schemas.openxmlformats.org/officeDocument/2006/relationships/tags" Target="../tags/tag861.xml"/><Relationship Id="rId94" Type="http://schemas.openxmlformats.org/officeDocument/2006/relationships/tags" Target="../tags/tag877.xml"/><Relationship Id="rId99" Type="http://schemas.openxmlformats.org/officeDocument/2006/relationships/tags" Target="../tags/tag882.xml"/><Relationship Id="rId101" Type="http://schemas.openxmlformats.org/officeDocument/2006/relationships/tags" Target="../tags/tag884.xml"/><Relationship Id="rId122" Type="http://schemas.openxmlformats.org/officeDocument/2006/relationships/tags" Target="../tags/tag905.xml"/><Relationship Id="rId143" Type="http://schemas.openxmlformats.org/officeDocument/2006/relationships/tags" Target="../tags/tag926.xml"/><Relationship Id="rId148" Type="http://schemas.openxmlformats.org/officeDocument/2006/relationships/tags" Target="../tags/tag931.xml"/><Relationship Id="rId164" Type="http://schemas.openxmlformats.org/officeDocument/2006/relationships/tags" Target="../tags/tag947.xml"/><Relationship Id="rId169" Type="http://schemas.openxmlformats.org/officeDocument/2006/relationships/tags" Target="../tags/tag952.xml"/><Relationship Id="rId185" Type="http://schemas.openxmlformats.org/officeDocument/2006/relationships/tags" Target="../tags/tag968.xml"/><Relationship Id="rId4" Type="http://schemas.openxmlformats.org/officeDocument/2006/relationships/tags" Target="../tags/tag787.xml"/><Relationship Id="rId9" Type="http://schemas.openxmlformats.org/officeDocument/2006/relationships/tags" Target="../tags/tag792.xml"/><Relationship Id="rId180" Type="http://schemas.openxmlformats.org/officeDocument/2006/relationships/tags" Target="../tags/tag963.xml"/><Relationship Id="rId26" Type="http://schemas.openxmlformats.org/officeDocument/2006/relationships/tags" Target="../tags/tag809.xml"/><Relationship Id="rId47" Type="http://schemas.openxmlformats.org/officeDocument/2006/relationships/tags" Target="../tags/tag830.xml"/><Relationship Id="rId68" Type="http://schemas.openxmlformats.org/officeDocument/2006/relationships/tags" Target="../tags/tag851.xml"/><Relationship Id="rId89" Type="http://schemas.openxmlformats.org/officeDocument/2006/relationships/tags" Target="../tags/tag872.xml"/><Relationship Id="rId112" Type="http://schemas.openxmlformats.org/officeDocument/2006/relationships/tags" Target="../tags/tag895.xml"/><Relationship Id="rId133" Type="http://schemas.openxmlformats.org/officeDocument/2006/relationships/tags" Target="../tags/tag916.xml"/><Relationship Id="rId154" Type="http://schemas.openxmlformats.org/officeDocument/2006/relationships/tags" Target="../tags/tag937.xml"/><Relationship Id="rId175" Type="http://schemas.openxmlformats.org/officeDocument/2006/relationships/tags" Target="../tags/tag958.xml"/><Relationship Id="rId196" Type="http://schemas.openxmlformats.org/officeDocument/2006/relationships/slideLayout" Target="../slideLayouts/slideLayout5.xml"/><Relationship Id="rId16" Type="http://schemas.openxmlformats.org/officeDocument/2006/relationships/tags" Target="../tags/tag799.xml"/><Relationship Id="rId37" Type="http://schemas.openxmlformats.org/officeDocument/2006/relationships/tags" Target="../tags/tag820.xml"/><Relationship Id="rId58" Type="http://schemas.openxmlformats.org/officeDocument/2006/relationships/tags" Target="../tags/tag841.xml"/><Relationship Id="rId79" Type="http://schemas.openxmlformats.org/officeDocument/2006/relationships/tags" Target="../tags/tag862.xml"/><Relationship Id="rId102" Type="http://schemas.openxmlformats.org/officeDocument/2006/relationships/tags" Target="../tags/tag885.xml"/><Relationship Id="rId123" Type="http://schemas.openxmlformats.org/officeDocument/2006/relationships/tags" Target="../tags/tag906.xml"/><Relationship Id="rId144" Type="http://schemas.openxmlformats.org/officeDocument/2006/relationships/tags" Target="../tags/tag927.xml"/><Relationship Id="rId90" Type="http://schemas.openxmlformats.org/officeDocument/2006/relationships/tags" Target="../tags/tag873.xml"/><Relationship Id="rId165" Type="http://schemas.openxmlformats.org/officeDocument/2006/relationships/tags" Target="../tags/tag948.xml"/><Relationship Id="rId186" Type="http://schemas.openxmlformats.org/officeDocument/2006/relationships/tags" Target="../tags/tag969.xml"/><Relationship Id="rId27" Type="http://schemas.openxmlformats.org/officeDocument/2006/relationships/tags" Target="../tags/tag810.xml"/><Relationship Id="rId48" Type="http://schemas.openxmlformats.org/officeDocument/2006/relationships/tags" Target="../tags/tag831.xml"/><Relationship Id="rId69" Type="http://schemas.openxmlformats.org/officeDocument/2006/relationships/tags" Target="../tags/tag852.xml"/><Relationship Id="rId113" Type="http://schemas.openxmlformats.org/officeDocument/2006/relationships/tags" Target="../tags/tag896.xml"/><Relationship Id="rId134" Type="http://schemas.openxmlformats.org/officeDocument/2006/relationships/tags" Target="../tags/tag917.xml"/><Relationship Id="rId80" Type="http://schemas.openxmlformats.org/officeDocument/2006/relationships/tags" Target="../tags/tag863.xml"/><Relationship Id="rId155" Type="http://schemas.openxmlformats.org/officeDocument/2006/relationships/tags" Target="../tags/tag938.xml"/><Relationship Id="rId176" Type="http://schemas.openxmlformats.org/officeDocument/2006/relationships/tags" Target="../tags/tag959.xml"/><Relationship Id="rId197" Type="http://schemas.openxmlformats.org/officeDocument/2006/relationships/notesSlide" Target="../notesSlides/notesSlide13.xml"/><Relationship Id="rId17" Type="http://schemas.openxmlformats.org/officeDocument/2006/relationships/tags" Target="../tags/tag800.xml"/><Relationship Id="rId38" Type="http://schemas.openxmlformats.org/officeDocument/2006/relationships/tags" Target="../tags/tag821.xml"/><Relationship Id="rId59" Type="http://schemas.openxmlformats.org/officeDocument/2006/relationships/tags" Target="../tags/tag842.xml"/><Relationship Id="rId103" Type="http://schemas.openxmlformats.org/officeDocument/2006/relationships/tags" Target="../tags/tag886.xml"/><Relationship Id="rId124" Type="http://schemas.openxmlformats.org/officeDocument/2006/relationships/tags" Target="../tags/tag907.xml"/><Relationship Id="rId70" Type="http://schemas.openxmlformats.org/officeDocument/2006/relationships/tags" Target="../tags/tag853.xml"/><Relationship Id="rId91" Type="http://schemas.openxmlformats.org/officeDocument/2006/relationships/tags" Target="../tags/tag874.xml"/><Relationship Id="rId145" Type="http://schemas.openxmlformats.org/officeDocument/2006/relationships/tags" Target="../tags/tag928.xml"/><Relationship Id="rId166" Type="http://schemas.openxmlformats.org/officeDocument/2006/relationships/tags" Target="../tags/tag949.xml"/><Relationship Id="rId187" Type="http://schemas.openxmlformats.org/officeDocument/2006/relationships/tags" Target="../tags/tag970.xml"/><Relationship Id="rId1" Type="http://schemas.openxmlformats.org/officeDocument/2006/relationships/tags" Target="../tags/tag784.xml"/><Relationship Id="rId28" Type="http://schemas.openxmlformats.org/officeDocument/2006/relationships/tags" Target="../tags/tag811.xml"/><Relationship Id="rId49" Type="http://schemas.openxmlformats.org/officeDocument/2006/relationships/tags" Target="../tags/tag832.xml"/><Relationship Id="rId114" Type="http://schemas.openxmlformats.org/officeDocument/2006/relationships/tags" Target="../tags/tag897.xml"/><Relationship Id="rId60" Type="http://schemas.openxmlformats.org/officeDocument/2006/relationships/tags" Target="../tags/tag843.xml"/><Relationship Id="rId81" Type="http://schemas.openxmlformats.org/officeDocument/2006/relationships/tags" Target="../tags/tag864.xml"/><Relationship Id="rId135" Type="http://schemas.openxmlformats.org/officeDocument/2006/relationships/tags" Target="../tags/tag918.xml"/><Relationship Id="rId156" Type="http://schemas.openxmlformats.org/officeDocument/2006/relationships/tags" Target="../tags/tag939.xml"/><Relationship Id="rId177" Type="http://schemas.openxmlformats.org/officeDocument/2006/relationships/tags" Target="../tags/tag960.xml"/><Relationship Id="rId18" Type="http://schemas.openxmlformats.org/officeDocument/2006/relationships/tags" Target="../tags/tag801.xml"/><Relationship Id="rId39" Type="http://schemas.openxmlformats.org/officeDocument/2006/relationships/tags" Target="../tags/tag822.xml"/><Relationship Id="rId50" Type="http://schemas.openxmlformats.org/officeDocument/2006/relationships/tags" Target="../tags/tag833.xml"/><Relationship Id="rId104" Type="http://schemas.openxmlformats.org/officeDocument/2006/relationships/tags" Target="../tags/tag887.xml"/><Relationship Id="rId125" Type="http://schemas.openxmlformats.org/officeDocument/2006/relationships/tags" Target="../tags/tag908.xml"/><Relationship Id="rId146" Type="http://schemas.openxmlformats.org/officeDocument/2006/relationships/tags" Target="../tags/tag929.xml"/><Relationship Id="rId167" Type="http://schemas.openxmlformats.org/officeDocument/2006/relationships/tags" Target="../tags/tag950.xml"/><Relationship Id="rId188" Type="http://schemas.openxmlformats.org/officeDocument/2006/relationships/tags" Target="../tags/tag971.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chart" Target="../charts/chart11.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117" Type="http://schemas.openxmlformats.org/officeDocument/2006/relationships/tags" Target="../tags/tag117.xml"/><Relationship Id="rId21" Type="http://schemas.openxmlformats.org/officeDocument/2006/relationships/tags" Target="../tags/tag21.xml"/><Relationship Id="rId42" Type="http://schemas.openxmlformats.org/officeDocument/2006/relationships/tags" Target="../tags/tag42.xml"/><Relationship Id="rId63" Type="http://schemas.openxmlformats.org/officeDocument/2006/relationships/tags" Target="../tags/tag63.xml"/><Relationship Id="rId84" Type="http://schemas.openxmlformats.org/officeDocument/2006/relationships/tags" Target="../tags/tag84.xml"/><Relationship Id="rId138" Type="http://schemas.openxmlformats.org/officeDocument/2006/relationships/tags" Target="../tags/tag138.xml"/><Relationship Id="rId159" Type="http://schemas.openxmlformats.org/officeDocument/2006/relationships/tags" Target="../tags/tag159.xml"/><Relationship Id="rId170" Type="http://schemas.openxmlformats.org/officeDocument/2006/relationships/tags" Target="../tags/tag170.xml"/><Relationship Id="rId107" Type="http://schemas.openxmlformats.org/officeDocument/2006/relationships/tags" Target="../tags/tag107.xml"/><Relationship Id="rId11" Type="http://schemas.openxmlformats.org/officeDocument/2006/relationships/tags" Target="../tags/tag11.xml"/><Relationship Id="rId32" Type="http://schemas.openxmlformats.org/officeDocument/2006/relationships/tags" Target="../tags/tag32.xml"/><Relationship Id="rId53" Type="http://schemas.openxmlformats.org/officeDocument/2006/relationships/tags" Target="../tags/tag53.xml"/><Relationship Id="rId74" Type="http://schemas.openxmlformats.org/officeDocument/2006/relationships/tags" Target="../tags/tag74.xml"/><Relationship Id="rId128" Type="http://schemas.openxmlformats.org/officeDocument/2006/relationships/tags" Target="../tags/tag128.xml"/><Relationship Id="rId149" Type="http://schemas.openxmlformats.org/officeDocument/2006/relationships/tags" Target="../tags/tag149.xml"/><Relationship Id="rId5" Type="http://schemas.openxmlformats.org/officeDocument/2006/relationships/tags" Target="../tags/tag5.xml"/><Relationship Id="rId95" Type="http://schemas.openxmlformats.org/officeDocument/2006/relationships/tags" Target="../tags/tag95.xml"/><Relationship Id="rId160" Type="http://schemas.openxmlformats.org/officeDocument/2006/relationships/tags" Target="../tags/tag160.xml"/><Relationship Id="rId181" Type="http://schemas.openxmlformats.org/officeDocument/2006/relationships/tags" Target="../tags/tag181.xml"/><Relationship Id="rId22" Type="http://schemas.openxmlformats.org/officeDocument/2006/relationships/tags" Target="../tags/tag22.xml"/><Relationship Id="rId43" Type="http://schemas.openxmlformats.org/officeDocument/2006/relationships/tags" Target="../tags/tag43.xml"/><Relationship Id="rId64" Type="http://schemas.openxmlformats.org/officeDocument/2006/relationships/tags" Target="../tags/tag64.xml"/><Relationship Id="rId118" Type="http://schemas.openxmlformats.org/officeDocument/2006/relationships/tags" Target="../tags/tag118.xml"/><Relationship Id="rId139" Type="http://schemas.openxmlformats.org/officeDocument/2006/relationships/tags" Target="../tags/tag139.xml"/><Relationship Id="rId85" Type="http://schemas.openxmlformats.org/officeDocument/2006/relationships/tags" Target="../tags/tag85.xml"/><Relationship Id="rId150" Type="http://schemas.openxmlformats.org/officeDocument/2006/relationships/tags" Target="../tags/tag150.xml"/><Relationship Id="rId171" Type="http://schemas.openxmlformats.org/officeDocument/2006/relationships/tags" Target="../tags/tag171.xml"/><Relationship Id="rId12" Type="http://schemas.openxmlformats.org/officeDocument/2006/relationships/tags" Target="../tags/tag12.xml"/><Relationship Id="rId33" Type="http://schemas.openxmlformats.org/officeDocument/2006/relationships/tags" Target="../tags/tag33.xml"/><Relationship Id="rId108" Type="http://schemas.openxmlformats.org/officeDocument/2006/relationships/tags" Target="../tags/tag108.xml"/><Relationship Id="rId129" Type="http://schemas.openxmlformats.org/officeDocument/2006/relationships/tags" Target="../tags/tag129.xml"/><Relationship Id="rId54" Type="http://schemas.openxmlformats.org/officeDocument/2006/relationships/tags" Target="../tags/tag54.xml"/><Relationship Id="rId75" Type="http://schemas.openxmlformats.org/officeDocument/2006/relationships/tags" Target="../tags/tag75.xml"/><Relationship Id="rId96" Type="http://schemas.openxmlformats.org/officeDocument/2006/relationships/tags" Target="../tags/tag96.xml"/><Relationship Id="rId140" Type="http://schemas.openxmlformats.org/officeDocument/2006/relationships/tags" Target="../tags/tag140.xml"/><Relationship Id="rId161" Type="http://schemas.openxmlformats.org/officeDocument/2006/relationships/tags" Target="../tags/tag161.xml"/><Relationship Id="rId182" Type="http://schemas.openxmlformats.org/officeDocument/2006/relationships/tags" Target="../tags/tag182.xml"/><Relationship Id="rId6" Type="http://schemas.openxmlformats.org/officeDocument/2006/relationships/tags" Target="../tags/tag6.xml"/><Relationship Id="rId23" Type="http://schemas.openxmlformats.org/officeDocument/2006/relationships/tags" Target="../tags/tag23.xml"/><Relationship Id="rId119" Type="http://schemas.openxmlformats.org/officeDocument/2006/relationships/tags" Target="../tags/tag119.xml"/><Relationship Id="rId44" Type="http://schemas.openxmlformats.org/officeDocument/2006/relationships/tags" Target="../tags/tag44.xml"/><Relationship Id="rId65" Type="http://schemas.openxmlformats.org/officeDocument/2006/relationships/tags" Target="../tags/tag65.xml"/><Relationship Id="rId86" Type="http://schemas.openxmlformats.org/officeDocument/2006/relationships/tags" Target="../tags/tag86.xml"/><Relationship Id="rId130" Type="http://schemas.openxmlformats.org/officeDocument/2006/relationships/tags" Target="../tags/tag130.xml"/><Relationship Id="rId151" Type="http://schemas.openxmlformats.org/officeDocument/2006/relationships/tags" Target="../tags/tag151.xml"/><Relationship Id="rId172" Type="http://schemas.openxmlformats.org/officeDocument/2006/relationships/tags" Target="../tags/tag172.xml"/><Relationship Id="rId13" Type="http://schemas.openxmlformats.org/officeDocument/2006/relationships/tags" Target="../tags/tag13.xml"/><Relationship Id="rId18" Type="http://schemas.openxmlformats.org/officeDocument/2006/relationships/tags" Target="../tags/tag18.xml"/><Relationship Id="rId39" Type="http://schemas.openxmlformats.org/officeDocument/2006/relationships/tags" Target="../tags/tag39.xml"/><Relationship Id="rId109" Type="http://schemas.openxmlformats.org/officeDocument/2006/relationships/tags" Target="../tags/tag109.xml"/><Relationship Id="rId34" Type="http://schemas.openxmlformats.org/officeDocument/2006/relationships/tags" Target="../tags/tag34.xml"/><Relationship Id="rId50" Type="http://schemas.openxmlformats.org/officeDocument/2006/relationships/tags" Target="../tags/tag50.xml"/><Relationship Id="rId55" Type="http://schemas.openxmlformats.org/officeDocument/2006/relationships/tags" Target="../tags/tag55.xml"/><Relationship Id="rId76" Type="http://schemas.openxmlformats.org/officeDocument/2006/relationships/tags" Target="../tags/tag76.xml"/><Relationship Id="rId97" Type="http://schemas.openxmlformats.org/officeDocument/2006/relationships/tags" Target="../tags/tag97.xml"/><Relationship Id="rId104" Type="http://schemas.openxmlformats.org/officeDocument/2006/relationships/tags" Target="../tags/tag104.xml"/><Relationship Id="rId120" Type="http://schemas.openxmlformats.org/officeDocument/2006/relationships/tags" Target="../tags/tag120.xml"/><Relationship Id="rId125" Type="http://schemas.openxmlformats.org/officeDocument/2006/relationships/tags" Target="../tags/tag125.xml"/><Relationship Id="rId141" Type="http://schemas.openxmlformats.org/officeDocument/2006/relationships/tags" Target="../tags/tag141.xml"/><Relationship Id="rId146" Type="http://schemas.openxmlformats.org/officeDocument/2006/relationships/tags" Target="../tags/tag146.xml"/><Relationship Id="rId167" Type="http://schemas.openxmlformats.org/officeDocument/2006/relationships/tags" Target="../tags/tag167.xml"/><Relationship Id="rId7" Type="http://schemas.openxmlformats.org/officeDocument/2006/relationships/tags" Target="../tags/tag7.xml"/><Relationship Id="rId71" Type="http://schemas.openxmlformats.org/officeDocument/2006/relationships/tags" Target="../tags/tag71.xml"/><Relationship Id="rId92" Type="http://schemas.openxmlformats.org/officeDocument/2006/relationships/tags" Target="../tags/tag92.xml"/><Relationship Id="rId162" Type="http://schemas.openxmlformats.org/officeDocument/2006/relationships/tags" Target="../tags/tag162.xml"/><Relationship Id="rId183" Type="http://schemas.openxmlformats.org/officeDocument/2006/relationships/tags" Target="../tags/tag183.xml"/><Relationship Id="rId2" Type="http://schemas.openxmlformats.org/officeDocument/2006/relationships/tags" Target="../tags/tag2.xml"/><Relationship Id="rId29" Type="http://schemas.openxmlformats.org/officeDocument/2006/relationships/tags" Target="../tags/tag29.xml"/><Relationship Id="rId24" Type="http://schemas.openxmlformats.org/officeDocument/2006/relationships/tags" Target="../tags/tag24.xml"/><Relationship Id="rId40" Type="http://schemas.openxmlformats.org/officeDocument/2006/relationships/tags" Target="../tags/tag40.xml"/><Relationship Id="rId45" Type="http://schemas.openxmlformats.org/officeDocument/2006/relationships/tags" Target="../tags/tag45.xml"/><Relationship Id="rId66" Type="http://schemas.openxmlformats.org/officeDocument/2006/relationships/tags" Target="../tags/tag66.xml"/><Relationship Id="rId87" Type="http://schemas.openxmlformats.org/officeDocument/2006/relationships/tags" Target="../tags/tag87.xml"/><Relationship Id="rId110" Type="http://schemas.openxmlformats.org/officeDocument/2006/relationships/tags" Target="../tags/tag110.xml"/><Relationship Id="rId115" Type="http://schemas.openxmlformats.org/officeDocument/2006/relationships/tags" Target="../tags/tag115.xml"/><Relationship Id="rId131" Type="http://schemas.openxmlformats.org/officeDocument/2006/relationships/tags" Target="../tags/tag131.xml"/><Relationship Id="rId136" Type="http://schemas.openxmlformats.org/officeDocument/2006/relationships/tags" Target="../tags/tag136.xml"/><Relationship Id="rId157" Type="http://schemas.openxmlformats.org/officeDocument/2006/relationships/tags" Target="../tags/tag157.xml"/><Relationship Id="rId178" Type="http://schemas.openxmlformats.org/officeDocument/2006/relationships/tags" Target="../tags/tag178.xml"/><Relationship Id="rId61" Type="http://schemas.openxmlformats.org/officeDocument/2006/relationships/tags" Target="../tags/tag61.xml"/><Relationship Id="rId82" Type="http://schemas.openxmlformats.org/officeDocument/2006/relationships/tags" Target="../tags/tag82.xml"/><Relationship Id="rId152" Type="http://schemas.openxmlformats.org/officeDocument/2006/relationships/tags" Target="../tags/tag152.xml"/><Relationship Id="rId173" Type="http://schemas.openxmlformats.org/officeDocument/2006/relationships/tags" Target="../tags/tag173.xml"/><Relationship Id="rId19" Type="http://schemas.openxmlformats.org/officeDocument/2006/relationships/tags" Target="../tags/tag19.xml"/><Relationship Id="rId14" Type="http://schemas.openxmlformats.org/officeDocument/2006/relationships/tags" Target="../tags/tag14.xml"/><Relationship Id="rId30" Type="http://schemas.openxmlformats.org/officeDocument/2006/relationships/tags" Target="../tags/tag30.xml"/><Relationship Id="rId35" Type="http://schemas.openxmlformats.org/officeDocument/2006/relationships/tags" Target="../tags/tag35.xml"/><Relationship Id="rId56" Type="http://schemas.openxmlformats.org/officeDocument/2006/relationships/tags" Target="../tags/tag56.xml"/><Relationship Id="rId77" Type="http://schemas.openxmlformats.org/officeDocument/2006/relationships/tags" Target="../tags/tag77.xml"/><Relationship Id="rId100" Type="http://schemas.openxmlformats.org/officeDocument/2006/relationships/tags" Target="../tags/tag100.xml"/><Relationship Id="rId105" Type="http://schemas.openxmlformats.org/officeDocument/2006/relationships/tags" Target="../tags/tag105.xml"/><Relationship Id="rId126" Type="http://schemas.openxmlformats.org/officeDocument/2006/relationships/tags" Target="../tags/tag126.xml"/><Relationship Id="rId147" Type="http://schemas.openxmlformats.org/officeDocument/2006/relationships/tags" Target="../tags/tag147.xml"/><Relationship Id="rId168" Type="http://schemas.openxmlformats.org/officeDocument/2006/relationships/tags" Target="../tags/tag168.xml"/><Relationship Id="rId8" Type="http://schemas.openxmlformats.org/officeDocument/2006/relationships/tags" Target="../tags/tag8.xml"/><Relationship Id="rId51" Type="http://schemas.openxmlformats.org/officeDocument/2006/relationships/tags" Target="../tags/tag51.xml"/><Relationship Id="rId72" Type="http://schemas.openxmlformats.org/officeDocument/2006/relationships/tags" Target="../tags/tag72.xml"/><Relationship Id="rId93" Type="http://schemas.openxmlformats.org/officeDocument/2006/relationships/tags" Target="../tags/tag93.xml"/><Relationship Id="rId98" Type="http://schemas.openxmlformats.org/officeDocument/2006/relationships/tags" Target="../tags/tag98.xml"/><Relationship Id="rId121" Type="http://schemas.openxmlformats.org/officeDocument/2006/relationships/tags" Target="../tags/tag121.xml"/><Relationship Id="rId142" Type="http://schemas.openxmlformats.org/officeDocument/2006/relationships/tags" Target="../tags/tag142.xml"/><Relationship Id="rId163" Type="http://schemas.openxmlformats.org/officeDocument/2006/relationships/tags" Target="../tags/tag163.xml"/><Relationship Id="rId184" Type="http://schemas.openxmlformats.org/officeDocument/2006/relationships/tags" Target="../tags/tag184.xml"/><Relationship Id="rId3" Type="http://schemas.openxmlformats.org/officeDocument/2006/relationships/tags" Target="../tags/tag3.xml"/><Relationship Id="rId25" Type="http://schemas.openxmlformats.org/officeDocument/2006/relationships/tags" Target="../tags/tag25.xml"/><Relationship Id="rId46" Type="http://schemas.openxmlformats.org/officeDocument/2006/relationships/tags" Target="../tags/tag46.xml"/><Relationship Id="rId67" Type="http://schemas.openxmlformats.org/officeDocument/2006/relationships/tags" Target="../tags/tag67.xml"/><Relationship Id="rId116" Type="http://schemas.openxmlformats.org/officeDocument/2006/relationships/tags" Target="../tags/tag116.xml"/><Relationship Id="rId137" Type="http://schemas.openxmlformats.org/officeDocument/2006/relationships/tags" Target="../tags/tag137.xml"/><Relationship Id="rId158" Type="http://schemas.openxmlformats.org/officeDocument/2006/relationships/tags" Target="../tags/tag158.xml"/><Relationship Id="rId20" Type="http://schemas.openxmlformats.org/officeDocument/2006/relationships/tags" Target="../tags/tag20.xml"/><Relationship Id="rId41" Type="http://schemas.openxmlformats.org/officeDocument/2006/relationships/tags" Target="../tags/tag41.xml"/><Relationship Id="rId62" Type="http://schemas.openxmlformats.org/officeDocument/2006/relationships/tags" Target="../tags/tag62.xml"/><Relationship Id="rId83" Type="http://schemas.openxmlformats.org/officeDocument/2006/relationships/tags" Target="../tags/tag83.xml"/><Relationship Id="rId88" Type="http://schemas.openxmlformats.org/officeDocument/2006/relationships/tags" Target="../tags/tag88.xml"/><Relationship Id="rId111" Type="http://schemas.openxmlformats.org/officeDocument/2006/relationships/tags" Target="../tags/tag111.xml"/><Relationship Id="rId132" Type="http://schemas.openxmlformats.org/officeDocument/2006/relationships/tags" Target="../tags/tag132.xml"/><Relationship Id="rId153" Type="http://schemas.openxmlformats.org/officeDocument/2006/relationships/tags" Target="../tags/tag153.xml"/><Relationship Id="rId174" Type="http://schemas.openxmlformats.org/officeDocument/2006/relationships/tags" Target="../tags/tag174.xml"/><Relationship Id="rId179" Type="http://schemas.openxmlformats.org/officeDocument/2006/relationships/tags" Target="../tags/tag179.xml"/><Relationship Id="rId15" Type="http://schemas.openxmlformats.org/officeDocument/2006/relationships/tags" Target="../tags/tag15.xml"/><Relationship Id="rId36" Type="http://schemas.openxmlformats.org/officeDocument/2006/relationships/tags" Target="../tags/tag36.xml"/><Relationship Id="rId57" Type="http://schemas.openxmlformats.org/officeDocument/2006/relationships/tags" Target="../tags/tag57.xml"/><Relationship Id="rId106" Type="http://schemas.openxmlformats.org/officeDocument/2006/relationships/tags" Target="../tags/tag106.xml"/><Relationship Id="rId127" Type="http://schemas.openxmlformats.org/officeDocument/2006/relationships/tags" Target="../tags/tag127.xml"/><Relationship Id="rId10" Type="http://schemas.openxmlformats.org/officeDocument/2006/relationships/tags" Target="../tags/tag10.xml"/><Relationship Id="rId31" Type="http://schemas.openxmlformats.org/officeDocument/2006/relationships/tags" Target="../tags/tag31.xml"/><Relationship Id="rId52" Type="http://schemas.openxmlformats.org/officeDocument/2006/relationships/tags" Target="../tags/tag52.xml"/><Relationship Id="rId73" Type="http://schemas.openxmlformats.org/officeDocument/2006/relationships/tags" Target="../tags/tag73.xml"/><Relationship Id="rId78" Type="http://schemas.openxmlformats.org/officeDocument/2006/relationships/tags" Target="../tags/tag78.xml"/><Relationship Id="rId94" Type="http://schemas.openxmlformats.org/officeDocument/2006/relationships/tags" Target="../tags/tag94.xml"/><Relationship Id="rId99" Type="http://schemas.openxmlformats.org/officeDocument/2006/relationships/tags" Target="../tags/tag99.xml"/><Relationship Id="rId101" Type="http://schemas.openxmlformats.org/officeDocument/2006/relationships/tags" Target="../tags/tag101.xml"/><Relationship Id="rId122" Type="http://schemas.openxmlformats.org/officeDocument/2006/relationships/tags" Target="../tags/tag122.xml"/><Relationship Id="rId143" Type="http://schemas.openxmlformats.org/officeDocument/2006/relationships/tags" Target="../tags/tag143.xml"/><Relationship Id="rId148" Type="http://schemas.openxmlformats.org/officeDocument/2006/relationships/tags" Target="../tags/tag148.xml"/><Relationship Id="rId164" Type="http://schemas.openxmlformats.org/officeDocument/2006/relationships/tags" Target="../tags/tag164.xml"/><Relationship Id="rId169" Type="http://schemas.openxmlformats.org/officeDocument/2006/relationships/tags" Target="../tags/tag169.xml"/><Relationship Id="rId185" Type="http://schemas.openxmlformats.org/officeDocument/2006/relationships/slideLayout" Target="../slideLayouts/slideLayout5.xml"/><Relationship Id="rId4" Type="http://schemas.openxmlformats.org/officeDocument/2006/relationships/tags" Target="../tags/tag4.xml"/><Relationship Id="rId9" Type="http://schemas.openxmlformats.org/officeDocument/2006/relationships/tags" Target="../tags/tag9.xml"/><Relationship Id="rId180" Type="http://schemas.openxmlformats.org/officeDocument/2006/relationships/tags" Target="../tags/tag180.xml"/><Relationship Id="rId26" Type="http://schemas.openxmlformats.org/officeDocument/2006/relationships/tags" Target="../tags/tag26.xml"/><Relationship Id="rId47" Type="http://schemas.openxmlformats.org/officeDocument/2006/relationships/tags" Target="../tags/tag47.xml"/><Relationship Id="rId68" Type="http://schemas.openxmlformats.org/officeDocument/2006/relationships/tags" Target="../tags/tag68.xml"/><Relationship Id="rId89" Type="http://schemas.openxmlformats.org/officeDocument/2006/relationships/tags" Target="../tags/tag89.xml"/><Relationship Id="rId112" Type="http://schemas.openxmlformats.org/officeDocument/2006/relationships/tags" Target="../tags/tag112.xml"/><Relationship Id="rId133" Type="http://schemas.openxmlformats.org/officeDocument/2006/relationships/tags" Target="../tags/tag133.xml"/><Relationship Id="rId154" Type="http://schemas.openxmlformats.org/officeDocument/2006/relationships/tags" Target="../tags/tag154.xml"/><Relationship Id="rId175" Type="http://schemas.openxmlformats.org/officeDocument/2006/relationships/tags" Target="../tags/tag175.xml"/><Relationship Id="rId16" Type="http://schemas.openxmlformats.org/officeDocument/2006/relationships/tags" Target="../tags/tag16.xml"/><Relationship Id="rId37" Type="http://schemas.openxmlformats.org/officeDocument/2006/relationships/tags" Target="../tags/tag37.xml"/><Relationship Id="rId58" Type="http://schemas.openxmlformats.org/officeDocument/2006/relationships/tags" Target="../tags/tag58.xml"/><Relationship Id="rId79" Type="http://schemas.openxmlformats.org/officeDocument/2006/relationships/tags" Target="../tags/tag79.xml"/><Relationship Id="rId102" Type="http://schemas.openxmlformats.org/officeDocument/2006/relationships/tags" Target="../tags/tag102.xml"/><Relationship Id="rId123" Type="http://schemas.openxmlformats.org/officeDocument/2006/relationships/tags" Target="../tags/tag123.xml"/><Relationship Id="rId144" Type="http://schemas.openxmlformats.org/officeDocument/2006/relationships/tags" Target="../tags/tag144.xml"/><Relationship Id="rId90" Type="http://schemas.openxmlformats.org/officeDocument/2006/relationships/tags" Target="../tags/tag90.xml"/><Relationship Id="rId165" Type="http://schemas.openxmlformats.org/officeDocument/2006/relationships/tags" Target="../tags/tag165.xml"/><Relationship Id="rId186" Type="http://schemas.openxmlformats.org/officeDocument/2006/relationships/notesSlide" Target="../notesSlides/notesSlide3.xml"/><Relationship Id="rId27" Type="http://schemas.openxmlformats.org/officeDocument/2006/relationships/tags" Target="../tags/tag27.xml"/><Relationship Id="rId48" Type="http://schemas.openxmlformats.org/officeDocument/2006/relationships/tags" Target="../tags/tag48.xml"/><Relationship Id="rId69" Type="http://schemas.openxmlformats.org/officeDocument/2006/relationships/tags" Target="../tags/tag69.xml"/><Relationship Id="rId113" Type="http://schemas.openxmlformats.org/officeDocument/2006/relationships/tags" Target="../tags/tag113.xml"/><Relationship Id="rId134" Type="http://schemas.openxmlformats.org/officeDocument/2006/relationships/tags" Target="../tags/tag134.xml"/><Relationship Id="rId80" Type="http://schemas.openxmlformats.org/officeDocument/2006/relationships/tags" Target="../tags/tag80.xml"/><Relationship Id="rId155" Type="http://schemas.openxmlformats.org/officeDocument/2006/relationships/tags" Target="../tags/tag155.xml"/><Relationship Id="rId176" Type="http://schemas.openxmlformats.org/officeDocument/2006/relationships/tags" Target="../tags/tag176.xml"/><Relationship Id="rId17" Type="http://schemas.openxmlformats.org/officeDocument/2006/relationships/tags" Target="../tags/tag17.xml"/><Relationship Id="rId38" Type="http://schemas.openxmlformats.org/officeDocument/2006/relationships/tags" Target="../tags/tag38.xml"/><Relationship Id="rId59" Type="http://schemas.openxmlformats.org/officeDocument/2006/relationships/tags" Target="../tags/tag59.xml"/><Relationship Id="rId103" Type="http://schemas.openxmlformats.org/officeDocument/2006/relationships/tags" Target="../tags/tag103.xml"/><Relationship Id="rId124" Type="http://schemas.openxmlformats.org/officeDocument/2006/relationships/tags" Target="../tags/tag124.xml"/><Relationship Id="rId70" Type="http://schemas.openxmlformats.org/officeDocument/2006/relationships/tags" Target="../tags/tag70.xml"/><Relationship Id="rId91" Type="http://schemas.openxmlformats.org/officeDocument/2006/relationships/tags" Target="../tags/tag91.xml"/><Relationship Id="rId145" Type="http://schemas.openxmlformats.org/officeDocument/2006/relationships/tags" Target="../tags/tag145.xml"/><Relationship Id="rId166" Type="http://schemas.openxmlformats.org/officeDocument/2006/relationships/tags" Target="../tags/tag166.xml"/><Relationship Id="rId1" Type="http://schemas.openxmlformats.org/officeDocument/2006/relationships/tags" Target="../tags/tag1.xml"/><Relationship Id="rId28" Type="http://schemas.openxmlformats.org/officeDocument/2006/relationships/tags" Target="../tags/tag28.xml"/><Relationship Id="rId49" Type="http://schemas.openxmlformats.org/officeDocument/2006/relationships/tags" Target="../tags/tag49.xml"/><Relationship Id="rId114" Type="http://schemas.openxmlformats.org/officeDocument/2006/relationships/tags" Target="../tags/tag114.xml"/><Relationship Id="rId60" Type="http://schemas.openxmlformats.org/officeDocument/2006/relationships/tags" Target="../tags/tag60.xml"/><Relationship Id="rId81" Type="http://schemas.openxmlformats.org/officeDocument/2006/relationships/tags" Target="../tags/tag81.xml"/><Relationship Id="rId135" Type="http://schemas.openxmlformats.org/officeDocument/2006/relationships/tags" Target="../tags/tag135.xml"/><Relationship Id="rId156" Type="http://schemas.openxmlformats.org/officeDocument/2006/relationships/tags" Target="../tags/tag156.xml"/><Relationship Id="rId177" Type="http://schemas.openxmlformats.org/officeDocument/2006/relationships/tags" Target="../tags/tag177.xml"/></Relationships>
</file>

<file path=ppt/slides/_rels/slide5.xml.rels><?xml version="1.0" encoding="UTF-8" standalone="yes"?>
<Relationships xmlns="http://schemas.openxmlformats.org/package/2006/relationships"><Relationship Id="rId117" Type="http://schemas.openxmlformats.org/officeDocument/2006/relationships/tags" Target="../tags/tag301.xml"/><Relationship Id="rId21" Type="http://schemas.openxmlformats.org/officeDocument/2006/relationships/tags" Target="../tags/tag205.xml"/><Relationship Id="rId42" Type="http://schemas.openxmlformats.org/officeDocument/2006/relationships/tags" Target="../tags/tag226.xml"/><Relationship Id="rId63" Type="http://schemas.openxmlformats.org/officeDocument/2006/relationships/tags" Target="../tags/tag247.xml"/><Relationship Id="rId84" Type="http://schemas.openxmlformats.org/officeDocument/2006/relationships/tags" Target="../tags/tag268.xml"/><Relationship Id="rId138" Type="http://schemas.openxmlformats.org/officeDocument/2006/relationships/tags" Target="../tags/tag322.xml"/><Relationship Id="rId159" Type="http://schemas.openxmlformats.org/officeDocument/2006/relationships/tags" Target="../tags/tag343.xml"/><Relationship Id="rId170" Type="http://schemas.openxmlformats.org/officeDocument/2006/relationships/tags" Target="../tags/tag354.xml"/><Relationship Id="rId191" Type="http://schemas.openxmlformats.org/officeDocument/2006/relationships/tags" Target="../tags/tag375.xml"/><Relationship Id="rId205" Type="http://schemas.openxmlformats.org/officeDocument/2006/relationships/tags" Target="../tags/tag389.xml"/><Relationship Id="rId226" Type="http://schemas.openxmlformats.org/officeDocument/2006/relationships/tags" Target="../tags/tag410.xml"/><Relationship Id="rId107" Type="http://schemas.openxmlformats.org/officeDocument/2006/relationships/tags" Target="../tags/tag291.xml"/><Relationship Id="rId11" Type="http://schemas.openxmlformats.org/officeDocument/2006/relationships/tags" Target="../tags/tag195.xml"/><Relationship Id="rId32" Type="http://schemas.openxmlformats.org/officeDocument/2006/relationships/tags" Target="../tags/tag216.xml"/><Relationship Id="rId53" Type="http://schemas.openxmlformats.org/officeDocument/2006/relationships/tags" Target="../tags/tag237.xml"/><Relationship Id="rId74" Type="http://schemas.openxmlformats.org/officeDocument/2006/relationships/tags" Target="../tags/tag258.xml"/><Relationship Id="rId128" Type="http://schemas.openxmlformats.org/officeDocument/2006/relationships/tags" Target="../tags/tag312.xml"/><Relationship Id="rId149" Type="http://schemas.openxmlformats.org/officeDocument/2006/relationships/tags" Target="../tags/tag333.xml"/><Relationship Id="rId5" Type="http://schemas.openxmlformats.org/officeDocument/2006/relationships/tags" Target="../tags/tag189.xml"/><Relationship Id="rId95" Type="http://schemas.openxmlformats.org/officeDocument/2006/relationships/tags" Target="../tags/tag279.xml"/><Relationship Id="rId160" Type="http://schemas.openxmlformats.org/officeDocument/2006/relationships/tags" Target="../tags/tag344.xml"/><Relationship Id="rId181" Type="http://schemas.openxmlformats.org/officeDocument/2006/relationships/tags" Target="../tags/tag365.xml"/><Relationship Id="rId216" Type="http://schemas.openxmlformats.org/officeDocument/2006/relationships/tags" Target="../tags/tag400.xml"/><Relationship Id="rId237" Type="http://schemas.openxmlformats.org/officeDocument/2006/relationships/tags" Target="../tags/tag421.xml"/><Relationship Id="rId22" Type="http://schemas.openxmlformats.org/officeDocument/2006/relationships/tags" Target="../tags/tag206.xml"/><Relationship Id="rId43" Type="http://schemas.openxmlformats.org/officeDocument/2006/relationships/tags" Target="../tags/tag227.xml"/><Relationship Id="rId64" Type="http://schemas.openxmlformats.org/officeDocument/2006/relationships/tags" Target="../tags/tag248.xml"/><Relationship Id="rId118" Type="http://schemas.openxmlformats.org/officeDocument/2006/relationships/tags" Target="../tags/tag302.xml"/><Relationship Id="rId139" Type="http://schemas.openxmlformats.org/officeDocument/2006/relationships/tags" Target="../tags/tag323.xml"/><Relationship Id="rId85" Type="http://schemas.openxmlformats.org/officeDocument/2006/relationships/tags" Target="../tags/tag269.xml"/><Relationship Id="rId150" Type="http://schemas.openxmlformats.org/officeDocument/2006/relationships/tags" Target="../tags/tag334.xml"/><Relationship Id="rId171" Type="http://schemas.openxmlformats.org/officeDocument/2006/relationships/tags" Target="../tags/tag355.xml"/><Relationship Id="rId192" Type="http://schemas.openxmlformats.org/officeDocument/2006/relationships/tags" Target="../tags/tag376.xml"/><Relationship Id="rId206" Type="http://schemas.openxmlformats.org/officeDocument/2006/relationships/tags" Target="../tags/tag390.xml"/><Relationship Id="rId227" Type="http://schemas.openxmlformats.org/officeDocument/2006/relationships/tags" Target="../tags/tag411.xml"/><Relationship Id="rId12" Type="http://schemas.openxmlformats.org/officeDocument/2006/relationships/tags" Target="../tags/tag196.xml"/><Relationship Id="rId33" Type="http://schemas.openxmlformats.org/officeDocument/2006/relationships/tags" Target="../tags/tag217.xml"/><Relationship Id="rId108" Type="http://schemas.openxmlformats.org/officeDocument/2006/relationships/tags" Target="../tags/tag292.xml"/><Relationship Id="rId129" Type="http://schemas.openxmlformats.org/officeDocument/2006/relationships/tags" Target="../tags/tag313.xml"/><Relationship Id="rId54" Type="http://schemas.openxmlformats.org/officeDocument/2006/relationships/tags" Target="../tags/tag238.xml"/><Relationship Id="rId75" Type="http://schemas.openxmlformats.org/officeDocument/2006/relationships/tags" Target="../tags/tag259.xml"/><Relationship Id="rId96" Type="http://schemas.openxmlformats.org/officeDocument/2006/relationships/tags" Target="../tags/tag280.xml"/><Relationship Id="rId140" Type="http://schemas.openxmlformats.org/officeDocument/2006/relationships/tags" Target="../tags/tag324.xml"/><Relationship Id="rId161" Type="http://schemas.openxmlformats.org/officeDocument/2006/relationships/tags" Target="../tags/tag345.xml"/><Relationship Id="rId182" Type="http://schemas.openxmlformats.org/officeDocument/2006/relationships/tags" Target="../tags/tag366.xml"/><Relationship Id="rId217" Type="http://schemas.openxmlformats.org/officeDocument/2006/relationships/tags" Target="../tags/tag401.xml"/><Relationship Id="rId6" Type="http://schemas.openxmlformats.org/officeDocument/2006/relationships/tags" Target="../tags/tag190.xml"/><Relationship Id="rId238" Type="http://schemas.openxmlformats.org/officeDocument/2006/relationships/tags" Target="../tags/tag422.xml"/><Relationship Id="rId23" Type="http://schemas.openxmlformats.org/officeDocument/2006/relationships/tags" Target="../tags/tag207.xml"/><Relationship Id="rId119" Type="http://schemas.openxmlformats.org/officeDocument/2006/relationships/tags" Target="../tags/tag303.xml"/><Relationship Id="rId44" Type="http://schemas.openxmlformats.org/officeDocument/2006/relationships/tags" Target="../tags/tag228.xml"/><Relationship Id="rId65" Type="http://schemas.openxmlformats.org/officeDocument/2006/relationships/tags" Target="../tags/tag249.xml"/><Relationship Id="rId86" Type="http://schemas.openxmlformats.org/officeDocument/2006/relationships/tags" Target="../tags/tag270.xml"/><Relationship Id="rId130" Type="http://schemas.openxmlformats.org/officeDocument/2006/relationships/tags" Target="../tags/tag314.xml"/><Relationship Id="rId151" Type="http://schemas.openxmlformats.org/officeDocument/2006/relationships/tags" Target="../tags/tag335.xml"/><Relationship Id="rId172" Type="http://schemas.openxmlformats.org/officeDocument/2006/relationships/tags" Target="../tags/tag356.xml"/><Relationship Id="rId193" Type="http://schemas.openxmlformats.org/officeDocument/2006/relationships/tags" Target="../tags/tag377.xml"/><Relationship Id="rId207" Type="http://schemas.openxmlformats.org/officeDocument/2006/relationships/tags" Target="../tags/tag391.xml"/><Relationship Id="rId228" Type="http://schemas.openxmlformats.org/officeDocument/2006/relationships/tags" Target="../tags/tag412.xml"/><Relationship Id="rId13" Type="http://schemas.openxmlformats.org/officeDocument/2006/relationships/tags" Target="../tags/tag197.xml"/><Relationship Id="rId109" Type="http://schemas.openxmlformats.org/officeDocument/2006/relationships/tags" Target="../tags/tag293.xml"/><Relationship Id="rId34" Type="http://schemas.openxmlformats.org/officeDocument/2006/relationships/tags" Target="../tags/tag218.xml"/><Relationship Id="rId55" Type="http://schemas.openxmlformats.org/officeDocument/2006/relationships/tags" Target="../tags/tag239.xml"/><Relationship Id="rId76" Type="http://schemas.openxmlformats.org/officeDocument/2006/relationships/tags" Target="../tags/tag260.xml"/><Relationship Id="rId97" Type="http://schemas.openxmlformats.org/officeDocument/2006/relationships/tags" Target="../tags/tag281.xml"/><Relationship Id="rId120" Type="http://schemas.openxmlformats.org/officeDocument/2006/relationships/tags" Target="../tags/tag304.xml"/><Relationship Id="rId141" Type="http://schemas.openxmlformats.org/officeDocument/2006/relationships/tags" Target="../tags/tag325.xml"/><Relationship Id="rId7" Type="http://schemas.openxmlformats.org/officeDocument/2006/relationships/tags" Target="../tags/tag191.xml"/><Relationship Id="rId162" Type="http://schemas.openxmlformats.org/officeDocument/2006/relationships/tags" Target="../tags/tag346.xml"/><Relationship Id="rId183" Type="http://schemas.openxmlformats.org/officeDocument/2006/relationships/tags" Target="../tags/tag367.xml"/><Relationship Id="rId218" Type="http://schemas.openxmlformats.org/officeDocument/2006/relationships/tags" Target="../tags/tag402.xml"/><Relationship Id="rId239" Type="http://schemas.openxmlformats.org/officeDocument/2006/relationships/tags" Target="../tags/tag423.xml"/><Relationship Id="rId24" Type="http://schemas.openxmlformats.org/officeDocument/2006/relationships/tags" Target="../tags/tag208.xml"/><Relationship Id="rId45" Type="http://schemas.openxmlformats.org/officeDocument/2006/relationships/tags" Target="../tags/tag229.xml"/><Relationship Id="rId66" Type="http://schemas.openxmlformats.org/officeDocument/2006/relationships/tags" Target="../tags/tag250.xml"/><Relationship Id="rId87" Type="http://schemas.openxmlformats.org/officeDocument/2006/relationships/tags" Target="../tags/tag271.xml"/><Relationship Id="rId110" Type="http://schemas.openxmlformats.org/officeDocument/2006/relationships/tags" Target="../tags/tag294.xml"/><Relationship Id="rId131" Type="http://schemas.openxmlformats.org/officeDocument/2006/relationships/tags" Target="../tags/tag315.xml"/><Relationship Id="rId152" Type="http://schemas.openxmlformats.org/officeDocument/2006/relationships/tags" Target="../tags/tag336.xml"/><Relationship Id="rId173" Type="http://schemas.openxmlformats.org/officeDocument/2006/relationships/tags" Target="../tags/tag357.xml"/><Relationship Id="rId194" Type="http://schemas.openxmlformats.org/officeDocument/2006/relationships/tags" Target="../tags/tag378.xml"/><Relationship Id="rId208" Type="http://schemas.openxmlformats.org/officeDocument/2006/relationships/tags" Target="../tags/tag392.xml"/><Relationship Id="rId229" Type="http://schemas.openxmlformats.org/officeDocument/2006/relationships/tags" Target="../tags/tag413.xml"/><Relationship Id="rId240" Type="http://schemas.openxmlformats.org/officeDocument/2006/relationships/slideLayout" Target="../slideLayouts/slideLayout18.xml"/><Relationship Id="rId14" Type="http://schemas.openxmlformats.org/officeDocument/2006/relationships/tags" Target="../tags/tag198.xml"/><Relationship Id="rId35" Type="http://schemas.openxmlformats.org/officeDocument/2006/relationships/tags" Target="../tags/tag219.xml"/><Relationship Id="rId56" Type="http://schemas.openxmlformats.org/officeDocument/2006/relationships/tags" Target="../tags/tag240.xml"/><Relationship Id="rId77" Type="http://schemas.openxmlformats.org/officeDocument/2006/relationships/tags" Target="../tags/tag261.xml"/><Relationship Id="rId100" Type="http://schemas.openxmlformats.org/officeDocument/2006/relationships/tags" Target="../tags/tag284.xml"/><Relationship Id="rId8" Type="http://schemas.openxmlformats.org/officeDocument/2006/relationships/tags" Target="../tags/tag192.xml"/><Relationship Id="rId98" Type="http://schemas.openxmlformats.org/officeDocument/2006/relationships/tags" Target="../tags/tag282.xml"/><Relationship Id="rId121" Type="http://schemas.openxmlformats.org/officeDocument/2006/relationships/tags" Target="../tags/tag305.xml"/><Relationship Id="rId142" Type="http://schemas.openxmlformats.org/officeDocument/2006/relationships/tags" Target="../tags/tag326.xml"/><Relationship Id="rId163" Type="http://schemas.openxmlformats.org/officeDocument/2006/relationships/tags" Target="../tags/tag347.xml"/><Relationship Id="rId184" Type="http://schemas.openxmlformats.org/officeDocument/2006/relationships/tags" Target="../tags/tag368.xml"/><Relationship Id="rId219" Type="http://schemas.openxmlformats.org/officeDocument/2006/relationships/tags" Target="../tags/tag403.xml"/><Relationship Id="rId230" Type="http://schemas.openxmlformats.org/officeDocument/2006/relationships/tags" Target="../tags/tag414.xml"/><Relationship Id="rId25" Type="http://schemas.openxmlformats.org/officeDocument/2006/relationships/tags" Target="../tags/tag209.xml"/><Relationship Id="rId46" Type="http://schemas.openxmlformats.org/officeDocument/2006/relationships/tags" Target="../tags/tag230.xml"/><Relationship Id="rId67" Type="http://schemas.openxmlformats.org/officeDocument/2006/relationships/tags" Target="../tags/tag251.xml"/><Relationship Id="rId88" Type="http://schemas.openxmlformats.org/officeDocument/2006/relationships/tags" Target="../tags/tag272.xml"/><Relationship Id="rId111" Type="http://schemas.openxmlformats.org/officeDocument/2006/relationships/tags" Target="../tags/tag295.xml"/><Relationship Id="rId132" Type="http://schemas.openxmlformats.org/officeDocument/2006/relationships/tags" Target="../tags/tag316.xml"/><Relationship Id="rId153" Type="http://schemas.openxmlformats.org/officeDocument/2006/relationships/tags" Target="../tags/tag337.xml"/><Relationship Id="rId174" Type="http://schemas.openxmlformats.org/officeDocument/2006/relationships/tags" Target="../tags/tag358.xml"/><Relationship Id="rId195" Type="http://schemas.openxmlformats.org/officeDocument/2006/relationships/tags" Target="../tags/tag379.xml"/><Relationship Id="rId209" Type="http://schemas.openxmlformats.org/officeDocument/2006/relationships/tags" Target="../tags/tag393.xml"/><Relationship Id="rId220" Type="http://schemas.openxmlformats.org/officeDocument/2006/relationships/tags" Target="../tags/tag404.xml"/><Relationship Id="rId241" Type="http://schemas.openxmlformats.org/officeDocument/2006/relationships/notesSlide" Target="../notesSlides/notesSlide4.xml"/><Relationship Id="rId15" Type="http://schemas.openxmlformats.org/officeDocument/2006/relationships/tags" Target="../tags/tag199.xml"/><Relationship Id="rId36" Type="http://schemas.openxmlformats.org/officeDocument/2006/relationships/tags" Target="../tags/tag220.xml"/><Relationship Id="rId57" Type="http://schemas.openxmlformats.org/officeDocument/2006/relationships/tags" Target="../tags/tag241.xml"/><Relationship Id="rId106" Type="http://schemas.openxmlformats.org/officeDocument/2006/relationships/tags" Target="../tags/tag290.xml"/><Relationship Id="rId127" Type="http://schemas.openxmlformats.org/officeDocument/2006/relationships/tags" Target="../tags/tag311.xml"/><Relationship Id="rId10" Type="http://schemas.openxmlformats.org/officeDocument/2006/relationships/tags" Target="../tags/tag194.xml"/><Relationship Id="rId31" Type="http://schemas.openxmlformats.org/officeDocument/2006/relationships/tags" Target="../tags/tag215.xml"/><Relationship Id="rId52" Type="http://schemas.openxmlformats.org/officeDocument/2006/relationships/tags" Target="../tags/tag236.xml"/><Relationship Id="rId73" Type="http://schemas.openxmlformats.org/officeDocument/2006/relationships/tags" Target="../tags/tag257.xml"/><Relationship Id="rId78" Type="http://schemas.openxmlformats.org/officeDocument/2006/relationships/tags" Target="../tags/tag262.xml"/><Relationship Id="rId94" Type="http://schemas.openxmlformats.org/officeDocument/2006/relationships/tags" Target="../tags/tag278.xml"/><Relationship Id="rId99" Type="http://schemas.openxmlformats.org/officeDocument/2006/relationships/tags" Target="../tags/tag283.xml"/><Relationship Id="rId101" Type="http://schemas.openxmlformats.org/officeDocument/2006/relationships/tags" Target="../tags/tag285.xml"/><Relationship Id="rId122" Type="http://schemas.openxmlformats.org/officeDocument/2006/relationships/tags" Target="../tags/tag306.xml"/><Relationship Id="rId143" Type="http://schemas.openxmlformats.org/officeDocument/2006/relationships/tags" Target="../tags/tag327.xml"/><Relationship Id="rId148" Type="http://schemas.openxmlformats.org/officeDocument/2006/relationships/tags" Target="../tags/tag332.xml"/><Relationship Id="rId164" Type="http://schemas.openxmlformats.org/officeDocument/2006/relationships/tags" Target="../tags/tag348.xml"/><Relationship Id="rId169" Type="http://schemas.openxmlformats.org/officeDocument/2006/relationships/tags" Target="../tags/tag353.xml"/><Relationship Id="rId185" Type="http://schemas.openxmlformats.org/officeDocument/2006/relationships/tags" Target="../tags/tag369.xml"/><Relationship Id="rId4" Type="http://schemas.openxmlformats.org/officeDocument/2006/relationships/tags" Target="../tags/tag188.xml"/><Relationship Id="rId9" Type="http://schemas.openxmlformats.org/officeDocument/2006/relationships/tags" Target="../tags/tag193.xml"/><Relationship Id="rId180" Type="http://schemas.openxmlformats.org/officeDocument/2006/relationships/tags" Target="../tags/tag364.xml"/><Relationship Id="rId210" Type="http://schemas.openxmlformats.org/officeDocument/2006/relationships/tags" Target="../tags/tag394.xml"/><Relationship Id="rId215" Type="http://schemas.openxmlformats.org/officeDocument/2006/relationships/tags" Target="../tags/tag399.xml"/><Relationship Id="rId236" Type="http://schemas.openxmlformats.org/officeDocument/2006/relationships/tags" Target="../tags/tag420.xml"/><Relationship Id="rId26" Type="http://schemas.openxmlformats.org/officeDocument/2006/relationships/tags" Target="../tags/tag210.xml"/><Relationship Id="rId231" Type="http://schemas.openxmlformats.org/officeDocument/2006/relationships/tags" Target="../tags/tag415.xml"/><Relationship Id="rId47" Type="http://schemas.openxmlformats.org/officeDocument/2006/relationships/tags" Target="../tags/tag231.xml"/><Relationship Id="rId68" Type="http://schemas.openxmlformats.org/officeDocument/2006/relationships/tags" Target="../tags/tag252.xml"/><Relationship Id="rId89" Type="http://schemas.openxmlformats.org/officeDocument/2006/relationships/tags" Target="../tags/tag273.xml"/><Relationship Id="rId112" Type="http://schemas.openxmlformats.org/officeDocument/2006/relationships/tags" Target="../tags/tag296.xml"/><Relationship Id="rId133" Type="http://schemas.openxmlformats.org/officeDocument/2006/relationships/tags" Target="../tags/tag317.xml"/><Relationship Id="rId154" Type="http://schemas.openxmlformats.org/officeDocument/2006/relationships/tags" Target="../tags/tag338.xml"/><Relationship Id="rId175" Type="http://schemas.openxmlformats.org/officeDocument/2006/relationships/tags" Target="../tags/tag359.xml"/><Relationship Id="rId196" Type="http://schemas.openxmlformats.org/officeDocument/2006/relationships/tags" Target="../tags/tag380.xml"/><Relationship Id="rId200" Type="http://schemas.openxmlformats.org/officeDocument/2006/relationships/tags" Target="../tags/tag384.xml"/><Relationship Id="rId16" Type="http://schemas.openxmlformats.org/officeDocument/2006/relationships/tags" Target="../tags/tag200.xml"/><Relationship Id="rId221" Type="http://schemas.openxmlformats.org/officeDocument/2006/relationships/tags" Target="../tags/tag405.xml"/><Relationship Id="rId37" Type="http://schemas.openxmlformats.org/officeDocument/2006/relationships/tags" Target="../tags/tag221.xml"/><Relationship Id="rId58" Type="http://schemas.openxmlformats.org/officeDocument/2006/relationships/tags" Target="../tags/tag242.xml"/><Relationship Id="rId79" Type="http://schemas.openxmlformats.org/officeDocument/2006/relationships/tags" Target="../tags/tag263.xml"/><Relationship Id="rId102" Type="http://schemas.openxmlformats.org/officeDocument/2006/relationships/tags" Target="../tags/tag286.xml"/><Relationship Id="rId123" Type="http://schemas.openxmlformats.org/officeDocument/2006/relationships/tags" Target="../tags/tag307.xml"/><Relationship Id="rId144" Type="http://schemas.openxmlformats.org/officeDocument/2006/relationships/tags" Target="../tags/tag328.xml"/><Relationship Id="rId90" Type="http://schemas.openxmlformats.org/officeDocument/2006/relationships/tags" Target="../tags/tag274.xml"/><Relationship Id="rId165" Type="http://schemas.openxmlformats.org/officeDocument/2006/relationships/tags" Target="../tags/tag349.xml"/><Relationship Id="rId186" Type="http://schemas.openxmlformats.org/officeDocument/2006/relationships/tags" Target="../tags/tag370.xml"/><Relationship Id="rId211" Type="http://schemas.openxmlformats.org/officeDocument/2006/relationships/tags" Target="../tags/tag395.xml"/><Relationship Id="rId232" Type="http://schemas.openxmlformats.org/officeDocument/2006/relationships/tags" Target="../tags/tag416.xml"/><Relationship Id="rId27" Type="http://schemas.openxmlformats.org/officeDocument/2006/relationships/tags" Target="../tags/tag211.xml"/><Relationship Id="rId48" Type="http://schemas.openxmlformats.org/officeDocument/2006/relationships/tags" Target="../tags/tag232.xml"/><Relationship Id="rId69" Type="http://schemas.openxmlformats.org/officeDocument/2006/relationships/tags" Target="../tags/tag253.xml"/><Relationship Id="rId113" Type="http://schemas.openxmlformats.org/officeDocument/2006/relationships/tags" Target="../tags/tag297.xml"/><Relationship Id="rId134" Type="http://schemas.openxmlformats.org/officeDocument/2006/relationships/tags" Target="../tags/tag318.xml"/><Relationship Id="rId80" Type="http://schemas.openxmlformats.org/officeDocument/2006/relationships/tags" Target="../tags/tag264.xml"/><Relationship Id="rId155" Type="http://schemas.openxmlformats.org/officeDocument/2006/relationships/tags" Target="../tags/tag339.xml"/><Relationship Id="rId176" Type="http://schemas.openxmlformats.org/officeDocument/2006/relationships/tags" Target="../tags/tag360.xml"/><Relationship Id="rId197" Type="http://schemas.openxmlformats.org/officeDocument/2006/relationships/tags" Target="../tags/tag381.xml"/><Relationship Id="rId201" Type="http://schemas.openxmlformats.org/officeDocument/2006/relationships/tags" Target="../tags/tag385.xml"/><Relationship Id="rId222" Type="http://schemas.openxmlformats.org/officeDocument/2006/relationships/tags" Target="../tags/tag406.xml"/><Relationship Id="rId17" Type="http://schemas.openxmlformats.org/officeDocument/2006/relationships/tags" Target="../tags/tag201.xml"/><Relationship Id="rId38" Type="http://schemas.openxmlformats.org/officeDocument/2006/relationships/tags" Target="../tags/tag222.xml"/><Relationship Id="rId59" Type="http://schemas.openxmlformats.org/officeDocument/2006/relationships/tags" Target="../tags/tag243.xml"/><Relationship Id="rId103" Type="http://schemas.openxmlformats.org/officeDocument/2006/relationships/tags" Target="../tags/tag287.xml"/><Relationship Id="rId124" Type="http://schemas.openxmlformats.org/officeDocument/2006/relationships/tags" Target="../tags/tag308.xml"/><Relationship Id="rId70" Type="http://schemas.openxmlformats.org/officeDocument/2006/relationships/tags" Target="../tags/tag254.xml"/><Relationship Id="rId91" Type="http://schemas.openxmlformats.org/officeDocument/2006/relationships/tags" Target="../tags/tag275.xml"/><Relationship Id="rId145" Type="http://schemas.openxmlformats.org/officeDocument/2006/relationships/tags" Target="../tags/tag329.xml"/><Relationship Id="rId166" Type="http://schemas.openxmlformats.org/officeDocument/2006/relationships/tags" Target="../tags/tag350.xml"/><Relationship Id="rId187" Type="http://schemas.openxmlformats.org/officeDocument/2006/relationships/tags" Target="../tags/tag371.xml"/><Relationship Id="rId1" Type="http://schemas.openxmlformats.org/officeDocument/2006/relationships/tags" Target="../tags/tag185.xml"/><Relationship Id="rId212" Type="http://schemas.openxmlformats.org/officeDocument/2006/relationships/tags" Target="../tags/tag396.xml"/><Relationship Id="rId233" Type="http://schemas.openxmlformats.org/officeDocument/2006/relationships/tags" Target="../tags/tag417.xml"/><Relationship Id="rId28" Type="http://schemas.openxmlformats.org/officeDocument/2006/relationships/tags" Target="../tags/tag212.xml"/><Relationship Id="rId49" Type="http://schemas.openxmlformats.org/officeDocument/2006/relationships/tags" Target="../tags/tag233.xml"/><Relationship Id="rId114" Type="http://schemas.openxmlformats.org/officeDocument/2006/relationships/tags" Target="../tags/tag298.xml"/><Relationship Id="rId60" Type="http://schemas.openxmlformats.org/officeDocument/2006/relationships/tags" Target="../tags/tag244.xml"/><Relationship Id="rId81" Type="http://schemas.openxmlformats.org/officeDocument/2006/relationships/tags" Target="../tags/tag265.xml"/><Relationship Id="rId135" Type="http://schemas.openxmlformats.org/officeDocument/2006/relationships/tags" Target="../tags/tag319.xml"/><Relationship Id="rId156" Type="http://schemas.openxmlformats.org/officeDocument/2006/relationships/tags" Target="../tags/tag340.xml"/><Relationship Id="rId177" Type="http://schemas.openxmlformats.org/officeDocument/2006/relationships/tags" Target="../tags/tag361.xml"/><Relationship Id="rId198" Type="http://schemas.openxmlformats.org/officeDocument/2006/relationships/tags" Target="../tags/tag382.xml"/><Relationship Id="rId202" Type="http://schemas.openxmlformats.org/officeDocument/2006/relationships/tags" Target="../tags/tag386.xml"/><Relationship Id="rId223" Type="http://schemas.openxmlformats.org/officeDocument/2006/relationships/tags" Target="../tags/tag407.xml"/><Relationship Id="rId18" Type="http://schemas.openxmlformats.org/officeDocument/2006/relationships/tags" Target="../tags/tag202.xml"/><Relationship Id="rId39" Type="http://schemas.openxmlformats.org/officeDocument/2006/relationships/tags" Target="../tags/tag223.xml"/><Relationship Id="rId50" Type="http://schemas.openxmlformats.org/officeDocument/2006/relationships/tags" Target="../tags/tag234.xml"/><Relationship Id="rId104" Type="http://schemas.openxmlformats.org/officeDocument/2006/relationships/tags" Target="../tags/tag288.xml"/><Relationship Id="rId125" Type="http://schemas.openxmlformats.org/officeDocument/2006/relationships/tags" Target="../tags/tag309.xml"/><Relationship Id="rId146" Type="http://schemas.openxmlformats.org/officeDocument/2006/relationships/tags" Target="../tags/tag330.xml"/><Relationship Id="rId167" Type="http://schemas.openxmlformats.org/officeDocument/2006/relationships/tags" Target="../tags/tag351.xml"/><Relationship Id="rId188" Type="http://schemas.openxmlformats.org/officeDocument/2006/relationships/tags" Target="../tags/tag372.xml"/><Relationship Id="rId71" Type="http://schemas.openxmlformats.org/officeDocument/2006/relationships/tags" Target="../tags/tag255.xml"/><Relationship Id="rId92" Type="http://schemas.openxmlformats.org/officeDocument/2006/relationships/tags" Target="../tags/tag276.xml"/><Relationship Id="rId213" Type="http://schemas.openxmlformats.org/officeDocument/2006/relationships/tags" Target="../tags/tag397.xml"/><Relationship Id="rId234" Type="http://schemas.openxmlformats.org/officeDocument/2006/relationships/tags" Target="../tags/tag418.xml"/><Relationship Id="rId2" Type="http://schemas.openxmlformats.org/officeDocument/2006/relationships/tags" Target="../tags/tag186.xml"/><Relationship Id="rId29" Type="http://schemas.openxmlformats.org/officeDocument/2006/relationships/tags" Target="../tags/tag213.xml"/><Relationship Id="rId40" Type="http://schemas.openxmlformats.org/officeDocument/2006/relationships/tags" Target="../tags/tag224.xml"/><Relationship Id="rId115" Type="http://schemas.openxmlformats.org/officeDocument/2006/relationships/tags" Target="../tags/tag299.xml"/><Relationship Id="rId136" Type="http://schemas.openxmlformats.org/officeDocument/2006/relationships/tags" Target="../tags/tag320.xml"/><Relationship Id="rId157" Type="http://schemas.openxmlformats.org/officeDocument/2006/relationships/tags" Target="../tags/tag341.xml"/><Relationship Id="rId178" Type="http://schemas.openxmlformats.org/officeDocument/2006/relationships/tags" Target="../tags/tag362.xml"/><Relationship Id="rId61" Type="http://schemas.openxmlformats.org/officeDocument/2006/relationships/tags" Target="../tags/tag245.xml"/><Relationship Id="rId82" Type="http://schemas.openxmlformats.org/officeDocument/2006/relationships/tags" Target="../tags/tag266.xml"/><Relationship Id="rId199" Type="http://schemas.openxmlformats.org/officeDocument/2006/relationships/tags" Target="../tags/tag383.xml"/><Relationship Id="rId203" Type="http://schemas.openxmlformats.org/officeDocument/2006/relationships/tags" Target="../tags/tag387.xml"/><Relationship Id="rId19" Type="http://schemas.openxmlformats.org/officeDocument/2006/relationships/tags" Target="../tags/tag203.xml"/><Relationship Id="rId224" Type="http://schemas.openxmlformats.org/officeDocument/2006/relationships/tags" Target="../tags/tag408.xml"/><Relationship Id="rId30" Type="http://schemas.openxmlformats.org/officeDocument/2006/relationships/tags" Target="../tags/tag214.xml"/><Relationship Id="rId105" Type="http://schemas.openxmlformats.org/officeDocument/2006/relationships/tags" Target="../tags/tag289.xml"/><Relationship Id="rId126" Type="http://schemas.openxmlformats.org/officeDocument/2006/relationships/tags" Target="../tags/tag310.xml"/><Relationship Id="rId147" Type="http://schemas.openxmlformats.org/officeDocument/2006/relationships/tags" Target="../tags/tag331.xml"/><Relationship Id="rId168" Type="http://schemas.openxmlformats.org/officeDocument/2006/relationships/tags" Target="../tags/tag352.xml"/><Relationship Id="rId51" Type="http://schemas.openxmlformats.org/officeDocument/2006/relationships/tags" Target="../tags/tag235.xml"/><Relationship Id="rId72" Type="http://schemas.openxmlformats.org/officeDocument/2006/relationships/tags" Target="../tags/tag256.xml"/><Relationship Id="rId93" Type="http://schemas.openxmlformats.org/officeDocument/2006/relationships/tags" Target="../tags/tag277.xml"/><Relationship Id="rId189" Type="http://schemas.openxmlformats.org/officeDocument/2006/relationships/tags" Target="../tags/tag373.xml"/><Relationship Id="rId3" Type="http://schemas.openxmlformats.org/officeDocument/2006/relationships/tags" Target="../tags/tag187.xml"/><Relationship Id="rId214" Type="http://schemas.openxmlformats.org/officeDocument/2006/relationships/tags" Target="../tags/tag398.xml"/><Relationship Id="rId235" Type="http://schemas.openxmlformats.org/officeDocument/2006/relationships/tags" Target="../tags/tag419.xml"/><Relationship Id="rId116" Type="http://schemas.openxmlformats.org/officeDocument/2006/relationships/tags" Target="../tags/tag300.xml"/><Relationship Id="rId137" Type="http://schemas.openxmlformats.org/officeDocument/2006/relationships/tags" Target="../tags/tag321.xml"/><Relationship Id="rId158" Type="http://schemas.openxmlformats.org/officeDocument/2006/relationships/tags" Target="../tags/tag342.xml"/><Relationship Id="rId20" Type="http://schemas.openxmlformats.org/officeDocument/2006/relationships/tags" Target="../tags/tag204.xml"/><Relationship Id="rId41" Type="http://schemas.openxmlformats.org/officeDocument/2006/relationships/tags" Target="../tags/tag225.xml"/><Relationship Id="rId62" Type="http://schemas.openxmlformats.org/officeDocument/2006/relationships/tags" Target="../tags/tag246.xml"/><Relationship Id="rId83" Type="http://schemas.openxmlformats.org/officeDocument/2006/relationships/tags" Target="../tags/tag267.xml"/><Relationship Id="rId179" Type="http://schemas.openxmlformats.org/officeDocument/2006/relationships/tags" Target="../tags/tag363.xml"/><Relationship Id="rId190" Type="http://schemas.openxmlformats.org/officeDocument/2006/relationships/tags" Target="../tags/tag374.xml"/><Relationship Id="rId204" Type="http://schemas.openxmlformats.org/officeDocument/2006/relationships/tags" Target="../tags/tag388.xml"/><Relationship Id="rId225" Type="http://schemas.openxmlformats.org/officeDocument/2006/relationships/tags" Target="../tags/tag409.xml"/></Relationships>
</file>

<file path=ppt/slides/_rels/slide6.xml.rels><?xml version="1.0" encoding="UTF-8" standalone="yes"?>
<Relationships xmlns="http://schemas.openxmlformats.org/package/2006/relationships"><Relationship Id="rId117" Type="http://schemas.openxmlformats.org/officeDocument/2006/relationships/tags" Target="../tags/tag540.xml"/><Relationship Id="rId21" Type="http://schemas.openxmlformats.org/officeDocument/2006/relationships/tags" Target="../tags/tag444.xml"/><Relationship Id="rId42" Type="http://schemas.openxmlformats.org/officeDocument/2006/relationships/tags" Target="../tags/tag465.xml"/><Relationship Id="rId63" Type="http://schemas.openxmlformats.org/officeDocument/2006/relationships/tags" Target="../tags/tag486.xml"/><Relationship Id="rId84" Type="http://schemas.openxmlformats.org/officeDocument/2006/relationships/tags" Target="../tags/tag507.xml"/><Relationship Id="rId138" Type="http://schemas.openxmlformats.org/officeDocument/2006/relationships/tags" Target="../tags/tag561.xml"/><Relationship Id="rId159" Type="http://schemas.openxmlformats.org/officeDocument/2006/relationships/tags" Target="../tags/tag582.xml"/><Relationship Id="rId170" Type="http://schemas.openxmlformats.org/officeDocument/2006/relationships/slideLayout" Target="../slideLayouts/slideLayout18.xml"/><Relationship Id="rId107" Type="http://schemas.openxmlformats.org/officeDocument/2006/relationships/tags" Target="../tags/tag530.xml"/><Relationship Id="rId11" Type="http://schemas.openxmlformats.org/officeDocument/2006/relationships/tags" Target="../tags/tag434.xml"/><Relationship Id="rId32" Type="http://schemas.openxmlformats.org/officeDocument/2006/relationships/tags" Target="../tags/tag455.xml"/><Relationship Id="rId53" Type="http://schemas.openxmlformats.org/officeDocument/2006/relationships/tags" Target="../tags/tag476.xml"/><Relationship Id="rId74" Type="http://schemas.openxmlformats.org/officeDocument/2006/relationships/tags" Target="../tags/tag497.xml"/><Relationship Id="rId128" Type="http://schemas.openxmlformats.org/officeDocument/2006/relationships/tags" Target="../tags/tag551.xml"/><Relationship Id="rId149" Type="http://schemas.openxmlformats.org/officeDocument/2006/relationships/tags" Target="../tags/tag572.xml"/><Relationship Id="rId5" Type="http://schemas.openxmlformats.org/officeDocument/2006/relationships/tags" Target="../tags/tag428.xml"/><Relationship Id="rId95" Type="http://schemas.openxmlformats.org/officeDocument/2006/relationships/tags" Target="../tags/tag518.xml"/><Relationship Id="rId160" Type="http://schemas.openxmlformats.org/officeDocument/2006/relationships/tags" Target="../tags/tag583.xml"/><Relationship Id="rId22" Type="http://schemas.openxmlformats.org/officeDocument/2006/relationships/tags" Target="../tags/tag445.xml"/><Relationship Id="rId43" Type="http://schemas.openxmlformats.org/officeDocument/2006/relationships/tags" Target="../tags/tag466.xml"/><Relationship Id="rId64" Type="http://schemas.openxmlformats.org/officeDocument/2006/relationships/tags" Target="../tags/tag487.xml"/><Relationship Id="rId118" Type="http://schemas.openxmlformats.org/officeDocument/2006/relationships/tags" Target="../tags/tag541.xml"/><Relationship Id="rId139" Type="http://schemas.openxmlformats.org/officeDocument/2006/relationships/tags" Target="../tags/tag562.xml"/><Relationship Id="rId85" Type="http://schemas.openxmlformats.org/officeDocument/2006/relationships/tags" Target="../tags/tag508.xml"/><Relationship Id="rId150" Type="http://schemas.openxmlformats.org/officeDocument/2006/relationships/tags" Target="../tags/tag573.xml"/><Relationship Id="rId171" Type="http://schemas.openxmlformats.org/officeDocument/2006/relationships/notesSlide" Target="../notesSlides/notesSlide5.xml"/><Relationship Id="rId12" Type="http://schemas.openxmlformats.org/officeDocument/2006/relationships/tags" Target="../tags/tag435.xml"/><Relationship Id="rId33" Type="http://schemas.openxmlformats.org/officeDocument/2006/relationships/tags" Target="../tags/tag456.xml"/><Relationship Id="rId108" Type="http://schemas.openxmlformats.org/officeDocument/2006/relationships/tags" Target="../tags/tag531.xml"/><Relationship Id="rId129" Type="http://schemas.openxmlformats.org/officeDocument/2006/relationships/tags" Target="../tags/tag552.xml"/><Relationship Id="rId54" Type="http://schemas.openxmlformats.org/officeDocument/2006/relationships/tags" Target="../tags/tag477.xml"/><Relationship Id="rId70" Type="http://schemas.openxmlformats.org/officeDocument/2006/relationships/tags" Target="../tags/tag493.xml"/><Relationship Id="rId75" Type="http://schemas.openxmlformats.org/officeDocument/2006/relationships/tags" Target="../tags/tag498.xml"/><Relationship Id="rId91" Type="http://schemas.openxmlformats.org/officeDocument/2006/relationships/tags" Target="../tags/tag514.xml"/><Relationship Id="rId96" Type="http://schemas.openxmlformats.org/officeDocument/2006/relationships/tags" Target="../tags/tag519.xml"/><Relationship Id="rId140" Type="http://schemas.openxmlformats.org/officeDocument/2006/relationships/tags" Target="../tags/tag563.xml"/><Relationship Id="rId145" Type="http://schemas.openxmlformats.org/officeDocument/2006/relationships/tags" Target="../tags/tag568.xml"/><Relationship Id="rId161" Type="http://schemas.openxmlformats.org/officeDocument/2006/relationships/tags" Target="../tags/tag584.xml"/><Relationship Id="rId166" Type="http://schemas.openxmlformats.org/officeDocument/2006/relationships/tags" Target="../tags/tag589.xml"/><Relationship Id="rId1" Type="http://schemas.openxmlformats.org/officeDocument/2006/relationships/tags" Target="../tags/tag424.xml"/><Relationship Id="rId6" Type="http://schemas.openxmlformats.org/officeDocument/2006/relationships/tags" Target="../tags/tag429.xml"/><Relationship Id="rId23" Type="http://schemas.openxmlformats.org/officeDocument/2006/relationships/tags" Target="../tags/tag446.xml"/><Relationship Id="rId28" Type="http://schemas.openxmlformats.org/officeDocument/2006/relationships/tags" Target="../tags/tag451.xml"/><Relationship Id="rId49" Type="http://schemas.openxmlformats.org/officeDocument/2006/relationships/tags" Target="../tags/tag472.xml"/><Relationship Id="rId114" Type="http://schemas.openxmlformats.org/officeDocument/2006/relationships/tags" Target="../tags/tag537.xml"/><Relationship Id="rId119" Type="http://schemas.openxmlformats.org/officeDocument/2006/relationships/tags" Target="../tags/tag542.xml"/><Relationship Id="rId44" Type="http://schemas.openxmlformats.org/officeDocument/2006/relationships/tags" Target="../tags/tag467.xml"/><Relationship Id="rId60" Type="http://schemas.openxmlformats.org/officeDocument/2006/relationships/tags" Target="../tags/tag483.xml"/><Relationship Id="rId65" Type="http://schemas.openxmlformats.org/officeDocument/2006/relationships/tags" Target="../tags/tag488.xml"/><Relationship Id="rId81" Type="http://schemas.openxmlformats.org/officeDocument/2006/relationships/tags" Target="../tags/tag504.xml"/><Relationship Id="rId86" Type="http://schemas.openxmlformats.org/officeDocument/2006/relationships/tags" Target="../tags/tag509.xml"/><Relationship Id="rId130" Type="http://schemas.openxmlformats.org/officeDocument/2006/relationships/tags" Target="../tags/tag553.xml"/><Relationship Id="rId135" Type="http://schemas.openxmlformats.org/officeDocument/2006/relationships/tags" Target="../tags/tag558.xml"/><Relationship Id="rId151" Type="http://schemas.openxmlformats.org/officeDocument/2006/relationships/tags" Target="../tags/tag574.xml"/><Relationship Id="rId156" Type="http://schemas.openxmlformats.org/officeDocument/2006/relationships/tags" Target="../tags/tag579.xml"/><Relationship Id="rId13" Type="http://schemas.openxmlformats.org/officeDocument/2006/relationships/tags" Target="../tags/tag436.xml"/><Relationship Id="rId18" Type="http://schemas.openxmlformats.org/officeDocument/2006/relationships/tags" Target="../tags/tag441.xml"/><Relationship Id="rId39" Type="http://schemas.openxmlformats.org/officeDocument/2006/relationships/tags" Target="../tags/tag462.xml"/><Relationship Id="rId109" Type="http://schemas.openxmlformats.org/officeDocument/2006/relationships/tags" Target="../tags/tag532.xml"/><Relationship Id="rId34" Type="http://schemas.openxmlformats.org/officeDocument/2006/relationships/tags" Target="../tags/tag457.xml"/><Relationship Id="rId50" Type="http://schemas.openxmlformats.org/officeDocument/2006/relationships/tags" Target="../tags/tag473.xml"/><Relationship Id="rId55" Type="http://schemas.openxmlformats.org/officeDocument/2006/relationships/tags" Target="../tags/tag478.xml"/><Relationship Id="rId76" Type="http://schemas.openxmlformats.org/officeDocument/2006/relationships/tags" Target="../tags/tag499.xml"/><Relationship Id="rId97" Type="http://schemas.openxmlformats.org/officeDocument/2006/relationships/tags" Target="../tags/tag520.xml"/><Relationship Id="rId104" Type="http://schemas.openxmlformats.org/officeDocument/2006/relationships/tags" Target="../tags/tag527.xml"/><Relationship Id="rId120" Type="http://schemas.openxmlformats.org/officeDocument/2006/relationships/tags" Target="../tags/tag543.xml"/><Relationship Id="rId125" Type="http://schemas.openxmlformats.org/officeDocument/2006/relationships/tags" Target="../tags/tag548.xml"/><Relationship Id="rId141" Type="http://schemas.openxmlformats.org/officeDocument/2006/relationships/tags" Target="../tags/tag564.xml"/><Relationship Id="rId146" Type="http://schemas.openxmlformats.org/officeDocument/2006/relationships/tags" Target="../tags/tag569.xml"/><Relationship Id="rId167" Type="http://schemas.openxmlformats.org/officeDocument/2006/relationships/tags" Target="../tags/tag590.xml"/><Relationship Id="rId7" Type="http://schemas.openxmlformats.org/officeDocument/2006/relationships/tags" Target="../tags/tag430.xml"/><Relationship Id="rId71" Type="http://schemas.openxmlformats.org/officeDocument/2006/relationships/tags" Target="../tags/tag494.xml"/><Relationship Id="rId92" Type="http://schemas.openxmlformats.org/officeDocument/2006/relationships/tags" Target="../tags/tag515.xml"/><Relationship Id="rId162" Type="http://schemas.openxmlformats.org/officeDocument/2006/relationships/tags" Target="../tags/tag585.xml"/><Relationship Id="rId2" Type="http://schemas.openxmlformats.org/officeDocument/2006/relationships/tags" Target="../tags/tag425.xml"/><Relationship Id="rId29" Type="http://schemas.openxmlformats.org/officeDocument/2006/relationships/tags" Target="../tags/tag452.xml"/><Relationship Id="rId24" Type="http://schemas.openxmlformats.org/officeDocument/2006/relationships/tags" Target="../tags/tag447.xml"/><Relationship Id="rId40" Type="http://schemas.openxmlformats.org/officeDocument/2006/relationships/tags" Target="../tags/tag463.xml"/><Relationship Id="rId45" Type="http://schemas.openxmlformats.org/officeDocument/2006/relationships/tags" Target="../tags/tag468.xml"/><Relationship Id="rId66" Type="http://schemas.openxmlformats.org/officeDocument/2006/relationships/tags" Target="../tags/tag489.xml"/><Relationship Id="rId87" Type="http://schemas.openxmlformats.org/officeDocument/2006/relationships/tags" Target="../tags/tag510.xml"/><Relationship Id="rId110" Type="http://schemas.openxmlformats.org/officeDocument/2006/relationships/tags" Target="../tags/tag533.xml"/><Relationship Id="rId115" Type="http://schemas.openxmlformats.org/officeDocument/2006/relationships/tags" Target="../tags/tag538.xml"/><Relationship Id="rId131" Type="http://schemas.openxmlformats.org/officeDocument/2006/relationships/tags" Target="../tags/tag554.xml"/><Relationship Id="rId136" Type="http://schemas.openxmlformats.org/officeDocument/2006/relationships/tags" Target="../tags/tag559.xml"/><Relationship Id="rId157" Type="http://schemas.openxmlformats.org/officeDocument/2006/relationships/tags" Target="../tags/tag580.xml"/><Relationship Id="rId61" Type="http://schemas.openxmlformats.org/officeDocument/2006/relationships/tags" Target="../tags/tag484.xml"/><Relationship Id="rId82" Type="http://schemas.openxmlformats.org/officeDocument/2006/relationships/tags" Target="../tags/tag505.xml"/><Relationship Id="rId152" Type="http://schemas.openxmlformats.org/officeDocument/2006/relationships/tags" Target="../tags/tag575.xml"/><Relationship Id="rId19" Type="http://schemas.openxmlformats.org/officeDocument/2006/relationships/tags" Target="../tags/tag442.xml"/><Relationship Id="rId14" Type="http://schemas.openxmlformats.org/officeDocument/2006/relationships/tags" Target="../tags/tag437.xml"/><Relationship Id="rId30" Type="http://schemas.openxmlformats.org/officeDocument/2006/relationships/tags" Target="../tags/tag453.xml"/><Relationship Id="rId35" Type="http://schemas.openxmlformats.org/officeDocument/2006/relationships/tags" Target="../tags/tag458.xml"/><Relationship Id="rId56" Type="http://schemas.openxmlformats.org/officeDocument/2006/relationships/tags" Target="../tags/tag479.xml"/><Relationship Id="rId77" Type="http://schemas.openxmlformats.org/officeDocument/2006/relationships/tags" Target="../tags/tag500.xml"/><Relationship Id="rId100" Type="http://schemas.openxmlformats.org/officeDocument/2006/relationships/tags" Target="../tags/tag523.xml"/><Relationship Id="rId105" Type="http://schemas.openxmlformats.org/officeDocument/2006/relationships/tags" Target="../tags/tag528.xml"/><Relationship Id="rId126" Type="http://schemas.openxmlformats.org/officeDocument/2006/relationships/tags" Target="../tags/tag549.xml"/><Relationship Id="rId147" Type="http://schemas.openxmlformats.org/officeDocument/2006/relationships/tags" Target="../tags/tag570.xml"/><Relationship Id="rId168" Type="http://schemas.openxmlformats.org/officeDocument/2006/relationships/tags" Target="../tags/tag591.xml"/><Relationship Id="rId8" Type="http://schemas.openxmlformats.org/officeDocument/2006/relationships/tags" Target="../tags/tag431.xml"/><Relationship Id="rId51" Type="http://schemas.openxmlformats.org/officeDocument/2006/relationships/tags" Target="../tags/tag474.xml"/><Relationship Id="rId72" Type="http://schemas.openxmlformats.org/officeDocument/2006/relationships/tags" Target="../tags/tag495.xml"/><Relationship Id="rId93" Type="http://schemas.openxmlformats.org/officeDocument/2006/relationships/tags" Target="../tags/tag516.xml"/><Relationship Id="rId98" Type="http://schemas.openxmlformats.org/officeDocument/2006/relationships/tags" Target="../tags/tag521.xml"/><Relationship Id="rId121" Type="http://schemas.openxmlformats.org/officeDocument/2006/relationships/tags" Target="../tags/tag544.xml"/><Relationship Id="rId142" Type="http://schemas.openxmlformats.org/officeDocument/2006/relationships/tags" Target="../tags/tag565.xml"/><Relationship Id="rId163" Type="http://schemas.openxmlformats.org/officeDocument/2006/relationships/tags" Target="../tags/tag586.xml"/><Relationship Id="rId3" Type="http://schemas.openxmlformats.org/officeDocument/2006/relationships/tags" Target="../tags/tag426.xml"/><Relationship Id="rId25" Type="http://schemas.openxmlformats.org/officeDocument/2006/relationships/tags" Target="../tags/tag448.xml"/><Relationship Id="rId46" Type="http://schemas.openxmlformats.org/officeDocument/2006/relationships/tags" Target="../tags/tag469.xml"/><Relationship Id="rId67" Type="http://schemas.openxmlformats.org/officeDocument/2006/relationships/tags" Target="../tags/tag490.xml"/><Relationship Id="rId116" Type="http://schemas.openxmlformats.org/officeDocument/2006/relationships/tags" Target="../tags/tag539.xml"/><Relationship Id="rId137" Type="http://schemas.openxmlformats.org/officeDocument/2006/relationships/tags" Target="../tags/tag560.xml"/><Relationship Id="rId158" Type="http://schemas.openxmlformats.org/officeDocument/2006/relationships/tags" Target="../tags/tag581.xml"/><Relationship Id="rId20" Type="http://schemas.openxmlformats.org/officeDocument/2006/relationships/tags" Target="../tags/tag443.xml"/><Relationship Id="rId41" Type="http://schemas.openxmlformats.org/officeDocument/2006/relationships/tags" Target="../tags/tag464.xml"/><Relationship Id="rId62" Type="http://schemas.openxmlformats.org/officeDocument/2006/relationships/tags" Target="../tags/tag485.xml"/><Relationship Id="rId83" Type="http://schemas.openxmlformats.org/officeDocument/2006/relationships/tags" Target="../tags/tag506.xml"/><Relationship Id="rId88" Type="http://schemas.openxmlformats.org/officeDocument/2006/relationships/tags" Target="../tags/tag511.xml"/><Relationship Id="rId111" Type="http://schemas.openxmlformats.org/officeDocument/2006/relationships/tags" Target="../tags/tag534.xml"/><Relationship Id="rId132" Type="http://schemas.openxmlformats.org/officeDocument/2006/relationships/tags" Target="../tags/tag555.xml"/><Relationship Id="rId153" Type="http://schemas.openxmlformats.org/officeDocument/2006/relationships/tags" Target="../tags/tag576.xml"/><Relationship Id="rId15" Type="http://schemas.openxmlformats.org/officeDocument/2006/relationships/tags" Target="../tags/tag438.xml"/><Relationship Id="rId36" Type="http://schemas.openxmlformats.org/officeDocument/2006/relationships/tags" Target="../tags/tag459.xml"/><Relationship Id="rId57" Type="http://schemas.openxmlformats.org/officeDocument/2006/relationships/tags" Target="../tags/tag480.xml"/><Relationship Id="rId106" Type="http://schemas.openxmlformats.org/officeDocument/2006/relationships/tags" Target="../tags/tag529.xml"/><Relationship Id="rId127" Type="http://schemas.openxmlformats.org/officeDocument/2006/relationships/tags" Target="../tags/tag550.xml"/><Relationship Id="rId10" Type="http://schemas.openxmlformats.org/officeDocument/2006/relationships/tags" Target="../tags/tag433.xml"/><Relationship Id="rId31" Type="http://schemas.openxmlformats.org/officeDocument/2006/relationships/tags" Target="../tags/tag454.xml"/><Relationship Id="rId52" Type="http://schemas.openxmlformats.org/officeDocument/2006/relationships/tags" Target="../tags/tag475.xml"/><Relationship Id="rId73" Type="http://schemas.openxmlformats.org/officeDocument/2006/relationships/tags" Target="../tags/tag496.xml"/><Relationship Id="rId78" Type="http://schemas.openxmlformats.org/officeDocument/2006/relationships/tags" Target="../tags/tag501.xml"/><Relationship Id="rId94" Type="http://schemas.openxmlformats.org/officeDocument/2006/relationships/tags" Target="../tags/tag517.xml"/><Relationship Id="rId99" Type="http://schemas.openxmlformats.org/officeDocument/2006/relationships/tags" Target="../tags/tag522.xml"/><Relationship Id="rId101" Type="http://schemas.openxmlformats.org/officeDocument/2006/relationships/tags" Target="../tags/tag524.xml"/><Relationship Id="rId122" Type="http://schemas.openxmlformats.org/officeDocument/2006/relationships/tags" Target="../tags/tag545.xml"/><Relationship Id="rId143" Type="http://schemas.openxmlformats.org/officeDocument/2006/relationships/tags" Target="../tags/tag566.xml"/><Relationship Id="rId148" Type="http://schemas.openxmlformats.org/officeDocument/2006/relationships/tags" Target="../tags/tag571.xml"/><Relationship Id="rId164" Type="http://schemas.openxmlformats.org/officeDocument/2006/relationships/tags" Target="../tags/tag587.xml"/><Relationship Id="rId169" Type="http://schemas.openxmlformats.org/officeDocument/2006/relationships/tags" Target="../tags/tag592.xml"/><Relationship Id="rId4" Type="http://schemas.openxmlformats.org/officeDocument/2006/relationships/tags" Target="../tags/tag427.xml"/><Relationship Id="rId9" Type="http://schemas.openxmlformats.org/officeDocument/2006/relationships/tags" Target="../tags/tag432.xml"/><Relationship Id="rId26" Type="http://schemas.openxmlformats.org/officeDocument/2006/relationships/tags" Target="../tags/tag449.xml"/><Relationship Id="rId47" Type="http://schemas.openxmlformats.org/officeDocument/2006/relationships/tags" Target="../tags/tag470.xml"/><Relationship Id="rId68" Type="http://schemas.openxmlformats.org/officeDocument/2006/relationships/tags" Target="../tags/tag491.xml"/><Relationship Id="rId89" Type="http://schemas.openxmlformats.org/officeDocument/2006/relationships/tags" Target="../tags/tag512.xml"/><Relationship Id="rId112" Type="http://schemas.openxmlformats.org/officeDocument/2006/relationships/tags" Target="../tags/tag535.xml"/><Relationship Id="rId133" Type="http://schemas.openxmlformats.org/officeDocument/2006/relationships/tags" Target="../tags/tag556.xml"/><Relationship Id="rId154" Type="http://schemas.openxmlformats.org/officeDocument/2006/relationships/tags" Target="../tags/tag577.xml"/><Relationship Id="rId16" Type="http://schemas.openxmlformats.org/officeDocument/2006/relationships/tags" Target="../tags/tag439.xml"/><Relationship Id="rId37" Type="http://schemas.openxmlformats.org/officeDocument/2006/relationships/tags" Target="../tags/tag460.xml"/><Relationship Id="rId58" Type="http://schemas.openxmlformats.org/officeDocument/2006/relationships/tags" Target="../tags/tag481.xml"/><Relationship Id="rId79" Type="http://schemas.openxmlformats.org/officeDocument/2006/relationships/tags" Target="../tags/tag502.xml"/><Relationship Id="rId102" Type="http://schemas.openxmlformats.org/officeDocument/2006/relationships/tags" Target="../tags/tag525.xml"/><Relationship Id="rId123" Type="http://schemas.openxmlformats.org/officeDocument/2006/relationships/tags" Target="../tags/tag546.xml"/><Relationship Id="rId144" Type="http://schemas.openxmlformats.org/officeDocument/2006/relationships/tags" Target="../tags/tag567.xml"/><Relationship Id="rId90" Type="http://schemas.openxmlformats.org/officeDocument/2006/relationships/tags" Target="../tags/tag513.xml"/><Relationship Id="rId165" Type="http://schemas.openxmlformats.org/officeDocument/2006/relationships/tags" Target="../tags/tag588.xml"/><Relationship Id="rId27" Type="http://schemas.openxmlformats.org/officeDocument/2006/relationships/tags" Target="../tags/tag450.xml"/><Relationship Id="rId48" Type="http://schemas.openxmlformats.org/officeDocument/2006/relationships/tags" Target="../tags/tag471.xml"/><Relationship Id="rId69" Type="http://schemas.openxmlformats.org/officeDocument/2006/relationships/tags" Target="../tags/tag492.xml"/><Relationship Id="rId113" Type="http://schemas.openxmlformats.org/officeDocument/2006/relationships/tags" Target="../tags/tag536.xml"/><Relationship Id="rId134" Type="http://schemas.openxmlformats.org/officeDocument/2006/relationships/tags" Target="../tags/tag557.xml"/><Relationship Id="rId80" Type="http://schemas.openxmlformats.org/officeDocument/2006/relationships/tags" Target="../tags/tag503.xml"/><Relationship Id="rId155" Type="http://schemas.openxmlformats.org/officeDocument/2006/relationships/tags" Target="../tags/tag578.xml"/><Relationship Id="rId17" Type="http://schemas.openxmlformats.org/officeDocument/2006/relationships/tags" Target="../tags/tag440.xml"/><Relationship Id="rId38" Type="http://schemas.openxmlformats.org/officeDocument/2006/relationships/tags" Target="../tags/tag461.xml"/><Relationship Id="rId59" Type="http://schemas.openxmlformats.org/officeDocument/2006/relationships/tags" Target="../tags/tag482.xml"/><Relationship Id="rId103" Type="http://schemas.openxmlformats.org/officeDocument/2006/relationships/tags" Target="../tags/tag526.xml"/><Relationship Id="rId124" Type="http://schemas.openxmlformats.org/officeDocument/2006/relationships/tags" Target="../tags/tag547.xml"/></Relationships>
</file>

<file path=ppt/slides/_rels/slide7.xml.rels><?xml version="1.0" encoding="UTF-8" standalone="yes"?>
<Relationships xmlns="http://schemas.openxmlformats.org/package/2006/relationships"><Relationship Id="rId117" Type="http://schemas.openxmlformats.org/officeDocument/2006/relationships/tags" Target="../tags/tag709.xml"/><Relationship Id="rId21" Type="http://schemas.openxmlformats.org/officeDocument/2006/relationships/tags" Target="../tags/tag613.xml"/><Relationship Id="rId42" Type="http://schemas.openxmlformats.org/officeDocument/2006/relationships/tags" Target="../tags/tag634.xml"/><Relationship Id="rId63" Type="http://schemas.openxmlformats.org/officeDocument/2006/relationships/tags" Target="../tags/tag655.xml"/><Relationship Id="rId84" Type="http://schemas.openxmlformats.org/officeDocument/2006/relationships/tags" Target="../tags/tag676.xml"/><Relationship Id="rId138" Type="http://schemas.openxmlformats.org/officeDocument/2006/relationships/tags" Target="../tags/tag730.xml"/><Relationship Id="rId159" Type="http://schemas.openxmlformats.org/officeDocument/2006/relationships/tags" Target="../tags/tag751.xml"/><Relationship Id="rId170" Type="http://schemas.openxmlformats.org/officeDocument/2006/relationships/tags" Target="../tags/tag762.xml"/><Relationship Id="rId191" Type="http://schemas.openxmlformats.org/officeDocument/2006/relationships/tags" Target="../tags/tag783.xml"/><Relationship Id="rId107" Type="http://schemas.openxmlformats.org/officeDocument/2006/relationships/tags" Target="../tags/tag699.xml"/><Relationship Id="rId11" Type="http://schemas.openxmlformats.org/officeDocument/2006/relationships/tags" Target="../tags/tag603.xml"/><Relationship Id="rId32" Type="http://schemas.openxmlformats.org/officeDocument/2006/relationships/tags" Target="../tags/tag624.xml"/><Relationship Id="rId53" Type="http://schemas.openxmlformats.org/officeDocument/2006/relationships/tags" Target="../tags/tag645.xml"/><Relationship Id="rId74" Type="http://schemas.openxmlformats.org/officeDocument/2006/relationships/tags" Target="../tags/tag666.xml"/><Relationship Id="rId128" Type="http://schemas.openxmlformats.org/officeDocument/2006/relationships/tags" Target="../tags/tag720.xml"/><Relationship Id="rId149" Type="http://schemas.openxmlformats.org/officeDocument/2006/relationships/tags" Target="../tags/tag741.xml"/><Relationship Id="rId5" Type="http://schemas.openxmlformats.org/officeDocument/2006/relationships/tags" Target="../tags/tag597.xml"/><Relationship Id="rId95" Type="http://schemas.openxmlformats.org/officeDocument/2006/relationships/tags" Target="../tags/tag687.xml"/><Relationship Id="rId160" Type="http://schemas.openxmlformats.org/officeDocument/2006/relationships/tags" Target="../tags/tag752.xml"/><Relationship Id="rId181" Type="http://schemas.openxmlformats.org/officeDocument/2006/relationships/tags" Target="../tags/tag773.xml"/><Relationship Id="rId22" Type="http://schemas.openxmlformats.org/officeDocument/2006/relationships/tags" Target="../tags/tag614.xml"/><Relationship Id="rId43" Type="http://schemas.openxmlformats.org/officeDocument/2006/relationships/tags" Target="../tags/tag635.xml"/><Relationship Id="rId64" Type="http://schemas.openxmlformats.org/officeDocument/2006/relationships/tags" Target="../tags/tag656.xml"/><Relationship Id="rId118" Type="http://schemas.openxmlformats.org/officeDocument/2006/relationships/tags" Target="../tags/tag710.xml"/><Relationship Id="rId139" Type="http://schemas.openxmlformats.org/officeDocument/2006/relationships/tags" Target="../tags/tag731.xml"/><Relationship Id="rId85" Type="http://schemas.openxmlformats.org/officeDocument/2006/relationships/tags" Target="../tags/tag677.xml"/><Relationship Id="rId150" Type="http://schemas.openxmlformats.org/officeDocument/2006/relationships/tags" Target="../tags/tag742.xml"/><Relationship Id="rId171" Type="http://schemas.openxmlformats.org/officeDocument/2006/relationships/tags" Target="../tags/tag763.xml"/><Relationship Id="rId192" Type="http://schemas.openxmlformats.org/officeDocument/2006/relationships/slideLayout" Target="../slideLayouts/slideLayout18.xml"/><Relationship Id="rId12" Type="http://schemas.openxmlformats.org/officeDocument/2006/relationships/tags" Target="../tags/tag604.xml"/><Relationship Id="rId33" Type="http://schemas.openxmlformats.org/officeDocument/2006/relationships/tags" Target="../tags/tag625.xml"/><Relationship Id="rId108" Type="http://schemas.openxmlformats.org/officeDocument/2006/relationships/tags" Target="../tags/tag700.xml"/><Relationship Id="rId129" Type="http://schemas.openxmlformats.org/officeDocument/2006/relationships/tags" Target="../tags/tag721.xml"/><Relationship Id="rId54" Type="http://schemas.openxmlformats.org/officeDocument/2006/relationships/tags" Target="../tags/tag646.xml"/><Relationship Id="rId75" Type="http://schemas.openxmlformats.org/officeDocument/2006/relationships/tags" Target="../tags/tag667.xml"/><Relationship Id="rId96" Type="http://schemas.openxmlformats.org/officeDocument/2006/relationships/tags" Target="../tags/tag688.xml"/><Relationship Id="rId140" Type="http://schemas.openxmlformats.org/officeDocument/2006/relationships/tags" Target="../tags/tag732.xml"/><Relationship Id="rId161" Type="http://schemas.openxmlformats.org/officeDocument/2006/relationships/tags" Target="../tags/tag753.xml"/><Relationship Id="rId182" Type="http://schemas.openxmlformats.org/officeDocument/2006/relationships/tags" Target="../tags/tag774.xml"/><Relationship Id="rId6" Type="http://schemas.openxmlformats.org/officeDocument/2006/relationships/tags" Target="../tags/tag598.xml"/><Relationship Id="rId23" Type="http://schemas.openxmlformats.org/officeDocument/2006/relationships/tags" Target="../tags/tag615.xml"/><Relationship Id="rId119" Type="http://schemas.openxmlformats.org/officeDocument/2006/relationships/tags" Target="../tags/tag711.xml"/><Relationship Id="rId44" Type="http://schemas.openxmlformats.org/officeDocument/2006/relationships/tags" Target="../tags/tag636.xml"/><Relationship Id="rId65" Type="http://schemas.openxmlformats.org/officeDocument/2006/relationships/tags" Target="../tags/tag657.xml"/><Relationship Id="rId86" Type="http://schemas.openxmlformats.org/officeDocument/2006/relationships/tags" Target="../tags/tag678.xml"/><Relationship Id="rId130" Type="http://schemas.openxmlformats.org/officeDocument/2006/relationships/tags" Target="../tags/tag722.xml"/><Relationship Id="rId151" Type="http://schemas.openxmlformats.org/officeDocument/2006/relationships/tags" Target="../tags/tag743.xml"/><Relationship Id="rId172" Type="http://schemas.openxmlformats.org/officeDocument/2006/relationships/tags" Target="../tags/tag764.xml"/><Relationship Id="rId193" Type="http://schemas.openxmlformats.org/officeDocument/2006/relationships/notesSlide" Target="../notesSlides/notesSlide6.xml"/><Relationship Id="rId13" Type="http://schemas.openxmlformats.org/officeDocument/2006/relationships/tags" Target="../tags/tag605.xml"/><Relationship Id="rId109" Type="http://schemas.openxmlformats.org/officeDocument/2006/relationships/tags" Target="../tags/tag701.xml"/><Relationship Id="rId34" Type="http://schemas.openxmlformats.org/officeDocument/2006/relationships/tags" Target="../tags/tag626.xml"/><Relationship Id="rId50" Type="http://schemas.openxmlformats.org/officeDocument/2006/relationships/tags" Target="../tags/tag642.xml"/><Relationship Id="rId55" Type="http://schemas.openxmlformats.org/officeDocument/2006/relationships/tags" Target="../tags/tag647.xml"/><Relationship Id="rId76" Type="http://schemas.openxmlformats.org/officeDocument/2006/relationships/tags" Target="../tags/tag668.xml"/><Relationship Id="rId97" Type="http://schemas.openxmlformats.org/officeDocument/2006/relationships/tags" Target="../tags/tag689.xml"/><Relationship Id="rId104" Type="http://schemas.openxmlformats.org/officeDocument/2006/relationships/tags" Target="../tags/tag696.xml"/><Relationship Id="rId120" Type="http://schemas.openxmlformats.org/officeDocument/2006/relationships/tags" Target="../tags/tag712.xml"/><Relationship Id="rId125" Type="http://schemas.openxmlformats.org/officeDocument/2006/relationships/tags" Target="../tags/tag717.xml"/><Relationship Id="rId141" Type="http://schemas.openxmlformats.org/officeDocument/2006/relationships/tags" Target="../tags/tag733.xml"/><Relationship Id="rId146" Type="http://schemas.openxmlformats.org/officeDocument/2006/relationships/tags" Target="../tags/tag738.xml"/><Relationship Id="rId167" Type="http://schemas.openxmlformats.org/officeDocument/2006/relationships/tags" Target="../tags/tag759.xml"/><Relationship Id="rId188" Type="http://schemas.openxmlformats.org/officeDocument/2006/relationships/tags" Target="../tags/tag780.xml"/><Relationship Id="rId7" Type="http://schemas.openxmlformats.org/officeDocument/2006/relationships/tags" Target="../tags/tag599.xml"/><Relationship Id="rId71" Type="http://schemas.openxmlformats.org/officeDocument/2006/relationships/tags" Target="../tags/tag663.xml"/><Relationship Id="rId92" Type="http://schemas.openxmlformats.org/officeDocument/2006/relationships/tags" Target="../tags/tag684.xml"/><Relationship Id="rId162" Type="http://schemas.openxmlformats.org/officeDocument/2006/relationships/tags" Target="../tags/tag754.xml"/><Relationship Id="rId183" Type="http://schemas.openxmlformats.org/officeDocument/2006/relationships/tags" Target="../tags/tag775.xml"/><Relationship Id="rId2" Type="http://schemas.openxmlformats.org/officeDocument/2006/relationships/tags" Target="../tags/tag594.xml"/><Relationship Id="rId29" Type="http://schemas.openxmlformats.org/officeDocument/2006/relationships/tags" Target="../tags/tag621.xml"/><Relationship Id="rId24" Type="http://schemas.openxmlformats.org/officeDocument/2006/relationships/tags" Target="../tags/tag616.xml"/><Relationship Id="rId40" Type="http://schemas.openxmlformats.org/officeDocument/2006/relationships/tags" Target="../tags/tag632.xml"/><Relationship Id="rId45" Type="http://schemas.openxmlformats.org/officeDocument/2006/relationships/tags" Target="../tags/tag637.xml"/><Relationship Id="rId66" Type="http://schemas.openxmlformats.org/officeDocument/2006/relationships/tags" Target="../tags/tag658.xml"/><Relationship Id="rId87" Type="http://schemas.openxmlformats.org/officeDocument/2006/relationships/tags" Target="../tags/tag679.xml"/><Relationship Id="rId110" Type="http://schemas.openxmlformats.org/officeDocument/2006/relationships/tags" Target="../tags/tag702.xml"/><Relationship Id="rId115" Type="http://schemas.openxmlformats.org/officeDocument/2006/relationships/tags" Target="../tags/tag707.xml"/><Relationship Id="rId131" Type="http://schemas.openxmlformats.org/officeDocument/2006/relationships/tags" Target="../tags/tag723.xml"/><Relationship Id="rId136" Type="http://schemas.openxmlformats.org/officeDocument/2006/relationships/tags" Target="../tags/tag728.xml"/><Relationship Id="rId157" Type="http://schemas.openxmlformats.org/officeDocument/2006/relationships/tags" Target="../tags/tag749.xml"/><Relationship Id="rId178" Type="http://schemas.openxmlformats.org/officeDocument/2006/relationships/tags" Target="../tags/tag770.xml"/><Relationship Id="rId61" Type="http://schemas.openxmlformats.org/officeDocument/2006/relationships/tags" Target="../tags/tag653.xml"/><Relationship Id="rId82" Type="http://schemas.openxmlformats.org/officeDocument/2006/relationships/tags" Target="../tags/tag674.xml"/><Relationship Id="rId152" Type="http://schemas.openxmlformats.org/officeDocument/2006/relationships/tags" Target="../tags/tag744.xml"/><Relationship Id="rId173" Type="http://schemas.openxmlformats.org/officeDocument/2006/relationships/tags" Target="../tags/tag765.xml"/><Relationship Id="rId19" Type="http://schemas.openxmlformats.org/officeDocument/2006/relationships/tags" Target="../tags/tag611.xml"/><Relationship Id="rId14" Type="http://schemas.openxmlformats.org/officeDocument/2006/relationships/tags" Target="../tags/tag606.xml"/><Relationship Id="rId30" Type="http://schemas.openxmlformats.org/officeDocument/2006/relationships/tags" Target="../tags/tag622.xml"/><Relationship Id="rId35" Type="http://schemas.openxmlformats.org/officeDocument/2006/relationships/tags" Target="../tags/tag627.xml"/><Relationship Id="rId56" Type="http://schemas.openxmlformats.org/officeDocument/2006/relationships/tags" Target="../tags/tag648.xml"/><Relationship Id="rId77" Type="http://schemas.openxmlformats.org/officeDocument/2006/relationships/tags" Target="../tags/tag669.xml"/><Relationship Id="rId100" Type="http://schemas.openxmlformats.org/officeDocument/2006/relationships/tags" Target="../tags/tag692.xml"/><Relationship Id="rId105" Type="http://schemas.openxmlformats.org/officeDocument/2006/relationships/tags" Target="../tags/tag697.xml"/><Relationship Id="rId126" Type="http://schemas.openxmlformats.org/officeDocument/2006/relationships/tags" Target="../tags/tag718.xml"/><Relationship Id="rId147" Type="http://schemas.openxmlformats.org/officeDocument/2006/relationships/tags" Target="../tags/tag739.xml"/><Relationship Id="rId168" Type="http://schemas.openxmlformats.org/officeDocument/2006/relationships/tags" Target="../tags/tag760.xml"/><Relationship Id="rId8" Type="http://schemas.openxmlformats.org/officeDocument/2006/relationships/tags" Target="../tags/tag600.xml"/><Relationship Id="rId51" Type="http://schemas.openxmlformats.org/officeDocument/2006/relationships/tags" Target="../tags/tag643.xml"/><Relationship Id="rId72" Type="http://schemas.openxmlformats.org/officeDocument/2006/relationships/tags" Target="../tags/tag664.xml"/><Relationship Id="rId93" Type="http://schemas.openxmlformats.org/officeDocument/2006/relationships/tags" Target="../tags/tag685.xml"/><Relationship Id="rId98" Type="http://schemas.openxmlformats.org/officeDocument/2006/relationships/tags" Target="../tags/tag690.xml"/><Relationship Id="rId121" Type="http://schemas.openxmlformats.org/officeDocument/2006/relationships/tags" Target="../tags/tag713.xml"/><Relationship Id="rId142" Type="http://schemas.openxmlformats.org/officeDocument/2006/relationships/tags" Target="../tags/tag734.xml"/><Relationship Id="rId163" Type="http://schemas.openxmlformats.org/officeDocument/2006/relationships/tags" Target="../tags/tag755.xml"/><Relationship Id="rId184" Type="http://schemas.openxmlformats.org/officeDocument/2006/relationships/tags" Target="../tags/tag776.xml"/><Relationship Id="rId189" Type="http://schemas.openxmlformats.org/officeDocument/2006/relationships/tags" Target="../tags/tag781.xml"/><Relationship Id="rId3" Type="http://schemas.openxmlformats.org/officeDocument/2006/relationships/tags" Target="../tags/tag595.xml"/><Relationship Id="rId25" Type="http://schemas.openxmlformats.org/officeDocument/2006/relationships/tags" Target="../tags/tag617.xml"/><Relationship Id="rId46" Type="http://schemas.openxmlformats.org/officeDocument/2006/relationships/tags" Target="../tags/tag638.xml"/><Relationship Id="rId67" Type="http://schemas.openxmlformats.org/officeDocument/2006/relationships/tags" Target="../tags/tag659.xml"/><Relationship Id="rId116" Type="http://schemas.openxmlformats.org/officeDocument/2006/relationships/tags" Target="../tags/tag708.xml"/><Relationship Id="rId137" Type="http://schemas.openxmlformats.org/officeDocument/2006/relationships/tags" Target="../tags/tag729.xml"/><Relationship Id="rId158" Type="http://schemas.openxmlformats.org/officeDocument/2006/relationships/tags" Target="../tags/tag750.xml"/><Relationship Id="rId20" Type="http://schemas.openxmlformats.org/officeDocument/2006/relationships/tags" Target="../tags/tag612.xml"/><Relationship Id="rId41" Type="http://schemas.openxmlformats.org/officeDocument/2006/relationships/tags" Target="../tags/tag633.xml"/><Relationship Id="rId62" Type="http://schemas.openxmlformats.org/officeDocument/2006/relationships/tags" Target="../tags/tag654.xml"/><Relationship Id="rId83" Type="http://schemas.openxmlformats.org/officeDocument/2006/relationships/tags" Target="../tags/tag675.xml"/><Relationship Id="rId88" Type="http://schemas.openxmlformats.org/officeDocument/2006/relationships/tags" Target="../tags/tag680.xml"/><Relationship Id="rId111" Type="http://schemas.openxmlformats.org/officeDocument/2006/relationships/tags" Target="../tags/tag703.xml"/><Relationship Id="rId132" Type="http://schemas.openxmlformats.org/officeDocument/2006/relationships/tags" Target="../tags/tag724.xml"/><Relationship Id="rId153" Type="http://schemas.openxmlformats.org/officeDocument/2006/relationships/tags" Target="../tags/tag745.xml"/><Relationship Id="rId174" Type="http://schemas.openxmlformats.org/officeDocument/2006/relationships/tags" Target="../tags/tag766.xml"/><Relationship Id="rId179" Type="http://schemas.openxmlformats.org/officeDocument/2006/relationships/tags" Target="../tags/tag771.xml"/><Relationship Id="rId190" Type="http://schemas.openxmlformats.org/officeDocument/2006/relationships/tags" Target="../tags/tag782.xml"/><Relationship Id="rId15" Type="http://schemas.openxmlformats.org/officeDocument/2006/relationships/tags" Target="../tags/tag607.xml"/><Relationship Id="rId36" Type="http://schemas.openxmlformats.org/officeDocument/2006/relationships/tags" Target="../tags/tag628.xml"/><Relationship Id="rId57" Type="http://schemas.openxmlformats.org/officeDocument/2006/relationships/tags" Target="../tags/tag649.xml"/><Relationship Id="rId106" Type="http://schemas.openxmlformats.org/officeDocument/2006/relationships/tags" Target="../tags/tag698.xml"/><Relationship Id="rId127" Type="http://schemas.openxmlformats.org/officeDocument/2006/relationships/tags" Target="../tags/tag719.xml"/><Relationship Id="rId10" Type="http://schemas.openxmlformats.org/officeDocument/2006/relationships/tags" Target="../tags/tag602.xml"/><Relationship Id="rId31" Type="http://schemas.openxmlformats.org/officeDocument/2006/relationships/tags" Target="../tags/tag623.xml"/><Relationship Id="rId52" Type="http://schemas.openxmlformats.org/officeDocument/2006/relationships/tags" Target="../tags/tag644.xml"/><Relationship Id="rId73" Type="http://schemas.openxmlformats.org/officeDocument/2006/relationships/tags" Target="../tags/tag665.xml"/><Relationship Id="rId78" Type="http://schemas.openxmlformats.org/officeDocument/2006/relationships/tags" Target="../tags/tag670.xml"/><Relationship Id="rId94" Type="http://schemas.openxmlformats.org/officeDocument/2006/relationships/tags" Target="../tags/tag686.xml"/><Relationship Id="rId99" Type="http://schemas.openxmlformats.org/officeDocument/2006/relationships/tags" Target="../tags/tag691.xml"/><Relationship Id="rId101" Type="http://schemas.openxmlformats.org/officeDocument/2006/relationships/tags" Target="../tags/tag693.xml"/><Relationship Id="rId122" Type="http://schemas.openxmlformats.org/officeDocument/2006/relationships/tags" Target="../tags/tag714.xml"/><Relationship Id="rId143" Type="http://schemas.openxmlformats.org/officeDocument/2006/relationships/tags" Target="../tags/tag735.xml"/><Relationship Id="rId148" Type="http://schemas.openxmlformats.org/officeDocument/2006/relationships/tags" Target="../tags/tag740.xml"/><Relationship Id="rId164" Type="http://schemas.openxmlformats.org/officeDocument/2006/relationships/tags" Target="../tags/tag756.xml"/><Relationship Id="rId169" Type="http://schemas.openxmlformats.org/officeDocument/2006/relationships/tags" Target="../tags/tag761.xml"/><Relationship Id="rId185" Type="http://schemas.openxmlformats.org/officeDocument/2006/relationships/tags" Target="../tags/tag777.xml"/><Relationship Id="rId4" Type="http://schemas.openxmlformats.org/officeDocument/2006/relationships/tags" Target="../tags/tag596.xml"/><Relationship Id="rId9" Type="http://schemas.openxmlformats.org/officeDocument/2006/relationships/tags" Target="../tags/tag601.xml"/><Relationship Id="rId180" Type="http://schemas.openxmlformats.org/officeDocument/2006/relationships/tags" Target="../tags/tag772.xml"/><Relationship Id="rId26" Type="http://schemas.openxmlformats.org/officeDocument/2006/relationships/tags" Target="../tags/tag618.xml"/><Relationship Id="rId47" Type="http://schemas.openxmlformats.org/officeDocument/2006/relationships/tags" Target="../tags/tag639.xml"/><Relationship Id="rId68" Type="http://schemas.openxmlformats.org/officeDocument/2006/relationships/tags" Target="../tags/tag660.xml"/><Relationship Id="rId89" Type="http://schemas.openxmlformats.org/officeDocument/2006/relationships/tags" Target="../tags/tag681.xml"/><Relationship Id="rId112" Type="http://schemas.openxmlformats.org/officeDocument/2006/relationships/tags" Target="../tags/tag704.xml"/><Relationship Id="rId133" Type="http://schemas.openxmlformats.org/officeDocument/2006/relationships/tags" Target="../tags/tag725.xml"/><Relationship Id="rId154" Type="http://schemas.openxmlformats.org/officeDocument/2006/relationships/tags" Target="../tags/tag746.xml"/><Relationship Id="rId175" Type="http://schemas.openxmlformats.org/officeDocument/2006/relationships/tags" Target="../tags/tag767.xml"/><Relationship Id="rId16" Type="http://schemas.openxmlformats.org/officeDocument/2006/relationships/tags" Target="../tags/tag608.xml"/><Relationship Id="rId37" Type="http://schemas.openxmlformats.org/officeDocument/2006/relationships/tags" Target="../tags/tag629.xml"/><Relationship Id="rId58" Type="http://schemas.openxmlformats.org/officeDocument/2006/relationships/tags" Target="../tags/tag650.xml"/><Relationship Id="rId79" Type="http://schemas.openxmlformats.org/officeDocument/2006/relationships/tags" Target="../tags/tag671.xml"/><Relationship Id="rId102" Type="http://schemas.openxmlformats.org/officeDocument/2006/relationships/tags" Target="../tags/tag694.xml"/><Relationship Id="rId123" Type="http://schemas.openxmlformats.org/officeDocument/2006/relationships/tags" Target="../tags/tag715.xml"/><Relationship Id="rId144" Type="http://schemas.openxmlformats.org/officeDocument/2006/relationships/tags" Target="../tags/tag736.xml"/><Relationship Id="rId90" Type="http://schemas.openxmlformats.org/officeDocument/2006/relationships/tags" Target="../tags/tag682.xml"/><Relationship Id="rId165" Type="http://schemas.openxmlformats.org/officeDocument/2006/relationships/tags" Target="../tags/tag757.xml"/><Relationship Id="rId186" Type="http://schemas.openxmlformats.org/officeDocument/2006/relationships/tags" Target="../tags/tag778.xml"/><Relationship Id="rId27" Type="http://schemas.openxmlformats.org/officeDocument/2006/relationships/tags" Target="../tags/tag619.xml"/><Relationship Id="rId48" Type="http://schemas.openxmlformats.org/officeDocument/2006/relationships/tags" Target="../tags/tag640.xml"/><Relationship Id="rId69" Type="http://schemas.openxmlformats.org/officeDocument/2006/relationships/tags" Target="../tags/tag661.xml"/><Relationship Id="rId113" Type="http://schemas.openxmlformats.org/officeDocument/2006/relationships/tags" Target="../tags/tag705.xml"/><Relationship Id="rId134" Type="http://schemas.openxmlformats.org/officeDocument/2006/relationships/tags" Target="../tags/tag726.xml"/><Relationship Id="rId80" Type="http://schemas.openxmlformats.org/officeDocument/2006/relationships/tags" Target="../tags/tag672.xml"/><Relationship Id="rId155" Type="http://schemas.openxmlformats.org/officeDocument/2006/relationships/tags" Target="../tags/tag747.xml"/><Relationship Id="rId176" Type="http://schemas.openxmlformats.org/officeDocument/2006/relationships/tags" Target="../tags/tag768.xml"/><Relationship Id="rId17" Type="http://schemas.openxmlformats.org/officeDocument/2006/relationships/tags" Target="../tags/tag609.xml"/><Relationship Id="rId38" Type="http://schemas.openxmlformats.org/officeDocument/2006/relationships/tags" Target="../tags/tag630.xml"/><Relationship Id="rId59" Type="http://schemas.openxmlformats.org/officeDocument/2006/relationships/tags" Target="../tags/tag651.xml"/><Relationship Id="rId103" Type="http://schemas.openxmlformats.org/officeDocument/2006/relationships/tags" Target="../tags/tag695.xml"/><Relationship Id="rId124" Type="http://schemas.openxmlformats.org/officeDocument/2006/relationships/tags" Target="../tags/tag716.xml"/><Relationship Id="rId70" Type="http://schemas.openxmlformats.org/officeDocument/2006/relationships/tags" Target="../tags/tag662.xml"/><Relationship Id="rId91" Type="http://schemas.openxmlformats.org/officeDocument/2006/relationships/tags" Target="../tags/tag683.xml"/><Relationship Id="rId145" Type="http://schemas.openxmlformats.org/officeDocument/2006/relationships/tags" Target="../tags/tag737.xml"/><Relationship Id="rId166" Type="http://schemas.openxmlformats.org/officeDocument/2006/relationships/tags" Target="../tags/tag758.xml"/><Relationship Id="rId187" Type="http://schemas.openxmlformats.org/officeDocument/2006/relationships/tags" Target="../tags/tag779.xml"/><Relationship Id="rId1" Type="http://schemas.openxmlformats.org/officeDocument/2006/relationships/tags" Target="../tags/tag593.xml"/><Relationship Id="rId28" Type="http://schemas.openxmlformats.org/officeDocument/2006/relationships/tags" Target="../tags/tag620.xml"/><Relationship Id="rId49" Type="http://schemas.openxmlformats.org/officeDocument/2006/relationships/tags" Target="../tags/tag641.xml"/><Relationship Id="rId114" Type="http://schemas.openxmlformats.org/officeDocument/2006/relationships/tags" Target="../tags/tag706.xml"/><Relationship Id="rId60" Type="http://schemas.openxmlformats.org/officeDocument/2006/relationships/tags" Target="../tags/tag652.xml"/><Relationship Id="rId81" Type="http://schemas.openxmlformats.org/officeDocument/2006/relationships/tags" Target="../tags/tag673.xml"/><Relationship Id="rId135" Type="http://schemas.openxmlformats.org/officeDocument/2006/relationships/tags" Target="../tags/tag727.xml"/><Relationship Id="rId156" Type="http://schemas.openxmlformats.org/officeDocument/2006/relationships/tags" Target="../tags/tag748.xml"/><Relationship Id="rId177" Type="http://schemas.openxmlformats.org/officeDocument/2006/relationships/tags" Target="../tags/tag769.xml"/><Relationship Id="rId18" Type="http://schemas.openxmlformats.org/officeDocument/2006/relationships/tags" Target="../tags/tag610.xml"/><Relationship Id="rId39" Type="http://schemas.openxmlformats.org/officeDocument/2006/relationships/tags" Target="../tags/tag631.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chart" Target="../charts/char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D9AED-1860-01D9-89B6-17ADCA84C5DB}"/>
              </a:ext>
            </a:extLst>
          </p:cNvPr>
          <p:cNvSpPr>
            <a:spLocks noGrp="1"/>
          </p:cNvSpPr>
          <p:nvPr>
            <p:ph type="ctrTitle"/>
          </p:nvPr>
        </p:nvSpPr>
        <p:spPr>
          <a:xfrm>
            <a:off x="1930395" y="1153621"/>
            <a:ext cx="9571794" cy="2387600"/>
          </a:xfrm>
        </p:spPr>
        <p:txBody>
          <a:bodyPr/>
          <a:lstStyle/>
          <a:p>
            <a:r>
              <a:rPr lang="sv-SE" dirty="0"/>
              <a:t>MAGIC ICEB</a:t>
            </a:r>
            <a:endParaRPr lang="en-SE" dirty="0"/>
          </a:p>
        </p:txBody>
      </p:sp>
      <p:sp>
        <p:nvSpPr>
          <p:cNvPr id="3" name="Subtitle 2">
            <a:extLst>
              <a:ext uri="{FF2B5EF4-FFF2-40B4-BE49-F238E27FC236}">
                <a16:creationId xmlns:a16="http://schemas.microsoft.com/office/drawing/2014/main" id="{27253078-0463-0A3B-A5E9-4C5540075DDA}"/>
              </a:ext>
            </a:extLst>
          </p:cNvPr>
          <p:cNvSpPr>
            <a:spLocks noGrp="1"/>
          </p:cNvSpPr>
          <p:nvPr>
            <p:ph type="subTitle" idx="1"/>
          </p:nvPr>
        </p:nvSpPr>
        <p:spPr/>
        <p:txBody>
          <a:bodyPr/>
          <a:lstStyle/>
          <a:p>
            <a:r>
              <a:rPr lang="sv-SE" dirty="0" err="1"/>
              <a:t>Critical</a:t>
            </a:r>
            <a:r>
              <a:rPr lang="sv-SE" dirty="0"/>
              <a:t> </a:t>
            </a:r>
            <a:r>
              <a:rPr lang="sv-SE" dirty="0" err="1"/>
              <a:t>paths</a:t>
            </a:r>
            <a:r>
              <a:rPr lang="sv-SE" dirty="0"/>
              <a:t>, </a:t>
            </a:r>
            <a:r>
              <a:rPr lang="sv-SE" dirty="0" err="1"/>
              <a:t>schedule</a:t>
            </a:r>
            <a:r>
              <a:rPr lang="sv-SE" dirty="0"/>
              <a:t> </a:t>
            </a:r>
            <a:r>
              <a:rPr lang="sv-SE" dirty="0" err="1"/>
              <a:t>adherence</a:t>
            </a:r>
            <a:r>
              <a:rPr lang="sv-SE" dirty="0"/>
              <a:t> etc.</a:t>
            </a:r>
            <a:endParaRPr lang="en-SE" dirty="0"/>
          </a:p>
        </p:txBody>
      </p:sp>
      <p:sp>
        <p:nvSpPr>
          <p:cNvPr id="4" name="Text Placeholder 3">
            <a:extLst>
              <a:ext uri="{FF2B5EF4-FFF2-40B4-BE49-F238E27FC236}">
                <a16:creationId xmlns:a16="http://schemas.microsoft.com/office/drawing/2014/main" id="{733F36F7-DDF0-69C9-F823-FE888843A372}"/>
              </a:ext>
            </a:extLst>
          </p:cNvPr>
          <p:cNvSpPr>
            <a:spLocks noGrp="1"/>
          </p:cNvSpPr>
          <p:nvPr>
            <p:ph type="body" sz="quarter" idx="10"/>
          </p:nvPr>
        </p:nvSpPr>
        <p:spPr/>
        <p:txBody>
          <a:bodyPr/>
          <a:lstStyle/>
          <a:p>
            <a:r>
              <a:rPr lang="en-SE" dirty="0"/>
              <a:t> </a:t>
            </a:r>
          </a:p>
        </p:txBody>
      </p:sp>
      <p:sp>
        <p:nvSpPr>
          <p:cNvPr id="5" name="Date Placeholder 4">
            <a:extLst>
              <a:ext uri="{FF2B5EF4-FFF2-40B4-BE49-F238E27FC236}">
                <a16:creationId xmlns:a16="http://schemas.microsoft.com/office/drawing/2014/main" id="{696E814C-08C9-0779-D07A-5CAEAF8544C2}"/>
              </a:ext>
            </a:extLst>
          </p:cNvPr>
          <p:cNvSpPr>
            <a:spLocks noGrp="1"/>
          </p:cNvSpPr>
          <p:nvPr>
            <p:ph type="dt" sz="half" idx="10"/>
          </p:nvPr>
        </p:nvSpPr>
        <p:spPr/>
        <p:txBody>
          <a:bodyPr/>
          <a:lstStyle/>
          <a:p>
            <a:r>
              <a:rPr lang="en-US" dirty="0"/>
              <a:t>2026-04-28</a:t>
            </a:r>
            <a:endParaRPr lang="sv-SE" dirty="0"/>
          </a:p>
        </p:txBody>
      </p:sp>
    </p:spTree>
    <p:extLst>
      <p:ext uri="{BB962C8B-B14F-4D97-AF65-F5344CB8AC3E}">
        <p14:creationId xmlns:p14="http://schemas.microsoft.com/office/powerpoint/2010/main" val="1205238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5589B2-4DA1-E3BA-973B-1F24155F13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C17E37D-E612-954D-80F3-45882977CF07}"/>
              </a:ext>
            </a:extLst>
          </p:cNvPr>
          <p:cNvSpPr>
            <a:spLocks noGrp="1"/>
          </p:cNvSpPr>
          <p:nvPr>
            <p:ph type="title"/>
          </p:nvPr>
        </p:nvSpPr>
        <p:spPr/>
        <p:txBody>
          <a:bodyPr/>
          <a:lstStyle/>
          <a:p>
            <a:r>
              <a:rPr lang="sv-SE" dirty="0" err="1"/>
              <a:t>Lookout</a:t>
            </a:r>
            <a:r>
              <a:rPr lang="sv-SE" dirty="0"/>
              <a:t> - </a:t>
            </a:r>
            <a:r>
              <a:rPr lang="sv-SE" dirty="0" err="1"/>
              <a:t>future</a:t>
            </a:r>
            <a:r>
              <a:rPr lang="sv-SE" dirty="0"/>
              <a:t> </a:t>
            </a:r>
            <a:r>
              <a:rPr lang="sv-SE" dirty="0" err="1"/>
              <a:t>activities</a:t>
            </a:r>
            <a:endParaRPr lang="en-GB" dirty="0"/>
          </a:p>
        </p:txBody>
      </p:sp>
      <p:sp>
        <p:nvSpPr>
          <p:cNvPr id="3" name="Footer Placeholder 2">
            <a:extLst>
              <a:ext uri="{FF2B5EF4-FFF2-40B4-BE49-F238E27FC236}">
                <a16:creationId xmlns:a16="http://schemas.microsoft.com/office/drawing/2014/main" id="{52632AB8-B7C8-E720-D0BB-1C763634A675}"/>
              </a:ext>
            </a:extLst>
          </p:cNvPr>
          <p:cNvSpPr>
            <a:spLocks noGrp="1"/>
          </p:cNvSpPr>
          <p:nvPr>
            <p:ph type="ftr" sz="quarter" idx="11"/>
          </p:nvPr>
        </p:nvSpPr>
        <p:spPr/>
        <p:txBody>
          <a:bodyPr/>
          <a:lstStyle/>
          <a:p>
            <a:r>
              <a:rPr lang="sv-SE"/>
              <a:t>MAGIC ICEB</a:t>
            </a:r>
            <a:endParaRPr lang="sv-SE" dirty="0"/>
          </a:p>
        </p:txBody>
      </p:sp>
      <p:sp>
        <p:nvSpPr>
          <p:cNvPr id="4" name="Slide Number Placeholder 3">
            <a:extLst>
              <a:ext uri="{FF2B5EF4-FFF2-40B4-BE49-F238E27FC236}">
                <a16:creationId xmlns:a16="http://schemas.microsoft.com/office/drawing/2014/main" id="{94C0E4F4-3516-99E6-6167-CA2312FFBD61}"/>
              </a:ext>
            </a:extLst>
          </p:cNvPr>
          <p:cNvSpPr>
            <a:spLocks noGrp="1"/>
          </p:cNvSpPr>
          <p:nvPr>
            <p:ph type="sldNum" sz="quarter" idx="12"/>
          </p:nvPr>
        </p:nvSpPr>
        <p:spPr/>
        <p:txBody>
          <a:bodyPr/>
          <a:lstStyle/>
          <a:p>
            <a:fld id="{F7283078-D760-1647-8B80-66BA8B52336D}" type="slidenum">
              <a:rPr lang="sv-SE" smtClean="0"/>
              <a:t>10</a:t>
            </a:fld>
            <a:endParaRPr lang="sv-SE" dirty="0"/>
          </a:p>
        </p:txBody>
      </p:sp>
      <p:sp>
        <p:nvSpPr>
          <p:cNvPr id="5" name="Text Placeholder 4">
            <a:extLst>
              <a:ext uri="{FF2B5EF4-FFF2-40B4-BE49-F238E27FC236}">
                <a16:creationId xmlns:a16="http://schemas.microsoft.com/office/drawing/2014/main" id="{E69AC50B-F126-E333-BD96-4EAF4FFD92C6}"/>
              </a:ext>
            </a:extLst>
          </p:cNvPr>
          <p:cNvSpPr>
            <a:spLocks noGrp="1"/>
          </p:cNvSpPr>
          <p:nvPr>
            <p:ph type="body" sz="quarter" idx="14"/>
          </p:nvPr>
        </p:nvSpPr>
        <p:spPr/>
        <p:txBody>
          <a:bodyPr/>
          <a:lstStyle/>
          <a:p>
            <a:r>
              <a:rPr lang="en-US" noProof="0" dirty="0"/>
              <a:t>There’s a lot in the pipeline.. </a:t>
            </a:r>
          </a:p>
        </p:txBody>
      </p:sp>
      <p:sp>
        <p:nvSpPr>
          <p:cNvPr id="7" name="Date Placeholder 6">
            <a:extLst>
              <a:ext uri="{FF2B5EF4-FFF2-40B4-BE49-F238E27FC236}">
                <a16:creationId xmlns:a16="http://schemas.microsoft.com/office/drawing/2014/main" id="{C5FFA331-A98E-3554-80B3-4A96DD1AF5E5}"/>
              </a:ext>
            </a:extLst>
          </p:cNvPr>
          <p:cNvSpPr>
            <a:spLocks noGrp="1"/>
          </p:cNvSpPr>
          <p:nvPr>
            <p:ph type="dt" sz="half" idx="10"/>
          </p:nvPr>
        </p:nvSpPr>
        <p:spPr/>
        <p:txBody>
          <a:bodyPr/>
          <a:lstStyle/>
          <a:p>
            <a:r>
              <a:rPr lang="en-US"/>
              <a:t>2025-11-06</a:t>
            </a:r>
            <a:endParaRPr lang="sv-SE" dirty="0"/>
          </a:p>
        </p:txBody>
      </p:sp>
      <p:graphicFrame>
        <p:nvGraphicFramePr>
          <p:cNvPr id="9" name="Chart 8">
            <a:extLst>
              <a:ext uri="{FF2B5EF4-FFF2-40B4-BE49-F238E27FC236}">
                <a16:creationId xmlns:a16="http://schemas.microsoft.com/office/drawing/2014/main" id="{C47B4DAC-0BB7-4D1C-9D81-342330A19824}"/>
              </a:ext>
            </a:extLst>
          </p:cNvPr>
          <p:cNvGraphicFramePr>
            <a:graphicFrameLocks/>
          </p:cNvGraphicFramePr>
          <p:nvPr>
            <p:extLst>
              <p:ext uri="{D42A27DB-BD31-4B8C-83A1-F6EECF244321}">
                <p14:modId xmlns:p14="http://schemas.microsoft.com/office/powerpoint/2010/main" val="1415819755"/>
              </p:ext>
            </p:extLst>
          </p:nvPr>
        </p:nvGraphicFramePr>
        <p:xfrm>
          <a:off x="1103708" y="1740159"/>
          <a:ext cx="4992291" cy="431540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a:extLst>
              <a:ext uri="{FF2B5EF4-FFF2-40B4-BE49-F238E27FC236}">
                <a16:creationId xmlns:a16="http://schemas.microsoft.com/office/drawing/2014/main" id="{BE782A4E-5F29-43A2-A7EC-EDFC0AC2A598}"/>
              </a:ext>
            </a:extLst>
          </p:cNvPr>
          <p:cNvGraphicFramePr>
            <a:graphicFrameLocks/>
          </p:cNvGraphicFramePr>
          <p:nvPr>
            <p:extLst>
              <p:ext uri="{D42A27DB-BD31-4B8C-83A1-F6EECF244321}">
                <p14:modId xmlns:p14="http://schemas.microsoft.com/office/powerpoint/2010/main" val="3850175151"/>
              </p:ext>
            </p:extLst>
          </p:nvPr>
        </p:nvGraphicFramePr>
        <p:xfrm>
          <a:off x="6671389" y="1740159"/>
          <a:ext cx="4926562" cy="431540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3478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F956A-6D08-4692-3B8E-7A3FA09A9DF9}"/>
              </a:ext>
            </a:extLst>
          </p:cNvPr>
          <p:cNvSpPr>
            <a:spLocks noGrp="1"/>
          </p:cNvSpPr>
          <p:nvPr>
            <p:ph type="title"/>
          </p:nvPr>
        </p:nvSpPr>
        <p:spPr/>
        <p:txBody>
          <a:bodyPr/>
          <a:lstStyle/>
          <a:p>
            <a:endParaRPr lang="en-GB"/>
          </a:p>
        </p:txBody>
      </p:sp>
      <p:sp>
        <p:nvSpPr>
          <p:cNvPr id="3" name="Footer Placeholder 2">
            <a:extLst>
              <a:ext uri="{FF2B5EF4-FFF2-40B4-BE49-F238E27FC236}">
                <a16:creationId xmlns:a16="http://schemas.microsoft.com/office/drawing/2014/main" id="{2AAF6B71-2F9B-E643-5E5E-B86197ADC33D}"/>
              </a:ext>
            </a:extLst>
          </p:cNvPr>
          <p:cNvSpPr>
            <a:spLocks noGrp="1"/>
          </p:cNvSpPr>
          <p:nvPr>
            <p:ph type="ftr" sz="quarter" idx="11"/>
          </p:nvPr>
        </p:nvSpPr>
        <p:spPr/>
        <p:txBody>
          <a:bodyPr/>
          <a:lstStyle/>
          <a:p>
            <a:r>
              <a:rPr lang="sv-SE"/>
              <a:t>MAGIC ICEB</a:t>
            </a:r>
            <a:endParaRPr lang="sv-SE" dirty="0"/>
          </a:p>
        </p:txBody>
      </p:sp>
      <p:sp>
        <p:nvSpPr>
          <p:cNvPr id="4" name="Slide Number Placeholder 3">
            <a:extLst>
              <a:ext uri="{FF2B5EF4-FFF2-40B4-BE49-F238E27FC236}">
                <a16:creationId xmlns:a16="http://schemas.microsoft.com/office/drawing/2014/main" id="{C9ED30E7-57B1-4DBB-5B0D-4794B6BED1B2}"/>
              </a:ext>
            </a:extLst>
          </p:cNvPr>
          <p:cNvSpPr>
            <a:spLocks noGrp="1"/>
          </p:cNvSpPr>
          <p:nvPr>
            <p:ph type="sldNum" sz="quarter" idx="12"/>
          </p:nvPr>
        </p:nvSpPr>
        <p:spPr/>
        <p:txBody>
          <a:bodyPr/>
          <a:lstStyle/>
          <a:p>
            <a:fld id="{F7283078-D760-1647-8B80-66BA8B52336D}" type="slidenum">
              <a:rPr lang="sv-SE" smtClean="0"/>
              <a:t>11</a:t>
            </a:fld>
            <a:endParaRPr lang="sv-SE" dirty="0"/>
          </a:p>
        </p:txBody>
      </p:sp>
      <p:sp>
        <p:nvSpPr>
          <p:cNvPr id="5" name="Text Placeholder 4">
            <a:extLst>
              <a:ext uri="{FF2B5EF4-FFF2-40B4-BE49-F238E27FC236}">
                <a16:creationId xmlns:a16="http://schemas.microsoft.com/office/drawing/2014/main" id="{66F0210B-0E84-D510-5322-AFF6EF08AF89}"/>
              </a:ext>
            </a:extLst>
          </p:cNvPr>
          <p:cNvSpPr>
            <a:spLocks noGrp="1"/>
          </p:cNvSpPr>
          <p:nvPr>
            <p:ph type="body" sz="quarter" idx="14"/>
          </p:nvPr>
        </p:nvSpPr>
        <p:spPr/>
        <p:txBody>
          <a:bodyPr/>
          <a:lstStyle/>
          <a:p>
            <a:endParaRPr lang="en-GB"/>
          </a:p>
        </p:txBody>
      </p:sp>
      <p:sp>
        <p:nvSpPr>
          <p:cNvPr id="6" name="Content Placeholder 5">
            <a:extLst>
              <a:ext uri="{FF2B5EF4-FFF2-40B4-BE49-F238E27FC236}">
                <a16:creationId xmlns:a16="http://schemas.microsoft.com/office/drawing/2014/main" id="{E40D4151-B1A7-5FB7-DF11-45BDFDCE8DB0}"/>
              </a:ext>
            </a:extLst>
          </p:cNvPr>
          <p:cNvSpPr>
            <a:spLocks noGrp="1"/>
          </p:cNvSpPr>
          <p:nvPr>
            <p:ph idx="1"/>
          </p:nvPr>
        </p:nvSpPr>
        <p:spPr/>
        <p:txBody>
          <a:bodyPr/>
          <a:lstStyle/>
          <a:p>
            <a:endParaRPr lang="en-GB"/>
          </a:p>
        </p:txBody>
      </p:sp>
      <p:sp>
        <p:nvSpPr>
          <p:cNvPr id="7" name="Date Placeholder 6">
            <a:extLst>
              <a:ext uri="{FF2B5EF4-FFF2-40B4-BE49-F238E27FC236}">
                <a16:creationId xmlns:a16="http://schemas.microsoft.com/office/drawing/2014/main" id="{84EAA1A5-3FF2-0328-78B5-93A8DB2E83BF}"/>
              </a:ext>
            </a:extLst>
          </p:cNvPr>
          <p:cNvSpPr>
            <a:spLocks noGrp="1"/>
          </p:cNvSpPr>
          <p:nvPr>
            <p:ph type="dt" sz="half" idx="10"/>
          </p:nvPr>
        </p:nvSpPr>
        <p:spPr/>
        <p:txBody>
          <a:bodyPr/>
          <a:lstStyle/>
          <a:p>
            <a:r>
              <a:rPr lang="en-US"/>
              <a:t>2025-11-06</a:t>
            </a:r>
            <a:endParaRPr lang="sv-SE" dirty="0"/>
          </a:p>
        </p:txBody>
      </p:sp>
      <p:graphicFrame>
        <p:nvGraphicFramePr>
          <p:cNvPr id="8" name="Chart 7">
            <a:extLst>
              <a:ext uri="{FF2B5EF4-FFF2-40B4-BE49-F238E27FC236}">
                <a16:creationId xmlns:a16="http://schemas.microsoft.com/office/drawing/2014/main" id="{9CF7E5B2-9FC7-456B-ADFA-E5B3A877ADF3}"/>
              </a:ext>
            </a:extLst>
          </p:cNvPr>
          <p:cNvGraphicFramePr>
            <a:graphicFrameLocks/>
          </p:cNvGraphicFramePr>
          <p:nvPr>
            <p:extLst>
              <p:ext uri="{D42A27DB-BD31-4B8C-83A1-F6EECF244321}">
                <p14:modId xmlns:p14="http://schemas.microsoft.com/office/powerpoint/2010/main" val="1507828872"/>
              </p:ext>
            </p:extLst>
          </p:nvPr>
        </p:nvGraphicFramePr>
        <p:xfrm>
          <a:off x="1094400" y="1562400"/>
          <a:ext cx="9365782" cy="476806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02969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E47FA-8278-CD59-0DE5-DFC10B4230F5}"/>
              </a:ext>
            </a:extLst>
          </p:cNvPr>
          <p:cNvSpPr>
            <a:spLocks noGrp="1"/>
          </p:cNvSpPr>
          <p:nvPr>
            <p:ph type="title"/>
          </p:nvPr>
        </p:nvSpPr>
        <p:spPr/>
        <p:txBody>
          <a:bodyPr/>
          <a:lstStyle/>
          <a:p>
            <a:r>
              <a:rPr lang="sv-SE" dirty="0" err="1"/>
              <a:t>Discussion</a:t>
            </a:r>
            <a:r>
              <a:rPr lang="sv-SE" dirty="0"/>
              <a:t> </a:t>
            </a:r>
            <a:r>
              <a:rPr lang="sv-SE" dirty="0" err="1"/>
              <a:t>points</a:t>
            </a:r>
            <a:endParaRPr lang="en-GB" dirty="0"/>
          </a:p>
        </p:txBody>
      </p:sp>
      <p:sp>
        <p:nvSpPr>
          <p:cNvPr id="3" name="Slide Number Placeholder 2">
            <a:extLst>
              <a:ext uri="{FF2B5EF4-FFF2-40B4-BE49-F238E27FC236}">
                <a16:creationId xmlns:a16="http://schemas.microsoft.com/office/drawing/2014/main" id="{DCB99BFA-D3B2-9CFB-3814-6AE835CC6387}"/>
              </a:ext>
            </a:extLst>
          </p:cNvPr>
          <p:cNvSpPr>
            <a:spLocks noGrp="1"/>
          </p:cNvSpPr>
          <p:nvPr>
            <p:ph type="sldNum" sz="quarter" idx="2"/>
          </p:nvPr>
        </p:nvSpPr>
        <p:spPr/>
        <p:txBody>
          <a:bodyPr/>
          <a:lstStyle/>
          <a:p>
            <a:fld id="{86CB4B4D-7CA3-9044-876B-883B54F8677D}" type="slidenum">
              <a:rPr lang="en-GB" smtClean="0"/>
              <a:t>12</a:t>
            </a:fld>
            <a:endParaRPr lang="en-GB"/>
          </a:p>
        </p:txBody>
      </p:sp>
      <p:sp>
        <p:nvSpPr>
          <p:cNvPr id="4" name="Text Placeholder 3">
            <a:extLst>
              <a:ext uri="{FF2B5EF4-FFF2-40B4-BE49-F238E27FC236}">
                <a16:creationId xmlns:a16="http://schemas.microsoft.com/office/drawing/2014/main" id="{580185AC-ADDF-1AB6-5828-CA2793746E07}"/>
              </a:ext>
            </a:extLst>
          </p:cNvPr>
          <p:cNvSpPr>
            <a:spLocks noGrp="1"/>
          </p:cNvSpPr>
          <p:nvPr>
            <p:ph type="body" sz="half" idx="1"/>
          </p:nvPr>
        </p:nvSpPr>
        <p:spPr>
          <a:xfrm>
            <a:off x="1094399" y="1562399"/>
            <a:ext cx="9369310" cy="4768064"/>
          </a:xfrm>
        </p:spPr>
        <p:txBody>
          <a:bodyPr/>
          <a:lstStyle/>
          <a:p>
            <a:pPr marL="342900" lvl="0" indent="-342900">
              <a:buSzPts val="1000"/>
              <a:buFont typeface="Symbol" panose="05050102010706020507" pitchFamily="18" charset="2"/>
              <a:buChar char=""/>
              <a:tabLst>
                <a:tab pos="457200" algn="l"/>
              </a:tabLst>
            </a:pPr>
            <a:r>
              <a:rPr lang="en-GB" sz="1600" dirty="0">
                <a:effectLst/>
                <a:latin typeface="Aptos" panose="020B0004020202020204" pitchFamily="34" charset="0"/>
                <a:ea typeface="Times New Roman" panose="02020603050405020304" pitchFamily="18" charset="0"/>
                <a:cs typeface="Aptos" panose="020B0004020202020204" pitchFamily="34" charset="0"/>
              </a:rPr>
              <a:t>How can we prevent further slippage of the TG5 date, and is there any opportunity to accelerate the schedule?</a:t>
            </a:r>
            <a:endParaRPr lang="en-GB" sz="1800" dirty="0">
              <a:effectLst/>
              <a:latin typeface="Aptos" panose="020B0004020202020204" pitchFamily="34" charset="0"/>
              <a:ea typeface="Aptos" panose="020B0004020202020204" pitchFamily="34" charset="0"/>
              <a:cs typeface="Aptos" panose="020B0004020202020204" pitchFamily="34" charset="0"/>
            </a:endParaRPr>
          </a:p>
          <a:p>
            <a:pPr marL="342900" lvl="0" indent="-342900">
              <a:buSzPts val="1000"/>
              <a:buFont typeface="Symbol" panose="05050102010706020507" pitchFamily="18" charset="2"/>
              <a:buChar char=""/>
              <a:tabLst>
                <a:tab pos="457200" algn="l"/>
              </a:tabLst>
            </a:pPr>
            <a:r>
              <a:rPr lang="en-GB" sz="1600" dirty="0">
                <a:effectLst/>
                <a:latin typeface="Aptos" panose="020B0004020202020204" pitchFamily="34" charset="0"/>
                <a:ea typeface="Times New Roman" panose="02020603050405020304" pitchFamily="18" charset="0"/>
                <a:cs typeface="Aptos" panose="020B0004020202020204" pitchFamily="34" charset="0"/>
              </a:rPr>
              <a:t>Are there specific mitigations or acceleration strategies we can implement?</a:t>
            </a:r>
            <a:endParaRPr lang="en-GB" sz="1800" dirty="0">
              <a:effectLst/>
              <a:latin typeface="Aptos" panose="020B0004020202020204" pitchFamily="34" charset="0"/>
              <a:ea typeface="Aptos" panose="020B0004020202020204" pitchFamily="34" charset="0"/>
              <a:cs typeface="Aptos" panose="020B0004020202020204" pitchFamily="34" charset="0"/>
            </a:endParaRPr>
          </a:p>
          <a:p>
            <a:pPr marL="342900" lvl="0" indent="-342900">
              <a:buSzPts val="1000"/>
              <a:buFont typeface="Symbol" panose="05050102010706020507" pitchFamily="18" charset="2"/>
              <a:buChar char=""/>
              <a:tabLst>
                <a:tab pos="457200" algn="l"/>
              </a:tabLst>
            </a:pPr>
            <a:r>
              <a:rPr lang="en-GB" sz="1600" dirty="0">
                <a:effectLst/>
                <a:latin typeface="Aptos" panose="020B0004020202020204" pitchFamily="34" charset="0"/>
                <a:ea typeface="Times New Roman" panose="02020603050405020304" pitchFamily="18" charset="0"/>
                <a:cs typeface="Aptos" panose="020B0004020202020204" pitchFamily="34" charset="0"/>
              </a:rPr>
              <a:t>One of the attached slides highlights milestones that have slipped by more than four months—particularly in the design phase. What actions are we taking and what more can we do to address these delays?</a:t>
            </a:r>
          </a:p>
          <a:p>
            <a:pPr marL="342900" lvl="0" indent="-342900">
              <a:buSzPts val="1000"/>
              <a:buFont typeface="Symbol" panose="05050102010706020507" pitchFamily="18" charset="2"/>
              <a:buChar char=""/>
              <a:tabLst>
                <a:tab pos="457200" algn="l"/>
              </a:tabLst>
            </a:pPr>
            <a:r>
              <a:rPr lang="en-GB" sz="1600" dirty="0">
                <a:effectLst/>
                <a:latin typeface="Aptos" panose="020B0004020202020204" pitchFamily="34" charset="0"/>
                <a:ea typeface="Aptos" panose="020B0004020202020204" pitchFamily="34" charset="0"/>
                <a:cs typeface="Aptos" panose="020B0004020202020204" pitchFamily="34" charset="0"/>
              </a:rPr>
              <a:t>Can procurement</a:t>
            </a:r>
            <a:r>
              <a:rPr lang="en-GB" sz="1600" dirty="0">
                <a:latin typeface="Aptos" panose="020B0004020202020204" pitchFamily="34" charset="0"/>
                <a:ea typeface="Aptos" panose="020B0004020202020204" pitchFamily="34" charset="0"/>
                <a:cs typeface="Aptos" panose="020B0004020202020204" pitchFamily="34" charset="0"/>
              </a:rPr>
              <a:t>s be accelerated further? </a:t>
            </a:r>
            <a:endParaRPr lang="en-GB" sz="1800" dirty="0">
              <a:effectLst/>
              <a:latin typeface="Aptos" panose="020B0004020202020204" pitchFamily="34" charset="0"/>
              <a:ea typeface="Aptos" panose="020B0004020202020204" pitchFamily="34" charset="0"/>
              <a:cs typeface="Aptos" panose="020B0004020202020204" pitchFamily="34" charset="0"/>
            </a:endParaRPr>
          </a:p>
          <a:p>
            <a:endParaRPr lang="en-GB" dirty="0"/>
          </a:p>
        </p:txBody>
      </p:sp>
      <p:sp>
        <p:nvSpPr>
          <p:cNvPr id="5" name="Text Placeholder 4">
            <a:extLst>
              <a:ext uri="{FF2B5EF4-FFF2-40B4-BE49-F238E27FC236}">
                <a16:creationId xmlns:a16="http://schemas.microsoft.com/office/drawing/2014/main" id="{CEF14FAE-9278-45FC-7BA7-1A2AA1D2A1AF}"/>
              </a:ext>
            </a:extLst>
          </p:cNvPr>
          <p:cNvSpPr>
            <a:spLocks noGrp="1"/>
          </p:cNvSpPr>
          <p:nvPr>
            <p:ph type="body" sz="quarter" idx="21"/>
          </p:nvPr>
        </p:nvSpPr>
        <p:spPr/>
        <p:txBody>
          <a:bodyPr/>
          <a:lstStyle/>
          <a:p>
            <a:endParaRPr lang="en-GB"/>
          </a:p>
        </p:txBody>
      </p:sp>
    </p:spTree>
    <p:extLst>
      <p:ext uri="{BB962C8B-B14F-4D97-AF65-F5344CB8AC3E}">
        <p14:creationId xmlns:p14="http://schemas.microsoft.com/office/powerpoint/2010/main" val="413645899"/>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464AB0-40BD-F1E7-8C09-FE946A2BE38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5655DDA-D400-7802-C179-3D711D9D654F}"/>
              </a:ext>
            </a:extLst>
          </p:cNvPr>
          <p:cNvSpPr>
            <a:spLocks noGrp="1"/>
          </p:cNvSpPr>
          <p:nvPr>
            <p:ph type="title"/>
          </p:nvPr>
        </p:nvSpPr>
        <p:spPr/>
        <p:txBody>
          <a:bodyPr/>
          <a:lstStyle/>
          <a:p>
            <a:r>
              <a:rPr lang="sv-SE" dirty="0" err="1"/>
              <a:t>Lookout</a:t>
            </a:r>
            <a:r>
              <a:rPr lang="sv-SE" dirty="0"/>
              <a:t> - </a:t>
            </a:r>
            <a:r>
              <a:rPr lang="sv-SE" dirty="0" err="1"/>
              <a:t>future</a:t>
            </a:r>
            <a:r>
              <a:rPr lang="sv-SE" dirty="0"/>
              <a:t> </a:t>
            </a:r>
            <a:r>
              <a:rPr lang="sv-SE" dirty="0" err="1"/>
              <a:t>activities</a:t>
            </a:r>
            <a:endParaRPr lang="en-GB" dirty="0"/>
          </a:p>
        </p:txBody>
      </p:sp>
      <p:sp>
        <p:nvSpPr>
          <p:cNvPr id="3" name="Footer Placeholder 2">
            <a:extLst>
              <a:ext uri="{FF2B5EF4-FFF2-40B4-BE49-F238E27FC236}">
                <a16:creationId xmlns:a16="http://schemas.microsoft.com/office/drawing/2014/main" id="{B6C643F6-7DF6-AAF0-7F92-F0C1FFE983AF}"/>
              </a:ext>
            </a:extLst>
          </p:cNvPr>
          <p:cNvSpPr>
            <a:spLocks noGrp="1"/>
          </p:cNvSpPr>
          <p:nvPr>
            <p:ph type="ftr" sz="quarter" idx="11"/>
          </p:nvPr>
        </p:nvSpPr>
        <p:spPr/>
        <p:txBody>
          <a:bodyPr/>
          <a:lstStyle/>
          <a:p>
            <a:r>
              <a:rPr lang="sv-SE"/>
              <a:t>MAGIC ICEB</a:t>
            </a:r>
            <a:endParaRPr lang="sv-SE" dirty="0"/>
          </a:p>
        </p:txBody>
      </p:sp>
      <p:sp>
        <p:nvSpPr>
          <p:cNvPr id="4" name="Slide Number Placeholder 3">
            <a:extLst>
              <a:ext uri="{FF2B5EF4-FFF2-40B4-BE49-F238E27FC236}">
                <a16:creationId xmlns:a16="http://schemas.microsoft.com/office/drawing/2014/main" id="{C446D599-655E-D83D-C301-0DECAB5F30EB}"/>
              </a:ext>
            </a:extLst>
          </p:cNvPr>
          <p:cNvSpPr>
            <a:spLocks noGrp="1"/>
          </p:cNvSpPr>
          <p:nvPr>
            <p:ph type="sldNum" sz="quarter" idx="12"/>
          </p:nvPr>
        </p:nvSpPr>
        <p:spPr/>
        <p:txBody>
          <a:bodyPr/>
          <a:lstStyle/>
          <a:p>
            <a:fld id="{F7283078-D760-1647-8B80-66BA8B52336D}" type="slidenum">
              <a:rPr lang="sv-SE" smtClean="0"/>
              <a:t>13</a:t>
            </a:fld>
            <a:endParaRPr lang="sv-SE" dirty="0"/>
          </a:p>
        </p:txBody>
      </p:sp>
      <p:sp>
        <p:nvSpPr>
          <p:cNvPr id="5" name="Text Placeholder 4">
            <a:extLst>
              <a:ext uri="{FF2B5EF4-FFF2-40B4-BE49-F238E27FC236}">
                <a16:creationId xmlns:a16="http://schemas.microsoft.com/office/drawing/2014/main" id="{BD052612-C890-3C90-D4C1-4443FB1487A2}"/>
              </a:ext>
            </a:extLst>
          </p:cNvPr>
          <p:cNvSpPr>
            <a:spLocks noGrp="1"/>
          </p:cNvSpPr>
          <p:nvPr>
            <p:ph type="body" sz="quarter" idx="14"/>
          </p:nvPr>
        </p:nvSpPr>
        <p:spPr/>
        <p:txBody>
          <a:bodyPr/>
          <a:lstStyle/>
          <a:p>
            <a:r>
              <a:rPr lang="en-US" noProof="0" dirty="0"/>
              <a:t>There’s a lot in the pipeline.. </a:t>
            </a:r>
          </a:p>
        </p:txBody>
      </p:sp>
      <p:sp>
        <p:nvSpPr>
          <p:cNvPr id="7" name="Date Placeholder 6">
            <a:extLst>
              <a:ext uri="{FF2B5EF4-FFF2-40B4-BE49-F238E27FC236}">
                <a16:creationId xmlns:a16="http://schemas.microsoft.com/office/drawing/2014/main" id="{CB3CB13F-55EF-985F-D8E0-22FCA73DCD0A}"/>
              </a:ext>
            </a:extLst>
          </p:cNvPr>
          <p:cNvSpPr>
            <a:spLocks noGrp="1"/>
          </p:cNvSpPr>
          <p:nvPr>
            <p:ph type="dt" sz="half" idx="10"/>
          </p:nvPr>
        </p:nvSpPr>
        <p:spPr/>
        <p:txBody>
          <a:bodyPr/>
          <a:lstStyle/>
          <a:p>
            <a:r>
              <a:rPr lang="en-US"/>
              <a:t>2025-11-06</a:t>
            </a:r>
            <a:endParaRPr lang="sv-SE" dirty="0"/>
          </a:p>
        </p:txBody>
      </p:sp>
      <p:graphicFrame>
        <p:nvGraphicFramePr>
          <p:cNvPr id="6" name="Chart 5">
            <a:extLst>
              <a:ext uri="{FF2B5EF4-FFF2-40B4-BE49-F238E27FC236}">
                <a16:creationId xmlns:a16="http://schemas.microsoft.com/office/drawing/2014/main" id="{C47B4DAC-0BB7-4D1C-9D81-342330A19824}"/>
              </a:ext>
            </a:extLst>
          </p:cNvPr>
          <p:cNvGraphicFramePr>
            <a:graphicFrameLocks/>
          </p:cNvGraphicFramePr>
          <p:nvPr>
            <p:extLst>
              <p:ext uri="{D42A27DB-BD31-4B8C-83A1-F6EECF244321}">
                <p14:modId xmlns:p14="http://schemas.microsoft.com/office/powerpoint/2010/main" val="1006550676"/>
              </p:ext>
            </p:extLst>
          </p:nvPr>
        </p:nvGraphicFramePr>
        <p:xfrm>
          <a:off x="1026795" y="1790700"/>
          <a:ext cx="4583430" cy="382904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id="{BE782A4E-5F29-43A2-A7EC-EDFC0AC2A598}"/>
              </a:ext>
            </a:extLst>
          </p:cNvPr>
          <p:cNvGraphicFramePr>
            <a:graphicFrameLocks/>
          </p:cNvGraphicFramePr>
          <p:nvPr>
            <p:extLst>
              <p:ext uri="{D42A27DB-BD31-4B8C-83A1-F6EECF244321}">
                <p14:modId xmlns:p14="http://schemas.microsoft.com/office/powerpoint/2010/main" val="442568516"/>
              </p:ext>
            </p:extLst>
          </p:nvPr>
        </p:nvGraphicFramePr>
        <p:xfrm>
          <a:off x="6219825" y="1866899"/>
          <a:ext cx="4806318" cy="375284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99520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DE12C-FE72-48ED-80D8-7C5C9A10A6C2}"/>
              </a:ext>
            </a:extLst>
          </p:cNvPr>
          <p:cNvSpPr>
            <a:spLocks noGrp="1"/>
          </p:cNvSpPr>
          <p:nvPr>
            <p:ph type="title"/>
          </p:nvPr>
        </p:nvSpPr>
        <p:spPr>
          <a:xfrm>
            <a:off x="1103709" y="265373"/>
            <a:ext cx="9360000" cy="657339"/>
          </a:xfrm>
        </p:spPr>
        <p:txBody>
          <a:bodyPr vert="horz" lIns="90000" tIns="45720" rIns="91440" bIns="18000" rtlCol="0" anchor="t" anchorCtr="0">
            <a:normAutofit/>
          </a:bodyPr>
          <a:lstStyle/>
          <a:p>
            <a:r>
              <a:rPr lang="sv-SE" kern="1200" dirty="0" err="1"/>
              <a:t>Key</a:t>
            </a:r>
            <a:r>
              <a:rPr lang="sv-SE" kern="1200" dirty="0"/>
              <a:t> </a:t>
            </a:r>
            <a:r>
              <a:rPr lang="sv-SE" kern="1200" dirty="0" err="1"/>
              <a:t>milestones</a:t>
            </a:r>
            <a:r>
              <a:rPr lang="sv-SE" kern="1200" dirty="0"/>
              <a:t> &gt; 4 </a:t>
            </a:r>
            <a:r>
              <a:rPr lang="sv-SE" kern="1200" dirty="0" err="1"/>
              <a:t>months</a:t>
            </a:r>
            <a:r>
              <a:rPr lang="sv-SE" kern="1200" dirty="0"/>
              <a:t> </a:t>
            </a:r>
            <a:r>
              <a:rPr lang="sv-SE" kern="1200" dirty="0" err="1"/>
              <a:t>delay</a:t>
            </a:r>
            <a:endParaRPr lang="sv-SE" kern="1200" dirty="0"/>
          </a:p>
        </p:txBody>
      </p:sp>
      <p:sp>
        <p:nvSpPr>
          <p:cNvPr id="3" name="Footer Placeholder 2">
            <a:extLst>
              <a:ext uri="{FF2B5EF4-FFF2-40B4-BE49-F238E27FC236}">
                <a16:creationId xmlns:a16="http://schemas.microsoft.com/office/drawing/2014/main" id="{94CF9D17-8846-4D99-936E-81FE941C848C}"/>
              </a:ext>
            </a:extLst>
          </p:cNvPr>
          <p:cNvSpPr>
            <a:spLocks noGrp="1"/>
          </p:cNvSpPr>
          <p:nvPr>
            <p:ph type="ftr" sz="quarter" idx="11"/>
          </p:nvPr>
        </p:nvSpPr>
        <p:spPr>
          <a:xfrm>
            <a:off x="2053244" y="6475270"/>
            <a:ext cx="4320448" cy="365125"/>
          </a:xfrm>
        </p:spPr>
        <p:txBody>
          <a:bodyPr vert="horz" lIns="91440" tIns="45720" rIns="91440" bIns="45720" rtlCol="0" anchor="ctr">
            <a:normAutofit/>
          </a:bodyPr>
          <a:lstStyle/>
          <a:p>
            <a:pPr>
              <a:spcAft>
                <a:spcPts val="600"/>
              </a:spcAft>
            </a:pPr>
            <a:r>
              <a:rPr lang="sv-SE" kern="1200" cap="all" spc="80" baseline="0"/>
              <a:t>MAGIC ICEB</a:t>
            </a:r>
          </a:p>
        </p:txBody>
      </p:sp>
      <p:sp>
        <p:nvSpPr>
          <p:cNvPr id="4" name="Slide Number Placeholder 3">
            <a:extLst>
              <a:ext uri="{FF2B5EF4-FFF2-40B4-BE49-F238E27FC236}">
                <a16:creationId xmlns:a16="http://schemas.microsoft.com/office/drawing/2014/main" id="{558BE8CC-26A5-4C70-94E5-EA5655563672}"/>
              </a:ext>
            </a:extLst>
          </p:cNvPr>
          <p:cNvSpPr>
            <a:spLocks noGrp="1"/>
          </p:cNvSpPr>
          <p:nvPr>
            <p:ph type="sldNum" sz="quarter" idx="12"/>
          </p:nvPr>
        </p:nvSpPr>
        <p:spPr>
          <a:xfrm>
            <a:off x="8735292" y="6475270"/>
            <a:ext cx="2743200" cy="365125"/>
          </a:xfrm>
        </p:spPr>
        <p:txBody>
          <a:bodyPr vert="horz" lIns="91440" tIns="45720" rIns="91440" bIns="45720" rtlCol="0" anchor="ctr">
            <a:normAutofit/>
          </a:bodyPr>
          <a:lstStyle/>
          <a:p>
            <a:pPr>
              <a:spcAft>
                <a:spcPts val="600"/>
              </a:spcAft>
            </a:pPr>
            <a:fld id="{F7283078-D760-1647-8B80-66BA8B52336D}" type="slidenum">
              <a:rPr lang="sv-SE" smtClean="0"/>
              <a:pPr>
                <a:spcAft>
                  <a:spcPts val="600"/>
                </a:spcAft>
              </a:pPr>
              <a:t>14</a:t>
            </a:fld>
            <a:endParaRPr lang="sv-SE"/>
          </a:p>
        </p:txBody>
      </p:sp>
      <p:sp>
        <p:nvSpPr>
          <p:cNvPr id="5" name="Text Placeholder 4">
            <a:extLst>
              <a:ext uri="{FF2B5EF4-FFF2-40B4-BE49-F238E27FC236}">
                <a16:creationId xmlns:a16="http://schemas.microsoft.com/office/drawing/2014/main" id="{4BA11229-33C2-4EA3-8003-9A2844CC332F}"/>
              </a:ext>
            </a:extLst>
          </p:cNvPr>
          <p:cNvSpPr>
            <a:spLocks noGrp="1"/>
          </p:cNvSpPr>
          <p:nvPr>
            <p:ph type="body" sz="quarter" idx="14"/>
          </p:nvPr>
        </p:nvSpPr>
        <p:spPr>
          <a:xfrm>
            <a:off x="1103709" y="931026"/>
            <a:ext cx="9360000" cy="507076"/>
          </a:xfrm>
        </p:spPr>
        <p:txBody>
          <a:bodyPr vert="horz" lIns="90000" tIns="18000" rIns="91440" bIns="45720" rtlCol="0">
            <a:normAutofit/>
          </a:bodyPr>
          <a:lstStyle/>
          <a:p>
            <a:pPr>
              <a:spcAft>
                <a:spcPts val="600"/>
              </a:spcAft>
            </a:pPr>
            <a:r>
              <a:rPr lang="en-US" kern="1200" noProof="0" dirty="0"/>
              <a:t>Comparing September 2024 with </a:t>
            </a:r>
            <a:r>
              <a:rPr lang="en-US" dirty="0"/>
              <a:t>September 2025</a:t>
            </a:r>
            <a:endParaRPr lang="en-US" kern="1200" noProof="0" dirty="0"/>
          </a:p>
        </p:txBody>
      </p:sp>
      <p:sp>
        <p:nvSpPr>
          <p:cNvPr id="7" name="Date Placeholder 6">
            <a:extLst>
              <a:ext uri="{FF2B5EF4-FFF2-40B4-BE49-F238E27FC236}">
                <a16:creationId xmlns:a16="http://schemas.microsoft.com/office/drawing/2014/main" id="{69E945DC-9D0C-487F-B029-58D7211A870F}"/>
              </a:ext>
            </a:extLst>
          </p:cNvPr>
          <p:cNvSpPr>
            <a:spLocks noGrp="1"/>
          </p:cNvSpPr>
          <p:nvPr>
            <p:ph type="dt" sz="half" idx="10"/>
          </p:nvPr>
        </p:nvSpPr>
        <p:spPr>
          <a:xfrm>
            <a:off x="1195647" y="6475270"/>
            <a:ext cx="832658" cy="365125"/>
          </a:xfrm>
        </p:spPr>
        <p:txBody>
          <a:bodyPr vert="horz" lIns="91440" tIns="45720" rIns="91440" bIns="45720" rtlCol="0" anchor="ctr">
            <a:normAutofit/>
          </a:bodyPr>
          <a:lstStyle/>
          <a:p>
            <a:pPr>
              <a:spcAft>
                <a:spcPts val="600"/>
              </a:spcAft>
            </a:pPr>
            <a:r>
              <a:rPr lang="en-US"/>
              <a:t>2025-11-06</a:t>
            </a:r>
            <a:endParaRPr lang="sv-SE"/>
          </a:p>
        </p:txBody>
      </p:sp>
      <p:graphicFrame>
        <p:nvGraphicFramePr>
          <p:cNvPr id="8" name="Table 7">
            <a:extLst>
              <a:ext uri="{FF2B5EF4-FFF2-40B4-BE49-F238E27FC236}">
                <a16:creationId xmlns:a16="http://schemas.microsoft.com/office/drawing/2014/main" id="{5CF60D57-DD77-2ED7-B4D5-4681FC165A85}"/>
              </a:ext>
            </a:extLst>
          </p:cNvPr>
          <p:cNvGraphicFramePr>
            <a:graphicFrameLocks noGrp="1"/>
          </p:cNvGraphicFramePr>
          <p:nvPr>
            <p:extLst>
              <p:ext uri="{D42A27DB-BD31-4B8C-83A1-F6EECF244321}">
                <p14:modId xmlns:p14="http://schemas.microsoft.com/office/powerpoint/2010/main" val="3698775136"/>
              </p:ext>
            </p:extLst>
          </p:nvPr>
        </p:nvGraphicFramePr>
        <p:xfrm>
          <a:off x="1103313" y="1790748"/>
          <a:ext cx="10098087" cy="4248437"/>
        </p:xfrm>
        <a:graphic>
          <a:graphicData uri="http://schemas.openxmlformats.org/drawingml/2006/table">
            <a:tbl>
              <a:tblPr firstRow="1" bandRow="1">
                <a:tableStyleId>{5C22544A-7EE6-4342-B048-85BDC9FD1C3A}</a:tableStyleId>
              </a:tblPr>
              <a:tblGrid>
                <a:gridCol w="5218346">
                  <a:extLst>
                    <a:ext uri="{9D8B030D-6E8A-4147-A177-3AD203B41FA5}">
                      <a16:colId xmlns:a16="http://schemas.microsoft.com/office/drawing/2014/main" val="978045138"/>
                    </a:ext>
                  </a:extLst>
                </a:gridCol>
                <a:gridCol w="1387561">
                  <a:extLst>
                    <a:ext uri="{9D8B030D-6E8A-4147-A177-3AD203B41FA5}">
                      <a16:colId xmlns:a16="http://schemas.microsoft.com/office/drawing/2014/main" val="1588464657"/>
                    </a:ext>
                  </a:extLst>
                </a:gridCol>
                <a:gridCol w="1659387">
                  <a:extLst>
                    <a:ext uri="{9D8B030D-6E8A-4147-A177-3AD203B41FA5}">
                      <a16:colId xmlns:a16="http://schemas.microsoft.com/office/drawing/2014/main" val="3838703626"/>
                    </a:ext>
                  </a:extLst>
                </a:gridCol>
                <a:gridCol w="1832793">
                  <a:extLst>
                    <a:ext uri="{9D8B030D-6E8A-4147-A177-3AD203B41FA5}">
                      <a16:colId xmlns:a16="http://schemas.microsoft.com/office/drawing/2014/main" val="3467180850"/>
                    </a:ext>
                  </a:extLst>
                </a:gridCol>
              </a:tblGrid>
              <a:tr h="543056">
                <a:tc>
                  <a:txBody>
                    <a:bodyPr/>
                    <a:lstStyle/>
                    <a:p>
                      <a:pPr algn="l" fontAlgn="b"/>
                      <a:r>
                        <a:rPr lang="en-GB" sz="1600" u="none" strike="noStrike" dirty="0">
                          <a:effectLst/>
                        </a:rPr>
                        <a:t>Activity Name</a:t>
                      </a:r>
                      <a:endParaRPr lang="en-GB" sz="1600" b="1" i="0" u="none" strike="noStrike" dirty="0">
                        <a:solidFill>
                          <a:srgbClr val="000000"/>
                        </a:solidFill>
                        <a:effectLst/>
                        <a:latin typeface="Calibri" panose="020F0502020204030204" pitchFamily="34" charset="0"/>
                      </a:endParaRPr>
                    </a:p>
                  </a:txBody>
                  <a:tcPr marL="10905" marR="10905" marT="10905" marB="0" anchor="b"/>
                </a:tc>
                <a:tc>
                  <a:txBody>
                    <a:bodyPr/>
                    <a:lstStyle/>
                    <a:p>
                      <a:pPr algn="l" fontAlgn="b"/>
                      <a:r>
                        <a:rPr lang="en-GB" sz="1600" u="none" strike="noStrike" dirty="0">
                          <a:effectLst/>
                        </a:rPr>
                        <a:t>Date (Sep 24)</a:t>
                      </a:r>
                      <a:endParaRPr lang="en-GB" sz="1600" b="1" i="0" u="none" strike="noStrike" dirty="0">
                        <a:solidFill>
                          <a:srgbClr val="000000"/>
                        </a:solidFill>
                        <a:effectLst/>
                        <a:latin typeface="Calibri" panose="020F0502020204030204" pitchFamily="34" charset="0"/>
                      </a:endParaRPr>
                    </a:p>
                  </a:txBody>
                  <a:tcPr marL="10905" marR="10905" marT="10905" marB="0" anchor="b"/>
                </a:tc>
                <a:tc>
                  <a:txBody>
                    <a:bodyPr/>
                    <a:lstStyle/>
                    <a:p>
                      <a:pPr algn="l" fontAlgn="b"/>
                      <a:r>
                        <a:rPr lang="en-GB" sz="1600" u="none" strike="noStrike" dirty="0">
                          <a:effectLst/>
                        </a:rPr>
                        <a:t>Date (Sep 25)</a:t>
                      </a:r>
                      <a:endParaRPr lang="en-GB" sz="1600" b="1" i="0" u="none" strike="noStrike" dirty="0">
                        <a:solidFill>
                          <a:srgbClr val="000000"/>
                        </a:solidFill>
                        <a:effectLst/>
                        <a:latin typeface="Calibri" panose="020F0502020204030204" pitchFamily="34" charset="0"/>
                      </a:endParaRPr>
                    </a:p>
                  </a:txBody>
                  <a:tcPr marL="10905" marR="10905" marT="10905" marB="0" anchor="b"/>
                </a:tc>
                <a:tc>
                  <a:txBody>
                    <a:bodyPr/>
                    <a:lstStyle/>
                    <a:p>
                      <a:pPr algn="l" fontAlgn="b"/>
                      <a:r>
                        <a:rPr lang="en-GB" sz="1600" u="none" strike="noStrike" dirty="0">
                          <a:effectLst/>
                        </a:rPr>
                        <a:t>Variance date (month)</a:t>
                      </a:r>
                      <a:endParaRPr lang="en-GB" sz="1600" b="1" i="0" u="none" strike="noStrike" dirty="0">
                        <a:solidFill>
                          <a:srgbClr val="000000"/>
                        </a:solidFill>
                        <a:effectLst/>
                        <a:latin typeface="Calibri" panose="020F0502020204030204" pitchFamily="34" charset="0"/>
                      </a:endParaRPr>
                    </a:p>
                  </a:txBody>
                  <a:tcPr marL="10905" marR="10905" marT="10905" marB="0" anchor="b"/>
                </a:tc>
                <a:extLst>
                  <a:ext uri="{0D108BD9-81ED-4DB2-BD59-A6C34878D82A}">
                    <a16:rowId xmlns:a16="http://schemas.microsoft.com/office/drawing/2014/main" val="1712208826"/>
                  </a:ext>
                </a:extLst>
              </a:tr>
              <a:tr h="303152">
                <a:tc>
                  <a:txBody>
                    <a:bodyPr/>
                    <a:lstStyle/>
                    <a:p>
                      <a:pPr algn="l" fontAlgn="b">
                        <a:buNone/>
                      </a:pPr>
                      <a:r>
                        <a:rPr lang="en-GB" sz="1600" b="0" i="0" u="none" strike="noStrike" dirty="0" err="1">
                          <a:solidFill>
                            <a:schemeClr val="tx1"/>
                          </a:solidFill>
                          <a:effectLst/>
                          <a:latin typeface="Calibri" panose="020F0502020204030204" pitchFamily="34" charset="0"/>
                        </a:rPr>
                        <a:t>MAGIC:In-B</a:t>
                      </a:r>
                      <a:r>
                        <a:rPr lang="en-GB" sz="1600" b="0" i="0" u="none" strike="noStrike" dirty="0">
                          <a:solidFill>
                            <a:schemeClr val="tx1"/>
                          </a:solidFill>
                          <a:effectLst/>
                          <a:latin typeface="Calibri" panose="020F0502020204030204" pitchFamily="34" charset="0"/>
                        </a:rPr>
                        <a:t> </a:t>
                      </a:r>
                      <a:r>
                        <a:rPr lang="en-GB" sz="1600" b="0" i="0" u="none" strike="noStrike" dirty="0" err="1">
                          <a:solidFill>
                            <a:schemeClr val="tx1"/>
                          </a:solidFill>
                          <a:effectLst/>
                          <a:latin typeface="Calibri" panose="020F0502020204030204" pitchFamily="34" charset="0"/>
                        </a:rPr>
                        <a:t>VH+Supp:Factory</a:t>
                      </a:r>
                      <a:r>
                        <a:rPr lang="en-GB" sz="1600" b="0" i="0" u="none" strike="noStrike" dirty="0">
                          <a:solidFill>
                            <a:schemeClr val="tx1"/>
                          </a:solidFill>
                          <a:effectLst/>
                          <a:latin typeface="Calibri" panose="020F0502020204030204" pitchFamily="34" charset="0"/>
                        </a:rPr>
                        <a:t> Acceptance Test (FAT)</a:t>
                      </a:r>
                    </a:p>
                  </a:txBody>
                  <a:tcPr marL="9525" marR="9525" marT="9525" marB="0" anchor="b"/>
                </a:tc>
                <a:tc>
                  <a:txBody>
                    <a:bodyPr/>
                    <a:lstStyle/>
                    <a:p>
                      <a:pPr algn="r" fontAlgn="b">
                        <a:buNone/>
                      </a:pPr>
                      <a:r>
                        <a:rPr lang="en-GB" sz="1600" b="0" i="0" u="none" strike="noStrike" dirty="0">
                          <a:solidFill>
                            <a:schemeClr val="tx1"/>
                          </a:solidFill>
                          <a:effectLst/>
                          <a:latin typeface="Calibri" panose="020F0502020204030204" pitchFamily="34" charset="0"/>
                        </a:rPr>
                        <a:t>14-mar-25</a:t>
                      </a:r>
                    </a:p>
                  </a:txBody>
                  <a:tcPr marL="9525" marR="9525" marT="9525" marB="0" anchor="b"/>
                </a:tc>
                <a:tc>
                  <a:txBody>
                    <a:bodyPr/>
                    <a:lstStyle/>
                    <a:p>
                      <a:pPr algn="r" fontAlgn="b">
                        <a:buNone/>
                      </a:pPr>
                      <a:r>
                        <a:rPr lang="en-GB" sz="1600" b="0" i="0" u="none" strike="noStrike">
                          <a:solidFill>
                            <a:schemeClr val="tx1"/>
                          </a:solidFill>
                          <a:effectLst/>
                          <a:latin typeface="Calibri" panose="020F0502020204030204" pitchFamily="34" charset="0"/>
                        </a:rPr>
                        <a:t>13-Oct-25</a:t>
                      </a:r>
                    </a:p>
                  </a:txBody>
                  <a:tcPr marL="9525" marR="9525" marT="9525" marB="0" anchor="b"/>
                </a:tc>
                <a:tc>
                  <a:txBody>
                    <a:bodyPr/>
                    <a:lstStyle/>
                    <a:p>
                      <a:pPr algn="r" fontAlgn="b">
                        <a:buNone/>
                      </a:pPr>
                      <a:r>
                        <a:rPr lang="en-GB" sz="1600" b="0" i="0" u="none" strike="noStrike">
                          <a:solidFill>
                            <a:schemeClr val="tx1"/>
                          </a:solidFill>
                          <a:effectLst/>
                          <a:latin typeface="Calibri" panose="020F0502020204030204" pitchFamily="34" charset="0"/>
                        </a:rPr>
                        <a:t>-7,2</a:t>
                      </a:r>
                    </a:p>
                  </a:txBody>
                  <a:tcPr marL="9525" marR="9525" marT="9525" marB="0" anchor="b"/>
                </a:tc>
                <a:extLst>
                  <a:ext uri="{0D108BD9-81ED-4DB2-BD59-A6C34878D82A}">
                    <a16:rowId xmlns:a16="http://schemas.microsoft.com/office/drawing/2014/main" val="4283110360"/>
                  </a:ext>
                </a:extLst>
              </a:tr>
              <a:tr h="303152">
                <a:tc>
                  <a:txBody>
                    <a:bodyPr/>
                    <a:lstStyle/>
                    <a:p>
                      <a:pPr algn="l" fontAlgn="b">
                        <a:buNone/>
                      </a:pPr>
                      <a:r>
                        <a:rPr lang="en-GB" sz="1600" b="0" i="0" u="none" strike="noStrike" dirty="0" err="1">
                          <a:solidFill>
                            <a:schemeClr val="tx1"/>
                          </a:solidFill>
                          <a:effectLst/>
                          <a:latin typeface="Calibri" panose="020F0502020204030204" pitchFamily="34" charset="0"/>
                        </a:rPr>
                        <a:t>MAGIC:BWF:Factory</a:t>
                      </a:r>
                      <a:r>
                        <a:rPr lang="en-GB" sz="1600" b="0" i="0" u="none" strike="noStrike" dirty="0">
                          <a:solidFill>
                            <a:schemeClr val="tx1"/>
                          </a:solidFill>
                          <a:effectLst/>
                          <a:latin typeface="Calibri" panose="020F0502020204030204" pitchFamily="34" charset="0"/>
                        </a:rPr>
                        <a:t> Acceptance Test (FAT)</a:t>
                      </a:r>
                    </a:p>
                  </a:txBody>
                  <a:tcPr marL="9525" marR="9525" marT="9525" marB="0" anchor="b"/>
                </a:tc>
                <a:tc>
                  <a:txBody>
                    <a:bodyPr/>
                    <a:lstStyle/>
                    <a:p>
                      <a:pPr algn="r" fontAlgn="b">
                        <a:buNone/>
                      </a:pPr>
                      <a:r>
                        <a:rPr lang="en-GB" sz="1600" b="0" i="0" u="none" strike="noStrike" dirty="0">
                          <a:solidFill>
                            <a:schemeClr val="tx1"/>
                          </a:solidFill>
                          <a:effectLst/>
                          <a:latin typeface="Calibri" panose="020F0502020204030204" pitchFamily="34" charset="0"/>
                        </a:rPr>
                        <a:t>25-jul-25</a:t>
                      </a:r>
                    </a:p>
                  </a:txBody>
                  <a:tcPr marL="9525" marR="9525" marT="9525" marB="0" anchor="b"/>
                </a:tc>
                <a:tc>
                  <a:txBody>
                    <a:bodyPr/>
                    <a:lstStyle/>
                    <a:p>
                      <a:pPr algn="r" fontAlgn="b">
                        <a:buNone/>
                      </a:pPr>
                      <a:r>
                        <a:rPr lang="en-GB" sz="1600" b="0" i="0" u="none" strike="noStrike">
                          <a:solidFill>
                            <a:schemeClr val="tx1"/>
                          </a:solidFill>
                          <a:effectLst/>
                          <a:latin typeface="Calibri" panose="020F0502020204030204" pitchFamily="34" charset="0"/>
                        </a:rPr>
                        <a:t>24-feb-26</a:t>
                      </a:r>
                    </a:p>
                  </a:txBody>
                  <a:tcPr marL="9525" marR="9525" marT="9525" marB="0" anchor="b"/>
                </a:tc>
                <a:tc>
                  <a:txBody>
                    <a:bodyPr/>
                    <a:lstStyle/>
                    <a:p>
                      <a:pPr algn="r" fontAlgn="b">
                        <a:buNone/>
                      </a:pPr>
                      <a:r>
                        <a:rPr lang="en-GB" sz="1600" b="0" i="0" u="none" strike="noStrike">
                          <a:solidFill>
                            <a:schemeClr val="tx1"/>
                          </a:solidFill>
                          <a:effectLst/>
                          <a:latin typeface="Calibri" panose="020F0502020204030204" pitchFamily="34" charset="0"/>
                        </a:rPr>
                        <a:t>-7,1</a:t>
                      </a:r>
                    </a:p>
                  </a:txBody>
                  <a:tcPr marL="9525" marR="9525" marT="9525" marB="0" anchor="b"/>
                </a:tc>
                <a:extLst>
                  <a:ext uri="{0D108BD9-81ED-4DB2-BD59-A6C34878D82A}">
                    <a16:rowId xmlns:a16="http://schemas.microsoft.com/office/drawing/2014/main" val="3514910536"/>
                  </a:ext>
                </a:extLst>
              </a:tr>
              <a:tr h="303152">
                <a:tc>
                  <a:txBody>
                    <a:bodyPr/>
                    <a:lstStyle/>
                    <a:p>
                      <a:pPr algn="l" fontAlgn="b">
                        <a:buNone/>
                      </a:pPr>
                      <a:r>
                        <a:rPr lang="en-GB" sz="1600" b="0" i="0" u="none" strike="noStrike">
                          <a:solidFill>
                            <a:schemeClr val="tx1"/>
                          </a:solidFill>
                          <a:effectLst/>
                          <a:latin typeface="Calibri" panose="020F0502020204030204" pitchFamily="34" charset="0"/>
                        </a:rPr>
                        <a:t>MAGIC:OoB VH &amp; Supp: Factory Acceptance Test (FAT)</a:t>
                      </a:r>
                    </a:p>
                  </a:txBody>
                  <a:tcPr marL="9525" marR="9525" marT="9525" marB="0" anchor="b"/>
                </a:tc>
                <a:tc>
                  <a:txBody>
                    <a:bodyPr/>
                    <a:lstStyle/>
                    <a:p>
                      <a:pPr algn="r" fontAlgn="b">
                        <a:buNone/>
                      </a:pPr>
                      <a:r>
                        <a:rPr lang="en-GB" sz="1600" b="0" i="0" u="none" strike="noStrike" dirty="0">
                          <a:solidFill>
                            <a:schemeClr val="tx1"/>
                          </a:solidFill>
                          <a:effectLst/>
                          <a:latin typeface="Calibri" panose="020F0502020204030204" pitchFamily="34" charset="0"/>
                        </a:rPr>
                        <a:t>24-Oct-25</a:t>
                      </a:r>
                    </a:p>
                  </a:txBody>
                  <a:tcPr marL="9525" marR="9525" marT="9525" marB="0" anchor="b"/>
                </a:tc>
                <a:tc>
                  <a:txBody>
                    <a:bodyPr/>
                    <a:lstStyle/>
                    <a:p>
                      <a:pPr algn="r" fontAlgn="b">
                        <a:buNone/>
                      </a:pPr>
                      <a:r>
                        <a:rPr lang="en-GB" sz="1600" b="0" i="0" u="none" strike="noStrike">
                          <a:solidFill>
                            <a:schemeClr val="tx1"/>
                          </a:solidFill>
                          <a:effectLst/>
                          <a:latin typeface="Calibri" panose="020F0502020204030204" pitchFamily="34" charset="0"/>
                        </a:rPr>
                        <a:t>08-sep-26</a:t>
                      </a:r>
                    </a:p>
                  </a:txBody>
                  <a:tcPr marL="9525" marR="9525" marT="9525" marB="0" anchor="b"/>
                </a:tc>
                <a:tc>
                  <a:txBody>
                    <a:bodyPr/>
                    <a:lstStyle/>
                    <a:p>
                      <a:pPr algn="r" fontAlgn="b">
                        <a:buNone/>
                      </a:pPr>
                      <a:r>
                        <a:rPr lang="en-GB" sz="1600" b="0" i="0" u="none" strike="noStrike">
                          <a:solidFill>
                            <a:schemeClr val="tx1"/>
                          </a:solidFill>
                          <a:effectLst/>
                          <a:latin typeface="Calibri" panose="020F0502020204030204" pitchFamily="34" charset="0"/>
                        </a:rPr>
                        <a:t>-10,55</a:t>
                      </a:r>
                    </a:p>
                  </a:txBody>
                  <a:tcPr marL="9525" marR="9525" marT="9525" marB="0" anchor="b"/>
                </a:tc>
                <a:extLst>
                  <a:ext uri="{0D108BD9-81ED-4DB2-BD59-A6C34878D82A}">
                    <a16:rowId xmlns:a16="http://schemas.microsoft.com/office/drawing/2014/main" val="599908407"/>
                  </a:ext>
                </a:extLst>
              </a:tr>
              <a:tr h="303152">
                <a:tc>
                  <a:txBody>
                    <a:bodyPr/>
                    <a:lstStyle/>
                    <a:p>
                      <a:pPr algn="l" fontAlgn="b">
                        <a:buNone/>
                      </a:pPr>
                      <a:r>
                        <a:rPr lang="en-GB" sz="1600" b="0" i="0" u="none" strike="noStrike">
                          <a:solidFill>
                            <a:schemeClr val="tx1"/>
                          </a:solidFill>
                          <a:effectLst/>
                          <a:latin typeface="Calibri" panose="020F0502020204030204" pitchFamily="34" charset="0"/>
                        </a:rPr>
                        <a:t>MAGIC:Polarizer: Factory Acceptance Test (FAT)</a:t>
                      </a:r>
                    </a:p>
                  </a:txBody>
                  <a:tcPr marL="9525" marR="9525" marT="9525" marB="0" anchor="b"/>
                </a:tc>
                <a:tc>
                  <a:txBody>
                    <a:bodyPr/>
                    <a:lstStyle/>
                    <a:p>
                      <a:pPr algn="r" fontAlgn="b">
                        <a:buNone/>
                      </a:pPr>
                      <a:r>
                        <a:rPr lang="en-GB" sz="1600" b="0" i="0" u="none" strike="noStrike" dirty="0">
                          <a:solidFill>
                            <a:schemeClr val="tx1"/>
                          </a:solidFill>
                          <a:effectLst/>
                          <a:latin typeface="Calibri" panose="020F0502020204030204" pitchFamily="34" charset="0"/>
                        </a:rPr>
                        <a:t>10-jun-25</a:t>
                      </a:r>
                    </a:p>
                  </a:txBody>
                  <a:tcPr marL="9525" marR="9525" marT="9525" marB="0" anchor="b"/>
                </a:tc>
                <a:tc>
                  <a:txBody>
                    <a:bodyPr/>
                    <a:lstStyle/>
                    <a:p>
                      <a:pPr algn="r" fontAlgn="b">
                        <a:buNone/>
                      </a:pPr>
                      <a:r>
                        <a:rPr lang="en-GB" sz="1600" b="0" i="0" u="none" strike="noStrike">
                          <a:solidFill>
                            <a:schemeClr val="tx1"/>
                          </a:solidFill>
                          <a:effectLst/>
                          <a:latin typeface="Calibri" panose="020F0502020204030204" pitchFamily="34" charset="0"/>
                        </a:rPr>
                        <a:t>08-dec-25</a:t>
                      </a:r>
                    </a:p>
                  </a:txBody>
                  <a:tcPr marL="9525" marR="9525" marT="9525" marB="0" anchor="b"/>
                </a:tc>
                <a:tc>
                  <a:txBody>
                    <a:bodyPr/>
                    <a:lstStyle/>
                    <a:p>
                      <a:pPr algn="r" fontAlgn="b">
                        <a:buNone/>
                      </a:pPr>
                      <a:r>
                        <a:rPr lang="en-GB" sz="1600" b="0" i="0" u="none" strike="noStrike">
                          <a:solidFill>
                            <a:schemeClr val="tx1"/>
                          </a:solidFill>
                          <a:effectLst/>
                          <a:latin typeface="Calibri" panose="020F0502020204030204" pitchFamily="34" charset="0"/>
                        </a:rPr>
                        <a:t>-6,4</a:t>
                      </a:r>
                    </a:p>
                  </a:txBody>
                  <a:tcPr marL="9525" marR="9525" marT="9525" marB="0" anchor="b"/>
                </a:tc>
                <a:extLst>
                  <a:ext uri="{0D108BD9-81ED-4DB2-BD59-A6C34878D82A}">
                    <a16:rowId xmlns:a16="http://schemas.microsoft.com/office/drawing/2014/main" val="1055964948"/>
                  </a:ext>
                </a:extLst>
              </a:tr>
              <a:tr h="543056">
                <a:tc>
                  <a:txBody>
                    <a:bodyPr/>
                    <a:lstStyle/>
                    <a:p>
                      <a:pPr algn="l" fontAlgn="b">
                        <a:buNone/>
                      </a:pPr>
                      <a:r>
                        <a:rPr lang="en-GB" sz="1600" b="0" i="0" u="none" strike="noStrike">
                          <a:solidFill>
                            <a:schemeClr val="tx1"/>
                          </a:solidFill>
                          <a:effectLst/>
                          <a:latin typeface="Calibri" panose="020F0502020204030204" pitchFamily="34" charset="0"/>
                        </a:rPr>
                        <a:t>MAGIC:RF SF: CDR (meeting)</a:t>
                      </a:r>
                    </a:p>
                  </a:txBody>
                  <a:tcPr marL="9525" marR="9525" marT="9525" marB="0" anchor="b"/>
                </a:tc>
                <a:tc>
                  <a:txBody>
                    <a:bodyPr/>
                    <a:lstStyle/>
                    <a:p>
                      <a:pPr algn="r" fontAlgn="b">
                        <a:buNone/>
                      </a:pPr>
                      <a:r>
                        <a:rPr lang="en-GB" sz="1600" b="0" i="0" u="none" strike="noStrike" dirty="0">
                          <a:solidFill>
                            <a:schemeClr val="tx1"/>
                          </a:solidFill>
                          <a:effectLst/>
                          <a:latin typeface="Calibri" panose="020F0502020204030204" pitchFamily="34" charset="0"/>
                        </a:rPr>
                        <a:t>10-feb-25</a:t>
                      </a:r>
                    </a:p>
                  </a:txBody>
                  <a:tcPr marL="9525" marR="9525" marT="9525" marB="0" anchor="b"/>
                </a:tc>
                <a:tc>
                  <a:txBody>
                    <a:bodyPr/>
                    <a:lstStyle/>
                    <a:p>
                      <a:pPr algn="r" fontAlgn="b">
                        <a:buNone/>
                      </a:pPr>
                      <a:r>
                        <a:rPr lang="en-GB" sz="1600" b="0" i="0" u="none" strike="noStrike" dirty="0">
                          <a:solidFill>
                            <a:schemeClr val="tx1"/>
                          </a:solidFill>
                          <a:effectLst/>
                          <a:latin typeface="Calibri" panose="020F0502020204030204" pitchFamily="34" charset="0"/>
                        </a:rPr>
                        <a:t>02-dec-25</a:t>
                      </a:r>
                    </a:p>
                  </a:txBody>
                  <a:tcPr marL="9525" marR="9525" marT="9525" marB="0" anchor="b"/>
                </a:tc>
                <a:tc>
                  <a:txBody>
                    <a:bodyPr/>
                    <a:lstStyle/>
                    <a:p>
                      <a:pPr algn="r" fontAlgn="b">
                        <a:buNone/>
                      </a:pPr>
                      <a:r>
                        <a:rPr lang="en-GB" sz="1600" b="0" i="0" u="none" strike="noStrike">
                          <a:solidFill>
                            <a:schemeClr val="tx1"/>
                          </a:solidFill>
                          <a:effectLst/>
                          <a:latin typeface="Calibri" panose="020F0502020204030204" pitchFamily="34" charset="0"/>
                        </a:rPr>
                        <a:t>-9,2</a:t>
                      </a:r>
                    </a:p>
                  </a:txBody>
                  <a:tcPr marL="9525" marR="9525" marT="9525" marB="0" anchor="b"/>
                </a:tc>
                <a:extLst>
                  <a:ext uri="{0D108BD9-81ED-4DB2-BD59-A6C34878D82A}">
                    <a16:rowId xmlns:a16="http://schemas.microsoft.com/office/drawing/2014/main" val="1316504914"/>
                  </a:ext>
                </a:extLst>
              </a:tr>
              <a:tr h="543056">
                <a:tc>
                  <a:txBody>
                    <a:bodyPr/>
                    <a:lstStyle/>
                    <a:p>
                      <a:pPr algn="l" fontAlgn="b">
                        <a:buNone/>
                      </a:pPr>
                      <a:r>
                        <a:rPr lang="en-GB" sz="1600" b="0" i="0" u="none" strike="noStrike">
                          <a:solidFill>
                            <a:schemeClr val="tx1"/>
                          </a:solidFill>
                          <a:effectLst/>
                          <a:latin typeface="Calibri" panose="020F0502020204030204" pitchFamily="34" charset="0"/>
                        </a:rPr>
                        <a:t>MAGIC: Sample St: CDR (meeting)</a:t>
                      </a:r>
                    </a:p>
                  </a:txBody>
                  <a:tcPr marL="9525" marR="9525" marT="9525" marB="0" anchor="b"/>
                </a:tc>
                <a:tc>
                  <a:txBody>
                    <a:bodyPr/>
                    <a:lstStyle/>
                    <a:p>
                      <a:pPr algn="r" fontAlgn="b">
                        <a:buNone/>
                      </a:pPr>
                      <a:r>
                        <a:rPr lang="en-GB" sz="1600" b="0" i="0" u="none" strike="noStrike" dirty="0">
                          <a:solidFill>
                            <a:schemeClr val="tx1"/>
                          </a:solidFill>
                          <a:effectLst/>
                          <a:latin typeface="Calibri" panose="020F0502020204030204" pitchFamily="34" charset="0"/>
                        </a:rPr>
                        <a:t>14-apr-25</a:t>
                      </a:r>
                    </a:p>
                  </a:txBody>
                  <a:tcPr marL="9525" marR="9525" marT="9525" marB="0" anchor="b"/>
                </a:tc>
                <a:tc>
                  <a:txBody>
                    <a:bodyPr/>
                    <a:lstStyle/>
                    <a:p>
                      <a:pPr algn="r" fontAlgn="b">
                        <a:buNone/>
                      </a:pPr>
                      <a:r>
                        <a:rPr lang="en-GB" sz="1600" b="0" i="0" u="none" strike="noStrike" dirty="0">
                          <a:solidFill>
                            <a:schemeClr val="tx1"/>
                          </a:solidFill>
                          <a:effectLst/>
                          <a:latin typeface="Calibri" panose="020F0502020204030204" pitchFamily="34" charset="0"/>
                        </a:rPr>
                        <a:t>20-jan-26</a:t>
                      </a:r>
                    </a:p>
                  </a:txBody>
                  <a:tcPr marL="9525" marR="9525" marT="9525" marB="0" anchor="b"/>
                </a:tc>
                <a:tc>
                  <a:txBody>
                    <a:bodyPr/>
                    <a:lstStyle/>
                    <a:p>
                      <a:pPr algn="r" fontAlgn="b">
                        <a:buNone/>
                      </a:pPr>
                      <a:r>
                        <a:rPr lang="en-GB" sz="1600" b="0" i="0" u="none" strike="noStrike" dirty="0">
                          <a:solidFill>
                            <a:schemeClr val="tx1"/>
                          </a:solidFill>
                          <a:effectLst/>
                          <a:latin typeface="Calibri" panose="020F0502020204030204" pitchFamily="34" charset="0"/>
                        </a:rPr>
                        <a:t>-8,2</a:t>
                      </a:r>
                    </a:p>
                  </a:txBody>
                  <a:tcPr marL="9525" marR="9525" marT="9525" marB="0" anchor="b"/>
                </a:tc>
                <a:extLst>
                  <a:ext uri="{0D108BD9-81ED-4DB2-BD59-A6C34878D82A}">
                    <a16:rowId xmlns:a16="http://schemas.microsoft.com/office/drawing/2014/main" val="2891781402"/>
                  </a:ext>
                </a:extLst>
              </a:tr>
              <a:tr h="303152">
                <a:tc>
                  <a:txBody>
                    <a:bodyPr/>
                    <a:lstStyle/>
                    <a:p>
                      <a:pPr algn="l" fontAlgn="b">
                        <a:buNone/>
                      </a:pPr>
                      <a:r>
                        <a:rPr lang="en-GB" sz="1600" b="0" i="0" u="none" strike="noStrike">
                          <a:solidFill>
                            <a:schemeClr val="tx1"/>
                          </a:solidFill>
                          <a:effectLst/>
                          <a:latin typeface="Calibri" panose="020F0502020204030204" pitchFamily="34" charset="0"/>
                        </a:rPr>
                        <a:t>MAGIC:Supp-RC+Det A: CDR (meeting)</a:t>
                      </a:r>
                    </a:p>
                  </a:txBody>
                  <a:tcPr marL="9525" marR="9525" marT="9525" marB="0" anchor="b"/>
                </a:tc>
                <a:tc>
                  <a:txBody>
                    <a:bodyPr/>
                    <a:lstStyle/>
                    <a:p>
                      <a:pPr algn="r" fontAlgn="b">
                        <a:buNone/>
                      </a:pPr>
                      <a:r>
                        <a:rPr lang="en-GB" sz="1600" b="0" i="0" u="none" strike="noStrike" dirty="0">
                          <a:solidFill>
                            <a:schemeClr val="tx1"/>
                          </a:solidFill>
                          <a:effectLst/>
                          <a:latin typeface="Calibri" panose="020F0502020204030204" pitchFamily="34" charset="0"/>
                        </a:rPr>
                        <a:t>10-jun-25</a:t>
                      </a:r>
                    </a:p>
                  </a:txBody>
                  <a:tcPr marL="9525" marR="9525" marT="9525" marB="0" anchor="b"/>
                </a:tc>
                <a:tc>
                  <a:txBody>
                    <a:bodyPr/>
                    <a:lstStyle/>
                    <a:p>
                      <a:pPr algn="r" fontAlgn="b">
                        <a:buNone/>
                      </a:pPr>
                      <a:r>
                        <a:rPr lang="en-GB" sz="1600" b="0" i="0" u="none" strike="noStrike" dirty="0">
                          <a:solidFill>
                            <a:schemeClr val="tx1"/>
                          </a:solidFill>
                          <a:effectLst/>
                          <a:latin typeface="Calibri" panose="020F0502020204030204" pitchFamily="34" charset="0"/>
                        </a:rPr>
                        <a:t>23-jan-26</a:t>
                      </a:r>
                    </a:p>
                  </a:txBody>
                  <a:tcPr marL="9525" marR="9525" marT="9525" marB="0" anchor="b"/>
                </a:tc>
                <a:tc>
                  <a:txBody>
                    <a:bodyPr/>
                    <a:lstStyle/>
                    <a:p>
                      <a:pPr algn="r" fontAlgn="b">
                        <a:buNone/>
                      </a:pPr>
                      <a:r>
                        <a:rPr lang="en-GB" sz="1600" b="0" i="0" u="none" strike="noStrike" dirty="0">
                          <a:solidFill>
                            <a:schemeClr val="tx1"/>
                          </a:solidFill>
                          <a:effectLst/>
                          <a:latin typeface="Calibri" panose="020F0502020204030204" pitchFamily="34" charset="0"/>
                        </a:rPr>
                        <a:t>-6,6</a:t>
                      </a:r>
                    </a:p>
                  </a:txBody>
                  <a:tcPr marL="9525" marR="9525" marT="9525" marB="0" anchor="b"/>
                </a:tc>
                <a:extLst>
                  <a:ext uri="{0D108BD9-81ED-4DB2-BD59-A6C34878D82A}">
                    <a16:rowId xmlns:a16="http://schemas.microsoft.com/office/drawing/2014/main" val="380836062"/>
                  </a:ext>
                </a:extLst>
              </a:tr>
              <a:tr h="303152">
                <a:tc>
                  <a:txBody>
                    <a:bodyPr/>
                    <a:lstStyle/>
                    <a:p>
                      <a:pPr algn="l" fontAlgn="b">
                        <a:buNone/>
                      </a:pPr>
                      <a:r>
                        <a:rPr lang="en-GB" sz="1600" b="0" i="0" u="none" strike="noStrike">
                          <a:solidFill>
                            <a:schemeClr val="tx1"/>
                          </a:solidFill>
                          <a:effectLst/>
                          <a:latin typeface="Calibri" panose="020F0502020204030204" pitchFamily="34" charset="0"/>
                        </a:rPr>
                        <a:t>MAGIC: RC: Factory Acceptance Test (FAT)</a:t>
                      </a:r>
                    </a:p>
                  </a:txBody>
                  <a:tcPr marL="9525" marR="9525" marT="9525" marB="0" anchor="b"/>
                </a:tc>
                <a:tc>
                  <a:txBody>
                    <a:bodyPr/>
                    <a:lstStyle/>
                    <a:p>
                      <a:pPr algn="r" fontAlgn="b">
                        <a:buNone/>
                      </a:pPr>
                      <a:r>
                        <a:rPr lang="en-GB" sz="1600" b="0" i="0" u="none" strike="noStrike">
                          <a:solidFill>
                            <a:schemeClr val="tx1"/>
                          </a:solidFill>
                          <a:effectLst/>
                          <a:latin typeface="Calibri" panose="020F0502020204030204" pitchFamily="34" charset="0"/>
                        </a:rPr>
                        <a:t>18-jun-25</a:t>
                      </a:r>
                    </a:p>
                  </a:txBody>
                  <a:tcPr marL="9525" marR="9525" marT="9525" marB="0" anchor="b"/>
                </a:tc>
                <a:tc>
                  <a:txBody>
                    <a:bodyPr/>
                    <a:lstStyle/>
                    <a:p>
                      <a:pPr algn="r" fontAlgn="b">
                        <a:buNone/>
                      </a:pPr>
                      <a:r>
                        <a:rPr lang="en-GB" sz="1600" b="0" i="0" u="none" strike="noStrike">
                          <a:solidFill>
                            <a:schemeClr val="tx1"/>
                          </a:solidFill>
                          <a:effectLst/>
                          <a:latin typeface="Calibri" panose="020F0502020204030204" pitchFamily="34" charset="0"/>
                        </a:rPr>
                        <a:t>20-apr-26</a:t>
                      </a:r>
                    </a:p>
                  </a:txBody>
                  <a:tcPr marL="9525" marR="9525" marT="9525" marB="0" anchor="b"/>
                </a:tc>
                <a:tc>
                  <a:txBody>
                    <a:bodyPr/>
                    <a:lstStyle/>
                    <a:p>
                      <a:pPr algn="r" fontAlgn="b">
                        <a:buNone/>
                      </a:pPr>
                      <a:r>
                        <a:rPr lang="en-GB" sz="1600" b="0" i="0" u="none" strike="noStrike" dirty="0">
                          <a:solidFill>
                            <a:schemeClr val="tx1"/>
                          </a:solidFill>
                          <a:effectLst/>
                          <a:latin typeface="Calibri" panose="020F0502020204030204" pitchFamily="34" charset="0"/>
                        </a:rPr>
                        <a:t>-10,25</a:t>
                      </a:r>
                    </a:p>
                  </a:txBody>
                  <a:tcPr marL="9525" marR="9525" marT="9525" marB="0" anchor="b"/>
                </a:tc>
                <a:extLst>
                  <a:ext uri="{0D108BD9-81ED-4DB2-BD59-A6C34878D82A}">
                    <a16:rowId xmlns:a16="http://schemas.microsoft.com/office/drawing/2014/main" val="2034044536"/>
                  </a:ext>
                </a:extLst>
              </a:tr>
              <a:tr h="303152">
                <a:tc>
                  <a:txBody>
                    <a:bodyPr/>
                    <a:lstStyle/>
                    <a:p>
                      <a:pPr algn="l" fontAlgn="b">
                        <a:buNone/>
                      </a:pPr>
                      <a:r>
                        <a:rPr lang="en-GB" sz="1600" b="0" i="0" u="none" strike="noStrike">
                          <a:solidFill>
                            <a:schemeClr val="tx1"/>
                          </a:solidFill>
                          <a:effectLst/>
                          <a:latin typeface="Calibri" panose="020F0502020204030204" pitchFamily="34" charset="0"/>
                        </a:rPr>
                        <a:t>MAGIC: Supp- Analzr+Det B: CDR (meeting)</a:t>
                      </a:r>
                    </a:p>
                  </a:txBody>
                  <a:tcPr marL="9525" marR="9525" marT="9525" marB="0" anchor="b"/>
                </a:tc>
                <a:tc>
                  <a:txBody>
                    <a:bodyPr/>
                    <a:lstStyle/>
                    <a:p>
                      <a:pPr algn="r" fontAlgn="b">
                        <a:buNone/>
                      </a:pPr>
                      <a:r>
                        <a:rPr lang="en-GB" sz="1600" b="0" i="0" u="none" strike="noStrike" dirty="0">
                          <a:solidFill>
                            <a:schemeClr val="tx1"/>
                          </a:solidFill>
                          <a:effectLst/>
                          <a:latin typeface="Calibri" panose="020F0502020204030204" pitchFamily="34" charset="0"/>
                        </a:rPr>
                        <a:t>01-sep-25</a:t>
                      </a:r>
                    </a:p>
                  </a:txBody>
                  <a:tcPr marL="9525" marR="9525" marT="9525" marB="0" anchor="b"/>
                </a:tc>
                <a:tc>
                  <a:txBody>
                    <a:bodyPr/>
                    <a:lstStyle/>
                    <a:p>
                      <a:pPr algn="r" fontAlgn="b">
                        <a:buNone/>
                      </a:pPr>
                      <a:r>
                        <a:rPr lang="en-GB" sz="1600" b="0" i="0" u="none" strike="noStrike">
                          <a:solidFill>
                            <a:schemeClr val="tx1"/>
                          </a:solidFill>
                          <a:effectLst/>
                          <a:latin typeface="Calibri" panose="020F0502020204030204" pitchFamily="34" charset="0"/>
                        </a:rPr>
                        <a:t>19-jan-26</a:t>
                      </a:r>
                    </a:p>
                  </a:txBody>
                  <a:tcPr marL="9525" marR="9525" marT="9525" marB="0" anchor="b"/>
                </a:tc>
                <a:tc>
                  <a:txBody>
                    <a:bodyPr/>
                    <a:lstStyle/>
                    <a:p>
                      <a:pPr algn="r" fontAlgn="b">
                        <a:buNone/>
                      </a:pPr>
                      <a:r>
                        <a:rPr lang="en-GB" sz="1600" b="0" i="0" u="none" strike="noStrike" dirty="0">
                          <a:solidFill>
                            <a:schemeClr val="tx1"/>
                          </a:solidFill>
                          <a:effectLst/>
                          <a:latin typeface="Calibri" panose="020F0502020204030204" pitchFamily="34" charset="0"/>
                        </a:rPr>
                        <a:t>-4,5</a:t>
                      </a:r>
                    </a:p>
                  </a:txBody>
                  <a:tcPr marL="9525" marR="9525" marT="9525" marB="0" anchor="b"/>
                </a:tc>
                <a:extLst>
                  <a:ext uri="{0D108BD9-81ED-4DB2-BD59-A6C34878D82A}">
                    <a16:rowId xmlns:a16="http://schemas.microsoft.com/office/drawing/2014/main" val="219878304"/>
                  </a:ext>
                </a:extLst>
              </a:tr>
              <a:tr h="303152">
                <a:tc>
                  <a:txBody>
                    <a:bodyPr/>
                    <a:lstStyle/>
                    <a:p>
                      <a:pPr algn="l" fontAlgn="b">
                        <a:buNone/>
                      </a:pPr>
                      <a:r>
                        <a:rPr lang="en-GB" sz="1600" b="0" i="0" u="none" strike="noStrike" dirty="0">
                          <a:solidFill>
                            <a:schemeClr val="tx1"/>
                          </a:solidFill>
                          <a:effectLst/>
                          <a:latin typeface="Calibri" panose="020F0502020204030204" pitchFamily="34" charset="0"/>
                        </a:rPr>
                        <a:t>MAGIC: Analyzer: Seg 2: Factory Acceptance Test (FAT)</a:t>
                      </a:r>
                    </a:p>
                  </a:txBody>
                  <a:tcPr marL="9525" marR="9525" marT="9525" marB="0" anchor="b"/>
                </a:tc>
                <a:tc>
                  <a:txBody>
                    <a:bodyPr/>
                    <a:lstStyle/>
                    <a:p>
                      <a:pPr algn="r" fontAlgn="b">
                        <a:buNone/>
                      </a:pPr>
                      <a:r>
                        <a:rPr lang="en-GB" sz="1600" b="0" i="0" u="none" strike="noStrike" dirty="0">
                          <a:solidFill>
                            <a:schemeClr val="tx1"/>
                          </a:solidFill>
                          <a:effectLst/>
                          <a:latin typeface="Calibri" panose="020F0502020204030204" pitchFamily="34" charset="0"/>
                        </a:rPr>
                        <a:t>09-apr-25</a:t>
                      </a:r>
                    </a:p>
                    <a:p>
                      <a:pPr algn="r" fontAlgn="b">
                        <a:buNone/>
                      </a:pPr>
                      <a:r>
                        <a:rPr lang="en-GB" sz="1600" b="0" i="0" u="none" strike="noStrike" dirty="0">
                          <a:solidFill>
                            <a:schemeClr val="tx1"/>
                          </a:solidFill>
                          <a:effectLst/>
                          <a:latin typeface="Calibri" panose="020F0502020204030204" pitchFamily="34" charset="0"/>
                        </a:rPr>
                        <a:t>-&gt;08-jun-26</a:t>
                      </a:r>
                    </a:p>
                  </a:txBody>
                  <a:tcPr marL="9525" marR="9525" marT="9525" marB="0" anchor="b"/>
                </a:tc>
                <a:tc>
                  <a:txBody>
                    <a:bodyPr/>
                    <a:lstStyle/>
                    <a:p>
                      <a:pPr algn="r" fontAlgn="b">
                        <a:buNone/>
                      </a:pPr>
                      <a:r>
                        <a:rPr lang="en-GB" sz="1600" b="0" i="0" u="none" strike="noStrike" dirty="0">
                          <a:solidFill>
                            <a:schemeClr val="tx1"/>
                          </a:solidFill>
                          <a:effectLst/>
                          <a:latin typeface="Calibri" panose="020F0502020204030204" pitchFamily="34" charset="0"/>
                        </a:rPr>
                        <a:t>03-jun-26</a:t>
                      </a:r>
                    </a:p>
                    <a:p>
                      <a:pPr algn="r" fontAlgn="b">
                        <a:buNone/>
                      </a:pPr>
                      <a:r>
                        <a:rPr lang="en-GB" sz="1600" b="0" i="0" u="none" strike="noStrike" dirty="0">
                          <a:solidFill>
                            <a:schemeClr val="tx1"/>
                          </a:solidFill>
                          <a:effectLst/>
                          <a:latin typeface="Calibri" panose="020F0502020204030204" pitchFamily="34" charset="0"/>
                        </a:rPr>
                        <a:t>-&gt;04-nov-26</a:t>
                      </a:r>
                    </a:p>
                  </a:txBody>
                  <a:tcPr marL="9525" marR="9525" marT="9525" marB="0" anchor="b"/>
                </a:tc>
                <a:tc>
                  <a:txBody>
                    <a:bodyPr/>
                    <a:lstStyle/>
                    <a:p>
                      <a:pPr algn="r" fontAlgn="b">
                        <a:buNone/>
                      </a:pPr>
                      <a:r>
                        <a:rPr lang="en-GB" sz="1600" b="0" i="0" u="none" strike="noStrike" dirty="0">
                          <a:solidFill>
                            <a:schemeClr val="tx1"/>
                          </a:solidFill>
                          <a:effectLst/>
                          <a:latin typeface="Calibri" panose="020F0502020204030204" pitchFamily="34" charset="0"/>
                        </a:rPr>
                        <a:t>-5,3</a:t>
                      </a:r>
                    </a:p>
                  </a:txBody>
                  <a:tcPr marL="9525" marR="9525" marT="9525" marB="0" anchor="b"/>
                </a:tc>
                <a:extLst>
                  <a:ext uri="{0D108BD9-81ED-4DB2-BD59-A6C34878D82A}">
                    <a16:rowId xmlns:a16="http://schemas.microsoft.com/office/drawing/2014/main" val="4140537590"/>
                  </a:ext>
                </a:extLst>
              </a:tr>
            </a:tbl>
          </a:graphicData>
        </a:graphic>
      </p:graphicFrame>
    </p:spTree>
    <p:extLst>
      <p:ext uri="{BB962C8B-B14F-4D97-AF65-F5344CB8AC3E}">
        <p14:creationId xmlns:p14="http://schemas.microsoft.com/office/powerpoint/2010/main" val="2979698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0EF6C-F7DD-483B-ABEE-ED1292FEDE8B}"/>
              </a:ext>
            </a:extLst>
          </p:cNvPr>
          <p:cNvSpPr>
            <a:spLocks noGrp="1"/>
          </p:cNvSpPr>
          <p:nvPr>
            <p:ph type="title"/>
          </p:nvPr>
        </p:nvSpPr>
        <p:spPr>
          <a:xfrm>
            <a:off x="1103709" y="265373"/>
            <a:ext cx="9360000" cy="657339"/>
          </a:xfrm>
        </p:spPr>
        <p:txBody>
          <a:bodyPr anchor="t">
            <a:normAutofit/>
          </a:bodyPr>
          <a:lstStyle/>
          <a:p>
            <a:r>
              <a:rPr lang="en-US" noProof="0" dirty="0"/>
              <a:t>Procurements</a:t>
            </a:r>
          </a:p>
        </p:txBody>
      </p:sp>
      <p:sp>
        <p:nvSpPr>
          <p:cNvPr id="4" name="Footer Placeholder 3">
            <a:extLst>
              <a:ext uri="{FF2B5EF4-FFF2-40B4-BE49-F238E27FC236}">
                <a16:creationId xmlns:a16="http://schemas.microsoft.com/office/drawing/2014/main" id="{6C65CBBA-9950-4B88-FF3D-4B90577632BF}"/>
              </a:ext>
            </a:extLst>
          </p:cNvPr>
          <p:cNvSpPr>
            <a:spLocks noGrp="1"/>
          </p:cNvSpPr>
          <p:nvPr>
            <p:ph type="ftr" sz="quarter" idx="11"/>
          </p:nvPr>
        </p:nvSpPr>
        <p:spPr>
          <a:xfrm>
            <a:off x="2053244" y="6475270"/>
            <a:ext cx="4320448" cy="365125"/>
          </a:xfrm>
        </p:spPr>
        <p:txBody>
          <a:bodyPr anchor="ctr">
            <a:normAutofit/>
          </a:bodyPr>
          <a:lstStyle/>
          <a:p>
            <a:pPr>
              <a:spcAft>
                <a:spcPts val="600"/>
              </a:spcAft>
            </a:pPr>
            <a:r>
              <a:rPr lang="sv-SE"/>
              <a:t>MAGIC ICEB</a:t>
            </a:r>
          </a:p>
        </p:txBody>
      </p:sp>
      <p:sp>
        <p:nvSpPr>
          <p:cNvPr id="5" name="Slide Number Placeholder 4">
            <a:extLst>
              <a:ext uri="{FF2B5EF4-FFF2-40B4-BE49-F238E27FC236}">
                <a16:creationId xmlns:a16="http://schemas.microsoft.com/office/drawing/2014/main" id="{A9B02D7E-8D59-B63C-E280-A9A6AFD4E914}"/>
              </a:ext>
            </a:extLst>
          </p:cNvPr>
          <p:cNvSpPr>
            <a:spLocks noGrp="1"/>
          </p:cNvSpPr>
          <p:nvPr>
            <p:ph type="sldNum" sz="quarter" idx="12"/>
          </p:nvPr>
        </p:nvSpPr>
        <p:spPr>
          <a:xfrm>
            <a:off x="8735292" y="6475270"/>
            <a:ext cx="2743200" cy="365125"/>
          </a:xfrm>
        </p:spPr>
        <p:txBody>
          <a:bodyPr anchor="ctr">
            <a:normAutofit/>
          </a:bodyPr>
          <a:lstStyle/>
          <a:p>
            <a:pPr>
              <a:spcAft>
                <a:spcPts val="600"/>
              </a:spcAft>
            </a:pPr>
            <a:fld id="{F7283078-D760-1647-8B80-66BA8B52336D}" type="slidenum">
              <a:rPr lang="sv-SE" smtClean="0"/>
              <a:pPr>
                <a:spcAft>
                  <a:spcPts val="600"/>
                </a:spcAft>
              </a:pPr>
              <a:t>15</a:t>
            </a:fld>
            <a:endParaRPr lang="sv-SE"/>
          </a:p>
        </p:txBody>
      </p:sp>
      <p:sp>
        <p:nvSpPr>
          <p:cNvPr id="6" name="Text Placeholder 5">
            <a:extLst>
              <a:ext uri="{FF2B5EF4-FFF2-40B4-BE49-F238E27FC236}">
                <a16:creationId xmlns:a16="http://schemas.microsoft.com/office/drawing/2014/main" id="{2327B267-1A32-6ED3-E6AD-318F1230D066}"/>
              </a:ext>
            </a:extLst>
          </p:cNvPr>
          <p:cNvSpPr>
            <a:spLocks noGrp="1"/>
          </p:cNvSpPr>
          <p:nvPr>
            <p:ph type="body" sz="quarter" idx="14"/>
          </p:nvPr>
        </p:nvSpPr>
        <p:spPr>
          <a:xfrm>
            <a:off x="1103709" y="931026"/>
            <a:ext cx="9360000" cy="507076"/>
          </a:xfrm>
        </p:spPr>
        <p:txBody>
          <a:bodyPr>
            <a:normAutofit/>
          </a:bodyPr>
          <a:lstStyle/>
          <a:p>
            <a:pPr>
              <a:spcAft>
                <a:spcPts val="600"/>
              </a:spcAft>
            </a:pPr>
            <a:r>
              <a:rPr lang="en-US" noProof="0" dirty="0"/>
              <a:t>Ongoing and/or planned to start next few months</a:t>
            </a:r>
          </a:p>
        </p:txBody>
      </p:sp>
      <p:sp>
        <p:nvSpPr>
          <p:cNvPr id="3" name="Date Placeholder 2">
            <a:extLst>
              <a:ext uri="{FF2B5EF4-FFF2-40B4-BE49-F238E27FC236}">
                <a16:creationId xmlns:a16="http://schemas.microsoft.com/office/drawing/2014/main" id="{24792CA1-56A4-DA18-092B-896E68BD35B9}"/>
              </a:ext>
            </a:extLst>
          </p:cNvPr>
          <p:cNvSpPr>
            <a:spLocks noGrp="1"/>
          </p:cNvSpPr>
          <p:nvPr>
            <p:ph type="dt" sz="half" idx="10"/>
          </p:nvPr>
        </p:nvSpPr>
        <p:spPr>
          <a:xfrm>
            <a:off x="1195647" y="6475270"/>
            <a:ext cx="832658" cy="365125"/>
          </a:xfrm>
        </p:spPr>
        <p:txBody>
          <a:bodyPr anchor="ctr">
            <a:normAutofit/>
          </a:bodyPr>
          <a:lstStyle/>
          <a:p>
            <a:pPr>
              <a:spcAft>
                <a:spcPts val="600"/>
              </a:spcAft>
            </a:pPr>
            <a:r>
              <a:rPr lang="en-US" dirty="0"/>
              <a:t>2025-11-06</a:t>
            </a:r>
            <a:endParaRPr lang="sv-SE" dirty="0"/>
          </a:p>
        </p:txBody>
      </p:sp>
      <p:graphicFrame>
        <p:nvGraphicFramePr>
          <p:cNvPr id="9" name="Table 8">
            <a:extLst>
              <a:ext uri="{FF2B5EF4-FFF2-40B4-BE49-F238E27FC236}">
                <a16:creationId xmlns:a16="http://schemas.microsoft.com/office/drawing/2014/main" id="{D5D93804-4FAD-E1E7-0E1C-578DF20E9F22}"/>
              </a:ext>
            </a:extLst>
          </p:cNvPr>
          <p:cNvGraphicFramePr>
            <a:graphicFrameLocks noGrp="1"/>
          </p:cNvGraphicFramePr>
          <p:nvPr>
            <p:extLst>
              <p:ext uri="{D42A27DB-BD31-4B8C-83A1-F6EECF244321}">
                <p14:modId xmlns:p14="http://schemas.microsoft.com/office/powerpoint/2010/main" val="1570096229"/>
              </p:ext>
            </p:extLst>
          </p:nvPr>
        </p:nvGraphicFramePr>
        <p:xfrm>
          <a:off x="1195646" y="1614488"/>
          <a:ext cx="10282845" cy="4571745"/>
        </p:xfrm>
        <a:graphic>
          <a:graphicData uri="http://schemas.openxmlformats.org/drawingml/2006/table">
            <a:tbl>
              <a:tblPr firstRow="1" bandRow="1">
                <a:tableStyleId>{5C22544A-7EE6-4342-B048-85BDC9FD1C3A}</a:tableStyleId>
              </a:tblPr>
              <a:tblGrid>
                <a:gridCol w="4155103">
                  <a:extLst>
                    <a:ext uri="{9D8B030D-6E8A-4147-A177-3AD203B41FA5}">
                      <a16:colId xmlns:a16="http://schemas.microsoft.com/office/drawing/2014/main" val="4245694642"/>
                    </a:ext>
                  </a:extLst>
                </a:gridCol>
                <a:gridCol w="873490">
                  <a:extLst>
                    <a:ext uri="{9D8B030D-6E8A-4147-A177-3AD203B41FA5}">
                      <a16:colId xmlns:a16="http://schemas.microsoft.com/office/drawing/2014/main" val="1211046642"/>
                    </a:ext>
                  </a:extLst>
                </a:gridCol>
                <a:gridCol w="890220">
                  <a:extLst>
                    <a:ext uri="{9D8B030D-6E8A-4147-A177-3AD203B41FA5}">
                      <a16:colId xmlns:a16="http://schemas.microsoft.com/office/drawing/2014/main" val="3174703948"/>
                    </a:ext>
                  </a:extLst>
                </a:gridCol>
                <a:gridCol w="1009440">
                  <a:extLst>
                    <a:ext uri="{9D8B030D-6E8A-4147-A177-3AD203B41FA5}">
                      <a16:colId xmlns:a16="http://schemas.microsoft.com/office/drawing/2014/main" val="2516954911"/>
                    </a:ext>
                  </a:extLst>
                </a:gridCol>
                <a:gridCol w="180974">
                  <a:extLst>
                    <a:ext uri="{9D8B030D-6E8A-4147-A177-3AD203B41FA5}">
                      <a16:colId xmlns:a16="http://schemas.microsoft.com/office/drawing/2014/main" val="2463717165"/>
                    </a:ext>
                  </a:extLst>
                </a:gridCol>
                <a:gridCol w="893302">
                  <a:extLst>
                    <a:ext uri="{9D8B030D-6E8A-4147-A177-3AD203B41FA5}">
                      <a16:colId xmlns:a16="http://schemas.microsoft.com/office/drawing/2014/main" val="3301906357"/>
                    </a:ext>
                  </a:extLst>
                </a:gridCol>
                <a:gridCol w="1038719">
                  <a:extLst>
                    <a:ext uri="{9D8B030D-6E8A-4147-A177-3AD203B41FA5}">
                      <a16:colId xmlns:a16="http://schemas.microsoft.com/office/drawing/2014/main" val="740547708"/>
                    </a:ext>
                  </a:extLst>
                </a:gridCol>
                <a:gridCol w="1241597">
                  <a:extLst>
                    <a:ext uri="{9D8B030D-6E8A-4147-A177-3AD203B41FA5}">
                      <a16:colId xmlns:a16="http://schemas.microsoft.com/office/drawing/2014/main" val="697323727"/>
                    </a:ext>
                  </a:extLst>
                </a:gridCol>
              </a:tblGrid>
              <a:tr h="339352">
                <a:tc>
                  <a:txBody>
                    <a:bodyPr/>
                    <a:lstStyle/>
                    <a:p>
                      <a:pPr algn="l" fontAlgn="b"/>
                      <a:r>
                        <a:rPr lang="en-GB" sz="1400" b="1" u="none" strike="noStrike" dirty="0">
                          <a:solidFill>
                            <a:schemeClr val="bg1"/>
                          </a:solidFill>
                          <a:effectLst/>
                          <a:latin typeface="Calibri" panose="020F0502020204030204" pitchFamily="34" charset="0"/>
                          <a:cs typeface="Calibri" panose="020F0502020204030204" pitchFamily="34" charset="0"/>
                        </a:rPr>
                        <a:t>Activity Name</a:t>
                      </a:r>
                      <a:endParaRPr lang="en-GB" sz="1400" b="1" i="0" u="none" strike="noStrike" dirty="0">
                        <a:solidFill>
                          <a:schemeClr val="bg1"/>
                        </a:solidFill>
                        <a:effectLst/>
                        <a:latin typeface="Calibri" panose="020F0502020204030204" pitchFamily="34" charset="0"/>
                        <a:cs typeface="Calibri" panose="020F0502020204030204" pitchFamily="34" charset="0"/>
                      </a:endParaRPr>
                    </a:p>
                  </a:txBody>
                  <a:tcPr marL="4328" marR="4328" marT="4328" marB="0" anchor="b"/>
                </a:tc>
                <a:tc>
                  <a:txBody>
                    <a:bodyPr/>
                    <a:lstStyle/>
                    <a:p>
                      <a:pPr algn="r" fontAlgn="b"/>
                      <a:r>
                        <a:rPr lang="en-GB" sz="1400" b="1" u="none" strike="noStrike">
                          <a:solidFill>
                            <a:schemeClr val="bg1"/>
                          </a:solidFill>
                          <a:effectLst/>
                          <a:latin typeface="Calibri" panose="020F0502020204030204" pitchFamily="34" charset="0"/>
                          <a:cs typeface="Calibri" panose="020F0502020204030204" pitchFamily="34" charset="0"/>
                        </a:rPr>
                        <a:t>Activity % Complete</a:t>
                      </a:r>
                      <a:endParaRPr lang="en-GB" sz="1400" b="1" i="0" u="none" strike="noStrike">
                        <a:solidFill>
                          <a:schemeClr val="bg1"/>
                        </a:solidFill>
                        <a:effectLst/>
                        <a:latin typeface="Calibri" panose="020F0502020204030204" pitchFamily="34" charset="0"/>
                        <a:cs typeface="Calibri" panose="020F0502020204030204" pitchFamily="34" charset="0"/>
                      </a:endParaRPr>
                    </a:p>
                  </a:txBody>
                  <a:tcPr marL="4328" marR="4328" marT="4328" marB="0" anchor="b"/>
                </a:tc>
                <a:tc>
                  <a:txBody>
                    <a:bodyPr/>
                    <a:lstStyle/>
                    <a:p>
                      <a:pPr algn="r" fontAlgn="b"/>
                      <a:r>
                        <a:rPr lang="en-GB" sz="1400" b="1" u="none" strike="noStrike">
                          <a:solidFill>
                            <a:schemeClr val="bg1"/>
                          </a:solidFill>
                          <a:effectLst/>
                          <a:latin typeface="Calibri" panose="020F0502020204030204" pitchFamily="34" charset="0"/>
                          <a:cs typeface="Calibri" panose="020F0502020204030204" pitchFamily="34" charset="0"/>
                        </a:rPr>
                        <a:t>Start date (Sep 24)</a:t>
                      </a:r>
                      <a:endParaRPr lang="en-GB" sz="1400" b="1" i="0" u="none" strike="noStrike">
                        <a:solidFill>
                          <a:schemeClr val="bg1"/>
                        </a:solidFill>
                        <a:effectLst/>
                        <a:latin typeface="Calibri" panose="020F0502020204030204" pitchFamily="34" charset="0"/>
                        <a:cs typeface="Calibri" panose="020F0502020204030204" pitchFamily="34" charset="0"/>
                      </a:endParaRPr>
                    </a:p>
                  </a:txBody>
                  <a:tcPr marL="4328" marR="4328" marT="4328" marB="0" anchor="b"/>
                </a:tc>
                <a:tc>
                  <a:txBody>
                    <a:bodyPr/>
                    <a:lstStyle/>
                    <a:p>
                      <a:pPr algn="r" fontAlgn="b"/>
                      <a:r>
                        <a:rPr lang="en-GB" sz="1400" b="1" u="none" strike="noStrike">
                          <a:solidFill>
                            <a:schemeClr val="bg1"/>
                          </a:solidFill>
                          <a:effectLst/>
                          <a:latin typeface="Calibri" panose="020F0502020204030204" pitchFamily="34" charset="0"/>
                          <a:cs typeface="Calibri" panose="020F0502020204030204" pitchFamily="34" charset="0"/>
                        </a:rPr>
                        <a:t> Finish date (Sep 24)</a:t>
                      </a:r>
                      <a:endParaRPr lang="en-GB" sz="1400" b="1" i="0" u="none" strike="noStrike">
                        <a:solidFill>
                          <a:schemeClr val="bg1"/>
                        </a:solidFill>
                        <a:effectLst/>
                        <a:latin typeface="Calibri" panose="020F0502020204030204" pitchFamily="34" charset="0"/>
                        <a:cs typeface="Calibri" panose="020F0502020204030204" pitchFamily="34" charset="0"/>
                      </a:endParaRPr>
                    </a:p>
                  </a:txBody>
                  <a:tcPr marL="4328" marR="4328" marT="4328" marB="0" anchor="b"/>
                </a:tc>
                <a:tc>
                  <a:txBody>
                    <a:bodyPr/>
                    <a:lstStyle/>
                    <a:p>
                      <a:pPr algn="r" fontAlgn="b"/>
                      <a:endParaRPr lang="en-GB" sz="1400" b="1" i="0" u="none" strike="noStrike" dirty="0">
                        <a:solidFill>
                          <a:schemeClr val="bg1"/>
                        </a:solidFill>
                        <a:effectLst/>
                        <a:latin typeface="Calibri" panose="020F0502020204030204" pitchFamily="34" charset="0"/>
                        <a:cs typeface="Calibri" panose="020F0502020204030204" pitchFamily="34" charset="0"/>
                      </a:endParaRPr>
                    </a:p>
                  </a:txBody>
                  <a:tcPr marL="4328" marR="4328" marT="4328" marB="0" anchor="b"/>
                </a:tc>
                <a:tc>
                  <a:txBody>
                    <a:bodyPr/>
                    <a:lstStyle/>
                    <a:p>
                      <a:pPr algn="r" fontAlgn="b"/>
                      <a:r>
                        <a:rPr lang="en-GB" sz="1400" b="1" u="none" strike="noStrike" dirty="0">
                          <a:solidFill>
                            <a:schemeClr val="bg1"/>
                          </a:solidFill>
                          <a:effectLst/>
                          <a:latin typeface="Calibri" panose="020F0502020204030204" pitchFamily="34" charset="0"/>
                          <a:cs typeface="Calibri" panose="020F0502020204030204" pitchFamily="34" charset="0"/>
                        </a:rPr>
                        <a:t>Start date (Sep 25)</a:t>
                      </a:r>
                      <a:endParaRPr lang="en-GB" sz="1400" b="1" i="0" u="none" strike="noStrike" dirty="0">
                        <a:solidFill>
                          <a:schemeClr val="bg1"/>
                        </a:solidFill>
                        <a:effectLst/>
                        <a:latin typeface="Calibri" panose="020F0502020204030204" pitchFamily="34" charset="0"/>
                        <a:cs typeface="Calibri" panose="020F0502020204030204" pitchFamily="34" charset="0"/>
                      </a:endParaRPr>
                    </a:p>
                  </a:txBody>
                  <a:tcPr marL="4328" marR="4328" marT="4328" marB="0" anchor="b"/>
                </a:tc>
                <a:tc>
                  <a:txBody>
                    <a:bodyPr/>
                    <a:lstStyle/>
                    <a:p>
                      <a:pPr algn="r" fontAlgn="b"/>
                      <a:r>
                        <a:rPr lang="en-GB" sz="1400" b="1" u="none" strike="noStrike" dirty="0">
                          <a:solidFill>
                            <a:schemeClr val="bg1"/>
                          </a:solidFill>
                          <a:effectLst/>
                          <a:latin typeface="Calibri" panose="020F0502020204030204" pitchFamily="34" charset="0"/>
                          <a:cs typeface="Calibri" panose="020F0502020204030204" pitchFamily="34" charset="0"/>
                        </a:rPr>
                        <a:t>Finish date (Sep 25)</a:t>
                      </a:r>
                      <a:endParaRPr lang="en-GB" sz="1400" b="1" i="0" u="none" strike="noStrike" dirty="0">
                        <a:solidFill>
                          <a:schemeClr val="bg1"/>
                        </a:solidFill>
                        <a:effectLst/>
                        <a:latin typeface="Calibri" panose="020F0502020204030204" pitchFamily="34" charset="0"/>
                        <a:cs typeface="Calibri" panose="020F0502020204030204" pitchFamily="34" charset="0"/>
                      </a:endParaRPr>
                    </a:p>
                  </a:txBody>
                  <a:tcPr marL="4328" marR="4328" marT="4328" marB="0" anchor="b"/>
                </a:tc>
                <a:tc>
                  <a:txBody>
                    <a:bodyPr/>
                    <a:lstStyle/>
                    <a:p>
                      <a:pPr algn="r" fontAlgn="b"/>
                      <a:r>
                        <a:rPr lang="en-GB" sz="1400" b="1" u="none" strike="noStrike" dirty="0">
                          <a:solidFill>
                            <a:schemeClr val="bg1"/>
                          </a:solidFill>
                          <a:effectLst/>
                          <a:latin typeface="Calibri" panose="020F0502020204030204" pitchFamily="34" charset="0"/>
                          <a:cs typeface="Calibri" panose="020F0502020204030204" pitchFamily="34" charset="0"/>
                        </a:rPr>
                        <a:t>Variance finish date (month)</a:t>
                      </a:r>
                      <a:endParaRPr lang="en-GB" sz="1400" b="1" i="0" u="none" strike="noStrike" dirty="0">
                        <a:solidFill>
                          <a:schemeClr val="bg1"/>
                        </a:solidFill>
                        <a:effectLst/>
                        <a:latin typeface="Calibri" panose="020F0502020204030204" pitchFamily="34" charset="0"/>
                        <a:cs typeface="Calibri" panose="020F0502020204030204" pitchFamily="34" charset="0"/>
                      </a:endParaRPr>
                    </a:p>
                  </a:txBody>
                  <a:tcPr marL="4328" marR="4328" marT="4328" marB="0" anchor="b"/>
                </a:tc>
                <a:extLst>
                  <a:ext uri="{0D108BD9-81ED-4DB2-BD59-A6C34878D82A}">
                    <a16:rowId xmlns:a16="http://schemas.microsoft.com/office/drawing/2014/main" val="2647767489"/>
                  </a:ext>
                </a:extLst>
              </a:tr>
              <a:tr h="376427">
                <a:tc>
                  <a:txBody>
                    <a:bodyPr/>
                    <a:lstStyle/>
                    <a:p>
                      <a:pPr marL="0" algn="l" defTabSz="914400" rtl="0" eaLnBrk="1" fontAlgn="b" latinLnBrk="0" hangingPunct="1"/>
                      <a:r>
                        <a:rPr lang="en-GB" sz="1200" b="0" u="none" strike="noStrike" kern="1200" dirty="0" err="1">
                          <a:solidFill>
                            <a:schemeClr val="tx1"/>
                          </a:solidFill>
                          <a:effectLst/>
                          <a:latin typeface="Calibri" panose="020F0502020204030204" pitchFamily="34" charset="0"/>
                          <a:ea typeface="+mn-ea"/>
                          <a:cs typeface="Calibri" panose="020F0502020204030204" pitchFamily="34" charset="0"/>
                        </a:rPr>
                        <a:t>MAGIC:BWF:Procurement</a:t>
                      </a:r>
                      <a:r>
                        <a:rPr lang="en-GB" sz="1200" b="0" u="none" strike="noStrike" kern="1200" dirty="0">
                          <a:solidFill>
                            <a:schemeClr val="tx1"/>
                          </a:solidFill>
                          <a:effectLst/>
                          <a:latin typeface="Calibri" panose="020F0502020204030204" pitchFamily="34" charset="0"/>
                          <a:ea typeface="+mn-ea"/>
                          <a:cs typeface="Calibri" panose="020F0502020204030204" pitchFamily="34" charset="0"/>
                        </a:rPr>
                        <a:t> and tender selection</a:t>
                      </a:r>
                    </a:p>
                  </a:txBody>
                  <a:tcPr marL="7620" marR="7620" marT="7620" marB="0" anchor="b"/>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n-GB" sz="1200" b="0" i="0" u="none" strike="noStrike" dirty="0">
                          <a:solidFill>
                            <a:schemeClr val="tx1"/>
                          </a:solidFill>
                          <a:effectLst/>
                          <a:latin typeface="Calibri" panose="020F0502020204030204" pitchFamily="34" charset="0"/>
                          <a:cs typeface="Calibri" panose="020F0502020204030204" pitchFamily="34" charset="0"/>
                        </a:rPr>
                        <a:t>89.06%</a:t>
                      </a:r>
                    </a:p>
                  </a:txBody>
                  <a:tcPr marL="7620" marR="7620" marT="7620" marB="0" anchor="b"/>
                </a:tc>
                <a:tc>
                  <a:txBody>
                    <a:bodyPr/>
                    <a:lstStyle/>
                    <a:p>
                      <a:pPr algn="r" fontAlgn="b">
                        <a:buNone/>
                      </a:pPr>
                      <a:r>
                        <a:rPr lang="en-GB" sz="1200" b="0" i="0" u="none" strike="noStrike" dirty="0">
                          <a:solidFill>
                            <a:schemeClr val="tx1"/>
                          </a:solidFill>
                          <a:effectLst/>
                          <a:latin typeface="Calibri" panose="020F0502020204030204" pitchFamily="34" charset="0"/>
                          <a:cs typeface="Calibri" panose="020F0502020204030204" pitchFamily="34" charset="0"/>
                        </a:rPr>
                        <a:t>04-dec-24</a:t>
                      </a:r>
                    </a:p>
                  </a:txBody>
                  <a:tcPr marL="9525" marR="9525" marT="9525" marB="0" anchor="b"/>
                </a:tc>
                <a:tc>
                  <a:txBody>
                    <a:bodyPr/>
                    <a:lstStyle/>
                    <a:p>
                      <a:pPr algn="r" fontAlgn="b">
                        <a:buNone/>
                      </a:pPr>
                      <a:r>
                        <a:rPr lang="en-GB" sz="1200" b="0" i="0" u="none" strike="noStrike" dirty="0">
                          <a:solidFill>
                            <a:schemeClr val="tx1"/>
                          </a:solidFill>
                          <a:effectLst/>
                          <a:latin typeface="Calibri" panose="020F0502020204030204" pitchFamily="34" charset="0"/>
                          <a:cs typeface="Calibri" panose="020F0502020204030204" pitchFamily="34" charset="0"/>
                        </a:rPr>
                        <a:t>24-jul-25</a:t>
                      </a:r>
                    </a:p>
                  </a:txBody>
                  <a:tcPr marL="9525" marR="9525" marT="9525" marB="0" anchor="b"/>
                </a:tc>
                <a:tc>
                  <a:txBody>
                    <a:bodyPr/>
                    <a:lstStyle/>
                    <a:p>
                      <a:pPr algn="r" fontAlgn="b">
                        <a:buNone/>
                      </a:pPr>
                      <a:endParaRPr lang="en-GB" sz="1200" b="0" i="0" u="none" strike="noStrike" dirty="0">
                        <a:solidFill>
                          <a:schemeClr val="tx1"/>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r" fontAlgn="b">
                        <a:buNone/>
                      </a:pPr>
                      <a:r>
                        <a:rPr lang="en-GB" sz="1200" b="0" i="0" u="none" strike="noStrike" dirty="0">
                          <a:solidFill>
                            <a:schemeClr val="tx1"/>
                          </a:solidFill>
                          <a:effectLst/>
                          <a:latin typeface="Calibri" panose="020F0502020204030204" pitchFamily="34" charset="0"/>
                          <a:cs typeface="Calibri" panose="020F0502020204030204" pitchFamily="34" charset="0"/>
                        </a:rPr>
                        <a:t>15-Apr-25 A</a:t>
                      </a:r>
                    </a:p>
                  </a:txBody>
                  <a:tcPr marL="9525" marR="9525" marT="9525" marB="0" anchor="b"/>
                </a:tc>
                <a:tc>
                  <a:txBody>
                    <a:bodyPr/>
                    <a:lstStyle/>
                    <a:p>
                      <a:pPr algn="r" fontAlgn="b">
                        <a:buNone/>
                      </a:pPr>
                      <a:r>
                        <a:rPr lang="en-GB" sz="1200" b="0" i="0" u="none" strike="noStrike" dirty="0">
                          <a:solidFill>
                            <a:schemeClr val="tx1"/>
                          </a:solidFill>
                          <a:effectLst/>
                          <a:latin typeface="Calibri" panose="020F0502020204030204" pitchFamily="34" charset="0"/>
                          <a:cs typeface="Calibri" panose="020F0502020204030204" pitchFamily="34" charset="0"/>
                        </a:rPr>
                        <a:t>20-Oct-25</a:t>
                      </a:r>
                    </a:p>
                  </a:txBody>
                  <a:tcPr marL="9525" marR="9525" marT="9525" marB="0" anchor="b"/>
                </a:tc>
                <a:tc>
                  <a:txBody>
                    <a:bodyPr/>
                    <a:lstStyle/>
                    <a:p>
                      <a:pPr algn="r" fontAlgn="b">
                        <a:buNone/>
                      </a:pPr>
                      <a:r>
                        <a:rPr lang="en-GB" sz="1200" b="0" i="0" u="none" strike="noStrike" dirty="0">
                          <a:solidFill>
                            <a:schemeClr val="tx1"/>
                          </a:solidFill>
                          <a:effectLst/>
                          <a:latin typeface="Calibri" panose="020F0502020204030204" pitchFamily="34" charset="0"/>
                          <a:cs typeface="Calibri" panose="020F0502020204030204" pitchFamily="34" charset="0"/>
                        </a:rPr>
                        <a:t>-3,1</a:t>
                      </a:r>
                    </a:p>
                  </a:txBody>
                  <a:tcPr marL="9525" marR="9525" marT="9525" marB="0" anchor="b"/>
                </a:tc>
                <a:extLst>
                  <a:ext uri="{0D108BD9-81ED-4DB2-BD59-A6C34878D82A}">
                    <a16:rowId xmlns:a16="http://schemas.microsoft.com/office/drawing/2014/main" val="2050072760"/>
                  </a:ext>
                </a:extLst>
              </a:tr>
              <a:tr h="376427">
                <a:tc>
                  <a:txBody>
                    <a:bodyPr/>
                    <a:lstStyle/>
                    <a:p>
                      <a:pPr algn="l" fontAlgn="b">
                        <a:buNone/>
                      </a:pPr>
                      <a:r>
                        <a:rPr lang="en-GB" sz="1200" b="0" i="0" u="none" strike="noStrike" dirty="0" err="1">
                          <a:solidFill>
                            <a:schemeClr val="tx1"/>
                          </a:solidFill>
                          <a:effectLst/>
                          <a:latin typeface="Calibri" panose="020F0502020204030204" pitchFamily="34" charset="0"/>
                          <a:cs typeface="Calibri" panose="020F0502020204030204" pitchFamily="34" charset="0"/>
                        </a:rPr>
                        <a:t>MAGIC:OoB</a:t>
                      </a:r>
                      <a:r>
                        <a:rPr lang="en-GB" sz="1200" b="0" i="0" u="none" strike="noStrike" dirty="0">
                          <a:solidFill>
                            <a:schemeClr val="tx1"/>
                          </a:solidFill>
                          <a:effectLst/>
                          <a:latin typeface="Calibri" panose="020F0502020204030204" pitchFamily="34" charset="0"/>
                          <a:cs typeface="Calibri" panose="020F0502020204030204" pitchFamily="34" charset="0"/>
                        </a:rPr>
                        <a:t> VH &amp; Supp : Procurement of </a:t>
                      </a:r>
                      <a:r>
                        <a:rPr lang="en-GB" sz="1200" b="0" i="0" u="none" strike="noStrike" dirty="0" err="1">
                          <a:solidFill>
                            <a:schemeClr val="tx1"/>
                          </a:solidFill>
                          <a:effectLst/>
                          <a:latin typeface="Calibri" panose="020F0502020204030204" pitchFamily="34" charset="0"/>
                          <a:cs typeface="Calibri" panose="020F0502020204030204" pitchFamily="34" charset="0"/>
                        </a:rPr>
                        <a:t>OoB</a:t>
                      </a:r>
                      <a:r>
                        <a:rPr lang="en-GB" sz="1200" b="0" i="0" u="none" strike="noStrike" dirty="0">
                          <a:solidFill>
                            <a:schemeClr val="tx1"/>
                          </a:solidFill>
                          <a:effectLst/>
                          <a:latin typeface="Calibri" panose="020F0502020204030204" pitchFamily="34" charset="0"/>
                          <a:cs typeface="Calibri" panose="020F0502020204030204" pitchFamily="34" charset="0"/>
                        </a:rPr>
                        <a:t> housing and supports</a:t>
                      </a:r>
                    </a:p>
                  </a:txBody>
                  <a:tcPr marL="9525" marR="9525" marT="9525" marB="0" anchor="b"/>
                </a:tc>
                <a:tc>
                  <a:txBody>
                    <a:bodyPr/>
                    <a:lstStyle/>
                    <a:p>
                      <a:pPr algn="r" fontAlgn="b">
                        <a:buNone/>
                      </a:pPr>
                      <a:r>
                        <a:rPr lang="en-GB" sz="1200" b="0" i="0" u="none" strike="noStrike" dirty="0">
                          <a:solidFill>
                            <a:schemeClr val="tx1"/>
                          </a:solidFill>
                          <a:effectLst/>
                          <a:latin typeface="Calibri" panose="020F0502020204030204" pitchFamily="34" charset="0"/>
                          <a:cs typeface="Calibri" panose="020F0502020204030204" pitchFamily="34" charset="0"/>
                        </a:rPr>
                        <a:t>20%</a:t>
                      </a:r>
                    </a:p>
                  </a:txBody>
                  <a:tcPr marL="9525" marR="9525" marT="9525" marB="0" anchor="b"/>
                </a:tc>
                <a:tc>
                  <a:txBody>
                    <a:bodyPr/>
                    <a:lstStyle/>
                    <a:p>
                      <a:pPr algn="r" fontAlgn="b">
                        <a:buNone/>
                      </a:pPr>
                      <a:r>
                        <a:rPr lang="en-GB" sz="1200" b="0" i="0" u="none" strike="noStrike" dirty="0">
                          <a:solidFill>
                            <a:schemeClr val="tx1"/>
                          </a:solidFill>
                          <a:effectLst/>
                          <a:latin typeface="Calibri" panose="020F0502020204030204" pitchFamily="34" charset="0"/>
                          <a:cs typeface="Calibri" panose="020F0502020204030204" pitchFamily="34" charset="0"/>
                        </a:rPr>
                        <a:t>26-feb-25</a:t>
                      </a:r>
                    </a:p>
                  </a:txBody>
                  <a:tcPr marL="9525" marR="9525" marT="9525" marB="0" anchor="b"/>
                </a:tc>
                <a:tc>
                  <a:txBody>
                    <a:bodyPr/>
                    <a:lstStyle/>
                    <a:p>
                      <a:pPr algn="r" fontAlgn="b">
                        <a:buNone/>
                      </a:pPr>
                      <a:r>
                        <a:rPr lang="en-GB" sz="1200" b="0" i="0" u="none" strike="noStrike">
                          <a:solidFill>
                            <a:schemeClr val="tx1"/>
                          </a:solidFill>
                          <a:effectLst/>
                          <a:latin typeface="Calibri" panose="020F0502020204030204" pitchFamily="34" charset="0"/>
                          <a:cs typeface="Calibri" panose="020F0502020204030204" pitchFamily="34" charset="0"/>
                        </a:rPr>
                        <a:t>23-Oct-25</a:t>
                      </a:r>
                    </a:p>
                  </a:txBody>
                  <a:tcPr marL="9525" marR="9525" marT="9525" marB="0" anchor="b"/>
                </a:tc>
                <a:tc>
                  <a:txBody>
                    <a:bodyPr/>
                    <a:lstStyle/>
                    <a:p>
                      <a:pPr algn="r" fontAlgn="b">
                        <a:buNone/>
                      </a:pPr>
                      <a:endParaRPr lang="en-GB" sz="1200" b="0" i="0" u="none" strike="noStrike">
                        <a:solidFill>
                          <a:schemeClr val="tx1"/>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r" fontAlgn="b">
                        <a:buNone/>
                      </a:pPr>
                      <a:r>
                        <a:rPr lang="en-GB" sz="1200" b="0" i="0" u="none" strike="noStrike">
                          <a:solidFill>
                            <a:schemeClr val="tx1"/>
                          </a:solidFill>
                          <a:effectLst/>
                          <a:latin typeface="Calibri" panose="020F0502020204030204" pitchFamily="34" charset="0"/>
                          <a:cs typeface="Calibri" panose="020F0502020204030204" pitchFamily="34" charset="0"/>
                        </a:rPr>
                        <a:t>15-Sep-25 A</a:t>
                      </a:r>
                    </a:p>
                  </a:txBody>
                  <a:tcPr marL="9525" marR="9525" marT="9525" marB="0" anchor="b"/>
                </a:tc>
                <a:tc>
                  <a:txBody>
                    <a:bodyPr/>
                    <a:lstStyle/>
                    <a:p>
                      <a:pPr algn="r" fontAlgn="b">
                        <a:buNone/>
                      </a:pPr>
                      <a:r>
                        <a:rPr lang="en-GB" sz="1200" b="0" i="0" u="none" strike="noStrike" dirty="0">
                          <a:solidFill>
                            <a:schemeClr val="tx1"/>
                          </a:solidFill>
                          <a:effectLst/>
                          <a:latin typeface="Calibri" panose="020F0502020204030204" pitchFamily="34" charset="0"/>
                          <a:cs typeface="Calibri" panose="020F0502020204030204" pitchFamily="34" charset="0"/>
                        </a:rPr>
                        <a:t>05-dec-25</a:t>
                      </a:r>
                    </a:p>
                  </a:txBody>
                  <a:tcPr marL="9525" marR="9525" marT="9525" marB="0" anchor="b"/>
                </a:tc>
                <a:tc>
                  <a:txBody>
                    <a:bodyPr/>
                    <a:lstStyle/>
                    <a:p>
                      <a:pPr algn="r" fontAlgn="b">
                        <a:buNone/>
                      </a:pPr>
                      <a:r>
                        <a:rPr lang="en-GB" sz="1200" b="0" i="0" u="none" strike="noStrike" dirty="0">
                          <a:solidFill>
                            <a:schemeClr val="tx1"/>
                          </a:solidFill>
                          <a:effectLst/>
                          <a:latin typeface="Calibri" panose="020F0502020204030204" pitchFamily="34" charset="0"/>
                          <a:cs typeface="Calibri" panose="020F0502020204030204" pitchFamily="34" charset="0"/>
                        </a:rPr>
                        <a:t>-1,55</a:t>
                      </a:r>
                    </a:p>
                  </a:txBody>
                  <a:tcPr marL="9525" marR="9525" marT="9525" marB="0" anchor="b"/>
                </a:tc>
                <a:extLst>
                  <a:ext uri="{0D108BD9-81ED-4DB2-BD59-A6C34878D82A}">
                    <a16:rowId xmlns:a16="http://schemas.microsoft.com/office/drawing/2014/main" val="3415253659"/>
                  </a:ext>
                </a:extLst>
              </a:tr>
              <a:tr h="376427">
                <a:tc>
                  <a:txBody>
                    <a:bodyPr/>
                    <a:lstStyle/>
                    <a:p>
                      <a:pPr algn="l" fontAlgn="b">
                        <a:buNone/>
                      </a:pPr>
                      <a:r>
                        <a:rPr lang="en-GB" sz="1200" b="0" i="0" u="none" strike="noStrike" dirty="0" err="1">
                          <a:solidFill>
                            <a:schemeClr val="tx1"/>
                          </a:solidFill>
                          <a:effectLst/>
                          <a:latin typeface="Calibri" panose="020F0502020204030204" pitchFamily="34" charset="0"/>
                          <a:cs typeface="Calibri" panose="020F0502020204030204" pitchFamily="34" charset="0"/>
                        </a:rPr>
                        <a:t>MAGIC:Polarizer</a:t>
                      </a:r>
                      <a:r>
                        <a:rPr lang="en-GB" sz="1200" b="0" i="0" u="none" strike="noStrike" dirty="0">
                          <a:solidFill>
                            <a:schemeClr val="tx1"/>
                          </a:solidFill>
                          <a:effectLst/>
                          <a:latin typeface="Calibri" panose="020F0502020204030204" pitchFamily="34" charset="0"/>
                          <a:cs typeface="Calibri" panose="020F0502020204030204" pitchFamily="34" charset="0"/>
                        </a:rPr>
                        <a:t>: Procurement and manufacturing of the Component</a:t>
                      </a:r>
                    </a:p>
                  </a:txBody>
                  <a:tcPr marL="9525" marR="9525" marT="9525" marB="0" anchor="b"/>
                </a:tc>
                <a:tc>
                  <a:txBody>
                    <a:bodyPr/>
                    <a:lstStyle/>
                    <a:p>
                      <a:pPr algn="r" fontAlgn="b">
                        <a:buNone/>
                      </a:pPr>
                      <a:r>
                        <a:rPr lang="en-GB" sz="1200" b="0" i="0" u="none" strike="noStrike" dirty="0">
                          <a:solidFill>
                            <a:schemeClr val="tx1"/>
                          </a:solidFill>
                          <a:effectLst/>
                          <a:latin typeface="Calibri" panose="020F0502020204030204" pitchFamily="34" charset="0"/>
                          <a:cs typeface="Calibri" panose="020F0502020204030204" pitchFamily="34" charset="0"/>
                        </a:rPr>
                        <a:t>51.52%</a:t>
                      </a:r>
                    </a:p>
                  </a:txBody>
                  <a:tcPr marL="9525" marR="9525" marT="9525" marB="0" anchor="b"/>
                </a:tc>
                <a:tc>
                  <a:txBody>
                    <a:bodyPr/>
                    <a:lstStyle/>
                    <a:p>
                      <a:pPr algn="r" fontAlgn="b">
                        <a:buNone/>
                      </a:pPr>
                      <a:r>
                        <a:rPr lang="en-GB" sz="1200" b="0" i="0" u="none" strike="noStrike" dirty="0">
                          <a:solidFill>
                            <a:schemeClr val="tx1"/>
                          </a:solidFill>
                          <a:effectLst/>
                          <a:latin typeface="Calibri" panose="020F0502020204030204" pitchFamily="34" charset="0"/>
                          <a:cs typeface="Calibri" panose="020F0502020204030204" pitchFamily="34" charset="0"/>
                        </a:rPr>
                        <a:t>13-jan-25</a:t>
                      </a:r>
                    </a:p>
                  </a:txBody>
                  <a:tcPr marL="9525" marR="9525" marT="9525" marB="0" anchor="b"/>
                </a:tc>
                <a:tc>
                  <a:txBody>
                    <a:bodyPr/>
                    <a:lstStyle/>
                    <a:p>
                      <a:pPr algn="r" fontAlgn="b">
                        <a:buNone/>
                      </a:pPr>
                      <a:r>
                        <a:rPr lang="en-GB" sz="1200" b="0" i="0" u="none" strike="noStrike" dirty="0">
                          <a:solidFill>
                            <a:schemeClr val="tx1"/>
                          </a:solidFill>
                          <a:effectLst/>
                          <a:latin typeface="Calibri" panose="020F0502020204030204" pitchFamily="34" charset="0"/>
                          <a:cs typeface="Calibri" panose="020F0502020204030204" pitchFamily="34" charset="0"/>
                        </a:rPr>
                        <a:t>09-jun-25</a:t>
                      </a:r>
                    </a:p>
                  </a:txBody>
                  <a:tcPr marL="9525" marR="9525" marT="9525" marB="0" anchor="b"/>
                </a:tc>
                <a:tc>
                  <a:txBody>
                    <a:bodyPr/>
                    <a:lstStyle/>
                    <a:p>
                      <a:pPr algn="r" fontAlgn="b">
                        <a:buNone/>
                      </a:pPr>
                      <a:endParaRPr lang="en-GB" sz="1200" b="0" i="0" u="none" strike="noStrike">
                        <a:solidFill>
                          <a:schemeClr val="tx1"/>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r" fontAlgn="b">
                        <a:buNone/>
                      </a:pPr>
                      <a:r>
                        <a:rPr lang="en-GB" sz="1200" b="0" i="0" u="none" strike="noStrike">
                          <a:solidFill>
                            <a:schemeClr val="tx1"/>
                          </a:solidFill>
                          <a:effectLst/>
                          <a:latin typeface="Calibri" panose="020F0502020204030204" pitchFamily="34" charset="0"/>
                          <a:cs typeface="Calibri" panose="020F0502020204030204" pitchFamily="34" charset="0"/>
                        </a:rPr>
                        <a:t>22-Jul-25 A</a:t>
                      </a:r>
                    </a:p>
                  </a:txBody>
                  <a:tcPr marL="9525" marR="9525" marT="9525" marB="0" anchor="b"/>
                </a:tc>
                <a:tc>
                  <a:txBody>
                    <a:bodyPr/>
                    <a:lstStyle/>
                    <a:p>
                      <a:pPr algn="r" fontAlgn="b">
                        <a:buNone/>
                      </a:pPr>
                      <a:r>
                        <a:rPr lang="en-GB" sz="1200" b="0" i="0" u="none" strike="noStrike" dirty="0">
                          <a:solidFill>
                            <a:schemeClr val="tx1"/>
                          </a:solidFill>
                          <a:effectLst/>
                          <a:latin typeface="Calibri" panose="020F0502020204030204" pitchFamily="34" charset="0"/>
                          <a:cs typeface="Calibri" panose="020F0502020204030204" pitchFamily="34" charset="0"/>
                        </a:rPr>
                        <a:t>05-dec-25</a:t>
                      </a:r>
                    </a:p>
                  </a:txBody>
                  <a:tcPr marL="9525" marR="9525" marT="9525" marB="0" anchor="b"/>
                </a:tc>
                <a:tc>
                  <a:txBody>
                    <a:bodyPr/>
                    <a:lstStyle/>
                    <a:p>
                      <a:pPr algn="r" fontAlgn="b">
                        <a:buNone/>
                      </a:pPr>
                      <a:r>
                        <a:rPr lang="en-GB" sz="1200" b="0" i="0" u="none" strike="noStrike" dirty="0">
                          <a:solidFill>
                            <a:schemeClr val="tx1"/>
                          </a:solidFill>
                          <a:effectLst/>
                          <a:latin typeface="Calibri" panose="020F0502020204030204" pitchFamily="34" charset="0"/>
                          <a:cs typeface="Calibri" panose="020F0502020204030204" pitchFamily="34" charset="0"/>
                        </a:rPr>
                        <a:t>-6,4</a:t>
                      </a:r>
                    </a:p>
                  </a:txBody>
                  <a:tcPr marL="9525" marR="9525" marT="9525" marB="0" anchor="b"/>
                </a:tc>
                <a:extLst>
                  <a:ext uri="{0D108BD9-81ED-4DB2-BD59-A6C34878D82A}">
                    <a16:rowId xmlns:a16="http://schemas.microsoft.com/office/drawing/2014/main" val="2970604652"/>
                  </a:ext>
                </a:extLst>
              </a:tr>
              <a:tr h="376427">
                <a:tc>
                  <a:txBody>
                    <a:bodyPr/>
                    <a:lstStyle/>
                    <a:p>
                      <a:pPr algn="l" fontAlgn="b">
                        <a:buNone/>
                      </a:pPr>
                      <a:r>
                        <a:rPr lang="en-GB" sz="1200" b="0" i="0" u="none" strike="noStrike" dirty="0">
                          <a:solidFill>
                            <a:schemeClr val="tx1"/>
                          </a:solidFill>
                          <a:effectLst/>
                          <a:latin typeface="Calibri" panose="020F0502020204030204" pitchFamily="34" charset="0"/>
                          <a:cs typeface="Calibri" panose="020F0502020204030204" pitchFamily="34" charset="0"/>
                        </a:rPr>
                        <a:t>MAGIC:RF SF: Procurement and manufacturing of the Component</a:t>
                      </a:r>
                    </a:p>
                  </a:txBody>
                  <a:tcPr marL="9525" marR="9525" marT="9525" marB="0" anchor="b"/>
                </a:tc>
                <a:tc>
                  <a:txBody>
                    <a:bodyPr/>
                    <a:lstStyle/>
                    <a:p>
                      <a:pPr marL="0" algn="r" defTabSz="914400" rtl="0" eaLnBrk="1" fontAlgn="b" latinLnBrk="0" hangingPunct="1"/>
                      <a:r>
                        <a:rPr lang="sv-SE" sz="1200" b="0" u="none" strike="noStrike" kern="1200" dirty="0">
                          <a:solidFill>
                            <a:schemeClr val="tx1"/>
                          </a:solidFill>
                          <a:effectLst/>
                          <a:latin typeface="Calibri" panose="020F0502020204030204" pitchFamily="34" charset="0"/>
                          <a:ea typeface="+mn-ea"/>
                          <a:cs typeface="Calibri" panose="020F0502020204030204" pitchFamily="34" charset="0"/>
                        </a:rPr>
                        <a:t>0 %</a:t>
                      </a:r>
                      <a:endParaRPr lang="en-GB" sz="1200" b="0" u="none" strike="noStrike" kern="1200" dirty="0">
                        <a:solidFill>
                          <a:schemeClr val="tx1"/>
                        </a:solidFill>
                        <a:effectLst/>
                        <a:latin typeface="Calibri" panose="020F0502020204030204" pitchFamily="34" charset="0"/>
                        <a:ea typeface="+mn-ea"/>
                        <a:cs typeface="Calibri" panose="020F0502020204030204" pitchFamily="34" charset="0"/>
                      </a:endParaRPr>
                    </a:p>
                  </a:txBody>
                  <a:tcPr marL="7620" marR="7620" marT="7620" marB="0" anchor="b"/>
                </a:tc>
                <a:tc>
                  <a:txBody>
                    <a:bodyPr/>
                    <a:lstStyle/>
                    <a:p>
                      <a:pPr algn="r" fontAlgn="b">
                        <a:buNone/>
                      </a:pPr>
                      <a:r>
                        <a:rPr lang="en-GB" sz="1200" b="0" i="0" u="none" strike="noStrike" dirty="0">
                          <a:solidFill>
                            <a:schemeClr val="tx1"/>
                          </a:solidFill>
                          <a:effectLst/>
                          <a:latin typeface="Calibri" panose="020F0502020204030204" pitchFamily="34" charset="0"/>
                          <a:cs typeface="Calibri" panose="020F0502020204030204" pitchFamily="34" charset="0"/>
                        </a:rPr>
                        <a:t>24-feb-25</a:t>
                      </a:r>
                    </a:p>
                  </a:txBody>
                  <a:tcPr marL="9525" marR="9525" marT="9525" marB="0" anchor="b"/>
                </a:tc>
                <a:tc>
                  <a:txBody>
                    <a:bodyPr/>
                    <a:lstStyle/>
                    <a:p>
                      <a:pPr algn="r" fontAlgn="b">
                        <a:buNone/>
                      </a:pPr>
                      <a:r>
                        <a:rPr lang="en-GB" sz="1200" b="0" i="0" u="none" strike="noStrike" dirty="0">
                          <a:solidFill>
                            <a:schemeClr val="tx1"/>
                          </a:solidFill>
                          <a:effectLst/>
                          <a:latin typeface="Calibri" panose="020F0502020204030204" pitchFamily="34" charset="0"/>
                          <a:cs typeface="Calibri" panose="020F0502020204030204" pitchFamily="34" charset="0"/>
                        </a:rPr>
                        <a:t>08-jul-25</a:t>
                      </a:r>
                    </a:p>
                  </a:txBody>
                  <a:tcPr marL="9525" marR="9525" marT="9525" marB="0" anchor="b"/>
                </a:tc>
                <a:tc>
                  <a:txBody>
                    <a:bodyPr/>
                    <a:lstStyle/>
                    <a:p>
                      <a:pPr algn="r" fontAlgn="b">
                        <a:buNone/>
                      </a:pPr>
                      <a:endParaRPr lang="en-GB" sz="1200" b="0" i="0" u="none" strike="noStrike">
                        <a:solidFill>
                          <a:schemeClr val="tx1"/>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r" fontAlgn="b">
                        <a:buNone/>
                      </a:pPr>
                      <a:r>
                        <a:rPr lang="en-GB" sz="1200" b="0" i="0" u="none" strike="noStrike">
                          <a:solidFill>
                            <a:schemeClr val="tx1"/>
                          </a:solidFill>
                          <a:effectLst/>
                          <a:latin typeface="Calibri" panose="020F0502020204030204" pitchFamily="34" charset="0"/>
                          <a:cs typeface="Calibri" panose="020F0502020204030204" pitchFamily="34" charset="0"/>
                        </a:rPr>
                        <a:t>16-dec-25</a:t>
                      </a:r>
                    </a:p>
                  </a:txBody>
                  <a:tcPr marL="9525" marR="9525" marT="9525" marB="0" anchor="b"/>
                </a:tc>
                <a:tc>
                  <a:txBody>
                    <a:bodyPr/>
                    <a:lstStyle/>
                    <a:p>
                      <a:pPr algn="r" fontAlgn="b">
                        <a:buNone/>
                      </a:pPr>
                      <a:r>
                        <a:rPr lang="en-GB" sz="1200" b="0" i="0" u="none" strike="noStrike" dirty="0">
                          <a:solidFill>
                            <a:schemeClr val="tx1"/>
                          </a:solidFill>
                          <a:effectLst/>
                          <a:latin typeface="Calibri" panose="020F0502020204030204" pitchFamily="34" charset="0"/>
                          <a:cs typeface="Calibri" panose="020F0502020204030204" pitchFamily="34" charset="0"/>
                        </a:rPr>
                        <a:t>07-May-26</a:t>
                      </a:r>
                    </a:p>
                  </a:txBody>
                  <a:tcPr marL="9525" marR="9525" marT="9525" marB="0" anchor="b"/>
                </a:tc>
                <a:tc>
                  <a:txBody>
                    <a:bodyPr/>
                    <a:lstStyle/>
                    <a:p>
                      <a:pPr algn="r" fontAlgn="b">
                        <a:buNone/>
                      </a:pPr>
                      <a:r>
                        <a:rPr lang="en-GB" sz="1200" b="0" i="0" u="none" strike="noStrike" dirty="0">
                          <a:solidFill>
                            <a:schemeClr val="tx1"/>
                          </a:solidFill>
                          <a:effectLst/>
                          <a:latin typeface="Calibri" panose="020F0502020204030204" pitchFamily="34" charset="0"/>
                          <a:cs typeface="Calibri" panose="020F0502020204030204" pitchFamily="34" charset="0"/>
                        </a:rPr>
                        <a:t>-10,2</a:t>
                      </a:r>
                    </a:p>
                  </a:txBody>
                  <a:tcPr marL="9525" marR="9525" marT="9525" marB="0" anchor="b"/>
                </a:tc>
                <a:extLst>
                  <a:ext uri="{0D108BD9-81ED-4DB2-BD59-A6C34878D82A}">
                    <a16:rowId xmlns:a16="http://schemas.microsoft.com/office/drawing/2014/main" val="2460920306"/>
                  </a:ext>
                </a:extLst>
              </a:tr>
              <a:tr h="376427">
                <a:tc>
                  <a:txBody>
                    <a:bodyPr/>
                    <a:lstStyle/>
                    <a:p>
                      <a:pPr algn="l" fontAlgn="b">
                        <a:buNone/>
                      </a:pPr>
                      <a:r>
                        <a:rPr lang="en-GB" sz="1200" b="0" i="0" u="none" strike="noStrike" dirty="0">
                          <a:solidFill>
                            <a:schemeClr val="tx1"/>
                          </a:solidFill>
                          <a:effectLst/>
                          <a:latin typeface="Calibri" panose="020F0502020204030204" pitchFamily="34" charset="0"/>
                          <a:cs typeface="Calibri" panose="020F0502020204030204" pitchFamily="34" charset="0"/>
                        </a:rPr>
                        <a:t>MAGIC: Sample St: Procurement and manufacturing of the Component</a:t>
                      </a:r>
                    </a:p>
                  </a:txBody>
                  <a:tcPr marL="9525" marR="9525" marT="9525" marB="0" anchor="b"/>
                </a:tc>
                <a:tc>
                  <a:txBody>
                    <a:bodyPr/>
                    <a:lstStyle/>
                    <a:p>
                      <a:pPr marL="0" algn="r" defTabSz="914400" rtl="0" eaLnBrk="1" fontAlgn="b" latinLnBrk="0" hangingPunct="1"/>
                      <a:r>
                        <a:rPr lang="sv-SE" sz="1200" b="0" u="none" strike="noStrike" kern="1200" dirty="0">
                          <a:solidFill>
                            <a:schemeClr val="tx1"/>
                          </a:solidFill>
                          <a:effectLst/>
                          <a:latin typeface="Calibri" panose="020F0502020204030204" pitchFamily="34" charset="0"/>
                          <a:ea typeface="+mn-ea"/>
                          <a:cs typeface="Calibri" panose="020F0502020204030204" pitchFamily="34" charset="0"/>
                        </a:rPr>
                        <a:t>0 %</a:t>
                      </a:r>
                      <a:endParaRPr lang="en-GB" sz="1200" b="0" u="none" strike="noStrike" kern="1200" dirty="0">
                        <a:solidFill>
                          <a:schemeClr val="tx1"/>
                        </a:solidFill>
                        <a:effectLst/>
                        <a:latin typeface="Calibri" panose="020F0502020204030204" pitchFamily="34" charset="0"/>
                        <a:ea typeface="+mn-ea"/>
                        <a:cs typeface="Calibri" panose="020F0502020204030204" pitchFamily="34" charset="0"/>
                      </a:endParaRPr>
                    </a:p>
                  </a:txBody>
                  <a:tcPr marL="7620" marR="7620" marT="7620" marB="0" anchor="b"/>
                </a:tc>
                <a:tc>
                  <a:txBody>
                    <a:bodyPr/>
                    <a:lstStyle/>
                    <a:p>
                      <a:pPr algn="r" fontAlgn="b">
                        <a:buNone/>
                      </a:pPr>
                      <a:r>
                        <a:rPr lang="en-GB" sz="1200" b="0" i="0" u="none" strike="noStrike" dirty="0">
                          <a:solidFill>
                            <a:schemeClr val="tx1"/>
                          </a:solidFill>
                          <a:effectLst/>
                          <a:latin typeface="Calibri" panose="020F0502020204030204" pitchFamily="34" charset="0"/>
                          <a:cs typeface="Calibri" panose="020F0502020204030204" pitchFamily="34" charset="0"/>
                        </a:rPr>
                        <a:t>30-apr-25</a:t>
                      </a:r>
                    </a:p>
                  </a:txBody>
                  <a:tcPr marL="9525" marR="9525" marT="9525" marB="0" anchor="b"/>
                </a:tc>
                <a:tc>
                  <a:txBody>
                    <a:bodyPr/>
                    <a:lstStyle/>
                    <a:p>
                      <a:pPr algn="r" fontAlgn="b">
                        <a:buNone/>
                      </a:pPr>
                      <a:r>
                        <a:rPr lang="en-GB" sz="1200" b="0" i="0" u="none" strike="noStrike">
                          <a:solidFill>
                            <a:schemeClr val="tx1"/>
                          </a:solidFill>
                          <a:effectLst/>
                          <a:latin typeface="Calibri" panose="020F0502020204030204" pitchFamily="34" charset="0"/>
                          <a:cs typeface="Calibri" panose="020F0502020204030204" pitchFamily="34" charset="0"/>
                        </a:rPr>
                        <a:t>09-sep-25</a:t>
                      </a:r>
                    </a:p>
                  </a:txBody>
                  <a:tcPr marL="9525" marR="9525" marT="9525" marB="0" anchor="b"/>
                </a:tc>
                <a:tc>
                  <a:txBody>
                    <a:bodyPr/>
                    <a:lstStyle/>
                    <a:p>
                      <a:pPr algn="r" fontAlgn="b">
                        <a:buNone/>
                      </a:pPr>
                      <a:endParaRPr lang="en-GB" sz="1200" b="0" i="0" u="none" strike="noStrike">
                        <a:solidFill>
                          <a:schemeClr val="tx1"/>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r" fontAlgn="b">
                        <a:buNone/>
                      </a:pPr>
                      <a:r>
                        <a:rPr lang="en-GB" sz="1200" b="0" i="0" u="none" strike="noStrike" dirty="0">
                          <a:solidFill>
                            <a:schemeClr val="tx1"/>
                          </a:solidFill>
                          <a:effectLst/>
                          <a:latin typeface="Calibri" panose="020F0502020204030204" pitchFamily="34" charset="0"/>
                          <a:cs typeface="Calibri" panose="020F0502020204030204" pitchFamily="34" charset="0"/>
                        </a:rPr>
                        <a:t>03-feb-26</a:t>
                      </a:r>
                    </a:p>
                  </a:txBody>
                  <a:tcPr marL="9525" marR="9525" marT="9525" marB="0" anchor="b"/>
                </a:tc>
                <a:tc>
                  <a:txBody>
                    <a:bodyPr/>
                    <a:lstStyle/>
                    <a:p>
                      <a:pPr algn="r" fontAlgn="b">
                        <a:buNone/>
                      </a:pPr>
                      <a:r>
                        <a:rPr lang="en-GB" sz="1200" b="0" i="0" u="none" strike="noStrike" dirty="0">
                          <a:solidFill>
                            <a:schemeClr val="tx1"/>
                          </a:solidFill>
                          <a:effectLst/>
                          <a:latin typeface="Calibri" panose="020F0502020204030204" pitchFamily="34" charset="0"/>
                          <a:cs typeface="Calibri" panose="020F0502020204030204" pitchFamily="34" charset="0"/>
                        </a:rPr>
                        <a:t>18-May-26</a:t>
                      </a:r>
                    </a:p>
                  </a:txBody>
                  <a:tcPr marL="9525" marR="9525" marT="9525" marB="0" anchor="b"/>
                </a:tc>
                <a:tc>
                  <a:txBody>
                    <a:bodyPr/>
                    <a:lstStyle/>
                    <a:p>
                      <a:pPr algn="r" fontAlgn="b">
                        <a:buNone/>
                      </a:pPr>
                      <a:r>
                        <a:rPr lang="en-GB" sz="1200" b="0" i="0" u="none" strike="noStrike" dirty="0">
                          <a:solidFill>
                            <a:schemeClr val="tx1"/>
                          </a:solidFill>
                          <a:effectLst/>
                          <a:latin typeface="Calibri" panose="020F0502020204030204" pitchFamily="34" charset="0"/>
                          <a:cs typeface="Calibri" panose="020F0502020204030204" pitchFamily="34" charset="0"/>
                        </a:rPr>
                        <a:t>-8,2</a:t>
                      </a:r>
                    </a:p>
                  </a:txBody>
                  <a:tcPr marL="9525" marR="9525" marT="9525" marB="0" anchor="b"/>
                </a:tc>
                <a:extLst>
                  <a:ext uri="{0D108BD9-81ED-4DB2-BD59-A6C34878D82A}">
                    <a16:rowId xmlns:a16="http://schemas.microsoft.com/office/drawing/2014/main" val="3358886837"/>
                  </a:ext>
                </a:extLst>
              </a:tr>
              <a:tr h="376427">
                <a:tc>
                  <a:txBody>
                    <a:bodyPr/>
                    <a:lstStyle/>
                    <a:p>
                      <a:pPr algn="l" fontAlgn="b">
                        <a:buNone/>
                      </a:pPr>
                      <a:r>
                        <a:rPr lang="en-GB" sz="1200" b="0" i="0" u="none" strike="noStrike" dirty="0">
                          <a:solidFill>
                            <a:schemeClr val="tx1"/>
                          </a:solidFill>
                          <a:effectLst/>
                          <a:latin typeface="Calibri" panose="020F0502020204030204" pitchFamily="34" charset="0"/>
                          <a:cs typeface="Calibri" panose="020F0502020204030204" pitchFamily="34" charset="0"/>
                        </a:rPr>
                        <a:t>MAGIC: RC: Procurement and manufacturing of Radial Collimator</a:t>
                      </a:r>
                    </a:p>
                  </a:txBody>
                  <a:tcPr marL="9525" marR="9525" marT="9525" marB="0" anchor="b"/>
                </a:tc>
                <a:tc>
                  <a:txBody>
                    <a:bodyPr/>
                    <a:lstStyle/>
                    <a:p>
                      <a:pPr algn="r" fontAlgn="b">
                        <a:buNone/>
                      </a:pPr>
                      <a:r>
                        <a:rPr lang="en-GB" sz="1200" b="0" i="0" u="none" strike="noStrike" dirty="0">
                          <a:solidFill>
                            <a:schemeClr val="tx1"/>
                          </a:solidFill>
                          <a:effectLst/>
                          <a:latin typeface="Calibri" panose="020F0502020204030204" pitchFamily="34" charset="0"/>
                          <a:cs typeface="Calibri" panose="020F0502020204030204" pitchFamily="34" charset="0"/>
                        </a:rPr>
                        <a:t>64.11%</a:t>
                      </a:r>
                    </a:p>
                  </a:txBody>
                  <a:tcPr marL="9525" marR="9525" marT="9525" marB="0" anchor="b"/>
                </a:tc>
                <a:tc>
                  <a:txBody>
                    <a:bodyPr/>
                    <a:lstStyle/>
                    <a:p>
                      <a:pPr algn="r" fontAlgn="b">
                        <a:buNone/>
                      </a:pPr>
                      <a:r>
                        <a:rPr lang="en-GB" sz="1200" b="0" i="0" u="none" strike="noStrike" dirty="0">
                          <a:solidFill>
                            <a:schemeClr val="tx1"/>
                          </a:solidFill>
                          <a:effectLst/>
                          <a:latin typeface="Calibri" panose="020F0502020204030204" pitchFamily="34" charset="0"/>
                          <a:cs typeface="Calibri" panose="020F0502020204030204" pitchFamily="34" charset="0"/>
                        </a:rPr>
                        <a:t>16-sep-24</a:t>
                      </a:r>
                    </a:p>
                  </a:txBody>
                  <a:tcPr marL="9525" marR="9525" marT="9525" marB="0" anchor="b"/>
                </a:tc>
                <a:tc>
                  <a:txBody>
                    <a:bodyPr/>
                    <a:lstStyle/>
                    <a:p>
                      <a:pPr algn="r" fontAlgn="b">
                        <a:buNone/>
                      </a:pPr>
                      <a:r>
                        <a:rPr lang="en-GB" sz="1200" b="0" i="0" u="none" strike="noStrike">
                          <a:solidFill>
                            <a:schemeClr val="tx1"/>
                          </a:solidFill>
                          <a:effectLst/>
                          <a:latin typeface="Calibri" panose="020F0502020204030204" pitchFamily="34" charset="0"/>
                          <a:cs typeface="Calibri" panose="020F0502020204030204" pitchFamily="34" charset="0"/>
                        </a:rPr>
                        <a:t>17-jun-25</a:t>
                      </a:r>
                    </a:p>
                  </a:txBody>
                  <a:tcPr marL="9525" marR="9525" marT="9525" marB="0" anchor="b"/>
                </a:tc>
                <a:tc>
                  <a:txBody>
                    <a:bodyPr/>
                    <a:lstStyle/>
                    <a:p>
                      <a:pPr algn="r" fontAlgn="b">
                        <a:buNone/>
                      </a:pPr>
                      <a:endParaRPr lang="en-GB" sz="1200" b="0" i="0" u="none" strike="noStrike">
                        <a:solidFill>
                          <a:schemeClr val="tx1"/>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r" fontAlgn="b">
                        <a:buNone/>
                      </a:pPr>
                      <a:r>
                        <a:rPr lang="en-GB" sz="1200" b="0" i="0" u="none" strike="noStrike">
                          <a:solidFill>
                            <a:schemeClr val="tx1"/>
                          </a:solidFill>
                          <a:effectLst/>
                          <a:latin typeface="Calibri" panose="020F0502020204030204" pitchFamily="34" charset="0"/>
                          <a:cs typeface="Calibri" panose="020F0502020204030204" pitchFamily="34" charset="0"/>
                        </a:rPr>
                        <a:t>16-Sep-24 A</a:t>
                      </a:r>
                    </a:p>
                  </a:txBody>
                  <a:tcPr marL="9525" marR="9525" marT="9525" marB="0" anchor="b"/>
                </a:tc>
                <a:tc>
                  <a:txBody>
                    <a:bodyPr/>
                    <a:lstStyle/>
                    <a:p>
                      <a:pPr algn="r" fontAlgn="b">
                        <a:buNone/>
                      </a:pPr>
                      <a:r>
                        <a:rPr lang="en-GB" sz="1200" b="0" i="0" u="none" strike="noStrike" dirty="0">
                          <a:solidFill>
                            <a:schemeClr val="tx1"/>
                          </a:solidFill>
                          <a:effectLst/>
                          <a:latin typeface="Calibri" panose="020F0502020204030204" pitchFamily="34" charset="0"/>
                          <a:cs typeface="Calibri" panose="020F0502020204030204" pitchFamily="34" charset="0"/>
                        </a:rPr>
                        <a:t>17-apr-26</a:t>
                      </a:r>
                    </a:p>
                  </a:txBody>
                  <a:tcPr marL="9525" marR="9525" marT="9525" marB="0" anchor="b"/>
                </a:tc>
                <a:tc>
                  <a:txBody>
                    <a:bodyPr/>
                    <a:lstStyle/>
                    <a:p>
                      <a:pPr algn="r" fontAlgn="b">
                        <a:buNone/>
                      </a:pPr>
                      <a:r>
                        <a:rPr lang="en-GB" sz="1200" b="0" i="0" u="none" strike="noStrike" dirty="0">
                          <a:solidFill>
                            <a:schemeClr val="tx1"/>
                          </a:solidFill>
                          <a:effectLst/>
                          <a:latin typeface="Calibri" panose="020F0502020204030204" pitchFamily="34" charset="0"/>
                          <a:cs typeface="Calibri" panose="020F0502020204030204" pitchFamily="34" charset="0"/>
                        </a:rPr>
                        <a:t>-9,25</a:t>
                      </a:r>
                    </a:p>
                  </a:txBody>
                  <a:tcPr marL="9525" marR="9525" marT="9525" marB="0" anchor="b"/>
                </a:tc>
                <a:extLst>
                  <a:ext uri="{0D108BD9-81ED-4DB2-BD59-A6C34878D82A}">
                    <a16:rowId xmlns:a16="http://schemas.microsoft.com/office/drawing/2014/main" val="2099826166"/>
                  </a:ext>
                </a:extLst>
              </a:tr>
              <a:tr h="376427">
                <a:tc>
                  <a:txBody>
                    <a:bodyPr/>
                    <a:lstStyle/>
                    <a:p>
                      <a:pPr algn="l" fontAlgn="b">
                        <a:buNone/>
                      </a:pPr>
                      <a:r>
                        <a:rPr lang="en-GB" sz="1200" b="0" i="0" u="none" strike="noStrike" dirty="0">
                          <a:solidFill>
                            <a:schemeClr val="tx1"/>
                          </a:solidFill>
                          <a:effectLst/>
                          <a:latin typeface="Calibri" panose="020F0502020204030204" pitchFamily="34" charset="0"/>
                          <a:cs typeface="Calibri" panose="020F0502020204030204" pitchFamily="34" charset="0"/>
                        </a:rPr>
                        <a:t>MAGIC: </a:t>
                      </a:r>
                      <a:r>
                        <a:rPr lang="en-GB" sz="1200" b="0" i="0" u="none" strike="noStrike" dirty="0" err="1">
                          <a:solidFill>
                            <a:schemeClr val="tx1"/>
                          </a:solidFill>
                          <a:effectLst/>
                          <a:latin typeface="Calibri" panose="020F0502020204030204" pitchFamily="34" charset="0"/>
                          <a:cs typeface="Calibri" panose="020F0502020204030204" pitchFamily="34" charset="0"/>
                        </a:rPr>
                        <a:t>Osc</a:t>
                      </a:r>
                      <a:r>
                        <a:rPr lang="en-GB" sz="1200" b="0" i="0" u="none" strike="noStrike" dirty="0">
                          <a:solidFill>
                            <a:schemeClr val="tx1"/>
                          </a:solidFill>
                          <a:effectLst/>
                          <a:latin typeface="Calibri" panose="020F0502020204030204" pitchFamily="34" charset="0"/>
                          <a:cs typeface="Calibri" panose="020F0502020204030204" pitchFamily="34" charset="0"/>
                        </a:rPr>
                        <a:t>: Procurement and manufacturing of the Oscillation</a:t>
                      </a:r>
                    </a:p>
                  </a:txBody>
                  <a:tcPr marL="9525" marR="9525" marT="9525" marB="0" anchor="b"/>
                </a:tc>
                <a:tc>
                  <a:txBody>
                    <a:bodyPr/>
                    <a:lstStyle/>
                    <a:p>
                      <a:pPr marL="0" algn="r" defTabSz="914400" rtl="0" eaLnBrk="1" fontAlgn="b" latinLnBrk="0" hangingPunct="1"/>
                      <a:r>
                        <a:rPr lang="en-GB" sz="1200" b="0" u="none" strike="noStrike" kern="1200" dirty="0">
                          <a:solidFill>
                            <a:schemeClr val="tx1"/>
                          </a:solidFill>
                          <a:effectLst/>
                          <a:latin typeface="Calibri" panose="020F0502020204030204" pitchFamily="34" charset="0"/>
                          <a:ea typeface="+mn-ea"/>
                          <a:cs typeface="Calibri" panose="020F0502020204030204" pitchFamily="34" charset="0"/>
                        </a:rPr>
                        <a:t>0%</a:t>
                      </a:r>
                    </a:p>
                  </a:txBody>
                  <a:tcPr marL="7620" marR="7620" marT="7620" marB="0" anchor="b"/>
                </a:tc>
                <a:tc>
                  <a:txBody>
                    <a:bodyPr/>
                    <a:lstStyle/>
                    <a:p>
                      <a:pPr algn="r" fontAlgn="b">
                        <a:buNone/>
                      </a:pPr>
                      <a:r>
                        <a:rPr lang="en-GB" sz="1200" b="0" i="0" u="none" strike="noStrike">
                          <a:solidFill>
                            <a:schemeClr val="tx1"/>
                          </a:solidFill>
                          <a:effectLst/>
                          <a:latin typeface="Calibri" panose="020F0502020204030204" pitchFamily="34" charset="0"/>
                          <a:cs typeface="Calibri" panose="020F0502020204030204" pitchFamily="34" charset="0"/>
                        </a:rPr>
                        <a:t>15-sep-25</a:t>
                      </a:r>
                    </a:p>
                  </a:txBody>
                  <a:tcPr marL="9525" marR="9525" marT="9525" marB="0" anchor="b"/>
                </a:tc>
                <a:tc>
                  <a:txBody>
                    <a:bodyPr/>
                    <a:lstStyle/>
                    <a:p>
                      <a:pPr algn="r" fontAlgn="b">
                        <a:buNone/>
                      </a:pPr>
                      <a:r>
                        <a:rPr lang="en-GB" sz="1200" b="0" i="0" u="none" strike="noStrike">
                          <a:solidFill>
                            <a:schemeClr val="tx1"/>
                          </a:solidFill>
                          <a:effectLst/>
                          <a:latin typeface="Calibri" panose="020F0502020204030204" pitchFamily="34" charset="0"/>
                          <a:cs typeface="Calibri" panose="020F0502020204030204" pitchFamily="34" charset="0"/>
                        </a:rPr>
                        <a:t>13-mar-26</a:t>
                      </a:r>
                    </a:p>
                  </a:txBody>
                  <a:tcPr marL="9525" marR="9525" marT="9525" marB="0" anchor="b"/>
                </a:tc>
                <a:tc>
                  <a:txBody>
                    <a:bodyPr/>
                    <a:lstStyle/>
                    <a:p>
                      <a:pPr algn="r" fontAlgn="b">
                        <a:buNone/>
                      </a:pPr>
                      <a:endParaRPr lang="en-GB" sz="1200" b="0" i="0" u="none" strike="noStrike">
                        <a:solidFill>
                          <a:schemeClr val="tx1"/>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r" fontAlgn="b">
                        <a:buNone/>
                      </a:pPr>
                      <a:r>
                        <a:rPr lang="en-GB" sz="1200" b="0" i="0" u="none" strike="noStrike">
                          <a:solidFill>
                            <a:schemeClr val="tx1"/>
                          </a:solidFill>
                          <a:effectLst/>
                          <a:latin typeface="Calibri" panose="020F0502020204030204" pitchFamily="34" charset="0"/>
                          <a:cs typeface="Calibri" panose="020F0502020204030204" pitchFamily="34" charset="0"/>
                        </a:rPr>
                        <a:t>15-jan-26</a:t>
                      </a:r>
                    </a:p>
                  </a:txBody>
                  <a:tcPr marL="9525" marR="9525" marT="9525" marB="0" anchor="b"/>
                </a:tc>
                <a:tc>
                  <a:txBody>
                    <a:bodyPr/>
                    <a:lstStyle/>
                    <a:p>
                      <a:pPr algn="r" fontAlgn="b">
                        <a:buNone/>
                      </a:pPr>
                      <a:r>
                        <a:rPr lang="en-GB" sz="1200" b="0" i="0" u="none" strike="noStrike" dirty="0">
                          <a:solidFill>
                            <a:schemeClr val="tx1"/>
                          </a:solidFill>
                          <a:effectLst/>
                          <a:latin typeface="Calibri" panose="020F0502020204030204" pitchFamily="34" charset="0"/>
                          <a:cs typeface="Calibri" panose="020F0502020204030204" pitchFamily="34" charset="0"/>
                        </a:rPr>
                        <a:t>09-jul-26</a:t>
                      </a:r>
                    </a:p>
                  </a:txBody>
                  <a:tcPr marL="9525" marR="9525" marT="9525" marB="0" anchor="b"/>
                </a:tc>
                <a:tc>
                  <a:txBody>
                    <a:bodyPr/>
                    <a:lstStyle/>
                    <a:p>
                      <a:pPr algn="r" fontAlgn="b">
                        <a:buNone/>
                      </a:pPr>
                      <a:r>
                        <a:rPr lang="en-GB" sz="1200" b="0" i="0" u="none" strike="noStrike" dirty="0">
                          <a:solidFill>
                            <a:schemeClr val="tx1"/>
                          </a:solidFill>
                          <a:effectLst/>
                          <a:latin typeface="Calibri" panose="020F0502020204030204" pitchFamily="34" charset="0"/>
                          <a:cs typeface="Calibri" panose="020F0502020204030204" pitchFamily="34" charset="0"/>
                        </a:rPr>
                        <a:t>-3,9</a:t>
                      </a:r>
                    </a:p>
                  </a:txBody>
                  <a:tcPr marL="9525" marR="9525" marT="9525" marB="0" anchor="b"/>
                </a:tc>
                <a:extLst>
                  <a:ext uri="{0D108BD9-81ED-4DB2-BD59-A6C34878D82A}">
                    <a16:rowId xmlns:a16="http://schemas.microsoft.com/office/drawing/2014/main" val="2799726539"/>
                  </a:ext>
                </a:extLst>
              </a:tr>
              <a:tr h="376427">
                <a:tc>
                  <a:txBody>
                    <a:bodyPr/>
                    <a:lstStyle/>
                    <a:p>
                      <a:pPr algn="l" fontAlgn="b">
                        <a:buNone/>
                      </a:pPr>
                      <a:r>
                        <a:rPr lang="en-GB" sz="1200" b="0" i="0" u="none" strike="noStrike" dirty="0">
                          <a:solidFill>
                            <a:schemeClr val="tx1"/>
                          </a:solidFill>
                          <a:effectLst/>
                          <a:latin typeface="Calibri" panose="020F0502020204030204" pitchFamily="34" charset="0"/>
                          <a:cs typeface="Calibri" panose="020F0502020204030204" pitchFamily="34" charset="0"/>
                        </a:rPr>
                        <a:t>MAGIC: Supp- </a:t>
                      </a:r>
                      <a:r>
                        <a:rPr lang="en-GB" sz="1200" b="0" i="0" u="none" strike="noStrike" dirty="0" err="1">
                          <a:solidFill>
                            <a:schemeClr val="tx1"/>
                          </a:solidFill>
                          <a:effectLst/>
                          <a:latin typeface="Calibri" panose="020F0502020204030204" pitchFamily="34" charset="0"/>
                          <a:cs typeface="Calibri" panose="020F0502020204030204" pitchFamily="34" charset="0"/>
                        </a:rPr>
                        <a:t>Analzr+Det</a:t>
                      </a:r>
                      <a:r>
                        <a:rPr lang="en-GB" sz="1200" b="0" i="0" u="none" strike="noStrike" dirty="0">
                          <a:solidFill>
                            <a:schemeClr val="tx1"/>
                          </a:solidFill>
                          <a:effectLst/>
                          <a:latin typeface="Calibri" panose="020F0502020204030204" pitchFamily="34" charset="0"/>
                          <a:cs typeface="Calibri" panose="020F0502020204030204" pitchFamily="34" charset="0"/>
                        </a:rPr>
                        <a:t> B: Procurement and manufacturing of the Component</a:t>
                      </a:r>
                    </a:p>
                  </a:txBody>
                  <a:tcPr marL="9525" marR="9525" marT="9525" marB="0" anchor="b"/>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n-GB" sz="1200" b="0" u="none" strike="noStrike" kern="1200" dirty="0">
                          <a:solidFill>
                            <a:schemeClr val="tx1"/>
                          </a:solidFill>
                          <a:effectLst/>
                          <a:latin typeface="Calibri" panose="020F0502020204030204" pitchFamily="34" charset="0"/>
                          <a:ea typeface="+mn-ea"/>
                          <a:cs typeface="Calibri" panose="020F0502020204030204" pitchFamily="34" charset="0"/>
                        </a:rPr>
                        <a:t>0%</a:t>
                      </a:r>
                    </a:p>
                  </a:txBody>
                  <a:tcPr marL="7620" marR="7620" marT="7620" marB="0" anchor="b"/>
                </a:tc>
                <a:tc>
                  <a:txBody>
                    <a:bodyPr/>
                    <a:lstStyle/>
                    <a:p>
                      <a:pPr algn="r" fontAlgn="b">
                        <a:buNone/>
                      </a:pPr>
                      <a:r>
                        <a:rPr lang="en-GB" sz="1200" b="0" i="0" u="none" strike="noStrike" dirty="0">
                          <a:solidFill>
                            <a:schemeClr val="tx1"/>
                          </a:solidFill>
                          <a:effectLst/>
                          <a:latin typeface="Calibri" panose="020F0502020204030204" pitchFamily="34" charset="0"/>
                          <a:cs typeface="Calibri" panose="020F0502020204030204" pitchFamily="34" charset="0"/>
                        </a:rPr>
                        <a:t>15-sep-25</a:t>
                      </a:r>
                    </a:p>
                  </a:txBody>
                  <a:tcPr marL="9525" marR="9525" marT="9525" marB="0" anchor="b"/>
                </a:tc>
                <a:tc>
                  <a:txBody>
                    <a:bodyPr/>
                    <a:lstStyle/>
                    <a:p>
                      <a:pPr algn="r" fontAlgn="b">
                        <a:buNone/>
                      </a:pPr>
                      <a:r>
                        <a:rPr lang="en-GB" sz="1200" b="0" i="0" u="none" strike="noStrike" dirty="0">
                          <a:solidFill>
                            <a:schemeClr val="tx1"/>
                          </a:solidFill>
                          <a:effectLst/>
                          <a:latin typeface="Calibri" panose="020F0502020204030204" pitchFamily="34" charset="0"/>
                          <a:cs typeface="Calibri" panose="020F0502020204030204" pitchFamily="34" charset="0"/>
                        </a:rPr>
                        <a:t>17-feb-26</a:t>
                      </a:r>
                    </a:p>
                  </a:txBody>
                  <a:tcPr marL="9525" marR="9525" marT="9525" marB="0" anchor="b"/>
                </a:tc>
                <a:tc>
                  <a:txBody>
                    <a:bodyPr/>
                    <a:lstStyle/>
                    <a:p>
                      <a:pPr algn="r" fontAlgn="b">
                        <a:buNone/>
                      </a:pPr>
                      <a:endParaRPr lang="en-GB" sz="1200" b="0" i="0" u="none" strike="noStrike" dirty="0">
                        <a:solidFill>
                          <a:schemeClr val="tx1"/>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r" fontAlgn="b">
                        <a:buNone/>
                      </a:pPr>
                      <a:r>
                        <a:rPr lang="en-GB" sz="1200" b="0" i="0" u="none" strike="noStrike" dirty="0">
                          <a:solidFill>
                            <a:schemeClr val="tx1"/>
                          </a:solidFill>
                          <a:effectLst/>
                          <a:latin typeface="Calibri" panose="020F0502020204030204" pitchFamily="34" charset="0"/>
                          <a:cs typeface="Calibri" panose="020F0502020204030204" pitchFamily="34" charset="0"/>
                        </a:rPr>
                        <a:t>02-feb-26</a:t>
                      </a:r>
                    </a:p>
                  </a:txBody>
                  <a:tcPr marL="9525" marR="9525" marT="9525" marB="0" anchor="b"/>
                </a:tc>
                <a:tc>
                  <a:txBody>
                    <a:bodyPr/>
                    <a:lstStyle/>
                    <a:p>
                      <a:pPr algn="r" fontAlgn="b">
                        <a:buNone/>
                      </a:pPr>
                      <a:r>
                        <a:rPr lang="en-GB" sz="1200" b="0" i="0" u="none" strike="noStrike" dirty="0">
                          <a:solidFill>
                            <a:schemeClr val="tx1"/>
                          </a:solidFill>
                          <a:effectLst/>
                          <a:latin typeface="Calibri" panose="020F0502020204030204" pitchFamily="34" charset="0"/>
                          <a:cs typeface="Calibri" panose="020F0502020204030204" pitchFamily="34" charset="0"/>
                        </a:rPr>
                        <a:t>29-jun-26</a:t>
                      </a:r>
                    </a:p>
                  </a:txBody>
                  <a:tcPr marL="9525" marR="9525" marT="9525" marB="0" anchor="b"/>
                </a:tc>
                <a:tc>
                  <a:txBody>
                    <a:bodyPr/>
                    <a:lstStyle/>
                    <a:p>
                      <a:pPr algn="r" fontAlgn="b">
                        <a:buNone/>
                      </a:pPr>
                      <a:r>
                        <a:rPr lang="en-GB" sz="1200" b="0" i="0" u="none" strike="noStrike" dirty="0">
                          <a:solidFill>
                            <a:schemeClr val="tx1"/>
                          </a:solidFill>
                          <a:effectLst/>
                          <a:latin typeface="Calibri" panose="020F0502020204030204" pitchFamily="34" charset="0"/>
                          <a:cs typeface="Calibri" panose="020F0502020204030204" pitchFamily="34" charset="0"/>
                        </a:rPr>
                        <a:t>-4,4</a:t>
                      </a:r>
                    </a:p>
                  </a:txBody>
                  <a:tcPr marL="9525" marR="9525" marT="9525" marB="0" anchor="b"/>
                </a:tc>
                <a:extLst>
                  <a:ext uri="{0D108BD9-81ED-4DB2-BD59-A6C34878D82A}">
                    <a16:rowId xmlns:a16="http://schemas.microsoft.com/office/drawing/2014/main" val="723865528"/>
                  </a:ext>
                </a:extLst>
              </a:tr>
              <a:tr h="376427">
                <a:tc>
                  <a:txBody>
                    <a:bodyPr/>
                    <a:lstStyle/>
                    <a:p>
                      <a:pPr algn="l" fontAlgn="b">
                        <a:buNone/>
                      </a:pPr>
                      <a:r>
                        <a:rPr lang="en-GB" sz="1200" b="0" i="0" u="none" strike="noStrike" dirty="0" err="1">
                          <a:solidFill>
                            <a:schemeClr val="tx1"/>
                          </a:solidFill>
                          <a:effectLst/>
                          <a:latin typeface="Calibri" panose="020F0502020204030204" pitchFamily="34" charset="0"/>
                          <a:cs typeface="Calibri" panose="020F0502020204030204" pitchFamily="34" charset="0"/>
                        </a:rPr>
                        <a:t>MAGIC:Supp-RC+Det</a:t>
                      </a:r>
                      <a:r>
                        <a:rPr lang="en-GB" sz="1200" b="0" i="0" u="none" strike="noStrike" dirty="0">
                          <a:solidFill>
                            <a:schemeClr val="tx1"/>
                          </a:solidFill>
                          <a:effectLst/>
                          <a:latin typeface="Calibri" panose="020F0502020204030204" pitchFamily="34" charset="0"/>
                          <a:cs typeface="Calibri" panose="020F0502020204030204" pitchFamily="34" charset="0"/>
                        </a:rPr>
                        <a:t> A: Procurement and manufacturing of the Component</a:t>
                      </a:r>
                    </a:p>
                  </a:txBody>
                  <a:tcPr marL="9525" marR="9525" marT="9525" marB="0" anchor="b"/>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n-GB" sz="1200" b="0" u="none" strike="noStrike" kern="1200" dirty="0">
                          <a:solidFill>
                            <a:schemeClr val="tx1"/>
                          </a:solidFill>
                          <a:effectLst/>
                          <a:latin typeface="Calibri" panose="020F0502020204030204" pitchFamily="34" charset="0"/>
                          <a:ea typeface="+mn-ea"/>
                          <a:cs typeface="Calibri" panose="020F0502020204030204" pitchFamily="34" charset="0"/>
                        </a:rPr>
                        <a:t>0%</a:t>
                      </a:r>
                    </a:p>
                  </a:txBody>
                  <a:tcPr marL="9525" marR="9525" marT="9525" marB="0" anchor="b"/>
                </a:tc>
                <a:tc>
                  <a:txBody>
                    <a:bodyPr/>
                    <a:lstStyle/>
                    <a:p>
                      <a:pPr algn="r" fontAlgn="b">
                        <a:buNone/>
                      </a:pPr>
                      <a:r>
                        <a:rPr lang="en-GB" sz="1200" b="0" i="0" u="none" strike="noStrike" dirty="0">
                          <a:solidFill>
                            <a:schemeClr val="tx1"/>
                          </a:solidFill>
                          <a:effectLst/>
                          <a:latin typeface="Calibri" panose="020F0502020204030204" pitchFamily="34" charset="0"/>
                          <a:cs typeface="Calibri" panose="020F0502020204030204" pitchFamily="34" charset="0"/>
                        </a:rPr>
                        <a:t>25-jun-25</a:t>
                      </a:r>
                    </a:p>
                  </a:txBody>
                  <a:tcPr marL="9525" marR="9525" marT="9525" marB="0" anchor="b"/>
                </a:tc>
                <a:tc>
                  <a:txBody>
                    <a:bodyPr/>
                    <a:lstStyle/>
                    <a:p>
                      <a:pPr algn="r" fontAlgn="b">
                        <a:buNone/>
                      </a:pPr>
                      <a:r>
                        <a:rPr lang="en-GB" sz="1200" b="0" i="0" u="none" strike="noStrike">
                          <a:solidFill>
                            <a:schemeClr val="tx1"/>
                          </a:solidFill>
                          <a:effectLst/>
                          <a:latin typeface="Calibri" panose="020F0502020204030204" pitchFamily="34" charset="0"/>
                          <a:cs typeface="Calibri" panose="020F0502020204030204" pitchFamily="34" charset="0"/>
                        </a:rPr>
                        <a:t>11-nov-25</a:t>
                      </a:r>
                    </a:p>
                  </a:txBody>
                  <a:tcPr marL="9525" marR="9525" marT="9525" marB="0" anchor="b"/>
                </a:tc>
                <a:tc>
                  <a:txBody>
                    <a:bodyPr/>
                    <a:lstStyle/>
                    <a:p>
                      <a:pPr algn="r" fontAlgn="b">
                        <a:buNone/>
                      </a:pPr>
                      <a:endParaRPr lang="en-GB" sz="1200" b="0" i="0" u="none" strike="noStrike">
                        <a:solidFill>
                          <a:schemeClr val="tx1"/>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r" fontAlgn="b">
                        <a:buNone/>
                      </a:pPr>
                      <a:r>
                        <a:rPr lang="en-GB" sz="1200" b="0" i="0" u="none" strike="noStrike">
                          <a:solidFill>
                            <a:schemeClr val="tx1"/>
                          </a:solidFill>
                          <a:effectLst/>
                          <a:latin typeface="Calibri" panose="020F0502020204030204" pitchFamily="34" charset="0"/>
                          <a:cs typeface="Calibri" panose="020F0502020204030204" pitchFamily="34" charset="0"/>
                        </a:rPr>
                        <a:t>06-feb-26</a:t>
                      </a:r>
                    </a:p>
                  </a:txBody>
                  <a:tcPr marL="9525" marR="9525" marT="9525" marB="0" anchor="b"/>
                </a:tc>
                <a:tc>
                  <a:txBody>
                    <a:bodyPr/>
                    <a:lstStyle/>
                    <a:p>
                      <a:pPr algn="r" fontAlgn="b">
                        <a:buNone/>
                      </a:pPr>
                      <a:r>
                        <a:rPr lang="en-GB" sz="1200" b="0" i="0" u="none" strike="noStrike" dirty="0">
                          <a:solidFill>
                            <a:schemeClr val="tx1"/>
                          </a:solidFill>
                          <a:effectLst/>
                          <a:latin typeface="Calibri" panose="020F0502020204030204" pitchFamily="34" charset="0"/>
                          <a:cs typeface="Calibri" panose="020F0502020204030204" pitchFamily="34" charset="0"/>
                        </a:rPr>
                        <a:t>03-jul-26</a:t>
                      </a:r>
                    </a:p>
                  </a:txBody>
                  <a:tcPr marL="9525" marR="9525" marT="9525" marB="0" anchor="b"/>
                </a:tc>
                <a:tc>
                  <a:txBody>
                    <a:bodyPr/>
                    <a:lstStyle/>
                    <a:p>
                      <a:pPr algn="r" fontAlgn="b">
                        <a:buNone/>
                      </a:pPr>
                      <a:r>
                        <a:rPr lang="en-GB" sz="1200" b="0" i="0" u="none" strike="noStrike" dirty="0">
                          <a:solidFill>
                            <a:schemeClr val="tx1"/>
                          </a:solidFill>
                          <a:effectLst/>
                          <a:latin typeface="Calibri" panose="020F0502020204030204" pitchFamily="34" charset="0"/>
                          <a:cs typeface="Calibri" panose="020F0502020204030204" pitchFamily="34" charset="0"/>
                        </a:rPr>
                        <a:t>-7,6</a:t>
                      </a:r>
                    </a:p>
                  </a:txBody>
                  <a:tcPr marL="9525" marR="9525" marT="9525" marB="0" anchor="b"/>
                </a:tc>
                <a:extLst>
                  <a:ext uri="{0D108BD9-81ED-4DB2-BD59-A6C34878D82A}">
                    <a16:rowId xmlns:a16="http://schemas.microsoft.com/office/drawing/2014/main" val="1855841094"/>
                  </a:ext>
                </a:extLst>
              </a:tr>
              <a:tr h="376427">
                <a:tc>
                  <a:txBody>
                    <a:bodyPr/>
                    <a:lstStyle/>
                    <a:p>
                      <a:pPr algn="l" fontAlgn="b">
                        <a:buNone/>
                      </a:pPr>
                      <a:r>
                        <a:rPr lang="en-GB" sz="1200" b="0" i="0" u="none" strike="noStrike" dirty="0">
                          <a:solidFill>
                            <a:schemeClr val="tx1"/>
                          </a:solidFill>
                          <a:effectLst/>
                          <a:latin typeface="Calibri" panose="020F0502020204030204" pitchFamily="34" charset="0"/>
                          <a:cs typeface="Calibri" panose="020F0502020204030204" pitchFamily="34" charset="0"/>
                        </a:rPr>
                        <a:t>MAGIC: </a:t>
                      </a:r>
                      <a:r>
                        <a:rPr lang="en-GB" sz="1200" b="0" i="0" u="none" strike="noStrike" dirty="0" err="1">
                          <a:solidFill>
                            <a:schemeClr val="tx1"/>
                          </a:solidFill>
                          <a:effectLst/>
                          <a:latin typeface="Calibri" panose="020F0502020204030204" pitchFamily="34" charset="0"/>
                          <a:cs typeface="Calibri" panose="020F0502020204030204" pitchFamily="34" charset="0"/>
                        </a:rPr>
                        <a:t>Beamstop</a:t>
                      </a:r>
                      <a:r>
                        <a:rPr lang="en-GB" sz="1200" b="0" i="0" u="none" strike="noStrike" dirty="0">
                          <a:solidFill>
                            <a:schemeClr val="tx1"/>
                          </a:solidFill>
                          <a:effectLst/>
                          <a:latin typeface="Calibri" panose="020F0502020204030204" pitchFamily="34" charset="0"/>
                          <a:cs typeface="Calibri" panose="020F0502020204030204" pitchFamily="34" charset="0"/>
                        </a:rPr>
                        <a:t>: Procurement and manufacturing of the Component</a:t>
                      </a:r>
                    </a:p>
                  </a:txBody>
                  <a:tcPr marL="9525" marR="9525" marT="9525" marB="0" anchor="b"/>
                </a:tc>
                <a:tc>
                  <a:txBody>
                    <a:bodyPr/>
                    <a:lstStyle/>
                    <a:p>
                      <a:pPr algn="r" fontAlgn="b">
                        <a:buNone/>
                      </a:pPr>
                      <a:r>
                        <a:rPr lang="en-GB" sz="1200" b="0" i="0" u="none" strike="noStrike" dirty="0">
                          <a:solidFill>
                            <a:schemeClr val="tx1"/>
                          </a:solidFill>
                          <a:effectLst/>
                          <a:latin typeface="Calibri" panose="020F0502020204030204" pitchFamily="34" charset="0"/>
                          <a:cs typeface="Calibri" panose="020F0502020204030204" pitchFamily="34" charset="0"/>
                        </a:rPr>
                        <a:t>4%</a:t>
                      </a:r>
                    </a:p>
                  </a:txBody>
                  <a:tcPr marL="9525" marR="9525" marT="9525" marB="0" anchor="b"/>
                </a:tc>
                <a:tc>
                  <a:txBody>
                    <a:bodyPr/>
                    <a:lstStyle/>
                    <a:p>
                      <a:pPr algn="r" fontAlgn="b">
                        <a:buNone/>
                      </a:pPr>
                      <a:r>
                        <a:rPr lang="en-GB" sz="1200" b="0" i="0" u="none" strike="noStrike" dirty="0">
                          <a:solidFill>
                            <a:schemeClr val="tx1"/>
                          </a:solidFill>
                          <a:effectLst/>
                          <a:latin typeface="Calibri" panose="020F0502020204030204" pitchFamily="34" charset="0"/>
                          <a:cs typeface="Calibri" panose="020F0502020204030204" pitchFamily="34" charset="0"/>
                        </a:rPr>
                        <a:t>15-Oct-25</a:t>
                      </a:r>
                    </a:p>
                  </a:txBody>
                  <a:tcPr marL="9525" marR="9525" marT="9525" marB="0" anchor="b"/>
                </a:tc>
                <a:tc>
                  <a:txBody>
                    <a:bodyPr/>
                    <a:lstStyle/>
                    <a:p>
                      <a:pPr algn="r" fontAlgn="b">
                        <a:buNone/>
                      </a:pPr>
                      <a:r>
                        <a:rPr lang="en-GB" sz="1200" b="0" i="0" u="none" strike="noStrike">
                          <a:solidFill>
                            <a:schemeClr val="tx1"/>
                          </a:solidFill>
                          <a:effectLst/>
                          <a:latin typeface="Calibri" panose="020F0502020204030204" pitchFamily="34" charset="0"/>
                          <a:cs typeface="Calibri" panose="020F0502020204030204" pitchFamily="34" charset="0"/>
                        </a:rPr>
                        <a:t>25-nov-25</a:t>
                      </a:r>
                    </a:p>
                  </a:txBody>
                  <a:tcPr marL="9525" marR="9525" marT="9525" marB="0" anchor="b"/>
                </a:tc>
                <a:tc>
                  <a:txBody>
                    <a:bodyPr/>
                    <a:lstStyle/>
                    <a:p>
                      <a:pPr algn="r" fontAlgn="b">
                        <a:buNone/>
                      </a:pPr>
                      <a:endParaRPr lang="en-GB" sz="1200" b="0" i="0" u="none" strike="noStrike">
                        <a:solidFill>
                          <a:schemeClr val="tx1"/>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r" fontAlgn="b">
                        <a:buNone/>
                      </a:pPr>
                      <a:r>
                        <a:rPr lang="en-GB" sz="1200" b="0" i="0" u="none" strike="noStrike">
                          <a:solidFill>
                            <a:schemeClr val="tx1"/>
                          </a:solidFill>
                          <a:effectLst/>
                          <a:latin typeface="Calibri" panose="020F0502020204030204" pitchFamily="34" charset="0"/>
                          <a:cs typeface="Calibri" panose="020F0502020204030204" pitchFamily="34" charset="0"/>
                        </a:rPr>
                        <a:t>29-Sep-25 A</a:t>
                      </a:r>
                    </a:p>
                  </a:txBody>
                  <a:tcPr marL="9525" marR="9525" marT="9525" marB="0" anchor="b"/>
                </a:tc>
                <a:tc>
                  <a:txBody>
                    <a:bodyPr/>
                    <a:lstStyle/>
                    <a:p>
                      <a:pPr algn="r" fontAlgn="b">
                        <a:buNone/>
                      </a:pPr>
                      <a:r>
                        <a:rPr lang="en-GB" sz="1200" b="0" i="0" u="none" strike="noStrike" dirty="0">
                          <a:solidFill>
                            <a:schemeClr val="tx1"/>
                          </a:solidFill>
                          <a:effectLst/>
                          <a:latin typeface="Calibri" panose="020F0502020204030204" pitchFamily="34" charset="0"/>
                          <a:cs typeface="Calibri" panose="020F0502020204030204" pitchFamily="34" charset="0"/>
                        </a:rPr>
                        <a:t>05-dec-25</a:t>
                      </a:r>
                    </a:p>
                  </a:txBody>
                  <a:tcPr marL="9525" marR="9525" marT="9525" marB="0" anchor="b"/>
                </a:tc>
                <a:tc>
                  <a:txBody>
                    <a:bodyPr/>
                    <a:lstStyle/>
                    <a:p>
                      <a:pPr algn="r" fontAlgn="b">
                        <a:buNone/>
                      </a:pPr>
                      <a:r>
                        <a:rPr lang="en-GB" sz="1200" b="0" i="0" u="none" strike="noStrike" dirty="0">
                          <a:solidFill>
                            <a:schemeClr val="tx1"/>
                          </a:solidFill>
                          <a:effectLst/>
                          <a:latin typeface="Calibri" panose="020F0502020204030204" pitchFamily="34" charset="0"/>
                          <a:cs typeface="Calibri" panose="020F0502020204030204" pitchFamily="34" charset="0"/>
                        </a:rPr>
                        <a:t>-0,4</a:t>
                      </a:r>
                    </a:p>
                  </a:txBody>
                  <a:tcPr marL="9525" marR="9525" marT="9525" marB="0" anchor="b"/>
                </a:tc>
                <a:extLst>
                  <a:ext uri="{0D108BD9-81ED-4DB2-BD59-A6C34878D82A}">
                    <a16:rowId xmlns:a16="http://schemas.microsoft.com/office/drawing/2014/main" val="3805922773"/>
                  </a:ext>
                </a:extLst>
              </a:tr>
              <a:tr h="376427">
                <a:tc>
                  <a:txBody>
                    <a:bodyPr/>
                    <a:lstStyle/>
                    <a:p>
                      <a:pPr algn="l" fontAlgn="b">
                        <a:buNone/>
                      </a:pPr>
                      <a:r>
                        <a:rPr lang="en-GB" sz="1200" b="0" i="0" u="none" strike="noStrike" dirty="0" err="1">
                          <a:solidFill>
                            <a:schemeClr val="tx1"/>
                          </a:solidFill>
                          <a:effectLst/>
                          <a:latin typeface="Calibri" panose="020F0502020204030204" pitchFamily="34" charset="0"/>
                          <a:cs typeface="Calibri" panose="020F0502020204030204" pitchFamily="34" charset="0"/>
                        </a:rPr>
                        <a:t>MAGIC:Cave</a:t>
                      </a:r>
                      <a:r>
                        <a:rPr lang="en-GB" sz="1200" b="0" i="0" u="none" strike="noStrike" dirty="0">
                          <a:solidFill>
                            <a:schemeClr val="tx1"/>
                          </a:solidFill>
                          <a:effectLst/>
                          <a:latin typeface="Calibri" panose="020F0502020204030204" pitchFamily="34" charset="0"/>
                          <a:cs typeface="Calibri" panose="020F0502020204030204" pitchFamily="34" charset="0"/>
                        </a:rPr>
                        <a:t> </a:t>
                      </a:r>
                      <a:r>
                        <a:rPr lang="en-GB" sz="1200" b="0" i="0" u="none" strike="noStrike" dirty="0" err="1">
                          <a:solidFill>
                            <a:schemeClr val="tx1"/>
                          </a:solidFill>
                          <a:effectLst/>
                          <a:latin typeface="Calibri" panose="020F0502020204030204" pitchFamily="34" charset="0"/>
                          <a:cs typeface="Calibri" panose="020F0502020204030204" pitchFamily="34" charset="0"/>
                        </a:rPr>
                        <a:t>elev</a:t>
                      </a:r>
                      <a:r>
                        <a:rPr lang="en-GB" sz="1200" b="0" i="0" u="none" strike="noStrike" dirty="0">
                          <a:solidFill>
                            <a:schemeClr val="tx1"/>
                          </a:solidFill>
                          <a:effectLst/>
                          <a:latin typeface="Calibri" panose="020F0502020204030204" pitchFamily="34" charset="0"/>
                          <a:cs typeface="Calibri" panose="020F0502020204030204" pitchFamily="34" charset="0"/>
                        </a:rPr>
                        <a:t> plat: Procurement and manufacturing</a:t>
                      </a:r>
                    </a:p>
                  </a:txBody>
                  <a:tcPr marL="9525" marR="9525" marT="9525" marB="0" anchor="b"/>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n-GB" sz="1200" b="0" u="none" strike="noStrike" kern="1200" dirty="0">
                          <a:solidFill>
                            <a:schemeClr val="tx1"/>
                          </a:solidFill>
                          <a:effectLst/>
                          <a:latin typeface="Calibri" panose="020F0502020204030204" pitchFamily="34" charset="0"/>
                          <a:ea typeface="+mn-ea"/>
                          <a:cs typeface="Calibri" panose="020F0502020204030204" pitchFamily="34" charset="0"/>
                        </a:rPr>
                        <a:t>0%</a:t>
                      </a:r>
                    </a:p>
                  </a:txBody>
                  <a:tcPr marL="9525" marR="9525" marT="9525" marB="0" anchor="b"/>
                </a:tc>
                <a:tc>
                  <a:txBody>
                    <a:bodyPr/>
                    <a:lstStyle/>
                    <a:p>
                      <a:pPr algn="r" fontAlgn="b">
                        <a:buNone/>
                      </a:pPr>
                      <a:r>
                        <a:rPr lang="en-GB" sz="1200" b="0" i="0" u="none" strike="noStrike" dirty="0">
                          <a:solidFill>
                            <a:schemeClr val="tx1"/>
                          </a:solidFill>
                          <a:effectLst/>
                          <a:latin typeface="Calibri" panose="020F0502020204030204" pitchFamily="34" charset="0"/>
                          <a:cs typeface="Calibri" panose="020F0502020204030204" pitchFamily="34" charset="0"/>
                        </a:rPr>
                        <a:t>12-nov-25</a:t>
                      </a:r>
                    </a:p>
                  </a:txBody>
                  <a:tcPr marL="9525" marR="9525" marT="9525" marB="0" anchor="b"/>
                </a:tc>
                <a:tc>
                  <a:txBody>
                    <a:bodyPr/>
                    <a:lstStyle/>
                    <a:p>
                      <a:pPr algn="r" fontAlgn="b">
                        <a:buNone/>
                      </a:pPr>
                      <a:r>
                        <a:rPr lang="en-GB" sz="1200" b="0" i="0" u="none" strike="noStrike" dirty="0">
                          <a:solidFill>
                            <a:schemeClr val="tx1"/>
                          </a:solidFill>
                          <a:effectLst/>
                          <a:latin typeface="Calibri" panose="020F0502020204030204" pitchFamily="34" charset="0"/>
                          <a:cs typeface="Calibri" panose="020F0502020204030204" pitchFamily="34" charset="0"/>
                        </a:rPr>
                        <a:t>26-mar-26</a:t>
                      </a:r>
                    </a:p>
                  </a:txBody>
                  <a:tcPr marL="9525" marR="9525" marT="9525" marB="0" anchor="b"/>
                </a:tc>
                <a:tc>
                  <a:txBody>
                    <a:bodyPr/>
                    <a:lstStyle/>
                    <a:p>
                      <a:pPr algn="r" fontAlgn="b">
                        <a:buNone/>
                      </a:pPr>
                      <a:endParaRPr lang="en-GB" sz="1200" b="0" i="0" u="none" strike="noStrike" dirty="0">
                        <a:solidFill>
                          <a:schemeClr val="tx1"/>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r" fontAlgn="b">
                        <a:buNone/>
                      </a:pPr>
                      <a:r>
                        <a:rPr lang="en-GB" sz="1200" b="0" i="0" u="none" strike="noStrike" dirty="0">
                          <a:solidFill>
                            <a:schemeClr val="tx1"/>
                          </a:solidFill>
                          <a:effectLst/>
                          <a:latin typeface="Calibri" panose="020F0502020204030204" pitchFamily="34" charset="0"/>
                          <a:cs typeface="Calibri" panose="020F0502020204030204" pitchFamily="34" charset="0"/>
                        </a:rPr>
                        <a:t>16-dec-25</a:t>
                      </a:r>
                    </a:p>
                  </a:txBody>
                  <a:tcPr marL="9525" marR="9525" marT="9525" marB="0" anchor="b"/>
                </a:tc>
                <a:tc>
                  <a:txBody>
                    <a:bodyPr/>
                    <a:lstStyle/>
                    <a:p>
                      <a:pPr algn="r" fontAlgn="b">
                        <a:buNone/>
                      </a:pPr>
                      <a:r>
                        <a:rPr lang="en-GB" sz="1200" b="0" i="0" u="none" strike="noStrike" dirty="0">
                          <a:solidFill>
                            <a:schemeClr val="tx1"/>
                          </a:solidFill>
                          <a:effectLst/>
                          <a:latin typeface="Calibri" panose="020F0502020204030204" pitchFamily="34" charset="0"/>
                          <a:cs typeface="Calibri" panose="020F0502020204030204" pitchFamily="34" charset="0"/>
                        </a:rPr>
                        <a:t>29-apr-26</a:t>
                      </a:r>
                    </a:p>
                  </a:txBody>
                  <a:tcPr marL="9525" marR="9525" marT="9525" marB="0" anchor="b"/>
                </a:tc>
                <a:tc>
                  <a:txBody>
                    <a:bodyPr/>
                    <a:lstStyle/>
                    <a:p>
                      <a:pPr algn="r" fontAlgn="b">
                        <a:buNone/>
                      </a:pPr>
                      <a:r>
                        <a:rPr lang="en-GB" sz="1200" b="0" i="0" u="none" strike="noStrike" dirty="0">
                          <a:solidFill>
                            <a:schemeClr val="tx1"/>
                          </a:solidFill>
                          <a:effectLst/>
                          <a:latin typeface="Calibri" panose="020F0502020204030204" pitchFamily="34" charset="0"/>
                          <a:cs typeface="Calibri" panose="020F0502020204030204" pitchFamily="34" charset="0"/>
                        </a:rPr>
                        <a:t>-1,1</a:t>
                      </a:r>
                    </a:p>
                  </a:txBody>
                  <a:tcPr marL="9525" marR="9525" marT="9525" marB="0" anchor="b"/>
                </a:tc>
                <a:extLst>
                  <a:ext uri="{0D108BD9-81ED-4DB2-BD59-A6C34878D82A}">
                    <a16:rowId xmlns:a16="http://schemas.microsoft.com/office/drawing/2014/main" val="548090809"/>
                  </a:ext>
                </a:extLst>
              </a:tr>
            </a:tbl>
          </a:graphicData>
        </a:graphic>
      </p:graphicFrame>
    </p:spTree>
    <p:extLst>
      <p:ext uri="{BB962C8B-B14F-4D97-AF65-F5344CB8AC3E}">
        <p14:creationId xmlns:p14="http://schemas.microsoft.com/office/powerpoint/2010/main" val="1795795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92091-6A99-9A6A-66E9-BC54DAF3EA14}"/>
              </a:ext>
            </a:extLst>
          </p:cNvPr>
          <p:cNvSpPr>
            <a:spLocks noGrp="1"/>
          </p:cNvSpPr>
          <p:nvPr>
            <p:ph type="title"/>
          </p:nvPr>
        </p:nvSpPr>
        <p:spPr>
          <a:xfrm>
            <a:off x="798040" y="165076"/>
            <a:ext cx="9360001" cy="657340"/>
          </a:xfrm>
        </p:spPr>
        <p:txBody>
          <a:bodyPr/>
          <a:lstStyle/>
          <a:p>
            <a:r>
              <a:rPr lang="en-SE" dirty="0"/>
              <a:t>Bunke</a:t>
            </a:r>
            <a:r>
              <a:rPr lang="sv-SE" dirty="0"/>
              <a:t>r…</a:t>
            </a:r>
            <a:endParaRPr lang="en-SE" dirty="0"/>
          </a:p>
        </p:txBody>
      </p:sp>
      <p:sp>
        <p:nvSpPr>
          <p:cNvPr id="3" name="Slide Number Placeholder 2">
            <a:extLst>
              <a:ext uri="{FF2B5EF4-FFF2-40B4-BE49-F238E27FC236}">
                <a16:creationId xmlns:a16="http://schemas.microsoft.com/office/drawing/2014/main" id="{1068A64D-8B8F-3803-1C4C-A71FA1393595}"/>
              </a:ext>
            </a:extLst>
          </p:cNvPr>
          <p:cNvSpPr>
            <a:spLocks noGrp="1"/>
          </p:cNvSpPr>
          <p:nvPr>
            <p:ph type="sldNum" sz="quarter" idx="2"/>
          </p:nvPr>
        </p:nvSpPr>
        <p:spPr/>
        <p:txBody>
          <a:bodyPr/>
          <a:lstStyle/>
          <a:p>
            <a:fld id="{86CB4B4D-7CA3-9044-876B-883B54F8677D}" type="slidenum">
              <a:rPr lang="en-SE" smtClean="0"/>
              <a:t>16</a:t>
            </a:fld>
            <a:endParaRPr lang="en-SE"/>
          </a:p>
        </p:txBody>
      </p:sp>
      <p:pic>
        <p:nvPicPr>
          <p:cNvPr id="12" name="Picture 11">
            <a:extLst>
              <a:ext uri="{FF2B5EF4-FFF2-40B4-BE49-F238E27FC236}">
                <a16:creationId xmlns:a16="http://schemas.microsoft.com/office/drawing/2014/main" id="{5B74506E-C6E7-64CD-33A6-4DCDC5D58486}"/>
              </a:ext>
            </a:extLst>
          </p:cNvPr>
          <p:cNvPicPr>
            <a:picLocks noChangeAspect="1"/>
          </p:cNvPicPr>
          <p:nvPr/>
        </p:nvPicPr>
        <p:blipFill>
          <a:blip r:embed="rId2"/>
          <a:stretch>
            <a:fillRect/>
          </a:stretch>
        </p:blipFill>
        <p:spPr>
          <a:xfrm>
            <a:off x="7758671" y="3429000"/>
            <a:ext cx="4305300" cy="3228975"/>
          </a:xfrm>
          <a:prstGeom prst="rect">
            <a:avLst/>
          </a:prstGeom>
        </p:spPr>
      </p:pic>
      <p:sp>
        <p:nvSpPr>
          <p:cNvPr id="7" name="Text Placeholder 6">
            <a:extLst>
              <a:ext uri="{FF2B5EF4-FFF2-40B4-BE49-F238E27FC236}">
                <a16:creationId xmlns:a16="http://schemas.microsoft.com/office/drawing/2014/main" id="{FFDE9EB0-852C-FCCF-5144-8506BE637795}"/>
              </a:ext>
            </a:extLst>
          </p:cNvPr>
          <p:cNvSpPr>
            <a:spLocks noGrp="1"/>
          </p:cNvSpPr>
          <p:nvPr>
            <p:ph type="body" sz="half" idx="1"/>
          </p:nvPr>
        </p:nvSpPr>
        <p:spPr/>
        <p:txBody>
          <a:bodyPr/>
          <a:lstStyle/>
          <a:p>
            <a:endParaRPr lang="en-GB"/>
          </a:p>
        </p:txBody>
      </p:sp>
    </p:spTree>
    <p:extLst>
      <p:ext uri="{BB962C8B-B14F-4D97-AF65-F5344CB8AC3E}">
        <p14:creationId xmlns:p14="http://schemas.microsoft.com/office/powerpoint/2010/main" val="438787607"/>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D9AED-1860-01D9-89B6-17ADCA84C5DB}"/>
              </a:ext>
            </a:extLst>
          </p:cNvPr>
          <p:cNvSpPr>
            <a:spLocks noGrp="1"/>
          </p:cNvSpPr>
          <p:nvPr>
            <p:ph type="ctrTitle"/>
          </p:nvPr>
        </p:nvSpPr>
        <p:spPr>
          <a:xfrm>
            <a:off x="1930395" y="1153621"/>
            <a:ext cx="9571794" cy="2387600"/>
          </a:xfrm>
        </p:spPr>
        <p:txBody>
          <a:bodyPr/>
          <a:lstStyle/>
          <a:p>
            <a:r>
              <a:rPr lang="sv-SE" dirty="0"/>
              <a:t>NSS </a:t>
            </a:r>
            <a:r>
              <a:rPr lang="sv-SE" dirty="0" err="1"/>
              <a:t>Replanning</a:t>
            </a:r>
            <a:r>
              <a:rPr lang="sv-SE" dirty="0"/>
              <a:t> </a:t>
            </a:r>
            <a:r>
              <a:rPr lang="sv-SE" dirty="0" err="1"/>
              <a:t>Evaluation</a:t>
            </a:r>
            <a:endParaRPr lang="en-SE" dirty="0"/>
          </a:p>
        </p:txBody>
      </p:sp>
      <p:sp>
        <p:nvSpPr>
          <p:cNvPr id="3" name="Subtitle 2">
            <a:extLst>
              <a:ext uri="{FF2B5EF4-FFF2-40B4-BE49-F238E27FC236}">
                <a16:creationId xmlns:a16="http://schemas.microsoft.com/office/drawing/2014/main" id="{27253078-0463-0A3B-A5E9-4C5540075DDA}"/>
              </a:ext>
            </a:extLst>
          </p:cNvPr>
          <p:cNvSpPr>
            <a:spLocks noGrp="1"/>
          </p:cNvSpPr>
          <p:nvPr>
            <p:ph type="subTitle" idx="1"/>
          </p:nvPr>
        </p:nvSpPr>
        <p:spPr/>
        <p:txBody>
          <a:bodyPr/>
          <a:lstStyle/>
          <a:p>
            <a:r>
              <a:rPr lang="sv-SE" dirty="0"/>
              <a:t>MAGIC ICEB</a:t>
            </a:r>
            <a:endParaRPr lang="en-SE" dirty="0"/>
          </a:p>
        </p:txBody>
      </p:sp>
      <p:sp>
        <p:nvSpPr>
          <p:cNvPr id="4" name="Text Placeholder 3">
            <a:extLst>
              <a:ext uri="{FF2B5EF4-FFF2-40B4-BE49-F238E27FC236}">
                <a16:creationId xmlns:a16="http://schemas.microsoft.com/office/drawing/2014/main" id="{733F36F7-DDF0-69C9-F823-FE888843A372}"/>
              </a:ext>
            </a:extLst>
          </p:cNvPr>
          <p:cNvSpPr>
            <a:spLocks noGrp="1"/>
          </p:cNvSpPr>
          <p:nvPr>
            <p:ph type="body" sz="quarter" idx="10"/>
          </p:nvPr>
        </p:nvSpPr>
        <p:spPr/>
        <p:txBody>
          <a:bodyPr/>
          <a:lstStyle/>
          <a:p>
            <a:r>
              <a:rPr lang="en-SE" dirty="0"/>
              <a:t> </a:t>
            </a:r>
          </a:p>
        </p:txBody>
      </p:sp>
      <p:sp>
        <p:nvSpPr>
          <p:cNvPr id="5" name="Date Placeholder 4">
            <a:extLst>
              <a:ext uri="{FF2B5EF4-FFF2-40B4-BE49-F238E27FC236}">
                <a16:creationId xmlns:a16="http://schemas.microsoft.com/office/drawing/2014/main" id="{696E814C-08C9-0779-D07A-5CAEAF8544C2}"/>
              </a:ext>
            </a:extLst>
          </p:cNvPr>
          <p:cNvSpPr>
            <a:spLocks noGrp="1"/>
          </p:cNvSpPr>
          <p:nvPr>
            <p:ph type="dt" sz="half" idx="10"/>
          </p:nvPr>
        </p:nvSpPr>
        <p:spPr/>
        <p:txBody>
          <a:bodyPr/>
          <a:lstStyle/>
          <a:p>
            <a:r>
              <a:rPr lang="en-US"/>
              <a:t>2025-05-22</a:t>
            </a:r>
            <a:endParaRPr lang="sv-SE" dirty="0"/>
          </a:p>
        </p:txBody>
      </p:sp>
    </p:spTree>
    <p:extLst>
      <p:ext uri="{BB962C8B-B14F-4D97-AF65-F5344CB8AC3E}">
        <p14:creationId xmlns:p14="http://schemas.microsoft.com/office/powerpoint/2010/main" val="3661639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008BA0-76DC-B1E1-186F-B3EC291DB864}"/>
            </a:ext>
          </a:extLst>
        </p:cNvPr>
        <p:cNvGrpSpPr/>
        <p:nvPr/>
      </p:nvGrpSpPr>
      <p:grpSpPr>
        <a:xfrm>
          <a:off x="0" y="0"/>
          <a:ext cx="0" cy="0"/>
          <a:chOff x="0" y="0"/>
          <a:chExt cx="0" cy="0"/>
        </a:xfrm>
      </p:grpSpPr>
      <p:graphicFrame>
        <p:nvGraphicFramePr>
          <p:cNvPr id="4" name="Diagram 2">
            <a:extLst>
              <a:ext uri="{FF2B5EF4-FFF2-40B4-BE49-F238E27FC236}">
                <a16:creationId xmlns:a16="http://schemas.microsoft.com/office/drawing/2014/main" id="{34D95C43-6116-C4FB-691D-D1600AFBECAE}"/>
              </a:ext>
            </a:extLst>
          </p:cNvPr>
          <p:cNvGraphicFramePr>
            <a:graphicFrameLocks/>
          </p:cNvGraphicFramePr>
          <p:nvPr/>
        </p:nvGraphicFramePr>
        <p:xfrm>
          <a:off x="881077" y="1526582"/>
          <a:ext cx="7182267" cy="4948688"/>
        </p:xfrm>
        <a:graphic>
          <a:graphicData uri="http://schemas.openxmlformats.org/drawingml/2006/chart">
            <c:chart xmlns:c="http://schemas.openxmlformats.org/drawingml/2006/chart" xmlns:r="http://schemas.openxmlformats.org/officeDocument/2006/relationships" r:id="rId3"/>
          </a:graphicData>
        </a:graphic>
      </p:graphicFrame>
      <p:sp>
        <p:nvSpPr>
          <p:cNvPr id="2" name="Rubrik 1">
            <a:extLst>
              <a:ext uri="{FF2B5EF4-FFF2-40B4-BE49-F238E27FC236}">
                <a16:creationId xmlns:a16="http://schemas.microsoft.com/office/drawing/2014/main" id="{C7CB3297-D192-0541-D8D7-66B01B44FD21}"/>
              </a:ext>
            </a:extLst>
          </p:cNvPr>
          <p:cNvSpPr>
            <a:spLocks noGrp="1"/>
          </p:cNvSpPr>
          <p:nvPr>
            <p:ph type="title"/>
          </p:nvPr>
        </p:nvSpPr>
        <p:spPr/>
        <p:txBody>
          <a:bodyPr/>
          <a:lstStyle/>
          <a:p>
            <a:r>
              <a:rPr lang="en-GB" dirty="0"/>
              <a:t>Beer replanning finalized in June 2024 </a:t>
            </a:r>
          </a:p>
        </p:txBody>
      </p:sp>
      <p:sp>
        <p:nvSpPr>
          <p:cNvPr id="7" name="Platshållare för text 6">
            <a:extLst>
              <a:ext uri="{FF2B5EF4-FFF2-40B4-BE49-F238E27FC236}">
                <a16:creationId xmlns:a16="http://schemas.microsoft.com/office/drawing/2014/main" id="{B6A6B476-EF5D-BF82-0002-A2A2DAD220A3}"/>
              </a:ext>
            </a:extLst>
          </p:cNvPr>
          <p:cNvSpPr>
            <a:spLocks noGrp="1"/>
          </p:cNvSpPr>
          <p:nvPr>
            <p:ph type="body" sz="quarter" idx="14"/>
          </p:nvPr>
        </p:nvSpPr>
        <p:spPr/>
        <p:txBody>
          <a:bodyPr/>
          <a:lstStyle/>
          <a:p>
            <a:r>
              <a:rPr lang="en-GB" dirty="0"/>
              <a:t>More details in P6 : TA milestones + detailed plan</a:t>
            </a:r>
          </a:p>
        </p:txBody>
      </p:sp>
      <p:sp>
        <p:nvSpPr>
          <p:cNvPr id="8" name="Platshållare för datum 7">
            <a:extLst>
              <a:ext uri="{FF2B5EF4-FFF2-40B4-BE49-F238E27FC236}">
                <a16:creationId xmlns:a16="http://schemas.microsoft.com/office/drawing/2014/main" id="{5A2528D2-4AC1-A53B-75AF-3D1E7D49267B}"/>
              </a:ext>
            </a:extLst>
          </p:cNvPr>
          <p:cNvSpPr>
            <a:spLocks noGrp="1"/>
          </p:cNvSpPr>
          <p:nvPr>
            <p:ph type="dt" sz="half" idx="10"/>
          </p:nvPr>
        </p:nvSpPr>
        <p:spPr/>
        <p:txBody>
          <a:bodyPr/>
          <a:lstStyle/>
          <a:p>
            <a:r>
              <a:rPr lang="en-US"/>
              <a:t>2025-11-06</a:t>
            </a:r>
            <a:endParaRPr lang="sv-SE" dirty="0"/>
          </a:p>
        </p:txBody>
      </p:sp>
      <p:sp>
        <p:nvSpPr>
          <p:cNvPr id="3" name="textruta 2">
            <a:extLst>
              <a:ext uri="{FF2B5EF4-FFF2-40B4-BE49-F238E27FC236}">
                <a16:creationId xmlns:a16="http://schemas.microsoft.com/office/drawing/2014/main" id="{14AFEEC1-A17D-316C-4C40-98AEF16FE56C}"/>
              </a:ext>
            </a:extLst>
          </p:cNvPr>
          <p:cNvSpPr txBox="1"/>
          <p:nvPr/>
        </p:nvSpPr>
        <p:spPr>
          <a:xfrm>
            <a:off x="8063345" y="1639456"/>
            <a:ext cx="3947226" cy="4801314"/>
          </a:xfrm>
          <a:prstGeom prst="rect">
            <a:avLst/>
          </a:prstGeom>
          <a:noFill/>
        </p:spPr>
        <p:txBody>
          <a:bodyPr wrap="square" rtlCol="0">
            <a:spAutoFit/>
          </a:bodyPr>
          <a:lstStyle/>
          <a:p>
            <a:pPr algn="l"/>
            <a:endParaRPr lang="en-GB" dirty="0">
              <a:solidFill>
                <a:srgbClr val="666666"/>
              </a:solidFill>
            </a:endParaRPr>
          </a:p>
          <a:p>
            <a:pPr algn="l"/>
            <a:r>
              <a:rPr lang="en-GB" dirty="0">
                <a:solidFill>
                  <a:srgbClr val="666666"/>
                </a:solidFill>
              </a:rPr>
              <a:t>We have more information in P6. </a:t>
            </a:r>
          </a:p>
          <a:p>
            <a:pPr algn="l"/>
            <a:r>
              <a:rPr lang="en-GB" dirty="0">
                <a:solidFill>
                  <a:srgbClr val="666666"/>
                </a:solidFill>
              </a:rPr>
              <a:t>How can we use this information:</a:t>
            </a:r>
          </a:p>
          <a:p>
            <a:pPr marL="285750" indent="-285750" algn="l">
              <a:buFont typeface="Arial" panose="020B0604020202020204" pitchFamily="34" charset="0"/>
              <a:buChar char="•"/>
            </a:pPr>
            <a:r>
              <a:rPr lang="en-GB" dirty="0">
                <a:solidFill>
                  <a:srgbClr val="666666"/>
                </a:solidFill>
              </a:rPr>
              <a:t>to plan/coordinate (installation, commissioning etc.)</a:t>
            </a:r>
          </a:p>
          <a:p>
            <a:pPr marL="285750" indent="-285750">
              <a:buFont typeface="Arial" panose="020B0604020202020204" pitchFamily="34" charset="0"/>
              <a:buChar char="•"/>
            </a:pPr>
            <a:r>
              <a:rPr lang="en-GB" dirty="0">
                <a:solidFill>
                  <a:srgbClr val="666666"/>
                </a:solidFill>
              </a:rPr>
              <a:t>keep track of progress (updating monthly instrument dashboards with </a:t>
            </a:r>
            <a:r>
              <a:rPr lang="en-GB" dirty="0" err="1">
                <a:solidFill>
                  <a:srgbClr val="666666"/>
                </a:solidFill>
              </a:rPr>
              <a:t>replanning</a:t>
            </a:r>
            <a:r>
              <a:rPr lang="en-GB" dirty="0">
                <a:solidFill>
                  <a:srgbClr val="666666"/>
                </a:solidFill>
              </a:rPr>
              <a:t> dates)</a:t>
            </a:r>
          </a:p>
          <a:p>
            <a:pPr marL="285750" indent="-285750" algn="l">
              <a:buFont typeface="Arial" panose="020B0604020202020204" pitchFamily="34" charset="0"/>
              <a:buChar char="•"/>
            </a:pPr>
            <a:r>
              <a:rPr lang="en-GB" dirty="0">
                <a:solidFill>
                  <a:srgbClr val="666666"/>
                </a:solidFill>
              </a:rPr>
              <a:t>make informed decisions about priorities </a:t>
            </a:r>
          </a:p>
          <a:p>
            <a:pPr algn="l"/>
            <a:endParaRPr lang="en-GB" dirty="0">
              <a:solidFill>
                <a:srgbClr val="666666"/>
              </a:solidFill>
            </a:endParaRPr>
          </a:p>
          <a:p>
            <a:pPr algn="l"/>
            <a:r>
              <a:rPr lang="en-GB" b="1" dirty="0">
                <a:solidFill>
                  <a:srgbClr val="666666"/>
                </a:solidFill>
              </a:rPr>
              <a:t>MAGIC has 553 open activities in P6:</a:t>
            </a:r>
          </a:p>
          <a:p>
            <a:pPr marL="285750" indent="-285750" algn="l">
              <a:buFontTx/>
              <a:buChar char="-"/>
            </a:pPr>
            <a:r>
              <a:rPr lang="en-GB" dirty="0">
                <a:solidFill>
                  <a:srgbClr val="666666"/>
                </a:solidFill>
              </a:rPr>
              <a:t>43 TA activities</a:t>
            </a:r>
          </a:p>
          <a:p>
            <a:pPr marL="285750" indent="-285750" algn="l">
              <a:buFontTx/>
              <a:buChar char="-"/>
            </a:pPr>
            <a:r>
              <a:rPr lang="en-GB" dirty="0">
                <a:solidFill>
                  <a:srgbClr val="666666"/>
                </a:solidFill>
              </a:rPr>
              <a:t>510 activities from detailed plan</a:t>
            </a:r>
          </a:p>
          <a:p>
            <a:pPr algn="l"/>
            <a:endParaRPr lang="en-GB" dirty="0">
              <a:solidFill>
                <a:srgbClr val="666666"/>
              </a:solidFill>
            </a:endParaRPr>
          </a:p>
          <a:p>
            <a:pPr algn="l"/>
            <a:endParaRPr lang="en-GB" dirty="0">
              <a:solidFill>
                <a:srgbClr val="666666"/>
              </a:solidFill>
            </a:endParaRPr>
          </a:p>
        </p:txBody>
      </p:sp>
      <p:sp>
        <p:nvSpPr>
          <p:cNvPr id="6" name="Platshållare för sidfot 5">
            <a:extLst>
              <a:ext uri="{FF2B5EF4-FFF2-40B4-BE49-F238E27FC236}">
                <a16:creationId xmlns:a16="http://schemas.microsoft.com/office/drawing/2014/main" id="{A02E69C0-BA1C-6601-F04D-A8ECD230FEC9}"/>
              </a:ext>
            </a:extLst>
          </p:cNvPr>
          <p:cNvSpPr>
            <a:spLocks noGrp="1"/>
          </p:cNvSpPr>
          <p:nvPr>
            <p:ph type="ftr" sz="quarter" idx="11"/>
          </p:nvPr>
        </p:nvSpPr>
        <p:spPr/>
        <p:txBody>
          <a:bodyPr/>
          <a:lstStyle/>
          <a:p>
            <a:r>
              <a:rPr lang="sv-SE"/>
              <a:t>MAGIC ICEB</a:t>
            </a:r>
            <a:endParaRPr lang="sv-SE" dirty="0"/>
          </a:p>
        </p:txBody>
      </p:sp>
      <p:cxnSp>
        <p:nvCxnSpPr>
          <p:cNvPr id="10" name="Straight Arrow Connector 9">
            <a:extLst>
              <a:ext uri="{FF2B5EF4-FFF2-40B4-BE49-F238E27FC236}">
                <a16:creationId xmlns:a16="http://schemas.microsoft.com/office/drawing/2014/main" id="{BD32C5A2-ED9B-99FB-2756-F0C2060E0972}"/>
              </a:ext>
            </a:extLst>
          </p:cNvPr>
          <p:cNvCxnSpPr/>
          <p:nvPr/>
        </p:nvCxnSpPr>
        <p:spPr>
          <a:xfrm flipV="1">
            <a:off x="4194629" y="3744686"/>
            <a:ext cx="1016000" cy="94342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1CECC327-4179-E2B6-96DA-DD277A1A8157}"/>
              </a:ext>
            </a:extLst>
          </p:cNvPr>
          <p:cNvSpPr>
            <a:spLocks noGrp="1"/>
          </p:cNvSpPr>
          <p:nvPr>
            <p:ph type="sldNum" sz="quarter" idx="12"/>
          </p:nvPr>
        </p:nvSpPr>
        <p:spPr/>
        <p:txBody>
          <a:bodyPr/>
          <a:lstStyle/>
          <a:p>
            <a:fld id="{F7283078-D760-1647-8B80-66BA8B52336D}" type="slidenum">
              <a:rPr lang="sv-SE" smtClean="0"/>
              <a:t>18</a:t>
            </a:fld>
            <a:endParaRPr lang="sv-SE" dirty="0"/>
          </a:p>
        </p:txBody>
      </p:sp>
    </p:spTree>
    <p:extLst>
      <p:ext uri="{BB962C8B-B14F-4D97-AF65-F5344CB8AC3E}">
        <p14:creationId xmlns:p14="http://schemas.microsoft.com/office/powerpoint/2010/main" val="2043973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D71264-26F5-F997-DEC5-BC0280B209AA}"/>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3C0B8CA5-FFBB-F6C6-B08D-D005B71814A3}"/>
              </a:ext>
            </a:extLst>
          </p:cNvPr>
          <p:cNvSpPr>
            <a:spLocks noGrp="1"/>
          </p:cNvSpPr>
          <p:nvPr>
            <p:ph type="title"/>
          </p:nvPr>
        </p:nvSpPr>
        <p:spPr/>
        <p:txBody>
          <a:bodyPr/>
          <a:lstStyle/>
          <a:p>
            <a:r>
              <a:rPr lang="en-GB" dirty="0"/>
              <a:t>Critical paths T2T3</a:t>
            </a:r>
          </a:p>
        </p:txBody>
      </p:sp>
      <p:sp>
        <p:nvSpPr>
          <p:cNvPr id="4" name="Platshållare för bildnummer 3">
            <a:extLst>
              <a:ext uri="{FF2B5EF4-FFF2-40B4-BE49-F238E27FC236}">
                <a16:creationId xmlns:a16="http://schemas.microsoft.com/office/drawing/2014/main" id="{8228F4C1-9DFE-15CB-D751-FAA82BEB00AE}"/>
              </a:ext>
            </a:extLst>
          </p:cNvPr>
          <p:cNvSpPr>
            <a:spLocks noGrp="1"/>
          </p:cNvSpPr>
          <p:nvPr>
            <p:ph type="sldNum" sz="quarter" idx="12"/>
          </p:nvPr>
        </p:nvSpPr>
        <p:spPr/>
        <p:txBody>
          <a:bodyPr/>
          <a:lstStyle/>
          <a:p>
            <a:fld id="{F7283078-D760-1647-8B80-66BA8B52336D}" type="slidenum">
              <a:rPr lang="sv-SE" smtClean="0"/>
              <a:t>19</a:t>
            </a:fld>
            <a:endParaRPr lang="sv-SE" dirty="0"/>
          </a:p>
        </p:txBody>
      </p:sp>
      <p:sp>
        <p:nvSpPr>
          <p:cNvPr id="5" name="Platshållare för text 4">
            <a:extLst>
              <a:ext uri="{FF2B5EF4-FFF2-40B4-BE49-F238E27FC236}">
                <a16:creationId xmlns:a16="http://schemas.microsoft.com/office/drawing/2014/main" id="{7AF476E4-59A7-A788-6AD4-24238D764F56}"/>
              </a:ext>
            </a:extLst>
          </p:cNvPr>
          <p:cNvSpPr>
            <a:spLocks noGrp="1"/>
          </p:cNvSpPr>
          <p:nvPr>
            <p:ph type="body" sz="quarter" idx="14"/>
          </p:nvPr>
        </p:nvSpPr>
        <p:spPr/>
        <p:txBody>
          <a:bodyPr/>
          <a:lstStyle/>
          <a:p>
            <a:r>
              <a:rPr lang="en-GB" dirty="0"/>
              <a:t>When a delay impacts the end date of a project</a:t>
            </a:r>
          </a:p>
        </p:txBody>
      </p:sp>
      <p:sp>
        <p:nvSpPr>
          <p:cNvPr id="6" name="Platshållare för innehåll 5">
            <a:extLst>
              <a:ext uri="{FF2B5EF4-FFF2-40B4-BE49-F238E27FC236}">
                <a16:creationId xmlns:a16="http://schemas.microsoft.com/office/drawing/2014/main" id="{91E8914A-E80F-B47E-3EA5-33455EABD4A8}"/>
              </a:ext>
            </a:extLst>
          </p:cNvPr>
          <p:cNvSpPr>
            <a:spLocks noGrp="1"/>
          </p:cNvSpPr>
          <p:nvPr>
            <p:ph idx="1"/>
          </p:nvPr>
        </p:nvSpPr>
        <p:spPr>
          <a:xfrm>
            <a:off x="1094400" y="1562400"/>
            <a:ext cx="9502480" cy="4768062"/>
          </a:xfrm>
        </p:spPr>
        <p:txBody>
          <a:bodyPr/>
          <a:lstStyle/>
          <a:p>
            <a:pPr lvl="1">
              <a:buFont typeface="Wingdings" panose="05000000000000000000" pitchFamily="2" charset="2"/>
              <a:buChar char="§"/>
            </a:pPr>
            <a:r>
              <a:rPr lang="en-GB" dirty="0"/>
              <a:t>We measure float towards the instrument’s TG5</a:t>
            </a:r>
          </a:p>
          <a:p>
            <a:pPr lvl="1">
              <a:buFont typeface="Wingdings" panose="05000000000000000000" pitchFamily="2" charset="2"/>
              <a:buChar char="§"/>
            </a:pPr>
            <a:r>
              <a:rPr lang="en-GB" dirty="0"/>
              <a:t>The first critical path has 0 float. If there’s a delay of 1 month, TG5 will shift 1 month.</a:t>
            </a:r>
          </a:p>
          <a:p>
            <a:pPr lvl="1">
              <a:buFont typeface="Wingdings" panose="05000000000000000000" pitchFamily="2" charset="2"/>
              <a:buChar char="§"/>
            </a:pPr>
            <a:r>
              <a:rPr lang="en-GB" dirty="0"/>
              <a:t>If the second critical path has 2 months float, it will push TG5 if there’s a delay of more than 2 months. </a:t>
            </a:r>
          </a:p>
          <a:p>
            <a:pPr lvl="1">
              <a:buFont typeface="Wingdings" panose="05000000000000000000" pitchFamily="2" charset="2"/>
              <a:buChar char="§"/>
            </a:pPr>
            <a:r>
              <a:rPr lang="en-GB" dirty="0"/>
              <a:t>The length of an activity reflects the start and the end of an activity, not the amount of time spent during that time period.</a:t>
            </a:r>
          </a:p>
          <a:p>
            <a:pPr lvl="1">
              <a:buFont typeface="Wingdings" panose="05000000000000000000" pitchFamily="2" charset="2"/>
              <a:buChar char="§"/>
            </a:pPr>
            <a:r>
              <a:rPr lang="en-GB" dirty="0"/>
              <a:t>The critical paths reflect the activities that are critical from a schedule perspective, not necessarily critical from a scientific or technical perspective. </a:t>
            </a:r>
          </a:p>
          <a:p>
            <a:pPr lvl="1">
              <a:buFont typeface="Wingdings" panose="05000000000000000000" pitchFamily="2" charset="2"/>
              <a:buChar char="§"/>
            </a:pPr>
            <a:endParaRPr lang="en-GB" dirty="0"/>
          </a:p>
          <a:p>
            <a:pPr marL="82550" lvl="1" indent="0">
              <a:buNone/>
            </a:pPr>
            <a:r>
              <a:rPr lang="en-GB" sz="2500" b="1" dirty="0"/>
              <a:t>Activities on the critical paths should a priority for all of us!</a:t>
            </a:r>
          </a:p>
        </p:txBody>
      </p:sp>
      <p:sp>
        <p:nvSpPr>
          <p:cNvPr id="7" name="Platshållare för datum 6">
            <a:extLst>
              <a:ext uri="{FF2B5EF4-FFF2-40B4-BE49-F238E27FC236}">
                <a16:creationId xmlns:a16="http://schemas.microsoft.com/office/drawing/2014/main" id="{F6487B62-675D-43D9-57A5-4EAE68FD3C8B}"/>
              </a:ext>
            </a:extLst>
          </p:cNvPr>
          <p:cNvSpPr>
            <a:spLocks noGrp="1"/>
          </p:cNvSpPr>
          <p:nvPr>
            <p:ph type="dt" sz="half" idx="10"/>
          </p:nvPr>
        </p:nvSpPr>
        <p:spPr/>
        <p:txBody>
          <a:bodyPr/>
          <a:lstStyle/>
          <a:p>
            <a:r>
              <a:rPr lang="en-US"/>
              <a:t>2025-11-06</a:t>
            </a:r>
            <a:endParaRPr lang="sv-SE" dirty="0"/>
          </a:p>
        </p:txBody>
      </p:sp>
      <p:sp>
        <p:nvSpPr>
          <p:cNvPr id="3" name="Platshållare för sidfot 2">
            <a:extLst>
              <a:ext uri="{FF2B5EF4-FFF2-40B4-BE49-F238E27FC236}">
                <a16:creationId xmlns:a16="http://schemas.microsoft.com/office/drawing/2014/main" id="{FD77A3A6-3936-4651-33D5-428D212798D0}"/>
              </a:ext>
            </a:extLst>
          </p:cNvPr>
          <p:cNvSpPr>
            <a:spLocks noGrp="1"/>
          </p:cNvSpPr>
          <p:nvPr>
            <p:ph type="ftr" sz="quarter" idx="11"/>
          </p:nvPr>
        </p:nvSpPr>
        <p:spPr/>
        <p:txBody>
          <a:bodyPr/>
          <a:lstStyle/>
          <a:p>
            <a:r>
              <a:rPr lang="sv-SE"/>
              <a:t>MAGIC ICEB</a:t>
            </a:r>
            <a:endParaRPr lang="sv-SE" dirty="0"/>
          </a:p>
        </p:txBody>
      </p:sp>
    </p:spTree>
    <p:extLst>
      <p:ext uri="{BB962C8B-B14F-4D97-AF65-F5344CB8AC3E}">
        <p14:creationId xmlns:p14="http://schemas.microsoft.com/office/powerpoint/2010/main" val="3400154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6C2CD7-D29C-E6E4-2482-2527B2B865CF}"/>
            </a:ext>
          </a:extLst>
        </p:cNvPr>
        <p:cNvGrpSpPr/>
        <p:nvPr/>
      </p:nvGrpSpPr>
      <p:grpSpPr>
        <a:xfrm>
          <a:off x="0" y="0"/>
          <a:ext cx="0" cy="0"/>
          <a:chOff x="0" y="0"/>
          <a:chExt cx="0" cy="0"/>
        </a:xfrm>
      </p:grpSpPr>
      <p:sp>
        <p:nvSpPr>
          <p:cNvPr id="15" name="Title 1">
            <a:extLst>
              <a:ext uri="{FF2B5EF4-FFF2-40B4-BE49-F238E27FC236}">
                <a16:creationId xmlns:a16="http://schemas.microsoft.com/office/drawing/2014/main" id="{3060A619-B619-B45F-8782-A89C5F52570C}"/>
              </a:ext>
            </a:extLst>
          </p:cNvPr>
          <p:cNvSpPr>
            <a:spLocks noGrp="1"/>
          </p:cNvSpPr>
          <p:nvPr>
            <p:ph type="title"/>
          </p:nvPr>
        </p:nvSpPr>
        <p:spPr>
          <a:xfrm>
            <a:off x="1103709" y="265373"/>
            <a:ext cx="9360000" cy="657339"/>
          </a:xfrm>
        </p:spPr>
        <p:txBody>
          <a:bodyPr/>
          <a:lstStyle/>
          <a:p>
            <a:r>
              <a:rPr lang="en-US" dirty="0"/>
              <a:t>Completing design for T2T3 instruments</a:t>
            </a:r>
            <a:br>
              <a:rPr lang="en-US" dirty="0"/>
            </a:br>
            <a:endParaRPr lang="en-US" dirty="0"/>
          </a:p>
        </p:txBody>
      </p:sp>
      <p:sp>
        <p:nvSpPr>
          <p:cNvPr id="3" name="Footer Placeholder 2">
            <a:extLst>
              <a:ext uri="{FF2B5EF4-FFF2-40B4-BE49-F238E27FC236}">
                <a16:creationId xmlns:a16="http://schemas.microsoft.com/office/drawing/2014/main" id="{6D5E4CE0-1B21-40D9-51BC-AA5C772C92AD}"/>
              </a:ext>
            </a:extLst>
          </p:cNvPr>
          <p:cNvSpPr>
            <a:spLocks noGrp="1"/>
          </p:cNvSpPr>
          <p:nvPr>
            <p:ph type="ftr" sz="quarter" idx="11"/>
          </p:nvPr>
        </p:nvSpPr>
        <p:spPr>
          <a:xfrm>
            <a:off x="2053244" y="6475270"/>
            <a:ext cx="4320448" cy="365125"/>
          </a:xfrm>
        </p:spPr>
        <p:txBody>
          <a:bodyPr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sv-SE" sz="800" b="0" i="0" u="none" strike="noStrike" kern="1200" cap="all" spc="80" normalizeH="0" baseline="0" noProof="0">
                <a:ln>
                  <a:noFill/>
                </a:ln>
                <a:solidFill>
                  <a:srgbClr val="CCCCCC"/>
                </a:solidFill>
                <a:effectLst/>
                <a:uLnTx/>
                <a:uFillTx/>
                <a:latin typeface="Segoe UI"/>
                <a:ea typeface="+mn-ea"/>
                <a:cs typeface="+mn-cs"/>
              </a:rPr>
              <a:t>ICB 27</a:t>
            </a:r>
          </a:p>
        </p:txBody>
      </p:sp>
      <p:sp>
        <p:nvSpPr>
          <p:cNvPr id="17" name="Text Placeholder 4">
            <a:extLst>
              <a:ext uri="{FF2B5EF4-FFF2-40B4-BE49-F238E27FC236}">
                <a16:creationId xmlns:a16="http://schemas.microsoft.com/office/drawing/2014/main" id="{B535C088-EFD6-0D89-EC83-F25678975A34}"/>
              </a:ext>
            </a:extLst>
          </p:cNvPr>
          <p:cNvSpPr>
            <a:spLocks noGrp="1"/>
          </p:cNvSpPr>
          <p:nvPr>
            <p:ph type="body" sz="quarter" idx="14"/>
          </p:nvPr>
        </p:nvSpPr>
        <p:spPr>
          <a:xfrm>
            <a:off x="1103709" y="931026"/>
            <a:ext cx="9360000" cy="507076"/>
          </a:xfrm>
        </p:spPr>
        <p:txBody>
          <a:bodyPr/>
          <a:lstStyle/>
          <a:p>
            <a:r>
              <a:rPr lang="en-US" dirty="0"/>
              <a:t>28 meetings held Sep 25 to Feb 26</a:t>
            </a:r>
          </a:p>
        </p:txBody>
      </p:sp>
      <p:sp>
        <p:nvSpPr>
          <p:cNvPr id="6" name="Date Placeholder 5">
            <a:extLst>
              <a:ext uri="{FF2B5EF4-FFF2-40B4-BE49-F238E27FC236}">
                <a16:creationId xmlns:a16="http://schemas.microsoft.com/office/drawing/2014/main" id="{51B80319-2947-9F12-C629-A150601C3FD7}"/>
              </a:ext>
            </a:extLst>
          </p:cNvPr>
          <p:cNvSpPr>
            <a:spLocks noGrp="1"/>
          </p:cNvSpPr>
          <p:nvPr>
            <p:ph type="dt" sz="half" idx="10"/>
          </p:nvPr>
        </p:nvSpPr>
        <p:spPr>
          <a:xfrm>
            <a:off x="1195647" y="6475270"/>
            <a:ext cx="832658" cy="365125"/>
          </a:xfrm>
        </p:spPr>
        <p:txBody>
          <a:bodyPr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800" b="0" i="0" u="none" strike="noStrike" kern="1200" cap="none" spc="80" normalizeH="0" baseline="0" noProof="0">
                <a:ln>
                  <a:noFill/>
                </a:ln>
                <a:solidFill>
                  <a:srgbClr val="CCCCCC"/>
                </a:solidFill>
                <a:effectLst/>
                <a:uLnTx/>
                <a:uFillTx/>
                <a:latin typeface="Segoe UI"/>
                <a:ea typeface="+mn-ea"/>
                <a:cs typeface="+mn-cs"/>
              </a:rPr>
              <a:t>2026-03-04</a:t>
            </a:r>
            <a:endParaRPr kumimoji="0" lang="sv-SE" sz="800" b="0" i="0" u="none" strike="noStrike" kern="1200" cap="none" spc="80" normalizeH="0" baseline="0" noProof="0">
              <a:ln>
                <a:noFill/>
              </a:ln>
              <a:solidFill>
                <a:srgbClr val="CCCCCC"/>
              </a:solidFill>
              <a:effectLst/>
              <a:uLnTx/>
              <a:uFillTx/>
              <a:latin typeface="Segoe UI"/>
              <a:ea typeface="+mn-ea"/>
              <a:cs typeface="+mn-cs"/>
            </a:endParaRPr>
          </a:p>
        </p:txBody>
      </p:sp>
      <p:graphicFrame>
        <p:nvGraphicFramePr>
          <p:cNvPr id="2" name="Chart 1">
            <a:extLst>
              <a:ext uri="{FF2B5EF4-FFF2-40B4-BE49-F238E27FC236}">
                <a16:creationId xmlns:a16="http://schemas.microsoft.com/office/drawing/2014/main" id="{7E92330F-33A9-40D8-AE9C-13F33CDDA55F}"/>
              </a:ext>
            </a:extLst>
          </p:cNvPr>
          <p:cNvGraphicFramePr>
            <a:graphicFrameLocks/>
          </p:cNvGraphicFramePr>
          <p:nvPr/>
        </p:nvGraphicFramePr>
        <p:xfrm>
          <a:off x="1103708" y="1700784"/>
          <a:ext cx="10006251" cy="425909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59762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535C5C-D2D2-57D2-A97C-12283740891C}"/>
            </a:ext>
          </a:extLst>
        </p:cNvPr>
        <p:cNvGrpSpPr/>
        <p:nvPr/>
      </p:nvGrpSpPr>
      <p:grpSpPr>
        <a:xfrm>
          <a:off x="0" y="0"/>
          <a:ext cx="0" cy="0"/>
          <a:chOff x="0" y="0"/>
          <a:chExt cx="0" cy="0"/>
        </a:xfrm>
      </p:grpSpPr>
      <p:sp>
        <p:nvSpPr>
          <p:cNvPr id="55" name="OTLSHAPE_SL_61529d086851425f8fc22a17d5075c02_BackgroundRectangle">
            <a:extLst>
              <a:ext uri="{FF2B5EF4-FFF2-40B4-BE49-F238E27FC236}">
                <a16:creationId xmlns:a16="http://schemas.microsoft.com/office/drawing/2014/main" id="{810AAFEF-D714-F302-2AEF-48CEDEDCE189}"/>
              </a:ext>
            </a:extLst>
          </p:cNvPr>
          <p:cNvSpPr/>
          <p:nvPr>
            <p:custDataLst>
              <p:tags r:id="rId2"/>
            </p:custDataLst>
          </p:nvPr>
        </p:nvSpPr>
        <p:spPr>
          <a:xfrm>
            <a:off x="63500" y="3105730"/>
            <a:ext cx="11290300" cy="455337"/>
          </a:xfrm>
          <a:prstGeom prst="rect">
            <a:avLst/>
          </a:prstGeom>
          <a:solidFill>
            <a:srgbClr val="C8C8C8">
              <a:alpha val="20000"/>
            </a:srgb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9" name="OTLSHAPE_SL2A_6ca6486f10474e399f2c5e818a8b3584_BackgroundRectangle" hidden="1">
            <a:extLst>
              <a:ext uri="{FF2B5EF4-FFF2-40B4-BE49-F238E27FC236}">
                <a16:creationId xmlns:a16="http://schemas.microsoft.com/office/drawing/2014/main" id="{F08F5ECA-C884-CE6A-19C0-70A248C8817F}"/>
              </a:ext>
            </a:extLst>
          </p:cNvPr>
          <p:cNvSpPr/>
          <p:nvPr>
            <p:custDataLst>
              <p:tags r:id="rId3"/>
            </p:custDataLst>
          </p:nvPr>
        </p:nvSpPr>
        <p:spPr>
          <a:xfrm>
            <a:off x="965200" y="3105730"/>
            <a:ext cx="10388600" cy="455337"/>
          </a:xfrm>
          <a:prstGeom prst="rect">
            <a:avLst/>
          </a:prstGeom>
          <a:solidFill>
            <a:srgbClr val="C8C8C8">
              <a:alpha val="20000"/>
            </a:srgb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8" name="OTLSHAPE_SL_a9d37e6e74ef4998b1b949a141f6762a_BackgroundRectangle">
            <a:extLst>
              <a:ext uri="{FF2B5EF4-FFF2-40B4-BE49-F238E27FC236}">
                <a16:creationId xmlns:a16="http://schemas.microsoft.com/office/drawing/2014/main" id="{8C1F8F6F-B508-F225-5B90-D91987FC1BAE}"/>
              </a:ext>
            </a:extLst>
          </p:cNvPr>
          <p:cNvSpPr/>
          <p:nvPr>
            <p:custDataLst>
              <p:tags r:id="rId4"/>
            </p:custDataLst>
          </p:nvPr>
        </p:nvSpPr>
        <p:spPr>
          <a:xfrm>
            <a:off x="63500" y="1607299"/>
            <a:ext cx="11290300" cy="1460331"/>
          </a:xfrm>
          <a:prstGeom prst="rect">
            <a:avLst/>
          </a:prstGeom>
          <a:solidFill>
            <a:srgbClr val="C8C8C8">
              <a:alpha val="20000"/>
            </a:srgb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1" name="OTLSHAPE_SL2A_040a170c92b24fabbc491a8e424c70fc_BackgroundRectangle" hidden="1">
            <a:extLst>
              <a:ext uri="{FF2B5EF4-FFF2-40B4-BE49-F238E27FC236}">
                <a16:creationId xmlns:a16="http://schemas.microsoft.com/office/drawing/2014/main" id="{D8D2131C-5202-C86C-7C82-B019E4B8DB8D}"/>
              </a:ext>
            </a:extLst>
          </p:cNvPr>
          <p:cNvSpPr/>
          <p:nvPr>
            <p:custDataLst>
              <p:tags r:id="rId5"/>
            </p:custDataLst>
          </p:nvPr>
        </p:nvSpPr>
        <p:spPr>
          <a:xfrm>
            <a:off x="965200" y="1607299"/>
            <a:ext cx="10388600" cy="1460331"/>
          </a:xfrm>
          <a:prstGeom prst="rect">
            <a:avLst/>
          </a:prstGeom>
          <a:solidFill>
            <a:srgbClr val="C8C8C8">
              <a:alpha val="20000"/>
            </a:srgb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1" name="OTLSHAPE_SL_60c4555197e74acbb36f1c9bd0b521ca_BackgroundRectangle">
            <a:extLst>
              <a:ext uri="{FF2B5EF4-FFF2-40B4-BE49-F238E27FC236}">
                <a16:creationId xmlns:a16="http://schemas.microsoft.com/office/drawing/2014/main" id="{3D8E7C46-9D9F-F6E0-F1C2-CF9E4C199EE1}"/>
              </a:ext>
            </a:extLst>
          </p:cNvPr>
          <p:cNvSpPr/>
          <p:nvPr>
            <p:custDataLst>
              <p:tags r:id="rId6"/>
            </p:custDataLst>
          </p:nvPr>
        </p:nvSpPr>
        <p:spPr>
          <a:xfrm>
            <a:off x="63500" y="3599167"/>
            <a:ext cx="11290300" cy="872575"/>
          </a:xfrm>
          <a:prstGeom prst="rect">
            <a:avLst/>
          </a:prstGeom>
          <a:solidFill>
            <a:srgbClr val="C8C8C8">
              <a:alpha val="20000"/>
            </a:srgb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OTLSHAPE_SL2A_40f8455134a54a35918def72f3681138_BackgroundRectangle" hidden="1">
            <a:extLst>
              <a:ext uri="{FF2B5EF4-FFF2-40B4-BE49-F238E27FC236}">
                <a16:creationId xmlns:a16="http://schemas.microsoft.com/office/drawing/2014/main" id="{254FD215-9681-0AA5-CBDC-07246BE20C1D}"/>
              </a:ext>
            </a:extLst>
          </p:cNvPr>
          <p:cNvSpPr/>
          <p:nvPr>
            <p:custDataLst>
              <p:tags r:id="rId7"/>
            </p:custDataLst>
          </p:nvPr>
        </p:nvSpPr>
        <p:spPr>
          <a:xfrm>
            <a:off x="965200" y="3599167"/>
            <a:ext cx="10388600" cy="872575"/>
          </a:xfrm>
          <a:prstGeom prst="rect">
            <a:avLst/>
          </a:prstGeom>
          <a:solidFill>
            <a:srgbClr val="C8C8C8">
              <a:alpha val="20000"/>
            </a:srgb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3" name="OTLSHAPE_SL_b58d94769394429493b6cfaec4e4fd41_BackgroundRectangle">
            <a:extLst>
              <a:ext uri="{FF2B5EF4-FFF2-40B4-BE49-F238E27FC236}">
                <a16:creationId xmlns:a16="http://schemas.microsoft.com/office/drawing/2014/main" id="{73D3E518-31B0-88B2-4ED6-EC64F734F531}"/>
              </a:ext>
            </a:extLst>
          </p:cNvPr>
          <p:cNvSpPr/>
          <p:nvPr>
            <p:custDataLst>
              <p:tags r:id="rId8"/>
            </p:custDataLst>
          </p:nvPr>
        </p:nvSpPr>
        <p:spPr>
          <a:xfrm>
            <a:off x="63500" y="4509842"/>
            <a:ext cx="11290300" cy="663956"/>
          </a:xfrm>
          <a:prstGeom prst="rect">
            <a:avLst/>
          </a:prstGeom>
          <a:solidFill>
            <a:srgbClr val="C8C8C8">
              <a:alpha val="20000"/>
            </a:srgb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8" name="OTLSHAPE_SL2A_fcb0bf2dc1d74079a80c775a7dd12d43_BackgroundRectangle" hidden="1">
            <a:extLst>
              <a:ext uri="{FF2B5EF4-FFF2-40B4-BE49-F238E27FC236}">
                <a16:creationId xmlns:a16="http://schemas.microsoft.com/office/drawing/2014/main" id="{0AA2D35B-3437-4A44-A3BE-8EC35D0EC024}"/>
              </a:ext>
            </a:extLst>
          </p:cNvPr>
          <p:cNvSpPr/>
          <p:nvPr>
            <p:custDataLst>
              <p:tags r:id="rId9"/>
            </p:custDataLst>
          </p:nvPr>
        </p:nvSpPr>
        <p:spPr>
          <a:xfrm>
            <a:off x="965200" y="4509842"/>
            <a:ext cx="10388600" cy="663956"/>
          </a:xfrm>
          <a:prstGeom prst="rect">
            <a:avLst/>
          </a:prstGeom>
          <a:solidFill>
            <a:srgbClr val="C8C8C8">
              <a:alpha val="20000"/>
            </a:srgb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OTLSHAPE_TB_00000000000000000000000000000000_LeftEndCaps" hidden="1">
            <a:extLst>
              <a:ext uri="{FF2B5EF4-FFF2-40B4-BE49-F238E27FC236}">
                <a16:creationId xmlns:a16="http://schemas.microsoft.com/office/drawing/2014/main" id="{9480858A-ED08-5BFF-9D03-1718C491554B}"/>
              </a:ext>
            </a:extLst>
          </p:cNvPr>
          <p:cNvSpPr txBox="1"/>
          <p:nvPr>
            <p:custDataLst>
              <p:tags r:id="rId10"/>
            </p:custDataLst>
          </p:nvPr>
        </p:nvSpPr>
        <p:spPr>
          <a:xfrm>
            <a:off x="-220558" y="12700"/>
            <a:ext cx="469900" cy="276999"/>
          </a:xfrm>
          <a:prstGeom prst="rect">
            <a:avLst/>
          </a:prstGeom>
          <a:noFill/>
        </p:spPr>
        <p:txBody>
          <a:bodyPr vert="horz" wrap="none" lIns="0" tIns="0" rIns="0" bIns="0" rtlCol="0" anchor="ctr" anchorCtr="0">
            <a:spAutoFit/>
          </a:bodyPr>
          <a:lstStyle/>
          <a:p>
            <a:pPr algn="ctr"/>
            <a:r>
              <a:rPr lang="sv-SE" b="1">
                <a:solidFill>
                  <a:srgbClr val="ED7D31"/>
                </a:solidFill>
                <a:latin typeface="Calibri" panose="020F0502020204030204" pitchFamily="34" charset="0"/>
              </a:rPr>
              <a:t>2025</a:t>
            </a:r>
          </a:p>
        </p:txBody>
      </p:sp>
      <p:sp>
        <p:nvSpPr>
          <p:cNvPr id="3" name="OTLSHAPE_TB_00000000000000000000000000000000_RightEndCaps">
            <a:extLst>
              <a:ext uri="{FF2B5EF4-FFF2-40B4-BE49-F238E27FC236}">
                <a16:creationId xmlns:a16="http://schemas.microsoft.com/office/drawing/2014/main" id="{0E0DCEA6-47DF-00E8-F1FE-62A3FA6449ED}"/>
              </a:ext>
            </a:extLst>
          </p:cNvPr>
          <p:cNvSpPr txBox="1"/>
          <p:nvPr>
            <p:custDataLst>
              <p:tags r:id="rId11"/>
            </p:custDataLst>
          </p:nvPr>
        </p:nvSpPr>
        <p:spPr>
          <a:xfrm>
            <a:off x="11474534" y="1237644"/>
            <a:ext cx="449610" cy="279061"/>
          </a:xfrm>
          <a:prstGeom prst="rect">
            <a:avLst/>
          </a:prstGeom>
          <a:noFill/>
        </p:spPr>
        <p:txBody>
          <a:bodyPr vert="horz" wrap="none" lIns="0" tIns="0" rIns="0" bIns="0" rtlCol="0" anchor="ctr" anchorCtr="0">
            <a:spAutoFit/>
          </a:bodyPr>
          <a:lstStyle/>
          <a:p>
            <a:pPr algn="ctr"/>
            <a:r>
              <a:rPr lang="sv-SE" b="1" spc="-44">
                <a:solidFill>
                  <a:srgbClr val="E97132"/>
                </a:solidFill>
                <a:latin typeface="Calibri" panose="020F0502020204030204" pitchFamily="34" charset="0"/>
              </a:rPr>
              <a:t>2027</a:t>
            </a:r>
          </a:p>
        </p:txBody>
      </p:sp>
      <p:cxnSp>
        <p:nvCxnSpPr>
          <p:cNvPr id="64" name="OTLSHAPE_M_aef32c30126c457290b9a69880c1852d_Connector1">
            <a:extLst>
              <a:ext uri="{FF2B5EF4-FFF2-40B4-BE49-F238E27FC236}">
                <a16:creationId xmlns:a16="http://schemas.microsoft.com/office/drawing/2014/main" id="{D23B3A97-78A8-0079-A71D-127FF2A02E34}"/>
              </a:ext>
            </a:extLst>
          </p:cNvPr>
          <p:cNvCxnSpPr/>
          <p:nvPr>
            <p:custDataLst>
              <p:tags r:id="rId12"/>
            </p:custDataLst>
          </p:nvPr>
        </p:nvCxnSpPr>
        <p:spPr>
          <a:xfrm>
            <a:off x="10303551" y="749329"/>
            <a:ext cx="0" cy="435822"/>
          </a:xfrm>
          <a:prstGeom prst="line">
            <a:avLst/>
          </a:prstGeom>
          <a:ln w="6350" cap="flat" cmpd="sng" algn="ctr">
            <a:solidFill>
              <a:srgbClr val="E97132">
                <a:alpha val="4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0" name="OTLSHAPE_M_951b60d1ca7b47acaaf2d71df281a755_Connector1">
            <a:extLst>
              <a:ext uri="{FF2B5EF4-FFF2-40B4-BE49-F238E27FC236}">
                <a16:creationId xmlns:a16="http://schemas.microsoft.com/office/drawing/2014/main" id="{213EAD2D-4330-8904-891F-5A6EA7B0215C}"/>
              </a:ext>
            </a:extLst>
          </p:cNvPr>
          <p:cNvCxnSpPr/>
          <p:nvPr>
            <p:custDataLst>
              <p:tags r:id="rId13"/>
            </p:custDataLst>
          </p:nvPr>
        </p:nvCxnSpPr>
        <p:spPr>
          <a:xfrm>
            <a:off x="8392386" y="749329"/>
            <a:ext cx="0" cy="435822"/>
          </a:xfrm>
          <a:prstGeom prst="line">
            <a:avLst/>
          </a:prstGeom>
          <a:ln w="6350" cap="flat" cmpd="sng" algn="ctr">
            <a:solidFill>
              <a:srgbClr val="156082">
                <a:alpha val="4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5" name="OTLSHAPE_M_852c225338b44b15883779d834d018f7_Connector1">
            <a:extLst>
              <a:ext uri="{FF2B5EF4-FFF2-40B4-BE49-F238E27FC236}">
                <a16:creationId xmlns:a16="http://schemas.microsoft.com/office/drawing/2014/main" id="{9FEFB1C7-6337-C06A-9A95-82E6BFFF8F66}"/>
              </a:ext>
            </a:extLst>
          </p:cNvPr>
          <p:cNvCxnSpPr/>
          <p:nvPr>
            <p:custDataLst>
              <p:tags r:id="rId14"/>
            </p:custDataLst>
          </p:nvPr>
        </p:nvCxnSpPr>
        <p:spPr>
          <a:xfrm>
            <a:off x="5207112" y="749329"/>
            <a:ext cx="0" cy="435822"/>
          </a:xfrm>
          <a:prstGeom prst="line">
            <a:avLst/>
          </a:prstGeom>
          <a:ln w="6350" cap="flat" cmpd="sng" algn="ctr">
            <a:solidFill>
              <a:srgbClr val="E97132">
                <a:alpha val="4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90" name="OTLSHAPE_TB_00000000000000000000000000000000_ScaleContainer">
            <a:extLst>
              <a:ext uri="{FF2B5EF4-FFF2-40B4-BE49-F238E27FC236}">
                <a16:creationId xmlns:a16="http://schemas.microsoft.com/office/drawing/2014/main" id="{AAB36A8E-FCBD-B714-4253-BFA1876F48E7}"/>
              </a:ext>
            </a:extLst>
          </p:cNvPr>
          <p:cNvSpPr/>
          <p:nvPr>
            <p:custDataLst>
              <p:tags r:id="rId15"/>
            </p:custDataLst>
          </p:nvPr>
        </p:nvSpPr>
        <p:spPr>
          <a:xfrm>
            <a:off x="1092200" y="1185151"/>
            <a:ext cx="10261600" cy="182880"/>
          </a:xfrm>
          <a:prstGeom prst="round2SameRect">
            <a:avLst/>
          </a:prstGeom>
          <a:solidFill>
            <a:srgbClr val="0E284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91" name="OTLSHAPE_TB_00000000000000000000000000000000_MiddleScaleContainer">
            <a:extLst>
              <a:ext uri="{FF2B5EF4-FFF2-40B4-BE49-F238E27FC236}">
                <a16:creationId xmlns:a16="http://schemas.microsoft.com/office/drawing/2014/main" id="{C6CF46DA-7206-E290-4979-83B3FB3C7865}"/>
              </a:ext>
            </a:extLst>
          </p:cNvPr>
          <p:cNvSpPr/>
          <p:nvPr>
            <p:custDataLst>
              <p:tags r:id="rId16"/>
            </p:custDataLst>
          </p:nvPr>
        </p:nvSpPr>
        <p:spPr>
          <a:xfrm>
            <a:off x="1092200" y="1377175"/>
            <a:ext cx="10261600" cy="182880"/>
          </a:xfrm>
          <a:prstGeom prst="round2SameRect">
            <a:avLst>
              <a:gd name="adj1" fmla="val 0"/>
              <a:gd name="adj2" fmla="val 16667"/>
            </a:avLst>
          </a:prstGeom>
          <a:solidFill>
            <a:srgbClr val="737373"/>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92" name="OTLSHAPE_TB_00000000000000000000000000000000_BottomScaleContainer" hidden="1">
            <a:extLst>
              <a:ext uri="{FF2B5EF4-FFF2-40B4-BE49-F238E27FC236}">
                <a16:creationId xmlns:a16="http://schemas.microsoft.com/office/drawing/2014/main" id="{1313D0E0-18DC-EA1B-81EB-AA179BB4C923}"/>
              </a:ext>
            </a:extLst>
          </p:cNvPr>
          <p:cNvSpPr/>
          <p:nvPr>
            <p:custDataLst>
              <p:tags r:id="rId17"/>
            </p:custDataLst>
          </p:nvPr>
        </p:nvSpPr>
        <p:spPr>
          <a:xfrm>
            <a:off x="1092200" y="1185151"/>
            <a:ext cx="0" cy="0"/>
          </a:xfrm>
          <a:prstGeom prst="round2SameRect">
            <a:avLst>
              <a:gd name="adj1" fmla="val 0"/>
              <a:gd name="adj2" fmla="val 16667"/>
            </a:avLst>
          </a:prstGeom>
          <a:solidFill>
            <a:srgbClr val="0E284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4" name="OTLSHAPE_SL_61529d086851425f8fc22a17d5075c02_HeaderRectangle">
            <a:extLst>
              <a:ext uri="{FF2B5EF4-FFF2-40B4-BE49-F238E27FC236}">
                <a16:creationId xmlns:a16="http://schemas.microsoft.com/office/drawing/2014/main" id="{490DFA09-8588-8096-FA53-6E52006BDCFE}"/>
              </a:ext>
            </a:extLst>
          </p:cNvPr>
          <p:cNvSpPr/>
          <p:nvPr>
            <p:custDataLst>
              <p:tags r:id="rId18"/>
            </p:custDataLst>
          </p:nvPr>
        </p:nvSpPr>
        <p:spPr>
          <a:xfrm>
            <a:off x="63500" y="3105730"/>
            <a:ext cx="901700" cy="455337"/>
          </a:xfrm>
          <a:prstGeom prst="rect">
            <a:avLst/>
          </a:prstGeom>
          <a:solidFill>
            <a:srgbClr val="A02B93"/>
          </a:solid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4" name="OTLSHAPE_SL2A_6ca6486f10474e399f2c5e818a8b3584_HeaderRectangle" hidden="1">
            <a:extLst>
              <a:ext uri="{FF2B5EF4-FFF2-40B4-BE49-F238E27FC236}">
                <a16:creationId xmlns:a16="http://schemas.microsoft.com/office/drawing/2014/main" id="{231F5284-EDFC-0999-B7D5-520D8F01F46F}"/>
              </a:ext>
            </a:extLst>
          </p:cNvPr>
          <p:cNvSpPr/>
          <p:nvPr>
            <p:custDataLst>
              <p:tags r:id="rId19"/>
            </p:custDataLst>
          </p:nvPr>
        </p:nvSpPr>
        <p:spPr>
          <a:xfrm>
            <a:off x="965200" y="3105730"/>
            <a:ext cx="0" cy="0"/>
          </a:xfrm>
          <a:prstGeom prst="rect">
            <a:avLst/>
          </a:prstGeom>
          <a:solidFill>
            <a:srgbClr val="E97132">
              <a:alpha val="24706"/>
            </a:srgb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9" name="OTLSHAPE_SL_a9d37e6e74ef4998b1b949a141f6762a_HeaderRectangle">
            <a:extLst>
              <a:ext uri="{FF2B5EF4-FFF2-40B4-BE49-F238E27FC236}">
                <a16:creationId xmlns:a16="http://schemas.microsoft.com/office/drawing/2014/main" id="{A65F6728-7423-2A20-8020-02DE4C0420B1}"/>
              </a:ext>
            </a:extLst>
          </p:cNvPr>
          <p:cNvSpPr/>
          <p:nvPr>
            <p:custDataLst>
              <p:tags r:id="rId20"/>
            </p:custDataLst>
          </p:nvPr>
        </p:nvSpPr>
        <p:spPr>
          <a:xfrm>
            <a:off x="63500" y="1607299"/>
            <a:ext cx="901700" cy="1460331"/>
          </a:xfrm>
          <a:prstGeom prst="rect">
            <a:avLst/>
          </a:prstGeom>
          <a:solidFill>
            <a:srgbClr val="E9713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9" name="OTLSHAPE_SL2A_040a170c92b24fabbc491a8e424c70fc_HeaderRectangle" hidden="1">
            <a:extLst>
              <a:ext uri="{FF2B5EF4-FFF2-40B4-BE49-F238E27FC236}">
                <a16:creationId xmlns:a16="http://schemas.microsoft.com/office/drawing/2014/main" id="{147F764A-FAB1-9F20-034E-F1EF306545ED}"/>
              </a:ext>
            </a:extLst>
          </p:cNvPr>
          <p:cNvSpPr/>
          <p:nvPr>
            <p:custDataLst>
              <p:tags r:id="rId21"/>
            </p:custDataLst>
          </p:nvPr>
        </p:nvSpPr>
        <p:spPr>
          <a:xfrm>
            <a:off x="965200" y="1607299"/>
            <a:ext cx="0" cy="0"/>
          </a:xfrm>
          <a:prstGeom prst="rect">
            <a:avLst/>
          </a:prstGeom>
          <a:solidFill>
            <a:srgbClr val="E97132">
              <a:alpha val="24706"/>
            </a:srgb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0" name="OTLSHAPE_SL_60c4555197e74acbb36f1c9bd0b521ca_HeaderRectangle">
            <a:extLst>
              <a:ext uri="{FF2B5EF4-FFF2-40B4-BE49-F238E27FC236}">
                <a16:creationId xmlns:a16="http://schemas.microsoft.com/office/drawing/2014/main" id="{E85D19F1-75E0-A4DF-5679-C7AC713FCDB1}"/>
              </a:ext>
            </a:extLst>
          </p:cNvPr>
          <p:cNvSpPr/>
          <p:nvPr>
            <p:custDataLst>
              <p:tags r:id="rId22"/>
            </p:custDataLst>
          </p:nvPr>
        </p:nvSpPr>
        <p:spPr>
          <a:xfrm>
            <a:off x="63500" y="3599167"/>
            <a:ext cx="901700" cy="872575"/>
          </a:xfrm>
          <a:prstGeom prst="rect">
            <a:avLst/>
          </a:prstGeom>
          <a:solidFill>
            <a:srgbClr val="156082"/>
          </a:solid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OTLSHAPE_SL2A_40f8455134a54a35918def72f3681138_HeaderRectangle" hidden="1">
            <a:extLst>
              <a:ext uri="{FF2B5EF4-FFF2-40B4-BE49-F238E27FC236}">
                <a16:creationId xmlns:a16="http://schemas.microsoft.com/office/drawing/2014/main" id="{15002069-A7CC-68D9-3C30-B6900E9B55BD}"/>
              </a:ext>
            </a:extLst>
          </p:cNvPr>
          <p:cNvSpPr/>
          <p:nvPr>
            <p:custDataLst>
              <p:tags r:id="rId23"/>
            </p:custDataLst>
          </p:nvPr>
        </p:nvSpPr>
        <p:spPr>
          <a:xfrm>
            <a:off x="965200" y="3599167"/>
            <a:ext cx="0" cy="0"/>
          </a:xfrm>
          <a:prstGeom prst="rect">
            <a:avLst/>
          </a:prstGeom>
          <a:solidFill>
            <a:srgbClr val="E97132">
              <a:alpha val="24706"/>
            </a:srgb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4" name="OTLSHAPE_SL_b58d94769394429493b6cfaec4e4fd41_HeaderRectangle">
            <a:extLst>
              <a:ext uri="{FF2B5EF4-FFF2-40B4-BE49-F238E27FC236}">
                <a16:creationId xmlns:a16="http://schemas.microsoft.com/office/drawing/2014/main" id="{579AA424-172C-CF7F-8A8A-A9C9FBFC862A}"/>
              </a:ext>
            </a:extLst>
          </p:cNvPr>
          <p:cNvSpPr/>
          <p:nvPr>
            <p:custDataLst>
              <p:tags r:id="rId24"/>
            </p:custDataLst>
          </p:nvPr>
        </p:nvSpPr>
        <p:spPr>
          <a:xfrm>
            <a:off x="63500" y="4509842"/>
            <a:ext cx="901700" cy="663956"/>
          </a:xfrm>
          <a:prstGeom prst="rect">
            <a:avLst/>
          </a:prstGeom>
          <a:solidFill>
            <a:srgbClr val="196B24"/>
          </a:solid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6" name="OTLSHAPE_SL2A_fcb0bf2dc1d74079a80c775a7dd12d43_HeaderRectangle" hidden="1">
            <a:extLst>
              <a:ext uri="{FF2B5EF4-FFF2-40B4-BE49-F238E27FC236}">
                <a16:creationId xmlns:a16="http://schemas.microsoft.com/office/drawing/2014/main" id="{21518A1B-5EBB-F002-66D6-1738DE5196C9}"/>
              </a:ext>
            </a:extLst>
          </p:cNvPr>
          <p:cNvSpPr/>
          <p:nvPr>
            <p:custDataLst>
              <p:tags r:id="rId25"/>
            </p:custDataLst>
          </p:nvPr>
        </p:nvSpPr>
        <p:spPr>
          <a:xfrm>
            <a:off x="965200" y="4509842"/>
            <a:ext cx="0" cy="0"/>
          </a:xfrm>
          <a:prstGeom prst="rect">
            <a:avLst/>
          </a:prstGeom>
          <a:solidFill>
            <a:srgbClr val="E97132">
              <a:alpha val="24706"/>
            </a:srgb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8" name="OTLSHAPE_G_00000000000000000000000000000000_ShapeBelow0">
            <a:extLst>
              <a:ext uri="{FF2B5EF4-FFF2-40B4-BE49-F238E27FC236}">
                <a16:creationId xmlns:a16="http://schemas.microsoft.com/office/drawing/2014/main" id="{EE2F66FF-B2D8-768F-EB31-AA0D1DC206C5}"/>
              </a:ext>
            </a:extLst>
          </p:cNvPr>
          <p:cNvCxnSpPr/>
          <p:nvPr>
            <p:custDataLst>
              <p:tags r:id="rId26"/>
            </p:custDataLst>
          </p:nvPr>
        </p:nvCxnSpPr>
        <p:spPr>
          <a:xfrm>
            <a:off x="2228906" y="1569198"/>
            <a:ext cx="0" cy="3604599"/>
          </a:xfrm>
          <a:prstGeom prst="line">
            <a:avLst/>
          </a:prstGeom>
          <a:ln w="6350" cap="flat" cmpd="sng" algn="ctr">
            <a:solidFill>
              <a:srgbClr val="5B9BD5">
                <a:alpha val="14902"/>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9" name="OTLSHAPE_G_00000000000000000000000000000000_ShapeBelow1">
            <a:extLst>
              <a:ext uri="{FF2B5EF4-FFF2-40B4-BE49-F238E27FC236}">
                <a16:creationId xmlns:a16="http://schemas.microsoft.com/office/drawing/2014/main" id="{4345286E-8E9C-2CD3-FD55-BBC9F1FE8191}"/>
              </a:ext>
            </a:extLst>
          </p:cNvPr>
          <p:cNvCxnSpPr/>
          <p:nvPr>
            <p:custDataLst>
              <p:tags r:id="rId27"/>
            </p:custDataLst>
          </p:nvPr>
        </p:nvCxnSpPr>
        <p:spPr>
          <a:xfrm>
            <a:off x="3378103" y="1569198"/>
            <a:ext cx="0" cy="3604599"/>
          </a:xfrm>
          <a:prstGeom prst="line">
            <a:avLst/>
          </a:prstGeom>
          <a:ln w="6350" cap="flat" cmpd="sng" algn="ctr">
            <a:solidFill>
              <a:srgbClr val="5B9BD5">
                <a:alpha val="14902"/>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0" name="OTLSHAPE_G_00000000000000000000000000000000_ShapeBelow2">
            <a:extLst>
              <a:ext uri="{FF2B5EF4-FFF2-40B4-BE49-F238E27FC236}">
                <a16:creationId xmlns:a16="http://schemas.microsoft.com/office/drawing/2014/main" id="{583CB9FD-67C5-B9AE-6FAF-C34B3EECD61B}"/>
              </a:ext>
            </a:extLst>
          </p:cNvPr>
          <p:cNvCxnSpPr/>
          <p:nvPr>
            <p:custDataLst>
              <p:tags r:id="rId28"/>
            </p:custDataLst>
          </p:nvPr>
        </p:nvCxnSpPr>
        <p:spPr>
          <a:xfrm>
            <a:off x="4527300" y="1569198"/>
            <a:ext cx="0" cy="3604599"/>
          </a:xfrm>
          <a:prstGeom prst="line">
            <a:avLst/>
          </a:prstGeom>
          <a:ln w="6350" cap="flat" cmpd="sng" algn="ctr">
            <a:solidFill>
              <a:srgbClr val="5B9BD5">
                <a:alpha val="14902"/>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2" name="OTLSHAPE_G_00000000000000000000000000000000_ShapeBelow3">
            <a:extLst>
              <a:ext uri="{FF2B5EF4-FFF2-40B4-BE49-F238E27FC236}">
                <a16:creationId xmlns:a16="http://schemas.microsoft.com/office/drawing/2014/main" id="{CF6ECC55-B396-7012-BED3-06DB13BA0664}"/>
              </a:ext>
            </a:extLst>
          </p:cNvPr>
          <p:cNvCxnSpPr/>
          <p:nvPr>
            <p:custDataLst>
              <p:tags r:id="rId29"/>
            </p:custDataLst>
          </p:nvPr>
        </p:nvCxnSpPr>
        <p:spPr>
          <a:xfrm>
            <a:off x="5651514" y="1569198"/>
            <a:ext cx="0" cy="3604599"/>
          </a:xfrm>
          <a:prstGeom prst="line">
            <a:avLst/>
          </a:prstGeom>
          <a:ln w="6350" cap="flat" cmpd="sng" algn="ctr">
            <a:solidFill>
              <a:srgbClr val="5B9BD5">
                <a:alpha val="14902"/>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3" name="OTLSHAPE_G_00000000000000000000000000000000_ShapeBelow4">
            <a:extLst>
              <a:ext uri="{FF2B5EF4-FFF2-40B4-BE49-F238E27FC236}">
                <a16:creationId xmlns:a16="http://schemas.microsoft.com/office/drawing/2014/main" id="{03D9410A-388A-4123-D13F-EF900E193EBF}"/>
              </a:ext>
            </a:extLst>
          </p:cNvPr>
          <p:cNvCxnSpPr/>
          <p:nvPr>
            <p:custDataLst>
              <p:tags r:id="rId30"/>
            </p:custDataLst>
          </p:nvPr>
        </p:nvCxnSpPr>
        <p:spPr>
          <a:xfrm>
            <a:off x="6788221" y="1569198"/>
            <a:ext cx="0" cy="3604599"/>
          </a:xfrm>
          <a:prstGeom prst="line">
            <a:avLst/>
          </a:prstGeom>
          <a:ln w="6350" cap="flat" cmpd="sng" algn="ctr">
            <a:solidFill>
              <a:srgbClr val="5B9BD5">
                <a:alpha val="14902"/>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4" name="OTLSHAPE_G_00000000000000000000000000000000_ShapeBelow5">
            <a:extLst>
              <a:ext uri="{FF2B5EF4-FFF2-40B4-BE49-F238E27FC236}">
                <a16:creationId xmlns:a16="http://schemas.microsoft.com/office/drawing/2014/main" id="{CC383CB4-F0B7-2ADA-678F-1F92325E53D2}"/>
              </a:ext>
            </a:extLst>
          </p:cNvPr>
          <p:cNvCxnSpPr/>
          <p:nvPr>
            <p:custDataLst>
              <p:tags r:id="rId31"/>
            </p:custDataLst>
          </p:nvPr>
        </p:nvCxnSpPr>
        <p:spPr>
          <a:xfrm>
            <a:off x="7937417" y="1569198"/>
            <a:ext cx="0" cy="3604599"/>
          </a:xfrm>
          <a:prstGeom prst="line">
            <a:avLst/>
          </a:prstGeom>
          <a:ln w="6350" cap="flat" cmpd="sng" algn="ctr">
            <a:solidFill>
              <a:srgbClr val="5B9BD5">
                <a:alpha val="14902"/>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27" name="OTLSHAPE_G_00000000000000000000000000000000_ShapeBelow6">
            <a:extLst>
              <a:ext uri="{FF2B5EF4-FFF2-40B4-BE49-F238E27FC236}">
                <a16:creationId xmlns:a16="http://schemas.microsoft.com/office/drawing/2014/main" id="{5166B022-B6CC-F86D-1687-9268FF67D541}"/>
              </a:ext>
            </a:extLst>
          </p:cNvPr>
          <p:cNvCxnSpPr/>
          <p:nvPr>
            <p:custDataLst>
              <p:tags r:id="rId32"/>
            </p:custDataLst>
          </p:nvPr>
        </p:nvCxnSpPr>
        <p:spPr>
          <a:xfrm>
            <a:off x="9086614" y="1569198"/>
            <a:ext cx="0" cy="3604599"/>
          </a:xfrm>
          <a:prstGeom prst="line">
            <a:avLst/>
          </a:prstGeom>
          <a:ln w="6350" cap="flat" cmpd="sng" algn="ctr">
            <a:solidFill>
              <a:srgbClr val="5B9BD5">
                <a:alpha val="14902"/>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28" name="OTLSHAPE_G_00000000000000000000000000000000_ShapeBelow7">
            <a:extLst>
              <a:ext uri="{FF2B5EF4-FFF2-40B4-BE49-F238E27FC236}">
                <a16:creationId xmlns:a16="http://schemas.microsoft.com/office/drawing/2014/main" id="{7075D517-15DD-FBB6-28ED-F94E4B7A5622}"/>
              </a:ext>
            </a:extLst>
          </p:cNvPr>
          <p:cNvCxnSpPr/>
          <p:nvPr>
            <p:custDataLst>
              <p:tags r:id="rId33"/>
            </p:custDataLst>
          </p:nvPr>
        </p:nvCxnSpPr>
        <p:spPr>
          <a:xfrm>
            <a:off x="10210829" y="1569198"/>
            <a:ext cx="0" cy="3604599"/>
          </a:xfrm>
          <a:prstGeom prst="line">
            <a:avLst/>
          </a:prstGeom>
          <a:ln w="6350" cap="flat" cmpd="sng" algn="ctr">
            <a:solidFill>
              <a:srgbClr val="5B9BD5">
                <a:alpha val="14902"/>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63" name="OTLSHAPE_SLT_1b2091421c5d4975821c6b6a9f03e018_Shape">
            <a:extLst>
              <a:ext uri="{FF2B5EF4-FFF2-40B4-BE49-F238E27FC236}">
                <a16:creationId xmlns:a16="http://schemas.microsoft.com/office/drawing/2014/main" id="{582B85DE-BC4F-7267-8B41-F44A6EFF856D}"/>
              </a:ext>
            </a:extLst>
          </p:cNvPr>
          <p:cNvSpPr/>
          <p:nvPr>
            <p:custDataLst>
              <p:tags r:id="rId34"/>
            </p:custDataLst>
          </p:nvPr>
        </p:nvSpPr>
        <p:spPr>
          <a:xfrm>
            <a:off x="1891642" y="1875777"/>
            <a:ext cx="1130300" cy="127000"/>
          </a:xfrm>
          <a:prstGeom prst="roundRect">
            <a:avLst/>
          </a:prstGeom>
          <a:solidFill>
            <a:srgbClr val="E97132"/>
          </a:solid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0" name="OTLSHAPE_SLT_3a219c31702a43d59cfa5825c6df362f_Shape">
            <a:extLst>
              <a:ext uri="{FF2B5EF4-FFF2-40B4-BE49-F238E27FC236}">
                <a16:creationId xmlns:a16="http://schemas.microsoft.com/office/drawing/2014/main" id="{DADE98A3-4D3A-5602-F032-21A67AC1CF18}"/>
              </a:ext>
            </a:extLst>
          </p:cNvPr>
          <p:cNvSpPr/>
          <p:nvPr>
            <p:custDataLst>
              <p:tags r:id="rId35"/>
            </p:custDataLst>
          </p:nvPr>
        </p:nvSpPr>
        <p:spPr>
          <a:xfrm>
            <a:off x="1092200" y="3165589"/>
            <a:ext cx="3721100" cy="127000"/>
          </a:xfrm>
          <a:prstGeom prst="roundRect">
            <a:avLst/>
          </a:prstGeom>
          <a:solidFill>
            <a:srgbClr val="A02B93"/>
          </a:solid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2" name="OTLSHAPE_SLT_723bccc7ed0347488fb12018e96c5bb6_Shape">
            <a:extLst>
              <a:ext uri="{FF2B5EF4-FFF2-40B4-BE49-F238E27FC236}">
                <a16:creationId xmlns:a16="http://schemas.microsoft.com/office/drawing/2014/main" id="{80AD28C6-EE46-E205-8228-01B6C69F1100}"/>
              </a:ext>
            </a:extLst>
          </p:cNvPr>
          <p:cNvSpPr/>
          <p:nvPr>
            <p:custDataLst>
              <p:tags r:id="rId36"/>
            </p:custDataLst>
          </p:nvPr>
        </p:nvSpPr>
        <p:spPr>
          <a:xfrm>
            <a:off x="1092200" y="1667158"/>
            <a:ext cx="800100" cy="127000"/>
          </a:xfrm>
          <a:prstGeom prst="roundRect">
            <a:avLst/>
          </a:prstGeom>
          <a:solidFill>
            <a:srgbClr val="E97132"/>
          </a:solid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2" name="OTLSHAPE_SLT_8dd2f470155c40968839153894afb04a_Shape">
            <a:extLst>
              <a:ext uri="{FF2B5EF4-FFF2-40B4-BE49-F238E27FC236}">
                <a16:creationId xmlns:a16="http://schemas.microsoft.com/office/drawing/2014/main" id="{D94A41B6-1DD6-717F-32E0-FC545AF8AE78}"/>
              </a:ext>
            </a:extLst>
          </p:cNvPr>
          <p:cNvSpPr/>
          <p:nvPr>
            <p:custDataLst>
              <p:tags r:id="rId37"/>
            </p:custDataLst>
          </p:nvPr>
        </p:nvSpPr>
        <p:spPr>
          <a:xfrm>
            <a:off x="4152562" y="2293014"/>
            <a:ext cx="2540000" cy="127000"/>
          </a:xfrm>
          <a:prstGeom prst="roundRect">
            <a:avLst/>
          </a:prstGeom>
          <a:solidFill>
            <a:srgbClr val="E97132"/>
          </a:solid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5" name="OTLSHAPE_SLT_9fb52797228d4173a21e58031f1ad795_Shape">
            <a:extLst>
              <a:ext uri="{FF2B5EF4-FFF2-40B4-BE49-F238E27FC236}">
                <a16:creationId xmlns:a16="http://schemas.microsoft.com/office/drawing/2014/main" id="{4144FC3C-4423-014A-F996-0D4FFE575B77}"/>
              </a:ext>
            </a:extLst>
          </p:cNvPr>
          <p:cNvSpPr/>
          <p:nvPr>
            <p:custDataLst>
              <p:tags r:id="rId38"/>
            </p:custDataLst>
          </p:nvPr>
        </p:nvSpPr>
        <p:spPr>
          <a:xfrm>
            <a:off x="6688290" y="2501633"/>
            <a:ext cx="1016000" cy="127000"/>
          </a:xfrm>
          <a:prstGeom prst="roundRect">
            <a:avLst/>
          </a:prstGeom>
          <a:solidFill>
            <a:srgbClr val="E97132"/>
          </a:solid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2" name="OTLSHAPE_SLT_485f9b1db958418b8dbde1bb8ffd50c3_Shape">
            <a:extLst>
              <a:ext uri="{FF2B5EF4-FFF2-40B4-BE49-F238E27FC236}">
                <a16:creationId xmlns:a16="http://schemas.microsoft.com/office/drawing/2014/main" id="{4C6B1BDB-FA90-6C06-FF1A-735B76458E85}"/>
              </a:ext>
            </a:extLst>
          </p:cNvPr>
          <p:cNvSpPr/>
          <p:nvPr>
            <p:custDataLst>
              <p:tags r:id="rId39"/>
            </p:custDataLst>
          </p:nvPr>
        </p:nvSpPr>
        <p:spPr>
          <a:xfrm>
            <a:off x="7725066" y="2795511"/>
            <a:ext cx="660400" cy="127000"/>
          </a:xfrm>
          <a:prstGeom prst="roundRect">
            <a:avLst/>
          </a:prstGeom>
          <a:solidFill>
            <a:srgbClr val="E9713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5" name="OTLSHAPE_SLT_dda3463e508546048957e6d935e7935b_Shape">
            <a:extLst>
              <a:ext uri="{FF2B5EF4-FFF2-40B4-BE49-F238E27FC236}">
                <a16:creationId xmlns:a16="http://schemas.microsoft.com/office/drawing/2014/main" id="{4CEE7410-CD14-8D27-F41E-4792AD765EEB}"/>
              </a:ext>
            </a:extLst>
          </p:cNvPr>
          <p:cNvSpPr/>
          <p:nvPr>
            <p:custDataLst>
              <p:tags r:id="rId40"/>
            </p:custDataLst>
          </p:nvPr>
        </p:nvSpPr>
        <p:spPr>
          <a:xfrm>
            <a:off x="3015856" y="2084396"/>
            <a:ext cx="1143000" cy="127000"/>
          </a:xfrm>
          <a:prstGeom prst="roundRect">
            <a:avLst/>
          </a:prstGeom>
          <a:solidFill>
            <a:srgbClr val="E97132"/>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9" name="OTLSHAPE_SLT_132f418514254242a44d1ae6dc613986_Shape">
            <a:extLst>
              <a:ext uri="{FF2B5EF4-FFF2-40B4-BE49-F238E27FC236}">
                <a16:creationId xmlns:a16="http://schemas.microsoft.com/office/drawing/2014/main" id="{9FDBF9BE-2781-270F-ED86-B87EFCDB2D10}"/>
              </a:ext>
            </a:extLst>
          </p:cNvPr>
          <p:cNvSpPr/>
          <p:nvPr>
            <p:custDataLst>
              <p:tags r:id="rId41"/>
            </p:custDataLst>
          </p:nvPr>
        </p:nvSpPr>
        <p:spPr>
          <a:xfrm>
            <a:off x="4802108" y="3374208"/>
            <a:ext cx="2882900" cy="127000"/>
          </a:xfrm>
          <a:prstGeom prst="roundRect">
            <a:avLst/>
          </a:prstGeom>
          <a:solidFill>
            <a:srgbClr val="A02B93"/>
          </a:solid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OTLSHAPE_SLT_f89983ccce634554b0827de523f959fb_Shape">
            <a:extLst>
              <a:ext uri="{FF2B5EF4-FFF2-40B4-BE49-F238E27FC236}">
                <a16:creationId xmlns:a16="http://schemas.microsoft.com/office/drawing/2014/main" id="{244BB4A9-5DE0-7719-BCC1-100A9EA34EB3}"/>
              </a:ext>
            </a:extLst>
          </p:cNvPr>
          <p:cNvSpPr/>
          <p:nvPr>
            <p:custDataLst>
              <p:tags r:id="rId42"/>
            </p:custDataLst>
          </p:nvPr>
        </p:nvSpPr>
        <p:spPr>
          <a:xfrm>
            <a:off x="1092200" y="3659026"/>
            <a:ext cx="2070100" cy="127000"/>
          </a:xfrm>
          <a:prstGeom prst="roundRect">
            <a:avLst/>
          </a:prstGeom>
          <a:solidFill>
            <a:srgbClr val="1F497D"/>
          </a:solid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OTLSHAPE_SLT_26ef129aea514379a7cd7bb580929e8a_Shape">
            <a:extLst>
              <a:ext uri="{FF2B5EF4-FFF2-40B4-BE49-F238E27FC236}">
                <a16:creationId xmlns:a16="http://schemas.microsoft.com/office/drawing/2014/main" id="{16BCFEAC-73FD-3E58-6C03-BCE66871C6EF}"/>
              </a:ext>
            </a:extLst>
          </p:cNvPr>
          <p:cNvSpPr/>
          <p:nvPr>
            <p:custDataLst>
              <p:tags r:id="rId43"/>
            </p:custDataLst>
          </p:nvPr>
        </p:nvSpPr>
        <p:spPr>
          <a:xfrm>
            <a:off x="3178242" y="3867645"/>
            <a:ext cx="1866900" cy="127000"/>
          </a:xfrm>
          <a:prstGeom prst="roundRect">
            <a:avLst/>
          </a:prstGeom>
          <a:solidFill>
            <a:srgbClr val="1F497D"/>
          </a:solid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 name="OTLSHAPE_SLT_b5630a8c22ae47b899ddf7153fcb495b_Shape">
            <a:extLst>
              <a:ext uri="{FF2B5EF4-FFF2-40B4-BE49-F238E27FC236}">
                <a16:creationId xmlns:a16="http://schemas.microsoft.com/office/drawing/2014/main" id="{7E43E01E-6A55-1F2F-BC58-CF8380A30573}"/>
              </a:ext>
            </a:extLst>
          </p:cNvPr>
          <p:cNvSpPr/>
          <p:nvPr>
            <p:custDataLst>
              <p:tags r:id="rId44"/>
            </p:custDataLst>
          </p:nvPr>
        </p:nvSpPr>
        <p:spPr>
          <a:xfrm>
            <a:off x="5039442" y="4076264"/>
            <a:ext cx="901700" cy="127000"/>
          </a:xfrm>
          <a:prstGeom prst="roundRect">
            <a:avLst/>
          </a:prstGeom>
          <a:solidFill>
            <a:srgbClr val="1F497D"/>
          </a:solid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5" name="OTLSHAPE_SLT_33c8611146d7483682242ebd168310d6_Shape">
            <a:extLst>
              <a:ext uri="{FF2B5EF4-FFF2-40B4-BE49-F238E27FC236}">
                <a16:creationId xmlns:a16="http://schemas.microsoft.com/office/drawing/2014/main" id="{3935DFF7-54C1-C0A8-4942-C6E13437F9C5}"/>
              </a:ext>
            </a:extLst>
          </p:cNvPr>
          <p:cNvSpPr/>
          <p:nvPr>
            <p:custDataLst>
              <p:tags r:id="rId45"/>
            </p:custDataLst>
          </p:nvPr>
        </p:nvSpPr>
        <p:spPr>
          <a:xfrm>
            <a:off x="5938814" y="4284882"/>
            <a:ext cx="1460500" cy="127000"/>
          </a:xfrm>
          <a:prstGeom prst="roundRect">
            <a:avLst/>
          </a:prstGeom>
          <a:solidFill>
            <a:srgbClr val="1F497D"/>
          </a:solid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9" name="OTLSHAPE_SLT_a748ce282dcf45aaad04c8016f45a931_Shape">
            <a:extLst>
              <a:ext uri="{FF2B5EF4-FFF2-40B4-BE49-F238E27FC236}">
                <a16:creationId xmlns:a16="http://schemas.microsoft.com/office/drawing/2014/main" id="{FCDC007E-60F0-CF69-8BC8-2E774A0EB3AB}"/>
              </a:ext>
            </a:extLst>
          </p:cNvPr>
          <p:cNvSpPr/>
          <p:nvPr>
            <p:custDataLst>
              <p:tags r:id="rId46"/>
            </p:custDataLst>
          </p:nvPr>
        </p:nvSpPr>
        <p:spPr>
          <a:xfrm>
            <a:off x="1092200" y="4569701"/>
            <a:ext cx="1574800" cy="127000"/>
          </a:xfrm>
          <a:prstGeom prst="roundRect">
            <a:avLst/>
          </a:prstGeom>
          <a:solidFill>
            <a:srgbClr val="196B24"/>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2" name="OTLSHAPE_SLT_4e673deba5054865af4df38da3bb4c4c_Shape">
            <a:extLst>
              <a:ext uri="{FF2B5EF4-FFF2-40B4-BE49-F238E27FC236}">
                <a16:creationId xmlns:a16="http://schemas.microsoft.com/office/drawing/2014/main" id="{70F99027-3B7A-5CC7-8088-827171F5B791}"/>
              </a:ext>
            </a:extLst>
          </p:cNvPr>
          <p:cNvSpPr/>
          <p:nvPr>
            <p:custDataLst>
              <p:tags r:id="rId47"/>
            </p:custDataLst>
          </p:nvPr>
        </p:nvSpPr>
        <p:spPr>
          <a:xfrm>
            <a:off x="2666100" y="4778320"/>
            <a:ext cx="2413000" cy="127000"/>
          </a:xfrm>
          <a:prstGeom prst="roundRect">
            <a:avLst/>
          </a:prstGeom>
          <a:solidFill>
            <a:srgbClr val="196B24"/>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6" name="OTLSHAPE_SLT_6a8310e69012418a970d2991a2ae9832_Shape">
            <a:extLst>
              <a:ext uri="{FF2B5EF4-FFF2-40B4-BE49-F238E27FC236}">
                <a16:creationId xmlns:a16="http://schemas.microsoft.com/office/drawing/2014/main" id="{F1540A0F-7598-424A-44B7-50331016A1D0}"/>
              </a:ext>
            </a:extLst>
          </p:cNvPr>
          <p:cNvSpPr/>
          <p:nvPr>
            <p:custDataLst>
              <p:tags r:id="rId48"/>
            </p:custDataLst>
          </p:nvPr>
        </p:nvSpPr>
        <p:spPr>
          <a:xfrm>
            <a:off x="5101899" y="4986938"/>
            <a:ext cx="1181100" cy="127000"/>
          </a:xfrm>
          <a:prstGeom prst="roundRect">
            <a:avLst/>
          </a:prstGeom>
          <a:solidFill>
            <a:srgbClr val="196B24"/>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6" name="OTLSHAPE_TB_00000000000000000000000000000000_ElapsedTime">
            <a:extLst>
              <a:ext uri="{FF2B5EF4-FFF2-40B4-BE49-F238E27FC236}">
                <a16:creationId xmlns:a16="http://schemas.microsoft.com/office/drawing/2014/main" id="{C5091D99-01C9-70BF-E63F-DC7F058DA845}"/>
              </a:ext>
            </a:extLst>
          </p:cNvPr>
          <p:cNvSpPr/>
          <p:nvPr>
            <p:custDataLst>
              <p:tags r:id="rId49"/>
            </p:custDataLst>
          </p:nvPr>
        </p:nvSpPr>
        <p:spPr>
          <a:xfrm>
            <a:off x="1092200" y="1185151"/>
            <a:ext cx="558800" cy="25603"/>
          </a:xfrm>
          <a:prstGeom prst="rect">
            <a:avLst/>
          </a:prstGeom>
          <a:solidFill>
            <a:srgbClr val="FF0000">
              <a:alpha val="74902"/>
            </a:srgb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4" name="OTLSHAPE_SLT_1b2091421c5d4975821c6b6a9f03e018_ShapePercentage" hidden="1">
            <a:extLst>
              <a:ext uri="{FF2B5EF4-FFF2-40B4-BE49-F238E27FC236}">
                <a16:creationId xmlns:a16="http://schemas.microsoft.com/office/drawing/2014/main" id="{D0ABBA7D-3B3C-F68F-4EA1-2D909F64A8EE}"/>
              </a:ext>
            </a:extLst>
          </p:cNvPr>
          <p:cNvSpPr/>
          <p:nvPr>
            <p:custDataLst>
              <p:tags r:id="rId50"/>
            </p:custDataLst>
          </p:nvPr>
        </p:nvSpPr>
        <p:spPr>
          <a:xfrm>
            <a:off x="1891642" y="1875777"/>
            <a:ext cx="12700" cy="127000"/>
          </a:xfrm>
          <a:prstGeom prst="roundRect">
            <a:avLst/>
          </a:prstGeom>
          <a:solidFill>
            <a:schemeClr val="dk1">
              <a:alpha val="34902"/>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1" name="OTLSHAPE_SLT_3a219c31702a43d59cfa5825c6df362f_ShapePercentage" hidden="1">
            <a:extLst>
              <a:ext uri="{FF2B5EF4-FFF2-40B4-BE49-F238E27FC236}">
                <a16:creationId xmlns:a16="http://schemas.microsoft.com/office/drawing/2014/main" id="{2BB28D62-6B6A-7D97-5E27-8FBBDC80E67A}"/>
              </a:ext>
            </a:extLst>
          </p:cNvPr>
          <p:cNvSpPr/>
          <p:nvPr>
            <p:custDataLst>
              <p:tags r:id="rId51"/>
            </p:custDataLst>
          </p:nvPr>
        </p:nvSpPr>
        <p:spPr>
          <a:xfrm>
            <a:off x="1092200" y="3165589"/>
            <a:ext cx="12700" cy="127000"/>
          </a:xfrm>
          <a:prstGeom prst="roundRect">
            <a:avLst/>
          </a:prstGeom>
          <a:solidFill>
            <a:schemeClr val="dk1">
              <a:alpha val="34902"/>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3" name="OTLSHAPE_SLT_723bccc7ed0347488fb12018e96c5bb6_ShapePercentage" hidden="1">
            <a:extLst>
              <a:ext uri="{FF2B5EF4-FFF2-40B4-BE49-F238E27FC236}">
                <a16:creationId xmlns:a16="http://schemas.microsoft.com/office/drawing/2014/main" id="{A34D74C7-2EA1-97AB-0081-E8E5048B7967}"/>
              </a:ext>
            </a:extLst>
          </p:cNvPr>
          <p:cNvSpPr/>
          <p:nvPr>
            <p:custDataLst>
              <p:tags r:id="rId52"/>
            </p:custDataLst>
          </p:nvPr>
        </p:nvSpPr>
        <p:spPr>
          <a:xfrm>
            <a:off x="1092200" y="1667158"/>
            <a:ext cx="12700" cy="127000"/>
          </a:xfrm>
          <a:prstGeom prst="roundRect">
            <a:avLst/>
          </a:prstGeom>
          <a:solidFill>
            <a:schemeClr val="dk1">
              <a:alpha val="34902"/>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3" name="OTLSHAPE_SLT_8dd2f470155c40968839153894afb04a_ShapePercentage" hidden="1">
            <a:extLst>
              <a:ext uri="{FF2B5EF4-FFF2-40B4-BE49-F238E27FC236}">
                <a16:creationId xmlns:a16="http://schemas.microsoft.com/office/drawing/2014/main" id="{303D7C87-4B12-01C7-EA55-AD773096C1D7}"/>
              </a:ext>
            </a:extLst>
          </p:cNvPr>
          <p:cNvSpPr/>
          <p:nvPr>
            <p:custDataLst>
              <p:tags r:id="rId53"/>
            </p:custDataLst>
          </p:nvPr>
        </p:nvSpPr>
        <p:spPr>
          <a:xfrm>
            <a:off x="4152562" y="2293014"/>
            <a:ext cx="12700" cy="127000"/>
          </a:xfrm>
          <a:prstGeom prst="roundRect">
            <a:avLst/>
          </a:prstGeom>
          <a:solidFill>
            <a:schemeClr val="dk1">
              <a:alpha val="34902"/>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6" name="OTLSHAPE_SLT_9fb52797228d4173a21e58031f1ad795_ShapePercentage" hidden="1">
            <a:extLst>
              <a:ext uri="{FF2B5EF4-FFF2-40B4-BE49-F238E27FC236}">
                <a16:creationId xmlns:a16="http://schemas.microsoft.com/office/drawing/2014/main" id="{F3BB91D6-3E1F-EB3E-D9B6-264A1D86B884}"/>
              </a:ext>
            </a:extLst>
          </p:cNvPr>
          <p:cNvSpPr/>
          <p:nvPr>
            <p:custDataLst>
              <p:tags r:id="rId54"/>
            </p:custDataLst>
          </p:nvPr>
        </p:nvSpPr>
        <p:spPr>
          <a:xfrm>
            <a:off x="6688290" y="2501633"/>
            <a:ext cx="12700" cy="127000"/>
          </a:xfrm>
          <a:prstGeom prst="roundRect">
            <a:avLst/>
          </a:prstGeom>
          <a:solidFill>
            <a:schemeClr val="dk1">
              <a:alpha val="34902"/>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3" name="OTLSHAPE_SLT_485f9b1db958418b8dbde1bb8ffd50c3_ShapePercentage" hidden="1">
            <a:extLst>
              <a:ext uri="{FF2B5EF4-FFF2-40B4-BE49-F238E27FC236}">
                <a16:creationId xmlns:a16="http://schemas.microsoft.com/office/drawing/2014/main" id="{CDC38483-72AE-D678-1AD9-0E1E50C7FCD2}"/>
              </a:ext>
            </a:extLst>
          </p:cNvPr>
          <p:cNvSpPr/>
          <p:nvPr>
            <p:custDataLst>
              <p:tags r:id="rId55"/>
            </p:custDataLst>
          </p:nvPr>
        </p:nvSpPr>
        <p:spPr>
          <a:xfrm>
            <a:off x="7725066" y="2795511"/>
            <a:ext cx="12700" cy="127000"/>
          </a:xfrm>
          <a:prstGeom prst="roundRect">
            <a:avLst/>
          </a:prstGeom>
          <a:solidFill>
            <a:schemeClr val="dk1">
              <a:alpha val="34902"/>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6" name="OTLSHAPE_SLT_dda3463e508546048957e6d935e7935b_ShapePercentage" hidden="1">
            <a:extLst>
              <a:ext uri="{FF2B5EF4-FFF2-40B4-BE49-F238E27FC236}">
                <a16:creationId xmlns:a16="http://schemas.microsoft.com/office/drawing/2014/main" id="{39BBBC57-5124-7590-018C-64716CB49ECD}"/>
              </a:ext>
            </a:extLst>
          </p:cNvPr>
          <p:cNvSpPr/>
          <p:nvPr>
            <p:custDataLst>
              <p:tags r:id="rId56"/>
            </p:custDataLst>
          </p:nvPr>
        </p:nvSpPr>
        <p:spPr>
          <a:xfrm>
            <a:off x="3015856" y="2084396"/>
            <a:ext cx="12700" cy="127000"/>
          </a:xfrm>
          <a:prstGeom prst="roundRect">
            <a:avLst/>
          </a:prstGeom>
          <a:solidFill>
            <a:schemeClr val="dk1">
              <a:alpha val="34902"/>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1" name="OTLSHAPE_SLT_132f418514254242a44d1ae6dc613986_ShapePercentage" hidden="1">
            <a:extLst>
              <a:ext uri="{FF2B5EF4-FFF2-40B4-BE49-F238E27FC236}">
                <a16:creationId xmlns:a16="http://schemas.microsoft.com/office/drawing/2014/main" id="{1EBB886A-4CEC-AF80-C72F-6D0A91473A42}"/>
              </a:ext>
            </a:extLst>
          </p:cNvPr>
          <p:cNvSpPr/>
          <p:nvPr>
            <p:custDataLst>
              <p:tags r:id="rId57"/>
            </p:custDataLst>
          </p:nvPr>
        </p:nvSpPr>
        <p:spPr>
          <a:xfrm>
            <a:off x="4802108" y="3374208"/>
            <a:ext cx="12700" cy="127000"/>
          </a:xfrm>
          <a:prstGeom prst="roundRect">
            <a:avLst/>
          </a:prstGeom>
          <a:solidFill>
            <a:schemeClr val="dk1">
              <a:alpha val="34902"/>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OTLSHAPE_SLT_f89983ccce634554b0827de523f959fb_ShapePercentage" hidden="1">
            <a:extLst>
              <a:ext uri="{FF2B5EF4-FFF2-40B4-BE49-F238E27FC236}">
                <a16:creationId xmlns:a16="http://schemas.microsoft.com/office/drawing/2014/main" id="{488AFC25-0D7F-91E0-E12E-8319EA689F0A}"/>
              </a:ext>
            </a:extLst>
          </p:cNvPr>
          <p:cNvSpPr/>
          <p:nvPr>
            <p:custDataLst>
              <p:tags r:id="rId58"/>
            </p:custDataLst>
          </p:nvPr>
        </p:nvSpPr>
        <p:spPr>
          <a:xfrm>
            <a:off x="1092200" y="3659026"/>
            <a:ext cx="12700" cy="127000"/>
          </a:xfrm>
          <a:prstGeom prst="roundRect">
            <a:avLst/>
          </a:prstGeom>
          <a:solidFill>
            <a:schemeClr val="dk1">
              <a:alpha val="34902"/>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 name="OTLSHAPE_SLT_26ef129aea514379a7cd7bb580929e8a_ShapePercentage" hidden="1">
            <a:extLst>
              <a:ext uri="{FF2B5EF4-FFF2-40B4-BE49-F238E27FC236}">
                <a16:creationId xmlns:a16="http://schemas.microsoft.com/office/drawing/2014/main" id="{0208CE9E-CF1F-83C7-B99E-7286F327D948}"/>
              </a:ext>
            </a:extLst>
          </p:cNvPr>
          <p:cNvSpPr/>
          <p:nvPr>
            <p:custDataLst>
              <p:tags r:id="rId59"/>
            </p:custDataLst>
          </p:nvPr>
        </p:nvSpPr>
        <p:spPr>
          <a:xfrm>
            <a:off x="3178242" y="3867645"/>
            <a:ext cx="12700" cy="127000"/>
          </a:xfrm>
          <a:prstGeom prst="roundRect">
            <a:avLst/>
          </a:prstGeom>
          <a:solidFill>
            <a:schemeClr val="dk1">
              <a:alpha val="34902"/>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 name="OTLSHAPE_SLT_b5630a8c22ae47b899ddf7153fcb495b_ShapePercentage" hidden="1">
            <a:extLst>
              <a:ext uri="{FF2B5EF4-FFF2-40B4-BE49-F238E27FC236}">
                <a16:creationId xmlns:a16="http://schemas.microsoft.com/office/drawing/2014/main" id="{361DA202-C4D3-73D0-F2BD-3C649166C3D7}"/>
              </a:ext>
            </a:extLst>
          </p:cNvPr>
          <p:cNvSpPr/>
          <p:nvPr>
            <p:custDataLst>
              <p:tags r:id="rId60"/>
            </p:custDataLst>
          </p:nvPr>
        </p:nvSpPr>
        <p:spPr>
          <a:xfrm>
            <a:off x="5039442" y="4076264"/>
            <a:ext cx="12700" cy="127000"/>
          </a:xfrm>
          <a:prstGeom prst="roundRect">
            <a:avLst/>
          </a:prstGeom>
          <a:solidFill>
            <a:schemeClr val="dk1">
              <a:alpha val="34902"/>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6" name="OTLSHAPE_SLT_33c8611146d7483682242ebd168310d6_ShapePercentage" hidden="1">
            <a:extLst>
              <a:ext uri="{FF2B5EF4-FFF2-40B4-BE49-F238E27FC236}">
                <a16:creationId xmlns:a16="http://schemas.microsoft.com/office/drawing/2014/main" id="{A5AB4B2C-8097-E13C-78FF-923AC21498BE}"/>
              </a:ext>
            </a:extLst>
          </p:cNvPr>
          <p:cNvSpPr/>
          <p:nvPr>
            <p:custDataLst>
              <p:tags r:id="rId61"/>
            </p:custDataLst>
          </p:nvPr>
        </p:nvSpPr>
        <p:spPr>
          <a:xfrm>
            <a:off x="5938814" y="4284882"/>
            <a:ext cx="12700" cy="127000"/>
          </a:xfrm>
          <a:prstGeom prst="roundRect">
            <a:avLst/>
          </a:prstGeom>
          <a:solidFill>
            <a:schemeClr val="dk1">
              <a:alpha val="34902"/>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2" name="OTLSHAPE_SLT_a748ce282dcf45aaad04c8016f45a931_ShapePercentage" hidden="1">
            <a:extLst>
              <a:ext uri="{FF2B5EF4-FFF2-40B4-BE49-F238E27FC236}">
                <a16:creationId xmlns:a16="http://schemas.microsoft.com/office/drawing/2014/main" id="{B164DD8A-23C3-FCC5-CA8E-173050BD41A4}"/>
              </a:ext>
            </a:extLst>
          </p:cNvPr>
          <p:cNvSpPr/>
          <p:nvPr>
            <p:custDataLst>
              <p:tags r:id="rId62"/>
            </p:custDataLst>
          </p:nvPr>
        </p:nvSpPr>
        <p:spPr>
          <a:xfrm>
            <a:off x="1092200" y="4569701"/>
            <a:ext cx="12700" cy="127000"/>
          </a:xfrm>
          <a:prstGeom prst="roundRect">
            <a:avLst/>
          </a:prstGeom>
          <a:solidFill>
            <a:schemeClr val="dk1">
              <a:alpha val="34902"/>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3" name="OTLSHAPE_SLT_4e673deba5054865af4df38da3bb4c4c_ShapePercentage" hidden="1">
            <a:extLst>
              <a:ext uri="{FF2B5EF4-FFF2-40B4-BE49-F238E27FC236}">
                <a16:creationId xmlns:a16="http://schemas.microsoft.com/office/drawing/2014/main" id="{34B17EBB-4485-5BE5-6C46-BD396DD7805D}"/>
              </a:ext>
            </a:extLst>
          </p:cNvPr>
          <p:cNvSpPr/>
          <p:nvPr>
            <p:custDataLst>
              <p:tags r:id="rId63"/>
            </p:custDataLst>
          </p:nvPr>
        </p:nvSpPr>
        <p:spPr>
          <a:xfrm>
            <a:off x="2666100" y="4778320"/>
            <a:ext cx="12700" cy="127000"/>
          </a:xfrm>
          <a:prstGeom prst="roundRect">
            <a:avLst/>
          </a:prstGeom>
          <a:solidFill>
            <a:schemeClr val="dk1">
              <a:alpha val="34902"/>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7" name="OTLSHAPE_SLT_6a8310e69012418a970d2991a2ae9832_ShapePercentage" hidden="1">
            <a:extLst>
              <a:ext uri="{FF2B5EF4-FFF2-40B4-BE49-F238E27FC236}">
                <a16:creationId xmlns:a16="http://schemas.microsoft.com/office/drawing/2014/main" id="{59F462B5-A090-83CA-07EA-C7AE351F54B2}"/>
              </a:ext>
            </a:extLst>
          </p:cNvPr>
          <p:cNvSpPr/>
          <p:nvPr>
            <p:custDataLst>
              <p:tags r:id="rId64"/>
            </p:custDataLst>
          </p:nvPr>
        </p:nvSpPr>
        <p:spPr>
          <a:xfrm>
            <a:off x="5101899" y="4986938"/>
            <a:ext cx="12700" cy="127000"/>
          </a:xfrm>
          <a:prstGeom prst="roundRect">
            <a:avLst/>
          </a:prstGeom>
          <a:solidFill>
            <a:schemeClr val="dk1">
              <a:alpha val="34902"/>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 name="OTLSHAPE_SL_61529d086851425f8fc22a17d5075c02_Header">
            <a:extLst>
              <a:ext uri="{FF2B5EF4-FFF2-40B4-BE49-F238E27FC236}">
                <a16:creationId xmlns:a16="http://schemas.microsoft.com/office/drawing/2014/main" id="{E43769FB-BB56-A7D5-63F6-C461C2C542BD}"/>
              </a:ext>
            </a:extLst>
          </p:cNvPr>
          <p:cNvSpPr txBox="1"/>
          <p:nvPr>
            <p:custDataLst>
              <p:tags r:id="rId65"/>
            </p:custDataLst>
          </p:nvPr>
        </p:nvSpPr>
        <p:spPr>
          <a:xfrm>
            <a:off x="63500" y="3077620"/>
            <a:ext cx="901700" cy="511556"/>
          </a:xfrm>
          <a:prstGeom prst="rect">
            <a:avLst/>
          </a:prstGeom>
          <a:noFill/>
        </p:spPr>
        <p:txBody>
          <a:bodyPr vert="horz" wrap="square" lIns="0" tIns="0" rIns="0" bIns="0" rtlCol="0" anchor="ctr" anchorCtr="0">
            <a:noAutofit/>
          </a:bodyPr>
          <a:lstStyle/>
          <a:p>
            <a:pPr algn="ctr"/>
            <a:r>
              <a:rPr lang="en-GB" sz="1100">
                <a:solidFill>
                  <a:schemeClr val="lt1"/>
                </a:solidFill>
                <a:latin typeface="Calibri" panose="020F0502020204030204" pitchFamily="34" charset="0"/>
              </a:rPr>
              <a:t>No. 2 - Critical Path </a:t>
            </a:r>
          </a:p>
          <a:p>
            <a:pPr algn="ctr"/>
            <a:r>
              <a:rPr lang="en-GB" sz="1100">
                <a:solidFill>
                  <a:schemeClr val="lt1"/>
                </a:solidFill>
                <a:latin typeface="Calibri" panose="020F0502020204030204" pitchFamily="34" charset="0"/>
              </a:rPr>
              <a:t>(40 days TF)</a:t>
            </a:r>
            <a:endParaRPr lang="sv-SE" sz="1100" dirty="0">
              <a:solidFill>
                <a:schemeClr val="lt1"/>
              </a:solidFill>
              <a:latin typeface="Calibri" panose="020F0502020204030204" pitchFamily="34" charset="0"/>
            </a:endParaRPr>
          </a:p>
        </p:txBody>
      </p:sp>
      <p:sp>
        <p:nvSpPr>
          <p:cNvPr id="98" name="OTLSHAPE_SL2A_6ca6486f10474e399f2c5e818a8b3584_Header" hidden="1">
            <a:extLst>
              <a:ext uri="{FF2B5EF4-FFF2-40B4-BE49-F238E27FC236}">
                <a16:creationId xmlns:a16="http://schemas.microsoft.com/office/drawing/2014/main" id="{BAFF1A6E-06CF-924A-93D9-057597E869B4}"/>
              </a:ext>
            </a:extLst>
          </p:cNvPr>
          <p:cNvSpPr txBox="1"/>
          <p:nvPr>
            <p:custDataLst>
              <p:tags r:id="rId66"/>
            </p:custDataLst>
          </p:nvPr>
        </p:nvSpPr>
        <p:spPr>
          <a:xfrm>
            <a:off x="12700" y="-2387941"/>
            <a:ext cx="0" cy="0"/>
          </a:xfrm>
          <a:prstGeom prst="rect">
            <a:avLst/>
          </a:prstGeom>
          <a:noFill/>
        </p:spPr>
        <p:txBody>
          <a:bodyPr vert="horz" wrap="square" lIns="0" tIns="0" rIns="0" bIns="0" rtlCol="0" anchor="ctr" anchorCtr="0">
            <a:spAutoFit/>
          </a:bodyPr>
          <a:lstStyle/>
          <a:p>
            <a:endParaRPr lang="sv-SE" sz="1100">
              <a:solidFill>
                <a:schemeClr val="dk1"/>
              </a:solidFill>
              <a:latin typeface="Calibri" panose="020F0502020204030204" pitchFamily="34" charset="0"/>
            </a:endParaRPr>
          </a:p>
        </p:txBody>
      </p:sp>
      <p:sp>
        <p:nvSpPr>
          <p:cNvPr id="140" name="OTLSHAPE_SL_a9d37e6e74ef4998b1b949a141f6762a_Header">
            <a:extLst>
              <a:ext uri="{FF2B5EF4-FFF2-40B4-BE49-F238E27FC236}">
                <a16:creationId xmlns:a16="http://schemas.microsoft.com/office/drawing/2014/main" id="{120AD0C4-4A36-E66D-2327-32DB4E08218A}"/>
              </a:ext>
            </a:extLst>
          </p:cNvPr>
          <p:cNvSpPr txBox="1"/>
          <p:nvPr>
            <p:custDataLst>
              <p:tags r:id="rId67"/>
            </p:custDataLst>
          </p:nvPr>
        </p:nvSpPr>
        <p:spPr>
          <a:xfrm>
            <a:off x="63500" y="2081686"/>
            <a:ext cx="901700" cy="511556"/>
          </a:xfrm>
          <a:prstGeom prst="rect">
            <a:avLst/>
          </a:prstGeom>
          <a:noFill/>
        </p:spPr>
        <p:txBody>
          <a:bodyPr vert="horz" wrap="square" lIns="0" tIns="0" rIns="0" bIns="0" rtlCol="0" anchor="ctr" anchorCtr="0">
            <a:noAutofit/>
          </a:bodyPr>
          <a:lstStyle/>
          <a:p>
            <a:pPr algn="ctr"/>
            <a:r>
              <a:rPr lang="en-GB" sz="1100">
                <a:solidFill>
                  <a:schemeClr val="lt1"/>
                </a:solidFill>
                <a:latin typeface="Calibri" panose="020F0502020204030204" pitchFamily="34" charset="0"/>
              </a:rPr>
              <a:t>No. 1 - Critical Path </a:t>
            </a:r>
          </a:p>
          <a:p>
            <a:pPr algn="ctr"/>
            <a:r>
              <a:rPr lang="en-GB" sz="1100">
                <a:solidFill>
                  <a:schemeClr val="lt1"/>
                </a:solidFill>
                <a:latin typeface="Calibri" panose="020F0502020204030204" pitchFamily="34" charset="0"/>
              </a:rPr>
              <a:t>(0 days TF)</a:t>
            </a:r>
            <a:endParaRPr lang="sv-SE" sz="1100">
              <a:solidFill>
                <a:schemeClr val="lt1"/>
              </a:solidFill>
              <a:latin typeface="Calibri" panose="020F0502020204030204" pitchFamily="34" charset="0"/>
            </a:endParaRPr>
          </a:p>
        </p:txBody>
      </p:sp>
      <p:sp>
        <p:nvSpPr>
          <p:cNvPr id="150" name="OTLSHAPE_SL2A_040a170c92b24fabbc491a8e424c70fc_Header" hidden="1">
            <a:extLst>
              <a:ext uri="{FF2B5EF4-FFF2-40B4-BE49-F238E27FC236}">
                <a16:creationId xmlns:a16="http://schemas.microsoft.com/office/drawing/2014/main" id="{7F1DB046-D615-B3CC-0E8D-F6FD654704B7}"/>
              </a:ext>
            </a:extLst>
          </p:cNvPr>
          <p:cNvSpPr txBox="1"/>
          <p:nvPr>
            <p:custDataLst>
              <p:tags r:id="rId68"/>
            </p:custDataLst>
          </p:nvPr>
        </p:nvSpPr>
        <p:spPr>
          <a:xfrm>
            <a:off x="12700" y="-2049389"/>
            <a:ext cx="0" cy="0"/>
          </a:xfrm>
          <a:prstGeom prst="rect">
            <a:avLst/>
          </a:prstGeom>
          <a:noFill/>
        </p:spPr>
        <p:txBody>
          <a:bodyPr vert="horz" wrap="square" lIns="0" tIns="0" rIns="0" bIns="0" rtlCol="0" anchor="ctr" anchorCtr="0">
            <a:spAutoFit/>
          </a:bodyPr>
          <a:lstStyle/>
          <a:p>
            <a:endParaRPr lang="sv-SE" sz="1100">
              <a:solidFill>
                <a:schemeClr val="dk1"/>
              </a:solidFill>
              <a:latin typeface="Calibri" panose="020F0502020204030204" pitchFamily="34" charset="0"/>
            </a:endParaRPr>
          </a:p>
        </p:txBody>
      </p:sp>
      <p:sp>
        <p:nvSpPr>
          <p:cNvPr id="52" name="OTLSHAPE_SL_60c4555197e74acbb36f1c9bd0b521ca_Header">
            <a:extLst>
              <a:ext uri="{FF2B5EF4-FFF2-40B4-BE49-F238E27FC236}">
                <a16:creationId xmlns:a16="http://schemas.microsoft.com/office/drawing/2014/main" id="{DCA21623-CD46-12B2-0F01-9464E94BA7A4}"/>
              </a:ext>
            </a:extLst>
          </p:cNvPr>
          <p:cNvSpPr txBox="1"/>
          <p:nvPr>
            <p:custDataLst>
              <p:tags r:id="rId69"/>
            </p:custDataLst>
          </p:nvPr>
        </p:nvSpPr>
        <p:spPr>
          <a:xfrm>
            <a:off x="63500" y="3779676"/>
            <a:ext cx="901700" cy="511556"/>
          </a:xfrm>
          <a:prstGeom prst="rect">
            <a:avLst/>
          </a:prstGeom>
          <a:noFill/>
        </p:spPr>
        <p:txBody>
          <a:bodyPr vert="horz" wrap="square" lIns="0" tIns="0" rIns="0" bIns="0" rtlCol="0" anchor="ctr" anchorCtr="0">
            <a:noAutofit/>
          </a:bodyPr>
          <a:lstStyle/>
          <a:p>
            <a:pPr algn="ctr"/>
            <a:r>
              <a:rPr lang="en-GB" sz="1100">
                <a:solidFill>
                  <a:schemeClr val="lt1"/>
                </a:solidFill>
                <a:latin typeface="Calibri" panose="020F0502020204030204" pitchFamily="34" charset="0"/>
              </a:rPr>
              <a:t>No. 3 - Critical Path </a:t>
            </a:r>
          </a:p>
          <a:p>
            <a:pPr algn="ctr"/>
            <a:r>
              <a:rPr lang="en-GB" sz="1100">
                <a:solidFill>
                  <a:schemeClr val="lt1"/>
                </a:solidFill>
                <a:latin typeface="Calibri" panose="020F0502020204030204" pitchFamily="34" charset="0"/>
              </a:rPr>
              <a:t>(57 days TF)</a:t>
            </a:r>
            <a:endParaRPr lang="en-GB" sz="1100" dirty="0">
              <a:solidFill>
                <a:schemeClr val="lt1"/>
              </a:solidFill>
              <a:latin typeface="Calibri" panose="020F0502020204030204" pitchFamily="34" charset="0"/>
            </a:endParaRPr>
          </a:p>
        </p:txBody>
      </p:sp>
      <p:sp>
        <p:nvSpPr>
          <p:cNvPr id="54" name="OTLSHAPE_SL2A_40f8455134a54a35918def72f3681138_Header" hidden="1">
            <a:extLst>
              <a:ext uri="{FF2B5EF4-FFF2-40B4-BE49-F238E27FC236}">
                <a16:creationId xmlns:a16="http://schemas.microsoft.com/office/drawing/2014/main" id="{3E36092F-1031-D578-3FA9-1A7AD16ACA39}"/>
              </a:ext>
            </a:extLst>
          </p:cNvPr>
          <p:cNvSpPr txBox="1"/>
          <p:nvPr>
            <p:custDataLst>
              <p:tags r:id="rId70"/>
            </p:custDataLst>
          </p:nvPr>
        </p:nvSpPr>
        <p:spPr>
          <a:xfrm>
            <a:off x="12700" y="-271991"/>
            <a:ext cx="0" cy="0"/>
          </a:xfrm>
          <a:prstGeom prst="rect">
            <a:avLst/>
          </a:prstGeom>
          <a:noFill/>
        </p:spPr>
        <p:txBody>
          <a:bodyPr vert="horz" wrap="square" lIns="0" tIns="0" rIns="0" bIns="0" rtlCol="0" anchor="ctr" anchorCtr="0">
            <a:spAutoFit/>
          </a:bodyPr>
          <a:lstStyle/>
          <a:p>
            <a:endParaRPr lang="en-GB" sz="1100">
              <a:solidFill>
                <a:schemeClr val="dk1"/>
              </a:solidFill>
              <a:latin typeface="Calibri" panose="020F0502020204030204" pitchFamily="34" charset="0"/>
            </a:endParaRPr>
          </a:p>
        </p:txBody>
      </p:sp>
      <p:sp>
        <p:nvSpPr>
          <p:cNvPr id="125" name="OTLSHAPE_SL_b58d94769394429493b6cfaec4e4fd41_Header">
            <a:extLst>
              <a:ext uri="{FF2B5EF4-FFF2-40B4-BE49-F238E27FC236}">
                <a16:creationId xmlns:a16="http://schemas.microsoft.com/office/drawing/2014/main" id="{59CB73A9-1269-F51E-4602-2571EC3384E7}"/>
              </a:ext>
            </a:extLst>
          </p:cNvPr>
          <p:cNvSpPr txBox="1"/>
          <p:nvPr>
            <p:custDataLst>
              <p:tags r:id="rId71"/>
            </p:custDataLst>
          </p:nvPr>
        </p:nvSpPr>
        <p:spPr>
          <a:xfrm>
            <a:off x="63500" y="4586042"/>
            <a:ext cx="901700" cy="511556"/>
          </a:xfrm>
          <a:prstGeom prst="rect">
            <a:avLst/>
          </a:prstGeom>
          <a:noFill/>
        </p:spPr>
        <p:txBody>
          <a:bodyPr vert="horz" wrap="square" lIns="0" tIns="0" rIns="0" bIns="0" rtlCol="0" anchor="ctr" anchorCtr="0">
            <a:noAutofit/>
          </a:bodyPr>
          <a:lstStyle/>
          <a:p>
            <a:pPr algn="ctr"/>
            <a:r>
              <a:rPr lang="en-GB" sz="1100">
                <a:solidFill>
                  <a:schemeClr val="lt1"/>
                </a:solidFill>
                <a:latin typeface="Calibri" panose="020F0502020204030204" pitchFamily="34" charset="0"/>
              </a:rPr>
              <a:t>No. 4 - Critical Path </a:t>
            </a:r>
          </a:p>
          <a:p>
            <a:pPr algn="ctr"/>
            <a:r>
              <a:rPr lang="en-GB" sz="1100">
                <a:solidFill>
                  <a:schemeClr val="lt1"/>
                </a:solidFill>
                <a:latin typeface="Calibri" panose="020F0502020204030204" pitchFamily="34" charset="0"/>
              </a:rPr>
              <a:t>(99 days TF)</a:t>
            </a:r>
            <a:endParaRPr lang="en-GB" sz="1100" dirty="0">
              <a:solidFill>
                <a:schemeClr val="lt1"/>
              </a:solidFill>
              <a:latin typeface="Calibri" panose="020F0502020204030204" pitchFamily="34" charset="0"/>
            </a:endParaRPr>
          </a:p>
        </p:txBody>
      </p:sp>
      <p:sp>
        <p:nvSpPr>
          <p:cNvPr id="127" name="OTLSHAPE_SL2A_fcb0bf2dc1d74079a80c775a7dd12d43_Header" hidden="1">
            <a:extLst>
              <a:ext uri="{FF2B5EF4-FFF2-40B4-BE49-F238E27FC236}">
                <a16:creationId xmlns:a16="http://schemas.microsoft.com/office/drawing/2014/main" id="{D046BCA8-45E4-3448-E876-71D927DD2E4E}"/>
              </a:ext>
            </a:extLst>
          </p:cNvPr>
          <p:cNvSpPr txBox="1"/>
          <p:nvPr>
            <p:custDataLst>
              <p:tags r:id="rId72"/>
            </p:custDataLst>
          </p:nvPr>
        </p:nvSpPr>
        <p:spPr>
          <a:xfrm>
            <a:off x="12700" y="-187353"/>
            <a:ext cx="0" cy="0"/>
          </a:xfrm>
          <a:prstGeom prst="rect">
            <a:avLst/>
          </a:prstGeom>
          <a:noFill/>
        </p:spPr>
        <p:txBody>
          <a:bodyPr vert="horz" wrap="square" lIns="0" tIns="0" rIns="0" bIns="0" rtlCol="0" anchor="ctr" anchorCtr="0">
            <a:spAutoFit/>
          </a:bodyPr>
          <a:lstStyle/>
          <a:p>
            <a:endParaRPr lang="en-GB" sz="1100">
              <a:solidFill>
                <a:schemeClr val="dk1"/>
              </a:solidFill>
              <a:latin typeface="Calibri" panose="020F0502020204030204" pitchFamily="34" charset="0"/>
            </a:endParaRPr>
          </a:p>
        </p:txBody>
      </p:sp>
      <p:sp>
        <p:nvSpPr>
          <p:cNvPr id="6" name="OTLSHAPE_TB_00000000000000000000000000000000_TodayMarkerShape">
            <a:extLst>
              <a:ext uri="{FF2B5EF4-FFF2-40B4-BE49-F238E27FC236}">
                <a16:creationId xmlns:a16="http://schemas.microsoft.com/office/drawing/2014/main" id="{ED464243-1F4A-6CE3-0E1C-BBDF32331174}"/>
              </a:ext>
            </a:extLst>
          </p:cNvPr>
          <p:cNvSpPr/>
          <p:nvPr>
            <p:custDataLst>
              <p:tags r:id="rId73"/>
            </p:custDataLst>
          </p:nvPr>
        </p:nvSpPr>
        <p:spPr>
          <a:xfrm flipV="1">
            <a:off x="1620379" y="1124191"/>
            <a:ext cx="63500" cy="60960"/>
          </a:xfrm>
          <a:prstGeom prst="triangle">
            <a:avLst/>
          </a:prstGeom>
          <a:solidFill>
            <a:srgbClr val="FF0000"/>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OTLSHAPE_TB_00000000000000000000000000000000_TodayMarkerText">
            <a:extLst>
              <a:ext uri="{FF2B5EF4-FFF2-40B4-BE49-F238E27FC236}">
                <a16:creationId xmlns:a16="http://schemas.microsoft.com/office/drawing/2014/main" id="{9379780E-8A0A-9CE5-F69D-2A20BCCF32AD}"/>
              </a:ext>
            </a:extLst>
          </p:cNvPr>
          <p:cNvSpPr txBox="1"/>
          <p:nvPr>
            <p:custDataLst>
              <p:tags r:id="rId74"/>
            </p:custDataLst>
          </p:nvPr>
        </p:nvSpPr>
        <p:spPr>
          <a:xfrm>
            <a:off x="1466376" y="938136"/>
            <a:ext cx="363369" cy="186055"/>
          </a:xfrm>
          <a:prstGeom prst="rect">
            <a:avLst/>
          </a:prstGeom>
          <a:noFill/>
        </p:spPr>
        <p:txBody>
          <a:bodyPr vert="horz" wrap="none" lIns="0" tIns="0" rIns="0" bIns="0" rtlCol="0" anchor="ctr" anchorCtr="0">
            <a:spAutoFit/>
          </a:bodyPr>
          <a:lstStyle/>
          <a:p>
            <a:pPr algn="ctr"/>
            <a:r>
              <a:rPr lang="sv-SE" sz="1200" spc="-12">
                <a:solidFill>
                  <a:schemeClr val="dk1"/>
                </a:solidFill>
                <a:latin typeface="Calibri" panose="020F0502020204030204" pitchFamily="34" charset="0"/>
              </a:rPr>
              <a:t>Today</a:t>
            </a:r>
          </a:p>
        </p:txBody>
      </p:sp>
      <p:sp>
        <p:nvSpPr>
          <p:cNvPr id="8" name="OTLSHAPE_TB_00000000000000000000000000000000_TimescaleInterval1">
            <a:extLst>
              <a:ext uri="{FF2B5EF4-FFF2-40B4-BE49-F238E27FC236}">
                <a16:creationId xmlns:a16="http://schemas.microsoft.com/office/drawing/2014/main" id="{D540F1FC-764C-5A1F-526B-041C7090F49E}"/>
              </a:ext>
            </a:extLst>
          </p:cNvPr>
          <p:cNvSpPr txBox="1"/>
          <p:nvPr>
            <p:custDataLst>
              <p:tags r:id="rId75"/>
            </p:custDataLst>
          </p:nvPr>
        </p:nvSpPr>
        <p:spPr>
          <a:xfrm>
            <a:off x="1143000" y="1183564"/>
            <a:ext cx="314189" cy="186055"/>
          </a:xfrm>
          <a:prstGeom prst="rect">
            <a:avLst/>
          </a:prstGeom>
          <a:noFill/>
        </p:spPr>
        <p:txBody>
          <a:bodyPr vert="horz" wrap="none" lIns="0" tIns="0" rIns="0" bIns="0" rtlCol="0" anchor="ctr" anchorCtr="0">
            <a:noAutofit/>
          </a:bodyPr>
          <a:lstStyle/>
          <a:p>
            <a:r>
              <a:rPr lang="sv-SE" sz="1200" spc="-20">
                <a:solidFill>
                  <a:srgbClr val="E8E8E8"/>
                </a:solidFill>
                <a:latin typeface="Calibri" panose="020F0502020204030204" pitchFamily="34" charset="0"/>
              </a:rPr>
              <a:t>2025</a:t>
            </a:r>
          </a:p>
        </p:txBody>
      </p:sp>
      <p:sp>
        <p:nvSpPr>
          <p:cNvPr id="12" name="OTLSHAPE_TB_00000000000000000000000000000000_TimescaleInterval2">
            <a:extLst>
              <a:ext uri="{FF2B5EF4-FFF2-40B4-BE49-F238E27FC236}">
                <a16:creationId xmlns:a16="http://schemas.microsoft.com/office/drawing/2014/main" id="{EA64ED76-C306-41B6-2BF4-05859D9B77F6}"/>
              </a:ext>
            </a:extLst>
          </p:cNvPr>
          <p:cNvSpPr txBox="1"/>
          <p:nvPr>
            <p:custDataLst>
              <p:tags r:id="rId76"/>
            </p:custDataLst>
          </p:nvPr>
        </p:nvSpPr>
        <p:spPr>
          <a:xfrm>
            <a:off x="4578100" y="1183564"/>
            <a:ext cx="314189" cy="186055"/>
          </a:xfrm>
          <a:prstGeom prst="rect">
            <a:avLst/>
          </a:prstGeom>
          <a:noFill/>
        </p:spPr>
        <p:txBody>
          <a:bodyPr vert="horz" wrap="none" lIns="0" tIns="0" rIns="0" bIns="0" rtlCol="0" anchor="ctr" anchorCtr="0">
            <a:noAutofit/>
          </a:bodyPr>
          <a:lstStyle/>
          <a:p>
            <a:r>
              <a:rPr lang="sv-SE" sz="1200" spc="-20">
                <a:solidFill>
                  <a:srgbClr val="E8E8E8"/>
                </a:solidFill>
                <a:latin typeface="Calibri" panose="020F0502020204030204" pitchFamily="34" charset="0"/>
              </a:rPr>
              <a:t>2026</a:t>
            </a:r>
          </a:p>
        </p:txBody>
      </p:sp>
      <p:sp>
        <p:nvSpPr>
          <p:cNvPr id="16" name="OTLSHAPE_TB_00000000000000000000000000000000_TimescaleInterval3">
            <a:extLst>
              <a:ext uri="{FF2B5EF4-FFF2-40B4-BE49-F238E27FC236}">
                <a16:creationId xmlns:a16="http://schemas.microsoft.com/office/drawing/2014/main" id="{2DB83DCC-9F5E-6D43-E9C5-207E96D9FCF4}"/>
              </a:ext>
            </a:extLst>
          </p:cNvPr>
          <p:cNvSpPr txBox="1"/>
          <p:nvPr>
            <p:custDataLst>
              <p:tags r:id="rId77"/>
            </p:custDataLst>
          </p:nvPr>
        </p:nvSpPr>
        <p:spPr>
          <a:xfrm>
            <a:off x="9137414" y="1183564"/>
            <a:ext cx="314189" cy="186055"/>
          </a:xfrm>
          <a:prstGeom prst="rect">
            <a:avLst/>
          </a:prstGeom>
          <a:noFill/>
        </p:spPr>
        <p:txBody>
          <a:bodyPr vert="horz" wrap="none" lIns="0" tIns="0" rIns="0" bIns="0" rtlCol="0" anchor="ctr" anchorCtr="0">
            <a:noAutofit/>
          </a:bodyPr>
          <a:lstStyle/>
          <a:p>
            <a:r>
              <a:rPr lang="sv-SE" sz="1200" spc="-20">
                <a:solidFill>
                  <a:srgbClr val="E8E8E8"/>
                </a:solidFill>
                <a:latin typeface="Calibri" panose="020F0502020204030204" pitchFamily="34" charset="0"/>
              </a:rPr>
              <a:t>2027</a:t>
            </a:r>
          </a:p>
        </p:txBody>
      </p:sp>
      <p:sp>
        <p:nvSpPr>
          <p:cNvPr id="165" name="OTLSHAPE_SLT_1b2091421c5d4975821c6b6a9f03e018_Duration" hidden="1">
            <a:extLst>
              <a:ext uri="{FF2B5EF4-FFF2-40B4-BE49-F238E27FC236}">
                <a16:creationId xmlns:a16="http://schemas.microsoft.com/office/drawing/2014/main" id="{E32E0819-456B-6175-638F-6EA036500B0D}"/>
              </a:ext>
            </a:extLst>
          </p:cNvPr>
          <p:cNvSpPr txBox="1"/>
          <p:nvPr>
            <p:custDataLst>
              <p:tags r:id="rId78"/>
            </p:custDataLst>
          </p:nvPr>
        </p:nvSpPr>
        <p:spPr>
          <a:xfrm>
            <a:off x="12700" y="-453142"/>
            <a:ext cx="393700" cy="153888"/>
          </a:xfrm>
          <a:prstGeom prst="rect">
            <a:avLst/>
          </a:prstGeom>
          <a:noFill/>
        </p:spPr>
        <p:txBody>
          <a:bodyPr vert="horz" wrap="square" lIns="0" tIns="0" rIns="0" bIns="0" rtlCol="0" anchor="ctr" anchorCtr="0">
            <a:spAutoFit/>
          </a:bodyPr>
          <a:lstStyle/>
          <a:p>
            <a:r>
              <a:rPr lang="sv-SE" sz="1000">
                <a:solidFill>
                  <a:srgbClr val="ED7D31"/>
                </a:solidFill>
                <a:latin typeface="Calibri" panose="020F0502020204030204" pitchFamily="34" charset="0"/>
              </a:rPr>
              <a:t>64 days</a:t>
            </a:r>
          </a:p>
        </p:txBody>
      </p:sp>
      <p:sp>
        <p:nvSpPr>
          <p:cNvPr id="166" name="OTLSHAPE_SLT_1b2091421c5d4975821c6b6a9f03e018_StartDate" hidden="1">
            <a:extLst>
              <a:ext uri="{FF2B5EF4-FFF2-40B4-BE49-F238E27FC236}">
                <a16:creationId xmlns:a16="http://schemas.microsoft.com/office/drawing/2014/main" id="{8EECD32D-1E9E-A79D-F68B-F3447A7492A5}"/>
              </a:ext>
            </a:extLst>
          </p:cNvPr>
          <p:cNvSpPr txBox="1"/>
          <p:nvPr>
            <p:custDataLst>
              <p:tags r:id="rId79"/>
            </p:custDataLst>
          </p:nvPr>
        </p:nvSpPr>
        <p:spPr>
          <a:xfrm>
            <a:off x="12700" y="74255"/>
            <a:ext cx="0" cy="0"/>
          </a:xfrm>
          <a:prstGeom prst="rect">
            <a:avLst/>
          </a:prstGeom>
          <a:noFill/>
        </p:spPr>
        <p:txBody>
          <a:bodyPr vert="horz" wrap="square" lIns="0" tIns="0" rIns="0" bIns="0" rtlCol="0" anchor="ctr" anchorCtr="0">
            <a:spAutoFit/>
          </a:bodyPr>
          <a:lstStyle/>
          <a:p>
            <a:pPr algn="r"/>
            <a:endParaRPr lang="sv-SE" sz="1000">
              <a:solidFill>
                <a:srgbClr val="0E2841"/>
              </a:solidFill>
              <a:latin typeface="Calibri" panose="020F0502020204030204" pitchFamily="34" charset="0"/>
            </a:endParaRPr>
          </a:p>
        </p:txBody>
      </p:sp>
      <p:sp>
        <p:nvSpPr>
          <p:cNvPr id="167" name="OTLSHAPE_SLT_1b2091421c5d4975821c6b6a9f03e018_EndDate" hidden="1">
            <a:extLst>
              <a:ext uri="{FF2B5EF4-FFF2-40B4-BE49-F238E27FC236}">
                <a16:creationId xmlns:a16="http://schemas.microsoft.com/office/drawing/2014/main" id="{81707540-9449-47AC-E205-D505F44462D0}"/>
              </a:ext>
            </a:extLst>
          </p:cNvPr>
          <p:cNvSpPr txBox="1"/>
          <p:nvPr>
            <p:custDataLst>
              <p:tags r:id="rId80"/>
            </p:custDataLst>
          </p:nvPr>
        </p:nvSpPr>
        <p:spPr>
          <a:xfrm>
            <a:off x="12700" y="74255"/>
            <a:ext cx="0" cy="0"/>
          </a:xfrm>
          <a:prstGeom prst="rect">
            <a:avLst/>
          </a:prstGeom>
          <a:noFill/>
        </p:spPr>
        <p:txBody>
          <a:bodyPr vert="horz" wrap="square" lIns="0" tIns="0" rIns="0" bIns="0" rtlCol="0" anchor="ctr" anchorCtr="0">
            <a:spAutoFit/>
          </a:bodyPr>
          <a:lstStyle/>
          <a:p>
            <a:pPr algn="r"/>
            <a:endParaRPr lang="sv-SE" sz="1000">
              <a:solidFill>
                <a:srgbClr val="0E2841"/>
              </a:solidFill>
              <a:latin typeface="Calibri" panose="020F0502020204030204" pitchFamily="34" charset="0"/>
            </a:endParaRPr>
          </a:p>
        </p:txBody>
      </p:sp>
      <p:sp>
        <p:nvSpPr>
          <p:cNvPr id="168" name="OTLSHAPE_SLT_1b2091421c5d4975821c6b6a9f03e018_JoinedDate">
            <a:extLst>
              <a:ext uri="{FF2B5EF4-FFF2-40B4-BE49-F238E27FC236}">
                <a16:creationId xmlns:a16="http://schemas.microsoft.com/office/drawing/2014/main" id="{803F549F-44B5-9988-0F7A-BA2FFA3E15DE}"/>
              </a:ext>
            </a:extLst>
          </p:cNvPr>
          <p:cNvSpPr txBox="1"/>
          <p:nvPr>
            <p:custDataLst>
              <p:tags r:id="rId81"/>
            </p:custDataLst>
          </p:nvPr>
        </p:nvSpPr>
        <p:spPr>
          <a:xfrm>
            <a:off x="809855" y="1861765"/>
            <a:ext cx="1041400" cy="155025"/>
          </a:xfrm>
          <a:prstGeom prst="rect">
            <a:avLst/>
          </a:prstGeom>
          <a:noFill/>
        </p:spPr>
        <p:txBody>
          <a:bodyPr vert="horz" wrap="square" lIns="0" tIns="0" rIns="0" bIns="0" rtlCol="0" anchor="ctr" anchorCtr="0">
            <a:spAutoFit/>
          </a:bodyPr>
          <a:lstStyle/>
          <a:p>
            <a:pPr algn="r"/>
            <a:r>
              <a:rPr lang="sv-SE" sz="1000" spc="-4">
                <a:solidFill>
                  <a:srgbClr val="0E2841"/>
                </a:solidFill>
                <a:latin typeface="Calibri" panose="020F0502020204030204" pitchFamily="34" charset="0"/>
              </a:rPr>
              <a:t>Jun 2025 - Sep 2025</a:t>
            </a:r>
          </a:p>
        </p:txBody>
      </p:sp>
      <p:sp>
        <p:nvSpPr>
          <p:cNvPr id="169" name="OTLSHAPE_SLT_1b2091421c5d4975821c6b6a9f03e018_Title">
            <a:extLst>
              <a:ext uri="{FF2B5EF4-FFF2-40B4-BE49-F238E27FC236}">
                <a16:creationId xmlns:a16="http://schemas.microsoft.com/office/drawing/2014/main" id="{1A0B3539-11C4-B47C-28E5-7F8B80E5B89C}"/>
              </a:ext>
            </a:extLst>
          </p:cNvPr>
          <p:cNvSpPr txBox="1"/>
          <p:nvPr>
            <p:custDataLst>
              <p:tags r:id="rId82"/>
            </p:custDataLst>
          </p:nvPr>
        </p:nvSpPr>
        <p:spPr>
          <a:xfrm>
            <a:off x="3066647" y="1854018"/>
            <a:ext cx="2806700" cy="170519"/>
          </a:xfrm>
          <a:prstGeom prst="rect">
            <a:avLst/>
          </a:prstGeom>
          <a:noFill/>
        </p:spPr>
        <p:txBody>
          <a:bodyPr vert="horz" wrap="square" lIns="0" tIns="0" rIns="0" bIns="0" rtlCol="0" anchor="ctr" anchorCtr="0">
            <a:noAutofit/>
          </a:bodyPr>
          <a:lstStyle/>
          <a:p>
            <a:pPr algn="ctr"/>
            <a:r>
              <a:rPr lang="en-US" sz="1100" spc="-2" dirty="0">
                <a:solidFill>
                  <a:schemeClr val="dk1"/>
                </a:solidFill>
                <a:latin typeface="Calibri" panose="020F0502020204030204" pitchFamily="34" charset="0"/>
              </a:rPr>
              <a:t>Supports for RC and Det A: Detailed design (LLB)*</a:t>
            </a:r>
            <a:endParaRPr lang="sv-SE" sz="1100" spc="-2" dirty="0">
              <a:solidFill>
                <a:schemeClr val="dk1"/>
              </a:solidFill>
              <a:latin typeface="Calibri" panose="020F0502020204030204" pitchFamily="34" charset="0"/>
            </a:endParaRPr>
          </a:p>
        </p:txBody>
      </p:sp>
      <p:sp>
        <p:nvSpPr>
          <p:cNvPr id="170" name="OTLSHAPE_SLT_1b2091421c5d4975821c6b6a9f03e018_TextPercentage" hidden="1">
            <a:extLst>
              <a:ext uri="{FF2B5EF4-FFF2-40B4-BE49-F238E27FC236}">
                <a16:creationId xmlns:a16="http://schemas.microsoft.com/office/drawing/2014/main" id="{89E485CF-9E45-8981-82C0-42465410AECD}"/>
              </a:ext>
            </a:extLst>
          </p:cNvPr>
          <p:cNvSpPr txBox="1"/>
          <p:nvPr>
            <p:custDataLst>
              <p:tags r:id="rId83"/>
            </p:custDataLst>
          </p:nvPr>
        </p:nvSpPr>
        <p:spPr>
          <a:xfrm>
            <a:off x="12700" y="-2689"/>
            <a:ext cx="0" cy="0"/>
          </a:xfrm>
          <a:prstGeom prst="rect">
            <a:avLst/>
          </a:prstGeom>
          <a:noFill/>
        </p:spPr>
        <p:txBody>
          <a:bodyPr vert="horz" wrap="square" lIns="0" tIns="0" rIns="0" bIns="0" rtlCol="0" anchor="ctr" anchorCtr="0">
            <a:spAutoFit/>
          </a:bodyPr>
          <a:lstStyle/>
          <a:p>
            <a:pPr algn="ctr"/>
            <a:endParaRPr lang="sv-SE" sz="1000">
              <a:solidFill>
                <a:srgbClr val="EEECE1"/>
              </a:solidFill>
              <a:latin typeface="Calibri" panose="020F0502020204030204" pitchFamily="34" charset="0"/>
            </a:endParaRPr>
          </a:p>
        </p:txBody>
      </p:sp>
      <p:sp>
        <p:nvSpPr>
          <p:cNvPr id="32" name="OTLSHAPE_SLT_3a219c31702a43d59cfa5825c6df362f_Duration" hidden="1">
            <a:extLst>
              <a:ext uri="{FF2B5EF4-FFF2-40B4-BE49-F238E27FC236}">
                <a16:creationId xmlns:a16="http://schemas.microsoft.com/office/drawing/2014/main" id="{CFE1B2C5-E8A4-C920-15C7-22AA8D85001A}"/>
              </a:ext>
            </a:extLst>
          </p:cNvPr>
          <p:cNvSpPr txBox="1"/>
          <p:nvPr>
            <p:custDataLst>
              <p:tags r:id="rId84"/>
            </p:custDataLst>
          </p:nvPr>
        </p:nvSpPr>
        <p:spPr>
          <a:xfrm>
            <a:off x="12700" y="-518874"/>
            <a:ext cx="457200" cy="153888"/>
          </a:xfrm>
          <a:prstGeom prst="rect">
            <a:avLst/>
          </a:prstGeom>
          <a:noFill/>
        </p:spPr>
        <p:txBody>
          <a:bodyPr vert="horz" wrap="square" lIns="0" tIns="0" rIns="0" bIns="0" rtlCol="0" anchor="ctr" anchorCtr="0">
            <a:spAutoFit/>
          </a:bodyPr>
          <a:lstStyle/>
          <a:p>
            <a:r>
              <a:rPr lang="sv-SE" sz="1000">
                <a:solidFill>
                  <a:srgbClr val="ED7D31"/>
                </a:solidFill>
                <a:latin typeface="Calibri" panose="020F0502020204030204" pitchFamily="34" charset="0"/>
              </a:rPr>
              <a:t>213 days</a:t>
            </a:r>
          </a:p>
        </p:txBody>
      </p:sp>
      <p:sp>
        <p:nvSpPr>
          <p:cNvPr id="33" name="OTLSHAPE_SLT_3a219c31702a43d59cfa5825c6df362f_StartDate" hidden="1">
            <a:extLst>
              <a:ext uri="{FF2B5EF4-FFF2-40B4-BE49-F238E27FC236}">
                <a16:creationId xmlns:a16="http://schemas.microsoft.com/office/drawing/2014/main" id="{A17C7488-3B33-CF18-EDAF-5E478F29DAB0}"/>
              </a:ext>
            </a:extLst>
          </p:cNvPr>
          <p:cNvSpPr txBox="1"/>
          <p:nvPr>
            <p:custDataLst>
              <p:tags r:id="rId85"/>
            </p:custDataLst>
          </p:nvPr>
        </p:nvSpPr>
        <p:spPr>
          <a:xfrm>
            <a:off x="12700" y="74255"/>
            <a:ext cx="0" cy="0"/>
          </a:xfrm>
          <a:prstGeom prst="rect">
            <a:avLst/>
          </a:prstGeom>
          <a:noFill/>
        </p:spPr>
        <p:txBody>
          <a:bodyPr vert="horz" wrap="square" lIns="0" tIns="0" rIns="0" bIns="0" rtlCol="0" anchor="ctr" anchorCtr="0">
            <a:spAutoFit/>
          </a:bodyPr>
          <a:lstStyle/>
          <a:p>
            <a:pPr algn="r"/>
            <a:endParaRPr lang="sv-SE" sz="1000">
              <a:solidFill>
                <a:srgbClr val="0E2841"/>
              </a:solidFill>
              <a:latin typeface="Calibri" panose="020F0502020204030204" pitchFamily="34" charset="0"/>
            </a:endParaRPr>
          </a:p>
        </p:txBody>
      </p:sp>
      <p:sp>
        <p:nvSpPr>
          <p:cNvPr id="34" name="OTLSHAPE_SLT_3a219c31702a43d59cfa5825c6df362f_EndDate" hidden="1">
            <a:extLst>
              <a:ext uri="{FF2B5EF4-FFF2-40B4-BE49-F238E27FC236}">
                <a16:creationId xmlns:a16="http://schemas.microsoft.com/office/drawing/2014/main" id="{E2075826-5E0F-EFE2-D92D-89CCB7D05653}"/>
              </a:ext>
            </a:extLst>
          </p:cNvPr>
          <p:cNvSpPr txBox="1"/>
          <p:nvPr>
            <p:custDataLst>
              <p:tags r:id="rId86"/>
            </p:custDataLst>
          </p:nvPr>
        </p:nvSpPr>
        <p:spPr>
          <a:xfrm>
            <a:off x="12700" y="74255"/>
            <a:ext cx="0" cy="0"/>
          </a:xfrm>
          <a:prstGeom prst="rect">
            <a:avLst/>
          </a:prstGeom>
          <a:noFill/>
        </p:spPr>
        <p:txBody>
          <a:bodyPr vert="horz" wrap="square" lIns="0" tIns="0" rIns="0" bIns="0" rtlCol="0" anchor="ctr" anchorCtr="0">
            <a:spAutoFit/>
          </a:bodyPr>
          <a:lstStyle/>
          <a:p>
            <a:pPr algn="r"/>
            <a:endParaRPr lang="sv-SE" sz="1000">
              <a:solidFill>
                <a:srgbClr val="0E2841"/>
              </a:solidFill>
              <a:latin typeface="Calibri" panose="020F0502020204030204" pitchFamily="34" charset="0"/>
            </a:endParaRPr>
          </a:p>
        </p:txBody>
      </p:sp>
      <p:sp>
        <p:nvSpPr>
          <p:cNvPr id="42" name="OTLSHAPE_SLT_3a219c31702a43d59cfa5825c6df362f_Title">
            <a:extLst>
              <a:ext uri="{FF2B5EF4-FFF2-40B4-BE49-F238E27FC236}">
                <a16:creationId xmlns:a16="http://schemas.microsoft.com/office/drawing/2014/main" id="{6EEBCAE8-3AC2-803F-1F14-FC37348F18D1}"/>
              </a:ext>
            </a:extLst>
          </p:cNvPr>
          <p:cNvSpPr txBox="1"/>
          <p:nvPr>
            <p:custDataLst>
              <p:tags r:id="rId87"/>
            </p:custDataLst>
          </p:nvPr>
        </p:nvSpPr>
        <p:spPr>
          <a:xfrm>
            <a:off x="4852899" y="3143830"/>
            <a:ext cx="3708400" cy="170519"/>
          </a:xfrm>
          <a:prstGeom prst="rect">
            <a:avLst/>
          </a:prstGeom>
          <a:noFill/>
        </p:spPr>
        <p:txBody>
          <a:bodyPr vert="horz" wrap="square" lIns="0" tIns="0" rIns="0" bIns="0" rtlCol="0" anchor="ctr" anchorCtr="0">
            <a:spAutoFit/>
          </a:bodyPr>
          <a:lstStyle/>
          <a:p>
            <a:r>
              <a:rPr lang="en-GB" sz="1100" spc="-2">
                <a:solidFill>
                  <a:schemeClr val="dk1"/>
                </a:solidFill>
                <a:latin typeface="Calibri" panose="020F0502020204030204" pitchFamily="34" charset="0"/>
              </a:rPr>
              <a:t>IB Guide+ VH+Supp: Procurement and Manufacturing phase (LLB)</a:t>
            </a:r>
            <a:endParaRPr lang="en-GB" sz="1100" spc="-2" dirty="0">
              <a:solidFill>
                <a:schemeClr val="dk1"/>
              </a:solidFill>
              <a:latin typeface="Calibri" panose="020F0502020204030204" pitchFamily="34" charset="0"/>
            </a:endParaRPr>
          </a:p>
        </p:txBody>
      </p:sp>
      <p:sp>
        <p:nvSpPr>
          <p:cNvPr id="43" name="OTLSHAPE_SLT_3a219c31702a43d59cfa5825c6df362f_TextPercentage" hidden="1">
            <a:extLst>
              <a:ext uri="{FF2B5EF4-FFF2-40B4-BE49-F238E27FC236}">
                <a16:creationId xmlns:a16="http://schemas.microsoft.com/office/drawing/2014/main" id="{07CAF276-51F6-53EA-845C-9D8F31C0B6F8}"/>
              </a:ext>
            </a:extLst>
          </p:cNvPr>
          <p:cNvSpPr txBox="1"/>
          <p:nvPr>
            <p:custDataLst>
              <p:tags r:id="rId88"/>
            </p:custDataLst>
          </p:nvPr>
        </p:nvSpPr>
        <p:spPr>
          <a:xfrm>
            <a:off x="12700" y="74255"/>
            <a:ext cx="0" cy="0"/>
          </a:xfrm>
          <a:prstGeom prst="rect">
            <a:avLst/>
          </a:prstGeom>
          <a:noFill/>
        </p:spPr>
        <p:txBody>
          <a:bodyPr vert="horz" wrap="square" lIns="0" tIns="0" rIns="0" bIns="0" rtlCol="0" anchor="ctr" anchorCtr="0">
            <a:spAutoFit/>
          </a:bodyPr>
          <a:lstStyle/>
          <a:p>
            <a:pPr algn="ctr"/>
            <a:endParaRPr lang="sv-SE" sz="1000">
              <a:solidFill>
                <a:srgbClr val="E8E8E8"/>
              </a:solidFill>
              <a:latin typeface="Calibri" panose="020F0502020204030204" pitchFamily="34" charset="0"/>
            </a:endParaRPr>
          </a:p>
        </p:txBody>
      </p:sp>
      <p:sp>
        <p:nvSpPr>
          <p:cNvPr id="244" name="OTLSHAPE_SLT_723bccc7ed0347488fb12018e96c5bb6_Duration" hidden="1">
            <a:extLst>
              <a:ext uri="{FF2B5EF4-FFF2-40B4-BE49-F238E27FC236}">
                <a16:creationId xmlns:a16="http://schemas.microsoft.com/office/drawing/2014/main" id="{60CDC126-C5F2-46D5-A49A-093C79EF77A3}"/>
              </a:ext>
            </a:extLst>
          </p:cNvPr>
          <p:cNvSpPr txBox="1"/>
          <p:nvPr>
            <p:custDataLst>
              <p:tags r:id="rId89"/>
            </p:custDataLst>
          </p:nvPr>
        </p:nvSpPr>
        <p:spPr>
          <a:xfrm>
            <a:off x="12700" y="-453142"/>
            <a:ext cx="393700" cy="153888"/>
          </a:xfrm>
          <a:prstGeom prst="rect">
            <a:avLst/>
          </a:prstGeom>
          <a:noFill/>
        </p:spPr>
        <p:txBody>
          <a:bodyPr vert="horz" wrap="square" lIns="0" tIns="0" rIns="0" bIns="0" rtlCol="0" anchor="ctr" anchorCtr="0">
            <a:spAutoFit/>
          </a:bodyPr>
          <a:lstStyle/>
          <a:p>
            <a:r>
              <a:rPr lang="sv-SE" sz="1000">
                <a:solidFill>
                  <a:srgbClr val="ED7D31"/>
                </a:solidFill>
                <a:latin typeface="Calibri" panose="020F0502020204030204" pitchFamily="34" charset="0"/>
              </a:rPr>
              <a:t>46 days</a:t>
            </a:r>
          </a:p>
        </p:txBody>
      </p:sp>
      <p:sp>
        <p:nvSpPr>
          <p:cNvPr id="245" name="OTLSHAPE_SLT_723bccc7ed0347488fb12018e96c5bb6_StartDate" hidden="1">
            <a:extLst>
              <a:ext uri="{FF2B5EF4-FFF2-40B4-BE49-F238E27FC236}">
                <a16:creationId xmlns:a16="http://schemas.microsoft.com/office/drawing/2014/main" id="{B68B47FA-6D8E-B7F1-DB8B-8AE6D9B3902D}"/>
              </a:ext>
            </a:extLst>
          </p:cNvPr>
          <p:cNvSpPr txBox="1"/>
          <p:nvPr>
            <p:custDataLst>
              <p:tags r:id="rId90"/>
            </p:custDataLst>
          </p:nvPr>
        </p:nvSpPr>
        <p:spPr>
          <a:xfrm>
            <a:off x="12700" y="74255"/>
            <a:ext cx="0" cy="0"/>
          </a:xfrm>
          <a:prstGeom prst="rect">
            <a:avLst/>
          </a:prstGeom>
          <a:noFill/>
        </p:spPr>
        <p:txBody>
          <a:bodyPr vert="horz" wrap="square" lIns="0" tIns="0" rIns="0" bIns="0" rtlCol="0" anchor="ctr" anchorCtr="0">
            <a:spAutoFit/>
          </a:bodyPr>
          <a:lstStyle/>
          <a:p>
            <a:pPr algn="r"/>
            <a:endParaRPr lang="sv-SE" sz="1000">
              <a:solidFill>
                <a:srgbClr val="0E2841"/>
              </a:solidFill>
              <a:latin typeface="Calibri" panose="020F0502020204030204" pitchFamily="34" charset="0"/>
            </a:endParaRPr>
          </a:p>
        </p:txBody>
      </p:sp>
      <p:sp>
        <p:nvSpPr>
          <p:cNvPr id="246" name="OTLSHAPE_SLT_723bccc7ed0347488fb12018e96c5bb6_EndDate" hidden="1">
            <a:extLst>
              <a:ext uri="{FF2B5EF4-FFF2-40B4-BE49-F238E27FC236}">
                <a16:creationId xmlns:a16="http://schemas.microsoft.com/office/drawing/2014/main" id="{52D19288-6C75-D308-A64D-9A9994E15DC7}"/>
              </a:ext>
            </a:extLst>
          </p:cNvPr>
          <p:cNvSpPr txBox="1"/>
          <p:nvPr>
            <p:custDataLst>
              <p:tags r:id="rId91"/>
            </p:custDataLst>
          </p:nvPr>
        </p:nvSpPr>
        <p:spPr>
          <a:xfrm>
            <a:off x="12700" y="74255"/>
            <a:ext cx="0" cy="0"/>
          </a:xfrm>
          <a:prstGeom prst="rect">
            <a:avLst/>
          </a:prstGeom>
          <a:noFill/>
        </p:spPr>
        <p:txBody>
          <a:bodyPr vert="horz" wrap="square" lIns="0" tIns="0" rIns="0" bIns="0" rtlCol="0" anchor="ctr" anchorCtr="0">
            <a:spAutoFit/>
          </a:bodyPr>
          <a:lstStyle/>
          <a:p>
            <a:pPr algn="r"/>
            <a:endParaRPr lang="sv-SE" sz="1000">
              <a:solidFill>
                <a:srgbClr val="0E2841"/>
              </a:solidFill>
              <a:latin typeface="Calibri" panose="020F0502020204030204" pitchFamily="34" charset="0"/>
            </a:endParaRPr>
          </a:p>
        </p:txBody>
      </p:sp>
      <p:sp>
        <p:nvSpPr>
          <p:cNvPr id="248" name="OTLSHAPE_SLT_723bccc7ed0347488fb12018e96c5bb6_Title">
            <a:extLst>
              <a:ext uri="{FF2B5EF4-FFF2-40B4-BE49-F238E27FC236}">
                <a16:creationId xmlns:a16="http://schemas.microsoft.com/office/drawing/2014/main" id="{9640F86C-246D-EAE1-AECF-617342A4AB83}"/>
              </a:ext>
            </a:extLst>
          </p:cNvPr>
          <p:cNvSpPr txBox="1"/>
          <p:nvPr>
            <p:custDataLst>
              <p:tags r:id="rId92"/>
            </p:custDataLst>
          </p:nvPr>
        </p:nvSpPr>
        <p:spPr>
          <a:xfrm>
            <a:off x="1942433" y="1645399"/>
            <a:ext cx="1752600" cy="170519"/>
          </a:xfrm>
          <a:prstGeom prst="rect">
            <a:avLst/>
          </a:prstGeom>
          <a:noFill/>
        </p:spPr>
        <p:txBody>
          <a:bodyPr vert="horz" wrap="square" lIns="0" tIns="0" rIns="0" bIns="0" rtlCol="0" anchor="ctr" anchorCtr="0">
            <a:noAutofit/>
          </a:bodyPr>
          <a:lstStyle/>
          <a:p>
            <a:r>
              <a:rPr lang="en-US" sz="1100" spc="-4" dirty="0">
                <a:solidFill>
                  <a:schemeClr val="dk1"/>
                </a:solidFill>
                <a:latin typeface="Calibri" panose="020F0502020204030204" pitchFamily="34" charset="0"/>
              </a:rPr>
              <a:t>Polarizer: Detailed design (LLB)</a:t>
            </a:r>
            <a:endParaRPr lang="sv-SE" sz="1100" spc="-4" dirty="0">
              <a:solidFill>
                <a:schemeClr val="dk1"/>
              </a:solidFill>
              <a:latin typeface="Calibri" panose="020F0502020204030204" pitchFamily="34" charset="0"/>
            </a:endParaRPr>
          </a:p>
        </p:txBody>
      </p:sp>
      <p:sp>
        <p:nvSpPr>
          <p:cNvPr id="249" name="OTLSHAPE_SLT_723bccc7ed0347488fb12018e96c5bb6_TextPercentage" hidden="1">
            <a:extLst>
              <a:ext uri="{FF2B5EF4-FFF2-40B4-BE49-F238E27FC236}">
                <a16:creationId xmlns:a16="http://schemas.microsoft.com/office/drawing/2014/main" id="{2EDD777C-6DA9-707B-D213-E34740AF5B19}"/>
              </a:ext>
            </a:extLst>
          </p:cNvPr>
          <p:cNvSpPr txBox="1"/>
          <p:nvPr>
            <p:custDataLst>
              <p:tags r:id="rId93"/>
            </p:custDataLst>
          </p:nvPr>
        </p:nvSpPr>
        <p:spPr>
          <a:xfrm>
            <a:off x="12700" y="74255"/>
            <a:ext cx="0" cy="0"/>
          </a:xfrm>
          <a:prstGeom prst="rect">
            <a:avLst/>
          </a:prstGeom>
          <a:noFill/>
        </p:spPr>
        <p:txBody>
          <a:bodyPr vert="horz" wrap="square" lIns="0" tIns="0" rIns="0" bIns="0" rtlCol="0" anchor="ctr" anchorCtr="0">
            <a:spAutoFit/>
          </a:bodyPr>
          <a:lstStyle/>
          <a:p>
            <a:pPr algn="ctr"/>
            <a:endParaRPr lang="sv-SE" sz="1000">
              <a:solidFill>
                <a:srgbClr val="E8E8E8"/>
              </a:solidFill>
              <a:latin typeface="Calibri" panose="020F0502020204030204" pitchFamily="34" charset="0"/>
            </a:endParaRPr>
          </a:p>
        </p:txBody>
      </p:sp>
      <p:sp>
        <p:nvSpPr>
          <p:cNvPr id="250" name="OTLSHAPE_SLT_723bccc7ed0347488fb12018e96c5bb6_JoinedDate">
            <a:extLst>
              <a:ext uri="{FF2B5EF4-FFF2-40B4-BE49-F238E27FC236}">
                <a16:creationId xmlns:a16="http://schemas.microsoft.com/office/drawing/2014/main" id="{EBF9BD33-510A-45F0-F703-B51BC5CA6BD3}"/>
              </a:ext>
            </a:extLst>
          </p:cNvPr>
          <p:cNvSpPr txBox="1"/>
          <p:nvPr>
            <p:custDataLst>
              <p:tags r:id="rId94"/>
            </p:custDataLst>
          </p:nvPr>
        </p:nvSpPr>
        <p:spPr>
          <a:xfrm>
            <a:off x="14182" y="1653146"/>
            <a:ext cx="1028700" cy="155025"/>
          </a:xfrm>
          <a:prstGeom prst="rect">
            <a:avLst/>
          </a:prstGeom>
          <a:noFill/>
        </p:spPr>
        <p:txBody>
          <a:bodyPr vert="horz" wrap="square" lIns="0" tIns="0" rIns="0" bIns="0" rtlCol="0" anchor="ctr" anchorCtr="0">
            <a:spAutoFit/>
          </a:bodyPr>
          <a:lstStyle/>
          <a:p>
            <a:pPr algn="r"/>
            <a:r>
              <a:rPr lang="sv-SE" sz="1000" spc="-4">
                <a:solidFill>
                  <a:srgbClr val="0E2841"/>
                </a:solidFill>
                <a:latin typeface="Calibri" panose="020F0502020204030204" pitchFamily="34" charset="0"/>
              </a:rPr>
              <a:t>Apr 2025 - Jun 2025</a:t>
            </a:r>
          </a:p>
        </p:txBody>
      </p:sp>
      <p:sp>
        <p:nvSpPr>
          <p:cNvPr id="24" name="OTLSHAPE_SLT_8dd2f470155c40968839153894afb04a_Duration" hidden="1">
            <a:extLst>
              <a:ext uri="{FF2B5EF4-FFF2-40B4-BE49-F238E27FC236}">
                <a16:creationId xmlns:a16="http://schemas.microsoft.com/office/drawing/2014/main" id="{FCF3525A-118F-F655-780C-C28E346CACEF}"/>
              </a:ext>
            </a:extLst>
          </p:cNvPr>
          <p:cNvSpPr txBox="1"/>
          <p:nvPr>
            <p:custDataLst>
              <p:tags r:id="rId95"/>
            </p:custDataLst>
          </p:nvPr>
        </p:nvSpPr>
        <p:spPr>
          <a:xfrm>
            <a:off x="12700" y="-376198"/>
            <a:ext cx="457200" cy="153888"/>
          </a:xfrm>
          <a:prstGeom prst="rect">
            <a:avLst/>
          </a:prstGeom>
          <a:noFill/>
        </p:spPr>
        <p:txBody>
          <a:bodyPr vert="horz" wrap="square" lIns="0" tIns="0" rIns="0" bIns="0" rtlCol="0" anchor="ctr" anchorCtr="0">
            <a:spAutoFit/>
          </a:bodyPr>
          <a:lstStyle/>
          <a:p>
            <a:r>
              <a:rPr lang="sv-SE" sz="1000">
                <a:solidFill>
                  <a:srgbClr val="ED7D31"/>
                </a:solidFill>
                <a:latin typeface="Calibri" panose="020F0502020204030204" pitchFamily="34" charset="0"/>
              </a:rPr>
              <a:t>145 days</a:t>
            </a:r>
          </a:p>
        </p:txBody>
      </p:sp>
      <p:sp>
        <p:nvSpPr>
          <p:cNvPr id="25" name="OTLSHAPE_SLT_8dd2f470155c40968839153894afb04a_StartDate" hidden="1">
            <a:extLst>
              <a:ext uri="{FF2B5EF4-FFF2-40B4-BE49-F238E27FC236}">
                <a16:creationId xmlns:a16="http://schemas.microsoft.com/office/drawing/2014/main" id="{2E3F08C8-91F5-5A15-B6B8-A1F048A64FE8}"/>
              </a:ext>
            </a:extLst>
          </p:cNvPr>
          <p:cNvSpPr txBox="1"/>
          <p:nvPr>
            <p:custDataLst>
              <p:tags r:id="rId96"/>
            </p:custDataLst>
          </p:nvPr>
        </p:nvSpPr>
        <p:spPr>
          <a:xfrm>
            <a:off x="12700" y="74255"/>
            <a:ext cx="0" cy="0"/>
          </a:xfrm>
          <a:prstGeom prst="rect">
            <a:avLst/>
          </a:prstGeom>
          <a:noFill/>
        </p:spPr>
        <p:txBody>
          <a:bodyPr vert="horz" wrap="square" lIns="0" tIns="0" rIns="0" bIns="0" rtlCol="0" anchor="ctr" anchorCtr="0">
            <a:spAutoFit/>
          </a:bodyPr>
          <a:lstStyle/>
          <a:p>
            <a:pPr algn="r"/>
            <a:endParaRPr lang="sv-SE" sz="1000">
              <a:solidFill>
                <a:srgbClr val="0E2841"/>
              </a:solidFill>
              <a:latin typeface="Calibri" panose="020F0502020204030204" pitchFamily="34" charset="0"/>
            </a:endParaRPr>
          </a:p>
        </p:txBody>
      </p:sp>
      <p:sp>
        <p:nvSpPr>
          <p:cNvPr id="26" name="OTLSHAPE_SLT_8dd2f470155c40968839153894afb04a_EndDate" hidden="1">
            <a:extLst>
              <a:ext uri="{FF2B5EF4-FFF2-40B4-BE49-F238E27FC236}">
                <a16:creationId xmlns:a16="http://schemas.microsoft.com/office/drawing/2014/main" id="{8A3AA571-02B2-526C-3AD2-2014A8E17BBA}"/>
              </a:ext>
            </a:extLst>
          </p:cNvPr>
          <p:cNvSpPr txBox="1"/>
          <p:nvPr>
            <p:custDataLst>
              <p:tags r:id="rId97"/>
            </p:custDataLst>
          </p:nvPr>
        </p:nvSpPr>
        <p:spPr>
          <a:xfrm>
            <a:off x="12700" y="74255"/>
            <a:ext cx="0" cy="0"/>
          </a:xfrm>
          <a:prstGeom prst="rect">
            <a:avLst/>
          </a:prstGeom>
          <a:noFill/>
        </p:spPr>
        <p:txBody>
          <a:bodyPr vert="horz" wrap="square" lIns="0" tIns="0" rIns="0" bIns="0" rtlCol="0" anchor="ctr" anchorCtr="0">
            <a:spAutoFit/>
          </a:bodyPr>
          <a:lstStyle/>
          <a:p>
            <a:pPr algn="r"/>
            <a:endParaRPr lang="sv-SE" sz="1000">
              <a:solidFill>
                <a:srgbClr val="0E2841"/>
              </a:solidFill>
              <a:latin typeface="Calibri" panose="020F0502020204030204" pitchFamily="34" charset="0"/>
            </a:endParaRPr>
          </a:p>
        </p:txBody>
      </p:sp>
      <p:sp>
        <p:nvSpPr>
          <p:cNvPr id="27" name="OTLSHAPE_SLT_8dd2f470155c40968839153894afb04a_JoinedDate">
            <a:extLst>
              <a:ext uri="{FF2B5EF4-FFF2-40B4-BE49-F238E27FC236}">
                <a16:creationId xmlns:a16="http://schemas.microsoft.com/office/drawing/2014/main" id="{3F054E9C-39F0-D9B4-7167-C526CAF0E91E}"/>
              </a:ext>
            </a:extLst>
          </p:cNvPr>
          <p:cNvSpPr txBox="1"/>
          <p:nvPr>
            <p:custDataLst>
              <p:tags r:id="rId98"/>
            </p:custDataLst>
          </p:nvPr>
        </p:nvSpPr>
        <p:spPr>
          <a:xfrm>
            <a:off x="3063960" y="2279002"/>
            <a:ext cx="1041400" cy="155025"/>
          </a:xfrm>
          <a:prstGeom prst="rect">
            <a:avLst/>
          </a:prstGeom>
          <a:noFill/>
        </p:spPr>
        <p:txBody>
          <a:bodyPr vert="horz" wrap="square" lIns="0" tIns="0" rIns="0" bIns="0" rtlCol="0" anchor="ctr" anchorCtr="0">
            <a:spAutoFit/>
          </a:bodyPr>
          <a:lstStyle/>
          <a:p>
            <a:pPr algn="r"/>
            <a:r>
              <a:rPr lang="sv-SE" sz="1000" spc="-4">
                <a:solidFill>
                  <a:srgbClr val="0E2841"/>
                </a:solidFill>
                <a:latin typeface="Calibri" panose="020F0502020204030204" pitchFamily="34" charset="0"/>
              </a:rPr>
              <a:t>Dec 2025 - Jun 2026</a:t>
            </a:r>
            <a:endParaRPr lang="sv-SE" sz="1000" spc="-4" dirty="0">
              <a:solidFill>
                <a:srgbClr val="0E2841"/>
              </a:solidFill>
              <a:latin typeface="Calibri" panose="020F0502020204030204" pitchFamily="34" charset="0"/>
            </a:endParaRPr>
          </a:p>
        </p:txBody>
      </p:sp>
      <p:sp>
        <p:nvSpPr>
          <p:cNvPr id="28" name="OTLSHAPE_SLT_8dd2f470155c40968839153894afb04a_Title">
            <a:extLst>
              <a:ext uri="{FF2B5EF4-FFF2-40B4-BE49-F238E27FC236}">
                <a16:creationId xmlns:a16="http://schemas.microsoft.com/office/drawing/2014/main" id="{5561A4FE-62C2-7A31-9523-667530529FB3}"/>
              </a:ext>
            </a:extLst>
          </p:cNvPr>
          <p:cNvSpPr txBox="1"/>
          <p:nvPr>
            <p:custDataLst>
              <p:tags r:id="rId99"/>
            </p:custDataLst>
          </p:nvPr>
        </p:nvSpPr>
        <p:spPr>
          <a:xfrm>
            <a:off x="6739082" y="2271255"/>
            <a:ext cx="3530600" cy="170519"/>
          </a:xfrm>
          <a:prstGeom prst="rect">
            <a:avLst/>
          </a:prstGeom>
          <a:noFill/>
        </p:spPr>
        <p:txBody>
          <a:bodyPr vert="horz" wrap="square" lIns="0" tIns="0" rIns="0" bIns="0" rtlCol="0" anchor="ctr" anchorCtr="0">
            <a:noAutofit/>
          </a:bodyPr>
          <a:lstStyle/>
          <a:p>
            <a:r>
              <a:rPr lang="en-US" sz="1100" spc="-2" dirty="0">
                <a:solidFill>
                  <a:schemeClr val="dk1"/>
                </a:solidFill>
                <a:latin typeface="Calibri" panose="020F0502020204030204" pitchFamily="34" charset="0"/>
              </a:rPr>
              <a:t>Oscillation of RC: Procurement and Manufacturing phase (LLB)</a:t>
            </a:r>
            <a:endParaRPr lang="sv-SE" sz="1100" spc="-2" dirty="0">
              <a:solidFill>
                <a:schemeClr val="dk1"/>
              </a:solidFill>
              <a:latin typeface="Calibri" panose="020F0502020204030204" pitchFamily="34" charset="0"/>
            </a:endParaRPr>
          </a:p>
        </p:txBody>
      </p:sp>
      <p:sp>
        <p:nvSpPr>
          <p:cNvPr id="29" name="OTLSHAPE_SLT_8dd2f470155c40968839153894afb04a_TextPercentage" hidden="1">
            <a:extLst>
              <a:ext uri="{FF2B5EF4-FFF2-40B4-BE49-F238E27FC236}">
                <a16:creationId xmlns:a16="http://schemas.microsoft.com/office/drawing/2014/main" id="{5A01189D-7185-0FAE-87D4-C23BA010009B}"/>
              </a:ext>
            </a:extLst>
          </p:cNvPr>
          <p:cNvSpPr txBox="1"/>
          <p:nvPr>
            <p:custDataLst>
              <p:tags r:id="rId100"/>
            </p:custDataLst>
          </p:nvPr>
        </p:nvSpPr>
        <p:spPr>
          <a:xfrm>
            <a:off x="12700" y="74255"/>
            <a:ext cx="0" cy="0"/>
          </a:xfrm>
          <a:prstGeom prst="rect">
            <a:avLst/>
          </a:prstGeom>
          <a:noFill/>
        </p:spPr>
        <p:txBody>
          <a:bodyPr vert="horz" wrap="square" lIns="0" tIns="0" rIns="0" bIns="0" rtlCol="0" anchor="ctr" anchorCtr="0">
            <a:spAutoFit/>
          </a:bodyPr>
          <a:lstStyle/>
          <a:p>
            <a:pPr algn="ctr"/>
            <a:endParaRPr lang="sv-SE" sz="1000">
              <a:solidFill>
                <a:srgbClr val="E8E8E8"/>
              </a:solidFill>
              <a:latin typeface="Calibri" panose="020F0502020204030204" pitchFamily="34" charset="0"/>
            </a:endParaRPr>
          </a:p>
        </p:txBody>
      </p:sp>
      <p:sp>
        <p:nvSpPr>
          <p:cNvPr id="67" name="OTLSHAPE_SLT_9fb52797228d4173a21e58031f1ad795_Duration" hidden="1">
            <a:extLst>
              <a:ext uri="{FF2B5EF4-FFF2-40B4-BE49-F238E27FC236}">
                <a16:creationId xmlns:a16="http://schemas.microsoft.com/office/drawing/2014/main" id="{AD1AFBA0-C859-0725-3807-72661BC7E964}"/>
              </a:ext>
            </a:extLst>
          </p:cNvPr>
          <p:cNvSpPr txBox="1"/>
          <p:nvPr>
            <p:custDataLst>
              <p:tags r:id="rId101"/>
            </p:custDataLst>
          </p:nvPr>
        </p:nvSpPr>
        <p:spPr>
          <a:xfrm>
            <a:off x="12700" y="-381804"/>
            <a:ext cx="393700" cy="153888"/>
          </a:xfrm>
          <a:prstGeom prst="rect">
            <a:avLst/>
          </a:prstGeom>
          <a:noFill/>
        </p:spPr>
        <p:txBody>
          <a:bodyPr vert="horz" wrap="square" lIns="0" tIns="0" rIns="0" bIns="0" rtlCol="0" anchor="ctr" anchorCtr="0">
            <a:spAutoFit/>
          </a:bodyPr>
          <a:lstStyle/>
          <a:p>
            <a:r>
              <a:rPr lang="sv-SE" sz="1000">
                <a:solidFill>
                  <a:srgbClr val="ED7D31"/>
                </a:solidFill>
                <a:latin typeface="Calibri" panose="020F0502020204030204" pitchFamily="34" charset="0"/>
              </a:rPr>
              <a:t>59 days</a:t>
            </a:r>
          </a:p>
        </p:txBody>
      </p:sp>
      <p:sp>
        <p:nvSpPr>
          <p:cNvPr id="71" name="OTLSHAPE_SLT_9fb52797228d4173a21e58031f1ad795_StartDate" hidden="1">
            <a:extLst>
              <a:ext uri="{FF2B5EF4-FFF2-40B4-BE49-F238E27FC236}">
                <a16:creationId xmlns:a16="http://schemas.microsoft.com/office/drawing/2014/main" id="{BD51856D-A7BD-A954-F0DF-1E9D58815E68}"/>
              </a:ext>
            </a:extLst>
          </p:cNvPr>
          <p:cNvSpPr txBox="1"/>
          <p:nvPr>
            <p:custDataLst>
              <p:tags r:id="rId102"/>
            </p:custDataLst>
          </p:nvPr>
        </p:nvSpPr>
        <p:spPr>
          <a:xfrm>
            <a:off x="12700" y="74255"/>
            <a:ext cx="0" cy="0"/>
          </a:xfrm>
          <a:prstGeom prst="rect">
            <a:avLst/>
          </a:prstGeom>
          <a:noFill/>
        </p:spPr>
        <p:txBody>
          <a:bodyPr vert="horz" wrap="square" lIns="0" tIns="0" rIns="0" bIns="0" rtlCol="0" anchor="ctr" anchorCtr="0">
            <a:spAutoFit/>
          </a:bodyPr>
          <a:lstStyle/>
          <a:p>
            <a:pPr algn="r"/>
            <a:endParaRPr lang="sv-SE" sz="1000">
              <a:solidFill>
                <a:srgbClr val="0E2841"/>
              </a:solidFill>
              <a:latin typeface="Calibri" panose="020F0502020204030204" pitchFamily="34" charset="0"/>
            </a:endParaRPr>
          </a:p>
        </p:txBody>
      </p:sp>
      <p:sp>
        <p:nvSpPr>
          <p:cNvPr id="72" name="OTLSHAPE_SLT_9fb52797228d4173a21e58031f1ad795_EndDate" hidden="1">
            <a:extLst>
              <a:ext uri="{FF2B5EF4-FFF2-40B4-BE49-F238E27FC236}">
                <a16:creationId xmlns:a16="http://schemas.microsoft.com/office/drawing/2014/main" id="{14F73326-FB37-F19F-B894-6202F38D9A17}"/>
              </a:ext>
            </a:extLst>
          </p:cNvPr>
          <p:cNvSpPr txBox="1"/>
          <p:nvPr>
            <p:custDataLst>
              <p:tags r:id="rId103"/>
            </p:custDataLst>
          </p:nvPr>
        </p:nvSpPr>
        <p:spPr>
          <a:xfrm>
            <a:off x="12700" y="74255"/>
            <a:ext cx="0" cy="0"/>
          </a:xfrm>
          <a:prstGeom prst="rect">
            <a:avLst/>
          </a:prstGeom>
          <a:noFill/>
        </p:spPr>
        <p:txBody>
          <a:bodyPr vert="horz" wrap="square" lIns="0" tIns="0" rIns="0" bIns="0" rtlCol="0" anchor="ctr" anchorCtr="0">
            <a:spAutoFit/>
          </a:bodyPr>
          <a:lstStyle/>
          <a:p>
            <a:pPr algn="r"/>
            <a:endParaRPr lang="sv-SE" sz="1000">
              <a:solidFill>
                <a:srgbClr val="0E2841"/>
              </a:solidFill>
              <a:latin typeface="Calibri" panose="020F0502020204030204" pitchFamily="34" charset="0"/>
            </a:endParaRPr>
          </a:p>
        </p:txBody>
      </p:sp>
      <p:sp>
        <p:nvSpPr>
          <p:cNvPr id="73" name="OTLSHAPE_SLT_9fb52797228d4173a21e58031f1ad795_JoinedDate">
            <a:extLst>
              <a:ext uri="{FF2B5EF4-FFF2-40B4-BE49-F238E27FC236}">
                <a16:creationId xmlns:a16="http://schemas.microsoft.com/office/drawing/2014/main" id="{FEAF6E27-BC0A-691F-2DFC-C8924AA84598}"/>
              </a:ext>
            </a:extLst>
          </p:cNvPr>
          <p:cNvSpPr txBox="1"/>
          <p:nvPr>
            <p:custDataLst>
              <p:tags r:id="rId104"/>
            </p:custDataLst>
          </p:nvPr>
        </p:nvSpPr>
        <p:spPr>
          <a:xfrm>
            <a:off x="5606504" y="2487621"/>
            <a:ext cx="1041400" cy="155025"/>
          </a:xfrm>
          <a:prstGeom prst="rect">
            <a:avLst/>
          </a:prstGeom>
          <a:noFill/>
        </p:spPr>
        <p:txBody>
          <a:bodyPr vert="horz" wrap="square" lIns="0" tIns="0" rIns="0" bIns="0" rtlCol="0" anchor="ctr" anchorCtr="0">
            <a:spAutoFit/>
          </a:bodyPr>
          <a:lstStyle/>
          <a:p>
            <a:pPr algn="r"/>
            <a:r>
              <a:rPr lang="sv-SE" sz="1000" spc="-4">
                <a:solidFill>
                  <a:srgbClr val="0E2841"/>
                </a:solidFill>
                <a:latin typeface="Calibri" panose="020F0502020204030204" pitchFamily="34" charset="0"/>
              </a:rPr>
              <a:t>Jun 2026 - Sep 2026</a:t>
            </a:r>
            <a:endParaRPr lang="sv-SE" sz="1000" spc="-4" dirty="0">
              <a:solidFill>
                <a:srgbClr val="0E2841"/>
              </a:solidFill>
              <a:latin typeface="Calibri" panose="020F0502020204030204" pitchFamily="34" charset="0"/>
            </a:endParaRPr>
          </a:p>
        </p:txBody>
      </p:sp>
      <p:sp>
        <p:nvSpPr>
          <p:cNvPr id="74" name="OTLSHAPE_SLT_9fb52797228d4173a21e58031f1ad795_Title">
            <a:extLst>
              <a:ext uri="{FF2B5EF4-FFF2-40B4-BE49-F238E27FC236}">
                <a16:creationId xmlns:a16="http://schemas.microsoft.com/office/drawing/2014/main" id="{AD12FDDD-6574-7BD9-303E-53DE67CCB293}"/>
              </a:ext>
            </a:extLst>
          </p:cNvPr>
          <p:cNvSpPr txBox="1"/>
          <p:nvPr>
            <p:custDataLst>
              <p:tags r:id="rId105"/>
            </p:custDataLst>
          </p:nvPr>
        </p:nvSpPr>
        <p:spPr>
          <a:xfrm>
            <a:off x="7750874" y="2479874"/>
            <a:ext cx="2438400" cy="170519"/>
          </a:xfrm>
          <a:prstGeom prst="rect">
            <a:avLst/>
          </a:prstGeom>
          <a:noFill/>
        </p:spPr>
        <p:txBody>
          <a:bodyPr vert="horz" wrap="square" lIns="0" tIns="0" rIns="0" bIns="0" rtlCol="0" anchor="ctr" anchorCtr="0">
            <a:spAutoFit/>
          </a:bodyPr>
          <a:lstStyle/>
          <a:p>
            <a:r>
              <a:rPr lang="en-GB" sz="1100" spc="-2">
                <a:solidFill>
                  <a:schemeClr val="dk1"/>
                </a:solidFill>
                <a:latin typeface="Calibri" panose="020F0502020204030204" pitchFamily="34" charset="0"/>
              </a:rPr>
              <a:t>RC and Oscillation: Installation phase (LLB) </a:t>
            </a:r>
            <a:endParaRPr lang="sv-SE" sz="1100" spc="-2" dirty="0">
              <a:solidFill>
                <a:schemeClr val="dk1"/>
              </a:solidFill>
              <a:latin typeface="Calibri" panose="020F0502020204030204" pitchFamily="34" charset="0"/>
            </a:endParaRPr>
          </a:p>
        </p:txBody>
      </p:sp>
      <p:sp>
        <p:nvSpPr>
          <p:cNvPr id="75" name="OTLSHAPE_SLT_9fb52797228d4173a21e58031f1ad795_TextPercentage" hidden="1">
            <a:extLst>
              <a:ext uri="{FF2B5EF4-FFF2-40B4-BE49-F238E27FC236}">
                <a16:creationId xmlns:a16="http://schemas.microsoft.com/office/drawing/2014/main" id="{CFF605E6-8196-F7E6-9615-C54E2656F97C}"/>
              </a:ext>
            </a:extLst>
          </p:cNvPr>
          <p:cNvSpPr txBox="1"/>
          <p:nvPr>
            <p:custDataLst>
              <p:tags r:id="rId106"/>
            </p:custDataLst>
          </p:nvPr>
        </p:nvSpPr>
        <p:spPr>
          <a:xfrm>
            <a:off x="12700" y="74255"/>
            <a:ext cx="0" cy="0"/>
          </a:xfrm>
          <a:prstGeom prst="rect">
            <a:avLst/>
          </a:prstGeom>
          <a:noFill/>
        </p:spPr>
        <p:txBody>
          <a:bodyPr vert="horz" wrap="square" lIns="0" tIns="0" rIns="0" bIns="0" rtlCol="0" anchor="ctr" anchorCtr="0">
            <a:spAutoFit/>
          </a:bodyPr>
          <a:lstStyle/>
          <a:p>
            <a:pPr algn="ctr"/>
            <a:endParaRPr lang="sv-SE" sz="1000">
              <a:solidFill>
                <a:srgbClr val="E8E8E8"/>
              </a:solidFill>
              <a:latin typeface="Calibri" panose="020F0502020204030204" pitchFamily="34" charset="0"/>
            </a:endParaRPr>
          </a:p>
        </p:txBody>
      </p:sp>
      <p:sp>
        <p:nvSpPr>
          <p:cNvPr id="593" name="OTLSHAPE_TB_00000000000000000000000000000000_MiddleTimescaleInterval1">
            <a:extLst>
              <a:ext uri="{FF2B5EF4-FFF2-40B4-BE49-F238E27FC236}">
                <a16:creationId xmlns:a16="http://schemas.microsoft.com/office/drawing/2014/main" id="{C4D41BB0-BEF2-199F-1E1B-379D43392380}"/>
              </a:ext>
            </a:extLst>
          </p:cNvPr>
          <p:cNvSpPr txBox="1"/>
          <p:nvPr>
            <p:custDataLst>
              <p:tags r:id="rId107"/>
            </p:custDataLst>
          </p:nvPr>
        </p:nvSpPr>
        <p:spPr>
          <a:xfrm>
            <a:off x="1143000" y="1375588"/>
            <a:ext cx="175561" cy="186055"/>
          </a:xfrm>
          <a:prstGeom prst="rect">
            <a:avLst/>
          </a:prstGeom>
          <a:noFill/>
        </p:spPr>
        <p:txBody>
          <a:bodyPr vert="horz" wrap="none" lIns="0" tIns="0" rIns="0" bIns="0" rtlCol="0" anchor="ctr" anchorCtr="0">
            <a:noAutofit/>
          </a:bodyPr>
          <a:lstStyle/>
          <a:p>
            <a:r>
              <a:rPr lang="sv-SE" sz="1200" spc="-30">
                <a:solidFill>
                  <a:srgbClr val="E8E8E8"/>
                </a:solidFill>
                <a:latin typeface="Calibri" panose="020F0502020204030204" pitchFamily="34" charset="0"/>
              </a:rPr>
              <a:t>Q2</a:t>
            </a:r>
          </a:p>
        </p:txBody>
      </p:sp>
      <p:sp>
        <p:nvSpPr>
          <p:cNvPr id="595" name="OTLSHAPE_TB_00000000000000000000000000000000_MiddleTimescaleInterval2">
            <a:extLst>
              <a:ext uri="{FF2B5EF4-FFF2-40B4-BE49-F238E27FC236}">
                <a16:creationId xmlns:a16="http://schemas.microsoft.com/office/drawing/2014/main" id="{A23B3C6F-99B5-BF31-D0C9-945082B8DFB8}"/>
              </a:ext>
            </a:extLst>
          </p:cNvPr>
          <p:cNvSpPr txBox="1"/>
          <p:nvPr>
            <p:custDataLst>
              <p:tags r:id="rId108"/>
            </p:custDataLst>
          </p:nvPr>
        </p:nvSpPr>
        <p:spPr>
          <a:xfrm>
            <a:off x="2279706" y="1375588"/>
            <a:ext cx="175561" cy="186055"/>
          </a:xfrm>
          <a:prstGeom prst="rect">
            <a:avLst/>
          </a:prstGeom>
          <a:noFill/>
        </p:spPr>
        <p:txBody>
          <a:bodyPr vert="horz" wrap="none" lIns="0" tIns="0" rIns="0" bIns="0" rtlCol="0" anchor="ctr" anchorCtr="0">
            <a:noAutofit/>
          </a:bodyPr>
          <a:lstStyle/>
          <a:p>
            <a:r>
              <a:rPr lang="sv-SE" sz="1200" spc="-30">
                <a:solidFill>
                  <a:srgbClr val="E8E8E8"/>
                </a:solidFill>
                <a:latin typeface="Calibri" panose="020F0502020204030204" pitchFamily="34" charset="0"/>
              </a:rPr>
              <a:t>Q3</a:t>
            </a:r>
          </a:p>
        </p:txBody>
      </p:sp>
      <p:sp>
        <p:nvSpPr>
          <p:cNvPr id="597" name="OTLSHAPE_TB_00000000000000000000000000000000_MiddleTimescaleInterval3">
            <a:extLst>
              <a:ext uri="{FF2B5EF4-FFF2-40B4-BE49-F238E27FC236}">
                <a16:creationId xmlns:a16="http://schemas.microsoft.com/office/drawing/2014/main" id="{589FA5FF-A4BF-21C3-CBA9-68F19A4BF14B}"/>
              </a:ext>
            </a:extLst>
          </p:cNvPr>
          <p:cNvSpPr txBox="1"/>
          <p:nvPr>
            <p:custDataLst>
              <p:tags r:id="rId109"/>
            </p:custDataLst>
          </p:nvPr>
        </p:nvSpPr>
        <p:spPr>
          <a:xfrm>
            <a:off x="3428903" y="1375588"/>
            <a:ext cx="175561" cy="186055"/>
          </a:xfrm>
          <a:prstGeom prst="rect">
            <a:avLst/>
          </a:prstGeom>
          <a:noFill/>
        </p:spPr>
        <p:txBody>
          <a:bodyPr vert="horz" wrap="none" lIns="0" tIns="0" rIns="0" bIns="0" rtlCol="0" anchor="ctr" anchorCtr="0">
            <a:noAutofit/>
          </a:bodyPr>
          <a:lstStyle/>
          <a:p>
            <a:r>
              <a:rPr lang="sv-SE" sz="1200" spc="-30">
                <a:solidFill>
                  <a:srgbClr val="E8E8E8"/>
                </a:solidFill>
                <a:latin typeface="Calibri" panose="020F0502020204030204" pitchFamily="34" charset="0"/>
              </a:rPr>
              <a:t>Q4</a:t>
            </a:r>
          </a:p>
        </p:txBody>
      </p:sp>
      <p:sp>
        <p:nvSpPr>
          <p:cNvPr id="599" name="OTLSHAPE_TB_00000000000000000000000000000000_MiddleTimescaleInterval4">
            <a:extLst>
              <a:ext uri="{FF2B5EF4-FFF2-40B4-BE49-F238E27FC236}">
                <a16:creationId xmlns:a16="http://schemas.microsoft.com/office/drawing/2014/main" id="{6CD5BCA3-EBB9-C3EC-EF1B-7F101EE88385}"/>
              </a:ext>
            </a:extLst>
          </p:cNvPr>
          <p:cNvSpPr txBox="1"/>
          <p:nvPr>
            <p:custDataLst>
              <p:tags r:id="rId110"/>
            </p:custDataLst>
          </p:nvPr>
        </p:nvSpPr>
        <p:spPr>
          <a:xfrm>
            <a:off x="4578100" y="1375588"/>
            <a:ext cx="175561" cy="186055"/>
          </a:xfrm>
          <a:prstGeom prst="rect">
            <a:avLst/>
          </a:prstGeom>
          <a:noFill/>
        </p:spPr>
        <p:txBody>
          <a:bodyPr vert="horz" wrap="none" lIns="0" tIns="0" rIns="0" bIns="0" rtlCol="0" anchor="ctr" anchorCtr="0">
            <a:noAutofit/>
          </a:bodyPr>
          <a:lstStyle/>
          <a:p>
            <a:r>
              <a:rPr lang="sv-SE" sz="1200" spc="-30">
                <a:solidFill>
                  <a:srgbClr val="E8E8E8"/>
                </a:solidFill>
                <a:latin typeface="Calibri" panose="020F0502020204030204" pitchFamily="34" charset="0"/>
              </a:rPr>
              <a:t>Q1</a:t>
            </a:r>
          </a:p>
        </p:txBody>
      </p:sp>
      <p:sp>
        <p:nvSpPr>
          <p:cNvPr id="611" name="OTLSHAPE_TB_00000000000000000000000000000000_MiddleTimescaleInterval5">
            <a:extLst>
              <a:ext uri="{FF2B5EF4-FFF2-40B4-BE49-F238E27FC236}">
                <a16:creationId xmlns:a16="http://schemas.microsoft.com/office/drawing/2014/main" id="{83CB1690-19B2-7157-E687-AA7C96E5142C}"/>
              </a:ext>
            </a:extLst>
          </p:cNvPr>
          <p:cNvSpPr txBox="1"/>
          <p:nvPr>
            <p:custDataLst>
              <p:tags r:id="rId111"/>
            </p:custDataLst>
          </p:nvPr>
        </p:nvSpPr>
        <p:spPr>
          <a:xfrm>
            <a:off x="5702314" y="1375588"/>
            <a:ext cx="175561" cy="186055"/>
          </a:xfrm>
          <a:prstGeom prst="rect">
            <a:avLst/>
          </a:prstGeom>
          <a:noFill/>
        </p:spPr>
        <p:txBody>
          <a:bodyPr vert="horz" wrap="none" lIns="0" tIns="0" rIns="0" bIns="0" rtlCol="0" anchor="ctr" anchorCtr="0">
            <a:noAutofit/>
          </a:bodyPr>
          <a:lstStyle/>
          <a:p>
            <a:r>
              <a:rPr lang="sv-SE" sz="1200" spc="-30">
                <a:solidFill>
                  <a:srgbClr val="E8E8E8"/>
                </a:solidFill>
                <a:latin typeface="Calibri" panose="020F0502020204030204" pitchFamily="34" charset="0"/>
              </a:rPr>
              <a:t>Q2</a:t>
            </a:r>
          </a:p>
        </p:txBody>
      </p:sp>
      <p:sp>
        <p:nvSpPr>
          <p:cNvPr id="613" name="OTLSHAPE_TB_00000000000000000000000000000000_MiddleTimescaleInterval6">
            <a:extLst>
              <a:ext uri="{FF2B5EF4-FFF2-40B4-BE49-F238E27FC236}">
                <a16:creationId xmlns:a16="http://schemas.microsoft.com/office/drawing/2014/main" id="{29F8C698-6130-8BBF-7F4C-84992D6767CC}"/>
              </a:ext>
            </a:extLst>
          </p:cNvPr>
          <p:cNvSpPr txBox="1"/>
          <p:nvPr>
            <p:custDataLst>
              <p:tags r:id="rId112"/>
            </p:custDataLst>
          </p:nvPr>
        </p:nvSpPr>
        <p:spPr>
          <a:xfrm>
            <a:off x="6839021" y="1375588"/>
            <a:ext cx="175561" cy="186055"/>
          </a:xfrm>
          <a:prstGeom prst="rect">
            <a:avLst/>
          </a:prstGeom>
          <a:noFill/>
        </p:spPr>
        <p:txBody>
          <a:bodyPr vert="horz" wrap="none" lIns="0" tIns="0" rIns="0" bIns="0" rtlCol="0" anchor="ctr" anchorCtr="0">
            <a:noAutofit/>
          </a:bodyPr>
          <a:lstStyle/>
          <a:p>
            <a:r>
              <a:rPr lang="sv-SE" sz="1200" spc="-30">
                <a:solidFill>
                  <a:srgbClr val="E8E8E8"/>
                </a:solidFill>
                <a:latin typeface="Calibri" panose="020F0502020204030204" pitchFamily="34" charset="0"/>
              </a:rPr>
              <a:t>Q3</a:t>
            </a:r>
          </a:p>
        </p:txBody>
      </p:sp>
      <p:sp>
        <p:nvSpPr>
          <p:cNvPr id="615" name="OTLSHAPE_TB_00000000000000000000000000000000_MiddleTimescaleInterval7">
            <a:extLst>
              <a:ext uri="{FF2B5EF4-FFF2-40B4-BE49-F238E27FC236}">
                <a16:creationId xmlns:a16="http://schemas.microsoft.com/office/drawing/2014/main" id="{61E6827E-08AC-38CB-07EA-F369A9EADD38}"/>
              </a:ext>
            </a:extLst>
          </p:cNvPr>
          <p:cNvSpPr txBox="1"/>
          <p:nvPr>
            <p:custDataLst>
              <p:tags r:id="rId113"/>
            </p:custDataLst>
          </p:nvPr>
        </p:nvSpPr>
        <p:spPr>
          <a:xfrm>
            <a:off x="7988217" y="1375588"/>
            <a:ext cx="175561" cy="186055"/>
          </a:xfrm>
          <a:prstGeom prst="rect">
            <a:avLst/>
          </a:prstGeom>
          <a:noFill/>
        </p:spPr>
        <p:txBody>
          <a:bodyPr vert="horz" wrap="none" lIns="0" tIns="0" rIns="0" bIns="0" rtlCol="0" anchor="ctr" anchorCtr="0">
            <a:noAutofit/>
          </a:bodyPr>
          <a:lstStyle/>
          <a:p>
            <a:r>
              <a:rPr lang="sv-SE" sz="1200" spc="-30">
                <a:solidFill>
                  <a:srgbClr val="E8E8E8"/>
                </a:solidFill>
                <a:latin typeface="Calibri" panose="020F0502020204030204" pitchFamily="34" charset="0"/>
              </a:rPr>
              <a:t>Q4</a:t>
            </a:r>
          </a:p>
        </p:txBody>
      </p:sp>
      <p:sp>
        <p:nvSpPr>
          <p:cNvPr id="617" name="OTLSHAPE_TB_00000000000000000000000000000000_MiddleTimescaleInterval8">
            <a:extLst>
              <a:ext uri="{FF2B5EF4-FFF2-40B4-BE49-F238E27FC236}">
                <a16:creationId xmlns:a16="http://schemas.microsoft.com/office/drawing/2014/main" id="{52B173D1-D77C-C1E9-0FCD-AF4EC7CF6E03}"/>
              </a:ext>
            </a:extLst>
          </p:cNvPr>
          <p:cNvSpPr txBox="1"/>
          <p:nvPr>
            <p:custDataLst>
              <p:tags r:id="rId114"/>
            </p:custDataLst>
          </p:nvPr>
        </p:nvSpPr>
        <p:spPr>
          <a:xfrm>
            <a:off x="9137414" y="1375588"/>
            <a:ext cx="175561" cy="186055"/>
          </a:xfrm>
          <a:prstGeom prst="rect">
            <a:avLst/>
          </a:prstGeom>
          <a:noFill/>
        </p:spPr>
        <p:txBody>
          <a:bodyPr vert="horz" wrap="none" lIns="0" tIns="0" rIns="0" bIns="0" rtlCol="0" anchor="ctr" anchorCtr="0">
            <a:noAutofit/>
          </a:bodyPr>
          <a:lstStyle/>
          <a:p>
            <a:r>
              <a:rPr lang="sv-SE" sz="1200" spc="-30">
                <a:solidFill>
                  <a:srgbClr val="E8E8E8"/>
                </a:solidFill>
                <a:latin typeface="Calibri" panose="020F0502020204030204" pitchFamily="34" charset="0"/>
              </a:rPr>
              <a:t>Q1</a:t>
            </a:r>
          </a:p>
        </p:txBody>
      </p:sp>
      <p:sp>
        <p:nvSpPr>
          <p:cNvPr id="619" name="OTLSHAPE_TB_00000000000000000000000000000000_MiddleTimescaleInterval9">
            <a:extLst>
              <a:ext uri="{FF2B5EF4-FFF2-40B4-BE49-F238E27FC236}">
                <a16:creationId xmlns:a16="http://schemas.microsoft.com/office/drawing/2014/main" id="{F812253C-0F81-A161-455F-2C6CA74E537D}"/>
              </a:ext>
            </a:extLst>
          </p:cNvPr>
          <p:cNvSpPr txBox="1"/>
          <p:nvPr>
            <p:custDataLst>
              <p:tags r:id="rId115"/>
            </p:custDataLst>
          </p:nvPr>
        </p:nvSpPr>
        <p:spPr>
          <a:xfrm>
            <a:off x="10261629" y="1375588"/>
            <a:ext cx="175561" cy="186055"/>
          </a:xfrm>
          <a:prstGeom prst="rect">
            <a:avLst/>
          </a:prstGeom>
          <a:noFill/>
        </p:spPr>
        <p:txBody>
          <a:bodyPr vert="horz" wrap="none" lIns="0" tIns="0" rIns="0" bIns="0" rtlCol="0" anchor="ctr" anchorCtr="0">
            <a:noAutofit/>
          </a:bodyPr>
          <a:lstStyle/>
          <a:p>
            <a:r>
              <a:rPr lang="sv-SE" sz="1200" spc="-30">
                <a:solidFill>
                  <a:srgbClr val="E8E8E8"/>
                </a:solidFill>
                <a:latin typeface="Calibri" panose="020F0502020204030204" pitchFamily="34" charset="0"/>
              </a:rPr>
              <a:t>Q2</a:t>
            </a:r>
          </a:p>
        </p:txBody>
      </p:sp>
      <p:sp>
        <p:nvSpPr>
          <p:cNvPr id="154" name="OTLSHAPE_SLT_485f9b1db958418b8dbde1bb8ffd50c3_Duration" hidden="1">
            <a:extLst>
              <a:ext uri="{FF2B5EF4-FFF2-40B4-BE49-F238E27FC236}">
                <a16:creationId xmlns:a16="http://schemas.microsoft.com/office/drawing/2014/main" id="{360C2931-7EF9-AEEB-252C-8CD71E7B7BEE}"/>
              </a:ext>
            </a:extLst>
          </p:cNvPr>
          <p:cNvSpPr txBox="1"/>
          <p:nvPr>
            <p:custDataLst>
              <p:tags r:id="rId116"/>
            </p:custDataLst>
          </p:nvPr>
        </p:nvSpPr>
        <p:spPr>
          <a:xfrm>
            <a:off x="12700" y="-304860"/>
            <a:ext cx="393700" cy="153888"/>
          </a:xfrm>
          <a:prstGeom prst="rect">
            <a:avLst/>
          </a:prstGeom>
          <a:noFill/>
        </p:spPr>
        <p:txBody>
          <a:bodyPr vert="horz" wrap="square" lIns="0" tIns="0" rIns="0" bIns="0" rtlCol="0" anchor="ctr" anchorCtr="0">
            <a:spAutoFit/>
          </a:bodyPr>
          <a:lstStyle/>
          <a:p>
            <a:r>
              <a:rPr lang="sv-SE" sz="1000">
                <a:solidFill>
                  <a:srgbClr val="ED7D31"/>
                </a:solidFill>
                <a:latin typeface="Calibri" panose="020F0502020204030204" pitchFamily="34" charset="0"/>
              </a:rPr>
              <a:t>38 days</a:t>
            </a:r>
          </a:p>
        </p:txBody>
      </p:sp>
      <p:sp>
        <p:nvSpPr>
          <p:cNvPr id="171" name="OTLSHAPE_SLT_485f9b1db958418b8dbde1bb8ffd50c3_StartDate" hidden="1">
            <a:extLst>
              <a:ext uri="{FF2B5EF4-FFF2-40B4-BE49-F238E27FC236}">
                <a16:creationId xmlns:a16="http://schemas.microsoft.com/office/drawing/2014/main" id="{802A613D-AFDA-8590-545A-3EB177064E6F}"/>
              </a:ext>
            </a:extLst>
          </p:cNvPr>
          <p:cNvSpPr txBox="1"/>
          <p:nvPr>
            <p:custDataLst>
              <p:tags r:id="rId117"/>
            </p:custDataLst>
          </p:nvPr>
        </p:nvSpPr>
        <p:spPr>
          <a:xfrm>
            <a:off x="12700" y="74255"/>
            <a:ext cx="0" cy="0"/>
          </a:xfrm>
          <a:prstGeom prst="rect">
            <a:avLst/>
          </a:prstGeom>
          <a:noFill/>
        </p:spPr>
        <p:txBody>
          <a:bodyPr vert="horz" wrap="square" lIns="0" tIns="0" rIns="0" bIns="0" rtlCol="0" anchor="ctr" anchorCtr="0">
            <a:spAutoFit/>
          </a:bodyPr>
          <a:lstStyle/>
          <a:p>
            <a:pPr algn="r"/>
            <a:endParaRPr lang="sv-SE" sz="1000">
              <a:solidFill>
                <a:srgbClr val="0E2841"/>
              </a:solidFill>
              <a:latin typeface="Calibri" panose="020F0502020204030204" pitchFamily="34" charset="0"/>
            </a:endParaRPr>
          </a:p>
        </p:txBody>
      </p:sp>
      <p:sp>
        <p:nvSpPr>
          <p:cNvPr id="172" name="OTLSHAPE_SLT_485f9b1db958418b8dbde1bb8ffd50c3_EndDate" hidden="1">
            <a:extLst>
              <a:ext uri="{FF2B5EF4-FFF2-40B4-BE49-F238E27FC236}">
                <a16:creationId xmlns:a16="http://schemas.microsoft.com/office/drawing/2014/main" id="{CB49A4B8-C2FD-BBCD-1CC6-23C7FCF35A37}"/>
              </a:ext>
            </a:extLst>
          </p:cNvPr>
          <p:cNvSpPr txBox="1"/>
          <p:nvPr>
            <p:custDataLst>
              <p:tags r:id="rId118"/>
            </p:custDataLst>
          </p:nvPr>
        </p:nvSpPr>
        <p:spPr>
          <a:xfrm>
            <a:off x="12700" y="74255"/>
            <a:ext cx="0" cy="0"/>
          </a:xfrm>
          <a:prstGeom prst="rect">
            <a:avLst/>
          </a:prstGeom>
          <a:noFill/>
        </p:spPr>
        <p:txBody>
          <a:bodyPr vert="horz" wrap="square" lIns="0" tIns="0" rIns="0" bIns="0" rtlCol="0" anchor="ctr" anchorCtr="0">
            <a:spAutoFit/>
          </a:bodyPr>
          <a:lstStyle/>
          <a:p>
            <a:pPr algn="r"/>
            <a:endParaRPr lang="sv-SE" sz="1000">
              <a:solidFill>
                <a:srgbClr val="0E2841"/>
              </a:solidFill>
              <a:latin typeface="Calibri" panose="020F0502020204030204" pitchFamily="34" charset="0"/>
            </a:endParaRPr>
          </a:p>
        </p:txBody>
      </p:sp>
      <p:sp>
        <p:nvSpPr>
          <p:cNvPr id="173" name="OTLSHAPE_SLT_485f9b1db958418b8dbde1bb8ffd50c3_JoinedDate">
            <a:extLst>
              <a:ext uri="{FF2B5EF4-FFF2-40B4-BE49-F238E27FC236}">
                <a16:creationId xmlns:a16="http://schemas.microsoft.com/office/drawing/2014/main" id="{063D6528-6B70-B9BC-E7E7-61151803EDEE}"/>
              </a:ext>
            </a:extLst>
          </p:cNvPr>
          <p:cNvSpPr txBox="1"/>
          <p:nvPr>
            <p:custDataLst>
              <p:tags r:id="rId119"/>
            </p:custDataLst>
          </p:nvPr>
        </p:nvSpPr>
        <p:spPr>
          <a:xfrm>
            <a:off x="6611445" y="2781499"/>
            <a:ext cx="1066800" cy="155025"/>
          </a:xfrm>
          <a:prstGeom prst="rect">
            <a:avLst/>
          </a:prstGeom>
          <a:noFill/>
        </p:spPr>
        <p:txBody>
          <a:bodyPr vert="horz" wrap="square" lIns="0" tIns="0" rIns="0" bIns="0" rtlCol="0" anchor="ctr" anchorCtr="0">
            <a:spAutoFit/>
          </a:bodyPr>
          <a:lstStyle/>
          <a:p>
            <a:pPr algn="r"/>
            <a:r>
              <a:rPr lang="sv-SE" sz="1000" spc="-4">
                <a:solidFill>
                  <a:srgbClr val="0E2841"/>
                </a:solidFill>
                <a:latin typeface="Calibri" panose="020F0502020204030204" pitchFamily="34" charset="0"/>
              </a:rPr>
              <a:t>Sep 2026 - Nov 2026</a:t>
            </a:r>
            <a:endParaRPr lang="sv-SE" sz="1000" spc="-4" dirty="0">
              <a:solidFill>
                <a:srgbClr val="0E2841"/>
              </a:solidFill>
              <a:latin typeface="Calibri" panose="020F0502020204030204" pitchFamily="34" charset="0"/>
            </a:endParaRPr>
          </a:p>
        </p:txBody>
      </p:sp>
      <p:sp>
        <p:nvSpPr>
          <p:cNvPr id="174" name="OTLSHAPE_SLT_485f9b1db958418b8dbde1bb8ffd50c3_Title">
            <a:extLst>
              <a:ext uri="{FF2B5EF4-FFF2-40B4-BE49-F238E27FC236}">
                <a16:creationId xmlns:a16="http://schemas.microsoft.com/office/drawing/2014/main" id="{BAF77AC2-E727-B171-59E2-22A8353389ED}"/>
              </a:ext>
            </a:extLst>
          </p:cNvPr>
          <p:cNvSpPr txBox="1"/>
          <p:nvPr>
            <p:custDataLst>
              <p:tags r:id="rId120"/>
            </p:custDataLst>
          </p:nvPr>
        </p:nvSpPr>
        <p:spPr>
          <a:xfrm>
            <a:off x="8425404" y="2688492"/>
            <a:ext cx="3581400" cy="341037"/>
          </a:xfrm>
          <a:prstGeom prst="rect">
            <a:avLst/>
          </a:prstGeom>
          <a:noFill/>
        </p:spPr>
        <p:txBody>
          <a:bodyPr vert="horz" wrap="square" lIns="0" tIns="0" rIns="0" bIns="0" rtlCol="0" anchor="ctr" anchorCtr="0">
            <a:spAutoFit/>
          </a:bodyPr>
          <a:lstStyle/>
          <a:p>
            <a:r>
              <a:rPr lang="en-GB" sz="1100">
                <a:solidFill>
                  <a:schemeClr val="dk1"/>
                </a:solidFill>
                <a:latin typeface="Calibri" panose="020F0502020204030204" pitchFamily="34" charset="0"/>
              </a:rPr>
              <a:t>MCA (including sub-systems): Energization and Commissioning phase</a:t>
            </a:r>
            <a:endParaRPr lang="sv-SE" sz="1100">
              <a:solidFill>
                <a:schemeClr val="dk1"/>
              </a:solidFill>
              <a:latin typeface="Calibri" panose="020F0502020204030204" pitchFamily="34" charset="0"/>
            </a:endParaRPr>
          </a:p>
        </p:txBody>
      </p:sp>
      <p:sp>
        <p:nvSpPr>
          <p:cNvPr id="175" name="OTLSHAPE_SLT_485f9b1db958418b8dbde1bb8ffd50c3_TextPercentage" hidden="1">
            <a:extLst>
              <a:ext uri="{FF2B5EF4-FFF2-40B4-BE49-F238E27FC236}">
                <a16:creationId xmlns:a16="http://schemas.microsoft.com/office/drawing/2014/main" id="{A47B6170-E18D-DE22-B8AB-00ABA0E6FC93}"/>
              </a:ext>
            </a:extLst>
          </p:cNvPr>
          <p:cNvSpPr txBox="1"/>
          <p:nvPr>
            <p:custDataLst>
              <p:tags r:id="rId121"/>
            </p:custDataLst>
          </p:nvPr>
        </p:nvSpPr>
        <p:spPr>
          <a:xfrm>
            <a:off x="12700" y="74255"/>
            <a:ext cx="0" cy="0"/>
          </a:xfrm>
          <a:prstGeom prst="rect">
            <a:avLst/>
          </a:prstGeom>
          <a:noFill/>
        </p:spPr>
        <p:txBody>
          <a:bodyPr vert="horz" wrap="square" lIns="0" tIns="0" rIns="0" bIns="0" rtlCol="0" anchor="ctr" anchorCtr="0">
            <a:spAutoFit/>
          </a:bodyPr>
          <a:lstStyle/>
          <a:p>
            <a:pPr algn="ctr"/>
            <a:endParaRPr lang="sv-SE" sz="1000">
              <a:solidFill>
                <a:srgbClr val="E8E8E8"/>
              </a:solidFill>
              <a:latin typeface="Calibri" panose="020F0502020204030204" pitchFamily="34" charset="0"/>
            </a:endParaRPr>
          </a:p>
        </p:txBody>
      </p:sp>
      <p:sp>
        <p:nvSpPr>
          <p:cNvPr id="97" name="OTLSHAPE_SLT_dda3463e508546048957e6d935e7935b_Duration" hidden="1">
            <a:extLst>
              <a:ext uri="{FF2B5EF4-FFF2-40B4-BE49-F238E27FC236}">
                <a16:creationId xmlns:a16="http://schemas.microsoft.com/office/drawing/2014/main" id="{02A6A857-0E2E-0E1D-A34D-3D9E2062349A}"/>
              </a:ext>
            </a:extLst>
          </p:cNvPr>
          <p:cNvSpPr txBox="1"/>
          <p:nvPr>
            <p:custDataLst>
              <p:tags r:id="rId122"/>
            </p:custDataLst>
          </p:nvPr>
        </p:nvSpPr>
        <p:spPr>
          <a:xfrm>
            <a:off x="12700" y="-304860"/>
            <a:ext cx="393700" cy="153888"/>
          </a:xfrm>
          <a:prstGeom prst="rect">
            <a:avLst/>
          </a:prstGeom>
          <a:noFill/>
        </p:spPr>
        <p:txBody>
          <a:bodyPr vert="horz" wrap="square" lIns="0" tIns="0" rIns="0" bIns="0" rtlCol="0" anchor="ctr" anchorCtr="0">
            <a:spAutoFit/>
          </a:bodyPr>
          <a:lstStyle/>
          <a:p>
            <a:r>
              <a:rPr lang="sv-SE" sz="1000">
                <a:solidFill>
                  <a:srgbClr val="ED7D31"/>
                </a:solidFill>
                <a:latin typeface="Calibri" panose="020F0502020204030204" pitchFamily="34" charset="0"/>
              </a:rPr>
              <a:t>65 days</a:t>
            </a:r>
          </a:p>
        </p:txBody>
      </p:sp>
      <p:sp>
        <p:nvSpPr>
          <p:cNvPr id="109" name="OTLSHAPE_SLT_dda3463e508546048957e6d935e7935b_StartDate" hidden="1">
            <a:extLst>
              <a:ext uri="{FF2B5EF4-FFF2-40B4-BE49-F238E27FC236}">
                <a16:creationId xmlns:a16="http://schemas.microsoft.com/office/drawing/2014/main" id="{F4AEB5AF-347C-29B1-9F58-771E053398C6}"/>
              </a:ext>
            </a:extLst>
          </p:cNvPr>
          <p:cNvSpPr txBox="1"/>
          <p:nvPr>
            <p:custDataLst>
              <p:tags r:id="rId123"/>
            </p:custDataLst>
          </p:nvPr>
        </p:nvSpPr>
        <p:spPr>
          <a:xfrm>
            <a:off x="12700" y="74255"/>
            <a:ext cx="0" cy="0"/>
          </a:xfrm>
          <a:prstGeom prst="rect">
            <a:avLst/>
          </a:prstGeom>
          <a:noFill/>
        </p:spPr>
        <p:txBody>
          <a:bodyPr vert="horz" wrap="square" lIns="0" tIns="0" rIns="0" bIns="0" rtlCol="0" anchor="ctr" anchorCtr="0">
            <a:spAutoFit/>
          </a:bodyPr>
          <a:lstStyle/>
          <a:p>
            <a:pPr algn="r"/>
            <a:endParaRPr lang="sv-SE" sz="1000">
              <a:solidFill>
                <a:srgbClr val="0E2841"/>
              </a:solidFill>
              <a:latin typeface="Calibri" panose="020F0502020204030204" pitchFamily="34" charset="0"/>
            </a:endParaRPr>
          </a:p>
        </p:txBody>
      </p:sp>
      <p:sp>
        <p:nvSpPr>
          <p:cNvPr id="110" name="OTLSHAPE_SLT_dda3463e508546048957e6d935e7935b_EndDate" hidden="1">
            <a:extLst>
              <a:ext uri="{FF2B5EF4-FFF2-40B4-BE49-F238E27FC236}">
                <a16:creationId xmlns:a16="http://schemas.microsoft.com/office/drawing/2014/main" id="{8B7FBCBE-5B64-3B41-7C12-16FBA98CF1DD}"/>
              </a:ext>
            </a:extLst>
          </p:cNvPr>
          <p:cNvSpPr txBox="1"/>
          <p:nvPr>
            <p:custDataLst>
              <p:tags r:id="rId124"/>
            </p:custDataLst>
          </p:nvPr>
        </p:nvSpPr>
        <p:spPr>
          <a:xfrm>
            <a:off x="12700" y="74255"/>
            <a:ext cx="0" cy="0"/>
          </a:xfrm>
          <a:prstGeom prst="rect">
            <a:avLst/>
          </a:prstGeom>
          <a:noFill/>
        </p:spPr>
        <p:txBody>
          <a:bodyPr vert="horz" wrap="square" lIns="0" tIns="0" rIns="0" bIns="0" rtlCol="0" anchor="ctr" anchorCtr="0">
            <a:spAutoFit/>
          </a:bodyPr>
          <a:lstStyle/>
          <a:p>
            <a:pPr algn="r"/>
            <a:endParaRPr lang="sv-SE" sz="1000">
              <a:solidFill>
                <a:srgbClr val="0E2841"/>
              </a:solidFill>
              <a:latin typeface="Calibri" panose="020F0502020204030204" pitchFamily="34" charset="0"/>
            </a:endParaRPr>
          </a:p>
        </p:txBody>
      </p:sp>
      <p:sp>
        <p:nvSpPr>
          <p:cNvPr id="111" name="OTLSHAPE_SLT_dda3463e508546048957e6d935e7935b_JoinedDate">
            <a:extLst>
              <a:ext uri="{FF2B5EF4-FFF2-40B4-BE49-F238E27FC236}">
                <a16:creationId xmlns:a16="http://schemas.microsoft.com/office/drawing/2014/main" id="{B2A8FBB4-7DFB-F96D-A1C0-E88C69B76DA9}"/>
              </a:ext>
            </a:extLst>
          </p:cNvPr>
          <p:cNvSpPr txBox="1"/>
          <p:nvPr>
            <p:custDataLst>
              <p:tags r:id="rId125"/>
            </p:custDataLst>
          </p:nvPr>
        </p:nvSpPr>
        <p:spPr>
          <a:xfrm>
            <a:off x="1912946" y="2070383"/>
            <a:ext cx="1054100" cy="155025"/>
          </a:xfrm>
          <a:prstGeom prst="rect">
            <a:avLst/>
          </a:prstGeom>
          <a:noFill/>
        </p:spPr>
        <p:txBody>
          <a:bodyPr vert="horz" wrap="square" lIns="0" tIns="0" rIns="0" bIns="0" rtlCol="0" anchor="ctr" anchorCtr="0">
            <a:spAutoFit/>
          </a:bodyPr>
          <a:lstStyle/>
          <a:p>
            <a:pPr algn="r"/>
            <a:r>
              <a:rPr lang="sv-SE" sz="1000" spc="-4">
                <a:solidFill>
                  <a:srgbClr val="0E2841"/>
                </a:solidFill>
                <a:latin typeface="Calibri" panose="020F0502020204030204" pitchFamily="34" charset="0"/>
              </a:rPr>
              <a:t>Sep 2025 - Dec 2025</a:t>
            </a:r>
          </a:p>
        </p:txBody>
      </p:sp>
      <p:sp>
        <p:nvSpPr>
          <p:cNvPr id="130" name="OTLSHAPE_SLT_dda3463e508546048957e6d935e7935b_Title">
            <a:extLst>
              <a:ext uri="{FF2B5EF4-FFF2-40B4-BE49-F238E27FC236}">
                <a16:creationId xmlns:a16="http://schemas.microsoft.com/office/drawing/2014/main" id="{3C1FDE91-E619-E159-A95E-219B22A332FE}"/>
              </a:ext>
            </a:extLst>
          </p:cNvPr>
          <p:cNvSpPr txBox="1"/>
          <p:nvPr>
            <p:custDataLst>
              <p:tags r:id="rId126"/>
            </p:custDataLst>
          </p:nvPr>
        </p:nvSpPr>
        <p:spPr>
          <a:xfrm>
            <a:off x="4203353" y="2062636"/>
            <a:ext cx="2120900" cy="170519"/>
          </a:xfrm>
          <a:prstGeom prst="rect">
            <a:avLst/>
          </a:prstGeom>
          <a:noFill/>
        </p:spPr>
        <p:txBody>
          <a:bodyPr vert="horz" wrap="square" lIns="0" tIns="0" rIns="0" bIns="0" rtlCol="0" anchor="ctr" anchorCtr="0">
            <a:spAutoFit/>
          </a:bodyPr>
          <a:lstStyle/>
          <a:p>
            <a:r>
              <a:rPr lang="en-GB" sz="1100" spc="-2">
                <a:solidFill>
                  <a:schemeClr val="dk1"/>
                </a:solidFill>
                <a:latin typeface="Calibri" panose="020F0502020204030204" pitchFamily="34" charset="0"/>
              </a:rPr>
              <a:t>Oscillation of RC: Design phase (LLB)*</a:t>
            </a:r>
            <a:endParaRPr lang="sv-SE" sz="1100" spc="-2" dirty="0">
              <a:solidFill>
                <a:schemeClr val="dk1"/>
              </a:solidFill>
              <a:latin typeface="Calibri" panose="020F0502020204030204" pitchFamily="34" charset="0"/>
            </a:endParaRPr>
          </a:p>
        </p:txBody>
      </p:sp>
      <p:sp>
        <p:nvSpPr>
          <p:cNvPr id="131" name="OTLSHAPE_SLT_dda3463e508546048957e6d935e7935b_TextPercentage" hidden="1">
            <a:extLst>
              <a:ext uri="{FF2B5EF4-FFF2-40B4-BE49-F238E27FC236}">
                <a16:creationId xmlns:a16="http://schemas.microsoft.com/office/drawing/2014/main" id="{347A2975-E6AE-2869-0955-76C4D508D09A}"/>
              </a:ext>
            </a:extLst>
          </p:cNvPr>
          <p:cNvSpPr txBox="1"/>
          <p:nvPr>
            <p:custDataLst>
              <p:tags r:id="rId127"/>
            </p:custDataLst>
          </p:nvPr>
        </p:nvSpPr>
        <p:spPr>
          <a:xfrm>
            <a:off x="12700" y="74255"/>
            <a:ext cx="0" cy="0"/>
          </a:xfrm>
          <a:prstGeom prst="rect">
            <a:avLst/>
          </a:prstGeom>
          <a:noFill/>
        </p:spPr>
        <p:txBody>
          <a:bodyPr vert="horz" wrap="square" lIns="0" tIns="0" rIns="0" bIns="0" rtlCol="0" anchor="ctr" anchorCtr="0">
            <a:spAutoFit/>
          </a:bodyPr>
          <a:lstStyle/>
          <a:p>
            <a:pPr algn="ctr"/>
            <a:endParaRPr lang="sv-SE" sz="1000">
              <a:solidFill>
                <a:srgbClr val="E8E8E8"/>
              </a:solidFill>
              <a:latin typeface="Calibri" panose="020F0502020204030204" pitchFamily="34" charset="0"/>
            </a:endParaRPr>
          </a:p>
        </p:txBody>
      </p:sp>
      <p:sp>
        <p:nvSpPr>
          <p:cNvPr id="576" name="OTLSHAPE_SLT_132f418514254242a44d1ae6dc613986_Duration" hidden="1">
            <a:extLst>
              <a:ext uri="{FF2B5EF4-FFF2-40B4-BE49-F238E27FC236}">
                <a16:creationId xmlns:a16="http://schemas.microsoft.com/office/drawing/2014/main" id="{77C89510-E91E-65BB-35EF-10993DA376C6}"/>
              </a:ext>
            </a:extLst>
          </p:cNvPr>
          <p:cNvSpPr txBox="1"/>
          <p:nvPr>
            <p:custDataLst>
              <p:tags r:id="rId128"/>
            </p:custDataLst>
          </p:nvPr>
        </p:nvSpPr>
        <p:spPr>
          <a:xfrm>
            <a:off x="12700" y="-381804"/>
            <a:ext cx="457200" cy="153888"/>
          </a:xfrm>
          <a:prstGeom prst="rect">
            <a:avLst/>
          </a:prstGeom>
          <a:noFill/>
        </p:spPr>
        <p:txBody>
          <a:bodyPr vert="horz" wrap="square" lIns="0" tIns="0" rIns="0" bIns="0" rtlCol="0" anchor="ctr" anchorCtr="0">
            <a:spAutoFit/>
          </a:bodyPr>
          <a:lstStyle/>
          <a:p>
            <a:r>
              <a:rPr lang="en-GB" sz="1000">
                <a:solidFill>
                  <a:srgbClr val="ED7D31"/>
                </a:solidFill>
                <a:latin typeface="Calibri" panose="020F0502020204030204" pitchFamily="34" charset="0"/>
              </a:rPr>
              <a:t>164 days</a:t>
            </a:r>
          </a:p>
        </p:txBody>
      </p:sp>
      <p:sp>
        <p:nvSpPr>
          <p:cNvPr id="577" name="OTLSHAPE_SLT_132f418514254242a44d1ae6dc613986_StartDate" hidden="1">
            <a:extLst>
              <a:ext uri="{FF2B5EF4-FFF2-40B4-BE49-F238E27FC236}">
                <a16:creationId xmlns:a16="http://schemas.microsoft.com/office/drawing/2014/main" id="{BA6FC710-3BCF-4E3A-28D6-677E81381BCF}"/>
              </a:ext>
            </a:extLst>
          </p:cNvPr>
          <p:cNvSpPr txBox="1"/>
          <p:nvPr>
            <p:custDataLst>
              <p:tags r:id="rId129"/>
            </p:custDataLst>
          </p:nvPr>
        </p:nvSpPr>
        <p:spPr>
          <a:xfrm>
            <a:off x="12700" y="74255"/>
            <a:ext cx="0" cy="0"/>
          </a:xfrm>
          <a:prstGeom prst="rect">
            <a:avLst/>
          </a:prstGeom>
          <a:noFill/>
        </p:spPr>
        <p:txBody>
          <a:bodyPr vert="horz" wrap="square" lIns="0" tIns="0" rIns="0" bIns="0" rtlCol="0" anchor="ctr" anchorCtr="0">
            <a:spAutoFit/>
          </a:bodyPr>
          <a:lstStyle/>
          <a:p>
            <a:pPr algn="r"/>
            <a:endParaRPr lang="en-GB" sz="1000">
              <a:solidFill>
                <a:srgbClr val="0E2841"/>
              </a:solidFill>
              <a:latin typeface="Calibri" panose="020F0502020204030204" pitchFamily="34" charset="0"/>
            </a:endParaRPr>
          </a:p>
        </p:txBody>
      </p:sp>
      <p:sp>
        <p:nvSpPr>
          <p:cNvPr id="578" name="OTLSHAPE_SLT_132f418514254242a44d1ae6dc613986_EndDate" hidden="1">
            <a:extLst>
              <a:ext uri="{FF2B5EF4-FFF2-40B4-BE49-F238E27FC236}">
                <a16:creationId xmlns:a16="http://schemas.microsoft.com/office/drawing/2014/main" id="{10D4605F-6CC1-9071-FCCE-639C09326746}"/>
              </a:ext>
            </a:extLst>
          </p:cNvPr>
          <p:cNvSpPr txBox="1"/>
          <p:nvPr>
            <p:custDataLst>
              <p:tags r:id="rId130"/>
            </p:custDataLst>
          </p:nvPr>
        </p:nvSpPr>
        <p:spPr>
          <a:xfrm>
            <a:off x="12700" y="74255"/>
            <a:ext cx="0" cy="0"/>
          </a:xfrm>
          <a:prstGeom prst="rect">
            <a:avLst/>
          </a:prstGeom>
          <a:noFill/>
        </p:spPr>
        <p:txBody>
          <a:bodyPr vert="horz" wrap="square" lIns="0" tIns="0" rIns="0" bIns="0" rtlCol="0" anchor="ctr" anchorCtr="0">
            <a:spAutoFit/>
          </a:bodyPr>
          <a:lstStyle/>
          <a:p>
            <a:pPr algn="r"/>
            <a:endParaRPr lang="en-GB" sz="1000">
              <a:solidFill>
                <a:srgbClr val="0E2841"/>
              </a:solidFill>
              <a:latin typeface="Calibri" panose="020F0502020204030204" pitchFamily="34" charset="0"/>
            </a:endParaRPr>
          </a:p>
        </p:txBody>
      </p:sp>
      <p:sp>
        <p:nvSpPr>
          <p:cNvPr id="579" name="OTLSHAPE_SLT_132f418514254242a44d1ae6dc613986_JoinedDate">
            <a:extLst>
              <a:ext uri="{FF2B5EF4-FFF2-40B4-BE49-F238E27FC236}">
                <a16:creationId xmlns:a16="http://schemas.microsoft.com/office/drawing/2014/main" id="{6E7E11BE-EC98-C932-E198-419E2B5D0732}"/>
              </a:ext>
            </a:extLst>
          </p:cNvPr>
          <p:cNvSpPr txBox="1"/>
          <p:nvPr>
            <p:custDataLst>
              <p:tags r:id="rId131"/>
            </p:custDataLst>
          </p:nvPr>
        </p:nvSpPr>
        <p:spPr>
          <a:xfrm>
            <a:off x="3726206" y="3360195"/>
            <a:ext cx="1028700" cy="155025"/>
          </a:xfrm>
          <a:prstGeom prst="rect">
            <a:avLst/>
          </a:prstGeom>
          <a:noFill/>
        </p:spPr>
        <p:txBody>
          <a:bodyPr vert="horz" wrap="square" lIns="0" tIns="0" rIns="0" bIns="0" rtlCol="0" anchor="ctr" anchorCtr="0">
            <a:spAutoFit/>
          </a:bodyPr>
          <a:lstStyle/>
          <a:p>
            <a:pPr algn="r"/>
            <a:r>
              <a:rPr lang="en-GB" sz="1000" spc="-4">
                <a:solidFill>
                  <a:srgbClr val="0E2841"/>
                </a:solidFill>
                <a:latin typeface="Calibri" panose="020F0502020204030204" pitchFamily="34" charset="0"/>
              </a:rPr>
              <a:t>Jan 2026 - Sep 2026</a:t>
            </a:r>
          </a:p>
        </p:txBody>
      </p:sp>
      <p:sp>
        <p:nvSpPr>
          <p:cNvPr id="580" name="OTLSHAPE_SLT_132f418514254242a44d1ae6dc613986_Title">
            <a:extLst>
              <a:ext uri="{FF2B5EF4-FFF2-40B4-BE49-F238E27FC236}">
                <a16:creationId xmlns:a16="http://schemas.microsoft.com/office/drawing/2014/main" id="{AFAF9F40-E598-CF57-20B0-BBF145725F1F}"/>
              </a:ext>
            </a:extLst>
          </p:cNvPr>
          <p:cNvSpPr txBox="1"/>
          <p:nvPr>
            <p:custDataLst>
              <p:tags r:id="rId132"/>
            </p:custDataLst>
          </p:nvPr>
        </p:nvSpPr>
        <p:spPr>
          <a:xfrm>
            <a:off x="7725892" y="3352448"/>
            <a:ext cx="3746500" cy="170519"/>
          </a:xfrm>
          <a:prstGeom prst="rect">
            <a:avLst/>
          </a:prstGeom>
          <a:noFill/>
        </p:spPr>
        <p:txBody>
          <a:bodyPr vert="horz" wrap="square" lIns="0" tIns="0" rIns="0" bIns="0" rtlCol="0" anchor="ctr" anchorCtr="0">
            <a:spAutoFit/>
          </a:bodyPr>
          <a:lstStyle/>
          <a:p>
            <a:r>
              <a:rPr lang="en-GB" sz="1100" spc="-2">
                <a:solidFill>
                  <a:schemeClr val="dk1"/>
                </a:solidFill>
                <a:latin typeface="Calibri" panose="020F0502020204030204" pitchFamily="34" charset="0"/>
              </a:rPr>
              <a:t>IB Guide+ VH+Supp: Installation and commissioning phase (LLB)**</a:t>
            </a:r>
          </a:p>
        </p:txBody>
      </p:sp>
      <p:sp>
        <p:nvSpPr>
          <p:cNvPr id="581" name="OTLSHAPE_SLT_132f418514254242a44d1ae6dc613986_TextPercentage" hidden="1">
            <a:extLst>
              <a:ext uri="{FF2B5EF4-FFF2-40B4-BE49-F238E27FC236}">
                <a16:creationId xmlns:a16="http://schemas.microsoft.com/office/drawing/2014/main" id="{40205F6B-E09A-B233-06F9-57388837D72B}"/>
              </a:ext>
            </a:extLst>
          </p:cNvPr>
          <p:cNvSpPr txBox="1"/>
          <p:nvPr>
            <p:custDataLst>
              <p:tags r:id="rId133"/>
            </p:custDataLst>
          </p:nvPr>
        </p:nvSpPr>
        <p:spPr>
          <a:xfrm>
            <a:off x="12700" y="74255"/>
            <a:ext cx="0" cy="0"/>
          </a:xfrm>
          <a:prstGeom prst="rect">
            <a:avLst/>
          </a:prstGeom>
          <a:noFill/>
        </p:spPr>
        <p:txBody>
          <a:bodyPr vert="horz" wrap="square" lIns="0" tIns="0" rIns="0" bIns="0" rtlCol="0" anchor="ctr" anchorCtr="0">
            <a:spAutoFit/>
          </a:bodyPr>
          <a:lstStyle/>
          <a:p>
            <a:pPr algn="ctr"/>
            <a:endParaRPr lang="en-GB" sz="1000">
              <a:solidFill>
                <a:srgbClr val="E8E8E8"/>
              </a:solidFill>
              <a:latin typeface="Calibri" panose="020F0502020204030204" pitchFamily="34" charset="0"/>
            </a:endParaRPr>
          </a:p>
        </p:txBody>
      </p:sp>
      <p:sp>
        <p:nvSpPr>
          <p:cNvPr id="51" name="OTLSHAPE_SLT_3a219c31702a43d59cfa5825c6df362f_JoinedDate">
            <a:extLst>
              <a:ext uri="{FF2B5EF4-FFF2-40B4-BE49-F238E27FC236}">
                <a16:creationId xmlns:a16="http://schemas.microsoft.com/office/drawing/2014/main" id="{8D00C4EB-510B-F9D1-87D6-4D35AC3092B5}"/>
              </a:ext>
            </a:extLst>
          </p:cNvPr>
          <p:cNvSpPr txBox="1"/>
          <p:nvPr>
            <p:custDataLst>
              <p:tags r:id="rId134"/>
            </p:custDataLst>
          </p:nvPr>
        </p:nvSpPr>
        <p:spPr>
          <a:xfrm>
            <a:off x="20066" y="3151577"/>
            <a:ext cx="1028700" cy="155025"/>
          </a:xfrm>
          <a:prstGeom prst="rect">
            <a:avLst/>
          </a:prstGeom>
          <a:noFill/>
        </p:spPr>
        <p:txBody>
          <a:bodyPr vert="horz" wrap="square" lIns="0" tIns="0" rIns="0" bIns="0" rtlCol="0" anchor="ctr" anchorCtr="0">
            <a:spAutoFit/>
          </a:bodyPr>
          <a:lstStyle/>
          <a:p>
            <a:pPr algn="r"/>
            <a:r>
              <a:rPr lang="en-GB" sz="1000" spc="-4">
                <a:solidFill>
                  <a:srgbClr val="0E2841"/>
                </a:solidFill>
                <a:latin typeface="Calibri" panose="020F0502020204030204" pitchFamily="34" charset="0"/>
              </a:rPr>
              <a:t>Apr 2025 - Jan 2026</a:t>
            </a:r>
          </a:p>
        </p:txBody>
      </p:sp>
      <p:sp>
        <p:nvSpPr>
          <p:cNvPr id="59" name="OTLSHAPE_SLT_f89983ccce634554b0827de523f959fb_Duration" hidden="1">
            <a:extLst>
              <a:ext uri="{FF2B5EF4-FFF2-40B4-BE49-F238E27FC236}">
                <a16:creationId xmlns:a16="http://schemas.microsoft.com/office/drawing/2014/main" id="{BE169AE6-D83A-E16B-8A25-D02ABD6770F5}"/>
              </a:ext>
            </a:extLst>
          </p:cNvPr>
          <p:cNvSpPr txBox="1"/>
          <p:nvPr>
            <p:custDataLst>
              <p:tags r:id="rId135"/>
            </p:custDataLst>
          </p:nvPr>
        </p:nvSpPr>
        <p:spPr>
          <a:xfrm>
            <a:off x="12700" y="-387410"/>
            <a:ext cx="457200" cy="165100"/>
          </a:xfrm>
          <a:prstGeom prst="rect">
            <a:avLst/>
          </a:prstGeom>
          <a:noFill/>
        </p:spPr>
        <p:txBody>
          <a:bodyPr vert="horz" wrap="square" lIns="0" tIns="0" rIns="0" bIns="0" rtlCol="0" anchor="ctr" anchorCtr="0">
            <a:spAutoFit/>
          </a:bodyPr>
          <a:lstStyle/>
          <a:p>
            <a:r>
              <a:rPr lang="en-GB" sz="1000">
                <a:solidFill>
                  <a:srgbClr val="ED7D31"/>
                </a:solidFill>
                <a:latin typeface="Calibri" panose="020F0502020204030204" pitchFamily="34" charset="0"/>
              </a:rPr>
              <a:t>119 days</a:t>
            </a:r>
          </a:p>
        </p:txBody>
      </p:sp>
      <p:sp>
        <p:nvSpPr>
          <p:cNvPr id="60" name="OTLSHAPE_SLT_f89983ccce634554b0827de523f959fb_JoinedDate">
            <a:extLst>
              <a:ext uri="{FF2B5EF4-FFF2-40B4-BE49-F238E27FC236}">
                <a16:creationId xmlns:a16="http://schemas.microsoft.com/office/drawing/2014/main" id="{71C5B076-AE75-1681-344D-17B7CA104BC7}"/>
              </a:ext>
            </a:extLst>
          </p:cNvPr>
          <p:cNvSpPr txBox="1"/>
          <p:nvPr>
            <p:custDataLst>
              <p:tags r:id="rId136"/>
            </p:custDataLst>
          </p:nvPr>
        </p:nvSpPr>
        <p:spPr>
          <a:xfrm>
            <a:off x="-127" y="3645014"/>
            <a:ext cx="1054100" cy="165100"/>
          </a:xfrm>
          <a:prstGeom prst="rect">
            <a:avLst/>
          </a:prstGeom>
          <a:noFill/>
        </p:spPr>
        <p:txBody>
          <a:bodyPr vert="horz" wrap="square" lIns="0" tIns="0" rIns="0" bIns="0" rtlCol="0" anchor="ctr" anchorCtr="0">
            <a:spAutoFit/>
          </a:bodyPr>
          <a:lstStyle/>
          <a:p>
            <a:pPr algn="r"/>
            <a:r>
              <a:rPr lang="en-GB" sz="1000">
                <a:solidFill>
                  <a:srgbClr val="0E2841"/>
                </a:solidFill>
                <a:latin typeface="Calibri" panose="020F0502020204030204" pitchFamily="34" charset="0"/>
              </a:rPr>
              <a:t>Apr 2025 - Sep 2025</a:t>
            </a:r>
          </a:p>
        </p:txBody>
      </p:sp>
      <p:sp>
        <p:nvSpPr>
          <p:cNvPr id="61" name="OTLSHAPE_SLT_f89983ccce634554b0827de523f959fb_StartDate" hidden="1">
            <a:extLst>
              <a:ext uri="{FF2B5EF4-FFF2-40B4-BE49-F238E27FC236}">
                <a16:creationId xmlns:a16="http://schemas.microsoft.com/office/drawing/2014/main" id="{2CBD26EC-B81A-742D-61BA-38F049533550}"/>
              </a:ext>
            </a:extLst>
          </p:cNvPr>
          <p:cNvSpPr txBox="1"/>
          <p:nvPr>
            <p:custDataLst>
              <p:tags r:id="rId137"/>
            </p:custDataLst>
          </p:nvPr>
        </p:nvSpPr>
        <p:spPr>
          <a:xfrm>
            <a:off x="12700" y="74255"/>
            <a:ext cx="0" cy="0"/>
          </a:xfrm>
          <a:prstGeom prst="rect">
            <a:avLst/>
          </a:prstGeom>
          <a:noFill/>
        </p:spPr>
        <p:txBody>
          <a:bodyPr vert="horz" wrap="square" lIns="0" tIns="0" rIns="0" bIns="0" rtlCol="0" anchor="ctr" anchorCtr="0">
            <a:spAutoFit/>
          </a:bodyPr>
          <a:lstStyle/>
          <a:p>
            <a:pPr algn="r"/>
            <a:endParaRPr lang="en-GB" sz="1000">
              <a:solidFill>
                <a:srgbClr val="0E2841"/>
              </a:solidFill>
              <a:latin typeface="Calibri" panose="020F0502020204030204" pitchFamily="34" charset="0"/>
            </a:endParaRPr>
          </a:p>
        </p:txBody>
      </p:sp>
      <p:sp>
        <p:nvSpPr>
          <p:cNvPr id="62" name="OTLSHAPE_SLT_f89983ccce634554b0827de523f959fb_EndDate" hidden="1">
            <a:extLst>
              <a:ext uri="{FF2B5EF4-FFF2-40B4-BE49-F238E27FC236}">
                <a16:creationId xmlns:a16="http://schemas.microsoft.com/office/drawing/2014/main" id="{EB41F1B2-8734-27D8-94A6-92ADB42B0C36}"/>
              </a:ext>
            </a:extLst>
          </p:cNvPr>
          <p:cNvSpPr txBox="1"/>
          <p:nvPr>
            <p:custDataLst>
              <p:tags r:id="rId138"/>
            </p:custDataLst>
          </p:nvPr>
        </p:nvSpPr>
        <p:spPr>
          <a:xfrm>
            <a:off x="12700" y="74255"/>
            <a:ext cx="0" cy="0"/>
          </a:xfrm>
          <a:prstGeom prst="rect">
            <a:avLst/>
          </a:prstGeom>
          <a:noFill/>
        </p:spPr>
        <p:txBody>
          <a:bodyPr vert="horz" wrap="square" lIns="0" tIns="0" rIns="0" bIns="0" rtlCol="0" anchor="ctr" anchorCtr="0">
            <a:spAutoFit/>
          </a:bodyPr>
          <a:lstStyle/>
          <a:p>
            <a:pPr algn="r"/>
            <a:endParaRPr lang="en-GB" sz="1000">
              <a:solidFill>
                <a:srgbClr val="0E2841"/>
              </a:solidFill>
              <a:latin typeface="Calibri" panose="020F0502020204030204" pitchFamily="34" charset="0"/>
            </a:endParaRPr>
          </a:p>
        </p:txBody>
      </p:sp>
      <p:sp>
        <p:nvSpPr>
          <p:cNvPr id="63" name="OTLSHAPE_SLT_f89983ccce634554b0827de523f959fb_Title">
            <a:extLst>
              <a:ext uri="{FF2B5EF4-FFF2-40B4-BE49-F238E27FC236}">
                <a16:creationId xmlns:a16="http://schemas.microsoft.com/office/drawing/2014/main" id="{2BF9262A-0144-7BF3-543D-8F0FF5575AB6}"/>
              </a:ext>
            </a:extLst>
          </p:cNvPr>
          <p:cNvSpPr txBox="1"/>
          <p:nvPr>
            <p:custDataLst>
              <p:tags r:id="rId139"/>
            </p:custDataLst>
          </p:nvPr>
        </p:nvSpPr>
        <p:spPr>
          <a:xfrm>
            <a:off x="3204051" y="3637267"/>
            <a:ext cx="1968500" cy="170519"/>
          </a:xfrm>
          <a:prstGeom prst="rect">
            <a:avLst/>
          </a:prstGeom>
          <a:noFill/>
        </p:spPr>
        <p:txBody>
          <a:bodyPr vert="horz" wrap="square" lIns="0" tIns="0" rIns="0" bIns="0" rtlCol="0" anchor="ctr" anchorCtr="0">
            <a:spAutoFit/>
          </a:bodyPr>
          <a:lstStyle/>
          <a:p>
            <a:r>
              <a:rPr lang="en-GB" sz="1100" spc="-2">
                <a:solidFill>
                  <a:schemeClr val="dk1"/>
                </a:solidFill>
                <a:latin typeface="Calibri" panose="020F0502020204030204" pitchFamily="34" charset="0"/>
              </a:rPr>
              <a:t>Sample Stage: Design phase (LLB)*</a:t>
            </a:r>
          </a:p>
        </p:txBody>
      </p:sp>
      <p:sp>
        <p:nvSpPr>
          <p:cNvPr id="85" name="OTLSHAPE_SLT_f89983ccce634554b0827de523f959fb_TextPercentage" hidden="1">
            <a:extLst>
              <a:ext uri="{FF2B5EF4-FFF2-40B4-BE49-F238E27FC236}">
                <a16:creationId xmlns:a16="http://schemas.microsoft.com/office/drawing/2014/main" id="{B997EC5C-7035-0F50-BB06-3E3D297A6F5C}"/>
              </a:ext>
            </a:extLst>
          </p:cNvPr>
          <p:cNvSpPr txBox="1"/>
          <p:nvPr>
            <p:custDataLst>
              <p:tags r:id="rId140"/>
            </p:custDataLst>
          </p:nvPr>
        </p:nvSpPr>
        <p:spPr>
          <a:xfrm>
            <a:off x="12700" y="74255"/>
            <a:ext cx="0" cy="0"/>
          </a:xfrm>
          <a:prstGeom prst="rect">
            <a:avLst/>
          </a:prstGeom>
          <a:noFill/>
        </p:spPr>
        <p:txBody>
          <a:bodyPr vert="horz" wrap="square" lIns="0" tIns="0" rIns="0" bIns="0" rtlCol="0" anchor="ctr" anchorCtr="0">
            <a:spAutoFit/>
          </a:bodyPr>
          <a:lstStyle/>
          <a:p>
            <a:pPr algn="ctr"/>
            <a:endParaRPr lang="en-GB" sz="1000">
              <a:solidFill>
                <a:srgbClr val="E8E8E8"/>
              </a:solidFill>
              <a:latin typeface="Calibri" panose="020F0502020204030204" pitchFamily="34" charset="0"/>
            </a:endParaRPr>
          </a:p>
        </p:txBody>
      </p:sp>
      <p:sp>
        <p:nvSpPr>
          <p:cNvPr id="88" name="OTLSHAPE_SLT_26ef129aea514379a7cd7bb580929e8a_Duration" hidden="1">
            <a:extLst>
              <a:ext uri="{FF2B5EF4-FFF2-40B4-BE49-F238E27FC236}">
                <a16:creationId xmlns:a16="http://schemas.microsoft.com/office/drawing/2014/main" id="{EE85C278-5572-C8CF-AAD0-E55826830099}"/>
              </a:ext>
            </a:extLst>
          </p:cNvPr>
          <p:cNvSpPr txBox="1"/>
          <p:nvPr>
            <p:custDataLst>
              <p:tags r:id="rId141"/>
            </p:custDataLst>
          </p:nvPr>
        </p:nvSpPr>
        <p:spPr>
          <a:xfrm>
            <a:off x="12700" y="-387410"/>
            <a:ext cx="457200" cy="165100"/>
          </a:xfrm>
          <a:prstGeom prst="rect">
            <a:avLst/>
          </a:prstGeom>
          <a:noFill/>
        </p:spPr>
        <p:txBody>
          <a:bodyPr vert="horz" wrap="square" lIns="0" tIns="0" rIns="0" bIns="0" rtlCol="0" anchor="ctr" anchorCtr="0">
            <a:spAutoFit/>
          </a:bodyPr>
          <a:lstStyle/>
          <a:p>
            <a:r>
              <a:rPr lang="en-GB" sz="1000">
                <a:solidFill>
                  <a:srgbClr val="ED7D31"/>
                </a:solidFill>
                <a:latin typeface="Calibri" panose="020F0502020204030204" pitchFamily="34" charset="0"/>
              </a:rPr>
              <a:t>107 days</a:t>
            </a:r>
          </a:p>
        </p:txBody>
      </p:sp>
      <p:sp>
        <p:nvSpPr>
          <p:cNvPr id="89" name="OTLSHAPE_SLT_26ef129aea514379a7cd7bb580929e8a_StartDate" hidden="1">
            <a:extLst>
              <a:ext uri="{FF2B5EF4-FFF2-40B4-BE49-F238E27FC236}">
                <a16:creationId xmlns:a16="http://schemas.microsoft.com/office/drawing/2014/main" id="{C7FE4642-1F3B-C2BD-EEB1-B277A338D46E}"/>
              </a:ext>
            </a:extLst>
          </p:cNvPr>
          <p:cNvSpPr txBox="1"/>
          <p:nvPr>
            <p:custDataLst>
              <p:tags r:id="rId142"/>
            </p:custDataLst>
          </p:nvPr>
        </p:nvSpPr>
        <p:spPr>
          <a:xfrm>
            <a:off x="12700" y="74255"/>
            <a:ext cx="0" cy="0"/>
          </a:xfrm>
          <a:prstGeom prst="rect">
            <a:avLst/>
          </a:prstGeom>
          <a:noFill/>
        </p:spPr>
        <p:txBody>
          <a:bodyPr vert="horz" wrap="square" lIns="0" tIns="0" rIns="0" bIns="0" rtlCol="0" anchor="ctr" anchorCtr="0">
            <a:spAutoFit/>
          </a:bodyPr>
          <a:lstStyle/>
          <a:p>
            <a:pPr algn="r"/>
            <a:endParaRPr lang="en-GB" sz="1000">
              <a:solidFill>
                <a:srgbClr val="0E2841"/>
              </a:solidFill>
              <a:latin typeface="Calibri" panose="020F0502020204030204" pitchFamily="34" charset="0"/>
            </a:endParaRPr>
          </a:p>
        </p:txBody>
      </p:sp>
      <p:sp>
        <p:nvSpPr>
          <p:cNvPr id="90" name="OTLSHAPE_SLT_26ef129aea514379a7cd7bb580929e8a_EndDate" hidden="1">
            <a:extLst>
              <a:ext uri="{FF2B5EF4-FFF2-40B4-BE49-F238E27FC236}">
                <a16:creationId xmlns:a16="http://schemas.microsoft.com/office/drawing/2014/main" id="{5518294F-978F-D4DA-F456-DE6E7B17005C}"/>
              </a:ext>
            </a:extLst>
          </p:cNvPr>
          <p:cNvSpPr txBox="1"/>
          <p:nvPr>
            <p:custDataLst>
              <p:tags r:id="rId143"/>
            </p:custDataLst>
          </p:nvPr>
        </p:nvSpPr>
        <p:spPr>
          <a:xfrm>
            <a:off x="12700" y="74255"/>
            <a:ext cx="0" cy="0"/>
          </a:xfrm>
          <a:prstGeom prst="rect">
            <a:avLst/>
          </a:prstGeom>
          <a:noFill/>
        </p:spPr>
        <p:txBody>
          <a:bodyPr vert="horz" wrap="square" lIns="0" tIns="0" rIns="0" bIns="0" rtlCol="0" anchor="ctr" anchorCtr="0">
            <a:spAutoFit/>
          </a:bodyPr>
          <a:lstStyle/>
          <a:p>
            <a:pPr algn="r"/>
            <a:endParaRPr lang="en-GB" sz="1000">
              <a:solidFill>
                <a:srgbClr val="0E2841"/>
              </a:solidFill>
              <a:latin typeface="Calibri" panose="020F0502020204030204" pitchFamily="34" charset="0"/>
            </a:endParaRPr>
          </a:p>
        </p:txBody>
      </p:sp>
      <p:sp>
        <p:nvSpPr>
          <p:cNvPr id="91" name="OTLSHAPE_SLT_26ef129aea514379a7cd7bb580929e8a_JoinedDate">
            <a:extLst>
              <a:ext uri="{FF2B5EF4-FFF2-40B4-BE49-F238E27FC236}">
                <a16:creationId xmlns:a16="http://schemas.microsoft.com/office/drawing/2014/main" id="{75C147E6-4D0E-8323-013C-F9DB23EC1A4B}"/>
              </a:ext>
            </a:extLst>
          </p:cNvPr>
          <p:cNvSpPr txBox="1"/>
          <p:nvPr>
            <p:custDataLst>
              <p:tags r:id="rId144"/>
            </p:custDataLst>
          </p:nvPr>
        </p:nvSpPr>
        <p:spPr>
          <a:xfrm>
            <a:off x="2084011" y="3853633"/>
            <a:ext cx="1054100" cy="155025"/>
          </a:xfrm>
          <a:prstGeom prst="rect">
            <a:avLst/>
          </a:prstGeom>
          <a:noFill/>
        </p:spPr>
        <p:txBody>
          <a:bodyPr vert="horz" wrap="square" lIns="0" tIns="0" rIns="0" bIns="0" rtlCol="0" anchor="ctr" anchorCtr="0">
            <a:spAutoFit/>
          </a:bodyPr>
          <a:lstStyle/>
          <a:p>
            <a:pPr algn="r"/>
            <a:r>
              <a:rPr lang="en-GB" sz="1000" spc="-6">
                <a:solidFill>
                  <a:srgbClr val="0E2841"/>
                </a:solidFill>
                <a:latin typeface="Calibri" panose="020F0502020204030204" pitchFamily="34" charset="0"/>
              </a:rPr>
              <a:t>Sep 2025 - Feb 2026</a:t>
            </a:r>
          </a:p>
        </p:txBody>
      </p:sp>
      <p:sp>
        <p:nvSpPr>
          <p:cNvPr id="92" name="OTLSHAPE_SLT_26ef129aea514379a7cd7bb580929e8a_Title">
            <a:extLst>
              <a:ext uri="{FF2B5EF4-FFF2-40B4-BE49-F238E27FC236}">
                <a16:creationId xmlns:a16="http://schemas.microsoft.com/office/drawing/2014/main" id="{571520E5-2CED-5D64-F5A3-755346A5C9C2}"/>
              </a:ext>
            </a:extLst>
          </p:cNvPr>
          <p:cNvSpPr txBox="1"/>
          <p:nvPr>
            <p:custDataLst>
              <p:tags r:id="rId145"/>
            </p:custDataLst>
          </p:nvPr>
        </p:nvSpPr>
        <p:spPr>
          <a:xfrm>
            <a:off x="5090233" y="3845886"/>
            <a:ext cx="3365500" cy="170519"/>
          </a:xfrm>
          <a:prstGeom prst="rect">
            <a:avLst/>
          </a:prstGeom>
          <a:noFill/>
        </p:spPr>
        <p:txBody>
          <a:bodyPr vert="horz" wrap="square" lIns="0" tIns="0" rIns="0" bIns="0" rtlCol="0" anchor="ctr" anchorCtr="0">
            <a:spAutoFit/>
          </a:bodyPr>
          <a:lstStyle/>
          <a:p>
            <a:r>
              <a:rPr lang="en-GB" sz="1100" spc="-2">
                <a:solidFill>
                  <a:schemeClr val="dk1"/>
                </a:solidFill>
                <a:latin typeface="Calibri" panose="020F0502020204030204" pitchFamily="34" charset="0"/>
              </a:rPr>
              <a:t>Sample Stage: Procurement and Manufacturing phase (LLB)</a:t>
            </a:r>
          </a:p>
        </p:txBody>
      </p:sp>
      <p:sp>
        <p:nvSpPr>
          <p:cNvPr id="100" name="OTLSHAPE_SLT_26ef129aea514379a7cd7bb580929e8a_TextPercentage" hidden="1">
            <a:extLst>
              <a:ext uri="{FF2B5EF4-FFF2-40B4-BE49-F238E27FC236}">
                <a16:creationId xmlns:a16="http://schemas.microsoft.com/office/drawing/2014/main" id="{AC9A036A-6B74-4E99-E79F-8324EB09DFB8}"/>
              </a:ext>
            </a:extLst>
          </p:cNvPr>
          <p:cNvSpPr txBox="1"/>
          <p:nvPr>
            <p:custDataLst>
              <p:tags r:id="rId146"/>
            </p:custDataLst>
          </p:nvPr>
        </p:nvSpPr>
        <p:spPr>
          <a:xfrm>
            <a:off x="12700" y="74255"/>
            <a:ext cx="0" cy="0"/>
          </a:xfrm>
          <a:prstGeom prst="rect">
            <a:avLst/>
          </a:prstGeom>
          <a:noFill/>
        </p:spPr>
        <p:txBody>
          <a:bodyPr vert="horz" wrap="square" lIns="0" tIns="0" rIns="0" bIns="0" rtlCol="0" anchor="ctr" anchorCtr="0">
            <a:spAutoFit/>
          </a:bodyPr>
          <a:lstStyle/>
          <a:p>
            <a:pPr algn="ctr"/>
            <a:endParaRPr lang="en-GB" sz="1000">
              <a:solidFill>
                <a:srgbClr val="E8E8E8"/>
              </a:solidFill>
              <a:latin typeface="Calibri" panose="020F0502020204030204" pitchFamily="34" charset="0"/>
            </a:endParaRPr>
          </a:p>
        </p:txBody>
      </p:sp>
      <p:sp>
        <p:nvSpPr>
          <p:cNvPr id="103" name="OTLSHAPE_SLT_b5630a8c22ae47b899ddf7153fcb495b_Duration" hidden="1">
            <a:extLst>
              <a:ext uri="{FF2B5EF4-FFF2-40B4-BE49-F238E27FC236}">
                <a16:creationId xmlns:a16="http://schemas.microsoft.com/office/drawing/2014/main" id="{29C76C06-DA40-E669-2B7D-DBB92660BD80}"/>
              </a:ext>
            </a:extLst>
          </p:cNvPr>
          <p:cNvSpPr txBox="1"/>
          <p:nvPr>
            <p:custDataLst>
              <p:tags r:id="rId147"/>
            </p:custDataLst>
          </p:nvPr>
        </p:nvSpPr>
        <p:spPr>
          <a:xfrm>
            <a:off x="12700" y="-310466"/>
            <a:ext cx="393700" cy="165100"/>
          </a:xfrm>
          <a:prstGeom prst="rect">
            <a:avLst/>
          </a:prstGeom>
          <a:noFill/>
        </p:spPr>
        <p:txBody>
          <a:bodyPr vert="horz" wrap="square" lIns="0" tIns="0" rIns="0" bIns="0" rtlCol="0" anchor="ctr" anchorCtr="0">
            <a:spAutoFit/>
          </a:bodyPr>
          <a:lstStyle/>
          <a:p>
            <a:r>
              <a:rPr lang="en-GB" sz="1000">
                <a:solidFill>
                  <a:srgbClr val="ED7D31"/>
                </a:solidFill>
                <a:latin typeface="Calibri" panose="020F0502020204030204" pitchFamily="34" charset="0"/>
              </a:rPr>
              <a:t>52 days</a:t>
            </a:r>
          </a:p>
        </p:txBody>
      </p:sp>
      <p:sp>
        <p:nvSpPr>
          <p:cNvPr id="104" name="OTLSHAPE_SLT_b5630a8c22ae47b899ddf7153fcb495b_StartDate" hidden="1">
            <a:extLst>
              <a:ext uri="{FF2B5EF4-FFF2-40B4-BE49-F238E27FC236}">
                <a16:creationId xmlns:a16="http://schemas.microsoft.com/office/drawing/2014/main" id="{DE6991D8-5B06-2694-3989-5218DA44B752}"/>
              </a:ext>
            </a:extLst>
          </p:cNvPr>
          <p:cNvSpPr txBox="1"/>
          <p:nvPr>
            <p:custDataLst>
              <p:tags r:id="rId148"/>
            </p:custDataLst>
          </p:nvPr>
        </p:nvSpPr>
        <p:spPr>
          <a:xfrm>
            <a:off x="12700" y="74255"/>
            <a:ext cx="0" cy="0"/>
          </a:xfrm>
          <a:prstGeom prst="rect">
            <a:avLst/>
          </a:prstGeom>
          <a:noFill/>
        </p:spPr>
        <p:txBody>
          <a:bodyPr vert="horz" wrap="square" lIns="0" tIns="0" rIns="0" bIns="0" rtlCol="0" anchor="ctr" anchorCtr="0">
            <a:spAutoFit/>
          </a:bodyPr>
          <a:lstStyle/>
          <a:p>
            <a:pPr algn="r"/>
            <a:endParaRPr lang="en-GB" sz="1000">
              <a:solidFill>
                <a:srgbClr val="0E2841"/>
              </a:solidFill>
              <a:latin typeface="Calibri" panose="020F0502020204030204" pitchFamily="34" charset="0"/>
            </a:endParaRPr>
          </a:p>
        </p:txBody>
      </p:sp>
      <p:sp>
        <p:nvSpPr>
          <p:cNvPr id="105" name="OTLSHAPE_SLT_b5630a8c22ae47b899ddf7153fcb495b_EndDate" hidden="1">
            <a:extLst>
              <a:ext uri="{FF2B5EF4-FFF2-40B4-BE49-F238E27FC236}">
                <a16:creationId xmlns:a16="http://schemas.microsoft.com/office/drawing/2014/main" id="{EBBF3D68-933A-15D0-66CF-EDBAE9B2E106}"/>
              </a:ext>
            </a:extLst>
          </p:cNvPr>
          <p:cNvSpPr txBox="1"/>
          <p:nvPr>
            <p:custDataLst>
              <p:tags r:id="rId149"/>
            </p:custDataLst>
          </p:nvPr>
        </p:nvSpPr>
        <p:spPr>
          <a:xfrm>
            <a:off x="12700" y="74255"/>
            <a:ext cx="0" cy="0"/>
          </a:xfrm>
          <a:prstGeom prst="rect">
            <a:avLst/>
          </a:prstGeom>
          <a:noFill/>
        </p:spPr>
        <p:txBody>
          <a:bodyPr vert="horz" wrap="square" lIns="0" tIns="0" rIns="0" bIns="0" rtlCol="0" anchor="ctr" anchorCtr="0">
            <a:spAutoFit/>
          </a:bodyPr>
          <a:lstStyle/>
          <a:p>
            <a:pPr algn="r"/>
            <a:endParaRPr lang="en-GB" sz="1000">
              <a:solidFill>
                <a:srgbClr val="0E2841"/>
              </a:solidFill>
              <a:latin typeface="Calibri" panose="020F0502020204030204" pitchFamily="34" charset="0"/>
            </a:endParaRPr>
          </a:p>
        </p:txBody>
      </p:sp>
      <p:sp>
        <p:nvSpPr>
          <p:cNvPr id="106" name="OTLSHAPE_SLT_b5630a8c22ae47b899ddf7153fcb495b_JoinedDate">
            <a:extLst>
              <a:ext uri="{FF2B5EF4-FFF2-40B4-BE49-F238E27FC236}">
                <a16:creationId xmlns:a16="http://schemas.microsoft.com/office/drawing/2014/main" id="{8675FF12-C6CE-6E7C-C2D1-9AA4D66EC2AF}"/>
              </a:ext>
            </a:extLst>
          </p:cNvPr>
          <p:cNvSpPr txBox="1"/>
          <p:nvPr>
            <p:custDataLst>
              <p:tags r:id="rId150"/>
            </p:custDataLst>
          </p:nvPr>
        </p:nvSpPr>
        <p:spPr>
          <a:xfrm>
            <a:off x="3948978" y="4062251"/>
            <a:ext cx="1041400" cy="155025"/>
          </a:xfrm>
          <a:prstGeom prst="rect">
            <a:avLst/>
          </a:prstGeom>
          <a:noFill/>
        </p:spPr>
        <p:txBody>
          <a:bodyPr vert="horz" wrap="square" lIns="0" tIns="0" rIns="0" bIns="0" rtlCol="0" anchor="ctr" anchorCtr="0">
            <a:spAutoFit/>
          </a:bodyPr>
          <a:lstStyle/>
          <a:p>
            <a:pPr algn="r"/>
            <a:r>
              <a:rPr lang="en-GB" sz="1000" spc="-4">
                <a:solidFill>
                  <a:srgbClr val="0E2841"/>
                </a:solidFill>
                <a:latin typeface="Calibri" panose="020F0502020204030204" pitchFamily="34" charset="0"/>
              </a:rPr>
              <a:t>Feb 2026 - Apr 2026</a:t>
            </a:r>
          </a:p>
        </p:txBody>
      </p:sp>
      <p:sp>
        <p:nvSpPr>
          <p:cNvPr id="107" name="OTLSHAPE_SLT_b5630a8c22ae47b899ddf7153fcb495b_Title">
            <a:extLst>
              <a:ext uri="{FF2B5EF4-FFF2-40B4-BE49-F238E27FC236}">
                <a16:creationId xmlns:a16="http://schemas.microsoft.com/office/drawing/2014/main" id="{E63D7932-FD56-9F79-6A44-2770A2FF968C}"/>
              </a:ext>
            </a:extLst>
          </p:cNvPr>
          <p:cNvSpPr txBox="1"/>
          <p:nvPr>
            <p:custDataLst>
              <p:tags r:id="rId151"/>
            </p:custDataLst>
          </p:nvPr>
        </p:nvSpPr>
        <p:spPr>
          <a:xfrm>
            <a:off x="5989605" y="4054504"/>
            <a:ext cx="2146300" cy="170519"/>
          </a:xfrm>
          <a:prstGeom prst="rect">
            <a:avLst/>
          </a:prstGeom>
          <a:noFill/>
        </p:spPr>
        <p:txBody>
          <a:bodyPr vert="horz" wrap="square" lIns="0" tIns="0" rIns="0" bIns="0" rtlCol="0" anchor="ctr" anchorCtr="0">
            <a:spAutoFit/>
          </a:bodyPr>
          <a:lstStyle/>
          <a:p>
            <a:r>
              <a:rPr lang="en-GB" sz="1100" spc="-2">
                <a:solidFill>
                  <a:schemeClr val="dk1"/>
                </a:solidFill>
                <a:latin typeface="Calibri" panose="020F0502020204030204" pitchFamily="34" charset="0"/>
              </a:rPr>
              <a:t>Sample Stage: Installation phase (LLB)</a:t>
            </a:r>
          </a:p>
        </p:txBody>
      </p:sp>
      <p:sp>
        <p:nvSpPr>
          <p:cNvPr id="108" name="OTLSHAPE_SLT_b5630a8c22ae47b899ddf7153fcb495b_TextPercentage" hidden="1">
            <a:extLst>
              <a:ext uri="{FF2B5EF4-FFF2-40B4-BE49-F238E27FC236}">
                <a16:creationId xmlns:a16="http://schemas.microsoft.com/office/drawing/2014/main" id="{DDA6BBAE-FD17-067D-3910-A6C7872AA4C0}"/>
              </a:ext>
            </a:extLst>
          </p:cNvPr>
          <p:cNvSpPr txBox="1"/>
          <p:nvPr>
            <p:custDataLst>
              <p:tags r:id="rId152"/>
            </p:custDataLst>
          </p:nvPr>
        </p:nvSpPr>
        <p:spPr>
          <a:xfrm>
            <a:off x="12700" y="74255"/>
            <a:ext cx="0" cy="0"/>
          </a:xfrm>
          <a:prstGeom prst="rect">
            <a:avLst/>
          </a:prstGeom>
          <a:noFill/>
        </p:spPr>
        <p:txBody>
          <a:bodyPr vert="horz" wrap="square" lIns="0" tIns="0" rIns="0" bIns="0" rtlCol="0" anchor="ctr" anchorCtr="0">
            <a:spAutoFit/>
          </a:bodyPr>
          <a:lstStyle/>
          <a:p>
            <a:pPr algn="ctr"/>
            <a:endParaRPr lang="en-GB" sz="1000">
              <a:solidFill>
                <a:srgbClr val="E8E8E8"/>
              </a:solidFill>
              <a:latin typeface="Calibri" panose="020F0502020204030204" pitchFamily="34" charset="0"/>
            </a:endParaRPr>
          </a:p>
        </p:txBody>
      </p:sp>
      <p:sp>
        <p:nvSpPr>
          <p:cNvPr id="117" name="OTLSHAPE_SLT_33c8611146d7483682242ebd168310d6_Duration" hidden="1">
            <a:extLst>
              <a:ext uri="{FF2B5EF4-FFF2-40B4-BE49-F238E27FC236}">
                <a16:creationId xmlns:a16="http://schemas.microsoft.com/office/drawing/2014/main" id="{A98DF3AC-F467-3954-1382-239E4935724A}"/>
              </a:ext>
            </a:extLst>
          </p:cNvPr>
          <p:cNvSpPr txBox="1"/>
          <p:nvPr>
            <p:custDataLst>
              <p:tags r:id="rId153"/>
            </p:custDataLst>
          </p:nvPr>
        </p:nvSpPr>
        <p:spPr>
          <a:xfrm>
            <a:off x="12700" y="-310466"/>
            <a:ext cx="393700" cy="165100"/>
          </a:xfrm>
          <a:prstGeom prst="rect">
            <a:avLst/>
          </a:prstGeom>
          <a:noFill/>
        </p:spPr>
        <p:txBody>
          <a:bodyPr vert="horz" wrap="square" lIns="0" tIns="0" rIns="0" bIns="0" rtlCol="0" anchor="ctr" anchorCtr="0">
            <a:spAutoFit/>
          </a:bodyPr>
          <a:lstStyle/>
          <a:p>
            <a:r>
              <a:rPr lang="en-GB" sz="1000">
                <a:solidFill>
                  <a:srgbClr val="ED7D31"/>
                </a:solidFill>
                <a:latin typeface="Calibri" panose="020F0502020204030204" pitchFamily="34" charset="0"/>
              </a:rPr>
              <a:t>82 days</a:t>
            </a:r>
          </a:p>
        </p:txBody>
      </p:sp>
      <p:sp>
        <p:nvSpPr>
          <p:cNvPr id="118" name="OTLSHAPE_SLT_33c8611146d7483682242ebd168310d6_StartDate" hidden="1">
            <a:extLst>
              <a:ext uri="{FF2B5EF4-FFF2-40B4-BE49-F238E27FC236}">
                <a16:creationId xmlns:a16="http://schemas.microsoft.com/office/drawing/2014/main" id="{C19038BF-6422-B126-ACED-0D349B34B1E6}"/>
              </a:ext>
            </a:extLst>
          </p:cNvPr>
          <p:cNvSpPr txBox="1"/>
          <p:nvPr>
            <p:custDataLst>
              <p:tags r:id="rId154"/>
            </p:custDataLst>
          </p:nvPr>
        </p:nvSpPr>
        <p:spPr>
          <a:xfrm>
            <a:off x="12700" y="74255"/>
            <a:ext cx="0" cy="0"/>
          </a:xfrm>
          <a:prstGeom prst="rect">
            <a:avLst/>
          </a:prstGeom>
          <a:noFill/>
        </p:spPr>
        <p:txBody>
          <a:bodyPr vert="horz" wrap="square" lIns="0" tIns="0" rIns="0" bIns="0" rtlCol="0" anchor="ctr" anchorCtr="0">
            <a:spAutoFit/>
          </a:bodyPr>
          <a:lstStyle/>
          <a:p>
            <a:pPr algn="r"/>
            <a:endParaRPr lang="en-GB" sz="1000">
              <a:solidFill>
                <a:srgbClr val="0E2841"/>
              </a:solidFill>
              <a:latin typeface="Calibri" panose="020F0502020204030204" pitchFamily="34" charset="0"/>
            </a:endParaRPr>
          </a:p>
        </p:txBody>
      </p:sp>
      <p:sp>
        <p:nvSpPr>
          <p:cNvPr id="119" name="OTLSHAPE_SLT_33c8611146d7483682242ebd168310d6_EndDate" hidden="1">
            <a:extLst>
              <a:ext uri="{FF2B5EF4-FFF2-40B4-BE49-F238E27FC236}">
                <a16:creationId xmlns:a16="http://schemas.microsoft.com/office/drawing/2014/main" id="{86EAB4CC-5FB6-B9C5-3CD4-C725428686C8}"/>
              </a:ext>
            </a:extLst>
          </p:cNvPr>
          <p:cNvSpPr txBox="1"/>
          <p:nvPr>
            <p:custDataLst>
              <p:tags r:id="rId155"/>
            </p:custDataLst>
          </p:nvPr>
        </p:nvSpPr>
        <p:spPr>
          <a:xfrm>
            <a:off x="12700" y="74255"/>
            <a:ext cx="0" cy="0"/>
          </a:xfrm>
          <a:prstGeom prst="rect">
            <a:avLst/>
          </a:prstGeom>
          <a:noFill/>
        </p:spPr>
        <p:txBody>
          <a:bodyPr vert="horz" wrap="square" lIns="0" tIns="0" rIns="0" bIns="0" rtlCol="0" anchor="ctr" anchorCtr="0">
            <a:spAutoFit/>
          </a:bodyPr>
          <a:lstStyle/>
          <a:p>
            <a:pPr algn="r"/>
            <a:endParaRPr lang="en-GB" sz="1000">
              <a:solidFill>
                <a:srgbClr val="0E2841"/>
              </a:solidFill>
              <a:latin typeface="Calibri" panose="020F0502020204030204" pitchFamily="34" charset="0"/>
            </a:endParaRPr>
          </a:p>
        </p:txBody>
      </p:sp>
      <p:sp>
        <p:nvSpPr>
          <p:cNvPr id="120" name="OTLSHAPE_SLT_33c8611146d7483682242ebd168310d6_JoinedDate">
            <a:extLst>
              <a:ext uri="{FF2B5EF4-FFF2-40B4-BE49-F238E27FC236}">
                <a16:creationId xmlns:a16="http://schemas.microsoft.com/office/drawing/2014/main" id="{EE48A45E-C5D5-C3BC-E975-D377CAE3D187}"/>
              </a:ext>
            </a:extLst>
          </p:cNvPr>
          <p:cNvSpPr txBox="1"/>
          <p:nvPr>
            <p:custDataLst>
              <p:tags r:id="rId156"/>
            </p:custDataLst>
          </p:nvPr>
        </p:nvSpPr>
        <p:spPr>
          <a:xfrm>
            <a:off x="4834760" y="4270870"/>
            <a:ext cx="1054100" cy="155025"/>
          </a:xfrm>
          <a:prstGeom prst="rect">
            <a:avLst/>
          </a:prstGeom>
          <a:noFill/>
        </p:spPr>
        <p:txBody>
          <a:bodyPr vert="horz" wrap="square" lIns="0" tIns="0" rIns="0" bIns="0" rtlCol="0" anchor="ctr" anchorCtr="0">
            <a:spAutoFit/>
          </a:bodyPr>
          <a:lstStyle/>
          <a:p>
            <a:pPr algn="r"/>
            <a:r>
              <a:rPr lang="en-GB" sz="1000" spc="-4" dirty="0">
                <a:solidFill>
                  <a:srgbClr val="0E2841"/>
                </a:solidFill>
                <a:latin typeface="Calibri" panose="020F0502020204030204" pitchFamily="34" charset="0"/>
              </a:rPr>
              <a:t>Apr 2026 - Aug 2026</a:t>
            </a:r>
          </a:p>
        </p:txBody>
      </p:sp>
      <p:sp>
        <p:nvSpPr>
          <p:cNvPr id="121" name="OTLSHAPE_SLT_33c8611146d7483682242ebd168310d6_Title">
            <a:extLst>
              <a:ext uri="{FF2B5EF4-FFF2-40B4-BE49-F238E27FC236}">
                <a16:creationId xmlns:a16="http://schemas.microsoft.com/office/drawing/2014/main" id="{2A2A2E83-AE7F-3734-EB92-9387CCF1F46A}"/>
              </a:ext>
            </a:extLst>
          </p:cNvPr>
          <p:cNvSpPr txBox="1"/>
          <p:nvPr>
            <p:custDataLst>
              <p:tags r:id="rId157"/>
            </p:custDataLst>
          </p:nvPr>
        </p:nvSpPr>
        <p:spPr>
          <a:xfrm>
            <a:off x="7438592" y="4263123"/>
            <a:ext cx="4610100" cy="170519"/>
          </a:xfrm>
          <a:prstGeom prst="rect">
            <a:avLst/>
          </a:prstGeom>
          <a:noFill/>
        </p:spPr>
        <p:txBody>
          <a:bodyPr vert="horz" wrap="square" lIns="0" tIns="0" rIns="0" bIns="0" rtlCol="0" anchor="ctr" anchorCtr="0">
            <a:spAutoFit/>
          </a:bodyPr>
          <a:lstStyle/>
          <a:p>
            <a:r>
              <a:rPr lang="en-GB" sz="1100" spc="-2">
                <a:solidFill>
                  <a:schemeClr val="dk1"/>
                </a:solidFill>
                <a:latin typeface="Calibri" panose="020F0502020204030204" pitchFamily="34" charset="0"/>
              </a:rPr>
              <a:t>MCA (including sub-systems): Installation, Energization and Commissioning phase</a:t>
            </a:r>
          </a:p>
        </p:txBody>
      </p:sp>
      <p:sp>
        <p:nvSpPr>
          <p:cNvPr id="122" name="OTLSHAPE_SLT_33c8611146d7483682242ebd168310d6_TextPercentage" hidden="1">
            <a:extLst>
              <a:ext uri="{FF2B5EF4-FFF2-40B4-BE49-F238E27FC236}">
                <a16:creationId xmlns:a16="http://schemas.microsoft.com/office/drawing/2014/main" id="{3D897816-B1AD-88D6-85E1-E822CC77B3C5}"/>
              </a:ext>
            </a:extLst>
          </p:cNvPr>
          <p:cNvSpPr txBox="1"/>
          <p:nvPr>
            <p:custDataLst>
              <p:tags r:id="rId158"/>
            </p:custDataLst>
          </p:nvPr>
        </p:nvSpPr>
        <p:spPr>
          <a:xfrm>
            <a:off x="12700" y="74255"/>
            <a:ext cx="0" cy="0"/>
          </a:xfrm>
          <a:prstGeom prst="rect">
            <a:avLst/>
          </a:prstGeom>
          <a:noFill/>
        </p:spPr>
        <p:txBody>
          <a:bodyPr vert="horz" wrap="square" lIns="0" tIns="0" rIns="0" bIns="0" rtlCol="0" anchor="ctr" anchorCtr="0">
            <a:spAutoFit/>
          </a:bodyPr>
          <a:lstStyle/>
          <a:p>
            <a:pPr algn="ctr"/>
            <a:endParaRPr lang="en-GB" sz="1000">
              <a:solidFill>
                <a:srgbClr val="E8E8E8"/>
              </a:solidFill>
              <a:latin typeface="Calibri" panose="020F0502020204030204" pitchFamily="34" charset="0"/>
            </a:endParaRPr>
          </a:p>
        </p:txBody>
      </p:sp>
      <p:sp>
        <p:nvSpPr>
          <p:cNvPr id="133" name="OTLSHAPE_SLT_a748ce282dcf45aaad04c8016f45a931_Duration" hidden="1">
            <a:extLst>
              <a:ext uri="{FF2B5EF4-FFF2-40B4-BE49-F238E27FC236}">
                <a16:creationId xmlns:a16="http://schemas.microsoft.com/office/drawing/2014/main" id="{8F3B3A2B-2E78-0AC3-65B9-80FFB0A778CC}"/>
              </a:ext>
            </a:extLst>
          </p:cNvPr>
          <p:cNvSpPr txBox="1"/>
          <p:nvPr>
            <p:custDataLst>
              <p:tags r:id="rId159"/>
            </p:custDataLst>
          </p:nvPr>
        </p:nvSpPr>
        <p:spPr>
          <a:xfrm>
            <a:off x="12700" y="-310466"/>
            <a:ext cx="393700" cy="165100"/>
          </a:xfrm>
          <a:prstGeom prst="rect">
            <a:avLst/>
          </a:prstGeom>
          <a:noFill/>
        </p:spPr>
        <p:txBody>
          <a:bodyPr vert="horz" wrap="square" lIns="0" tIns="0" rIns="0" bIns="0" rtlCol="0" anchor="ctr" anchorCtr="0">
            <a:spAutoFit/>
          </a:bodyPr>
          <a:lstStyle/>
          <a:p>
            <a:r>
              <a:rPr lang="en-GB" sz="1000">
                <a:solidFill>
                  <a:srgbClr val="ED7D31"/>
                </a:solidFill>
                <a:latin typeface="Calibri" panose="020F0502020204030204" pitchFamily="34" charset="0"/>
              </a:rPr>
              <a:t>90 days</a:t>
            </a:r>
          </a:p>
        </p:txBody>
      </p:sp>
      <p:sp>
        <p:nvSpPr>
          <p:cNvPr id="134" name="OTLSHAPE_SLT_a748ce282dcf45aaad04c8016f45a931_JoinedDate">
            <a:extLst>
              <a:ext uri="{FF2B5EF4-FFF2-40B4-BE49-F238E27FC236}">
                <a16:creationId xmlns:a16="http://schemas.microsoft.com/office/drawing/2014/main" id="{FB0AB87E-3B4B-D7E2-20E6-38009F6BBED9}"/>
              </a:ext>
            </a:extLst>
          </p:cNvPr>
          <p:cNvSpPr txBox="1"/>
          <p:nvPr>
            <p:custDataLst>
              <p:tags r:id="rId160"/>
            </p:custDataLst>
          </p:nvPr>
        </p:nvSpPr>
        <p:spPr>
          <a:xfrm>
            <a:off x="-11853" y="4555689"/>
            <a:ext cx="1054100" cy="165100"/>
          </a:xfrm>
          <a:prstGeom prst="rect">
            <a:avLst/>
          </a:prstGeom>
          <a:noFill/>
        </p:spPr>
        <p:txBody>
          <a:bodyPr vert="horz" wrap="square" lIns="0" tIns="0" rIns="0" bIns="0" rtlCol="0" anchor="ctr" anchorCtr="0">
            <a:spAutoFit/>
          </a:bodyPr>
          <a:lstStyle/>
          <a:p>
            <a:pPr algn="r"/>
            <a:r>
              <a:rPr lang="en-GB" sz="1000">
                <a:solidFill>
                  <a:srgbClr val="0E2841"/>
                </a:solidFill>
                <a:latin typeface="Calibri" panose="020F0502020204030204" pitchFamily="34" charset="0"/>
              </a:rPr>
              <a:t>Apr 2025 - Aug 2025</a:t>
            </a:r>
          </a:p>
        </p:txBody>
      </p:sp>
      <p:sp>
        <p:nvSpPr>
          <p:cNvPr id="135" name="OTLSHAPE_SLT_a748ce282dcf45aaad04c8016f45a931_StartDate" hidden="1">
            <a:extLst>
              <a:ext uri="{FF2B5EF4-FFF2-40B4-BE49-F238E27FC236}">
                <a16:creationId xmlns:a16="http://schemas.microsoft.com/office/drawing/2014/main" id="{B3DA5BDA-DE35-8E0A-D2C0-CC44719080A6}"/>
              </a:ext>
            </a:extLst>
          </p:cNvPr>
          <p:cNvSpPr txBox="1"/>
          <p:nvPr>
            <p:custDataLst>
              <p:tags r:id="rId161"/>
            </p:custDataLst>
          </p:nvPr>
        </p:nvSpPr>
        <p:spPr>
          <a:xfrm>
            <a:off x="12700" y="74255"/>
            <a:ext cx="0" cy="0"/>
          </a:xfrm>
          <a:prstGeom prst="rect">
            <a:avLst/>
          </a:prstGeom>
          <a:noFill/>
        </p:spPr>
        <p:txBody>
          <a:bodyPr vert="horz" wrap="square" lIns="0" tIns="0" rIns="0" bIns="0" rtlCol="0" anchor="ctr" anchorCtr="0">
            <a:spAutoFit/>
          </a:bodyPr>
          <a:lstStyle/>
          <a:p>
            <a:pPr algn="r"/>
            <a:endParaRPr lang="en-GB" sz="1000">
              <a:solidFill>
                <a:srgbClr val="0E2841"/>
              </a:solidFill>
              <a:latin typeface="Calibri" panose="020F0502020204030204" pitchFamily="34" charset="0"/>
            </a:endParaRPr>
          </a:p>
        </p:txBody>
      </p:sp>
      <p:sp>
        <p:nvSpPr>
          <p:cNvPr id="136" name="OTLSHAPE_SLT_a748ce282dcf45aaad04c8016f45a931_EndDate" hidden="1">
            <a:extLst>
              <a:ext uri="{FF2B5EF4-FFF2-40B4-BE49-F238E27FC236}">
                <a16:creationId xmlns:a16="http://schemas.microsoft.com/office/drawing/2014/main" id="{D7B64E6C-15DB-D937-F4B5-6B7F5299DE51}"/>
              </a:ext>
            </a:extLst>
          </p:cNvPr>
          <p:cNvSpPr txBox="1"/>
          <p:nvPr>
            <p:custDataLst>
              <p:tags r:id="rId162"/>
            </p:custDataLst>
          </p:nvPr>
        </p:nvSpPr>
        <p:spPr>
          <a:xfrm>
            <a:off x="12700" y="74255"/>
            <a:ext cx="0" cy="0"/>
          </a:xfrm>
          <a:prstGeom prst="rect">
            <a:avLst/>
          </a:prstGeom>
          <a:noFill/>
        </p:spPr>
        <p:txBody>
          <a:bodyPr vert="horz" wrap="square" lIns="0" tIns="0" rIns="0" bIns="0" rtlCol="0" anchor="ctr" anchorCtr="0">
            <a:spAutoFit/>
          </a:bodyPr>
          <a:lstStyle/>
          <a:p>
            <a:pPr algn="r"/>
            <a:endParaRPr lang="en-GB" sz="1000">
              <a:solidFill>
                <a:srgbClr val="0E2841"/>
              </a:solidFill>
              <a:latin typeface="Calibri" panose="020F0502020204030204" pitchFamily="34" charset="0"/>
            </a:endParaRPr>
          </a:p>
        </p:txBody>
      </p:sp>
      <p:sp>
        <p:nvSpPr>
          <p:cNvPr id="137" name="OTLSHAPE_SLT_a748ce282dcf45aaad04c8016f45a931_Title">
            <a:extLst>
              <a:ext uri="{FF2B5EF4-FFF2-40B4-BE49-F238E27FC236}">
                <a16:creationId xmlns:a16="http://schemas.microsoft.com/office/drawing/2014/main" id="{59EABBAA-2B13-C9DA-21E9-A101B5B0C05F}"/>
              </a:ext>
            </a:extLst>
          </p:cNvPr>
          <p:cNvSpPr txBox="1"/>
          <p:nvPr>
            <p:custDataLst>
              <p:tags r:id="rId163"/>
            </p:custDataLst>
          </p:nvPr>
        </p:nvSpPr>
        <p:spPr>
          <a:xfrm>
            <a:off x="2716892" y="4547942"/>
            <a:ext cx="1930400" cy="170519"/>
          </a:xfrm>
          <a:prstGeom prst="rect">
            <a:avLst/>
          </a:prstGeom>
          <a:noFill/>
        </p:spPr>
        <p:txBody>
          <a:bodyPr vert="horz" wrap="square" lIns="0" tIns="0" rIns="0" bIns="0" rtlCol="0" anchor="ctr" anchorCtr="0">
            <a:spAutoFit/>
          </a:bodyPr>
          <a:lstStyle/>
          <a:p>
            <a:r>
              <a:rPr lang="en-GB" sz="1100" spc="-2">
                <a:solidFill>
                  <a:schemeClr val="dk1"/>
                </a:solidFill>
                <a:latin typeface="Calibri" panose="020F0502020204030204" pitchFamily="34" charset="0"/>
              </a:rPr>
              <a:t>OoB VH+Supp: Design phase (LLB)</a:t>
            </a:r>
          </a:p>
        </p:txBody>
      </p:sp>
      <p:sp>
        <p:nvSpPr>
          <p:cNvPr id="141" name="OTLSHAPE_SLT_a748ce282dcf45aaad04c8016f45a931_TextPercentage" hidden="1">
            <a:extLst>
              <a:ext uri="{FF2B5EF4-FFF2-40B4-BE49-F238E27FC236}">
                <a16:creationId xmlns:a16="http://schemas.microsoft.com/office/drawing/2014/main" id="{895CA2BF-E76C-BCBD-9216-E0DEB5484779}"/>
              </a:ext>
            </a:extLst>
          </p:cNvPr>
          <p:cNvSpPr txBox="1"/>
          <p:nvPr>
            <p:custDataLst>
              <p:tags r:id="rId164"/>
            </p:custDataLst>
          </p:nvPr>
        </p:nvSpPr>
        <p:spPr>
          <a:xfrm>
            <a:off x="12700" y="74255"/>
            <a:ext cx="0" cy="0"/>
          </a:xfrm>
          <a:prstGeom prst="rect">
            <a:avLst/>
          </a:prstGeom>
          <a:noFill/>
        </p:spPr>
        <p:txBody>
          <a:bodyPr vert="horz" wrap="square" lIns="0" tIns="0" rIns="0" bIns="0" rtlCol="0" anchor="ctr" anchorCtr="0">
            <a:spAutoFit/>
          </a:bodyPr>
          <a:lstStyle/>
          <a:p>
            <a:pPr algn="ctr"/>
            <a:endParaRPr lang="en-GB" sz="1000">
              <a:solidFill>
                <a:srgbClr val="E8E8E8"/>
              </a:solidFill>
              <a:latin typeface="Calibri" panose="020F0502020204030204" pitchFamily="34" charset="0"/>
            </a:endParaRPr>
          </a:p>
        </p:txBody>
      </p:sp>
      <p:sp>
        <p:nvSpPr>
          <p:cNvPr id="144" name="OTLSHAPE_SLT_4e673deba5054865af4df38da3bb4c4c_Duration" hidden="1">
            <a:extLst>
              <a:ext uri="{FF2B5EF4-FFF2-40B4-BE49-F238E27FC236}">
                <a16:creationId xmlns:a16="http://schemas.microsoft.com/office/drawing/2014/main" id="{E98EC76E-6F5D-AB73-BB7E-B494FAD01219}"/>
              </a:ext>
            </a:extLst>
          </p:cNvPr>
          <p:cNvSpPr txBox="1"/>
          <p:nvPr>
            <p:custDataLst>
              <p:tags r:id="rId165"/>
            </p:custDataLst>
          </p:nvPr>
        </p:nvSpPr>
        <p:spPr>
          <a:xfrm>
            <a:off x="12700" y="-387410"/>
            <a:ext cx="457200" cy="165100"/>
          </a:xfrm>
          <a:prstGeom prst="rect">
            <a:avLst/>
          </a:prstGeom>
          <a:noFill/>
        </p:spPr>
        <p:txBody>
          <a:bodyPr vert="horz" wrap="square" lIns="0" tIns="0" rIns="0" bIns="0" rtlCol="0" anchor="ctr" anchorCtr="0">
            <a:spAutoFit/>
          </a:bodyPr>
          <a:lstStyle/>
          <a:p>
            <a:r>
              <a:rPr lang="en-GB" sz="1000">
                <a:solidFill>
                  <a:srgbClr val="ED7D31"/>
                </a:solidFill>
                <a:latin typeface="Calibri" panose="020F0502020204030204" pitchFamily="34" charset="0"/>
              </a:rPr>
              <a:t>139 days</a:t>
            </a:r>
          </a:p>
        </p:txBody>
      </p:sp>
      <p:sp>
        <p:nvSpPr>
          <p:cNvPr id="145" name="OTLSHAPE_SLT_4e673deba5054865af4df38da3bb4c4c_JoinedDate">
            <a:extLst>
              <a:ext uri="{FF2B5EF4-FFF2-40B4-BE49-F238E27FC236}">
                <a16:creationId xmlns:a16="http://schemas.microsoft.com/office/drawing/2014/main" id="{131D1CD0-DE72-ACE6-B3C3-A8BC3727D17C}"/>
              </a:ext>
            </a:extLst>
          </p:cNvPr>
          <p:cNvSpPr txBox="1"/>
          <p:nvPr>
            <p:custDataLst>
              <p:tags r:id="rId166"/>
            </p:custDataLst>
          </p:nvPr>
        </p:nvSpPr>
        <p:spPr>
          <a:xfrm>
            <a:off x="1560142" y="4764307"/>
            <a:ext cx="1066800" cy="165100"/>
          </a:xfrm>
          <a:prstGeom prst="rect">
            <a:avLst/>
          </a:prstGeom>
          <a:noFill/>
        </p:spPr>
        <p:txBody>
          <a:bodyPr vert="horz" wrap="square" lIns="0" tIns="0" rIns="0" bIns="0" rtlCol="0" anchor="ctr" anchorCtr="0">
            <a:spAutoFit/>
          </a:bodyPr>
          <a:lstStyle/>
          <a:p>
            <a:pPr algn="r"/>
            <a:r>
              <a:rPr lang="en-GB" sz="1000">
                <a:solidFill>
                  <a:srgbClr val="0E2841"/>
                </a:solidFill>
                <a:latin typeface="Calibri" panose="020F0502020204030204" pitchFamily="34" charset="0"/>
              </a:rPr>
              <a:t>Aug 2025 - Feb 2026</a:t>
            </a:r>
          </a:p>
        </p:txBody>
      </p:sp>
      <p:sp>
        <p:nvSpPr>
          <p:cNvPr id="146" name="OTLSHAPE_SLT_4e673deba5054865af4df38da3bb4c4c_StartDate" hidden="1">
            <a:extLst>
              <a:ext uri="{FF2B5EF4-FFF2-40B4-BE49-F238E27FC236}">
                <a16:creationId xmlns:a16="http://schemas.microsoft.com/office/drawing/2014/main" id="{4C355204-017E-91EB-883F-811732191F7B}"/>
              </a:ext>
            </a:extLst>
          </p:cNvPr>
          <p:cNvSpPr txBox="1"/>
          <p:nvPr>
            <p:custDataLst>
              <p:tags r:id="rId167"/>
            </p:custDataLst>
          </p:nvPr>
        </p:nvSpPr>
        <p:spPr>
          <a:xfrm>
            <a:off x="12700" y="74255"/>
            <a:ext cx="0" cy="0"/>
          </a:xfrm>
          <a:prstGeom prst="rect">
            <a:avLst/>
          </a:prstGeom>
          <a:noFill/>
        </p:spPr>
        <p:txBody>
          <a:bodyPr vert="horz" wrap="square" lIns="0" tIns="0" rIns="0" bIns="0" rtlCol="0" anchor="ctr" anchorCtr="0">
            <a:spAutoFit/>
          </a:bodyPr>
          <a:lstStyle/>
          <a:p>
            <a:pPr algn="r"/>
            <a:endParaRPr lang="en-GB" sz="1000">
              <a:solidFill>
                <a:srgbClr val="0E2841"/>
              </a:solidFill>
              <a:latin typeface="Calibri" panose="020F0502020204030204" pitchFamily="34" charset="0"/>
            </a:endParaRPr>
          </a:p>
        </p:txBody>
      </p:sp>
      <p:sp>
        <p:nvSpPr>
          <p:cNvPr id="147" name="OTLSHAPE_SLT_4e673deba5054865af4df38da3bb4c4c_EndDate" hidden="1">
            <a:extLst>
              <a:ext uri="{FF2B5EF4-FFF2-40B4-BE49-F238E27FC236}">
                <a16:creationId xmlns:a16="http://schemas.microsoft.com/office/drawing/2014/main" id="{3B8F9231-AFD8-E8AB-4CBA-3DCF31BFAA07}"/>
              </a:ext>
            </a:extLst>
          </p:cNvPr>
          <p:cNvSpPr txBox="1"/>
          <p:nvPr>
            <p:custDataLst>
              <p:tags r:id="rId168"/>
            </p:custDataLst>
          </p:nvPr>
        </p:nvSpPr>
        <p:spPr>
          <a:xfrm>
            <a:off x="12700" y="74255"/>
            <a:ext cx="0" cy="0"/>
          </a:xfrm>
          <a:prstGeom prst="rect">
            <a:avLst/>
          </a:prstGeom>
          <a:noFill/>
        </p:spPr>
        <p:txBody>
          <a:bodyPr vert="horz" wrap="square" lIns="0" tIns="0" rIns="0" bIns="0" rtlCol="0" anchor="ctr" anchorCtr="0">
            <a:spAutoFit/>
          </a:bodyPr>
          <a:lstStyle/>
          <a:p>
            <a:pPr algn="r"/>
            <a:endParaRPr lang="en-GB" sz="1000">
              <a:solidFill>
                <a:srgbClr val="0E2841"/>
              </a:solidFill>
              <a:latin typeface="Calibri" panose="020F0502020204030204" pitchFamily="34" charset="0"/>
            </a:endParaRPr>
          </a:p>
        </p:txBody>
      </p:sp>
      <p:sp>
        <p:nvSpPr>
          <p:cNvPr id="148" name="OTLSHAPE_SLT_4e673deba5054865af4df38da3bb4c4c_Title">
            <a:extLst>
              <a:ext uri="{FF2B5EF4-FFF2-40B4-BE49-F238E27FC236}">
                <a16:creationId xmlns:a16="http://schemas.microsoft.com/office/drawing/2014/main" id="{5C5A4A22-16AE-2B6B-0321-D9EB0E2C4BB8}"/>
              </a:ext>
            </a:extLst>
          </p:cNvPr>
          <p:cNvSpPr txBox="1"/>
          <p:nvPr>
            <p:custDataLst>
              <p:tags r:id="rId169"/>
            </p:custDataLst>
          </p:nvPr>
        </p:nvSpPr>
        <p:spPr>
          <a:xfrm>
            <a:off x="5127707" y="4756560"/>
            <a:ext cx="3403600" cy="170519"/>
          </a:xfrm>
          <a:prstGeom prst="rect">
            <a:avLst/>
          </a:prstGeom>
          <a:noFill/>
        </p:spPr>
        <p:txBody>
          <a:bodyPr vert="horz" wrap="square" lIns="0" tIns="0" rIns="0" bIns="0" rtlCol="0" anchor="ctr" anchorCtr="0">
            <a:spAutoFit/>
          </a:bodyPr>
          <a:lstStyle/>
          <a:p>
            <a:r>
              <a:rPr lang="en-GB" sz="1100" spc="-2">
                <a:solidFill>
                  <a:schemeClr val="dk1"/>
                </a:solidFill>
                <a:latin typeface="Calibri" panose="020F0502020204030204" pitchFamily="34" charset="0"/>
              </a:rPr>
              <a:t>OoB VH+Supp: Procurement and Manufacturing phase (LLB)</a:t>
            </a:r>
          </a:p>
        </p:txBody>
      </p:sp>
      <p:sp>
        <p:nvSpPr>
          <p:cNvPr id="155" name="OTLSHAPE_SLT_4e673deba5054865af4df38da3bb4c4c_TextPercentage" hidden="1">
            <a:extLst>
              <a:ext uri="{FF2B5EF4-FFF2-40B4-BE49-F238E27FC236}">
                <a16:creationId xmlns:a16="http://schemas.microsoft.com/office/drawing/2014/main" id="{CC31509F-5826-2248-20C0-7A2084957B3F}"/>
              </a:ext>
            </a:extLst>
          </p:cNvPr>
          <p:cNvSpPr txBox="1"/>
          <p:nvPr>
            <p:custDataLst>
              <p:tags r:id="rId170"/>
            </p:custDataLst>
          </p:nvPr>
        </p:nvSpPr>
        <p:spPr>
          <a:xfrm>
            <a:off x="12700" y="74255"/>
            <a:ext cx="0" cy="0"/>
          </a:xfrm>
          <a:prstGeom prst="rect">
            <a:avLst/>
          </a:prstGeom>
          <a:noFill/>
        </p:spPr>
        <p:txBody>
          <a:bodyPr vert="horz" wrap="square" lIns="0" tIns="0" rIns="0" bIns="0" rtlCol="0" anchor="ctr" anchorCtr="0">
            <a:spAutoFit/>
          </a:bodyPr>
          <a:lstStyle/>
          <a:p>
            <a:pPr algn="ctr"/>
            <a:endParaRPr lang="en-GB" sz="1000">
              <a:solidFill>
                <a:srgbClr val="E8E8E8"/>
              </a:solidFill>
              <a:latin typeface="Calibri" panose="020F0502020204030204" pitchFamily="34" charset="0"/>
            </a:endParaRPr>
          </a:p>
        </p:txBody>
      </p:sp>
      <p:sp>
        <p:nvSpPr>
          <p:cNvPr id="158" name="OTLSHAPE_SLT_6a8310e69012418a970d2991a2ae9832_Duration" hidden="1">
            <a:extLst>
              <a:ext uri="{FF2B5EF4-FFF2-40B4-BE49-F238E27FC236}">
                <a16:creationId xmlns:a16="http://schemas.microsoft.com/office/drawing/2014/main" id="{B21D80DD-2360-8B78-3104-6D8EC0065E8E}"/>
              </a:ext>
            </a:extLst>
          </p:cNvPr>
          <p:cNvSpPr txBox="1"/>
          <p:nvPr>
            <p:custDataLst>
              <p:tags r:id="rId171"/>
            </p:custDataLst>
          </p:nvPr>
        </p:nvSpPr>
        <p:spPr>
          <a:xfrm>
            <a:off x="12700" y="-310466"/>
            <a:ext cx="393700" cy="165100"/>
          </a:xfrm>
          <a:prstGeom prst="rect">
            <a:avLst/>
          </a:prstGeom>
          <a:noFill/>
        </p:spPr>
        <p:txBody>
          <a:bodyPr vert="horz" wrap="square" lIns="0" tIns="0" rIns="0" bIns="0" rtlCol="0" anchor="ctr" anchorCtr="0">
            <a:spAutoFit/>
          </a:bodyPr>
          <a:lstStyle/>
          <a:p>
            <a:r>
              <a:rPr lang="en-GB" sz="1000">
                <a:solidFill>
                  <a:srgbClr val="ED7D31"/>
                </a:solidFill>
                <a:latin typeface="Calibri" panose="020F0502020204030204" pitchFamily="34" charset="0"/>
              </a:rPr>
              <a:t>68 days</a:t>
            </a:r>
          </a:p>
        </p:txBody>
      </p:sp>
      <p:sp>
        <p:nvSpPr>
          <p:cNvPr id="159" name="OTLSHAPE_SLT_6a8310e69012418a970d2991a2ae9832_JoinedDate">
            <a:extLst>
              <a:ext uri="{FF2B5EF4-FFF2-40B4-BE49-F238E27FC236}">
                <a16:creationId xmlns:a16="http://schemas.microsoft.com/office/drawing/2014/main" id="{F8309B5C-6FBF-D745-1425-AEB727593939}"/>
              </a:ext>
            </a:extLst>
          </p:cNvPr>
          <p:cNvSpPr txBox="1"/>
          <p:nvPr>
            <p:custDataLst>
              <p:tags r:id="rId172"/>
            </p:custDataLst>
          </p:nvPr>
        </p:nvSpPr>
        <p:spPr>
          <a:xfrm>
            <a:off x="3971387" y="4972926"/>
            <a:ext cx="1092200" cy="165100"/>
          </a:xfrm>
          <a:prstGeom prst="rect">
            <a:avLst/>
          </a:prstGeom>
          <a:noFill/>
        </p:spPr>
        <p:txBody>
          <a:bodyPr vert="horz" wrap="square" lIns="0" tIns="0" rIns="0" bIns="0" rtlCol="0" anchor="ctr" anchorCtr="0">
            <a:spAutoFit/>
          </a:bodyPr>
          <a:lstStyle/>
          <a:p>
            <a:pPr algn="r"/>
            <a:r>
              <a:rPr lang="en-GB" sz="1000">
                <a:solidFill>
                  <a:srgbClr val="0E2841"/>
                </a:solidFill>
                <a:latin typeface="Calibri" panose="020F0502020204030204" pitchFamily="34" charset="0"/>
              </a:rPr>
              <a:t>Feb 2026 - May 2026</a:t>
            </a:r>
          </a:p>
        </p:txBody>
      </p:sp>
      <p:sp>
        <p:nvSpPr>
          <p:cNvPr id="160" name="OTLSHAPE_SLT_6a8310e69012418a970d2991a2ae9832_StartDate" hidden="1">
            <a:extLst>
              <a:ext uri="{FF2B5EF4-FFF2-40B4-BE49-F238E27FC236}">
                <a16:creationId xmlns:a16="http://schemas.microsoft.com/office/drawing/2014/main" id="{4FBE6B7E-AAE5-59E1-66C8-7B9CC94CD3A8}"/>
              </a:ext>
            </a:extLst>
          </p:cNvPr>
          <p:cNvSpPr txBox="1"/>
          <p:nvPr>
            <p:custDataLst>
              <p:tags r:id="rId173"/>
            </p:custDataLst>
          </p:nvPr>
        </p:nvSpPr>
        <p:spPr>
          <a:xfrm>
            <a:off x="12700" y="74255"/>
            <a:ext cx="0" cy="0"/>
          </a:xfrm>
          <a:prstGeom prst="rect">
            <a:avLst/>
          </a:prstGeom>
          <a:noFill/>
        </p:spPr>
        <p:txBody>
          <a:bodyPr vert="horz" wrap="square" lIns="0" tIns="0" rIns="0" bIns="0" rtlCol="0" anchor="ctr" anchorCtr="0">
            <a:spAutoFit/>
          </a:bodyPr>
          <a:lstStyle/>
          <a:p>
            <a:pPr algn="r"/>
            <a:endParaRPr lang="en-GB" sz="1000">
              <a:solidFill>
                <a:srgbClr val="0E2841"/>
              </a:solidFill>
              <a:latin typeface="Calibri" panose="020F0502020204030204" pitchFamily="34" charset="0"/>
            </a:endParaRPr>
          </a:p>
        </p:txBody>
      </p:sp>
      <p:sp>
        <p:nvSpPr>
          <p:cNvPr id="161" name="OTLSHAPE_SLT_6a8310e69012418a970d2991a2ae9832_EndDate" hidden="1">
            <a:extLst>
              <a:ext uri="{FF2B5EF4-FFF2-40B4-BE49-F238E27FC236}">
                <a16:creationId xmlns:a16="http://schemas.microsoft.com/office/drawing/2014/main" id="{C294EE57-0376-8921-D423-3F4C9C051E1C}"/>
              </a:ext>
            </a:extLst>
          </p:cNvPr>
          <p:cNvSpPr txBox="1"/>
          <p:nvPr>
            <p:custDataLst>
              <p:tags r:id="rId174"/>
            </p:custDataLst>
          </p:nvPr>
        </p:nvSpPr>
        <p:spPr>
          <a:xfrm>
            <a:off x="12700" y="74255"/>
            <a:ext cx="0" cy="0"/>
          </a:xfrm>
          <a:prstGeom prst="rect">
            <a:avLst/>
          </a:prstGeom>
          <a:noFill/>
        </p:spPr>
        <p:txBody>
          <a:bodyPr vert="horz" wrap="square" lIns="0" tIns="0" rIns="0" bIns="0" rtlCol="0" anchor="ctr" anchorCtr="0">
            <a:spAutoFit/>
          </a:bodyPr>
          <a:lstStyle/>
          <a:p>
            <a:pPr algn="r"/>
            <a:endParaRPr lang="en-GB" sz="1000">
              <a:solidFill>
                <a:srgbClr val="0E2841"/>
              </a:solidFill>
              <a:latin typeface="Calibri" panose="020F0502020204030204" pitchFamily="34" charset="0"/>
            </a:endParaRPr>
          </a:p>
        </p:txBody>
      </p:sp>
      <p:sp>
        <p:nvSpPr>
          <p:cNvPr id="162" name="OTLSHAPE_SLT_6a8310e69012418a970d2991a2ae9832_Title">
            <a:extLst>
              <a:ext uri="{FF2B5EF4-FFF2-40B4-BE49-F238E27FC236}">
                <a16:creationId xmlns:a16="http://schemas.microsoft.com/office/drawing/2014/main" id="{D349A1ED-898D-1121-C259-0D70A467DECA}"/>
              </a:ext>
            </a:extLst>
          </p:cNvPr>
          <p:cNvSpPr txBox="1"/>
          <p:nvPr>
            <p:custDataLst>
              <p:tags r:id="rId175"/>
            </p:custDataLst>
          </p:nvPr>
        </p:nvSpPr>
        <p:spPr>
          <a:xfrm>
            <a:off x="6326870" y="4965179"/>
            <a:ext cx="2171700" cy="170519"/>
          </a:xfrm>
          <a:prstGeom prst="rect">
            <a:avLst/>
          </a:prstGeom>
          <a:noFill/>
        </p:spPr>
        <p:txBody>
          <a:bodyPr vert="horz" wrap="square" lIns="0" tIns="0" rIns="0" bIns="0" rtlCol="0" anchor="ctr" anchorCtr="0">
            <a:spAutoFit/>
          </a:bodyPr>
          <a:lstStyle/>
          <a:p>
            <a:r>
              <a:rPr lang="en-GB" sz="1100" spc="-2">
                <a:solidFill>
                  <a:schemeClr val="dk1"/>
                </a:solidFill>
                <a:latin typeface="Calibri" panose="020F0502020204030204" pitchFamily="34" charset="0"/>
              </a:rPr>
              <a:t>OoB VH+Supp: Installation phase (LLB)</a:t>
            </a:r>
          </a:p>
        </p:txBody>
      </p:sp>
      <p:sp>
        <p:nvSpPr>
          <p:cNvPr id="176" name="OTLSHAPE_SLT_6a8310e69012418a970d2991a2ae9832_TextPercentage" hidden="1">
            <a:extLst>
              <a:ext uri="{FF2B5EF4-FFF2-40B4-BE49-F238E27FC236}">
                <a16:creationId xmlns:a16="http://schemas.microsoft.com/office/drawing/2014/main" id="{5BF684CA-5A14-4215-8AEB-FA53C4542682}"/>
              </a:ext>
            </a:extLst>
          </p:cNvPr>
          <p:cNvSpPr txBox="1"/>
          <p:nvPr>
            <p:custDataLst>
              <p:tags r:id="rId176"/>
            </p:custDataLst>
          </p:nvPr>
        </p:nvSpPr>
        <p:spPr>
          <a:xfrm>
            <a:off x="12700" y="74255"/>
            <a:ext cx="0" cy="0"/>
          </a:xfrm>
          <a:prstGeom prst="rect">
            <a:avLst/>
          </a:prstGeom>
          <a:noFill/>
        </p:spPr>
        <p:txBody>
          <a:bodyPr vert="horz" wrap="square" lIns="0" tIns="0" rIns="0" bIns="0" rtlCol="0" anchor="ctr" anchorCtr="0">
            <a:spAutoFit/>
          </a:bodyPr>
          <a:lstStyle/>
          <a:p>
            <a:pPr algn="ctr"/>
            <a:endParaRPr lang="en-GB" sz="1000">
              <a:solidFill>
                <a:srgbClr val="E8E8E8"/>
              </a:solidFill>
              <a:latin typeface="Calibri" panose="020F0502020204030204" pitchFamily="34" charset="0"/>
            </a:endParaRPr>
          </a:p>
        </p:txBody>
      </p:sp>
      <p:cxnSp>
        <p:nvCxnSpPr>
          <p:cNvPr id="9" name="OTLSHAPE_TB_00000000000000000000000000000000_Separator1">
            <a:extLst>
              <a:ext uri="{FF2B5EF4-FFF2-40B4-BE49-F238E27FC236}">
                <a16:creationId xmlns:a16="http://schemas.microsoft.com/office/drawing/2014/main" id="{6B8F6E9D-4BC4-86FE-F1EE-B667151FE2E7}"/>
              </a:ext>
            </a:extLst>
          </p:cNvPr>
          <p:cNvCxnSpPr/>
          <p:nvPr>
            <p:custDataLst>
              <p:tags r:id="rId177"/>
            </p:custDataLst>
          </p:nvPr>
        </p:nvCxnSpPr>
        <p:spPr>
          <a:xfrm>
            <a:off x="4527300" y="1203439"/>
            <a:ext cx="0" cy="146304"/>
          </a:xfrm>
          <a:prstGeom prst="line">
            <a:avLst/>
          </a:prstGeom>
          <a:ln w="7620" cap="flat" cmpd="sng" algn="ctr">
            <a:solidFill>
              <a:srgbClr val="E8E8E8">
                <a:alpha val="2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OTLSHAPE_TB_00000000000000000000000000000000_Separator2">
            <a:extLst>
              <a:ext uri="{FF2B5EF4-FFF2-40B4-BE49-F238E27FC236}">
                <a16:creationId xmlns:a16="http://schemas.microsoft.com/office/drawing/2014/main" id="{90485E60-2611-A08A-D5F7-F347E4FEED8A}"/>
              </a:ext>
            </a:extLst>
          </p:cNvPr>
          <p:cNvCxnSpPr/>
          <p:nvPr>
            <p:custDataLst>
              <p:tags r:id="rId178"/>
            </p:custDataLst>
          </p:nvPr>
        </p:nvCxnSpPr>
        <p:spPr>
          <a:xfrm>
            <a:off x="9086614" y="1203439"/>
            <a:ext cx="0" cy="146304"/>
          </a:xfrm>
          <a:prstGeom prst="line">
            <a:avLst/>
          </a:prstGeom>
          <a:ln w="7620" cap="flat" cmpd="sng" algn="ctr">
            <a:solidFill>
              <a:srgbClr val="E8E8E8">
                <a:alpha val="2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94" name="OTLSHAPE_TB_00000000000000000000000000000000_MiddleSeparator1">
            <a:extLst>
              <a:ext uri="{FF2B5EF4-FFF2-40B4-BE49-F238E27FC236}">
                <a16:creationId xmlns:a16="http://schemas.microsoft.com/office/drawing/2014/main" id="{36C4EBFC-A46D-30A4-E255-B97292506E74}"/>
              </a:ext>
            </a:extLst>
          </p:cNvPr>
          <p:cNvCxnSpPr/>
          <p:nvPr>
            <p:custDataLst>
              <p:tags r:id="rId179"/>
            </p:custDataLst>
          </p:nvPr>
        </p:nvCxnSpPr>
        <p:spPr>
          <a:xfrm>
            <a:off x="2228906" y="1395463"/>
            <a:ext cx="0" cy="146304"/>
          </a:xfrm>
          <a:prstGeom prst="line">
            <a:avLst/>
          </a:prstGeom>
          <a:ln w="7620" cap="flat" cmpd="sng" algn="ctr">
            <a:solidFill>
              <a:srgbClr val="E8E8E8">
                <a:alpha val="2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96" name="OTLSHAPE_TB_00000000000000000000000000000000_MiddleSeparator2">
            <a:extLst>
              <a:ext uri="{FF2B5EF4-FFF2-40B4-BE49-F238E27FC236}">
                <a16:creationId xmlns:a16="http://schemas.microsoft.com/office/drawing/2014/main" id="{3147D82D-1949-A08C-54DF-9450875C12E2}"/>
              </a:ext>
            </a:extLst>
          </p:cNvPr>
          <p:cNvCxnSpPr/>
          <p:nvPr>
            <p:custDataLst>
              <p:tags r:id="rId180"/>
            </p:custDataLst>
          </p:nvPr>
        </p:nvCxnSpPr>
        <p:spPr>
          <a:xfrm>
            <a:off x="3378103" y="1395463"/>
            <a:ext cx="0" cy="146304"/>
          </a:xfrm>
          <a:prstGeom prst="line">
            <a:avLst/>
          </a:prstGeom>
          <a:ln w="7620" cap="flat" cmpd="sng" algn="ctr">
            <a:solidFill>
              <a:srgbClr val="E8E8E8">
                <a:alpha val="2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98" name="OTLSHAPE_TB_00000000000000000000000000000000_MiddleSeparator3">
            <a:extLst>
              <a:ext uri="{FF2B5EF4-FFF2-40B4-BE49-F238E27FC236}">
                <a16:creationId xmlns:a16="http://schemas.microsoft.com/office/drawing/2014/main" id="{04EDB7E9-7229-D81F-D64E-E7A857E1E144}"/>
              </a:ext>
            </a:extLst>
          </p:cNvPr>
          <p:cNvCxnSpPr/>
          <p:nvPr>
            <p:custDataLst>
              <p:tags r:id="rId181"/>
            </p:custDataLst>
          </p:nvPr>
        </p:nvCxnSpPr>
        <p:spPr>
          <a:xfrm>
            <a:off x="4527300" y="1395463"/>
            <a:ext cx="0" cy="146304"/>
          </a:xfrm>
          <a:prstGeom prst="line">
            <a:avLst/>
          </a:prstGeom>
          <a:ln w="7620" cap="flat" cmpd="sng" algn="ctr">
            <a:solidFill>
              <a:srgbClr val="E8E8E8">
                <a:alpha val="2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10" name="OTLSHAPE_TB_00000000000000000000000000000000_MiddleSeparator4">
            <a:extLst>
              <a:ext uri="{FF2B5EF4-FFF2-40B4-BE49-F238E27FC236}">
                <a16:creationId xmlns:a16="http://schemas.microsoft.com/office/drawing/2014/main" id="{1ED907B4-E09A-5AD1-6A51-F90D69CFB200}"/>
              </a:ext>
            </a:extLst>
          </p:cNvPr>
          <p:cNvCxnSpPr/>
          <p:nvPr>
            <p:custDataLst>
              <p:tags r:id="rId182"/>
            </p:custDataLst>
          </p:nvPr>
        </p:nvCxnSpPr>
        <p:spPr>
          <a:xfrm>
            <a:off x="5651514" y="1395463"/>
            <a:ext cx="0" cy="146304"/>
          </a:xfrm>
          <a:prstGeom prst="line">
            <a:avLst/>
          </a:prstGeom>
          <a:ln w="7620" cap="flat" cmpd="sng" algn="ctr">
            <a:solidFill>
              <a:srgbClr val="E8E8E8">
                <a:alpha val="2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12" name="OTLSHAPE_TB_00000000000000000000000000000000_MiddleSeparator5">
            <a:extLst>
              <a:ext uri="{FF2B5EF4-FFF2-40B4-BE49-F238E27FC236}">
                <a16:creationId xmlns:a16="http://schemas.microsoft.com/office/drawing/2014/main" id="{0AC4A912-5856-2701-C514-6FCBBA4DABC6}"/>
              </a:ext>
            </a:extLst>
          </p:cNvPr>
          <p:cNvCxnSpPr/>
          <p:nvPr>
            <p:custDataLst>
              <p:tags r:id="rId183"/>
            </p:custDataLst>
          </p:nvPr>
        </p:nvCxnSpPr>
        <p:spPr>
          <a:xfrm>
            <a:off x="6788221" y="1395463"/>
            <a:ext cx="0" cy="146304"/>
          </a:xfrm>
          <a:prstGeom prst="line">
            <a:avLst/>
          </a:prstGeom>
          <a:ln w="7620" cap="flat" cmpd="sng" algn="ctr">
            <a:solidFill>
              <a:srgbClr val="E8E8E8">
                <a:alpha val="2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14" name="OTLSHAPE_TB_00000000000000000000000000000000_MiddleSeparator6">
            <a:extLst>
              <a:ext uri="{FF2B5EF4-FFF2-40B4-BE49-F238E27FC236}">
                <a16:creationId xmlns:a16="http://schemas.microsoft.com/office/drawing/2014/main" id="{5AFBBDE2-AA84-6868-FF20-A302B92C5AFC}"/>
              </a:ext>
            </a:extLst>
          </p:cNvPr>
          <p:cNvCxnSpPr/>
          <p:nvPr>
            <p:custDataLst>
              <p:tags r:id="rId184"/>
            </p:custDataLst>
          </p:nvPr>
        </p:nvCxnSpPr>
        <p:spPr>
          <a:xfrm>
            <a:off x="7937417" y="1395463"/>
            <a:ext cx="0" cy="146304"/>
          </a:xfrm>
          <a:prstGeom prst="line">
            <a:avLst/>
          </a:prstGeom>
          <a:ln w="7620" cap="flat" cmpd="sng" algn="ctr">
            <a:solidFill>
              <a:srgbClr val="E8E8E8">
                <a:alpha val="2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16" name="OTLSHAPE_TB_00000000000000000000000000000000_MiddleSeparator7">
            <a:extLst>
              <a:ext uri="{FF2B5EF4-FFF2-40B4-BE49-F238E27FC236}">
                <a16:creationId xmlns:a16="http://schemas.microsoft.com/office/drawing/2014/main" id="{72CE915C-9F0B-F8D4-D845-3F22030739FE}"/>
              </a:ext>
            </a:extLst>
          </p:cNvPr>
          <p:cNvCxnSpPr/>
          <p:nvPr>
            <p:custDataLst>
              <p:tags r:id="rId185"/>
            </p:custDataLst>
          </p:nvPr>
        </p:nvCxnSpPr>
        <p:spPr>
          <a:xfrm>
            <a:off x="9086614" y="1395463"/>
            <a:ext cx="0" cy="146304"/>
          </a:xfrm>
          <a:prstGeom prst="line">
            <a:avLst/>
          </a:prstGeom>
          <a:ln w="7620" cap="flat" cmpd="sng" algn="ctr">
            <a:solidFill>
              <a:srgbClr val="E8E8E8">
                <a:alpha val="2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18" name="OTLSHAPE_TB_00000000000000000000000000000000_MiddleSeparator8">
            <a:extLst>
              <a:ext uri="{FF2B5EF4-FFF2-40B4-BE49-F238E27FC236}">
                <a16:creationId xmlns:a16="http://schemas.microsoft.com/office/drawing/2014/main" id="{8FE1BA98-035A-423C-7AFD-B6AB223ABFCA}"/>
              </a:ext>
            </a:extLst>
          </p:cNvPr>
          <p:cNvCxnSpPr/>
          <p:nvPr>
            <p:custDataLst>
              <p:tags r:id="rId186"/>
            </p:custDataLst>
          </p:nvPr>
        </p:nvCxnSpPr>
        <p:spPr>
          <a:xfrm>
            <a:off x="10210829" y="1395463"/>
            <a:ext cx="0" cy="146304"/>
          </a:xfrm>
          <a:prstGeom prst="line">
            <a:avLst/>
          </a:prstGeom>
          <a:ln w="7620" cap="flat" cmpd="sng" algn="ctr">
            <a:solidFill>
              <a:srgbClr val="E8E8E8">
                <a:alpha val="2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0" name="OTLSHAPE_M_aef32c30126c457290b9a69880c1852d_Shape">
            <a:extLst>
              <a:ext uri="{FF2B5EF4-FFF2-40B4-BE49-F238E27FC236}">
                <a16:creationId xmlns:a16="http://schemas.microsoft.com/office/drawing/2014/main" id="{DAC5792A-9D38-9E53-20C4-3F1E87762000}"/>
              </a:ext>
            </a:extLst>
          </p:cNvPr>
          <p:cNvSpPr/>
          <p:nvPr>
            <p:custDataLst>
              <p:tags r:id="rId187"/>
            </p:custDataLst>
          </p:nvPr>
        </p:nvSpPr>
        <p:spPr>
          <a:xfrm rot="16200000">
            <a:off x="10328951" y="749329"/>
            <a:ext cx="165100" cy="165100"/>
          </a:xfrm>
          <a:prstGeom prst="flowChartMerge">
            <a:avLst/>
          </a:prstGeom>
          <a:solidFill>
            <a:srgbClr val="E97132"/>
          </a:solid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4" name="OTLSHAPE_M_951b60d1ca7b47acaaf2d71df281a755_Shape">
            <a:extLst>
              <a:ext uri="{FF2B5EF4-FFF2-40B4-BE49-F238E27FC236}">
                <a16:creationId xmlns:a16="http://schemas.microsoft.com/office/drawing/2014/main" id="{4A64D503-E49F-E07D-41D1-743E057D68FA}"/>
              </a:ext>
            </a:extLst>
          </p:cNvPr>
          <p:cNvSpPr/>
          <p:nvPr>
            <p:custDataLst>
              <p:tags r:id="rId188"/>
            </p:custDataLst>
          </p:nvPr>
        </p:nvSpPr>
        <p:spPr>
          <a:xfrm rot="16200000">
            <a:off x="8417786" y="749329"/>
            <a:ext cx="165100" cy="165100"/>
          </a:xfrm>
          <a:prstGeom prst="flowChartMerge">
            <a:avLst/>
          </a:prstGeom>
          <a:solidFill>
            <a:srgbClr val="156082"/>
          </a:solid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8" name="OTLSHAPE_M_852c225338b44b15883779d834d018f7_Shape">
            <a:extLst>
              <a:ext uri="{FF2B5EF4-FFF2-40B4-BE49-F238E27FC236}">
                <a16:creationId xmlns:a16="http://schemas.microsoft.com/office/drawing/2014/main" id="{D48D9656-C276-A630-DCDA-46A89EC00F6A}"/>
              </a:ext>
            </a:extLst>
          </p:cNvPr>
          <p:cNvSpPr/>
          <p:nvPr>
            <p:custDataLst>
              <p:tags r:id="rId189"/>
            </p:custDataLst>
          </p:nvPr>
        </p:nvSpPr>
        <p:spPr>
          <a:xfrm rot="16200000">
            <a:off x="5232512" y="749329"/>
            <a:ext cx="165100" cy="165100"/>
          </a:xfrm>
          <a:prstGeom prst="flowChartMerge">
            <a:avLst/>
          </a:prstGeom>
          <a:solidFill>
            <a:srgbClr val="E97132"/>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8" name="OTLSHAPE_M_aef32c30126c457290b9a69880c1852d_Title">
            <a:extLst>
              <a:ext uri="{FF2B5EF4-FFF2-40B4-BE49-F238E27FC236}">
                <a16:creationId xmlns:a16="http://schemas.microsoft.com/office/drawing/2014/main" id="{11DC055D-F1BD-B745-799F-394F1003F2F1}"/>
              </a:ext>
            </a:extLst>
          </p:cNvPr>
          <p:cNvSpPr txBox="1"/>
          <p:nvPr>
            <p:custDataLst>
              <p:tags r:id="rId190"/>
            </p:custDataLst>
          </p:nvPr>
        </p:nvSpPr>
        <p:spPr>
          <a:xfrm>
            <a:off x="10526859" y="643708"/>
            <a:ext cx="1054100" cy="170519"/>
          </a:xfrm>
          <a:prstGeom prst="rect">
            <a:avLst/>
          </a:prstGeom>
          <a:noFill/>
        </p:spPr>
        <p:txBody>
          <a:bodyPr vert="horz" wrap="square" lIns="0" tIns="0" rIns="0" bIns="0" rtlCol="0" anchor="ctr" anchorCtr="0">
            <a:noAutofit/>
          </a:bodyPr>
          <a:lstStyle/>
          <a:p>
            <a:r>
              <a:rPr lang="sv-SE" sz="1100" b="1" spc="-8" dirty="0">
                <a:solidFill>
                  <a:schemeClr val="dk1"/>
                </a:solidFill>
                <a:latin typeface="Calibri" panose="020F0502020204030204" pitchFamily="34" charset="0"/>
              </a:rPr>
              <a:t>TG5/SAR </a:t>
            </a:r>
            <a:r>
              <a:rPr lang="en-GB" sz="1100" b="1" spc="-8" dirty="0">
                <a:solidFill>
                  <a:schemeClr val="dk1"/>
                </a:solidFill>
                <a:latin typeface="Calibri" panose="020F0502020204030204" pitchFamily="34" charset="0"/>
              </a:rPr>
              <a:t>approval</a:t>
            </a:r>
          </a:p>
        </p:txBody>
      </p:sp>
      <p:sp>
        <p:nvSpPr>
          <p:cNvPr id="69" name="OTLSHAPE_M_aef32c30126c457290b9a69880c1852d_Date">
            <a:extLst>
              <a:ext uri="{FF2B5EF4-FFF2-40B4-BE49-F238E27FC236}">
                <a16:creationId xmlns:a16="http://schemas.microsoft.com/office/drawing/2014/main" id="{84D88261-2E6F-6217-1CD0-865200952EF4}"/>
              </a:ext>
            </a:extLst>
          </p:cNvPr>
          <p:cNvSpPr txBox="1"/>
          <p:nvPr>
            <p:custDataLst>
              <p:tags r:id="rId191"/>
            </p:custDataLst>
          </p:nvPr>
        </p:nvSpPr>
        <p:spPr>
          <a:xfrm>
            <a:off x="10526859" y="814226"/>
            <a:ext cx="596900" cy="155025"/>
          </a:xfrm>
          <a:prstGeom prst="rect">
            <a:avLst/>
          </a:prstGeom>
          <a:noFill/>
        </p:spPr>
        <p:txBody>
          <a:bodyPr vert="horz" wrap="square" lIns="0" tIns="0" rIns="0" bIns="0" rtlCol="0" anchor="ctr" anchorCtr="0">
            <a:spAutoFit/>
          </a:bodyPr>
          <a:lstStyle/>
          <a:p>
            <a:r>
              <a:rPr lang="sv-SE" sz="1000" spc="-6">
                <a:solidFill>
                  <a:srgbClr val="0E2841"/>
                </a:solidFill>
                <a:latin typeface="Calibri" panose="020F0502020204030204" pitchFamily="34" charset="0"/>
              </a:rPr>
              <a:t>Apr 7, 2027</a:t>
            </a:r>
            <a:endParaRPr lang="sv-SE" sz="1000" spc="-6" dirty="0">
              <a:solidFill>
                <a:srgbClr val="0E2841"/>
              </a:solidFill>
              <a:latin typeface="Calibri" panose="020F0502020204030204" pitchFamily="34" charset="0"/>
            </a:endParaRPr>
          </a:p>
        </p:txBody>
      </p:sp>
      <p:sp>
        <p:nvSpPr>
          <p:cNvPr id="192" name="OTLSHAPE_M_951b60d1ca7b47acaaf2d71df281a755_Title">
            <a:extLst>
              <a:ext uri="{FF2B5EF4-FFF2-40B4-BE49-F238E27FC236}">
                <a16:creationId xmlns:a16="http://schemas.microsoft.com/office/drawing/2014/main" id="{58E62C11-54AC-B477-3F0F-0F273D7BAD6A}"/>
              </a:ext>
            </a:extLst>
          </p:cNvPr>
          <p:cNvSpPr txBox="1"/>
          <p:nvPr>
            <p:custDataLst>
              <p:tags r:id="rId192"/>
            </p:custDataLst>
          </p:nvPr>
        </p:nvSpPr>
        <p:spPr>
          <a:xfrm>
            <a:off x="8615694" y="643708"/>
            <a:ext cx="622300" cy="170519"/>
          </a:xfrm>
          <a:prstGeom prst="rect">
            <a:avLst/>
          </a:prstGeom>
          <a:noFill/>
        </p:spPr>
        <p:txBody>
          <a:bodyPr vert="horz" wrap="square" lIns="0" tIns="0" rIns="0" bIns="0" rtlCol="0" anchor="ctr" anchorCtr="0">
            <a:spAutoFit/>
          </a:bodyPr>
          <a:lstStyle/>
          <a:p>
            <a:r>
              <a:rPr lang="sv-SE" sz="1100" b="1" spc="-8">
                <a:solidFill>
                  <a:schemeClr val="dk1"/>
                </a:solidFill>
                <a:latin typeface="Calibri" panose="020F0502020204030204" pitchFamily="34" charset="0"/>
              </a:rPr>
              <a:t>Start of CC</a:t>
            </a:r>
          </a:p>
        </p:txBody>
      </p:sp>
      <p:sp>
        <p:nvSpPr>
          <p:cNvPr id="193" name="OTLSHAPE_M_951b60d1ca7b47acaaf2d71df281a755_Date">
            <a:extLst>
              <a:ext uri="{FF2B5EF4-FFF2-40B4-BE49-F238E27FC236}">
                <a16:creationId xmlns:a16="http://schemas.microsoft.com/office/drawing/2014/main" id="{EF6F7AD9-746C-BFFD-1AF3-D79474471AB2}"/>
              </a:ext>
            </a:extLst>
          </p:cNvPr>
          <p:cNvSpPr txBox="1"/>
          <p:nvPr>
            <p:custDataLst>
              <p:tags r:id="rId193"/>
            </p:custDataLst>
          </p:nvPr>
        </p:nvSpPr>
        <p:spPr>
          <a:xfrm>
            <a:off x="8615694" y="814226"/>
            <a:ext cx="622300" cy="155025"/>
          </a:xfrm>
          <a:prstGeom prst="rect">
            <a:avLst/>
          </a:prstGeom>
          <a:noFill/>
        </p:spPr>
        <p:txBody>
          <a:bodyPr vert="horz" wrap="square" lIns="0" tIns="0" rIns="0" bIns="0" rtlCol="0" anchor="ctr" anchorCtr="0">
            <a:spAutoFit/>
          </a:bodyPr>
          <a:lstStyle/>
          <a:p>
            <a:r>
              <a:rPr lang="sv-SE" sz="1000" spc="-6">
                <a:solidFill>
                  <a:srgbClr val="0E2841"/>
                </a:solidFill>
                <a:latin typeface="Calibri" panose="020F0502020204030204" pitchFamily="34" charset="0"/>
              </a:rPr>
              <a:t>Nov 5, 2026</a:t>
            </a:r>
          </a:p>
        </p:txBody>
      </p:sp>
      <p:sp>
        <p:nvSpPr>
          <p:cNvPr id="196" name="OTLSHAPE_M_852c225338b44b15883779d834d018f7_Title">
            <a:extLst>
              <a:ext uri="{FF2B5EF4-FFF2-40B4-BE49-F238E27FC236}">
                <a16:creationId xmlns:a16="http://schemas.microsoft.com/office/drawing/2014/main" id="{82616703-EE97-4DA4-DC5E-F4F53C11E6DD}"/>
              </a:ext>
            </a:extLst>
          </p:cNvPr>
          <p:cNvSpPr txBox="1"/>
          <p:nvPr>
            <p:custDataLst>
              <p:tags r:id="rId194"/>
            </p:custDataLst>
          </p:nvPr>
        </p:nvSpPr>
        <p:spPr>
          <a:xfrm>
            <a:off x="5430420" y="643708"/>
            <a:ext cx="546100" cy="170519"/>
          </a:xfrm>
          <a:prstGeom prst="rect">
            <a:avLst/>
          </a:prstGeom>
          <a:noFill/>
        </p:spPr>
        <p:txBody>
          <a:bodyPr vert="horz" wrap="square" lIns="0" tIns="0" rIns="0" bIns="0" rtlCol="0" anchor="ctr" anchorCtr="0">
            <a:spAutoFit/>
          </a:bodyPr>
          <a:lstStyle/>
          <a:p>
            <a:r>
              <a:rPr lang="sv-SE" sz="1100" b="1" spc="-10">
                <a:solidFill>
                  <a:schemeClr val="dk1"/>
                </a:solidFill>
                <a:latin typeface="Calibri" panose="020F0502020204030204" pitchFamily="34" charset="0"/>
              </a:rPr>
              <a:t>Final TG3</a:t>
            </a:r>
          </a:p>
        </p:txBody>
      </p:sp>
      <p:sp>
        <p:nvSpPr>
          <p:cNvPr id="197" name="OTLSHAPE_M_852c225338b44b15883779d834d018f7_Date">
            <a:extLst>
              <a:ext uri="{FF2B5EF4-FFF2-40B4-BE49-F238E27FC236}">
                <a16:creationId xmlns:a16="http://schemas.microsoft.com/office/drawing/2014/main" id="{518A9025-8FB1-8B3C-B12B-C0EFDF6C5012}"/>
              </a:ext>
            </a:extLst>
          </p:cNvPr>
          <p:cNvSpPr txBox="1"/>
          <p:nvPr>
            <p:custDataLst>
              <p:tags r:id="rId195"/>
            </p:custDataLst>
          </p:nvPr>
        </p:nvSpPr>
        <p:spPr>
          <a:xfrm>
            <a:off x="5430420" y="814226"/>
            <a:ext cx="673100" cy="155025"/>
          </a:xfrm>
          <a:prstGeom prst="rect">
            <a:avLst/>
          </a:prstGeom>
          <a:noFill/>
        </p:spPr>
        <p:txBody>
          <a:bodyPr vert="horz" wrap="square" lIns="0" tIns="0" rIns="0" bIns="0" rtlCol="0" anchor="ctr" anchorCtr="0">
            <a:spAutoFit/>
          </a:bodyPr>
          <a:lstStyle/>
          <a:p>
            <a:r>
              <a:rPr lang="sv-SE" sz="1000" spc="-6">
                <a:solidFill>
                  <a:srgbClr val="0E2841"/>
                </a:solidFill>
                <a:latin typeface="Calibri" panose="020F0502020204030204" pitchFamily="34" charset="0"/>
              </a:rPr>
              <a:t>Feb 23, 2026</a:t>
            </a:r>
            <a:endParaRPr lang="sv-SE" sz="1000" spc="-6" dirty="0">
              <a:solidFill>
                <a:srgbClr val="0E2841"/>
              </a:solidFill>
              <a:latin typeface="Calibri" panose="020F0502020204030204" pitchFamily="34" charset="0"/>
            </a:endParaRPr>
          </a:p>
        </p:txBody>
      </p:sp>
      <p:sp>
        <p:nvSpPr>
          <p:cNvPr id="10" name="Title 1">
            <a:extLst>
              <a:ext uri="{FF2B5EF4-FFF2-40B4-BE49-F238E27FC236}">
                <a16:creationId xmlns:a16="http://schemas.microsoft.com/office/drawing/2014/main" id="{1FB99F4D-E741-6488-6DB6-2F4BD06FD3BA}"/>
              </a:ext>
            </a:extLst>
          </p:cNvPr>
          <p:cNvSpPr txBox="1">
            <a:spLocks/>
          </p:cNvSpPr>
          <p:nvPr/>
        </p:nvSpPr>
        <p:spPr>
          <a:xfrm>
            <a:off x="1020576" y="111690"/>
            <a:ext cx="9360000" cy="657339"/>
          </a:xfrm>
          <a:prstGeom prst="rect">
            <a:avLst/>
          </a:prstGeom>
        </p:spPr>
        <p:txBody>
          <a:bodyPr/>
          <a:lstStyle>
            <a:lvl1pPr algn="l" defTabSz="914400" rtl="0" eaLnBrk="1" latinLnBrk="0" hangingPunct="1">
              <a:lnSpc>
                <a:spcPct val="90000"/>
              </a:lnSpc>
              <a:spcBef>
                <a:spcPct val="0"/>
              </a:spcBef>
              <a:buNone/>
              <a:defRPr sz="4200" kern="1200">
                <a:solidFill>
                  <a:srgbClr val="666666"/>
                </a:solidFill>
                <a:latin typeface="+mj-lt"/>
                <a:ea typeface="+mj-ea"/>
                <a:cs typeface="+mj-cs"/>
              </a:defRPr>
            </a:lvl1pPr>
          </a:lstStyle>
          <a:p>
            <a:r>
              <a:rPr lang="en-US" sz="4000" b="1" dirty="0">
                <a:solidFill>
                  <a:srgbClr val="00B0F0"/>
                </a:solidFill>
              </a:rPr>
              <a:t>Magic</a:t>
            </a:r>
            <a:r>
              <a:rPr lang="en-US" sz="4000" dirty="0">
                <a:solidFill>
                  <a:srgbClr val="FF0000"/>
                </a:solidFill>
              </a:rPr>
              <a:t> </a:t>
            </a:r>
            <a:r>
              <a:rPr lang="en-US" b="1" dirty="0">
                <a:solidFill>
                  <a:srgbClr val="00B0F0"/>
                </a:solidFill>
              </a:rPr>
              <a:t>Critical</a:t>
            </a:r>
            <a:r>
              <a:rPr lang="en-US" sz="4000" dirty="0">
                <a:solidFill>
                  <a:srgbClr val="FF0000"/>
                </a:solidFill>
              </a:rPr>
              <a:t> </a:t>
            </a:r>
            <a:r>
              <a:rPr lang="en-US" b="1" dirty="0">
                <a:solidFill>
                  <a:srgbClr val="00B0F0"/>
                </a:solidFill>
              </a:rPr>
              <a:t>Paths </a:t>
            </a:r>
            <a:endParaRPr lang="en-GB" b="1" dirty="0">
              <a:solidFill>
                <a:srgbClr val="00B0F0"/>
              </a:solidFill>
            </a:endParaRPr>
          </a:p>
        </p:txBody>
      </p:sp>
      <p:sp>
        <p:nvSpPr>
          <p:cNvPr id="609" name="Platshållare för text 4">
            <a:extLst>
              <a:ext uri="{FF2B5EF4-FFF2-40B4-BE49-F238E27FC236}">
                <a16:creationId xmlns:a16="http://schemas.microsoft.com/office/drawing/2014/main" id="{6B79EFFF-4FE0-1E83-D89E-29245AA0C726}"/>
              </a:ext>
            </a:extLst>
          </p:cNvPr>
          <p:cNvSpPr>
            <a:spLocks noGrp="1"/>
          </p:cNvSpPr>
          <p:nvPr>
            <p:ph type="body" sz="quarter" idx="14"/>
          </p:nvPr>
        </p:nvSpPr>
        <p:spPr>
          <a:xfrm>
            <a:off x="1097698" y="736004"/>
            <a:ext cx="9360000" cy="507076"/>
          </a:xfrm>
        </p:spPr>
        <p:txBody>
          <a:bodyPr/>
          <a:lstStyle/>
          <a:p>
            <a:r>
              <a:rPr lang="sv-SE" sz="1600" dirty="0"/>
              <a:t>Data from P6 April 2025 </a:t>
            </a:r>
            <a:r>
              <a:rPr lang="sv-SE" sz="1600" dirty="0" err="1"/>
              <a:t>lockdown</a:t>
            </a:r>
            <a:endParaRPr lang="sv-SE" sz="1600" dirty="0"/>
          </a:p>
        </p:txBody>
      </p:sp>
      <p:cxnSp>
        <p:nvCxnSpPr>
          <p:cNvPr id="633" name="Rak koppling 632">
            <a:extLst>
              <a:ext uri="{FF2B5EF4-FFF2-40B4-BE49-F238E27FC236}">
                <a16:creationId xmlns:a16="http://schemas.microsoft.com/office/drawing/2014/main" id="{31B46B0E-A2D4-2847-103A-27078F1B988F}"/>
              </a:ext>
            </a:extLst>
          </p:cNvPr>
          <p:cNvCxnSpPr>
            <a:cxnSpLocks/>
          </p:cNvCxnSpPr>
          <p:nvPr/>
        </p:nvCxnSpPr>
        <p:spPr>
          <a:xfrm flipH="1">
            <a:off x="8406833" y="1289801"/>
            <a:ext cx="2455" cy="4099955"/>
          </a:xfrm>
          <a:prstGeom prst="line">
            <a:avLst/>
          </a:prstGeom>
          <a:ln w="19050" cap="flat" cmpd="sng" algn="ctr">
            <a:solidFill>
              <a:schemeClr val="bg1">
                <a:lumMod val="65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 name="textruta 3">
            <a:extLst>
              <a:ext uri="{FF2B5EF4-FFF2-40B4-BE49-F238E27FC236}">
                <a16:creationId xmlns:a16="http://schemas.microsoft.com/office/drawing/2014/main" id="{D82C0173-21B3-321F-1A8A-5732C0238D23}"/>
              </a:ext>
            </a:extLst>
          </p:cNvPr>
          <p:cNvSpPr txBox="1"/>
          <p:nvPr/>
        </p:nvSpPr>
        <p:spPr>
          <a:xfrm>
            <a:off x="89905" y="6046373"/>
            <a:ext cx="5626632" cy="1107996"/>
          </a:xfrm>
          <a:prstGeom prst="rect">
            <a:avLst/>
          </a:prstGeom>
          <a:noFill/>
        </p:spPr>
        <p:txBody>
          <a:bodyPr wrap="square" rtlCol="0">
            <a:spAutoFit/>
          </a:bodyPr>
          <a:lstStyle/>
          <a:p>
            <a:pPr algn="l"/>
            <a:r>
              <a:rPr lang="en-GB" sz="1100" b="1" dirty="0">
                <a:solidFill>
                  <a:srgbClr val="666666"/>
                </a:solidFill>
              </a:rPr>
              <a:t>Design phase </a:t>
            </a:r>
            <a:r>
              <a:rPr lang="en-GB" sz="1100" dirty="0">
                <a:solidFill>
                  <a:srgbClr val="666666"/>
                </a:solidFill>
              </a:rPr>
              <a:t>ends at CDR approval </a:t>
            </a:r>
          </a:p>
          <a:p>
            <a:pPr algn="l"/>
            <a:r>
              <a:rPr lang="en-GB" sz="1100" b="1" dirty="0">
                <a:solidFill>
                  <a:srgbClr val="666666"/>
                </a:solidFill>
              </a:rPr>
              <a:t>Procurement and Manufacturing phase </a:t>
            </a:r>
            <a:r>
              <a:rPr lang="en-GB" sz="1100" dirty="0">
                <a:solidFill>
                  <a:srgbClr val="666666"/>
                </a:solidFill>
              </a:rPr>
              <a:t>ends at FAT closure of open points </a:t>
            </a:r>
          </a:p>
          <a:p>
            <a:pPr algn="l"/>
            <a:r>
              <a:rPr lang="en-GB" sz="1100" b="1" dirty="0">
                <a:solidFill>
                  <a:srgbClr val="666666"/>
                </a:solidFill>
              </a:rPr>
              <a:t>Installation and Commissioning phase </a:t>
            </a:r>
            <a:r>
              <a:rPr lang="en-GB" sz="1100" dirty="0">
                <a:solidFill>
                  <a:srgbClr val="666666"/>
                </a:solidFill>
              </a:rPr>
              <a:t>ends at SAT approval</a:t>
            </a:r>
          </a:p>
          <a:p>
            <a:r>
              <a:rPr lang="en-GB" sz="1100" b="1" dirty="0">
                <a:solidFill>
                  <a:srgbClr val="666666"/>
                </a:solidFill>
              </a:rPr>
              <a:t>TF: </a:t>
            </a:r>
            <a:r>
              <a:rPr lang="en-GB" sz="1100" dirty="0">
                <a:solidFill>
                  <a:srgbClr val="666666"/>
                </a:solidFill>
              </a:rPr>
              <a:t>number days of </a:t>
            </a:r>
            <a:r>
              <a:rPr lang="en-GB" sz="1100" b="1" dirty="0">
                <a:solidFill>
                  <a:srgbClr val="666666"/>
                </a:solidFill>
              </a:rPr>
              <a:t>total float </a:t>
            </a:r>
            <a:r>
              <a:rPr lang="en-GB" sz="1100" dirty="0">
                <a:solidFill>
                  <a:srgbClr val="666666"/>
                </a:solidFill>
              </a:rPr>
              <a:t>to Instrument’s TG5</a:t>
            </a:r>
          </a:p>
          <a:p>
            <a:pPr algn="l"/>
            <a:endParaRPr lang="en-GB" sz="1100" dirty="0">
              <a:solidFill>
                <a:srgbClr val="666666"/>
              </a:solidFill>
            </a:endParaRPr>
          </a:p>
          <a:p>
            <a:pPr algn="l"/>
            <a:endParaRPr lang="en-GB" sz="1100" dirty="0">
              <a:solidFill>
                <a:srgbClr val="666666"/>
              </a:solidFill>
            </a:endParaRPr>
          </a:p>
        </p:txBody>
      </p:sp>
      <p:sp>
        <p:nvSpPr>
          <p:cNvPr id="5" name="textruta 4">
            <a:extLst>
              <a:ext uri="{FF2B5EF4-FFF2-40B4-BE49-F238E27FC236}">
                <a16:creationId xmlns:a16="http://schemas.microsoft.com/office/drawing/2014/main" id="{249BABC9-8628-0E8E-9F1D-CEC7188058C9}"/>
              </a:ext>
            </a:extLst>
          </p:cNvPr>
          <p:cNvSpPr txBox="1"/>
          <p:nvPr/>
        </p:nvSpPr>
        <p:spPr>
          <a:xfrm>
            <a:off x="8363033" y="5924453"/>
            <a:ext cx="3702793" cy="938719"/>
          </a:xfrm>
          <a:prstGeom prst="rect">
            <a:avLst/>
          </a:prstGeom>
          <a:noFill/>
        </p:spPr>
        <p:txBody>
          <a:bodyPr wrap="square" rtlCol="0">
            <a:spAutoFit/>
          </a:bodyPr>
          <a:lstStyle/>
          <a:p>
            <a:r>
              <a:rPr lang="en-GB" sz="1100" dirty="0">
                <a:solidFill>
                  <a:srgbClr val="666666"/>
                </a:solidFill>
              </a:rPr>
              <a:t>*Constraints  on design resources</a:t>
            </a:r>
          </a:p>
          <a:p>
            <a:r>
              <a:rPr lang="en-GB" sz="1100" dirty="0">
                <a:solidFill>
                  <a:srgbClr val="666666"/>
                </a:solidFill>
              </a:rPr>
              <a:t>**installation linked to first access after BOT. </a:t>
            </a:r>
          </a:p>
          <a:p>
            <a:r>
              <a:rPr lang="en-GB" sz="1100" b="1" dirty="0">
                <a:solidFill>
                  <a:srgbClr val="666666"/>
                </a:solidFill>
              </a:rPr>
              <a:t>Note</a:t>
            </a:r>
            <a:r>
              <a:rPr lang="en-GB" sz="1100" dirty="0">
                <a:solidFill>
                  <a:srgbClr val="666666"/>
                </a:solidFill>
              </a:rPr>
              <a:t>: 2nd segment of </a:t>
            </a:r>
            <a:r>
              <a:rPr lang="sv-SE" sz="1100" dirty="0" err="1">
                <a:solidFill>
                  <a:srgbClr val="666666"/>
                </a:solidFill>
              </a:rPr>
              <a:t>Analyzer</a:t>
            </a:r>
            <a:r>
              <a:rPr lang="sv-SE" sz="1100" dirty="0">
                <a:solidFill>
                  <a:srgbClr val="666666"/>
                </a:solidFill>
              </a:rPr>
              <a:t> is</a:t>
            </a:r>
            <a:r>
              <a:rPr lang="en-GB" sz="1100" dirty="0">
                <a:solidFill>
                  <a:srgbClr val="666666"/>
                </a:solidFill>
              </a:rPr>
              <a:t> part of the instrument scope but currently not linked to TG5 in P6</a:t>
            </a:r>
          </a:p>
          <a:p>
            <a:endParaRPr lang="en-GB" sz="1100" dirty="0">
              <a:solidFill>
                <a:srgbClr val="666666"/>
              </a:solidFill>
            </a:endParaRPr>
          </a:p>
        </p:txBody>
      </p:sp>
      <p:sp>
        <p:nvSpPr>
          <p:cNvPr id="11" name="Date Placeholder 10">
            <a:extLst>
              <a:ext uri="{FF2B5EF4-FFF2-40B4-BE49-F238E27FC236}">
                <a16:creationId xmlns:a16="http://schemas.microsoft.com/office/drawing/2014/main" id="{363134BB-8497-1D2B-11DD-AD509B5F5507}"/>
              </a:ext>
            </a:extLst>
          </p:cNvPr>
          <p:cNvSpPr>
            <a:spLocks noGrp="1"/>
          </p:cNvSpPr>
          <p:nvPr>
            <p:ph type="dt" sz="half" idx="10"/>
          </p:nvPr>
        </p:nvSpPr>
        <p:spPr/>
        <p:txBody>
          <a:bodyPr/>
          <a:lstStyle/>
          <a:p>
            <a:r>
              <a:rPr lang="en-US"/>
              <a:t>2025-11-06</a:t>
            </a:r>
            <a:endParaRPr lang="sv-SE" dirty="0"/>
          </a:p>
        </p:txBody>
      </p:sp>
      <p:sp>
        <p:nvSpPr>
          <p:cNvPr id="14" name="Footer Placeholder 13">
            <a:extLst>
              <a:ext uri="{FF2B5EF4-FFF2-40B4-BE49-F238E27FC236}">
                <a16:creationId xmlns:a16="http://schemas.microsoft.com/office/drawing/2014/main" id="{EC5E4467-F8AB-BDF9-7531-E5ACF37CFC81}"/>
              </a:ext>
            </a:extLst>
          </p:cNvPr>
          <p:cNvSpPr>
            <a:spLocks noGrp="1"/>
          </p:cNvSpPr>
          <p:nvPr>
            <p:ph type="ftr" sz="quarter" idx="11"/>
          </p:nvPr>
        </p:nvSpPr>
        <p:spPr/>
        <p:txBody>
          <a:bodyPr/>
          <a:lstStyle/>
          <a:p>
            <a:r>
              <a:rPr lang="sv-SE"/>
              <a:t>MAGIC ICEB</a:t>
            </a:r>
            <a:endParaRPr lang="sv-SE" dirty="0"/>
          </a:p>
        </p:txBody>
      </p:sp>
      <p:sp>
        <p:nvSpPr>
          <p:cNvPr id="15" name="Slide Number Placeholder 14">
            <a:extLst>
              <a:ext uri="{FF2B5EF4-FFF2-40B4-BE49-F238E27FC236}">
                <a16:creationId xmlns:a16="http://schemas.microsoft.com/office/drawing/2014/main" id="{ECB668A1-8275-02B6-A9B1-60DCA202B7BF}"/>
              </a:ext>
            </a:extLst>
          </p:cNvPr>
          <p:cNvSpPr>
            <a:spLocks noGrp="1"/>
          </p:cNvSpPr>
          <p:nvPr>
            <p:ph type="sldNum" sz="quarter" idx="12"/>
          </p:nvPr>
        </p:nvSpPr>
        <p:spPr/>
        <p:txBody>
          <a:bodyPr/>
          <a:lstStyle/>
          <a:p>
            <a:fld id="{F7283078-D760-1647-8B80-66BA8B52336D}" type="slidenum">
              <a:rPr lang="sv-SE" smtClean="0"/>
              <a:t>20</a:t>
            </a:fld>
            <a:endParaRPr lang="sv-SE" dirty="0"/>
          </a:p>
        </p:txBody>
      </p:sp>
    </p:spTree>
    <p:custDataLst>
      <p:tags r:id="rId1"/>
    </p:custDataLst>
    <p:extLst>
      <p:ext uri="{BB962C8B-B14F-4D97-AF65-F5344CB8AC3E}">
        <p14:creationId xmlns:p14="http://schemas.microsoft.com/office/powerpoint/2010/main" val="544638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3B54DC-8F28-360F-0C6B-660F9EEAF38D}"/>
            </a:ext>
          </a:extLst>
        </p:cNvPr>
        <p:cNvGrpSpPr/>
        <p:nvPr/>
      </p:nvGrpSpPr>
      <p:grpSpPr>
        <a:xfrm>
          <a:off x="0" y="0"/>
          <a:ext cx="0" cy="0"/>
          <a:chOff x="0" y="0"/>
          <a:chExt cx="0" cy="0"/>
        </a:xfrm>
      </p:grpSpPr>
      <p:sp>
        <p:nvSpPr>
          <p:cNvPr id="13" name="Title 1">
            <a:extLst>
              <a:ext uri="{FF2B5EF4-FFF2-40B4-BE49-F238E27FC236}">
                <a16:creationId xmlns:a16="http://schemas.microsoft.com/office/drawing/2014/main" id="{D92BE856-81B8-AA7F-9D84-7C7CC1AECB8A}"/>
              </a:ext>
            </a:extLst>
          </p:cNvPr>
          <p:cNvSpPr>
            <a:spLocks noGrp="1"/>
          </p:cNvSpPr>
          <p:nvPr>
            <p:ph type="title"/>
          </p:nvPr>
        </p:nvSpPr>
        <p:spPr>
          <a:xfrm>
            <a:off x="1103709" y="265373"/>
            <a:ext cx="9360000" cy="657339"/>
          </a:xfrm>
        </p:spPr>
        <p:txBody>
          <a:bodyPr/>
          <a:lstStyle/>
          <a:p>
            <a:r>
              <a:rPr lang="en-US" dirty="0"/>
              <a:t>Key milestones</a:t>
            </a:r>
          </a:p>
        </p:txBody>
      </p:sp>
      <p:sp>
        <p:nvSpPr>
          <p:cNvPr id="3" name="Footer Placeholder 2">
            <a:extLst>
              <a:ext uri="{FF2B5EF4-FFF2-40B4-BE49-F238E27FC236}">
                <a16:creationId xmlns:a16="http://schemas.microsoft.com/office/drawing/2014/main" id="{C02E455B-8EE2-397A-A710-21A6AA0FF24A}"/>
              </a:ext>
            </a:extLst>
          </p:cNvPr>
          <p:cNvSpPr>
            <a:spLocks noGrp="1"/>
          </p:cNvSpPr>
          <p:nvPr>
            <p:ph type="ftr" sz="quarter" idx="11"/>
          </p:nvPr>
        </p:nvSpPr>
        <p:spPr>
          <a:xfrm>
            <a:off x="2053244" y="6475270"/>
            <a:ext cx="4320448" cy="365125"/>
          </a:xfrm>
        </p:spPr>
        <p:txBody>
          <a:bodyPr anchor="ctr">
            <a:normAutofit/>
          </a:bodyPr>
          <a:lstStyle/>
          <a:p>
            <a:pPr>
              <a:spcAft>
                <a:spcPts val="600"/>
              </a:spcAft>
            </a:pPr>
            <a:r>
              <a:rPr lang="sv-SE"/>
              <a:t>MAGIC ICEB</a:t>
            </a:r>
          </a:p>
        </p:txBody>
      </p:sp>
      <p:sp>
        <p:nvSpPr>
          <p:cNvPr id="4" name="Slide Number Placeholder 3">
            <a:extLst>
              <a:ext uri="{FF2B5EF4-FFF2-40B4-BE49-F238E27FC236}">
                <a16:creationId xmlns:a16="http://schemas.microsoft.com/office/drawing/2014/main" id="{14F57534-EC57-0CD6-EE50-814B1DB85A32}"/>
              </a:ext>
            </a:extLst>
          </p:cNvPr>
          <p:cNvSpPr>
            <a:spLocks noGrp="1"/>
          </p:cNvSpPr>
          <p:nvPr>
            <p:ph type="sldNum" sz="quarter" idx="12"/>
          </p:nvPr>
        </p:nvSpPr>
        <p:spPr>
          <a:xfrm>
            <a:off x="8735292" y="6475270"/>
            <a:ext cx="2743200" cy="365125"/>
          </a:xfrm>
        </p:spPr>
        <p:txBody>
          <a:bodyPr anchor="ctr">
            <a:normAutofit/>
          </a:bodyPr>
          <a:lstStyle/>
          <a:p>
            <a:pPr>
              <a:spcAft>
                <a:spcPts val="600"/>
              </a:spcAft>
            </a:pPr>
            <a:fld id="{F7283078-D760-1647-8B80-66BA8B52336D}" type="slidenum">
              <a:rPr lang="sv-SE" smtClean="0"/>
              <a:pPr>
                <a:spcAft>
                  <a:spcPts val="600"/>
                </a:spcAft>
              </a:pPr>
              <a:t>21</a:t>
            </a:fld>
            <a:endParaRPr lang="sv-SE"/>
          </a:p>
        </p:txBody>
      </p:sp>
      <p:sp>
        <p:nvSpPr>
          <p:cNvPr id="15" name="Text Placeholder 4">
            <a:extLst>
              <a:ext uri="{FF2B5EF4-FFF2-40B4-BE49-F238E27FC236}">
                <a16:creationId xmlns:a16="http://schemas.microsoft.com/office/drawing/2014/main" id="{D526C31F-684F-4778-2EF5-9942A8896E31}"/>
              </a:ext>
            </a:extLst>
          </p:cNvPr>
          <p:cNvSpPr>
            <a:spLocks noGrp="1"/>
          </p:cNvSpPr>
          <p:nvPr>
            <p:ph type="body" sz="quarter" idx="14"/>
          </p:nvPr>
        </p:nvSpPr>
        <p:spPr>
          <a:xfrm>
            <a:off x="1103709" y="931026"/>
            <a:ext cx="9360000" cy="507076"/>
          </a:xfrm>
        </p:spPr>
        <p:txBody>
          <a:bodyPr/>
          <a:lstStyle/>
          <a:p>
            <a:endParaRPr lang="en-US"/>
          </a:p>
        </p:txBody>
      </p:sp>
      <p:sp>
        <p:nvSpPr>
          <p:cNvPr id="7" name="Date Placeholder 6">
            <a:extLst>
              <a:ext uri="{FF2B5EF4-FFF2-40B4-BE49-F238E27FC236}">
                <a16:creationId xmlns:a16="http://schemas.microsoft.com/office/drawing/2014/main" id="{6C20FFB8-FC3D-FA78-C2A0-4C37DC952472}"/>
              </a:ext>
            </a:extLst>
          </p:cNvPr>
          <p:cNvSpPr>
            <a:spLocks noGrp="1"/>
          </p:cNvSpPr>
          <p:nvPr>
            <p:ph type="dt" sz="half" idx="10"/>
          </p:nvPr>
        </p:nvSpPr>
        <p:spPr>
          <a:xfrm>
            <a:off x="1195647" y="6475270"/>
            <a:ext cx="832658" cy="365125"/>
          </a:xfrm>
        </p:spPr>
        <p:txBody>
          <a:bodyPr anchor="ctr">
            <a:normAutofit/>
          </a:bodyPr>
          <a:lstStyle/>
          <a:p>
            <a:pPr>
              <a:spcAft>
                <a:spcPts val="600"/>
              </a:spcAft>
            </a:pPr>
            <a:r>
              <a:rPr lang="en-US"/>
              <a:t>2025-11-06</a:t>
            </a:r>
            <a:endParaRPr lang="sv-SE"/>
          </a:p>
        </p:txBody>
      </p:sp>
      <p:sp>
        <p:nvSpPr>
          <p:cNvPr id="11" name="Table Placeholder 10">
            <a:extLst>
              <a:ext uri="{FF2B5EF4-FFF2-40B4-BE49-F238E27FC236}">
                <a16:creationId xmlns:a16="http://schemas.microsoft.com/office/drawing/2014/main" id="{30B22E9B-95A8-08D8-E702-6DFBFB47D146}"/>
              </a:ext>
            </a:extLst>
          </p:cNvPr>
          <p:cNvSpPr>
            <a:spLocks noGrp="1"/>
          </p:cNvSpPr>
          <p:nvPr>
            <p:ph type="tbl" sz="quarter" idx="15"/>
          </p:nvPr>
        </p:nvSpPr>
        <p:spPr/>
        <p:txBody>
          <a:bodyPr/>
          <a:lstStyle/>
          <a:p>
            <a:endParaRPr lang="en-GB"/>
          </a:p>
        </p:txBody>
      </p:sp>
      <p:pic>
        <p:nvPicPr>
          <p:cNvPr id="5" name="Picture 4">
            <a:extLst>
              <a:ext uri="{FF2B5EF4-FFF2-40B4-BE49-F238E27FC236}">
                <a16:creationId xmlns:a16="http://schemas.microsoft.com/office/drawing/2014/main" id="{DBFA6A13-F8E9-963E-30F0-28B5846DF2C3}"/>
              </a:ext>
            </a:extLst>
          </p:cNvPr>
          <p:cNvPicPr>
            <a:picLocks noChangeAspect="1"/>
          </p:cNvPicPr>
          <p:nvPr/>
        </p:nvPicPr>
        <p:blipFill>
          <a:blip r:embed="rId2"/>
          <a:srcRect l="19604"/>
          <a:stretch/>
        </p:blipFill>
        <p:spPr>
          <a:xfrm>
            <a:off x="431551" y="1998236"/>
            <a:ext cx="11582895" cy="3488163"/>
          </a:xfrm>
          <a:prstGeom prst="rect">
            <a:avLst/>
          </a:prstGeom>
        </p:spPr>
      </p:pic>
    </p:spTree>
    <p:extLst>
      <p:ext uri="{BB962C8B-B14F-4D97-AF65-F5344CB8AC3E}">
        <p14:creationId xmlns:p14="http://schemas.microsoft.com/office/powerpoint/2010/main" val="446564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1B46B1-72A5-0925-B405-D6257F89C6C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8D6FE00-B714-CEB4-1671-9D08EFFB6CA2}"/>
              </a:ext>
            </a:extLst>
          </p:cNvPr>
          <p:cNvSpPr>
            <a:spLocks noGrp="1"/>
          </p:cNvSpPr>
          <p:nvPr>
            <p:ph type="title"/>
          </p:nvPr>
        </p:nvSpPr>
        <p:spPr>
          <a:xfrm>
            <a:off x="1103709" y="265373"/>
            <a:ext cx="9360000" cy="657339"/>
          </a:xfrm>
        </p:spPr>
        <p:txBody>
          <a:bodyPr vert="horz" lIns="90000" tIns="45720" rIns="91440" bIns="18000" rtlCol="0" anchor="t" anchorCtr="0">
            <a:normAutofit/>
          </a:bodyPr>
          <a:lstStyle/>
          <a:p>
            <a:r>
              <a:rPr lang="sv-SE" kern="1200"/>
              <a:t>Activities with &gt; 3 months delay</a:t>
            </a:r>
          </a:p>
        </p:txBody>
      </p:sp>
      <p:sp>
        <p:nvSpPr>
          <p:cNvPr id="3" name="Footer Placeholder 2">
            <a:extLst>
              <a:ext uri="{FF2B5EF4-FFF2-40B4-BE49-F238E27FC236}">
                <a16:creationId xmlns:a16="http://schemas.microsoft.com/office/drawing/2014/main" id="{AA43FDA4-B433-31C4-90E4-938C9A621437}"/>
              </a:ext>
            </a:extLst>
          </p:cNvPr>
          <p:cNvSpPr>
            <a:spLocks noGrp="1"/>
          </p:cNvSpPr>
          <p:nvPr>
            <p:ph type="ftr" sz="quarter" idx="11"/>
          </p:nvPr>
        </p:nvSpPr>
        <p:spPr>
          <a:xfrm>
            <a:off x="2053244" y="6475270"/>
            <a:ext cx="4320448" cy="365125"/>
          </a:xfrm>
        </p:spPr>
        <p:txBody>
          <a:bodyPr vert="horz" lIns="91440" tIns="45720" rIns="91440" bIns="45720" rtlCol="0" anchor="ctr">
            <a:normAutofit/>
          </a:bodyPr>
          <a:lstStyle/>
          <a:p>
            <a:pPr>
              <a:spcAft>
                <a:spcPts val="600"/>
              </a:spcAft>
            </a:pPr>
            <a:r>
              <a:rPr lang="sv-SE" kern="1200" cap="all" spc="80" baseline="0"/>
              <a:t>MAGIC ICEB</a:t>
            </a:r>
          </a:p>
        </p:txBody>
      </p:sp>
      <p:sp>
        <p:nvSpPr>
          <p:cNvPr id="4" name="Slide Number Placeholder 3">
            <a:extLst>
              <a:ext uri="{FF2B5EF4-FFF2-40B4-BE49-F238E27FC236}">
                <a16:creationId xmlns:a16="http://schemas.microsoft.com/office/drawing/2014/main" id="{B5D69CF5-D436-FBD2-6E73-39B63DDF3B98}"/>
              </a:ext>
            </a:extLst>
          </p:cNvPr>
          <p:cNvSpPr>
            <a:spLocks noGrp="1"/>
          </p:cNvSpPr>
          <p:nvPr>
            <p:ph type="sldNum" sz="quarter" idx="12"/>
          </p:nvPr>
        </p:nvSpPr>
        <p:spPr>
          <a:xfrm>
            <a:off x="8735292" y="6475270"/>
            <a:ext cx="2743200" cy="365125"/>
          </a:xfrm>
        </p:spPr>
        <p:txBody>
          <a:bodyPr vert="horz" lIns="91440" tIns="45720" rIns="91440" bIns="45720" rtlCol="0" anchor="ctr">
            <a:normAutofit/>
          </a:bodyPr>
          <a:lstStyle/>
          <a:p>
            <a:pPr>
              <a:spcAft>
                <a:spcPts val="600"/>
              </a:spcAft>
            </a:pPr>
            <a:fld id="{F7283078-D760-1647-8B80-66BA8B52336D}" type="slidenum">
              <a:rPr lang="sv-SE" smtClean="0"/>
              <a:pPr>
                <a:spcAft>
                  <a:spcPts val="600"/>
                </a:spcAft>
              </a:pPr>
              <a:t>22</a:t>
            </a:fld>
            <a:endParaRPr lang="sv-SE"/>
          </a:p>
        </p:txBody>
      </p:sp>
      <p:sp>
        <p:nvSpPr>
          <p:cNvPr id="5" name="Text Placeholder 4">
            <a:extLst>
              <a:ext uri="{FF2B5EF4-FFF2-40B4-BE49-F238E27FC236}">
                <a16:creationId xmlns:a16="http://schemas.microsoft.com/office/drawing/2014/main" id="{31691DE2-E7C6-B918-57EB-27D967A58554}"/>
              </a:ext>
            </a:extLst>
          </p:cNvPr>
          <p:cNvSpPr>
            <a:spLocks noGrp="1"/>
          </p:cNvSpPr>
          <p:nvPr>
            <p:ph type="body" sz="quarter" idx="14"/>
          </p:nvPr>
        </p:nvSpPr>
        <p:spPr>
          <a:xfrm>
            <a:off x="1103709" y="931026"/>
            <a:ext cx="9360000" cy="507076"/>
          </a:xfrm>
        </p:spPr>
        <p:txBody>
          <a:bodyPr vert="horz" lIns="90000" tIns="18000" rIns="91440" bIns="45720" rtlCol="0">
            <a:normAutofit/>
          </a:bodyPr>
          <a:lstStyle/>
          <a:p>
            <a:pPr>
              <a:spcAft>
                <a:spcPts val="600"/>
              </a:spcAft>
            </a:pPr>
            <a:r>
              <a:rPr lang="en-US" kern="1200" noProof="0" dirty="0"/>
              <a:t>Comparing September 2024 with April 2025 </a:t>
            </a:r>
          </a:p>
        </p:txBody>
      </p:sp>
      <p:sp>
        <p:nvSpPr>
          <p:cNvPr id="7" name="Date Placeholder 6">
            <a:extLst>
              <a:ext uri="{FF2B5EF4-FFF2-40B4-BE49-F238E27FC236}">
                <a16:creationId xmlns:a16="http://schemas.microsoft.com/office/drawing/2014/main" id="{ECD6101E-0EF4-3A12-1C10-DD94936FA971}"/>
              </a:ext>
            </a:extLst>
          </p:cNvPr>
          <p:cNvSpPr>
            <a:spLocks noGrp="1"/>
          </p:cNvSpPr>
          <p:nvPr>
            <p:ph type="dt" sz="half" idx="10"/>
          </p:nvPr>
        </p:nvSpPr>
        <p:spPr>
          <a:xfrm>
            <a:off x="1195647" y="6475270"/>
            <a:ext cx="832658" cy="365125"/>
          </a:xfrm>
        </p:spPr>
        <p:txBody>
          <a:bodyPr vert="horz" lIns="91440" tIns="45720" rIns="91440" bIns="45720" rtlCol="0" anchor="ctr">
            <a:normAutofit/>
          </a:bodyPr>
          <a:lstStyle/>
          <a:p>
            <a:pPr>
              <a:spcAft>
                <a:spcPts val="600"/>
              </a:spcAft>
            </a:pPr>
            <a:r>
              <a:rPr lang="en-US"/>
              <a:t>2025-11-06</a:t>
            </a:r>
            <a:endParaRPr lang="sv-SE"/>
          </a:p>
        </p:txBody>
      </p:sp>
      <p:graphicFrame>
        <p:nvGraphicFramePr>
          <p:cNvPr id="8" name="Table 7">
            <a:extLst>
              <a:ext uri="{FF2B5EF4-FFF2-40B4-BE49-F238E27FC236}">
                <a16:creationId xmlns:a16="http://schemas.microsoft.com/office/drawing/2014/main" id="{B1503BA8-3E13-53F5-3120-17FADC6056FB}"/>
              </a:ext>
            </a:extLst>
          </p:cNvPr>
          <p:cNvGraphicFramePr>
            <a:graphicFrameLocks noGrp="1"/>
          </p:cNvGraphicFramePr>
          <p:nvPr/>
        </p:nvGraphicFramePr>
        <p:xfrm>
          <a:off x="1103313" y="1790748"/>
          <a:ext cx="9425836" cy="4054384"/>
        </p:xfrm>
        <a:graphic>
          <a:graphicData uri="http://schemas.openxmlformats.org/drawingml/2006/table">
            <a:tbl>
              <a:tblPr firstRow="1" bandRow="1">
                <a:tableStyleId>{5C22544A-7EE6-4342-B048-85BDC9FD1C3A}</a:tableStyleId>
              </a:tblPr>
              <a:tblGrid>
                <a:gridCol w="4088447">
                  <a:extLst>
                    <a:ext uri="{9D8B030D-6E8A-4147-A177-3AD203B41FA5}">
                      <a16:colId xmlns:a16="http://schemas.microsoft.com/office/drawing/2014/main" val="978045138"/>
                    </a:ext>
                  </a:extLst>
                </a:gridCol>
                <a:gridCol w="1087120">
                  <a:extLst>
                    <a:ext uri="{9D8B030D-6E8A-4147-A177-3AD203B41FA5}">
                      <a16:colId xmlns:a16="http://schemas.microsoft.com/office/drawing/2014/main" val="1588464657"/>
                    </a:ext>
                  </a:extLst>
                </a:gridCol>
                <a:gridCol w="1300089">
                  <a:extLst>
                    <a:ext uri="{9D8B030D-6E8A-4147-A177-3AD203B41FA5}">
                      <a16:colId xmlns:a16="http://schemas.microsoft.com/office/drawing/2014/main" val="3838703626"/>
                    </a:ext>
                  </a:extLst>
                </a:gridCol>
                <a:gridCol w="1514231">
                  <a:extLst>
                    <a:ext uri="{9D8B030D-6E8A-4147-A177-3AD203B41FA5}">
                      <a16:colId xmlns:a16="http://schemas.microsoft.com/office/drawing/2014/main" val="2359386188"/>
                    </a:ext>
                  </a:extLst>
                </a:gridCol>
                <a:gridCol w="1435949">
                  <a:extLst>
                    <a:ext uri="{9D8B030D-6E8A-4147-A177-3AD203B41FA5}">
                      <a16:colId xmlns:a16="http://schemas.microsoft.com/office/drawing/2014/main" val="3467180850"/>
                    </a:ext>
                  </a:extLst>
                </a:gridCol>
              </a:tblGrid>
              <a:tr h="543056">
                <a:tc>
                  <a:txBody>
                    <a:bodyPr/>
                    <a:lstStyle/>
                    <a:p>
                      <a:pPr algn="l" fontAlgn="b"/>
                      <a:r>
                        <a:rPr lang="en-GB" sz="1600" u="none" strike="noStrike">
                          <a:effectLst/>
                        </a:rPr>
                        <a:t>Activity Name</a:t>
                      </a:r>
                      <a:endParaRPr lang="en-GB" sz="1600" b="1" i="0" u="none" strike="noStrike">
                        <a:solidFill>
                          <a:srgbClr val="000000"/>
                        </a:solidFill>
                        <a:effectLst/>
                        <a:latin typeface="Calibri" panose="020F0502020204030204" pitchFamily="34" charset="0"/>
                      </a:endParaRPr>
                    </a:p>
                  </a:txBody>
                  <a:tcPr marL="10905" marR="10905" marT="10905" marB="0" anchor="b"/>
                </a:tc>
                <a:tc>
                  <a:txBody>
                    <a:bodyPr/>
                    <a:lstStyle/>
                    <a:p>
                      <a:pPr algn="l" fontAlgn="b"/>
                      <a:r>
                        <a:rPr lang="en-GB" sz="1600" u="none" strike="noStrike">
                          <a:effectLst/>
                        </a:rPr>
                        <a:t>Activity % Complete</a:t>
                      </a:r>
                      <a:endParaRPr lang="en-GB" sz="1600" b="1" i="0" u="none" strike="noStrike">
                        <a:solidFill>
                          <a:srgbClr val="000000"/>
                        </a:solidFill>
                        <a:effectLst/>
                        <a:latin typeface="Calibri" panose="020F0502020204030204" pitchFamily="34" charset="0"/>
                      </a:endParaRPr>
                    </a:p>
                  </a:txBody>
                  <a:tcPr marL="10905" marR="10905" marT="10905" marB="0" anchor="b"/>
                </a:tc>
                <a:tc>
                  <a:txBody>
                    <a:bodyPr/>
                    <a:lstStyle/>
                    <a:p>
                      <a:pPr algn="l" fontAlgn="b"/>
                      <a:r>
                        <a:rPr lang="en-GB" sz="1600" u="none" strike="noStrike">
                          <a:effectLst/>
                        </a:rPr>
                        <a:t>Start date (Sep 24)</a:t>
                      </a:r>
                      <a:endParaRPr lang="en-GB" sz="1600" b="1" i="0" u="none" strike="noStrike">
                        <a:solidFill>
                          <a:srgbClr val="000000"/>
                        </a:solidFill>
                        <a:effectLst/>
                        <a:latin typeface="Calibri" panose="020F0502020204030204" pitchFamily="34" charset="0"/>
                      </a:endParaRPr>
                    </a:p>
                  </a:txBody>
                  <a:tcPr marL="10905" marR="10905" marT="10905" marB="0" anchor="b"/>
                </a:tc>
                <a:tc>
                  <a:txBody>
                    <a:bodyPr/>
                    <a:lstStyle/>
                    <a:p>
                      <a:pPr algn="l" fontAlgn="b"/>
                      <a:r>
                        <a:rPr lang="en-GB" sz="1600" u="none" strike="noStrike">
                          <a:effectLst/>
                        </a:rPr>
                        <a:t>Start date (April 25)</a:t>
                      </a:r>
                      <a:endParaRPr lang="en-GB" sz="1600" b="1" i="0" u="none" strike="noStrike">
                        <a:solidFill>
                          <a:srgbClr val="000000"/>
                        </a:solidFill>
                        <a:effectLst/>
                        <a:latin typeface="Calibri" panose="020F0502020204030204" pitchFamily="34" charset="0"/>
                      </a:endParaRPr>
                    </a:p>
                  </a:txBody>
                  <a:tcPr marL="10905" marR="10905" marT="10905" marB="0" anchor="b"/>
                </a:tc>
                <a:tc>
                  <a:txBody>
                    <a:bodyPr/>
                    <a:lstStyle/>
                    <a:p>
                      <a:pPr algn="l" fontAlgn="b"/>
                      <a:r>
                        <a:rPr lang="en-GB" sz="1600" u="none" strike="noStrike">
                          <a:effectLst/>
                        </a:rPr>
                        <a:t>Variance start date (month)</a:t>
                      </a:r>
                      <a:endParaRPr lang="en-GB" sz="1600" b="1" i="0" u="none" strike="noStrike">
                        <a:solidFill>
                          <a:srgbClr val="000000"/>
                        </a:solidFill>
                        <a:effectLst/>
                        <a:latin typeface="Calibri" panose="020F0502020204030204" pitchFamily="34" charset="0"/>
                      </a:endParaRPr>
                    </a:p>
                  </a:txBody>
                  <a:tcPr marL="10905" marR="10905" marT="10905" marB="0" anchor="b"/>
                </a:tc>
                <a:extLst>
                  <a:ext uri="{0D108BD9-81ED-4DB2-BD59-A6C34878D82A}">
                    <a16:rowId xmlns:a16="http://schemas.microsoft.com/office/drawing/2014/main" val="1712208826"/>
                  </a:ext>
                </a:extLst>
              </a:tr>
              <a:tr h="303152">
                <a:tc>
                  <a:txBody>
                    <a:bodyPr/>
                    <a:lstStyle/>
                    <a:p>
                      <a:pPr algn="l" fontAlgn="b"/>
                      <a:r>
                        <a:rPr lang="en-GB" sz="1600" u="none" strike="noStrike">
                          <a:effectLst/>
                        </a:rPr>
                        <a:t>MAGIC: XYZ: Factory Acceptance Test (FAT)</a:t>
                      </a:r>
                      <a:endParaRPr lang="en-GB" sz="1600" b="0" i="0" u="none" strike="noStrike">
                        <a:solidFill>
                          <a:srgbClr val="000000"/>
                        </a:solidFill>
                        <a:effectLst/>
                        <a:latin typeface="Calibri" panose="020F0502020204030204" pitchFamily="34" charset="0"/>
                      </a:endParaRPr>
                    </a:p>
                  </a:txBody>
                  <a:tcPr marL="10905" marR="10905" marT="10905" marB="0" anchor="b"/>
                </a:tc>
                <a:tc>
                  <a:txBody>
                    <a:bodyPr/>
                    <a:lstStyle/>
                    <a:p>
                      <a:pPr algn="r" fontAlgn="b"/>
                      <a:r>
                        <a:rPr lang="en-GB" sz="1600" u="none" strike="noStrike">
                          <a:effectLst/>
                        </a:rPr>
                        <a:t>0%</a:t>
                      </a:r>
                      <a:endParaRPr lang="en-GB" sz="1600" b="0" i="0" u="none" strike="noStrike">
                        <a:solidFill>
                          <a:srgbClr val="000000"/>
                        </a:solidFill>
                        <a:effectLst/>
                        <a:latin typeface="Calibri" panose="020F0502020204030204" pitchFamily="34" charset="0"/>
                      </a:endParaRPr>
                    </a:p>
                  </a:txBody>
                  <a:tcPr marL="10905" marR="10905" marT="10905" marB="0" anchor="b"/>
                </a:tc>
                <a:tc>
                  <a:txBody>
                    <a:bodyPr/>
                    <a:lstStyle/>
                    <a:p>
                      <a:pPr algn="r" fontAlgn="b"/>
                      <a:r>
                        <a:rPr lang="en-GB" sz="1600" u="none" strike="noStrike">
                          <a:effectLst/>
                        </a:rPr>
                        <a:t>26-nov-24</a:t>
                      </a:r>
                      <a:endParaRPr lang="en-GB" sz="1600" b="0" i="0" u="none" strike="noStrike">
                        <a:solidFill>
                          <a:srgbClr val="000000"/>
                        </a:solidFill>
                        <a:effectLst/>
                        <a:latin typeface="Calibri" panose="020F0502020204030204" pitchFamily="34" charset="0"/>
                      </a:endParaRPr>
                    </a:p>
                  </a:txBody>
                  <a:tcPr marL="10905" marR="10905" marT="10905" marB="0" anchor="b"/>
                </a:tc>
                <a:tc>
                  <a:txBody>
                    <a:bodyPr/>
                    <a:lstStyle/>
                    <a:p>
                      <a:pPr algn="r" fontAlgn="b"/>
                      <a:r>
                        <a:rPr lang="en-GB" sz="1600" u="none" strike="noStrike">
                          <a:effectLst/>
                        </a:rPr>
                        <a:t>20-maj-25</a:t>
                      </a:r>
                      <a:endParaRPr lang="en-GB" sz="1600" b="0" i="0" u="none" strike="noStrike">
                        <a:solidFill>
                          <a:srgbClr val="000000"/>
                        </a:solidFill>
                        <a:effectLst/>
                        <a:latin typeface="Calibri" panose="020F0502020204030204" pitchFamily="34" charset="0"/>
                      </a:endParaRPr>
                    </a:p>
                  </a:txBody>
                  <a:tcPr marL="10905" marR="10905" marT="10905" marB="0" anchor="b"/>
                </a:tc>
                <a:tc>
                  <a:txBody>
                    <a:bodyPr/>
                    <a:lstStyle/>
                    <a:p>
                      <a:pPr algn="r" fontAlgn="b"/>
                      <a:r>
                        <a:rPr lang="en-GB" sz="1600" u="none" strike="noStrike">
                          <a:effectLst/>
                        </a:rPr>
                        <a:t>-5,6</a:t>
                      </a:r>
                      <a:endParaRPr lang="en-GB" sz="1600" b="0" i="0" u="none" strike="noStrike">
                        <a:solidFill>
                          <a:srgbClr val="000000"/>
                        </a:solidFill>
                        <a:effectLst/>
                        <a:latin typeface="Calibri" panose="020F0502020204030204" pitchFamily="34" charset="0"/>
                      </a:endParaRPr>
                    </a:p>
                  </a:txBody>
                  <a:tcPr marL="10905" marR="10905" marT="10905" marB="0" anchor="b"/>
                </a:tc>
                <a:extLst>
                  <a:ext uri="{0D108BD9-81ED-4DB2-BD59-A6C34878D82A}">
                    <a16:rowId xmlns:a16="http://schemas.microsoft.com/office/drawing/2014/main" val="4283110360"/>
                  </a:ext>
                </a:extLst>
              </a:tr>
              <a:tr h="303152">
                <a:tc>
                  <a:txBody>
                    <a:bodyPr/>
                    <a:lstStyle/>
                    <a:p>
                      <a:pPr algn="l" fontAlgn="b"/>
                      <a:r>
                        <a:rPr lang="en-GB" sz="1600" u="none" strike="noStrike">
                          <a:effectLst/>
                        </a:rPr>
                        <a:t>MAGIC:Polarizer: CDR (meeting)</a:t>
                      </a:r>
                      <a:endParaRPr lang="en-GB" sz="1600" b="0" i="0" u="none" strike="noStrike">
                        <a:solidFill>
                          <a:srgbClr val="000000"/>
                        </a:solidFill>
                        <a:effectLst/>
                        <a:latin typeface="Calibri" panose="020F0502020204030204" pitchFamily="34" charset="0"/>
                      </a:endParaRPr>
                    </a:p>
                  </a:txBody>
                  <a:tcPr marL="10905" marR="10905" marT="10905" marB="0" anchor="b"/>
                </a:tc>
                <a:tc>
                  <a:txBody>
                    <a:bodyPr/>
                    <a:lstStyle/>
                    <a:p>
                      <a:pPr algn="r" fontAlgn="b"/>
                      <a:r>
                        <a:rPr lang="en-GB" sz="1600" u="none" strike="noStrike">
                          <a:effectLst/>
                        </a:rPr>
                        <a:t>0%</a:t>
                      </a:r>
                      <a:endParaRPr lang="en-GB" sz="1600" b="0" i="0" u="none" strike="noStrike">
                        <a:solidFill>
                          <a:srgbClr val="000000"/>
                        </a:solidFill>
                        <a:effectLst/>
                        <a:latin typeface="Calibri" panose="020F0502020204030204" pitchFamily="34" charset="0"/>
                      </a:endParaRPr>
                    </a:p>
                  </a:txBody>
                  <a:tcPr marL="10905" marR="10905" marT="10905" marB="0" anchor="b"/>
                </a:tc>
                <a:tc>
                  <a:txBody>
                    <a:bodyPr/>
                    <a:lstStyle/>
                    <a:p>
                      <a:pPr algn="r" fontAlgn="b"/>
                      <a:r>
                        <a:rPr lang="en-GB" sz="1600" u="none" strike="noStrike">
                          <a:effectLst/>
                        </a:rPr>
                        <a:t>09-dec-24</a:t>
                      </a:r>
                      <a:endParaRPr lang="en-GB" sz="1600" b="0" i="0" u="none" strike="noStrike">
                        <a:solidFill>
                          <a:srgbClr val="000000"/>
                        </a:solidFill>
                        <a:effectLst/>
                        <a:latin typeface="Calibri" panose="020F0502020204030204" pitchFamily="34" charset="0"/>
                      </a:endParaRPr>
                    </a:p>
                  </a:txBody>
                  <a:tcPr marL="10905" marR="10905" marT="10905" marB="0" anchor="b"/>
                </a:tc>
                <a:tc>
                  <a:txBody>
                    <a:bodyPr/>
                    <a:lstStyle/>
                    <a:p>
                      <a:pPr algn="r" fontAlgn="b"/>
                      <a:r>
                        <a:rPr lang="en-GB" sz="1600" u="none" strike="noStrike" dirty="0">
                          <a:effectLst/>
                        </a:rPr>
                        <a:t>04-jun-25</a:t>
                      </a:r>
                      <a:endParaRPr lang="en-GB" sz="1600" b="0" i="0" u="none" strike="noStrike" dirty="0">
                        <a:solidFill>
                          <a:srgbClr val="000000"/>
                        </a:solidFill>
                        <a:effectLst/>
                        <a:latin typeface="Calibri" panose="020F0502020204030204" pitchFamily="34" charset="0"/>
                      </a:endParaRPr>
                    </a:p>
                  </a:txBody>
                  <a:tcPr marL="10905" marR="10905" marT="10905" marB="0" anchor="b"/>
                </a:tc>
                <a:tc>
                  <a:txBody>
                    <a:bodyPr/>
                    <a:lstStyle/>
                    <a:p>
                      <a:pPr algn="r" fontAlgn="b"/>
                      <a:r>
                        <a:rPr lang="en-GB" sz="1600" u="none" strike="noStrike">
                          <a:effectLst/>
                        </a:rPr>
                        <a:t>-5,55</a:t>
                      </a:r>
                      <a:endParaRPr lang="en-GB" sz="1600" b="0" i="0" u="none" strike="noStrike">
                        <a:solidFill>
                          <a:srgbClr val="000000"/>
                        </a:solidFill>
                        <a:effectLst/>
                        <a:latin typeface="Calibri" panose="020F0502020204030204" pitchFamily="34" charset="0"/>
                      </a:endParaRPr>
                    </a:p>
                  </a:txBody>
                  <a:tcPr marL="10905" marR="10905" marT="10905" marB="0" anchor="b"/>
                </a:tc>
                <a:extLst>
                  <a:ext uri="{0D108BD9-81ED-4DB2-BD59-A6C34878D82A}">
                    <a16:rowId xmlns:a16="http://schemas.microsoft.com/office/drawing/2014/main" val="3514910536"/>
                  </a:ext>
                </a:extLst>
              </a:tr>
              <a:tr h="303152">
                <a:tc>
                  <a:txBody>
                    <a:bodyPr/>
                    <a:lstStyle/>
                    <a:p>
                      <a:pPr algn="l" fontAlgn="b"/>
                      <a:r>
                        <a:rPr lang="en-GB" sz="1600" u="none" strike="noStrike">
                          <a:effectLst/>
                        </a:rPr>
                        <a:t>MAGIC:OoB VH &amp; Supp Sec 1: CDR (meeting)</a:t>
                      </a:r>
                      <a:endParaRPr lang="en-GB" sz="1600" b="0" i="0" u="none" strike="noStrike">
                        <a:solidFill>
                          <a:srgbClr val="000000"/>
                        </a:solidFill>
                        <a:effectLst/>
                        <a:latin typeface="Calibri" panose="020F0502020204030204" pitchFamily="34" charset="0"/>
                      </a:endParaRPr>
                    </a:p>
                  </a:txBody>
                  <a:tcPr marL="10905" marR="10905" marT="10905" marB="0" anchor="b"/>
                </a:tc>
                <a:tc>
                  <a:txBody>
                    <a:bodyPr/>
                    <a:lstStyle/>
                    <a:p>
                      <a:pPr algn="r" fontAlgn="b"/>
                      <a:r>
                        <a:rPr lang="en-GB" sz="1600" u="none" strike="noStrike">
                          <a:effectLst/>
                        </a:rPr>
                        <a:t>0%</a:t>
                      </a:r>
                      <a:endParaRPr lang="en-GB" sz="1600" b="0" i="0" u="none" strike="noStrike">
                        <a:solidFill>
                          <a:srgbClr val="000000"/>
                        </a:solidFill>
                        <a:effectLst/>
                        <a:latin typeface="Calibri" panose="020F0502020204030204" pitchFamily="34" charset="0"/>
                      </a:endParaRPr>
                    </a:p>
                  </a:txBody>
                  <a:tcPr marL="10905" marR="10905" marT="10905" marB="0" anchor="b"/>
                </a:tc>
                <a:tc>
                  <a:txBody>
                    <a:bodyPr/>
                    <a:lstStyle/>
                    <a:p>
                      <a:pPr algn="r" fontAlgn="b"/>
                      <a:r>
                        <a:rPr lang="en-GB" sz="1600" u="none" strike="noStrike" dirty="0">
                          <a:effectLst/>
                        </a:rPr>
                        <a:t>05-feb-25*</a:t>
                      </a:r>
                      <a:endParaRPr lang="en-GB" sz="1600" b="0" i="0" u="none" strike="noStrike" dirty="0">
                        <a:solidFill>
                          <a:srgbClr val="000000"/>
                        </a:solidFill>
                        <a:effectLst/>
                        <a:latin typeface="Calibri" panose="020F0502020204030204" pitchFamily="34" charset="0"/>
                      </a:endParaRPr>
                    </a:p>
                  </a:txBody>
                  <a:tcPr marL="10905" marR="10905" marT="10905" marB="0" anchor="b"/>
                </a:tc>
                <a:tc>
                  <a:txBody>
                    <a:bodyPr/>
                    <a:lstStyle/>
                    <a:p>
                      <a:pPr algn="r" fontAlgn="b"/>
                      <a:r>
                        <a:rPr lang="en-GB" sz="1600" u="none" strike="noStrike">
                          <a:effectLst/>
                        </a:rPr>
                        <a:t>19-jun-25</a:t>
                      </a:r>
                      <a:endParaRPr lang="en-GB" sz="1600" b="0" i="0" u="none" strike="noStrike">
                        <a:solidFill>
                          <a:srgbClr val="000000"/>
                        </a:solidFill>
                        <a:effectLst/>
                        <a:latin typeface="Calibri" panose="020F0502020204030204" pitchFamily="34" charset="0"/>
                      </a:endParaRPr>
                    </a:p>
                  </a:txBody>
                  <a:tcPr marL="10905" marR="10905" marT="10905" marB="0" anchor="b"/>
                </a:tc>
                <a:tc>
                  <a:txBody>
                    <a:bodyPr/>
                    <a:lstStyle/>
                    <a:p>
                      <a:pPr algn="r" fontAlgn="b"/>
                      <a:r>
                        <a:rPr lang="en-GB" sz="1600" u="none" strike="noStrike">
                          <a:effectLst/>
                        </a:rPr>
                        <a:t>-4,5</a:t>
                      </a:r>
                      <a:endParaRPr lang="en-GB" sz="1600" b="0" i="0" u="none" strike="noStrike">
                        <a:solidFill>
                          <a:srgbClr val="000000"/>
                        </a:solidFill>
                        <a:effectLst/>
                        <a:latin typeface="Calibri" panose="020F0502020204030204" pitchFamily="34" charset="0"/>
                      </a:endParaRPr>
                    </a:p>
                  </a:txBody>
                  <a:tcPr marL="10905" marR="10905" marT="10905" marB="0" anchor="b"/>
                </a:tc>
                <a:extLst>
                  <a:ext uri="{0D108BD9-81ED-4DB2-BD59-A6C34878D82A}">
                    <a16:rowId xmlns:a16="http://schemas.microsoft.com/office/drawing/2014/main" val="599908407"/>
                  </a:ext>
                </a:extLst>
              </a:tr>
              <a:tr h="303152">
                <a:tc>
                  <a:txBody>
                    <a:bodyPr/>
                    <a:lstStyle/>
                    <a:p>
                      <a:pPr algn="l" fontAlgn="b"/>
                      <a:r>
                        <a:rPr lang="en-GB" sz="1600" u="none" strike="noStrike" dirty="0">
                          <a:effectLst/>
                        </a:rPr>
                        <a:t>MAGIC:RF SF: CDR (meeting)</a:t>
                      </a:r>
                      <a:endParaRPr lang="en-GB" sz="1600" b="0" i="0" u="none" strike="noStrike" dirty="0">
                        <a:solidFill>
                          <a:srgbClr val="000000"/>
                        </a:solidFill>
                        <a:effectLst/>
                        <a:latin typeface="Calibri" panose="020F0502020204030204" pitchFamily="34" charset="0"/>
                      </a:endParaRPr>
                    </a:p>
                  </a:txBody>
                  <a:tcPr marL="10905" marR="10905" marT="10905" marB="0" anchor="b"/>
                </a:tc>
                <a:tc>
                  <a:txBody>
                    <a:bodyPr/>
                    <a:lstStyle/>
                    <a:p>
                      <a:pPr algn="r" fontAlgn="b"/>
                      <a:r>
                        <a:rPr lang="en-GB" sz="1600" u="none" strike="noStrike">
                          <a:effectLst/>
                        </a:rPr>
                        <a:t>0%</a:t>
                      </a:r>
                      <a:endParaRPr lang="en-GB" sz="1600" b="0" i="0" u="none" strike="noStrike">
                        <a:solidFill>
                          <a:srgbClr val="000000"/>
                        </a:solidFill>
                        <a:effectLst/>
                        <a:latin typeface="Calibri" panose="020F0502020204030204" pitchFamily="34" charset="0"/>
                      </a:endParaRPr>
                    </a:p>
                  </a:txBody>
                  <a:tcPr marL="10905" marR="10905" marT="10905" marB="0" anchor="b"/>
                </a:tc>
                <a:tc>
                  <a:txBody>
                    <a:bodyPr/>
                    <a:lstStyle/>
                    <a:p>
                      <a:pPr algn="r" fontAlgn="b"/>
                      <a:r>
                        <a:rPr lang="en-GB" sz="1600" u="none" strike="noStrike">
                          <a:effectLst/>
                        </a:rPr>
                        <a:t>10-feb-25</a:t>
                      </a:r>
                      <a:endParaRPr lang="en-GB" sz="1600" b="0" i="0" u="none" strike="noStrike">
                        <a:solidFill>
                          <a:srgbClr val="000000"/>
                        </a:solidFill>
                        <a:effectLst/>
                        <a:latin typeface="Calibri" panose="020F0502020204030204" pitchFamily="34" charset="0"/>
                      </a:endParaRPr>
                    </a:p>
                  </a:txBody>
                  <a:tcPr marL="10905" marR="10905" marT="10905" marB="0" anchor="b"/>
                </a:tc>
                <a:tc>
                  <a:txBody>
                    <a:bodyPr/>
                    <a:lstStyle/>
                    <a:p>
                      <a:pPr algn="r" fontAlgn="b"/>
                      <a:r>
                        <a:rPr lang="en-GB" sz="1600" u="none" strike="noStrike">
                          <a:effectLst/>
                        </a:rPr>
                        <a:t>02-jul-25</a:t>
                      </a:r>
                      <a:endParaRPr lang="en-GB" sz="1600" b="0" i="0" u="none" strike="noStrike">
                        <a:solidFill>
                          <a:srgbClr val="000000"/>
                        </a:solidFill>
                        <a:effectLst/>
                        <a:latin typeface="Calibri" panose="020F0502020204030204" pitchFamily="34" charset="0"/>
                      </a:endParaRPr>
                    </a:p>
                  </a:txBody>
                  <a:tcPr marL="10905" marR="10905" marT="10905" marB="0" anchor="b"/>
                </a:tc>
                <a:tc>
                  <a:txBody>
                    <a:bodyPr/>
                    <a:lstStyle/>
                    <a:p>
                      <a:pPr algn="r" fontAlgn="b"/>
                      <a:r>
                        <a:rPr lang="en-GB" sz="1600" u="none" strike="noStrike">
                          <a:effectLst/>
                        </a:rPr>
                        <a:t>-4,75</a:t>
                      </a:r>
                      <a:endParaRPr lang="en-GB" sz="1600" b="0" i="0" u="none" strike="noStrike">
                        <a:solidFill>
                          <a:srgbClr val="000000"/>
                        </a:solidFill>
                        <a:effectLst/>
                        <a:latin typeface="Calibri" panose="020F0502020204030204" pitchFamily="34" charset="0"/>
                      </a:endParaRPr>
                    </a:p>
                  </a:txBody>
                  <a:tcPr marL="10905" marR="10905" marT="10905" marB="0" anchor="b"/>
                </a:tc>
                <a:extLst>
                  <a:ext uri="{0D108BD9-81ED-4DB2-BD59-A6C34878D82A}">
                    <a16:rowId xmlns:a16="http://schemas.microsoft.com/office/drawing/2014/main" val="1055964948"/>
                  </a:ext>
                </a:extLst>
              </a:tr>
              <a:tr h="543056">
                <a:tc>
                  <a:txBody>
                    <a:bodyPr/>
                    <a:lstStyle/>
                    <a:p>
                      <a:pPr algn="l" fontAlgn="b"/>
                      <a:r>
                        <a:rPr lang="en-GB" sz="1600" u="none" strike="noStrike" dirty="0">
                          <a:effectLst/>
                        </a:rPr>
                        <a:t>MAGIC: Good Lift: Factory Acceptance Test (FAT)</a:t>
                      </a:r>
                      <a:endParaRPr lang="en-GB" sz="1600" b="0" i="0" u="none" strike="noStrike" dirty="0">
                        <a:solidFill>
                          <a:srgbClr val="000000"/>
                        </a:solidFill>
                        <a:effectLst/>
                        <a:latin typeface="Calibri" panose="020F0502020204030204" pitchFamily="34" charset="0"/>
                      </a:endParaRPr>
                    </a:p>
                  </a:txBody>
                  <a:tcPr marL="10905" marR="10905" marT="10905" marB="0" anchor="b"/>
                </a:tc>
                <a:tc>
                  <a:txBody>
                    <a:bodyPr/>
                    <a:lstStyle/>
                    <a:p>
                      <a:pPr algn="r" fontAlgn="b"/>
                      <a:r>
                        <a:rPr lang="en-GB" sz="1600" u="none" strike="noStrike">
                          <a:effectLst/>
                        </a:rPr>
                        <a:t>0%</a:t>
                      </a:r>
                      <a:endParaRPr lang="en-GB" sz="1600" b="0" i="0" u="none" strike="noStrike">
                        <a:solidFill>
                          <a:srgbClr val="000000"/>
                        </a:solidFill>
                        <a:effectLst/>
                        <a:latin typeface="Calibri" panose="020F0502020204030204" pitchFamily="34" charset="0"/>
                      </a:endParaRPr>
                    </a:p>
                  </a:txBody>
                  <a:tcPr marL="10905" marR="10905" marT="10905" marB="0" anchor="b"/>
                </a:tc>
                <a:tc>
                  <a:txBody>
                    <a:bodyPr/>
                    <a:lstStyle/>
                    <a:p>
                      <a:pPr algn="r" fontAlgn="b"/>
                      <a:r>
                        <a:rPr lang="en-GB" sz="1600" u="none" strike="noStrike">
                          <a:effectLst/>
                        </a:rPr>
                        <a:t>11-mar-25</a:t>
                      </a:r>
                      <a:endParaRPr lang="en-GB" sz="1600" b="0" i="0" u="none" strike="noStrike">
                        <a:solidFill>
                          <a:srgbClr val="000000"/>
                        </a:solidFill>
                        <a:effectLst/>
                        <a:latin typeface="Calibri" panose="020F0502020204030204" pitchFamily="34" charset="0"/>
                      </a:endParaRPr>
                    </a:p>
                  </a:txBody>
                  <a:tcPr marL="10905" marR="10905" marT="10905" marB="0" anchor="b"/>
                </a:tc>
                <a:tc>
                  <a:txBody>
                    <a:bodyPr/>
                    <a:lstStyle/>
                    <a:p>
                      <a:pPr algn="r" fontAlgn="b"/>
                      <a:r>
                        <a:rPr lang="en-GB" sz="1600" u="none" strike="noStrike">
                          <a:effectLst/>
                        </a:rPr>
                        <a:t>20-aug-25</a:t>
                      </a:r>
                      <a:endParaRPr lang="en-GB" sz="1600" b="0" i="0" u="none" strike="noStrike">
                        <a:solidFill>
                          <a:srgbClr val="000000"/>
                        </a:solidFill>
                        <a:effectLst/>
                        <a:latin typeface="Calibri" panose="020F0502020204030204" pitchFamily="34" charset="0"/>
                      </a:endParaRPr>
                    </a:p>
                  </a:txBody>
                  <a:tcPr marL="10905" marR="10905" marT="10905" marB="0" anchor="b"/>
                </a:tc>
                <a:tc>
                  <a:txBody>
                    <a:bodyPr/>
                    <a:lstStyle/>
                    <a:p>
                      <a:pPr algn="r" fontAlgn="b"/>
                      <a:r>
                        <a:rPr lang="en-GB" sz="1600" u="none" strike="noStrike">
                          <a:effectLst/>
                        </a:rPr>
                        <a:t>-5,45</a:t>
                      </a:r>
                      <a:endParaRPr lang="en-GB" sz="1600" b="0" i="0" u="none" strike="noStrike">
                        <a:solidFill>
                          <a:srgbClr val="000000"/>
                        </a:solidFill>
                        <a:effectLst/>
                        <a:latin typeface="Calibri" panose="020F0502020204030204" pitchFamily="34" charset="0"/>
                      </a:endParaRPr>
                    </a:p>
                  </a:txBody>
                  <a:tcPr marL="10905" marR="10905" marT="10905" marB="0" anchor="b"/>
                </a:tc>
                <a:extLst>
                  <a:ext uri="{0D108BD9-81ED-4DB2-BD59-A6C34878D82A}">
                    <a16:rowId xmlns:a16="http://schemas.microsoft.com/office/drawing/2014/main" val="1316504914"/>
                  </a:ext>
                </a:extLst>
              </a:tr>
              <a:tr h="543056">
                <a:tc>
                  <a:txBody>
                    <a:bodyPr/>
                    <a:lstStyle/>
                    <a:p>
                      <a:pPr algn="l" fontAlgn="b"/>
                      <a:r>
                        <a:rPr lang="en-GB" sz="1600" u="none" strike="noStrike" dirty="0" err="1">
                          <a:effectLst/>
                        </a:rPr>
                        <a:t>MAGIC:Guid+VH+Supp</a:t>
                      </a:r>
                      <a:r>
                        <a:rPr lang="en-GB" sz="1600" u="none" strike="noStrike" dirty="0">
                          <a:effectLst/>
                        </a:rPr>
                        <a:t> (in-bunker):Factory Acceptance Test (FAT)</a:t>
                      </a:r>
                      <a:endParaRPr lang="en-GB" sz="1600" b="0" i="0" u="none" strike="noStrike" dirty="0">
                        <a:solidFill>
                          <a:srgbClr val="000000"/>
                        </a:solidFill>
                        <a:effectLst/>
                        <a:latin typeface="Calibri" panose="020F0502020204030204" pitchFamily="34" charset="0"/>
                      </a:endParaRPr>
                    </a:p>
                  </a:txBody>
                  <a:tcPr marL="10905" marR="10905" marT="10905" marB="0" anchor="b"/>
                </a:tc>
                <a:tc>
                  <a:txBody>
                    <a:bodyPr/>
                    <a:lstStyle/>
                    <a:p>
                      <a:pPr algn="r" fontAlgn="b"/>
                      <a:r>
                        <a:rPr lang="en-GB" sz="1600" u="none" strike="noStrike">
                          <a:effectLst/>
                        </a:rPr>
                        <a:t>0%</a:t>
                      </a:r>
                      <a:endParaRPr lang="en-GB" sz="1600" b="0" i="0" u="none" strike="noStrike">
                        <a:solidFill>
                          <a:srgbClr val="000000"/>
                        </a:solidFill>
                        <a:effectLst/>
                        <a:latin typeface="Calibri" panose="020F0502020204030204" pitchFamily="34" charset="0"/>
                      </a:endParaRPr>
                    </a:p>
                  </a:txBody>
                  <a:tcPr marL="10905" marR="10905" marT="10905" marB="0" anchor="b"/>
                </a:tc>
                <a:tc>
                  <a:txBody>
                    <a:bodyPr/>
                    <a:lstStyle/>
                    <a:p>
                      <a:pPr algn="r" fontAlgn="b"/>
                      <a:r>
                        <a:rPr lang="en-GB" sz="1600" u="none" strike="noStrike">
                          <a:effectLst/>
                        </a:rPr>
                        <a:t>14-mar-25</a:t>
                      </a:r>
                      <a:endParaRPr lang="en-GB" sz="1600" b="0" i="0" u="none" strike="noStrike">
                        <a:solidFill>
                          <a:srgbClr val="000000"/>
                        </a:solidFill>
                        <a:effectLst/>
                        <a:latin typeface="Calibri" panose="020F0502020204030204" pitchFamily="34" charset="0"/>
                      </a:endParaRPr>
                    </a:p>
                  </a:txBody>
                  <a:tcPr marL="10905" marR="10905" marT="10905" marB="0" anchor="b"/>
                </a:tc>
                <a:tc>
                  <a:txBody>
                    <a:bodyPr/>
                    <a:lstStyle/>
                    <a:p>
                      <a:pPr algn="r" fontAlgn="b"/>
                      <a:r>
                        <a:rPr lang="en-GB" sz="1600" u="none" strike="noStrike">
                          <a:effectLst/>
                        </a:rPr>
                        <a:t>13-jan-26</a:t>
                      </a:r>
                      <a:endParaRPr lang="en-GB" sz="1600" b="0" i="0" u="none" strike="noStrike">
                        <a:solidFill>
                          <a:srgbClr val="000000"/>
                        </a:solidFill>
                        <a:effectLst/>
                        <a:latin typeface="Calibri" panose="020F0502020204030204" pitchFamily="34" charset="0"/>
                      </a:endParaRPr>
                    </a:p>
                  </a:txBody>
                  <a:tcPr marL="10905" marR="10905" marT="10905" marB="0" anchor="b"/>
                </a:tc>
                <a:tc>
                  <a:txBody>
                    <a:bodyPr/>
                    <a:lstStyle/>
                    <a:p>
                      <a:pPr algn="r" fontAlgn="b"/>
                      <a:r>
                        <a:rPr lang="en-GB" sz="1600" u="none" strike="noStrike">
                          <a:effectLst/>
                        </a:rPr>
                        <a:t>-9,9</a:t>
                      </a:r>
                      <a:endParaRPr lang="en-GB" sz="1600" b="0" i="0" u="none" strike="noStrike">
                        <a:solidFill>
                          <a:srgbClr val="000000"/>
                        </a:solidFill>
                        <a:effectLst/>
                        <a:latin typeface="Calibri" panose="020F0502020204030204" pitchFamily="34" charset="0"/>
                      </a:endParaRPr>
                    </a:p>
                  </a:txBody>
                  <a:tcPr marL="10905" marR="10905" marT="10905" marB="0" anchor="b"/>
                </a:tc>
                <a:extLst>
                  <a:ext uri="{0D108BD9-81ED-4DB2-BD59-A6C34878D82A}">
                    <a16:rowId xmlns:a16="http://schemas.microsoft.com/office/drawing/2014/main" val="2891781402"/>
                  </a:ext>
                </a:extLst>
              </a:tr>
              <a:tr h="303152">
                <a:tc>
                  <a:txBody>
                    <a:bodyPr/>
                    <a:lstStyle/>
                    <a:p>
                      <a:pPr algn="l" fontAlgn="b"/>
                      <a:r>
                        <a:rPr lang="en-GB" sz="1600" u="none" strike="noStrike" dirty="0">
                          <a:effectLst/>
                        </a:rPr>
                        <a:t>MAGIC: Sample St: CDR (meeting)</a:t>
                      </a:r>
                      <a:endParaRPr lang="en-GB" sz="1600" b="0" i="0" u="none" strike="noStrike" dirty="0">
                        <a:solidFill>
                          <a:srgbClr val="000000"/>
                        </a:solidFill>
                        <a:effectLst/>
                        <a:latin typeface="Calibri" panose="020F0502020204030204" pitchFamily="34" charset="0"/>
                      </a:endParaRPr>
                    </a:p>
                  </a:txBody>
                  <a:tcPr marL="10905" marR="10905" marT="10905" marB="0" anchor="b"/>
                </a:tc>
                <a:tc>
                  <a:txBody>
                    <a:bodyPr/>
                    <a:lstStyle/>
                    <a:p>
                      <a:pPr algn="r" fontAlgn="b"/>
                      <a:r>
                        <a:rPr lang="en-GB" sz="1600" u="none" strike="noStrike">
                          <a:effectLst/>
                        </a:rPr>
                        <a:t>0%</a:t>
                      </a:r>
                      <a:endParaRPr lang="en-GB" sz="1600" b="0" i="0" u="none" strike="noStrike">
                        <a:solidFill>
                          <a:srgbClr val="000000"/>
                        </a:solidFill>
                        <a:effectLst/>
                        <a:latin typeface="Calibri" panose="020F0502020204030204" pitchFamily="34" charset="0"/>
                      </a:endParaRPr>
                    </a:p>
                  </a:txBody>
                  <a:tcPr marL="10905" marR="10905" marT="10905" marB="0" anchor="b"/>
                </a:tc>
                <a:tc>
                  <a:txBody>
                    <a:bodyPr/>
                    <a:lstStyle/>
                    <a:p>
                      <a:pPr algn="r" fontAlgn="b"/>
                      <a:r>
                        <a:rPr lang="en-GB" sz="1600" u="none" strike="noStrike">
                          <a:effectLst/>
                        </a:rPr>
                        <a:t>14-apr-25</a:t>
                      </a:r>
                      <a:endParaRPr lang="en-GB" sz="1600" b="0" i="0" u="none" strike="noStrike">
                        <a:solidFill>
                          <a:srgbClr val="000000"/>
                        </a:solidFill>
                        <a:effectLst/>
                        <a:latin typeface="Calibri" panose="020F0502020204030204" pitchFamily="34" charset="0"/>
                      </a:endParaRPr>
                    </a:p>
                  </a:txBody>
                  <a:tcPr marL="10905" marR="10905" marT="10905" marB="0" anchor="b"/>
                </a:tc>
                <a:tc>
                  <a:txBody>
                    <a:bodyPr/>
                    <a:lstStyle/>
                    <a:p>
                      <a:pPr algn="r" fontAlgn="b"/>
                      <a:r>
                        <a:rPr lang="en-GB" sz="1600" u="none" strike="noStrike">
                          <a:effectLst/>
                        </a:rPr>
                        <a:t>01-sep-25</a:t>
                      </a:r>
                      <a:endParaRPr lang="en-GB" sz="1600" b="0" i="0" u="none" strike="noStrike">
                        <a:solidFill>
                          <a:srgbClr val="000000"/>
                        </a:solidFill>
                        <a:effectLst/>
                        <a:latin typeface="Calibri" panose="020F0502020204030204" pitchFamily="34" charset="0"/>
                      </a:endParaRPr>
                    </a:p>
                  </a:txBody>
                  <a:tcPr marL="10905" marR="10905" marT="10905" marB="0" anchor="b"/>
                </a:tc>
                <a:tc>
                  <a:txBody>
                    <a:bodyPr/>
                    <a:lstStyle/>
                    <a:p>
                      <a:pPr algn="r" fontAlgn="b"/>
                      <a:r>
                        <a:rPr lang="en-GB" sz="1600" u="none" strike="noStrike">
                          <a:effectLst/>
                        </a:rPr>
                        <a:t>-3,65</a:t>
                      </a:r>
                      <a:endParaRPr lang="en-GB" sz="1600" b="0" i="0" u="none" strike="noStrike">
                        <a:solidFill>
                          <a:srgbClr val="000000"/>
                        </a:solidFill>
                        <a:effectLst/>
                        <a:latin typeface="Calibri" panose="020F0502020204030204" pitchFamily="34" charset="0"/>
                      </a:endParaRPr>
                    </a:p>
                  </a:txBody>
                  <a:tcPr marL="10905" marR="10905" marT="10905" marB="0" anchor="b"/>
                </a:tc>
                <a:extLst>
                  <a:ext uri="{0D108BD9-81ED-4DB2-BD59-A6C34878D82A}">
                    <a16:rowId xmlns:a16="http://schemas.microsoft.com/office/drawing/2014/main" val="380836062"/>
                  </a:ext>
                </a:extLst>
              </a:tr>
              <a:tr h="303152">
                <a:tc>
                  <a:txBody>
                    <a:bodyPr/>
                    <a:lstStyle/>
                    <a:p>
                      <a:pPr algn="l" fontAlgn="b"/>
                      <a:r>
                        <a:rPr lang="en-GB" sz="1600" u="none" strike="noStrike">
                          <a:effectLst/>
                        </a:rPr>
                        <a:t>MAGIC: Det A: Factory Acceptance Test (FAT)</a:t>
                      </a:r>
                      <a:endParaRPr lang="en-GB" sz="1600" b="0" i="0" u="none" strike="noStrike">
                        <a:solidFill>
                          <a:srgbClr val="000000"/>
                        </a:solidFill>
                        <a:effectLst/>
                        <a:latin typeface="Calibri" panose="020F0502020204030204" pitchFamily="34" charset="0"/>
                      </a:endParaRPr>
                    </a:p>
                  </a:txBody>
                  <a:tcPr marL="10905" marR="10905" marT="10905" marB="0" anchor="b"/>
                </a:tc>
                <a:tc>
                  <a:txBody>
                    <a:bodyPr/>
                    <a:lstStyle/>
                    <a:p>
                      <a:pPr algn="r" fontAlgn="b"/>
                      <a:r>
                        <a:rPr lang="en-GB" sz="1600" u="none" strike="noStrike">
                          <a:effectLst/>
                        </a:rPr>
                        <a:t>0%</a:t>
                      </a:r>
                      <a:endParaRPr lang="en-GB" sz="1600" b="0" i="0" u="none" strike="noStrike">
                        <a:solidFill>
                          <a:srgbClr val="000000"/>
                        </a:solidFill>
                        <a:effectLst/>
                        <a:latin typeface="Calibri" panose="020F0502020204030204" pitchFamily="34" charset="0"/>
                      </a:endParaRPr>
                    </a:p>
                  </a:txBody>
                  <a:tcPr marL="10905" marR="10905" marT="10905" marB="0" anchor="b"/>
                </a:tc>
                <a:tc>
                  <a:txBody>
                    <a:bodyPr/>
                    <a:lstStyle/>
                    <a:p>
                      <a:pPr algn="r" fontAlgn="b"/>
                      <a:r>
                        <a:rPr lang="en-GB" sz="1600" u="none" strike="noStrike">
                          <a:effectLst/>
                        </a:rPr>
                        <a:t>12-maj-25</a:t>
                      </a:r>
                      <a:endParaRPr lang="en-GB" sz="1600" b="0" i="0" u="none" strike="noStrike">
                        <a:solidFill>
                          <a:srgbClr val="000000"/>
                        </a:solidFill>
                        <a:effectLst/>
                        <a:latin typeface="Calibri" panose="020F0502020204030204" pitchFamily="34" charset="0"/>
                      </a:endParaRPr>
                    </a:p>
                  </a:txBody>
                  <a:tcPr marL="10905" marR="10905" marT="10905" marB="0" anchor="b"/>
                </a:tc>
                <a:tc>
                  <a:txBody>
                    <a:bodyPr/>
                    <a:lstStyle/>
                    <a:p>
                      <a:pPr algn="r" fontAlgn="b"/>
                      <a:r>
                        <a:rPr lang="en-GB" sz="1600" u="none" strike="noStrike">
                          <a:effectLst/>
                        </a:rPr>
                        <a:t>05-dec-25</a:t>
                      </a:r>
                      <a:endParaRPr lang="en-GB" sz="1600" b="0" i="0" u="none" strike="noStrike">
                        <a:solidFill>
                          <a:srgbClr val="000000"/>
                        </a:solidFill>
                        <a:effectLst/>
                        <a:latin typeface="Calibri" panose="020F0502020204030204" pitchFamily="34" charset="0"/>
                      </a:endParaRPr>
                    </a:p>
                  </a:txBody>
                  <a:tcPr marL="10905" marR="10905" marT="10905" marB="0" anchor="b"/>
                </a:tc>
                <a:tc>
                  <a:txBody>
                    <a:bodyPr/>
                    <a:lstStyle/>
                    <a:p>
                      <a:pPr algn="r" fontAlgn="b"/>
                      <a:r>
                        <a:rPr lang="en-GB" sz="1600" u="none" strike="noStrike">
                          <a:effectLst/>
                        </a:rPr>
                        <a:t>-7,25</a:t>
                      </a:r>
                      <a:endParaRPr lang="en-GB" sz="1600" b="0" i="0" u="none" strike="noStrike">
                        <a:solidFill>
                          <a:srgbClr val="000000"/>
                        </a:solidFill>
                        <a:effectLst/>
                        <a:latin typeface="Calibri" panose="020F0502020204030204" pitchFamily="34" charset="0"/>
                      </a:endParaRPr>
                    </a:p>
                  </a:txBody>
                  <a:tcPr marL="10905" marR="10905" marT="10905" marB="0" anchor="b"/>
                </a:tc>
                <a:extLst>
                  <a:ext uri="{0D108BD9-81ED-4DB2-BD59-A6C34878D82A}">
                    <a16:rowId xmlns:a16="http://schemas.microsoft.com/office/drawing/2014/main" val="2034044536"/>
                  </a:ext>
                </a:extLst>
              </a:tr>
              <a:tr h="303152">
                <a:tc>
                  <a:txBody>
                    <a:bodyPr/>
                    <a:lstStyle/>
                    <a:p>
                      <a:pPr algn="l" fontAlgn="b"/>
                      <a:r>
                        <a:rPr lang="en-GB" sz="1600" u="none" strike="noStrike">
                          <a:effectLst/>
                        </a:rPr>
                        <a:t>MAGIC:Supp-RC+Det A: CDR (meeting)</a:t>
                      </a:r>
                      <a:endParaRPr lang="en-GB" sz="1600" b="0" i="0" u="none" strike="noStrike">
                        <a:solidFill>
                          <a:srgbClr val="000000"/>
                        </a:solidFill>
                        <a:effectLst/>
                        <a:latin typeface="Calibri" panose="020F0502020204030204" pitchFamily="34" charset="0"/>
                      </a:endParaRPr>
                    </a:p>
                  </a:txBody>
                  <a:tcPr marL="10905" marR="10905" marT="10905" marB="0" anchor="b"/>
                </a:tc>
                <a:tc>
                  <a:txBody>
                    <a:bodyPr/>
                    <a:lstStyle/>
                    <a:p>
                      <a:pPr algn="r" fontAlgn="b"/>
                      <a:r>
                        <a:rPr lang="en-GB" sz="1600" u="none" strike="noStrike">
                          <a:effectLst/>
                        </a:rPr>
                        <a:t>0%</a:t>
                      </a:r>
                      <a:endParaRPr lang="en-GB" sz="1600" b="0" i="0" u="none" strike="noStrike">
                        <a:solidFill>
                          <a:srgbClr val="000000"/>
                        </a:solidFill>
                        <a:effectLst/>
                        <a:latin typeface="Calibri" panose="020F0502020204030204" pitchFamily="34" charset="0"/>
                      </a:endParaRPr>
                    </a:p>
                  </a:txBody>
                  <a:tcPr marL="10905" marR="10905" marT="10905" marB="0" anchor="b"/>
                </a:tc>
                <a:tc>
                  <a:txBody>
                    <a:bodyPr/>
                    <a:lstStyle/>
                    <a:p>
                      <a:pPr algn="r" fontAlgn="b"/>
                      <a:r>
                        <a:rPr lang="en-GB" sz="1600" u="none" strike="noStrike">
                          <a:effectLst/>
                        </a:rPr>
                        <a:t>10-jun-25</a:t>
                      </a:r>
                      <a:endParaRPr lang="en-GB" sz="1600" b="0" i="0" u="none" strike="noStrike">
                        <a:solidFill>
                          <a:srgbClr val="000000"/>
                        </a:solidFill>
                        <a:effectLst/>
                        <a:latin typeface="Calibri" panose="020F0502020204030204" pitchFamily="34" charset="0"/>
                      </a:endParaRPr>
                    </a:p>
                  </a:txBody>
                  <a:tcPr marL="10905" marR="10905" marT="10905" marB="0" anchor="b"/>
                </a:tc>
                <a:tc>
                  <a:txBody>
                    <a:bodyPr/>
                    <a:lstStyle/>
                    <a:p>
                      <a:pPr algn="r" fontAlgn="b"/>
                      <a:r>
                        <a:rPr lang="en-GB" sz="1600" u="none" strike="noStrike">
                          <a:effectLst/>
                        </a:rPr>
                        <a:t>30-sep-25</a:t>
                      </a:r>
                      <a:endParaRPr lang="en-GB" sz="1600" b="0" i="0" u="none" strike="noStrike">
                        <a:solidFill>
                          <a:srgbClr val="000000"/>
                        </a:solidFill>
                        <a:effectLst/>
                        <a:latin typeface="Calibri" panose="020F0502020204030204" pitchFamily="34" charset="0"/>
                      </a:endParaRPr>
                    </a:p>
                  </a:txBody>
                  <a:tcPr marL="10905" marR="10905" marT="10905" marB="0" anchor="b"/>
                </a:tc>
                <a:tc>
                  <a:txBody>
                    <a:bodyPr/>
                    <a:lstStyle/>
                    <a:p>
                      <a:pPr algn="r" fontAlgn="b"/>
                      <a:r>
                        <a:rPr lang="en-GB" sz="1600" u="none" strike="noStrike">
                          <a:effectLst/>
                        </a:rPr>
                        <a:t>-2,95</a:t>
                      </a:r>
                      <a:endParaRPr lang="en-GB" sz="1600" b="0" i="0" u="none" strike="noStrike">
                        <a:solidFill>
                          <a:srgbClr val="000000"/>
                        </a:solidFill>
                        <a:effectLst/>
                        <a:latin typeface="Calibri" panose="020F0502020204030204" pitchFamily="34" charset="0"/>
                      </a:endParaRPr>
                    </a:p>
                  </a:txBody>
                  <a:tcPr marL="10905" marR="10905" marT="10905" marB="0" anchor="b"/>
                </a:tc>
                <a:extLst>
                  <a:ext uri="{0D108BD9-81ED-4DB2-BD59-A6C34878D82A}">
                    <a16:rowId xmlns:a16="http://schemas.microsoft.com/office/drawing/2014/main" val="219878304"/>
                  </a:ext>
                </a:extLst>
              </a:tr>
              <a:tr h="303152">
                <a:tc>
                  <a:txBody>
                    <a:bodyPr/>
                    <a:lstStyle/>
                    <a:p>
                      <a:pPr algn="l" fontAlgn="b"/>
                      <a:r>
                        <a:rPr lang="en-GB" sz="1600" u="none" strike="noStrike">
                          <a:effectLst/>
                        </a:rPr>
                        <a:t>MAGIC:BWF:Factory Acceptance Test (FAT)</a:t>
                      </a:r>
                      <a:endParaRPr lang="en-GB" sz="1600" b="0" i="0" u="none" strike="noStrike">
                        <a:solidFill>
                          <a:srgbClr val="000000"/>
                        </a:solidFill>
                        <a:effectLst/>
                        <a:latin typeface="Calibri" panose="020F0502020204030204" pitchFamily="34" charset="0"/>
                      </a:endParaRPr>
                    </a:p>
                  </a:txBody>
                  <a:tcPr marL="10905" marR="10905" marT="10905" marB="0" anchor="b"/>
                </a:tc>
                <a:tc>
                  <a:txBody>
                    <a:bodyPr/>
                    <a:lstStyle/>
                    <a:p>
                      <a:pPr algn="r" fontAlgn="b"/>
                      <a:r>
                        <a:rPr lang="en-GB" sz="1600" u="none" strike="noStrike">
                          <a:effectLst/>
                        </a:rPr>
                        <a:t>0%</a:t>
                      </a:r>
                      <a:endParaRPr lang="en-GB" sz="1600" b="0" i="0" u="none" strike="noStrike">
                        <a:solidFill>
                          <a:srgbClr val="000000"/>
                        </a:solidFill>
                        <a:effectLst/>
                        <a:latin typeface="Calibri" panose="020F0502020204030204" pitchFamily="34" charset="0"/>
                      </a:endParaRPr>
                    </a:p>
                  </a:txBody>
                  <a:tcPr marL="10905" marR="10905" marT="10905" marB="0" anchor="b"/>
                </a:tc>
                <a:tc>
                  <a:txBody>
                    <a:bodyPr/>
                    <a:lstStyle/>
                    <a:p>
                      <a:pPr algn="r" fontAlgn="b"/>
                      <a:r>
                        <a:rPr lang="en-GB" sz="1600" u="none" strike="noStrike">
                          <a:effectLst/>
                        </a:rPr>
                        <a:t>25-jul-25</a:t>
                      </a:r>
                      <a:endParaRPr lang="en-GB" sz="1600" b="0" i="0" u="none" strike="noStrike">
                        <a:solidFill>
                          <a:srgbClr val="000000"/>
                        </a:solidFill>
                        <a:effectLst/>
                        <a:latin typeface="Calibri" panose="020F0502020204030204" pitchFamily="34" charset="0"/>
                      </a:endParaRPr>
                    </a:p>
                  </a:txBody>
                  <a:tcPr marL="10905" marR="10905" marT="10905" marB="0" anchor="b"/>
                </a:tc>
                <a:tc>
                  <a:txBody>
                    <a:bodyPr/>
                    <a:lstStyle/>
                    <a:p>
                      <a:pPr algn="r" fontAlgn="b"/>
                      <a:r>
                        <a:rPr lang="en-GB" sz="1600" u="none" strike="noStrike">
                          <a:effectLst/>
                        </a:rPr>
                        <a:t>20-nov-25</a:t>
                      </a:r>
                      <a:endParaRPr lang="en-GB" sz="1600" b="0" i="0" u="none" strike="noStrike">
                        <a:solidFill>
                          <a:srgbClr val="000000"/>
                        </a:solidFill>
                        <a:effectLst/>
                        <a:latin typeface="Calibri" panose="020F0502020204030204" pitchFamily="34" charset="0"/>
                      </a:endParaRPr>
                    </a:p>
                  </a:txBody>
                  <a:tcPr marL="10905" marR="10905" marT="10905" marB="0" anchor="b"/>
                </a:tc>
                <a:tc>
                  <a:txBody>
                    <a:bodyPr/>
                    <a:lstStyle/>
                    <a:p>
                      <a:pPr algn="r" fontAlgn="b"/>
                      <a:r>
                        <a:rPr lang="en-GB" sz="1600" u="none" strike="noStrike" dirty="0">
                          <a:effectLst/>
                        </a:rPr>
                        <a:t>-4,2</a:t>
                      </a:r>
                      <a:endParaRPr lang="en-GB" sz="1600" b="0" i="0" u="none" strike="noStrike" dirty="0">
                        <a:solidFill>
                          <a:srgbClr val="000000"/>
                        </a:solidFill>
                        <a:effectLst/>
                        <a:latin typeface="Calibri" panose="020F0502020204030204" pitchFamily="34" charset="0"/>
                      </a:endParaRPr>
                    </a:p>
                  </a:txBody>
                  <a:tcPr marL="10905" marR="10905" marT="10905" marB="0" anchor="b"/>
                </a:tc>
                <a:extLst>
                  <a:ext uri="{0D108BD9-81ED-4DB2-BD59-A6C34878D82A}">
                    <a16:rowId xmlns:a16="http://schemas.microsoft.com/office/drawing/2014/main" val="4140537590"/>
                  </a:ext>
                </a:extLst>
              </a:tr>
            </a:tbl>
          </a:graphicData>
        </a:graphic>
      </p:graphicFrame>
    </p:spTree>
    <p:extLst>
      <p:ext uri="{BB962C8B-B14F-4D97-AF65-F5344CB8AC3E}">
        <p14:creationId xmlns:p14="http://schemas.microsoft.com/office/powerpoint/2010/main" val="1940053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C591C8-7B14-030A-2993-B644C713037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7894787-DAB7-D066-DEA1-FABEEB654ECE}"/>
              </a:ext>
            </a:extLst>
          </p:cNvPr>
          <p:cNvSpPr>
            <a:spLocks noGrp="1"/>
          </p:cNvSpPr>
          <p:nvPr>
            <p:ph type="title"/>
          </p:nvPr>
        </p:nvSpPr>
        <p:spPr>
          <a:xfrm>
            <a:off x="1103709" y="265373"/>
            <a:ext cx="9360000" cy="657339"/>
          </a:xfrm>
        </p:spPr>
        <p:txBody>
          <a:bodyPr anchor="t">
            <a:normAutofit/>
          </a:bodyPr>
          <a:lstStyle/>
          <a:p>
            <a:r>
              <a:rPr lang="en-US" noProof="0" dirty="0"/>
              <a:t>Procurements</a:t>
            </a:r>
          </a:p>
        </p:txBody>
      </p:sp>
      <p:sp>
        <p:nvSpPr>
          <p:cNvPr id="4" name="Footer Placeholder 3">
            <a:extLst>
              <a:ext uri="{FF2B5EF4-FFF2-40B4-BE49-F238E27FC236}">
                <a16:creationId xmlns:a16="http://schemas.microsoft.com/office/drawing/2014/main" id="{F8539B68-3908-3D03-8847-C82C7D178AD4}"/>
              </a:ext>
            </a:extLst>
          </p:cNvPr>
          <p:cNvSpPr>
            <a:spLocks noGrp="1"/>
          </p:cNvSpPr>
          <p:nvPr>
            <p:ph type="ftr" sz="quarter" idx="11"/>
          </p:nvPr>
        </p:nvSpPr>
        <p:spPr>
          <a:xfrm>
            <a:off x="2053244" y="6475270"/>
            <a:ext cx="4320448" cy="365125"/>
          </a:xfrm>
        </p:spPr>
        <p:txBody>
          <a:bodyPr anchor="ctr">
            <a:normAutofit/>
          </a:bodyPr>
          <a:lstStyle/>
          <a:p>
            <a:pPr>
              <a:spcAft>
                <a:spcPts val="600"/>
              </a:spcAft>
            </a:pPr>
            <a:r>
              <a:rPr lang="sv-SE"/>
              <a:t>MAGIC ICEB</a:t>
            </a:r>
          </a:p>
        </p:txBody>
      </p:sp>
      <p:sp>
        <p:nvSpPr>
          <p:cNvPr id="5" name="Slide Number Placeholder 4">
            <a:extLst>
              <a:ext uri="{FF2B5EF4-FFF2-40B4-BE49-F238E27FC236}">
                <a16:creationId xmlns:a16="http://schemas.microsoft.com/office/drawing/2014/main" id="{9B842EE9-B362-553C-03E0-2934F51C2246}"/>
              </a:ext>
            </a:extLst>
          </p:cNvPr>
          <p:cNvSpPr>
            <a:spLocks noGrp="1"/>
          </p:cNvSpPr>
          <p:nvPr>
            <p:ph type="sldNum" sz="quarter" idx="12"/>
          </p:nvPr>
        </p:nvSpPr>
        <p:spPr>
          <a:xfrm>
            <a:off x="8735292" y="6475270"/>
            <a:ext cx="2743200" cy="365125"/>
          </a:xfrm>
        </p:spPr>
        <p:txBody>
          <a:bodyPr anchor="ctr">
            <a:normAutofit/>
          </a:bodyPr>
          <a:lstStyle/>
          <a:p>
            <a:pPr>
              <a:spcAft>
                <a:spcPts val="600"/>
              </a:spcAft>
            </a:pPr>
            <a:fld id="{F7283078-D760-1647-8B80-66BA8B52336D}" type="slidenum">
              <a:rPr lang="sv-SE" smtClean="0"/>
              <a:pPr>
                <a:spcAft>
                  <a:spcPts val="600"/>
                </a:spcAft>
              </a:pPr>
              <a:t>23</a:t>
            </a:fld>
            <a:endParaRPr lang="sv-SE"/>
          </a:p>
        </p:txBody>
      </p:sp>
      <p:sp>
        <p:nvSpPr>
          <p:cNvPr id="6" name="Text Placeholder 5">
            <a:extLst>
              <a:ext uri="{FF2B5EF4-FFF2-40B4-BE49-F238E27FC236}">
                <a16:creationId xmlns:a16="http://schemas.microsoft.com/office/drawing/2014/main" id="{2EFB9381-E16D-D47B-5D10-AA5FA873B58E}"/>
              </a:ext>
            </a:extLst>
          </p:cNvPr>
          <p:cNvSpPr>
            <a:spLocks noGrp="1"/>
          </p:cNvSpPr>
          <p:nvPr>
            <p:ph type="body" sz="quarter" idx="14"/>
          </p:nvPr>
        </p:nvSpPr>
        <p:spPr>
          <a:xfrm>
            <a:off x="1103709" y="931026"/>
            <a:ext cx="9360000" cy="507076"/>
          </a:xfrm>
        </p:spPr>
        <p:txBody>
          <a:bodyPr>
            <a:normAutofit/>
          </a:bodyPr>
          <a:lstStyle/>
          <a:p>
            <a:pPr>
              <a:spcAft>
                <a:spcPts val="600"/>
              </a:spcAft>
            </a:pPr>
            <a:r>
              <a:rPr lang="en-US" noProof="0" dirty="0"/>
              <a:t>Ongoing and/or planned to start next four months</a:t>
            </a:r>
          </a:p>
        </p:txBody>
      </p:sp>
      <p:sp>
        <p:nvSpPr>
          <p:cNvPr id="3" name="Date Placeholder 2">
            <a:extLst>
              <a:ext uri="{FF2B5EF4-FFF2-40B4-BE49-F238E27FC236}">
                <a16:creationId xmlns:a16="http://schemas.microsoft.com/office/drawing/2014/main" id="{0CB63E9C-EDEA-08BB-1D55-A770130A7FCA}"/>
              </a:ext>
            </a:extLst>
          </p:cNvPr>
          <p:cNvSpPr>
            <a:spLocks noGrp="1"/>
          </p:cNvSpPr>
          <p:nvPr>
            <p:ph type="dt" sz="half" idx="10"/>
          </p:nvPr>
        </p:nvSpPr>
        <p:spPr>
          <a:xfrm>
            <a:off x="1195647" y="6475270"/>
            <a:ext cx="832658" cy="365125"/>
          </a:xfrm>
        </p:spPr>
        <p:txBody>
          <a:bodyPr anchor="ctr">
            <a:normAutofit/>
          </a:bodyPr>
          <a:lstStyle/>
          <a:p>
            <a:pPr>
              <a:spcAft>
                <a:spcPts val="600"/>
              </a:spcAft>
            </a:pPr>
            <a:r>
              <a:rPr lang="en-US"/>
              <a:t>2025-11-06</a:t>
            </a:r>
            <a:endParaRPr lang="sv-SE"/>
          </a:p>
        </p:txBody>
      </p:sp>
      <p:graphicFrame>
        <p:nvGraphicFramePr>
          <p:cNvPr id="9" name="Table 8">
            <a:extLst>
              <a:ext uri="{FF2B5EF4-FFF2-40B4-BE49-F238E27FC236}">
                <a16:creationId xmlns:a16="http://schemas.microsoft.com/office/drawing/2014/main" id="{AFFD87A1-9EEC-E729-6EBE-E1248F158A83}"/>
              </a:ext>
            </a:extLst>
          </p:cNvPr>
          <p:cNvGraphicFramePr>
            <a:graphicFrameLocks noGrp="1"/>
          </p:cNvGraphicFramePr>
          <p:nvPr/>
        </p:nvGraphicFramePr>
        <p:xfrm>
          <a:off x="1195646" y="1614488"/>
          <a:ext cx="10282845" cy="4744820"/>
        </p:xfrm>
        <a:graphic>
          <a:graphicData uri="http://schemas.openxmlformats.org/drawingml/2006/table">
            <a:tbl>
              <a:tblPr firstRow="1" bandRow="1">
                <a:tableStyleId>{5C22544A-7EE6-4342-B048-85BDC9FD1C3A}</a:tableStyleId>
              </a:tblPr>
              <a:tblGrid>
                <a:gridCol w="4155103">
                  <a:extLst>
                    <a:ext uri="{9D8B030D-6E8A-4147-A177-3AD203B41FA5}">
                      <a16:colId xmlns:a16="http://schemas.microsoft.com/office/drawing/2014/main" val="4245694642"/>
                    </a:ext>
                  </a:extLst>
                </a:gridCol>
                <a:gridCol w="873490">
                  <a:extLst>
                    <a:ext uri="{9D8B030D-6E8A-4147-A177-3AD203B41FA5}">
                      <a16:colId xmlns:a16="http://schemas.microsoft.com/office/drawing/2014/main" val="1211046642"/>
                    </a:ext>
                  </a:extLst>
                </a:gridCol>
                <a:gridCol w="890220">
                  <a:extLst>
                    <a:ext uri="{9D8B030D-6E8A-4147-A177-3AD203B41FA5}">
                      <a16:colId xmlns:a16="http://schemas.microsoft.com/office/drawing/2014/main" val="3174703948"/>
                    </a:ext>
                  </a:extLst>
                </a:gridCol>
                <a:gridCol w="1009440">
                  <a:extLst>
                    <a:ext uri="{9D8B030D-6E8A-4147-A177-3AD203B41FA5}">
                      <a16:colId xmlns:a16="http://schemas.microsoft.com/office/drawing/2014/main" val="2516954911"/>
                    </a:ext>
                  </a:extLst>
                </a:gridCol>
                <a:gridCol w="180974">
                  <a:extLst>
                    <a:ext uri="{9D8B030D-6E8A-4147-A177-3AD203B41FA5}">
                      <a16:colId xmlns:a16="http://schemas.microsoft.com/office/drawing/2014/main" val="2463717165"/>
                    </a:ext>
                  </a:extLst>
                </a:gridCol>
                <a:gridCol w="893302">
                  <a:extLst>
                    <a:ext uri="{9D8B030D-6E8A-4147-A177-3AD203B41FA5}">
                      <a16:colId xmlns:a16="http://schemas.microsoft.com/office/drawing/2014/main" val="3301906357"/>
                    </a:ext>
                  </a:extLst>
                </a:gridCol>
                <a:gridCol w="1038719">
                  <a:extLst>
                    <a:ext uri="{9D8B030D-6E8A-4147-A177-3AD203B41FA5}">
                      <a16:colId xmlns:a16="http://schemas.microsoft.com/office/drawing/2014/main" val="740547708"/>
                    </a:ext>
                  </a:extLst>
                </a:gridCol>
                <a:gridCol w="1241597">
                  <a:extLst>
                    <a:ext uri="{9D8B030D-6E8A-4147-A177-3AD203B41FA5}">
                      <a16:colId xmlns:a16="http://schemas.microsoft.com/office/drawing/2014/main" val="697323727"/>
                    </a:ext>
                  </a:extLst>
                </a:gridCol>
              </a:tblGrid>
              <a:tr h="339352">
                <a:tc>
                  <a:txBody>
                    <a:bodyPr/>
                    <a:lstStyle/>
                    <a:p>
                      <a:pPr algn="l" fontAlgn="b"/>
                      <a:r>
                        <a:rPr lang="en-GB" sz="1400" u="none" strike="noStrike" dirty="0">
                          <a:effectLst/>
                          <a:latin typeface="Segoe UI Light" panose="020B0502040204020203" pitchFamily="34" charset="0"/>
                          <a:cs typeface="Segoe UI Light" panose="020B0502040204020203" pitchFamily="34" charset="0"/>
                        </a:rPr>
                        <a:t>Activity Name</a:t>
                      </a:r>
                      <a:endParaRPr lang="en-GB" sz="1400" b="1" i="0" u="none" strike="noStrike" dirty="0">
                        <a:solidFill>
                          <a:srgbClr val="000000"/>
                        </a:solidFill>
                        <a:effectLst/>
                        <a:latin typeface="Segoe UI Light" panose="020B0502040204020203" pitchFamily="34" charset="0"/>
                        <a:cs typeface="Segoe UI Light" panose="020B0502040204020203" pitchFamily="34" charset="0"/>
                      </a:endParaRPr>
                    </a:p>
                  </a:txBody>
                  <a:tcPr marL="4328" marR="4328" marT="4328" marB="0" anchor="b"/>
                </a:tc>
                <a:tc>
                  <a:txBody>
                    <a:bodyPr/>
                    <a:lstStyle/>
                    <a:p>
                      <a:pPr algn="r" fontAlgn="b"/>
                      <a:r>
                        <a:rPr lang="en-GB" sz="1400" u="none" strike="noStrike">
                          <a:effectLst/>
                          <a:latin typeface="Segoe UI Light" panose="020B0502040204020203" pitchFamily="34" charset="0"/>
                          <a:cs typeface="Segoe UI Light" panose="020B0502040204020203" pitchFamily="34" charset="0"/>
                        </a:rPr>
                        <a:t>Activity % Complete</a:t>
                      </a:r>
                      <a:endParaRPr lang="en-GB" sz="1400" b="1" i="0" u="none" strike="noStrike">
                        <a:solidFill>
                          <a:srgbClr val="000000"/>
                        </a:solidFill>
                        <a:effectLst/>
                        <a:latin typeface="Segoe UI Light" panose="020B0502040204020203" pitchFamily="34" charset="0"/>
                        <a:cs typeface="Segoe UI Light" panose="020B0502040204020203" pitchFamily="34" charset="0"/>
                      </a:endParaRPr>
                    </a:p>
                  </a:txBody>
                  <a:tcPr marL="4328" marR="4328" marT="4328" marB="0" anchor="b"/>
                </a:tc>
                <a:tc>
                  <a:txBody>
                    <a:bodyPr/>
                    <a:lstStyle/>
                    <a:p>
                      <a:pPr algn="r" fontAlgn="b"/>
                      <a:r>
                        <a:rPr lang="en-GB" sz="1400" u="none" strike="noStrike">
                          <a:effectLst/>
                          <a:latin typeface="Segoe UI Light" panose="020B0502040204020203" pitchFamily="34" charset="0"/>
                          <a:cs typeface="Segoe UI Light" panose="020B0502040204020203" pitchFamily="34" charset="0"/>
                        </a:rPr>
                        <a:t>Start date (Sep 24)</a:t>
                      </a:r>
                      <a:endParaRPr lang="en-GB" sz="1400" b="1" i="0" u="none" strike="noStrike">
                        <a:solidFill>
                          <a:srgbClr val="000000"/>
                        </a:solidFill>
                        <a:effectLst/>
                        <a:latin typeface="Segoe UI Light" panose="020B0502040204020203" pitchFamily="34" charset="0"/>
                        <a:cs typeface="Segoe UI Light" panose="020B0502040204020203" pitchFamily="34" charset="0"/>
                      </a:endParaRPr>
                    </a:p>
                  </a:txBody>
                  <a:tcPr marL="4328" marR="4328" marT="4328" marB="0" anchor="b"/>
                </a:tc>
                <a:tc>
                  <a:txBody>
                    <a:bodyPr/>
                    <a:lstStyle/>
                    <a:p>
                      <a:pPr algn="r" fontAlgn="b"/>
                      <a:r>
                        <a:rPr lang="en-GB" sz="1400" u="none" strike="noStrike">
                          <a:effectLst/>
                          <a:latin typeface="Segoe UI Light" panose="020B0502040204020203" pitchFamily="34" charset="0"/>
                          <a:cs typeface="Segoe UI Light" panose="020B0502040204020203" pitchFamily="34" charset="0"/>
                        </a:rPr>
                        <a:t> Finish date (Sep 24)</a:t>
                      </a:r>
                      <a:endParaRPr lang="en-GB" sz="1400" b="1" i="0" u="none" strike="noStrike">
                        <a:solidFill>
                          <a:srgbClr val="000000"/>
                        </a:solidFill>
                        <a:effectLst/>
                        <a:latin typeface="Segoe UI Light" panose="020B0502040204020203" pitchFamily="34" charset="0"/>
                        <a:cs typeface="Segoe UI Light" panose="020B0502040204020203" pitchFamily="34" charset="0"/>
                      </a:endParaRPr>
                    </a:p>
                  </a:txBody>
                  <a:tcPr marL="4328" marR="4328" marT="4328" marB="0" anchor="b"/>
                </a:tc>
                <a:tc>
                  <a:txBody>
                    <a:bodyPr/>
                    <a:lstStyle/>
                    <a:p>
                      <a:pPr algn="r" fontAlgn="b"/>
                      <a:endParaRPr lang="en-GB" sz="1400" b="1" i="0" u="none" strike="noStrike" dirty="0">
                        <a:solidFill>
                          <a:srgbClr val="000000"/>
                        </a:solidFill>
                        <a:effectLst/>
                        <a:latin typeface="Segoe UI Light" panose="020B0502040204020203" pitchFamily="34" charset="0"/>
                        <a:cs typeface="Segoe UI Light" panose="020B0502040204020203" pitchFamily="34" charset="0"/>
                      </a:endParaRPr>
                    </a:p>
                  </a:txBody>
                  <a:tcPr marL="4328" marR="4328" marT="4328" marB="0" anchor="b"/>
                </a:tc>
                <a:tc>
                  <a:txBody>
                    <a:bodyPr/>
                    <a:lstStyle/>
                    <a:p>
                      <a:pPr algn="r" fontAlgn="b"/>
                      <a:r>
                        <a:rPr lang="en-GB" sz="1400" u="none" strike="noStrike" dirty="0">
                          <a:effectLst/>
                          <a:latin typeface="Segoe UI Light" panose="020B0502040204020203" pitchFamily="34" charset="0"/>
                          <a:cs typeface="Segoe UI Light" panose="020B0502040204020203" pitchFamily="34" charset="0"/>
                        </a:rPr>
                        <a:t>Start date (April 25)</a:t>
                      </a:r>
                      <a:endParaRPr lang="en-GB" sz="1400" b="1" i="0" u="none" strike="noStrike" dirty="0">
                        <a:solidFill>
                          <a:srgbClr val="000000"/>
                        </a:solidFill>
                        <a:effectLst/>
                        <a:latin typeface="Segoe UI Light" panose="020B0502040204020203" pitchFamily="34" charset="0"/>
                        <a:cs typeface="Segoe UI Light" panose="020B0502040204020203" pitchFamily="34" charset="0"/>
                      </a:endParaRPr>
                    </a:p>
                  </a:txBody>
                  <a:tcPr marL="4328" marR="4328" marT="4328" marB="0" anchor="b"/>
                </a:tc>
                <a:tc>
                  <a:txBody>
                    <a:bodyPr/>
                    <a:lstStyle/>
                    <a:p>
                      <a:pPr algn="r" fontAlgn="b"/>
                      <a:r>
                        <a:rPr lang="en-GB" sz="1400" u="none" strike="noStrike">
                          <a:effectLst/>
                          <a:latin typeface="Segoe UI Light" panose="020B0502040204020203" pitchFamily="34" charset="0"/>
                          <a:cs typeface="Segoe UI Light" panose="020B0502040204020203" pitchFamily="34" charset="0"/>
                        </a:rPr>
                        <a:t>Finish date (April 25)</a:t>
                      </a:r>
                      <a:endParaRPr lang="en-GB" sz="1400" b="1" i="0" u="none" strike="noStrike">
                        <a:solidFill>
                          <a:srgbClr val="000000"/>
                        </a:solidFill>
                        <a:effectLst/>
                        <a:latin typeface="Segoe UI Light" panose="020B0502040204020203" pitchFamily="34" charset="0"/>
                        <a:cs typeface="Segoe UI Light" panose="020B0502040204020203" pitchFamily="34" charset="0"/>
                      </a:endParaRPr>
                    </a:p>
                  </a:txBody>
                  <a:tcPr marL="4328" marR="4328" marT="4328" marB="0" anchor="b"/>
                </a:tc>
                <a:tc>
                  <a:txBody>
                    <a:bodyPr/>
                    <a:lstStyle/>
                    <a:p>
                      <a:pPr algn="r" fontAlgn="b"/>
                      <a:r>
                        <a:rPr lang="en-GB" sz="1400" u="none" strike="noStrike" dirty="0">
                          <a:effectLst/>
                          <a:latin typeface="Segoe UI Light" panose="020B0502040204020203" pitchFamily="34" charset="0"/>
                          <a:cs typeface="Segoe UI Light" panose="020B0502040204020203" pitchFamily="34" charset="0"/>
                        </a:rPr>
                        <a:t>Variance finish date (month)</a:t>
                      </a:r>
                      <a:endParaRPr lang="en-GB" sz="1400" b="1" i="0" u="none" strike="noStrike" dirty="0">
                        <a:solidFill>
                          <a:srgbClr val="000000"/>
                        </a:solidFill>
                        <a:effectLst/>
                        <a:latin typeface="Segoe UI Light" panose="020B0502040204020203" pitchFamily="34" charset="0"/>
                        <a:cs typeface="Segoe UI Light" panose="020B0502040204020203" pitchFamily="34" charset="0"/>
                      </a:endParaRPr>
                    </a:p>
                  </a:txBody>
                  <a:tcPr marL="4328" marR="4328" marT="4328" marB="0" anchor="b"/>
                </a:tc>
                <a:extLst>
                  <a:ext uri="{0D108BD9-81ED-4DB2-BD59-A6C34878D82A}">
                    <a16:rowId xmlns:a16="http://schemas.microsoft.com/office/drawing/2014/main" val="2647767489"/>
                  </a:ext>
                </a:extLst>
              </a:tr>
              <a:tr h="339352">
                <a:tc>
                  <a:txBody>
                    <a:bodyPr/>
                    <a:lstStyle/>
                    <a:p>
                      <a:pPr algn="l" fontAlgn="b"/>
                      <a:r>
                        <a:rPr lang="en-GB" sz="1400" u="none" strike="noStrike" kern="1200" dirty="0">
                          <a:solidFill>
                            <a:schemeClr val="dk1"/>
                          </a:solidFill>
                          <a:effectLst/>
                          <a:latin typeface="+mn-lt"/>
                          <a:ea typeface="+mn-ea"/>
                          <a:cs typeface="+mn-cs"/>
                        </a:rPr>
                        <a:t>MAGIC: Analyzer: Seg 2: Procurement and manufacturing of the Component</a:t>
                      </a:r>
                    </a:p>
                  </a:txBody>
                  <a:tcPr marL="4328" marR="4328" marT="4328" marB="0" anchor="b"/>
                </a:tc>
                <a:tc>
                  <a:txBody>
                    <a:bodyPr/>
                    <a:lstStyle/>
                    <a:p>
                      <a:pPr algn="r" fontAlgn="b"/>
                      <a:r>
                        <a:rPr lang="en-GB" sz="1400" u="none" strike="noStrike" kern="1200">
                          <a:solidFill>
                            <a:schemeClr val="dk1"/>
                          </a:solidFill>
                          <a:effectLst/>
                          <a:latin typeface="+mn-lt"/>
                          <a:ea typeface="+mn-ea"/>
                          <a:cs typeface="+mn-cs"/>
                        </a:rPr>
                        <a:t>0%</a:t>
                      </a:r>
                    </a:p>
                  </a:txBody>
                  <a:tcPr marL="4328" marR="4328" marT="4328" marB="0" anchor="b"/>
                </a:tc>
                <a:tc>
                  <a:txBody>
                    <a:bodyPr/>
                    <a:lstStyle/>
                    <a:p>
                      <a:pPr algn="r" fontAlgn="b"/>
                      <a:r>
                        <a:rPr lang="en-GB" sz="1400" u="none" strike="noStrike" kern="1200" dirty="0">
                          <a:solidFill>
                            <a:schemeClr val="dk1"/>
                          </a:solidFill>
                          <a:effectLst/>
                          <a:latin typeface="+mn-lt"/>
                          <a:ea typeface="+mn-ea"/>
                          <a:cs typeface="+mn-cs"/>
                        </a:rPr>
                        <a:t>06-nov-24</a:t>
                      </a:r>
                    </a:p>
                  </a:txBody>
                  <a:tcPr marL="4328" marR="4328" marT="4328" marB="0" anchor="b"/>
                </a:tc>
                <a:tc>
                  <a:txBody>
                    <a:bodyPr/>
                    <a:lstStyle/>
                    <a:p>
                      <a:pPr algn="r" fontAlgn="b"/>
                      <a:r>
                        <a:rPr lang="en-GB" sz="1400" u="none" strike="noStrike" kern="1200">
                          <a:solidFill>
                            <a:schemeClr val="dk1"/>
                          </a:solidFill>
                          <a:effectLst/>
                          <a:latin typeface="+mn-lt"/>
                          <a:ea typeface="+mn-ea"/>
                          <a:cs typeface="+mn-cs"/>
                        </a:rPr>
                        <a:t>15-apr-26</a:t>
                      </a:r>
                    </a:p>
                  </a:txBody>
                  <a:tcPr marL="4328" marR="4328" marT="4328" marB="0" anchor="b"/>
                </a:tc>
                <a:tc>
                  <a:txBody>
                    <a:bodyPr/>
                    <a:lstStyle/>
                    <a:p>
                      <a:pPr algn="r" fontAlgn="b"/>
                      <a:endParaRPr lang="en-GB" sz="1400" u="none" strike="noStrike" kern="1200" dirty="0">
                        <a:solidFill>
                          <a:schemeClr val="dk1"/>
                        </a:solidFill>
                        <a:effectLst/>
                        <a:latin typeface="+mn-lt"/>
                        <a:ea typeface="+mn-ea"/>
                        <a:cs typeface="+mn-cs"/>
                      </a:endParaRPr>
                    </a:p>
                  </a:txBody>
                  <a:tcPr marL="4328" marR="4328" marT="4328" marB="0" anchor="b"/>
                </a:tc>
                <a:tc>
                  <a:txBody>
                    <a:bodyPr/>
                    <a:lstStyle/>
                    <a:p>
                      <a:pPr algn="r" fontAlgn="b"/>
                      <a:r>
                        <a:rPr lang="en-GB" sz="1400" u="none" strike="noStrike" kern="1200" dirty="0">
                          <a:solidFill>
                            <a:schemeClr val="dk1"/>
                          </a:solidFill>
                          <a:effectLst/>
                          <a:latin typeface="+mn-lt"/>
                          <a:ea typeface="+mn-ea"/>
                          <a:cs typeface="+mn-cs"/>
                        </a:rPr>
                        <a:t>28-jul-25</a:t>
                      </a:r>
                    </a:p>
                  </a:txBody>
                  <a:tcPr marL="4328" marR="4328" marT="4328" marB="0" anchor="b"/>
                </a:tc>
                <a:tc>
                  <a:txBody>
                    <a:bodyPr/>
                    <a:lstStyle/>
                    <a:p>
                      <a:pPr algn="r" fontAlgn="b"/>
                      <a:r>
                        <a:rPr lang="en-GB" sz="1400" u="none" strike="noStrike" kern="1200">
                          <a:solidFill>
                            <a:schemeClr val="dk1"/>
                          </a:solidFill>
                          <a:effectLst/>
                          <a:latin typeface="+mn-lt"/>
                          <a:ea typeface="+mn-ea"/>
                          <a:cs typeface="+mn-cs"/>
                        </a:rPr>
                        <a:t>16-apr-26</a:t>
                      </a:r>
                    </a:p>
                  </a:txBody>
                  <a:tcPr marL="4328" marR="4328" marT="4328" marB="0" anchor="b"/>
                </a:tc>
                <a:tc>
                  <a:txBody>
                    <a:bodyPr/>
                    <a:lstStyle/>
                    <a:p>
                      <a:pPr algn="r" fontAlgn="b"/>
                      <a:r>
                        <a:rPr lang="en-GB" sz="1400" u="none" strike="noStrike" kern="1200">
                          <a:solidFill>
                            <a:schemeClr val="dk1"/>
                          </a:solidFill>
                          <a:effectLst/>
                          <a:latin typeface="+mn-lt"/>
                          <a:ea typeface="+mn-ea"/>
                          <a:cs typeface="+mn-cs"/>
                        </a:rPr>
                        <a:t>-0,05</a:t>
                      </a:r>
                    </a:p>
                  </a:txBody>
                  <a:tcPr marL="4328" marR="4328" marT="4328" marB="0" anchor="b"/>
                </a:tc>
                <a:extLst>
                  <a:ext uri="{0D108BD9-81ED-4DB2-BD59-A6C34878D82A}">
                    <a16:rowId xmlns:a16="http://schemas.microsoft.com/office/drawing/2014/main" val="291915858"/>
                  </a:ext>
                </a:extLst>
              </a:tr>
              <a:tr h="339352">
                <a:tc>
                  <a:txBody>
                    <a:bodyPr/>
                    <a:lstStyle/>
                    <a:p>
                      <a:pPr algn="l" fontAlgn="b"/>
                      <a:r>
                        <a:rPr lang="en-GB" sz="1400" u="none" strike="noStrike" kern="1200" dirty="0" err="1">
                          <a:solidFill>
                            <a:schemeClr val="dk1"/>
                          </a:solidFill>
                          <a:effectLst/>
                          <a:latin typeface="+mn-lt"/>
                          <a:ea typeface="+mn-ea"/>
                          <a:cs typeface="+mn-cs"/>
                        </a:rPr>
                        <a:t>MAGIC:BWF:Procurement</a:t>
                      </a:r>
                      <a:r>
                        <a:rPr lang="en-GB" sz="1400" u="none" strike="noStrike" kern="1200" dirty="0">
                          <a:solidFill>
                            <a:schemeClr val="dk1"/>
                          </a:solidFill>
                          <a:effectLst/>
                          <a:latin typeface="+mn-lt"/>
                          <a:ea typeface="+mn-ea"/>
                          <a:cs typeface="+mn-cs"/>
                        </a:rPr>
                        <a:t> and manufacturing of the Component</a:t>
                      </a:r>
                    </a:p>
                  </a:txBody>
                  <a:tcPr marL="4328" marR="4328" marT="4328" marB="0" anchor="b"/>
                </a:tc>
                <a:tc>
                  <a:txBody>
                    <a:bodyPr/>
                    <a:lstStyle/>
                    <a:p>
                      <a:pPr algn="r" fontAlgn="b"/>
                      <a:r>
                        <a:rPr lang="en-GB" sz="1400" u="none" strike="noStrike" kern="1200">
                          <a:solidFill>
                            <a:schemeClr val="dk1"/>
                          </a:solidFill>
                          <a:effectLst/>
                          <a:latin typeface="+mn-lt"/>
                          <a:ea typeface="+mn-ea"/>
                          <a:cs typeface="+mn-cs"/>
                        </a:rPr>
                        <a:t>6.67%</a:t>
                      </a:r>
                    </a:p>
                  </a:txBody>
                  <a:tcPr marL="4328" marR="4328" marT="4328" marB="0" anchor="b"/>
                </a:tc>
                <a:tc>
                  <a:txBody>
                    <a:bodyPr/>
                    <a:lstStyle/>
                    <a:p>
                      <a:pPr algn="r" fontAlgn="b"/>
                      <a:r>
                        <a:rPr lang="en-GB" sz="1400" u="none" strike="noStrike" kern="1200" dirty="0">
                          <a:solidFill>
                            <a:schemeClr val="dk1"/>
                          </a:solidFill>
                          <a:effectLst/>
                          <a:latin typeface="+mn-lt"/>
                          <a:ea typeface="+mn-ea"/>
                          <a:cs typeface="+mn-cs"/>
                        </a:rPr>
                        <a:t>04-dec-24</a:t>
                      </a:r>
                    </a:p>
                  </a:txBody>
                  <a:tcPr marL="4328" marR="4328" marT="4328" marB="0" anchor="b"/>
                </a:tc>
                <a:tc>
                  <a:txBody>
                    <a:bodyPr/>
                    <a:lstStyle/>
                    <a:p>
                      <a:pPr algn="r" fontAlgn="b"/>
                      <a:r>
                        <a:rPr lang="en-GB" sz="1400" u="none" strike="noStrike" kern="1200">
                          <a:solidFill>
                            <a:schemeClr val="dk1"/>
                          </a:solidFill>
                          <a:effectLst/>
                          <a:latin typeface="+mn-lt"/>
                          <a:ea typeface="+mn-ea"/>
                          <a:cs typeface="+mn-cs"/>
                        </a:rPr>
                        <a:t>24-jul-25</a:t>
                      </a:r>
                    </a:p>
                  </a:txBody>
                  <a:tcPr marL="4328" marR="4328" marT="4328" marB="0" anchor="b"/>
                </a:tc>
                <a:tc>
                  <a:txBody>
                    <a:bodyPr/>
                    <a:lstStyle/>
                    <a:p>
                      <a:pPr algn="r" fontAlgn="b"/>
                      <a:endParaRPr lang="en-GB" sz="1400" u="none" strike="noStrike" kern="1200" dirty="0">
                        <a:solidFill>
                          <a:schemeClr val="dk1"/>
                        </a:solidFill>
                        <a:effectLst/>
                        <a:latin typeface="+mn-lt"/>
                        <a:ea typeface="+mn-ea"/>
                        <a:cs typeface="+mn-cs"/>
                      </a:endParaRPr>
                    </a:p>
                  </a:txBody>
                  <a:tcPr marL="4328" marR="4328" marT="4328" marB="0" anchor="b"/>
                </a:tc>
                <a:tc>
                  <a:txBody>
                    <a:bodyPr/>
                    <a:lstStyle/>
                    <a:p>
                      <a:pPr algn="r" fontAlgn="b"/>
                      <a:r>
                        <a:rPr lang="en-GB" sz="1400" u="none" strike="noStrike" kern="1200" dirty="0">
                          <a:solidFill>
                            <a:schemeClr val="dk1"/>
                          </a:solidFill>
                          <a:effectLst/>
                          <a:latin typeface="+mn-lt"/>
                          <a:ea typeface="+mn-ea"/>
                          <a:cs typeface="+mn-cs"/>
                        </a:rPr>
                        <a:t>15-Apr-25 A</a:t>
                      </a:r>
                    </a:p>
                  </a:txBody>
                  <a:tcPr marL="4328" marR="4328" marT="4328" marB="0" anchor="b"/>
                </a:tc>
                <a:tc>
                  <a:txBody>
                    <a:bodyPr/>
                    <a:lstStyle/>
                    <a:p>
                      <a:pPr algn="r" fontAlgn="b"/>
                      <a:r>
                        <a:rPr lang="en-GB" sz="1400" u="none" strike="noStrike" kern="1200">
                          <a:solidFill>
                            <a:schemeClr val="dk1"/>
                          </a:solidFill>
                          <a:effectLst/>
                          <a:latin typeface="+mn-lt"/>
                          <a:ea typeface="+mn-ea"/>
                          <a:cs typeface="+mn-cs"/>
                        </a:rPr>
                        <a:t>19-nov-25</a:t>
                      </a:r>
                    </a:p>
                  </a:txBody>
                  <a:tcPr marL="4328" marR="4328" marT="4328" marB="0" anchor="b"/>
                </a:tc>
                <a:tc>
                  <a:txBody>
                    <a:bodyPr/>
                    <a:lstStyle/>
                    <a:p>
                      <a:pPr algn="r" fontAlgn="b"/>
                      <a:r>
                        <a:rPr lang="en-GB" sz="1400" u="none" strike="noStrike" kern="1200">
                          <a:solidFill>
                            <a:schemeClr val="dk1"/>
                          </a:solidFill>
                          <a:effectLst/>
                          <a:latin typeface="+mn-lt"/>
                          <a:ea typeface="+mn-ea"/>
                          <a:cs typeface="+mn-cs"/>
                        </a:rPr>
                        <a:t>-4,2</a:t>
                      </a:r>
                    </a:p>
                  </a:txBody>
                  <a:tcPr marL="4328" marR="4328" marT="4328" marB="0" anchor="b"/>
                </a:tc>
                <a:extLst>
                  <a:ext uri="{0D108BD9-81ED-4DB2-BD59-A6C34878D82A}">
                    <a16:rowId xmlns:a16="http://schemas.microsoft.com/office/drawing/2014/main" val="674788804"/>
                  </a:ext>
                </a:extLst>
              </a:tr>
              <a:tr h="339352">
                <a:tc>
                  <a:txBody>
                    <a:bodyPr/>
                    <a:lstStyle/>
                    <a:p>
                      <a:pPr algn="l" fontAlgn="b"/>
                      <a:r>
                        <a:rPr lang="en-GB" sz="1400" u="none" strike="noStrike" kern="1200" dirty="0" err="1">
                          <a:solidFill>
                            <a:schemeClr val="dk1"/>
                          </a:solidFill>
                          <a:effectLst/>
                          <a:latin typeface="+mn-lt"/>
                          <a:ea typeface="+mn-ea"/>
                          <a:cs typeface="+mn-cs"/>
                        </a:rPr>
                        <a:t>MAGIC:Polarizer</a:t>
                      </a:r>
                      <a:r>
                        <a:rPr lang="en-GB" sz="1400" u="none" strike="noStrike" kern="1200" dirty="0">
                          <a:solidFill>
                            <a:schemeClr val="dk1"/>
                          </a:solidFill>
                          <a:effectLst/>
                          <a:latin typeface="+mn-lt"/>
                          <a:ea typeface="+mn-ea"/>
                          <a:cs typeface="+mn-cs"/>
                        </a:rPr>
                        <a:t>: Procurement and manufacturing of the Component</a:t>
                      </a:r>
                    </a:p>
                  </a:txBody>
                  <a:tcPr marL="4328" marR="4328" marT="4328" marB="0" anchor="b"/>
                </a:tc>
                <a:tc>
                  <a:txBody>
                    <a:bodyPr/>
                    <a:lstStyle/>
                    <a:p>
                      <a:pPr algn="r" fontAlgn="b"/>
                      <a:r>
                        <a:rPr lang="en-GB" sz="1400" u="none" strike="noStrike" kern="1200">
                          <a:solidFill>
                            <a:schemeClr val="dk1"/>
                          </a:solidFill>
                          <a:effectLst/>
                          <a:latin typeface="+mn-lt"/>
                          <a:ea typeface="+mn-ea"/>
                          <a:cs typeface="+mn-cs"/>
                        </a:rPr>
                        <a:t>0%</a:t>
                      </a:r>
                    </a:p>
                  </a:txBody>
                  <a:tcPr marL="4328" marR="4328" marT="4328" marB="0" anchor="b"/>
                </a:tc>
                <a:tc>
                  <a:txBody>
                    <a:bodyPr/>
                    <a:lstStyle/>
                    <a:p>
                      <a:pPr algn="r" fontAlgn="b"/>
                      <a:r>
                        <a:rPr lang="en-GB" sz="1400" u="none" strike="noStrike" kern="1200">
                          <a:solidFill>
                            <a:schemeClr val="dk1"/>
                          </a:solidFill>
                          <a:effectLst/>
                          <a:latin typeface="+mn-lt"/>
                          <a:ea typeface="+mn-ea"/>
                          <a:cs typeface="+mn-cs"/>
                        </a:rPr>
                        <a:t>13-jan-25</a:t>
                      </a:r>
                    </a:p>
                  </a:txBody>
                  <a:tcPr marL="4328" marR="4328" marT="4328" marB="0" anchor="b"/>
                </a:tc>
                <a:tc>
                  <a:txBody>
                    <a:bodyPr/>
                    <a:lstStyle/>
                    <a:p>
                      <a:pPr algn="r" fontAlgn="b"/>
                      <a:r>
                        <a:rPr lang="en-GB" sz="1400" u="none" strike="noStrike" kern="1200">
                          <a:solidFill>
                            <a:schemeClr val="dk1"/>
                          </a:solidFill>
                          <a:effectLst/>
                          <a:latin typeface="+mn-lt"/>
                          <a:ea typeface="+mn-ea"/>
                          <a:cs typeface="+mn-cs"/>
                        </a:rPr>
                        <a:t>09-jun-25</a:t>
                      </a:r>
                    </a:p>
                  </a:txBody>
                  <a:tcPr marL="4328" marR="4328" marT="4328" marB="0" anchor="b"/>
                </a:tc>
                <a:tc>
                  <a:txBody>
                    <a:bodyPr/>
                    <a:lstStyle/>
                    <a:p>
                      <a:pPr algn="r" fontAlgn="b"/>
                      <a:endParaRPr lang="en-GB" sz="1400" u="none" strike="noStrike" kern="1200">
                        <a:solidFill>
                          <a:schemeClr val="dk1"/>
                        </a:solidFill>
                        <a:effectLst/>
                        <a:latin typeface="+mn-lt"/>
                        <a:ea typeface="+mn-ea"/>
                        <a:cs typeface="+mn-cs"/>
                      </a:endParaRPr>
                    </a:p>
                  </a:txBody>
                  <a:tcPr marL="4328" marR="4328" marT="4328" marB="0" anchor="b"/>
                </a:tc>
                <a:tc>
                  <a:txBody>
                    <a:bodyPr/>
                    <a:lstStyle/>
                    <a:p>
                      <a:pPr algn="r" fontAlgn="b"/>
                      <a:r>
                        <a:rPr lang="en-GB" sz="1400" u="none" strike="noStrike" kern="1200" dirty="0">
                          <a:solidFill>
                            <a:schemeClr val="dk1"/>
                          </a:solidFill>
                          <a:effectLst/>
                          <a:latin typeface="+mn-lt"/>
                          <a:ea typeface="+mn-ea"/>
                          <a:cs typeface="+mn-cs"/>
                        </a:rPr>
                        <a:t>27-jun-25</a:t>
                      </a:r>
                    </a:p>
                  </a:txBody>
                  <a:tcPr marL="4328" marR="4328" marT="4328" marB="0" anchor="b"/>
                </a:tc>
                <a:tc>
                  <a:txBody>
                    <a:bodyPr/>
                    <a:lstStyle/>
                    <a:p>
                      <a:pPr algn="r" fontAlgn="b"/>
                      <a:r>
                        <a:rPr lang="en-GB" sz="1400" u="none" strike="noStrike" kern="1200" dirty="0">
                          <a:solidFill>
                            <a:schemeClr val="dk1"/>
                          </a:solidFill>
                          <a:effectLst/>
                          <a:latin typeface="+mn-lt"/>
                          <a:ea typeface="+mn-ea"/>
                          <a:cs typeface="+mn-cs"/>
                        </a:rPr>
                        <a:t>13-nov-25</a:t>
                      </a:r>
                    </a:p>
                  </a:txBody>
                  <a:tcPr marL="4328" marR="4328" marT="4328" marB="0" anchor="b"/>
                </a:tc>
                <a:tc>
                  <a:txBody>
                    <a:bodyPr/>
                    <a:lstStyle/>
                    <a:p>
                      <a:pPr algn="r" fontAlgn="b"/>
                      <a:r>
                        <a:rPr lang="en-GB" sz="1400" u="none" strike="noStrike" kern="1200">
                          <a:solidFill>
                            <a:schemeClr val="dk1"/>
                          </a:solidFill>
                          <a:effectLst/>
                          <a:latin typeface="+mn-lt"/>
                          <a:ea typeface="+mn-ea"/>
                          <a:cs typeface="+mn-cs"/>
                        </a:rPr>
                        <a:t>-5,6</a:t>
                      </a:r>
                    </a:p>
                  </a:txBody>
                  <a:tcPr marL="4328" marR="4328" marT="4328" marB="0" anchor="b"/>
                </a:tc>
                <a:extLst>
                  <a:ext uri="{0D108BD9-81ED-4DB2-BD59-A6C34878D82A}">
                    <a16:rowId xmlns:a16="http://schemas.microsoft.com/office/drawing/2014/main" val="2431709488"/>
                  </a:ext>
                </a:extLst>
              </a:tr>
              <a:tr h="339352">
                <a:tc>
                  <a:txBody>
                    <a:bodyPr/>
                    <a:lstStyle/>
                    <a:p>
                      <a:pPr algn="l" fontAlgn="b"/>
                      <a:r>
                        <a:rPr lang="en-GB" sz="1400" u="none" strike="noStrike" kern="1200" dirty="0">
                          <a:solidFill>
                            <a:schemeClr val="dk1"/>
                          </a:solidFill>
                          <a:effectLst/>
                          <a:latin typeface="+mn-lt"/>
                          <a:ea typeface="+mn-ea"/>
                          <a:cs typeface="+mn-cs"/>
                        </a:rPr>
                        <a:t>MAGIC:RF SF: Procurement and manufacturing of the Component</a:t>
                      </a:r>
                    </a:p>
                  </a:txBody>
                  <a:tcPr marL="4328" marR="4328" marT="4328" marB="0" anchor="b"/>
                </a:tc>
                <a:tc>
                  <a:txBody>
                    <a:bodyPr/>
                    <a:lstStyle/>
                    <a:p>
                      <a:pPr algn="r" fontAlgn="b"/>
                      <a:r>
                        <a:rPr lang="en-GB" sz="1400" u="none" strike="noStrike" kern="1200" dirty="0">
                          <a:solidFill>
                            <a:schemeClr val="dk1"/>
                          </a:solidFill>
                          <a:effectLst/>
                          <a:latin typeface="+mn-lt"/>
                          <a:ea typeface="+mn-ea"/>
                          <a:cs typeface="+mn-cs"/>
                        </a:rPr>
                        <a:t>0%</a:t>
                      </a:r>
                    </a:p>
                  </a:txBody>
                  <a:tcPr marL="4328" marR="4328" marT="4328" marB="0" anchor="b"/>
                </a:tc>
                <a:tc>
                  <a:txBody>
                    <a:bodyPr/>
                    <a:lstStyle/>
                    <a:p>
                      <a:pPr algn="r" fontAlgn="b"/>
                      <a:r>
                        <a:rPr lang="en-GB" sz="1400" u="none" strike="noStrike" kern="1200">
                          <a:solidFill>
                            <a:schemeClr val="dk1"/>
                          </a:solidFill>
                          <a:effectLst/>
                          <a:latin typeface="+mn-lt"/>
                          <a:ea typeface="+mn-ea"/>
                          <a:cs typeface="+mn-cs"/>
                        </a:rPr>
                        <a:t>24-feb-25</a:t>
                      </a:r>
                    </a:p>
                  </a:txBody>
                  <a:tcPr marL="4328" marR="4328" marT="4328" marB="0" anchor="b"/>
                </a:tc>
                <a:tc>
                  <a:txBody>
                    <a:bodyPr/>
                    <a:lstStyle/>
                    <a:p>
                      <a:pPr algn="r" fontAlgn="b"/>
                      <a:r>
                        <a:rPr lang="en-GB" sz="1400" u="none" strike="noStrike" kern="1200">
                          <a:solidFill>
                            <a:schemeClr val="dk1"/>
                          </a:solidFill>
                          <a:effectLst/>
                          <a:latin typeface="+mn-lt"/>
                          <a:ea typeface="+mn-ea"/>
                          <a:cs typeface="+mn-cs"/>
                        </a:rPr>
                        <a:t>08-jul-25</a:t>
                      </a:r>
                    </a:p>
                  </a:txBody>
                  <a:tcPr marL="4328" marR="4328" marT="4328" marB="0" anchor="b"/>
                </a:tc>
                <a:tc>
                  <a:txBody>
                    <a:bodyPr/>
                    <a:lstStyle/>
                    <a:p>
                      <a:pPr algn="r" fontAlgn="b"/>
                      <a:endParaRPr lang="en-GB" sz="1400" u="none" strike="noStrike" kern="1200" dirty="0">
                        <a:solidFill>
                          <a:schemeClr val="dk1"/>
                        </a:solidFill>
                        <a:effectLst/>
                        <a:latin typeface="+mn-lt"/>
                        <a:ea typeface="+mn-ea"/>
                        <a:cs typeface="+mn-cs"/>
                      </a:endParaRPr>
                    </a:p>
                  </a:txBody>
                  <a:tcPr marL="4328" marR="4328" marT="4328" marB="0" anchor="b"/>
                </a:tc>
                <a:tc>
                  <a:txBody>
                    <a:bodyPr/>
                    <a:lstStyle/>
                    <a:p>
                      <a:pPr algn="r" fontAlgn="b"/>
                      <a:r>
                        <a:rPr lang="en-GB" sz="1400" u="none" strike="noStrike" kern="1200" dirty="0">
                          <a:solidFill>
                            <a:schemeClr val="dk1"/>
                          </a:solidFill>
                          <a:effectLst/>
                          <a:latin typeface="+mn-lt"/>
                          <a:ea typeface="+mn-ea"/>
                          <a:cs typeface="+mn-cs"/>
                        </a:rPr>
                        <a:t>16-jul-25</a:t>
                      </a:r>
                    </a:p>
                  </a:txBody>
                  <a:tcPr marL="4328" marR="4328" marT="4328" marB="0" anchor="b"/>
                </a:tc>
                <a:tc>
                  <a:txBody>
                    <a:bodyPr/>
                    <a:lstStyle/>
                    <a:p>
                      <a:pPr algn="r" fontAlgn="b"/>
                      <a:r>
                        <a:rPr lang="en-GB" sz="1400" u="none" strike="noStrike" kern="1200">
                          <a:solidFill>
                            <a:schemeClr val="dk1"/>
                          </a:solidFill>
                          <a:effectLst/>
                          <a:latin typeface="+mn-lt"/>
                          <a:ea typeface="+mn-ea"/>
                          <a:cs typeface="+mn-cs"/>
                        </a:rPr>
                        <a:t>18-nov-25</a:t>
                      </a:r>
                    </a:p>
                  </a:txBody>
                  <a:tcPr marL="4328" marR="4328" marT="4328" marB="0" anchor="b"/>
                </a:tc>
                <a:tc>
                  <a:txBody>
                    <a:bodyPr/>
                    <a:lstStyle/>
                    <a:p>
                      <a:pPr algn="r" fontAlgn="b"/>
                      <a:r>
                        <a:rPr lang="en-GB" sz="1400" u="none" strike="noStrike" kern="1200">
                          <a:solidFill>
                            <a:schemeClr val="dk1"/>
                          </a:solidFill>
                          <a:effectLst/>
                          <a:latin typeface="+mn-lt"/>
                          <a:ea typeface="+mn-ea"/>
                          <a:cs typeface="+mn-cs"/>
                        </a:rPr>
                        <a:t>-4,75</a:t>
                      </a:r>
                    </a:p>
                  </a:txBody>
                  <a:tcPr marL="4328" marR="4328" marT="4328" marB="0" anchor="b"/>
                </a:tc>
                <a:extLst>
                  <a:ext uri="{0D108BD9-81ED-4DB2-BD59-A6C34878D82A}">
                    <a16:rowId xmlns:a16="http://schemas.microsoft.com/office/drawing/2014/main" val="716413851"/>
                  </a:ext>
                </a:extLst>
              </a:tr>
              <a:tr h="339352">
                <a:tc>
                  <a:txBody>
                    <a:bodyPr/>
                    <a:lstStyle/>
                    <a:p>
                      <a:pPr algn="l" fontAlgn="b"/>
                      <a:r>
                        <a:rPr lang="en-GB" sz="1400" u="none" strike="noStrike" kern="1200" dirty="0" err="1">
                          <a:solidFill>
                            <a:schemeClr val="dk1"/>
                          </a:solidFill>
                          <a:effectLst/>
                          <a:latin typeface="+mn-lt"/>
                          <a:ea typeface="+mn-ea"/>
                          <a:cs typeface="+mn-cs"/>
                        </a:rPr>
                        <a:t>MAGIC:OoB</a:t>
                      </a:r>
                      <a:r>
                        <a:rPr lang="en-GB" sz="1400" u="none" strike="noStrike" kern="1200" dirty="0">
                          <a:solidFill>
                            <a:schemeClr val="dk1"/>
                          </a:solidFill>
                          <a:effectLst/>
                          <a:latin typeface="+mn-lt"/>
                          <a:ea typeface="+mn-ea"/>
                          <a:cs typeface="+mn-cs"/>
                        </a:rPr>
                        <a:t> VH &amp; Supp Sec 1: Procurement of </a:t>
                      </a:r>
                      <a:r>
                        <a:rPr lang="en-GB" sz="1400" u="none" strike="noStrike" kern="1200" dirty="0" err="1">
                          <a:solidFill>
                            <a:schemeClr val="dk1"/>
                          </a:solidFill>
                          <a:effectLst/>
                          <a:latin typeface="+mn-lt"/>
                          <a:ea typeface="+mn-ea"/>
                          <a:cs typeface="+mn-cs"/>
                        </a:rPr>
                        <a:t>OoB</a:t>
                      </a:r>
                      <a:r>
                        <a:rPr lang="en-GB" sz="1400" u="none" strike="noStrike" kern="1200" dirty="0">
                          <a:solidFill>
                            <a:schemeClr val="dk1"/>
                          </a:solidFill>
                          <a:effectLst/>
                          <a:latin typeface="+mn-lt"/>
                          <a:ea typeface="+mn-ea"/>
                          <a:cs typeface="+mn-cs"/>
                        </a:rPr>
                        <a:t> housing and supports</a:t>
                      </a:r>
                    </a:p>
                  </a:txBody>
                  <a:tcPr marL="4328" marR="4328" marT="4328" marB="0" anchor="b"/>
                </a:tc>
                <a:tc>
                  <a:txBody>
                    <a:bodyPr/>
                    <a:lstStyle/>
                    <a:p>
                      <a:pPr algn="r" fontAlgn="b"/>
                      <a:r>
                        <a:rPr lang="en-GB" sz="1400" u="none" strike="noStrike" kern="1200">
                          <a:solidFill>
                            <a:schemeClr val="dk1"/>
                          </a:solidFill>
                          <a:effectLst/>
                          <a:latin typeface="+mn-lt"/>
                          <a:ea typeface="+mn-ea"/>
                          <a:cs typeface="+mn-cs"/>
                        </a:rPr>
                        <a:t>0%</a:t>
                      </a:r>
                    </a:p>
                  </a:txBody>
                  <a:tcPr marL="4328" marR="4328" marT="4328" marB="0" anchor="b"/>
                </a:tc>
                <a:tc>
                  <a:txBody>
                    <a:bodyPr/>
                    <a:lstStyle/>
                    <a:p>
                      <a:pPr algn="r" fontAlgn="b"/>
                      <a:r>
                        <a:rPr lang="en-GB" sz="1400" u="none" strike="noStrike" kern="1200">
                          <a:solidFill>
                            <a:schemeClr val="dk1"/>
                          </a:solidFill>
                          <a:effectLst/>
                          <a:latin typeface="+mn-lt"/>
                          <a:ea typeface="+mn-ea"/>
                          <a:cs typeface="+mn-cs"/>
                        </a:rPr>
                        <a:t>26-feb-25</a:t>
                      </a:r>
                    </a:p>
                  </a:txBody>
                  <a:tcPr marL="4328" marR="4328" marT="4328" marB="0" anchor="b"/>
                </a:tc>
                <a:tc>
                  <a:txBody>
                    <a:bodyPr/>
                    <a:lstStyle/>
                    <a:p>
                      <a:pPr algn="r" fontAlgn="b"/>
                      <a:r>
                        <a:rPr lang="en-GB" sz="1400" u="none" strike="noStrike" kern="1200">
                          <a:solidFill>
                            <a:schemeClr val="dk1"/>
                          </a:solidFill>
                          <a:effectLst/>
                          <a:latin typeface="+mn-lt"/>
                          <a:ea typeface="+mn-ea"/>
                          <a:cs typeface="+mn-cs"/>
                        </a:rPr>
                        <a:t>23-Oct-25</a:t>
                      </a:r>
                    </a:p>
                  </a:txBody>
                  <a:tcPr marL="4328" marR="4328" marT="4328" marB="0" anchor="b"/>
                </a:tc>
                <a:tc>
                  <a:txBody>
                    <a:bodyPr/>
                    <a:lstStyle/>
                    <a:p>
                      <a:pPr algn="r" fontAlgn="b"/>
                      <a:endParaRPr lang="en-GB" sz="1400" u="none" strike="noStrike" kern="1200" dirty="0">
                        <a:solidFill>
                          <a:schemeClr val="dk1"/>
                        </a:solidFill>
                        <a:effectLst/>
                        <a:latin typeface="+mn-lt"/>
                        <a:ea typeface="+mn-ea"/>
                        <a:cs typeface="+mn-cs"/>
                      </a:endParaRPr>
                    </a:p>
                  </a:txBody>
                  <a:tcPr marL="4328" marR="4328" marT="4328" marB="0" anchor="b"/>
                </a:tc>
                <a:tc>
                  <a:txBody>
                    <a:bodyPr/>
                    <a:lstStyle/>
                    <a:p>
                      <a:pPr algn="r" fontAlgn="b"/>
                      <a:r>
                        <a:rPr lang="en-GB" sz="1400" u="none" strike="noStrike" kern="1200" dirty="0">
                          <a:solidFill>
                            <a:schemeClr val="dk1"/>
                          </a:solidFill>
                          <a:effectLst/>
                          <a:latin typeface="+mn-lt"/>
                          <a:ea typeface="+mn-ea"/>
                          <a:cs typeface="+mn-cs"/>
                        </a:rPr>
                        <a:t>11-jul-25</a:t>
                      </a:r>
                    </a:p>
                  </a:txBody>
                  <a:tcPr marL="4328" marR="4328" marT="4328" marB="0" anchor="b"/>
                </a:tc>
                <a:tc>
                  <a:txBody>
                    <a:bodyPr/>
                    <a:lstStyle/>
                    <a:p>
                      <a:pPr algn="r" fontAlgn="b"/>
                      <a:r>
                        <a:rPr lang="en-GB" sz="1400" u="none" strike="noStrike" kern="1200">
                          <a:solidFill>
                            <a:schemeClr val="dk1"/>
                          </a:solidFill>
                          <a:effectLst/>
                          <a:latin typeface="+mn-lt"/>
                          <a:ea typeface="+mn-ea"/>
                          <a:cs typeface="+mn-cs"/>
                        </a:rPr>
                        <a:t>30-Oct-25</a:t>
                      </a:r>
                    </a:p>
                  </a:txBody>
                  <a:tcPr marL="4328" marR="4328" marT="4328" marB="0" anchor="b"/>
                </a:tc>
                <a:tc>
                  <a:txBody>
                    <a:bodyPr/>
                    <a:lstStyle/>
                    <a:p>
                      <a:pPr algn="r" fontAlgn="b"/>
                      <a:r>
                        <a:rPr lang="en-GB" sz="1400" u="none" strike="noStrike" kern="1200">
                          <a:solidFill>
                            <a:schemeClr val="dk1"/>
                          </a:solidFill>
                          <a:effectLst/>
                          <a:latin typeface="+mn-lt"/>
                          <a:ea typeface="+mn-ea"/>
                          <a:cs typeface="+mn-cs"/>
                        </a:rPr>
                        <a:t>-0,25</a:t>
                      </a:r>
                    </a:p>
                  </a:txBody>
                  <a:tcPr marL="4328" marR="4328" marT="4328" marB="0" anchor="b"/>
                </a:tc>
                <a:extLst>
                  <a:ext uri="{0D108BD9-81ED-4DB2-BD59-A6C34878D82A}">
                    <a16:rowId xmlns:a16="http://schemas.microsoft.com/office/drawing/2014/main" val="4275096991"/>
                  </a:ext>
                </a:extLst>
              </a:tr>
              <a:tr h="339352">
                <a:tc>
                  <a:txBody>
                    <a:bodyPr/>
                    <a:lstStyle/>
                    <a:p>
                      <a:pPr algn="l" fontAlgn="b"/>
                      <a:r>
                        <a:rPr lang="en-GB" sz="1400" u="none" strike="noStrike" kern="1200">
                          <a:solidFill>
                            <a:schemeClr val="dk1"/>
                          </a:solidFill>
                          <a:effectLst/>
                          <a:latin typeface="+mn-lt"/>
                          <a:ea typeface="+mn-ea"/>
                          <a:cs typeface="+mn-cs"/>
                        </a:rPr>
                        <a:t>MAGIC:OoB VH &amp; Supp Sec 2: Procurement of OoB housing and supports</a:t>
                      </a:r>
                    </a:p>
                  </a:txBody>
                  <a:tcPr marL="4328" marR="4328" marT="4328" marB="0" anchor="b"/>
                </a:tc>
                <a:tc>
                  <a:txBody>
                    <a:bodyPr/>
                    <a:lstStyle/>
                    <a:p>
                      <a:pPr algn="r" fontAlgn="b"/>
                      <a:r>
                        <a:rPr lang="en-GB" sz="1400" u="none" strike="noStrike" kern="1200">
                          <a:solidFill>
                            <a:schemeClr val="dk1"/>
                          </a:solidFill>
                          <a:effectLst/>
                          <a:latin typeface="+mn-lt"/>
                          <a:ea typeface="+mn-ea"/>
                          <a:cs typeface="+mn-cs"/>
                        </a:rPr>
                        <a:t>0%</a:t>
                      </a:r>
                    </a:p>
                  </a:txBody>
                  <a:tcPr marL="4328" marR="4328" marT="4328" marB="0" anchor="b"/>
                </a:tc>
                <a:tc>
                  <a:txBody>
                    <a:bodyPr/>
                    <a:lstStyle/>
                    <a:p>
                      <a:pPr algn="r" fontAlgn="b"/>
                      <a:endParaRPr lang="en-GB" sz="1400" u="none" strike="noStrike" kern="1200" dirty="0">
                        <a:solidFill>
                          <a:schemeClr val="dk1"/>
                        </a:solidFill>
                        <a:effectLst/>
                        <a:latin typeface="+mn-lt"/>
                        <a:ea typeface="+mn-ea"/>
                        <a:cs typeface="+mn-cs"/>
                      </a:endParaRPr>
                    </a:p>
                  </a:txBody>
                  <a:tcPr marL="4328" marR="4328" marT="4328" marB="0" anchor="b"/>
                </a:tc>
                <a:tc>
                  <a:txBody>
                    <a:bodyPr/>
                    <a:lstStyle/>
                    <a:p>
                      <a:pPr algn="r" fontAlgn="b"/>
                      <a:endParaRPr lang="en-GB" sz="1400" u="none" strike="noStrike" kern="1200" dirty="0">
                        <a:solidFill>
                          <a:schemeClr val="dk1"/>
                        </a:solidFill>
                        <a:effectLst/>
                        <a:latin typeface="+mn-lt"/>
                        <a:ea typeface="+mn-ea"/>
                        <a:cs typeface="+mn-cs"/>
                      </a:endParaRPr>
                    </a:p>
                  </a:txBody>
                  <a:tcPr marL="4328" marR="4328" marT="4328" marB="0" anchor="b"/>
                </a:tc>
                <a:tc>
                  <a:txBody>
                    <a:bodyPr/>
                    <a:lstStyle/>
                    <a:p>
                      <a:pPr algn="r" fontAlgn="b"/>
                      <a:endParaRPr lang="en-GB" sz="1400" u="none" strike="noStrike" kern="1200" dirty="0">
                        <a:solidFill>
                          <a:schemeClr val="dk1"/>
                        </a:solidFill>
                        <a:effectLst/>
                        <a:latin typeface="+mn-lt"/>
                        <a:ea typeface="+mn-ea"/>
                        <a:cs typeface="+mn-cs"/>
                      </a:endParaRPr>
                    </a:p>
                  </a:txBody>
                  <a:tcPr marL="4328" marR="4328" marT="4328" marB="0" anchor="b"/>
                </a:tc>
                <a:tc>
                  <a:txBody>
                    <a:bodyPr/>
                    <a:lstStyle/>
                    <a:p>
                      <a:pPr algn="r" fontAlgn="b"/>
                      <a:r>
                        <a:rPr lang="en-GB" sz="1400" u="none" strike="noStrike" kern="1200" dirty="0">
                          <a:solidFill>
                            <a:schemeClr val="dk1"/>
                          </a:solidFill>
                          <a:effectLst/>
                          <a:latin typeface="+mn-lt"/>
                          <a:ea typeface="+mn-ea"/>
                          <a:cs typeface="+mn-cs"/>
                        </a:rPr>
                        <a:t>15-jul-25</a:t>
                      </a:r>
                    </a:p>
                  </a:txBody>
                  <a:tcPr marL="4328" marR="4328" marT="4328" marB="0" anchor="b"/>
                </a:tc>
                <a:tc>
                  <a:txBody>
                    <a:bodyPr/>
                    <a:lstStyle/>
                    <a:p>
                      <a:pPr algn="r" fontAlgn="b"/>
                      <a:r>
                        <a:rPr lang="en-GB" sz="1400" u="none" strike="noStrike" kern="1200">
                          <a:solidFill>
                            <a:schemeClr val="dk1"/>
                          </a:solidFill>
                          <a:effectLst/>
                          <a:latin typeface="+mn-lt"/>
                          <a:ea typeface="+mn-ea"/>
                          <a:cs typeface="+mn-cs"/>
                        </a:rPr>
                        <a:t>03-nov-25</a:t>
                      </a:r>
                    </a:p>
                  </a:txBody>
                  <a:tcPr marL="4328" marR="4328" marT="4328" marB="0" anchor="b"/>
                </a:tc>
                <a:tc>
                  <a:txBody>
                    <a:bodyPr/>
                    <a:lstStyle/>
                    <a:p>
                      <a:pPr algn="r" fontAlgn="b"/>
                      <a:r>
                        <a:rPr lang="sv-SE" sz="1400" u="none" strike="noStrike" kern="1200" dirty="0">
                          <a:solidFill>
                            <a:schemeClr val="dk1"/>
                          </a:solidFill>
                          <a:effectLst/>
                          <a:latin typeface="+mn-lt"/>
                          <a:ea typeface="+mn-ea"/>
                          <a:cs typeface="+mn-cs"/>
                        </a:rPr>
                        <a:t>-0,4</a:t>
                      </a:r>
                      <a:endParaRPr lang="en-GB" sz="1400" u="none" strike="noStrike" kern="1200" dirty="0">
                        <a:solidFill>
                          <a:schemeClr val="dk1"/>
                        </a:solidFill>
                        <a:effectLst/>
                        <a:latin typeface="+mn-lt"/>
                        <a:ea typeface="+mn-ea"/>
                        <a:cs typeface="+mn-cs"/>
                      </a:endParaRPr>
                    </a:p>
                  </a:txBody>
                  <a:tcPr marL="4328" marR="4328" marT="4328" marB="0" anchor="b"/>
                </a:tc>
                <a:extLst>
                  <a:ext uri="{0D108BD9-81ED-4DB2-BD59-A6C34878D82A}">
                    <a16:rowId xmlns:a16="http://schemas.microsoft.com/office/drawing/2014/main" val="865456380"/>
                  </a:ext>
                </a:extLst>
              </a:tr>
              <a:tr h="339352">
                <a:tc>
                  <a:txBody>
                    <a:bodyPr/>
                    <a:lstStyle/>
                    <a:p>
                      <a:pPr algn="l" fontAlgn="b"/>
                      <a:r>
                        <a:rPr lang="en-GB" sz="1400" u="none" strike="noStrike" kern="1200" dirty="0" err="1">
                          <a:solidFill>
                            <a:schemeClr val="dk1"/>
                          </a:solidFill>
                          <a:effectLst/>
                          <a:latin typeface="+mn-lt"/>
                          <a:ea typeface="+mn-ea"/>
                          <a:cs typeface="+mn-cs"/>
                        </a:rPr>
                        <a:t>MAGIC:OoB</a:t>
                      </a:r>
                      <a:r>
                        <a:rPr lang="en-GB" sz="1400" u="none" strike="noStrike" kern="1200" dirty="0">
                          <a:solidFill>
                            <a:schemeClr val="dk1"/>
                          </a:solidFill>
                          <a:effectLst/>
                          <a:latin typeface="+mn-lt"/>
                          <a:ea typeface="+mn-ea"/>
                          <a:cs typeface="+mn-cs"/>
                        </a:rPr>
                        <a:t> VH &amp; Supp Sec 3: Procurement of </a:t>
                      </a:r>
                      <a:r>
                        <a:rPr lang="en-GB" sz="1400" u="none" strike="noStrike" kern="1200" dirty="0" err="1">
                          <a:solidFill>
                            <a:schemeClr val="dk1"/>
                          </a:solidFill>
                          <a:effectLst/>
                          <a:latin typeface="+mn-lt"/>
                          <a:ea typeface="+mn-ea"/>
                          <a:cs typeface="+mn-cs"/>
                        </a:rPr>
                        <a:t>OoB</a:t>
                      </a:r>
                      <a:r>
                        <a:rPr lang="en-GB" sz="1400" u="none" strike="noStrike" kern="1200" dirty="0">
                          <a:solidFill>
                            <a:schemeClr val="dk1"/>
                          </a:solidFill>
                          <a:effectLst/>
                          <a:latin typeface="+mn-lt"/>
                          <a:ea typeface="+mn-ea"/>
                          <a:cs typeface="+mn-cs"/>
                        </a:rPr>
                        <a:t> housing and supports</a:t>
                      </a:r>
                    </a:p>
                  </a:txBody>
                  <a:tcPr marL="4328" marR="4328" marT="4328" marB="0" anchor="b"/>
                </a:tc>
                <a:tc>
                  <a:txBody>
                    <a:bodyPr/>
                    <a:lstStyle/>
                    <a:p>
                      <a:pPr algn="r" fontAlgn="b"/>
                      <a:r>
                        <a:rPr lang="en-GB" sz="1400" u="none" strike="noStrike" kern="1200" dirty="0">
                          <a:solidFill>
                            <a:schemeClr val="dk1"/>
                          </a:solidFill>
                          <a:effectLst/>
                          <a:latin typeface="+mn-lt"/>
                          <a:ea typeface="+mn-ea"/>
                          <a:cs typeface="+mn-cs"/>
                        </a:rPr>
                        <a:t>0%</a:t>
                      </a:r>
                    </a:p>
                  </a:txBody>
                  <a:tcPr marL="4328" marR="4328" marT="4328" marB="0" anchor="b"/>
                </a:tc>
                <a:tc>
                  <a:txBody>
                    <a:bodyPr/>
                    <a:lstStyle/>
                    <a:p>
                      <a:pPr algn="r" fontAlgn="b"/>
                      <a:endParaRPr lang="en-GB" sz="1400" u="none" strike="noStrike" kern="1200">
                        <a:solidFill>
                          <a:schemeClr val="dk1"/>
                        </a:solidFill>
                        <a:effectLst/>
                        <a:latin typeface="+mn-lt"/>
                        <a:ea typeface="+mn-ea"/>
                        <a:cs typeface="+mn-cs"/>
                      </a:endParaRPr>
                    </a:p>
                  </a:txBody>
                  <a:tcPr marL="4328" marR="4328" marT="4328" marB="0" anchor="b"/>
                </a:tc>
                <a:tc>
                  <a:txBody>
                    <a:bodyPr/>
                    <a:lstStyle/>
                    <a:p>
                      <a:pPr algn="r" fontAlgn="b"/>
                      <a:endParaRPr lang="en-GB" sz="1400" u="none" strike="noStrike" kern="1200">
                        <a:solidFill>
                          <a:schemeClr val="dk1"/>
                        </a:solidFill>
                        <a:effectLst/>
                        <a:latin typeface="+mn-lt"/>
                        <a:ea typeface="+mn-ea"/>
                        <a:cs typeface="+mn-cs"/>
                      </a:endParaRPr>
                    </a:p>
                  </a:txBody>
                  <a:tcPr marL="4328" marR="4328" marT="4328" marB="0" anchor="b"/>
                </a:tc>
                <a:tc>
                  <a:txBody>
                    <a:bodyPr/>
                    <a:lstStyle/>
                    <a:p>
                      <a:pPr algn="r" fontAlgn="b"/>
                      <a:endParaRPr lang="en-GB" sz="1400" u="none" strike="noStrike" kern="1200" dirty="0">
                        <a:solidFill>
                          <a:schemeClr val="dk1"/>
                        </a:solidFill>
                        <a:effectLst/>
                        <a:latin typeface="+mn-lt"/>
                        <a:ea typeface="+mn-ea"/>
                        <a:cs typeface="+mn-cs"/>
                      </a:endParaRPr>
                    </a:p>
                  </a:txBody>
                  <a:tcPr marL="4328" marR="4328" marT="4328" marB="0" anchor="b"/>
                </a:tc>
                <a:tc>
                  <a:txBody>
                    <a:bodyPr/>
                    <a:lstStyle/>
                    <a:p>
                      <a:pPr algn="r" fontAlgn="b"/>
                      <a:r>
                        <a:rPr lang="en-GB" sz="1400" u="none" strike="noStrike" kern="1200" dirty="0">
                          <a:solidFill>
                            <a:schemeClr val="dk1"/>
                          </a:solidFill>
                          <a:effectLst/>
                          <a:latin typeface="+mn-lt"/>
                          <a:ea typeface="+mn-ea"/>
                          <a:cs typeface="+mn-cs"/>
                        </a:rPr>
                        <a:t>18-aug-25</a:t>
                      </a:r>
                    </a:p>
                  </a:txBody>
                  <a:tcPr marL="4328" marR="4328" marT="4328" marB="0" anchor="b"/>
                </a:tc>
                <a:tc>
                  <a:txBody>
                    <a:bodyPr/>
                    <a:lstStyle/>
                    <a:p>
                      <a:pPr algn="r" fontAlgn="b"/>
                      <a:r>
                        <a:rPr lang="en-GB" sz="1400" u="none" strike="noStrike" kern="1200">
                          <a:solidFill>
                            <a:schemeClr val="dk1"/>
                          </a:solidFill>
                          <a:effectLst/>
                          <a:latin typeface="+mn-lt"/>
                          <a:ea typeface="+mn-ea"/>
                          <a:cs typeface="+mn-cs"/>
                        </a:rPr>
                        <a:t>07-nov-25</a:t>
                      </a:r>
                    </a:p>
                  </a:txBody>
                  <a:tcPr marL="4328" marR="4328" marT="4328" marB="0" anchor="b"/>
                </a:tc>
                <a:tc>
                  <a:txBody>
                    <a:bodyPr/>
                    <a:lstStyle/>
                    <a:p>
                      <a:pPr algn="r" fontAlgn="b"/>
                      <a:r>
                        <a:rPr lang="sv-SE" sz="1400" u="none" strike="noStrike" kern="1200" dirty="0">
                          <a:solidFill>
                            <a:schemeClr val="dk1"/>
                          </a:solidFill>
                          <a:effectLst/>
                          <a:latin typeface="+mn-lt"/>
                          <a:ea typeface="+mn-ea"/>
                          <a:cs typeface="+mn-cs"/>
                        </a:rPr>
                        <a:t>-0,4</a:t>
                      </a:r>
                      <a:endParaRPr lang="en-GB" sz="1400" u="none" strike="noStrike" kern="1200" dirty="0">
                        <a:solidFill>
                          <a:schemeClr val="dk1"/>
                        </a:solidFill>
                        <a:effectLst/>
                        <a:latin typeface="+mn-lt"/>
                        <a:ea typeface="+mn-ea"/>
                        <a:cs typeface="+mn-cs"/>
                      </a:endParaRPr>
                    </a:p>
                  </a:txBody>
                  <a:tcPr marL="4328" marR="4328" marT="4328" marB="0" anchor="b"/>
                </a:tc>
                <a:extLst>
                  <a:ext uri="{0D108BD9-81ED-4DB2-BD59-A6C34878D82A}">
                    <a16:rowId xmlns:a16="http://schemas.microsoft.com/office/drawing/2014/main" val="449926016"/>
                  </a:ext>
                </a:extLst>
              </a:tr>
              <a:tr h="339352">
                <a:tc>
                  <a:txBody>
                    <a:bodyPr/>
                    <a:lstStyle/>
                    <a:p>
                      <a:pPr algn="l" fontAlgn="b"/>
                      <a:r>
                        <a:rPr lang="en-GB" sz="1400" u="none" strike="noStrike" kern="1200" dirty="0">
                          <a:solidFill>
                            <a:schemeClr val="dk1"/>
                          </a:solidFill>
                          <a:effectLst/>
                          <a:latin typeface="+mn-lt"/>
                          <a:ea typeface="+mn-ea"/>
                          <a:cs typeface="+mn-cs"/>
                        </a:rPr>
                        <a:t>MAGIC: Sample St: Procurement and manufacturing of the Component</a:t>
                      </a:r>
                    </a:p>
                  </a:txBody>
                  <a:tcPr marL="4328" marR="4328" marT="4328" marB="0" anchor="b"/>
                </a:tc>
                <a:tc>
                  <a:txBody>
                    <a:bodyPr/>
                    <a:lstStyle/>
                    <a:p>
                      <a:pPr algn="r" fontAlgn="b"/>
                      <a:r>
                        <a:rPr lang="en-GB" sz="1400" u="none" strike="noStrike" kern="1200" dirty="0">
                          <a:solidFill>
                            <a:schemeClr val="dk1"/>
                          </a:solidFill>
                          <a:effectLst/>
                          <a:latin typeface="+mn-lt"/>
                          <a:ea typeface="+mn-ea"/>
                          <a:cs typeface="+mn-cs"/>
                        </a:rPr>
                        <a:t>0%</a:t>
                      </a:r>
                    </a:p>
                  </a:txBody>
                  <a:tcPr marL="4328" marR="4328" marT="4328" marB="0" anchor="b"/>
                </a:tc>
                <a:tc>
                  <a:txBody>
                    <a:bodyPr/>
                    <a:lstStyle/>
                    <a:p>
                      <a:pPr algn="r" fontAlgn="b"/>
                      <a:r>
                        <a:rPr lang="en-GB" sz="1400" u="none" strike="noStrike" kern="1200" dirty="0">
                          <a:solidFill>
                            <a:schemeClr val="dk1"/>
                          </a:solidFill>
                          <a:effectLst/>
                          <a:latin typeface="+mn-lt"/>
                          <a:ea typeface="+mn-ea"/>
                          <a:cs typeface="+mn-cs"/>
                        </a:rPr>
                        <a:t>30-apr-25</a:t>
                      </a:r>
                    </a:p>
                  </a:txBody>
                  <a:tcPr marL="4328" marR="4328" marT="4328" marB="0" anchor="b"/>
                </a:tc>
                <a:tc>
                  <a:txBody>
                    <a:bodyPr/>
                    <a:lstStyle/>
                    <a:p>
                      <a:pPr algn="r" fontAlgn="b"/>
                      <a:r>
                        <a:rPr lang="en-GB" sz="1400" u="none" strike="noStrike" kern="1200" dirty="0">
                          <a:solidFill>
                            <a:schemeClr val="dk1"/>
                          </a:solidFill>
                          <a:effectLst/>
                          <a:latin typeface="+mn-lt"/>
                          <a:ea typeface="+mn-ea"/>
                          <a:cs typeface="+mn-cs"/>
                        </a:rPr>
                        <a:t>09-sep-25</a:t>
                      </a:r>
                    </a:p>
                  </a:txBody>
                  <a:tcPr marL="4328" marR="4328" marT="4328" marB="0" anchor="b"/>
                </a:tc>
                <a:tc>
                  <a:txBody>
                    <a:bodyPr/>
                    <a:lstStyle/>
                    <a:p>
                      <a:pPr algn="r" fontAlgn="b"/>
                      <a:endParaRPr lang="en-GB" sz="1400" u="none" strike="noStrike" kern="1200" dirty="0">
                        <a:solidFill>
                          <a:schemeClr val="dk1"/>
                        </a:solidFill>
                        <a:effectLst/>
                        <a:latin typeface="+mn-lt"/>
                        <a:ea typeface="+mn-ea"/>
                        <a:cs typeface="+mn-cs"/>
                      </a:endParaRPr>
                    </a:p>
                  </a:txBody>
                  <a:tcPr marL="4328" marR="4328" marT="4328" marB="0" anchor="b"/>
                </a:tc>
                <a:tc>
                  <a:txBody>
                    <a:bodyPr/>
                    <a:lstStyle/>
                    <a:p>
                      <a:pPr algn="r" fontAlgn="b"/>
                      <a:r>
                        <a:rPr lang="en-GB" sz="1400" u="none" strike="noStrike" kern="1200" dirty="0">
                          <a:solidFill>
                            <a:schemeClr val="dk1"/>
                          </a:solidFill>
                          <a:effectLst/>
                          <a:latin typeface="+mn-lt"/>
                          <a:ea typeface="+mn-ea"/>
                          <a:cs typeface="+mn-cs"/>
                        </a:rPr>
                        <a:t>15-sep-25</a:t>
                      </a:r>
                    </a:p>
                  </a:txBody>
                  <a:tcPr marL="4328" marR="4328" marT="4328" marB="0" anchor="b"/>
                </a:tc>
                <a:tc>
                  <a:txBody>
                    <a:bodyPr/>
                    <a:lstStyle/>
                    <a:p>
                      <a:pPr algn="r" fontAlgn="b"/>
                      <a:r>
                        <a:rPr lang="en-GB" sz="1400" u="none" strike="noStrike" kern="1200" dirty="0">
                          <a:solidFill>
                            <a:schemeClr val="dk1"/>
                          </a:solidFill>
                          <a:effectLst/>
                          <a:latin typeface="+mn-lt"/>
                          <a:ea typeface="+mn-ea"/>
                          <a:cs typeface="+mn-cs"/>
                        </a:rPr>
                        <a:t>03-feb-26</a:t>
                      </a:r>
                    </a:p>
                  </a:txBody>
                  <a:tcPr marL="4328" marR="4328" marT="4328" marB="0" anchor="b"/>
                </a:tc>
                <a:tc>
                  <a:txBody>
                    <a:bodyPr/>
                    <a:lstStyle/>
                    <a:p>
                      <a:pPr algn="r" fontAlgn="b"/>
                      <a:r>
                        <a:rPr lang="en-GB" sz="1400" u="none" strike="noStrike" kern="1200" dirty="0">
                          <a:solidFill>
                            <a:schemeClr val="dk1"/>
                          </a:solidFill>
                          <a:effectLst/>
                          <a:latin typeface="+mn-lt"/>
                          <a:ea typeface="+mn-ea"/>
                          <a:cs typeface="+mn-cs"/>
                        </a:rPr>
                        <a:t>-4,65</a:t>
                      </a:r>
                    </a:p>
                  </a:txBody>
                  <a:tcPr marL="4328" marR="4328" marT="4328" marB="0" anchor="b"/>
                </a:tc>
                <a:extLst>
                  <a:ext uri="{0D108BD9-81ED-4DB2-BD59-A6C34878D82A}">
                    <a16:rowId xmlns:a16="http://schemas.microsoft.com/office/drawing/2014/main" val="3035221805"/>
                  </a:ext>
                </a:extLst>
              </a:tr>
              <a:tr h="339352">
                <a:tc>
                  <a:txBody>
                    <a:bodyPr/>
                    <a:lstStyle/>
                    <a:p>
                      <a:pPr algn="l" fontAlgn="b"/>
                      <a:r>
                        <a:rPr lang="en-GB" sz="1400" u="none" strike="noStrike" kern="1200">
                          <a:solidFill>
                            <a:schemeClr val="dk1"/>
                          </a:solidFill>
                          <a:effectLst/>
                          <a:latin typeface="+mn-lt"/>
                          <a:ea typeface="+mn-ea"/>
                          <a:cs typeface="+mn-cs"/>
                        </a:rPr>
                        <a:t>MAGIC: Supp- Analzr+Det B: Procurement and manufacturing of the Component</a:t>
                      </a:r>
                    </a:p>
                  </a:txBody>
                  <a:tcPr marL="4328" marR="4328" marT="4328" marB="0" anchor="b"/>
                </a:tc>
                <a:tc>
                  <a:txBody>
                    <a:bodyPr/>
                    <a:lstStyle/>
                    <a:p>
                      <a:pPr algn="r" fontAlgn="b"/>
                      <a:r>
                        <a:rPr lang="en-GB" sz="1400" u="none" strike="noStrike" kern="1200">
                          <a:solidFill>
                            <a:schemeClr val="dk1"/>
                          </a:solidFill>
                          <a:effectLst/>
                          <a:latin typeface="+mn-lt"/>
                          <a:ea typeface="+mn-ea"/>
                          <a:cs typeface="+mn-cs"/>
                        </a:rPr>
                        <a:t>0%</a:t>
                      </a:r>
                    </a:p>
                  </a:txBody>
                  <a:tcPr marL="4328" marR="4328" marT="4328" marB="0" anchor="b"/>
                </a:tc>
                <a:tc>
                  <a:txBody>
                    <a:bodyPr/>
                    <a:lstStyle/>
                    <a:p>
                      <a:pPr algn="r" fontAlgn="b"/>
                      <a:r>
                        <a:rPr lang="en-GB" sz="1400" u="none" strike="noStrike" kern="1200" dirty="0">
                          <a:solidFill>
                            <a:schemeClr val="dk1"/>
                          </a:solidFill>
                          <a:effectLst/>
                          <a:latin typeface="+mn-lt"/>
                          <a:ea typeface="+mn-ea"/>
                          <a:cs typeface="+mn-cs"/>
                        </a:rPr>
                        <a:t>15-sep-25</a:t>
                      </a:r>
                    </a:p>
                  </a:txBody>
                  <a:tcPr marL="4328" marR="4328" marT="4328" marB="0" anchor="b"/>
                </a:tc>
                <a:tc>
                  <a:txBody>
                    <a:bodyPr/>
                    <a:lstStyle/>
                    <a:p>
                      <a:pPr algn="r" fontAlgn="b"/>
                      <a:r>
                        <a:rPr lang="en-GB" sz="1400" u="none" strike="noStrike" kern="1200" dirty="0">
                          <a:solidFill>
                            <a:schemeClr val="dk1"/>
                          </a:solidFill>
                          <a:effectLst/>
                          <a:latin typeface="+mn-lt"/>
                          <a:ea typeface="+mn-ea"/>
                          <a:cs typeface="+mn-cs"/>
                        </a:rPr>
                        <a:t>17-feb-26</a:t>
                      </a:r>
                    </a:p>
                  </a:txBody>
                  <a:tcPr marL="4328" marR="4328" marT="4328" marB="0" anchor="b"/>
                </a:tc>
                <a:tc>
                  <a:txBody>
                    <a:bodyPr/>
                    <a:lstStyle/>
                    <a:p>
                      <a:pPr algn="r" fontAlgn="b"/>
                      <a:endParaRPr lang="en-GB" sz="1400" u="none" strike="noStrike" kern="1200" dirty="0">
                        <a:solidFill>
                          <a:schemeClr val="dk1"/>
                        </a:solidFill>
                        <a:effectLst/>
                        <a:latin typeface="+mn-lt"/>
                        <a:ea typeface="+mn-ea"/>
                        <a:cs typeface="+mn-cs"/>
                      </a:endParaRPr>
                    </a:p>
                  </a:txBody>
                  <a:tcPr marL="4328" marR="4328" marT="4328" marB="0" anchor="b"/>
                </a:tc>
                <a:tc>
                  <a:txBody>
                    <a:bodyPr/>
                    <a:lstStyle/>
                    <a:p>
                      <a:pPr algn="r" fontAlgn="b"/>
                      <a:r>
                        <a:rPr lang="en-GB" sz="1400" u="none" strike="noStrike" kern="1200" dirty="0">
                          <a:solidFill>
                            <a:schemeClr val="dk1"/>
                          </a:solidFill>
                          <a:effectLst/>
                          <a:latin typeface="+mn-lt"/>
                          <a:ea typeface="+mn-ea"/>
                          <a:cs typeface="+mn-cs"/>
                        </a:rPr>
                        <a:t>25-jul-25</a:t>
                      </a:r>
                    </a:p>
                  </a:txBody>
                  <a:tcPr marL="4328" marR="4328" marT="4328" marB="0" anchor="b"/>
                </a:tc>
                <a:tc>
                  <a:txBody>
                    <a:bodyPr/>
                    <a:lstStyle/>
                    <a:p>
                      <a:pPr algn="r" fontAlgn="b"/>
                      <a:r>
                        <a:rPr lang="en-GB" sz="1400" u="none" strike="noStrike" kern="1200" dirty="0">
                          <a:solidFill>
                            <a:schemeClr val="dk1"/>
                          </a:solidFill>
                          <a:effectLst/>
                          <a:latin typeface="+mn-lt"/>
                          <a:ea typeface="+mn-ea"/>
                          <a:cs typeface="+mn-cs"/>
                        </a:rPr>
                        <a:t>11-dec-25</a:t>
                      </a:r>
                    </a:p>
                  </a:txBody>
                  <a:tcPr marL="4328" marR="4328" marT="4328" marB="0" anchor="b"/>
                </a:tc>
                <a:tc>
                  <a:txBody>
                    <a:bodyPr/>
                    <a:lstStyle/>
                    <a:p>
                      <a:pPr algn="r" fontAlgn="b"/>
                      <a:r>
                        <a:rPr lang="en-GB" sz="1400" u="none" strike="noStrike" kern="1200" dirty="0">
                          <a:solidFill>
                            <a:schemeClr val="dk1"/>
                          </a:solidFill>
                          <a:effectLst/>
                          <a:latin typeface="+mn-lt"/>
                          <a:ea typeface="+mn-ea"/>
                          <a:cs typeface="+mn-cs"/>
                        </a:rPr>
                        <a:t>1,8</a:t>
                      </a:r>
                    </a:p>
                  </a:txBody>
                  <a:tcPr marL="4328" marR="4328" marT="4328" marB="0" anchor="b"/>
                </a:tc>
                <a:extLst>
                  <a:ext uri="{0D108BD9-81ED-4DB2-BD59-A6C34878D82A}">
                    <a16:rowId xmlns:a16="http://schemas.microsoft.com/office/drawing/2014/main" val="881500154"/>
                  </a:ext>
                </a:extLst>
              </a:tr>
              <a:tr h="376427">
                <a:tc>
                  <a:txBody>
                    <a:bodyPr/>
                    <a:lstStyle/>
                    <a:p>
                      <a:pPr marL="0" algn="l" defTabSz="914400" rtl="0" eaLnBrk="1" fontAlgn="b" latinLnBrk="0" hangingPunct="1"/>
                      <a:r>
                        <a:rPr lang="en-GB" sz="1400" u="none" strike="noStrike" kern="1200" dirty="0" err="1">
                          <a:solidFill>
                            <a:schemeClr val="dk1"/>
                          </a:solidFill>
                          <a:effectLst/>
                          <a:latin typeface="+mn-lt"/>
                          <a:ea typeface="+mn-ea"/>
                          <a:cs typeface="+mn-cs"/>
                        </a:rPr>
                        <a:t>MAGIC:Supp-RC+Det</a:t>
                      </a:r>
                      <a:r>
                        <a:rPr lang="en-GB" sz="1400" u="none" strike="noStrike" kern="1200" dirty="0">
                          <a:solidFill>
                            <a:schemeClr val="dk1"/>
                          </a:solidFill>
                          <a:effectLst/>
                          <a:latin typeface="+mn-lt"/>
                          <a:ea typeface="+mn-ea"/>
                          <a:cs typeface="+mn-cs"/>
                        </a:rPr>
                        <a:t> A: Procurement and manufacturing of the Component</a:t>
                      </a:r>
                    </a:p>
                  </a:txBody>
                  <a:tcPr marL="7620" marR="7620" marT="7620" marB="0" anchor="b"/>
                </a:tc>
                <a:tc>
                  <a:txBody>
                    <a:bodyPr/>
                    <a:lstStyle/>
                    <a:p>
                      <a:pPr marL="0" algn="r" defTabSz="914400" rtl="0" eaLnBrk="1" fontAlgn="b" latinLnBrk="0" hangingPunct="1"/>
                      <a:r>
                        <a:rPr lang="en-GB" sz="1400" u="none" strike="noStrike" kern="1200" dirty="0">
                          <a:solidFill>
                            <a:schemeClr val="dk1"/>
                          </a:solidFill>
                          <a:effectLst/>
                          <a:latin typeface="+mn-lt"/>
                          <a:ea typeface="+mn-ea"/>
                          <a:cs typeface="+mn-cs"/>
                        </a:rPr>
                        <a:t>0%</a:t>
                      </a:r>
                    </a:p>
                  </a:txBody>
                  <a:tcPr marL="7620" marR="7620" marT="7620" marB="0" anchor="b"/>
                </a:tc>
                <a:tc>
                  <a:txBody>
                    <a:bodyPr/>
                    <a:lstStyle/>
                    <a:p>
                      <a:pPr marL="0" algn="r" defTabSz="914400" rtl="0" eaLnBrk="1" fontAlgn="b" latinLnBrk="0" hangingPunct="1"/>
                      <a:r>
                        <a:rPr lang="en-GB" sz="1400" u="none" strike="noStrike" kern="1200" dirty="0">
                          <a:solidFill>
                            <a:schemeClr val="dk1"/>
                          </a:solidFill>
                          <a:effectLst/>
                          <a:latin typeface="+mn-lt"/>
                          <a:ea typeface="+mn-ea"/>
                          <a:cs typeface="+mn-cs"/>
                        </a:rPr>
                        <a:t>25-jun-25</a:t>
                      </a:r>
                    </a:p>
                  </a:txBody>
                  <a:tcPr marL="7620" marR="7620" marT="7620" marB="0" anchor="b"/>
                </a:tc>
                <a:tc>
                  <a:txBody>
                    <a:bodyPr/>
                    <a:lstStyle/>
                    <a:p>
                      <a:pPr marL="0" algn="r" defTabSz="914400" rtl="0" eaLnBrk="1" fontAlgn="b" latinLnBrk="0" hangingPunct="1"/>
                      <a:r>
                        <a:rPr lang="en-GB" sz="1400" u="none" strike="noStrike" kern="1200" dirty="0">
                          <a:solidFill>
                            <a:schemeClr val="dk1"/>
                          </a:solidFill>
                          <a:effectLst/>
                          <a:latin typeface="+mn-lt"/>
                          <a:ea typeface="+mn-ea"/>
                          <a:cs typeface="+mn-cs"/>
                        </a:rPr>
                        <a:t>11-nov-25</a:t>
                      </a:r>
                    </a:p>
                  </a:txBody>
                  <a:tcPr marL="7620" marR="7620" marT="7620" marB="0" anchor="b"/>
                </a:tc>
                <a:tc>
                  <a:txBody>
                    <a:bodyPr/>
                    <a:lstStyle/>
                    <a:p>
                      <a:pPr marL="0" algn="r" defTabSz="914400" rtl="0" eaLnBrk="1" fontAlgn="b" latinLnBrk="0" hangingPunct="1"/>
                      <a:endParaRPr lang="en-GB" sz="1400" u="none" strike="noStrike" kern="1200">
                        <a:solidFill>
                          <a:schemeClr val="dk1"/>
                        </a:solidFill>
                        <a:effectLst/>
                        <a:latin typeface="+mn-lt"/>
                        <a:ea typeface="+mn-ea"/>
                        <a:cs typeface="+mn-cs"/>
                      </a:endParaRPr>
                    </a:p>
                  </a:txBody>
                  <a:tcPr marL="7620" marR="7620" marT="7620" marB="0" anchor="b"/>
                </a:tc>
                <a:tc>
                  <a:txBody>
                    <a:bodyPr/>
                    <a:lstStyle/>
                    <a:p>
                      <a:pPr marL="0" algn="r" defTabSz="914400" rtl="0" eaLnBrk="1" fontAlgn="b" latinLnBrk="0" hangingPunct="1"/>
                      <a:r>
                        <a:rPr lang="en-GB" sz="1400" u="none" strike="noStrike" kern="1200" dirty="0">
                          <a:solidFill>
                            <a:schemeClr val="dk1"/>
                          </a:solidFill>
                          <a:effectLst/>
                          <a:latin typeface="+mn-lt"/>
                          <a:ea typeface="+mn-ea"/>
                          <a:cs typeface="+mn-cs"/>
                        </a:rPr>
                        <a:t>14-Oct-25</a:t>
                      </a:r>
                    </a:p>
                  </a:txBody>
                  <a:tcPr marL="7620" marR="7620" marT="7620" marB="0" anchor="b"/>
                </a:tc>
                <a:tc>
                  <a:txBody>
                    <a:bodyPr/>
                    <a:lstStyle/>
                    <a:p>
                      <a:pPr marL="0" algn="r" defTabSz="914400" rtl="0" eaLnBrk="1" fontAlgn="b" latinLnBrk="0" hangingPunct="1"/>
                      <a:r>
                        <a:rPr lang="en-GB" sz="1400" u="none" strike="noStrike" kern="1200" dirty="0">
                          <a:solidFill>
                            <a:schemeClr val="dk1"/>
                          </a:solidFill>
                          <a:effectLst/>
                          <a:latin typeface="+mn-lt"/>
                          <a:ea typeface="+mn-ea"/>
                          <a:cs typeface="+mn-cs"/>
                        </a:rPr>
                        <a:t>18-mar-26</a:t>
                      </a:r>
                    </a:p>
                  </a:txBody>
                  <a:tcPr marL="7620" marR="7620" marT="7620" marB="0" anchor="b"/>
                </a:tc>
                <a:tc>
                  <a:txBody>
                    <a:bodyPr/>
                    <a:lstStyle/>
                    <a:p>
                      <a:pPr marL="0" algn="r" defTabSz="914400" rtl="0" eaLnBrk="1" fontAlgn="b" latinLnBrk="0" hangingPunct="1"/>
                      <a:r>
                        <a:rPr lang="sv-SE" sz="1400" u="none" strike="noStrike" kern="1200" dirty="0">
                          <a:solidFill>
                            <a:schemeClr val="dk1"/>
                          </a:solidFill>
                          <a:effectLst/>
                          <a:latin typeface="+mn-lt"/>
                          <a:ea typeface="+mn-ea"/>
                          <a:cs typeface="+mn-cs"/>
                        </a:rPr>
                        <a:t>-3,95</a:t>
                      </a:r>
                      <a:endParaRPr lang="en-GB" sz="1400" u="none" strike="noStrike" kern="1200" dirty="0">
                        <a:solidFill>
                          <a:schemeClr val="dk1"/>
                        </a:solidFill>
                        <a:effectLst/>
                        <a:latin typeface="+mn-lt"/>
                        <a:ea typeface="+mn-ea"/>
                        <a:cs typeface="+mn-cs"/>
                      </a:endParaRPr>
                    </a:p>
                  </a:txBody>
                  <a:tcPr marL="4328" marR="4328" marT="4328" marB="0" anchor="b"/>
                </a:tc>
                <a:extLst>
                  <a:ext uri="{0D108BD9-81ED-4DB2-BD59-A6C34878D82A}">
                    <a16:rowId xmlns:a16="http://schemas.microsoft.com/office/drawing/2014/main" val="2637162509"/>
                  </a:ext>
                </a:extLst>
              </a:tr>
            </a:tbl>
          </a:graphicData>
        </a:graphic>
      </p:graphicFrame>
    </p:spTree>
    <p:extLst>
      <p:ext uri="{BB962C8B-B14F-4D97-AF65-F5344CB8AC3E}">
        <p14:creationId xmlns:p14="http://schemas.microsoft.com/office/powerpoint/2010/main" val="788287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C49F8A-81E9-AFE9-5C7A-4040AD06E73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4EE7B61-C150-85E7-57DB-BF04B51887C8}"/>
              </a:ext>
            </a:extLst>
          </p:cNvPr>
          <p:cNvSpPr>
            <a:spLocks noGrp="1"/>
          </p:cNvSpPr>
          <p:nvPr>
            <p:ph type="title"/>
          </p:nvPr>
        </p:nvSpPr>
        <p:spPr/>
        <p:txBody>
          <a:bodyPr/>
          <a:lstStyle/>
          <a:p>
            <a:r>
              <a:rPr lang="en-GB" dirty="0"/>
              <a:t>Schedule adherence </a:t>
            </a:r>
          </a:p>
        </p:txBody>
      </p:sp>
      <p:sp>
        <p:nvSpPr>
          <p:cNvPr id="3" name="Footer Placeholder 2">
            <a:extLst>
              <a:ext uri="{FF2B5EF4-FFF2-40B4-BE49-F238E27FC236}">
                <a16:creationId xmlns:a16="http://schemas.microsoft.com/office/drawing/2014/main" id="{0BEFB177-94A9-B619-4666-770D33174931}"/>
              </a:ext>
            </a:extLst>
          </p:cNvPr>
          <p:cNvSpPr>
            <a:spLocks noGrp="1"/>
          </p:cNvSpPr>
          <p:nvPr>
            <p:ph type="ftr" sz="quarter" idx="11"/>
          </p:nvPr>
        </p:nvSpPr>
        <p:spPr/>
        <p:txBody>
          <a:bodyPr/>
          <a:lstStyle/>
          <a:p>
            <a:r>
              <a:rPr lang="sv-SE"/>
              <a:t>MAGIC ICEB</a:t>
            </a:r>
            <a:endParaRPr lang="sv-SE" dirty="0"/>
          </a:p>
        </p:txBody>
      </p:sp>
      <p:sp>
        <p:nvSpPr>
          <p:cNvPr id="4" name="Slide Number Placeholder 3">
            <a:extLst>
              <a:ext uri="{FF2B5EF4-FFF2-40B4-BE49-F238E27FC236}">
                <a16:creationId xmlns:a16="http://schemas.microsoft.com/office/drawing/2014/main" id="{566851C3-A5C6-F203-B86B-C151E8A6BCB1}"/>
              </a:ext>
            </a:extLst>
          </p:cNvPr>
          <p:cNvSpPr>
            <a:spLocks noGrp="1"/>
          </p:cNvSpPr>
          <p:nvPr>
            <p:ph type="sldNum" sz="quarter" idx="12"/>
          </p:nvPr>
        </p:nvSpPr>
        <p:spPr/>
        <p:txBody>
          <a:bodyPr/>
          <a:lstStyle/>
          <a:p>
            <a:fld id="{F7283078-D760-1647-8B80-66BA8B52336D}" type="slidenum">
              <a:rPr lang="sv-SE" smtClean="0"/>
              <a:t>24</a:t>
            </a:fld>
            <a:endParaRPr lang="sv-SE" dirty="0"/>
          </a:p>
        </p:txBody>
      </p:sp>
      <p:sp>
        <p:nvSpPr>
          <p:cNvPr id="5" name="Text Placeholder 4">
            <a:extLst>
              <a:ext uri="{FF2B5EF4-FFF2-40B4-BE49-F238E27FC236}">
                <a16:creationId xmlns:a16="http://schemas.microsoft.com/office/drawing/2014/main" id="{4C0A24C3-D8A5-A9F1-02A4-519AEA4301CD}"/>
              </a:ext>
            </a:extLst>
          </p:cNvPr>
          <p:cNvSpPr>
            <a:spLocks noGrp="1"/>
          </p:cNvSpPr>
          <p:nvPr>
            <p:ph type="body" sz="quarter" idx="14"/>
          </p:nvPr>
        </p:nvSpPr>
        <p:spPr/>
        <p:txBody>
          <a:bodyPr/>
          <a:lstStyle/>
          <a:p>
            <a:r>
              <a:rPr lang="en-US" noProof="0" dirty="0"/>
              <a:t>Most months – MAGIC is below average on schedule accuracy</a:t>
            </a:r>
          </a:p>
        </p:txBody>
      </p:sp>
      <p:sp>
        <p:nvSpPr>
          <p:cNvPr id="7" name="Date Placeholder 6">
            <a:extLst>
              <a:ext uri="{FF2B5EF4-FFF2-40B4-BE49-F238E27FC236}">
                <a16:creationId xmlns:a16="http://schemas.microsoft.com/office/drawing/2014/main" id="{C6055D32-F416-EE01-0500-56F655686AEC}"/>
              </a:ext>
            </a:extLst>
          </p:cNvPr>
          <p:cNvSpPr>
            <a:spLocks noGrp="1"/>
          </p:cNvSpPr>
          <p:nvPr>
            <p:ph type="dt" sz="half" idx="10"/>
          </p:nvPr>
        </p:nvSpPr>
        <p:spPr/>
        <p:txBody>
          <a:bodyPr/>
          <a:lstStyle/>
          <a:p>
            <a:r>
              <a:rPr lang="en-US"/>
              <a:t>2025-11-06</a:t>
            </a:r>
            <a:endParaRPr lang="sv-SE" dirty="0"/>
          </a:p>
        </p:txBody>
      </p:sp>
      <p:graphicFrame>
        <p:nvGraphicFramePr>
          <p:cNvPr id="6" name="Chart 5">
            <a:extLst>
              <a:ext uri="{FF2B5EF4-FFF2-40B4-BE49-F238E27FC236}">
                <a16:creationId xmlns:a16="http://schemas.microsoft.com/office/drawing/2014/main" id="{9BC24631-1A45-25BC-0F2E-6748249A72AB}"/>
              </a:ext>
            </a:extLst>
          </p:cNvPr>
          <p:cNvGraphicFramePr>
            <a:graphicFrameLocks/>
          </p:cNvGraphicFramePr>
          <p:nvPr/>
        </p:nvGraphicFramePr>
        <p:xfrm>
          <a:off x="905933" y="1684866"/>
          <a:ext cx="4927599" cy="418253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id="{FDA7FC3E-027D-8B73-65BC-F32A9FB7C3C5}"/>
              </a:ext>
            </a:extLst>
          </p:cNvPr>
          <p:cNvGraphicFramePr>
            <a:graphicFrameLocks/>
          </p:cNvGraphicFramePr>
          <p:nvPr/>
        </p:nvGraphicFramePr>
        <p:xfrm>
          <a:off x="6491625" y="1684866"/>
          <a:ext cx="4487334" cy="418253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13317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B5C65D-A6F5-062B-E467-4BC94025142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B6CD91B-87C6-FB82-26A9-9ED282B5C8CF}"/>
              </a:ext>
            </a:extLst>
          </p:cNvPr>
          <p:cNvSpPr>
            <a:spLocks noGrp="1"/>
          </p:cNvSpPr>
          <p:nvPr>
            <p:ph type="title"/>
          </p:nvPr>
        </p:nvSpPr>
        <p:spPr/>
        <p:txBody>
          <a:bodyPr/>
          <a:lstStyle/>
          <a:p>
            <a:r>
              <a:rPr lang="en-GB" dirty="0"/>
              <a:t>Earned value</a:t>
            </a:r>
          </a:p>
        </p:txBody>
      </p:sp>
      <p:sp>
        <p:nvSpPr>
          <p:cNvPr id="3" name="Footer Placeholder 2">
            <a:extLst>
              <a:ext uri="{FF2B5EF4-FFF2-40B4-BE49-F238E27FC236}">
                <a16:creationId xmlns:a16="http://schemas.microsoft.com/office/drawing/2014/main" id="{E7905243-FFDF-2433-0BBF-893064DD47BE}"/>
              </a:ext>
            </a:extLst>
          </p:cNvPr>
          <p:cNvSpPr>
            <a:spLocks noGrp="1"/>
          </p:cNvSpPr>
          <p:nvPr>
            <p:ph type="ftr" sz="quarter" idx="11"/>
          </p:nvPr>
        </p:nvSpPr>
        <p:spPr/>
        <p:txBody>
          <a:bodyPr/>
          <a:lstStyle/>
          <a:p>
            <a:r>
              <a:rPr lang="sv-SE"/>
              <a:t>MAGIC ICEB</a:t>
            </a:r>
            <a:endParaRPr lang="sv-SE" dirty="0"/>
          </a:p>
        </p:txBody>
      </p:sp>
      <p:sp>
        <p:nvSpPr>
          <p:cNvPr id="4" name="Slide Number Placeholder 3">
            <a:extLst>
              <a:ext uri="{FF2B5EF4-FFF2-40B4-BE49-F238E27FC236}">
                <a16:creationId xmlns:a16="http://schemas.microsoft.com/office/drawing/2014/main" id="{C3E90B39-94F2-AF70-5702-515760BEB1A3}"/>
              </a:ext>
            </a:extLst>
          </p:cNvPr>
          <p:cNvSpPr>
            <a:spLocks noGrp="1"/>
          </p:cNvSpPr>
          <p:nvPr>
            <p:ph type="sldNum" sz="quarter" idx="12"/>
          </p:nvPr>
        </p:nvSpPr>
        <p:spPr/>
        <p:txBody>
          <a:bodyPr/>
          <a:lstStyle/>
          <a:p>
            <a:fld id="{F7283078-D760-1647-8B80-66BA8B52336D}" type="slidenum">
              <a:rPr lang="sv-SE" smtClean="0"/>
              <a:t>25</a:t>
            </a:fld>
            <a:endParaRPr lang="sv-SE" dirty="0"/>
          </a:p>
        </p:txBody>
      </p:sp>
      <p:sp>
        <p:nvSpPr>
          <p:cNvPr id="5" name="Text Placeholder 4">
            <a:extLst>
              <a:ext uri="{FF2B5EF4-FFF2-40B4-BE49-F238E27FC236}">
                <a16:creationId xmlns:a16="http://schemas.microsoft.com/office/drawing/2014/main" id="{66E7085F-729C-858C-1836-01275BBC6C46}"/>
              </a:ext>
            </a:extLst>
          </p:cNvPr>
          <p:cNvSpPr>
            <a:spLocks noGrp="1"/>
          </p:cNvSpPr>
          <p:nvPr>
            <p:ph type="body" sz="quarter" idx="14"/>
          </p:nvPr>
        </p:nvSpPr>
        <p:spPr/>
        <p:txBody>
          <a:bodyPr/>
          <a:lstStyle/>
          <a:p>
            <a:r>
              <a:rPr lang="en-GB" dirty="0"/>
              <a:t>Scheduled (in the replanning September 2024) vs. performed (April 2025)</a:t>
            </a:r>
          </a:p>
        </p:txBody>
      </p:sp>
      <p:sp>
        <p:nvSpPr>
          <p:cNvPr id="7" name="Date Placeholder 6">
            <a:extLst>
              <a:ext uri="{FF2B5EF4-FFF2-40B4-BE49-F238E27FC236}">
                <a16:creationId xmlns:a16="http://schemas.microsoft.com/office/drawing/2014/main" id="{FE3B8045-F669-7D10-64C8-5FB02B883B95}"/>
              </a:ext>
            </a:extLst>
          </p:cNvPr>
          <p:cNvSpPr>
            <a:spLocks noGrp="1"/>
          </p:cNvSpPr>
          <p:nvPr>
            <p:ph type="dt" sz="half" idx="10"/>
          </p:nvPr>
        </p:nvSpPr>
        <p:spPr/>
        <p:txBody>
          <a:bodyPr/>
          <a:lstStyle/>
          <a:p>
            <a:r>
              <a:rPr lang="en-US"/>
              <a:t>2025-11-06</a:t>
            </a:r>
            <a:endParaRPr lang="sv-SE" dirty="0"/>
          </a:p>
        </p:txBody>
      </p:sp>
      <p:pic>
        <p:nvPicPr>
          <p:cNvPr id="8" name="Picture 7">
            <a:extLst>
              <a:ext uri="{FF2B5EF4-FFF2-40B4-BE49-F238E27FC236}">
                <a16:creationId xmlns:a16="http://schemas.microsoft.com/office/drawing/2014/main" id="{0583B299-D65D-30D1-2C0E-0E4F1756AC26}"/>
              </a:ext>
            </a:extLst>
          </p:cNvPr>
          <p:cNvPicPr>
            <a:picLocks noChangeAspect="1"/>
          </p:cNvPicPr>
          <p:nvPr/>
        </p:nvPicPr>
        <p:blipFill>
          <a:blip r:embed="rId2"/>
          <a:stretch>
            <a:fillRect/>
          </a:stretch>
        </p:blipFill>
        <p:spPr>
          <a:xfrm>
            <a:off x="523458" y="1438102"/>
            <a:ext cx="6081761" cy="5004924"/>
          </a:xfrm>
          <a:prstGeom prst="rect">
            <a:avLst/>
          </a:prstGeom>
        </p:spPr>
      </p:pic>
    </p:spTree>
    <p:extLst>
      <p:ext uri="{BB962C8B-B14F-4D97-AF65-F5344CB8AC3E}">
        <p14:creationId xmlns:p14="http://schemas.microsoft.com/office/powerpoint/2010/main" val="83245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AB7C82-8816-20B3-9BA0-3A7253DAF44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47DBD48-8271-A755-A857-27DD84A1075E}"/>
              </a:ext>
            </a:extLst>
          </p:cNvPr>
          <p:cNvSpPr>
            <a:spLocks noGrp="1"/>
          </p:cNvSpPr>
          <p:nvPr>
            <p:ph type="title"/>
          </p:nvPr>
        </p:nvSpPr>
        <p:spPr>
          <a:xfrm>
            <a:off x="798040" y="165076"/>
            <a:ext cx="9360001" cy="657340"/>
          </a:xfrm>
        </p:spPr>
        <p:txBody>
          <a:bodyPr/>
          <a:lstStyle/>
          <a:p>
            <a:r>
              <a:rPr lang="en-SE" dirty="0"/>
              <a:t>Bunker next steps</a:t>
            </a:r>
          </a:p>
        </p:txBody>
      </p:sp>
      <p:sp>
        <p:nvSpPr>
          <p:cNvPr id="3" name="Slide Number Placeholder 2">
            <a:extLst>
              <a:ext uri="{FF2B5EF4-FFF2-40B4-BE49-F238E27FC236}">
                <a16:creationId xmlns:a16="http://schemas.microsoft.com/office/drawing/2014/main" id="{CCA5C060-AC00-56FF-39F5-8004AD112A13}"/>
              </a:ext>
            </a:extLst>
          </p:cNvPr>
          <p:cNvSpPr>
            <a:spLocks noGrp="1"/>
          </p:cNvSpPr>
          <p:nvPr>
            <p:ph type="sldNum" sz="quarter" idx="2"/>
          </p:nvPr>
        </p:nvSpPr>
        <p:spPr/>
        <p:txBody>
          <a:bodyPr/>
          <a:lstStyle/>
          <a:p>
            <a:fld id="{86CB4B4D-7CA3-9044-876B-883B54F8677D}" type="slidenum">
              <a:rPr lang="en-SE" smtClean="0"/>
              <a:t>26</a:t>
            </a:fld>
            <a:endParaRPr lang="en-SE"/>
          </a:p>
        </p:txBody>
      </p:sp>
      <p:sp>
        <p:nvSpPr>
          <p:cNvPr id="4" name="Text Placeholder 3">
            <a:extLst>
              <a:ext uri="{FF2B5EF4-FFF2-40B4-BE49-F238E27FC236}">
                <a16:creationId xmlns:a16="http://schemas.microsoft.com/office/drawing/2014/main" id="{F3D42115-A7DB-82C0-C8F8-191A69875655}"/>
              </a:ext>
            </a:extLst>
          </p:cNvPr>
          <p:cNvSpPr>
            <a:spLocks noGrp="1"/>
          </p:cNvSpPr>
          <p:nvPr>
            <p:ph type="body" sz="half" idx="1"/>
          </p:nvPr>
        </p:nvSpPr>
        <p:spPr>
          <a:xfrm>
            <a:off x="809286" y="822416"/>
            <a:ext cx="10573427" cy="5557895"/>
          </a:xfrm>
        </p:spPr>
        <p:txBody>
          <a:bodyPr>
            <a:normAutofit/>
          </a:bodyPr>
          <a:lstStyle/>
          <a:p>
            <a:pPr marL="82550" lvl="1" indent="0">
              <a:buNone/>
            </a:pPr>
            <a:endParaRPr lang="en-GB" sz="1800" dirty="0"/>
          </a:p>
          <a:p>
            <a:pPr marL="82550" lvl="1" indent="0">
              <a:buNone/>
            </a:pPr>
            <a:r>
              <a:rPr lang="en-GB" sz="1800" b="1" dirty="0"/>
              <a:t>Closing roof D03 side – after summer</a:t>
            </a:r>
            <a:endParaRPr lang="en-GB" sz="1800" dirty="0"/>
          </a:p>
          <a:p>
            <a:pPr lvl="1"/>
            <a:r>
              <a:rPr lang="en-GB" sz="1600" b="0" i="0" u="none" strike="noStrike" dirty="0">
                <a:solidFill>
                  <a:srgbClr val="000000"/>
                </a:solidFill>
                <a:effectLst/>
                <a:latin typeface="Helvetica" pitchFamily="2" charset="0"/>
              </a:rPr>
              <a:t>West access is extended to Aug 29th, </a:t>
            </a:r>
          </a:p>
          <a:p>
            <a:pPr lvl="1"/>
            <a:r>
              <a:rPr lang="en-GB" sz="1600" dirty="0">
                <a:solidFill>
                  <a:srgbClr val="000000"/>
                </a:solidFill>
                <a:latin typeface="Helvetica" pitchFamily="2" charset="0"/>
              </a:rPr>
              <a:t>Roof installation starts September 1</a:t>
            </a:r>
            <a:r>
              <a:rPr lang="en-GB" sz="1600" baseline="30000" dirty="0">
                <a:solidFill>
                  <a:srgbClr val="000000"/>
                </a:solidFill>
                <a:latin typeface="Helvetica" pitchFamily="2" charset="0"/>
              </a:rPr>
              <a:t>st</a:t>
            </a:r>
            <a:endParaRPr lang="en-GB" sz="1600" dirty="0">
              <a:solidFill>
                <a:srgbClr val="000000"/>
              </a:solidFill>
              <a:latin typeface="Helvetica" pitchFamily="2" charset="0"/>
            </a:endParaRPr>
          </a:p>
          <a:p>
            <a:pPr lvl="1"/>
            <a:endParaRPr lang="en-GB" sz="1600" b="0" i="0" u="none" strike="noStrike" dirty="0">
              <a:solidFill>
                <a:srgbClr val="000000"/>
              </a:solidFill>
              <a:effectLst/>
              <a:latin typeface="Helvetica" pitchFamily="2" charset="0"/>
            </a:endParaRPr>
          </a:p>
          <a:p>
            <a:pPr lvl="1"/>
            <a:r>
              <a:rPr lang="en-GB" sz="1600" dirty="0">
                <a:solidFill>
                  <a:srgbClr val="000000"/>
                </a:solidFill>
                <a:latin typeface="Helvetica" pitchFamily="2" charset="0"/>
              </a:rPr>
              <a:t>E</a:t>
            </a:r>
            <a:r>
              <a:rPr lang="en-GB" sz="1600" b="0" i="0" u="none" strike="noStrike" dirty="0">
                <a:solidFill>
                  <a:srgbClr val="000000"/>
                </a:solidFill>
                <a:effectLst/>
                <a:latin typeface="Helvetica" pitchFamily="2" charset="0"/>
              </a:rPr>
              <a:t>xtra access before BOT currently mid Oct - mid Dec 2025.</a:t>
            </a:r>
            <a:br>
              <a:rPr lang="en-GB" sz="1600" b="0" i="0" u="none" strike="noStrike" dirty="0">
                <a:solidFill>
                  <a:srgbClr val="000000"/>
                </a:solidFill>
                <a:effectLst/>
                <a:latin typeface="Helvetica" pitchFamily="2" charset="0"/>
              </a:rPr>
            </a:br>
            <a:r>
              <a:rPr lang="en-GB" sz="1600" b="0" i="1" u="none" strike="noStrike" dirty="0">
                <a:solidFill>
                  <a:srgbClr val="000000"/>
                </a:solidFill>
                <a:effectLst/>
                <a:latin typeface="Helvetica" pitchFamily="2" charset="0"/>
              </a:rPr>
              <a:t>Under discussion.</a:t>
            </a:r>
          </a:p>
          <a:p>
            <a:pPr lvl="1"/>
            <a:endParaRPr lang="en-GB" sz="1600" b="0" i="1" u="none" strike="noStrike" dirty="0">
              <a:solidFill>
                <a:srgbClr val="000000"/>
              </a:solidFill>
              <a:effectLst/>
              <a:latin typeface="Helvetica" pitchFamily="2" charset="0"/>
            </a:endParaRPr>
          </a:p>
          <a:p>
            <a:pPr lvl="1"/>
            <a:r>
              <a:rPr lang="en-GB" sz="1600" i="1" dirty="0">
                <a:solidFill>
                  <a:srgbClr val="000000"/>
                </a:solidFill>
                <a:latin typeface="Helvetica" pitchFamily="2" charset="0"/>
              </a:rPr>
              <a:t>Post BOT access: </a:t>
            </a:r>
          </a:p>
          <a:p>
            <a:pPr marL="82550" lvl="1" indent="0">
              <a:buNone/>
            </a:pPr>
            <a:r>
              <a:rPr lang="en-GB" sz="1600" i="1" dirty="0">
                <a:solidFill>
                  <a:srgbClr val="000000"/>
                </a:solidFill>
                <a:latin typeface="Helvetica" pitchFamily="2" charset="0"/>
              </a:rPr>
              <a:t>	First access after BOT: summer 2026</a:t>
            </a:r>
          </a:p>
          <a:p>
            <a:pPr marL="82550" lvl="1" indent="0">
              <a:buNone/>
            </a:pPr>
            <a:r>
              <a:rPr lang="en-GB" sz="1600" i="1" dirty="0">
                <a:solidFill>
                  <a:srgbClr val="000000"/>
                </a:solidFill>
                <a:latin typeface="Helvetica" pitchFamily="2" charset="0"/>
              </a:rPr>
              <a:t>	Second access after BOT: </a:t>
            </a:r>
            <a:r>
              <a:rPr lang="en-GB" sz="1600" i="1" dirty="0" err="1">
                <a:solidFill>
                  <a:srgbClr val="000000"/>
                </a:solidFill>
                <a:latin typeface="Helvetica" pitchFamily="2" charset="0"/>
              </a:rPr>
              <a:t>xmas</a:t>
            </a:r>
            <a:r>
              <a:rPr lang="en-GB" sz="1600" i="1" dirty="0">
                <a:solidFill>
                  <a:srgbClr val="000000"/>
                </a:solidFill>
                <a:latin typeface="Helvetica" pitchFamily="2" charset="0"/>
              </a:rPr>
              <a:t> 2026</a:t>
            </a:r>
          </a:p>
          <a:p>
            <a:pPr marL="82550" lvl="1" indent="0">
              <a:buNone/>
            </a:pPr>
            <a:r>
              <a:rPr lang="en-GB" sz="1600" i="1" dirty="0">
                <a:solidFill>
                  <a:srgbClr val="000000"/>
                </a:solidFill>
                <a:latin typeface="Helvetica" pitchFamily="2" charset="0"/>
              </a:rPr>
              <a:t>	Third access after BOT: summer 2027</a:t>
            </a:r>
            <a:endParaRPr lang="en-GB" sz="1800" i="1" dirty="0"/>
          </a:p>
        </p:txBody>
      </p:sp>
      <p:pic>
        <p:nvPicPr>
          <p:cNvPr id="12" name="Picture 11">
            <a:extLst>
              <a:ext uri="{FF2B5EF4-FFF2-40B4-BE49-F238E27FC236}">
                <a16:creationId xmlns:a16="http://schemas.microsoft.com/office/drawing/2014/main" id="{54E8A4D8-72BF-CB24-DE2E-D0ECA05938ED}"/>
              </a:ext>
            </a:extLst>
          </p:cNvPr>
          <p:cNvPicPr>
            <a:picLocks noChangeAspect="1"/>
          </p:cNvPicPr>
          <p:nvPr/>
        </p:nvPicPr>
        <p:blipFill>
          <a:blip r:embed="rId2"/>
          <a:stretch>
            <a:fillRect/>
          </a:stretch>
        </p:blipFill>
        <p:spPr>
          <a:xfrm>
            <a:off x="7758671" y="3429000"/>
            <a:ext cx="4305300" cy="3228975"/>
          </a:xfrm>
          <a:prstGeom prst="rect">
            <a:avLst/>
          </a:prstGeom>
        </p:spPr>
      </p:pic>
      <p:sp>
        <p:nvSpPr>
          <p:cNvPr id="5" name="TextBox 4">
            <a:extLst>
              <a:ext uri="{FF2B5EF4-FFF2-40B4-BE49-F238E27FC236}">
                <a16:creationId xmlns:a16="http://schemas.microsoft.com/office/drawing/2014/main" id="{4C3BA678-A8A4-237A-E0E4-ABA21542C9FB}"/>
              </a:ext>
            </a:extLst>
          </p:cNvPr>
          <p:cNvSpPr txBox="1"/>
          <p:nvPr/>
        </p:nvSpPr>
        <p:spPr>
          <a:xfrm>
            <a:off x="7509109" y="1833320"/>
            <a:ext cx="2741776" cy="584775"/>
          </a:xfrm>
          <a:prstGeom prst="rect">
            <a:avLst/>
          </a:prstGeom>
          <a:noFill/>
        </p:spPr>
        <p:txBody>
          <a:bodyPr wrap="none" rtlCol="0">
            <a:spAutoFit/>
          </a:bodyPr>
          <a:lstStyle/>
          <a:p>
            <a:pPr algn="l"/>
            <a:r>
              <a:rPr lang="en-GB" sz="1600" i="1" dirty="0">
                <a:solidFill>
                  <a:srgbClr val="FF0000"/>
                </a:solidFill>
              </a:rPr>
              <a:t>W</a:t>
            </a:r>
            <a:r>
              <a:rPr lang="en-SE" sz="1600" i="1" dirty="0">
                <a:solidFill>
                  <a:srgbClr val="FF0000"/>
                </a:solidFill>
              </a:rPr>
              <a:t>hich MAGIC components </a:t>
            </a:r>
          </a:p>
          <a:p>
            <a:pPr algn="l"/>
            <a:r>
              <a:rPr lang="en-SE" sz="1600" i="1" dirty="0">
                <a:solidFill>
                  <a:srgbClr val="FF0000"/>
                </a:solidFill>
              </a:rPr>
              <a:t>can be installed before BOT? </a:t>
            </a:r>
          </a:p>
        </p:txBody>
      </p:sp>
    </p:spTree>
    <p:extLst>
      <p:ext uri="{BB962C8B-B14F-4D97-AF65-F5344CB8AC3E}">
        <p14:creationId xmlns:p14="http://schemas.microsoft.com/office/powerpoint/2010/main" val="465566547"/>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234E6A-4CA2-D114-E797-ABF4FBC47C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87DEB39-830F-2303-2C00-9CB1245863A3}"/>
              </a:ext>
            </a:extLst>
          </p:cNvPr>
          <p:cNvSpPr>
            <a:spLocks noGrp="1"/>
          </p:cNvSpPr>
          <p:nvPr>
            <p:ph type="title"/>
          </p:nvPr>
        </p:nvSpPr>
        <p:spPr/>
        <p:txBody>
          <a:bodyPr/>
          <a:lstStyle/>
          <a:p>
            <a:r>
              <a:rPr lang="sv-SE" dirty="0" err="1"/>
              <a:t>Discussion</a:t>
            </a:r>
            <a:r>
              <a:rPr lang="sv-SE" dirty="0"/>
              <a:t> </a:t>
            </a:r>
            <a:r>
              <a:rPr lang="sv-SE" dirty="0" err="1"/>
              <a:t>points</a:t>
            </a:r>
            <a:endParaRPr lang="en-GB" dirty="0"/>
          </a:p>
        </p:txBody>
      </p:sp>
      <p:sp>
        <p:nvSpPr>
          <p:cNvPr id="3" name="Slide Number Placeholder 2">
            <a:extLst>
              <a:ext uri="{FF2B5EF4-FFF2-40B4-BE49-F238E27FC236}">
                <a16:creationId xmlns:a16="http://schemas.microsoft.com/office/drawing/2014/main" id="{17CB0598-F7EE-FD4B-6089-E8197035DB3E}"/>
              </a:ext>
            </a:extLst>
          </p:cNvPr>
          <p:cNvSpPr>
            <a:spLocks noGrp="1"/>
          </p:cNvSpPr>
          <p:nvPr>
            <p:ph type="sldNum" sz="quarter" idx="2"/>
          </p:nvPr>
        </p:nvSpPr>
        <p:spPr/>
        <p:txBody>
          <a:bodyPr/>
          <a:lstStyle/>
          <a:p>
            <a:fld id="{86CB4B4D-7CA3-9044-876B-883B54F8677D}" type="slidenum">
              <a:rPr lang="en-GB" smtClean="0"/>
              <a:t>27</a:t>
            </a:fld>
            <a:endParaRPr lang="en-GB"/>
          </a:p>
        </p:txBody>
      </p:sp>
      <p:sp>
        <p:nvSpPr>
          <p:cNvPr id="4" name="Text Placeholder 3">
            <a:extLst>
              <a:ext uri="{FF2B5EF4-FFF2-40B4-BE49-F238E27FC236}">
                <a16:creationId xmlns:a16="http://schemas.microsoft.com/office/drawing/2014/main" id="{DB9443BF-DBA6-2074-F555-9AE1F5446D25}"/>
              </a:ext>
            </a:extLst>
          </p:cNvPr>
          <p:cNvSpPr>
            <a:spLocks noGrp="1"/>
          </p:cNvSpPr>
          <p:nvPr>
            <p:ph type="body" sz="half" idx="1"/>
          </p:nvPr>
        </p:nvSpPr>
        <p:spPr>
          <a:xfrm>
            <a:off x="1094399" y="1562399"/>
            <a:ext cx="9369310" cy="4768064"/>
          </a:xfrm>
        </p:spPr>
        <p:txBody>
          <a:bodyPr/>
          <a:lstStyle/>
          <a:p>
            <a:pPr marL="342900" lvl="0" indent="-342900">
              <a:buSzPts val="1000"/>
              <a:buFont typeface="Symbol" panose="05050102010706020507" pitchFamily="18" charset="2"/>
              <a:buChar char=""/>
              <a:tabLst>
                <a:tab pos="457200" algn="l"/>
              </a:tabLst>
            </a:pPr>
            <a:r>
              <a:rPr lang="en-GB" sz="1600" dirty="0">
                <a:effectLst/>
                <a:latin typeface="Aptos" panose="020B0004020202020204" pitchFamily="34" charset="0"/>
                <a:ea typeface="Times New Roman" panose="02020603050405020304" pitchFamily="18" charset="0"/>
                <a:cs typeface="Aptos" panose="020B0004020202020204" pitchFamily="34" charset="0"/>
              </a:rPr>
              <a:t>How can we prevent further slippage of the TG5 date, and is there any opportunity to accelerate the schedule?</a:t>
            </a:r>
            <a:endParaRPr lang="en-GB" sz="1800" dirty="0">
              <a:effectLst/>
              <a:latin typeface="Aptos" panose="020B0004020202020204" pitchFamily="34" charset="0"/>
              <a:ea typeface="Aptos" panose="020B0004020202020204" pitchFamily="34" charset="0"/>
              <a:cs typeface="Aptos" panose="020B0004020202020204" pitchFamily="34" charset="0"/>
            </a:endParaRPr>
          </a:p>
          <a:p>
            <a:pPr marL="342900" lvl="0" indent="-342900">
              <a:buSzPts val="1000"/>
              <a:buFont typeface="Symbol" panose="05050102010706020507" pitchFamily="18" charset="2"/>
              <a:buChar char=""/>
              <a:tabLst>
                <a:tab pos="457200" algn="l"/>
              </a:tabLst>
            </a:pPr>
            <a:r>
              <a:rPr lang="en-GB" sz="1600" dirty="0">
                <a:effectLst/>
                <a:latin typeface="Aptos" panose="020B0004020202020204" pitchFamily="34" charset="0"/>
                <a:ea typeface="Times New Roman" panose="02020603050405020304" pitchFamily="18" charset="0"/>
                <a:cs typeface="Aptos" panose="020B0004020202020204" pitchFamily="34" charset="0"/>
              </a:rPr>
              <a:t>Are there specific mitigations or acceleration strategies we can implement?</a:t>
            </a:r>
            <a:endParaRPr lang="en-GB" sz="1800" dirty="0">
              <a:effectLst/>
              <a:latin typeface="Aptos" panose="020B0004020202020204" pitchFamily="34" charset="0"/>
              <a:ea typeface="Aptos" panose="020B0004020202020204" pitchFamily="34" charset="0"/>
              <a:cs typeface="Aptos" panose="020B0004020202020204" pitchFamily="34" charset="0"/>
            </a:endParaRPr>
          </a:p>
          <a:p>
            <a:pPr marL="342900" lvl="0" indent="-342900">
              <a:buSzPts val="1000"/>
              <a:buFont typeface="Symbol" panose="05050102010706020507" pitchFamily="18" charset="2"/>
              <a:buChar char=""/>
              <a:tabLst>
                <a:tab pos="457200" algn="l"/>
              </a:tabLst>
            </a:pPr>
            <a:r>
              <a:rPr lang="en-GB" sz="1600" dirty="0">
                <a:effectLst/>
                <a:latin typeface="Aptos" panose="020B0004020202020204" pitchFamily="34" charset="0"/>
                <a:ea typeface="Times New Roman" panose="02020603050405020304" pitchFamily="18" charset="0"/>
                <a:cs typeface="Aptos" panose="020B0004020202020204" pitchFamily="34" charset="0"/>
              </a:rPr>
              <a:t>One of the attached slides highlights milestones that have slipped by more than three months—particularly in the design phase. What actions can we take to address these delays?</a:t>
            </a:r>
            <a:endParaRPr lang="en-GB" sz="1800" dirty="0">
              <a:effectLst/>
              <a:latin typeface="Aptos" panose="020B0004020202020204" pitchFamily="34" charset="0"/>
              <a:ea typeface="Aptos" panose="020B0004020202020204" pitchFamily="34" charset="0"/>
              <a:cs typeface="Aptos" panose="020B0004020202020204" pitchFamily="34" charset="0"/>
            </a:endParaRPr>
          </a:p>
          <a:p>
            <a:pPr marL="342900" lvl="0" indent="-342900">
              <a:buSzPts val="1000"/>
              <a:buFont typeface="Symbol" panose="05050102010706020507" pitchFamily="18" charset="2"/>
              <a:buChar char=""/>
              <a:tabLst>
                <a:tab pos="457200" algn="l"/>
              </a:tabLst>
            </a:pPr>
            <a:r>
              <a:rPr lang="en-GB" sz="1600" dirty="0">
                <a:effectLst/>
                <a:latin typeface="Aptos" panose="020B0004020202020204" pitchFamily="34" charset="0"/>
                <a:ea typeface="Times New Roman" panose="02020603050405020304" pitchFamily="18" charset="0"/>
                <a:cs typeface="Aptos" panose="020B0004020202020204" pitchFamily="34" charset="0"/>
              </a:rPr>
              <a:t>Another slide outlines upcoming procurements: </a:t>
            </a:r>
            <a:endParaRPr lang="en-GB" sz="1800" dirty="0">
              <a:effectLst/>
              <a:latin typeface="Aptos" panose="020B0004020202020204" pitchFamily="34" charset="0"/>
              <a:ea typeface="Aptos" panose="020B0004020202020204" pitchFamily="34" charset="0"/>
              <a:cs typeface="Aptos" panose="020B0004020202020204" pitchFamily="34" charset="0"/>
            </a:endParaRPr>
          </a:p>
          <a:p>
            <a:pPr marL="742950" lvl="1" indent="-285750">
              <a:buSzPts val="1000"/>
              <a:buFont typeface="Courier New" panose="02070309020205020404" pitchFamily="49" charset="0"/>
              <a:buChar char="o"/>
              <a:tabLst>
                <a:tab pos="914400" algn="l"/>
              </a:tabLst>
            </a:pPr>
            <a:r>
              <a:rPr lang="en-GB" sz="1600" dirty="0">
                <a:effectLst/>
                <a:latin typeface="Aptos" panose="020B0004020202020204" pitchFamily="34" charset="0"/>
                <a:ea typeface="Times New Roman" panose="02020603050405020304" pitchFamily="18" charset="0"/>
                <a:cs typeface="Times New Roman" panose="02020603050405020304" pitchFamily="18" charset="0"/>
              </a:rPr>
              <a:t>We’d like an update from partners on their procurement plans for these components—do the current timelines still appear realistic? (More details can be found in the attached Excel sheet.)</a:t>
            </a:r>
            <a:endParaRPr lang="en-GB" sz="1800" dirty="0">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buSzPts val="1000"/>
              <a:buFont typeface="Courier New" panose="02070309020205020404" pitchFamily="49" charset="0"/>
              <a:buChar char="o"/>
              <a:tabLst>
                <a:tab pos="914400" algn="l"/>
              </a:tabLst>
            </a:pPr>
            <a:r>
              <a:rPr lang="en-GB" sz="1600" dirty="0">
                <a:effectLst/>
                <a:latin typeface="Aptos" panose="020B0004020202020204" pitchFamily="34" charset="0"/>
                <a:ea typeface="Times New Roman" panose="02020603050405020304" pitchFamily="18" charset="0"/>
                <a:cs typeface="Times New Roman" panose="02020603050405020304" pitchFamily="18" charset="0"/>
              </a:rPr>
              <a:t>We’re also open to discussing how ESS might support procurement efforts, if helpful.</a:t>
            </a:r>
            <a:endParaRPr lang="en-GB" sz="18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en-GB" sz="1600" dirty="0">
                <a:effectLst/>
                <a:latin typeface="Aptos" panose="020B0004020202020204" pitchFamily="34" charset="0"/>
                <a:ea typeface="Times New Roman" panose="02020603050405020304" pitchFamily="18" charset="0"/>
                <a:cs typeface="Aptos" panose="020B0004020202020204" pitchFamily="34" charset="0"/>
              </a:rPr>
              <a:t>How can we ensure focus on the components to be installed in the bunker? </a:t>
            </a:r>
            <a:endParaRPr lang="en-GB" sz="1800" dirty="0">
              <a:effectLst/>
              <a:latin typeface="Aptos" panose="020B0004020202020204" pitchFamily="34" charset="0"/>
              <a:ea typeface="Aptos" panose="020B0004020202020204" pitchFamily="34" charset="0"/>
              <a:cs typeface="Aptos" panose="020B0004020202020204" pitchFamily="34" charset="0"/>
            </a:endParaRPr>
          </a:p>
          <a:p>
            <a:pPr marL="342900" lvl="0" indent="-342900">
              <a:buSzPts val="1000"/>
              <a:buFont typeface="Symbol" panose="05050102010706020507" pitchFamily="18" charset="2"/>
              <a:buChar char=""/>
              <a:tabLst>
                <a:tab pos="457200" algn="l"/>
              </a:tabLst>
            </a:pPr>
            <a:r>
              <a:rPr lang="en-GB" sz="1600" dirty="0">
                <a:effectLst/>
                <a:latin typeface="Aptos" panose="020B0004020202020204" pitchFamily="34" charset="0"/>
                <a:ea typeface="Times New Roman" panose="02020603050405020304" pitchFamily="18" charset="0"/>
                <a:cs typeface="Aptos" panose="020B0004020202020204" pitchFamily="34" charset="0"/>
              </a:rPr>
              <a:t>How has the MAGIC team utilised ESS resources (design/engineering, technical writer etc)? How can ESS support going forward?</a:t>
            </a:r>
            <a:endParaRPr lang="en-GB" sz="1800" dirty="0">
              <a:effectLst/>
              <a:latin typeface="Aptos" panose="020B0004020202020204" pitchFamily="34" charset="0"/>
              <a:ea typeface="Aptos" panose="020B0004020202020204" pitchFamily="34" charset="0"/>
              <a:cs typeface="Aptos" panose="020B0004020202020204" pitchFamily="34" charset="0"/>
            </a:endParaRPr>
          </a:p>
          <a:p>
            <a:pPr marL="342900" lvl="0" indent="-342900">
              <a:buSzPts val="1000"/>
              <a:buFont typeface="Symbol" panose="05050102010706020507" pitchFamily="18" charset="2"/>
              <a:buChar char=""/>
              <a:tabLst>
                <a:tab pos="457200" algn="l"/>
              </a:tabLst>
            </a:pPr>
            <a:r>
              <a:rPr lang="en-GB" sz="1600" dirty="0">
                <a:effectLst/>
                <a:latin typeface="Aptos" panose="020B0004020202020204" pitchFamily="34" charset="0"/>
                <a:ea typeface="Times New Roman" panose="02020603050405020304" pitchFamily="18" charset="0"/>
                <a:cs typeface="Aptos" panose="020B0004020202020204" pitchFamily="34" charset="0"/>
              </a:rPr>
              <a:t>How has the handover and integration of new resources gone? (this topic could preferably be included in the instrument updates in the morning)</a:t>
            </a:r>
            <a:endParaRPr lang="en-GB" sz="1800" dirty="0">
              <a:effectLst/>
              <a:latin typeface="Aptos" panose="020B0004020202020204" pitchFamily="34" charset="0"/>
              <a:ea typeface="Aptos" panose="020B0004020202020204" pitchFamily="34" charset="0"/>
              <a:cs typeface="Aptos" panose="020B0004020202020204" pitchFamily="34" charset="0"/>
            </a:endParaRPr>
          </a:p>
          <a:p>
            <a:endParaRPr lang="en-GB" dirty="0"/>
          </a:p>
        </p:txBody>
      </p:sp>
      <p:sp>
        <p:nvSpPr>
          <p:cNvPr id="5" name="Text Placeholder 4">
            <a:extLst>
              <a:ext uri="{FF2B5EF4-FFF2-40B4-BE49-F238E27FC236}">
                <a16:creationId xmlns:a16="http://schemas.microsoft.com/office/drawing/2014/main" id="{918EFCAE-7935-6A7E-32C7-AC1DE512008B}"/>
              </a:ext>
            </a:extLst>
          </p:cNvPr>
          <p:cNvSpPr>
            <a:spLocks noGrp="1"/>
          </p:cNvSpPr>
          <p:nvPr>
            <p:ph type="body" sz="quarter" idx="21"/>
          </p:nvPr>
        </p:nvSpPr>
        <p:spPr/>
        <p:txBody>
          <a:bodyPr/>
          <a:lstStyle/>
          <a:p>
            <a:endParaRPr lang="en-GB"/>
          </a:p>
        </p:txBody>
      </p:sp>
    </p:spTree>
    <p:extLst>
      <p:ext uri="{BB962C8B-B14F-4D97-AF65-F5344CB8AC3E}">
        <p14:creationId xmlns:p14="http://schemas.microsoft.com/office/powerpoint/2010/main" val="3277489292"/>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5F63D58-5883-54CE-2861-F1C4BF67FE69}"/>
              </a:ext>
            </a:extLst>
          </p:cNvPr>
          <p:cNvSpPr>
            <a:spLocks noGrp="1"/>
          </p:cNvSpPr>
          <p:nvPr>
            <p:ph type="title"/>
          </p:nvPr>
        </p:nvSpPr>
        <p:spPr/>
        <p:txBody>
          <a:bodyPr/>
          <a:lstStyle/>
          <a:p>
            <a:r>
              <a:rPr lang="en-GB" dirty="0"/>
              <a:t>Simplified view of the</a:t>
            </a:r>
            <a:r>
              <a:rPr lang="sv-SE" dirty="0"/>
              <a:t> P6 landscape</a:t>
            </a:r>
          </a:p>
        </p:txBody>
      </p:sp>
      <p:sp>
        <p:nvSpPr>
          <p:cNvPr id="3" name="Platshållare för sidfot 2">
            <a:extLst>
              <a:ext uri="{FF2B5EF4-FFF2-40B4-BE49-F238E27FC236}">
                <a16:creationId xmlns:a16="http://schemas.microsoft.com/office/drawing/2014/main" id="{14438D71-3C4E-70B4-DF06-9FEF9E934EFD}"/>
              </a:ext>
            </a:extLst>
          </p:cNvPr>
          <p:cNvSpPr>
            <a:spLocks noGrp="1"/>
          </p:cNvSpPr>
          <p:nvPr>
            <p:ph type="ftr" sz="quarter" idx="11"/>
          </p:nvPr>
        </p:nvSpPr>
        <p:spPr/>
        <p:txBody>
          <a:bodyPr/>
          <a:lstStyle/>
          <a:p>
            <a:r>
              <a:rPr lang="sv-SE"/>
              <a:t>MAGIC ICEB</a:t>
            </a:r>
            <a:endParaRPr lang="sv-SE" dirty="0"/>
          </a:p>
        </p:txBody>
      </p:sp>
      <p:sp>
        <p:nvSpPr>
          <p:cNvPr id="4" name="Platshållare för bildnummer 3">
            <a:extLst>
              <a:ext uri="{FF2B5EF4-FFF2-40B4-BE49-F238E27FC236}">
                <a16:creationId xmlns:a16="http://schemas.microsoft.com/office/drawing/2014/main" id="{5663D7ED-EB34-10E6-0DC2-22FDD8852906}"/>
              </a:ext>
            </a:extLst>
          </p:cNvPr>
          <p:cNvSpPr>
            <a:spLocks noGrp="1"/>
          </p:cNvSpPr>
          <p:nvPr>
            <p:ph type="sldNum" sz="quarter" idx="12"/>
          </p:nvPr>
        </p:nvSpPr>
        <p:spPr/>
        <p:txBody>
          <a:bodyPr/>
          <a:lstStyle/>
          <a:p>
            <a:fld id="{F7283078-D760-1647-8B80-66BA8B52336D}" type="slidenum">
              <a:rPr lang="sv-SE" smtClean="0"/>
              <a:t>28</a:t>
            </a:fld>
            <a:endParaRPr lang="sv-SE" dirty="0"/>
          </a:p>
        </p:txBody>
      </p:sp>
      <p:sp>
        <p:nvSpPr>
          <p:cNvPr id="5" name="Platshållare för text 4">
            <a:extLst>
              <a:ext uri="{FF2B5EF4-FFF2-40B4-BE49-F238E27FC236}">
                <a16:creationId xmlns:a16="http://schemas.microsoft.com/office/drawing/2014/main" id="{DE43BE9E-B3C7-2209-6C94-BA16EDEF6539}"/>
              </a:ext>
            </a:extLst>
          </p:cNvPr>
          <p:cNvSpPr>
            <a:spLocks noGrp="1"/>
          </p:cNvSpPr>
          <p:nvPr>
            <p:ph type="body" sz="quarter" idx="14"/>
          </p:nvPr>
        </p:nvSpPr>
        <p:spPr/>
        <p:txBody>
          <a:bodyPr/>
          <a:lstStyle/>
          <a:p>
            <a:r>
              <a:rPr lang="en-GB" dirty="0"/>
              <a:t>Linking an instrument plan to common projects and technology groups</a:t>
            </a:r>
          </a:p>
        </p:txBody>
      </p:sp>
      <p:sp>
        <p:nvSpPr>
          <p:cNvPr id="7" name="Platshållare för datum 6">
            <a:extLst>
              <a:ext uri="{FF2B5EF4-FFF2-40B4-BE49-F238E27FC236}">
                <a16:creationId xmlns:a16="http://schemas.microsoft.com/office/drawing/2014/main" id="{C288A714-FF6D-442B-FF4D-2E89AC89E8FA}"/>
              </a:ext>
            </a:extLst>
          </p:cNvPr>
          <p:cNvSpPr>
            <a:spLocks noGrp="1"/>
          </p:cNvSpPr>
          <p:nvPr>
            <p:ph type="dt" sz="half" idx="10"/>
          </p:nvPr>
        </p:nvSpPr>
        <p:spPr/>
        <p:txBody>
          <a:bodyPr/>
          <a:lstStyle/>
          <a:p>
            <a:r>
              <a:rPr lang="en-US"/>
              <a:t>2025-11-06</a:t>
            </a:r>
            <a:endParaRPr lang="sv-SE" dirty="0"/>
          </a:p>
        </p:txBody>
      </p:sp>
      <p:pic>
        <p:nvPicPr>
          <p:cNvPr id="1026" name="Picture 2" descr="What is an Action Plan, Benefits, Steps to Write &amp; Samples">
            <a:extLst>
              <a:ext uri="{FF2B5EF4-FFF2-40B4-BE49-F238E27FC236}">
                <a16:creationId xmlns:a16="http://schemas.microsoft.com/office/drawing/2014/main" id="{1E176E7E-3C85-EE83-B1B6-881C4322993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094" r="10557"/>
          <a:stretch/>
        </p:blipFill>
        <p:spPr bwMode="auto">
          <a:xfrm>
            <a:off x="4161035" y="2345577"/>
            <a:ext cx="3123344" cy="2698891"/>
          </a:xfrm>
          <a:prstGeom prst="rect">
            <a:avLst/>
          </a:prstGeom>
          <a:noFill/>
          <a:extLst>
            <a:ext uri="{909E8E84-426E-40DD-AFC4-6F175D3DCCD1}">
              <a14:hiddenFill xmlns:a14="http://schemas.microsoft.com/office/drawing/2010/main">
                <a:solidFill>
                  <a:srgbClr val="FFFFFF"/>
                </a:solidFill>
              </a14:hiddenFill>
            </a:ext>
          </a:extLst>
        </p:spPr>
      </p:pic>
      <p:sp>
        <p:nvSpPr>
          <p:cNvPr id="9" name="textruta 8">
            <a:extLst>
              <a:ext uri="{FF2B5EF4-FFF2-40B4-BE49-F238E27FC236}">
                <a16:creationId xmlns:a16="http://schemas.microsoft.com/office/drawing/2014/main" id="{165CCDA4-9B1C-5FF8-FE1A-2803F927B330}"/>
              </a:ext>
            </a:extLst>
          </p:cNvPr>
          <p:cNvSpPr txBox="1"/>
          <p:nvPr/>
        </p:nvSpPr>
        <p:spPr>
          <a:xfrm>
            <a:off x="7827034" y="3163247"/>
            <a:ext cx="1635655" cy="378565"/>
          </a:xfrm>
          <a:prstGeom prst="rect">
            <a:avLst/>
          </a:prstGeom>
          <a:noFill/>
        </p:spPr>
        <p:txBody>
          <a:bodyPr wrap="square">
            <a:spAutoFit/>
          </a:bodyPr>
          <a:lstStyle/>
          <a:p>
            <a:pPr algn="ctr">
              <a:lnSpc>
                <a:spcPct val="107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ICS – control</a:t>
            </a:r>
            <a:endParaRPr lang="sv-SE"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1" name="textruta 10">
            <a:extLst>
              <a:ext uri="{FF2B5EF4-FFF2-40B4-BE49-F238E27FC236}">
                <a16:creationId xmlns:a16="http://schemas.microsoft.com/office/drawing/2014/main" id="{EBF0A44F-03FF-B443-0297-01F7889BF093}"/>
              </a:ext>
            </a:extLst>
          </p:cNvPr>
          <p:cNvSpPr txBox="1"/>
          <p:nvPr/>
        </p:nvSpPr>
        <p:spPr>
          <a:xfrm>
            <a:off x="1235416" y="1921390"/>
            <a:ext cx="1635655" cy="378565"/>
          </a:xfrm>
          <a:prstGeom prst="rect">
            <a:avLst/>
          </a:prstGeom>
          <a:noFill/>
        </p:spPr>
        <p:txBody>
          <a:bodyPr wrap="square">
            <a:spAutoFit/>
          </a:bodyPr>
          <a:lstStyle/>
          <a:p>
            <a:pPr algn="ctr">
              <a:lnSpc>
                <a:spcPct val="107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ICS – network</a:t>
            </a:r>
            <a:endParaRPr lang="sv-SE"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3" name="textruta 12">
            <a:extLst>
              <a:ext uri="{FF2B5EF4-FFF2-40B4-BE49-F238E27FC236}">
                <a16:creationId xmlns:a16="http://schemas.microsoft.com/office/drawing/2014/main" id="{708C2411-5E88-F8A8-9D45-920AF9E7C021}"/>
              </a:ext>
            </a:extLst>
          </p:cNvPr>
          <p:cNvSpPr txBox="1"/>
          <p:nvPr/>
        </p:nvSpPr>
        <p:spPr>
          <a:xfrm>
            <a:off x="7779156" y="4009466"/>
            <a:ext cx="1457820" cy="378565"/>
          </a:xfrm>
          <a:prstGeom prst="rect">
            <a:avLst/>
          </a:prstGeom>
          <a:noFill/>
        </p:spPr>
        <p:txBody>
          <a:bodyPr wrap="square">
            <a:spAutoFit/>
          </a:bodyPr>
          <a:lstStyle/>
          <a:p>
            <a:pPr algn="ctr">
              <a:lnSpc>
                <a:spcPct val="107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ICS – PSS</a:t>
            </a:r>
            <a:endParaRPr lang="sv-SE"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5" name="textruta 14">
            <a:extLst>
              <a:ext uri="{FF2B5EF4-FFF2-40B4-BE49-F238E27FC236}">
                <a16:creationId xmlns:a16="http://schemas.microsoft.com/office/drawing/2014/main" id="{05C127A8-B49F-98A5-A0CB-23A920236600}"/>
              </a:ext>
            </a:extLst>
          </p:cNvPr>
          <p:cNvSpPr txBox="1"/>
          <p:nvPr/>
        </p:nvSpPr>
        <p:spPr>
          <a:xfrm>
            <a:off x="2208437" y="3573751"/>
            <a:ext cx="873579" cy="369332"/>
          </a:xfrm>
          <a:prstGeom prst="rect">
            <a:avLst/>
          </a:prstGeom>
          <a:noFill/>
        </p:spPr>
        <p:txBody>
          <a:bodyPr wrap="square">
            <a:spAutoFit/>
          </a:bodyPr>
          <a:lstStyle/>
          <a:p>
            <a:pPr algn="ctr"/>
            <a:r>
              <a:rPr lang="en-US" sz="1800" kern="100" dirty="0">
                <a:effectLst/>
                <a:latin typeface="Aptos" panose="020B0004020202020204" pitchFamily="34" charset="0"/>
                <a:ea typeface="Aptos" panose="020B0004020202020204" pitchFamily="34" charset="0"/>
                <a:cs typeface="Times New Roman" panose="02020603050405020304" pitchFamily="18" charset="0"/>
              </a:rPr>
              <a:t>CEP</a:t>
            </a:r>
            <a:endParaRPr lang="sv-SE" dirty="0"/>
          </a:p>
        </p:txBody>
      </p:sp>
      <p:sp>
        <p:nvSpPr>
          <p:cNvPr id="17" name="textruta 16">
            <a:extLst>
              <a:ext uri="{FF2B5EF4-FFF2-40B4-BE49-F238E27FC236}">
                <a16:creationId xmlns:a16="http://schemas.microsoft.com/office/drawing/2014/main" id="{3EDF177D-E828-6533-5EE3-63F7BF3B6D6A}"/>
              </a:ext>
            </a:extLst>
          </p:cNvPr>
          <p:cNvSpPr txBox="1"/>
          <p:nvPr/>
        </p:nvSpPr>
        <p:spPr>
          <a:xfrm>
            <a:off x="1706334" y="2682622"/>
            <a:ext cx="1004207" cy="369332"/>
          </a:xfrm>
          <a:prstGeom prst="rect">
            <a:avLst/>
          </a:prstGeom>
          <a:noFill/>
        </p:spPr>
        <p:txBody>
          <a:bodyPr wrap="square">
            <a:spAutoFit/>
          </a:bodyPr>
          <a:lstStyle/>
          <a:p>
            <a:pPr algn="ctr"/>
            <a:r>
              <a:rPr lang="en-US" sz="1800" kern="100" dirty="0">
                <a:effectLst/>
                <a:latin typeface="Aptos" panose="020B0004020202020204" pitchFamily="34" charset="0"/>
                <a:ea typeface="Aptos" panose="020B0004020202020204" pitchFamily="34" charset="0"/>
                <a:cs typeface="Times New Roman" panose="02020603050405020304" pitchFamily="18" charset="0"/>
              </a:rPr>
              <a:t>MCA</a:t>
            </a:r>
            <a:endParaRPr lang="sv-SE" dirty="0"/>
          </a:p>
        </p:txBody>
      </p:sp>
      <p:sp>
        <p:nvSpPr>
          <p:cNvPr id="19" name="textruta 18">
            <a:extLst>
              <a:ext uri="{FF2B5EF4-FFF2-40B4-BE49-F238E27FC236}">
                <a16:creationId xmlns:a16="http://schemas.microsoft.com/office/drawing/2014/main" id="{6D15A6D7-778D-4E11-CA5D-E1B4962D2E34}"/>
              </a:ext>
            </a:extLst>
          </p:cNvPr>
          <p:cNvSpPr txBox="1"/>
          <p:nvPr/>
        </p:nvSpPr>
        <p:spPr>
          <a:xfrm>
            <a:off x="1634743" y="5966218"/>
            <a:ext cx="717480" cy="369332"/>
          </a:xfrm>
          <a:prstGeom prst="rect">
            <a:avLst/>
          </a:prstGeom>
          <a:noFill/>
        </p:spPr>
        <p:txBody>
          <a:bodyPr wrap="square">
            <a:spAutoFit/>
          </a:bodyPr>
          <a:lstStyle/>
          <a:p>
            <a:pPr algn="ctr"/>
            <a:r>
              <a:rPr lang="en-US" sz="1800" kern="100" dirty="0">
                <a:effectLst/>
                <a:latin typeface="Aptos" panose="020B0004020202020204" pitchFamily="34" charset="0"/>
                <a:ea typeface="Aptos" panose="020B0004020202020204" pitchFamily="34" charset="0"/>
                <a:cs typeface="Times New Roman" panose="02020603050405020304" pitchFamily="18" charset="0"/>
              </a:rPr>
              <a:t>CUP</a:t>
            </a:r>
            <a:endParaRPr lang="sv-SE" dirty="0"/>
          </a:p>
        </p:txBody>
      </p:sp>
      <p:sp>
        <p:nvSpPr>
          <p:cNvPr id="21" name="textruta 20">
            <a:extLst>
              <a:ext uri="{FF2B5EF4-FFF2-40B4-BE49-F238E27FC236}">
                <a16:creationId xmlns:a16="http://schemas.microsoft.com/office/drawing/2014/main" id="{7DBB0856-A165-A384-70F4-311FD1D75E5A}"/>
              </a:ext>
            </a:extLst>
          </p:cNvPr>
          <p:cNvSpPr txBox="1"/>
          <p:nvPr/>
        </p:nvSpPr>
        <p:spPr>
          <a:xfrm>
            <a:off x="726129" y="5018838"/>
            <a:ext cx="2594491" cy="666208"/>
          </a:xfrm>
          <a:prstGeom prst="rect">
            <a:avLst/>
          </a:prstGeom>
          <a:noFill/>
        </p:spPr>
        <p:txBody>
          <a:bodyPr wrap="square">
            <a:spAutoFit/>
          </a:bodyPr>
          <a:lstStyle/>
          <a:p>
            <a:pPr algn="ctr">
              <a:lnSpc>
                <a:spcPct val="107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Detectors </a:t>
            </a:r>
          </a:p>
          <a:p>
            <a:pPr algn="ctr">
              <a:lnSpc>
                <a:spcPct val="107000"/>
              </a:lnSpc>
              <a:spcAft>
                <a:spcPts val="800"/>
              </a:spcAft>
            </a:pPr>
            <a:r>
              <a:rPr lang="en-US" sz="1100" i="1" kern="100" dirty="0">
                <a:effectLst/>
                <a:latin typeface="Aptos" panose="020B0004020202020204" pitchFamily="34" charset="0"/>
                <a:ea typeface="Aptos" panose="020B0004020202020204" pitchFamily="34" charset="0"/>
                <a:cs typeface="Times New Roman" panose="02020603050405020304" pitchFamily="18" charset="0"/>
              </a:rPr>
              <a:t>(BM, Detector integration, Detector… )</a:t>
            </a:r>
            <a:endParaRPr lang="sv-SE" sz="1100" i="1"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23" name="textruta 22">
            <a:extLst>
              <a:ext uri="{FF2B5EF4-FFF2-40B4-BE49-F238E27FC236}">
                <a16:creationId xmlns:a16="http://schemas.microsoft.com/office/drawing/2014/main" id="{0C023260-77ED-5405-77A3-3A6EBE7C9EC2}"/>
              </a:ext>
            </a:extLst>
          </p:cNvPr>
          <p:cNvSpPr txBox="1"/>
          <p:nvPr/>
        </p:nvSpPr>
        <p:spPr>
          <a:xfrm>
            <a:off x="2798162" y="6051793"/>
            <a:ext cx="1543050" cy="369332"/>
          </a:xfrm>
          <a:prstGeom prst="rect">
            <a:avLst/>
          </a:prstGeom>
          <a:noFill/>
        </p:spPr>
        <p:txBody>
          <a:bodyPr wrap="square">
            <a:spAutoFit/>
          </a:bodyPr>
          <a:lstStyle/>
          <a:p>
            <a:pPr algn="ctr"/>
            <a:r>
              <a:rPr lang="en-US" sz="1800" kern="100" dirty="0">
                <a:effectLst/>
                <a:latin typeface="Aptos" panose="020B0004020202020204" pitchFamily="34" charset="0"/>
                <a:ea typeface="Aptos" panose="020B0004020202020204" pitchFamily="34" charset="0"/>
                <a:cs typeface="Times New Roman" panose="02020603050405020304" pitchFamily="18" charset="0"/>
              </a:rPr>
              <a:t>Choppers</a:t>
            </a:r>
            <a:endParaRPr lang="sv-SE" dirty="0"/>
          </a:p>
        </p:txBody>
      </p:sp>
      <p:sp>
        <p:nvSpPr>
          <p:cNvPr id="25" name="textruta 24">
            <a:extLst>
              <a:ext uri="{FF2B5EF4-FFF2-40B4-BE49-F238E27FC236}">
                <a16:creationId xmlns:a16="http://schemas.microsoft.com/office/drawing/2014/main" id="{35588F73-1577-E398-0ABE-965283B0B307}"/>
              </a:ext>
            </a:extLst>
          </p:cNvPr>
          <p:cNvSpPr txBox="1"/>
          <p:nvPr/>
        </p:nvSpPr>
        <p:spPr>
          <a:xfrm>
            <a:off x="7850788" y="6031904"/>
            <a:ext cx="1543050" cy="369332"/>
          </a:xfrm>
          <a:prstGeom prst="rect">
            <a:avLst/>
          </a:prstGeom>
          <a:noFill/>
        </p:spPr>
        <p:txBody>
          <a:bodyPr wrap="square">
            <a:spAutoFit/>
          </a:bodyPr>
          <a:lstStyle/>
          <a:p>
            <a:pPr algn="ctr"/>
            <a:r>
              <a:rPr lang="en-US" sz="1800" kern="100" dirty="0">
                <a:effectLst/>
                <a:latin typeface="Aptos" panose="020B0004020202020204" pitchFamily="34" charset="0"/>
                <a:ea typeface="Aptos" panose="020B0004020202020204" pitchFamily="34" charset="0"/>
                <a:cs typeface="Times New Roman" panose="02020603050405020304" pitchFamily="18" charset="0"/>
              </a:rPr>
              <a:t>Vacuum</a:t>
            </a:r>
            <a:endParaRPr lang="sv-SE" dirty="0"/>
          </a:p>
        </p:txBody>
      </p:sp>
      <p:sp>
        <p:nvSpPr>
          <p:cNvPr id="27" name="textruta 26">
            <a:extLst>
              <a:ext uri="{FF2B5EF4-FFF2-40B4-BE49-F238E27FC236}">
                <a16:creationId xmlns:a16="http://schemas.microsoft.com/office/drawing/2014/main" id="{05432F7A-EC99-FE19-A8E2-7CCD079F3F56}"/>
              </a:ext>
            </a:extLst>
          </p:cNvPr>
          <p:cNvSpPr txBox="1"/>
          <p:nvPr/>
        </p:nvSpPr>
        <p:spPr>
          <a:xfrm>
            <a:off x="4412103" y="4889874"/>
            <a:ext cx="2620736" cy="369332"/>
          </a:xfrm>
          <a:prstGeom prst="rect">
            <a:avLst/>
          </a:prstGeom>
          <a:solidFill>
            <a:srgbClr val="CCDFDB"/>
          </a:solidFill>
        </p:spPr>
        <p:txBody>
          <a:bodyPr wrap="square">
            <a:spAutoFit/>
          </a:bodyPr>
          <a:lstStyle/>
          <a:p>
            <a:pPr algn="ctr"/>
            <a:r>
              <a:rPr lang="en-US" sz="1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Instrument plan</a:t>
            </a:r>
            <a:endParaRPr lang="sv-SE" dirty="0">
              <a:solidFill>
                <a:schemeClr val="bg1"/>
              </a:solidFill>
            </a:endParaRPr>
          </a:p>
        </p:txBody>
      </p:sp>
      <p:cxnSp>
        <p:nvCxnSpPr>
          <p:cNvPr id="35" name="Koppling: böjd 34">
            <a:extLst>
              <a:ext uri="{FF2B5EF4-FFF2-40B4-BE49-F238E27FC236}">
                <a16:creationId xmlns:a16="http://schemas.microsoft.com/office/drawing/2014/main" id="{49948530-29DA-B2E9-C2AD-1DEB2B9986DB}"/>
              </a:ext>
            </a:extLst>
          </p:cNvPr>
          <p:cNvCxnSpPr>
            <a:cxnSpLocks/>
            <a:stCxn id="15" idx="1"/>
            <a:endCxn id="17" idx="1"/>
          </p:cNvCxnSpPr>
          <p:nvPr/>
        </p:nvCxnSpPr>
        <p:spPr>
          <a:xfrm rot="10800000">
            <a:off x="1706335" y="2867289"/>
            <a:ext cx="502103" cy="891129"/>
          </a:xfrm>
          <a:prstGeom prst="curvedConnector3">
            <a:avLst>
              <a:gd name="adj1" fmla="val 145529"/>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051" name="Koppling: böjd 1050">
            <a:extLst>
              <a:ext uri="{FF2B5EF4-FFF2-40B4-BE49-F238E27FC236}">
                <a16:creationId xmlns:a16="http://schemas.microsoft.com/office/drawing/2014/main" id="{A771A7BE-E7EA-BE3B-3714-AF61E2E5DFA9}"/>
              </a:ext>
            </a:extLst>
          </p:cNvPr>
          <p:cNvCxnSpPr>
            <a:cxnSpLocks/>
            <a:stCxn id="15" idx="2"/>
          </p:cNvCxnSpPr>
          <p:nvPr/>
        </p:nvCxnSpPr>
        <p:spPr>
          <a:xfrm rot="5400000">
            <a:off x="1847309" y="4115991"/>
            <a:ext cx="970826" cy="625010"/>
          </a:xfrm>
          <a:prstGeom prst="curvedConnector3">
            <a:avLst>
              <a:gd name="adj1" fmla="val 50000"/>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057" name="Koppling: böjd 1056">
            <a:extLst>
              <a:ext uri="{FF2B5EF4-FFF2-40B4-BE49-F238E27FC236}">
                <a16:creationId xmlns:a16="http://schemas.microsoft.com/office/drawing/2014/main" id="{C0F28259-227F-21DA-A160-6D96DEF8F64E}"/>
              </a:ext>
            </a:extLst>
          </p:cNvPr>
          <p:cNvCxnSpPr>
            <a:cxnSpLocks/>
            <a:stCxn id="25" idx="1"/>
            <a:endCxn id="23" idx="3"/>
          </p:cNvCxnSpPr>
          <p:nvPr/>
        </p:nvCxnSpPr>
        <p:spPr>
          <a:xfrm rot="10800000" flipV="1">
            <a:off x="4341212" y="6216569"/>
            <a:ext cx="3509576" cy="19889"/>
          </a:xfrm>
          <a:prstGeom prst="curvedConnector3">
            <a:avLst>
              <a:gd name="adj1" fmla="val 50000"/>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061" name="textruta 1060">
            <a:extLst>
              <a:ext uri="{FF2B5EF4-FFF2-40B4-BE49-F238E27FC236}">
                <a16:creationId xmlns:a16="http://schemas.microsoft.com/office/drawing/2014/main" id="{BA3AA5B5-9216-F958-43E2-8296BF40234C}"/>
              </a:ext>
            </a:extLst>
          </p:cNvPr>
          <p:cNvSpPr txBox="1"/>
          <p:nvPr/>
        </p:nvSpPr>
        <p:spPr>
          <a:xfrm>
            <a:off x="10261591" y="2175676"/>
            <a:ext cx="1604770" cy="1582741"/>
          </a:xfrm>
          <a:prstGeom prst="rect">
            <a:avLst/>
          </a:prstGeom>
          <a:noFill/>
        </p:spPr>
        <p:txBody>
          <a:bodyPr wrap="square">
            <a:spAutoFit/>
          </a:bodyPr>
          <a:lstStyle/>
          <a:p>
            <a:pPr>
              <a:lnSpc>
                <a:spcPct val="107000"/>
              </a:lnSpc>
              <a:spcAft>
                <a:spcPts val="800"/>
              </a:spcAft>
            </a:pPr>
            <a:r>
              <a:rPr lang="en-US" sz="1800" b="1" u="sng" kern="100" dirty="0">
                <a:effectLst/>
                <a:latin typeface="Aptos" panose="020B0004020202020204" pitchFamily="34" charset="0"/>
                <a:ea typeface="Aptos" panose="020B0004020202020204" pitchFamily="34" charset="0"/>
                <a:cs typeface="Times New Roman" panose="02020603050405020304" pitchFamily="18" charset="0"/>
              </a:rPr>
              <a:t>Output: </a:t>
            </a:r>
            <a:endParaRPr lang="sv-SE" sz="1800" b="1" u="sng" kern="100" dirty="0">
              <a:effectLst/>
              <a:latin typeface="Aptos" panose="020B0004020202020204" pitchFamily="34" charset="0"/>
              <a:ea typeface="Aptos" panose="020B000402020202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Installation team</a:t>
            </a:r>
            <a:endParaRPr lang="sv-SE" sz="1200" kern="100" dirty="0">
              <a:effectLst/>
              <a:latin typeface="Aptos" panose="020B0004020202020204" pitchFamily="34" charset="0"/>
              <a:ea typeface="Aptos" panose="020B000402020202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Q-gate team</a:t>
            </a:r>
            <a:endParaRPr lang="sv-SE" sz="1200" kern="100" dirty="0">
              <a:effectLst/>
              <a:latin typeface="Aptos" panose="020B0004020202020204" pitchFamily="34" charset="0"/>
              <a:ea typeface="Aptos" panose="020B000402020202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Controllers</a:t>
            </a:r>
          </a:p>
          <a:p>
            <a:pPr marL="285750" indent="-285750">
              <a:lnSpc>
                <a:spcPct val="107000"/>
              </a:lnSpc>
              <a:spcAft>
                <a:spcPts val="800"/>
              </a:spcAft>
              <a:buFont typeface="Arial" panose="020B0604020202020204" pitchFamily="34" charset="0"/>
              <a:buChar char="•"/>
            </a:pPr>
            <a:r>
              <a:rPr lang="en-US" sz="1200" kern="100" dirty="0">
                <a:latin typeface="Aptos" panose="020B0004020202020204" pitchFamily="34" charset="0"/>
                <a:ea typeface="Aptos" panose="020B0004020202020204" pitchFamily="34" charset="0"/>
                <a:cs typeface="Times New Roman" panose="02020603050405020304" pitchFamily="18" charset="0"/>
              </a:rPr>
              <a:t>….</a:t>
            </a:r>
            <a:endParaRPr lang="sv-SE" sz="12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062" name="Pil: höger 1061">
            <a:extLst>
              <a:ext uri="{FF2B5EF4-FFF2-40B4-BE49-F238E27FC236}">
                <a16:creationId xmlns:a16="http://schemas.microsoft.com/office/drawing/2014/main" id="{6DEA0E66-7268-0A92-7649-A6223038EDD7}"/>
              </a:ext>
            </a:extLst>
          </p:cNvPr>
          <p:cNvSpPr/>
          <p:nvPr/>
        </p:nvSpPr>
        <p:spPr>
          <a:xfrm>
            <a:off x="7479321" y="2263683"/>
            <a:ext cx="2469920" cy="437642"/>
          </a:xfrm>
          <a:prstGeom prst="rightArrow">
            <a:avLst/>
          </a:prstGeom>
          <a:solidFill>
            <a:srgbClr val="CCDFD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solidFill>
                <a:srgbClr val="D7E59A"/>
              </a:solidFill>
            </a:endParaRPr>
          </a:p>
        </p:txBody>
      </p:sp>
      <p:cxnSp>
        <p:nvCxnSpPr>
          <p:cNvPr id="22" name="Koppling: böjd 21">
            <a:extLst>
              <a:ext uri="{FF2B5EF4-FFF2-40B4-BE49-F238E27FC236}">
                <a16:creationId xmlns:a16="http://schemas.microsoft.com/office/drawing/2014/main" id="{95BF205A-0844-90B6-5FA8-5660A25E8222}"/>
              </a:ext>
            </a:extLst>
          </p:cNvPr>
          <p:cNvCxnSpPr>
            <a:cxnSpLocks/>
            <a:stCxn id="19" idx="1"/>
          </p:cNvCxnSpPr>
          <p:nvPr/>
        </p:nvCxnSpPr>
        <p:spPr>
          <a:xfrm rot="10800000">
            <a:off x="1492443" y="5789978"/>
            <a:ext cx="142301" cy="360907"/>
          </a:xfrm>
          <a:prstGeom prst="curvedConnector2">
            <a:avLst/>
          </a:prstGeom>
          <a:ln w="38100">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8" name="Koppling: böjd 27">
            <a:extLst>
              <a:ext uri="{FF2B5EF4-FFF2-40B4-BE49-F238E27FC236}">
                <a16:creationId xmlns:a16="http://schemas.microsoft.com/office/drawing/2014/main" id="{58EC1637-6D6D-901F-69CC-5B1E874290B3}"/>
              </a:ext>
            </a:extLst>
          </p:cNvPr>
          <p:cNvCxnSpPr>
            <a:cxnSpLocks/>
            <a:stCxn id="19" idx="2"/>
          </p:cNvCxnSpPr>
          <p:nvPr/>
        </p:nvCxnSpPr>
        <p:spPr>
          <a:xfrm rot="5400000" flipH="1" flipV="1">
            <a:off x="2451241" y="5853795"/>
            <a:ext cx="23997" cy="939514"/>
          </a:xfrm>
          <a:prstGeom prst="curvedConnector4">
            <a:avLst>
              <a:gd name="adj1" fmla="val -952619"/>
              <a:gd name="adj2" fmla="val 69092"/>
            </a:avLst>
          </a:prstGeom>
          <a:ln w="38100">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8" name="Koppling: böjd 7">
            <a:extLst>
              <a:ext uri="{FF2B5EF4-FFF2-40B4-BE49-F238E27FC236}">
                <a16:creationId xmlns:a16="http://schemas.microsoft.com/office/drawing/2014/main" id="{638DE28B-DDF2-8B9F-822B-B299A461B3D9}"/>
              </a:ext>
            </a:extLst>
          </p:cNvPr>
          <p:cNvCxnSpPr>
            <a:cxnSpLocks/>
          </p:cNvCxnSpPr>
          <p:nvPr/>
        </p:nvCxnSpPr>
        <p:spPr>
          <a:xfrm>
            <a:off x="2643583" y="2901585"/>
            <a:ext cx="1389468" cy="8381"/>
          </a:xfrm>
          <a:prstGeom prst="curvedConnector3">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0" name="Koppling: böjd 19">
            <a:extLst>
              <a:ext uri="{FF2B5EF4-FFF2-40B4-BE49-F238E27FC236}">
                <a16:creationId xmlns:a16="http://schemas.microsoft.com/office/drawing/2014/main" id="{B311DBDC-E9F8-10F6-D2AA-F5553F1F7DC2}"/>
              </a:ext>
            </a:extLst>
          </p:cNvPr>
          <p:cNvCxnSpPr>
            <a:cxnSpLocks/>
            <a:stCxn id="15" idx="3"/>
          </p:cNvCxnSpPr>
          <p:nvPr/>
        </p:nvCxnSpPr>
        <p:spPr>
          <a:xfrm flipV="1">
            <a:off x="3082016" y="3362765"/>
            <a:ext cx="1010794" cy="395652"/>
          </a:xfrm>
          <a:prstGeom prst="curvedConnector3">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6" name="Koppling: böjd 25">
            <a:extLst>
              <a:ext uri="{FF2B5EF4-FFF2-40B4-BE49-F238E27FC236}">
                <a16:creationId xmlns:a16="http://schemas.microsoft.com/office/drawing/2014/main" id="{4883593A-EAB8-6A4D-CC12-9F31B03088A9}"/>
              </a:ext>
            </a:extLst>
          </p:cNvPr>
          <p:cNvCxnSpPr>
            <a:cxnSpLocks/>
            <a:stCxn id="23" idx="0"/>
          </p:cNvCxnSpPr>
          <p:nvPr/>
        </p:nvCxnSpPr>
        <p:spPr>
          <a:xfrm rot="5400000" flipH="1" flipV="1">
            <a:off x="3537397" y="5305071"/>
            <a:ext cx="779012" cy="714432"/>
          </a:xfrm>
          <a:prstGeom prst="curvedConnector3">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1" name="Koppling: böjd 30">
            <a:extLst>
              <a:ext uri="{FF2B5EF4-FFF2-40B4-BE49-F238E27FC236}">
                <a16:creationId xmlns:a16="http://schemas.microsoft.com/office/drawing/2014/main" id="{F40987E0-E478-DB11-BAC1-18A27BAB71DF}"/>
              </a:ext>
            </a:extLst>
          </p:cNvPr>
          <p:cNvCxnSpPr>
            <a:cxnSpLocks/>
          </p:cNvCxnSpPr>
          <p:nvPr/>
        </p:nvCxnSpPr>
        <p:spPr>
          <a:xfrm flipV="1">
            <a:off x="2643583" y="4342014"/>
            <a:ext cx="1389468" cy="861488"/>
          </a:xfrm>
          <a:prstGeom prst="curvedConnector3">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3" name="Koppling: böjd 32">
            <a:extLst>
              <a:ext uri="{FF2B5EF4-FFF2-40B4-BE49-F238E27FC236}">
                <a16:creationId xmlns:a16="http://schemas.microsoft.com/office/drawing/2014/main" id="{3B2D8BDE-A2CC-7605-5B03-0CE4E165FFC2}"/>
              </a:ext>
            </a:extLst>
          </p:cNvPr>
          <p:cNvCxnSpPr>
            <a:cxnSpLocks/>
            <a:stCxn id="11" idx="2"/>
          </p:cNvCxnSpPr>
          <p:nvPr/>
        </p:nvCxnSpPr>
        <p:spPr>
          <a:xfrm rot="16200000" flipH="1">
            <a:off x="2864943" y="1488256"/>
            <a:ext cx="250260" cy="1873658"/>
          </a:xfrm>
          <a:prstGeom prst="curvedConnector2">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7" name="Koppling: böjd 36">
            <a:extLst>
              <a:ext uri="{FF2B5EF4-FFF2-40B4-BE49-F238E27FC236}">
                <a16:creationId xmlns:a16="http://schemas.microsoft.com/office/drawing/2014/main" id="{17CB33D5-B5C0-7B16-41B8-DA25BC6904B0}"/>
              </a:ext>
            </a:extLst>
          </p:cNvPr>
          <p:cNvCxnSpPr>
            <a:cxnSpLocks/>
            <a:stCxn id="19" idx="3"/>
          </p:cNvCxnSpPr>
          <p:nvPr/>
        </p:nvCxnSpPr>
        <p:spPr>
          <a:xfrm flipV="1">
            <a:off x="2352223" y="5033494"/>
            <a:ext cx="1574679" cy="1117390"/>
          </a:xfrm>
          <a:prstGeom prst="curvedConnector3">
            <a:avLst>
              <a:gd name="adj1" fmla="val 50000"/>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2" name="Koppling: böjd 41">
            <a:extLst>
              <a:ext uri="{FF2B5EF4-FFF2-40B4-BE49-F238E27FC236}">
                <a16:creationId xmlns:a16="http://schemas.microsoft.com/office/drawing/2014/main" id="{6E35DC82-BCB8-BE86-6957-9CA3925152C9}"/>
              </a:ext>
            </a:extLst>
          </p:cNvPr>
          <p:cNvCxnSpPr>
            <a:cxnSpLocks/>
          </p:cNvCxnSpPr>
          <p:nvPr/>
        </p:nvCxnSpPr>
        <p:spPr>
          <a:xfrm rot="16200000" flipV="1">
            <a:off x="7392840" y="5085609"/>
            <a:ext cx="891312" cy="853209"/>
          </a:xfrm>
          <a:prstGeom prst="curvedConnector3">
            <a:avLst>
              <a:gd name="adj1" fmla="val 50000"/>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5" name="Koppling: böjd 44">
            <a:extLst>
              <a:ext uri="{FF2B5EF4-FFF2-40B4-BE49-F238E27FC236}">
                <a16:creationId xmlns:a16="http://schemas.microsoft.com/office/drawing/2014/main" id="{23BF8071-4026-E29E-B2BB-AAE625717D69}"/>
              </a:ext>
            </a:extLst>
          </p:cNvPr>
          <p:cNvCxnSpPr>
            <a:cxnSpLocks/>
            <a:stCxn id="13" idx="2"/>
          </p:cNvCxnSpPr>
          <p:nvPr/>
        </p:nvCxnSpPr>
        <p:spPr>
          <a:xfrm rot="5400000">
            <a:off x="7754645" y="3917768"/>
            <a:ext cx="283159" cy="1223684"/>
          </a:xfrm>
          <a:prstGeom prst="curvedConnector2">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8" name="Koppling: böjd 47">
            <a:extLst>
              <a:ext uri="{FF2B5EF4-FFF2-40B4-BE49-F238E27FC236}">
                <a16:creationId xmlns:a16="http://schemas.microsoft.com/office/drawing/2014/main" id="{CC10C1B7-DA1D-B96B-1A37-16FA06E63559}"/>
              </a:ext>
            </a:extLst>
          </p:cNvPr>
          <p:cNvCxnSpPr>
            <a:cxnSpLocks/>
          </p:cNvCxnSpPr>
          <p:nvPr/>
        </p:nvCxnSpPr>
        <p:spPr>
          <a:xfrm rot="5400000">
            <a:off x="7798097" y="3109111"/>
            <a:ext cx="283159" cy="1223684"/>
          </a:xfrm>
          <a:prstGeom prst="curvedConnector2">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1106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0C35A0A-0EFF-7AD4-AABC-61EC0F725651}"/>
              </a:ext>
            </a:extLst>
          </p:cNvPr>
          <p:cNvSpPr>
            <a:spLocks noGrp="1"/>
          </p:cNvSpPr>
          <p:nvPr>
            <p:ph type="title"/>
          </p:nvPr>
        </p:nvSpPr>
        <p:spPr/>
        <p:txBody>
          <a:bodyPr/>
          <a:lstStyle/>
          <a:p>
            <a:r>
              <a:rPr lang="en-GB" dirty="0"/>
              <a:t>Common projects replanning T2T3</a:t>
            </a:r>
          </a:p>
        </p:txBody>
      </p:sp>
      <p:sp>
        <p:nvSpPr>
          <p:cNvPr id="4" name="Platshållare för bildnummer 3">
            <a:extLst>
              <a:ext uri="{FF2B5EF4-FFF2-40B4-BE49-F238E27FC236}">
                <a16:creationId xmlns:a16="http://schemas.microsoft.com/office/drawing/2014/main" id="{F5248DA4-6CDD-458E-EE44-FE22EC044BCB}"/>
              </a:ext>
            </a:extLst>
          </p:cNvPr>
          <p:cNvSpPr>
            <a:spLocks noGrp="1"/>
          </p:cNvSpPr>
          <p:nvPr>
            <p:ph type="sldNum" sz="quarter" idx="12"/>
          </p:nvPr>
        </p:nvSpPr>
        <p:spPr>
          <a:xfrm>
            <a:off x="8735292" y="6475270"/>
            <a:ext cx="2743200" cy="365125"/>
          </a:xfrm>
          <a:prstGeom prst="rect">
            <a:avLst/>
          </a:prstGeom>
        </p:spPr>
        <p:txBody>
          <a:bodyPr vert="horz" lIns="91440" tIns="45720" rIns="91440" bIns="45720" rtlCol="0" anchor="ctr"/>
          <a:lstStyle>
            <a:defPPr>
              <a:defRPr lang="sv-SE"/>
            </a:defPPr>
            <a:lvl1pPr marL="0" algn="r" defTabSz="914400" rtl="0" eaLnBrk="1" latinLnBrk="0" hangingPunct="1">
              <a:defRPr sz="800" b="1"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7283078-D760-1647-8B80-66BA8B52336D}" type="slidenum">
              <a:rPr lang="sv-SE" smtClean="0"/>
              <a:pPr/>
              <a:t>29</a:t>
            </a:fld>
            <a:endParaRPr lang="sv-SE" dirty="0"/>
          </a:p>
        </p:txBody>
      </p:sp>
      <p:sp>
        <p:nvSpPr>
          <p:cNvPr id="5" name="Platshållare för text 4">
            <a:extLst>
              <a:ext uri="{FF2B5EF4-FFF2-40B4-BE49-F238E27FC236}">
                <a16:creationId xmlns:a16="http://schemas.microsoft.com/office/drawing/2014/main" id="{3CEAF90D-ED72-06BD-F79B-8BDAEE98C993}"/>
              </a:ext>
            </a:extLst>
          </p:cNvPr>
          <p:cNvSpPr>
            <a:spLocks noGrp="1"/>
          </p:cNvSpPr>
          <p:nvPr>
            <p:ph type="body" sz="quarter" idx="14"/>
          </p:nvPr>
        </p:nvSpPr>
        <p:spPr/>
        <p:txBody>
          <a:bodyPr/>
          <a:lstStyle/>
          <a:p>
            <a:r>
              <a:rPr lang="en-GB" dirty="0"/>
              <a:t>Linked to P6 instrument plans</a:t>
            </a:r>
          </a:p>
        </p:txBody>
      </p:sp>
      <p:sp>
        <p:nvSpPr>
          <p:cNvPr id="7" name="Platshållare för datum 6">
            <a:extLst>
              <a:ext uri="{FF2B5EF4-FFF2-40B4-BE49-F238E27FC236}">
                <a16:creationId xmlns:a16="http://schemas.microsoft.com/office/drawing/2014/main" id="{F4BC2795-BFBE-E277-952C-5B3907AA537D}"/>
              </a:ext>
            </a:extLst>
          </p:cNvPr>
          <p:cNvSpPr>
            <a:spLocks noGrp="1"/>
          </p:cNvSpPr>
          <p:nvPr>
            <p:ph type="dt" sz="half" idx="10"/>
          </p:nvPr>
        </p:nvSpPr>
        <p:spPr>
          <a:xfrm>
            <a:off x="1195647" y="6475270"/>
            <a:ext cx="832658" cy="365125"/>
          </a:xfrm>
          <a:prstGeom prst="rect">
            <a:avLst/>
          </a:prstGeom>
        </p:spPr>
        <p:txBody>
          <a:bodyPr vert="horz" lIns="91440" tIns="45720" rIns="91440" bIns="45720" rtlCol="0" anchor="ctr"/>
          <a:lstStyle>
            <a:defPPr>
              <a:defRPr lang="sv-SE"/>
            </a:defPPr>
            <a:lvl1pPr marL="0" algn="l" defTabSz="914400" rtl="0" eaLnBrk="1" latinLnBrk="0" hangingPunct="1">
              <a:defRPr sz="800" kern="1200" spc="80" baseline="0">
                <a:solidFill>
                  <a:srgbClr val="CCCCCC"/>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2025-11-06</a:t>
            </a:r>
            <a:endParaRPr lang="sv-SE" dirty="0"/>
          </a:p>
        </p:txBody>
      </p:sp>
      <p:sp>
        <p:nvSpPr>
          <p:cNvPr id="3" name="textruta 2">
            <a:extLst>
              <a:ext uri="{FF2B5EF4-FFF2-40B4-BE49-F238E27FC236}">
                <a16:creationId xmlns:a16="http://schemas.microsoft.com/office/drawing/2014/main" id="{1FA3672E-B3B4-7EF4-7AD4-D1240B22C3FA}"/>
              </a:ext>
            </a:extLst>
          </p:cNvPr>
          <p:cNvSpPr txBox="1"/>
          <p:nvPr/>
        </p:nvSpPr>
        <p:spPr>
          <a:xfrm>
            <a:off x="1093787" y="5173947"/>
            <a:ext cx="10559031" cy="1200329"/>
          </a:xfrm>
          <a:prstGeom prst="rect">
            <a:avLst/>
          </a:prstGeom>
          <a:noFill/>
        </p:spPr>
        <p:txBody>
          <a:bodyPr wrap="square" rtlCol="0">
            <a:spAutoFit/>
          </a:bodyPr>
          <a:lstStyle/>
          <a:p>
            <a:r>
              <a:rPr lang="en-GB" dirty="0"/>
              <a:t>Information has been sent out in the NSS Progress Report </a:t>
            </a:r>
          </a:p>
          <a:p>
            <a:pPr algn="l"/>
            <a:endParaRPr lang="sv-SE" dirty="0"/>
          </a:p>
          <a:p>
            <a:pPr algn="l"/>
            <a:r>
              <a:rPr lang="sv-SE" dirty="0"/>
              <a:t>*</a:t>
            </a:r>
            <a:r>
              <a:rPr lang="en-GB" dirty="0"/>
              <a:t>Draft plan in place linked to the instrument plan. Further review might be needed with </a:t>
            </a:r>
            <a:r>
              <a:rPr lang="en-GB" dirty="0" err="1"/>
              <a:t>wp</a:t>
            </a:r>
            <a:r>
              <a:rPr lang="en-GB" dirty="0"/>
              <a:t> manager and instrument teams</a:t>
            </a:r>
          </a:p>
        </p:txBody>
      </p:sp>
      <p:sp>
        <p:nvSpPr>
          <p:cNvPr id="6" name="Platshållare för sidfot 5">
            <a:extLst>
              <a:ext uri="{FF2B5EF4-FFF2-40B4-BE49-F238E27FC236}">
                <a16:creationId xmlns:a16="http://schemas.microsoft.com/office/drawing/2014/main" id="{549277A8-49DE-05D3-73EF-A123E1C64D3D}"/>
              </a:ext>
            </a:extLst>
          </p:cNvPr>
          <p:cNvSpPr>
            <a:spLocks noGrp="1"/>
          </p:cNvSpPr>
          <p:nvPr>
            <p:ph type="ftr" sz="quarter" idx="11"/>
          </p:nvPr>
        </p:nvSpPr>
        <p:spPr/>
        <p:txBody>
          <a:bodyPr/>
          <a:lstStyle/>
          <a:p>
            <a:r>
              <a:rPr lang="sv-SE"/>
              <a:t>MAGIC ICEB</a:t>
            </a:r>
            <a:endParaRPr lang="sv-SE" dirty="0"/>
          </a:p>
        </p:txBody>
      </p:sp>
      <p:sp>
        <p:nvSpPr>
          <p:cNvPr id="12" name="Content Placeholder 11">
            <a:extLst>
              <a:ext uri="{FF2B5EF4-FFF2-40B4-BE49-F238E27FC236}">
                <a16:creationId xmlns:a16="http://schemas.microsoft.com/office/drawing/2014/main" id="{A1F90845-BCB7-0D2C-5340-53FF032A0F68}"/>
              </a:ext>
            </a:extLst>
          </p:cNvPr>
          <p:cNvSpPr>
            <a:spLocks noGrp="1"/>
          </p:cNvSpPr>
          <p:nvPr>
            <p:ph idx="1"/>
          </p:nvPr>
        </p:nvSpPr>
        <p:spPr/>
        <p:txBody>
          <a:bodyPr/>
          <a:lstStyle/>
          <a:p>
            <a:endParaRPr lang="en-GB" dirty="0"/>
          </a:p>
        </p:txBody>
      </p:sp>
      <p:graphicFrame>
        <p:nvGraphicFramePr>
          <p:cNvPr id="13" name="Platshållare för innehåll 7">
            <a:extLst>
              <a:ext uri="{FF2B5EF4-FFF2-40B4-BE49-F238E27FC236}">
                <a16:creationId xmlns:a16="http://schemas.microsoft.com/office/drawing/2014/main" id="{96EDFDB7-DED2-DB68-14CF-04BE7B954FAD}"/>
              </a:ext>
            </a:extLst>
          </p:cNvPr>
          <p:cNvGraphicFramePr>
            <a:graphicFrameLocks/>
          </p:cNvGraphicFramePr>
          <p:nvPr/>
        </p:nvGraphicFramePr>
        <p:xfrm>
          <a:off x="1093787" y="1809639"/>
          <a:ext cx="10384705" cy="3263314"/>
        </p:xfrm>
        <a:graphic>
          <a:graphicData uri="http://schemas.openxmlformats.org/drawingml/2006/table">
            <a:tbl>
              <a:tblPr>
                <a:tableStyleId>{793D81CF-94F2-401A-BA57-92F5A7B2D0C5}</a:tableStyleId>
              </a:tblPr>
              <a:tblGrid>
                <a:gridCol w="1421371">
                  <a:extLst>
                    <a:ext uri="{9D8B030D-6E8A-4147-A177-3AD203B41FA5}">
                      <a16:colId xmlns:a16="http://schemas.microsoft.com/office/drawing/2014/main" val="4047914764"/>
                    </a:ext>
                  </a:extLst>
                </a:gridCol>
                <a:gridCol w="837641">
                  <a:extLst>
                    <a:ext uri="{9D8B030D-6E8A-4147-A177-3AD203B41FA5}">
                      <a16:colId xmlns:a16="http://schemas.microsoft.com/office/drawing/2014/main" val="305681290"/>
                    </a:ext>
                  </a:extLst>
                </a:gridCol>
                <a:gridCol w="898479">
                  <a:extLst>
                    <a:ext uri="{9D8B030D-6E8A-4147-A177-3AD203B41FA5}">
                      <a16:colId xmlns:a16="http://schemas.microsoft.com/office/drawing/2014/main" val="1337412252"/>
                    </a:ext>
                  </a:extLst>
                </a:gridCol>
                <a:gridCol w="889681">
                  <a:extLst>
                    <a:ext uri="{9D8B030D-6E8A-4147-A177-3AD203B41FA5}">
                      <a16:colId xmlns:a16="http://schemas.microsoft.com/office/drawing/2014/main" val="4119337374"/>
                    </a:ext>
                  </a:extLst>
                </a:gridCol>
                <a:gridCol w="1290320">
                  <a:extLst>
                    <a:ext uri="{9D8B030D-6E8A-4147-A177-3AD203B41FA5}">
                      <a16:colId xmlns:a16="http://schemas.microsoft.com/office/drawing/2014/main" val="471327619"/>
                    </a:ext>
                  </a:extLst>
                </a:gridCol>
                <a:gridCol w="1473200">
                  <a:extLst>
                    <a:ext uri="{9D8B030D-6E8A-4147-A177-3AD203B41FA5}">
                      <a16:colId xmlns:a16="http://schemas.microsoft.com/office/drawing/2014/main" val="1621161797"/>
                    </a:ext>
                  </a:extLst>
                </a:gridCol>
                <a:gridCol w="1137920">
                  <a:extLst>
                    <a:ext uri="{9D8B030D-6E8A-4147-A177-3AD203B41FA5}">
                      <a16:colId xmlns:a16="http://schemas.microsoft.com/office/drawing/2014/main" val="1769515577"/>
                    </a:ext>
                  </a:extLst>
                </a:gridCol>
                <a:gridCol w="1351280">
                  <a:extLst>
                    <a:ext uri="{9D8B030D-6E8A-4147-A177-3AD203B41FA5}">
                      <a16:colId xmlns:a16="http://schemas.microsoft.com/office/drawing/2014/main" val="1262431003"/>
                    </a:ext>
                  </a:extLst>
                </a:gridCol>
                <a:gridCol w="1084813">
                  <a:extLst>
                    <a:ext uri="{9D8B030D-6E8A-4147-A177-3AD203B41FA5}">
                      <a16:colId xmlns:a16="http://schemas.microsoft.com/office/drawing/2014/main" val="2128526567"/>
                    </a:ext>
                  </a:extLst>
                </a:gridCol>
              </a:tblGrid>
              <a:tr h="508512">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600" b="1" u="none" strike="noStrike" dirty="0">
                          <a:solidFill>
                            <a:srgbClr val="000000"/>
                          </a:solidFill>
                          <a:effectLst/>
                        </a:rPr>
                        <a:t>Instrument </a:t>
                      </a:r>
                      <a:endParaRPr lang="en-US" sz="1600" b="0" i="0" u="none" strike="noStrike" dirty="0">
                        <a:effectLst/>
                        <a:latin typeface="+mn-lt"/>
                      </a:endParaRPr>
                    </a:p>
                  </a:txBody>
                  <a:tcPr marL="7310" marR="7310" marT="7310" marB="0" anchor="b">
                    <a:solidFill>
                      <a:schemeClr val="accent5">
                        <a:lumMod val="60000"/>
                        <a:lumOff val="40000"/>
                      </a:schemeClr>
                    </a:solidFill>
                  </a:tcPr>
                </a:tc>
                <a:tc>
                  <a:txBody>
                    <a:bodyPr/>
                    <a:lstStyle/>
                    <a:p>
                      <a:pPr algn="l" fontAlgn="b">
                        <a:spcBef>
                          <a:spcPts val="0"/>
                        </a:spcBef>
                        <a:spcAft>
                          <a:spcPts val="0"/>
                        </a:spcAft>
                      </a:pPr>
                      <a:r>
                        <a:rPr lang="en-US" sz="1600" b="1" i="0" u="none" strike="noStrike" dirty="0">
                          <a:effectLst/>
                          <a:latin typeface="+mn-lt"/>
                        </a:rPr>
                        <a:t>CEP</a:t>
                      </a:r>
                    </a:p>
                  </a:txBody>
                  <a:tcPr marL="7310" marR="7310" marT="7310" marB="0" anchor="b">
                    <a:solidFill>
                      <a:schemeClr val="accent5">
                        <a:lumMod val="60000"/>
                        <a:lumOff val="40000"/>
                      </a:schemeClr>
                    </a:solidFill>
                  </a:tcPr>
                </a:tc>
                <a:tc>
                  <a:txBody>
                    <a:bodyPr/>
                    <a:lstStyle/>
                    <a:p>
                      <a:pPr algn="l" fontAlgn="b">
                        <a:spcBef>
                          <a:spcPts val="0"/>
                        </a:spcBef>
                        <a:spcAft>
                          <a:spcPts val="0"/>
                        </a:spcAft>
                      </a:pPr>
                      <a:r>
                        <a:rPr lang="en-US" sz="1600" b="1" i="0" u="none" strike="noStrike" dirty="0">
                          <a:effectLst/>
                          <a:latin typeface="+mn-lt"/>
                        </a:rPr>
                        <a:t>MCA</a:t>
                      </a:r>
                    </a:p>
                  </a:txBody>
                  <a:tcPr marL="7310" marR="7310" marT="7310" marB="0" anchor="b">
                    <a:solidFill>
                      <a:schemeClr val="accent5">
                        <a:lumMod val="60000"/>
                        <a:lumOff val="40000"/>
                      </a:schemeClr>
                    </a:solidFill>
                  </a:tcPr>
                </a:tc>
                <a:tc>
                  <a:txBody>
                    <a:bodyPr/>
                    <a:lstStyle/>
                    <a:p>
                      <a:pPr algn="l" fontAlgn="b">
                        <a:spcBef>
                          <a:spcPts val="0"/>
                        </a:spcBef>
                        <a:spcAft>
                          <a:spcPts val="0"/>
                        </a:spcAft>
                      </a:pPr>
                      <a:r>
                        <a:rPr lang="en-US" sz="1600" b="1" i="0" u="none" strike="noStrike" dirty="0">
                          <a:effectLst/>
                          <a:latin typeface="+mn-lt"/>
                        </a:rPr>
                        <a:t>CUP</a:t>
                      </a:r>
                    </a:p>
                  </a:txBody>
                  <a:tcPr marL="7310" marR="7310" marT="7310" marB="0" anchor="b">
                    <a:solidFill>
                      <a:schemeClr val="accent5">
                        <a:lumMod val="60000"/>
                        <a:lumOff val="40000"/>
                      </a:schemeClr>
                    </a:solidFill>
                  </a:tcPr>
                </a:tc>
                <a:tc>
                  <a:txBody>
                    <a:bodyPr/>
                    <a:lstStyle/>
                    <a:p>
                      <a:pPr algn="l" fontAlgn="b">
                        <a:spcBef>
                          <a:spcPts val="0"/>
                        </a:spcBef>
                        <a:spcAft>
                          <a:spcPts val="0"/>
                        </a:spcAft>
                      </a:pPr>
                      <a:r>
                        <a:rPr lang="en-US" sz="1600" b="1" i="0" u="none" strike="noStrike" dirty="0">
                          <a:effectLst/>
                          <a:latin typeface="+mn-lt"/>
                        </a:rPr>
                        <a:t>Choppers</a:t>
                      </a:r>
                    </a:p>
                  </a:txBody>
                  <a:tcPr marL="7310" marR="7310" marT="7310" marB="0" anchor="b">
                    <a:solidFill>
                      <a:schemeClr val="accent5">
                        <a:lumMod val="60000"/>
                        <a:lumOff val="40000"/>
                      </a:schemeClr>
                    </a:solidFill>
                  </a:tcPr>
                </a:tc>
                <a:tc>
                  <a:txBody>
                    <a:bodyPr/>
                    <a:lstStyle/>
                    <a:p>
                      <a:pPr algn="l" fontAlgn="b">
                        <a:spcBef>
                          <a:spcPts val="0"/>
                        </a:spcBef>
                        <a:spcAft>
                          <a:spcPts val="0"/>
                        </a:spcAft>
                      </a:pPr>
                      <a:r>
                        <a:rPr lang="en-US" sz="1600" b="1" i="0" u="none" strike="noStrike" dirty="0">
                          <a:effectLst/>
                          <a:latin typeface="+mn-lt"/>
                        </a:rPr>
                        <a:t>Detectors</a:t>
                      </a:r>
                    </a:p>
                  </a:txBody>
                  <a:tcPr marL="7310" marR="7310" marT="7310" marB="0" anchor="b">
                    <a:solidFill>
                      <a:schemeClr val="accent5">
                        <a:lumMod val="60000"/>
                        <a:lumOff val="40000"/>
                      </a:schemeClr>
                    </a:solidFill>
                  </a:tcPr>
                </a:tc>
                <a:tc>
                  <a:txBody>
                    <a:bodyPr/>
                    <a:lstStyle/>
                    <a:p>
                      <a:pPr algn="l" fontAlgn="b">
                        <a:spcBef>
                          <a:spcPts val="0"/>
                        </a:spcBef>
                        <a:spcAft>
                          <a:spcPts val="0"/>
                        </a:spcAft>
                      </a:pPr>
                      <a:r>
                        <a:rPr lang="en-US" sz="1600" b="1" i="0" u="none" strike="noStrike" dirty="0">
                          <a:effectLst/>
                          <a:latin typeface="+mn-lt"/>
                        </a:rPr>
                        <a:t>BM</a:t>
                      </a:r>
                    </a:p>
                  </a:txBody>
                  <a:tcPr marL="7310" marR="7310" marT="7310" marB="0" anchor="b">
                    <a:solidFill>
                      <a:schemeClr val="accent5">
                        <a:lumMod val="60000"/>
                        <a:lumOff val="40000"/>
                      </a:schemeClr>
                    </a:solidFill>
                  </a:tcPr>
                </a:tc>
                <a:tc>
                  <a:txBody>
                    <a:bodyPr/>
                    <a:lstStyle/>
                    <a:p>
                      <a:pPr algn="l" fontAlgn="b">
                        <a:spcBef>
                          <a:spcPts val="0"/>
                        </a:spcBef>
                        <a:spcAft>
                          <a:spcPts val="0"/>
                        </a:spcAft>
                      </a:pPr>
                      <a:r>
                        <a:rPr lang="en-US" sz="1600" b="1" i="0" u="none" strike="noStrike" dirty="0">
                          <a:effectLst/>
                          <a:latin typeface="+mn-lt"/>
                        </a:rPr>
                        <a:t>ICS Network</a:t>
                      </a:r>
                    </a:p>
                  </a:txBody>
                  <a:tcPr marL="7310" marR="7310" marT="7310" marB="0" anchor="b">
                    <a:solidFill>
                      <a:schemeClr val="accent5">
                        <a:lumMod val="60000"/>
                        <a:lumOff val="40000"/>
                      </a:schemeClr>
                    </a:solidFill>
                  </a:tcPr>
                </a:tc>
                <a:tc>
                  <a:txBody>
                    <a:bodyPr/>
                    <a:lstStyle/>
                    <a:p>
                      <a:pPr algn="l" fontAlgn="b">
                        <a:spcBef>
                          <a:spcPts val="0"/>
                        </a:spcBef>
                        <a:spcAft>
                          <a:spcPts val="0"/>
                        </a:spcAft>
                      </a:pPr>
                      <a:r>
                        <a:rPr lang="en-US" sz="1600" b="1" i="0" u="none" strike="noStrike" dirty="0">
                          <a:effectLst/>
                          <a:latin typeface="+mn-lt"/>
                        </a:rPr>
                        <a:t>ICS PSS</a:t>
                      </a:r>
                    </a:p>
                  </a:txBody>
                  <a:tcPr marL="7310" marR="7310" marT="7310" marB="0" anchor="b">
                    <a:solidFill>
                      <a:schemeClr val="accent5">
                        <a:lumMod val="60000"/>
                        <a:lumOff val="40000"/>
                      </a:schemeClr>
                    </a:solidFill>
                  </a:tcPr>
                </a:tc>
                <a:extLst>
                  <a:ext uri="{0D108BD9-81ED-4DB2-BD59-A6C34878D82A}">
                    <a16:rowId xmlns:a16="http://schemas.microsoft.com/office/drawing/2014/main" val="3063094781"/>
                  </a:ext>
                </a:extLst>
              </a:tr>
              <a:tr h="302143">
                <a:tc>
                  <a:txBody>
                    <a:bodyPr/>
                    <a:lstStyle/>
                    <a:p>
                      <a:pPr algn="ctr" fontAlgn="b">
                        <a:spcBef>
                          <a:spcPts val="0"/>
                        </a:spcBef>
                        <a:spcAft>
                          <a:spcPts val="0"/>
                        </a:spcAft>
                      </a:pPr>
                      <a:r>
                        <a:rPr lang="en-US" sz="1600" b="1" u="none" strike="noStrike" dirty="0">
                          <a:solidFill>
                            <a:srgbClr val="000000"/>
                          </a:solidFill>
                          <a:effectLst/>
                        </a:rPr>
                        <a:t>ESTIA</a:t>
                      </a:r>
                      <a:endParaRPr lang="en-US" sz="1600" b="0" i="0" u="none" strike="noStrike" dirty="0">
                        <a:effectLst/>
                        <a:latin typeface="+mn-lt"/>
                      </a:endParaRPr>
                    </a:p>
                  </a:txBody>
                  <a:tcPr marL="7310" marR="7310" marT="7310" marB="0" anchor="b"/>
                </a:tc>
                <a:tc>
                  <a:txBody>
                    <a:bodyPr/>
                    <a:lstStyle/>
                    <a:p>
                      <a:pPr algn="l" fontAlgn="b"/>
                      <a:r>
                        <a:rPr lang="sv-SE" sz="1400" b="0" i="0" u="none" strike="noStrike" dirty="0">
                          <a:solidFill>
                            <a:srgbClr val="000000"/>
                          </a:solidFill>
                          <a:effectLst/>
                          <a:latin typeface="Arial" panose="020B0604020202020204" pitchFamily="34" charset="0"/>
                          <a:cs typeface="Arial" panose="020B0604020202020204" pitchFamily="34" charset="0"/>
                        </a:rPr>
                        <a:t>YES</a:t>
                      </a:r>
                    </a:p>
                  </a:txBody>
                  <a:tcPr marL="0" marR="0" marT="0" marB="0" anchor="b">
                    <a:solidFill>
                      <a:srgbClr val="92D050"/>
                    </a:solidFill>
                  </a:tcPr>
                </a:tc>
                <a:tc>
                  <a:txBody>
                    <a:bodyPr/>
                    <a:lstStyle/>
                    <a:p>
                      <a:pPr algn="l" fontAlgn="b"/>
                      <a:r>
                        <a:rPr lang="sv-SE" sz="1400" b="0" i="0" u="none" strike="noStrike" dirty="0">
                          <a:solidFill>
                            <a:srgbClr val="000000"/>
                          </a:solidFill>
                          <a:effectLst/>
                          <a:latin typeface="Arial" panose="020B0604020202020204" pitchFamily="34" charset="0"/>
                          <a:cs typeface="Arial" panose="020B0604020202020204" pitchFamily="34" charset="0"/>
                        </a:rPr>
                        <a:t>YES</a:t>
                      </a:r>
                    </a:p>
                  </a:txBody>
                  <a:tcPr marL="0" marR="0" marT="0" marB="0" anchor="b">
                    <a:solidFill>
                      <a:srgbClr val="92D050"/>
                    </a:solidFill>
                  </a:tcPr>
                </a:tc>
                <a:tc>
                  <a:txBody>
                    <a:bodyPr/>
                    <a:lstStyle/>
                    <a:p>
                      <a:pPr algn="l" fontAlgn="b"/>
                      <a:r>
                        <a:rPr lang="sv-SE" sz="1400" b="0" i="0" u="none" strike="noStrike" dirty="0">
                          <a:solidFill>
                            <a:srgbClr val="000000"/>
                          </a:solidFill>
                          <a:effectLst/>
                          <a:latin typeface="Arial" panose="020B0604020202020204" pitchFamily="34" charset="0"/>
                          <a:cs typeface="Arial" panose="020B0604020202020204" pitchFamily="34" charset="0"/>
                        </a:rPr>
                        <a:t>YES</a:t>
                      </a:r>
                    </a:p>
                  </a:txBody>
                  <a:tcPr marL="0" marR="0" marT="0" marB="0" anchor="b">
                    <a:solidFill>
                      <a:srgbClr val="92D050"/>
                    </a:solidFill>
                  </a:tcPr>
                </a:tc>
                <a:tc>
                  <a:txBody>
                    <a:bodyPr/>
                    <a:lstStyle/>
                    <a:p>
                      <a:pPr algn="l" fontAlgn="b"/>
                      <a:r>
                        <a:rPr lang="sv-SE" sz="1400" b="0" i="0" u="none" strike="noStrike" dirty="0">
                          <a:solidFill>
                            <a:srgbClr val="000000"/>
                          </a:solidFill>
                          <a:effectLst/>
                          <a:latin typeface="Arial" panose="020B0604020202020204" pitchFamily="34" charset="0"/>
                          <a:cs typeface="Arial" panose="020B0604020202020204" pitchFamily="34" charset="0"/>
                        </a:rPr>
                        <a:t>YES</a:t>
                      </a:r>
                    </a:p>
                  </a:txBody>
                  <a:tcPr marL="0" marR="0" marT="0" marB="0" anchor="b">
                    <a:solidFill>
                      <a:srgbClr val="92D050"/>
                    </a:solidFill>
                  </a:tcPr>
                </a:tc>
                <a:tc>
                  <a:txBody>
                    <a:bodyPr/>
                    <a:lstStyle/>
                    <a:p>
                      <a:pPr algn="l" fontAlgn="b"/>
                      <a:r>
                        <a:rPr lang="sv-SE" sz="1400" b="0" i="0" u="none" strike="noStrike" dirty="0">
                          <a:solidFill>
                            <a:srgbClr val="000000"/>
                          </a:solidFill>
                          <a:effectLst/>
                          <a:latin typeface="Arial" panose="020B0604020202020204" pitchFamily="34" charset="0"/>
                          <a:cs typeface="Arial" panose="020B0604020202020204" pitchFamily="34" charset="0"/>
                        </a:rPr>
                        <a:t>YES: MB</a:t>
                      </a:r>
                    </a:p>
                  </a:txBody>
                  <a:tcPr marL="0" marR="0" marT="0" marB="0" anchor="b">
                    <a:solidFill>
                      <a:srgbClr val="92D050"/>
                    </a:solidFill>
                  </a:tcPr>
                </a:tc>
                <a:tc>
                  <a:txBody>
                    <a:bodyPr/>
                    <a:lstStyle/>
                    <a:p>
                      <a:pPr algn="l" fontAlgn="b"/>
                      <a:r>
                        <a:rPr lang="sv-SE" sz="1400" b="0" i="0" u="none" strike="noStrike" dirty="0">
                          <a:solidFill>
                            <a:srgbClr val="000000"/>
                          </a:solidFill>
                          <a:effectLst/>
                          <a:latin typeface="Arial" panose="020B0604020202020204" pitchFamily="34" charset="0"/>
                          <a:cs typeface="Arial" panose="020B0604020202020204" pitchFamily="34" charset="0"/>
                        </a:rPr>
                        <a:t>YES</a:t>
                      </a:r>
                    </a:p>
                  </a:txBody>
                  <a:tcPr marL="0" marR="0" marT="0" marB="0" anchor="b">
                    <a:solidFill>
                      <a:srgbClr val="92D050"/>
                    </a:solidFill>
                  </a:tcPr>
                </a:tc>
                <a:tc>
                  <a:txBody>
                    <a:bodyPr/>
                    <a:lstStyle/>
                    <a:p>
                      <a:pPr algn="l" fontAlgn="b"/>
                      <a:r>
                        <a:rPr lang="sv-SE" sz="1400" b="0" i="0" u="none" strike="noStrike" dirty="0">
                          <a:solidFill>
                            <a:srgbClr val="000000"/>
                          </a:solidFill>
                          <a:effectLst/>
                          <a:latin typeface="Arial" panose="020B0604020202020204" pitchFamily="34" charset="0"/>
                          <a:cs typeface="Arial" panose="020B0604020202020204" pitchFamily="34" charset="0"/>
                        </a:rPr>
                        <a:t>YES</a:t>
                      </a:r>
                    </a:p>
                  </a:txBody>
                  <a:tcPr marL="0" marR="0" marT="0" marB="0" anchor="b">
                    <a:solidFill>
                      <a:srgbClr val="92D050"/>
                    </a:solidFill>
                  </a:tcPr>
                </a:tc>
                <a:tc>
                  <a:txBody>
                    <a:bodyPr/>
                    <a:lstStyle/>
                    <a:p>
                      <a:pPr algn="l" fontAlgn="b"/>
                      <a:r>
                        <a:rPr lang="sv-SE" sz="1400" b="0" i="0" u="none" strike="noStrike" dirty="0">
                          <a:solidFill>
                            <a:srgbClr val="000000"/>
                          </a:solidFill>
                          <a:effectLst/>
                          <a:latin typeface="Arial" panose="020B0604020202020204" pitchFamily="34" charset="0"/>
                          <a:cs typeface="Arial" panose="020B0604020202020204" pitchFamily="34" charset="0"/>
                        </a:rPr>
                        <a:t>YES</a:t>
                      </a:r>
                    </a:p>
                  </a:txBody>
                  <a:tcPr marL="0" marR="0" marT="0" marB="0" anchor="b">
                    <a:solidFill>
                      <a:srgbClr val="92D050"/>
                    </a:solidFill>
                  </a:tcPr>
                </a:tc>
                <a:extLst>
                  <a:ext uri="{0D108BD9-81ED-4DB2-BD59-A6C34878D82A}">
                    <a16:rowId xmlns:a16="http://schemas.microsoft.com/office/drawing/2014/main" val="2332854710"/>
                  </a:ext>
                </a:extLst>
              </a:tr>
              <a:tr h="344439">
                <a:tc>
                  <a:txBody>
                    <a:bodyPr/>
                    <a:lstStyle/>
                    <a:p>
                      <a:pPr algn="ctr" fontAlgn="b">
                        <a:spcBef>
                          <a:spcPts val="0"/>
                        </a:spcBef>
                        <a:spcAft>
                          <a:spcPts val="0"/>
                        </a:spcAft>
                      </a:pPr>
                      <a:r>
                        <a:rPr lang="en-US" sz="1600" b="1" u="none" strike="noStrike" dirty="0">
                          <a:solidFill>
                            <a:srgbClr val="000000"/>
                          </a:solidFill>
                          <a:effectLst/>
                        </a:rPr>
                        <a:t>SKADI</a:t>
                      </a:r>
                      <a:endParaRPr lang="en-US" sz="1600" b="0" i="0" u="none" strike="noStrike" dirty="0">
                        <a:effectLst/>
                        <a:latin typeface="+mn-lt"/>
                      </a:endParaRPr>
                    </a:p>
                  </a:txBody>
                  <a:tcPr marL="7310" marR="7310" marT="7310" marB="0" anchor="b"/>
                </a:tc>
                <a:tc>
                  <a:txBody>
                    <a:bodyPr/>
                    <a:lstStyle/>
                    <a:p>
                      <a:pPr algn="l" fontAlgn="b"/>
                      <a:r>
                        <a:rPr lang="sv-SE" sz="1400" b="0" i="0" u="none" strike="noStrike" kern="1200" dirty="0">
                          <a:solidFill>
                            <a:srgbClr val="000000"/>
                          </a:solidFill>
                          <a:effectLst/>
                          <a:latin typeface="Arial" panose="020B0604020202020204" pitchFamily="34" charset="0"/>
                          <a:ea typeface="+mn-ea"/>
                          <a:cs typeface="Arial" panose="020B0604020202020204" pitchFamily="34" charset="0"/>
                        </a:rPr>
                        <a:t>YES</a:t>
                      </a:r>
                      <a:endParaRPr lang="sv-SE"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solidFill>
                      <a:srgbClr val="92D050"/>
                    </a:solidFill>
                  </a:tcPr>
                </a:tc>
                <a:tc>
                  <a:txBody>
                    <a:bodyPr/>
                    <a:lstStyle/>
                    <a:p>
                      <a:pPr algn="l" fontAlgn="b"/>
                      <a:r>
                        <a:rPr lang="sv-SE" sz="1400" b="0" i="0" u="none" strike="noStrike" dirty="0">
                          <a:solidFill>
                            <a:srgbClr val="000000"/>
                          </a:solidFill>
                          <a:effectLst/>
                          <a:latin typeface="Arial" panose="020B0604020202020204" pitchFamily="34" charset="0"/>
                          <a:cs typeface="Arial" panose="020B0604020202020204" pitchFamily="34" charset="0"/>
                        </a:rPr>
                        <a:t>YES*</a:t>
                      </a:r>
                    </a:p>
                  </a:txBody>
                  <a:tcPr marL="0" marR="0" marT="0" marB="0" anchor="b">
                    <a:solidFill>
                      <a:srgbClr val="C6E6A2"/>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YES</a:t>
                      </a:r>
                    </a:p>
                  </a:txBody>
                  <a:tcPr marL="0" marR="0" marT="0" marB="0" anchor="b">
                    <a:solidFill>
                      <a:srgbClr val="92D050"/>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sv-SE" sz="1400" b="0" i="0" u="none" strike="noStrike" dirty="0">
                          <a:solidFill>
                            <a:schemeClr val="tx1"/>
                          </a:solidFill>
                          <a:effectLst/>
                          <a:latin typeface="Arial" panose="020B0604020202020204" pitchFamily="34" charset="0"/>
                          <a:cs typeface="Arial" panose="020B0604020202020204" pitchFamily="34" charset="0"/>
                        </a:rPr>
                        <a:t>YES (Racks)</a:t>
                      </a:r>
                    </a:p>
                  </a:txBody>
                  <a:tcPr marL="0" marR="0" marT="0" marB="0" anchor="b">
                    <a:solidFill>
                      <a:srgbClr val="92D050"/>
                    </a:solidFill>
                  </a:tcPr>
                </a:tc>
                <a:tc>
                  <a:txBody>
                    <a:bodyPr/>
                    <a:lstStyle/>
                    <a:p>
                      <a:pPr algn="l" fontAlgn="b"/>
                      <a:r>
                        <a:rPr lang="en-US" sz="1400" b="0" i="0" u="none" strike="noStrike" dirty="0">
                          <a:solidFill>
                            <a:srgbClr val="000000"/>
                          </a:solidFill>
                          <a:effectLst/>
                          <a:latin typeface="Arial" panose="020B0604020202020204" pitchFamily="34" charset="0"/>
                          <a:cs typeface="Arial" panose="020B0604020202020204" pitchFamily="34" charset="0"/>
                        </a:rPr>
                        <a:t>N/A</a:t>
                      </a:r>
                    </a:p>
                  </a:txBody>
                  <a:tcPr marL="0" marR="0" marT="0" marB="0" anchor="b">
                    <a:solidFill>
                      <a:schemeClr val="bg1">
                        <a:lumMod val="85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YES*</a:t>
                      </a:r>
                    </a:p>
                  </a:txBody>
                  <a:tcPr marL="0" marR="0" marT="0" marB="0" anchor="b">
                    <a:solidFill>
                      <a:srgbClr val="C6E6A2"/>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YES*</a:t>
                      </a:r>
                    </a:p>
                  </a:txBody>
                  <a:tcPr marL="0" marR="0" marT="0" marB="0" anchor="b">
                    <a:solidFill>
                      <a:srgbClr val="C6E6A2"/>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YES*</a:t>
                      </a:r>
                    </a:p>
                  </a:txBody>
                  <a:tcPr marL="0" marR="0" marT="0" marB="0" anchor="b">
                    <a:solidFill>
                      <a:srgbClr val="C6E6A2"/>
                    </a:solidFill>
                  </a:tcPr>
                </a:tc>
                <a:extLst>
                  <a:ext uri="{0D108BD9-81ED-4DB2-BD59-A6C34878D82A}">
                    <a16:rowId xmlns:a16="http://schemas.microsoft.com/office/drawing/2014/main" val="3378968617"/>
                  </a:ext>
                </a:extLst>
              </a:tr>
              <a:tr h="302143">
                <a:tc>
                  <a:txBody>
                    <a:bodyPr/>
                    <a:lstStyle/>
                    <a:p>
                      <a:pPr algn="ctr" fontAlgn="b">
                        <a:spcBef>
                          <a:spcPts val="0"/>
                        </a:spcBef>
                        <a:spcAft>
                          <a:spcPts val="0"/>
                        </a:spcAft>
                      </a:pPr>
                      <a:r>
                        <a:rPr lang="en-US" sz="1600" b="1" u="none" strike="noStrike" dirty="0">
                          <a:solidFill>
                            <a:srgbClr val="000000"/>
                          </a:solidFill>
                          <a:effectLst/>
                        </a:rPr>
                        <a:t>BEER</a:t>
                      </a:r>
                      <a:endParaRPr lang="en-US" sz="1600" b="0" i="0" u="none" strike="noStrike" dirty="0">
                        <a:effectLst/>
                        <a:latin typeface="+mn-lt"/>
                      </a:endParaRPr>
                    </a:p>
                  </a:txBody>
                  <a:tcPr marL="7310" marR="7310" marT="7310" marB="0" anchor="b"/>
                </a:tc>
                <a:tc>
                  <a:txBody>
                    <a:bodyPr/>
                    <a:lstStyle/>
                    <a:p>
                      <a:pPr algn="l" fontAlgn="b"/>
                      <a:r>
                        <a:rPr lang="sv-SE" sz="1400" b="0" i="0" u="none" strike="noStrike" kern="1200" dirty="0">
                          <a:solidFill>
                            <a:srgbClr val="000000"/>
                          </a:solidFill>
                          <a:effectLst/>
                          <a:latin typeface="Arial" panose="020B0604020202020204" pitchFamily="34" charset="0"/>
                          <a:ea typeface="+mn-ea"/>
                          <a:cs typeface="Arial" panose="020B0604020202020204" pitchFamily="34" charset="0"/>
                        </a:rPr>
                        <a:t>YES</a:t>
                      </a:r>
                      <a:endParaRPr lang="sv-SE"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solidFill>
                      <a:srgbClr val="92D050"/>
                    </a:solidFill>
                  </a:tcPr>
                </a:tc>
                <a:tc>
                  <a:txBody>
                    <a:bodyPr/>
                    <a:lstStyle/>
                    <a:p>
                      <a:pPr algn="l" fontAlgn="b"/>
                      <a:r>
                        <a:rPr lang="sv-SE" sz="1400" b="0" i="0" u="none" strike="noStrike" dirty="0">
                          <a:solidFill>
                            <a:srgbClr val="000000"/>
                          </a:solidFill>
                          <a:effectLst/>
                          <a:latin typeface="Arial" panose="020B0604020202020204" pitchFamily="34" charset="0"/>
                          <a:cs typeface="Arial" panose="020B0604020202020204" pitchFamily="34" charset="0"/>
                        </a:rPr>
                        <a:t>YES*</a:t>
                      </a:r>
                    </a:p>
                  </a:txBody>
                  <a:tcPr marL="0" marR="0" marT="0" marB="0" anchor="b">
                    <a:solidFill>
                      <a:srgbClr val="C6E6A2"/>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YES</a:t>
                      </a:r>
                    </a:p>
                  </a:txBody>
                  <a:tcPr marL="0" marR="0" marT="0" marB="0" anchor="b">
                    <a:solidFill>
                      <a:srgbClr val="92D050"/>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sv-SE" sz="1400" b="0" i="0" u="none" strike="noStrike" dirty="0">
                          <a:solidFill>
                            <a:schemeClr val="tx1"/>
                          </a:solidFill>
                          <a:effectLst/>
                          <a:latin typeface="Arial" panose="020B0604020202020204" pitchFamily="34" charset="0"/>
                          <a:cs typeface="Arial" panose="020B0604020202020204" pitchFamily="34" charset="0"/>
                        </a:rPr>
                        <a:t>YES</a:t>
                      </a:r>
                    </a:p>
                  </a:txBody>
                  <a:tcPr marL="0" marR="0" marT="0" marB="0" anchor="b">
                    <a:solidFill>
                      <a:srgbClr val="92D050"/>
                    </a:solidFill>
                  </a:tcPr>
                </a:tc>
                <a:tc>
                  <a:txBody>
                    <a:bodyPr/>
                    <a:lstStyle/>
                    <a:p>
                      <a:pPr algn="l" fontAlgn="b"/>
                      <a:r>
                        <a:rPr lang="en-US" sz="1400" b="0" i="0" u="none" strike="noStrike" dirty="0">
                          <a:solidFill>
                            <a:srgbClr val="000000"/>
                          </a:solidFill>
                          <a:effectLst/>
                          <a:latin typeface="Arial" panose="020B0604020202020204" pitchFamily="34" charset="0"/>
                          <a:cs typeface="Arial" panose="020B0604020202020204" pitchFamily="34" charset="0"/>
                        </a:rPr>
                        <a:t>N/A</a:t>
                      </a:r>
                      <a:endParaRPr lang="sv-SE"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solidFill>
                      <a:schemeClr val="bg1">
                        <a:lumMod val="85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YES*</a:t>
                      </a:r>
                    </a:p>
                  </a:txBody>
                  <a:tcPr marL="0" marR="0" marT="0" marB="0" anchor="b">
                    <a:solidFill>
                      <a:srgbClr val="C6E6A2"/>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YES*</a:t>
                      </a:r>
                    </a:p>
                  </a:txBody>
                  <a:tcPr marL="0" marR="0" marT="0" marB="0" anchor="b">
                    <a:solidFill>
                      <a:srgbClr val="C6E6A2"/>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YES*</a:t>
                      </a:r>
                    </a:p>
                  </a:txBody>
                  <a:tcPr marL="0" marR="0" marT="0" marB="0" anchor="b">
                    <a:solidFill>
                      <a:srgbClr val="C6E6A2"/>
                    </a:solidFill>
                  </a:tcPr>
                </a:tc>
                <a:extLst>
                  <a:ext uri="{0D108BD9-81ED-4DB2-BD59-A6C34878D82A}">
                    <a16:rowId xmlns:a16="http://schemas.microsoft.com/office/drawing/2014/main" val="3467228229"/>
                  </a:ext>
                </a:extLst>
              </a:tr>
              <a:tr h="258011">
                <a:tc>
                  <a:txBody>
                    <a:bodyPr/>
                    <a:lstStyle/>
                    <a:p>
                      <a:pPr algn="ctr" fontAlgn="b">
                        <a:spcBef>
                          <a:spcPts val="0"/>
                        </a:spcBef>
                        <a:spcAft>
                          <a:spcPts val="0"/>
                        </a:spcAft>
                      </a:pPr>
                      <a:r>
                        <a:rPr lang="en-US" sz="1600" b="1" u="none" strike="noStrike" dirty="0">
                          <a:solidFill>
                            <a:srgbClr val="000000"/>
                          </a:solidFill>
                          <a:effectLst/>
                        </a:rPr>
                        <a:t>MAGIC</a:t>
                      </a:r>
                      <a:endParaRPr lang="en-US" sz="1600" b="0" i="0" u="none" strike="noStrike" dirty="0">
                        <a:effectLst/>
                        <a:latin typeface="+mn-lt"/>
                      </a:endParaRPr>
                    </a:p>
                  </a:txBody>
                  <a:tcPr marL="7310" marR="7310" marT="7310" marB="0" anchor="b"/>
                </a:tc>
                <a:tc>
                  <a:txBody>
                    <a:bodyPr/>
                    <a:lstStyle/>
                    <a:p>
                      <a:pPr algn="l" fontAlgn="b"/>
                      <a:r>
                        <a:rPr lang="sv-SE" sz="1400" b="0" i="0" u="none" strike="noStrike" kern="1200" dirty="0">
                          <a:solidFill>
                            <a:srgbClr val="000000"/>
                          </a:solidFill>
                          <a:effectLst/>
                          <a:latin typeface="Arial" panose="020B0604020202020204" pitchFamily="34" charset="0"/>
                          <a:ea typeface="+mn-ea"/>
                          <a:cs typeface="Arial" panose="020B0604020202020204" pitchFamily="34" charset="0"/>
                        </a:rPr>
                        <a:t>YES</a:t>
                      </a:r>
                      <a:endParaRPr lang="sv-SE"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solidFill>
                      <a:srgbClr val="92D050"/>
                    </a:solidFill>
                  </a:tcPr>
                </a:tc>
                <a:tc>
                  <a:txBody>
                    <a:bodyPr/>
                    <a:lstStyle/>
                    <a:p>
                      <a:pPr algn="l" fontAlgn="b"/>
                      <a:r>
                        <a:rPr lang="sv-SE" sz="1400" b="0" i="0" u="none" strike="noStrike" dirty="0">
                          <a:solidFill>
                            <a:srgbClr val="000000"/>
                          </a:solidFill>
                          <a:effectLst/>
                          <a:latin typeface="Arial" panose="020B0604020202020204" pitchFamily="34" charset="0"/>
                          <a:cs typeface="Arial" panose="020B0604020202020204" pitchFamily="34" charset="0"/>
                        </a:rPr>
                        <a:t>YES*</a:t>
                      </a:r>
                    </a:p>
                  </a:txBody>
                  <a:tcPr marL="0" marR="0" marT="0" marB="0" anchor="b">
                    <a:solidFill>
                      <a:srgbClr val="C6E6A2"/>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sv-SE" sz="1400" b="0" i="0" u="none" strike="noStrike" dirty="0">
                          <a:solidFill>
                            <a:srgbClr val="000000"/>
                          </a:solidFill>
                          <a:effectLst/>
                          <a:latin typeface="Arial" panose="020B0604020202020204" pitchFamily="34" charset="0"/>
                          <a:cs typeface="Arial" panose="020B0604020202020204" pitchFamily="34" charset="0"/>
                        </a:rPr>
                        <a:t>YES</a:t>
                      </a:r>
                    </a:p>
                  </a:txBody>
                  <a:tcPr marL="0" marR="0" marT="0" marB="0" anchor="b">
                    <a:solidFill>
                      <a:srgbClr val="92D050"/>
                    </a:solidFill>
                  </a:tcPr>
                </a:tc>
                <a:tc>
                  <a:txBody>
                    <a:bodyPr/>
                    <a:lstStyle/>
                    <a:p>
                      <a:pPr algn="l" fontAlgn="b"/>
                      <a:r>
                        <a:rPr lang="sv-SE" sz="1400" b="0" i="0" u="none" strike="noStrike" dirty="0">
                          <a:solidFill>
                            <a:srgbClr val="000000"/>
                          </a:solidFill>
                          <a:effectLst/>
                          <a:latin typeface="Arial" panose="020B0604020202020204" pitchFamily="34" charset="0"/>
                          <a:cs typeface="Arial" panose="020B0604020202020204" pitchFamily="34" charset="0"/>
                        </a:rPr>
                        <a:t>YES</a:t>
                      </a:r>
                      <a:endParaRPr lang="sv-SE" sz="14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0" marR="0" marT="0" marB="0" anchor="b">
                    <a:solidFill>
                      <a:srgbClr val="92D050"/>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Arial" panose="020B0604020202020204" pitchFamily="34" charset="0"/>
                          <a:cs typeface="Arial" panose="020B0604020202020204" pitchFamily="34" charset="0"/>
                        </a:rPr>
                        <a:t>N/A</a:t>
                      </a:r>
                      <a:endParaRPr lang="sv-SE" sz="14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0" marR="0" marT="0" marB="0" anchor="b">
                    <a:solidFill>
                      <a:schemeClr val="bg1">
                        <a:lumMod val="85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kumimoji="0" lang="sv-SE"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0" marR="0" marT="0" marB="0" anchor="b">
                    <a:no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YES*</a:t>
                      </a:r>
                    </a:p>
                  </a:txBody>
                  <a:tcPr marL="0" marR="0" marT="0" marB="0" anchor="b">
                    <a:solidFill>
                      <a:srgbClr val="C6E6A2"/>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YES*</a:t>
                      </a:r>
                    </a:p>
                  </a:txBody>
                  <a:tcPr marL="0" marR="0" marT="0" marB="0" anchor="b">
                    <a:solidFill>
                      <a:srgbClr val="C6E6A2"/>
                    </a:solidFill>
                  </a:tcPr>
                </a:tc>
                <a:extLst>
                  <a:ext uri="{0D108BD9-81ED-4DB2-BD59-A6C34878D82A}">
                    <a16:rowId xmlns:a16="http://schemas.microsoft.com/office/drawing/2014/main" val="786007928"/>
                  </a:ext>
                </a:extLst>
              </a:tr>
              <a:tr h="258011">
                <a:tc>
                  <a:txBody>
                    <a:bodyPr/>
                    <a:lstStyle/>
                    <a:p>
                      <a:pPr algn="ctr" fontAlgn="b">
                        <a:spcBef>
                          <a:spcPts val="0"/>
                        </a:spcBef>
                        <a:spcAft>
                          <a:spcPts val="0"/>
                        </a:spcAft>
                      </a:pPr>
                      <a:r>
                        <a:rPr lang="en-US" sz="1600" b="1" u="none" strike="noStrike" dirty="0">
                          <a:solidFill>
                            <a:srgbClr val="000000"/>
                          </a:solidFill>
                          <a:effectLst/>
                        </a:rPr>
                        <a:t>FREIA</a:t>
                      </a:r>
                      <a:endParaRPr lang="en-US" sz="1600" b="0" i="0" u="none" strike="noStrike" dirty="0">
                        <a:effectLst/>
                        <a:latin typeface="+mn-lt"/>
                      </a:endParaRPr>
                    </a:p>
                  </a:txBody>
                  <a:tcPr marL="7310" marR="7310" marT="7310" marB="0" anchor="b"/>
                </a:tc>
                <a:tc>
                  <a:txBody>
                    <a:bodyPr/>
                    <a:lstStyle/>
                    <a:p>
                      <a:pPr algn="l" fontAlgn="b"/>
                      <a:r>
                        <a:rPr lang="sv-SE" sz="1400" b="0" i="0" u="none" strike="noStrike" kern="1200" dirty="0">
                          <a:solidFill>
                            <a:srgbClr val="000000"/>
                          </a:solidFill>
                          <a:effectLst/>
                          <a:latin typeface="Arial" panose="020B0604020202020204" pitchFamily="34" charset="0"/>
                          <a:ea typeface="+mn-ea"/>
                          <a:cs typeface="Arial" panose="020B0604020202020204" pitchFamily="34" charset="0"/>
                        </a:rPr>
                        <a:t>YES</a:t>
                      </a:r>
                      <a:endParaRPr lang="sv-SE"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solidFill>
                      <a:srgbClr val="92D050"/>
                    </a:solidFill>
                  </a:tcPr>
                </a:tc>
                <a:tc>
                  <a:txBody>
                    <a:bodyPr/>
                    <a:lstStyle/>
                    <a:p>
                      <a:pPr algn="l" fontAlgn="b"/>
                      <a:r>
                        <a:rPr lang="sv-SE" sz="1400" b="0" i="0" u="none" strike="noStrike" dirty="0">
                          <a:solidFill>
                            <a:srgbClr val="000000"/>
                          </a:solidFill>
                          <a:effectLst/>
                          <a:latin typeface="Arial" panose="020B0604020202020204" pitchFamily="34" charset="0"/>
                          <a:cs typeface="Arial" panose="020B0604020202020204" pitchFamily="34" charset="0"/>
                        </a:rPr>
                        <a:t>YES*</a:t>
                      </a:r>
                    </a:p>
                  </a:txBody>
                  <a:tcPr marL="0" marR="0" marT="0" marB="0" anchor="b">
                    <a:solidFill>
                      <a:srgbClr val="C6E6A2"/>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YES</a:t>
                      </a:r>
                    </a:p>
                  </a:txBody>
                  <a:tcPr marL="0" marR="0" marT="0" marB="0" anchor="b">
                    <a:solidFill>
                      <a:srgbClr val="92D050"/>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sv-SE" sz="1400" b="0" i="0" u="none" strike="noStrike" dirty="0">
                          <a:solidFill>
                            <a:schemeClr val="tx1"/>
                          </a:solidFill>
                          <a:effectLst/>
                          <a:latin typeface="Arial" panose="020B0604020202020204" pitchFamily="34" charset="0"/>
                          <a:cs typeface="Arial" panose="020B0604020202020204" pitchFamily="34" charset="0"/>
                        </a:rPr>
                        <a:t>YES (Racks)</a:t>
                      </a:r>
                    </a:p>
                  </a:txBody>
                  <a:tcPr marL="0" marR="0" marT="0" marB="0" anchor="b">
                    <a:solidFill>
                      <a:srgbClr val="92D050"/>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sv-SE" sz="1400" b="0" i="0" u="none" strike="noStrike" dirty="0">
                          <a:solidFill>
                            <a:srgbClr val="000000"/>
                          </a:solidFill>
                          <a:effectLst/>
                          <a:latin typeface="Arial" panose="020B0604020202020204" pitchFamily="34" charset="0"/>
                          <a:cs typeface="Arial" panose="020B0604020202020204" pitchFamily="34" charset="0"/>
                        </a:rPr>
                        <a:t>YES: MB</a:t>
                      </a:r>
                    </a:p>
                  </a:txBody>
                  <a:tcPr marL="0" marR="0" marT="0" marB="0" anchor="b">
                    <a:solidFill>
                      <a:srgbClr val="92D050"/>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kumimoji="0" lang="sv-SE"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0" marR="0" marT="0" marB="0" anchor="b">
                    <a:no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YES*</a:t>
                      </a:r>
                    </a:p>
                  </a:txBody>
                  <a:tcPr marL="0" marR="0" marT="0" marB="0" anchor="b">
                    <a:solidFill>
                      <a:srgbClr val="C6E6A2"/>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YES*</a:t>
                      </a:r>
                    </a:p>
                  </a:txBody>
                  <a:tcPr marL="0" marR="0" marT="0" marB="0" anchor="b">
                    <a:solidFill>
                      <a:srgbClr val="C6E6A2"/>
                    </a:solidFill>
                  </a:tcPr>
                </a:tc>
                <a:extLst>
                  <a:ext uri="{0D108BD9-81ED-4DB2-BD59-A6C34878D82A}">
                    <a16:rowId xmlns:a16="http://schemas.microsoft.com/office/drawing/2014/main" val="1825057661"/>
                  </a:ext>
                </a:extLst>
              </a:tr>
              <a:tr h="258011">
                <a:tc>
                  <a:txBody>
                    <a:bodyPr/>
                    <a:lstStyle/>
                    <a:p>
                      <a:pPr algn="ctr" fontAlgn="b">
                        <a:spcBef>
                          <a:spcPts val="0"/>
                        </a:spcBef>
                        <a:spcAft>
                          <a:spcPts val="0"/>
                        </a:spcAft>
                      </a:pPr>
                      <a:r>
                        <a:rPr lang="en-US" sz="1600" b="1" u="none" strike="noStrike" dirty="0">
                          <a:solidFill>
                            <a:srgbClr val="000000"/>
                          </a:solidFill>
                          <a:effectLst/>
                        </a:rPr>
                        <a:t>HEIMDAL</a:t>
                      </a:r>
                      <a:endParaRPr lang="en-US" sz="1600" b="0" i="0" u="none" strike="noStrike" dirty="0">
                        <a:effectLst/>
                        <a:latin typeface="+mn-lt"/>
                      </a:endParaRPr>
                    </a:p>
                  </a:txBody>
                  <a:tcPr marL="7310" marR="7310" marT="7310" marB="0" anchor="b"/>
                </a:tc>
                <a:tc>
                  <a:txBody>
                    <a:bodyPr/>
                    <a:lstStyle/>
                    <a:p>
                      <a:pPr algn="l" fontAlgn="b"/>
                      <a:r>
                        <a:rPr lang="sv-SE" sz="1400" b="0" i="0" u="none" strike="noStrike" kern="1200" dirty="0">
                          <a:solidFill>
                            <a:srgbClr val="000000"/>
                          </a:solidFill>
                          <a:effectLst/>
                          <a:latin typeface="Arial" panose="020B0604020202020204" pitchFamily="34" charset="0"/>
                          <a:ea typeface="+mn-ea"/>
                          <a:cs typeface="Arial" panose="020B0604020202020204" pitchFamily="34" charset="0"/>
                        </a:rPr>
                        <a:t>YES</a:t>
                      </a:r>
                      <a:endParaRPr lang="sv-SE"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solidFill>
                      <a:srgbClr val="92D050"/>
                    </a:solidFill>
                  </a:tcPr>
                </a:tc>
                <a:tc>
                  <a:txBody>
                    <a:bodyPr/>
                    <a:lstStyle/>
                    <a:p>
                      <a:pPr algn="l" fontAlgn="b"/>
                      <a:r>
                        <a:rPr lang="sv-SE" sz="1400" b="0" i="0" u="none" strike="noStrike" dirty="0">
                          <a:solidFill>
                            <a:srgbClr val="000000"/>
                          </a:solidFill>
                          <a:effectLst/>
                          <a:latin typeface="Arial" panose="020B0604020202020204" pitchFamily="34" charset="0"/>
                          <a:cs typeface="Arial" panose="020B0604020202020204" pitchFamily="34" charset="0"/>
                        </a:rPr>
                        <a:t>YES*</a:t>
                      </a:r>
                    </a:p>
                  </a:txBody>
                  <a:tcPr marL="0" marR="0" marT="0" marB="0" anchor="b">
                    <a:solidFill>
                      <a:srgbClr val="C6E6A2"/>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sv-SE" sz="1400" b="0" i="0" u="none" strike="noStrike" dirty="0">
                          <a:solidFill>
                            <a:srgbClr val="000000"/>
                          </a:solidFill>
                          <a:effectLst/>
                          <a:latin typeface="Arial" panose="020B0604020202020204" pitchFamily="34" charset="0"/>
                          <a:cs typeface="Arial" panose="020B0604020202020204" pitchFamily="34" charset="0"/>
                        </a:rPr>
                        <a:t>YES</a:t>
                      </a:r>
                    </a:p>
                  </a:txBody>
                  <a:tcPr marL="0" marR="0" marT="0" marB="0" anchor="b">
                    <a:solidFill>
                      <a:srgbClr val="92D050"/>
                    </a:solidFill>
                  </a:tcPr>
                </a:tc>
                <a:tc>
                  <a:txBody>
                    <a:bodyPr/>
                    <a:lstStyle/>
                    <a:p>
                      <a:pPr algn="l" fontAlgn="b"/>
                      <a:r>
                        <a:rPr lang="sv-SE" sz="1400" b="0" i="0" u="none" strike="noStrike" dirty="0">
                          <a:solidFill>
                            <a:schemeClr val="tx1"/>
                          </a:solidFill>
                          <a:effectLst/>
                          <a:latin typeface="Arial" panose="020B0604020202020204" pitchFamily="34" charset="0"/>
                          <a:cs typeface="Arial" panose="020B0604020202020204" pitchFamily="34" charset="0"/>
                        </a:rPr>
                        <a:t>YES</a:t>
                      </a:r>
                    </a:p>
                  </a:txBody>
                  <a:tcPr marL="0" marR="0" marT="0" marB="0" anchor="b">
                    <a:solidFill>
                      <a:srgbClr val="92D050"/>
                    </a:solidFill>
                  </a:tcPr>
                </a:tc>
                <a:tc>
                  <a:txBody>
                    <a:bodyPr/>
                    <a:lstStyle/>
                    <a:p>
                      <a:pPr algn="l" fontAlgn="b"/>
                      <a:r>
                        <a:rPr lang="en-US" sz="1400" b="0" i="0" u="none" strike="noStrike" dirty="0">
                          <a:solidFill>
                            <a:srgbClr val="000000"/>
                          </a:solidFill>
                          <a:effectLst/>
                          <a:latin typeface="Arial" panose="020B0604020202020204" pitchFamily="34" charset="0"/>
                          <a:cs typeface="Arial" panose="020B0604020202020204" pitchFamily="34" charset="0"/>
                        </a:rPr>
                        <a:t>N/A</a:t>
                      </a:r>
                      <a:endParaRPr lang="sv-SE"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solidFill>
                      <a:schemeClr val="bg1">
                        <a:lumMod val="85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kumimoji="0" lang="sv-SE"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0" marR="0" marT="0" marB="0" anchor="b">
                    <a:no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YES*</a:t>
                      </a:r>
                    </a:p>
                  </a:txBody>
                  <a:tcPr marL="0" marR="0" marT="0" marB="0" anchor="b">
                    <a:solidFill>
                      <a:srgbClr val="C6E6A2"/>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YES*</a:t>
                      </a:r>
                    </a:p>
                  </a:txBody>
                  <a:tcPr marL="0" marR="0" marT="0" marB="0" anchor="b">
                    <a:solidFill>
                      <a:srgbClr val="C6E6A2"/>
                    </a:solidFill>
                  </a:tcPr>
                </a:tc>
                <a:extLst>
                  <a:ext uri="{0D108BD9-81ED-4DB2-BD59-A6C34878D82A}">
                    <a16:rowId xmlns:a16="http://schemas.microsoft.com/office/drawing/2014/main" val="2213364325"/>
                  </a:ext>
                </a:extLst>
              </a:tr>
              <a:tr h="258011">
                <a:tc>
                  <a:txBody>
                    <a:bodyPr/>
                    <a:lstStyle/>
                    <a:p>
                      <a:pPr algn="ctr" fontAlgn="b">
                        <a:spcBef>
                          <a:spcPts val="0"/>
                        </a:spcBef>
                        <a:spcAft>
                          <a:spcPts val="0"/>
                        </a:spcAft>
                      </a:pPr>
                      <a:r>
                        <a:rPr lang="en-US" sz="1600" b="1" u="none" strike="noStrike" dirty="0">
                          <a:solidFill>
                            <a:srgbClr val="000000"/>
                          </a:solidFill>
                          <a:effectLst/>
                        </a:rPr>
                        <a:t>MIRACLES</a:t>
                      </a:r>
                      <a:endParaRPr lang="en-US" sz="1600" b="0" i="0" u="none" strike="noStrike" dirty="0">
                        <a:effectLst/>
                        <a:latin typeface="+mn-lt"/>
                      </a:endParaRPr>
                    </a:p>
                  </a:txBody>
                  <a:tcPr marL="7310" marR="7310" marT="7310" marB="0" anchor="b"/>
                </a:tc>
                <a:tc>
                  <a:txBody>
                    <a:bodyPr/>
                    <a:lstStyle/>
                    <a:p>
                      <a:pPr marL="0" algn="l" defTabSz="914400" rtl="0" eaLnBrk="1" fontAlgn="b" latinLnBrk="0" hangingPunct="1"/>
                      <a:r>
                        <a:rPr lang="sv-SE" sz="1400" b="0" i="0" u="none" strike="noStrike" kern="1200" dirty="0">
                          <a:solidFill>
                            <a:srgbClr val="000000"/>
                          </a:solidFill>
                          <a:effectLst/>
                          <a:latin typeface="Arial" panose="020B0604020202020204" pitchFamily="34" charset="0"/>
                          <a:ea typeface="+mn-ea"/>
                          <a:cs typeface="Arial" panose="020B0604020202020204" pitchFamily="34" charset="0"/>
                        </a:rPr>
                        <a:t>YES</a:t>
                      </a:r>
                    </a:p>
                  </a:txBody>
                  <a:tcPr marL="0" marR="0" marT="0" marB="0" anchor="b">
                    <a:solidFill>
                      <a:srgbClr val="92D050"/>
                    </a:solidFill>
                  </a:tcPr>
                </a:tc>
                <a:tc>
                  <a:txBody>
                    <a:bodyPr/>
                    <a:lstStyle/>
                    <a:p>
                      <a:pPr algn="l" fontAlgn="b"/>
                      <a:r>
                        <a:rPr lang="sv-SE" sz="1400" b="0" i="0" u="none" strike="noStrike" dirty="0">
                          <a:solidFill>
                            <a:srgbClr val="000000"/>
                          </a:solidFill>
                          <a:effectLst/>
                          <a:latin typeface="Arial" panose="020B0604020202020204" pitchFamily="34" charset="0"/>
                          <a:cs typeface="Arial" panose="020B0604020202020204" pitchFamily="34" charset="0"/>
                        </a:rPr>
                        <a:t>YES*</a:t>
                      </a:r>
                    </a:p>
                  </a:txBody>
                  <a:tcPr marL="0" marR="0" marT="0" marB="0" anchor="b">
                    <a:solidFill>
                      <a:srgbClr val="C6E6A2"/>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sv-SE" sz="1400" b="0" i="0" u="none" strike="noStrike" dirty="0">
                          <a:solidFill>
                            <a:srgbClr val="000000"/>
                          </a:solidFill>
                          <a:effectLst/>
                          <a:latin typeface="Arial" panose="020B0604020202020204" pitchFamily="34" charset="0"/>
                          <a:cs typeface="Arial" panose="020B0604020202020204" pitchFamily="34" charset="0"/>
                        </a:rPr>
                        <a:t>YES</a:t>
                      </a:r>
                    </a:p>
                  </a:txBody>
                  <a:tcPr marL="0" marR="0" marT="0" marB="0" anchor="b">
                    <a:solidFill>
                      <a:srgbClr val="92D050"/>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sv-SE" sz="1400" b="0" i="0" u="none" strike="noStrike" dirty="0">
                          <a:solidFill>
                            <a:schemeClr val="tx1"/>
                          </a:solidFill>
                          <a:effectLst/>
                          <a:latin typeface="Arial" panose="020B0604020202020204" pitchFamily="34" charset="0"/>
                          <a:cs typeface="Arial" panose="020B0604020202020204" pitchFamily="34" charset="0"/>
                        </a:rPr>
                        <a:t>YES (Racks)</a:t>
                      </a:r>
                    </a:p>
                  </a:txBody>
                  <a:tcPr marL="0" marR="0" marT="0" marB="0" anchor="b">
                    <a:solidFill>
                      <a:srgbClr val="92D050"/>
                    </a:solidFill>
                  </a:tcPr>
                </a:tc>
                <a:tc>
                  <a:txBody>
                    <a:bodyPr/>
                    <a:lstStyle/>
                    <a:p>
                      <a:pPr algn="l" fontAlgn="b"/>
                      <a:r>
                        <a:rPr lang="en-US" sz="1400" b="0" i="0" u="none" strike="noStrike" dirty="0">
                          <a:solidFill>
                            <a:srgbClr val="000000"/>
                          </a:solidFill>
                          <a:effectLst/>
                          <a:latin typeface="Arial" panose="020B0604020202020204" pitchFamily="34" charset="0"/>
                          <a:cs typeface="Arial" panose="020B0604020202020204" pitchFamily="34" charset="0"/>
                        </a:rPr>
                        <a:t>N/A</a:t>
                      </a:r>
                      <a:endParaRPr lang="sv-SE"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solidFill>
                      <a:schemeClr val="bg1">
                        <a:lumMod val="85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kumimoji="0" lang="sv-SE"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0" marR="0" marT="0" marB="0" anchor="b">
                    <a:no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YES*</a:t>
                      </a:r>
                    </a:p>
                  </a:txBody>
                  <a:tcPr marL="0" marR="0" marT="0" marB="0" anchor="b">
                    <a:solidFill>
                      <a:srgbClr val="C6E6A2"/>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YES*</a:t>
                      </a:r>
                      <a:endParaRPr kumimoji="0" lang="sv-SE"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0" marR="0" marT="0" marB="0" anchor="b">
                    <a:solidFill>
                      <a:srgbClr val="C6E6A2"/>
                    </a:solidFill>
                  </a:tcPr>
                </a:tc>
                <a:extLst>
                  <a:ext uri="{0D108BD9-81ED-4DB2-BD59-A6C34878D82A}">
                    <a16:rowId xmlns:a16="http://schemas.microsoft.com/office/drawing/2014/main" val="2706861741"/>
                  </a:ext>
                </a:extLst>
              </a:tr>
              <a:tr h="258011">
                <a:tc>
                  <a:txBody>
                    <a:bodyPr/>
                    <a:lstStyle/>
                    <a:p>
                      <a:pPr algn="ctr" fontAlgn="b">
                        <a:spcBef>
                          <a:spcPts val="0"/>
                        </a:spcBef>
                        <a:spcAft>
                          <a:spcPts val="0"/>
                        </a:spcAft>
                      </a:pPr>
                      <a:r>
                        <a:rPr lang="en-US" sz="1600" b="1" u="none" strike="noStrike" dirty="0">
                          <a:solidFill>
                            <a:srgbClr val="000000"/>
                          </a:solidFill>
                          <a:effectLst/>
                        </a:rPr>
                        <a:t>CSPEC</a:t>
                      </a:r>
                      <a:endParaRPr lang="en-US" sz="1600" b="0" i="0" u="none" strike="noStrike" dirty="0">
                        <a:effectLst/>
                        <a:latin typeface="+mn-lt"/>
                      </a:endParaRPr>
                    </a:p>
                  </a:txBody>
                  <a:tcPr marL="7310" marR="7310" marT="7310" marB="0" anchor="b"/>
                </a:tc>
                <a:tc>
                  <a:txBody>
                    <a:bodyPr/>
                    <a:lstStyle/>
                    <a:p>
                      <a:pPr algn="l" fontAlgn="b"/>
                      <a:r>
                        <a:rPr lang="sv-SE" sz="1400" b="0" i="0" u="none" strike="noStrike" kern="1200" dirty="0">
                          <a:solidFill>
                            <a:srgbClr val="000000"/>
                          </a:solidFill>
                          <a:effectLst/>
                          <a:latin typeface="Arial" panose="020B0604020202020204" pitchFamily="34" charset="0"/>
                          <a:ea typeface="+mn-ea"/>
                          <a:cs typeface="Arial" panose="020B0604020202020204" pitchFamily="34" charset="0"/>
                        </a:rPr>
                        <a:t>YES</a:t>
                      </a:r>
                      <a:endParaRPr lang="sv-SE"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solidFill>
                      <a:srgbClr val="92D050"/>
                    </a:solidFill>
                  </a:tcPr>
                </a:tc>
                <a:tc>
                  <a:txBody>
                    <a:bodyPr/>
                    <a:lstStyle/>
                    <a:p>
                      <a:pPr algn="l" fontAlgn="b"/>
                      <a:r>
                        <a:rPr lang="sv-SE" sz="1400" b="0" i="0" u="none" strike="noStrike" dirty="0">
                          <a:solidFill>
                            <a:srgbClr val="000000"/>
                          </a:solidFill>
                          <a:effectLst/>
                          <a:latin typeface="Arial" panose="020B0604020202020204" pitchFamily="34" charset="0"/>
                          <a:cs typeface="Arial" panose="020B0604020202020204" pitchFamily="34" charset="0"/>
                        </a:rPr>
                        <a:t>YES*</a:t>
                      </a:r>
                    </a:p>
                  </a:txBody>
                  <a:tcPr marL="0" marR="0" marT="0" marB="0" anchor="b">
                    <a:solidFill>
                      <a:srgbClr val="C6E6A2"/>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sv-SE" sz="1400" b="0" i="0" u="none" strike="noStrike" dirty="0">
                          <a:solidFill>
                            <a:srgbClr val="000000"/>
                          </a:solidFill>
                          <a:effectLst/>
                          <a:latin typeface="Arial" panose="020B0604020202020204" pitchFamily="34" charset="0"/>
                          <a:cs typeface="Arial" panose="020B0604020202020204" pitchFamily="34" charset="0"/>
                        </a:rPr>
                        <a:t>YES</a:t>
                      </a:r>
                    </a:p>
                  </a:txBody>
                  <a:tcPr marL="0" marR="0" marT="0" marB="0" anchor="b">
                    <a:solidFill>
                      <a:srgbClr val="92D050"/>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Arial" panose="020B0604020202020204" pitchFamily="34" charset="0"/>
                          <a:cs typeface="Arial" panose="020B0604020202020204" pitchFamily="34" charset="0"/>
                        </a:rPr>
                        <a:t>N/A</a:t>
                      </a:r>
                      <a:endParaRPr lang="sv-SE" sz="14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0" marR="0" marT="0" marB="0" anchor="b">
                    <a:solidFill>
                      <a:schemeClr val="bg1">
                        <a:lumMod val="85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sv-SE" sz="1400" b="0" i="0" u="none" strike="noStrike" dirty="0">
                          <a:solidFill>
                            <a:srgbClr val="000000"/>
                          </a:solidFill>
                          <a:effectLst/>
                          <a:latin typeface="Arial" panose="020B0604020202020204" pitchFamily="34" charset="0"/>
                          <a:cs typeface="Arial" panose="020B0604020202020204" pitchFamily="34" charset="0"/>
                        </a:rPr>
                        <a:t>YES: He3</a:t>
                      </a:r>
                    </a:p>
                  </a:txBody>
                  <a:tcPr marL="0" marR="0" marT="0" marB="0" anchor="b">
                    <a:solidFill>
                      <a:srgbClr val="92D050"/>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kumimoji="0" lang="sv-SE"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0" marR="0" marT="0" marB="0" anchor="b">
                    <a:no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YES*</a:t>
                      </a:r>
                    </a:p>
                  </a:txBody>
                  <a:tcPr marL="0" marR="0" marT="0" marB="0" anchor="b">
                    <a:solidFill>
                      <a:srgbClr val="C6E6A2"/>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YES*</a:t>
                      </a:r>
                    </a:p>
                  </a:txBody>
                  <a:tcPr marL="0" marR="0" marT="0" marB="0" anchor="b">
                    <a:solidFill>
                      <a:srgbClr val="C6E6A2"/>
                    </a:solidFill>
                  </a:tcPr>
                </a:tc>
                <a:extLst>
                  <a:ext uri="{0D108BD9-81ED-4DB2-BD59-A6C34878D82A}">
                    <a16:rowId xmlns:a16="http://schemas.microsoft.com/office/drawing/2014/main" val="4221224097"/>
                  </a:ext>
                </a:extLst>
              </a:tr>
              <a:tr h="258011">
                <a:tc>
                  <a:txBody>
                    <a:bodyPr/>
                    <a:lstStyle/>
                    <a:p>
                      <a:pPr algn="ctr" fontAlgn="b">
                        <a:spcBef>
                          <a:spcPts val="0"/>
                        </a:spcBef>
                        <a:spcAft>
                          <a:spcPts val="0"/>
                        </a:spcAft>
                      </a:pPr>
                      <a:r>
                        <a:rPr lang="en-US" sz="1600" b="1" u="none" strike="noStrike" dirty="0">
                          <a:solidFill>
                            <a:schemeClr val="tx1"/>
                          </a:solidFill>
                          <a:effectLst/>
                        </a:rPr>
                        <a:t>T-REX</a:t>
                      </a:r>
                      <a:endParaRPr lang="en-US" sz="1600" b="0" i="0" u="none" strike="noStrike" dirty="0">
                        <a:solidFill>
                          <a:schemeClr val="tx1"/>
                        </a:solidFill>
                        <a:effectLst/>
                        <a:latin typeface="+mn-lt"/>
                      </a:endParaRPr>
                    </a:p>
                  </a:txBody>
                  <a:tcPr marL="7310" marR="7310" marT="7310" marB="0" anchor="b"/>
                </a:tc>
                <a:tc>
                  <a:txBody>
                    <a:bodyPr/>
                    <a:lstStyle/>
                    <a:p>
                      <a:pPr algn="l" fontAlgn="b"/>
                      <a:r>
                        <a:rPr lang="sv-SE" sz="1400" b="0" i="0" u="none" strike="noStrike" kern="1200" dirty="0">
                          <a:solidFill>
                            <a:srgbClr val="000000"/>
                          </a:solidFill>
                          <a:effectLst/>
                          <a:latin typeface="Arial" panose="020B0604020202020204" pitchFamily="34" charset="0"/>
                          <a:ea typeface="+mn-ea"/>
                          <a:cs typeface="Arial" panose="020B0604020202020204" pitchFamily="34" charset="0"/>
                        </a:rPr>
                        <a:t>YES</a:t>
                      </a:r>
                      <a:endParaRPr lang="sv-SE"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solidFill>
                      <a:srgbClr val="92D050"/>
                    </a:solidFill>
                  </a:tcPr>
                </a:tc>
                <a:tc>
                  <a:txBody>
                    <a:bodyPr/>
                    <a:lstStyle/>
                    <a:p>
                      <a:pPr algn="l" fontAlgn="b"/>
                      <a:r>
                        <a:rPr lang="sv-SE" sz="1400" b="0" i="0" u="none" strike="noStrike" dirty="0">
                          <a:solidFill>
                            <a:srgbClr val="000000"/>
                          </a:solidFill>
                          <a:effectLst/>
                          <a:latin typeface="Arial" panose="020B0604020202020204" pitchFamily="34" charset="0"/>
                          <a:cs typeface="Arial" panose="020B0604020202020204" pitchFamily="34" charset="0"/>
                        </a:rPr>
                        <a:t>YES*</a:t>
                      </a:r>
                    </a:p>
                  </a:txBody>
                  <a:tcPr marL="0" marR="0" marT="0" marB="0" anchor="b">
                    <a:solidFill>
                      <a:srgbClr val="C6E6A2"/>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YES</a:t>
                      </a:r>
                    </a:p>
                  </a:txBody>
                  <a:tcPr marL="0" marR="0" marT="0" marB="0" anchor="b">
                    <a:solidFill>
                      <a:srgbClr val="92D050"/>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sv-SE" sz="1400" b="0" i="0" u="none" strike="noStrike" dirty="0">
                          <a:solidFill>
                            <a:srgbClr val="000000"/>
                          </a:solidFill>
                          <a:effectLst/>
                          <a:latin typeface="Arial" panose="020B0604020202020204" pitchFamily="34" charset="0"/>
                          <a:cs typeface="Arial" panose="020B0604020202020204" pitchFamily="34" charset="0"/>
                        </a:rPr>
                        <a:t>YES</a:t>
                      </a:r>
                    </a:p>
                  </a:txBody>
                  <a:tcPr marL="0" marR="0" marT="0" marB="0" anchor="b">
                    <a:solidFill>
                      <a:srgbClr val="92D050"/>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sv-SE" sz="1400" b="0" i="0" u="none" strike="noStrike" dirty="0">
                          <a:solidFill>
                            <a:srgbClr val="000000"/>
                          </a:solidFill>
                          <a:effectLst/>
                          <a:latin typeface="Arial" panose="020B0604020202020204" pitchFamily="34" charset="0"/>
                          <a:cs typeface="Arial" panose="020B0604020202020204" pitchFamily="34" charset="0"/>
                        </a:rPr>
                        <a:t>YES: MG</a:t>
                      </a:r>
                    </a:p>
                  </a:txBody>
                  <a:tcPr marL="0" marR="0" marT="0" marB="0" anchor="b">
                    <a:solidFill>
                      <a:srgbClr val="92D050"/>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kumimoji="0" lang="sv-SE"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0" marR="0" marT="0" marB="0" anchor="b">
                    <a:no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YES*</a:t>
                      </a:r>
                    </a:p>
                  </a:txBody>
                  <a:tcPr marL="0" marR="0" marT="0" marB="0" anchor="b">
                    <a:solidFill>
                      <a:srgbClr val="C6E6A2"/>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YES*</a:t>
                      </a:r>
                    </a:p>
                  </a:txBody>
                  <a:tcPr marL="0" marR="0" marT="0" marB="0" anchor="b">
                    <a:solidFill>
                      <a:srgbClr val="C6E6A2"/>
                    </a:solidFill>
                  </a:tcPr>
                </a:tc>
                <a:extLst>
                  <a:ext uri="{0D108BD9-81ED-4DB2-BD59-A6C34878D82A}">
                    <a16:rowId xmlns:a16="http://schemas.microsoft.com/office/drawing/2014/main" val="48848999"/>
                  </a:ext>
                </a:extLst>
              </a:tr>
              <a:tr h="258011">
                <a:tc>
                  <a:txBody>
                    <a:bodyPr/>
                    <a:lstStyle/>
                    <a:p>
                      <a:pPr algn="ctr" fontAlgn="b">
                        <a:spcBef>
                          <a:spcPts val="0"/>
                        </a:spcBef>
                        <a:spcAft>
                          <a:spcPts val="0"/>
                        </a:spcAft>
                      </a:pPr>
                      <a:r>
                        <a:rPr lang="en-US" sz="1600" b="1" u="none" strike="noStrike" dirty="0">
                          <a:solidFill>
                            <a:schemeClr val="tx1"/>
                          </a:solidFill>
                          <a:effectLst/>
                        </a:rPr>
                        <a:t>VESPA</a:t>
                      </a:r>
                      <a:endParaRPr lang="en-US" sz="1600" b="0" i="0" u="none" strike="noStrike" dirty="0">
                        <a:solidFill>
                          <a:schemeClr val="tx1"/>
                        </a:solidFill>
                        <a:effectLst/>
                        <a:latin typeface="+mn-lt"/>
                      </a:endParaRPr>
                    </a:p>
                  </a:txBody>
                  <a:tcPr marL="7310" marR="7310" marT="7310" marB="0" anchor="b"/>
                </a:tc>
                <a:tc>
                  <a:txBody>
                    <a:bodyPr/>
                    <a:lstStyle/>
                    <a:p>
                      <a:pPr algn="l" fontAlgn="b"/>
                      <a:endParaRPr lang="sv-SE"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noFill/>
                  </a:tcPr>
                </a:tc>
                <a:tc>
                  <a:txBody>
                    <a:bodyPr/>
                    <a:lstStyle/>
                    <a:p>
                      <a:pPr algn="l" fontAlgn="b"/>
                      <a:endParaRPr lang="sv-SE"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noFill/>
                  </a:tcPr>
                </a:tc>
                <a:tc>
                  <a:txBody>
                    <a:bodyPr/>
                    <a:lstStyle/>
                    <a:p>
                      <a:pPr algn="l" fontAlgn="b"/>
                      <a:endParaRPr lang="sv-SE" sz="1400" b="0" i="0" u="none" strike="noStrike" dirty="0">
                        <a:solidFill>
                          <a:srgbClr val="FF0000"/>
                        </a:solidFill>
                        <a:effectLst/>
                        <a:latin typeface="Arial" panose="020B0604020202020204" pitchFamily="34" charset="0"/>
                        <a:cs typeface="Arial" panose="020B0604020202020204" pitchFamily="34" charset="0"/>
                      </a:endParaRPr>
                    </a:p>
                  </a:txBody>
                  <a:tcPr marL="0" marR="0" marT="0" marB="0" anchor="b">
                    <a:noFill/>
                  </a:tcPr>
                </a:tc>
                <a:tc>
                  <a:txBody>
                    <a:bodyPr/>
                    <a:lstStyle/>
                    <a:p>
                      <a:pPr algn="l" fontAlgn="b"/>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noFill/>
                  </a:tcPr>
                </a:tc>
                <a:tc>
                  <a:txBody>
                    <a:bodyPr/>
                    <a:lstStyle/>
                    <a:p>
                      <a:pPr algn="l" fontAlgn="b"/>
                      <a:endParaRPr lang="sv-SE"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noFill/>
                  </a:tcPr>
                </a:tc>
                <a:tc>
                  <a:txBody>
                    <a:bodyPr/>
                    <a:lstStyle/>
                    <a:p>
                      <a:pPr algn="l" fontAlgn="b"/>
                      <a:endParaRPr lang="sv-SE"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noFill/>
                  </a:tcPr>
                </a:tc>
                <a:tc>
                  <a:txBody>
                    <a:bodyPr/>
                    <a:lstStyle/>
                    <a:p>
                      <a:pPr algn="l" fontAlgn="b"/>
                      <a:endParaRPr lang="sv-SE"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noFill/>
                  </a:tcPr>
                </a:tc>
                <a:tc>
                  <a:txBody>
                    <a:bodyPr/>
                    <a:lstStyle/>
                    <a:p>
                      <a:pPr algn="l" fontAlgn="b"/>
                      <a:endParaRPr lang="sv-SE"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noFill/>
                  </a:tcPr>
                </a:tc>
                <a:extLst>
                  <a:ext uri="{0D108BD9-81ED-4DB2-BD59-A6C34878D82A}">
                    <a16:rowId xmlns:a16="http://schemas.microsoft.com/office/drawing/2014/main" val="3843837890"/>
                  </a:ext>
                </a:extLst>
              </a:tr>
            </a:tbl>
          </a:graphicData>
        </a:graphic>
      </p:graphicFrame>
      <p:sp>
        <p:nvSpPr>
          <p:cNvPr id="9" name="Rectangle 8">
            <a:extLst>
              <a:ext uri="{FF2B5EF4-FFF2-40B4-BE49-F238E27FC236}">
                <a16:creationId xmlns:a16="http://schemas.microsoft.com/office/drawing/2014/main" id="{E1EA3C80-B0BF-41BC-846B-52C000C21F50}"/>
              </a:ext>
            </a:extLst>
          </p:cNvPr>
          <p:cNvSpPr/>
          <p:nvPr/>
        </p:nvSpPr>
        <p:spPr>
          <a:xfrm>
            <a:off x="883218" y="3279018"/>
            <a:ext cx="10769600" cy="283029"/>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953196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4B2644-665A-DDFB-EA4B-1C69351DCC02}"/>
            </a:ext>
          </a:extLst>
        </p:cNvPr>
        <p:cNvGrpSpPr/>
        <p:nvPr/>
      </p:nvGrpSpPr>
      <p:grpSpPr>
        <a:xfrm>
          <a:off x="0" y="0"/>
          <a:ext cx="0" cy="0"/>
          <a:chOff x="0" y="0"/>
          <a:chExt cx="0" cy="0"/>
        </a:xfrm>
      </p:grpSpPr>
      <p:pic>
        <p:nvPicPr>
          <p:cNvPr id="14" name="Picture 13">
            <a:extLst>
              <a:ext uri="{FF2B5EF4-FFF2-40B4-BE49-F238E27FC236}">
                <a16:creationId xmlns:a16="http://schemas.microsoft.com/office/drawing/2014/main" id="{E00659C1-5149-1FE7-6427-2F5BF1D7AA46}"/>
              </a:ext>
            </a:extLst>
          </p:cNvPr>
          <p:cNvPicPr>
            <a:picLocks noChangeAspect="1"/>
          </p:cNvPicPr>
          <p:nvPr/>
        </p:nvPicPr>
        <p:blipFill>
          <a:blip r:embed="rId3"/>
          <a:stretch>
            <a:fillRect/>
          </a:stretch>
        </p:blipFill>
        <p:spPr>
          <a:xfrm>
            <a:off x="324916" y="1050977"/>
            <a:ext cx="10456816" cy="5536458"/>
          </a:xfrm>
          <a:prstGeom prst="rect">
            <a:avLst/>
          </a:prstGeom>
        </p:spPr>
      </p:pic>
      <p:sp>
        <p:nvSpPr>
          <p:cNvPr id="2" name="Rubrik 1">
            <a:extLst>
              <a:ext uri="{FF2B5EF4-FFF2-40B4-BE49-F238E27FC236}">
                <a16:creationId xmlns:a16="http://schemas.microsoft.com/office/drawing/2014/main" id="{4D485753-FB6A-4ABA-3E5A-20BB4FEB3442}"/>
              </a:ext>
            </a:extLst>
          </p:cNvPr>
          <p:cNvSpPr>
            <a:spLocks noGrp="1"/>
          </p:cNvSpPr>
          <p:nvPr>
            <p:ph type="title"/>
          </p:nvPr>
        </p:nvSpPr>
        <p:spPr>
          <a:xfrm>
            <a:off x="575526" y="145293"/>
            <a:ext cx="9360000" cy="657339"/>
          </a:xfrm>
        </p:spPr>
        <p:txBody>
          <a:bodyPr/>
          <a:lstStyle/>
          <a:p>
            <a:r>
              <a:rPr lang="en-GB" dirty="0"/>
              <a:t>TG5 slip chart</a:t>
            </a:r>
          </a:p>
        </p:txBody>
      </p:sp>
      <p:sp>
        <p:nvSpPr>
          <p:cNvPr id="7" name="Platshållare för datum 6">
            <a:extLst>
              <a:ext uri="{FF2B5EF4-FFF2-40B4-BE49-F238E27FC236}">
                <a16:creationId xmlns:a16="http://schemas.microsoft.com/office/drawing/2014/main" id="{5D23F795-27E2-4D1C-B0A0-F607AE4EDF29}"/>
              </a:ext>
            </a:extLst>
          </p:cNvPr>
          <p:cNvSpPr>
            <a:spLocks noGrp="1"/>
          </p:cNvSpPr>
          <p:nvPr>
            <p:ph type="dt" sz="half" idx="10"/>
          </p:nvPr>
        </p:nvSpPr>
        <p:spPr>
          <a:xfrm>
            <a:off x="1195647" y="6475270"/>
            <a:ext cx="832658" cy="365125"/>
          </a:xfrm>
          <a:prstGeom prst="rect">
            <a:avLst/>
          </a:prstGeom>
        </p:spPr>
        <p:txBody>
          <a:bodyPr vert="horz" lIns="91440" tIns="45720" rIns="91440" bIns="45720" rtlCol="0" anchor="ctr"/>
          <a:lstStyle>
            <a:defPPr>
              <a:defRPr lang="sv-SE"/>
            </a:defPPr>
            <a:lvl1pPr marL="0" algn="l" defTabSz="914400" rtl="0" eaLnBrk="1" latinLnBrk="0" hangingPunct="1">
              <a:defRPr sz="800" kern="1200" spc="80" baseline="0">
                <a:solidFill>
                  <a:srgbClr val="CCCCCC"/>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18896B66-0B3A-474C-9C9C-E4F07B1F5DAD}" type="datetime1">
              <a:rPr kumimoji="0" lang="sv-SE" sz="800" b="0" i="0" u="none" strike="noStrike" kern="1200" cap="none" spc="80" normalizeH="0" baseline="0" noProof="0" smtClean="0">
                <a:ln>
                  <a:noFill/>
                </a:ln>
                <a:solidFill>
                  <a:srgbClr val="CCCCCC"/>
                </a:solidFill>
                <a:effectLst/>
                <a:uLnTx/>
                <a:uFillTx/>
                <a:latin typeface="Segoe UI"/>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2026-04-28</a:t>
            </a:fld>
            <a:endParaRPr kumimoji="0" lang="sv-SE" sz="800" b="0" i="0" u="none" strike="noStrike" kern="1200" cap="none" spc="80" normalizeH="0" baseline="0" noProof="0" dirty="0">
              <a:ln>
                <a:noFill/>
              </a:ln>
              <a:solidFill>
                <a:srgbClr val="CCCCCC"/>
              </a:solidFill>
              <a:effectLst/>
              <a:uLnTx/>
              <a:uFillTx/>
              <a:latin typeface="Segoe UI"/>
              <a:ea typeface="+mn-ea"/>
              <a:cs typeface="+mn-cs"/>
            </a:endParaRPr>
          </a:p>
        </p:txBody>
      </p:sp>
      <p:sp>
        <p:nvSpPr>
          <p:cNvPr id="3" name="TextBox 2">
            <a:extLst>
              <a:ext uri="{FF2B5EF4-FFF2-40B4-BE49-F238E27FC236}">
                <a16:creationId xmlns:a16="http://schemas.microsoft.com/office/drawing/2014/main" id="{4C8C80CD-2E76-9C17-29CF-8D777FFECC27}"/>
              </a:ext>
            </a:extLst>
          </p:cNvPr>
          <p:cNvSpPr txBox="1"/>
          <p:nvPr/>
        </p:nvSpPr>
        <p:spPr>
          <a:xfrm>
            <a:off x="1797655" y="6573942"/>
            <a:ext cx="10292605" cy="230832"/>
          </a:xfrm>
          <a:prstGeom prst="rect">
            <a:avLst/>
          </a:prstGeom>
          <a:noFill/>
        </p:spPr>
        <p:txBody>
          <a:bodyPr wrap="squar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sv-SE" sz="900" b="1" i="0" u="none" strike="noStrike" kern="1200" cap="none" spc="0" normalizeH="0" baseline="0" noProof="0" dirty="0">
                <a:ln>
                  <a:noFill/>
                </a:ln>
                <a:solidFill>
                  <a:srgbClr val="666666"/>
                </a:solidFill>
                <a:effectLst/>
                <a:uLnTx/>
                <a:uFillTx/>
                <a:latin typeface="Segoe UI" panose="020B0502040204020203" pitchFamily="34" charset="0"/>
                <a:ea typeface="+mn-ea"/>
                <a:cs typeface="+mn-cs"/>
              </a:rPr>
              <a:t>Note</a:t>
            </a:r>
            <a:r>
              <a:rPr kumimoji="0" lang="sv-SE" sz="900" b="0" i="0" u="none" strike="noStrike" kern="1200" cap="none" spc="0" normalizeH="0" baseline="0" noProof="0" dirty="0">
                <a:ln>
                  <a:noFill/>
                </a:ln>
                <a:solidFill>
                  <a:srgbClr val="666666"/>
                </a:solidFill>
                <a:effectLst/>
                <a:uLnTx/>
                <a:uFillTx/>
                <a:latin typeface="Segoe UI" panose="020B0502040204020203" pitchFamily="34" charset="0"/>
                <a:ea typeface="+mn-ea"/>
                <a:cs typeface="+mn-cs"/>
              </a:rPr>
              <a:t>: </a:t>
            </a:r>
            <a:r>
              <a:rPr kumimoji="0" lang="en-GB" sz="9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rPr>
              <a:t>For T2T3, tracking starts after </a:t>
            </a:r>
            <a:r>
              <a:rPr kumimoji="0" lang="en-GB" sz="900" b="0" i="0" u="none" strike="noStrike" kern="1200" cap="none" spc="0" normalizeH="0" baseline="0" noProof="0" dirty="0" err="1">
                <a:ln>
                  <a:noFill/>
                </a:ln>
                <a:solidFill>
                  <a:srgbClr val="000000"/>
                </a:solidFill>
                <a:effectLst/>
                <a:uLnTx/>
                <a:uFillTx/>
                <a:latin typeface="Segoe UI" panose="020B0502040204020203" pitchFamily="34" charset="0"/>
                <a:ea typeface="+mn-ea"/>
                <a:cs typeface="+mn-cs"/>
              </a:rPr>
              <a:t>replanning</a:t>
            </a:r>
            <a:r>
              <a:rPr kumimoji="0" lang="en-GB" sz="9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rPr>
              <a:t> close-out. Vespa has TG5 in </a:t>
            </a:r>
            <a:r>
              <a:rPr kumimoji="0" lang="en-GB" sz="900" b="1" i="0" u="none" strike="noStrike" kern="1200" cap="none" spc="0" normalizeH="0" baseline="0" noProof="0" dirty="0">
                <a:ln>
                  <a:noFill/>
                </a:ln>
                <a:solidFill>
                  <a:srgbClr val="000000"/>
                </a:solidFill>
                <a:effectLst/>
                <a:uLnTx/>
                <a:uFillTx/>
                <a:latin typeface="Segoe UI" panose="020B0502040204020203" pitchFamily="34" charset="0"/>
                <a:ea typeface="+mn-ea"/>
                <a:cs typeface="+mn-cs"/>
              </a:rPr>
              <a:t>May 2029</a:t>
            </a:r>
            <a:r>
              <a:rPr kumimoji="0" lang="en-GB" sz="9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rPr>
              <a:t>. Once TG5 is approved, the instrument will be removed from tracking. </a:t>
            </a:r>
            <a:endParaRPr kumimoji="0" lang="sv-SE" sz="1800" b="0" i="0" u="none" strike="noStrike" kern="1200" cap="none" spc="0" normalizeH="0" baseline="0" noProof="0" dirty="0">
              <a:ln>
                <a:noFill/>
              </a:ln>
              <a:solidFill>
                <a:srgbClr val="666666"/>
              </a:solidFill>
              <a:effectLst/>
              <a:uLnTx/>
              <a:uFillTx/>
              <a:latin typeface="Segoe UI" panose="020B0502040204020203" pitchFamily="34" charset="0"/>
              <a:ea typeface="+mn-ea"/>
              <a:cs typeface="+mn-cs"/>
            </a:endParaRPr>
          </a:p>
        </p:txBody>
      </p:sp>
      <p:sp>
        <p:nvSpPr>
          <p:cNvPr id="6" name="textruta 16">
            <a:extLst>
              <a:ext uri="{FF2B5EF4-FFF2-40B4-BE49-F238E27FC236}">
                <a16:creationId xmlns:a16="http://schemas.microsoft.com/office/drawing/2014/main" id="{8C64AA98-579F-964E-2316-A9072E2E247F}"/>
              </a:ext>
            </a:extLst>
          </p:cNvPr>
          <p:cNvSpPr txBox="1"/>
          <p:nvPr/>
        </p:nvSpPr>
        <p:spPr>
          <a:xfrm>
            <a:off x="5045804" y="5510784"/>
            <a:ext cx="730036" cy="338554"/>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sv-SE" sz="800" b="0" i="0" u="none" strike="noStrike" kern="1200" cap="none" spc="0" normalizeH="0" baseline="0" noProof="0" dirty="0">
                <a:ln>
                  <a:noFill/>
                </a:ln>
                <a:solidFill>
                  <a:srgbClr val="666666"/>
                </a:solidFill>
                <a:effectLst/>
                <a:uLnTx/>
                <a:uFillTx/>
                <a:latin typeface="Segoe UI" panose="020B0502040204020203" pitchFamily="34" charset="0"/>
                <a:ea typeface="+mn-ea"/>
                <a:cs typeface="+mn-cs"/>
              </a:rPr>
              <a:t>,</a:t>
            </a:r>
            <a:r>
              <a:rPr kumimoji="0" lang="sv-SE" sz="800" b="1" i="0" u="none" strike="noStrike" kern="1200" cap="none" spc="0" normalizeH="0" baseline="0" noProof="0" dirty="0">
                <a:ln>
                  <a:noFill/>
                </a:ln>
                <a:solidFill>
                  <a:srgbClr val="FF0000"/>
                </a:solidFill>
                <a:effectLst/>
                <a:uLnTx/>
                <a:uFillTx/>
                <a:latin typeface="Segoe UI" panose="020B0502040204020203" pitchFamily="34" charset="0"/>
                <a:ea typeface="+mn-ea"/>
                <a:cs typeface="+mn-cs"/>
              </a:rPr>
              <a:t>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sv-SE" sz="800" b="1" i="0" u="none" strike="noStrike" kern="1200" cap="none" spc="0" normalizeH="0" baseline="0" noProof="0" dirty="0">
                <a:ln>
                  <a:noFill/>
                </a:ln>
                <a:solidFill>
                  <a:srgbClr val="FF0000"/>
                </a:solidFill>
                <a:effectLst/>
                <a:uLnTx/>
                <a:uFillTx/>
                <a:latin typeface="Segoe UI" panose="020B0502040204020203" pitchFamily="34" charset="0"/>
                <a:ea typeface="+mn-ea"/>
                <a:cs typeface="+mn-cs"/>
              </a:rPr>
              <a:t> NMX</a:t>
            </a:r>
            <a:r>
              <a:rPr kumimoji="0" lang="sv-SE" sz="800" b="0" i="0" u="none" strike="noStrike" kern="1200" cap="none" spc="0" normalizeH="0" baseline="0" noProof="0" dirty="0">
                <a:ln>
                  <a:noFill/>
                </a:ln>
                <a:solidFill>
                  <a:srgbClr val="666666"/>
                </a:solidFill>
                <a:effectLst/>
                <a:uLnTx/>
                <a:uFillTx/>
                <a:latin typeface="Segoe UI" panose="020B0502040204020203" pitchFamily="34" charset="0"/>
                <a:ea typeface="+mn-ea"/>
                <a:cs typeface="+mn-cs"/>
              </a:rPr>
              <a:t> </a:t>
            </a:r>
          </a:p>
        </p:txBody>
      </p:sp>
      <p:sp>
        <p:nvSpPr>
          <p:cNvPr id="9" name="textruta 10">
            <a:extLst>
              <a:ext uri="{FF2B5EF4-FFF2-40B4-BE49-F238E27FC236}">
                <a16:creationId xmlns:a16="http://schemas.microsoft.com/office/drawing/2014/main" id="{544DDE1D-786F-B8FA-843D-BFCF72BF7765}"/>
              </a:ext>
            </a:extLst>
          </p:cNvPr>
          <p:cNvSpPr txBox="1"/>
          <p:nvPr/>
        </p:nvSpPr>
        <p:spPr>
          <a:xfrm>
            <a:off x="3787075" y="5637746"/>
            <a:ext cx="469189" cy="33855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sz="800" b="1" i="0" u="none" strike="noStrike" kern="1200" cap="none" spc="0" normalizeH="0" baseline="0" noProof="0" dirty="0">
                <a:ln>
                  <a:noFill/>
                </a:ln>
                <a:solidFill>
                  <a:srgbClr val="92D050"/>
                </a:solidFill>
                <a:effectLst/>
                <a:uLnTx/>
                <a:uFillTx/>
                <a:latin typeface="Segoe UI" panose="020B0502040204020203" pitchFamily="34" charset="0"/>
                <a:ea typeface="+mn-ea"/>
                <a:cs typeface="+mn-cs"/>
              </a:rPr>
              <a:t>ODIN, </a:t>
            </a:r>
          </a:p>
        </p:txBody>
      </p:sp>
      <p:sp>
        <p:nvSpPr>
          <p:cNvPr id="10" name="textruta 16">
            <a:extLst>
              <a:ext uri="{FF2B5EF4-FFF2-40B4-BE49-F238E27FC236}">
                <a16:creationId xmlns:a16="http://schemas.microsoft.com/office/drawing/2014/main" id="{CC283C1B-EB74-F8E5-BACE-C3822297F63F}"/>
              </a:ext>
            </a:extLst>
          </p:cNvPr>
          <p:cNvSpPr txBox="1"/>
          <p:nvPr/>
        </p:nvSpPr>
        <p:spPr>
          <a:xfrm>
            <a:off x="3986704" y="5641947"/>
            <a:ext cx="1043034" cy="215444"/>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sv-SE" sz="800" b="1" i="0" u="none" strike="noStrike" kern="1200" cap="none" spc="0" normalizeH="0" baseline="0" noProof="0" dirty="0">
                <a:ln>
                  <a:noFill/>
                </a:ln>
                <a:solidFill>
                  <a:srgbClr val="FFFFFF">
                    <a:lumMod val="50000"/>
                  </a:srgbClr>
                </a:solidFill>
                <a:effectLst/>
                <a:uLnTx/>
                <a:uFillTx/>
                <a:latin typeface="Segoe UI" panose="020B0502040204020203" pitchFamily="34" charset="0"/>
                <a:ea typeface="+mn-ea"/>
                <a:cs typeface="+mn-cs"/>
              </a:rPr>
              <a:t>DREAM </a:t>
            </a:r>
            <a:r>
              <a:rPr kumimoji="0" lang="sv-SE" sz="800" b="1" i="0" u="none" strike="noStrike" kern="1200" cap="none" spc="0" normalizeH="0" baseline="0" noProof="0" dirty="0">
                <a:ln>
                  <a:noFill/>
                </a:ln>
                <a:solidFill>
                  <a:srgbClr val="0070C0"/>
                </a:solidFill>
                <a:effectLst/>
                <a:uLnTx/>
                <a:uFillTx/>
                <a:latin typeface="Segoe UI" panose="020B0502040204020203" pitchFamily="34" charset="0"/>
                <a:ea typeface="+mn-ea"/>
                <a:cs typeface="+mn-cs"/>
              </a:rPr>
              <a:t>ESTIA</a:t>
            </a:r>
            <a:endParaRPr kumimoji="0" lang="sv-SE" sz="800" b="0" i="0" u="none" strike="noStrike" kern="1200" cap="none" spc="0" normalizeH="0" baseline="0" noProof="0" dirty="0">
              <a:ln>
                <a:noFill/>
              </a:ln>
              <a:solidFill>
                <a:srgbClr val="0070C0"/>
              </a:solidFill>
              <a:effectLst/>
              <a:uLnTx/>
              <a:uFillTx/>
              <a:latin typeface="Segoe UI" panose="020B0502040204020203" pitchFamily="34" charset="0"/>
              <a:ea typeface="+mn-ea"/>
              <a:cs typeface="+mn-cs"/>
            </a:endParaRPr>
          </a:p>
        </p:txBody>
      </p:sp>
      <p:sp>
        <p:nvSpPr>
          <p:cNvPr id="11" name="textruta 10">
            <a:extLst>
              <a:ext uri="{FF2B5EF4-FFF2-40B4-BE49-F238E27FC236}">
                <a16:creationId xmlns:a16="http://schemas.microsoft.com/office/drawing/2014/main" id="{1A75E96A-265B-D3D1-A6CD-A1FCCD9D9696}"/>
              </a:ext>
            </a:extLst>
          </p:cNvPr>
          <p:cNvSpPr txBox="1"/>
          <p:nvPr/>
        </p:nvSpPr>
        <p:spPr>
          <a:xfrm>
            <a:off x="6239914" y="5613366"/>
            <a:ext cx="873729" cy="461665"/>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sv-SE" sz="800" b="1" i="0" u="none" strike="noStrike" kern="1200" cap="none" spc="0" normalizeH="0" baseline="0" noProof="0" dirty="0">
                <a:ln>
                  <a:noFill/>
                </a:ln>
                <a:solidFill>
                  <a:srgbClr val="003366">
                    <a:lumMod val="75000"/>
                  </a:srgbClr>
                </a:solidFill>
                <a:effectLst/>
                <a:uLnTx/>
                <a:uFillTx/>
                <a:latin typeface="Segoe UI" panose="020B0502040204020203" pitchFamily="34" charset="0"/>
                <a:ea typeface="+mn-ea"/>
                <a:cs typeface="+mn-cs"/>
              </a:rPr>
              <a:t>MAGIC</a:t>
            </a:r>
            <a:r>
              <a:rPr kumimoji="0" lang="sv-SE" sz="800" b="1" i="0" u="none" strike="noStrike" kern="1200" cap="none" spc="0" normalizeH="0" baseline="0" noProof="0" dirty="0">
                <a:ln>
                  <a:noFill/>
                </a:ln>
                <a:solidFill>
                  <a:srgbClr val="0070C0"/>
                </a:solidFill>
                <a:effectLst/>
                <a:uLnTx/>
                <a:uFillTx/>
                <a:latin typeface="Segoe UI" panose="020B0502040204020203" pitchFamily="34" charset="0"/>
                <a:ea typeface="+mn-ea"/>
                <a:cs typeface="+mn-cs"/>
              </a:rPr>
              <a:t>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sv-SE" sz="800" b="1" i="0" u="none" strike="noStrike" kern="1200" cap="none" spc="0" normalizeH="0" baseline="0" noProof="0" dirty="0">
                <a:ln>
                  <a:noFill/>
                </a:ln>
                <a:solidFill>
                  <a:srgbClr val="FF7D00">
                    <a:lumMod val="75000"/>
                  </a:srgbClr>
                </a:solidFill>
                <a:effectLst/>
                <a:uLnTx/>
                <a:uFillTx/>
                <a:latin typeface="Segoe UI" panose="020B0502040204020203" pitchFamily="34" charset="0"/>
                <a:ea typeface="+mn-ea"/>
                <a:cs typeface="+mn-cs"/>
              </a:rPr>
              <a:t>BEER</a:t>
            </a:r>
            <a:br>
              <a:rPr kumimoji="0" lang="sv-SE" sz="800" b="0" i="0" u="none" strike="noStrike" kern="1200" cap="none" spc="0" normalizeH="0" baseline="0" noProof="0" dirty="0">
                <a:ln>
                  <a:noFill/>
                </a:ln>
                <a:solidFill>
                  <a:srgbClr val="FF7D00">
                    <a:lumMod val="75000"/>
                  </a:srgbClr>
                </a:solidFill>
                <a:effectLst/>
                <a:uLnTx/>
                <a:uFillTx/>
                <a:latin typeface="Segoe UI" panose="020B0502040204020203" pitchFamily="34" charset="0"/>
                <a:ea typeface="+mn-ea"/>
                <a:cs typeface="+mn-cs"/>
              </a:rPr>
            </a:br>
            <a:endParaRPr kumimoji="0" lang="sv-SE" sz="800" b="1" i="0" u="none" strike="noStrike" kern="1200" cap="none" spc="0" normalizeH="0" baseline="0" noProof="0" dirty="0">
              <a:ln>
                <a:noFill/>
              </a:ln>
              <a:solidFill>
                <a:srgbClr val="FF7D00">
                  <a:lumMod val="75000"/>
                </a:srgbClr>
              </a:solidFill>
              <a:effectLst/>
              <a:uLnTx/>
              <a:uFillTx/>
              <a:latin typeface="Segoe UI" panose="020B0502040204020203" pitchFamily="34" charset="0"/>
              <a:ea typeface="+mn-ea"/>
              <a:cs typeface="+mn-cs"/>
            </a:endParaRPr>
          </a:p>
        </p:txBody>
      </p:sp>
      <p:sp>
        <p:nvSpPr>
          <p:cNvPr id="12" name="textruta 10">
            <a:extLst>
              <a:ext uri="{FF2B5EF4-FFF2-40B4-BE49-F238E27FC236}">
                <a16:creationId xmlns:a16="http://schemas.microsoft.com/office/drawing/2014/main" id="{0B46B4C5-00ED-1795-92B1-8A007609CAC3}"/>
              </a:ext>
            </a:extLst>
          </p:cNvPr>
          <p:cNvSpPr txBox="1"/>
          <p:nvPr/>
        </p:nvSpPr>
        <p:spPr>
          <a:xfrm>
            <a:off x="5702531" y="5632381"/>
            <a:ext cx="563714" cy="338554"/>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sv-SE" sz="800" b="1" i="0" u="none" strike="noStrike" kern="1200" cap="none" spc="0" normalizeH="0" baseline="0" noProof="0" dirty="0">
                <a:ln>
                  <a:noFill/>
                </a:ln>
                <a:solidFill>
                  <a:srgbClr val="92D050"/>
                </a:solidFill>
                <a:effectLst/>
                <a:uLnTx/>
                <a:uFillTx/>
                <a:latin typeface="Segoe UI" panose="020B0502040204020203" pitchFamily="34" charset="0"/>
                <a:ea typeface="+mn-ea"/>
                <a:cs typeface="+mn-cs"/>
              </a:rPr>
              <a:t> SKADI </a:t>
            </a:r>
            <a:br>
              <a:rPr kumimoji="0" lang="sv-SE" sz="800" b="0" i="0" u="none" strike="noStrike" kern="1200" cap="none" spc="0" normalizeH="0" baseline="0" noProof="0" dirty="0">
                <a:ln>
                  <a:noFill/>
                </a:ln>
                <a:solidFill>
                  <a:srgbClr val="666666"/>
                </a:solidFill>
                <a:effectLst/>
                <a:uLnTx/>
                <a:uFillTx/>
                <a:latin typeface="Segoe UI" panose="020B0502040204020203" pitchFamily="34" charset="0"/>
                <a:ea typeface="+mn-ea"/>
                <a:cs typeface="+mn-cs"/>
              </a:rPr>
            </a:br>
            <a:endParaRPr kumimoji="0" lang="sv-SE" sz="800" b="1" i="0" u="none" strike="noStrike" kern="1200" cap="none" spc="0" normalizeH="0" baseline="0" noProof="0" dirty="0">
              <a:ln>
                <a:noFill/>
              </a:ln>
              <a:solidFill>
                <a:srgbClr val="821482"/>
              </a:solidFill>
              <a:effectLst/>
              <a:uLnTx/>
              <a:uFillTx/>
              <a:latin typeface="Segoe UI" panose="020B0502040204020203" pitchFamily="34" charset="0"/>
              <a:ea typeface="+mn-ea"/>
              <a:cs typeface="+mn-cs"/>
            </a:endParaRPr>
          </a:p>
        </p:txBody>
      </p:sp>
      <p:sp>
        <p:nvSpPr>
          <p:cNvPr id="13" name="textruta 10">
            <a:extLst>
              <a:ext uri="{FF2B5EF4-FFF2-40B4-BE49-F238E27FC236}">
                <a16:creationId xmlns:a16="http://schemas.microsoft.com/office/drawing/2014/main" id="{0C45CCD6-F94B-B236-4B6C-59A9C01902DD}"/>
              </a:ext>
            </a:extLst>
          </p:cNvPr>
          <p:cNvSpPr txBox="1"/>
          <p:nvPr/>
        </p:nvSpPr>
        <p:spPr>
          <a:xfrm>
            <a:off x="6981735" y="5632381"/>
            <a:ext cx="1234509" cy="58477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sz="800" b="1" i="0" u="none" strike="noStrike" kern="1200" cap="none" spc="0" normalizeH="0" baseline="0" noProof="0" dirty="0">
                <a:ln>
                  <a:noFill/>
                </a:ln>
                <a:solidFill>
                  <a:srgbClr val="821482"/>
                </a:solidFill>
                <a:effectLst/>
                <a:uLnTx/>
                <a:uFillTx/>
                <a:latin typeface="Segoe UI" panose="020B0502040204020203" pitchFamily="34" charset="0"/>
                <a:ea typeface="+mn-ea"/>
                <a:cs typeface="+mn-cs"/>
              </a:rPr>
              <a:t>MIRACLES,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sz="800" b="1" i="0" u="none" strike="noStrike" kern="1200" cap="none" spc="0" normalizeH="0" baseline="0" noProof="0" dirty="0">
                <a:ln>
                  <a:noFill/>
                </a:ln>
                <a:solidFill>
                  <a:srgbClr val="0099DC">
                    <a:lumMod val="75000"/>
                  </a:srgbClr>
                </a:solidFill>
                <a:effectLst/>
                <a:uLnTx/>
                <a:uFillTx/>
                <a:latin typeface="Segoe UI" panose="020B0502040204020203" pitchFamily="34" charset="0"/>
                <a:ea typeface="+mn-ea"/>
                <a:cs typeface="+mn-cs"/>
              </a:rPr>
              <a:t>HEIMDAL</a:t>
            </a:r>
          </a:p>
          <a:p>
            <a:pPr marL="0" marR="0" lvl="0" indent="0" algn="l" defTabSz="914400" rtl="0" eaLnBrk="0" fontAlgn="base" latinLnBrk="0" hangingPunct="0">
              <a:lnSpc>
                <a:spcPct val="100000"/>
              </a:lnSpc>
              <a:spcBef>
                <a:spcPct val="0"/>
              </a:spcBef>
              <a:spcAft>
                <a:spcPct val="0"/>
              </a:spcAft>
              <a:buClrTx/>
              <a:buSzTx/>
              <a:buFontTx/>
              <a:buNone/>
              <a:tabLst/>
              <a:defRPr/>
            </a:pPr>
            <a:br>
              <a:rPr kumimoji="0" lang="sv-SE" sz="800" b="0" i="0" u="none" strike="noStrike" kern="1200" cap="none" spc="0" normalizeH="0" baseline="0" noProof="0" dirty="0">
                <a:ln>
                  <a:noFill/>
                </a:ln>
                <a:solidFill>
                  <a:srgbClr val="666666"/>
                </a:solidFill>
                <a:effectLst/>
                <a:uLnTx/>
                <a:uFillTx/>
                <a:latin typeface="Segoe UI" panose="020B0502040204020203" pitchFamily="34" charset="0"/>
                <a:ea typeface="+mn-ea"/>
                <a:cs typeface="+mn-cs"/>
              </a:rPr>
            </a:br>
            <a:endParaRPr kumimoji="0" lang="sv-SE" sz="800" b="1" i="0" u="none" strike="noStrike" kern="1200" cap="none" spc="0" normalizeH="0" baseline="0" noProof="0" dirty="0">
              <a:ln>
                <a:noFill/>
              </a:ln>
              <a:solidFill>
                <a:srgbClr val="821482"/>
              </a:solidFill>
              <a:effectLst/>
              <a:uLnTx/>
              <a:uFillTx/>
              <a:latin typeface="Segoe UI" panose="020B0502040204020203" pitchFamily="34" charset="0"/>
              <a:ea typeface="+mn-ea"/>
              <a:cs typeface="+mn-cs"/>
            </a:endParaRPr>
          </a:p>
        </p:txBody>
      </p:sp>
      <p:sp>
        <p:nvSpPr>
          <p:cNvPr id="15" name="textruta 10">
            <a:extLst>
              <a:ext uri="{FF2B5EF4-FFF2-40B4-BE49-F238E27FC236}">
                <a16:creationId xmlns:a16="http://schemas.microsoft.com/office/drawing/2014/main" id="{171374C4-5C17-7145-DA91-1C2B4F4DB37A}"/>
              </a:ext>
            </a:extLst>
          </p:cNvPr>
          <p:cNvSpPr txBox="1"/>
          <p:nvPr/>
        </p:nvSpPr>
        <p:spPr>
          <a:xfrm>
            <a:off x="6117871" y="5626558"/>
            <a:ext cx="629392" cy="46166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sz="800" b="1" i="0" u="none" strike="noStrike" kern="1200" cap="none" spc="0" normalizeH="0" baseline="0" noProof="0" dirty="0">
                <a:ln>
                  <a:noFill/>
                </a:ln>
                <a:solidFill>
                  <a:srgbClr val="006646"/>
                </a:solidFill>
                <a:effectLst/>
                <a:uLnTx/>
                <a:uFillTx/>
                <a:latin typeface="Segoe UI" panose="020B0502040204020203" pitchFamily="34" charset="0"/>
                <a:ea typeface="+mn-ea"/>
                <a:cs typeface="+mn-cs"/>
              </a:rPr>
              <a:t>FREIA</a:t>
            </a:r>
            <a:endParaRPr kumimoji="0" lang="sv-SE" sz="800" b="1" i="0" u="none" strike="noStrike" kern="1200" cap="none" spc="0" normalizeH="0" baseline="0" noProof="0" dirty="0">
              <a:ln>
                <a:noFill/>
              </a:ln>
              <a:solidFill>
                <a:srgbClr val="0070C0"/>
              </a:solidFill>
              <a:effectLst/>
              <a:uLnTx/>
              <a:uFillTx/>
              <a:latin typeface="Segoe UI" panose="020B0502040204020203"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sz="800" b="1" i="0" u="none" strike="noStrike" kern="1200" cap="none" spc="0" normalizeH="0" baseline="0" noProof="0" dirty="0">
                <a:ln>
                  <a:noFill/>
                </a:ln>
                <a:solidFill>
                  <a:srgbClr val="006646"/>
                </a:solidFill>
                <a:effectLst/>
                <a:uLnTx/>
                <a:uFillTx/>
                <a:latin typeface="Segoe UI" panose="020B0502040204020203" pitchFamily="34" charset="0"/>
                <a:ea typeface="+mn-ea"/>
                <a:cs typeface="+mn-cs"/>
              </a:rPr>
              <a:t> </a:t>
            </a:r>
            <a:br>
              <a:rPr kumimoji="0" lang="sv-SE" sz="800" b="0" i="0" u="none" strike="noStrike" kern="1200" cap="none" spc="0" normalizeH="0" baseline="0" noProof="0" dirty="0">
                <a:ln>
                  <a:noFill/>
                </a:ln>
                <a:solidFill>
                  <a:srgbClr val="666666"/>
                </a:solidFill>
                <a:effectLst/>
                <a:uLnTx/>
                <a:uFillTx/>
                <a:latin typeface="Segoe UI" panose="020B0502040204020203" pitchFamily="34" charset="0"/>
                <a:ea typeface="+mn-ea"/>
                <a:cs typeface="+mn-cs"/>
              </a:rPr>
            </a:br>
            <a:endParaRPr kumimoji="0" lang="sv-SE" sz="800" b="1" i="0" u="none" strike="noStrike" kern="1200" cap="none" spc="0" normalizeH="0" baseline="0" noProof="0" dirty="0">
              <a:ln>
                <a:noFill/>
              </a:ln>
              <a:solidFill>
                <a:srgbClr val="821482"/>
              </a:solidFill>
              <a:effectLst/>
              <a:uLnTx/>
              <a:uFillTx/>
              <a:latin typeface="Segoe UI" panose="020B0502040204020203" pitchFamily="34" charset="0"/>
              <a:ea typeface="+mn-ea"/>
              <a:cs typeface="+mn-cs"/>
            </a:endParaRPr>
          </a:p>
        </p:txBody>
      </p:sp>
      <p:sp>
        <p:nvSpPr>
          <p:cNvPr id="21" name="textruta 10">
            <a:extLst>
              <a:ext uri="{FF2B5EF4-FFF2-40B4-BE49-F238E27FC236}">
                <a16:creationId xmlns:a16="http://schemas.microsoft.com/office/drawing/2014/main" id="{F23421E4-9658-87FB-39D4-6D8AC9942F08}"/>
              </a:ext>
            </a:extLst>
          </p:cNvPr>
          <p:cNvSpPr txBox="1"/>
          <p:nvPr/>
        </p:nvSpPr>
        <p:spPr>
          <a:xfrm>
            <a:off x="7348115" y="5634549"/>
            <a:ext cx="1155271" cy="461665"/>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sv-SE" sz="800" b="1" i="0" u="none" strike="noStrike" kern="1200" cap="none" spc="0" normalizeH="0" baseline="0" noProof="0" dirty="0">
                <a:ln>
                  <a:noFill/>
                </a:ln>
                <a:solidFill>
                  <a:srgbClr val="000000">
                    <a:lumMod val="50000"/>
                    <a:lumOff val="50000"/>
                  </a:srgbClr>
                </a:solidFill>
                <a:effectLst/>
                <a:uLnTx/>
                <a:uFillTx/>
                <a:latin typeface="Segoe UI" panose="020B0502040204020203" pitchFamily="34" charset="0"/>
                <a:ea typeface="+mn-ea"/>
                <a:cs typeface="+mn-cs"/>
              </a:rPr>
              <a:t>CSPEC </a:t>
            </a:r>
            <a:r>
              <a:rPr kumimoji="0" lang="sv-SE" sz="800" b="1" i="0" u="none" strike="noStrike" kern="1200" cap="none" spc="0" normalizeH="0" baseline="0" noProof="0" dirty="0">
                <a:ln>
                  <a:noFill/>
                </a:ln>
                <a:solidFill>
                  <a:srgbClr val="FFC000"/>
                </a:solidFill>
                <a:effectLst/>
                <a:uLnTx/>
                <a:uFillTx/>
                <a:latin typeface="Segoe UI" panose="020B0502040204020203" pitchFamily="34" charset="0"/>
                <a:ea typeface="+mn-ea"/>
                <a:cs typeface="+mn-cs"/>
              </a:rPr>
              <a:t>TREX</a:t>
            </a:r>
            <a:endParaRPr kumimoji="0" lang="sv-SE" sz="800" b="1" i="0" u="none" strike="noStrike" kern="1200" cap="none" spc="0" normalizeH="0" baseline="0" noProof="0" dirty="0">
              <a:ln>
                <a:noFill/>
              </a:ln>
              <a:solidFill>
                <a:srgbClr val="000000">
                  <a:lumMod val="50000"/>
                  <a:lumOff val="50000"/>
                </a:srgbClr>
              </a:solidFill>
              <a:effectLst/>
              <a:uLnTx/>
              <a:uFillTx/>
              <a:latin typeface="Segoe UI" panose="020B0502040204020203" pitchFamily="34"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br>
              <a:rPr kumimoji="0" lang="sv-SE" sz="800" b="0" i="0" u="none" strike="noStrike" kern="1200" cap="none" spc="0" normalizeH="0" baseline="0" noProof="0" dirty="0">
                <a:ln>
                  <a:noFill/>
                </a:ln>
                <a:solidFill>
                  <a:srgbClr val="666666"/>
                </a:solidFill>
                <a:effectLst/>
                <a:uLnTx/>
                <a:uFillTx/>
                <a:latin typeface="Segoe UI" panose="020B0502040204020203" pitchFamily="34" charset="0"/>
                <a:ea typeface="+mn-ea"/>
                <a:cs typeface="+mn-cs"/>
              </a:rPr>
            </a:br>
            <a:endParaRPr kumimoji="0" lang="sv-SE" sz="800" b="1" i="0" u="none" strike="noStrike" kern="1200" cap="none" spc="0" normalizeH="0" baseline="0" noProof="0" dirty="0">
              <a:ln>
                <a:noFill/>
              </a:ln>
              <a:solidFill>
                <a:srgbClr val="821482"/>
              </a:solidFill>
              <a:effectLst/>
              <a:uLnTx/>
              <a:uFillTx/>
              <a:latin typeface="Segoe UI" panose="020B0502040204020203" pitchFamily="34" charset="0"/>
              <a:ea typeface="+mn-ea"/>
              <a:cs typeface="+mn-cs"/>
            </a:endParaRPr>
          </a:p>
        </p:txBody>
      </p:sp>
      <p:sp>
        <p:nvSpPr>
          <p:cNvPr id="5" name="Platshållare för text 4">
            <a:extLst>
              <a:ext uri="{FF2B5EF4-FFF2-40B4-BE49-F238E27FC236}">
                <a16:creationId xmlns:a16="http://schemas.microsoft.com/office/drawing/2014/main" id="{55C5B0F1-CD43-A729-600F-6C6843156D78}"/>
              </a:ext>
            </a:extLst>
          </p:cNvPr>
          <p:cNvSpPr>
            <a:spLocks noGrp="1"/>
          </p:cNvSpPr>
          <p:nvPr>
            <p:ph type="body" sz="quarter" idx="14"/>
          </p:nvPr>
        </p:nvSpPr>
        <p:spPr>
          <a:xfrm>
            <a:off x="3885175" y="558393"/>
            <a:ext cx="5067756" cy="623803"/>
          </a:xfrm>
          <a:solidFill>
            <a:schemeClr val="bg1"/>
          </a:solidFill>
        </p:spPr>
        <p:txBody>
          <a:bodyPr/>
          <a:lstStyle/>
          <a:p>
            <a:r>
              <a:rPr lang="sv-SE" sz="2000" dirty="0"/>
              <a:t>Data from P6 MARCH</a:t>
            </a:r>
            <a:r>
              <a:rPr lang="en-GB" sz="2000" dirty="0"/>
              <a:t> </a:t>
            </a:r>
            <a:r>
              <a:rPr lang="sv-SE" sz="2000" dirty="0"/>
              <a:t>2026 lock down</a:t>
            </a:r>
            <a:endParaRPr lang="en-GB" sz="2000" dirty="0"/>
          </a:p>
        </p:txBody>
      </p:sp>
      <p:sp>
        <p:nvSpPr>
          <p:cNvPr id="16" name="textruta 10">
            <a:extLst>
              <a:ext uri="{FF2B5EF4-FFF2-40B4-BE49-F238E27FC236}">
                <a16:creationId xmlns:a16="http://schemas.microsoft.com/office/drawing/2014/main" id="{CE168D42-2A59-F421-8799-04A8692F1061}"/>
              </a:ext>
            </a:extLst>
          </p:cNvPr>
          <p:cNvSpPr txBox="1"/>
          <p:nvPr/>
        </p:nvSpPr>
        <p:spPr>
          <a:xfrm>
            <a:off x="1887215" y="5452494"/>
            <a:ext cx="1645342" cy="33855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sz="800" b="1" i="0" u="none" strike="noStrike" kern="1200" cap="none" spc="0" normalizeH="0" baseline="0" noProof="0" dirty="0">
                <a:ln>
                  <a:noFill/>
                </a:ln>
                <a:solidFill>
                  <a:srgbClr val="000000">
                    <a:lumMod val="75000"/>
                    <a:lumOff val="25000"/>
                  </a:srgbClr>
                </a:solidFill>
                <a:effectLst/>
                <a:uLnTx/>
                <a:uFillTx/>
                <a:latin typeface="Segoe UI" panose="020B0502040204020203" pitchFamily="34" charset="0"/>
                <a:ea typeface="+mn-ea"/>
                <a:cs typeface="+mn-cs"/>
              </a:rPr>
              <a:t>TG5/SAR </a:t>
            </a:r>
            <a:r>
              <a:rPr kumimoji="0" lang="sv-SE" sz="800" b="1" i="0" u="none" strike="noStrike" kern="1200" cap="none" spc="0" normalizeH="0" baseline="0" noProof="0" dirty="0" err="1">
                <a:ln>
                  <a:noFill/>
                </a:ln>
                <a:solidFill>
                  <a:srgbClr val="000000">
                    <a:lumMod val="75000"/>
                    <a:lumOff val="25000"/>
                  </a:srgbClr>
                </a:solidFill>
                <a:effectLst/>
                <a:uLnTx/>
                <a:uFillTx/>
                <a:latin typeface="Segoe UI" panose="020B0502040204020203" pitchFamily="34" charset="0"/>
                <a:ea typeface="+mn-ea"/>
                <a:cs typeface="+mn-cs"/>
              </a:rPr>
              <a:t>approved</a:t>
            </a:r>
            <a:r>
              <a:rPr kumimoji="0" lang="sv-SE" sz="800" b="1" i="0" u="none" strike="noStrike" kern="1200" cap="none" spc="0" normalizeH="0" baseline="0" noProof="0" dirty="0">
                <a:ln>
                  <a:noFill/>
                </a:ln>
                <a:solidFill>
                  <a:srgbClr val="000000">
                    <a:lumMod val="75000"/>
                    <a:lumOff val="25000"/>
                  </a:srgbClr>
                </a:solidFill>
                <a:effectLst/>
                <a:uLnTx/>
                <a:uFillTx/>
                <a:latin typeface="Segoe UI" panose="020B0502040204020203" pitchFamily="34" charset="0"/>
                <a:ea typeface="+mn-ea"/>
                <a:cs typeface="+mn-cs"/>
              </a:rPr>
              <a: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sz="800" b="0" i="1" u="none" strike="noStrike" kern="1200" cap="none" spc="0" normalizeH="0" baseline="0" noProof="0" dirty="0">
                <a:ln>
                  <a:noFill/>
                </a:ln>
                <a:solidFill>
                  <a:srgbClr val="000000">
                    <a:lumMod val="75000"/>
                    <a:lumOff val="25000"/>
                  </a:srgbClr>
                </a:solidFill>
                <a:effectLst/>
                <a:uLnTx/>
                <a:uFillTx/>
                <a:latin typeface="Segoe UI" panose="020B0502040204020203" pitchFamily="34" charset="0"/>
                <a:ea typeface="+mn-ea"/>
                <a:cs typeface="+mn-cs"/>
              </a:rPr>
              <a:t>(</a:t>
            </a:r>
            <a:r>
              <a:rPr kumimoji="0" lang="sv-SE" sz="800" b="0" i="1" u="none" strike="noStrike" kern="1200" cap="none" spc="0" normalizeH="0" baseline="0" noProof="0" dirty="0" err="1">
                <a:ln>
                  <a:noFill/>
                </a:ln>
                <a:solidFill>
                  <a:srgbClr val="000000">
                    <a:lumMod val="75000"/>
                    <a:lumOff val="25000"/>
                  </a:srgbClr>
                </a:solidFill>
                <a:effectLst/>
                <a:uLnTx/>
                <a:uFillTx/>
                <a:latin typeface="Segoe UI" panose="020B0502040204020203" pitchFamily="34" charset="0"/>
                <a:ea typeface="+mn-ea"/>
                <a:cs typeface="+mn-cs"/>
              </a:rPr>
              <a:t>iSRR</a:t>
            </a:r>
            <a:r>
              <a:rPr kumimoji="0" lang="sv-SE" sz="800" b="0" i="1" u="none" strike="noStrike" kern="1200" cap="none" spc="0" normalizeH="0" baseline="0" noProof="0" dirty="0">
                <a:ln>
                  <a:noFill/>
                </a:ln>
                <a:solidFill>
                  <a:srgbClr val="000000">
                    <a:lumMod val="75000"/>
                    <a:lumOff val="25000"/>
                  </a:srgbClr>
                </a:solidFill>
                <a:effectLst/>
                <a:uLnTx/>
                <a:uFillTx/>
                <a:latin typeface="Segoe UI" panose="020B0502040204020203" pitchFamily="34" charset="0"/>
                <a:ea typeface="+mn-ea"/>
                <a:cs typeface="+mn-cs"/>
              </a:rPr>
              <a:t> </a:t>
            </a:r>
            <a:r>
              <a:rPr kumimoji="0" lang="sv-SE" sz="800" b="0" i="1" u="none" strike="noStrike" kern="1200" cap="none" spc="0" normalizeH="0" baseline="0" noProof="0" dirty="0" err="1">
                <a:ln>
                  <a:noFill/>
                </a:ln>
                <a:solidFill>
                  <a:srgbClr val="000000">
                    <a:lumMod val="75000"/>
                    <a:lumOff val="25000"/>
                  </a:srgbClr>
                </a:solidFill>
                <a:effectLst/>
                <a:uLnTx/>
                <a:uFillTx/>
                <a:latin typeface="Segoe UI" panose="020B0502040204020203" pitchFamily="34" charset="0"/>
                <a:ea typeface="+mn-ea"/>
                <a:cs typeface="+mn-cs"/>
              </a:rPr>
              <a:t>held</a:t>
            </a:r>
            <a:r>
              <a:rPr kumimoji="0" lang="sv-SE" sz="800" b="0" i="1" u="none" strike="noStrike" kern="1200" cap="none" spc="0" normalizeH="0" baseline="0" noProof="0" dirty="0">
                <a:ln>
                  <a:noFill/>
                </a:ln>
                <a:solidFill>
                  <a:srgbClr val="000000">
                    <a:lumMod val="75000"/>
                    <a:lumOff val="25000"/>
                  </a:srgbClr>
                </a:solidFill>
                <a:effectLst/>
                <a:uLnTx/>
                <a:uFillTx/>
                <a:latin typeface="Segoe UI" panose="020B0502040204020203" pitchFamily="34" charset="0"/>
                <a:ea typeface="+mn-ea"/>
                <a:cs typeface="+mn-cs"/>
              </a:rPr>
              <a:t>, </a:t>
            </a:r>
            <a:r>
              <a:rPr kumimoji="0" lang="sv-SE" sz="800" b="0" i="1" u="none" strike="noStrike" kern="1200" cap="none" spc="0" normalizeH="0" baseline="0" noProof="0" dirty="0" err="1">
                <a:ln>
                  <a:noFill/>
                </a:ln>
                <a:solidFill>
                  <a:srgbClr val="000000">
                    <a:lumMod val="75000"/>
                    <a:lumOff val="25000"/>
                  </a:srgbClr>
                </a:solidFill>
                <a:effectLst/>
                <a:uLnTx/>
                <a:uFillTx/>
                <a:latin typeface="Segoe UI" panose="020B0502040204020203" pitchFamily="34" charset="0"/>
                <a:ea typeface="+mn-ea"/>
                <a:cs typeface="+mn-cs"/>
              </a:rPr>
              <a:t>approval</a:t>
            </a:r>
            <a:r>
              <a:rPr kumimoji="0" lang="sv-SE" sz="800" b="0" i="1" u="none" strike="noStrike" kern="1200" cap="none" spc="0" normalizeH="0" baseline="0" noProof="0" dirty="0">
                <a:ln>
                  <a:noFill/>
                </a:ln>
                <a:solidFill>
                  <a:srgbClr val="000000">
                    <a:lumMod val="75000"/>
                    <a:lumOff val="25000"/>
                  </a:srgbClr>
                </a:solidFill>
                <a:effectLst/>
                <a:uLnTx/>
                <a:uFillTx/>
                <a:latin typeface="Segoe UI" panose="020B0502040204020203" pitchFamily="34" charset="0"/>
                <a:ea typeface="+mn-ea"/>
                <a:cs typeface="+mn-cs"/>
              </a:rPr>
              <a:t> </a:t>
            </a:r>
            <a:r>
              <a:rPr kumimoji="0" lang="sv-SE" sz="800" b="0" i="1" u="none" strike="noStrike" kern="1200" cap="none" spc="0" normalizeH="0" baseline="0" noProof="0" dirty="0" err="1">
                <a:ln>
                  <a:noFill/>
                </a:ln>
                <a:solidFill>
                  <a:srgbClr val="000000">
                    <a:lumMod val="75000"/>
                    <a:lumOff val="25000"/>
                  </a:srgbClr>
                </a:solidFill>
                <a:effectLst/>
                <a:uLnTx/>
                <a:uFillTx/>
                <a:latin typeface="Segoe UI" panose="020B0502040204020203" pitchFamily="34" charset="0"/>
                <a:ea typeface="+mn-ea"/>
                <a:cs typeface="+mn-cs"/>
              </a:rPr>
              <a:t>pending</a:t>
            </a:r>
            <a:r>
              <a:rPr kumimoji="0" lang="sv-SE" sz="800" b="0" i="1" u="none" strike="noStrike" kern="1200" cap="none" spc="0" normalizeH="0" baseline="0" noProof="0" dirty="0">
                <a:ln>
                  <a:noFill/>
                </a:ln>
                <a:solidFill>
                  <a:srgbClr val="000000">
                    <a:lumMod val="75000"/>
                    <a:lumOff val="25000"/>
                  </a:srgbClr>
                </a:solidFill>
                <a:effectLst/>
                <a:uLnTx/>
                <a:uFillTx/>
                <a:latin typeface="Segoe UI" panose="020B0502040204020203" pitchFamily="34" charset="0"/>
                <a:ea typeface="+mn-ea"/>
                <a:cs typeface="+mn-cs"/>
              </a:rPr>
              <a:t>)</a:t>
            </a:r>
          </a:p>
        </p:txBody>
      </p:sp>
      <p:sp>
        <p:nvSpPr>
          <p:cNvPr id="24" name="textruta 10">
            <a:extLst>
              <a:ext uri="{FF2B5EF4-FFF2-40B4-BE49-F238E27FC236}">
                <a16:creationId xmlns:a16="http://schemas.microsoft.com/office/drawing/2014/main" id="{533ECB3C-36CB-2F80-4B8F-4A08D91E9A40}"/>
              </a:ext>
            </a:extLst>
          </p:cNvPr>
          <p:cNvSpPr txBox="1"/>
          <p:nvPr/>
        </p:nvSpPr>
        <p:spPr>
          <a:xfrm>
            <a:off x="2350940" y="4845603"/>
            <a:ext cx="598612" cy="215444"/>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sv-SE" sz="800" b="1" i="0" u="none" strike="noStrike" kern="1200" cap="none" spc="0" normalizeH="0" baseline="0" noProof="0" dirty="0">
                <a:ln>
                  <a:noFill/>
                </a:ln>
                <a:solidFill>
                  <a:srgbClr val="821482"/>
                </a:solidFill>
                <a:effectLst/>
                <a:uLnTx/>
                <a:uFillTx/>
                <a:latin typeface="Segoe UI" panose="020B0502040204020203" pitchFamily="34" charset="0"/>
                <a:ea typeface="+mn-ea"/>
                <a:cs typeface="+mn-cs"/>
              </a:rPr>
              <a:t>TBL</a:t>
            </a:r>
          </a:p>
        </p:txBody>
      </p:sp>
      <p:sp>
        <p:nvSpPr>
          <p:cNvPr id="25" name="textruta 10">
            <a:extLst>
              <a:ext uri="{FF2B5EF4-FFF2-40B4-BE49-F238E27FC236}">
                <a16:creationId xmlns:a16="http://schemas.microsoft.com/office/drawing/2014/main" id="{15006A4D-1042-9D0B-5D91-6097C498FC3B}"/>
              </a:ext>
            </a:extLst>
          </p:cNvPr>
          <p:cNvSpPr txBox="1"/>
          <p:nvPr/>
        </p:nvSpPr>
        <p:spPr>
          <a:xfrm>
            <a:off x="2867183" y="5177710"/>
            <a:ext cx="718464" cy="33855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sz="800" b="1" i="0" u="none" strike="noStrike" kern="1200" cap="none" spc="0" normalizeH="0" baseline="0" noProof="0" dirty="0">
                <a:ln>
                  <a:noFill/>
                </a:ln>
                <a:solidFill>
                  <a:srgbClr val="0070C0"/>
                </a:solidFill>
                <a:effectLst/>
                <a:uLnTx/>
                <a:uFillTx/>
                <a:latin typeface="Segoe UI" panose="020B0502040204020203" pitchFamily="34" charset="0"/>
                <a:ea typeface="+mn-ea"/>
                <a:cs typeface="+mn-cs"/>
              </a:rPr>
              <a:t>LOKI,  </a:t>
            </a:r>
            <a:endParaRPr kumimoji="0" lang="sv-SE" sz="800" b="1" i="0" u="none" strike="noStrike" kern="1200" cap="none" spc="0" normalizeH="0" baseline="0" noProof="0" dirty="0">
              <a:ln>
                <a:noFill/>
              </a:ln>
              <a:solidFill>
                <a:srgbClr val="821482"/>
              </a:solidFill>
              <a:effectLst/>
              <a:uLnTx/>
              <a:uFillTx/>
              <a:latin typeface="Segoe UI" panose="020B0502040204020203"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sz="800" b="1" i="0" u="none" strike="noStrike" kern="1200" cap="none" spc="0" normalizeH="0" baseline="0" noProof="0" dirty="0">
                <a:ln>
                  <a:noFill/>
                </a:ln>
                <a:solidFill>
                  <a:srgbClr val="FFC000"/>
                </a:solidFill>
                <a:effectLst/>
                <a:uLnTx/>
                <a:uFillTx/>
                <a:latin typeface="Segoe UI" panose="020B0502040204020203" pitchFamily="34" charset="0"/>
                <a:ea typeface="+mn-ea"/>
                <a:cs typeface="+mn-cs"/>
              </a:rPr>
              <a:t>BIFROST    </a:t>
            </a:r>
          </a:p>
        </p:txBody>
      </p:sp>
      <p:sp>
        <p:nvSpPr>
          <p:cNvPr id="27" name="Diamond 26">
            <a:extLst>
              <a:ext uri="{FF2B5EF4-FFF2-40B4-BE49-F238E27FC236}">
                <a16:creationId xmlns:a16="http://schemas.microsoft.com/office/drawing/2014/main" id="{E963C8ED-A8A9-AC37-5020-47021AE001C6}"/>
              </a:ext>
            </a:extLst>
          </p:cNvPr>
          <p:cNvSpPr/>
          <p:nvPr/>
        </p:nvSpPr>
        <p:spPr>
          <a:xfrm>
            <a:off x="2544732" y="4659486"/>
            <a:ext cx="211028" cy="211015"/>
          </a:xfrm>
          <a:prstGeom prst="diamond">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SE" sz="1800" b="0" i="0" u="none" strike="noStrike" kern="1200" cap="none" spc="0" normalizeH="0" baseline="0" noProof="0">
              <a:ln>
                <a:noFill/>
              </a:ln>
              <a:solidFill>
                <a:srgbClr val="FFFFFF"/>
              </a:solidFill>
              <a:effectLst/>
              <a:uLnTx/>
              <a:uFillTx/>
              <a:latin typeface="Segoe UI"/>
              <a:ea typeface="+mn-ea"/>
              <a:cs typeface="+mn-cs"/>
            </a:endParaRPr>
          </a:p>
        </p:txBody>
      </p:sp>
      <p:sp>
        <p:nvSpPr>
          <p:cNvPr id="28" name="Diamond 27">
            <a:extLst>
              <a:ext uri="{FF2B5EF4-FFF2-40B4-BE49-F238E27FC236}">
                <a16:creationId xmlns:a16="http://schemas.microsoft.com/office/drawing/2014/main" id="{99794C9E-BEDA-BF73-5F37-256A891B5273}"/>
              </a:ext>
            </a:extLst>
          </p:cNvPr>
          <p:cNvSpPr/>
          <p:nvPr/>
        </p:nvSpPr>
        <p:spPr>
          <a:xfrm>
            <a:off x="2978306" y="4953325"/>
            <a:ext cx="211028" cy="211015"/>
          </a:xfrm>
          <a:prstGeom prst="diamond">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SE" sz="1800" b="0" i="0" u="none" strike="noStrike" kern="1200" cap="none" spc="0" normalizeH="0" baseline="0" noProof="0">
              <a:ln>
                <a:noFill/>
              </a:ln>
              <a:solidFill>
                <a:srgbClr val="FFFFFF"/>
              </a:solidFill>
              <a:effectLst/>
              <a:uLnTx/>
              <a:uFillTx/>
              <a:latin typeface="Segoe UI"/>
              <a:ea typeface="+mn-ea"/>
              <a:cs typeface="+mn-cs"/>
            </a:endParaRPr>
          </a:p>
        </p:txBody>
      </p:sp>
      <p:sp>
        <p:nvSpPr>
          <p:cNvPr id="29" name="Diamond 28">
            <a:extLst>
              <a:ext uri="{FF2B5EF4-FFF2-40B4-BE49-F238E27FC236}">
                <a16:creationId xmlns:a16="http://schemas.microsoft.com/office/drawing/2014/main" id="{74AFA746-D399-158E-1D3A-C33C9A11FFC5}"/>
              </a:ext>
            </a:extLst>
          </p:cNvPr>
          <p:cNvSpPr/>
          <p:nvPr/>
        </p:nvSpPr>
        <p:spPr>
          <a:xfrm>
            <a:off x="3015387" y="4955539"/>
            <a:ext cx="211028" cy="211015"/>
          </a:xfrm>
          <a:prstGeom prst="diamond">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SE" sz="1800" b="0" i="0" u="none" strike="noStrike" kern="1200" cap="none" spc="0" normalizeH="0" baseline="0" noProof="0">
              <a:ln>
                <a:noFill/>
              </a:ln>
              <a:solidFill>
                <a:srgbClr val="FFFFFF"/>
              </a:solidFill>
              <a:effectLst/>
              <a:uLnTx/>
              <a:uFillTx/>
              <a:latin typeface="Segoe UI"/>
              <a:ea typeface="+mn-ea"/>
              <a:cs typeface="+mn-cs"/>
            </a:endParaRPr>
          </a:p>
        </p:txBody>
      </p:sp>
      <p:sp>
        <p:nvSpPr>
          <p:cNvPr id="30" name="Diamond 29">
            <a:extLst>
              <a:ext uri="{FF2B5EF4-FFF2-40B4-BE49-F238E27FC236}">
                <a16:creationId xmlns:a16="http://schemas.microsoft.com/office/drawing/2014/main" id="{0440365E-8488-AB8F-46B8-E7C7E1891369}"/>
              </a:ext>
            </a:extLst>
          </p:cNvPr>
          <p:cNvSpPr/>
          <p:nvPr/>
        </p:nvSpPr>
        <p:spPr>
          <a:xfrm>
            <a:off x="1658149" y="5501316"/>
            <a:ext cx="211028" cy="211015"/>
          </a:xfrm>
          <a:prstGeom prst="diamond">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SE" sz="1800" b="0" i="0" u="none" strike="noStrike" kern="1200" cap="none" spc="0" normalizeH="0" baseline="0" noProof="0">
              <a:ln>
                <a:noFill/>
              </a:ln>
              <a:solidFill>
                <a:srgbClr val="FFFFFF"/>
              </a:solidFill>
              <a:effectLst/>
              <a:uLnTx/>
              <a:uFillTx/>
              <a:latin typeface="Segoe UI"/>
              <a:ea typeface="+mn-ea"/>
              <a:cs typeface="+mn-cs"/>
            </a:endParaRPr>
          </a:p>
        </p:txBody>
      </p:sp>
    </p:spTree>
    <p:extLst>
      <p:ext uri="{BB962C8B-B14F-4D97-AF65-F5344CB8AC3E}">
        <p14:creationId xmlns:p14="http://schemas.microsoft.com/office/powerpoint/2010/main" val="1648517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p:bldP spid="11" grpId="0"/>
      <p:bldP spid="12" grpId="0"/>
      <p:bldP spid="13" grpId="0"/>
      <p:bldP spid="15" grpId="0"/>
      <p:bldP spid="21" grpId="0"/>
      <p:bldP spid="16" grpId="0"/>
      <p:bldP spid="24" grpId="0"/>
      <p:bldP spid="25"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 name="OTLSHAPE_SL_61529d086851425f8fc22a17d5075c02_BackgroundRectangle">
            <a:extLst>
              <a:ext uri="{FF2B5EF4-FFF2-40B4-BE49-F238E27FC236}">
                <a16:creationId xmlns:a16="http://schemas.microsoft.com/office/drawing/2014/main" id="{A1D55FE4-9097-550E-9296-2E79096B787A}"/>
              </a:ext>
            </a:extLst>
          </p:cNvPr>
          <p:cNvSpPr/>
          <p:nvPr>
            <p:custDataLst>
              <p:tags r:id="rId2"/>
            </p:custDataLst>
          </p:nvPr>
        </p:nvSpPr>
        <p:spPr>
          <a:xfrm>
            <a:off x="63500" y="4515882"/>
            <a:ext cx="11290300" cy="1043093"/>
          </a:xfrm>
          <a:prstGeom prst="rect">
            <a:avLst/>
          </a:prstGeom>
          <a:solidFill>
            <a:srgbClr val="C8C8C8">
              <a:alpha val="20000"/>
            </a:srgb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9" name="OTLSHAPE_SL2A_6ca6486f10474e399f2c5e818a8b3584_BackgroundRectangle" hidden="1">
            <a:extLst>
              <a:ext uri="{FF2B5EF4-FFF2-40B4-BE49-F238E27FC236}">
                <a16:creationId xmlns:a16="http://schemas.microsoft.com/office/drawing/2014/main" id="{E6A742EB-150B-2D34-E863-CE778E8C579D}"/>
              </a:ext>
            </a:extLst>
          </p:cNvPr>
          <p:cNvSpPr/>
          <p:nvPr>
            <p:custDataLst>
              <p:tags r:id="rId3"/>
            </p:custDataLst>
          </p:nvPr>
        </p:nvSpPr>
        <p:spPr>
          <a:xfrm>
            <a:off x="965200" y="4515882"/>
            <a:ext cx="10388600" cy="1043093"/>
          </a:xfrm>
          <a:prstGeom prst="rect">
            <a:avLst/>
          </a:prstGeom>
          <a:solidFill>
            <a:srgbClr val="C8C8C8">
              <a:alpha val="20000"/>
            </a:srgb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8" name="OTLSHAPE_SL_a9d37e6e74ef4998b1b949a141f6762a_BackgroundRectangle">
            <a:extLst>
              <a:ext uri="{FF2B5EF4-FFF2-40B4-BE49-F238E27FC236}">
                <a16:creationId xmlns:a16="http://schemas.microsoft.com/office/drawing/2014/main" id="{CA127D7B-7C01-4135-BDD0-D06F83F870F8}"/>
              </a:ext>
            </a:extLst>
          </p:cNvPr>
          <p:cNvSpPr/>
          <p:nvPr>
            <p:custDataLst>
              <p:tags r:id="rId4"/>
            </p:custDataLst>
          </p:nvPr>
        </p:nvSpPr>
        <p:spPr>
          <a:xfrm>
            <a:off x="63500" y="2562114"/>
            <a:ext cx="11290300" cy="1043093"/>
          </a:xfrm>
          <a:prstGeom prst="rect">
            <a:avLst/>
          </a:prstGeom>
          <a:solidFill>
            <a:srgbClr val="C8C8C8">
              <a:alpha val="20000"/>
            </a:srgb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1" name="OTLSHAPE_SL2A_040a170c92b24fabbc491a8e424c70fc_BackgroundRectangle" hidden="1">
            <a:extLst>
              <a:ext uri="{FF2B5EF4-FFF2-40B4-BE49-F238E27FC236}">
                <a16:creationId xmlns:a16="http://schemas.microsoft.com/office/drawing/2014/main" id="{E1968E11-76FC-4F5A-81A9-2E077E50D98F}"/>
              </a:ext>
            </a:extLst>
          </p:cNvPr>
          <p:cNvSpPr/>
          <p:nvPr>
            <p:custDataLst>
              <p:tags r:id="rId5"/>
            </p:custDataLst>
          </p:nvPr>
        </p:nvSpPr>
        <p:spPr>
          <a:xfrm>
            <a:off x="965200" y="2562114"/>
            <a:ext cx="10388600" cy="1043093"/>
          </a:xfrm>
          <a:prstGeom prst="rect">
            <a:avLst/>
          </a:prstGeom>
          <a:solidFill>
            <a:srgbClr val="C8C8C8">
              <a:alpha val="20000"/>
            </a:srgb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1" name="OTLSHAPE_SL_60c4555197e74acbb36f1c9bd0b521ca_BackgroundRectangle">
            <a:extLst>
              <a:ext uri="{FF2B5EF4-FFF2-40B4-BE49-F238E27FC236}">
                <a16:creationId xmlns:a16="http://schemas.microsoft.com/office/drawing/2014/main" id="{FE2D199F-B8F9-0C83-BC5D-10D4D2D7EC49}"/>
              </a:ext>
            </a:extLst>
          </p:cNvPr>
          <p:cNvSpPr/>
          <p:nvPr>
            <p:custDataLst>
              <p:tags r:id="rId6"/>
            </p:custDataLst>
          </p:nvPr>
        </p:nvSpPr>
        <p:spPr>
          <a:xfrm>
            <a:off x="63500" y="3643307"/>
            <a:ext cx="11290300" cy="834475"/>
          </a:xfrm>
          <a:prstGeom prst="rect">
            <a:avLst/>
          </a:prstGeom>
          <a:solidFill>
            <a:srgbClr val="C8C8C8">
              <a:alpha val="20000"/>
            </a:srgb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OTLSHAPE_SL2A_40f8455134a54a35918def72f3681138_BackgroundRectangle" hidden="1">
            <a:extLst>
              <a:ext uri="{FF2B5EF4-FFF2-40B4-BE49-F238E27FC236}">
                <a16:creationId xmlns:a16="http://schemas.microsoft.com/office/drawing/2014/main" id="{BF0B52C5-18FB-3176-400C-0A0110BCD1F1}"/>
              </a:ext>
            </a:extLst>
          </p:cNvPr>
          <p:cNvSpPr/>
          <p:nvPr>
            <p:custDataLst>
              <p:tags r:id="rId7"/>
            </p:custDataLst>
          </p:nvPr>
        </p:nvSpPr>
        <p:spPr>
          <a:xfrm>
            <a:off x="965200" y="3643307"/>
            <a:ext cx="10388600" cy="834475"/>
          </a:xfrm>
          <a:prstGeom prst="rect">
            <a:avLst/>
          </a:prstGeom>
          <a:solidFill>
            <a:srgbClr val="C8C8C8">
              <a:alpha val="20000"/>
            </a:srgb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3" name="OTLSHAPE_SL_b58d94769394429493b6cfaec4e4fd41_BackgroundRectangle">
            <a:extLst>
              <a:ext uri="{FF2B5EF4-FFF2-40B4-BE49-F238E27FC236}">
                <a16:creationId xmlns:a16="http://schemas.microsoft.com/office/drawing/2014/main" id="{7610E5B4-26F1-740D-698C-BC2D155517E1}"/>
              </a:ext>
            </a:extLst>
          </p:cNvPr>
          <p:cNvSpPr/>
          <p:nvPr>
            <p:custDataLst>
              <p:tags r:id="rId8"/>
            </p:custDataLst>
          </p:nvPr>
        </p:nvSpPr>
        <p:spPr>
          <a:xfrm>
            <a:off x="63500" y="1860058"/>
            <a:ext cx="11290300" cy="663956"/>
          </a:xfrm>
          <a:prstGeom prst="rect">
            <a:avLst/>
          </a:prstGeom>
          <a:solidFill>
            <a:srgbClr val="C8C8C8">
              <a:alpha val="20000"/>
            </a:srgb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8" name="OTLSHAPE_SL2A_fcb0bf2dc1d74079a80c775a7dd12d43_BackgroundRectangle" hidden="1">
            <a:extLst>
              <a:ext uri="{FF2B5EF4-FFF2-40B4-BE49-F238E27FC236}">
                <a16:creationId xmlns:a16="http://schemas.microsoft.com/office/drawing/2014/main" id="{4F80BF2C-62E1-8439-10EF-AD53CE2B901B}"/>
              </a:ext>
            </a:extLst>
          </p:cNvPr>
          <p:cNvSpPr/>
          <p:nvPr>
            <p:custDataLst>
              <p:tags r:id="rId9"/>
            </p:custDataLst>
          </p:nvPr>
        </p:nvSpPr>
        <p:spPr>
          <a:xfrm>
            <a:off x="965200" y="1860058"/>
            <a:ext cx="10388600" cy="663956"/>
          </a:xfrm>
          <a:prstGeom prst="rect">
            <a:avLst/>
          </a:prstGeom>
          <a:solidFill>
            <a:srgbClr val="C8C8C8">
              <a:alpha val="20000"/>
            </a:srgb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OTLSHAPE_TB_00000000000000000000000000000000_LeftEndCaps" hidden="1">
            <a:extLst>
              <a:ext uri="{FF2B5EF4-FFF2-40B4-BE49-F238E27FC236}">
                <a16:creationId xmlns:a16="http://schemas.microsoft.com/office/drawing/2014/main" id="{7E508087-FA8C-8AA7-8B02-68EE5C960F2A}"/>
              </a:ext>
            </a:extLst>
          </p:cNvPr>
          <p:cNvSpPr txBox="1"/>
          <p:nvPr>
            <p:custDataLst>
              <p:tags r:id="rId10"/>
            </p:custDataLst>
          </p:nvPr>
        </p:nvSpPr>
        <p:spPr>
          <a:xfrm>
            <a:off x="-220558" y="12700"/>
            <a:ext cx="469900" cy="276999"/>
          </a:xfrm>
          <a:prstGeom prst="rect">
            <a:avLst/>
          </a:prstGeom>
          <a:noFill/>
        </p:spPr>
        <p:txBody>
          <a:bodyPr vert="horz" wrap="none" lIns="0" tIns="0" rIns="0" bIns="0" rtlCol="0" anchor="ctr" anchorCtr="0">
            <a:spAutoFit/>
          </a:bodyPr>
          <a:lstStyle/>
          <a:p>
            <a:pPr algn="ctr"/>
            <a:r>
              <a:rPr lang="sv-SE" b="1">
                <a:solidFill>
                  <a:srgbClr val="ED7D31"/>
                </a:solidFill>
                <a:latin typeface="Calibri" panose="020F0502020204030204" pitchFamily="34" charset="0"/>
              </a:rPr>
              <a:t>2025</a:t>
            </a:r>
          </a:p>
        </p:txBody>
      </p:sp>
      <p:sp>
        <p:nvSpPr>
          <p:cNvPr id="3" name="OTLSHAPE_TB_00000000000000000000000000000000_RightEndCaps">
            <a:extLst>
              <a:ext uri="{FF2B5EF4-FFF2-40B4-BE49-F238E27FC236}">
                <a16:creationId xmlns:a16="http://schemas.microsoft.com/office/drawing/2014/main" id="{16613104-9391-95A9-681A-8678F3C2AEE1}"/>
              </a:ext>
            </a:extLst>
          </p:cNvPr>
          <p:cNvSpPr txBox="1"/>
          <p:nvPr>
            <p:custDataLst>
              <p:tags r:id="rId11"/>
            </p:custDataLst>
          </p:nvPr>
        </p:nvSpPr>
        <p:spPr>
          <a:xfrm>
            <a:off x="11474534" y="1490403"/>
            <a:ext cx="449610" cy="279061"/>
          </a:xfrm>
          <a:prstGeom prst="rect">
            <a:avLst/>
          </a:prstGeom>
          <a:noFill/>
        </p:spPr>
        <p:txBody>
          <a:bodyPr vert="horz" wrap="none" lIns="0" tIns="0" rIns="0" bIns="0" rtlCol="0" anchor="ctr" anchorCtr="0">
            <a:spAutoFit/>
          </a:bodyPr>
          <a:lstStyle/>
          <a:p>
            <a:pPr algn="ctr"/>
            <a:r>
              <a:rPr lang="sv-SE" b="1" spc="-44">
                <a:solidFill>
                  <a:srgbClr val="E97132"/>
                </a:solidFill>
                <a:latin typeface="Calibri" panose="020F0502020204030204" pitchFamily="34" charset="0"/>
              </a:rPr>
              <a:t>2027</a:t>
            </a:r>
          </a:p>
        </p:txBody>
      </p:sp>
      <p:cxnSp>
        <p:nvCxnSpPr>
          <p:cNvPr id="64" name="OTLSHAPE_M_aef32c30126c457290b9a69880c1852d_Connector1">
            <a:extLst>
              <a:ext uri="{FF2B5EF4-FFF2-40B4-BE49-F238E27FC236}">
                <a16:creationId xmlns:a16="http://schemas.microsoft.com/office/drawing/2014/main" id="{E5902838-2375-03FF-C11B-A892BDB1E448}"/>
              </a:ext>
            </a:extLst>
          </p:cNvPr>
          <p:cNvCxnSpPr/>
          <p:nvPr>
            <p:custDataLst>
              <p:tags r:id="rId12"/>
            </p:custDataLst>
          </p:nvPr>
        </p:nvCxnSpPr>
        <p:spPr>
          <a:xfrm>
            <a:off x="10467767" y="1002088"/>
            <a:ext cx="0" cy="435822"/>
          </a:xfrm>
          <a:prstGeom prst="line">
            <a:avLst/>
          </a:prstGeom>
          <a:ln w="6350" cap="flat" cmpd="sng" algn="ctr">
            <a:solidFill>
              <a:srgbClr val="E97132">
                <a:alpha val="4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0" name="OTLSHAPE_M_951b60d1ca7b47acaaf2d71df281a755_Connector1">
            <a:extLst>
              <a:ext uri="{FF2B5EF4-FFF2-40B4-BE49-F238E27FC236}">
                <a16:creationId xmlns:a16="http://schemas.microsoft.com/office/drawing/2014/main" id="{D6E7A4A3-B904-253C-6BF7-B6DFF10A6FC6}"/>
              </a:ext>
            </a:extLst>
          </p:cNvPr>
          <p:cNvCxnSpPr/>
          <p:nvPr>
            <p:custDataLst>
              <p:tags r:id="rId13"/>
            </p:custDataLst>
          </p:nvPr>
        </p:nvCxnSpPr>
        <p:spPr>
          <a:xfrm>
            <a:off x="8318361" y="1002088"/>
            <a:ext cx="0" cy="435822"/>
          </a:xfrm>
          <a:prstGeom prst="line">
            <a:avLst/>
          </a:prstGeom>
          <a:ln w="6350" cap="flat" cmpd="sng" algn="ctr">
            <a:solidFill>
              <a:srgbClr val="156082">
                <a:alpha val="4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5" name="OTLSHAPE_M_852c225338b44b15883779d834d018f7_Connector1">
            <a:extLst>
              <a:ext uri="{FF2B5EF4-FFF2-40B4-BE49-F238E27FC236}">
                <a16:creationId xmlns:a16="http://schemas.microsoft.com/office/drawing/2014/main" id="{833BFC5F-D031-9CC9-D737-724ED63B9C0B}"/>
              </a:ext>
            </a:extLst>
          </p:cNvPr>
          <p:cNvCxnSpPr/>
          <p:nvPr>
            <p:custDataLst>
              <p:tags r:id="rId14"/>
            </p:custDataLst>
          </p:nvPr>
        </p:nvCxnSpPr>
        <p:spPr>
          <a:xfrm>
            <a:off x="5241761" y="1002088"/>
            <a:ext cx="0" cy="435822"/>
          </a:xfrm>
          <a:prstGeom prst="line">
            <a:avLst/>
          </a:prstGeom>
          <a:ln w="6350" cap="flat" cmpd="sng" algn="ctr">
            <a:solidFill>
              <a:srgbClr val="E97132">
                <a:alpha val="4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90" name="OTLSHAPE_TB_00000000000000000000000000000000_ScaleContainer">
            <a:extLst>
              <a:ext uri="{FF2B5EF4-FFF2-40B4-BE49-F238E27FC236}">
                <a16:creationId xmlns:a16="http://schemas.microsoft.com/office/drawing/2014/main" id="{2AFC0331-5FDA-4D59-D9D3-D9E7AEDE4ECA}"/>
              </a:ext>
            </a:extLst>
          </p:cNvPr>
          <p:cNvSpPr/>
          <p:nvPr>
            <p:custDataLst>
              <p:tags r:id="rId15"/>
            </p:custDataLst>
          </p:nvPr>
        </p:nvSpPr>
        <p:spPr>
          <a:xfrm>
            <a:off x="1092200" y="1437910"/>
            <a:ext cx="10261600" cy="182880"/>
          </a:xfrm>
          <a:prstGeom prst="round2SameRect">
            <a:avLst/>
          </a:prstGeom>
          <a:solidFill>
            <a:srgbClr val="0E284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91" name="OTLSHAPE_TB_00000000000000000000000000000000_MiddleScaleContainer">
            <a:extLst>
              <a:ext uri="{FF2B5EF4-FFF2-40B4-BE49-F238E27FC236}">
                <a16:creationId xmlns:a16="http://schemas.microsoft.com/office/drawing/2014/main" id="{879F9C77-17C2-361B-13E7-3B27AB56D924}"/>
              </a:ext>
            </a:extLst>
          </p:cNvPr>
          <p:cNvSpPr/>
          <p:nvPr>
            <p:custDataLst>
              <p:tags r:id="rId16"/>
            </p:custDataLst>
          </p:nvPr>
        </p:nvSpPr>
        <p:spPr>
          <a:xfrm>
            <a:off x="1092200" y="1629934"/>
            <a:ext cx="10261600" cy="182880"/>
          </a:xfrm>
          <a:prstGeom prst="round2SameRect">
            <a:avLst>
              <a:gd name="adj1" fmla="val 0"/>
              <a:gd name="adj2" fmla="val 16667"/>
            </a:avLst>
          </a:prstGeom>
          <a:solidFill>
            <a:srgbClr val="737373"/>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92" name="OTLSHAPE_TB_00000000000000000000000000000000_BottomScaleContainer" hidden="1">
            <a:extLst>
              <a:ext uri="{FF2B5EF4-FFF2-40B4-BE49-F238E27FC236}">
                <a16:creationId xmlns:a16="http://schemas.microsoft.com/office/drawing/2014/main" id="{A4CB0F1A-99B3-43A1-9CFF-EF35DB842AAF}"/>
              </a:ext>
            </a:extLst>
          </p:cNvPr>
          <p:cNvSpPr/>
          <p:nvPr>
            <p:custDataLst>
              <p:tags r:id="rId17"/>
            </p:custDataLst>
          </p:nvPr>
        </p:nvSpPr>
        <p:spPr>
          <a:xfrm>
            <a:off x="1092200" y="1437910"/>
            <a:ext cx="0" cy="0"/>
          </a:xfrm>
          <a:prstGeom prst="round2SameRect">
            <a:avLst>
              <a:gd name="adj1" fmla="val 0"/>
              <a:gd name="adj2" fmla="val 16667"/>
            </a:avLst>
          </a:prstGeom>
          <a:solidFill>
            <a:srgbClr val="0E284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4" name="OTLSHAPE_SL_61529d086851425f8fc22a17d5075c02_HeaderRectangle">
            <a:extLst>
              <a:ext uri="{FF2B5EF4-FFF2-40B4-BE49-F238E27FC236}">
                <a16:creationId xmlns:a16="http://schemas.microsoft.com/office/drawing/2014/main" id="{2C12B384-72F2-0D1B-9D55-9BB48F7B52CF}"/>
              </a:ext>
            </a:extLst>
          </p:cNvPr>
          <p:cNvSpPr/>
          <p:nvPr>
            <p:custDataLst>
              <p:tags r:id="rId18"/>
            </p:custDataLst>
          </p:nvPr>
        </p:nvSpPr>
        <p:spPr>
          <a:xfrm>
            <a:off x="63500" y="4515882"/>
            <a:ext cx="901700" cy="1043093"/>
          </a:xfrm>
          <a:prstGeom prst="rect">
            <a:avLst/>
          </a:prstGeom>
          <a:solidFill>
            <a:srgbClr val="196B24"/>
          </a:solid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4" name="OTLSHAPE_SL2A_6ca6486f10474e399f2c5e818a8b3584_HeaderRectangle" hidden="1">
            <a:extLst>
              <a:ext uri="{FF2B5EF4-FFF2-40B4-BE49-F238E27FC236}">
                <a16:creationId xmlns:a16="http://schemas.microsoft.com/office/drawing/2014/main" id="{2D09C166-A1FC-BFAF-B1EC-4DFD9A873669}"/>
              </a:ext>
            </a:extLst>
          </p:cNvPr>
          <p:cNvSpPr/>
          <p:nvPr>
            <p:custDataLst>
              <p:tags r:id="rId19"/>
            </p:custDataLst>
          </p:nvPr>
        </p:nvSpPr>
        <p:spPr>
          <a:xfrm>
            <a:off x="965200" y="4515882"/>
            <a:ext cx="0" cy="0"/>
          </a:xfrm>
          <a:prstGeom prst="rect">
            <a:avLst/>
          </a:prstGeom>
          <a:solidFill>
            <a:srgbClr val="E97132">
              <a:alpha val="24706"/>
            </a:srgb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9" name="OTLSHAPE_SL_a9d37e6e74ef4998b1b949a141f6762a_HeaderRectangle">
            <a:extLst>
              <a:ext uri="{FF2B5EF4-FFF2-40B4-BE49-F238E27FC236}">
                <a16:creationId xmlns:a16="http://schemas.microsoft.com/office/drawing/2014/main" id="{0D0356DF-FE49-4EB5-B955-FDB0D02C8399}"/>
              </a:ext>
            </a:extLst>
          </p:cNvPr>
          <p:cNvSpPr/>
          <p:nvPr>
            <p:custDataLst>
              <p:tags r:id="rId20"/>
            </p:custDataLst>
          </p:nvPr>
        </p:nvSpPr>
        <p:spPr>
          <a:xfrm>
            <a:off x="63500" y="2562114"/>
            <a:ext cx="901700" cy="1043093"/>
          </a:xfrm>
          <a:prstGeom prst="rect">
            <a:avLst/>
          </a:prstGeom>
          <a:solidFill>
            <a:srgbClr val="A02B93"/>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9" name="OTLSHAPE_SL2A_040a170c92b24fabbc491a8e424c70fc_HeaderRectangle" hidden="1">
            <a:extLst>
              <a:ext uri="{FF2B5EF4-FFF2-40B4-BE49-F238E27FC236}">
                <a16:creationId xmlns:a16="http://schemas.microsoft.com/office/drawing/2014/main" id="{44CE2255-8A33-474F-BA61-5A462E2EBD54}"/>
              </a:ext>
            </a:extLst>
          </p:cNvPr>
          <p:cNvSpPr/>
          <p:nvPr>
            <p:custDataLst>
              <p:tags r:id="rId21"/>
            </p:custDataLst>
          </p:nvPr>
        </p:nvSpPr>
        <p:spPr>
          <a:xfrm>
            <a:off x="965200" y="2562114"/>
            <a:ext cx="0" cy="0"/>
          </a:xfrm>
          <a:prstGeom prst="rect">
            <a:avLst/>
          </a:prstGeom>
          <a:solidFill>
            <a:srgbClr val="E97132">
              <a:alpha val="24706"/>
            </a:srgb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0" name="OTLSHAPE_SL_60c4555197e74acbb36f1c9bd0b521ca_HeaderRectangle">
            <a:extLst>
              <a:ext uri="{FF2B5EF4-FFF2-40B4-BE49-F238E27FC236}">
                <a16:creationId xmlns:a16="http://schemas.microsoft.com/office/drawing/2014/main" id="{D09DCBDB-2703-A5B3-D4AB-105CF94F0ACF}"/>
              </a:ext>
            </a:extLst>
          </p:cNvPr>
          <p:cNvSpPr/>
          <p:nvPr>
            <p:custDataLst>
              <p:tags r:id="rId22"/>
            </p:custDataLst>
          </p:nvPr>
        </p:nvSpPr>
        <p:spPr>
          <a:xfrm>
            <a:off x="63500" y="3643307"/>
            <a:ext cx="901700" cy="834475"/>
          </a:xfrm>
          <a:prstGeom prst="rect">
            <a:avLst/>
          </a:prstGeom>
          <a:solidFill>
            <a:srgbClr val="156082"/>
          </a:solid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OTLSHAPE_SL2A_40f8455134a54a35918def72f3681138_HeaderRectangle" hidden="1">
            <a:extLst>
              <a:ext uri="{FF2B5EF4-FFF2-40B4-BE49-F238E27FC236}">
                <a16:creationId xmlns:a16="http://schemas.microsoft.com/office/drawing/2014/main" id="{5D728A40-EC0F-E346-56EF-0854310BCB68}"/>
              </a:ext>
            </a:extLst>
          </p:cNvPr>
          <p:cNvSpPr/>
          <p:nvPr>
            <p:custDataLst>
              <p:tags r:id="rId23"/>
            </p:custDataLst>
          </p:nvPr>
        </p:nvSpPr>
        <p:spPr>
          <a:xfrm>
            <a:off x="965200" y="3643307"/>
            <a:ext cx="0" cy="0"/>
          </a:xfrm>
          <a:prstGeom prst="rect">
            <a:avLst/>
          </a:prstGeom>
          <a:solidFill>
            <a:srgbClr val="E97132">
              <a:alpha val="24706"/>
            </a:srgb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4" name="OTLSHAPE_SL_b58d94769394429493b6cfaec4e4fd41_HeaderRectangle">
            <a:extLst>
              <a:ext uri="{FF2B5EF4-FFF2-40B4-BE49-F238E27FC236}">
                <a16:creationId xmlns:a16="http://schemas.microsoft.com/office/drawing/2014/main" id="{7F9BF772-37EB-7236-3713-3B79AEBAAAB9}"/>
              </a:ext>
            </a:extLst>
          </p:cNvPr>
          <p:cNvSpPr/>
          <p:nvPr>
            <p:custDataLst>
              <p:tags r:id="rId24"/>
            </p:custDataLst>
          </p:nvPr>
        </p:nvSpPr>
        <p:spPr>
          <a:xfrm>
            <a:off x="63500" y="1860058"/>
            <a:ext cx="901700" cy="663956"/>
          </a:xfrm>
          <a:prstGeom prst="rect">
            <a:avLst/>
          </a:prstGeom>
          <a:solidFill>
            <a:srgbClr val="E97132"/>
          </a:solid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6" name="OTLSHAPE_SL2A_fcb0bf2dc1d74079a80c775a7dd12d43_HeaderRectangle" hidden="1">
            <a:extLst>
              <a:ext uri="{FF2B5EF4-FFF2-40B4-BE49-F238E27FC236}">
                <a16:creationId xmlns:a16="http://schemas.microsoft.com/office/drawing/2014/main" id="{294901C4-9159-3567-7DC1-E85B6DBA739A}"/>
              </a:ext>
            </a:extLst>
          </p:cNvPr>
          <p:cNvSpPr/>
          <p:nvPr>
            <p:custDataLst>
              <p:tags r:id="rId25"/>
            </p:custDataLst>
          </p:nvPr>
        </p:nvSpPr>
        <p:spPr>
          <a:xfrm>
            <a:off x="965200" y="1860058"/>
            <a:ext cx="0" cy="0"/>
          </a:xfrm>
          <a:prstGeom prst="rect">
            <a:avLst/>
          </a:prstGeom>
          <a:solidFill>
            <a:srgbClr val="E97132">
              <a:alpha val="24706"/>
            </a:srgb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8" name="OTLSHAPE_G_00000000000000000000000000000000_ShapeBelow0">
            <a:extLst>
              <a:ext uri="{FF2B5EF4-FFF2-40B4-BE49-F238E27FC236}">
                <a16:creationId xmlns:a16="http://schemas.microsoft.com/office/drawing/2014/main" id="{8360CE7C-B2BF-9671-0EBD-D285E49175C6}"/>
              </a:ext>
            </a:extLst>
          </p:cNvPr>
          <p:cNvCxnSpPr/>
          <p:nvPr>
            <p:custDataLst>
              <p:tags r:id="rId26"/>
            </p:custDataLst>
          </p:nvPr>
        </p:nvCxnSpPr>
        <p:spPr>
          <a:xfrm>
            <a:off x="2384653" y="1821957"/>
            <a:ext cx="0" cy="3737017"/>
          </a:xfrm>
          <a:prstGeom prst="line">
            <a:avLst/>
          </a:prstGeom>
          <a:ln w="6350" cap="flat" cmpd="sng" algn="ctr">
            <a:solidFill>
              <a:srgbClr val="5B9BD5">
                <a:alpha val="14902"/>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9" name="OTLSHAPE_G_00000000000000000000000000000000_ShapeBelow1">
            <a:extLst>
              <a:ext uri="{FF2B5EF4-FFF2-40B4-BE49-F238E27FC236}">
                <a16:creationId xmlns:a16="http://schemas.microsoft.com/office/drawing/2014/main" id="{84117A60-84E5-4DBD-9F91-271DF1A541DE}"/>
              </a:ext>
            </a:extLst>
          </p:cNvPr>
          <p:cNvCxnSpPr/>
          <p:nvPr>
            <p:custDataLst>
              <p:tags r:id="rId27"/>
            </p:custDataLst>
          </p:nvPr>
        </p:nvCxnSpPr>
        <p:spPr>
          <a:xfrm>
            <a:off x="3677106" y="1821957"/>
            <a:ext cx="0" cy="3737017"/>
          </a:xfrm>
          <a:prstGeom prst="line">
            <a:avLst/>
          </a:prstGeom>
          <a:ln w="6350" cap="flat" cmpd="sng" algn="ctr">
            <a:solidFill>
              <a:srgbClr val="5B9BD5">
                <a:alpha val="14902"/>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0" name="OTLSHAPE_G_00000000000000000000000000000000_ShapeBelow2">
            <a:extLst>
              <a:ext uri="{FF2B5EF4-FFF2-40B4-BE49-F238E27FC236}">
                <a16:creationId xmlns:a16="http://schemas.microsoft.com/office/drawing/2014/main" id="{EB6EAE74-277A-CF02-0DAE-9029EAC64CB1}"/>
              </a:ext>
            </a:extLst>
          </p:cNvPr>
          <p:cNvCxnSpPr/>
          <p:nvPr>
            <p:custDataLst>
              <p:tags r:id="rId28"/>
            </p:custDataLst>
          </p:nvPr>
        </p:nvCxnSpPr>
        <p:spPr>
          <a:xfrm>
            <a:off x="4941462" y="1821957"/>
            <a:ext cx="0" cy="3737017"/>
          </a:xfrm>
          <a:prstGeom prst="line">
            <a:avLst/>
          </a:prstGeom>
          <a:ln w="6350" cap="flat" cmpd="sng" algn="ctr">
            <a:solidFill>
              <a:srgbClr val="5B9BD5">
                <a:alpha val="14902"/>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2" name="OTLSHAPE_G_00000000000000000000000000000000_ShapeBelow3">
            <a:extLst>
              <a:ext uri="{FF2B5EF4-FFF2-40B4-BE49-F238E27FC236}">
                <a16:creationId xmlns:a16="http://schemas.microsoft.com/office/drawing/2014/main" id="{F50B3266-26BA-32BE-BB0A-51E3D1D229F3}"/>
              </a:ext>
            </a:extLst>
          </p:cNvPr>
          <p:cNvCxnSpPr/>
          <p:nvPr>
            <p:custDataLst>
              <p:tags r:id="rId29"/>
            </p:custDataLst>
          </p:nvPr>
        </p:nvCxnSpPr>
        <p:spPr>
          <a:xfrm>
            <a:off x="6219867" y="1821957"/>
            <a:ext cx="0" cy="3737017"/>
          </a:xfrm>
          <a:prstGeom prst="line">
            <a:avLst/>
          </a:prstGeom>
          <a:ln w="6350" cap="flat" cmpd="sng" algn="ctr">
            <a:solidFill>
              <a:srgbClr val="5B9BD5">
                <a:alpha val="14902"/>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3" name="OTLSHAPE_G_00000000000000000000000000000000_ShapeBelow4">
            <a:extLst>
              <a:ext uri="{FF2B5EF4-FFF2-40B4-BE49-F238E27FC236}">
                <a16:creationId xmlns:a16="http://schemas.microsoft.com/office/drawing/2014/main" id="{8435E6EC-BF2C-BE7F-D160-F72BBD6EB1EB}"/>
              </a:ext>
            </a:extLst>
          </p:cNvPr>
          <p:cNvCxnSpPr/>
          <p:nvPr>
            <p:custDataLst>
              <p:tags r:id="rId30"/>
            </p:custDataLst>
          </p:nvPr>
        </p:nvCxnSpPr>
        <p:spPr>
          <a:xfrm>
            <a:off x="7512321" y="1821957"/>
            <a:ext cx="0" cy="3737017"/>
          </a:xfrm>
          <a:prstGeom prst="line">
            <a:avLst/>
          </a:prstGeom>
          <a:ln w="6350" cap="flat" cmpd="sng" algn="ctr">
            <a:solidFill>
              <a:srgbClr val="5B9BD5">
                <a:alpha val="14902"/>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4" name="OTLSHAPE_G_00000000000000000000000000000000_ShapeBelow5">
            <a:extLst>
              <a:ext uri="{FF2B5EF4-FFF2-40B4-BE49-F238E27FC236}">
                <a16:creationId xmlns:a16="http://schemas.microsoft.com/office/drawing/2014/main" id="{2D03215C-4EE5-B3DB-B381-DFF290541591}"/>
              </a:ext>
            </a:extLst>
          </p:cNvPr>
          <p:cNvCxnSpPr/>
          <p:nvPr>
            <p:custDataLst>
              <p:tags r:id="rId31"/>
            </p:custDataLst>
          </p:nvPr>
        </p:nvCxnSpPr>
        <p:spPr>
          <a:xfrm>
            <a:off x="8804773" y="1821957"/>
            <a:ext cx="0" cy="3737017"/>
          </a:xfrm>
          <a:prstGeom prst="line">
            <a:avLst/>
          </a:prstGeom>
          <a:ln w="6350" cap="flat" cmpd="sng" algn="ctr">
            <a:solidFill>
              <a:srgbClr val="5B9BD5">
                <a:alpha val="14902"/>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27" name="OTLSHAPE_G_00000000000000000000000000000000_ShapeBelow6">
            <a:extLst>
              <a:ext uri="{FF2B5EF4-FFF2-40B4-BE49-F238E27FC236}">
                <a16:creationId xmlns:a16="http://schemas.microsoft.com/office/drawing/2014/main" id="{CF0286D9-0574-0F14-0E5B-58E6C87161EF}"/>
              </a:ext>
            </a:extLst>
          </p:cNvPr>
          <p:cNvCxnSpPr/>
          <p:nvPr>
            <p:custDataLst>
              <p:tags r:id="rId32"/>
            </p:custDataLst>
          </p:nvPr>
        </p:nvCxnSpPr>
        <p:spPr>
          <a:xfrm>
            <a:off x="10069130" y="1821957"/>
            <a:ext cx="0" cy="3737017"/>
          </a:xfrm>
          <a:prstGeom prst="line">
            <a:avLst/>
          </a:prstGeom>
          <a:ln w="6350" cap="flat" cmpd="sng" algn="ctr">
            <a:solidFill>
              <a:srgbClr val="5B9BD5">
                <a:alpha val="14902"/>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5" name="OTLSHAPE_SLT_9fb52797228d4173a21e58031f1ad795_Shape">
            <a:extLst>
              <a:ext uri="{FF2B5EF4-FFF2-40B4-BE49-F238E27FC236}">
                <a16:creationId xmlns:a16="http://schemas.microsoft.com/office/drawing/2014/main" id="{9F560DCD-6DD7-682A-4923-BD2BF6B6D5B3}"/>
              </a:ext>
            </a:extLst>
          </p:cNvPr>
          <p:cNvSpPr/>
          <p:nvPr>
            <p:custDataLst>
              <p:tags r:id="rId33"/>
            </p:custDataLst>
          </p:nvPr>
        </p:nvSpPr>
        <p:spPr>
          <a:xfrm>
            <a:off x="6542980" y="3039211"/>
            <a:ext cx="977900" cy="127000"/>
          </a:xfrm>
          <a:prstGeom prst="roundRect">
            <a:avLst/>
          </a:prstGeom>
          <a:solidFill>
            <a:srgbClr val="A02B93"/>
          </a:solid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2" name="OTLSHAPE_SLT_485f9b1db958418b8dbde1bb8ffd50c3_Shape">
            <a:extLst>
              <a:ext uri="{FF2B5EF4-FFF2-40B4-BE49-F238E27FC236}">
                <a16:creationId xmlns:a16="http://schemas.microsoft.com/office/drawing/2014/main" id="{FE6EC0F1-B9E7-4B45-8888-F3E598F43ADB}"/>
              </a:ext>
            </a:extLst>
          </p:cNvPr>
          <p:cNvSpPr/>
          <p:nvPr>
            <p:custDataLst>
              <p:tags r:id="rId34"/>
            </p:custDataLst>
          </p:nvPr>
        </p:nvSpPr>
        <p:spPr>
          <a:xfrm>
            <a:off x="7512321" y="3333089"/>
            <a:ext cx="762000" cy="127000"/>
          </a:xfrm>
          <a:prstGeom prst="roundRect">
            <a:avLst/>
          </a:prstGeom>
          <a:solidFill>
            <a:srgbClr val="A02B93"/>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7" name="OTLSHAPE_SLT_f89983ccce634554b0827de523f959fb_Shape">
            <a:extLst>
              <a:ext uri="{FF2B5EF4-FFF2-40B4-BE49-F238E27FC236}">
                <a16:creationId xmlns:a16="http://schemas.microsoft.com/office/drawing/2014/main" id="{D34D849D-B51F-E076-BD81-CCC15CFBB473}"/>
              </a:ext>
            </a:extLst>
          </p:cNvPr>
          <p:cNvSpPr/>
          <p:nvPr>
            <p:custDataLst>
              <p:tags r:id="rId35"/>
            </p:custDataLst>
          </p:nvPr>
        </p:nvSpPr>
        <p:spPr>
          <a:xfrm>
            <a:off x="1963201" y="4575741"/>
            <a:ext cx="2184400" cy="127000"/>
          </a:xfrm>
          <a:prstGeom prst="roundRect">
            <a:avLst/>
          </a:prstGeom>
          <a:solidFill>
            <a:srgbClr val="196B24"/>
          </a:solid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OTLSHAPE_SLT_26ef129aea514379a7cd7bb580929e8a_Shape">
            <a:extLst>
              <a:ext uri="{FF2B5EF4-FFF2-40B4-BE49-F238E27FC236}">
                <a16:creationId xmlns:a16="http://schemas.microsoft.com/office/drawing/2014/main" id="{1EB56E84-2F43-1A1B-EB57-925F77695BE7}"/>
              </a:ext>
            </a:extLst>
          </p:cNvPr>
          <p:cNvSpPr/>
          <p:nvPr>
            <p:custDataLst>
              <p:tags r:id="rId36"/>
            </p:custDataLst>
          </p:nvPr>
        </p:nvSpPr>
        <p:spPr>
          <a:xfrm>
            <a:off x="4140703" y="4784360"/>
            <a:ext cx="1574800" cy="127000"/>
          </a:xfrm>
          <a:prstGeom prst="roundRect">
            <a:avLst/>
          </a:prstGeom>
          <a:solidFill>
            <a:srgbClr val="196B24"/>
          </a:solid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 name="OTLSHAPE_SLT_b5630a8c22ae47b899ddf7153fcb495b_Shape">
            <a:extLst>
              <a:ext uri="{FF2B5EF4-FFF2-40B4-BE49-F238E27FC236}">
                <a16:creationId xmlns:a16="http://schemas.microsoft.com/office/drawing/2014/main" id="{32B197A7-D683-AF47-CA56-C5CB8863C547}"/>
              </a:ext>
            </a:extLst>
          </p:cNvPr>
          <p:cNvSpPr/>
          <p:nvPr>
            <p:custDataLst>
              <p:tags r:id="rId37"/>
            </p:custDataLst>
          </p:nvPr>
        </p:nvSpPr>
        <p:spPr>
          <a:xfrm>
            <a:off x="5714125" y="4992979"/>
            <a:ext cx="711200" cy="127000"/>
          </a:xfrm>
          <a:prstGeom prst="roundRect">
            <a:avLst/>
          </a:prstGeom>
          <a:solidFill>
            <a:srgbClr val="196B24"/>
          </a:solid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5" name="OTLSHAPE_SLT_33c8611146d7483682242ebd168310d6_Shape">
            <a:extLst>
              <a:ext uri="{FF2B5EF4-FFF2-40B4-BE49-F238E27FC236}">
                <a16:creationId xmlns:a16="http://schemas.microsoft.com/office/drawing/2014/main" id="{14AC1ECA-C2D6-58C1-D6E6-461DEAFD0405}"/>
              </a:ext>
            </a:extLst>
          </p:cNvPr>
          <p:cNvSpPr/>
          <p:nvPr>
            <p:custDataLst>
              <p:tags r:id="rId38"/>
            </p:custDataLst>
          </p:nvPr>
        </p:nvSpPr>
        <p:spPr>
          <a:xfrm>
            <a:off x="6416545" y="5286857"/>
            <a:ext cx="1524000" cy="127000"/>
          </a:xfrm>
          <a:prstGeom prst="roundRect">
            <a:avLst/>
          </a:prstGeom>
          <a:solidFill>
            <a:srgbClr val="196B24"/>
          </a:solid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9" name="OTLSHAPE_SLT_a748ce282dcf45aaad04c8016f45a931_Shape">
            <a:extLst>
              <a:ext uri="{FF2B5EF4-FFF2-40B4-BE49-F238E27FC236}">
                <a16:creationId xmlns:a16="http://schemas.microsoft.com/office/drawing/2014/main" id="{276871E4-1BF2-7C0C-8F68-DA1EC332DAFC}"/>
              </a:ext>
            </a:extLst>
          </p:cNvPr>
          <p:cNvSpPr/>
          <p:nvPr>
            <p:custDataLst>
              <p:tags r:id="rId39"/>
            </p:custDataLst>
          </p:nvPr>
        </p:nvSpPr>
        <p:spPr>
          <a:xfrm>
            <a:off x="1963201" y="1919917"/>
            <a:ext cx="1435100" cy="127000"/>
          </a:xfrm>
          <a:prstGeom prst="roundRect">
            <a:avLst/>
          </a:prstGeom>
          <a:solidFill>
            <a:srgbClr val="E97132"/>
          </a:solid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2" name="OTLSHAPE_SLT_4e673deba5054865af4df38da3bb4c4c_Shape">
            <a:extLst>
              <a:ext uri="{FF2B5EF4-FFF2-40B4-BE49-F238E27FC236}">
                <a16:creationId xmlns:a16="http://schemas.microsoft.com/office/drawing/2014/main" id="{4D2C6A21-F191-2835-B91F-DDD2192C4DA2}"/>
              </a:ext>
            </a:extLst>
          </p:cNvPr>
          <p:cNvSpPr/>
          <p:nvPr>
            <p:custDataLst>
              <p:tags r:id="rId40"/>
            </p:custDataLst>
          </p:nvPr>
        </p:nvSpPr>
        <p:spPr>
          <a:xfrm>
            <a:off x="1963201" y="2128536"/>
            <a:ext cx="5422900" cy="127000"/>
          </a:xfrm>
          <a:prstGeom prst="roundRect">
            <a:avLst/>
          </a:prstGeom>
          <a:solidFill>
            <a:srgbClr val="E97132"/>
          </a:solid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6" name="OTLSHAPE_SLT_6a8310e69012418a970d2991a2ae9832_Shape">
            <a:extLst>
              <a:ext uri="{FF2B5EF4-FFF2-40B4-BE49-F238E27FC236}">
                <a16:creationId xmlns:a16="http://schemas.microsoft.com/office/drawing/2014/main" id="{00B7EC89-0C5D-5E2D-914E-9F9C3665F40E}"/>
              </a:ext>
            </a:extLst>
          </p:cNvPr>
          <p:cNvSpPr/>
          <p:nvPr>
            <p:custDataLst>
              <p:tags r:id="rId41"/>
            </p:custDataLst>
          </p:nvPr>
        </p:nvSpPr>
        <p:spPr>
          <a:xfrm>
            <a:off x="7385885" y="2337155"/>
            <a:ext cx="914400" cy="127000"/>
          </a:xfrm>
          <a:prstGeom prst="roundRect">
            <a:avLst/>
          </a:prstGeom>
          <a:solidFill>
            <a:srgbClr val="E97132"/>
          </a:solid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TLSHAPE_SLT_dda3463e508546048957e6d935e7935b_Shape">
            <a:extLst>
              <a:ext uri="{FF2B5EF4-FFF2-40B4-BE49-F238E27FC236}">
                <a16:creationId xmlns:a16="http://schemas.microsoft.com/office/drawing/2014/main" id="{6E9D125B-0E36-C308-EF44-AEF68F7D5BAA}"/>
              </a:ext>
            </a:extLst>
          </p:cNvPr>
          <p:cNvSpPr/>
          <p:nvPr>
            <p:custDataLst>
              <p:tags r:id="rId42"/>
            </p:custDataLst>
          </p:nvPr>
        </p:nvSpPr>
        <p:spPr>
          <a:xfrm>
            <a:off x="1963201" y="2621973"/>
            <a:ext cx="1917700" cy="127000"/>
          </a:xfrm>
          <a:prstGeom prst="roundRect">
            <a:avLst/>
          </a:prstGeom>
          <a:solidFill>
            <a:srgbClr val="A02B93"/>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OTLSHAPE_SLT_8dd2f470155c40968839153894afb04a_Shape">
            <a:extLst>
              <a:ext uri="{FF2B5EF4-FFF2-40B4-BE49-F238E27FC236}">
                <a16:creationId xmlns:a16="http://schemas.microsoft.com/office/drawing/2014/main" id="{726C4C79-B423-9E28-474A-F1619F1487F9}"/>
              </a:ext>
            </a:extLst>
          </p:cNvPr>
          <p:cNvSpPr/>
          <p:nvPr>
            <p:custDataLst>
              <p:tags r:id="rId43"/>
            </p:custDataLst>
          </p:nvPr>
        </p:nvSpPr>
        <p:spPr>
          <a:xfrm>
            <a:off x="3873784" y="2830592"/>
            <a:ext cx="2679700" cy="127000"/>
          </a:xfrm>
          <a:prstGeom prst="roundRect">
            <a:avLst/>
          </a:prstGeom>
          <a:solidFill>
            <a:srgbClr val="A02B93"/>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OTLSHAPE_SLT_15154d8b296e477fb04aeb8e97a02541_Shape">
            <a:extLst>
              <a:ext uri="{FF2B5EF4-FFF2-40B4-BE49-F238E27FC236}">
                <a16:creationId xmlns:a16="http://schemas.microsoft.com/office/drawing/2014/main" id="{2988E148-4CF0-3F4B-81F7-BD882A80257F}"/>
              </a:ext>
            </a:extLst>
          </p:cNvPr>
          <p:cNvSpPr/>
          <p:nvPr>
            <p:custDataLst>
              <p:tags r:id="rId44"/>
            </p:custDataLst>
          </p:nvPr>
        </p:nvSpPr>
        <p:spPr>
          <a:xfrm>
            <a:off x="1963201" y="3703167"/>
            <a:ext cx="2146300" cy="127000"/>
          </a:xfrm>
          <a:prstGeom prst="roundRect">
            <a:avLst/>
          </a:prstGeom>
          <a:solidFill>
            <a:srgbClr val="1F497D"/>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1" name="OTLSHAPE_SLT_3eef34b616d94e61a5bb0bd5acdd5f2f_Shape">
            <a:extLst>
              <a:ext uri="{FF2B5EF4-FFF2-40B4-BE49-F238E27FC236}">
                <a16:creationId xmlns:a16="http://schemas.microsoft.com/office/drawing/2014/main" id="{175DE3AC-9013-C4C0-32F5-077387BA43D9}"/>
              </a:ext>
            </a:extLst>
          </p:cNvPr>
          <p:cNvSpPr/>
          <p:nvPr>
            <p:custDataLst>
              <p:tags r:id="rId45"/>
            </p:custDataLst>
          </p:nvPr>
        </p:nvSpPr>
        <p:spPr>
          <a:xfrm>
            <a:off x="4126655" y="3911785"/>
            <a:ext cx="2286000" cy="127000"/>
          </a:xfrm>
          <a:prstGeom prst="roundRect">
            <a:avLst/>
          </a:prstGeom>
          <a:solidFill>
            <a:srgbClr val="1F497D"/>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4" name="OTLSHAPE_SLT_ddd8963f02d341279691c6fced747cb1_Shape">
            <a:extLst>
              <a:ext uri="{FF2B5EF4-FFF2-40B4-BE49-F238E27FC236}">
                <a16:creationId xmlns:a16="http://schemas.microsoft.com/office/drawing/2014/main" id="{E51F13F7-4D68-19E9-74D5-E8F8EC02F7EE}"/>
              </a:ext>
            </a:extLst>
          </p:cNvPr>
          <p:cNvSpPr/>
          <p:nvPr>
            <p:custDataLst>
              <p:tags r:id="rId46"/>
            </p:custDataLst>
          </p:nvPr>
        </p:nvSpPr>
        <p:spPr>
          <a:xfrm>
            <a:off x="6402497" y="4205663"/>
            <a:ext cx="1739900" cy="127000"/>
          </a:xfrm>
          <a:prstGeom prst="roundRect">
            <a:avLst/>
          </a:prstGeom>
          <a:solidFill>
            <a:srgbClr val="1F497D"/>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6" name="OTLSHAPE_TB_00000000000000000000000000000000_ElapsedTime">
            <a:extLst>
              <a:ext uri="{FF2B5EF4-FFF2-40B4-BE49-F238E27FC236}">
                <a16:creationId xmlns:a16="http://schemas.microsoft.com/office/drawing/2014/main" id="{D17729D8-9CB1-D12F-E7EC-37EB7C4CF905}"/>
              </a:ext>
            </a:extLst>
          </p:cNvPr>
          <p:cNvSpPr/>
          <p:nvPr>
            <p:custDataLst>
              <p:tags r:id="rId47"/>
            </p:custDataLst>
          </p:nvPr>
        </p:nvSpPr>
        <p:spPr>
          <a:xfrm>
            <a:off x="1092200" y="1437910"/>
            <a:ext cx="1485900" cy="25603"/>
          </a:xfrm>
          <a:prstGeom prst="rect">
            <a:avLst/>
          </a:prstGeom>
          <a:solidFill>
            <a:srgbClr val="FF0000">
              <a:alpha val="74902"/>
            </a:srgb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6" name="OTLSHAPE_SLT_9fb52797228d4173a21e58031f1ad795_ShapePercentage" hidden="1">
            <a:extLst>
              <a:ext uri="{FF2B5EF4-FFF2-40B4-BE49-F238E27FC236}">
                <a16:creationId xmlns:a16="http://schemas.microsoft.com/office/drawing/2014/main" id="{357BA734-F526-1732-A3B1-2FB59F25C364}"/>
              </a:ext>
            </a:extLst>
          </p:cNvPr>
          <p:cNvSpPr/>
          <p:nvPr>
            <p:custDataLst>
              <p:tags r:id="rId48"/>
            </p:custDataLst>
          </p:nvPr>
        </p:nvSpPr>
        <p:spPr>
          <a:xfrm>
            <a:off x="6542980" y="3039211"/>
            <a:ext cx="12700" cy="127000"/>
          </a:xfrm>
          <a:prstGeom prst="roundRect">
            <a:avLst/>
          </a:prstGeom>
          <a:solidFill>
            <a:schemeClr val="dk1">
              <a:alpha val="34902"/>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3" name="OTLSHAPE_SLT_485f9b1db958418b8dbde1bb8ffd50c3_ShapePercentage" hidden="1">
            <a:extLst>
              <a:ext uri="{FF2B5EF4-FFF2-40B4-BE49-F238E27FC236}">
                <a16:creationId xmlns:a16="http://schemas.microsoft.com/office/drawing/2014/main" id="{7DF20BF0-4645-4AEF-8E7F-85227F1D1730}"/>
              </a:ext>
            </a:extLst>
          </p:cNvPr>
          <p:cNvSpPr/>
          <p:nvPr>
            <p:custDataLst>
              <p:tags r:id="rId49"/>
            </p:custDataLst>
          </p:nvPr>
        </p:nvSpPr>
        <p:spPr>
          <a:xfrm>
            <a:off x="7512321" y="3333089"/>
            <a:ext cx="12700" cy="127000"/>
          </a:xfrm>
          <a:prstGeom prst="roundRect">
            <a:avLst/>
          </a:prstGeom>
          <a:solidFill>
            <a:schemeClr val="dk1">
              <a:alpha val="34902"/>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8" name="OTLSHAPE_SLT_f89983ccce634554b0827de523f959fb_ShapePercentage" hidden="1">
            <a:extLst>
              <a:ext uri="{FF2B5EF4-FFF2-40B4-BE49-F238E27FC236}">
                <a16:creationId xmlns:a16="http://schemas.microsoft.com/office/drawing/2014/main" id="{2098B483-EE2D-0E21-8AA4-20ACF3D914A1}"/>
              </a:ext>
            </a:extLst>
          </p:cNvPr>
          <p:cNvSpPr/>
          <p:nvPr>
            <p:custDataLst>
              <p:tags r:id="rId50"/>
            </p:custDataLst>
          </p:nvPr>
        </p:nvSpPr>
        <p:spPr>
          <a:xfrm>
            <a:off x="1963201" y="4575741"/>
            <a:ext cx="12700" cy="127000"/>
          </a:xfrm>
          <a:prstGeom prst="roundRect">
            <a:avLst/>
          </a:prstGeom>
          <a:solidFill>
            <a:schemeClr val="dk1">
              <a:alpha val="34902"/>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 name="OTLSHAPE_SLT_26ef129aea514379a7cd7bb580929e8a_ShapePercentage" hidden="1">
            <a:extLst>
              <a:ext uri="{FF2B5EF4-FFF2-40B4-BE49-F238E27FC236}">
                <a16:creationId xmlns:a16="http://schemas.microsoft.com/office/drawing/2014/main" id="{FEDCC93C-932D-365C-4E7B-9977705EA093}"/>
              </a:ext>
            </a:extLst>
          </p:cNvPr>
          <p:cNvSpPr/>
          <p:nvPr>
            <p:custDataLst>
              <p:tags r:id="rId51"/>
            </p:custDataLst>
          </p:nvPr>
        </p:nvSpPr>
        <p:spPr>
          <a:xfrm>
            <a:off x="4140703" y="4784360"/>
            <a:ext cx="12700" cy="127000"/>
          </a:xfrm>
          <a:prstGeom prst="roundRect">
            <a:avLst/>
          </a:prstGeom>
          <a:solidFill>
            <a:schemeClr val="dk1">
              <a:alpha val="34902"/>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 name="OTLSHAPE_SLT_b5630a8c22ae47b899ddf7153fcb495b_ShapePercentage" hidden="1">
            <a:extLst>
              <a:ext uri="{FF2B5EF4-FFF2-40B4-BE49-F238E27FC236}">
                <a16:creationId xmlns:a16="http://schemas.microsoft.com/office/drawing/2014/main" id="{0941CA7F-99B1-6DB8-C9AB-34AD1A58993A}"/>
              </a:ext>
            </a:extLst>
          </p:cNvPr>
          <p:cNvSpPr/>
          <p:nvPr>
            <p:custDataLst>
              <p:tags r:id="rId52"/>
            </p:custDataLst>
          </p:nvPr>
        </p:nvSpPr>
        <p:spPr>
          <a:xfrm>
            <a:off x="5714125" y="4992979"/>
            <a:ext cx="12700" cy="127000"/>
          </a:xfrm>
          <a:prstGeom prst="roundRect">
            <a:avLst/>
          </a:prstGeom>
          <a:solidFill>
            <a:schemeClr val="dk1">
              <a:alpha val="34902"/>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6" name="OTLSHAPE_SLT_33c8611146d7483682242ebd168310d6_ShapePercentage" hidden="1">
            <a:extLst>
              <a:ext uri="{FF2B5EF4-FFF2-40B4-BE49-F238E27FC236}">
                <a16:creationId xmlns:a16="http://schemas.microsoft.com/office/drawing/2014/main" id="{8DD6438D-E782-EEF4-63D5-B4E0B6D33C69}"/>
              </a:ext>
            </a:extLst>
          </p:cNvPr>
          <p:cNvSpPr/>
          <p:nvPr>
            <p:custDataLst>
              <p:tags r:id="rId53"/>
            </p:custDataLst>
          </p:nvPr>
        </p:nvSpPr>
        <p:spPr>
          <a:xfrm>
            <a:off x="6416545" y="5286857"/>
            <a:ext cx="12700" cy="127000"/>
          </a:xfrm>
          <a:prstGeom prst="roundRect">
            <a:avLst/>
          </a:prstGeom>
          <a:solidFill>
            <a:schemeClr val="dk1">
              <a:alpha val="34902"/>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2" name="OTLSHAPE_SLT_a748ce282dcf45aaad04c8016f45a931_ShapePercentage" hidden="1">
            <a:extLst>
              <a:ext uri="{FF2B5EF4-FFF2-40B4-BE49-F238E27FC236}">
                <a16:creationId xmlns:a16="http://schemas.microsoft.com/office/drawing/2014/main" id="{39AA6D9E-9253-C10D-83D5-0E5A515AE88F}"/>
              </a:ext>
            </a:extLst>
          </p:cNvPr>
          <p:cNvSpPr/>
          <p:nvPr>
            <p:custDataLst>
              <p:tags r:id="rId54"/>
            </p:custDataLst>
          </p:nvPr>
        </p:nvSpPr>
        <p:spPr>
          <a:xfrm>
            <a:off x="1963201" y="1919917"/>
            <a:ext cx="12700" cy="127000"/>
          </a:xfrm>
          <a:prstGeom prst="roundRect">
            <a:avLst/>
          </a:prstGeom>
          <a:solidFill>
            <a:schemeClr val="dk1">
              <a:alpha val="34902"/>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3" name="OTLSHAPE_SLT_4e673deba5054865af4df38da3bb4c4c_ShapePercentage" hidden="1">
            <a:extLst>
              <a:ext uri="{FF2B5EF4-FFF2-40B4-BE49-F238E27FC236}">
                <a16:creationId xmlns:a16="http://schemas.microsoft.com/office/drawing/2014/main" id="{5D47D171-D703-1EFE-FE91-98A8F20D4B9E}"/>
              </a:ext>
            </a:extLst>
          </p:cNvPr>
          <p:cNvSpPr/>
          <p:nvPr>
            <p:custDataLst>
              <p:tags r:id="rId55"/>
            </p:custDataLst>
          </p:nvPr>
        </p:nvSpPr>
        <p:spPr>
          <a:xfrm>
            <a:off x="1963201" y="2128536"/>
            <a:ext cx="12700" cy="127000"/>
          </a:xfrm>
          <a:prstGeom prst="roundRect">
            <a:avLst/>
          </a:prstGeom>
          <a:solidFill>
            <a:schemeClr val="dk1">
              <a:alpha val="34902"/>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7" name="OTLSHAPE_SLT_6a8310e69012418a970d2991a2ae9832_ShapePercentage" hidden="1">
            <a:extLst>
              <a:ext uri="{FF2B5EF4-FFF2-40B4-BE49-F238E27FC236}">
                <a16:creationId xmlns:a16="http://schemas.microsoft.com/office/drawing/2014/main" id="{5F291B61-F3FA-843E-F424-BC6C31A29B3C}"/>
              </a:ext>
            </a:extLst>
          </p:cNvPr>
          <p:cNvSpPr/>
          <p:nvPr>
            <p:custDataLst>
              <p:tags r:id="rId56"/>
            </p:custDataLst>
          </p:nvPr>
        </p:nvSpPr>
        <p:spPr>
          <a:xfrm>
            <a:off x="7385885" y="2337155"/>
            <a:ext cx="12700" cy="127000"/>
          </a:xfrm>
          <a:prstGeom prst="roundRect">
            <a:avLst/>
          </a:prstGeom>
          <a:solidFill>
            <a:schemeClr val="dk1">
              <a:alpha val="34902"/>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TLSHAPE_SLT_dda3463e508546048957e6d935e7935b_ShapePercentage" hidden="1">
            <a:extLst>
              <a:ext uri="{FF2B5EF4-FFF2-40B4-BE49-F238E27FC236}">
                <a16:creationId xmlns:a16="http://schemas.microsoft.com/office/drawing/2014/main" id="{F5770ADA-465B-1806-08C3-48AB07D2CE92}"/>
              </a:ext>
            </a:extLst>
          </p:cNvPr>
          <p:cNvSpPr/>
          <p:nvPr>
            <p:custDataLst>
              <p:tags r:id="rId57"/>
            </p:custDataLst>
          </p:nvPr>
        </p:nvSpPr>
        <p:spPr>
          <a:xfrm>
            <a:off x="1963201" y="2621973"/>
            <a:ext cx="12700" cy="127000"/>
          </a:xfrm>
          <a:prstGeom prst="roundRect">
            <a:avLst/>
          </a:prstGeom>
          <a:solidFill>
            <a:schemeClr val="dk1">
              <a:alpha val="34902"/>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OTLSHAPE_SLT_8dd2f470155c40968839153894afb04a_ShapePercentage" hidden="1">
            <a:extLst>
              <a:ext uri="{FF2B5EF4-FFF2-40B4-BE49-F238E27FC236}">
                <a16:creationId xmlns:a16="http://schemas.microsoft.com/office/drawing/2014/main" id="{FF4EAE65-993B-8849-0DE0-48A111F2A488}"/>
              </a:ext>
            </a:extLst>
          </p:cNvPr>
          <p:cNvSpPr/>
          <p:nvPr>
            <p:custDataLst>
              <p:tags r:id="rId58"/>
            </p:custDataLst>
          </p:nvPr>
        </p:nvSpPr>
        <p:spPr>
          <a:xfrm>
            <a:off x="3873784" y="2830592"/>
            <a:ext cx="12700" cy="127000"/>
          </a:xfrm>
          <a:prstGeom prst="roundRect">
            <a:avLst/>
          </a:prstGeom>
          <a:solidFill>
            <a:schemeClr val="dk1">
              <a:alpha val="34902"/>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 name="OTLSHAPE_SLT_15154d8b296e477fb04aeb8e97a02541_ShapePercentage" hidden="1">
            <a:extLst>
              <a:ext uri="{FF2B5EF4-FFF2-40B4-BE49-F238E27FC236}">
                <a16:creationId xmlns:a16="http://schemas.microsoft.com/office/drawing/2014/main" id="{89C39052-B5CC-928A-9F9D-596059574388}"/>
              </a:ext>
            </a:extLst>
          </p:cNvPr>
          <p:cNvSpPr/>
          <p:nvPr>
            <p:custDataLst>
              <p:tags r:id="rId59"/>
            </p:custDataLst>
          </p:nvPr>
        </p:nvSpPr>
        <p:spPr>
          <a:xfrm>
            <a:off x="1963201" y="3703167"/>
            <a:ext cx="12700" cy="127000"/>
          </a:xfrm>
          <a:prstGeom prst="roundRect">
            <a:avLst/>
          </a:prstGeom>
          <a:solidFill>
            <a:schemeClr val="dk1">
              <a:alpha val="34902"/>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7" name="OTLSHAPE_SLT_3eef34b616d94e61a5bb0bd5acdd5f2f_ShapePercentage" hidden="1">
            <a:extLst>
              <a:ext uri="{FF2B5EF4-FFF2-40B4-BE49-F238E27FC236}">
                <a16:creationId xmlns:a16="http://schemas.microsoft.com/office/drawing/2014/main" id="{F2F83E50-DFA1-6ABA-7C8A-F61A80B30270}"/>
              </a:ext>
            </a:extLst>
          </p:cNvPr>
          <p:cNvSpPr/>
          <p:nvPr>
            <p:custDataLst>
              <p:tags r:id="rId60"/>
            </p:custDataLst>
          </p:nvPr>
        </p:nvSpPr>
        <p:spPr>
          <a:xfrm>
            <a:off x="4126655" y="3911785"/>
            <a:ext cx="12700" cy="127000"/>
          </a:xfrm>
          <a:prstGeom prst="roundRect">
            <a:avLst/>
          </a:prstGeom>
          <a:solidFill>
            <a:schemeClr val="dk1">
              <a:alpha val="34902"/>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5" name="OTLSHAPE_SLT_ddd8963f02d341279691c6fced747cb1_ShapePercentage" hidden="1">
            <a:extLst>
              <a:ext uri="{FF2B5EF4-FFF2-40B4-BE49-F238E27FC236}">
                <a16:creationId xmlns:a16="http://schemas.microsoft.com/office/drawing/2014/main" id="{70F41F9C-FB14-75EC-1D46-FA489C9E0F56}"/>
              </a:ext>
            </a:extLst>
          </p:cNvPr>
          <p:cNvSpPr/>
          <p:nvPr>
            <p:custDataLst>
              <p:tags r:id="rId61"/>
            </p:custDataLst>
          </p:nvPr>
        </p:nvSpPr>
        <p:spPr>
          <a:xfrm>
            <a:off x="6402497" y="4205663"/>
            <a:ext cx="12700" cy="127000"/>
          </a:xfrm>
          <a:prstGeom prst="roundRect">
            <a:avLst/>
          </a:prstGeom>
          <a:solidFill>
            <a:schemeClr val="dk1">
              <a:alpha val="34902"/>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 name="OTLSHAPE_SL_61529d086851425f8fc22a17d5075c02_Header">
            <a:extLst>
              <a:ext uri="{FF2B5EF4-FFF2-40B4-BE49-F238E27FC236}">
                <a16:creationId xmlns:a16="http://schemas.microsoft.com/office/drawing/2014/main" id="{610A6844-6848-3526-612E-74BFA781D7A9}"/>
              </a:ext>
            </a:extLst>
          </p:cNvPr>
          <p:cNvSpPr txBox="1"/>
          <p:nvPr>
            <p:custDataLst>
              <p:tags r:id="rId62"/>
            </p:custDataLst>
          </p:nvPr>
        </p:nvSpPr>
        <p:spPr>
          <a:xfrm>
            <a:off x="63500" y="4781651"/>
            <a:ext cx="901700" cy="511556"/>
          </a:xfrm>
          <a:prstGeom prst="rect">
            <a:avLst/>
          </a:prstGeom>
          <a:noFill/>
        </p:spPr>
        <p:txBody>
          <a:bodyPr vert="horz" wrap="square" lIns="0" tIns="0" rIns="0" bIns="0" rtlCol="0" anchor="ctr" anchorCtr="0">
            <a:noAutofit/>
          </a:bodyPr>
          <a:lstStyle/>
          <a:p>
            <a:pPr algn="ctr"/>
            <a:r>
              <a:rPr lang="en-GB" sz="1100">
                <a:solidFill>
                  <a:schemeClr val="lt1"/>
                </a:solidFill>
                <a:latin typeface="Calibri" panose="020F0502020204030204" pitchFamily="34" charset="0"/>
              </a:rPr>
              <a:t>No. 4 - Critical Path </a:t>
            </a:r>
          </a:p>
          <a:p>
            <a:pPr algn="ctr"/>
            <a:r>
              <a:rPr lang="en-GB" sz="1100">
                <a:solidFill>
                  <a:schemeClr val="lt1"/>
                </a:solidFill>
                <a:latin typeface="Calibri" panose="020F0502020204030204" pitchFamily="34" charset="0"/>
              </a:rPr>
              <a:t>(18 days TF)</a:t>
            </a:r>
            <a:endParaRPr lang="sv-SE" sz="1100" dirty="0">
              <a:solidFill>
                <a:schemeClr val="lt1"/>
              </a:solidFill>
              <a:latin typeface="Calibri" panose="020F0502020204030204" pitchFamily="34" charset="0"/>
            </a:endParaRPr>
          </a:p>
        </p:txBody>
      </p:sp>
      <p:sp>
        <p:nvSpPr>
          <p:cNvPr id="98" name="OTLSHAPE_SL2A_6ca6486f10474e399f2c5e818a8b3584_Header" hidden="1">
            <a:extLst>
              <a:ext uri="{FF2B5EF4-FFF2-40B4-BE49-F238E27FC236}">
                <a16:creationId xmlns:a16="http://schemas.microsoft.com/office/drawing/2014/main" id="{1FBEF7B6-397F-712E-566E-53BF57DE8860}"/>
              </a:ext>
            </a:extLst>
          </p:cNvPr>
          <p:cNvSpPr txBox="1"/>
          <p:nvPr>
            <p:custDataLst>
              <p:tags r:id="rId63"/>
            </p:custDataLst>
          </p:nvPr>
        </p:nvSpPr>
        <p:spPr>
          <a:xfrm>
            <a:off x="12700" y="-2980407"/>
            <a:ext cx="0" cy="0"/>
          </a:xfrm>
          <a:prstGeom prst="rect">
            <a:avLst/>
          </a:prstGeom>
          <a:noFill/>
        </p:spPr>
        <p:txBody>
          <a:bodyPr vert="horz" wrap="square" lIns="0" tIns="0" rIns="0" bIns="0" rtlCol="0" anchor="ctr" anchorCtr="0">
            <a:spAutoFit/>
          </a:bodyPr>
          <a:lstStyle/>
          <a:p>
            <a:endParaRPr lang="sv-SE" sz="1100">
              <a:solidFill>
                <a:schemeClr val="dk1"/>
              </a:solidFill>
              <a:latin typeface="Calibri" panose="020F0502020204030204" pitchFamily="34" charset="0"/>
            </a:endParaRPr>
          </a:p>
        </p:txBody>
      </p:sp>
      <p:sp>
        <p:nvSpPr>
          <p:cNvPr id="140" name="OTLSHAPE_SL_a9d37e6e74ef4998b1b949a141f6762a_Header">
            <a:extLst>
              <a:ext uri="{FF2B5EF4-FFF2-40B4-BE49-F238E27FC236}">
                <a16:creationId xmlns:a16="http://schemas.microsoft.com/office/drawing/2014/main" id="{E0C855C3-C7B3-4D6A-A5E1-26791A035690}"/>
              </a:ext>
            </a:extLst>
          </p:cNvPr>
          <p:cNvSpPr txBox="1"/>
          <p:nvPr>
            <p:custDataLst>
              <p:tags r:id="rId64"/>
            </p:custDataLst>
          </p:nvPr>
        </p:nvSpPr>
        <p:spPr>
          <a:xfrm>
            <a:off x="63500" y="2827883"/>
            <a:ext cx="901700" cy="511556"/>
          </a:xfrm>
          <a:prstGeom prst="rect">
            <a:avLst/>
          </a:prstGeom>
          <a:noFill/>
        </p:spPr>
        <p:txBody>
          <a:bodyPr vert="horz" wrap="square" lIns="0" tIns="0" rIns="0" bIns="0" rtlCol="0" anchor="ctr" anchorCtr="0">
            <a:noAutofit/>
          </a:bodyPr>
          <a:lstStyle/>
          <a:p>
            <a:pPr algn="ctr"/>
            <a:r>
              <a:rPr lang="en-GB" sz="1100">
                <a:solidFill>
                  <a:schemeClr val="lt1"/>
                </a:solidFill>
                <a:latin typeface="Calibri" panose="020F0502020204030204" pitchFamily="34" charset="0"/>
              </a:rPr>
              <a:t>No. 2 - Critical Path </a:t>
            </a:r>
          </a:p>
          <a:p>
            <a:pPr algn="ctr"/>
            <a:r>
              <a:rPr lang="en-GB" sz="1100">
                <a:solidFill>
                  <a:schemeClr val="lt1"/>
                </a:solidFill>
                <a:latin typeface="Calibri" panose="020F0502020204030204" pitchFamily="34" charset="0"/>
              </a:rPr>
              <a:t>(2 days TF)</a:t>
            </a:r>
            <a:endParaRPr lang="sv-SE" sz="1100" dirty="0">
              <a:solidFill>
                <a:schemeClr val="lt1"/>
              </a:solidFill>
              <a:latin typeface="Calibri" panose="020F0502020204030204" pitchFamily="34" charset="0"/>
            </a:endParaRPr>
          </a:p>
        </p:txBody>
      </p:sp>
      <p:sp>
        <p:nvSpPr>
          <p:cNvPr id="150" name="OTLSHAPE_SL2A_040a170c92b24fabbc491a8e424c70fc_Header" hidden="1">
            <a:extLst>
              <a:ext uri="{FF2B5EF4-FFF2-40B4-BE49-F238E27FC236}">
                <a16:creationId xmlns:a16="http://schemas.microsoft.com/office/drawing/2014/main" id="{FCA3413F-1DA2-4D5C-AC34-DC7973635B11}"/>
              </a:ext>
            </a:extLst>
          </p:cNvPr>
          <p:cNvSpPr txBox="1"/>
          <p:nvPr>
            <p:custDataLst>
              <p:tags r:id="rId65"/>
            </p:custDataLst>
          </p:nvPr>
        </p:nvSpPr>
        <p:spPr>
          <a:xfrm>
            <a:off x="12700" y="-2641855"/>
            <a:ext cx="0" cy="0"/>
          </a:xfrm>
          <a:prstGeom prst="rect">
            <a:avLst/>
          </a:prstGeom>
          <a:noFill/>
        </p:spPr>
        <p:txBody>
          <a:bodyPr vert="horz" wrap="square" lIns="0" tIns="0" rIns="0" bIns="0" rtlCol="0" anchor="ctr" anchorCtr="0">
            <a:spAutoFit/>
          </a:bodyPr>
          <a:lstStyle/>
          <a:p>
            <a:endParaRPr lang="sv-SE" sz="1100">
              <a:solidFill>
                <a:schemeClr val="dk1"/>
              </a:solidFill>
              <a:latin typeface="Calibri" panose="020F0502020204030204" pitchFamily="34" charset="0"/>
            </a:endParaRPr>
          </a:p>
        </p:txBody>
      </p:sp>
      <p:sp>
        <p:nvSpPr>
          <p:cNvPr id="52" name="OTLSHAPE_SL_60c4555197e74acbb36f1c9bd0b521ca_Header">
            <a:extLst>
              <a:ext uri="{FF2B5EF4-FFF2-40B4-BE49-F238E27FC236}">
                <a16:creationId xmlns:a16="http://schemas.microsoft.com/office/drawing/2014/main" id="{E50D7345-1B80-B8F5-4691-B18126905809}"/>
              </a:ext>
            </a:extLst>
          </p:cNvPr>
          <p:cNvSpPr txBox="1"/>
          <p:nvPr>
            <p:custDataLst>
              <p:tags r:id="rId66"/>
            </p:custDataLst>
          </p:nvPr>
        </p:nvSpPr>
        <p:spPr>
          <a:xfrm>
            <a:off x="63500" y="3804767"/>
            <a:ext cx="901700" cy="511556"/>
          </a:xfrm>
          <a:prstGeom prst="rect">
            <a:avLst/>
          </a:prstGeom>
          <a:noFill/>
        </p:spPr>
        <p:txBody>
          <a:bodyPr vert="horz" wrap="square" lIns="0" tIns="0" rIns="0" bIns="0" rtlCol="0" anchor="ctr" anchorCtr="0">
            <a:noAutofit/>
          </a:bodyPr>
          <a:lstStyle/>
          <a:p>
            <a:pPr algn="ctr"/>
            <a:r>
              <a:rPr lang="en-GB" sz="1100">
                <a:solidFill>
                  <a:schemeClr val="lt1"/>
                </a:solidFill>
                <a:latin typeface="Calibri" panose="020F0502020204030204" pitchFamily="34" charset="0"/>
              </a:rPr>
              <a:t>No. 3 - Critical Path </a:t>
            </a:r>
          </a:p>
          <a:p>
            <a:pPr algn="ctr"/>
            <a:r>
              <a:rPr lang="en-GB" sz="1100">
                <a:solidFill>
                  <a:schemeClr val="lt1"/>
                </a:solidFill>
                <a:latin typeface="Calibri" panose="020F0502020204030204" pitchFamily="34" charset="0"/>
              </a:rPr>
              <a:t>(8 days TF)</a:t>
            </a:r>
            <a:endParaRPr lang="en-GB" sz="1100" dirty="0">
              <a:solidFill>
                <a:schemeClr val="lt1"/>
              </a:solidFill>
              <a:latin typeface="Calibri" panose="020F0502020204030204" pitchFamily="34" charset="0"/>
            </a:endParaRPr>
          </a:p>
        </p:txBody>
      </p:sp>
      <p:sp>
        <p:nvSpPr>
          <p:cNvPr id="54" name="OTLSHAPE_SL2A_40f8455134a54a35918def72f3681138_Header" hidden="1">
            <a:extLst>
              <a:ext uri="{FF2B5EF4-FFF2-40B4-BE49-F238E27FC236}">
                <a16:creationId xmlns:a16="http://schemas.microsoft.com/office/drawing/2014/main" id="{69580394-CAF6-EDBA-DA8B-7E3C07839926}"/>
              </a:ext>
            </a:extLst>
          </p:cNvPr>
          <p:cNvSpPr txBox="1"/>
          <p:nvPr>
            <p:custDataLst>
              <p:tags r:id="rId67"/>
            </p:custDataLst>
          </p:nvPr>
        </p:nvSpPr>
        <p:spPr>
          <a:xfrm>
            <a:off x="12700" y="-864457"/>
            <a:ext cx="0" cy="0"/>
          </a:xfrm>
          <a:prstGeom prst="rect">
            <a:avLst/>
          </a:prstGeom>
          <a:noFill/>
        </p:spPr>
        <p:txBody>
          <a:bodyPr vert="horz" wrap="square" lIns="0" tIns="0" rIns="0" bIns="0" rtlCol="0" anchor="ctr" anchorCtr="0">
            <a:spAutoFit/>
          </a:bodyPr>
          <a:lstStyle/>
          <a:p>
            <a:endParaRPr lang="en-GB" sz="1100">
              <a:solidFill>
                <a:schemeClr val="dk1"/>
              </a:solidFill>
              <a:latin typeface="Calibri" panose="020F0502020204030204" pitchFamily="34" charset="0"/>
            </a:endParaRPr>
          </a:p>
        </p:txBody>
      </p:sp>
      <p:sp>
        <p:nvSpPr>
          <p:cNvPr id="125" name="OTLSHAPE_SL_b58d94769394429493b6cfaec4e4fd41_Header">
            <a:extLst>
              <a:ext uri="{FF2B5EF4-FFF2-40B4-BE49-F238E27FC236}">
                <a16:creationId xmlns:a16="http://schemas.microsoft.com/office/drawing/2014/main" id="{B9ED05AD-D7C4-12E8-431D-B6E8F2DF910C}"/>
              </a:ext>
            </a:extLst>
          </p:cNvPr>
          <p:cNvSpPr txBox="1"/>
          <p:nvPr>
            <p:custDataLst>
              <p:tags r:id="rId68"/>
            </p:custDataLst>
          </p:nvPr>
        </p:nvSpPr>
        <p:spPr>
          <a:xfrm>
            <a:off x="63500" y="1936258"/>
            <a:ext cx="901700" cy="511556"/>
          </a:xfrm>
          <a:prstGeom prst="rect">
            <a:avLst/>
          </a:prstGeom>
          <a:noFill/>
        </p:spPr>
        <p:txBody>
          <a:bodyPr vert="horz" wrap="square" lIns="0" tIns="0" rIns="0" bIns="0" rtlCol="0" anchor="ctr" anchorCtr="0">
            <a:noAutofit/>
          </a:bodyPr>
          <a:lstStyle/>
          <a:p>
            <a:pPr algn="ctr"/>
            <a:r>
              <a:rPr lang="en-GB" sz="1100">
                <a:solidFill>
                  <a:schemeClr val="lt1"/>
                </a:solidFill>
                <a:latin typeface="Calibri" panose="020F0502020204030204" pitchFamily="34" charset="0"/>
              </a:rPr>
              <a:t>No. 1 - Critical Path </a:t>
            </a:r>
          </a:p>
          <a:p>
            <a:pPr algn="ctr"/>
            <a:r>
              <a:rPr lang="en-GB" sz="1100">
                <a:solidFill>
                  <a:schemeClr val="lt1"/>
                </a:solidFill>
                <a:latin typeface="Calibri" panose="020F0502020204030204" pitchFamily="34" charset="0"/>
              </a:rPr>
              <a:t>(0 days TF)</a:t>
            </a:r>
            <a:endParaRPr lang="en-GB" sz="1100" dirty="0">
              <a:solidFill>
                <a:schemeClr val="lt1"/>
              </a:solidFill>
              <a:latin typeface="Calibri" panose="020F0502020204030204" pitchFamily="34" charset="0"/>
            </a:endParaRPr>
          </a:p>
        </p:txBody>
      </p:sp>
      <p:sp>
        <p:nvSpPr>
          <p:cNvPr id="127" name="OTLSHAPE_SL2A_fcb0bf2dc1d74079a80c775a7dd12d43_Header" hidden="1">
            <a:extLst>
              <a:ext uri="{FF2B5EF4-FFF2-40B4-BE49-F238E27FC236}">
                <a16:creationId xmlns:a16="http://schemas.microsoft.com/office/drawing/2014/main" id="{466C3461-ABA1-D746-4763-8E92F08DEB15}"/>
              </a:ext>
            </a:extLst>
          </p:cNvPr>
          <p:cNvSpPr txBox="1"/>
          <p:nvPr>
            <p:custDataLst>
              <p:tags r:id="rId69"/>
            </p:custDataLst>
          </p:nvPr>
        </p:nvSpPr>
        <p:spPr>
          <a:xfrm>
            <a:off x="12700" y="-779819"/>
            <a:ext cx="0" cy="0"/>
          </a:xfrm>
          <a:prstGeom prst="rect">
            <a:avLst/>
          </a:prstGeom>
          <a:noFill/>
        </p:spPr>
        <p:txBody>
          <a:bodyPr vert="horz" wrap="square" lIns="0" tIns="0" rIns="0" bIns="0" rtlCol="0" anchor="ctr" anchorCtr="0">
            <a:spAutoFit/>
          </a:bodyPr>
          <a:lstStyle/>
          <a:p>
            <a:endParaRPr lang="en-GB" sz="1100">
              <a:solidFill>
                <a:schemeClr val="dk1"/>
              </a:solidFill>
              <a:latin typeface="Calibri" panose="020F0502020204030204" pitchFamily="34" charset="0"/>
            </a:endParaRPr>
          </a:p>
        </p:txBody>
      </p:sp>
      <p:sp>
        <p:nvSpPr>
          <p:cNvPr id="6" name="OTLSHAPE_TB_00000000000000000000000000000000_TodayMarkerShape">
            <a:extLst>
              <a:ext uri="{FF2B5EF4-FFF2-40B4-BE49-F238E27FC236}">
                <a16:creationId xmlns:a16="http://schemas.microsoft.com/office/drawing/2014/main" id="{B1E8C875-D063-5B99-D018-76E890DFD1DC}"/>
              </a:ext>
            </a:extLst>
          </p:cNvPr>
          <p:cNvSpPr/>
          <p:nvPr>
            <p:custDataLst>
              <p:tags r:id="rId70"/>
            </p:custDataLst>
          </p:nvPr>
        </p:nvSpPr>
        <p:spPr>
          <a:xfrm flipV="1">
            <a:off x="2549199" y="1376950"/>
            <a:ext cx="63500" cy="60960"/>
          </a:xfrm>
          <a:prstGeom prst="triangle">
            <a:avLst/>
          </a:prstGeom>
          <a:solidFill>
            <a:srgbClr val="FF0000"/>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OTLSHAPE_TB_00000000000000000000000000000000_TodayMarkerText">
            <a:extLst>
              <a:ext uri="{FF2B5EF4-FFF2-40B4-BE49-F238E27FC236}">
                <a16:creationId xmlns:a16="http://schemas.microsoft.com/office/drawing/2014/main" id="{49D89769-65F9-264E-807B-6F4A4EA723D2}"/>
              </a:ext>
            </a:extLst>
          </p:cNvPr>
          <p:cNvSpPr txBox="1"/>
          <p:nvPr>
            <p:custDataLst>
              <p:tags r:id="rId71"/>
            </p:custDataLst>
          </p:nvPr>
        </p:nvSpPr>
        <p:spPr>
          <a:xfrm>
            <a:off x="2395196" y="1190895"/>
            <a:ext cx="363369" cy="186055"/>
          </a:xfrm>
          <a:prstGeom prst="rect">
            <a:avLst/>
          </a:prstGeom>
          <a:noFill/>
        </p:spPr>
        <p:txBody>
          <a:bodyPr vert="horz" wrap="none" lIns="0" tIns="0" rIns="0" bIns="0" rtlCol="0" anchor="ctr" anchorCtr="0">
            <a:spAutoFit/>
          </a:bodyPr>
          <a:lstStyle/>
          <a:p>
            <a:pPr algn="ctr"/>
            <a:r>
              <a:rPr lang="sv-SE" sz="1200" spc="-12">
                <a:solidFill>
                  <a:schemeClr val="dk1"/>
                </a:solidFill>
                <a:latin typeface="Calibri" panose="020F0502020204030204" pitchFamily="34" charset="0"/>
              </a:rPr>
              <a:t>Today</a:t>
            </a:r>
          </a:p>
        </p:txBody>
      </p:sp>
      <p:sp>
        <p:nvSpPr>
          <p:cNvPr id="8" name="OTLSHAPE_TB_00000000000000000000000000000000_TimescaleInterval1">
            <a:extLst>
              <a:ext uri="{FF2B5EF4-FFF2-40B4-BE49-F238E27FC236}">
                <a16:creationId xmlns:a16="http://schemas.microsoft.com/office/drawing/2014/main" id="{BD9C8B16-7693-8E7D-EC49-43A6B3D8B6B3}"/>
              </a:ext>
            </a:extLst>
          </p:cNvPr>
          <p:cNvSpPr txBox="1"/>
          <p:nvPr>
            <p:custDataLst>
              <p:tags r:id="rId72"/>
            </p:custDataLst>
          </p:nvPr>
        </p:nvSpPr>
        <p:spPr>
          <a:xfrm>
            <a:off x="1143000" y="1436323"/>
            <a:ext cx="314189" cy="186055"/>
          </a:xfrm>
          <a:prstGeom prst="rect">
            <a:avLst/>
          </a:prstGeom>
          <a:noFill/>
        </p:spPr>
        <p:txBody>
          <a:bodyPr vert="horz" wrap="none" lIns="0" tIns="0" rIns="0" bIns="0" rtlCol="0" anchor="ctr" anchorCtr="0">
            <a:noAutofit/>
          </a:bodyPr>
          <a:lstStyle/>
          <a:p>
            <a:r>
              <a:rPr lang="sv-SE" sz="1200" spc="-20">
                <a:solidFill>
                  <a:srgbClr val="E8E8E8"/>
                </a:solidFill>
                <a:latin typeface="Calibri" panose="020F0502020204030204" pitchFamily="34" charset="0"/>
              </a:rPr>
              <a:t>2025</a:t>
            </a:r>
          </a:p>
        </p:txBody>
      </p:sp>
      <p:sp>
        <p:nvSpPr>
          <p:cNvPr id="12" name="OTLSHAPE_TB_00000000000000000000000000000000_TimescaleInterval2">
            <a:extLst>
              <a:ext uri="{FF2B5EF4-FFF2-40B4-BE49-F238E27FC236}">
                <a16:creationId xmlns:a16="http://schemas.microsoft.com/office/drawing/2014/main" id="{6716C05F-C551-A667-C48D-1B82F7D584B4}"/>
              </a:ext>
            </a:extLst>
          </p:cNvPr>
          <p:cNvSpPr txBox="1"/>
          <p:nvPr>
            <p:custDataLst>
              <p:tags r:id="rId73"/>
            </p:custDataLst>
          </p:nvPr>
        </p:nvSpPr>
        <p:spPr>
          <a:xfrm>
            <a:off x="3727906" y="1436323"/>
            <a:ext cx="314189" cy="186055"/>
          </a:xfrm>
          <a:prstGeom prst="rect">
            <a:avLst/>
          </a:prstGeom>
          <a:noFill/>
        </p:spPr>
        <p:txBody>
          <a:bodyPr vert="horz" wrap="none" lIns="0" tIns="0" rIns="0" bIns="0" rtlCol="0" anchor="ctr" anchorCtr="0">
            <a:noAutofit/>
          </a:bodyPr>
          <a:lstStyle/>
          <a:p>
            <a:r>
              <a:rPr lang="sv-SE" sz="1200" spc="-20">
                <a:solidFill>
                  <a:srgbClr val="E8E8E8"/>
                </a:solidFill>
                <a:latin typeface="Calibri" panose="020F0502020204030204" pitchFamily="34" charset="0"/>
              </a:rPr>
              <a:t>2026</a:t>
            </a:r>
          </a:p>
        </p:txBody>
      </p:sp>
      <p:sp>
        <p:nvSpPr>
          <p:cNvPr id="16" name="OTLSHAPE_TB_00000000000000000000000000000000_TimescaleInterval3">
            <a:extLst>
              <a:ext uri="{FF2B5EF4-FFF2-40B4-BE49-F238E27FC236}">
                <a16:creationId xmlns:a16="http://schemas.microsoft.com/office/drawing/2014/main" id="{45AEADEA-BC84-C555-DAA6-280EE02C3F5A}"/>
              </a:ext>
            </a:extLst>
          </p:cNvPr>
          <p:cNvSpPr txBox="1"/>
          <p:nvPr>
            <p:custDataLst>
              <p:tags r:id="rId74"/>
            </p:custDataLst>
          </p:nvPr>
        </p:nvSpPr>
        <p:spPr>
          <a:xfrm>
            <a:off x="8855573" y="1436323"/>
            <a:ext cx="314189" cy="186055"/>
          </a:xfrm>
          <a:prstGeom prst="rect">
            <a:avLst/>
          </a:prstGeom>
          <a:noFill/>
        </p:spPr>
        <p:txBody>
          <a:bodyPr vert="horz" wrap="none" lIns="0" tIns="0" rIns="0" bIns="0" rtlCol="0" anchor="ctr" anchorCtr="0">
            <a:noAutofit/>
          </a:bodyPr>
          <a:lstStyle/>
          <a:p>
            <a:r>
              <a:rPr lang="sv-SE" sz="1200" spc="-20">
                <a:solidFill>
                  <a:srgbClr val="E8E8E8"/>
                </a:solidFill>
                <a:latin typeface="Calibri" panose="020F0502020204030204" pitchFamily="34" charset="0"/>
              </a:rPr>
              <a:t>2027</a:t>
            </a:r>
          </a:p>
        </p:txBody>
      </p:sp>
      <p:sp>
        <p:nvSpPr>
          <p:cNvPr id="67" name="OTLSHAPE_SLT_9fb52797228d4173a21e58031f1ad795_Duration" hidden="1">
            <a:extLst>
              <a:ext uri="{FF2B5EF4-FFF2-40B4-BE49-F238E27FC236}">
                <a16:creationId xmlns:a16="http://schemas.microsoft.com/office/drawing/2014/main" id="{E90791BC-FC23-2ADF-E4ED-18777DAE96D2}"/>
              </a:ext>
            </a:extLst>
          </p:cNvPr>
          <p:cNvSpPr txBox="1"/>
          <p:nvPr>
            <p:custDataLst>
              <p:tags r:id="rId75"/>
            </p:custDataLst>
          </p:nvPr>
        </p:nvSpPr>
        <p:spPr>
          <a:xfrm>
            <a:off x="12700" y="-381804"/>
            <a:ext cx="393700" cy="153888"/>
          </a:xfrm>
          <a:prstGeom prst="rect">
            <a:avLst/>
          </a:prstGeom>
          <a:noFill/>
        </p:spPr>
        <p:txBody>
          <a:bodyPr vert="horz" wrap="square" lIns="0" tIns="0" rIns="0" bIns="0" rtlCol="0" anchor="ctr" anchorCtr="0">
            <a:spAutoFit/>
          </a:bodyPr>
          <a:lstStyle/>
          <a:p>
            <a:r>
              <a:rPr lang="sv-SE" sz="1000">
                <a:solidFill>
                  <a:srgbClr val="ED7D31"/>
                </a:solidFill>
                <a:latin typeface="Calibri" panose="020F0502020204030204" pitchFamily="34" charset="0"/>
              </a:rPr>
              <a:t>49 days</a:t>
            </a:r>
          </a:p>
        </p:txBody>
      </p:sp>
      <p:sp>
        <p:nvSpPr>
          <p:cNvPr id="71" name="OTLSHAPE_SLT_9fb52797228d4173a21e58031f1ad795_StartDate" hidden="1">
            <a:extLst>
              <a:ext uri="{FF2B5EF4-FFF2-40B4-BE49-F238E27FC236}">
                <a16:creationId xmlns:a16="http://schemas.microsoft.com/office/drawing/2014/main" id="{AB80A737-842F-C66F-9681-21E8C57D0861}"/>
              </a:ext>
            </a:extLst>
          </p:cNvPr>
          <p:cNvSpPr txBox="1"/>
          <p:nvPr>
            <p:custDataLst>
              <p:tags r:id="rId76"/>
            </p:custDataLst>
          </p:nvPr>
        </p:nvSpPr>
        <p:spPr>
          <a:xfrm>
            <a:off x="12700" y="74255"/>
            <a:ext cx="0" cy="0"/>
          </a:xfrm>
          <a:prstGeom prst="rect">
            <a:avLst/>
          </a:prstGeom>
          <a:noFill/>
        </p:spPr>
        <p:txBody>
          <a:bodyPr vert="horz" wrap="square" lIns="0" tIns="0" rIns="0" bIns="0" rtlCol="0" anchor="ctr" anchorCtr="0">
            <a:spAutoFit/>
          </a:bodyPr>
          <a:lstStyle/>
          <a:p>
            <a:pPr algn="r"/>
            <a:endParaRPr lang="sv-SE" sz="1000">
              <a:solidFill>
                <a:srgbClr val="0E2841"/>
              </a:solidFill>
              <a:latin typeface="Calibri" panose="020F0502020204030204" pitchFamily="34" charset="0"/>
            </a:endParaRPr>
          </a:p>
        </p:txBody>
      </p:sp>
      <p:sp>
        <p:nvSpPr>
          <p:cNvPr id="72" name="OTLSHAPE_SLT_9fb52797228d4173a21e58031f1ad795_EndDate" hidden="1">
            <a:extLst>
              <a:ext uri="{FF2B5EF4-FFF2-40B4-BE49-F238E27FC236}">
                <a16:creationId xmlns:a16="http://schemas.microsoft.com/office/drawing/2014/main" id="{4DDB9D73-3DDD-522C-2227-E4ED835D37FB}"/>
              </a:ext>
            </a:extLst>
          </p:cNvPr>
          <p:cNvSpPr txBox="1"/>
          <p:nvPr>
            <p:custDataLst>
              <p:tags r:id="rId77"/>
            </p:custDataLst>
          </p:nvPr>
        </p:nvSpPr>
        <p:spPr>
          <a:xfrm>
            <a:off x="12700" y="74255"/>
            <a:ext cx="0" cy="0"/>
          </a:xfrm>
          <a:prstGeom prst="rect">
            <a:avLst/>
          </a:prstGeom>
          <a:noFill/>
        </p:spPr>
        <p:txBody>
          <a:bodyPr vert="horz" wrap="square" lIns="0" tIns="0" rIns="0" bIns="0" rtlCol="0" anchor="ctr" anchorCtr="0">
            <a:spAutoFit/>
          </a:bodyPr>
          <a:lstStyle/>
          <a:p>
            <a:pPr algn="r"/>
            <a:endParaRPr lang="sv-SE" sz="1000">
              <a:solidFill>
                <a:srgbClr val="0E2841"/>
              </a:solidFill>
              <a:latin typeface="Calibri" panose="020F0502020204030204" pitchFamily="34" charset="0"/>
            </a:endParaRPr>
          </a:p>
        </p:txBody>
      </p:sp>
      <p:sp>
        <p:nvSpPr>
          <p:cNvPr id="73" name="OTLSHAPE_SLT_9fb52797228d4173a21e58031f1ad795_JoinedDate">
            <a:extLst>
              <a:ext uri="{FF2B5EF4-FFF2-40B4-BE49-F238E27FC236}">
                <a16:creationId xmlns:a16="http://schemas.microsoft.com/office/drawing/2014/main" id="{26BD6441-448B-90CC-2361-D78CBD819620}"/>
              </a:ext>
            </a:extLst>
          </p:cNvPr>
          <p:cNvSpPr txBox="1"/>
          <p:nvPr>
            <p:custDataLst>
              <p:tags r:id="rId78"/>
            </p:custDataLst>
          </p:nvPr>
        </p:nvSpPr>
        <p:spPr>
          <a:xfrm>
            <a:off x="5498787" y="3025198"/>
            <a:ext cx="1003300" cy="155025"/>
          </a:xfrm>
          <a:prstGeom prst="rect">
            <a:avLst/>
          </a:prstGeom>
          <a:noFill/>
        </p:spPr>
        <p:txBody>
          <a:bodyPr vert="horz" wrap="square" lIns="0" tIns="0" rIns="0" bIns="0" rtlCol="0" anchor="ctr" anchorCtr="0">
            <a:spAutoFit/>
          </a:bodyPr>
          <a:lstStyle/>
          <a:p>
            <a:pPr algn="r"/>
            <a:r>
              <a:rPr lang="sv-SE" sz="1000" spc="-4">
                <a:solidFill>
                  <a:srgbClr val="0E2841"/>
                </a:solidFill>
                <a:latin typeface="Calibri" panose="020F0502020204030204" pitchFamily="34" charset="0"/>
              </a:rPr>
              <a:t>Jul 2026 - Sep 2026</a:t>
            </a:r>
            <a:endParaRPr lang="sv-SE" sz="1000" spc="-4" dirty="0">
              <a:solidFill>
                <a:srgbClr val="0E2841"/>
              </a:solidFill>
              <a:latin typeface="Calibri" panose="020F0502020204030204" pitchFamily="34" charset="0"/>
            </a:endParaRPr>
          </a:p>
        </p:txBody>
      </p:sp>
      <p:sp>
        <p:nvSpPr>
          <p:cNvPr id="74" name="OTLSHAPE_SLT_9fb52797228d4173a21e58031f1ad795_Title">
            <a:extLst>
              <a:ext uri="{FF2B5EF4-FFF2-40B4-BE49-F238E27FC236}">
                <a16:creationId xmlns:a16="http://schemas.microsoft.com/office/drawing/2014/main" id="{5D3D759A-03ED-E020-A932-616166C349DF}"/>
              </a:ext>
            </a:extLst>
          </p:cNvPr>
          <p:cNvSpPr txBox="1"/>
          <p:nvPr>
            <p:custDataLst>
              <p:tags r:id="rId79"/>
            </p:custDataLst>
          </p:nvPr>
        </p:nvSpPr>
        <p:spPr>
          <a:xfrm>
            <a:off x="7563110" y="3017451"/>
            <a:ext cx="3263900" cy="170519"/>
          </a:xfrm>
          <a:prstGeom prst="rect">
            <a:avLst/>
          </a:prstGeom>
          <a:noFill/>
        </p:spPr>
        <p:txBody>
          <a:bodyPr vert="horz" wrap="square" lIns="0" tIns="0" rIns="0" bIns="0" rtlCol="0" anchor="ctr" anchorCtr="0">
            <a:spAutoFit/>
          </a:bodyPr>
          <a:lstStyle/>
          <a:p>
            <a:r>
              <a:rPr lang="en-GB" sz="1100" spc="-2" dirty="0">
                <a:solidFill>
                  <a:schemeClr val="dk1"/>
                </a:solidFill>
                <a:latin typeface="Calibri" panose="020F0502020204030204" pitchFamily="34" charset="0"/>
              </a:rPr>
              <a:t>RC and Oscillation (including support): Installation phase  </a:t>
            </a:r>
            <a:endParaRPr lang="sv-SE" sz="1100" spc="-2" dirty="0">
              <a:solidFill>
                <a:schemeClr val="dk1"/>
              </a:solidFill>
              <a:latin typeface="Calibri" panose="020F0502020204030204" pitchFamily="34" charset="0"/>
            </a:endParaRPr>
          </a:p>
        </p:txBody>
      </p:sp>
      <p:sp>
        <p:nvSpPr>
          <p:cNvPr id="75" name="OTLSHAPE_SLT_9fb52797228d4173a21e58031f1ad795_TextPercentage" hidden="1">
            <a:extLst>
              <a:ext uri="{FF2B5EF4-FFF2-40B4-BE49-F238E27FC236}">
                <a16:creationId xmlns:a16="http://schemas.microsoft.com/office/drawing/2014/main" id="{2E511FE9-7B31-72EA-0850-E9F82636B4A0}"/>
              </a:ext>
            </a:extLst>
          </p:cNvPr>
          <p:cNvSpPr txBox="1"/>
          <p:nvPr>
            <p:custDataLst>
              <p:tags r:id="rId80"/>
            </p:custDataLst>
          </p:nvPr>
        </p:nvSpPr>
        <p:spPr>
          <a:xfrm>
            <a:off x="12700" y="74255"/>
            <a:ext cx="0" cy="0"/>
          </a:xfrm>
          <a:prstGeom prst="rect">
            <a:avLst/>
          </a:prstGeom>
          <a:noFill/>
        </p:spPr>
        <p:txBody>
          <a:bodyPr vert="horz" wrap="square" lIns="0" tIns="0" rIns="0" bIns="0" rtlCol="0" anchor="ctr" anchorCtr="0">
            <a:spAutoFit/>
          </a:bodyPr>
          <a:lstStyle/>
          <a:p>
            <a:pPr algn="ctr"/>
            <a:endParaRPr lang="sv-SE" sz="1000">
              <a:solidFill>
                <a:srgbClr val="E8E8E8"/>
              </a:solidFill>
              <a:latin typeface="Calibri" panose="020F0502020204030204" pitchFamily="34" charset="0"/>
            </a:endParaRPr>
          </a:p>
        </p:txBody>
      </p:sp>
      <p:sp>
        <p:nvSpPr>
          <p:cNvPr id="593" name="OTLSHAPE_TB_00000000000000000000000000000000_MiddleTimescaleInterval1">
            <a:extLst>
              <a:ext uri="{FF2B5EF4-FFF2-40B4-BE49-F238E27FC236}">
                <a16:creationId xmlns:a16="http://schemas.microsoft.com/office/drawing/2014/main" id="{DF30ABF6-0D22-E481-B5AA-6C6E7A5809F7}"/>
              </a:ext>
            </a:extLst>
          </p:cNvPr>
          <p:cNvSpPr txBox="1"/>
          <p:nvPr>
            <p:custDataLst>
              <p:tags r:id="rId81"/>
            </p:custDataLst>
          </p:nvPr>
        </p:nvSpPr>
        <p:spPr>
          <a:xfrm>
            <a:off x="1143000" y="1628347"/>
            <a:ext cx="175561" cy="186055"/>
          </a:xfrm>
          <a:prstGeom prst="rect">
            <a:avLst/>
          </a:prstGeom>
          <a:noFill/>
        </p:spPr>
        <p:txBody>
          <a:bodyPr vert="horz" wrap="none" lIns="0" tIns="0" rIns="0" bIns="0" rtlCol="0" anchor="ctr" anchorCtr="0">
            <a:noAutofit/>
          </a:bodyPr>
          <a:lstStyle/>
          <a:p>
            <a:r>
              <a:rPr lang="sv-SE" sz="1200" spc="-30">
                <a:solidFill>
                  <a:srgbClr val="E8E8E8"/>
                </a:solidFill>
                <a:latin typeface="Calibri" panose="020F0502020204030204" pitchFamily="34" charset="0"/>
              </a:rPr>
              <a:t>Q3</a:t>
            </a:r>
          </a:p>
        </p:txBody>
      </p:sp>
      <p:sp>
        <p:nvSpPr>
          <p:cNvPr id="595" name="OTLSHAPE_TB_00000000000000000000000000000000_MiddleTimescaleInterval2">
            <a:extLst>
              <a:ext uri="{FF2B5EF4-FFF2-40B4-BE49-F238E27FC236}">
                <a16:creationId xmlns:a16="http://schemas.microsoft.com/office/drawing/2014/main" id="{B80F662B-5C23-C901-0FF1-266999A932EA}"/>
              </a:ext>
            </a:extLst>
          </p:cNvPr>
          <p:cNvSpPr txBox="1"/>
          <p:nvPr>
            <p:custDataLst>
              <p:tags r:id="rId82"/>
            </p:custDataLst>
          </p:nvPr>
        </p:nvSpPr>
        <p:spPr>
          <a:xfrm>
            <a:off x="2435453" y="1628347"/>
            <a:ext cx="175561" cy="186055"/>
          </a:xfrm>
          <a:prstGeom prst="rect">
            <a:avLst/>
          </a:prstGeom>
          <a:noFill/>
        </p:spPr>
        <p:txBody>
          <a:bodyPr vert="horz" wrap="none" lIns="0" tIns="0" rIns="0" bIns="0" rtlCol="0" anchor="ctr" anchorCtr="0">
            <a:noAutofit/>
          </a:bodyPr>
          <a:lstStyle/>
          <a:p>
            <a:r>
              <a:rPr lang="sv-SE" sz="1200" spc="-30">
                <a:solidFill>
                  <a:srgbClr val="E8E8E8"/>
                </a:solidFill>
                <a:latin typeface="Calibri" panose="020F0502020204030204" pitchFamily="34" charset="0"/>
              </a:rPr>
              <a:t>Q4</a:t>
            </a:r>
          </a:p>
        </p:txBody>
      </p:sp>
      <p:sp>
        <p:nvSpPr>
          <p:cNvPr id="597" name="OTLSHAPE_TB_00000000000000000000000000000000_MiddleTimescaleInterval3">
            <a:extLst>
              <a:ext uri="{FF2B5EF4-FFF2-40B4-BE49-F238E27FC236}">
                <a16:creationId xmlns:a16="http://schemas.microsoft.com/office/drawing/2014/main" id="{F3D02E00-AF0F-DB49-16E6-0BEDAE75BCBC}"/>
              </a:ext>
            </a:extLst>
          </p:cNvPr>
          <p:cNvSpPr txBox="1"/>
          <p:nvPr>
            <p:custDataLst>
              <p:tags r:id="rId83"/>
            </p:custDataLst>
          </p:nvPr>
        </p:nvSpPr>
        <p:spPr>
          <a:xfrm>
            <a:off x="3727906" y="1628347"/>
            <a:ext cx="175561" cy="186055"/>
          </a:xfrm>
          <a:prstGeom prst="rect">
            <a:avLst/>
          </a:prstGeom>
          <a:noFill/>
        </p:spPr>
        <p:txBody>
          <a:bodyPr vert="horz" wrap="none" lIns="0" tIns="0" rIns="0" bIns="0" rtlCol="0" anchor="ctr" anchorCtr="0">
            <a:noAutofit/>
          </a:bodyPr>
          <a:lstStyle/>
          <a:p>
            <a:r>
              <a:rPr lang="sv-SE" sz="1200" spc="-30">
                <a:solidFill>
                  <a:srgbClr val="E8E8E8"/>
                </a:solidFill>
                <a:latin typeface="Calibri" panose="020F0502020204030204" pitchFamily="34" charset="0"/>
              </a:rPr>
              <a:t>Q1</a:t>
            </a:r>
          </a:p>
        </p:txBody>
      </p:sp>
      <p:sp>
        <p:nvSpPr>
          <p:cNvPr id="599" name="OTLSHAPE_TB_00000000000000000000000000000000_MiddleTimescaleInterval4">
            <a:extLst>
              <a:ext uri="{FF2B5EF4-FFF2-40B4-BE49-F238E27FC236}">
                <a16:creationId xmlns:a16="http://schemas.microsoft.com/office/drawing/2014/main" id="{0060D044-EF41-6621-5199-36DE22213466}"/>
              </a:ext>
            </a:extLst>
          </p:cNvPr>
          <p:cNvSpPr txBox="1"/>
          <p:nvPr>
            <p:custDataLst>
              <p:tags r:id="rId84"/>
            </p:custDataLst>
          </p:nvPr>
        </p:nvSpPr>
        <p:spPr>
          <a:xfrm>
            <a:off x="4992263" y="1628347"/>
            <a:ext cx="175561" cy="186055"/>
          </a:xfrm>
          <a:prstGeom prst="rect">
            <a:avLst/>
          </a:prstGeom>
          <a:noFill/>
        </p:spPr>
        <p:txBody>
          <a:bodyPr vert="horz" wrap="none" lIns="0" tIns="0" rIns="0" bIns="0" rtlCol="0" anchor="ctr" anchorCtr="0">
            <a:noAutofit/>
          </a:bodyPr>
          <a:lstStyle/>
          <a:p>
            <a:r>
              <a:rPr lang="sv-SE" sz="1200" spc="-30">
                <a:solidFill>
                  <a:srgbClr val="E8E8E8"/>
                </a:solidFill>
                <a:latin typeface="Calibri" panose="020F0502020204030204" pitchFamily="34" charset="0"/>
              </a:rPr>
              <a:t>Q2</a:t>
            </a:r>
          </a:p>
        </p:txBody>
      </p:sp>
      <p:sp>
        <p:nvSpPr>
          <p:cNvPr id="611" name="OTLSHAPE_TB_00000000000000000000000000000000_MiddleTimescaleInterval5">
            <a:extLst>
              <a:ext uri="{FF2B5EF4-FFF2-40B4-BE49-F238E27FC236}">
                <a16:creationId xmlns:a16="http://schemas.microsoft.com/office/drawing/2014/main" id="{B6B86721-AABB-6C54-4DF6-9ADF95DEE399}"/>
              </a:ext>
            </a:extLst>
          </p:cNvPr>
          <p:cNvSpPr txBox="1"/>
          <p:nvPr>
            <p:custDataLst>
              <p:tags r:id="rId85"/>
            </p:custDataLst>
          </p:nvPr>
        </p:nvSpPr>
        <p:spPr>
          <a:xfrm>
            <a:off x="6270667" y="1628347"/>
            <a:ext cx="175561" cy="186055"/>
          </a:xfrm>
          <a:prstGeom prst="rect">
            <a:avLst/>
          </a:prstGeom>
          <a:noFill/>
        </p:spPr>
        <p:txBody>
          <a:bodyPr vert="horz" wrap="none" lIns="0" tIns="0" rIns="0" bIns="0" rtlCol="0" anchor="ctr" anchorCtr="0">
            <a:noAutofit/>
          </a:bodyPr>
          <a:lstStyle/>
          <a:p>
            <a:r>
              <a:rPr lang="sv-SE" sz="1200" spc="-30">
                <a:solidFill>
                  <a:srgbClr val="E8E8E8"/>
                </a:solidFill>
                <a:latin typeface="Calibri" panose="020F0502020204030204" pitchFamily="34" charset="0"/>
              </a:rPr>
              <a:t>Q3</a:t>
            </a:r>
          </a:p>
        </p:txBody>
      </p:sp>
      <p:sp>
        <p:nvSpPr>
          <p:cNvPr id="613" name="OTLSHAPE_TB_00000000000000000000000000000000_MiddleTimescaleInterval6">
            <a:extLst>
              <a:ext uri="{FF2B5EF4-FFF2-40B4-BE49-F238E27FC236}">
                <a16:creationId xmlns:a16="http://schemas.microsoft.com/office/drawing/2014/main" id="{D657918A-5357-3A5A-ADD2-23297E2D45B1}"/>
              </a:ext>
            </a:extLst>
          </p:cNvPr>
          <p:cNvSpPr txBox="1"/>
          <p:nvPr>
            <p:custDataLst>
              <p:tags r:id="rId86"/>
            </p:custDataLst>
          </p:nvPr>
        </p:nvSpPr>
        <p:spPr>
          <a:xfrm>
            <a:off x="7563121" y="1628347"/>
            <a:ext cx="175561" cy="186055"/>
          </a:xfrm>
          <a:prstGeom prst="rect">
            <a:avLst/>
          </a:prstGeom>
          <a:noFill/>
        </p:spPr>
        <p:txBody>
          <a:bodyPr vert="horz" wrap="none" lIns="0" tIns="0" rIns="0" bIns="0" rtlCol="0" anchor="ctr" anchorCtr="0">
            <a:noAutofit/>
          </a:bodyPr>
          <a:lstStyle/>
          <a:p>
            <a:r>
              <a:rPr lang="sv-SE" sz="1200" spc="-30">
                <a:solidFill>
                  <a:srgbClr val="E8E8E8"/>
                </a:solidFill>
                <a:latin typeface="Calibri" panose="020F0502020204030204" pitchFamily="34" charset="0"/>
              </a:rPr>
              <a:t>Q4</a:t>
            </a:r>
          </a:p>
        </p:txBody>
      </p:sp>
      <p:sp>
        <p:nvSpPr>
          <p:cNvPr id="615" name="OTLSHAPE_TB_00000000000000000000000000000000_MiddleTimescaleInterval7">
            <a:extLst>
              <a:ext uri="{FF2B5EF4-FFF2-40B4-BE49-F238E27FC236}">
                <a16:creationId xmlns:a16="http://schemas.microsoft.com/office/drawing/2014/main" id="{2BF807A0-9EE4-596E-1928-7E96D42C38D5}"/>
              </a:ext>
            </a:extLst>
          </p:cNvPr>
          <p:cNvSpPr txBox="1"/>
          <p:nvPr>
            <p:custDataLst>
              <p:tags r:id="rId87"/>
            </p:custDataLst>
          </p:nvPr>
        </p:nvSpPr>
        <p:spPr>
          <a:xfrm>
            <a:off x="8855573" y="1628347"/>
            <a:ext cx="175561" cy="186055"/>
          </a:xfrm>
          <a:prstGeom prst="rect">
            <a:avLst/>
          </a:prstGeom>
          <a:noFill/>
        </p:spPr>
        <p:txBody>
          <a:bodyPr vert="horz" wrap="none" lIns="0" tIns="0" rIns="0" bIns="0" rtlCol="0" anchor="ctr" anchorCtr="0">
            <a:noAutofit/>
          </a:bodyPr>
          <a:lstStyle/>
          <a:p>
            <a:r>
              <a:rPr lang="sv-SE" sz="1200" spc="-30">
                <a:solidFill>
                  <a:srgbClr val="E8E8E8"/>
                </a:solidFill>
                <a:latin typeface="Calibri" panose="020F0502020204030204" pitchFamily="34" charset="0"/>
              </a:rPr>
              <a:t>Q1</a:t>
            </a:r>
          </a:p>
        </p:txBody>
      </p:sp>
      <p:sp>
        <p:nvSpPr>
          <p:cNvPr id="617" name="OTLSHAPE_TB_00000000000000000000000000000000_MiddleTimescaleInterval8">
            <a:extLst>
              <a:ext uri="{FF2B5EF4-FFF2-40B4-BE49-F238E27FC236}">
                <a16:creationId xmlns:a16="http://schemas.microsoft.com/office/drawing/2014/main" id="{F0BE43D8-4DAF-B86E-EB78-75DC2A982194}"/>
              </a:ext>
            </a:extLst>
          </p:cNvPr>
          <p:cNvSpPr txBox="1"/>
          <p:nvPr>
            <p:custDataLst>
              <p:tags r:id="rId88"/>
            </p:custDataLst>
          </p:nvPr>
        </p:nvSpPr>
        <p:spPr>
          <a:xfrm>
            <a:off x="10119930" y="1628347"/>
            <a:ext cx="175561" cy="186055"/>
          </a:xfrm>
          <a:prstGeom prst="rect">
            <a:avLst/>
          </a:prstGeom>
          <a:noFill/>
        </p:spPr>
        <p:txBody>
          <a:bodyPr vert="horz" wrap="none" lIns="0" tIns="0" rIns="0" bIns="0" rtlCol="0" anchor="ctr" anchorCtr="0">
            <a:noAutofit/>
          </a:bodyPr>
          <a:lstStyle/>
          <a:p>
            <a:r>
              <a:rPr lang="sv-SE" sz="1200" spc="-30">
                <a:solidFill>
                  <a:srgbClr val="E8E8E8"/>
                </a:solidFill>
                <a:latin typeface="Calibri" panose="020F0502020204030204" pitchFamily="34" charset="0"/>
              </a:rPr>
              <a:t>Q2</a:t>
            </a:r>
          </a:p>
        </p:txBody>
      </p:sp>
      <p:sp>
        <p:nvSpPr>
          <p:cNvPr id="154" name="OTLSHAPE_SLT_485f9b1db958418b8dbde1bb8ffd50c3_Duration" hidden="1">
            <a:extLst>
              <a:ext uri="{FF2B5EF4-FFF2-40B4-BE49-F238E27FC236}">
                <a16:creationId xmlns:a16="http://schemas.microsoft.com/office/drawing/2014/main" id="{9D2DA5B9-811B-411E-B346-66CCE72EDA98}"/>
              </a:ext>
            </a:extLst>
          </p:cNvPr>
          <p:cNvSpPr txBox="1"/>
          <p:nvPr>
            <p:custDataLst>
              <p:tags r:id="rId89"/>
            </p:custDataLst>
          </p:nvPr>
        </p:nvSpPr>
        <p:spPr>
          <a:xfrm>
            <a:off x="12700" y="-304860"/>
            <a:ext cx="393700" cy="153888"/>
          </a:xfrm>
          <a:prstGeom prst="rect">
            <a:avLst/>
          </a:prstGeom>
          <a:noFill/>
        </p:spPr>
        <p:txBody>
          <a:bodyPr vert="horz" wrap="square" lIns="0" tIns="0" rIns="0" bIns="0" rtlCol="0" anchor="ctr" anchorCtr="0">
            <a:spAutoFit/>
          </a:bodyPr>
          <a:lstStyle/>
          <a:p>
            <a:r>
              <a:rPr lang="sv-SE" sz="1000">
                <a:solidFill>
                  <a:srgbClr val="ED7D31"/>
                </a:solidFill>
                <a:latin typeface="Calibri" panose="020F0502020204030204" pitchFamily="34" charset="0"/>
              </a:rPr>
              <a:t>38 days</a:t>
            </a:r>
          </a:p>
        </p:txBody>
      </p:sp>
      <p:sp>
        <p:nvSpPr>
          <p:cNvPr id="171" name="OTLSHAPE_SLT_485f9b1db958418b8dbde1bb8ffd50c3_StartDate" hidden="1">
            <a:extLst>
              <a:ext uri="{FF2B5EF4-FFF2-40B4-BE49-F238E27FC236}">
                <a16:creationId xmlns:a16="http://schemas.microsoft.com/office/drawing/2014/main" id="{7E51E695-38DC-4A7E-88FD-31DEF9A7A543}"/>
              </a:ext>
            </a:extLst>
          </p:cNvPr>
          <p:cNvSpPr txBox="1"/>
          <p:nvPr>
            <p:custDataLst>
              <p:tags r:id="rId90"/>
            </p:custDataLst>
          </p:nvPr>
        </p:nvSpPr>
        <p:spPr>
          <a:xfrm>
            <a:off x="12700" y="74255"/>
            <a:ext cx="0" cy="0"/>
          </a:xfrm>
          <a:prstGeom prst="rect">
            <a:avLst/>
          </a:prstGeom>
          <a:noFill/>
        </p:spPr>
        <p:txBody>
          <a:bodyPr vert="horz" wrap="square" lIns="0" tIns="0" rIns="0" bIns="0" rtlCol="0" anchor="ctr" anchorCtr="0">
            <a:spAutoFit/>
          </a:bodyPr>
          <a:lstStyle/>
          <a:p>
            <a:pPr algn="r"/>
            <a:endParaRPr lang="sv-SE" sz="1000">
              <a:solidFill>
                <a:srgbClr val="0E2841"/>
              </a:solidFill>
              <a:latin typeface="Calibri" panose="020F0502020204030204" pitchFamily="34" charset="0"/>
            </a:endParaRPr>
          </a:p>
        </p:txBody>
      </p:sp>
      <p:sp>
        <p:nvSpPr>
          <p:cNvPr id="172" name="OTLSHAPE_SLT_485f9b1db958418b8dbde1bb8ffd50c3_EndDate" hidden="1">
            <a:extLst>
              <a:ext uri="{FF2B5EF4-FFF2-40B4-BE49-F238E27FC236}">
                <a16:creationId xmlns:a16="http://schemas.microsoft.com/office/drawing/2014/main" id="{1B97F1B1-7B17-458B-ACBF-EE408EF55018}"/>
              </a:ext>
            </a:extLst>
          </p:cNvPr>
          <p:cNvSpPr txBox="1"/>
          <p:nvPr>
            <p:custDataLst>
              <p:tags r:id="rId91"/>
            </p:custDataLst>
          </p:nvPr>
        </p:nvSpPr>
        <p:spPr>
          <a:xfrm>
            <a:off x="12700" y="74255"/>
            <a:ext cx="0" cy="0"/>
          </a:xfrm>
          <a:prstGeom prst="rect">
            <a:avLst/>
          </a:prstGeom>
          <a:noFill/>
        </p:spPr>
        <p:txBody>
          <a:bodyPr vert="horz" wrap="square" lIns="0" tIns="0" rIns="0" bIns="0" rtlCol="0" anchor="ctr" anchorCtr="0">
            <a:spAutoFit/>
          </a:bodyPr>
          <a:lstStyle/>
          <a:p>
            <a:pPr algn="r"/>
            <a:endParaRPr lang="sv-SE" sz="1000">
              <a:solidFill>
                <a:srgbClr val="0E2841"/>
              </a:solidFill>
              <a:latin typeface="Calibri" panose="020F0502020204030204" pitchFamily="34" charset="0"/>
            </a:endParaRPr>
          </a:p>
        </p:txBody>
      </p:sp>
      <p:sp>
        <p:nvSpPr>
          <p:cNvPr id="173" name="OTLSHAPE_SLT_485f9b1db958418b8dbde1bb8ffd50c3_JoinedDate">
            <a:extLst>
              <a:ext uri="{FF2B5EF4-FFF2-40B4-BE49-F238E27FC236}">
                <a16:creationId xmlns:a16="http://schemas.microsoft.com/office/drawing/2014/main" id="{82340917-334D-45F6-93BD-CAEF7279A545}"/>
              </a:ext>
            </a:extLst>
          </p:cNvPr>
          <p:cNvSpPr txBox="1"/>
          <p:nvPr>
            <p:custDataLst>
              <p:tags r:id="rId92"/>
            </p:custDataLst>
          </p:nvPr>
        </p:nvSpPr>
        <p:spPr>
          <a:xfrm>
            <a:off x="6406616" y="3319076"/>
            <a:ext cx="1066800" cy="155025"/>
          </a:xfrm>
          <a:prstGeom prst="rect">
            <a:avLst/>
          </a:prstGeom>
          <a:noFill/>
        </p:spPr>
        <p:txBody>
          <a:bodyPr vert="horz" wrap="square" lIns="0" tIns="0" rIns="0" bIns="0" rtlCol="0" anchor="ctr" anchorCtr="0">
            <a:spAutoFit/>
          </a:bodyPr>
          <a:lstStyle/>
          <a:p>
            <a:pPr algn="r"/>
            <a:r>
              <a:rPr lang="sv-SE" sz="1000" spc="-4">
                <a:solidFill>
                  <a:srgbClr val="0E2841"/>
                </a:solidFill>
                <a:latin typeface="Calibri" panose="020F0502020204030204" pitchFamily="34" charset="0"/>
              </a:rPr>
              <a:t>Oct 2026 - Nov 2026</a:t>
            </a:r>
            <a:endParaRPr lang="sv-SE" sz="1000" spc="-4" dirty="0">
              <a:solidFill>
                <a:srgbClr val="0E2841"/>
              </a:solidFill>
              <a:latin typeface="Calibri" panose="020F0502020204030204" pitchFamily="34" charset="0"/>
            </a:endParaRPr>
          </a:p>
        </p:txBody>
      </p:sp>
      <p:sp>
        <p:nvSpPr>
          <p:cNvPr id="174" name="OTLSHAPE_SLT_485f9b1db958418b8dbde1bb8ffd50c3_Title">
            <a:extLst>
              <a:ext uri="{FF2B5EF4-FFF2-40B4-BE49-F238E27FC236}">
                <a16:creationId xmlns:a16="http://schemas.microsoft.com/office/drawing/2014/main" id="{4C32B629-5811-4416-8CF9-889A0F2323C3}"/>
              </a:ext>
            </a:extLst>
          </p:cNvPr>
          <p:cNvSpPr txBox="1"/>
          <p:nvPr>
            <p:custDataLst>
              <p:tags r:id="rId93"/>
            </p:custDataLst>
          </p:nvPr>
        </p:nvSpPr>
        <p:spPr>
          <a:xfrm>
            <a:off x="8321725" y="3226070"/>
            <a:ext cx="3581400" cy="341037"/>
          </a:xfrm>
          <a:prstGeom prst="rect">
            <a:avLst/>
          </a:prstGeom>
          <a:noFill/>
        </p:spPr>
        <p:txBody>
          <a:bodyPr vert="horz" wrap="square" lIns="0" tIns="0" rIns="0" bIns="0" rtlCol="0" anchor="ctr" anchorCtr="0">
            <a:spAutoFit/>
          </a:bodyPr>
          <a:lstStyle/>
          <a:p>
            <a:r>
              <a:rPr lang="en-GB" sz="1100">
                <a:solidFill>
                  <a:schemeClr val="dk1"/>
                </a:solidFill>
                <a:latin typeface="Calibri" panose="020F0502020204030204" pitchFamily="34" charset="0"/>
              </a:rPr>
              <a:t>MCA (including sub-systems): Energization and Commissioning phase</a:t>
            </a:r>
            <a:endParaRPr lang="sv-SE" sz="1100">
              <a:solidFill>
                <a:schemeClr val="dk1"/>
              </a:solidFill>
              <a:latin typeface="Calibri" panose="020F0502020204030204" pitchFamily="34" charset="0"/>
            </a:endParaRPr>
          </a:p>
        </p:txBody>
      </p:sp>
      <p:sp>
        <p:nvSpPr>
          <p:cNvPr id="175" name="OTLSHAPE_SLT_485f9b1db958418b8dbde1bb8ffd50c3_TextPercentage" hidden="1">
            <a:extLst>
              <a:ext uri="{FF2B5EF4-FFF2-40B4-BE49-F238E27FC236}">
                <a16:creationId xmlns:a16="http://schemas.microsoft.com/office/drawing/2014/main" id="{2A275606-11BF-4C8D-BD9B-BA350BF1E7AB}"/>
              </a:ext>
            </a:extLst>
          </p:cNvPr>
          <p:cNvSpPr txBox="1"/>
          <p:nvPr>
            <p:custDataLst>
              <p:tags r:id="rId94"/>
            </p:custDataLst>
          </p:nvPr>
        </p:nvSpPr>
        <p:spPr>
          <a:xfrm>
            <a:off x="12700" y="74255"/>
            <a:ext cx="0" cy="0"/>
          </a:xfrm>
          <a:prstGeom prst="rect">
            <a:avLst/>
          </a:prstGeom>
          <a:noFill/>
        </p:spPr>
        <p:txBody>
          <a:bodyPr vert="horz" wrap="square" lIns="0" tIns="0" rIns="0" bIns="0" rtlCol="0" anchor="ctr" anchorCtr="0">
            <a:spAutoFit/>
          </a:bodyPr>
          <a:lstStyle/>
          <a:p>
            <a:pPr algn="ctr"/>
            <a:endParaRPr lang="sv-SE" sz="1000">
              <a:solidFill>
                <a:srgbClr val="E8E8E8"/>
              </a:solidFill>
              <a:latin typeface="Calibri" panose="020F0502020204030204" pitchFamily="34" charset="0"/>
            </a:endParaRPr>
          </a:p>
        </p:txBody>
      </p:sp>
      <p:sp>
        <p:nvSpPr>
          <p:cNvPr id="59" name="OTLSHAPE_SLT_f89983ccce634554b0827de523f959fb_Duration" hidden="1">
            <a:extLst>
              <a:ext uri="{FF2B5EF4-FFF2-40B4-BE49-F238E27FC236}">
                <a16:creationId xmlns:a16="http://schemas.microsoft.com/office/drawing/2014/main" id="{B7A5DCC5-13CA-6765-2CF1-98EB50A8B52F}"/>
              </a:ext>
            </a:extLst>
          </p:cNvPr>
          <p:cNvSpPr txBox="1"/>
          <p:nvPr>
            <p:custDataLst>
              <p:tags r:id="rId95"/>
            </p:custDataLst>
          </p:nvPr>
        </p:nvSpPr>
        <p:spPr>
          <a:xfrm>
            <a:off x="12700" y="-381804"/>
            <a:ext cx="457200" cy="153888"/>
          </a:xfrm>
          <a:prstGeom prst="rect">
            <a:avLst/>
          </a:prstGeom>
          <a:noFill/>
        </p:spPr>
        <p:txBody>
          <a:bodyPr vert="horz" wrap="square" lIns="0" tIns="0" rIns="0" bIns="0" rtlCol="0" anchor="ctr" anchorCtr="0">
            <a:spAutoFit/>
          </a:bodyPr>
          <a:lstStyle/>
          <a:p>
            <a:r>
              <a:rPr lang="en-GB" sz="1000">
                <a:solidFill>
                  <a:srgbClr val="ED7D31"/>
                </a:solidFill>
                <a:latin typeface="Calibri" panose="020F0502020204030204" pitchFamily="34" charset="0"/>
              </a:rPr>
              <a:t>111 days</a:t>
            </a:r>
          </a:p>
        </p:txBody>
      </p:sp>
      <p:sp>
        <p:nvSpPr>
          <p:cNvPr id="60" name="OTLSHAPE_SLT_f89983ccce634554b0827de523f959fb_JoinedDate">
            <a:extLst>
              <a:ext uri="{FF2B5EF4-FFF2-40B4-BE49-F238E27FC236}">
                <a16:creationId xmlns:a16="http://schemas.microsoft.com/office/drawing/2014/main" id="{76C4FFC7-ABFC-CF61-71EB-9F071CCC51BC}"/>
              </a:ext>
            </a:extLst>
          </p:cNvPr>
          <p:cNvSpPr txBox="1"/>
          <p:nvPr>
            <p:custDataLst>
              <p:tags r:id="rId96"/>
            </p:custDataLst>
          </p:nvPr>
        </p:nvSpPr>
        <p:spPr>
          <a:xfrm>
            <a:off x="868969" y="4561729"/>
            <a:ext cx="1054100" cy="155025"/>
          </a:xfrm>
          <a:prstGeom prst="rect">
            <a:avLst/>
          </a:prstGeom>
          <a:noFill/>
        </p:spPr>
        <p:txBody>
          <a:bodyPr vert="horz" wrap="square" lIns="0" tIns="0" rIns="0" bIns="0" rtlCol="0" anchor="ctr" anchorCtr="0">
            <a:spAutoFit/>
          </a:bodyPr>
          <a:lstStyle/>
          <a:p>
            <a:pPr algn="r"/>
            <a:r>
              <a:rPr lang="en-GB" sz="1000" spc="-6">
                <a:solidFill>
                  <a:srgbClr val="0E2841"/>
                </a:solidFill>
                <a:latin typeface="Calibri" panose="020F0502020204030204" pitchFamily="34" charset="0"/>
              </a:rPr>
              <a:t>Sep 2025 - Feb 2026</a:t>
            </a:r>
          </a:p>
        </p:txBody>
      </p:sp>
      <p:sp>
        <p:nvSpPr>
          <p:cNvPr id="61" name="OTLSHAPE_SLT_f89983ccce634554b0827de523f959fb_StartDate" hidden="1">
            <a:extLst>
              <a:ext uri="{FF2B5EF4-FFF2-40B4-BE49-F238E27FC236}">
                <a16:creationId xmlns:a16="http://schemas.microsoft.com/office/drawing/2014/main" id="{FABC1E07-E224-E528-BC51-07F593CB9C31}"/>
              </a:ext>
            </a:extLst>
          </p:cNvPr>
          <p:cNvSpPr txBox="1"/>
          <p:nvPr>
            <p:custDataLst>
              <p:tags r:id="rId97"/>
            </p:custDataLst>
          </p:nvPr>
        </p:nvSpPr>
        <p:spPr>
          <a:xfrm>
            <a:off x="12700" y="74255"/>
            <a:ext cx="0" cy="0"/>
          </a:xfrm>
          <a:prstGeom prst="rect">
            <a:avLst/>
          </a:prstGeom>
          <a:noFill/>
        </p:spPr>
        <p:txBody>
          <a:bodyPr vert="horz" wrap="square" lIns="0" tIns="0" rIns="0" bIns="0" rtlCol="0" anchor="ctr" anchorCtr="0">
            <a:spAutoFit/>
          </a:bodyPr>
          <a:lstStyle/>
          <a:p>
            <a:pPr algn="r"/>
            <a:endParaRPr lang="en-GB" sz="1000">
              <a:solidFill>
                <a:srgbClr val="0E2841"/>
              </a:solidFill>
              <a:latin typeface="Calibri" panose="020F0502020204030204" pitchFamily="34" charset="0"/>
            </a:endParaRPr>
          </a:p>
        </p:txBody>
      </p:sp>
      <p:sp>
        <p:nvSpPr>
          <p:cNvPr id="62" name="OTLSHAPE_SLT_f89983ccce634554b0827de523f959fb_EndDate" hidden="1">
            <a:extLst>
              <a:ext uri="{FF2B5EF4-FFF2-40B4-BE49-F238E27FC236}">
                <a16:creationId xmlns:a16="http://schemas.microsoft.com/office/drawing/2014/main" id="{4D81E071-4717-927B-2019-6F2E1051DE44}"/>
              </a:ext>
            </a:extLst>
          </p:cNvPr>
          <p:cNvSpPr txBox="1"/>
          <p:nvPr>
            <p:custDataLst>
              <p:tags r:id="rId98"/>
            </p:custDataLst>
          </p:nvPr>
        </p:nvSpPr>
        <p:spPr>
          <a:xfrm>
            <a:off x="12700" y="74255"/>
            <a:ext cx="0" cy="0"/>
          </a:xfrm>
          <a:prstGeom prst="rect">
            <a:avLst/>
          </a:prstGeom>
          <a:noFill/>
        </p:spPr>
        <p:txBody>
          <a:bodyPr vert="horz" wrap="square" lIns="0" tIns="0" rIns="0" bIns="0" rtlCol="0" anchor="ctr" anchorCtr="0">
            <a:spAutoFit/>
          </a:bodyPr>
          <a:lstStyle/>
          <a:p>
            <a:pPr algn="r"/>
            <a:endParaRPr lang="en-GB" sz="1000">
              <a:solidFill>
                <a:srgbClr val="0E2841"/>
              </a:solidFill>
              <a:latin typeface="Calibri" panose="020F0502020204030204" pitchFamily="34" charset="0"/>
            </a:endParaRPr>
          </a:p>
        </p:txBody>
      </p:sp>
      <p:sp>
        <p:nvSpPr>
          <p:cNvPr id="63" name="OTLSHAPE_SLT_f89983ccce634554b0827de523f959fb_Title">
            <a:extLst>
              <a:ext uri="{FF2B5EF4-FFF2-40B4-BE49-F238E27FC236}">
                <a16:creationId xmlns:a16="http://schemas.microsoft.com/office/drawing/2014/main" id="{B2D6F0AA-1675-2A49-3C59-B59BDA04E23A}"/>
              </a:ext>
            </a:extLst>
          </p:cNvPr>
          <p:cNvSpPr txBox="1"/>
          <p:nvPr>
            <p:custDataLst>
              <p:tags r:id="rId99"/>
            </p:custDataLst>
          </p:nvPr>
        </p:nvSpPr>
        <p:spPr>
          <a:xfrm>
            <a:off x="4191494" y="4553982"/>
            <a:ext cx="1892300" cy="170519"/>
          </a:xfrm>
          <a:prstGeom prst="rect">
            <a:avLst/>
          </a:prstGeom>
          <a:noFill/>
        </p:spPr>
        <p:txBody>
          <a:bodyPr vert="horz" wrap="square" lIns="0" tIns="0" rIns="0" bIns="0" rtlCol="0" anchor="ctr" anchorCtr="0">
            <a:spAutoFit/>
          </a:bodyPr>
          <a:lstStyle/>
          <a:p>
            <a:r>
              <a:rPr lang="en-GB" sz="1100" spc="-2" dirty="0">
                <a:solidFill>
                  <a:schemeClr val="dk1"/>
                </a:solidFill>
                <a:latin typeface="Calibri" panose="020F0502020204030204" pitchFamily="34" charset="0"/>
              </a:rPr>
              <a:t>Sample Stage: Design phase (LLB)</a:t>
            </a:r>
          </a:p>
        </p:txBody>
      </p:sp>
      <p:sp>
        <p:nvSpPr>
          <p:cNvPr id="85" name="OTLSHAPE_SLT_f89983ccce634554b0827de523f959fb_TextPercentage" hidden="1">
            <a:extLst>
              <a:ext uri="{FF2B5EF4-FFF2-40B4-BE49-F238E27FC236}">
                <a16:creationId xmlns:a16="http://schemas.microsoft.com/office/drawing/2014/main" id="{3829775D-18BE-1151-7620-EBACC3B327D3}"/>
              </a:ext>
            </a:extLst>
          </p:cNvPr>
          <p:cNvSpPr txBox="1"/>
          <p:nvPr>
            <p:custDataLst>
              <p:tags r:id="rId100"/>
            </p:custDataLst>
          </p:nvPr>
        </p:nvSpPr>
        <p:spPr>
          <a:xfrm>
            <a:off x="12700" y="74255"/>
            <a:ext cx="0" cy="0"/>
          </a:xfrm>
          <a:prstGeom prst="rect">
            <a:avLst/>
          </a:prstGeom>
          <a:noFill/>
        </p:spPr>
        <p:txBody>
          <a:bodyPr vert="horz" wrap="square" lIns="0" tIns="0" rIns="0" bIns="0" rtlCol="0" anchor="ctr" anchorCtr="0">
            <a:spAutoFit/>
          </a:bodyPr>
          <a:lstStyle/>
          <a:p>
            <a:pPr algn="ctr"/>
            <a:endParaRPr lang="en-GB" sz="1000">
              <a:solidFill>
                <a:srgbClr val="E8E8E8"/>
              </a:solidFill>
              <a:latin typeface="Calibri" panose="020F0502020204030204" pitchFamily="34" charset="0"/>
            </a:endParaRPr>
          </a:p>
        </p:txBody>
      </p:sp>
      <p:sp>
        <p:nvSpPr>
          <p:cNvPr id="88" name="OTLSHAPE_SLT_26ef129aea514379a7cd7bb580929e8a_Duration" hidden="1">
            <a:extLst>
              <a:ext uri="{FF2B5EF4-FFF2-40B4-BE49-F238E27FC236}">
                <a16:creationId xmlns:a16="http://schemas.microsoft.com/office/drawing/2014/main" id="{B119D7CD-09A0-1D9E-B6A2-EF1E6A286E14}"/>
              </a:ext>
            </a:extLst>
          </p:cNvPr>
          <p:cNvSpPr txBox="1"/>
          <p:nvPr>
            <p:custDataLst>
              <p:tags r:id="rId101"/>
            </p:custDataLst>
          </p:nvPr>
        </p:nvSpPr>
        <p:spPr>
          <a:xfrm>
            <a:off x="12700" y="-381804"/>
            <a:ext cx="393700" cy="153888"/>
          </a:xfrm>
          <a:prstGeom prst="rect">
            <a:avLst/>
          </a:prstGeom>
          <a:noFill/>
        </p:spPr>
        <p:txBody>
          <a:bodyPr vert="horz" wrap="square" lIns="0" tIns="0" rIns="0" bIns="0" rtlCol="0" anchor="ctr" anchorCtr="0">
            <a:spAutoFit/>
          </a:bodyPr>
          <a:lstStyle/>
          <a:p>
            <a:r>
              <a:rPr lang="en-GB" sz="1000">
                <a:solidFill>
                  <a:srgbClr val="ED7D31"/>
                </a:solidFill>
                <a:latin typeface="Calibri" panose="020F0502020204030204" pitchFamily="34" charset="0"/>
              </a:rPr>
              <a:t>80 days</a:t>
            </a:r>
          </a:p>
        </p:txBody>
      </p:sp>
      <p:sp>
        <p:nvSpPr>
          <p:cNvPr id="89" name="OTLSHAPE_SLT_26ef129aea514379a7cd7bb580929e8a_StartDate" hidden="1">
            <a:extLst>
              <a:ext uri="{FF2B5EF4-FFF2-40B4-BE49-F238E27FC236}">
                <a16:creationId xmlns:a16="http://schemas.microsoft.com/office/drawing/2014/main" id="{AF41907B-834F-36E3-64FB-0A3E1E41ACD2}"/>
              </a:ext>
            </a:extLst>
          </p:cNvPr>
          <p:cNvSpPr txBox="1"/>
          <p:nvPr>
            <p:custDataLst>
              <p:tags r:id="rId102"/>
            </p:custDataLst>
          </p:nvPr>
        </p:nvSpPr>
        <p:spPr>
          <a:xfrm>
            <a:off x="12700" y="74255"/>
            <a:ext cx="0" cy="0"/>
          </a:xfrm>
          <a:prstGeom prst="rect">
            <a:avLst/>
          </a:prstGeom>
          <a:noFill/>
        </p:spPr>
        <p:txBody>
          <a:bodyPr vert="horz" wrap="square" lIns="0" tIns="0" rIns="0" bIns="0" rtlCol="0" anchor="ctr" anchorCtr="0">
            <a:spAutoFit/>
          </a:bodyPr>
          <a:lstStyle/>
          <a:p>
            <a:pPr algn="r"/>
            <a:endParaRPr lang="en-GB" sz="1000">
              <a:solidFill>
                <a:srgbClr val="0E2841"/>
              </a:solidFill>
              <a:latin typeface="Calibri" panose="020F0502020204030204" pitchFamily="34" charset="0"/>
            </a:endParaRPr>
          </a:p>
        </p:txBody>
      </p:sp>
      <p:sp>
        <p:nvSpPr>
          <p:cNvPr id="90" name="OTLSHAPE_SLT_26ef129aea514379a7cd7bb580929e8a_EndDate" hidden="1">
            <a:extLst>
              <a:ext uri="{FF2B5EF4-FFF2-40B4-BE49-F238E27FC236}">
                <a16:creationId xmlns:a16="http://schemas.microsoft.com/office/drawing/2014/main" id="{02BCC1C9-72E5-1445-DBC6-C3DA2B5CA4A7}"/>
              </a:ext>
            </a:extLst>
          </p:cNvPr>
          <p:cNvSpPr txBox="1"/>
          <p:nvPr>
            <p:custDataLst>
              <p:tags r:id="rId103"/>
            </p:custDataLst>
          </p:nvPr>
        </p:nvSpPr>
        <p:spPr>
          <a:xfrm>
            <a:off x="12700" y="74255"/>
            <a:ext cx="0" cy="0"/>
          </a:xfrm>
          <a:prstGeom prst="rect">
            <a:avLst/>
          </a:prstGeom>
          <a:noFill/>
        </p:spPr>
        <p:txBody>
          <a:bodyPr vert="horz" wrap="square" lIns="0" tIns="0" rIns="0" bIns="0" rtlCol="0" anchor="ctr" anchorCtr="0">
            <a:spAutoFit/>
          </a:bodyPr>
          <a:lstStyle/>
          <a:p>
            <a:pPr algn="r"/>
            <a:endParaRPr lang="en-GB" sz="1000">
              <a:solidFill>
                <a:srgbClr val="0E2841"/>
              </a:solidFill>
              <a:latin typeface="Calibri" panose="020F0502020204030204" pitchFamily="34" charset="0"/>
            </a:endParaRPr>
          </a:p>
        </p:txBody>
      </p:sp>
      <p:sp>
        <p:nvSpPr>
          <p:cNvPr id="91" name="OTLSHAPE_SLT_26ef129aea514379a7cd7bb580929e8a_JoinedDate">
            <a:extLst>
              <a:ext uri="{FF2B5EF4-FFF2-40B4-BE49-F238E27FC236}">
                <a16:creationId xmlns:a16="http://schemas.microsoft.com/office/drawing/2014/main" id="{CD5E397B-00F4-A095-5C57-013441F27751}"/>
              </a:ext>
            </a:extLst>
          </p:cNvPr>
          <p:cNvSpPr txBox="1"/>
          <p:nvPr>
            <p:custDataLst>
              <p:tags r:id="rId104"/>
            </p:custDataLst>
          </p:nvPr>
        </p:nvSpPr>
        <p:spPr>
          <a:xfrm>
            <a:off x="3010192" y="4770348"/>
            <a:ext cx="1092200" cy="155025"/>
          </a:xfrm>
          <a:prstGeom prst="rect">
            <a:avLst/>
          </a:prstGeom>
          <a:noFill/>
        </p:spPr>
        <p:txBody>
          <a:bodyPr vert="horz" wrap="square" lIns="0" tIns="0" rIns="0" bIns="0" rtlCol="0" anchor="ctr" anchorCtr="0">
            <a:spAutoFit/>
          </a:bodyPr>
          <a:lstStyle/>
          <a:p>
            <a:pPr algn="r"/>
            <a:r>
              <a:rPr lang="en-GB" sz="1000" spc="-6">
                <a:solidFill>
                  <a:srgbClr val="0E2841"/>
                </a:solidFill>
                <a:latin typeface="Calibri" panose="020F0502020204030204" pitchFamily="34" charset="0"/>
              </a:rPr>
              <a:t>Feb 2026 - May 2026</a:t>
            </a:r>
          </a:p>
        </p:txBody>
      </p:sp>
      <p:sp>
        <p:nvSpPr>
          <p:cNvPr id="92" name="OTLSHAPE_SLT_26ef129aea514379a7cd7bb580929e8a_Title">
            <a:extLst>
              <a:ext uri="{FF2B5EF4-FFF2-40B4-BE49-F238E27FC236}">
                <a16:creationId xmlns:a16="http://schemas.microsoft.com/office/drawing/2014/main" id="{1B476514-965A-91C2-7FDD-2A1A45B37D11}"/>
              </a:ext>
            </a:extLst>
          </p:cNvPr>
          <p:cNvSpPr txBox="1"/>
          <p:nvPr>
            <p:custDataLst>
              <p:tags r:id="rId105"/>
            </p:custDataLst>
          </p:nvPr>
        </p:nvSpPr>
        <p:spPr>
          <a:xfrm>
            <a:off x="5764915" y="4762601"/>
            <a:ext cx="3365500" cy="170519"/>
          </a:xfrm>
          <a:prstGeom prst="rect">
            <a:avLst/>
          </a:prstGeom>
          <a:noFill/>
        </p:spPr>
        <p:txBody>
          <a:bodyPr vert="horz" wrap="square" lIns="0" tIns="0" rIns="0" bIns="0" rtlCol="0" anchor="ctr" anchorCtr="0">
            <a:spAutoFit/>
          </a:bodyPr>
          <a:lstStyle/>
          <a:p>
            <a:r>
              <a:rPr lang="en-GB" sz="1100" spc="-2">
                <a:solidFill>
                  <a:schemeClr val="dk1"/>
                </a:solidFill>
                <a:latin typeface="Calibri" panose="020F0502020204030204" pitchFamily="34" charset="0"/>
              </a:rPr>
              <a:t>Sample Stage: Procurement and Manufacturing phase (LLB)</a:t>
            </a:r>
          </a:p>
        </p:txBody>
      </p:sp>
      <p:sp>
        <p:nvSpPr>
          <p:cNvPr id="100" name="OTLSHAPE_SLT_26ef129aea514379a7cd7bb580929e8a_TextPercentage" hidden="1">
            <a:extLst>
              <a:ext uri="{FF2B5EF4-FFF2-40B4-BE49-F238E27FC236}">
                <a16:creationId xmlns:a16="http://schemas.microsoft.com/office/drawing/2014/main" id="{A77967ED-67A8-1AAD-455E-DB44207FE377}"/>
              </a:ext>
            </a:extLst>
          </p:cNvPr>
          <p:cNvSpPr txBox="1"/>
          <p:nvPr>
            <p:custDataLst>
              <p:tags r:id="rId106"/>
            </p:custDataLst>
          </p:nvPr>
        </p:nvSpPr>
        <p:spPr>
          <a:xfrm>
            <a:off x="12700" y="74255"/>
            <a:ext cx="0" cy="0"/>
          </a:xfrm>
          <a:prstGeom prst="rect">
            <a:avLst/>
          </a:prstGeom>
          <a:noFill/>
        </p:spPr>
        <p:txBody>
          <a:bodyPr vert="horz" wrap="square" lIns="0" tIns="0" rIns="0" bIns="0" rtlCol="0" anchor="ctr" anchorCtr="0">
            <a:spAutoFit/>
          </a:bodyPr>
          <a:lstStyle/>
          <a:p>
            <a:pPr algn="ctr"/>
            <a:endParaRPr lang="en-GB" sz="1000">
              <a:solidFill>
                <a:srgbClr val="E8E8E8"/>
              </a:solidFill>
              <a:latin typeface="Calibri" panose="020F0502020204030204" pitchFamily="34" charset="0"/>
            </a:endParaRPr>
          </a:p>
        </p:txBody>
      </p:sp>
      <p:sp>
        <p:nvSpPr>
          <p:cNvPr id="103" name="OTLSHAPE_SLT_b5630a8c22ae47b899ddf7153fcb495b_Duration" hidden="1">
            <a:extLst>
              <a:ext uri="{FF2B5EF4-FFF2-40B4-BE49-F238E27FC236}">
                <a16:creationId xmlns:a16="http://schemas.microsoft.com/office/drawing/2014/main" id="{D637E7E7-CDDE-1552-5CAF-6E0DC6367324}"/>
              </a:ext>
            </a:extLst>
          </p:cNvPr>
          <p:cNvSpPr txBox="1"/>
          <p:nvPr>
            <p:custDataLst>
              <p:tags r:id="rId107"/>
            </p:custDataLst>
          </p:nvPr>
        </p:nvSpPr>
        <p:spPr>
          <a:xfrm>
            <a:off x="12700" y="-304860"/>
            <a:ext cx="393700" cy="153888"/>
          </a:xfrm>
          <a:prstGeom prst="rect">
            <a:avLst/>
          </a:prstGeom>
          <a:noFill/>
        </p:spPr>
        <p:txBody>
          <a:bodyPr vert="horz" wrap="square" lIns="0" tIns="0" rIns="0" bIns="0" rtlCol="0" anchor="ctr" anchorCtr="0">
            <a:spAutoFit/>
          </a:bodyPr>
          <a:lstStyle/>
          <a:p>
            <a:r>
              <a:rPr lang="en-GB" sz="1000">
                <a:solidFill>
                  <a:srgbClr val="ED7D31"/>
                </a:solidFill>
                <a:latin typeface="Calibri" panose="020F0502020204030204" pitchFamily="34" charset="0"/>
              </a:rPr>
              <a:t>36 days</a:t>
            </a:r>
          </a:p>
        </p:txBody>
      </p:sp>
      <p:sp>
        <p:nvSpPr>
          <p:cNvPr id="104" name="OTLSHAPE_SLT_b5630a8c22ae47b899ddf7153fcb495b_StartDate" hidden="1">
            <a:extLst>
              <a:ext uri="{FF2B5EF4-FFF2-40B4-BE49-F238E27FC236}">
                <a16:creationId xmlns:a16="http://schemas.microsoft.com/office/drawing/2014/main" id="{58828061-8936-1080-CB56-0F7D7E8B0492}"/>
              </a:ext>
            </a:extLst>
          </p:cNvPr>
          <p:cNvSpPr txBox="1"/>
          <p:nvPr>
            <p:custDataLst>
              <p:tags r:id="rId108"/>
            </p:custDataLst>
          </p:nvPr>
        </p:nvSpPr>
        <p:spPr>
          <a:xfrm>
            <a:off x="12700" y="74255"/>
            <a:ext cx="0" cy="0"/>
          </a:xfrm>
          <a:prstGeom prst="rect">
            <a:avLst/>
          </a:prstGeom>
          <a:noFill/>
        </p:spPr>
        <p:txBody>
          <a:bodyPr vert="horz" wrap="square" lIns="0" tIns="0" rIns="0" bIns="0" rtlCol="0" anchor="ctr" anchorCtr="0">
            <a:spAutoFit/>
          </a:bodyPr>
          <a:lstStyle/>
          <a:p>
            <a:pPr algn="r"/>
            <a:endParaRPr lang="en-GB" sz="1000">
              <a:solidFill>
                <a:srgbClr val="0E2841"/>
              </a:solidFill>
              <a:latin typeface="Calibri" panose="020F0502020204030204" pitchFamily="34" charset="0"/>
            </a:endParaRPr>
          </a:p>
        </p:txBody>
      </p:sp>
      <p:sp>
        <p:nvSpPr>
          <p:cNvPr id="105" name="OTLSHAPE_SLT_b5630a8c22ae47b899ddf7153fcb495b_EndDate" hidden="1">
            <a:extLst>
              <a:ext uri="{FF2B5EF4-FFF2-40B4-BE49-F238E27FC236}">
                <a16:creationId xmlns:a16="http://schemas.microsoft.com/office/drawing/2014/main" id="{C796C1C1-9D3B-4A5E-2088-A2CDDA477131}"/>
              </a:ext>
            </a:extLst>
          </p:cNvPr>
          <p:cNvSpPr txBox="1"/>
          <p:nvPr>
            <p:custDataLst>
              <p:tags r:id="rId109"/>
            </p:custDataLst>
          </p:nvPr>
        </p:nvSpPr>
        <p:spPr>
          <a:xfrm>
            <a:off x="12700" y="74255"/>
            <a:ext cx="0" cy="0"/>
          </a:xfrm>
          <a:prstGeom prst="rect">
            <a:avLst/>
          </a:prstGeom>
          <a:noFill/>
        </p:spPr>
        <p:txBody>
          <a:bodyPr vert="horz" wrap="square" lIns="0" tIns="0" rIns="0" bIns="0" rtlCol="0" anchor="ctr" anchorCtr="0">
            <a:spAutoFit/>
          </a:bodyPr>
          <a:lstStyle/>
          <a:p>
            <a:pPr algn="r"/>
            <a:endParaRPr lang="en-GB" sz="1000">
              <a:solidFill>
                <a:srgbClr val="0E2841"/>
              </a:solidFill>
              <a:latin typeface="Calibri" panose="020F0502020204030204" pitchFamily="34" charset="0"/>
            </a:endParaRPr>
          </a:p>
        </p:txBody>
      </p:sp>
      <p:sp>
        <p:nvSpPr>
          <p:cNvPr id="106" name="OTLSHAPE_SLT_b5630a8c22ae47b899ddf7153fcb495b_JoinedDate">
            <a:extLst>
              <a:ext uri="{FF2B5EF4-FFF2-40B4-BE49-F238E27FC236}">
                <a16:creationId xmlns:a16="http://schemas.microsoft.com/office/drawing/2014/main" id="{2825B9B5-3E98-8DE8-70F0-F41EC9AD8961}"/>
              </a:ext>
            </a:extLst>
          </p:cNvPr>
          <p:cNvSpPr txBox="1"/>
          <p:nvPr>
            <p:custDataLst>
              <p:tags r:id="rId110"/>
            </p:custDataLst>
          </p:nvPr>
        </p:nvSpPr>
        <p:spPr>
          <a:xfrm>
            <a:off x="4633651" y="4978966"/>
            <a:ext cx="1041400" cy="155025"/>
          </a:xfrm>
          <a:prstGeom prst="rect">
            <a:avLst/>
          </a:prstGeom>
          <a:noFill/>
        </p:spPr>
        <p:txBody>
          <a:bodyPr vert="horz" wrap="square" lIns="0" tIns="0" rIns="0" bIns="0" rtlCol="0" anchor="ctr" anchorCtr="0">
            <a:spAutoFit/>
          </a:bodyPr>
          <a:lstStyle/>
          <a:p>
            <a:pPr algn="r"/>
            <a:r>
              <a:rPr lang="en-GB" sz="1000" spc="-4">
                <a:solidFill>
                  <a:srgbClr val="0E2841"/>
                </a:solidFill>
                <a:latin typeface="Calibri" panose="020F0502020204030204" pitchFamily="34" charset="0"/>
              </a:rPr>
              <a:t>May 2026 - Jul 2026</a:t>
            </a:r>
          </a:p>
        </p:txBody>
      </p:sp>
      <p:sp>
        <p:nvSpPr>
          <p:cNvPr id="107" name="OTLSHAPE_SLT_b5630a8c22ae47b899ddf7153fcb495b_Title">
            <a:extLst>
              <a:ext uri="{FF2B5EF4-FFF2-40B4-BE49-F238E27FC236}">
                <a16:creationId xmlns:a16="http://schemas.microsoft.com/office/drawing/2014/main" id="{D31678D1-4BF5-A819-B364-1053955EEA3D}"/>
              </a:ext>
            </a:extLst>
          </p:cNvPr>
          <p:cNvSpPr txBox="1"/>
          <p:nvPr>
            <p:custDataLst>
              <p:tags r:id="rId111"/>
            </p:custDataLst>
          </p:nvPr>
        </p:nvSpPr>
        <p:spPr>
          <a:xfrm>
            <a:off x="6467335" y="4971219"/>
            <a:ext cx="1866900" cy="170519"/>
          </a:xfrm>
          <a:prstGeom prst="rect">
            <a:avLst/>
          </a:prstGeom>
          <a:noFill/>
        </p:spPr>
        <p:txBody>
          <a:bodyPr vert="horz" wrap="square" lIns="0" tIns="0" rIns="0" bIns="0" rtlCol="0" anchor="ctr" anchorCtr="0">
            <a:spAutoFit/>
          </a:bodyPr>
          <a:lstStyle/>
          <a:p>
            <a:r>
              <a:rPr lang="en-GB" sz="1100" spc="-2" dirty="0">
                <a:solidFill>
                  <a:schemeClr val="dk1"/>
                </a:solidFill>
                <a:latin typeface="Calibri" panose="020F0502020204030204" pitchFamily="34" charset="0"/>
              </a:rPr>
              <a:t>Sample Stage: Installation phase </a:t>
            </a:r>
          </a:p>
        </p:txBody>
      </p:sp>
      <p:sp>
        <p:nvSpPr>
          <p:cNvPr id="108" name="OTLSHAPE_SLT_b5630a8c22ae47b899ddf7153fcb495b_TextPercentage" hidden="1">
            <a:extLst>
              <a:ext uri="{FF2B5EF4-FFF2-40B4-BE49-F238E27FC236}">
                <a16:creationId xmlns:a16="http://schemas.microsoft.com/office/drawing/2014/main" id="{5486D473-7E82-CCF5-A464-CDE91450AD0C}"/>
              </a:ext>
            </a:extLst>
          </p:cNvPr>
          <p:cNvSpPr txBox="1"/>
          <p:nvPr>
            <p:custDataLst>
              <p:tags r:id="rId112"/>
            </p:custDataLst>
          </p:nvPr>
        </p:nvSpPr>
        <p:spPr>
          <a:xfrm>
            <a:off x="12700" y="74255"/>
            <a:ext cx="0" cy="0"/>
          </a:xfrm>
          <a:prstGeom prst="rect">
            <a:avLst/>
          </a:prstGeom>
          <a:noFill/>
        </p:spPr>
        <p:txBody>
          <a:bodyPr vert="horz" wrap="square" lIns="0" tIns="0" rIns="0" bIns="0" rtlCol="0" anchor="ctr" anchorCtr="0">
            <a:spAutoFit/>
          </a:bodyPr>
          <a:lstStyle/>
          <a:p>
            <a:pPr algn="ctr"/>
            <a:endParaRPr lang="en-GB" sz="1000">
              <a:solidFill>
                <a:srgbClr val="E8E8E8"/>
              </a:solidFill>
              <a:latin typeface="Calibri" panose="020F0502020204030204" pitchFamily="34" charset="0"/>
            </a:endParaRPr>
          </a:p>
        </p:txBody>
      </p:sp>
      <p:sp>
        <p:nvSpPr>
          <p:cNvPr id="117" name="OTLSHAPE_SLT_33c8611146d7483682242ebd168310d6_Duration" hidden="1">
            <a:extLst>
              <a:ext uri="{FF2B5EF4-FFF2-40B4-BE49-F238E27FC236}">
                <a16:creationId xmlns:a16="http://schemas.microsoft.com/office/drawing/2014/main" id="{346CAF17-F825-E59E-CD8C-31A1F357291A}"/>
              </a:ext>
            </a:extLst>
          </p:cNvPr>
          <p:cNvSpPr txBox="1"/>
          <p:nvPr>
            <p:custDataLst>
              <p:tags r:id="rId113"/>
            </p:custDataLst>
          </p:nvPr>
        </p:nvSpPr>
        <p:spPr>
          <a:xfrm>
            <a:off x="12700" y="-304860"/>
            <a:ext cx="393700" cy="153888"/>
          </a:xfrm>
          <a:prstGeom prst="rect">
            <a:avLst/>
          </a:prstGeom>
          <a:noFill/>
        </p:spPr>
        <p:txBody>
          <a:bodyPr vert="horz" wrap="square" lIns="0" tIns="0" rIns="0" bIns="0" rtlCol="0" anchor="ctr" anchorCtr="0">
            <a:spAutoFit/>
          </a:bodyPr>
          <a:lstStyle/>
          <a:p>
            <a:r>
              <a:rPr lang="en-GB" sz="1000">
                <a:solidFill>
                  <a:srgbClr val="ED7D31"/>
                </a:solidFill>
                <a:latin typeface="Calibri" panose="020F0502020204030204" pitchFamily="34" charset="0"/>
              </a:rPr>
              <a:t>78 days</a:t>
            </a:r>
          </a:p>
        </p:txBody>
      </p:sp>
      <p:sp>
        <p:nvSpPr>
          <p:cNvPr id="118" name="OTLSHAPE_SLT_33c8611146d7483682242ebd168310d6_StartDate" hidden="1">
            <a:extLst>
              <a:ext uri="{FF2B5EF4-FFF2-40B4-BE49-F238E27FC236}">
                <a16:creationId xmlns:a16="http://schemas.microsoft.com/office/drawing/2014/main" id="{F9693257-492E-A35D-4224-BC1FBF0F931F}"/>
              </a:ext>
            </a:extLst>
          </p:cNvPr>
          <p:cNvSpPr txBox="1"/>
          <p:nvPr>
            <p:custDataLst>
              <p:tags r:id="rId114"/>
            </p:custDataLst>
          </p:nvPr>
        </p:nvSpPr>
        <p:spPr>
          <a:xfrm>
            <a:off x="12700" y="74255"/>
            <a:ext cx="0" cy="0"/>
          </a:xfrm>
          <a:prstGeom prst="rect">
            <a:avLst/>
          </a:prstGeom>
          <a:noFill/>
        </p:spPr>
        <p:txBody>
          <a:bodyPr vert="horz" wrap="square" lIns="0" tIns="0" rIns="0" bIns="0" rtlCol="0" anchor="ctr" anchorCtr="0">
            <a:spAutoFit/>
          </a:bodyPr>
          <a:lstStyle/>
          <a:p>
            <a:pPr algn="r"/>
            <a:endParaRPr lang="en-GB" sz="1000">
              <a:solidFill>
                <a:srgbClr val="0E2841"/>
              </a:solidFill>
              <a:latin typeface="Calibri" panose="020F0502020204030204" pitchFamily="34" charset="0"/>
            </a:endParaRPr>
          </a:p>
        </p:txBody>
      </p:sp>
      <p:sp>
        <p:nvSpPr>
          <p:cNvPr id="119" name="OTLSHAPE_SLT_33c8611146d7483682242ebd168310d6_EndDate" hidden="1">
            <a:extLst>
              <a:ext uri="{FF2B5EF4-FFF2-40B4-BE49-F238E27FC236}">
                <a16:creationId xmlns:a16="http://schemas.microsoft.com/office/drawing/2014/main" id="{7F5F4677-2CB4-42BC-1E57-AFFAA2009F01}"/>
              </a:ext>
            </a:extLst>
          </p:cNvPr>
          <p:cNvSpPr txBox="1"/>
          <p:nvPr>
            <p:custDataLst>
              <p:tags r:id="rId115"/>
            </p:custDataLst>
          </p:nvPr>
        </p:nvSpPr>
        <p:spPr>
          <a:xfrm>
            <a:off x="12700" y="74255"/>
            <a:ext cx="0" cy="0"/>
          </a:xfrm>
          <a:prstGeom prst="rect">
            <a:avLst/>
          </a:prstGeom>
          <a:noFill/>
        </p:spPr>
        <p:txBody>
          <a:bodyPr vert="horz" wrap="square" lIns="0" tIns="0" rIns="0" bIns="0" rtlCol="0" anchor="ctr" anchorCtr="0">
            <a:spAutoFit/>
          </a:bodyPr>
          <a:lstStyle/>
          <a:p>
            <a:pPr algn="r"/>
            <a:endParaRPr lang="en-GB" sz="1000">
              <a:solidFill>
                <a:srgbClr val="0E2841"/>
              </a:solidFill>
              <a:latin typeface="Calibri" panose="020F0502020204030204" pitchFamily="34" charset="0"/>
            </a:endParaRPr>
          </a:p>
        </p:txBody>
      </p:sp>
      <p:sp>
        <p:nvSpPr>
          <p:cNvPr id="120" name="OTLSHAPE_SLT_33c8611146d7483682242ebd168310d6_JoinedDate">
            <a:extLst>
              <a:ext uri="{FF2B5EF4-FFF2-40B4-BE49-F238E27FC236}">
                <a16:creationId xmlns:a16="http://schemas.microsoft.com/office/drawing/2014/main" id="{E4F86FCC-3039-5F5F-CDE7-62DCBE8C5D4F}"/>
              </a:ext>
            </a:extLst>
          </p:cNvPr>
          <p:cNvSpPr txBox="1"/>
          <p:nvPr>
            <p:custDataLst>
              <p:tags r:id="rId116"/>
            </p:custDataLst>
          </p:nvPr>
        </p:nvSpPr>
        <p:spPr>
          <a:xfrm>
            <a:off x="5380267" y="5272844"/>
            <a:ext cx="990600" cy="155025"/>
          </a:xfrm>
          <a:prstGeom prst="rect">
            <a:avLst/>
          </a:prstGeom>
          <a:noFill/>
        </p:spPr>
        <p:txBody>
          <a:bodyPr vert="horz" wrap="square" lIns="0" tIns="0" rIns="0" bIns="0" rtlCol="0" anchor="ctr" anchorCtr="0">
            <a:spAutoFit/>
          </a:bodyPr>
          <a:lstStyle/>
          <a:p>
            <a:pPr algn="r"/>
            <a:r>
              <a:rPr lang="en-GB" sz="1000" spc="-4">
                <a:solidFill>
                  <a:srgbClr val="0E2841"/>
                </a:solidFill>
                <a:latin typeface="Calibri" panose="020F0502020204030204" pitchFamily="34" charset="0"/>
              </a:rPr>
              <a:t>Jul 2026 - Oct 2026</a:t>
            </a:r>
            <a:endParaRPr lang="en-GB" sz="1000" spc="-4" dirty="0">
              <a:solidFill>
                <a:srgbClr val="0E2841"/>
              </a:solidFill>
              <a:latin typeface="Calibri" panose="020F0502020204030204" pitchFamily="34" charset="0"/>
            </a:endParaRPr>
          </a:p>
        </p:txBody>
      </p:sp>
      <p:sp>
        <p:nvSpPr>
          <p:cNvPr id="121" name="OTLSHAPE_SLT_33c8611146d7483682242ebd168310d6_Title">
            <a:extLst>
              <a:ext uri="{FF2B5EF4-FFF2-40B4-BE49-F238E27FC236}">
                <a16:creationId xmlns:a16="http://schemas.microsoft.com/office/drawing/2014/main" id="{0854804E-66AE-810E-1877-DEAE766F9B58}"/>
              </a:ext>
            </a:extLst>
          </p:cNvPr>
          <p:cNvSpPr txBox="1"/>
          <p:nvPr>
            <p:custDataLst>
              <p:tags r:id="rId117"/>
            </p:custDataLst>
          </p:nvPr>
        </p:nvSpPr>
        <p:spPr>
          <a:xfrm>
            <a:off x="7984563" y="5179838"/>
            <a:ext cx="3378200" cy="341037"/>
          </a:xfrm>
          <a:prstGeom prst="rect">
            <a:avLst/>
          </a:prstGeom>
          <a:noFill/>
        </p:spPr>
        <p:txBody>
          <a:bodyPr vert="horz" wrap="square" lIns="0" tIns="0" rIns="0" bIns="0" rtlCol="0" anchor="ctr" anchorCtr="0">
            <a:spAutoFit/>
          </a:bodyPr>
          <a:lstStyle/>
          <a:p>
            <a:r>
              <a:rPr lang="en-GB" sz="1100" dirty="0">
                <a:solidFill>
                  <a:schemeClr val="dk1"/>
                </a:solidFill>
                <a:latin typeface="Calibri" panose="020F0502020204030204" pitchFamily="34" charset="0"/>
              </a:rPr>
              <a:t>MCA (including sub-systems): Energization and Commissioning phase</a:t>
            </a:r>
          </a:p>
        </p:txBody>
      </p:sp>
      <p:sp>
        <p:nvSpPr>
          <p:cNvPr id="122" name="OTLSHAPE_SLT_33c8611146d7483682242ebd168310d6_TextPercentage" hidden="1">
            <a:extLst>
              <a:ext uri="{FF2B5EF4-FFF2-40B4-BE49-F238E27FC236}">
                <a16:creationId xmlns:a16="http://schemas.microsoft.com/office/drawing/2014/main" id="{BD702394-80A5-85B3-6007-3C27D2373DEE}"/>
              </a:ext>
            </a:extLst>
          </p:cNvPr>
          <p:cNvSpPr txBox="1"/>
          <p:nvPr>
            <p:custDataLst>
              <p:tags r:id="rId118"/>
            </p:custDataLst>
          </p:nvPr>
        </p:nvSpPr>
        <p:spPr>
          <a:xfrm>
            <a:off x="12700" y="74255"/>
            <a:ext cx="0" cy="0"/>
          </a:xfrm>
          <a:prstGeom prst="rect">
            <a:avLst/>
          </a:prstGeom>
          <a:noFill/>
        </p:spPr>
        <p:txBody>
          <a:bodyPr vert="horz" wrap="square" lIns="0" tIns="0" rIns="0" bIns="0" rtlCol="0" anchor="ctr" anchorCtr="0">
            <a:spAutoFit/>
          </a:bodyPr>
          <a:lstStyle/>
          <a:p>
            <a:pPr algn="ctr"/>
            <a:endParaRPr lang="en-GB" sz="1000">
              <a:solidFill>
                <a:srgbClr val="E8E8E8"/>
              </a:solidFill>
              <a:latin typeface="Calibri" panose="020F0502020204030204" pitchFamily="34" charset="0"/>
            </a:endParaRPr>
          </a:p>
        </p:txBody>
      </p:sp>
      <p:sp>
        <p:nvSpPr>
          <p:cNvPr id="133" name="OTLSHAPE_SLT_a748ce282dcf45aaad04c8016f45a931_Duration" hidden="1">
            <a:extLst>
              <a:ext uri="{FF2B5EF4-FFF2-40B4-BE49-F238E27FC236}">
                <a16:creationId xmlns:a16="http://schemas.microsoft.com/office/drawing/2014/main" id="{359D6080-5E76-3A78-57C9-A1A951CE19C1}"/>
              </a:ext>
            </a:extLst>
          </p:cNvPr>
          <p:cNvSpPr txBox="1"/>
          <p:nvPr>
            <p:custDataLst>
              <p:tags r:id="rId119"/>
            </p:custDataLst>
          </p:nvPr>
        </p:nvSpPr>
        <p:spPr>
          <a:xfrm>
            <a:off x="12700" y="-304860"/>
            <a:ext cx="393700" cy="153888"/>
          </a:xfrm>
          <a:prstGeom prst="rect">
            <a:avLst/>
          </a:prstGeom>
          <a:noFill/>
        </p:spPr>
        <p:txBody>
          <a:bodyPr vert="horz" wrap="square" lIns="0" tIns="0" rIns="0" bIns="0" rtlCol="0" anchor="ctr" anchorCtr="0">
            <a:spAutoFit/>
          </a:bodyPr>
          <a:lstStyle/>
          <a:p>
            <a:r>
              <a:rPr lang="en-GB" sz="1000">
                <a:solidFill>
                  <a:srgbClr val="ED7D31"/>
                </a:solidFill>
                <a:latin typeface="Calibri" panose="020F0502020204030204" pitchFamily="34" charset="0"/>
              </a:rPr>
              <a:t>74 days</a:t>
            </a:r>
          </a:p>
        </p:txBody>
      </p:sp>
      <p:sp>
        <p:nvSpPr>
          <p:cNvPr id="134" name="OTLSHAPE_SLT_a748ce282dcf45aaad04c8016f45a931_JoinedDate">
            <a:extLst>
              <a:ext uri="{FF2B5EF4-FFF2-40B4-BE49-F238E27FC236}">
                <a16:creationId xmlns:a16="http://schemas.microsoft.com/office/drawing/2014/main" id="{6A3D09D9-DCF9-4B83-22BE-5D6DA9BBBC82}"/>
              </a:ext>
            </a:extLst>
          </p:cNvPr>
          <p:cNvSpPr txBox="1"/>
          <p:nvPr>
            <p:custDataLst>
              <p:tags r:id="rId120"/>
            </p:custDataLst>
          </p:nvPr>
        </p:nvSpPr>
        <p:spPr>
          <a:xfrm>
            <a:off x="860291" y="1905905"/>
            <a:ext cx="1054100" cy="155025"/>
          </a:xfrm>
          <a:prstGeom prst="rect">
            <a:avLst/>
          </a:prstGeom>
          <a:noFill/>
        </p:spPr>
        <p:txBody>
          <a:bodyPr vert="horz" wrap="square" lIns="0" tIns="0" rIns="0" bIns="0" rtlCol="0" anchor="ctr" anchorCtr="0">
            <a:spAutoFit/>
          </a:bodyPr>
          <a:lstStyle/>
          <a:p>
            <a:pPr algn="r"/>
            <a:r>
              <a:rPr lang="en-GB" sz="1000" spc="-4">
                <a:solidFill>
                  <a:srgbClr val="0E2841"/>
                </a:solidFill>
                <a:latin typeface="Calibri" panose="020F0502020204030204" pitchFamily="34" charset="0"/>
              </a:rPr>
              <a:t>Sep 2025 - Dec 2025</a:t>
            </a:r>
          </a:p>
        </p:txBody>
      </p:sp>
      <p:sp>
        <p:nvSpPr>
          <p:cNvPr id="135" name="OTLSHAPE_SLT_a748ce282dcf45aaad04c8016f45a931_StartDate" hidden="1">
            <a:extLst>
              <a:ext uri="{FF2B5EF4-FFF2-40B4-BE49-F238E27FC236}">
                <a16:creationId xmlns:a16="http://schemas.microsoft.com/office/drawing/2014/main" id="{8A02231A-CC1B-B80D-126B-4534588364BE}"/>
              </a:ext>
            </a:extLst>
          </p:cNvPr>
          <p:cNvSpPr txBox="1"/>
          <p:nvPr>
            <p:custDataLst>
              <p:tags r:id="rId121"/>
            </p:custDataLst>
          </p:nvPr>
        </p:nvSpPr>
        <p:spPr>
          <a:xfrm>
            <a:off x="12700" y="74255"/>
            <a:ext cx="0" cy="0"/>
          </a:xfrm>
          <a:prstGeom prst="rect">
            <a:avLst/>
          </a:prstGeom>
          <a:noFill/>
        </p:spPr>
        <p:txBody>
          <a:bodyPr vert="horz" wrap="square" lIns="0" tIns="0" rIns="0" bIns="0" rtlCol="0" anchor="ctr" anchorCtr="0">
            <a:spAutoFit/>
          </a:bodyPr>
          <a:lstStyle/>
          <a:p>
            <a:pPr algn="r"/>
            <a:endParaRPr lang="en-GB" sz="1000">
              <a:solidFill>
                <a:srgbClr val="0E2841"/>
              </a:solidFill>
              <a:latin typeface="Calibri" panose="020F0502020204030204" pitchFamily="34" charset="0"/>
            </a:endParaRPr>
          </a:p>
        </p:txBody>
      </p:sp>
      <p:sp>
        <p:nvSpPr>
          <p:cNvPr id="136" name="OTLSHAPE_SLT_a748ce282dcf45aaad04c8016f45a931_EndDate" hidden="1">
            <a:extLst>
              <a:ext uri="{FF2B5EF4-FFF2-40B4-BE49-F238E27FC236}">
                <a16:creationId xmlns:a16="http://schemas.microsoft.com/office/drawing/2014/main" id="{CC39E36B-5D24-4399-2086-FE7A4864283B}"/>
              </a:ext>
            </a:extLst>
          </p:cNvPr>
          <p:cNvSpPr txBox="1"/>
          <p:nvPr>
            <p:custDataLst>
              <p:tags r:id="rId122"/>
            </p:custDataLst>
          </p:nvPr>
        </p:nvSpPr>
        <p:spPr>
          <a:xfrm>
            <a:off x="12700" y="74255"/>
            <a:ext cx="0" cy="0"/>
          </a:xfrm>
          <a:prstGeom prst="rect">
            <a:avLst/>
          </a:prstGeom>
          <a:noFill/>
        </p:spPr>
        <p:txBody>
          <a:bodyPr vert="horz" wrap="square" lIns="0" tIns="0" rIns="0" bIns="0" rtlCol="0" anchor="ctr" anchorCtr="0">
            <a:spAutoFit/>
          </a:bodyPr>
          <a:lstStyle/>
          <a:p>
            <a:pPr algn="r"/>
            <a:endParaRPr lang="en-GB" sz="1000">
              <a:solidFill>
                <a:srgbClr val="0E2841"/>
              </a:solidFill>
              <a:latin typeface="Calibri" panose="020F0502020204030204" pitchFamily="34" charset="0"/>
            </a:endParaRPr>
          </a:p>
        </p:txBody>
      </p:sp>
      <p:sp>
        <p:nvSpPr>
          <p:cNvPr id="137" name="OTLSHAPE_SLT_a748ce282dcf45aaad04c8016f45a931_Title">
            <a:extLst>
              <a:ext uri="{FF2B5EF4-FFF2-40B4-BE49-F238E27FC236}">
                <a16:creationId xmlns:a16="http://schemas.microsoft.com/office/drawing/2014/main" id="{9FE54AB0-F760-210F-1D86-0FAC3CA43EE9}"/>
              </a:ext>
            </a:extLst>
          </p:cNvPr>
          <p:cNvSpPr txBox="1"/>
          <p:nvPr>
            <p:custDataLst>
              <p:tags r:id="rId123"/>
            </p:custDataLst>
          </p:nvPr>
        </p:nvSpPr>
        <p:spPr>
          <a:xfrm>
            <a:off x="3446928" y="1898158"/>
            <a:ext cx="1930400" cy="170519"/>
          </a:xfrm>
          <a:prstGeom prst="rect">
            <a:avLst/>
          </a:prstGeom>
          <a:noFill/>
        </p:spPr>
        <p:txBody>
          <a:bodyPr vert="horz" wrap="square" lIns="0" tIns="0" rIns="0" bIns="0" rtlCol="0" anchor="ctr" anchorCtr="0">
            <a:spAutoFit/>
          </a:bodyPr>
          <a:lstStyle/>
          <a:p>
            <a:r>
              <a:rPr lang="en-GB" sz="1100" spc="-2">
                <a:solidFill>
                  <a:schemeClr val="dk1"/>
                </a:solidFill>
                <a:latin typeface="Calibri" panose="020F0502020204030204" pitchFamily="34" charset="0"/>
              </a:rPr>
              <a:t>OoB VH+Supp: Design phase (LLB)</a:t>
            </a:r>
          </a:p>
        </p:txBody>
      </p:sp>
      <p:sp>
        <p:nvSpPr>
          <p:cNvPr id="141" name="OTLSHAPE_SLT_a748ce282dcf45aaad04c8016f45a931_TextPercentage" hidden="1">
            <a:extLst>
              <a:ext uri="{FF2B5EF4-FFF2-40B4-BE49-F238E27FC236}">
                <a16:creationId xmlns:a16="http://schemas.microsoft.com/office/drawing/2014/main" id="{A196348D-5C17-D2B6-F41E-82629C6123FD}"/>
              </a:ext>
            </a:extLst>
          </p:cNvPr>
          <p:cNvSpPr txBox="1"/>
          <p:nvPr>
            <p:custDataLst>
              <p:tags r:id="rId124"/>
            </p:custDataLst>
          </p:nvPr>
        </p:nvSpPr>
        <p:spPr>
          <a:xfrm>
            <a:off x="12700" y="74255"/>
            <a:ext cx="0" cy="0"/>
          </a:xfrm>
          <a:prstGeom prst="rect">
            <a:avLst/>
          </a:prstGeom>
          <a:noFill/>
        </p:spPr>
        <p:txBody>
          <a:bodyPr vert="horz" wrap="square" lIns="0" tIns="0" rIns="0" bIns="0" rtlCol="0" anchor="ctr" anchorCtr="0">
            <a:spAutoFit/>
          </a:bodyPr>
          <a:lstStyle/>
          <a:p>
            <a:pPr algn="ctr"/>
            <a:endParaRPr lang="en-GB" sz="1000">
              <a:solidFill>
                <a:srgbClr val="E8E8E8"/>
              </a:solidFill>
              <a:latin typeface="Calibri" panose="020F0502020204030204" pitchFamily="34" charset="0"/>
            </a:endParaRPr>
          </a:p>
        </p:txBody>
      </p:sp>
      <p:sp>
        <p:nvSpPr>
          <p:cNvPr id="144" name="OTLSHAPE_SLT_4e673deba5054865af4df38da3bb4c4c_Duration" hidden="1">
            <a:extLst>
              <a:ext uri="{FF2B5EF4-FFF2-40B4-BE49-F238E27FC236}">
                <a16:creationId xmlns:a16="http://schemas.microsoft.com/office/drawing/2014/main" id="{A8E1B3D3-555D-0F90-9CB2-A6E572148A98}"/>
              </a:ext>
            </a:extLst>
          </p:cNvPr>
          <p:cNvSpPr txBox="1"/>
          <p:nvPr>
            <p:custDataLst>
              <p:tags r:id="rId125"/>
            </p:custDataLst>
          </p:nvPr>
        </p:nvSpPr>
        <p:spPr>
          <a:xfrm>
            <a:off x="12700" y="-381804"/>
            <a:ext cx="457200" cy="153888"/>
          </a:xfrm>
          <a:prstGeom prst="rect">
            <a:avLst/>
          </a:prstGeom>
          <a:noFill/>
        </p:spPr>
        <p:txBody>
          <a:bodyPr vert="horz" wrap="square" lIns="0" tIns="0" rIns="0" bIns="0" rtlCol="0" anchor="ctr" anchorCtr="0">
            <a:spAutoFit/>
          </a:bodyPr>
          <a:lstStyle/>
          <a:p>
            <a:r>
              <a:rPr lang="en-GB" sz="1000">
                <a:solidFill>
                  <a:srgbClr val="ED7D31"/>
                </a:solidFill>
                <a:latin typeface="Calibri" panose="020F0502020204030204" pitchFamily="34" charset="0"/>
              </a:rPr>
              <a:t>276 days</a:t>
            </a:r>
          </a:p>
        </p:txBody>
      </p:sp>
      <p:sp>
        <p:nvSpPr>
          <p:cNvPr id="145" name="OTLSHAPE_SLT_4e673deba5054865af4df38da3bb4c4c_JoinedDate">
            <a:extLst>
              <a:ext uri="{FF2B5EF4-FFF2-40B4-BE49-F238E27FC236}">
                <a16:creationId xmlns:a16="http://schemas.microsoft.com/office/drawing/2014/main" id="{E51D8A1B-81A2-C6CF-846C-4E06935E6902}"/>
              </a:ext>
            </a:extLst>
          </p:cNvPr>
          <p:cNvSpPr txBox="1"/>
          <p:nvPr>
            <p:custDataLst>
              <p:tags r:id="rId126"/>
            </p:custDataLst>
          </p:nvPr>
        </p:nvSpPr>
        <p:spPr>
          <a:xfrm>
            <a:off x="867106" y="2114524"/>
            <a:ext cx="1066800" cy="155025"/>
          </a:xfrm>
          <a:prstGeom prst="rect">
            <a:avLst/>
          </a:prstGeom>
          <a:noFill/>
        </p:spPr>
        <p:txBody>
          <a:bodyPr vert="horz" wrap="square" lIns="0" tIns="0" rIns="0" bIns="0" rtlCol="0" anchor="ctr" anchorCtr="0">
            <a:spAutoFit/>
          </a:bodyPr>
          <a:lstStyle/>
          <a:p>
            <a:pPr algn="r"/>
            <a:r>
              <a:rPr lang="en-GB" sz="1000" spc="-4">
                <a:solidFill>
                  <a:srgbClr val="0E2841"/>
                </a:solidFill>
                <a:latin typeface="Calibri" panose="020F0502020204030204" pitchFamily="34" charset="0"/>
              </a:rPr>
              <a:t>Sep 2025 - Sep 2026</a:t>
            </a:r>
          </a:p>
        </p:txBody>
      </p:sp>
      <p:sp>
        <p:nvSpPr>
          <p:cNvPr id="146" name="OTLSHAPE_SLT_4e673deba5054865af4df38da3bb4c4c_StartDate" hidden="1">
            <a:extLst>
              <a:ext uri="{FF2B5EF4-FFF2-40B4-BE49-F238E27FC236}">
                <a16:creationId xmlns:a16="http://schemas.microsoft.com/office/drawing/2014/main" id="{4325AA94-E63B-A78E-82DE-CFB43A589BE5}"/>
              </a:ext>
            </a:extLst>
          </p:cNvPr>
          <p:cNvSpPr txBox="1"/>
          <p:nvPr>
            <p:custDataLst>
              <p:tags r:id="rId127"/>
            </p:custDataLst>
          </p:nvPr>
        </p:nvSpPr>
        <p:spPr>
          <a:xfrm>
            <a:off x="12700" y="74255"/>
            <a:ext cx="0" cy="0"/>
          </a:xfrm>
          <a:prstGeom prst="rect">
            <a:avLst/>
          </a:prstGeom>
          <a:noFill/>
        </p:spPr>
        <p:txBody>
          <a:bodyPr vert="horz" wrap="square" lIns="0" tIns="0" rIns="0" bIns="0" rtlCol="0" anchor="ctr" anchorCtr="0">
            <a:spAutoFit/>
          </a:bodyPr>
          <a:lstStyle/>
          <a:p>
            <a:pPr algn="r"/>
            <a:endParaRPr lang="en-GB" sz="1000">
              <a:solidFill>
                <a:srgbClr val="0E2841"/>
              </a:solidFill>
              <a:latin typeface="Calibri" panose="020F0502020204030204" pitchFamily="34" charset="0"/>
            </a:endParaRPr>
          </a:p>
        </p:txBody>
      </p:sp>
      <p:sp>
        <p:nvSpPr>
          <p:cNvPr id="147" name="OTLSHAPE_SLT_4e673deba5054865af4df38da3bb4c4c_EndDate" hidden="1">
            <a:extLst>
              <a:ext uri="{FF2B5EF4-FFF2-40B4-BE49-F238E27FC236}">
                <a16:creationId xmlns:a16="http://schemas.microsoft.com/office/drawing/2014/main" id="{24705BA7-7293-8EE0-97D4-D05B3DD8A0A2}"/>
              </a:ext>
            </a:extLst>
          </p:cNvPr>
          <p:cNvSpPr txBox="1"/>
          <p:nvPr>
            <p:custDataLst>
              <p:tags r:id="rId128"/>
            </p:custDataLst>
          </p:nvPr>
        </p:nvSpPr>
        <p:spPr>
          <a:xfrm>
            <a:off x="12700" y="74255"/>
            <a:ext cx="0" cy="0"/>
          </a:xfrm>
          <a:prstGeom prst="rect">
            <a:avLst/>
          </a:prstGeom>
          <a:noFill/>
        </p:spPr>
        <p:txBody>
          <a:bodyPr vert="horz" wrap="square" lIns="0" tIns="0" rIns="0" bIns="0" rtlCol="0" anchor="ctr" anchorCtr="0">
            <a:spAutoFit/>
          </a:bodyPr>
          <a:lstStyle/>
          <a:p>
            <a:pPr algn="r"/>
            <a:endParaRPr lang="en-GB" sz="1000">
              <a:solidFill>
                <a:srgbClr val="0E2841"/>
              </a:solidFill>
              <a:latin typeface="Calibri" panose="020F0502020204030204" pitchFamily="34" charset="0"/>
            </a:endParaRPr>
          </a:p>
        </p:txBody>
      </p:sp>
      <p:sp>
        <p:nvSpPr>
          <p:cNvPr id="148" name="OTLSHAPE_SLT_4e673deba5054865af4df38da3bb4c4c_Title">
            <a:extLst>
              <a:ext uri="{FF2B5EF4-FFF2-40B4-BE49-F238E27FC236}">
                <a16:creationId xmlns:a16="http://schemas.microsoft.com/office/drawing/2014/main" id="{2AACBF09-F72B-5247-8E9C-3138A92A3507}"/>
              </a:ext>
            </a:extLst>
          </p:cNvPr>
          <p:cNvSpPr txBox="1"/>
          <p:nvPr>
            <p:custDataLst>
              <p:tags r:id="rId129"/>
            </p:custDataLst>
          </p:nvPr>
        </p:nvSpPr>
        <p:spPr>
          <a:xfrm>
            <a:off x="7436676" y="2106777"/>
            <a:ext cx="3708400" cy="170519"/>
          </a:xfrm>
          <a:prstGeom prst="rect">
            <a:avLst/>
          </a:prstGeom>
          <a:noFill/>
        </p:spPr>
        <p:txBody>
          <a:bodyPr vert="horz" wrap="square" lIns="0" tIns="0" rIns="0" bIns="0" rtlCol="0" anchor="ctr" anchorCtr="0">
            <a:spAutoFit/>
          </a:bodyPr>
          <a:lstStyle/>
          <a:p>
            <a:r>
              <a:rPr lang="en-GB" sz="1100" spc="-2">
                <a:solidFill>
                  <a:schemeClr val="dk1"/>
                </a:solidFill>
                <a:latin typeface="Calibri" panose="020F0502020204030204" pitchFamily="34" charset="0"/>
              </a:rPr>
              <a:t>OoB VH+Supp: Procurement and Manufacturing phase (LLB-&gt;ESS)</a:t>
            </a:r>
          </a:p>
        </p:txBody>
      </p:sp>
      <p:sp>
        <p:nvSpPr>
          <p:cNvPr id="155" name="OTLSHAPE_SLT_4e673deba5054865af4df38da3bb4c4c_TextPercentage" hidden="1">
            <a:extLst>
              <a:ext uri="{FF2B5EF4-FFF2-40B4-BE49-F238E27FC236}">
                <a16:creationId xmlns:a16="http://schemas.microsoft.com/office/drawing/2014/main" id="{C28D6352-974E-E6F1-3EE9-62B3F6399571}"/>
              </a:ext>
            </a:extLst>
          </p:cNvPr>
          <p:cNvSpPr txBox="1"/>
          <p:nvPr>
            <p:custDataLst>
              <p:tags r:id="rId130"/>
            </p:custDataLst>
          </p:nvPr>
        </p:nvSpPr>
        <p:spPr>
          <a:xfrm>
            <a:off x="12700" y="74255"/>
            <a:ext cx="0" cy="0"/>
          </a:xfrm>
          <a:prstGeom prst="rect">
            <a:avLst/>
          </a:prstGeom>
          <a:noFill/>
        </p:spPr>
        <p:txBody>
          <a:bodyPr vert="horz" wrap="square" lIns="0" tIns="0" rIns="0" bIns="0" rtlCol="0" anchor="ctr" anchorCtr="0">
            <a:spAutoFit/>
          </a:bodyPr>
          <a:lstStyle/>
          <a:p>
            <a:pPr algn="ctr"/>
            <a:endParaRPr lang="en-GB" sz="1000">
              <a:solidFill>
                <a:srgbClr val="E8E8E8"/>
              </a:solidFill>
              <a:latin typeface="Calibri" panose="020F0502020204030204" pitchFamily="34" charset="0"/>
            </a:endParaRPr>
          </a:p>
        </p:txBody>
      </p:sp>
      <p:sp>
        <p:nvSpPr>
          <p:cNvPr id="158" name="OTLSHAPE_SLT_6a8310e69012418a970d2991a2ae9832_Duration" hidden="1">
            <a:extLst>
              <a:ext uri="{FF2B5EF4-FFF2-40B4-BE49-F238E27FC236}">
                <a16:creationId xmlns:a16="http://schemas.microsoft.com/office/drawing/2014/main" id="{D307B3E9-86E7-AE1C-D8CB-D8250E8FFC69}"/>
              </a:ext>
            </a:extLst>
          </p:cNvPr>
          <p:cNvSpPr txBox="1"/>
          <p:nvPr>
            <p:custDataLst>
              <p:tags r:id="rId131"/>
            </p:custDataLst>
          </p:nvPr>
        </p:nvSpPr>
        <p:spPr>
          <a:xfrm>
            <a:off x="12700" y="-304860"/>
            <a:ext cx="393700" cy="153888"/>
          </a:xfrm>
          <a:prstGeom prst="rect">
            <a:avLst/>
          </a:prstGeom>
          <a:noFill/>
        </p:spPr>
        <p:txBody>
          <a:bodyPr vert="horz" wrap="square" lIns="0" tIns="0" rIns="0" bIns="0" rtlCol="0" anchor="ctr" anchorCtr="0">
            <a:spAutoFit/>
          </a:bodyPr>
          <a:lstStyle/>
          <a:p>
            <a:r>
              <a:rPr lang="en-GB" sz="1000">
                <a:solidFill>
                  <a:srgbClr val="ED7D31"/>
                </a:solidFill>
                <a:latin typeface="Calibri" panose="020F0502020204030204" pitchFamily="34" charset="0"/>
              </a:rPr>
              <a:t>47 days</a:t>
            </a:r>
          </a:p>
        </p:txBody>
      </p:sp>
      <p:sp>
        <p:nvSpPr>
          <p:cNvPr id="159" name="OTLSHAPE_SLT_6a8310e69012418a970d2991a2ae9832_JoinedDate">
            <a:extLst>
              <a:ext uri="{FF2B5EF4-FFF2-40B4-BE49-F238E27FC236}">
                <a16:creationId xmlns:a16="http://schemas.microsoft.com/office/drawing/2014/main" id="{AF5143D8-2288-0ABF-BC04-6C6FA4ADF3B2}"/>
              </a:ext>
            </a:extLst>
          </p:cNvPr>
          <p:cNvSpPr txBox="1"/>
          <p:nvPr>
            <p:custDataLst>
              <p:tags r:id="rId132"/>
            </p:custDataLst>
          </p:nvPr>
        </p:nvSpPr>
        <p:spPr>
          <a:xfrm>
            <a:off x="6272264" y="2323142"/>
            <a:ext cx="1066800" cy="155025"/>
          </a:xfrm>
          <a:prstGeom prst="rect">
            <a:avLst/>
          </a:prstGeom>
          <a:noFill/>
        </p:spPr>
        <p:txBody>
          <a:bodyPr vert="horz" wrap="square" lIns="0" tIns="0" rIns="0" bIns="0" rtlCol="0" anchor="ctr" anchorCtr="0">
            <a:spAutoFit/>
          </a:bodyPr>
          <a:lstStyle/>
          <a:p>
            <a:pPr algn="r"/>
            <a:r>
              <a:rPr lang="en-GB" sz="1000" spc="-4">
                <a:solidFill>
                  <a:srgbClr val="0E2841"/>
                </a:solidFill>
                <a:latin typeface="Calibri" panose="020F0502020204030204" pitchFamily="34" charset="0"/>
              </a:rPr>
              <a:t>Sep 2026 - Nov 2026</a:t>
            </a:r>
          </a:p>
        </p:txBody>
      </p:sp>
      <p:sp>
        <p:nvSpPr>
          <p:cNvPr id="160" name="OTLSHAPE_SLT_6a8310e69012418a970d2991a2ae9832_StartDate" hidden="1">
            <a:extLst>
              <a:ext uri="{FF2B5EF4-FFF2-40B4-BE49-F238E27FC236}">
                <a16:creationId xmlns:a16="http://schemas.microsoft.com/office/drawing/2014/main" id="{0827F46A-7062-8C9B-5E6A-D25181773800}"/>
              </a:ext>
            </a:extLst>
          </p:cNvPr>
          <p:cNvSpPr txBox="1"/>
          <p:nvPr>
            <p:custDataLst>
              <p:tags r:id="rId133"/>
            </p:custDataLst>
          </p:nvPr>
        </p:nvSpPr>
        <p:spPr>
          <a:xfrm>
            <a:off x="12700" y="74255"/>
            <a:ext cx="0" cy="0"/>
          </a:xfrm>
          <a:prstGeom prst="rect">
            <a:avLst/>
          </a:prstGeom>
          <a:noFill/>
        </p:spPr>
        <p:txBody>
          <a:bodyPr vert="horz" wrap="square" lIns="0" tIns="0" rIns="0" bIns="0" rtlCol="0" anchor="ctr" anchorCtr="0">
            <a:spAutoFit/>
          </a:bodyPr>
          <a:lstStyle/>
          <a:p>
            <a:pPr algn="r"/>
            <a:endParaRPr lang="en-GB" sz="1000">
              <a:solidFill>
                <a:srgbClr val="0E2841"/>
              </a:solidFill>
              <a:latin typeface="Calibri" panose="020F0502020204030204" pitchFamily="34" charset="0"/>
            </a:endParaRPr>
          </a:p>
        </p:txBody>
      </p:sp>
      <p:sp>
        <p:nvSpPr>
          <p:cNvPr id="161" name="OTLSHAPE_SLT_6a8310e69012418a970d2991a2ae9832_EndDate" hidden="1">
            <a:extLst>
              <a:ext uri="{FF2B5EF4-FFF2-40B4-BE49-F238E27FC236}">
                <a16:creationId xmlns:a16="http://schemas.microsoft.com/office/drawing/2014/main" id="{B901AF4E-7E9D-CF64-3808-9F8C98AFFC53}"/>
              </a:ext>
            </a:extLst>
          </p:cNvPr>
          <p:cNvSpPr txBox="1"/>
          <p:nvPr>
            <p:custDataLst>
              <p:tags r:id="rId134"/>
            </p:custDataLst>
          </p:nvPr>
        </p:nvSpPr>
        <p:spPr>
          <a:xfrm>
            <a:off x="12700" y="74255"/>
            <a:ext cx="0" cy="0"/>
          </a:xfrm>
          <a:prstGeom prst="rect">
            <a:avLst/>
          </a:prstGeom>
          <a:noFill/>
        </p:spPr>
        <p:txBody>
          <a:bodyPr vert="horz" wrap="square" lIns="0" tIns="0" rIns="0" bIns="0" rtlCol="0" anchor="ctr" anchorCtr="0">
            <a:spAutoFit/>
          </a:bodyPr>
          <a:lstStyle/>
          <a:p>
            <a:pPr algn="r"/>
            <a:endParaRPr lang="en-GB" sz="1000">
              <a:solidFill>
                <a:srgbClr val="0E2841"/>
              </a:solidFill>
              <a:latin typeface="Calibri" panose="020F0502020204030204" pitchFamily="34" charset="0"/>
            </a:endParaRPr>
          </a:p>
        </p:txBody>
      </p:sp>
      <p:sp>
        <p:nvSpPr>
          <p:cNvPr id="162" name="OTLSHAPE_SLT_6a8310e69012418a970d2991a2ae9832_Title">
            <a:extLst>
              <a:ext uri="{FF2B5EF4-FFF2-40B4-BE49-F238E27FC236}">
                <a16:creationId xmlns:a16="http://schemas.microsoft.com/office/drawing/2014/main" id="{BDEDBFAC-791E-E394-29C8-A34B16FD2CDD}"/>
              </a:ext>
            </a:extLst>
          </p:cNvPr>
          <p:cNvSpPr txBox="1"/>
          <p:nvPr>
            <p:custDataLst>
              <p:tags r:id="rId135"/>
            </p:custDataLst>
          </p:nvPr>
        </p:nvSpPr>
        <p:spPr>
          <a:xfrm>
            <a:off x="8349821" y="2315395"/>
            <a:ext cx="2489200" cy="170519"/>
          </a:xfrm>
          <a:prstGeom prst="rect">
            <a:avLst/>
          </a:prstGeom>
          <a:noFill/>
        </p:spPr>
        <p:txBody>
          <a:bodyPr vert="horz" wrap="square" lIns="0" tIns="0" rIns="0" bIns="0" rtlCol="0" anchor="ctr" anchorCtr="0">
            <a:noAutofit/>
          </a:bodyPr>
          <a:lstStyle/>
          <a:p>
            <a:r>
              <a:rPr lang="en-GB" sz="1100" spc="-2" dirty="0" err="1">
                <a:solidFill>
                  <a:schemeClr val="dk1"/>
                </a:solidFill>
                <a:latin typeface="Calibri" panose="020F0502020204030204" pitchFamily="34" charset="0"/>
              </a:rPr>
              <a:t>OoB</a:t>
            </a:r>
            <a:r>
              <a:rPr lang="en-GB" sz="1100" spc="-2" dirty="0">
                <a:solidFill>
                  <a:schemeClr val="dk1"/>
                </a:solidFill>
                <a:latin typeface="Calibri" panose="020F0502020204030204" pitchFamily="34" charset="0"/>
              </a:rPr>
              <a:t> Guides + VH + Supp: Installation phase </a:t>
            </a:r>
          </a:p>
        </p:txBody>
      </p:sp>
      <p:sp>
        <p:nvSpPr>
          <p:cNvPr id="176" name="OTLSHAPE_SLT_6a8310e69012418a970d2991a2ae9832_TextPercentage" hidden="1">
            <a:extLst>
              <a:ext uri="{FF2B5EF4-FFF2-40B4-BE49-F238E27FC236}">
                <a16:creationId xmlns:a16="http://schemas.microsoft.com/office/drawing/2014/main" id="{C886A794-9197-087E-2742-88D2D7152BFF}"/>
              </a:ext>
            </a:extLst>
          </p:cNvPr>
          <p:cNvSpPr txBox="1"/>
          <p:nvPr>
            <p:custDataLst>
              <p:tags r:id="rId136"/>
            </p:custDataLst>
          </p:nvPr>
        </p:nvSpPr>
        <p:spPr>
          <a:xfrm>
            <a:off x="12700" y="74255"/>
            <a:ext cx="0" cy="0"/>
          </a:xfrm>
          <a:prstGeom prst="rect">
            <a:avLst/>
          </a:prstGeom>
          <a:noFill/>
        </p:spPr>
        <p:txBody>
          <a:bodyPr vert="horz" wrap="square" lIns="0" tIns="0" rIns="0" bIns="0" rtlCol="0" anchor="ctr" anchorCtr="0">
            <a:spAutoFit/>
          </a:bodyPr>
          <a:lstStyle/>
          <a:p>
            <a:pPr algn="ctr"/>
            <a:endParaRPr lang="en-GB" sz="1000">
              <a:solidFill>
                <a:srgbClr val="E8E8E8"/>
              </a:solidFill>
              <a:latin typeface="Calibri" panose="020F0502020204030204" pitchFamily="34" charset="0"/>
            </a:endParaRPr>
          </a:p>
        </p:txBody>
      </p:sp>
      <p:sp>
        <p:nvSpPr>
          <p:cNvPr id="37" name="OTLSHAPE_SLT_dda3463e508546048957e6d935e7935b_Duration" hidden="1">
            <a:extLst>
              <a:ext uri="{FF2B5EF4-FFF2-40B4-BE49-F238E27FC236}">
                <a16:creationId xmlns:a16="http://schemas.microsoft.com/office/drawing/2014/main" id="{0309690E-04DA-5CC5-0202-CDF6362D19C3}"/>
              </a:ext>
            </a:extLst>
          </p:cNvPr>
          <p:cNvSpPr txBox="1"/>
          <p:nvPr>
            <p:custDataLst>
              <p:tags r:id="rId137"/>
            </p:custDataLst>
          </p:nvPr>
        </p:nvSpPr>
        <p:spPr>
          <a:xfrm>
            <a:off x="12700" y="-310466"/>
            <a:ext cx="393700" cy="165100"/>
          </a:xfrm>
          <a:prstGeom prst="rect">
            <a:avLst/>
          </a:prstGeom>
          <a:noFill/>
        </p:spPr>
        <p:txBody>
          <a:bodyPr vert="horz" wrap="square" lIns="0" tIns="0" rIns="0" bIns="0" rtlCol="0" anchor="ctr" anchorCtr="0">
            <a:spAutoFit/>
          </a:bodyPr>
          <a:lstStyle/>
          <a:p>
            <a:r>
              <a:rPr lang="en-GB" sz="1000">
                <a:solidFill>
                  <a:srgbClr val="ED7D31"/>
                </a:solidFill>
                <a:latin typeface="Calibri" panose="020F0502020204030204" pitchFamily="34" charset="0"/>
              </a:rPr>
              <a:t>98 days</a:t>
            </a:r>
          </a:p>
        </p:txBody>
      </p:sp>
      <p:sp>
        <p:nvSpPr>
          <p:cNvPr id="44" name="OTLSHAPE_SLT_dda3463e508546048957e6d935e7935b_StartDate" hidden="1">
            <a:extLst>
              <a:ext uri="{FF2B5EF4-FFF2-40B4-BE49-F238E27FC236}">
                <a16:creationId xmlns:a16="http://schemas.microsoft.com/office/drawing/2014/main" id="{E13EDCF6-D9B6-2DAD-40A2-1CB0A5BF6F91}"/>
              </a:ext>
            </a:extLst>
          </p:cNvPr>
          <p:cNvSpPr txBox="1"/>
          <p:nvPr>
            <p:custDataLst>
              <p:tags r:id="rId138"/>
            </p:custDataLst>
          </p:nvPr>
        </p:nvSpPr>
        <p:spPr>
          <a:xfrm>
            <a:off x="12700" y="74255"/>
            <a:ext cx="0" cy="0"/>
          </a:xfrm>
          <a:prstGeom prst="rect">
            <a:avLst/>
          </a:prstGeom>
          <a:noFill/>
        </p:spPr>
        <p:txBody>
          <a:bodyPr vert="horz" wrap="square" lIns="0" tIns="0" rIns="0" bIns="0" rtlCol="0" anchor="ctr" anchorCtr="0">
            <a:spAutoFit/>
          </a:bodyPr>
          <a:lstStyle/>
          <a:p>
            <a:pPr algn="r"/>
            <a:endParaRPr lang="en-GB" sz="1000">
              <a:solidFill>
                <a:srgbClr val="0E2841"/>
              </a:solidFill>
              <a:latin typeface="Calibri" panose="020F0502020204030204" pitchFamily="34" charset="0"/>
            </a:endParaRPr>
          </a:p>
        </p:txBody>
      </p:sp>
      <p:sp>
        <p:nvSpPr>
          <p:cNvPr id="45" name="OTLSHAPE_SLT_dda3463e508546048957e6d935e7935b_EndDate" hidden="1">
            <a:extLst>
              <a:ext uri="{FF2B5EF4-FFF2-40B4-BE49-F238E27FC236}">
                <a16:creationId xmlns:a16="http://schemas.microsoft.com/office/drawing/2014/main" id="{2FF5B2DF-36F9-199A-AF7D-73A01247C7B0}"/>
              </a:ext>
            </a:extLst>
          </p:cNvPr>
          <p:cNvSpPr txBox="1"/>
          <p:nvPr>
            <p:custDataLst>
              <p:tags r:id="rId139"/>
            </p:custDataLst>
          </p:nvPr>
        </p:nvSpPr>
        <p:spPr>
          <a:xfrm>
            <a:off x="12700" y="74255"/>
            <a:ext cx="0" cy="0"/>
          </a:xfrm>
          <a:prstGeom prst="rect">
            <a:avLst/>
          </a:prstGeom>
          <a:noFill/>
        </p:spPr>
        <p:txBody>
          <a:bodyPr vert="horz" wrap="square" lIns="0" tIns="0" rIns="0" bIns="0" rtlCol="0" anchor="ctr" anchorCtr="0">
            <a:spAutoFit/>
          </a:bodyPr>
          <a:lstStyle/>
          <a:p>
            <a:pPr algn="r"/>
            <a:endParaRPr lang="en-GB" sz="1000">
              <a:solidFill>
                <a:srgbClr val="0E2841"/>
              </a:solidFill>
              <a:latin typeface="Calibri" panose="020F0502020204030204" pitchFamily="34" charset="0"/>
            </a:endParaRPr>
          </a:p>
        </p:txBody>
      </p:sp>
      <p:sp>
        <p:nvSpPr>
          <p:cNvPr id="46" name="OTLSHAPE_SLT_dda3463e508546048957e6d935e7935b_JoinedDate">
            <a:extLst>
              <a:ext uri="{FF2B5EF4-FFF2-40B4-BE49-F238E27FC236}">
                <a16:creationId xmlns:a16="http://schemas.microsoft.com/office/drawing/2014/main" id="{034ABECF-1D64-A3AB-B9A2-20FCB4B6F028}"/>
              </a:ext>
            </a:extLst>
          </p:cNvPr>
          <p:cNvSpPr txBox="1"/>
          <p:nvPr>
            <p:custDataLst>
              <p:tags r:id="rId140"/>
            </p:custDataLst>
          </p:nvPr>
        </p:nvSpPr>
        <p:spPr>
          <a:xfrm>
            <a:off x="887299" y="2607961"/>
            <a:ext cx="1028700" cy="155025"/>
          </a:xfrm>
          <a:prstGeom prst="rect">
            <a:avLst/>
          </a:prstGeom>
          <a:noFill/>
        </p:spPr>
        <p:txBody>
          <a:bodyPr vert="horz" wrap="square" lIns="0" tIns="0" rIns="0" bIns="0" rtlCol="0" anchor="ctr" anchorCtr="0">
            <a:spAutoFit/>
          </a:bodyPr>
          <a:lstStyle/>
          <a:p>
            <a:pPr algn="r"/>
            <a:r>
              <a:rPr lang="en-GB" sz="1000" spc="-4">
                <a:solidFill>
                  <a:srgbClr val="0E2841"/>
                </a:solidFill>
                <a:latin typeface="Calibri" panose="020F0502020204030204" pitchFamily="34" charset="0"/>
              </a:rPr>
              <a:t>Sep 2025 - Jan 2026</a:t>
            </a:r>
          </a:p>
        </p:txBody>
      </p:sp>
      <p:sp>
        <p:nvSpPr>
          <p:cNvPr id="47" name="OTLSHAPE_SLT_dda3463e508546048957e6d935e7935b_Title">
            <a:extLst>
              <a:ext uri="{FF2B5EF4-FFF2-40B4-BE49-F238E27FC236}">
                <a16:creationId xmlns:a16="http://schemas.microsoft.com/office/drawing/2014/main" id="{69013BD7-AC3D-4709-E68A-29E0FAE5AFDF}"/>
              </a:ext>
            </a:extLst>
          </p:cNvPr>
          <p:cNvSpPr txBox="1"/>
          <p:nvPr>
            <p:custDataLst>
              <p:tags r:id="rId141"/>
            </p:custDataLst>
          </p:nvPr>
        </p:nvSpPr>
        <p:spPr>
          <a:xfrm>
            <a:off x="3924574" y="2600214"/>
            <a:ext cx="2120900" cy="170519"/>
          </a:xfrm>
          <a:prstGeom prst="rect">
            <a:avLst/>
          </a:prstGeom>
          <a:noFill/>
        </p:spPr>
        <p:txBody>
          <a:bodyPr vert="horz" wrap="square" lIns="0" tIns="0" rIns="0" bIns="0" rtlCol="0" anchor="ctr" anchorCtr="0">
            <a:spAutoFit/>
          </a:bodyPr>
          <a:lstStyle/>
          <a:p>
            <a:r>
              <a:rPr lang="en-GB" sz="1100" spc="-2" dirty="0">
                <a:solidFill>
                  <a:schemeClr val="dk1"/>
                </a:solidFill>
                <a:latin typeface="Calibri" panose="020F0502020204030204" pitchFamily="34" charset="0"/>
              </a:rPr>
              <a:t>Oscillation of RC: Design phase (LLB)</a:t>
            </a:r>
          </a:p>
        </p:txBody>
      </p:sp>
      <p:sp>
        <p:nvSpPr>
          <p:cNvPr id="48" name="OTLSHAPE_SLT_dda3463e508546048957e6d935e7935b_TextPercentage" hidden="1">
            <a:extLst>
              <a:ext uri="{FF2B5EF4-FFF2-40B4-BE49-F238E27FC236}">
                <a16:creationId xmlns:a16="http://schemas.microsoft.com/office/drawing/2014/main" id="{059614A6-2A5A-9E29-814B-5B3975D1471C}"/>
              </a:ext>
            </a:extLst>
          </p:cNvPr>
          <p:cNvSpPr txBox="1"/>
          <p:nvPr>
            <p:custDataLst>
              <p:tags r:id="rId142"/>
            </p:custDataLst>
          </p:nvPr>
        </p:nvSpPr>
        <p:spPr>
          <a:xfrm>
            <a:off x="12700" y="74255"/>
            <a:ext cx="0" cy="0"/>
          </a:xfrm>
          <a:prstGeom prst="rect">
            <a:avLst/>
          </a:prstGeom>
          <a:noFill/>
        </p:spPr>
        <p:txBody>
          <a:bodyPr vert="horz" wrap="square" lIns="0" tIns="0" rIns="0" bIns="0" rtlCol="0" anchor="ctr" anchorCtr="0">
            <a:spAutoFit/>
          </a:bodyPr>
          <a:lstStyle/>
          <a:p>
            <a:pPr algn="ctr"/>
            <a:endParaRPr lang="en-GB" sz="1000">
              <a:solidFill>
                <a:srgbClr val="E8E8E8"/>
              </a:solidFill>
              <a:latin typeface="Calibri" panose="020F0502020204030204" pitchFamily="34" charset="0"/>
            </a:endParaRPr>
          </a:p>
        </p:txBody>
      </p:sp>
      <p:sp>
        <p:nvSpPr>
          <p:cNvPr id="77" name="OTLSHAPE_SLT_8dd2f470155c40968839153894afb04a_Duration" hidden="1">
            <a:extLst>
              <a:ext uri="{FF2B5EF4-FFF2-40B4-BE49-F238E27FC236}">
                <a16:creationId xmlns:a16="http://schemas.microsoft.com/office/drawing/2014/main" id="{4DDB4CF7-4708-9211-1AAC-8F3036B854DC}"/>
              </a:ext>
            </a:extLst>
          </p:cNvPr>
          <p:cNvSpPr txBox="1"/>
          <p:nvPr>
            <p:custDataLst>
              <p:tags r:id="rId143"/>
            </p:custDataLst>
          </p:nvPr>
        </p:nvSpPr>
        <p:spPr>
          <a:xfrm>
            <a:off x="12700" y="-387410"/>
            <a:ext cx="457200" cy="165100"/>
          </a:xfrm>
          <a:prstGeom prst="rect">
            <a:avLst/>
          </a:prstGeom>
          <a:noFill/>
        </p:spPr>
        <p:txBody>
          <a:bodyPr vert="horz" wrap="square" lIns="0" tIns="0" rIns="0" bIns="0" rtlCol="0" anchor="ctr" anchorCtr="0">
            <a:spAutoFit/>
          </a:bodyPr>
          <a:lstStyle/>
          <a:p>
            <a:r>
              <a:rPr lang="en-GB" sz="1000">
                <a:solidFill>
                  <a:srgbClr val="ED7D31"/>
                </a:solidFill>
                <a:latin typeface="Calibri" panose="020F0502020204030204" pitchFamily="34" charset="0"/>
              </a:rPr>
              <a:t>136 days</a:t>
            </a:r>
          </a:p>
        </p:txBody>
      </p:sp>
      <p:sp>
        <p:nvSpPr>
          <p:cNvPr id="78" name="OTLSHAPE_SLT_8dd2f470155c40968839153894afb04a_StartDate" hidden="1">
            <a:extLst>
              <a:ext uri="{FF2B5EF4-FFF2-40B4-BE49-F238E27FC236}">
                <a16:creationId xmlns:a16="http://schemas.microsoft.com/office/drawing/2014/main" id="{1AF999D7-A171-A724-4997-CF425A0348E1}"/>
              </a:ext>
            </a:extLst>
          </p:cNvPr>
          <p:cNvSpPr txBox="1"/>
          <p:nvPr>
            <p:custDataLst>
              <p:tags r:id="rId144"/>
            </p:custDataLst>
          </p:nvPr>
        </p:nvSpPr>
        <p:spPr>
          <a:xfrm>
            <a:off x="12700" y="74255"/>
            <a:ext cx="0" cy="0"/>
          </a:xfrm>
          <a:prstGeom prst="rect">
            <a:avLst/>
          </a:prstGeom>
          <a:noFill/>
        </p:spPr>
        <p:txBody>
          <a:bodyPr vert="horz" wrap="square" lIns="0" tIns="0" rIns="0" bIns="0" rtlCol="0" anchor="ctr" anchorCtr="0">
            <a:spAutoFit/>
          </a:bodyPr>
          <a:lstStyle/>
          <a:p>
            <a:pPr algn="r"/>
            <a:endParaRPr lang="en-GB" sz="1000">
              <a:solidFill>
                <a:srgbClr val="0E2841"/>
              </a:solidFill>
              <a:latin typeface="Calibri" panose="020F0502020204030204" pitchFamily="34" charset="0"/>
            </a:endParaRPr>
          </a:p>
        </p:txBody>
      </p:sp>
      <p:sp>
        <p:nvSpPr>
          <p:cNvPr id="79" name="OTLSHAPE_SLT_8dd2f470155c40968839153894afb04a_EndDate" hidden="1">
            <a:extLst>
              <a:ext uri="{FF2B5EF4-FFF2-40B4-BE49-F238E27FC236}">
                <a16:creationId xmlns:a16="http://schemas.microsoft.com/office/drawing/2014/main" id="{85D562E6-2145-6B81-9E81-FB799FB2AAEE}"/>
              </a:ext>
            </a:extLst>
          </p:cNvPr>
          <p:cNvSpPr txBox="1"/>
          <p:nvPr>
            <p:custDataLst>
              <p:tags r:id="rId145"/>
            </p:custDataLst>
          </p:nvPr>
        </p:nvSpPr>
        <p:spPr>
          <a:xfrm>
            <a:off x="12700" y="74255"/>
            <a:ext cx="0" cy="0"/>
          </a:xfrm>
          <a:prstGeom prst="rect">
            <a:avLst/>
          </a:prstGeom>
          <a:noFill/>
        </p:spPr>
        <p:txBody>
          <a:bodyPr vert="horz" wrap="square" lIns="0" tIns="0" rIns="0" bIns="0" rtlCol="0" anchor="ctr" anchorCtr="0">
            <a:spAutoFit/>
          </a:bodyPr>
          <a:lstStyle/>
          <a:p>
            <a:pPr algn="r"/>
            <a:endParaRPr lang="en-GB" sz="1000">
              <a:solidFill>
                <a:srgbClr val="0E2841"/>
              </a:solidFill>
              <a:latin typeface="Calibri" panose="020F0502020204030204" pitchFamily="34" charset="0"/>
            </a:endParaRPr>
          </a:p>
        </p:txBody>
      </p:sp>
      <p:sp>
        <p:nvSpPr>
          <p:cNvPr id="80" name="OTLSHAPE_SLT_8dd2f470155c40968839153894afb04a_JoinedDate">
            <a:extLst>
              <a:ext uri="{FF2B5EF4-FFF2-40B4-BE49-F238E27FC236}">
                <a16:creationId xmlns:a16="http://schemas.microsoft.com/office/drawing/2014/main" id="{2EB5800E-4249-F48D-9363-5F238D46DEE1}"/>
              </a:ext>
            </a:extLst>
          </p:cNvPr>
          <p:cNvSpPr txBox="1"/>
          <p:nvPr>
            <p:custDataLst>
              <p:tags r:id="rId146"/>
            </p:custDataLst>
          </p:nvPr>
        </p:nvSpPr>
        <p:spPr>
          <a:xfrm>
            <a:off x="2849783" y="2816580"/>
            <a:ext cx="977900" cy="155025"/>
          </a:xfrm>
          <a:prstGeom prst="rect">
            <a:avLst/>
          </a:prstGeom>
          <a:noFill/>
        </p:spPr>
        <p:txBody>
          <a:bodyPr vert="horz" wrap="square" lIns="0" tIns="0" rIns="0" bIns="0" rtlCol="0" anchor="ctr" anchorCtr="0">
            <a:spAutoFit/>
          </a:bodyPr>
          <a:lstStyle/>
          <a:p>
            <a:pPr algn="r"/>
            <a:r>
              <a:rPr lang="en-GB" sz="1000" spc="-4">
                <a:solidFill>
                  <a:srgbClr val="0E2841"/>
                </a:solidFill>
                <a:latin typeface="Calibri" panose="020F0502020204030204" pitchFamily="34" charset="0"/>
              </a:rPr>
              <a:t>Jan 2026 - Jul 2026</a:t>
            </a:r>
          </a:p>
        </p:txBody>
      </p:sp>
      <p:sp>
        <p:nvSpPr>
          <p:cNvPr id="81" name="OTLSHAPE_SLT_8dd2f470155c40968839153894afb04a_Title">
            <a:extLst>
              <a:ext uri="{FF2B5EF4-FFF2-40B4-BE49-F238E27FC236}">
                <a16:creationId xmlns:a16="http://schemas.microsoft.com/office/drawing/2014/main" id="{9A8BC8AF-5BDE-9865-DEC3-220694292F0E}"/>
              </a:ext>
            </a:extLst>
          </p:cNvPr>
          <p:cNvSpPr txBox="1"/>
          <p:nvPr>
            <p:custDataLst>
              <p:tags r:id="rId147"/>
            </p:custDataLst>
          </p:nvPr>
        </p:nvSpPr>
        <p:spPr>
          <a:xfrm>
            <a:off x="6593771" y="2808833"/>
            <a:ext cx="3530600" cy="170519"/>
          </a:xfrm>
          <a:prstGeom prst="rect">
            <a:avLst/>
          </a:prstGeom>
          <a:noFill/>
        </p:spPr>
        <p:txBody>
          <a:bodyPr vert="horz" wrap="square" lIns="0" tIns="0" rIns="0" bIns="0" rtlCol="0" anchor="ctr" anchorCtr="0">
            <a:noAutofit/>
          </a:bodyPr>
          <a:lstStyle/>
          <a:p>
            <a:r>
              <a:rPr lang="en-GB" sz="1100" spc="-2">
                <a:solidFill>
                  <a:schemeClr val="dk1"/>
                </a:solidFill>
                <a:latin typeface="Calibri" panose="020F0502020204030204" pitchFamily="34" charset="0"/>
              </a:rPr>
              <a:t>Oscillation of RC: Procurement and Manufacturing phase (LLB)</a:t>
            </a:r>
          </a:p>
        </p:txBody>
      </p:sp>
      <p:sp>
        <p:nvSpPr>
          <p:cNvPr id="82" name="OTLSHAPE_SLT_8dd2f470155c40968839153894afb04a_TextPercentage" hidden="1">
            <a:extLst>
              <a:ext uri="{FF2B5EF4-FFF2-40B4-BE49-F238E27FC236}">
                <a16:creationId xmlns:a16="http://schemas.microsoft.com/office/drawing/2014/main" id="{64061EEA-77BC-4D5D-BC94-CE2DE0AF6A16}"/>
              </a:ext>
            </a:extLst>
          </p:cNvPr>
          <p:cNvSpPr txBox="1"/>
          <p:nvPr>
            <p:custDataLst>
              <p:tags r:id="rId148"/>
            </p:custDataLst>
          </p:nvPr>
        </p:nvSpPr>
        <p:spPr>
          <a:xfrm>
            <a:off x="12700" y="74255"/>
            <a:ext cx="0" cy="0"/>
          </a:xfrm>
          <a:prstGeom prst="rect">
            <a:avLst/>
          </a:prstGeom>
          <a:noFill/>
        </p:spPr>
        <p:txBody>
          <a:bodyPr vert="horz" wrap="square" lIns="0" tIns="0" rIns="0" bIns="0" rtlCol="0" anchor="ctr" anchorCtr="0">
            <a:spAutoFit/>
          </a:bodyPr>
          <a:lstStyle/>
          <a:p>
            <a:pPr algn="ctr"/>
            <a:endParaRPr lang="en-GB" sz="1000">
              <a:solidFill>
                <a:srgbClr val="E8E8E8"/>
              </a:solidFill>
              <a:latin typeface="Calibri" panose="020F0502020204030204" pitchFamily="34" charset="0"/>
            </a:endParaRPr>
          </a:p>
        </p:txBody>
      </p:sp>
      <p:sp>
        <p:nvSpPr>
          <p:cNvPr id="96" name="OTLSHAPE_SLT_15154d8b296e477fb04aeb8e97a02541_Duration" hidden="1">
            <a:extLst>
              <a:ext uri="{FF2B5EF4-FFF2-40B4-BE49-F238E27FC236}">
                <a16:creationId xmlns:a16="http://schemas.microsoft.com/office/drawing/2014/main" id="{5423D141-6543-944D-7E71-A7D05F6CA808}"/>
              </a:ext>
            </a:extLst>
          </p:cNvPr>
          <p:cNvSpPr txBox="1"/>
          <p:nvPr>
            <p:custDataLst>
              <p:tags r:id="rId149"/>
            </p:custDataLst>
          </p:nvPr>
        </p:nvSpPr>
        <p:spPr>
          <a:xfrm>
            <a:off x="12700" y="-387410"/>
            <a:ext cx="457200" cy="165100"/>
          </a:xfrm>
          <a:prstGeom prst="rect">
            <a:avLst/>
          </a:prstGeom>
          <a:noFill/>
        </p:spPr>
        <p:txBody>
          <a:bodyPr vert="horz" wrap="square" lIns="0" tIns="0" rIns="0" bIns="0" rtlCol="0" anchor="ctr" anchorCtr="0">
            <a:spAutoFit/>
          </a:bodyPr>
          <a:lstStyle/>
          <a:p>
            <a:r>
              <a:rPr lang="en-GB" sz="1000">
                <a:solidFill>
                  <a:srgbClr val="ED7D31"/>
                </a:solidFill>
                <a:latin typeface="Calibri" panose="020F0502020204030204" pitchFamily="34" charset="0"/>
              </a:rPr>
              <a:t>110 days</a:t>
            </a:r>
          </a:p>
        </p:txBody>
      </p:sp>
      <p:sp>
        <p:nvSpPr>
          <p:cNvPr id="97" name="OTLSHAPE_SLT_15154d8b296e477fb04aeb8e97a02541_StartDate" hidden="1">
            <a:extLst>
              <a:ext uri="{FF2B5EF4-FFF2-40B4-BE49-F238E27FC236}">
                <a16:creationId xmlns:a16="http://schemas.microsoft.com/office/drawing/2014/main" id="{633D553A-6666-CF79-C69C-2E5C16708445}"/>
              </a:ext>
            </a:extLst>
          </p:cNvPr>
          <p:cNvSpPr txBox="1"/>
          <p:nvPr>
            <p:custDataLst>
              <p:tags r:id="rId150"/>
            </p:custDataLst>
          </p:nvPr>
        </p:nvSpPr>
        <p:spPr>
          <a:xfrm>
            <a:off x="12700" y="74255"/>
            <a:ext cx="0" cy="0"/>
          </a:xfrm>
          <a:prstGeom prst="rect">
            <a:avLst/>
          </a:prstGeom>
          <a:noFill/>
        </p:spPr>
        <p:txBody>
          <a:bodyPr vert="horz" wrap="square" lIns="0" tIns="0" rIns="0" bIns="0" rtlCol="0" anchor="ctr" anchorCtr="0">
            <a:spAutoFit/>
          </a:bodyPr>
          <a:lstStyle/>
          <a:p>
            <a:pPr algn="r"/>
            <a:endParaRPr lang="en-GB" sz="1000">
              <a:solidFill>
                <a:srgbClr val="0E2841"/>
              </a:solidFill>
              <a:latin typeface="Calibri" panose="020F0502020204030204" pitchFamily="34" charset="0"/>
            </a:endParaRPr>
          </a:p>
        </p:txBody>
      </p:sp>
      <p:sp>
        <p:nvSpPr>
          <p:cNvPr id="109" name="OTLSHAPE_SLT_15154d8b296e477fb04aeb8e97a02541_EndDate" hidden="1">
            <a:extLst>
              <a:ext uri="{FF2B5EF4-FFF2-40B4-BE49-F238E27FC236}">
                <a16:creationId xmlns:a16="http://schemas.microsoft.com/office/drawing/2014/main" id="{563FBE1B-6588-8BCF-94BD-AE9510115D08}"/>
              </a:ext>
            </a:extLst>
          </p:cNvPr>
          <p:cNvSpPr txBox="1"/>
          <p:nvPr>
            <p:custDataLst>
              <p:tags r:id="rId151"/>
            </p:custDataLst>
          </p:nvPr>
        </p:nvSpPr>
        <p:spPr>
          <a:xfrm>
            <a:off x="12700" y="74255"/>
            <a:ext cx="0" cy="0"/>
          </a:xfrm>
          <a:prstGeom prst="rect">
            <a:avLst/>
          </a:prstGeom>
          <a:noFill/>
        </p:spPr>
        <p:txBody>
          <a:bodyPr vert="horz" wrap="square" lIns="0" tIns="0" rIns="0" bIns="0" rtlCol="0" anchor="ctr" anchorCtr="0">
            <a:spAutoFit/>
          </a:bodyPr>
          <a:lstStyle/>
          <a:p>
            <a:pPr algn="r"/>
            <a:endParaRPr lang="en-GB" sz="1000">
              <a:solidFill>
                <a:srgbClr val="0E2841"/>
              </a:solidFill>
              <a:latin typeface="Calibri" panose="020F0502020204030204" pitchFamily="34" charset="0"/>
            </a:endParaRPr>
          </a:p>
        </p:txBody>
      </p:sp>
      <p:sp>
        <p:nvSpPr>
          <p:cNvPr id="110" name="OTLSHAPE_SLT_15154d8b296e477fb04aeb8e97a02541_JoinedDate">
            <a:extLst>
              <a:ext uri="{FF2B5EF4-FFF2-40B4-BE49-F238E27FC236}">
                <a16:creationId xmlns:a16="http://schemas.microsoft.com/office/drawing/2014/main" id="{59FA204D-B15A-0DDC-73D8-87B3C8F124BF}"/>
              </a:ext>
            </a:extLst>
          </p:cNvPr>
          <p:cNvSpPr txBox="1"/>
          <p:nvPr>
            <p:custDataLst>
              <p:tags r:id="rId152"/>
            </p:custDataLst>
          </p:nvPr>
        </p:nvSpPr>
        <p:spPr>
          <a:xfrm>
            <a:off x="887299" y="3689154"/>
            <a:ext cx="1028700" cy="155025"/>
          </a:xfrm>
          <a:prstGeom prst="rect">
            <a:avLst/>
          </a:prstGeom>
          <a:noFill/>
        </p:spPr>
        <p:txBody>
          <a:bodyPr vert="horz" wrap="square" lIns="0" tIns="0" rIns="0" bIns="0" rtlCol="0" anchor="ctr" anchorCtr="0">
            <a:spAutoFit/>
          </a:bodyPr>
          <a:lstStyle/>
          <a:p>
            <a:pPr algn="r"/>
            <a:r>
              <a:rPr lang="en-GB" sz="1000" spc="-4">
                <a:solidFill>
                  <a:srgbClr val="0E2841"/>
                </a:solidFill>
                <a:latin typeface="Calibri" panose="020F0502020204030204" pitchFamily="34" charset="0"/>
              </a:rPr>
              <a:t>Sep 2025 - Jan 2026</a:t>
            </a:r>
          </a:p>
        </p:txBody>
      </p:sp>
      <p:sp>
        <p:nvSpPr>
          <p:cNvPr id="111" name="OTLSHAPE_SLT_15154d8b296e477fb04aeb8e97a02541_Title">
            <a:extLst>
              <a:ext uri="{FF2B5EF4-FFF2-40B4-BE49-F238E27FC236}">
                <a16:creationId xmlns:a16="http://schemas.microsoft.com/office/drawing/2014/main" id="{BDC9A6D8-8EBD-8224-0BF4-95EC4EC828DF}"/>
              </a:ext>
            </a:extLst>
          </p:cNvPr>
          <p:cNvSpPr txBox="1"/>
          <p:nvPr>
            <p:custDataLst>
              <p:tags r:id="rId153"/>
            </p:custDataLst>
          </p:nvPr>
        </p:nvSpPr>
        <p:spPr>
          <a:xfrm>
            <a:off x="4149349" y="3681407"/>
            <a:ext cx="2959100" cy="170519"/>
          </a:xfrm>
          <a:prstGeom prst="rect">
            <a:avLst/>
          </a:prstGeom>
          <a:noFill/>
        </p:spPr>
        <p:txBody>
          <a:bodyPr vert="horz" wrap="square" lIns="0" tIns="0" rIns="0" bIns="0" rtlCol="0" anchor="ctr" anchorCtr="0">
            <a:spAutoFit/>
          </a:bodyPr>
          <a:lstStyle/>
          <a:p>
            <a:r>
              <a:rPr lang="en-GB" sz="1100" spc="-2" dirty="0">
                <a:solidFill>
                  <a:schemeClr val="dk1"/>
                </a:solidFill>
                <a:latin typeface="Calibri" panose="020F0502020204030204" pitchFamily="34" charset="0"/>
              </a:rPr>
              <a:t>Support for Analyzer and Det B: Design phase (LLB)</a:t>
            </a:r>
          </a:p>
        </p:txBody>
      </p:sp>
      <p:sp>
        <p:nvSpPr>
          <p:cNvPr id="130" name="OTLSHAPE_SLT_15154d8b296e477fb04aeb8e97a02541_TextPercentage" hidden="1">
            <a:extLst>
              <a:ext uri="{FF2B5EF4-FFF2-40B4-BE49-F238E27FC236}">
                <a16:creationId xmlns:a16="http://schemas.microsoft.com/office/drawing/2014/main" id="{A13DF937-BCF4-84DE-826E-35FB0BC9602B}"/>
              </a:ext>
            </a:extLst>
          </p:cNvPr>
          <p:cNvSpPr txBox="1"/>
          <p:nvPr>
            <p:custDataLst>
              <p:tags r:id="rId154"/>
            </p:custDataLst>
          </p:nvPr>
        </p:nvSpPr>
        <p:spPr>
          <a:xfrm>
            <a:off x="12700" y="74255"/>
            <a:ext cx="0" cy="0"/>
          </a:xfrm>
          <a:prstGeom prst="rect">
            <a:avLst/>
          </a:prstGeom>
          <a:noFill/>
        </p:spPr>
        <p:txBody>
          <a:bodyPr vert="horz" wrap="square" lIns="0" tIns="0" rIns="0" bIns="0" rtlCol="0" anchor="ctr" anchorCtr="0">
            <a:spAutoFit/>
          </a:bodyPr>
          <a:lstStyle/>
          <a:p>
            <a:pPr algn="ctr"/>
            <a:endParaRPr lang="en-GB" sz="1000">
              <a:solidFill>
                <a:srgbClr val="E8E8E8"/>
              </a:solidFill>
              <a:latin typeface="Calibri" panose="020F0502020204030204" pitchFamily="34" charset="0"/>
            </a:endParaRPr>
          </a:p>
        </p:txBody>
      </p:sp>
      <p:sp>
        <p:nvSpPr>
          <p:cNvPr id="178" name="OTLSHAPE_SLT_3eef34b616d94e61a5bb0bd5acdd5f2f_Duration" hidden="1">
            <a:extLst>
              <a:ext uri="{FF2B5EF4-FFF2-40B4-BE49-F238E27FC236}">
                <a16:creationId xmlns:a16="http://schemas.microsoft.com/office/drawing/2014/main" id="{13CC92FA-8B4E-4619-80D5-0C2FA4E69E7E}"/>
              </a:ext>
            </a:extLst>
          </p:cNvPr>
          <p:cNvSpPr txBox="1"/>
          <p:nvPr>
            <p:custDataLst>
              <p:tags r:id="rId155"/>
            </p:custDataLst>
          </p:nvPr>
        </p:nvSpPr>
        <p:spPr>
          <a:xfrm>
            <a:off x="12700" y="-387410"/>
            <a:ext cx="457200" cy="165100"/>
          </a:xfrm>
          <a:prstGeom prst="rect">
            <a:avLst/>
          </a:prstGeom>
          <a:noFill/>
        </p:spPr>
        <p:txBody>
          <a:bodyPr vert="horz" wrap="square" lIns="0" tIns="0" rIns="0" bIns="0" rtlCol="0" anchor="ctr" anchorCtr="0">
            <a:spAutoFit/>
          </a:bodyPr>
          <a:lstStyle/>
          <a:p>
            <a:r>
              <a:rPr lang="en-GB" sz="1000">
                <a:solidFill>
                  <a:srgbClr val="ED7D31"/>
                </a:solidFill>
                <a:latin typeface="Calibri" panose="020F0502020204030204" pitchFamily="34" charset="0"/>
              </a:rPr>
              <a:t>116 days</a:t>
            </a:r>
          </a:p>
        </p:txBody>
      </p:sp>
      <p:sp>
        <p:nvSpPr>
          <p:cNvPr id="179" name="OTLSHAPE_SLT_3eef34b616d94e61a5bb0bd5acdd5f2f_StartDate" hidden="1">
            <a:extLst>
              <a:ext uri="{FF2B5EF4-FFF2-40B4-BE49-F238E27FC236}">
                <a16:creationId xmlns:a16="http://schemas.microsoft.com/office/drawing/2014/main" id="{D9A6528D-16F3-5A3B-8676-49FD2B48A438}"/>
              </a:ext>
            </a:extLst>
          </p:cNvPr>
          <p:cNvSpPr txBox="1"/>
          <p:nvPr>
            <p:custDataLst>
              <p:tags r:id="rId156"/>
            </p:custDataLst>
          </p:nvPr>
        </p:nvSpPr>
        <p:spPr>
          <a:xfrm>
            <a:off x="12700" y="74255"/>
            <a:ext cx="0" cy="0"/>
          </a:xfrm>
          <a:prstGeom prst="rect">
            <a:avLst/>
          </a:prstGeom>
          <a:noFill/>
        </p:spPr>
        <p:txBody>
          <a:bodyPr vert="horz" wrap="square" lIns="0" tIns="0" rIns="0" bIns="0" rtlCol="0" anchor="ctr" anchorCtr="0">
            <a:spAutoFit/>
          </a:bodyPr>
          <a:lstStyle/>
          <a:p>
            <a:pPr algn="r"/>
            <a:endParaRPr lang="en-GB" sz="1000">
              <a:solidFill>
                <a:srgbClr val="0E2841"/>
              </a:solidFill>
              <a:latin typeface="Calibri" panose="020F0502020204030204" pitchFamily="34" charset="0"/>
            </a:endParaRPr>
          </a:p>
        </p:txBody>
      </p:sp>
      <p:sp>
        <p:nvSpPr>
          <p:cNvPr id="180" name="OTLSHAPE_SLT_3eef34b616d94e61a5bb0bd5acdd5f2f_EndDate" hidden="1">
            <a:extLst>
              <a:ext uri="{FF2B5EF4-FFF2-40B4-BE49-F238E27FC236}">
                <a16:creationId xmlns:a16="http://schemas.microsoft.com/office/drawing/2014/main" id="{024A217A-78AE-568F-4B6D-E078730AD54E}"/>
              </a:ext>
            </a:extLst>
          </p:cNvPr>
          <p:cNvSpPr txBox="1"/>
          <p:nvPr>
            <p:custDataLst>
              <p:tags r:id="rId157"/>
            </p:custDataLst>
          </p:nvPr>
        </p:nvSpPr>
        <p:spPr>
          <a:xfrm>
            <a:off x="12700" y="74255"/>
            <a:ext cx="0" cy="0"/>
          </a:xfrm>
          <a:prstGeom prst="rect">
            <a:avLst/>
          </a:prstGeom>
          <a:noFill/>
        </p:spPr>
        <p:txBody>
          <a:bodyPr vert="horz" wrap="square" lIns="0" tIns="0" rIns="0" bIns="0" rtlCol="0" anchor="ctr" anchorCtr="0">
            <a:spAutoFit/>
          </a:bodyPr>
          <a:lstStyle/>
          <a:p>
            <a:pPr algn="r"/>
            <a:endParaRPr lang="en-GB" sz="1000">
              <a:solidFill>
                <a:srgbClr val="0E2841"/>
              </a:solidFill>
              <a:latin typeface="Calibri" panose="020F0502020204030204" pitchFamily="34" charset="0"/>
            </a:endParaRPr>
          </a:p>
        </p:txBody>
      </p:sp>
      <p:sp>
        <p:nvSpPr>
          <p:cNvPr id="181" name="OTLSHAPE_SLT_3eef34b616d94e61a5bb0bd5acdd5f2f_JoinedDate">
            <a:extLst>
              <a:ext uri="{FF2B5EF4-FFF2-40B4-BE49-F238E27FC236}">
                <a16:creationId xmlns:a16="http://schemas.microsoft.com/office/drawing/2014/main" id="{411C2C3A-2505-6942-B7C3-4EB8CBC50D4F}"/>
              </a:ext>
            </a:extLst>
          </p:cNvPr>
          <p:cNvSpPr txBox="1"/>
          <p:nvPr>
            <p:custDataLst>
              <p:tags r:id="rId158"/>
            </p:custDataLst>
          </p:nvPr>
        </p:nvSpPr>
        <p:spPr>
          <a:xfrm>
            <a:off x="3084324" y="3897773"/>
            <a:ext cx="1003300" cy="155025"/>
          </a:xfrm>
          <a:prstGeom prst="rect">
            <a:avLst/>
          </a:prstGeom>
          <a:noFill/>
        </p:spPr>
        <p:txBody>
          <a:bodyPr vert="horz" wrap="square" lIns="0" tIns="0" rIns="0" bIns="0" rtlCol="0" anchor="ctr" anchorCtr="0">
            <a:spAutoFit/>
          </a:bodyPr>
          <a:lstStyle/>
          <a:p>
            <a:pPr algn="r"/>
            <a:r>
              <a:rPr lang="en-GB" sz="1000" spc="-6">
                <a:solidFill>
                  <a:srgbClr val="0E2841"/>
                </a:solidFill>
                <a:latin typeface="Calibri" panose="020F0502020204030204" pitchFamily="34" charset="0"/>
              </a:rPr>
              <a:t>Feb 2026 - Jul 2026</a:t>
            </a:r>
          </a:p>
        </p:txBody>
      </p:sp>
      <p:sp>
        <p:nvSpPr>
          <p:cNvPr id="182" name="OTLSHAPE_SLT_3eef34b616d94e61a5bb0bd5acdd5f2f_Title">
            <a:extLst>
              <a:ext uri="{FF2B5EF4-FFF2-40B4-BE49-F238E27FC236}">
                <a16:creationId xmlns:a16="http://schemas.microsoft.com/office/drawing/2014/main" id="{A3BA23DE-5652-EFA1-0886-FD9E7CB1F510}"/>
              </a:ext>
            </a:extLst>
          </p:cNvPr>
          <p:cNvSpPr txBox="1"/>
          <p:nvPr>
            <p:custDataLst>
              <p:tags r:id="rId159"/>
            </p:custDataLst>
          </p:nvPr>
        </p:nvSpPr>
        <p:spPr>
          <a:xfrm>
            <a:off x="6453287" y="3890026"/>
            <a:ext cx="4356100" cy="170519"/>
          </a:xfrm>
          <a:prstGeom prst="rect">
            <a:avLst/>
          </a:prstGeom>
          <a:noFill/>
        </p:spPr>
        <p:txBody>
          <a:bodyPr vert="horz" wrap="square" lIns="0" tIns="0" rIns="0" bIns="0" rtlCol="0" anchor="ctr" anchorCtr="0">
            <a:spAutoFit/>
          </a:bodyPr>
          <a:lstStyle/>
          <a:p>
            <a:r>
              <a:rPr lang="en-GB" sz="1100" spc="-2">
                <a:solidFill>
                  <a:schemeClr val="dk1"/>
                </a:solidFill>
                <a:latin typeface="Calibri" panose="020F0502020204030204" pitchFamily="34" charset="0"/>
              </a:rPr>
              <a:t>Support for Analyzer and Det B: Procurement and Manufacturing phase (LLB)</a:t>
            </a:r>
          </a:p>
        </p:txBody>
      </p:sp>
      <p:sp>
        <p:nvSpPr>
          <p:cNvPr id="183" name="OTLSHAPE_SLT_3eef34b616d94e61a5bb0bd5acdd5f2f_TextPercentage" hidden="1">
            <a:extLst>
              <a:ext uri="{FF2B5EF4-FFF2-40B4-BE49-F238E27FC236}">
                <a16:creationId xmlns:a16="http://schemas.microsoft.com/office/drawing/2014/main" id="{7C402336-589F-D5BF-D130-3AEDE8578A4A}"/>
              </a:ext>
            </a:extLst>
          </p:cNvPr>
          <p:cNvSpPr txBox="1"/>
          <p:nvPr>
            <p:custDataLst>
              <p:tags r:id="rId160"/>
            </p:custDataLst>
          </p:nvPr>
        </p:nvSpPr>
        <p:spPr>
          <a:xfrm>
            <a:off x="12700" y="74255"/>
            <a:ext cx="0" cy="0"/>
          </a:xfrm>
          <a:prstGeom prst="rect">
            <a:avLst/>
          </a:prstGeom>
          <a:noFill/>
        </p:spPr>
        <p:txBody>
          <a:bodyPr vert="horz" wrap="square" lIns="0" tIns="0" rIns="0" bIns="0" rtlCol="0" anchor="ctr" anchorCtr="0">
            <a:spAutoFit/>
          </a:bodyPr>
          <a:lstStyle/>
          <a:p>
            <a:pPr algn="ctr"/>
            <a:endParaRPr lang="en-GB" sz="1000">
              <a:solidFill>
                <a:srgbClr val="E8E8E8"/>
              </a:solidFill>
              <a:latin typeface="Calibri" panose="020F0502020204030204" pitchFamily="34" charset="0"/>
            </a:endParaRPr>
          </a:p>
        </p:txBody>
      </p:sp>
      <p:sp>
        <p:nvSpPr>
          <p:cNvPr id="186" name="OTLSHAPE_SLT_ddd8963f02d341279691c6fced747cb1_Duration" hidden="1">
            <a:extLst>
              <a:ext uri="{FF2B5EF4-FFF2-40B4-BE49-F238E27FC236}">
                <a16:creationId xmlns:a16="http://schemas.microsoft.com/office/drawing/2014/main" id="{1AB6790E-6543-1ADC-789A-F426707D5871}"/>
              </a:ext>
            </a:extLst>
          </p:cNvPr>
          <p:cNvSpPr txBox="1"/>
          <p:nvPr>
            <p:custDataLst>
              <p:tags r:id="rId161"/>
            </p:custDataLst>
          </p:nvPr>
        </p:nvSpPr>
        <p:spPr>
          <a:xfrm>
            <a:off x="12700" y="-310466"/>
            <a:ext cx="393700" cy="165100"/>
          </a:xfrm>
          <a:prstGeom prst="rect">
            <a:avLst/>
          </a:prstGeom>
          <a:noFill/>
        </p:spPr>
        <p:txBody>
          <a:bodyPr vert="horz" wrap="square" lIns="0" tIns="0" rIns="0" bIns="0" rtlCol="0" anchor="ctr" anchorCtr="0">
            <a:spAutoFit/>
          </a:bodyPr>
          <a:lstStyle/>
          <a:p>
            <a:r>
              <a:rPr lang="en-GB" sz="1000">
                <a:solidFill>
                  <a:srgbClr val="ED7D31"/>
                </a:solidFill>
                <a:latin typeface="Calibri" panose="020F0502020204030204" pitchFamily="34" charset="0"/>
              </a:rPr>
              <a:t>89 days</a:t>
            </a:r>
          </a:p>
        </p:txBody>
      </p:sp>
      <p:sp>
        <p:nvSpPr>
          <p:cNvPr id="187" name="OTLSHAPE_SLT_ddd8963f02d341279691c6fced747cb1_StartDate" hidden="1">
            <a:extLst>
              <a:ext uri="{FF2B5EF4-FFF2-40B4-BE49-F238E27FC236}">
                <a16:creationId xmlns:a16="http://schemas.microsoft.com/office/drawing/2014/main" id="{394CD039-E664-767B-7492-593196FBD394}"/>
              </a:ext>
            </a:extLst>
          </p:cNvPr>
          <p:cNvSpPr txBox="1"/>
          <p:nvPr>
            <p:custDataLst>
              <p:tags r:id="rId162"/>
            </p:custDataLst>
          </p:nvPr>
        </p:nvSpPr>
        <p:spPr>
          <a:xfrm>
            <a:off x="12700" y="74255"/>
            <a:ext cx="0" cy="0"/>
          </a:xfrm>
          <a:prstGeom prst="rect">
            <a:avLst/>
          </a:prstGeom>
          <a:noFill/>
        </p:spPr>
        <p:txBody>
          <a:bodyPr vert="horz" wrap="square" lIns="0" tIns="0" rIns="0" bIns="0" rtlCol="0" anchor="ctr" anchorCtr="0">
            <a:spAutoFit/>
          </a:bodyPr>
          <a:lstStyle/>
          <a:p>
            <a:pPr algn="r"/>
            <a:endParaRPr lang="en-GB" sz="1000">
              <a:solidFill>
                <a:srgbClr val="0E2841"/>
              </a:solidFill>
              <a:latin typeface="Calibri" panose="020F0502020204030204" pitchFamily="34" charset="0"/>
            </a:endParaRPr>
          </a:p>
        </p:txBody>
      </p:sp>
      <p:sp>
        <p:nvSpPr>
          <p:cNvPr id="188" name="OTLSHAPE_SLT_ddd8963f02d341279691c6fced747cb1_EndDate" hidden="1">
            <a:extLst>
              <a:ext uri="{FF2B5EF4-FFF2-40B4-BE49-F238E27FC236}">
                <a16:creationId xmlns:a16="http://schemas.microsoft.com/office/drawing/2014/main" id="{0128A842-5431-653B-923F-EF968F24C6A3}"/>
              </a:ext>
            </a:extLst>
          </p:cNvPr>
          <p:cNvSpPr txBox="1"/>
          <p:nvPr>
            <p:custDataLst>
              <p:tags r:id="rId163"/>
            </p:custDataLst>
          </p:nvPr>
        </p:nvSpPr>
        <p:spPr>
          <a:xfrm>
            <a:off x="12700" y="74255"/>
            <a:ext cx="0" cy="0"/>
          </a:xfrm>
          <a:prstGeom prst="rect">
            <a:avLst/>
          </a:prstGeom>
          <a:noFill/>
        </p:spPr>
        <p:txBody>
          <a:bodyPr vert="horz" wrap="square" lIns="0" tIns="0" rIns="0" bIns="0" rtlCol="0" anchor="ctr" anchorCtr="0">
            <a:spAutoFit/>
          </a:bodyPr>
          <a:lstStyle/>
          <a:p>
            <a:pPr algn="r"/>
            <a:endParaRPr lang="en-GB" sz="1000">
              <a:solidFill>
                <a:srgbClr val="0E2841"/>
              </a:solidFill>
              <a:latin typeface="Calibri" panose="020F0502020204030204" pitchFamily="34" charset="0"/>
            </a:endParaRPr>
          </a:p>
        </p:txBody>
      </p:sp>
      <p:sp>
        <p:nvSpPr>
          <p:cNvPr id="582" name="OTLSHAPE_SLT_ddd8963f02d341279691c6fced747cb1_JoinedDate">
            <a:extLst>
              <a:ext uri="{FF2B5EF4-FFF2-40B4-BE49-F238E27FC236}">
                <a16:creationId xmlns:a16="http://schemas.microsoft.com/office/drawing/2014/main" id="{678EA680-23F3-0F35-7A7F-5C0B49657240}"/>
              </a:ext>
            </a:extLst>
          </p:cNvPr>
          <p:cNvSpPr txBox="1"/>
          <p:nvPr>
            <p:custDataLst>
              <p:tags r:id="rId164"/>
            </p:custDataLst>
          </p:nvPr>
        </p:nvSpPr>
        <p:spPr>
          <a:xfrm>
            <a:off x="5340777" y="4191651"/>
            <a:ext cx="1016000" cy="155025"/>
          </a:xfrm>
          <a:prstGeom prst="rect">
            <a:avLst/>
          </a:prstGeom>
          <a:noFill/>
        </p:spPr>
        <p:txBody>
          <a:bodyPr vert="horz" wrap="square" lIns="0" tIns="0" rIns="0" bIns="0" rtlCol="0" anchor="ctr" anchorCtr="0">
            <a:spAutoFit/>
          </a:bodyPr>
          <a:lstStyle/>
          <a:p>
            <a:pPr algn="r"/>
            <a:r>
              <a:rPr lang="en-GB" sz="1000" spc="-4">
                <a:solidFill>
                  <a:srgbClr val="0E2841"/>
                </a:solidFill>
                <a:latin typeface="Calibri" panose="020F0502020204030204" pitchFamily="34" charset="0"/>
              </a:rPr>
              <a:t>Jul 2026 - Nov 2026</a:t>
            </a:r>
          </a:p>
        </p:txBody>
      </p:sp>
      <p:sp>
        <p:nvSpPr>
          <p:cNvPr id="583" name="OTLSHAPE_SLT_ddd8963f02d341279691c6fced747cb1_Title">
            <a:extLst>
              <a:ext uri="{FF2B5EF4-FFF2-40B4-BE49-F238E27FC236}">
                <a16:creationId xmlns:a16="http://schemas.microsoft.com/office/drawing/2014/main" id="{37B538FA-C5F5-72A3-1637-95E0D53CF9A0}"/>
              </a:ext>
            </a:extLst>
          </p:cNvPr>
          <p:cNvSpPr txBox="1"/>
          <p:nvPr>
            <p:custDataLst>
              <p:tags r:id="rId165"/>
            </p:custDataLst>
          </p:nvPr>
        </p:nvSpPr>
        <p:spPr>
          <a:xfrm>
            <a:off x="8181241" y="4098645"/>
            <a:ext cx="3759200" cy="341037"/>
          </a:xfrm>
          <a:prstGeom prst="rect">
            <a:avLst/>
          </a:prstGeom>
          <a:noFill/>
        </p:spPr>
        <p:txBody>
          <a:bodyPr vert="horz" wrap="square" lIns="0" tIns="0" rIns="0" bIns="0" rtlCol="0" anchor="ctr" anchorCtr="0">
            <a:spAutoFit/>
          </a:bodyPr>
          <a:lstStyle/>
          <a:p>
            <a:r>
              <a:rPr lang="en-GB" sz="1100">
                <a:solidFill>
                  <a:schemeClr val="dk1"/>
                </a:solidFill>
                <a:latin typeface="Calibri" panose="020F0502020204030204" pitchFamily="34" charset="0"/>
              </a:rPr>
              <a:t>Supports (Analyzer and Det B) and Analyzer seg 1: Installation and Commisioning phase (LLB)</a:t>
            </a:r>
          </a:p>
        </p:txBody>
      </p:sp>
      <p:sp>
        <p:nvSpPr>
          <p:cNvPr id="584" name="OTLSHAPE_SLT_ddd8963f02d341279691c6fced747cb1_TextPercentage" hidden="1">
            <a:extLst>
              <a:ext uri="{FF2B5EF4-FFF2-40B4-BE49-F238E27FC236}">
                <a16:creationId xmlns:a16="http://schemas.microsoft.com/office/drawing/2014/main" id="{A0EC09FC-6A49-CAA8-6BD8-F917A277F69D}"/>
              </a:ext>
            </a:extLst>
          </p:cNvPr>
          <p:cNvSpPr txBox="1"/>
          <p:nvPr>
            <p:custDataLst>
              <p:tags r:id="rId166"/>
            </p:custDataLst>
          </p:nvPr>
        </p:nvSpPr>
        <p:spPr>
          <a:xfrm>
            <a:off x="12700" y="74255"/>
            <a:ext cx="0" cy="0"/>
          </a:xfrm>
          <a:prstGeom prst="rect">
            <a:avLst/>
          </a:prstGeom>
          <a:noFill/>
        </p:spPr>
        <p:txBody>
          <a:bodyPr vert="horz" wrap="square" lIns="0" tIns="0" rIns="0" bIns="0" rtlCol="0" anchor="ctr" anchorCtr="0">
            <a:spAutoFit/>
          </a:bodyPr>
          <a:lstStyle/>
          <a:p>
            <a:pPr algn="ctr"/>
            <a:endParaRPr lang="en-GB" sz="1000">
              <a:solidFill>
                <a:srgbClr val="E8E8E8"/>
              </a:solidFill>
              <a:latin typeface="Calibri" panose="020F0502020204030204" pitchFamily="34" charset="0"/>
            </a:endParaRPr>
          </a:p>
        </p:txBody>
      </p:sp>
      <p:cxnSp>
        <p:nvCxnSpPr>
          <p:cNvPr id="9" name="OTLSHAPE_TB_00000000000000000000000000000000_Separator1">
            <a:extLst>
              <a:ext uri="{FF2B5EF4-FFF2-40B4-BE49-F238E27FC236}">
                <a16:creationId xmlns:a16="http://schemas.microsoft.com/office/drawing/2014/main" id="{3E386AE5-18A2-5FDA-D1F1-B6F580FB4D43}"/>
              </a:ext>
            </a:extLst>
          </p:cNvPr>
          <p:cNvCxnSpPr/>
          <p:nvPr>
            <p:custDataLst>
              <p:tags r:id="rId167"/>
            </p:custDataLst>
          </p:nvPr>
        </p:nvCxnSpPr>
        <p:spPr>
          <a:xfrm>
            <a:off x="3677106" y="1456198"/>
            <a:ext cx="0" cy="146304"/>
          </a:xfrm>
          <a:prstGeom prst="line">
            <a:avLst/>
          </a:prstGeom>
          <a:ln w="7620" cap="flat" cmpd="sng" algn="ctr">
            <a:solidFill>
              <a:srgbClr val="E8E8E8">
                <a:alpha val="2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OTLSHAPE_TB_00000000000000000000000000000000_Separator2">
            <a:extLst>
              <a:ext uri="{FF2B5EF4-FFF2-40B4-BE49-F238E27FC236}">
                <a16:creationId xmlns:a16="http://schemas.microsoft.com/office/drawing/2014/main" id="{D58D109D-E49A-B176-4CA5-117D2D9765B5}"/>
              </a:ext>
            </a:extLst>
          </p:cNvPr>
          <p:cNvCxnSpPr/>
          <p:nvPr>
            <p:custDataLst>
              <p:tags r:id="rId168"/>
            </p:custDataLst>
          </p:nvPr>
        </p:nvCxnSpPr>
        <p:spPr>
          <a:xfrm>
            <a:off x="8804773" y="1456198"/>
            <a:ext cx="0" cy="146304"/>
          </a:xfrm>
          <a:prstGeom prst="line">
            <a:avLst/>
          </a:prstGeom>
          <a:ln w="7620" cap="flat" cmpd="sng" algn="ctr">
            <a:solidFill>
              <a:srgbClr val="E8E8E8">
                <a:alpha val="2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94" name="OTLSHAPE_TB_00000000000000000000000000000000_MiddleSeparator1">
            <a:extLst>
              <a:ext uri="{FF2B5EF4-FFF2-40B4-BE49-F238E27FC236}">
                <a16:creationId xmlns:a16="http://schemas.microsoft.com/office/drawing/2014/main" id="{EE4978B1-C2D0-9EE9-BB74-B111C3E973FE}"/>
              </a:ext>
            </a:extLst>
          </p:cNvPr>
          <p:cNvCxnSpPr/>
          <p:nvPr>
            <p:custDataLst>
              <p:tags r:id="rId169"/>
            </p:custDataLst>
          </p:nvPr>
        </p:nvCxnSpPr>
        <p:spPr>
          <a:xfrm>
            <a:off x="2384653" y="1648222"/>
            <a:ext cx="0" cy="146304"/>
          </a:xfrm>
          <a:prstGeom prst="line">
            <a:avLst/>
          </a:prstGeom>
          <a:ln w="7620" cap="flat" cmpd="sng" algn="ctr">
            <a:solidFill>
              <a:srgbClr val="E8E8E8">
                <a:alpha val="2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96" name="OTLSHAPE_TB_00000000000000000000000000000000_MiddleSeparator2">
            <a:extLst>
              <a:ext uri="{FF2B5EF4-FFF2-40B4-BE49-F238E27FC236}">
                <a16:creationId xmlns:a16="http://schemas.microsoft.com/office/drawing/2014/main" id="{B939AFAA-003A-7059-7BE1-3DA7F27B8893}"/>
              </a:ext>
            </a:extLst>
          </p:cNvPr>
          <p:cNvCxnSpPr/>
          <p:nvPr>
            <p:custDataLst>
              <p:tags r:id="rId170"/>
            </p:custDataLst>
          </p:nvPr>
        </p:nvCxnSpPr>
        <p:spPr>
          <a:xfrm>
            <a:off x="3677106" y="1648222"/>
            <a:ext cx="0" cy="146304"/>
          </a:xfrm>
          <a:prstGeom prst="line">
            <a:avLst/>
          </a:prstGeom>
          <a:ln w="7620" cap="flat" cmpd="sng" algn="ctr">
            <a:solidFill>
              <a:srgbClr val="E8E8E8">
                <a:alpha val="2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98" name="OTLSHAPE_TB_00000000000000000000000000000000_MiddleSeparator3">
            <a:extLst>
              <a:ext uri="{FF2B5EF4-FFF2-40B4-BE49-F238E27FC236}">
                <a16:creationId xmlns:a16="http://schemas.microsoft.com/office/drawing/2014/main" id="{3C3CCAF5-7B21-082E-7147-7A6E609F398F}"/>
              </a:ext>
            </a:extLst>
          </p:cNvPr>
          <p:cNvCxnSpPr/>
          <p:nvPr>
            <p:custDataLst>
              <p:tags r:id="rId171"/>
            </p:custDataLst>
          </p:nvPr>
        </p:nvCxnSpPr>
        <p:spPr>
          <a:xfrm>
            <a:off x="4941462" y="1648222"/>
            <a:ext cx="0" cy="146304"/>
          </a:xfrm>
          <a:prstGeom prst="line">
            <a:avLst/>
          </a:prstGeom>
          <a:ln w="7620" cap="flat" cmpd="sng" algn="ctr">
            <a:solidFill>
              <a:srgbClr val="E8E8E8">
                <a:alpha val="2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10" name="OTLSHAPE_TB_00000000000000000000000000000000_MiddleSeparator4">
            <a:extLst>
              <a:ext uri="{FF2B5EF4-FFF2-40B4-BE49-F238E27FC236}">
                <a16:creationId xmlns:a16="http://schemas.microsoft.com/office/drawing/2014/main" id="{02A5AAC1-9F27-35C9-90C8-B39196752ACC}"/>
              </a:ext>
            </a:extLst>
          </p:cNvPr>
          <p:cNvCxnSpPr/>
          <p:nvPr>
            <p:custDataLst>
              <p:tags r:id="rId172"/>
            </p:custDataLst>
          </p:nvPr>
        </p:nvCxnSpPr>
        <p:spPr>
          <a:xfrm>
            <a:off x="6219867" y="1648222"/>
            <a:ext cx="0" cy="146304"/>
          </a:xfrm>
          <a:prstGeom prst="line">
            <a:avLst/>
          </a:prstGeom>
          <a:ln w="7620" cap="flat" cmpd="sng" algn="ctr">
            <a:solidFill>
              <a:srgbClr val="E8E8E8">
                <a:alpha val="2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12" name="OTLSHAPE_TB_00000000000000000000000000000000_MiddleSeparator5">
            <a:extLst>
              <a:ext uri="{FF2B5EF4-FFF2-40B4-BE49-F238E27FC236}">
                <a16:creationId xmlns:a16="http://schemas.microsoft.com/office/drawing/2014/main" id="{265F85C8-D323-FA12-1E55-D9CD75DBE443}"/>
              </a:ext>
            </a:extLst>
          </p:cNvPr>
          <p:cNvCxnSpPr/>
          <p:nvPr>
            <p:custDataLst>
              <p:tags r:id="rId173"/>
            </p:custDataLst>
          </p:nvPr>
        </p:nvCxnSpPr>
        <p:spPr>
          <a:xfrm>
            <a:off x="7512321" y="1648222"/>
            <a:ext cx="0" cy="146304"/>
          </a:xfrm>
          <a:prstGeom prst="line">
            <a:avLst/>
          </a:prstGeom>
          <a:ln w="7620" cap="flat" cmpd="sng" algn="ctr">
            <a:solidFill>
              <a:srgbClr val="E8E8E8">
                <a:alpha val="2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14" name="OTLSHAPE_TB_00000000000000000000000000000000_MiddleSeparator6">
            <a:extLst>
              <a:ext uri="{FF2B5EF4-FFF2-40B4-BE49-F238E27FC236}">
                <a16:creationId xmlns:a16="http://schemas.microsoft.com/office/drawing/2014/main" id="{F3BD1E56-1AFF-7F5F-854F-79E1F0A625C2}"/>
              </a:ext>
            </a:extLst>
          </p:cNvPr>
          <p:cNvCxnSpPr/>
          <p:nvPr>
            <p:custDataLst>
              <p:tags r:id="rId174"/>
            </p:custDataLst>
          </p:nvPr>
        </p:nvCxnSpPr>
        <p:spPr>
          <a:xfrm>
            <a:off x="8804773" y="1648222"/>
            <a:ext cx="0" cy="146304"/>
          </a:xfrm>
          <a:prstGeom prst="line">
            <a:avLst/>
          </a:prstGeom>
          <a:ln w="7620" cap="flat" cmpd="sng" algn="ctr">
            <a:solidFill>
              <a:srgbClr val="E8E8E8">
                <a:alpha val="2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16" name="OTLSHAPE_TB_00000000000000000000000000000000_MiddleSeparator7">
            <a:extLst>
              <a:ext uri="{FF2B5EF4-FFF2-40B4-BE49-F238E27FC236}">
                <a16:creationId xmlns:a16="http://schemas.microsoft.com/office/drawing/2014/main" id="{BEA59209-5BAC-BC44-38D0-49A1873CF6EA}"/>
              </a:ext>
            </a:extLst>
          </p:cNvPr>
          <p:cNvCxnSpPr/>
          <p:nvPr>
            <p:custDataLst>
              <p:tags r:id="rId175"/>
            </p:custDataLst>
          </p:nvPr>
        </p:nvCxnSpPr>
        <p:spPr>
          <a:xfrm>
            <a:off x="10069130" y="1648222"/>
            <a:ext cx="0" cy="146304"/>
          </a:xfrm>
          <a:prstGeom prst="line">
            <a:avLst/>
          </a:prstGeom>
          <a:ln w="7620" cap="flat" cmpd="sng" algn="ctr">
            <a:solidFill>
              <a:srgbClr val="E8E8E8">
                <a:alpha val="2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0" name="OTLSHAPE_M_aef32c30126c457290b9a69880c1852d_Shape">
            <a:extLst>
              <a:ext uri="{FF2B5EF4-FFF2-40B4-BE49-F238E27FC236}">
                <a16:creationId xmlns:a16="http://schemas.microsoft.com/office/drawing/2014/main" id="{7AB104C2-80BD-D6F3-B535-C104BCB3F1AE}"/>
              </a:ext>
            </a:extLst>
          </p:cNvPr>
          <p:cNvSpPr/>
          <p:nvPr>
            <p:custDataLst>
              <p:tags r:id="rId176"/>
            </p:custDataLst>
          </p:nvPr>
        </p:nvSpPr>
        <p:spPr>
          <a:xfrm rot="16200000">
            <a:off x="10493167" y="1002088"/>
            <a:ext cx="165100" cy="165100"/>
          </a:xfrm>
          <a:prstGeom prst="flowChartMerge">
            <a:avLst/>
          </a:prstGeom>
          <a:solidFill>
            <a:srgbClr val="E97132"/>
          </a:solid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4" name="OTLSHAPE_M_951b60d1ca7b47acaaf2d71df281a755_Shape">
            <a:extLst>
              <a:ext uri="{FF2B5EF4-FFF2-40B4-BE49-F238E27FC236}">
                <a16:creationId xmlns:a16="http://schemas.microsoft.com/office/drawing/2014/main" id="{A8527F8B-3E63-A786-BCE3-D6BCD5F07E83}"/>
              </a:ext>
            </a:extLst>
          </p:cNvPr>
          <p:cNvSpPr/>
          <p:nvPr>
            <p:custDataLst>
              <p:tags r:id="rId177"/>
            </p:custDataLst>
          </p:nvPr>
        </p:nvSpPr>
        <p:spPr>
          <a:xfrm rot="16200000">
            <a:off x="8343761" y="1002088"/>
            <a:ext cx="165100" cy="165100"/>
          </a:xfrm>
          <a:prstGeom prst="flowChartMerge">
            <a:avLst/>
          </a:prstGeom>
          <a:solidFill>
            <a:srgbClr val="156082"/>
          </a:solid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8" name="OTLSHAPE_M_852c225338b44b15883779d834d018f7_Shape">
            <a:extLst>
              <a:ext uri="{FF2B5EF4-FFF2-40B4-BE49-F238E27FC236}">
                <a16:creationId xmlns:a16="http://schemas.microsoft.com/office/drawing/2014/main" id="{53B8ED5A-13C8-75C9-AB1E-D19CD4501CED}"/>
              </a:ext>
            </a:extLst>
          </p:cNvPr>
          <p:cNvSpPr/>
          <p:nvPr>
            <p:custDataLst>
              <p:tags r:id="rId178"/>
            </p:custDataLst>
          </p:nvPr>
        </p:nvSpPr>
        <p:spPr>
          <a:xfrm rot="16200000">
            <a:off x="5267161" y="1002088"/>
            <a:ext cx="165100" cy="165100"/>
          </a:xfrm>
          <a:prstGeom prst="flowChartMerge">
            <a:avLst/>
          </a:prstGeom>
          <a:solidFill>
            <a:srgbClr val="E97132"/>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8" name="OTLSHAPE_M_aef32c30126c457290b9a69880c1852d_Title">
            <a:extLst>
              <a:ext uri="{FF2B5EF4-FFF2-40B4-BE49-F238E27FC236}">
                <a16:creationId xmlns:a16="http://schemas.microsoft.com/office/drawing/2014/main" id="{7CE9F454-A6E8-6464-388F-4E83CB58AA5A}"/>
              </a:ext>
            </a:extLst>
          </p:cNvPr>
          <p:cNvSpPr txBox="1"/>
          <p:nvPr>
            <p:custDataLst>
              <p:tags r:id="rId179"/>
            </p:custDataLst>
          </p:nvPr>
        </p:nvSpPr>
        <p:spPr>
          <a:xfrm>
            <a:off x="10691075" y="896467"/>
            <a:ext cx="1054100" cy="170519"/>
          </a:xfrm>
          <a:prstGeom prst="rect">
            <a:avLst/>
          </a:prstGeom>
          <a:noFill/>
        </p:spPr>
        <p:txBody>
          <a:bodyPr vert="horz" wrap="square" lIns="0" tIns="0" rIns="0" bIns="0" rtlCol="0" anchor="ctr" anchorCtr="0">
            <a:noAutofit/>
          </a:bodyPr>
          <a:lstStyle/>
          <a:p>
            <a:r>
              <a:rPr lang="sv-SE" sz="1100" b="1" spc="-8" dirty="0">
                <a:solidFill>
                  <a:schemeClr val="dk1"/>
                </a:solidFill>
                <a:latin typeface="Calibri" panose="020F0502020204030204" pitchFamily="34" charset="0"/>
              </a:rPr>
              <a:t>TG5/SAR </a:t>
            </a:r>
            <a:r>
              <a:rPr lang="en-GB" sz="1100" b="1" spc="-8" dirty="0">
                <a:solidFill>
                  <a:schemeClr val="dk1"/>
                </a:solidFill>
                <a:latin typeface="Calibri" panose="020F0502020204030204" pitchFamily="34" charset="0"/>
              </a:rPr>
              <a:t>approval</a:t>
            </a:r>
          </a:p>
        </p:txBody>
      </p:sp>
      <p:sp>
        <p:nvSpPr>
          <p:cNvPr id="69" name="OTLSHAPE_M_aef32c30126c457290b9a69880c1852d_Date">
            <a:extLst>
              <a:ext uri="{FF2B5EF4-FFF2-40B4-BE49-F238E27FC236}">
                <a16:creationId xmlns:a16="http://schemas.microsoft.com/office/drawing/2014/main" id="{85DA4834-E760-9097-E417-633E6E1E90E8}"/>
              </a:ext>
            </a:extLst>
          </p:cNvPr>
          <p:cNvSpPr txBox="1"/>
          <p:nvPr>
            <p:custDataLst>
              <p:tags r:id="rId180"/>
            </p:custDataLst>
          </p:nvPr>
        </p:nvSpPr>
        <p:spPr>
          <a:xfrm>
            <a:off x="10691075" y="1066985"/>
            <a:ext cx="660400" cy="155025"/>
          </a:xfrm>
          <a:prstGeom prst="rect">
            <a:avLst/>
          </a:prstGeom>
          <a:noFill/>
        </p:spPr>
        <p:txBody>
          <a:bodyPr vert="horz" wrap="square" lIns="0" tIns="0" rIns="0" bIns="0" rtlCol="0" anchor="ctr" anchorCtr="0">
            <a:spAutoFit/>
          </a:bodyPr>
          <a:lstStyle/>
          <a:p>
            <a:r>
              <a:rPr lang="sv-SE" sz="1000" spc="-6">
                <a:solidFill>
                  <a:srgbClr val="0E2841"/>
                </a:solidFill>
                <a:latin typeface="Calibri" panose="020F0502020204030204" pitchFamily="34" charset="0"/>
              </a:rPr>
              <a:t>Apr 28, 2027</a:t>
            </a:r>
            <a:endParaRPr lang="sv-SE" sz="1000" spc="-6" dirty="0">
              <a:solidFill>
                <a:srgbClr val="0E2841"/>
              </a:solidFill>
              <a:latin typeface="Calibri" panose="020F0502020204030204" pitchFamily="34" charset="0"/>
            </a:endParaRPr>
          </a:p>
        </p:txBody>
      </p:sp>
      <p:sp>
        <p:nvSpPr>
          <p:cNvPr id="192" name="OTLSHAPE_M_951b60d1ca7b47acaaf2d71df281a755_Title">
            <a:extLst>
              <a:ext uri="{FF2B5EF4-FFF2-40B4-BE49-F238E27FC236}">
                <a16:creationId xmlns:a16="http://schemas.microsoft.com/office/drawing/2014/main" id="{5296F5BE-86CF-183F-F9AD-CC37CAC54A3B}"/>
              </a:ext>
            </a:extLst>
          </p:cNvPr>
          <p:cNvSpPr txBox="1"/>
          <p:nvPr>
            <p:custDataLst>
              <p:tags r:id="rId181"/>
            </p:custDataLst>
          </p:nvPr>
        </p:nvSpPr>
        <p:spPr>
          <a:xfrm>
            <a:off x="8541670" y="896467"/>
            <a:ext cx="622300" cy="170519"/>
          </a:xfrm>
          <a:prstGeom prst="rect">
            <a:avLst/>
          </a:prstGeom>
          <a:noFill/>
        </p:spPr>
        <p:txBody>
          <a:bodyPr vert="horz" wrap="square" lIns="0" tIns="0" rIns="0" bIns="0" rtlCol="0" anchor="ctr" anchorCtr="0">
            <a:spAutoFit/>
          </a:bodyPr>
          <a:lstStyle/>
          <a:p>
            <a:r>
              <a:rPr lang="sv-SE" sz="1100" b="1" spc="-8">
                <a:solidFill>
                  <a:schemeClr val="dk1"/>
                </a:solidFill>
                <a:latin typeface="Calibri" panose="020F0502020204030204" pitchFamily="34" charset="0"/>
              </a:rPr>
              <a:t>Start of CC</a:t>
            </a:r>
          </a:p>
        </p:txBody>
      </p:sp>
      <p:sp>
        <p:nvSpPr>
          <p:cNvPr id="193" name="OTLSHAPE_M_951b60d1ca7b47acaaf2d71df281a755_Date">
            <a:extLst>
              <a:ext uri="{FF2B5EF4-FFF2-40B4-BE49-F238E27FC236}">
                <a16:creationId xmlns:a16="http://schemas.microsoft.com/office/drawing/2014/main" id="{F65688CC-664D-DE7E-3CED-6D507A8E1593}"/>
              </a:ext>
            </a:extLst>
          </p:cNvPr>
          <p:cNvSpPr txBox="1"/>
          <p:nvPr>
            <p:custDataLst>
              <p:tags r:id="rId182"/>
            </p:custDataLst>
          </p:nvPr>
        </p:nvSpPr>
        <p:spPr>
          <a:xfrm>
            <a:off x="8541670" y="1066985"/>
            <a:ext cx="685800" cy="155025"/>
          </a:xfrm>
          <a:prstGeom prst="rect">
            <a:avLst/>
          </a:prstGeom>
          <a:noFill/>
        </p:spPr>
        <p:txBody>
          <a:bodyPr vert="horz" wrap="square" lIns="0" tIns="0" rIns="0" bIns="0" rtlCol="0" anchor="ctr" anchorCtr="0">
            <a:spAutoFit/>
          </a:bodyPr>
          <a:lstStyle/>
          <a:p>
            <a:r>
              <a:rPr lang="sv-SE" sz="1000" spc="-6">
                <a:solidFill>
                  <a:srgbClr val="0E2841"/>
                </a:solidFill>
                <a:latin typeface="Calibri" panose="020F0502020204030204" pitchFamily="34" charset="0"/>
              </a:rPr>
              <a:t>Nov 26, 2026</a:t>
            </a:r>
          </a:p>
        </p:txBody>
      </p:sp>
      <p:sp>
        <p:nvSpPr>
          <p:cNvPr id="196" name="OTLSHAPE_M_852c225338b44b15883779d834d018f7_Title">
            <a:extLst>
              <a:ext uri="{FF2B5EF4-FFF2-40B4-BE49-F238E27FC236}">
                <a16:creationId xmlns:a16="http://schemas.microsoft.com/office/drawing/2014/main" id="{B38E787C-55FB-9E49-F233-E1B99F0F43DF}"/>
              </a:ext>
            </a:extLst>
          </p:cNvPr>
          <p:cNvSpPr txBox="1"/>
          <p:nvPr>
            <p:custDataLst>
              <p:tags r:id="rId183"/>
            </p:custDataLst>
          </p:nvPr>
        </p:nvSpPr>
        <p:spPr>
          <a:xfrm>
            <a:off x="5465070" y="896467"/>
            <a:ext cx="546100" cy="170519"/>
          </a:xfrm>
          <a:prstGeom prst="rect">
            <a:avLst/>
          </a:prstGeom>
          <a:noFill/>
        </p:spPr>
        <p:txBody>
          <a:bodyPr vert="horz" wrap="square" lIns="0" tIns="0" rIns="0" bIns="0" rtlCol="0" anchor="ctr" anchorCtr="0">
            <a:spAutoFit/>
          </a:bodyPr>
          <a:lstStyle/>
          <a:p>
            <a:r>
              <a:rPr lang="sv-SE" sz="1100" b="1" spc="-10">
                <a:solidFill>
                  <a:schemeClr val="dk1"/>
                </a:solidFill>
                <a:latin typeface="Calibri" panose="020F0502020204030204" pitchFamily="34" charset="0"/>
              </a:rPr>
              <a:t>Final TG3</a:t>
            </a:r>
          </a:p>
        </p:txBody>
      </p:sp>
      <p:sp>
        <p:nvSpPr>
          <p:cNvPr id="197" name="OTLSHAPE_M_852c225338b44b15883779d834d018f7_Date">
            <a:extLst>
              <a:ext uri="{FF2B5EF4-FFF2-40B4-BE49-F238E27FC236}">
                <a16:creationId xmlns:a16="http://schemas.microsoft.com/office/drawing/2014/main" id="{08313002-B546-515E-EB6F-1714EFAD7C69}"/>
              </a:ext>
            </a:extLst>
          </p:cNvPr>
          <p:cNvSpPr txBox="1"/>
          <p:nvPr>
            <p:custDataLst>
              <p:tags r:id="rId184"/>
            </p:custDataLst>
          </p:nvPr>
        </p:nvSpPr>
        <p:spPr>
          <a:xfrm>
            <a:off x="5465070" y="1066985"/>
            <a:ext cx="660400" cy="155025"/>
          </a:xfrm>
          <a:prstGeom prst="rect">
            <a:avLst/>
          </a:prstGeom>
          <a:noFill/>
        </p:spPr>
        <p:txBody>
          <a:bodyPr vert="horz" wrap="square" lIns="0" tIns="0" rIns="0" bIns="0" rtlCol="0" anchor="ctr" anchorCtr="0">
            <a:spAutoFit/>
          </a:bodyPr>
          <a:lstStyle/>
          <a:p>
            <a:r>
              <a:rPr lang="sv-SE" sz="1000" spc="-6" dirty="0">
                <a:latin typeface="Calibri" panose="020F0502020204030204" pitchFamily="34" charset="0"/>
              </a:rPr>
              <a:t>Apr 21, 2026</a:t>
            </a:r>
          </a:p>
        </p:txBody>
      </p:sp>
      <p:sp>
        <p:nvSpPr>
          <p:cNvPr id="10" name="Title 1">
            <a:extLst>
              <a:ext uri="{FF2B5EF4-FFF2-40B4-BE49-F238E27FC236}">
                <a16:creationId xmlns:a16="http://schemas.microsoft.com/office/drawing/2014/main" id="{44DCA73E-7639-AE20-4154-7C1397727D6E}"/>
              </a:ext>
            </a:extLst>
          </p:cNvPr>
          <p:cNvSpPr txBox="1">
            <a:spLocks/>
          </p:cNvSpPr>
          <p:nvPr/>
        </p:nvSpPr>
        <p:spPr>
          <a:xfrm>
            <a:off x="1020576" y="111690"/>
            <a:ext cx="9360000" cy="657339"/>
          </a:xfrm>
          <a:prstGeom prst="rect">
            <a:avLst/>
          </a:prstGeom>
        </p:spPr>
        <p:txBody>
          <a:bodyPr/>
          <a:lstStyle>
            <a:lvl1pPr algn="l" defTabSz="914400" rtl="0" eaLnBrk="1" latinLnBrk="0" hangingPunct="1">
              <a:lnSpc>
                <a:spcPct val="90000"/>
              </a:lnSpc>
              <a:spcBef>
                <a:spcPct val="0"/>
              </a:spcBef>
              <a:buNone/>
              <a:defRPr sz="4200" kern="1200">
                <a:solidFill>
                  <a:srgbClr val="666666"/>
                </a:solidFill>
                <a:latin typeface="+mj-lt"/>
                <a:ea typeface="+mj-ea"/>
                <a:cs typeface="+mj-cs"/>
              </a:defRPr>
            </a:lvl1pPr>
          </a:lstStyle>
          <a:p>
            <a:r>
              <a:rPr lang="en-US" sz="4000" b="1" dirty="0">
                <a:solidFill>
                  <a:srgbClr val="00B0F0"/>
                </a:solidFill>
              </a:rPr>
              <a:t>Magic</a:t>
            </a:r>
            <a:r>
              <a:rPr lang="en-US" sz="4000" dirty="0">
                <a:solidFill>
                  <a:srgbClr val="FF0000"/>
                </a:solidFill>
              </a:rPr>
              <a:t> </a:t>
            </a:r>
            <a:r>
              <a:rPr lang="en-US" b="1" dirty="0">
                <a:solidFill>
                  <a:srgbClr val="00B0F0"/>
                </a:solidFill>
              </a:rPr>
              <a:t>Critical</a:t>
            </a:r>
            <a:r>
              <a:rPr lang="en-US" sz="4000" dirty="0">
                <a:solidFill>
                  <a:srgbClr val="FF0000"/>
                </a:solidFill>
              </a:rPr>
              <a:t> </a:t>
            </a:r>
            <a:r>
              <a:rPr lang="en-US" b="1" dirty="0">
                <a:solidFill>
                  <a:srgbClr val="00B0F0"/>
                </a:solidFill>
              </a:rPr>
              <a:t>Paths </a:t>
            </a:r>
            <a:endParaRPr lang="en-GB" b="1" dirty="0">
              <a:solidFill>
                <a:srgbClr val="00B0F0"/>
              </a:solidFill>
            </a:endParaRPr>
          </a:p>
        </p:txBody>
      </p:sp>
      <p:sp>
        <p:nvSpPr>
          <p:cNvPr id="609" name="Platshållare för text 4">
            <a:extLst>
              <a:ext uri="{FF2B5EF4-FFF2-40B4-BE49-F238E27FC236}">
                <a16:creationId xmlns:a16="http://schemas.microsoft.com/office/drawing/2014/main" id="{AE8B6480-2B62-15EC-5F58-93815CF53607}"/>
              </a:ext>
            </a:extLst>
          </p:cNvPr>
          <p:cNvSpPr>
            <a:spLocks noGrp="1"/>
          </p:cNvSpPr>
          <p:nvPr>
            <p:ph type="body" sz="quarter" idx="14"/>
          </p:nvPr>
        </p:nvSpPr>
        <p:spPr>
          <a:xfrm>
            <a:off x="1077190" y="705614"/>
            <a:ext cx="9360000" cy="507076"/>
          </a:xfrm>
        </p:spPr>
        <p:txBody>
          <a:bodyPr/>
          <a:lstStyle/>
          <a:p>
            <a:r>
              <a:rPr lang="sv-SE" sz="1600" dirty="0"/>
              <a:t>Data from P6 September 2025 </a:t>
            </a:r>
            <a:r>
              <a:rPr lang="sv-SE" sz="1600" dirty="0" err="1"/>
              <a:t>lockdown</a:t>
            </a:r>
            <a:endParaRPr lang="sv-SE" sz="1600" dirty="0"/>
          </a:p>
        </p:txBody>
      </p:sp>
      <p:cxnSp>
        <p:nvCxnSpPr>
          <p:cNvPr id="633" name="Rak koppling 632">
            <a:extLst>
              <a:ext uri="{FF2B5EF4-FFF2-40B4-BE49-F238E27FC236}">
                <a16:creationId xmlns:a16="http://schemas.microsoft.com/office/drawing/2014/main" id="{5B0A487F-6248-6744-4154-AF2059977F82}"/>
              </a:ext>
            </a:extLst>
          </p:cNvPr>
          <p:cNvCxnSpPr>
            <a:cxnSpLocks/>
          </p:cNvCxnSpPr>
          <p:nvPr/>
        </p:nvCxnSpPr>
        <p:spPr>
          <a:xfrm flipH="1">
            <a:off x="8325180" y="1459020"/>
            <a:ext cx="2455" cy="4099955"/>
          </a:xfrm>
          <a:prstGeom prst="line">
            <a:avLst/>
          </a:prstGeom>
          <a:ln w="19050" cap="flat" cmpd="sng" algn="ctr">
            <a:solidFill>
              <a:schemeClr val="bg1">
                <a:lumMod val="65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 name="textruta 3">
            <a:extLst>
              <a:ext uri="{FF2B5EF4-FFF2-40B4-BE49-F238E27FC236}">
                <a16:creationId xmlns:a16="http://schemas.microsoft.com/office/drawing/2014/main" id="{1AFC72B0-772E-90E5-63E3-7EC57BC722C2}"/>
              </a:ext>
            </a:extLst>
          </p:cNvPr>
          <p:cNvSpPr txBox="1"/>
          <p:nvPr/>
        </p:nvSpPr>
        <p:spPr>
          <a:xfrm>
            <a:off x="89905" y="6046373"/>
            <a:ext cx="5626632" cy="1107996"/>
          </a:xfrm>
          <a:prstGeom prst="rect">
            <a:avLst/>
          </a:prstGeom>
          <a:noFill/>
        </p:spPr>
        <p:txBody>
          <a:bodyPr wrap="square" rtlCol="0">
            <a:spAutoFit/>
          </a:bodyPr>
          <a:lstStyle/>
          <a:p>
            <a:pPr algn="l"/>
            <a:r>
              <a:rPr lang="en-GB" sz="1100" b="1" dirty="0">
                <a:solidFill>
                  <a:srgbClr val="666666"/>
                </a:solidFill>
              </a:rPr>
              <a:t>Design phase </a:t>
            </a:r>
            <a:r>
              <a:rPr lang="en-GB" sz="1100" dirty="0">
                <a:solidFill>
                  <a:srgbClr val="666666"/>
                </a:solidFill>
              </a:rPr>
              <a:t>ends at CDR approval </a:t>
            </a:r>
          </a:p>
          <a:p>
            <a:pPr algn="l"/>
            <a:r>
              <a:rPr lang="en-GB" sz="1100" b="1" dirty="0">
                <a:solidFill>
                  <a:srgbClr val="666666"/>
                </a:solidFill>
              </a:rPr>
              <a:t>Procurement and Manufacturing phase </a:t>
            </a:r>
            <a:r>
              <a:rPr lang="en-GB" sz="1100" dirty="0">
                <a:solidFill>
                  <a:srgbClr val="666666"/>
                </a:solidFill>
              </a:rPr>
              <a:t>ends at FAT closure of open points </a:t>
            </a:r>
          </a:p>
          <a:p>
            <a:pPr algn="l"/>
            <a:r>
              <a:rPr lang="en-GB" sz="1100" b="1" dirty="0">
                <a:solidFill>
                  <a:srgbClr val="666666"/>
                </a:solidFill>
              </a:rPr>
              <a:t>Installation and Commissioning phase </a:t>
            </a:r>
            <a:r>
              <a:rPr lang="en-GB" sz="1100" dirty="0">
                <a:solidFill>
                  <a:srgbClr val="666666"/>
                </a:solidFill>
              </a:rPr>
              <a:t>ends at SAT approval</a:t>
            </a:r>
          </a:p>
          <a:p>
            <a:r>
              <a:rPr lang="en-GB" sz="1100" b="1" dirty="0">
                <a:solidFill>
                  <a:srgbClr val="666666"/>
                </a:solidFill>
              </a:rPr>
              <a:t>TF: </a:t>
            </a:r>
            <a:r>
              <a:rPr lang="en-GB" sz="1100" dirty="0">
                <a:solidFill>
                  <a:srgbClr val="666666"/>
                </a:solidFill>
              </a:rPr>
              <a:t>number days of </a:t>
            </a:r>
            <a:r>
              <a:rPr lang="en-GB" sz="1100" b="1" dirty="0">
                <a:solidFill>
                  <a:srgbClr val="666666"/>
                </a:solidFill>
              </a:rPr>
              <a:t>total float </a:t>
            </a:r>
            <a:r>
              <a:rPr lang="en-GB" sz="1100" dirty="0">
                <a:solidFill>
                  <a:srgbClr val="666666"/>
                </a:solidFill>
              </a:rPr>
              <a:t>to Instrument’s TG5</a:t>
            </a:r>
          </a:p>
          <a:p>
            <a:pPr algn="l"/>
            <a:endParaRPr lang="en-GB" sz="1100" dirty="0">
              <a:solidFill>
                <a:srgbClr val="666666"/>
              </a:solidFill>
            </a:endParaRPr>
          </a:p>
          <a:p>
            <a:pPr algn="l"/>
            <a:endParaRPr lang="en-GB" sz="1100" dirty="0">
              <a:solidFill>
                <a:srgbClr val="666666"/>
              </a:solidFill>
            </a:endParaRPr>
          </a:p>
        </p:txBody>
      </p:sp>
      <p:sp>
        <p:nvSpPr>
          <p:cNvPr id="5" name="textruta 4">
            <a:extLst>
              <a:ext uri="{FF2B5EF4-FFF2-40B4-BE49-F238E27FC236}">
                <a16:creationId xmlns:a16="http://schemas.microsoft.com/office/drawing/2014/main" id="{94C7F0E9-4E41-1087-36DC-D02641BFD2B5}"/>
              </a:ext>
            </a:extLst>
          </p:cNvPr>
          <p:cNvSpPr txBox="1"/>
          <p:nvPr/>
        </p:nvSpPr>
        <p:spPr>
          <a:xfrm>
            <a:off x="8410232" y="6280722"/>
            <a:ext cx="3702793" cy="600164"/>
          </a:xfrm>
          <a:prstGeom prst="rect">
            <a:avLst/>
          </a:prstGeom>
          <a:noFill/>
        </p:spPr>
        <p:txBody>
          <a:bodyPr wrap="square" rtlCol="0">
            <a:spAutoFit/>
          </a:bodyPr>
          <a:lstStyle/>
          <a:p>
            <a:r>
              <a:rPr lang="en-GB" sz="1100" b="1" dirty="0">
                <a:solidFill>
                  <a:srgbClr val="666666"/>
                </a:solidFill>
              </a:rPr>
              <a:t>Note</a:t>
            </a:r>
            <a:r>
              <a:rPr lang="en-GB" sz="1100" dirty="0">
                <a:solidFill>
                  <a:srgbClr val="666666"/>
                </a:solidFill>
              </a:rPr>
              <a:t>: 2nd segment of </a:t>
            </a:r>
            <a:r>
              <a:rPr lang="sv-SE" sz="1100" dirty="0" err="1">
                <a:solidFill>
                  <a:srgbClr val="666666"/>
                </a:solidFill>
              </a:rPr>
              <a:t>Analyzer</a:t>
            </a:r>
            <a:r>
              <a:rPr lang="sv-SE" sz="1100" dirty="0">
                <a:solidFill>
                  <a:srgbClr val="666666"/>
                </a:solidFill>
              </a:rPr>
              <a:t> is</a:t>
            </a:r>
            <a:r>
              <a:rPr lang="en-GB" sz="1100" dirty="0">
                <a:solidFill>
                  <a:srgbClr val="666666"/>
                </a:solidFill>
              </a:rPr>
              <a:t> part of the instrument scope but currently not linked to TG5 in P6</a:t>
            </a:r>
          </a:p>
          <a:p>
            <a:endParaRPr lang="en-GB" sz="1100" dirty="0">
              <a:solidFill>
                <a:srgbClr val="666666"/>
              </a:solidFill>
            </a:endParaRPr>
          </a:p>
        </p:txBody>
      </p:sp>
      <p:sp>
        <p:nvSpPr>
          <p:cNvPr id="11" name="Date Placeholder 10">
            <a:extLst>
              <a:ext uri="{FF2B5EF4-FFF2-40B4-BE49-F238E27FC236}">
                <a16:creationId xmlns:a16="http://schemas.microsoft.com/office/drawing/2014/main" id="{637F27C9-E91E-3CAE-E2D5-59B53F0B22AA}"/>
              </a:ext>
            </a:extLst>
          </p:cNvPr>
          <p:cNvSpPr>
            <a:spLocks noGrp="1"/>
          </p:cNvSpPr>
          <p:nvPr>
            <p:ph type="dt" sz="half" idx="10"/>
          </p:nvPr>
        </p:nvSpPr>
        <p:spPr/>
        <p:txBody>
          <a:bodyPr/>
          <a:lstStyle/>
          <a:p>
            <a:r>
              <a:rPr lang="en-US"/>
              <a:t>2025-11-06</a:t>
            </a:r>
            <a:endParaRPr lang="sv-SE" dirty="0"/>
          </a:p>
        </p:txBody>
      </p:sp>
      <p:sp>
        <p:nvSpPr>
          <p:cNvPr id="14" name="Footer Placeholder 13">
            <a:extLst>
              <a:ext uri="{FF2B5EF4-FFF2-40B4-BE49-F238E27FC236}">
                <a16:creationId xmlns:a16="http://schemas.microsoft.com/office/drawing/2014/main" id="{BDDCDABB-00E4-6670-F619-4252487F967C}"/>
              </a:ext>
            </a:extLst>
          </p:cNvPr>
          <p:cNvSpPr>
            <a:spLocks noGrp="1"/>
          </p:cNvSpPr>
          <p:nvPr>
            <p:ph type="ftr" sz="quarter" idx="11"/>
          </p:nvPr>
        </p:nvSpPr>
        <p:spPr/>
        <p:txBody>
          <a:bodyPr/>
          <a:lstStyle/>
          <a:p>
            <a:r>
              <a:rPr lang="sv-SE"/>
              <a:t>MAGIC ICEB</a:t>
            </a:r>
            <a:endParaRPr lang="sv-SE" dirty="0"/>
          </a:p>
        </p:txBody>
      </p:sp>
      <p:sp>
        <p:nvSpPr>
          <p:cNvPr id="15" name="Slide Number Placeholder 14">
            <a:extLst>
              <a:ext uri="{FF2B5EF4-FFF2-40B4-BE49-F238E27FC236}">
                <a16:creationId xmlns:a16="http://schemas.microsoft.com/office/drawing/2014/main" id="{0ED69188-CB88-352F-FC46-E60160F80D2A}"/>
              </a:ext>
            </a:extLst>
          </p:cNvPr>
          <p:cNvSpPr>
            <a:spLocks noGrp="1"/>
          </p:cNvSpPr>
          <p:nvPr>
            <p:ph type="sldNum" sz="quarter" idx="12"/>
          </p:nvPr>
        </p:nvSpPr>
        <p:spPr/>
        <p:txBody>
          <a:bodyPr/>
          <a:lstStyle/>
          <a:p>
            <a:fld id="{F7283078-D760-1647-8B80-66BA8B52336D}" type="slidenum">
              <a:rPr lang="sv-SE" smtClean="0"/>
              <a:t>4</a:t>
            </a:fld>
            <a:endParaRPr lang="sv-SE" dirty="0"/>
          </a:p>
        </p:txBody>
      </p:sp>
      <p:sp>
        <p:nvSpPr>
          <p:cNvPr id="17" name="TextBox 16">
            <a:extLst>
              <a:ext uri="{FF2B5EF4-FFF2-40B4-BE49-F238E27FC236}">
                <a16:creationId xmlns:a16="http://schemas.microsoft.com/office/drawing/2014/main" id="{E6E17B7F-D3D5-3B92-CBB8-58AB725E5F57}"/>
              </a:ext>
            </a:extLst>
          </p:cNvPr>
          <p:cNvSpPr txBox="1"/>
          <p:nvPr/>
        </p:nvSpPr>
        <p:spPr>
          <a:xfrm>
            <a:off x="5674809" y="5313556"/>
            <a:ext cx="6249335" cy="1477328"/>
          </a:xfrm>
          <a:prstGeom prst="rect">
            <a:avLst/>
          </a:prstGeom>
          <a:solidFill>
            <a:schemeClr val="bg1"/>
          </a:solidFill>
        </p:spPr>
        <p:txBody>
          <a:bodyPr wrap="square" rtlCol="0">
            <a:spAutoFit/>
          </a:bodyPr>
          <a:lstStyle/>
          <a:p>
            <a:r>
              <a:rPr lang="sv-SE" b="1" dirty="0">
                <a:solidFill>
                  <a:srgbClr val="FF0000"/>
                </a:solidFill>
              </a:rPr>
              <a:t>No </a:t>
            </a:r>
            <a:r>
              <a:rPr lang="sv-SE" b="1" dirty="0" err="1">
                <a:solidFill>
                  <a:srgbClr val="FF0000"/>
                </a:solidFill>
              </a:rPr>
              <a:t>big</a:t>
            </a:r>
            <a:r>
              <a:rPr lang="sv-SE" b="1" dirty="0">
                <a:solidFill>
                  <a:srgbClr val="FF0000"/>
                </a:solidFill>
              </a:rPr>
              <a:t> </a:t>
            </a:r>
            <a:r>
              <a:rPr lang="sv-SE" b="1" dirty="0" err="1">
                <a:solidFill>
                  <a:srgbClr val="FF0000"/>
                </a:solidFill>
              </a:rPr>
              <a:t>shift</a:t>
            </a:r>
            <a:r>
              <a:rPr lang="sv-SE" b="1" dirty="0">
                <a:solidFill>
                  <a:srgbClr val="FF0000"/>
                </a:solidFill>
              </a:rPr>
              <a:t> in TG5 from April to September BUT </a:t>
            </a:r>
            <a:r>
              <a:rPr lang="sv-SE" b="1" dirty="0" err="1">
                <a:solidFill>
                  <a:srgbClr val="FF0000"/>
                </a:solidFill>
              </a:rPr>
              <a:t>there’s</a:t>
            </a:r>
            <a:r>
              <a:rPr lang="sv-SE" b="1" dirty="0">
                <a:solidFill>
                  <a:srgbClr val="FF0000"/>
                </a:solidFill>
              </a:rPr>
              <a:t> a </a:t>
            </a:r>
            <a:r>
              <a:rPr lang="sv-SE" b="1" dirty="0" err="1">
                <a:solidFill>
                  <a:srgbClr val="FF0000"/>
                </a:solidFill>
              </a:rPr>
              <a:t>big</a:t>
            </a:r>
            <a:r>
              <a:rPr lang="sv-SE" b="1" dirty="0">
                <a:solidFill>
                  <a:srgbClr val="FF0000"/>
                </a:solidFill>
              </a:rPr>
              <a:t> </a:t>
            </a:r>
            <a:r>
              <a:rPr lang="sv-SE" b="1" dirty="0" err="1">
                <a:solidFill>
                  <a:srgbClr val="FF0000"/>
                </a:solidFill>
              </a:rPr>
              <a:t>difference</a:t>
            </a:r>
            <a:r>
              <a:rPr lang="sv-SE" b="1" dirty="0">
                <a:solidFill>
                  <a:srgbClr val="FF0000"/>
                </a:solidFill>
              </a:rPr>
              <a:t> in the </a:t>
            </a:r>
            <a:r>
              <a:rPr lang="sv-SE" b="1" dirty="0" err="1">
                <a:solidFill>
                  <a:srgbClr val="FF0000"/>
                </a:solidFill>
              </a:rPr>
              <a:t>amount</a:t>
            </a:r>
            <a:r>
              <a:rPr lang="sv-SE" b="1" dirty="0">
                <a:solidFill>
                  <a:srgbClr val="FF0000"/>
                </a:solidFill>
              </a:rPr>
              <a:t> </a:t>
            </a:r>
            <a:r>
              <a:rPr lang="sv-SE" b="1" dirty="0" err="1">
                <a:solidFill>
                  <a:srgbClr val="FF0000"/>
                </a:solidFill>
              </a:rPr>
              <a:t>of</a:t>
            </a:r>
            <a:r>
              <a:rPr lang="sv-SE" b="1" dirty="0">
                <a:solidFill>
                  <a:srgbClr val="FF0000"/>
                </a:solidFill>
              </a:rPr>
              <a:t> float </a:t>
            </a:r>
            <a:r>
              <a:rPr lang="sv-SE" b="1" dirty="0" err="1">
                <a:solidFill>
                  <a:srgbClr val="FF0000"/>
                </a:solidFill>
              </a:rPr>
              <a:t>between</a:t>
            </a:r>
            <a:r>
              <a:rPr lang="sv-SE" b="1" dirty="0">
                <a:solidFill>
                  <a:srgbClr val="FF0000"/>
                </a:solidFill>
              </a:rPr>
              <a:t> the different </a:t>
            </a:r>
            <a:r>
              <a:rPr lang="sv-SE" b="1" dirty="0" err="1">
                <a:solidFill>
                  <a:srgbClr val="FF0000"/>
                </a:solidFill>
              </a:rPr>
              <a:t>paths</a:t>
            </a:r>
            <a:r>
              <a:rPr lang="sv-SE" b="1" dirty="0">
                <a:solidFill>
                  <a:srgbClr val="FF0000"/>
                </a:solidFill>
              </a:rPr>
              <a:t>. Schedule has </a:t>
            </a:r>
            <a:r>
              <a:rPr lang="sv-SE" b="1" dirty="0" err="1">
                <a:solidFill>
                  <a:srgbClr val="FF0000"/>
                </a:solidFill>
              </a:rPr>
              <a:t>been</a:t>
            </a:r>
            <a:r>
              <a:rPr lang="sv-SE" b="1" dirty="0">
                <a:solidFill>
                  <a:srgbClr val="FF0000"/>
                </a:solidFill>
              </a:rPr>
              <a:t> </a:t>
            </a:r>
            <a:r>
              <a:rPr lang="sv-SE" b="1" dirty="0" err="1">
                <a:solidFill>
                  <a:srgbClr val="FF0000"/>
                </a:solidFill>
              </a:rPr>
              <a:t>compressed</a:t>
            </a:r>
            <a:r>
              <a:rPr lang="sv-SE" b="1" dirty="0">
                <a:solidFill>
                  <a:srgbClr val="FF0000"/>
                </a:solidFill>
              </a:rPr>
              <a:t>. </a:t>
            </a:r>
          </a:p>
          <a:p>
            <a:r>
              <a:rPr lang="sv-SE" dirty="0">
                <a:solidFill>
                  <a:srgbClr val="FF0000"/>
                </a:solidFill>
              </a:rPr>
              <a:t>To note: </a:t>
            </a:r>
            <a:r>
              <a:rPr lang="sv-SE" dirty="0" err="1">
                <a:solidFill>
                  <a:srgbClr val="FF0000"/>
                </a:solidFill>
              </a:rPr>
              <a:t>transferring</a:t>
            </a:r>
            <a:r>
              <a:rPr lang="sv-SE" dirty="0">
                <a:solidFill>
                  <a:srgbClr val="FF0000"/>
                </a:solidFill>
              </a:rPr>
              <a:t> </a:t>
            </a:r>
            <a:r>
              <a:rPr lang="sv-SE" dirty="0" err="1">
                <a:solidFill>
                  <a:srgbClr val="FF0000"/>
                </a:solidFill>
              </a:rPr>
              <a:t>procurement</a:t>
            </a:r>
            <a:r>
              <a:rPr lang="sv-SE" dirty="0">
                <a:solidFill>
                  <a:srgbClr val="FF0000"/>
                </a:solidFill>
              </a:rPr>
              <a:t> from ESS to LLB for the </a:t>
            </a:r>
            <a:r>
              <a:rPr lang="sv-SE" dirty="0" err="1">
                <a:solidFill>
                  <a:srgbClr val="FF0000"/>
                </a:solidFill>
              </a:rPr>
              <a:t>OoB</a:t>
            </a:r>
            <a:r>
              <a:rPr lang="sv-SE" dirty="0">
                <a:solidFill>
                  <a:srgbClr val="FF0000"/>
                </a:solidFill>
              </a:rPr>
              <a:t> VH has </a:t>
            </a:r>
            <a:r>
              <a:rPr lang="sv-SE" dirty="0" err="1">
                <a:solidFill>
                  <a:srgbClr val="FF0000"/>
                </a:solidFill>
              </a:rPr>
              <a:t>been</a:t>
            </a:r>
            <a:r>
              <a:rPr lang="sv-SE" dirty="0">
                <a:solidFill>
                  <a:srgbClr val="FF0000"/>
                </a:solidFill>
              </a:rPr>
              <a:t> </a:t>
            </a:r>
            <a:r>
              <a:rPr lang="sv-SE" dirty="0" err="1">
                <a:solidFill>
                  <a:srgbClr val="FF0000"/>
                </a:solidFill>
              </a:rPr>
              <a:t>put</a:t>
            </a:r>
            <a:r>
              <a:rPr lang="sv-SE" dirty="0">
                <a:solidFill>
                  <a:srgbClr val="FF0000"/>
                </a:solidFill>
              </a:rPr>
              <a:t> in </a:t>
            </a:r>
            <a:r>
              <a:rPr lang="sv-SE" dirty="0" err="1">
                <a:solidFill>
                  <a:srgbClr val="FF0000"/>
                </a:solidFill>
              </a:rPr>
              <a:t>place</a:t>
            </a:r>
            <a:r>
              <a:rPr lang="sv-SE" dirty="0">
                <a:solidFill>
                  <a:srgbClr val="FF0000"/>
                </a:solidFill>
              </a:rPr>
              <a:t> as a </a:t>
            </a:r>
            <a:r>
              <a:rPr lang="sv-SE" dirty="0" err="1">
                <a:solidFill>
                  <a:srgbClr val="FF0000"/>
                </a:solidFill>
              </a:rPr>
              <a:t>mitigation</a:t>
            </a:r>
            <a:endParaRPr lang="en-GB" dirty="0">
              <a:solidFill>
                <a:srgbClr val="FF0000"/>
              </a:solidFill>
            </a:endParaRPr>
          </a:p>
        </p:txBody>
      </p:sp>
    </p:spTree>
    <p:custDataLst>
      <p:tags r:id="rId1"/>
    </p:custDataLst>
    <p:extLst>
      <p:ext uri="{BB962C8B-B14F-4D97-AF65-F5344CB8AC3E}">
        <p14:creationId xmlns:p14="http://schemas.microsoft.com/office/powerpoint/2010/main" val="2990704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3" name="OTLSHAPE_SL_b58d94769394429493b6cfaec4e4fd41_BackgroundRectangle">
            <a:extLst>
              <a:ext uri="{FF2B5EF4-FFF2-40B4-BE49-F238E27FC236}">
                <a16:creationId xmlns:a16="http://schemas.microsoft.com/office/drawing/2014/main" id="{7610E5B4-26F1-740D-698C-BC2D155517E1}"/>
              </a:ext>
            </a:extLst>
          </p:cNvPr>
          <p:cNvSpPr/>
          <p:nvPr>
            <p:custDataLst>
              <p:tags r:id="rId2"/>
            </p:custDataLst>
          </p:nvPr>
        </p:nvSpPr>
        <p:spPr>
          <a:xfrm>
            <a:off x="63500" y="1860058"/>
            <a:ext cx="11290300" cy="1081193"/>
          </a:xfrm>
          <a:prstGeom prst="rect">
            <a:avLst/>
          </a:prstGeom>
          <a:solidFill>
            <a:srgbClr val="C8C8C8">
              <a:alpha val="20000"/>
            </a:srgb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Segoe UI"/>
              <a:ea typeface="+mn-ea"/>
              <a:cs typeface="+mn-cs"/>
            </a:endParaRPr>
          </a:p>
        </p:txBody>
      </p:sp>
      <p:sp>
        <p:nvSpPr>
          <p:cNvPr id="128" name="OTLSHAPE_SL2A_fcb0bf2dc1d74079a80c775a7dd12d43_BackgroundRectangle" hidden="1">
            <a:extLst>
              <a:ext uri="{FF2B5EF4-FFF2-40B4-BE49-F238E27FC236}">
                <a16:creationId xmlns:a16="http://schemas.microsoft.com/office/drawing/2014/main" id="{4F80BF2C-62E1-8439-10EF-AD53CE2B901B}"/>
              </a:ext>
            </a:extLst>
          </p:cNvPr>
          <p:cNvSpPr/>
          <p:nvPr>
            <p:custDataLst>
              <p:tags r:id="rId3"/>
            </p:custDataLst>
          </p:nvPr>
        </p:nvSpPr>
        <p:spPr>
          <a:xfrm>
            <a:off x="965200" y="1860058"/>
            <a:ext cx="10388600" cy="1081193"/>
          </a:xfrm>
          <a:prstGeom prst="rect">
            <a:avLst/>
          </a:prstGeom>
          <a:solidFill>
            <a:srgbClr val="C8C8C8">
              <a:alpha val="20000"/>
            </a:srgb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Segoe UI"/>
              <a:ea typeface="+mn-ea"/>
              <a:cs typeface="+mn-cs"/>
            </a:endParaRPr>
          </a:p>
        </p:txBody>
      </p:sp>
      <p:sp>
        <p:nvSpPr>
          <p:cNvPr id="82" name="OTLSHAPE_SL_248f3f4bd3714ebf9411eb94b0a7f372_BackgroundRectangle">
            <a:extLst>
              <a:ext uri="{FF2B5EF4-FFF2-40B4-BE49-F238E27FC236}">
                <a16:creationId xmlns:a16="http://schemas.microsoft.com/office/drawing/2014/main" id="{B87CB9B8-E2A5-4271-F9EB-54A0B0E567F4}"/>
              </a:ext>
            </a:extLst>
          </p:cNvPr>
          <p:cNvSpPr/>
          <p:nvPr>
            <p:custDataLst>
              <p:tags r:id="rId4"/>
            </p:custDataLst>
          </p:nvPr>
        </p:nvSpPr>
        <p:spPr>
          <a:xfrm>
            <a:off x="63500" y="2979351"/>
            <a:ext cx="11290300" cy="879856"/>
          </a:xfrm>
          <a:prstGeom prst="rect">
            <a:avLst/>
          </a:prstGeom>
          <a:solidFill>
            <a:srgbClr val="C8C8C8">
              <a:alpha val="20000"/>
            </a:srgb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Segoe UI"/>
              <a:ea typeface="+mn-ea"/>
              <a:cs typeface="+mn-cs"/>
            </a:endParaRPr>
          </a:p>
        </p:txBody>
      </p:sp>
      <p:sp>
        <p:nvSpPr>
          <p:cNvPr id="109" name="OTLSHAPE_SL2A_40e139ced7594b339258919c184444ce_BackgroundRectangle" hidden="1">
            <a:extLst>
              <a:ext uri="{FF2B5EF4-FFF2-40B4-BE49-F238E27FC236}">
                <a16:creationId xmlns:a16="http://schemas.microsoft.com/office/drawing/2014/main" id="{7750F79E-D371-4F9F-4B18-A71438158BEA}"/>
              </a:ext>
            </a:extLst>
          </p:cNvPr>
          <p:cNvSpPr/>
          <p:nvPr>
            <p:custDataLst>
              <p:tags r:id="rId5"/>
            </p:custDataLst>
          </p:nvPr>
        </p:nvSpPr>
        <p:spPr>
          <a:xfrm>
            <a:off x="965200" y="2979351"/>
            <a:ext cx="10388600" cy="879856"/>
          </a:xfrm>
          <a:prstGeom prst="rect">
            <a:avLst/>
          </a:prstGeom>
          <a:solidFill>
            <a:srgbClr val="C8C8C8">
              <a:alpha val="20000"/>
            </a:srgb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Segoe UI"/>
              <a:ea typeface="+mn-ea"/>
              <a:cs typeface="+mn-cs"/>
            </a:endParaRPr>
          </a:p>
        </p:txBody>
      </p:sp>
      <p:sp>
        <p:nvSpPr>
          <p:cNvPr id="670" name="OTLSHAPE_SL_e89303bf2b644e568f161f63dcb1df01_BackgroundRectangle">
            <a:extLst>
              <a:ext uri="{FF2B5EF4-FFF2-40B4-BE49-F238E27FC236}">
                <a16:creationId xmlns:a16="http://schemas.microsoft.com/office/drawing/2014/main" id="{78EECF70-3A45-6864-20A4-DF707AE59ED2}"/>
              </a:ext>
            </a:extLst>
          </p:cNvPr>
          <p:cNvSpPr/>
          <p:nvPr>
            <p:custDataLst>
              <p:tags r:id="rId6"/>
            </p:custDataLst>
          </p:nvPr>
        </p:nvSpPr>
        <p:spPr>
          <a:xfrm>
            <a:off x="63500" y="3897307"/>
            <a:ext cx="11290300" cy="671237"/>
          </a:xfrm>
          <a:prstGeom prst="rect">
            <a:avLst/>
          </a:prstGeom>
          <a:solidFill>
            <a:srgbClr val="C8C8C8">
              <a:alpha val="20000"/>
            </a:srgb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Segoe UI"/>
              <a:ea typeface="+mn-ea"/>
              <a:cs typeface="+mn-cs"/>
            </a:endParaRPr>
          </a:p>
        </p:txBody>
      </p:sp>
      <p:sp>
        <p:nvSpPr>
          <p:cNvPr id="673" name="OTLSHAPE_SL_a9d37e6e74ef4998b1b949a141f6762a_BackgroundRectangle">
            <a:extLst>
              <a:ext uri="{FF2B5EF4-FFF2-40B4-BE49-F238E27FC236}">
                <a16:creationId xmlns:a16="http://schemas.microsoft.com/office/drawing/2014/main" id="{3D823FF8-79F1-44FE-5648-6C8097BE8CBE}"/>
              </a:ext>
            </a:extLst>
          </p:cNvPr>
          <p:cNvSpPr/>
          <p:nvPr>
            <p:custDataLst>
              <p:tags r:id="rId7"/>
            </p:custDataLst>
          </p:nvPr>
        </p:nvSpPr>
        <p:spPr>
          <a:xfrm>
            <a:off x="63500" y="4606645"/>
            <a:ext cx="11290300" cy="879856"/>
          </a:xfrm>
          <a:prstGeom prst="rect">
            <a:avLst/>
          </a:prstGeom>
          <a:solidFill>
            <a:srgbClr val="C8C8C8">
              <a:alpha val="20000"/>
            </a:srgb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Segoe UI"/>
              <a:ea typeface="+mn-ea"/>
              <a:cs typeface="+mn-cs"/>
            </a:endParaRPr>
          </a:p>
        </p:txBody>
      </p:sp>
      <p:sp>
        <p:nvSpPr>
          <p:cNvPr id="676" name="OTLSHAPE_SL_e578849f68624382ba360d755d43b3f1_BackgroundRectangle">
            <a:extLst>
              <a:ext uri="{FF2B5EF4-FFF2-40B4-BE49-F238E27FC236}">
                <a16:creationId xmlns:a16="http://schemas.microsoft.com/office/drawing/2014/main" id="{BA9E8BCD-9902-D32F-B75D-8B4FE3BDE9CD}"/>
              </a:ext>
            </a:extLst>
          </p:cNvPr>
          <p:cNvSpPr/>
          <p:nvPr>
            <p:custDataLst>
              <p:tags r:id="rId8"/>
            </p:custDataLst>
          </p:nvPr>
        </p:nvSpPr>
        <p:spPr>
          <a:xfrm>
            <a:off x="63500" y="5524601"/>
            <a:ext cx="11290300" cy="671237"/>
          </a:xfrm>
          <a:prstGeom prst="rect">
            <a:avLst/>
          </a:prstGeom>
          <a:solidFill>
            <a:srgbClr val="C8C8C8">
              <a:alpha val="20000"/>
            </a:srgb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Segoe UI"/>
              <a:ea typeface="+mn-ea"/>
              <a:cs typeface="+mn-cs"/>
            </a:endParaRPr>
          </a:p>
        </p:txBody>
      </p:sp>
      <p:sp>
        <p:nvSpPr>
          <p:cNvPr id="736" name="OTLSHAPE_SL2A_4400394686934f64a27256442844d2d8_BackgroundRectangle" hidden="1">
            <a:extLst>
              <a:ext uri="{FF2B5EF4-FFF2-40B4-BE49-F238E27FC236}">
                <a16:creationId xmlns:a16="http://schemas.microsoft.com/office/drawing/2014/main" id="{1C6FF733-2294-940D-4584-75309C151E41}"/>
              </a:ext>
            </a:extLst>
          </p:cNvPr>
          <p:cNvSpPr/>
          <p:nvPr>
            <p:custDataLst>
              <p:tags r:id="rId9"/>
            </p:custDataLst>
          </p:nvPr>
        </p:nvSpPr>
        <p:spPr>
          <a:xfrm>
            <a:off x="965200" y="3897307"/>
            <a:ext cx="10388600" cy="671237"/>
          </a:xfrm>
          <a:prstGeom prst="rect">
            <a:avLst/>
          </a:prstGeom>
          <a:solidFill>
            <a:srgbClr val="C8C8C8">
              <a:alpha val="20000"/>
            </a:srgb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Segoe UI"/>
              <a:ea typeface="+mn-ea"/>
              <a:cs typeface="+mn-cs"/>
            </a:endParaRPr>
          </a:p>
        </p:txBody>
      </p:sp>
      <p:sp>
        <p:nvSpPr>
          <p:cNvPr id="763" name="OTLSHAPE_SL2A_040a170c92b24fabbc491a8e424c70fc_BackgroundRectangle" hidden="1">
            <a:extLst>
              <a:ext uri="{FF2B5EF4-FFF2-40B4-BE49-F238E27FC236}">
                <a16:creationId xmlns:a16="http://schemas.microsoft.com/office/drawing/2014/main" id="{47C56FE6-7767-9757-346C-5E439D23E3D4}"/>
              </a:ext>
            </a:extLst>
          </p:cNvPr>
          <p:cNvSpPr/>
          <p:nvPr>
            <p:custDataLst>
              <p:tags r:id="rId10"/>
            </p:custDataLst>
          </p:nvPr>
        </p:nvSpPr>
        <p:spPr>
          <a:xfrm>
            <a:off x="965200" y="4606645"/>
            <a:ext cx="10388600" cy="879856"/>
          </a:xfrm>
          <a:prstGeom prst="rect">
            <a:avLst/>
          </a:prstGeom>
          <a:solidFill>
            <a:srgbClr val="C8C8C8">
              <a:alpha val="20000"/>
            </a:srgb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Segoe UI"/>
              <a:ea typeface="+mn-ea"/>
              <a:cs typeface="+mn-cs"/>
            </a:endParaRPr>
          </a:p>
        </p:txBody>
      </p:sp>
      <p:sp>
        <p:nvSpPr>
          <p:cNvPr id="800" name="OTLSHAPE_SL2A_60f8e55db80e4e3999687e07f180abb5_BackgroundRectangle" hidden="1">
            <a:extLst>
              <a:ext uri="{FF2B5EF4-FFF2-40B4-BE49-F238E27FC236}">
                <a16:creationId xmlns:a16="http://schemas.microsoft.com/office/drawing/2014/main" id="{A70962E6-AB90-14B3-B2C0-02C362D1BD25}"/>
              </a:ext>
            </a:extLst>
          </p:cNvPr>
          <p:cNvSpPr/>
          <p:nvPr>
            <p:custDataLst>
              <p:tags r:id="rId11"/>
            </p:custDataLst>
          </p:nvPr>
        </p:nvSpPr>
        <p:spPr>
          <a:xfrm>
            <a:off x="965200" y="5524601"/>
            <a:ext cx="10388600" cy="671237"/>
          </a:xfrm>
          <a:prstGeom prst="rect">
            <a:avLst/>
          </a:prstGeom>
          <a:solidFill>
            <a:srgbClr val="C8C8C8">
              <a:alpha val="20000"/>
            </a:srgb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Segoe UI"/>
              <a:ea typeface="+mn-ea"/>
              <a:cs typeface="+mn-cs"/>
            </a:endParaRPr>
          </a:p>
        </p:txBody>
      </p:sp>
      <p:sp>
        <p:nvSpPr>
          <p:cNvPr id="2" name="OTLSHAPE_TB_00000000000000000000000000000000_LeftEndCaps" hidden="1">
            <a:extLst>
              <a:ext uri="{FF2B5EF4-FFF2-40B4-BE49-F238E27FC236}">
                <a16:creationId xmlns:a16="http://schemas.microsoft.com/office/drawing/2014/main" id="{7E508087-FA8C-8AA7-8B02-68EE5C960F2A}"/>
              </a:ext>
            </a:extLst>
          </p:cNvPr>
          <p:cNvSpPr txBox="1"/>
          <p:nvPr>
            <p:custDataLst>
              <p:tags r:id="rId12"/>
            </p:custDataLst>
          </p:nvPr>
        </p:nvSpPr>
        <p:spPr>
          <a:xfrm>
            <a:off x="-220558" y="12700"/>
            <a:ext cx="469900" cy="276999"/>
          </a:xfrm>
          <a:prstGeom prst="rect">
            <a:avLst/>
          </a:prstGeom>
          <a:noFill/>
        </p:spPr>
        <p:txBody>
          <a:bodyPr vert="horz" wrap="non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a:ln>
                  <a:noFill/>
                </a:ln>
                <a:solidFill>
                  <a:srgbClr val="ED7D31"/>
                </a:solidFill>
                <a:effectLst/>
                <a:uLnTx/>
                <a:uFillTx/>
                <a:latin typeface="Calibri" panose="020F0502020204030204" pitchFamily="34" charset="0"/>
                <a:ea typeface="+mn-ea"/>
                <a:cs typeface="+mn-cs"/>
              </a:rPr>
              <a:t>2026</a:t>
            </a:r>
          </a:p>
        </p:txBody>
      </p:sp>
      <p:sp>
        <p:nvSpPr>
          <p:cNvPr id="3" name="OTLSHAPE_TB_00000000000000000000000000000000_RightEndCaps">
            <a:extLst>
              <a:ext uri="{FF2B5EF4-FFF2-40B4-BE49-F238E27FC236}">
                <a16:creationId xmlns:a16="http://schemas.microsoft.com/office/drawing/2014/main" id="{16613104-9391-95A9-681A-8678F3C2AEE1}"/>
              </a:ext>
            </a:extLst>
          </p:cNvPr>
          <p:cNvSpPr txBox="1"/>
          <p:nvPr>
            <p:custDataLst>
              <p:tags r:id="rId13"/>
            </p:custDataLst>
          </p:nvPr>
        </p:nvSpPr>
        <p:spPr>
          <a:xfrm>
            <a:off x="11474534" y="1490403"/>
            <a:ext cx="449610" cy="279061"/>
          </a:xfrm>
          <a:prstGeom prst="rect">
            <a:avLst/>
          </a:prstGeom>
          <a:noFill/>
        </p:spPr>
        <p:txBody>
          <a:bodyPr vert="horz" wrap="non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44" normalizeH="0" baseline="0" noProof="0">
                <a:ln>
                  <a:noFill/>
                </a:ln>
                <a:solidFill>
                  <a:srgbClr val="E97132"/>
                </a:solidFill>
                <a:effectLst/>
                <a:uLnTx/>
                <a:uFillTx/>
                <a:latin typeface="Calibri" panose="020F0502020204030204" pitchFamily="34" charset="0"/>
                <a:ea typeface="+mn-ea"/>
                <a:cs typeface="+mn-cs"/>
              </a:rPr>
              <a:t>2027</a:t>
            </a:r>
          </a:p>
        </p:txBody>
      </p:sp>
      <p:cxnSp>
        <p:nvCxnSpPr>
          <p:cNvPr id="64" name="OTLSHAPE_M_aef32c30126c457290b9a69880c1852d_Connector1">
            <a:extLst>
              <a:ext uri="{FF2B5EF4-FFF2-40B4-BE49-F238E27FC236}">
                <a16:creationId xmlns:a16="http://schemas.microsoft.com/office/drawing/2014/main" id="{E5902838-2375-03FF-C11B-A892BDB1E448}"/>
              </a:ext>
            </a:extLst>
          </p:cNvPr>
          <p:cNvCxnSpPr/>
          <p:nvPr>
            <p:custDataLst>
              <p:tags r:id="rId14"/>
            </p:custDataLst>
          </p:nvPr>
        </p:nvCxnSpPr>
        <p:spPr>
          <a:xfrm>
            <a:off x="10695420" y="1002088"/>
            <a:ext cx="0" cy="435822"/>
          </a:xfrm>
          <a:prstGeom prst="line">
            <a:avLst/>
          </a:prstGeom>
          <a:ln w="6350" cap="flat" cmpd="sng" algn="ctr">
            <a:solidFill>
              <a:srgbClr val="E97132">
                <a:alpha val="4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0" name="OTLSHAPE_M_951b60d1ca7b47acaaf2d71df281a755_Connector1">
            <a:extLst>
              <a:ext uri="{FF2B5EF4-FFF2-40B4-BE49-F238E27FC236}">
                <a16:creationId xmlns:a16="http://schemas.microsoft.com/office/drawing/2014/main" id="{D6E7A4A3-B904-253C-6BF7-B6DFF10A6FC6}"/>
              </a:ext>
            </a:extLst>
          </p:cNvPr>
          <p:cNvCxnSpPr/>
          <p:nvPr>
            <p:custDataLst>
              <p:tags r:id="rId15"/>
            </p:custDataLst>
          </p:nvPr>
        </p:nvCxnSpPr>
        <p:spPr>
          <a:xfrm>
            <a:off x="8479066" y="587645"/>
            <a:ext cx="0" cy="850265"/>
          </a:xfrm>
          <a:prstGeom prst="line">
            <a:avLst/>
          </a:prstGeom>
          <a:ln w="6350" cap="flat" cmpd="sng" algn="ctr">
            <a:solidFill>
              <a:srgbClr val="156082">
                <a:alpha val="4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5" name="OTLSHAPE_M_852c225338b44b15883779d834d018f7_Connector1">
            <a:extLst>
              <a:ext uri="{FF2B5EF4-FFF2-40B4-BE49-F238E27FC236}">
                <a16:creationId xmlns:a16="http://schemas.microsoft.com/office/drawing/2014/main" id="{833BFC5F-D031-9CC9-D737-724ED63B9C0B}"/>
              </a:ext>
            </a:extLst>
          </p:cNvPr>
          <p:cNvCxnSpPr/>
          <p:nvPr>
            <p:custDataLst>
              <p:tags r:id="rId16"/>
            </p:custDataLst>
          </p:nvPr>
        </p:nvCxnSpPr>
        <p:spPr>
          <a:xfrm>
            <a:off x="6506886" y="1002088"/>
            <a:ext cx="0" cy="435822"/>
          </a:xfrm>
          <a:prstGeom prst="line">
            <a:avLst/>
          </a:prstGeom>
          <a:ln w="6350" cap="flat" cmpd="sng" algn="ctr">
            <a:solidFill>
              <a:srgbClr val="E97132">
                <a:alpha val="4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90" name="OTLSHAPE_TB_00000000000000000000000000000000_ScaleContainer">
            <a:extLst>
              <a:ext uri="{FF2B5EF4-FFF2-40B4-BE49-F238E27FC236}">
                <a16:creationId xmlns:a16="http://schemas.microsoft.com/office/drawing/2014/main" id="{2AFC0331-5FDA-4D59-D9D3-D9E7AEDE4ECA}"/>
              </a:ext>
            </a:extLst>
          </p:cNvPr>
          <p:cNvSpPr/>
          <p:nvPr>
            <p:custDataLst>
              <p:tags r:id="rId17"/>
            </p:custDataLst>
          </p:nvPr>
        </p:nvSpPr>
        <p:spPr>
          <a:xfrm>
            <a:off x="1092200" y="1437910"/>
            <a:ext cx="10261600" cy="182880"/>
          </a:xfrm>
          <a:prstGeom prst="round2SameRect">
            <a:avLst/>
          </a:prstGeom>
          <a:solidFill>
            <a:srgbClr val="0E284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Segoe UI"/>
              <a:ea typeface="+mn-ea"/>
              <a:cs typeface="+mn-cs"/>
            </a:endParaRPr>
          </a:p>
        </p:txBody>
      </p:sp>
      <p:sp>
        <p:nvSpPr>
          <p:cNvPr id="591" name="OTLSHAPE_TB_00000000000000000000000000000000_MiddleScaleContainer">
            <a:extLst>
              <a:ext uri="{FF2B5EF4-FFF2-40B4-BE49-F238E27FC236}">
                <a16:creationId xmlns:a16="http://schemas.microsoft.com/office/drawing/2014/main" id="{879F9C77-17C2-361B-13E7-3B27AB56D924}"/>
              </a:ext>
            </a:extLst>
          </p:cNvPr>
          <p:cNvSpPr/>
          <p:nvPr>
            <p:custDataLst>
              <p:tags r:id="rId18"/>
            </p:custDataLst>
          </p:nvPr>
        </p:nvSpPr>
        <p:spPr>
          <a:xfrm>
            <a:off x="1092200" y="1629934"/>
            <a:ext cx="10261600" cy="182880"/>
          </a:xfrm>
          <a:prstGeom prst="round2SameRect">
            <a:avLst>
              <a:gd name="adj1" fmla="val 0"/>
              <a:gd name="adj2" fmla="val 16667"/>
            </a:avLst>
          </a:prstGeom>
          <a:solidFill>
            <a:srgbClr val="737373"/>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Segoe UI"/>
              <a:ea typeface="+mn-ea"/>
              <a:cs typeface="+mn-cs"/>
            </a:endParaRPr>
          </a:p>
        </p:txBody>
      </p:sp>
      <p:sp>
        <p:nvSpPr>
          <p:cNvPr id="592" name="OTLSHAPE_TB_00000000000000000000000000000000_BottomScaleContainer" hidden="1">
            <a:extLst>
              <a:ext uri="{FF2B5EF4-FFF2-40B4-BE49-F238E27FC236}">
                <a16:creationId xmlns:a16="http://schemas.microsoft.com/office/drawing/2014/main" id="{A4CB0F1A-99B3-43A1-9CFF-EF35DB842AAF}"/>
              </a:ext>
            </a:extLst>
          </p:cNvPr>
          <p:cNvSpPr/>
          <p:nvPr>
            <p:custDataLst>
              <p:tags r:id="rId19"/>
            </p:custDataLst>
          </p:nvPr>
        </p:nvSpPr>
        <p:spPr>
          <a:xfrm>
            <a:off x="1092200" y="1437910"/>
            <a:ext cx="0" cy="0"/>
          </a:xfrm>
          <a:prstGeom prst="round2SameRect">
            <a:avLst>
              <a:gd name="adj1" fmla="val 0"/>
              <a:gd name="adj2" fmla="val 16667"/>
            </a:avLst>
          </a:prstGeom>
          <a:solidFill>
            <a:srgbClr val="0E284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Segoe UI"/>
              <a:ea typeface="+mn-ea"/>
              <a:cs typeface="+mn-cs"/>
            </a:endParaRPr>
          </a:p>
        </p:txBody>
      </p:sp>
      <p:sp>
        <p:nvSpPr>
          <p:cNvPr id="124" name="OTLSHAPE_SL_b58d94769394429493b6cfaec4e4fd41_HeaderRectangle">
            <a:extLst>
              <a:ext uri="{FF2B5EF4-FFF2-40B4-BE49-F238E27FC236}">
                <a16:creationId xmlns:a16="http://schemas.microsoft.com/office/drawing/2014/main" id="{7F9BF772-37EB-7236-3713-3B79AEBAAAB9}"/>
              </a:ext>
            </a:extLst>
          </p:cNvPr>
          <p:cNvSpPr/>
          <p:nvPr>
            <p:custDataLst>
              <p:tags r:id="rId20"/>
            </p:custDataLst>
          </p:nvPr>
        </p:nvSpPr>
        <p:spPr>
          <a:xfrm>
            <a:off x="63500" y="1860058"/>
            <a:ext cx="901700" cy="1081193"/>
          </a:xfrm>
          <a:prstGeom prst="rect">
            <a:avLst/>
          </a:prstGeom>
          <a:solidFill>
            <a:srgbClr val="E97132"/>
          </a:solid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Segoe UI"/>
              <a:ea typeface="+mn-ea"/>
              <a:cs typeface="+mn-cs"/>
            </a:endParaRPr>
          </a:p>
        </p:txBody>
      </p:sp>
      <p:sp>
        <p:nvSpPr>
          <p:cNvPr id="126" name="OTLSHAPE_SL2A_fcb0bf2dc1d74079a80c775a7dd12d43_HeaderRectangle" hidden="1">
            <a:extLst>
              <a:ext uri="{FF2B5EF4-FFF2-40B4-BE49-F238E27FC236}">
                <a16:creationId xmlns:a16="http://schemas.microsoft.com/office/drawing/2014/main" id="{294901C4-9159-3567-7DC1-E85B6DBA739A}"/>
              </a:ext>
            </a:extLst>
          </p:cNvPr>
          <p:cNvSpPr/>
          <p:nvPr>
            <p:custDataLst>
              <p:tags r:id="rId21"/>
            </p:custDataLst>
          </p:nvPr>
        </p:nvSpPr>
        <p:spPr>
          <a:xfrm>
            <a:off x="965200" y="1860058"/>
            <a:ext cx="0" cy="0"/>
          </a:xfrm>
          <a:prstGeom prst="rect">
            <a:avLst/>
          </a:prstGeom>
          <a:solidFill>
            <a:srgbClr val="E97132">
              <a:alpha val="24706"/>
            </a:srgb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Segoe UI"/>
              <a:ea typeface="+mn-ea"/>
              <a:cs typeface="+mn-cs"/>
            </a:endParaRPr>
          </a:p>
        </p:txBody>
      </p:sp>
      <p:sp>
        <p:nvSpPr>
          <p:cNvPr id="83" name="OTLSHAPE_SL_248f3f4bd3714ebf9411eb94b0a7f372_HeaderRectangle">
            <a:extLst>
              <a:ext uri="{FF2B5EF4-FFF2-40B4-BE49-F238E27FC236}">
                <a16:creationId xmlns:a16="http://schemas.microsoft.com/office/drawing/2014/main" id="{C025AF47-3A77-6269-1B4D-DABC14D7A235}"/>
              </a:ext>
            </a:extLst>
          </p:cNvPr>
          <p:cNvSpPr/>
          <p:nvPr>
            <p:custDataLst>
              <p:tags r:id="rId22"/>
            </p:custDataLst>
          </p:nvPr>
        </p:nvSpPr>
        <p:spPr>
          <a:xfrm>
            <a:off x="63500" y="2979351"/>
            <a:ext cx="901700" cy="879856"/>
          </a:xfrm>
          <a:prstGeom prst="rect">
            <a:avLst/>
          </a:prstGeom>
          <a:solidFill>
            <a:srgbClr val="A02B93"/>
          </a:solid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Segoe UI"/>
              <a:ea typeface="+mn-ea"/>
              <a:cs typeface="+mn-cs"/>
            </a:endParaRPr>
          </a:p>
        </p:txBody>
      </p:sp>
      <p:sp>
        <p:nvSpPr>
          <p:cNvPr id="96" name="OTLSHAPE_SL2A_40e139ced7594b339258919c184444ce_HeaderRectangle" hidden="1">
            <a:extLst>
              <a:ext uri="{FF2B5EF4-FFF2-40B4-BE49-F238E27FC236}">
                <a16:creationId xmlns:a16="http://schemas.microsoft.com/office/drawing/2014/main" id="{167E4187-28AF-0ADC-CC19-E8CAA101F005}"/>
              </a:ext>
            </a:extLst>
          </p:cNvPr>
          <p:cNvSpPr/>
          <p:nvPr>
            <p:custDataLst>
              <p:tags r:id="rId23"/>
            </p:custDataLst>
          </p:nvPr>
        </p:nvSpPr>
        <p:spPr>
          <a:xfrm>
            <a:off x="965200" y="2979351"/>
            <a:ext cx="0" cy="0"/>
          </a:xfrm>
          <a:prstGeom prst="rect">
            <a:avLst/>
          </a:prstGeom>
          <a:solidFill>
            <a:srgbClr val="E97132">
              <a:alpha val="24706"/>
            </a:srgb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Segoe UI"/>
              <a:ea typeface="+mn-ea"/>
              <a:cs typeface="+mn-cs"/>
            </a:endParaRPr>
          </a:p>
        </p:txBody>
      </p:sp>
      <p:sp>
        <p:nvSpPr>
          <p:cNvPr id="671" name="OTLSHAPE_SL_e89303bf2b644e568f161f63dcb1df01_HeaderRectangle">
            <a:extLst>
              <a:ext uri="{FF2B5EF4-FFF2-40B4-BE49-F238E27FC236}">
                <a16:creationId xmlns:a16="http://schemas.microsoft.com/office/drawing/2014/main" id="{0597E7DD-D2AB-D515-F66F-32A183E55B11}"/>
              </a:ext>
            </a:extLst>
          </p:cNvPr>
          <p:cNvSpPr/>
          <p:nvPr>
            <p:custDataLst>
              <p:tags r:id="rId24"/>
            </p:custDataLst>
          </p:nvPr>
        </p:nvSpPr>
        <p:spPr>
          <a:xfrm>
            <a:off x="63500" y="3897307"/>
            <a:ext cx="901700" cy="671237"/>
          </a:xfrm>
          <a:prstGeom prst="rect">
            <a:avLst/>
          </a:prstGeom>
          <a:solidFill>
            <a:srgbClr val="041D55"/>
          </a:solid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Segoe UI"/>
              <a:ea typeface="+mn-ea"/>
              <a:cs typeface="+mn-cs"/>
            </a:endParaRPr>
          </a:p>
        </p:txBody>
      </p:sp>
      <p:sp>
        <p:nvSpPr>
          <p:cNvPr id="674" name="OTLSHAPE_SL_a9d37e6e74ef4998b1b949a141f6762a_HeaderRectangle">
            <a:extLst>
              <a:ext uri="{FF2B5EF4-FFF2-40B4-BE49-F238E27FC236}">
                <a16:creationId xmlns:a16="http://schemas.microsoft.com/office/drawing/2014/main" id="{A7070EB6-E6CE-9441-D6A8-EEA0A7847893}"/>
              </a:ext>
            </a:extLst>
          </p:cNvPr>
          <p:cNvSpPr/>
          <p:nvPr>
            <p:custDataLst>
              <p:tags r:id="rId25"/>
            </p:custDataLst>
          </p:nvPr>
        </p:nvSpPr>
        <p:spPr>
          <a:xfrm>
            <a:off x="63500" y="4606645"/>
            <a:ext cx="901700" cy="879856"/>
          </a:xfrm>
          <a:prstGeom prst="rect">
            <a:avLst/>
          </a:prstGeom>
          <a:solidFill>
            <a:srgbClr val="3A7D22"/>
          </a:solid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Segoe UI"/>
              <a:ea typeface="+mn-ea"/>
              <a:cs typeface="+mn-cs"/>
            </a:endParaRPr>
          </a:p>
        </p:txBody>
      </p:sp>
      <p:sp>
        <p:nvSpPr>
          <p:cNvPr id="677" name="OTLSHAPE_SL_e578849f68624382ba360d755d43b3f1_HeaderRectangle">
            <a:extLst>
              <a:ext uri="{FF2B5EF4-FFF2-40B4-BE49-F238E27FC236}">
                <a16:creationId xmlns:a16="http://schemas.microsoft.com/office/drawing/2014/main" id="{CFE30C60-38C3-4CA7-C7E7-F5461FEA7CF7}"/>
              </a:ext>
            </a:extLst>
          </p:cNvPr>
          <p:cNvSpPr/>
          <p:nvPr>
            <p:custDataLst>
              <p:tags r:id="rId26"/>
            </p:custDataLst>
          </p:nvPr>
        </p:nvSpPr>
        <p:spPr>
          <a:xfrm>
            <a:off x="63500" y="5524601"/>
            <a:ext cx="901700" cy="671237"/>
          </a:xfrm>
          <a:prstGeom prst="rect">
            <a:avLst/>
          </a:prstGeom>
          <a:solidFill>
            <a:srgbClr val="A5A5A5"/>
          </a:solid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Segoe UI"/>
              <a:ea typeface="+mn-ea"/>
              <a:cs typeface="+mn-cs"/>
            </a:endParaRPr>
          </a:p>
        </p:txBody>
      </p:sp>
      <p:sp>
        <p:nvSpPr>
          <p:cNvPr id="734" name="OTLSHAPE_SL2A_4400394686934f64a27256442844d2d8_HeaderRectangle" hidden="1">
            <a:extLst>
              <a:ext uri="{FF2B5EF4-FFF2-40B4-BE49-F238E27FC236}">
                <a16:creationId xmlns:a16="http://schemas.microsoft.com/office/drawing/2014/main" id="{A2A9D69F-0B16-7D14-7B0A-69C6A8BC4966}"/>
              </a:ext>
            </a:extLst>
          </p:cNvPr>
          <p:cNvSpPr/>
          <p:nvPr>
            <p:custDataLst>
              <p:tags r:id="rId27"/>
            </p:custDataLst>
          </p:nvPr>
        </p:nvSpPr>
        <p:spPr>
          <a:xfrm>
            <a:off x="965200" y="3897307"/>
            <a:ext cx="0" cy="0"/>
          </a:xfrm>
          <a:prstGeom prst="rect">
            <a:avLst/>
          </a:prstGeom>
          <a:solidFill>
            <a:srgbClr val="E97132">
              <a:alpha val="24706"/>
            </a:srgb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Segoe UI"/>
              <a:ea typeface="+mn-ea"/>
              <a:cs typeface="+mn-cs"/>
            </a:endParaRPr>
          </a:p>
        </p:txBody>
      </p:sp>
      <p:sp>
        <p:nvSpPr>
          <p:cNvPr id="761" name="OTLSHAPE_SL2A_040a170c92b24fabbc491a8e424c70fc_HeaderRectangle" hidden="1">
            <a:extLst>
              <a:ext uri="{FF2B5EF4-FFF2-40B4-BE49-F238E27FC236}">
                <a16:creationId xmlns:a16="http://schemas.microsoft.com/office/drawing/2014/main" id="{A802883D-F8FD-030F-3EFB-F663A69AFB9C}"/>
              </a:ext>
            </a:extLst>
          </p:cNvPr>
          <p:cNvSpPr/>
          <p:nvPr>
            <p:custDataLst>
              <p:tags r:id="rId28"/>
            </p:custDataLst>
          </p:nvPr>
        </p:nvSpPr>
        <p:spPr>
          <a:xfrm>
            <a:off x="965200" y="4606645"/>
            <a:ext cx="0" cy="0"/>
          </a:xfrm>
          <a:prstGeom prst="rect">
            <a:avLst/>
          </a:prstGeom>
          <a:solidFill>
            <a:srgbClr val="E97132">
              <a:alpha val="24706"/>
            </a:srgb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Segoe UI"/>
              <a:ea typeface="+mn-ea"/>
              <a:cs typeface="+mn-cs"/>
            </a:endParaRPr>
          </a:p>
        </p:txBody>
      </p:sp>
      <p:sp>
        <p:nvSpPr>
          <p:cNvPr id="798" name="OTLSHAPE_SL2A_60f8e55db80e4e3999687e07f180abb5_HeaderRectangle" hidden="1">
            <a:extLst>
              <a:ext uri="{FF2B5EF4-FFF2-40B4-BE49-F238E27FC236}">
                <a16:creationId xmlns:a16="http://schemas.microsoft.com/office/drawing/2014/main" id="{60CE24FA-680E-A2A9-4F50-7637FD1484EA}"/>
              </a:ext>
            </a:extLst>
          </p:cNvPr>
          <p:cNvSpPr/>
          <p:nvPr>
            <p:custDataLst>
              <p:tags r:id="rId29"/>
            </p:custDataLst>
          </p:nvPr>
        </p:nvSpPr>
        <p:spPr>
          <a:xfrm>
            <a:off x="965200" y="5524601"/>
            <a:ext cx="0" cy="0"/>
          </a:xfrm>
          <a:prstGeom prst="rect">
            <a:avLst/>
          </a:prstGeom>
          <a:solidFill>
            <a:srgbClr val="E97132">
              <a:alpha val="24706"/>
            </a:srgb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Segoe UI"/>
              <a:ea typeface="+mn-ea"/>
              <a:cs typeface="+mn-cs"/>
            </a:endParaRPr>
          </a:p>
        </p:txBody>
      </p:sp>
      <p:cxnSp>
        <p:nvCxnSpPr>
          <p:cNvPr id="38" name="OTLSHAPE_G_00000000000000000000000000000000_ShapeBelow0">
            <a:extLst>
              <a:ext uri="{FF2B5EF4-FFF2-40B4-BE49-F238E27FC236}">
                <a16:creationId xmlns:a16="http://schemas.microsoft.com/office/drawing/2014/main" id="{8360CE7C-B2BF-9671-0EBD-D285E49175C6}"/>
              </a:ext>
            </a:extLst>
          </p:cNvPr>
          <p:cNvCxnSpPr/>
          <p:nvPr>
            <p:custDataLst>
              <p:tags r:id="rId30"/>
            </p:custDataLst>
          </p:nvPr>
        </p:nvCxnSpPr>
        <p:spPr>
          <a:xfrm>
            <a:off x="2782640" y="1821959"/>
            <a:ext cx="0" cy="4373880"/>
          </a:xfrm>
          <a:prstGeom prst="line">
            <a:avLst/>
          </a:prstGeom>
          <a:ln w="6350" cap="flat" cmpd="sng" algn="ctr">
            <a:solidFill>
              <a:srgbClr val="5B9BD5">
                <a:alpha val="14902"/>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9" name="OTLSHAPE_G_00000000000000000000000000000000_ShapeBelow1">
            <a:extLst>
              <a:ext uri="{FF2B5EF4-FFF2-40B4-BE49-F238E27FC236}">
                <a16:creationId xmlns:a16="http://schemas.microsoft.com/office/drawing/2014/main" id="{84117A60-84E5-4DBD-9F91-271DF1A541DE}"/>
              </a:ext>
            </a:extLst>
          </p:cNvPr>
          <p:cNvCxnSpPr/>
          <p:nvPr>
            <p:custDataLst>
              <p:tags r:id="rId31"/>
            </p:custDataLst>
          </p:nvPr>
        </p:nvCxnSpPr>
        <p:spPr>
          <a:xfrm>
            <a:off x="4491862" y="1821959"/>
            <a:ext cx="0" cy="4373880"/>
          </a:xfrm>
          <a:prstGeom prst="line">
            <a:avLst/>
          </a:prstGeom>
          <a:ln w="6350" cap="flat" cmpd="sng" algn="ctr">
            <a:solidFill>
              <a:srgbClr val="5B9BD5">
                <a:alpha val="14902"/>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0" name="OTLSHAPE_G_00000000000000000000000000000000_ShapeBelow2">
            <a:extLst>
              <a:ext uri="{FF2B5EF4-FFF2-40B4-BE49-F238E27FC236}">
                <a16:creationId xmlns:a16="http://schemas.microsoft.com/office/drawing/2014/main" id="{EB6EAE74-277A-CF02-0DAE-9029EAC64CB1}"/>
              </a:ext>
            </a:extLst>
          </p:cNvPr>
          <p:cNvCxnSpPr/>
          <p:nvPr>
            <p:custDataLst>
              <p:tags r:id="rId32"/>
            </p:custDataLst>
          </p:nvPr>
        </p:nvCxnSpPr>
        <p:spPr>
          <a:xfrm>
            <a:off x="6219867" y="1821959"/>
            <a:ext cx="0" cy="4373880"/>
          </a:xfrm>
          <a:prstGeom prst="line">
            <a:avLst/>
          </a:prstGeom>
          <a:ln w="6350" cap="flat" cmpd="sng" algn="ctr">
            <a:solidFill>
              <a:srgbClr val="5B9BD5">
                <a:alpha val="14902"/>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2" name="OTLSHAPE_G_00000000000000000000000000000000_ShapeBelow3">
            <a:extLst>
              <a:ext uri="{FF2B5EF4-FFF2-40B4-BE49-F238E27FC236}">
                <a16:creationId xmlns:a16="http://schemas.microsoft.com/office/drawing/2014/main" id="{F50B3266-26BA-32BE-BB0A-51E3D1D229F3}"/>
              </a:ext>
            </a:extLst>
          </p:cNvPr>
          <p:cNvCxnSpPr/>
          <p:nvPr>
            <p:custDataLst>
              <p:tags r:id="rId33"/>
            </p:custDataLst>
          </p:nvPr>
        </p:nvCxnSpPr>
        <p:spPr>
          <a:xfrm>
            <a:off x="7947872" y="1821959"/>
            <a:ext cx="0" cy="4373880"/>
          </a:xfrm>
          <a:prstGeom prst="line">
            <a:avLst/>
          </a:prstGeom>
          <a:ln w="6350" cap="flat" cmpd="sng" algn="ctr">
            <a:solidFill>
              <a:srgbClr val="5B9BD5">
                <a:alpha val="14902"/>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3" name="OTLSHAPE_G_00000000000000000000000000000000_ShapeBelow4">
            <a:extLst>
              <a:ext uri="{FF2B5EF4-FFF2-40B4-BE49-F238E27FC236}">
                <a16:creationId xmlns:a16="http://schemas.microsoft.com/office/drawing/2014/main" id="{8435E6EC-BF2C-BE7F-D160-F72BBD6EB1EB}"/>
              </a:ext>
            </a:extLst>
          </p:cNvPr>
          <p:cNvCxnSpPr/>
          <p:nvPr>
            <p:custDataLst>
              <p:tags r:id="rId34"/>
            </p:custDataLst>
          </p:nvPr>
        </p:nvCxnSpPr>
        <p:spPr>
          <a:xfrm>
            <a:off x="9638312" y="1821959"/>
            <a:ext cx="0" cy="4373880"/>
          </a:xfrm>
          <a:prstGeom prst="line">
            <a:avLst/>
          </a:prstGeom>
          <a:ln w="6350" cap="flat" cmpd="sng" algn="ctr">
            <a:solidFill>
              <a:srgbClr val="5B9BD5">
                <a:alpha val="14902"/>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86" name="OTLSHAPE_SLT_4e673deba5054865af4df38da3bb4c4c_Shape">
            <a:extLst>
              <a:ext uri="{FF2B5EF4-FFF2-40B4-BE49-F238E27FC236}">
                <a16:creationId xmlns:a16="http://schemas.microsoft.com/office/drawing/2014/main" id="{C7BB4945-46CC-1F30-D347-F656AA0132F1}"/>
              </a:ext>
            </a:extLst>
          </p:cNvPr>
          <p:cNvSpPr/>
          <p:nvPr>
            <p:custDataLst>
              <p:tags r:id="rId35"/>
            </p:custDataLst>
          </p:nvPr>
        </p:nvSpPr>
        <p:spPr>
          <a:xfrm>
            <a:off x="2219160" y="1919917"/>
            <a:ext cx="3352800" cy="127000"/>
          </a:xfrm>
          <a:prstGeom prst="chevron">
            <a:avLst/>
          </a:prstGeom>
          <a:solidFill>
            <a:srgbClr val="E97132"/>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Segoe UI"/>
              <a:ea typeface="+mn-ea"/>
              <a:cs typeface="+mn-cs"/>
            </a:endParaRPr>
          </a:p>
        </p:txBody>
      </p:sp>
      <p:sp>
        <p:nvSpPr>
          <p:cNvPr id="576" name="OTLSHAPE_SLT_4c2027bc67a54bf08f0d33dad1ea1d72_Shape">
            <a:extLst>
              <a:ext uri="{FF2B5EF4-FFF2-40B4-BE49-F238E27FC236}">
                <a16:creationId xmlns:a16="http://schemas.microsoft.com/office/drawing/2014/main" id="{B2B4DDC9-7A6D-1C7A-EFC9-E0320DA6562B}"/>
              </a:ext>
            </a:extLst>
          </p:cNvPr>
          <p:cNvSpPr/>
          <p:nvPr>
            <p:custDataLst>
              <p:tags r:id="rId36"/>
            </p:custDataLst>
          </p:nvPr>
        </p:nvSpPr>
        <p:spPr>
          <a:xfrm>
            <a:off x="7553437" y="2545773"/>
            <a:ext cx="800100" cy="127000"/>
          </a:xfrm>
          <a:prstGeom prst="roundRect">
            <a:avLst/>
          </a:prstGeom>
          <a:solidFill>
            <a:srgbClr val="E97132"/>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Segoe UI"/>
              <a:ea typeface="+mn-ea"/>
              <a:cs typeface="+mn-cs"/>
            </a:endParaRPr>
          </a:p>
        </p:txBody>
      </p:sp>
      <p:sp>
        <p:nvSpPr>
          <p:cNvPr id="618" name="OTLSHAPE_SLT_9823c18d4eb2467e8f5b201d7f30c192_Shape">
            <a:extLst>
              <a:ext uri="{FF2B5EF4-FFF2-40B4-BE49-F238E27FC236}">
                <a16:creationId xmlns:a16="http://schemas.microsoft.com/office/drawing/2014/main" id="{61304F73-D5E0-68CB-24EE-8693FEE02551}"/>
              </a:ext>
            </a:extLst>
          </p:cNvPr>
          <p:cNvSpPr/>
          <p:nvPr>
            <p:custDataLst>
              <p:tags r:id="rId37"/>
            </p:custDataLst>
          </p:nvPr>
        </p:nvSpPr>
        <p:spPr>
          <a:xfrm>
            <a:off x="8342309" y="2754392"/>
            <a:ext cx="139700" cy="127000"/>
          </a:xfrm>
          <a:prstGeom prst="roundRect">
            <a:avLst/>
          </a:prstGeom>
          <a:solidFill>
            <a:srgbClr val="E97132"/>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Segoe UI"/>
              <a:ea typeface="+mn-ea"/>
              <a:cs typeface="+mn-cs"/>
            </a:endParaRPr>
          </a:p>
        </p:txBody>
      </p:sp>
      <p:sp>
        <p:nvSpPr>
          <p:cNvPr id="708" name="OTLSHAPE_SLT_d6dbf6cd03a0433db93809d29234bd53_Shape">
            <a:extLst>
              <a:ext uri="{FF2B5EF4-FFF2-40B4-BE49-F238E27FC236}">
                <a16:creationId xmlns:a16="http://schemas.microsoft.com/office/drawing/2014/main" id="{06385FA9-E650-2D78-B8E3-485DD37B0F26}"/>
              </a:ext>
            </a:extLst>
          </p:cNvPr>
          <p:cNvSpPr/>
          <p:nvPr>
            <p:custDataLst>
              <p:tags r:id="rId38"/>
            </p:custDataLst>
          </p:nvPr>
        </p:nvSpPr>
        <p:spPr>
          <a:xfrm>
            <a:off x="2219160" y="3039211"/>
            <a:ext cx="3314700" cy="127000"/>
          </a:xfrm>
          <a:prstGeom prst="chevron">
            <a:avLst/>
          </a:prstGeom>
          <a:solidFill>
            <a:srgbClr val="A02B93"/>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Segoe UI"/>
              <a:ea typeface="+mn-ea"/>
              <a:cs typeface="+mn-cs"/>
            </a:endParaRPr>
          </a:p>
        </p:txBody>
      </p:sp>
      <p:sp>
        <p:nvSpPr>
          <p:cNvPr id="688" name="OTLSHAPE_SLT_d7c66909c9ee41b99b97b8b4eca384d4_Shape">
            <a:extLst>
              <a:ext uri="{FF2B5EF4-FFF2-40B4-BE49-F238E27FC236}">
                <a16:creationId xmlns:a16="http://schemas.microsoft.com/office/drawing/2014/main" id="{9C060C0B-83B2-44EA-F409-1F257208DA1E}"/>
              </a:ext>
            </a:extLst>
          </p:cNvPr>
          <p:cNvSpPr/>
          <p:nvPr>
            <p:custDataLst>
              <p:tags r:id="rId39"/>
            </p:custDataLst>
          </p:nvPr>
        </p:nvSpPr>
        <p:spPr>
          <a:xfrm>
            <a:off x="5562474" y="2128536"/>
            <a:ext cx="685800" cy="127000"/>
          </a:xfrm>
          <a:prstGeom prst="roundRect">
            <a:avLst/>
          </a:prstGeom>
          <a:solidFill>
            <a:srgbClr val="E97132"/>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Segoe UI"/>
              <a:ea typeface="+mn-ea"/>
              <a:cs typeface="+mn-cs"/>
            </a:endParaRPr>
          </a:p>
        </p:txBody>
      </p:sp>
      <p:sp>
        <p:nvSpPr>
          <p:cNvPr id="698" name="OTLSHAPE_SLT_9cf42dbb99c445358cd416c77c65da1f_Shape">
            <a:extLst>
              <a:ext uri="{FF2B5EF4-FFF2-40B4-BE49-F238E27FC236}">
                <a16:creationId xmlns:a16="http://schemas.microsoft.com/office/drawing/2014/main" id="{A3887A75-FF8A-ADE4-7D3B-3B931EB10957}"/>
              </a:ext>
            </a:extLst>
          </p:cNvPr>
          <p:cNvSpPr/>
          <p:nvPr>
            <p:custDataLst>
              <p:tags r:id="rId40"/>
            </p:custDataLst>
          </p:nvPr>
        </p:nvSpPr>
        <p:spPr>
          <a:xfrm>
            <a:off x="6238650" y="2337155"/>
            <a:ext cx="1320800" cy="127000"/>
          </a:xfrm>
          <a:prstGeom prst="roundRect">
            <a:avLst/>
          </a:prstGeom>
          <a:solidFill>
            <a:srgbClr val="E97132"/>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Segoe UI"/>
              <a:ea typeface="+mn-ea"/>
              <a:cs typeface="+mn-cs"/>
            </a:endParaRPr>
          </a:p>
        </p:txBody>
      </p:sp>
      <p:sp>
        <p:nvSpPr>
          <p:cNvPr id="710" name="OTLSHAPE_SLT_42f2e5f7743146e383bcd00cc0ba3b5d_Shape">
            <a:extLst>
              <a:ext uri="{FF2B5EF4-FFF2-40B4-BE49-F238E27FC236}">
                <a16:creationId xmlns:a16="http://schemas.microsoft.com/office/drawing/2014/main" id="{C456ABA1-9C8D-D991-A6D2-08AB9B879BEF}"/>
              </a:ext>
            </a:extLst>
          </p:cNvPr>
          <p:cNvSpPr/>
          <p:nvPr>
            <p:custDataLst>
              <p:tags r:id="rId41"/>
            </p:custDataLst>
          </p:nvPr>
        </p:nvSpPr>
        <p:spPr>
          <a:xfrm>
            <a:off x="4059861" y="3247829"/>
            <a:ext cx="2133600" cy="127000"/>
          </a:xfrm>
          <a:prstGeom prst="roundRect">
            <a:avLst/>
          </a:prstGeom>
          <a:solidFill>
            <a:srgbClr val="A02B93"/>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Segoe UI"/>
              <a:ea typeface="+mn-ea"/>
              <a:cs typeface="+mn-cs"/>
            </a:endParaRPr>
          </a:p>
        </p:txBody>
      </p:sp>
      <p:sp>
        <p:nvSpPr>
          <p:cNvPr id="720" name="OTLSHAPE_SLT_f3de254c4a44488da68dab63536b76d2_Shape">
            <a:extLst>
              <a:ext uri="{FF2B5EF4-FFF2-40B4-BE49-F238E27FC236}">
                <a16:creationId xmlns:a16="http://schemas.microsoft.com/office/drawing/2014/main" id="{6FFCBE3C-6F8D-0FF3-526E-7B379F1328C1}"/>
              </a:ext>
            </a:extLst>
          </p:cNvPr>
          <p:cNvSpPr/>
          <p:nvPr>
            <p:custDataLst>
              <p:tags r:id="rId42"/>
            </p:custDataLst>
          </p:nvPr>
        </p:nvSpPr>
        <p:spPr>
          <a:xfrm>
            <a:off x="6182302" y="3456448"/>
            <a:ext cx="2032000" cy="127000"/>
          </a:xfrm>
          <a:prstGeom prst="roundRect">
            <a:avLst/>
          </a:prstGeom>
          <a:solidFill>
            <a:srgbClr val="A02B93"/>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Segoe UI"/>
              <a:ea typeface="+mn-ea"/>
              <a:cs typeface="+mn-cs"/>
            </a:endParaRPr>
          </a:p>
        </p:txBody>
      </p:sp>
      <p:sp>
        <p:nvSpPr>
          <p:cNvPr id="737" name="OTLSHAPE_SLT_9094c6abfe924226ac59c291e00aa73d_Shape">
            <a:extLst>
              <a:ext uri="{FF2B5EF4-FFF2-40B4-BE49-F238E27FC236}">
                <a16:creationId xmlns:a16="http://schemas.microsoft.com/office/drawing/2014/main" id="{ED34D418-1F64-B310-72F6-2B485800EF30}"/>
              </a:ext>
            </a:extLst>
          </p:cNvPr>
          <p:cNvSpPr/>
          <p:nvPr>
            <p:custDataLst>
              <p:tags r:id="rId43"/>
            </p:custDataLst>
          </p:nvPr>
        </p:nvSpPr>
        <p:spPr>
          <a:xfrm>
            <a:off x="4604558" y="3957167"/>
            <a:ext cx="2654300" cy="127000"/>
          </a:xfrm>
          <a:prstGeom prst="chevron">
            <a:avLst/>
          </a:prstGeom>
          <a:solidFill>
            <a:srgbClr val="1F497D"/>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Segoe UI"/>
              <a:ea typeface="+mn-ea"/>
              <a:cs typeface="+mn-cs"/>
            </a:endParaRPr>
          </a:p>
        </p:txBody>
      </p:sp>
      <p:sp>
        <p:nvSpPr>
          <p:cNvPr id="747" name="OTLSHAPE_SLT_3386a953eaff44219864f7cbef5236ef_Shape">
            <a:extLst>
              <a:ext uri="{FF2B5EF4-FFF2-40B4-BE49-F238E27FC236}">
                <a16:creationId xmlns:a16="http://schemas.microsoft.com/office/drawing/2014/main" id="{DCC7288A-8729-3359-BA37-E562D6A7E832}"/>
              </a:ext>
            </a:extLst>
          </p:cNvPr>
          <p:cNvSpPr/>
          <p:nvPr>
            <p:custDataLst>
              <p:tags r:id="rId44"/>
            </p:custDataLst>
          </p:nvPr>
        </p:nvSpPr>
        <p:spPr>
          <a:xfrm>
            <a:off x="7252914" y="4165785"/>
            <a:ext cx="927100" cy="127000"/>
          </a:xfrm>
          <a:prstGeom prst="roundRect">
            <a:avLst/>
          </a:prstGeom>
          <a:solidFill>
            <a:srgbClr val="1F497D"/>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Segoe UI"/>
              <a:ea typeface="+mn-ea"/>
              <a:cs typeface="+mn-cs"/>
            </a:endParaRPr>
          </a:p>
        </p:txBody>
      </p:sp>
      <p:sp>
        <p:nvSpPr>
          <p:cNvPr id="764" name="OTLSHAPE_SLT_dda3463e508546048957e6d935e7935b_Shape">
            <a:extLst>
              <a:ext uri="{FF2B5EF4-FFF2-40B4-BE49-F238E27FC236}">
                <a16:creationId xmlns:a16="http://schemas.microsoft.com/office/drawing/2014/main" id="{DB9845F1-92C2-404A-2209-E7994C404623}"/>
              </a:ext>
            </a:extLst>
          </p:cNvPr>
          <p:cNvSpPr/>
          <p:nvPr>
            <p:custDataLst>
              <p:tags r:id="rId45"/>
            </p:custDataLst>
          </p:nvPr>
        </p:nvSpPr>
        <p:spPr>
          <a:xfrm>
            <a:off x="2219160" y="4666504"/>
            <a:ext cx="1244600" cy="127000"/>
          </a:xfrm>
          <a:prstGeom prst="chevron">
            <a:avLst/>
          </a:prstGeom>
          <a:solidFill>
            <a:srgbClr val="196B24"/>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Segoe UI"/>
              <a:ea typeface="+mn-ea"/>
              <a:cs typeface="+mn-cs"/>
            </a:endParaRPr>
          </a:p>
        </p:txBody>
      </p:sp>
      <p:sp>
        <p:nvSpPr>
          <p:cNvPr id="774" name="OTLSHAPE_SLT_8dd2f470155c40968839153894afb04a_Shape">
            <a:extLst>
              <a:ext uri="{FF2B5EF4-FFF2-40B4-BE49-F238E27FC236}">
                <a16:creationId xmlns:a16="http://schemas.microsoft.com/office/drawing/2014/main" id="{C5153A8E-E6BC-3957-B453-4BB2FA06CF30}"/>
              </a:ext>
            </a:extLst>
          </p:cNvPr>
          <p:cNvSpPr/>
          <p:nvPr>
            <p:custDataLst>
              <p:tags r:id="rId46"/>
            </p:custDataLst>
          </p:nvPr>
        </p:nvSpPr>
        <p:spPr>
          <a:xfrm>
            <a:off x="3458816" y="4875123"/>
            <a:ext cx="2463800" cy="127000"/>
          </a:xfrm>
          <a:prstGeom prst="roundRect">
            <a:avLst/>
          </a:prstGeom>
          <a:solidFill>
            <a:srgbClr val="196B24"/>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Segoe UI"/>
              <a:ea typeface="+mn-ea"/>
              <a:cs typeface="+mn-cs"/>
            </a:endParaRPr>
          </a:p>
        </p:txBody>
      </p:sp>
      <p:sp>
        <p:nvSpPr>
          <p:cNvPr id="784" name="OTLSHAPE_SLT_9fb52797228d4173a21e58031f1ad795_Shape">
            <a:extLst>
              <a:ext uri="{FF2B5EF4-FFF2-40B4-BE49-F238E27FC236}">
                <a16:creationId xmlns:a16="http://schemas.microsoft.com/office/drawing/2014/main" id="{09644576-2540-393C-B43F-B3ECFA4946F7}"/>
              </a:ext>
            </a:extLst>
          </p:cNvPr>
          <p:cNvSpPr/>
          <p:nvPr>
            <p:custDataLst>
              <p:tags r:id="rId47"/>
            </p:custDataLst>
          </p:nvPr>
        </p:nvSpPr>
        <p:spPr>
          <a:xfrm>
            <a:off x="5919345" y="5083741"/>
            <a:ext cx="1244600" cy="127000"/>
          </a:xfrm>
          <a:prstGeom prst="roundRect">
            <a:avLst/>
          </a:prstGeom>
          <a:solidFill>
            <a:srgbClr val="196B24"/>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Segoe UI"/>
              <a:ea typeface="+mn-ea"/>
              <a:cs typeface="+mn-cs"/>
            </a:endParaRPr>
          </a:p>
        </p:txBody>
      </p:sp>
      <p:sp>
        <p:nvSpPr>
          <p:cNvPr id="805" name="OTLSHAPE_SLT_e8d3802504fd4e0982c16c0f2f8837cc_Shape">
            <a:extLst>
              <a:ext uri="{FF2B5EF4-FFF2-40B4-BE49-F238E27FC236}">
                <a16:creationId xmlns:a16="http://schemas.microsoft.com/office/drawing/2014/main" id="{59249729-567B-29CB-11D4-6C1CDAC9A5A6}"/>
              </a:ext>
            </a:extLst>
          </p:cNvPr>
          <p:cNvSpPr/>
          <p:nvPr>
            <p:custDataLst>
              <p:tags r:id="rId48"/>
            </p:custDataLst>
          </p:nvPr>
        </p:nvSpPr>
        <p:spPr>
          <a:xfrm>
            <a:off x="5524909" y="5584460"/>
            <a:ext cx="1739900" cy="127000"/>
          </a:xfrm>
          <a:prstGeom prst="roundRect">
            <a:avLst/>
          </a:prstGeom>
          <a:solidFill>
            <a:srgbClr val="A5A5A5"/>
          </a:solid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Segoe UI"/>
              <a:ea typeface="+mn-ea"/>
              <a:cs typeface="+mn-cs"/>
            </a:endParaRPr>
          </a:p>
        </p:txBody>
      </p:sp>
      <p:sp>
        <p:nvSpPr>
          <p:cNvPr id="815" name="OTLSHAPE_SLT_28aaaa51c6fd496dbfb57651b2317d45_Shape">
            <a:extLst>
              <a:ext uri="{FF2B5EF4-FFF2-40B4-BE49-F238E27FC236}">
                <a16:creationId xmlns:a16="http://schemas.microsoft.com/office/drawing/2014/main" id="{1847CEAE-B4FF-CA3E-A69A-E480606E3090}"/>
              </a:ext>
            </a:extLst>
          </p:cNvPr>
          <p:cNvSpPr/>
          <p:nvPr>
            <p:custDataLst>
              <p:tags r:id="rId49"/>
            </p:custDataLst>
          </p:nvPr>
        </p:nvSpPr>
        <p:spPr>
          <a:xfrm>
            <a:off x="7252914" y="5793079"/>
            <a:ext cx="419100" cy="127000"/>
          </a:xfrm>
          <a:prstGeom prst="roundRect">
            <a:avLst/>
          </a:prstGeom>
          <a:solidFill>
            <a:srgbClr val="A5A5A5"/>
          </a:solid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Segoe UI"/>
              <a:ea typeface="+mn-ea"/>
              <a:cs typeface="+mn-cs"/>
            </a:endParaRPr>
          </a:p>
        </p:txBody>
      </p:sp>
      <p:sp>
        <p:nvSpPr>
          <p:cNvPr id="626" name="OTLSHAPE_TB_00000000000000000000000000000000_ElapsedTime">
            <a:extLst>
              <a:ext uri="{FF2B5EF4-FFF2-40B4-BE49-F238E27FC236}">
                <a16:creationId xmlns:a16="http://schemas.microsoft.com/office/drawing/2014/main" id="{D17729D8-9CB1-D12F-E7EC-37EB7C4CF905}"/>
              </a:ext>
            </a:extLst>
          </p:cNvPr>
          <p:cNvSpPr/>
          <p:nvPr>
            <p:custDataLst>
              <p:tags r:id="rId50"/>
            </p:custDataLst>
          </p:nvPr>
        </p:nvSpPr>
        <p:spPr>
          <a:xfrm>
            <a:off x="1092200" y="1437910"/>
            <a:ext cx="2006600" cy="25603"/>
          </a:xfrm>
          <a:prstGeom prst="rect">
            <a:avLst/>
          </a:prstGeom>
          <a:solidFill>
            <a:srgbClr val="FF0000">
              <a:alpha val="74902"/>
            </a:srgb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Segoe UI"/>
              <a:ea typeface="+mn-ea"/>
              <a:cs typeface="+mn-cs"/>
            </a:endParaRPr>
          </a:p>
        </p:txBody>
      </p:sp>
      <p:sp>
        <p:nvSpPr>
          <p:cNvPr id="687" name="OTLSHAPE_SLT_4e673deba5054865af4df38da3bb4c4c_ShapePercentage" hidden="1">
            <a:extLst>
              <a:ext uri="{FF2B5EF4-FFF2-40B4-BE49-F238E27FC236}">
                <a16:creationId xmlns:a16="http://schemas.microsoft.com/office/drawing/2014/main" id="{23CC3BE4-AB95-0E16-51B8-C05B5B195548}"/>
              </a:ext>
            </a:extLst>
          </p:cNvPr>
          <p:cNvSpPr/>
          <p:nvPr>
            <p:custDataLst>
              <p:tags r:id="rId51"/>
            </p:custDataLst>
          </p:nvPr>
        </p:nvSpPr>
        <p:spPr>
          <a:xfrm>
            <a:off x="2219160" y="1919917"/>
            <a:ext cx="0" cy="127000"/>
          </a:xfrm>
          <a:prstGeom prst="chevron">
            <a:avLst/>
          </a:prstGeom>
          <a:solidFill>
            <a:schemeClr val="dk1">
              <a:alpha val="34902"/>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Segoe UI"/>
              <a:ea typeface="+mn-ea"/>
              <a:cs typeface="+mn-cs"/>
            </a:endParaRPr>
          </a:p>
        </p:txBody>
      </p:sp>
      <p:sp>
        <p:nvSpPr>
          <p:cNvPr id="577" name="OTLSHAPE_SLT_4c2027bc67a54bf08f0d33dad1ea1d72_ShapePercentage" hidden="1">
            <a:extLst>
              <a:ext uri="{FF2B5EF4-FFF2-40B4-BE49-F238E27FC236}">
                <a16:creationId xmlns:a16="http://schemas.microsoft.com/office/drawing/2014/main" id="{2C4E0A3A-56CE-E570-1896-B33F796FCF17}"/>
              </a:ext>
            </a:extLst>
          </p:cNvPr>
          <p:cNvSpPr/>
          <p:nvPr>
            <p:custDataLst>
              <p:tags r:id="rId52"/>
            </p:custDataLst>
          </p:nvPr>
        </p:nvSpPr>
        <p:spPr>
          <a:xfrm>
            <a:off x="7553437" y="2545773"/>
            <a:ext cx="12700" cy="127000"/>
          </a:xfrm>
          <a:prstGeom prst="roundRect">
            <a:avLst/>
          </a:prstGeom>
          <a:solidFill>
            <a:schemeClr val="dk1">
              <a:alpha val="34902"/>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Segoe UI"/>
              <a:ea typeface="+mn-ea"/>
              <a:cs typeface="+mn-cs"/>
            </a:endParaRPr>
          </a:p>
        </p:txBody>
      </p:sp>
      <p:sp>
        <p:nvSpPr>
          <p:cNvPr id="619" name="OTLSHAPE_SLT_9823c18d4eb2467e8f5b201d7f30c192_ShapePercentage" hidden="1">
            <a:extLst>
              <a:ext uri="{FF2B5EF4-FFF2-40B4-BE49-F238E27FC236}">
                <a16:creationId xmlns:a16="http://schemas.microsoft.com/office/drawing/2014/main" id="{B6D3B04B-D551-67A0-04FF-FEC5AE48D0DE}"/>
              </a:ext>
            </a:extLst>
          </p:cNvPr>
          <p:cNvSpPr/>
          <p:nvPr>
            <p:custDataLst>
              <p:tags r:id="rId53"/>
            </p:custDataLst>
          </p:nvPr>
        </p:nvSpPr>
        <p:spPr>
          <a:xfrm>
            <a:off x="8342309" y="2754392"/>
            <a:ext cx="12700" cy="127000"/>
          </a:xfrm>
          <a:prstGeom prst="roundRect">
            <a:avLst/>
          </a:prstGeom>
          <a:solidFill>
            <a:schemeClr val="dk1">
              <a:alpha val="34902"/>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Segoe UI"/>
              <a:ea typeface="+mn-ea"/>
              <a:cs typeface="+mn-cs"/>
            </a:endParaRPr>
          </a:p>
        </p:txBody>
      </p:sp>
      <p:sp>
        <p:nvSpPr>
          <p:cNvPr id="709" name="OTLSHAPE_SLT_d6dbf6cd03a0433db93809d29234bd53_ShapePercentage" hidden="1">
            <a:extLst>
              <a:ext uri="{FF2B5EF4-FFF2-40B4-BE49-F238E27FC236}">
                <a16:creationId xmlns:a16="http://schemas.microsoft.com/office/drawing/2014/main" id="{C16FF279-83F9-6E98-57A5-B61BBC9BEA4D}"/>
              </a:ext>
            </a:extLst>
          </p:cNvPr>
          <p:cNvSpPr/>
          <p:nvPr>
            <p:custDataLst>
              <p:tags r:id="rId54"/>
            </p:custDataLst>
          </p:nvPr>
        </p:nvSpPr>
        <p:spPr>
          <a:xfrm>
            <a:off x="2219160" y="3039211"/>
            <a:ext cx="0" cy="127000"/>
          </a:xfrm>
          <a:prstGeom prst="chevron">
            <a:avLst/>
          </a:prstGeom>
          <a:solidFill>
            <a:schemeClr val="dk1">
              <a:alpha val="34902"/>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Segoe UI"/>
              <a:ea typeface="+mn-ea"/>
              <a:cs typeface="+mn-cs"/>
            </a:endParaRPr>
          </a:p>
        </p:txBody>
      </p:sp>
      <p:sp>
        <p:nvSpPr>
          <p:cNvPr id="689" name="OTLSHAPE_SLT_d7c66909c9ee41b99b97b8b4eca384d4_ShapePercentage" hidden="1">
            <a:extLst>
              <a:ext uri="{FF2B5EF4-FFF2-40B4-BE49-F238E27FC236}">
                <a16:creationId xmlns:a16="http://schemas.microsoft.com/office/drawing/2014/main" id="{36E66506-4D39-3772-CA77-B575C47553F5}"/>
              </a:ext>
            </a:extLst>
          </p:cNvPr>
          <p:cNvSpPr/>
          <p:nvPr>
            <p:custDataLst>
              <p:tags r:id="rId55"/>
            </p:custDataLst>
          </p:nvPr>
        </p:nvSpPr>
        <p:spPr>
          <a:xfrm>
            <a:off x="5562474" y="2128536"/>
            <a:ext cx="12700" cy="127000"/>
          </a:xfrm>
          <a:prstGeom prst="roundRect">
            <a:avLst/>
          </a:prstGeom>
          <a:solidFill>
            <a:schemeClr val="dk1">
              <a:alpha val="34902"/>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Segoe UI"/>
              <a:ea typeface="+mn-ea"/>
              <a:cs typeface="+mn-cs"/>
            </a:endParaRPr>
          </a:p>
        </p:txBody>
      </p:sp>
      <p:sp>
        <p:nvSpPr>
          <p:cNvPr id="699" name="OTLSHAPE_SLT_9cf42dbb99c445358cd416c77c65da1f_ShapePercentage" hidden="1">
            <a:extLst>
              <a:ext uri="{FF2B5EF4-FFF2-40B4-BE49-F238E27FC236}">
                <a16:creationId xmlns:a16="http://schemas.microsoft.com/office/drawing/2014/main" id="{946B40C2-7C1E-AF88-D9EE-07C002F8133E}"/>
              </a:ext>
            </a:extLst>
          </p:cNvPr>
          <p:cNvSpPr/>
          <p:nvPr>
            <p:custDataLst>
              <p:tags r:id="rId56"/>
            </p:custDataLst>
          </p:nvPr>
        </p:nvSpPr>
        <p:spPr>
          <a:xfrm>
            <a:off x="6238650" y="2337155"/>
            <a:ext cx="12700" cy="127000"/>
          </a:xfrm>
          <a:prstGeom prst="roundRect">
            <a:avLst/>
          </a:prstGeom>
          <a:solidFill>
            <a:schemeClr val="dk1">
              <a:alpha val="34902"/>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Segoe UI"/>
              <a:ea typeface="+mn-ea"/>
              <a:cs typeface="+mn-cs"/>
            </a:endParaRPr>
          </a:p>
        </p:txBody>
      </p:sp>
      <p:sp>
        <p:nvSpPr>
          <p:cNvPr id="711" name="OTLSHAPE_SLT_42f2e5f7743146e383bcd00cc0ba3b5d_ShapePercentage" hidden="1">
            <a:extLst>
              <a:ext uri="{FF2B5EF4-FFF2-40B4-BE49-F238E27FC236}">
                <a16:creationId xmlns:a16="http://schemas.microsoft.com/office/drawing/2014/main" id="{0255AEE3-D274-7747-ED3A-6E0F36F47B50}"/>
              </a:ext>
            </a:extLst>
          </p:cNvPr>
          <p:cNvSpPr/>
          <p:nvPr>
            <p:custDataLst>
              <p:tags r:id="rId57"/>
            </p:custDataLst>
          </p:nvPr>
        </p:nvSpPr>
        <p:spPr>
          <a:xfrm>
            <a:off x="4059861" y="3247829"/>
            <a:ext cx="12700" cy="127000"/>
          </a:xfrm>
          <a:prstGeom prst="roundRect">
            <a:avLst/>
          </a:prstGeom>
          <a:solidFill>
            <a:schemeClr val="dk1">
              <a:alpha val="34902"/>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Segoe UI"/>
              <a:ea typeface="+mn-ea"/>
              <a:cs typeface="+mn-cs"/>
            </a:endParaRPr>
          </a:p>
        </p:txBody>
      </p:sp>
      <p:sp>
        <p:nvSpPr>
          <p:cNvPr id="721" name="OTLSHAPE_SLT_f3de254c4a44488da68dab63536b76d2_ShapePercentage" hidden="1">
            <a:extLst>
              <a:ext uri="{FF2B5EF4-FFF2-40B4-BE49-F238E27FC236}">
                <a16:creationId xmlns:a16="http://schemas.microsoft.com/office/drawing/2014/main" id="{57112C6B-549E-5451-2B60-9FF2AC68A299}"/>
              </a:ext>
            </a:extLst>
          </p:cNvPr>
          <p:cNvSpPr/>
          <p:nvPr>
            <p:custDataLst>
              <p:tags r:id="rId58"/>
            </p:custDataLst>
          </p:nvPr>
        </p:nvSpPr>
        <p:spPr>
          <a:xfrm>
            <a:off x="6182302" y="3456448"/>
            <a:ext cx="12700" cy="127000"/>
          </a:xfrm>
          <a:prstGeom prst="roundRect">
            <a:avLst/>
          </a:prstGeom>
          <a:solidFill>
            <a:schemeClr val="dk1">
              <a:alpha val="34902"/>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Segoe UI"/>
              <a:ea typeface="+mn-ea"/>
              <a:cs typeface="+mn-cs"/>
            </a:endParaRPr>
          </a:p>
        </p:txBody>
      </p:sp>
      <p:sp>
        <p:nvSpPr>
          <p:cNvPr id="738" name="OTLSHAPE_SLT_9094c6abfe924226ac59c291e00aa73d_ShapePercentage" hidden="1">
            <a:extLst>
              <a:ext uri="{FF2B5EF4-FFF2-40B4-BE49-F238E27FC236}">
                <a16:creationId xmlns:a16="http://schemas.microsoft.com/office/drawing/2014/main" id="{118ACED6-A933-7E02-DE50-1D84D3EA0A66}"/>
              </a:ext>
            </a:extLst>
          </p:cNvPr>
          <p:cNvSpPr/>
          <p:nvPr>
            <p:custDataLst>
              <p:tags r:id="rId59"/>
            </p:custDataLst>
          </p:nvPr>
        </p:nvSpPr>
        <p:spPr>
          <a:xfrm>
            <a:off x="4604558" y="3957167"/>
            <a:ext cx="0" cy="127000"/>
          </a:xfrm>
          <a:prstGeom prst="chevron">
            <a:avLst/>
          </a:prstGeom>
          <a:solidFill>
            <a:schemeClr val="dk1">
              <a:alpha val="34902"/>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Segoe UI"/>
              <a:ea typeface="+mn-ea"/>
              <a:cs typeface="+mn-cs"/>
            </a:endParaRPr>
          </a:p>
        </p:txBody>
      </p:sp>
      <p:sp>
        <p:nvSpPr>
          <p:cNvPr id="748" name="OTLSHAPE_SLT_3386a953eaff44219864f7cbef5236ef_ShapePercentage" hidden="1">
            <a:extLst>
              <a:ext uri="{FF2B5EF4-FFF2-40B4-BE49-F238E27FC236}">
                <a16:creationId xmlns:a16="http://schemas.microsoft.com/office/drawing/2014/main" id="{1580085D-5F79-7A6C-BA5E-61EC0E0FA0F8}"/>
              </a:ext>
            </a:extLst>
          </p:cNvPr>
          <p:cNvSpPr/>
          <p:nvPr>
            <p:custDataLst>
              <p:tags r:id="rId60"/>
            </p:custDataLst>
          </p:nvPr>
        </p:nvSpPr>
        <p:spPr>
          <a:xfrm>
            <a:off x="7252914" y="4165785"/>
            <a:ext cx="12700" cy="127000"/>
          </a:xfrm>
          <a:prstGeom prst="roundRect">
            <a:avLst/>
          </a:prstGeom>
          <a:solidFill>
            <a:schemeClr val="dk1">
              <a:alpha val="34902"/>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Segoe UI"/>
              <a:ea typeface="+mn-ea"/>
              <a:cs typeface="+mn-cs"/>
            </a:endParaRPr>
          </a:p>
        </p:txBody>
      </p:sp>
      <p:sp>
        <p:nvSpPr>
          <p:cNvPr id="765" name="OTLSHAPE_SLT_dda3463e508546048957e6d935e7935b_ShapePercentage" hidden="1">
            <a:extLst>
              <a:ext uri="{FF2B5EF4-FFF2-40B4-BE49-F238E27FC236}">
                <a16:creationId xmlns:a16="http://schemas.microsoft.com/office/drawing/2014/main" id="{B9053312-C980-785D-C3EB-FA17349654F3}"/>
              </a:ext>
            </a:extLst>
          </p:cNvPr>
          <p:cNvSpPr/>
          <p:nvPr>
            <p:custDataLst>
              <p:tags r:id="rId61"/>
            </p:custDataLst>
          </p:nvPr>
        </p:nvSpPr>
        <p:spPr>
          <a:xfrm>
            <a:off x="2219160" y="4666504"/>
            <a:ext cx="0" cy="127000"/>
          </a:xfrm>
          <a:prstGeom prst="chevron">
            <a:avLst/>
          </a:prstGeom>
          <a:solidFill>
            <a:schemeClr val="dk1">
              <a:alpha val="34902"/>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Segoe UI"/>
              <a:ea typeface="+mn-ea"/>
              <a:cs typeface="+mn-cs"/>
            </a:endParaRPr>
          </a:p>
        </p:txBody>
      </p:sp>
      <p:sp>
        <p:nvSpPr>
          <p:cNvPr id="775" name="OTLSHAPE_SLT_8dd2f470155c40968839153894afb04a_ShapePercentage" hidden="1">
            <a:extLst>
              <a:ext uri="{FF2B5EF4-FFF2-40B4-BE49-F238E27FC236}">
                <a16:creationId xmlns:a16="http://schemas.microsoft.com/office/drawing/2014/main" id="{05DC8870-911C-6F75-01D9-2EFF5B6C7904}"/>
              </a:ext>
            </a:extLst>
          </p:cNvPr>
          <p:cNvSpPr/>
          <p:nvPr>
            <p:custDataLst>
              <p:tags r:id="rId62"/>
            </p:custDataLst>
          </p:nvPr>
        </p:nvSpPr>
        <p:spPr>
          <a:xfrm>
            <a:off x="3458816" y="4875123"/>
            <a:ext cx="12700" cy="127000"/>
          </a:xfrm>
          <a:prstGeom prst="roundRect">
            <a:avLst/>
          </a:prstGeom>
          <a:solidFill>
            <a:schemeClr val="dk1">
              <a:alpha val="34902"/>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Segoe UI"/>
              <a:ea typeface="+mn-ea"/>
              <a:cs typeface="+mn-cs"/>
            </a:endParaRPr>
          </a:p>
        </p:txBody>
      </p:sp>
      <p:sp>
        <p:nvSpPr>
          <p:cNvPr id="785" name="OTLSHAPE_SLT_9fb52797228d4173a21e58031f1ad795_ShapePercentage" hidden="1">
            <a:extLst>
              <a:ext uri="{FF2B5EF4-FFF2-40B4-BE49-F238E27FC236}">
                <a16:creationId xmlns:a16="http://schemas.microsoft.com/office/drawing/2014/main" id="{E550D044-DF27-EE55-BE9E-B740A0533DF7}"/>
              </a:ext>
            </a:extLst>
          </p:cNvPr>
          <p:cNvSpPr/>
          <p:nvPr>
            <p:custDataLst>
              <p:tags r:id="rId63"/>
            </p:custDataLst>
          </p:nvPr>
        </p:nvSpPr>
        <p:spPr>
          <a:xfrm>
            <a:off x="5919345" y="5083741"/>
            <a:ext cx="12700" cy="127000"/>
          </a:xfrm>
          <a:prstGeom prst="roundRect">
            <a:avLst/>
          </a:prstGeom>
          <a:solidFill>
            <a:schemeClr val="dk1">
              <a:alpha val="34902"/>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Segoe UI"/>
              <a:ea typeface="+mn-ea"/>
              <a:cs typeface="+mn-cs"/>
            </a:endParaRPr>
          </a:p>
        </p:txBody>
      </p:sp>
      <p:sp>
        <p:nvSpPr>
          <p:cNvPr id="806" name="OTLSHAPE_SLT_e8d3802504fd4e0982c16c0f2f8837cc_ShapePercentage" hidden="1">
            <a:extLst>
              <a:ext uri="{FF2B5EF4-FFF2-40B4-BE49-F238E27FC236}">
                <a16:creationId xmlns:a16="http://schemas.microsoft.com/office/drawing/2014/main" id="{E3AC5DD4-319F-7EB0-BABF-658C3CB98CBC}"/>
              </a:ext>
            </a:extLst>
          </p:cNvPr>
          <p:cNvSpPr/>
          <p:nvPr>
            <p:custDataLst>
              <p:tags r:id="rId64"/>
            </p:custDataLst>
          </p:nvPr>
        </p:nvSpPr>
        <p:spPr>
          <a:xfrm>
            <a:off x="5524909" y="5584460"/>
            <a:ext cx="12700" cy="127000"/>
          </a:xfrm>
          <a:prstGeom prst="roundRect">
            <a:avLst/>
          </a:prstGeom>
          <a:solidFill>
            <a:schemeClr val="dk1">
              <a:alpha val="34902"/>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Segoe UI"/>
              <a:ea typeface="+mn-ea"/>
              <a:cs typeface="+mn-cs"/>
            </a:endParaRPr>
          </a:p>
        </p:txBody>
      </p:sp>
      <p:sp>
        <p:nvSpPr>
          <p:cNvPr id="816" name="OTLSHAPE_SLT_28aaaa51c6fd496dbfb57651b2317d45_ShapePercentage" hidden="1">
            <a:extLst>
              <a:ext uri="{FF2B5EF4-FFF2-40B4-BE49-F238E27FC236}">
                <a16:creationId xmlns:a16="http://schemas.microsoft.com/office/drawing/2014/main" id="{807250A1-C48A-7F41-634A-E666B131E183}"/>
              </a:ext>
            </a:extLst>
          </p:cNvPr>
          <p:cNvSpPr/>
          <p:nvPr>
            <p:custDataLst>
              <p:tags r:id="rId65"/>
            </p:custDataLst>
          </p:nvPr>
        </p:nvSpPr>
        <p:spPr>
          <a:xfrm>
            <a:off x="7252914" y="5793079"/>
            <a:ext cx="12700" cy="127000"/>
          </a:xfrm>
          <a:prstGeom prst="roundRect">
            <a:avLst/>
          </a:prstGeom>
          <a:solidFill>
            <a:schemeClr val="dk1">
              <a:alpha val="34902"/>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Segoe UI"/>
              <a:ea typeface="+mn-ea"/>
              <a:cs typeface="+mn-cs"/>
            </a:endParaRPr>
          </a:p>
        </p:txBody>
      </p:sp>
      <p:sp>
        <p:nvSpPr>
          <p:cNvPr id="125" name="OTLSHAPE_SL_b58d94769394429493b6cfaec4e4fd41_Header">
            <a:extLst>
              <a:ext uri="{FF2B5EF4-FFF2-40B4-BE49-F238E27FC236}">
                <a16:creationId xmlns:a16="http://schemas.microsoft.com/office/drawing/2014/main" id="{B9ED05AD-D7C4-12E8-431D-B6E8F2DF910C}"/>
              </a:ext>
            </a:extLst>
          </p:cNvPr>
          <p:cNvSpPr txBox="1"/>
          <p:nvPr>
            <p:custDataLst>
              <p:tags r:id="rId66"/>
            </p:custDataLst>
          </p:nvPr>
        </p:nvSpPr>
        <p:spPr>
          <a:xfrm>
            <a:off x="63500" y="2144877"/>
            <a:ext cx="901700" cy="511556"/>
          </a:xfrm>
          <a:prstGeom prst="rect">
            <a:avLst/>
          </a:prstGeom>
          <a:noFill/>
        </p:spPr>
        <p:txBody>
          <a:bodyPr vert="horz" wrap="square" lIns="0" tIns="0" rIns="0" bIns="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FFFFFF"/>
                </a:solidFill>
                <a:effectLst/>
                <a:uLnTx/>
                <a:uFillTx/>
                <a:latin typeface="Calibri" panose="020F0502020204030204" pitchFamily="34" charset="0"/>
                <a:ea typeface="+mn-ea"/>
                <a:cs typeface="+mn-cs"/>
              </a:rPr>
              <a:t>No. 1 - Critical Path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FFFFFF"/>
                </a:solidFill>
                <a:effectLst/>
                <a:uLnTx/>
                <a:uFillTx/>
                <a:latin typeface="Calibri" panose="020F0502020204030204" pitchFamily="34" charset="0"/>
                <a:ea typeface="+mn-ea"/>
                <a:cs typeface="+mn-cs"/>
              </a:rPr>
              <a:t>(0 days TF)</a:t>
            </a:r>
            <a:endParaRPr kumimoji="0" lang="en-GB" sz="11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127" name="OTLSHAPE_SL2A_fcb0bf2dc1d74079a80c775a7dd12d43_Header" hidden="1">
            <a:extLst>
              <a:ext uri="{FF2B5EF4-FFF2-40B4-BE49-F238E27FC236}">
                <a16:creationId xmlns:a16="http://schemas.microsoft.com/office/drawing/2014/main" id="{466C3461-ABA1-D746-4763-8E92F08DEB15}"/>
              </a:ext>
            </a:extLst>
          </p:cNvPr>
          <p:cNvSpPr txBox="1"/>
          <p:nvPr>
            <p:custDataLst>
              <p:tags r:id="rId67"/>
            </p:custDataLst>
          </p:nvPr>
        </p:nvSpPr>
        <p:spPr>
          <a:xfrm>
            <a:off x="12700" y="-2303303"/>
            <a:ext cx="0" cy="0"/>
          </a:xfrm>
          <a:prstGeom prst="rect">
            <a:avLst/>
          </a:prstGeom>
          <a:noFill/>
        </p:spPr>
        <p:txBody>
          <a:bodyPr vert="horz"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95" name="OTLSHAPE_SL_248f3f4bd3714ebf9411eb94b0a7f372_Header">
            <a:extLst>
              <a:ext uri="{FF2B5EF4-FFF2-40B4-BE49-F238E27FC236}">
                <a16:creationId xmlns:a16="http://schemas.microsoft.com/office/drawing/2014/main" id="{BBC8E43F-03BA-7405-1F84-B0AAFA9AE7A2}"/>
              </a:ext>
            </a:extLst>
          </p:cNvPr>
          <p:cNvSpPr txBox="1"/>
          <p:nvPr>
            <p:custDataLst>
              <p:tags r:id="rId68"/>
            </p:custDataLst>
          </p:nvPr>
        </p:nvSpPr>
        <p:spPr>
          <a:xfrm>
            <a:off x="63500" y="3163501"/>
            <a:ext cx="901700" cy="511556"/>
          </a:xfrm>
          <a:prstGeom prst="rect">
            <a:avLst/>
          </a:prstGeom>
          <a:noFill/>
        </p:spPr>
        <p:txBody>
          <a:bodyPr vert="horz" wrap="square" lIns="0" tIns="0" rIns="0" bIns="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FFFFFF"/>
                </a:solidFill>
                <a:effectLst/>
                <a:uLnTx/>
                <a:uFillTx/>
                <a:latin typeface="Calibri" panose="020F0502020204030204" pitchFamily="34" charset="0"/>
                <a:ea typeface="+mn-ea"/>
                <a:cs typeface="+mn-cs"/>
              </a:rPr>
              <a:t>No. 2 - Critical Path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FFFFFF"/>
                </a:solidFill>
                <a:effectLst/>
                <a:uLnTx/>
                <a:uFillTx/>
                <a:latin typeface="Calibri" panose="020F0502020204030204" pitchFamily="34" charset="0"/>
                <a:ea typeface="+mn-ea"/>
                <a:cs typeface="+mn-cs"/>
              </a:rPr>
              <a:t>(5 days TF)</a:t>
            </a:r>
            <a:endParaRPr kumimoji="0" lang="en-GB" sz="11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97" name="OTLSHAPE_SL2A_40e139ced7594b339258919c184444ce_Header" hidden="1">
            <a:extLst>
              <a:ext uri="{FF2B5EF4-FFF2-40B4-BE49-F238E27FC236}">
                <a16:creationId xmlns:a16="http://schemas.microsoft.com/office/drawing/2014/main" id="{7B8537DA-7623-32DD-846E-9974DCF66B95}"/>
              </a:ext>
            </a:extLst>
          </p:cNvPr>
          <p:cNvSpPr txBox="1"/>
          <p:nvPr>
            <p:custDataLst>
              <p:tags r:id="rId69"/>
            </p:custDataLst>
          </p:nvPr>
        </p:nvSpPr>
        <p:spPr>
          <a:xfrm>
            <a:off x="12700" y="-525905"/>
            <a:ext cx="0" cy="0"/>
          </a:xfrm>
          <a:prstGeom prst="rect">
            <a:avLst/>
          </a:prstGeom>
          <a:noFill/>
        </p:spPr>
        <p:txBody>
          <a:bodyPr vert="horz"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672" name="OTLSHAPE_SL_e89303bf2b644e568f161f63dcb1df01_Header">
            <a:extLst>
              <a:ext uri="{FF2B5EF4-FFF2-40B4-BE49-F238E27FC236}">
                <a16:creationId xmlns:a16="http://schemas.microsoft.com/office/drawing/2014/main" id="{45D7EB52-2DBE-D646-0BD9-01348483D966}"/>
              </a:ext>
            </a:extLst>
          </p:cNvPr>
          <p:cNvSpPr txBox="1"/>
          <p:nvPr>
            <p:custDataLst>
              <p:tags r:id="rId70"/>
            </p:custDataLst>
          </p:nvPr>
        </p:nvSpPr>
        <p:spPr>
          <a:xfrm>
            <a:off x="63500" y="3977148"/>
            <a:ext cx="901700" cy="511556"/>
          </a:xfrm>
          <a:prstGeom prst="rect">
            <a:avLst/>
          </a:prstGeom>
          <a:noFill/>
        </p:spPr>
        <p:txBody>
          <a:bodyPr vert="horz" wrap="square" lIns="0" tIns="0" rIns="0" bIns="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FFFFFF"/>
                </a:solidFill>
                <a:effectLst/>
                <a:uLnTx/>
                <a:uFillTx/>
                <a:latin typeface="Calibri" panose="020F0502020204030204" pitchFamily="34" charset="0"/>
                <a:ea typeface="+mn-ea"/>
                <a:cs typeface="+mn-cs"/>
              </a:rPr>
              <a:t>No. 3 - Critical Path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FFFFFF"/>
                </a:solidFill>
                <a:effectLst/>
                <a:uLnTx/>
                <a:uFillTx/>
                <a:latin typeface="Calibri" panose="020F0502020204030204" pitchFamily="34" charset="0"/>
                <a:ea typeface="+mn-ea"/>
                <a:cs typeface="+mn-cs"/>
              </a:rPr>
              <a:t>(5 days TF)</a:t>
            </a:r>
            <a:endParaRPr kumimoji="0" lang="en-GB" sz="11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675" name="OTLSHAPE_SL_a9d37e6e74ef4998b1b949a141f6762a_Header">
            <a:extLst>
              <a:ext uri="{FF2B5EF4-FFF2-40B4-BE49-F238E27FC236}">
                <a16:creationId xmlns:a16="http://schemas.microsoft.com/office/drawing/2014/main" id="{0A7FA190-EE67-387D-DB34-10854BA8623A}"/>
              </a:ext>
            </a:extLst>
          </p:cNvPr>
          <p:cNvSpPr txBox="1"/>
          <p:nvPr>
            <p:custDataLst>
              <p:tags r:id="rId71"/>
            </p:custDataLst>
          </p:nvPr>
        </p:nvSpPr>
        <p:spPr>
          <a:xfrm>
            <a:off x="63500" y="4790795"/>
            <a:ext cx="901700" cy="511556"/>
          </a:xfrm>
          <a:prstGeom prst="rect">
            <a:avLst/>
          </a:prstGeom>
          <a:noFill/>
        </p:spPr>
        <p:txBody>
          <a:bodyPr vert="horz" wrap="square" lIns="0" tIns="0" rIns="0" bIns="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FFFFFF"/>
                </a:solidFill>
                <a:effectLst/>
                <a:uLnTx/>
                <a:uFillTx/>
                <a:latin typeface="Calibri" panose="020F0502020204030204" pitchFamily="34" charset="0"/>
                <a:ea typeface="+mn-ea"/>
                <a:cs typeface="+mn-cs"/>
              </a:rPr>
              <a:t>No. 4 - Critical Path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FFFFFF"/>
                </a:solidFill>
                <a:effectLst/>
                <a:uLnTx/>
                <a:uFillTx/>
                <a:latin typeface="Calibri" panose="020F0502020204030204" pitchFamily="34" charset="0"/>
                <a:ea typeface="+mn-ea"/>
                <a:cs typeface="+mn-cs"/>
              </a:rPr>
              <a:t>(11 days TF)</a:t>
            </a:r>
            <a:endParaRPr kumimoji="0" lang="en-GB" sz="11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678" name="OTLSHAPE_SL_e578849f68624382ba360d755d43b3f1_Header">
            <a:extLst>
              <a:ext uri="{FF2B5EF4-FFF2-40B4-BE49-F238E27FC236}">
                <a16:creationId xmlns:a16="http://schemas.microsoft.com/office/drawing/2014/main" id="{746389B6-39C5-467C-6C40-943349FAC9BA}"/>
              </a:ext>
            </a:extLst>
          </p:cNvPr>
          <p:cNvSpPr txBox="1"/>
          <p:nvPr>
            <p:custDataLst>
              <p:tags r:id="rId72"/>
            </p:custDataLst>
          </p:nvPr>
        </p:nvSpPr>
        <p:spPr>
          <a:xfrm>
            <a:off x="63500" y="5604441"/>
            <a:ext cx="901700" cy="511556"/>
          </a:xfrm>
          <a:prstGeom prst="rect">
            <a:avLst/>
          </a:prstGeom>
          <a:noFill/>
        </p:spPr>
        <p:txBody>
          <a:bodyPr vert="horz" wrap="square" lIns="0" tIns="0" rIns="0" bIns="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FFFFFF"/>
                </a:solidFill>
                <a:effectLst/>
                <a:uLnTx/>
                <a:uFillTx/>
                <a:latin typeface="Calibri" panose="020F0502020204030204" pitchFamily="34" charset="0"/>
                <a:ea typeface="+mn-ea"/>
                <a:cs typeface="+mn-cs"/>
              </a:rPr>
              <a:t>No. 5 - Critical Path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FFFFFF"/>
                </a:solidFill>
                <a:effectLst/>
                <a:uLnTx/>
                <a:uFillTx/>
                <a:latin typeface="Calibri" panose="020F0502020204030204" pitchFamily="34" charset="0"/>
                <a:ea typeface="+mn-ea"/>
                <a:cs typeface="+mn-cs"/>
              </a:rPr>
              <a:t>(11 days TF)</a:t>
            </a:r>
            <a:endParaRPr kumimoji="0" lang="en-GB" sz="11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735" name="OTLSHAPE_SL2A_4400394686934f64a27256442844d2d8_Header" hidden="1">
            <a:extLst>
              <a:ext uri="{FF2B5EF4-FFF2-40B4-BE49-F238E27FC236}">
                <a16:creationId xmlns:a16="http://schemas.microsoft.com/office/drawing/2014/main" id="{9F9D67E1-202E-EFFD-D059-C34E2BAF102E}"/>
              </a:ext>
            </a:extLst>
          </p:cNvPr>
          <p:cNvSpPr txBox="1"/>
          <p:nvPr>
            <p:custDataLst>
              <p:tags r:id="rId73"/>
            </p:custDataLst>
          </p:nvPr>
        </p:nvSpPr>
        <p:spPr>
          <a:xfrm>
            <a:off x="12700" y="-441267"/>
            <a:ext cx="0" cy="0"/>
          </a:xfrm>
          <a:prstGeom prst="rect">
            <a:avLst/>
          </a:prstGeom>
          <a:noFill/>
        </p:spPr>
        <p:txBody>
          <a:bodyPr vert="horz"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762" name="OTLSHAPE_SL2A_040a170c92b24fabbc491a8e424c70fc_Header" hidden="1">
            <a:extLst>
              <a:ext uri="{FF2B5EF4-FFF2-40B4-BE49-F238E27FC236}">
                <a16:creationId xmlns:a16="http://schemas.microsoft.com/office/drawing/2014/main" id="{D0868F2C-A926-B4EC-2B9A-BA7E7711A3FC}"/>
              </a:ext>
            </a:extLst>
          </p:cNvPr>
          <p:cNvSpPr txBox="1"/>
          <p:nvPr>
            <p:custDataLst>
              <p:tags r:id="rId74"/>
            </p:custDataLst>
          </p:nvPr>
        </p:nvSpPr>
        <p:spPr>
          <a:xfrm>
            <a:off x="12700" y="-441267"/>
            <a:ext cx="0" cy="0"/>
          </a:xfrm>
          <a:prstGeom prst="rect">
            <a:avLst/>
          </a:prstGeom>
          <a:noFill/>
        </p:spPr>
        <p:txBody>
          <a:bodyPr vert="horz"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799" name="OTLSHAPE_SL2A_60f8e55db80e4e3999687e07f180abb5_Header" hidden="1">
            <a:extLst>
              <a:ext uri="{FF2B5EF4-FFF2-40B4-BE49-F238E27FC236}">
                <a16:creationId xmlns:a16="http://schemas.microsoft.com/office/drawing/2014/main" id="{F51AC4BA-05B6-2A85-610D-F31E2EFF2956}"/>
              </a:ext>
            </a:extLst>
          </p:cNvPr>
          <p:cNvSpPr txBox="1"/>
          <p:nvPr>
            <p:custDataLst>
              <p:tags r:id="rId75"/>
            </p:custDataLst>
          </p:nvPr>
        </p:nvSpPr>
        <p:spPr>
          <a:xfrm>
            <a:off x="12700" y="-441267"/>
            <a:ext cx="0" cy="0"/>
          </a:xfrm>
          <a:prstGeom prst="rect">
            <a:avLst/>
          </a:prstGeom>
          <a:noFill/>
        </p:spPr>
        <p:txBody>
          <a:bodyPr vert="horz"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19" name="OTLSHAPE_SLT_4e673deba5054865af4df38da3bb4c4c_BaselineShape" hidden="1">
            <a:extLst>
              <a:ext uri="{FF2B5EF4-FFF2-40B4-BE49-F238E27FC236}">
                <a16:creationId xmlns:a16="http://schemas.microsoft.com/office/drawing/2014/main" id="{A2FC28EB-2C69-807F-B33F-F7A4297CE513}"/>
              </a:ext>
            </a:extLst>
          </p:cNvPr>
          <p:cNvSpPr/>
          <p:nvPr>
            <p:custDataLst>
              <p:tags r:id="rId76"/>
            </p:custDataLst>
          </p:nvPr>
        </p:nvSpPr>
        <p:spPr>
          <a:xfrm>
            <a:off x="1092200" y="2008817"/>
            <a:ext cx="50800" cy="38100"/>
          </a:xfrm>
          <a:prstGeom prst="rect">
            <a:avLst/>
          </a:prstGeom>
          <a:solidFill>
            <a:schemeClr val="dk1">
              <a:alpha val="60000"/>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Segoe UI"/>
              <a:ea typeface="+mn-ea"/>
              <a:cs typeface="+mn-cs"/>
            </a:endParaRPr>
          </a:p>
        </p:txBody>
      </p:sp>
      <p:sp>
        <p:nvSpPr>
          <p:cNvPr id="578" name="OTLSHAPE_SLT_4c2027bc67a54bf08f0d33dad1ea1d72_BaselineShape" hidden="1">
            <a:extLst>
              <a:ext uri="{FF2B5EF4-FFF2-40B4-BE49-F238E27FC236}">
                <a16:creationId xmlns:a16="http://schemas.microsoft.com/office/drawing/2014/main" id="{E40D5612-465C-3561-4F6A-219F2C3698ED}"/>
              </a:ext>
            </a:extLst>
          </p:cNvPr>
          <p:cNvSpPr/>
          <p:nvPr>
            <p:custDataLst>
              <p:tags r:id="rId77"/>
            </p:custDataLst>
          </p:nvPr>
        </p:nvSpPr>
        <p:spPr>
          <a:xfrm>
            <a:off x="1092200" y="2634673"/>
            <a:ext cx="50800" cy="38100"/>
          </a:xfrm>
          <a:prstGeom prst="rect">
            <a:avLst/>
          </a:prstGeom>
          <a:solidFill>
            <a:schemeClr val="dk1">
              <a:alpha val="60000"/>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Segoe UI"/>
              <a:ea typeface="+mn-ea"/>
              <a:cs typeface="+mn-cs"/>
            </a:endParaRPr>
          </a:p>
        </p:txBody>
      </p:sp>
      <p:sp>
        <p:nvSpPr>
          <p:cNvPr id="620" name="OTLSHAPE_SLT_9823c18d4eb2467e8f5b201d7f30c192_BaselineShape" hidden="1">
            <a:extLst>
              <a:ext uri="{FF2B5EF4-FFF2-40B4-BE49-F238E27FC236}">
                <a16:creationId xmlns:a16="http://schemas.microsoft.com/office/drawing/2014/main" id="{9F1582FB-D348-527A-DEDB-E11226A6A7C9}"/>
              </a:ext>
            </a:extLst>
          </p:cNvPr>
          <p:cNvSpPr/>
          <p:nvPr>
            <p:custDataLst>
              <p:tags r:id="rId78"/>
            </p:custDataLst>
          </p:nvPr>
        </p:nvSpPr>
        <p:spPr>
          <a:xfrm>
            <a:off x="1092200" y="2843292"/>
            <a:ext cx="50800" cy="38100"/>
          </a:xfrm>
          <a:prstGeom prst="rect">
            <a:avLst/>
          </a:prstGeom>
          <a:solidFill>
            <a:schemeClr val="dk1">
              <a:alpha val="60000"/>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Segoe UI"/>
              <a:ea typeface="+mn-ea"/>
              <a:cs typeface="+mn-cs"/>
            </a:endParaRPr>
          </a:p>
        </p:txBody>
      </p:sp>
      <p:sp>
        <p:nvSpPr>
          <p:cNvPr id="114" name="OTLSHAPE_SLT_d6dbf6cd03a0433db93809d29234bd53_BaselineShape" hidden="1">
            <a:extLst>
              <a:ext uri="{FF2B5EF4-FFF2-40B4-BE49-F238E27FC236}">
                <a16:creationId xmlns:a16="http://schemas.microsoft.com/office/drawing/2014/main" id="{BF8F6543-CAE7-7393-6915-EA8CC5019E8B}"/>
              </a:ext>
            </a:extLst>
          </p:cNvPr>
          <p:cNvSpPr/>
          <p:nvPr>
            <p:custDataLst>
              <p:tags r:id="rId79"/>
            </p:custDataLst>
          </p:nvPr>
        </p:nvSpPr>
        <p:spPr>
          <a:xfrm>
            <a:off x="1092200" y="3128111"/>
            <a:ext cx="50800" cy="38100"/>
          </a:xfrm>
          <a:prstGeom prst="rect">
            <a:avLst/>
          </a:prstGeom>
          <a:solidFill>
            <a:schemeClr val="dk1">
              <a:alpha val="60000"/>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Segoe UI"/>
              <a:ea typeface="+mn-ea"/>
              <a:cs typeface="+mn-cs"/>
            </a:endParaRPr>
          </a:p>
        </p:txBody>
      </p:sp>
      <p:sp>
        <p:nvSpPr>
          <p:cNvPr id="690" name="OTLSHAPE_SLT_d7c66909c9ee41b99b97b8b4eca384d4_BaselineShape" hidden="1">
            <a:extLst>
              <a:ext uri="{FF2B5EF4-FFF2-40B4-BE49-F238E27FC236}">
                <a16:creationId xmlns:a16="http://schemas.microsoft.com/office/drawing/2014/main" id="{E8D91A02-5C19-568D-344B-04F64AD5F2E3}"/>
              </a:ext>
            </a:extLst>
          </p:cNvPr>
          <p:cNvSpPr/>
          <p:nvPr>
            <p:custDataLst>
              <p:tags r:id="rId80"/>
            </p:custDataLst>
          </p:nvPr>
        </p:nvSpPr>
        <p:spPr>
          <a:xfrm>
            <a:off x="1092200" y="2217436"/>
            <a:ext cx="50800" cy="38100"/>
          </a:xfrm>
          <a:prstGeom prst="rect">
            <a:avLst/>
          </a:prstGeom>
          <a:solidFill>
            <a:schemeClr val="dk1">
              <a:alpha val="60000"/>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Segoe UI"/>
              <a:ea typeface="+mn-ea"/>
              <a:cs typeface="+mn-cs"/>
            </a:endParaRPr>
          </a:p>
        </p:txBody>
      </p:sp>
      <p:sp>
        <p:nvSpPr>
          <p:cNvPr id="700" name="OTLSHAPE_SLT_9cf42dbb99c445358cd416c77c65da1f_BaselineShape" hidden="1">
            <a:extLst>
              <a:ext uri="{FF2B5EF4-FFF2-40B4-BE49-F238E27FC236}">
                <a16:creationId xmlns:a16="http://schemas.microsoft.com/office/drawing/2014/main" id="{7FF21FB0-F930-5D55-A293-C9BA3613CE00}"/>
              </a:ext>
            </a:extLst>
          </p:cNvPr>
          <p:cNvSpPr/>
          <p:nvPr>
            <p:custDataLst>
              <p:tags r:id="rId81"/>
            </p:custDataLst>
          </p:nvPr>
        </p:nvSpPr>
        <p:spPr>
          <a:xfrm>
            <a:off x="1092200" y="2426055"/>
            <a:ext cx="50800" cy="38100"/>
          </a:xfrm>
          <a:prstGeom prst="rect">
            <a:avLst/>
          </a:prstGeom>
          <a:solidFill>
            <a:schemeClr val="dk1">
              <a:alpha val="60000"/>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Segoe UI"/>
              <a:ea typeface="+mn-ea"/>
              <a:cs typeface="+mn-cs"/>
            </a:endParaRPr>
          </a:p>
        </p:txBody>
      </p:sp>
      <p:sp>
        <p:nvSpPr>
          <p:cNvPr id="712" name="OTLSHAPE_SLT_42f2e5f7743146e383bcd00cc0ba3b5d_BaselineShape" hidden="1">
            <a:extLst>
              <a:ext uri="{FF2B5EF4-FFF2-40B4-BE49-F238E27FC236}">
                <a16:creationId xmlns:a16="http://schemas.microsoft.com/office/drawing/2014/main" id="{9DA7BA9C-4078-B005-84E0-4CA79EB43246}"/>
              </a:ext>
            </a:extLst>
          </p:cNvPr>
          <p:cNvSpPr/>
          <p:nvPr>
            <p:custDataLst>
              <p:tags r:id="rId82"/>
            </p:custDataLst>
          </p:nvPr>
        </p:nvSpPr>
        <p:spPr>
          <a:xfrm>
            <a:off x="1092200" y="3336729"/>
            <a:ext cx="50800" cy="38100"/>
          </a:xfrm>
          <a:prstGeom prst="rect">
            <a:avLst/>
          </a:prstGeom>
          <a:solidFill>
            <a:schemeClr val="dk1">
              <a:alpha val="60000"/>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Segoe UI"/>
              <a:ea typeface="+mn-ea"/>
              <a:cs typeface="+mn-cs"/>
            </a:endParaRPr>
          </a:p>
        </p:txBody>
      </p:sp>
      <p:sp>
        <p:nvSpPr>
          <p:cNvPr id="722" name="OTLSHAPE_SLT_f3de254c4a44488da68dab63536b76d2_BaselineShape" hidden="1">
            <a:extLst>
              <a:ext uri="{FF2B5EF4-FFF2-40B4-BE49-F238E27FC236}">
                <a16:creationId xmlns:a16="http://schemas.microsoft.com/office/drawing/2014/main" id="{B15B22CD-688F-ACC8-B915-41D5D1DF34BF}"/>
              </a:ext>
            </a:extLst>
          </p:cNvPr>
          <p:cNvSpPr/>
          <p:nvPr>
            <p:custDataLst>
              <p:tags r:id="rId83"/>
            </p:custDataLst>
          </p:nvPr>
        </p:nvSpPr>
        <p:spPr>
          <a:xfrm>
            <a:off x="1092200" y="3545348"/>
            <a:ext cx="50800" cy="38100"/>
          </a:xfrm>
          <a:prstGeom prst="rect">
            <a:avLst/>
          </a:prstGeom>
          <a:solidFill>
            <a:schemeClr val="dk1">
              <a:alpha val="60000"/>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Segoe UI"/>
              <a:ea typeface="+mn-ea"/>
              <a:cs typeface="+mn-cs"/>
            </a:endParaRPr>
          </a:p>
        </p:txBody>
      </p:sp>
      <p:sp>
        <p:nvSpPr>
          <p:cNvPr id="739" name="OTLSHAPE_SLT_9094c6abfe924226ac59c291e00aa73d_BaselineShape" hidden="1">
            <a:extLst>
              <a:ext uri="{FF2B5EF4-FFF2-40B4-BE49-F238E27FC236}">
                <a16:creationId xmlns:a16="http://schemas.microsoft.com/office/drawing/2014/main" id="{18392807-8172-8D51-44A8-DAB15B83B245}"/>
              </a:ext>
            </a:extLst>
          </p:cNvPr>
          <p:cNvSpPr/>
          <p:nvPr>
            <p:custDataLst>
              <p:tags r:id="rId84"/>
            </p:custDataLst>
          </p:nvPr>
        </p:nvSpPr>
        <p:spPr>
          <a:xfrm>
            <a:off x="1092200" y="4046067"/>
            <a:ext cx="50800" cy="38100"/>
          </a:xfrm>
          <a:prstGeom prst="rect">
            <a:avLst/>
          </a:prstGeom>
          <a:solidFill>
            <a:schemeClr val="dk1">
              <a:alpha val="60000"/>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Segoe UI"/>
              <a:ea typeface="+mn-ea"/>
              <a:cs typeface="+mn-cs"/>
            </a:endParaRPr>
          </a:p>
        </p:txBody>
      </p:sp>
      <p:sp>
        <p:nvSpPr>
          <p:cNvPr id="749" name="OTLSHAPE_SLT_3386a953eaff44219864f7cbef5236ef_BaselineShape" hidden="1">
            <a:extLst>
              <a:ext uri="{FF2B5EF4-FFF2-40B4-BE49-F238E27FC236}">
                <a16:creationId xmlns:a16="http://schemas.microsoft.com/office/drawing/2014/main" id="{9A63B010-16F1-3179-43D5-1EE7CD80FBD0}"/>
              </a:ext>
            </a:extLst>
          </p:cNvPr>
          <p:cNvSpPr/>
          <p:nvPr>
            <p:custDataLst>
              <p:tags r:id="rId85"/>
            </p:custDataLst>
          </p:nvPr>
        </p:nvSpPr>
        <p:spPr>
          <a:xfrm>
            <a:off x="1092200" y="4254685"/>
            <a:ext cx="50800" cy="38100"/>
          </a:xfrm>
          <a:prstGeom prst="rect">
            <a:avLst/>
          </a:prstGeom>
          <a:solidFill>
            <a:schemeClr val="dk1">
              <a:alpha val="60000"/>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Segoe UI"/>
              <a:ea typeface="+mn-ea"/>
              <a:cs typeface="+mn-cs"/>
            </a:endParaRPr>
          </a:p>
        </p:txBody>
      </p:sp>
      <p:sp>
        <p:nvSpPr>
          <p:cNvPr id="766" name="OTLSHAPE_SLT_dda3463e508546048957e6d935e7935b_BaselineShape" hidden="1">
            <a:extLst>
              <a:ext uri="{FF2B5EF4-FFF2-40B4-BE49-F238E27FC236}">
                <a16:creationId xmlns:a16="http://schemas.microsoft.com/office/drawing/2014/main" id="{1ED88EAB-E613-49CE-5924-DD4EBCCCE9AC}"/>
              </a:ext>
            </a:extLst>
          </p:cNvPr>
          <p:cNvSpPr/>
          <p:nvPr>
            <p:custDataLst>
              <p:tags r:id="rId86"/>
            </p:custDataLst>
          </p:nvPr>
        </p:nvSpPr>
        <p:spPr>
          <a:xfrm>
            <a:off x="1092200" y="4755404"/>
            <a:ext cx="50800" cy="38100"/>
          </a:xfrm>
          <a:prstGeom prst="rect">
            <a:avLst/>
          </a:prstGeom>
          <a:solidFill>
            <a:schemeClr val="dk1">
              <a:alpha val="60000"/>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Segoe UI"/>
              <a:ea typeface="+mn-ea"/>
              <a:cs typeface="+mn-cs"/>
            </a:endParaRPr>
          </a:p>
        </p:txBody>
      </p:sp>
      <p:sp>
        <p:nvSpPr>
          <p:cNvPr id="776" name="OTLSHAPE_SLT_8dd2f470155c40968839153894afb04a_BaselineShape" hidden="1">
            <a:extLst>
              <a:ext uri="{FF2B5EF4-FFF2-40B4-BE49-F238E27FC236}">
                <a16:creationId xmlns:a16="http://schemas.microsoft.com/office/drawing/2014/main" id="{6A069314-340F-2FA1-7D34-5720B5113A98}"/>
              </a:ext>
            </a:extLst>
          </p:cNvPr>
          <p:cNvSpPr/>
          <p:nvPr>
            <p:custDataLst>
              <p:tags r:id="rId87"/>
            </p:custDataLst>
          </p:nvPr>
        </p:nvSpPr>
        <p:spPr>
          <a:xfrm>
            <a:off x="1092200" y="4964023"/>
            <a:ext cx="50800" cy="38100"/>
          </a:xfrm>
          <a:prstGeom prst="rect">
            <a:avLst/>
          </a:prstGeom>
          <a:solidFill>
            <a:schemeClr val="dk1">
              <a:alpha val="60000"/>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Segoe UI"/>
              <a:ea typeface="+mn-ea"/>
              <a:cs typeface="+mn-cs"/>
            </a:endParaRPr>
          </a:p>
        </p:txBody>
      </p:sp>
      <p:sp>
        <p:nvSpPr>
          <p:cNvPr id="786" name="OTLSHAPE_SLT_9fb52797228d4173a21e58031f1ad795_BaselineShape" hidden="1">
            <a:extLst>
              <a:ext uri="{FF2B5EF4-FFF2-40B4-BE49-F238E27FC236}">
                <a16:creationId xmlns:a16="http://schemas.microsoft.com/office/drawing/2014/main" id="{578DFB68-BF62-A7C9-8FEE-9CBD3E7FA83E}"/>
              </a:ext>
            </a:extLst>
          </p:cNvPr>
          <p:cNvSpPr/>
          <p:nvPr>
            <p:custDataLst>
              <p:tags r:id="rId88"/>
            </p:custDataLst>
          </p:nvPr>
        </p:nvSpPr>
        <p:spPr>
          <a:xfrm>
            <a:off x="1092200" y="5172641"/>
            <a:ext cx="50800" cy="38100"/>
          </a:xfrm>
          <a:prstGeom prst="rect">
            <a:avLst/>
          </a:prstGeom>
          <a:solidFill>
            <a:schemeClr val="dk1">
              <a:alpha val="60000"/>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Segoe UI"/>
              <a:ea typeface="+mn-ea"/>
              <a:cs typeface="+mn-cs"/>
            </a:endParaRPr>
          </a:p>
        </p:txBody>
      </p:sp>
      <p:sp>
        <p:nvSpPr>
          <p:cNvPr id="807" name="OTLSHAPE_SLT_e8d3802504fd4e0982c16c0f2f8837cc_BaselineShape" hidden="1">
            <a:extLst>
              <a:ext uri="{FF2B5EF4-FFF2-40B4-BE49-F238E27FC236}">
                <a16:creationId xmlns:a16="http://schemas.microsoft.com/office/drawing/2014/main" id="{0245508D-57A6-E44A-9D26-69FE1759A04B}"/>
              </a:ext>
            </a:extLst>
          </p:cNvPr>
          <p:cNvSpPr/>
          <p:nvPr>
            <p:custDataLst>
              <p:tags r:id="rId89"/>
            </p:custDataLst>
          </p:nvPr>
        </p:nvSpPr>
        <p:spPr>
          <a:xfrm>
            <a:off x="1092200" y="5673360"/>
            <a:ext cx="50800" cy="38100"/>
          </a:xfrm>
          <a:prstGeom prst="rect">
            <a:avLst/>
          </a:prstGeom>
          <a:solidFill>
            <a:schemeClr val="dk1">
              <a:alpha val="60000"/>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Segoe UI"/>
              <a:ea typeface="+mn-ea"/>
              <a:cs typeface="+mn-cs"/>
            </a:endParaRPr>
          </a:p>
        </p:txBody>
      </p:sp>
      <p:sp>
        <p:nvSpPr>
          <p:cNvPr id="817" name="OTLSHAPE_SLT_28aaaa51c6fd496dbfb57651b2317d45_BaselineShape" hidden="1">
            <a:extLst>
              <a:ext uri="{FF2B5EF4-FFF2-40B4-BE49-F238E27FC236}">
                <a16:creationId xmlns:a16="http://schemas.microsoft.com/office/drawing/2014/main" id="{F164B117-D634-5023-57D9-5B814921CB10}"/>
              </a:ext>
            </a:extLst>
          </p:cNvPr>
          <p:cNvSpPr/>
          <p:nvPr>
            <p:custDataLst>
              <p:tags r:id="rId90"/>
            </p:custDataLst>
          </p:nvPr>
        </p:nvSpPr>
        <p:spPr>
          <a:xfrm>
            <a:off x="1092200" y="5881979"/>
            <a:ext cx="50800" cy="38100"/>
          </a:xfrm>
          <a:prstGeom prst="rect">
            <a:avLst/>
          </a:prstGeom>
          <a:solidFill>
            <a:schemeClr val="dk1">
              <a:alpha val="60000"/>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Segoe UI"/>
              <a:ea typeface="+mn-ea"/>
              <a:cs typeface="+mn-cs"/>
            </a:endParaRPr>
          </a:p>
        </p:txBody>
      </p:sp>
      <p:sp>
        <p:nvSpPr>
          <p:cNvPr id="730" name="OTLSHAPE_SLM_3a90387647e04dd6ba0436f863ba27dc_Shape">
            <a:extLst>
              <a:ext uri="{FF2B5EF4-FFF2-40B4-BE49-F238E27FC236}">
                <a16:creationId xmlns:a16="http://schemas.microsoft.com/office/drawing/2014/main" id="{E2DFB64A-DC3B-8619-616D-F44B651C70CE}"/>
              </a:ext>
            </a:extLst>
          </p:cNvPr>
          <p:cNvSpPr/>
          <p:nvPr>
            <p:custDataLst>
              <p:tags r:id="rId91"/>
            </p:custDataLst>
          </p:nvPr>
        </p:nvSpPr>
        <p:spPr>
          <a:xfrm>
            <a:off x="8134617" y="3643307"/>
            <a:ext cx="152400" cy="177800"/>
          </a:xfrm>
          <a:prstGeom prst="diamond">
            <a:avLst/>
          </a:prstGeom>
          <a:solidFill>
            <a:srgbClr val="A02B93"/>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Segoe UI"/>
              <a:ea typeface="+mn-ea"/>
              <a:cs typeface="+mn-cs"/>
            </a:endParaRPr>
          </a:p>
        </p:txBody>
      </p:sp>
      <p:sp>
        <p:nvSpPr>
          <p:cNvPr id="757" name="OTLSHAPE_SLM_dd30821d138d4974bbc5ee34058b037a_Shape">
            <a:extLst>
              <a:ext uri="{FF2B5EF4-FFF2-40B4-BE49-F238E27FC236}">
                <a16:creationId xmlns:a16="http://schemas.microsoft.com/office/drawing/2014/main" id="{4681447C-45A3-323D-A90A-B332E6EAD318}"/>
              </a:ext>
            </a:extLst>
          </p:cNvPr>
          <p:cNvSpPr/>
          <p:nvPr>
            <p:custDataLst>
              <p:tags r:id="rId92"/>
            </p:custDataLst>
          </p:nvPr>
        </p:nvSpPr>
        <p:spPr>
          <a:xfrm>
            <a:off x="8097052" y="4352645"/>
            <a:ext cx="152400" cy="177800"/>
          </a:xfrm>
          <a:prstGeom prst="diamond">
            <a:avLst/>
          </a:prstGeom>
          <a:solidFill>
            <a:srgbClr val="1F497D"/>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Segoe UI"/>
              <a:ea typeface="+mn-ea"/>
              <a:cs typeface="+mn-cs"/>
            </a:endParaRPr>
          </a:p>
        </p:txBody>
      </p:sp>
      <p:sp>
        <p:nvSpPr>
          <p:cNvPr id="794" name="OTLSHAPE_SLM_f9b5964ecc314742b71fda582bc4b3b3_Shape">
            <a:extLst>
              <a:ext uri="{FF2B5EF4-FFF2-40B4-BE49-F238E27FC236}">
                <a16:creationId xmlns:a16="http://schemas.microsoft.com/office/drawing/2014/main" id="{82AB0872-A3C2-3F07-51F5-A69FDB7E627B}"/>
              </a:ext>
            </a:extLst>
          </p:cNvPr>
          <p:cNvSpPr/>
          <p:nvPr>
            <p:custDataLst>
              <p:tags r:id="rId93"/>
            </p:custDataLst>
          </p:nvPr>
        </p:nvSpPr>
        <p:spPr>
          <a:xfrm>
            <a:off x="7082788" y="5270601"/>
            <a:ext cx="152400" cy="177800"/>
          </a:xfrm>
          <a:prstGeom prst="diamond">
            <a:avLst/>
          </a:prstGeom>
          <a:solidFill>
            <a:srgbClr val="196B24"/>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Segoe UI"/>
              <a:ea typeface="+mn-ea"/>
              <a:cs typeface="+mn-cs"/>
            </a:endParaRPr>
          </a:p>
        </p:txBody>
      </p:sp>
      <p:sp>
        <p:nvSpPr>
          <p:cNvPr id="825" name="OTLSHAPE_SLM_334654e7daf646f2aae0899567628242_Shape">
            <a:extLst>
              <a:ext uri="{FF2B5EF4-FFF2-40B4-BE49-F238E27FC236}">
                <a16:creationId xmlns:a16="http://schemas.microsoft.com/office/drawing/2014/main" id="{B6F716B5-1CC1-E20D-F6DE-A1B4C4ACF293}"/>
              </a:ext>
            </a:extLst>
          </p:cNvPr>
          <p:cNvSpPr/>
          <p:nvPr>
            <p:custDataLst>
              <p:tags r:id="rId94"/>
            </p:custDataLst>
          </p:nvPr>
        </p:nvSpPr>
        <p:spPr>
          <a:xfrm>
            <a:off x="7589920" y="5979938"/>
            <a:ext cx="152400" cy="177800"/>
          </a:xfrm>
          <a:prstGeom prst="diamond">
            <a:avLst/>
          </a:prstGeom>
          <a:solidFill>
            <a:srgbClr val="A5A5A5"/>
          </a:solid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Segoe UI"/>
              <a:ea typeface="+mn-ea"/>
              <a:cs typeface="+mn-cs"/>
            </a:endParaRPr>
          </a:p>
        </p:txBody>
      </p:sp>
      <p:sp>
        <p:nvSpPr>
          <p:cNvPr id="6" name="OTLSHAPE_TB_00000000000000000000000000000000_TodayMarkerShape">
            <a:extLst>
              <a:ext uri="{FF2B5EF4-FFF2-40B4-BE49-F238E27FC236}">
                <a16:creationId xmlns:a16="http://schemas.microsoft.com/office/drawing/2014/main" id="{B1E8C875-D063-5B99-D018-76E890DFD1DC}"/>
              </a:ext>
            </a:extLst>
          </p:cNvPr>
          <p:cNvSpPr/>
          <p:nvPr>
            <p:custDataLst>
              <p:tags r:id="rId95"/>
            </p:custDataLst>
          </p:nvPr>
        </p:nvSpPr>
        <p:spPr>
          <a:xfrm flipV="1">
            <a:off x="3066549" y="1376950"/>
            <a:ext cx="63500" cy="60960"/>
          </a:xfrm>
          <a:prstGeom prst="triangle">
            <a:avLst/>
          </a:prstGeom>
          <a:solidFill>
            <a:srgbClr val="FF0000"/>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Segoe UI"/>
              <a:ea typeface="+mn-ea"/>
              <a:cs typeface="+mn-cs"/>
            </a:endParaRPr>
          </a:p>
        </p:txBody>
      </p:sp>
      <p:sp>
        <p:nvSpPr>
          <p:cNvPr id="7" name="OTLSHAPE_TB_00000000000000000000000000000000_TodayMarkerText">
            <a:extLst>
              <a:ext uri="{FF2B5EF4-FFF2-40B4-BE49-F238E27FC236}">
                <a16:creationId xmlns:a16="http://schemas.microsoft.com/office/drawing/2014/main" id="{49D89769-65F9-264E-807B-6F4A4EA723D2}"/>
              </a:ext>
            </a:extLst>
          </p:cNvPr>
          <p:cNvSpPr txBox="1"/>
          <p:nvPr>
            <p:custDataLst>
              <p:tags r:id="rId96"/>
            </p:custDataLst>
          </p:nvPr>
        </p:nvSpPr>
        <p:spPr>
          <a:xfrm>
            <a:off x="2912546" y="1190895"/>
            <a:ext cx="363369" cy="186055"/>
          </a:xfrm>
          <a:prstGeom prst="rect">
            <a:avLst/>
          </a:prstGeom>
          <a:noFill/>
        </p:spPr>
        <p:txBody>
          <a:bodyPr vert="horz" wrap="non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12" normalizeH="0" baseline="0" noProof="0">
                <a:ln>
                  <a:noFill/>
                </a:ln>
                <a:solidFill>
                  <a:srgbClr val="000000"/>
                </a:solidFill>
                <a:effectLst/>
                <a:uLnTx/>
                <a:uFillTx/>
                <a:latin typeface="Calibri" panose="020F0502020204030204" pitchFamily="34" charset="0"/>
                <a:ea typeface="+mn-ea"/>
                <a:cs typeface="+mn-cs"/>
              </a:rPr>
              <a:t>Today</a:t>
            </a:r>
          </a:p>
        </p:txBody>
      </p:sp>
      <p:sp>
        <p:nvSpPr>
          <p:cNvPr id="8" name="OTLSHAPE_TB_00000000000000000000000000000000_TimescaleInterval1">
            <a:extLst>
              <a:ext uri="{FF2B5EF4-FFF2-40B4-BE49-F238E27FC236}">
                <a16:creationId xmlns:a16="http://schemas.microsoft.com/office/drawing/2014/main" id="{BD9C8B16-7693-8E7D-EC49-43A6B3D8B6B3}"/>
              </a:ext>
            </a:extLst>
          </p:cNvPr>
          <p:cNvSpPr txBox="1"/>
          <p:nvPr>
            <p:custDataLst>
              <p:tags r:id="rId97"/>
            </p:custDataLst>
          </p:nvPr>
        </p:nvSpPr>
        <p:spPr>
          <a:xfrm>
            <a:off x="1143000" y="1436323"/>
            <a:ext cx="314189" cy="186055"/>
          </a:xfrm>
          <a:prstGeom prst="rect">
            <a:avLst/>
          </a:prstGeom>
          <a:noFill/>
        </p:spPr>
        <p:txBody>
          <a:bodyPr vert="horz" wrap="none" lIns="0" tIns="0" rIns="0"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20" normalizeH="0" baseline="0" noProof="0">
                <a:ln>
                  <a:noFill/>
                </a:ln>
                <a:solidFill>
                  <a:srgbClr val="E8E8E8"/>
                </a:solidFill>
                <a:effectLst/>
                <a:uLnTx/>
                <a:uFillTx/>
                <a:latin typeface="Calibri" panose="020F0502020204030204" pitchFamily="34" charset="0"/>
                <a:ea typeface="+mn-ea"/>
                <a:cs typeface="+mn-cs"/>
              </a:rPr>
              <a:t>2026</a:t>
            </a:r>
          </a:p>
        </p:txBody>
      </p:sp>
      <p:sp>
        <p:nvSpPr>
          <p:cNvPr id="12" name="OTLSHAPE_TB_00000000000000000000000000000000_TimescaleInterval2">
            <a:extLst>
              <a:ext uri="{FF2B5EF4-FFF2-40B4-BE49-F238E27FC236}">
                <a16:creationId xmlns:a16="http://schemas.microsoft.com/office/drawing/2014/main" id="{6716C05F-C551-A667-C48D-1B82F7D584B4}"/>
              </a:ext>
            </a:extLst>
          </p:cNvPr>
          <p:cNvSpPr txBox="1"/>
          <p:nvPr>
            <p:custDataLst>
              <p:tags r:id="rId98"/>
            </p:custDataLst>
          </p:nvPr>
        </p:nvSpPr>
        <p:spPr>
          <a:xfrm>
            <a:off x="7998672" y="1436323"/>
            <a:ext cx="314189" cy="186055"/>
          </a:xfrm>
          <a:prstGeom prst="rect">
            <a:avLst/>
          </a:prstGeom>
          <a:noFill/>
        </p:spPr>
        <p:txBody>
          <a:bodyPr vert="horz" wrap="none" lIns="0" tIns="0" rIns="0"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20" normalizeH="0" baseline="0" noProof="0">
                <a:ln>
                  <a:noFill/>
                </a:ln>
                <a:solidFill>
                  <a:srgbClr val="E8E8E8"/>
                </a:solidFill>
                <a:effectLst/>
                <a:uLnTx/>
                <a:uFillTx/>
                <a:latin typeface="Calibri" panose="020F0502020204030204" pitchFamily="34" charset="0"/>
                <a:ea typeface="+mn-ea"/>
                <a:cs typeface="+mn-cs"/>
              </a:rPr>
              <a:t>2027</a:t>
            </a:r>
          </a:p>
        </p:txBody>
      </p:sp>
      <p:sp>
        <p:nvSpPr>
          <p:cNvPr id="593" name="OTLSHAPE_TB_00000000000000000000000000000000_MiddleTimescaleInterval1">
            <a:extLst>
              <a:ext uri="{FF2B5EF4-FFF2-40B4-BE49-F238E27FC236}">
                <a16:creationId xmlns:a16="http://schemas.microsoft.com/office/drawing/2014/main" id="{DF30ABF6-0D22-E481-B5AA-6C6E7A5809F7}"/>
              </a:ext>
            </a:extLst>
          </p:cNvPr>
          <p:cNvSpPr txBox="1"/>
          <p:nvPr>
            <p:custDataLst>
              <p:tags r:id="rId99"/>
            </p:custDataLst>
          </p:nvPr>
        </p:nvSpPr>
        <p:spPr>
          <a:xfrm>
            <a:off x="1143000" y="1628347"/>
            <a:ext cx="175561" cy="186055"/>
          </a:xfrm>
          <a:prstGeom prst="rect">
            <a:avLst/>
          </a:prstGeom>
          <a:noFill/>
        </p:spPr>
        <p:txBody>
          <a:bodyPr vert="horz" wrap="none" lIns="0" tIns="0" rIns="0"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30" normalizeH="0" baseline="0" noProof="0">
                <a:ln>
                  <a:noFill/>
                </a:ln>
                <a:solidFill>
                  <a:srgbClr val="E8E8E8"/>
                </a:solidFill>
                <a:effectLst/>
                <a:uLnTx/>
                <a:uFillTx/>
                <a:latin typeface="Calibri" panose="020F0502020204030204" pitchFamily="34" charset="0"/>
                <a:ea typeface="+mn-ea"/>
                <a:cs typeface="+mn-cs"/>
              </a:rPr>
              <a:t>Q1</a:t>
            </a:r>
          </a:p>
        </p:txBody>
      </p:sp>
      <p:sp>
        <p:nvSpPr>
          <p:cNvPr id="595" name="OTLSHAPE_TB_00000000000000000000000000000000_MiddleTimescaleInterval2">
            <a:extLst>
              <a:ext uri="{FF2B5EF4-FFF2-40B4-BE49-F238E27FC236}">
                <a16:creationId xmlns:a16="http://schemas.microsoft.com/office/drawing/2014/main" id="{B80F662B-5C23-C901-0FF1-266999A932EA}"/>
              </a:ext>
            </a:extLst>
          </p:cNvPr>
          <p:cNvSpPr txBox="1"/>
          <p:nvPr>
            <p:custDataLst>
              <p:tags r:id="rId100"/>
            </p:custDataLst>
          </p:nvPr>
        </p:nvSpPr>
        <p:spPr>
          <a:xfrm>
            <a:off x="2833440" y="1628347"/>
            <a:ext cx="175561" cy="186055"/>
          </a:xfrm>
          <a:prstGeom prst="rect">
            <a:avLst/>
          </a:prstGeom>
          <a:noFill/>
        </p:spPr>
        <p:txBody>
          <a:bodyPr vert="horz" wrap="none" lIns="0" tIns="0" rIns="0"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30" normalizeH="0" baseline="0" noProof="0">
                <a:ln>
                  <a:noFill/>
                </a:ln>
                <a:solidFill>
                  <a:srgbClr val="E8E8E8"/>
                </a:solidFill>
                <a:effectLst/>
                <a:uLnTx/>
                <a:uFillTx/>
                <a:latin typeface="Calibri" panose="020F0502020204030204" pitchFamily="34" charset="0"/>
                <a:ea typeface="+mn-ea"/>
                <a:cs typeface="+mn-cs"/>
              </a:rPr>
              <a:t>Q2</a:t>
            </a:r>
          </a:p>
        </p:txBody>
      </p:sp>
      <p:sp>
        <p:nvSpPr>
          <p:cNvPr id="597" name="OTLSHAPE_TB_00000000000000000000000000000000_MiddleTimescaleInterval3">
            <a:extLst>
              <a:ext uri="{FF2B5EF4-FFF2-40B4-BE49-F238E27FC236}">
                <a16:creationId xmlns:a16="http://schemas.microsoft.com/office/drawing/2014/main" id="{F3D02E00-AF0F-DB49-16E6-0BEDAE75BCBC}"/>
              </a:ext>
            </a:extLst>
          </p:cNvPr>
          <p:cNvSpPr txBox="1"/>
          <p:nvPr>
            <p:custDataLst>
              <p:tags r:id="rId101"/>
            </p:custDataLst>
          </p:nvPr>
        </p:nvSpPr>
        <p:spPr>
          <a:xfrm>
            <a:off x="4542662" y="1628347"/>
            <a:ext cx="175561" cy="186055"/>
          </a:xfrm>
          <a:prstGeom prst="rect">
            <a:avLst/>
          </a:prstGeom>
          <a:noFill/>
        </p:spPr>
        <p:txBody>
          <a:bodyPr vert="horz" wrap="none" lIns="0" tIns="0" rIns="0"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30" normalizeH="0" baseline="0" noProof="0">
                <a:ln>
                  <a:noFill/>
                </a:ln>
                <a:solidFill>
                  <a:srgbClr val="E8E8E8"/>
                </a:solidFill>
                <a:effectLst/>
                <a:uLnTx/>
                <a:uFillTx/>
                <a:latin typeface="Calibri" panose="020F0502020204030204" pitchFamily="34" charset="0"/>
                <a:ea typeface="+mn-ea"/>
                <a:cs typeface="+mn-cs"/>
              </a:rPr>
              <a:t>Q3</a:t>
            </a:r>
          </a:p>
        </p:txBody>
      </p:sp>
      <p:sp>
        <p:nvSpPr>
          <p:cNvPr id="599" name="OTLSHAPE_TB_00000000000000000000000000000000_MiddleTimescaleInterval4">
            <a:extLst>
              <a:ext uri="{FF2B5EF4-FFF2-40B4-BE49-F238E27FC236}">
                <a16:creationId xmlns:a16="http://schemas.microsoft.com/office/drawing/2014/main" id="{0060D044-EF41-6621-5199-36DE22213466}"/>
              </a:ext>
            </a:extLst>
          </p:cNvPr>
          <p:cNvSpPr txBox="1"/>
          <p:nvPr>
            <p:custDataLst>
              <p:tags r:id="rId102"/>
            </p:custDataLst>
          </p:nvPr>
        </p:nvSpPr>
        <p:spPr>
          <a:xfrm>
            <a:off x="6270668" y="1628347"/>
            <a:ext cx="175561" cy="186055"/>
          </a:xfrm>
          <a:prstGeom prst="rect">
            <a:avLst/>
          </a:prstGeom>
          <a:noFill/>
        </p:spPr>
        <p:txBody>
          <a:bodyPr vert="horz" wrap="none" lIns="0" tIns="0" rIns="0"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30" normalizeH="0" baseline="0" noProof="0">
                <a:ln>
                  <a:noFill/>
                </a:ln>
                <a:solidFill>
                  <a:srgbClr val="E8E8E8"/>
                </a:solidFill>
                <a:effectLst/>
                <a:uLnTx/>
                <a:uFillTx/>
                <a:latin typeface="Calibri" panose="020F0502020204030204" pitchFamily="34" charset="0"/>
                <a:ea typeface="+mn-ea"/>
                <a:cs typeface="+mn-cs"/>
              </a:rPr>
              <a:t>Q4</a:t>
            </a:r>
          </a:p>
        </p:txBody>
      </p:sp>
      <p:sp>
        <p:nvSpPr>
          <p:cNvPr id="611" name="OTLSHAPE_TB_00000000000000000000000000000000_MiddleTimescaleInterval5">
            <a:extLst>
              <a:ext uri="{FF2B5EF4-FFF2-40B4-BE49-F238E27FC236}">
                <a16:creationId xmlns:a16="http://schemas.microsoft.com/office/drawing/2014/main" id="{B6B86721-AABB-6C54-4DF6-9ADF95DEE399}"/>
              </a:ext>
            </a:extLst>
          </p:cNvPr>
          <p:cNvSpPr txBox="1"/>
          <p:nvPr>
            <p:custDataLst>
              <p:tags r:id="rId103"/>
            </p:custDataLst>
          </p:nvPr>
        </p:nvSpPr>
        <p:spPr>
          <a:xfrm>
            <a:off x="7998672" y="1628347"/>
            <a:ext cx="175561" cy="186055"/>
          </a:xfrm>
          <a:prstGeom prst="rect">
            <a:avLst/>
          </a:prstGeom>
          <a:noFill/>
        </p:spPr>
        <p:txBody>
          <a:bodyPr vert="horz" wrap="none" lIns="0" tIns="0" rIns="0"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30" normalizeH="0" baseline="0" noProof="0">
                <a:ln>
                  <a:noFill/>
                </a:ln>
                <a:solidFill>
                  <a:srgbClr val="E8E8E8"/>
                </a:solidFill>
                <a:effectLst/>
                <a:uLnTx/>
                <a:uFillTx/>
                <a:latin typeface="Calibri" panose="020F0502020204030204" pitchFamily="34" charset="0"/>
                <a:ea typeface="+mn-ea"/>
                <a:cs typeface="+mn-cs"/>
              </a:rPr>
              <a:t>Q1</a:t>
            </a:r>
          </a:p>
        </p:txBody>
      </p:sp>
      <p:sp>
        <p:nvSpPr>
          <p:cNvPr id="613" name="OTLSHAPE_TB_00000000000000000000000000000000_MiddleTimescaleInterval6">
            <a:extLst>
              <a:ext uri="{FF2B5EF4-FFF2-40B4-BE49-F238E27FC236}">
                <a16:creationId xmlns:a16="http://schemas.microsoft.com/office/drawing/2014/main" id="{D657918A-5357-3A5A-ADD2-23297E2D45B1}"/>
              </a:ext>
            </a:extLst>
          </p:cNvPr>
          <p:cNvSpPr txBox="1"/>
          <p:nvPr>
            <p:custDataLst>
              <p:tags r:id="rId104"/>
            </p:custDataLst>
          </p:nvPr>
        </p:nvSpPr>
        <p:spPr>
          <a:xfrm>
            <a:off x="9689112" y="1628347"/>
            <a:ext cx="175561" cy="186055"/>
          </a:xfrm>
          <a:prstGeom prst="rect">
            <a:avLst/>
          </a:prstGeom>
          <a:noFill/>
        </p:spPr>
        <p:txBody>
          <a:bodyPr vert="horz" wrap="none" lIns="0" tIns="0" rIns="0"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30" normalizeH="0" baseline="0" noProof="0">
                <a:ln>
                  <a:noFill/>
                </a:ln>
                <a:solidFill>
                  <a:srgbClr val="E8E8E8"/>
                </a:solidFill>
                <a:effectLst/>
                <a:uLnTx/>
                <a:uFillTx/>
                <a:latin typeface="Calibri" panose="020F0502020204030204" pitchFamily="34" charset="0"/>
                <a:ea typeface="+mn-ea"/>
                <a:cs typeface="+mn-cs"/>
              </a:rPr>
              <a:t>Q2</a:t>
            </a:r>
          </a:p>
        </p:txBody>
      </p:sp>
      <p:sp>
        <p:nvSpPr>
          <p:cNvPr id="144" name="OTLSHAPE_SLT_4e673deba5054865af4df38da3bb4c4c_Duration" hidden="1">
            <a:extLst>
              <a:ext uri="{FF2B5EF4-FFF2-40B4-BE49-F238E27FC236}">
                <a16:creationId xmlns:a16="http://schemas.microsoft.com/office/drawing/2014/main" id="{A8E1B3D3-555D-0F90-9CB2-A6E572148A98}"/>
              </a:ext>
            </a:extLst>
          </p:cNvPr>
          <p:cNvSpPr txBox="1"/>
          <p:nvPr>
            <p:custDataLst>
              <p:tags r:id="rId105"/>
            </p:custDataLst>
          </p:nvPr>
        </p:nvSpPr>
        <p:spPr>
          <a:xfrm>
            <a:off x="12700" y="-381804"/>
            <a:ext cx="457200" cy="153888"/>
          </a:xfrm>
          <a:prstGeom prst="rect">
            <a:avLst/>
          </a:prstGeom>
          <a:noFill/>
        </p:spPr>
        <p:txBody>
          <a:bodyPr vert="horz"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ED7D31"/>
                </a:solidFill>
                <a:effectLst/>
                <a:uLnTx/>
                <a:uFillTx/>
                <a:latin typeface="Calibri" panose="020F0502020204030204" pitchFamily="34" charset="0"/>
                <a:ea typeface="+mn-ea"/>
                <a:cs typeface="+mn-cs"/>
              </a:rPr>
              <a:t>128 days</a:t>
            </a:r>
          </a:p>
        </p:txBody>
      </p:sp>
      <p:sp>
        <p:nvSpPr>
          <p:cNvPr id="146" name="OTLSHAPE_SLT_4e673deba5054865af4df38da3bb4c4c_StartDate" hidden="1">
            <a:extLst>
              <a:ext uri="{FF2B5EF4-FFF2-40B4-BE49-F238E27FC236}">
                <a16:creationId xmlns:a16="http://schemas.microsoft.com/office/drawing/2014/main" id="{4325AA94-E63B-A78E-82DE-CFB43A589BE5}"/>
              </a:ext>
            </a:extLst>
          </p:cNvPr>
          <p:cNvSpPr txBox="1"/>
          <p:nvPr>
            <p:custDataLst>
              <p:tags r:id="rId106"/>
            </p:custDataLst>
          </p:nvPr>
        </p:nvSpPr>
        <p:spPr>
          <a:xfrm>
            <a:off x="12700" y="74255"/>
            <a:ext cx="0" cy="0"/>
          </a:xfrm>
          <a:prstGeom prst="rect">
            <a:avLst/>
          </a:prstGeom>
          <a:noFill/>
        </p:spPr>
        <p:txBody>
          <a:bodyPr vert="horz"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0E2841"/>
              </a:solidFill>
              <a:effectLst/>
              <a:uLnTx/>
              <a:uFillTx/>
              <a:latin typeface="Calibri" panose="020F0502020204030204" pitchFamily="34" charset="0"/>
              <a:ea typeface="+mn-ea"/>
              <a:cs typeface="+mn-cs"/>
            </a:endParaRPr>
          </a:p>
        </p:txBody>
      </p:sp>
      <p:sp>
        <p:nvSpPr>
          <p:cNvPr id="147" name="OTLSHAPE_SLT_4e673deba5054865af4df38da3bb4c4c_EndDate" hidden="1">
            <a:extLst>
              <a:ext uri="{FF2B5EF4-FFF2-40B4-BE49-F238E27FC236}">
                <a16:creationId xmlns:a16="http://schemas.microsoft.com/office/drawing/2014/main" id="{24705BA7-7293-8EE0-97D4-D05B3DD8A0A2}"/>
              </a:ext>
            </a:extLst>
          </p:cNvPr>
          <p:cNvSpPr txBox="1"/>
          <p:nvPr>
            <p:custDataLst>
              <p:tags r:id="rId107"/>
            </p:custDataLst>
          </p:nvPr>
        </p:nvSpPr>
        <p:spPr>
          <a:xfrm>
            <a:off x="12700" y="74255"/>
            <a:ext cx="0" cy="0"/>
          </a:xfrm>
          <a:prstGeom prst="rect">
            <a:avLst/>
          </a:prstGeom>
          <a:noFill/>
        </p:spPr>
        <p:txBody>
          <a:bodyPr vert="horz"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0E2841"/>
              </a:solidFill>
              <a:effectLst/>
              <a:uLnTx/>
              <a:uFillTx/>
              <a:latin typeface="Calibri" panose="020F0502020204030204" pitchFamily="34" charset="0"/>
              <a:ea typeface="+mn-ea"/>
              <a:cs typeface="+mn-cs"/>
            </a:endParaRPr>
          </a:p>
        </p:txBody>
      </p:sp>
      <p:sp>
        <p:nvSpPr>
          <p:cNvPr id="148" name="OTLSHAPE_SLT_4e673deba5054865af4df38da3bb4c4c_Title">
            <a:extLst>
              <a:ext uri="{FF2B5EF4-FFF2-40B4-BE49-F238E27FC236}">
                <a16:creationId xmlns:a16="http://schemas.microsoft.com/office/drawing/2014/main" id="{2AACBF09-F72B-5247-8E9C-3138A92A3507}"/>
              </a:ext>
            </a:extLst>
          </p:cNvPr>
          <p:cNvSpPr txBox="1"/>
          <p:nvPr>
            <p:custDataLst>
              <p:tags r:id="rId108"/>
            </p:custDataLst>
          </p:nvPr>
        </p:nvSpPr>
        <p:spPr>
          <a:xfrm>
            <a:off x="5613261" y="1898158"/>
            <a:ext cx="2679700" cy="170519"/>
          </a:xfrm>
          <a:prstGeom prst="rect">
            <a:avLst/>
          </a:prstGeom>
          <a:noFill/>
        </p:spPr>
        <p:txBody>
          <a:bodyPr vert="horz"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2" normalizeH="0" baseline="0" noProof="0">
                <a:ln>
                  <a:noFill/>
                </a:ln>
                <a:solidFill>
                  <a:srgbClr val="000000"/>
                </a:solidFill>
                <a:effectLst/>
                <a:uLnTx/>
                <a:uFillTx/>
                <a:latin typeface="Calibri" panose="020F0502020204030204" pitchFamily="34" charset="0"/>
                <a:ea typeface="+mn-ea"/>
                <a:cs typeface="+mn-cs"/>
              </a:rPr>
              <a:t>False floor: Procurement and Installation phase</a:t>
            </a:r>
          </a:p>
        </p:txBody>
      </p:sp>
      <p:sp>
        <p:nvSpPr>
          <p:cNvPr id="155" name="OTLSHAPE_SLT_4e673deba5054865af4df38da3bb4c4c_TextPercentage" hidden="1">
            <a:extLst>
              <a:ext uri="{FF2B5EF4-FFF2-40B4-BE49-F238E27FC236}">
                <a16:creationId xmlns:a16="http://schemas.microsoft.com/office/drawing/2014/main" id="{C28D6352-974E-E6F1-3EE9-62B3F6399571}"/>
              </a:ext>
            </a:extLst>
          </p:cNvPr>
          <p:cNvSpPr txBox="1"/>
          <p:nvPr>
            <p:custDataLst>
              <p:tags r:id="rId109"/>
            </p:custDataLst>
          </p:nvPr>
        </p:nvSpPr>
        <p:spPr>
          <a:xfrm>
            <a:off x="12700" y="74255"/>
            <a:ext cx="0" cy="0"/>
          </a:xfrm>
          <a:prstGeom prst="rect">
            <a:avLst/>
          </a:prstGeom>
          <a:noFill/>
        </p:spPr>
        <p:txBody>
          <a:bodyPr vert="horz"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E8E8E8"/>
              </a:solidFill>
              <a:effectLst/>
              <a:uLnTx/>
              <a:uFillTx/>
              <a:latin typeface="Calibri" panose="020F0502020204030204" pitchFamily="34" charset="0"/>
              <a:ea typeface="+mn-ea"/>
              <a:cs typeface="+mn-cs"/>
            </a:endParaRPr>
          </a:p>
        </p:txBody>
      </p:sp>
      <p:sp>
        <p:nvSpPr>
          <p:cNvPr id="20" name="OTLSHAPE_SLT_4e673deba5054865af4df38da3bb4c4c_Variance" hidden="1">
            <a:extLst>
              <a:ext uri="{FF2B5EF4-FFF2-40B4-BE49-F238E27FC236}">
                <a16:creationId xmlns:a16="http://schemas.microsoft.com/office/drawing/2014/main" id="{5480B5BB-9442-AC00-7468-AD1DA362665D}"/>
              </a:ext>
            </a:extLst>
          </p:cNvPr>
          <p:cNvSpPr txBox="1"/>
          <p:nvPr>
            <p:custDataLst>
              <p:tags r:id="rId110"/>
            </p:custDataLst>
          </p:nvPr>
        </p:nvSpPr>
        <p:spPr>
          <a:xfrm>
            <a:off x="12700" y="66561"/>
            <a:ext cx="0" cy="0"/>
          </a:xfrm>
          <a:prstGeom prst="rect">
            <a:avLst/>
          </a:prstGeom>
          <a:noFill/>
        </p:spPr>
        <p:txBody>
          <a:bodyPr vert="horz"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579" name="OTLSHAPE_SLT_4c2027bc67a54bf08f0d33dad1ea1d72_Duration" hidden="1">
            <a:extLst>
              <a:ext uri="{FF2B5EF4-FFF2-40B4-BE49-F238E27FC236}">
                <a16:creationId xmlns:a16="http://schemas.microsoft.com/office/drawing/2014/main" id="{CE2B7880-D6B4-B603-EBDF-570BD29896F1}"/>
              </a:ext>
            </a:extLst>
          </p:cNvPr>
          <p:cNvSpPr txBox="1"/>
          <p:nvPr>
            <p:custDataLst>
              <p:tags r:id="rId111"/>
            </p:custDataLst>
          </p:nvPr>
        </p:nvSpPr>
        <p:spPr>
          <a:xfrm>
            <a:off x="12700" y="-376198"/>
            <a:ext cx="393700" cy="153888"/>
          </a:xfrm>
          <a:prstGeom prst="rect">
            <a:avLst/>
          </a:prstGeom>
          <a:noFill/>
        </p:spPr>
        <p:txBody>
          <a:bodyPr vert="horz"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ED7D31"/>
                </a:solidFill>
                <a:effectLst/>
                <a:uLnTx/>
                <a:uFillTx/>
                <a:latin typeface="Calibri" panose="020F0502020204030204" pitchFamily="34" charset="0"/>
                <a:ea typeface="+mn-ea"/>
                <a:cs typeface="+mn-cs"/>
              </a:rPr>
              <a:t>30 days</a:t>
            </a:r>
          </a:p>
        </p:txBody>
      </p:sp>
      <p:sp>
        <p:nvSpPr>
          <p:cNvPr id="580" name="OTLSHAPE_SLT_4c2027bc67a54bf08f0d33dad1ea1d72_Variance" hidden="1">
            <a:extLst>
              <a:ext uri="{FF2B5EF4-FFF2-40B4-BE49-F238E27FC236}">
                <a16:creationId xmlns:a16="http://schemas.microsoft.com/office/drawing/2014/main" id="{639EA357-4465-73DD-D3BF-761C338D2862}"/>
              </a:ext>
            </a:extLst>
          </p:cNvPr>
          <p:cNvSpPr txBox="1"/>
          <p:nvPr>
            <p:custDataLst>
              <p:tags r:id="rId112"/>
            </p:custDataLst>
          </p:nvPr>
        </p:nvSpPr>
        <p:spPr>
          <a:xfrm>
            <a:off x="12700" y="66561"/>
            <a:ext cx="0" cy="0"/>
          </a:xfrm>
          <a:prstGeom prst="rect">
            <a:avLst/>
          </a:prstGeom>
          <a:noFill/>
        </p:spPr>
        <p:txBody>
          <a:bodyPr vert="horz"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581" name="OTLSHAPE_SLT_4c2027bc67a54bf08f0d33dad1ea1d72_StartDate" hidden="1">
            <a:extLst>
              <a:ext uri="{FF2B5EF4-FFF2-40B4-BE49-F238E27FC236}">
                <a16:creationId xmlns:a16="http://schemas.microsoft.com/office/drawing/2014/main" id="{31A43F82-5512-64D2-DA22-06858E501450}"/>
              </a:ext>
            </a:extLst>
          </p:cNvPr>
          <p:cNvSpPr txBox="1"/>
          <p:nvPr>
            <p:custDataLst>
              <p:tags r:id="rId113"/>
            </p:custDataLst>
          </p:nvPr>
        </p:nvSpPr>
        <p:spPr>
          <a:xfrm>
            <a:off x="12700" y="74255"/>
            <a:ext cx="0" cy="0"/>
          </a:xfrm>
          <a:prstGeom prst="rect">
            <a:avLst/>
          </a:prstGeom>
          <a:noFill/>
        </p:spPr>
        <p:txBody>
          <a:bodyPr vert="horz"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0E2841"/>
              </a:solidFill>
              <a:effectLst/>
              <a:uLnTx/>
              <a:uFillTx/>
              <a:latin typeface="Calibri" panose="020F0502020204030204" pitchFamily="34" charset="0"/>
              <a:ea typeface="+mn-ea"/>
              <a:cs typeface="+mn-cs"/>
            </a:endParaRPr>
          </a:p>
        </p:txBody>
      </p:sp>
      <p:sp>
        <p:nvSpPr>
          <p:cNvPr id="585" name="OTLSHAPE_SLT_4c2027bc67a54bf08f0d33dad1ea1d72_EndDate" hidden="1">
            <a:extLst>
              <a:ext uri="{FF2B5EF4-FFF2-40B4-BE49-F238E27FC236}">
                <a16:creationId xmlns:a16="http://schemas.microsoft.com/office/drawing/2014/main" id="{A9C0AC9B-9BFD-ED3C-9420-2408E70FCB04}"/>
              </a:ext>
            </a:extLst>
          </p:cNvPr>
          <p:cNvSpPr txBox="1"/>
          <p:nvPr>
            <p:custDataLst>
              <p:tags r:id="rId114"/>
            </p:custDataLst>
          </p:nvPr>
        </p:nvSpPr>
        <p:spPr>
          <a:xfrm>
            <a:off x="12700" y="74255"/>
            <a:ext cx="0" cy="0"/>
          </a:xfrm>
          <a:prstGeom prst="rect">
            <a:avLst/>
          </a:prstGeom>
          <a:noFill/>
        </p:spPr>
        <p:txBody>
          <a:bodyPr vert="horz"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0E2841"/>
              </a:solidFill>
              <a:effectLst/>
              <a:uLnTx/>
              <a:uFillTx/>
              <a:latin typeface="Calibri" panose="020F0502020204030204" pitchFamily="34" charset="0"/>
              <a:ea typeface="+mn-ea"/>
              <a:cs typeface="+mn-cs"/>
            </a:endParaRPr>
          </a:p>
        </p:txBody>
      </p:sp>
      <p:sp>
        <p:nvSpPr>
          <p:cNvPr id="586" name="OTLSHAPE_SLT_4c2027bc67a54bf08f0d33dad1ea1d72_JoinedDate">
            <a:extLst>
              <a:ext uri="{FF2B5EF4-FFF2-40B4-BE49-F238E27FC236}">
                <a16:creationId xmlns:a16="http://schemas.microsoft.com/office/drawing/2014/main" id="{D7837957-E4C9-4799-5846-269064547DA9}"/>
              </a:ext>
            </a:extLst>
          </p:cNvPr>
          <p:cNvSpPr txBox="1"/>
          <p:nvPr>
            <p:custDataLst>
              <p:tags r:id="rId115"/>
            </p:custDataLst>
          </p:nvPr>
        </p:nvSpPr>
        <p:spPr>
          <a:xfrm>
            <a:off x="6470719" y="2531761"/>
            <a:ext cx="1041400" cy="155025"/>
          </a:xfrm>
          <a:prstGeom prst="rect">
            <a:avLst/>
          </a:prstGeom>
          <a:noFill/>
        </p:spPr>
        <p:txBody>
          <a:bodyPr vert="horz"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4" normalizeH="0" baseline="0" noProof="0">
                <a:ln>
                  <a:noFill/>
                </a:ln>
                <a:solidFill>
                  <a:srgbClr val="0E2841"/>
                </a:solidFill>
                <a:effectLst/>
                <a:uLnTx/>
                <a:uFillTx/>
                <a:latin typeface="Calibri" panose="020F0502020204030204" pitchFamily="34" charset="0"/>
                <a:ea typeface="+mn-ea"/>
                <a:cs typeface="+mn-cs"/>
              </a:rPr>
              <a:t>Dec 2026 - Jan 2027</a:t>
            </a:r>
          </a:p>
        </p:txBody>
      </p:sp>
      <p:sp>
        <p:nvSpPr>
          <p:cNvPr id="587" name="OTLSHAPE_SLT_4c2027bc67a54bf08f0d33dad1ea1d72_Title">
            <a:extLst>
              <a:ext uri="{FF2B5EF4-FFF2-40B4-BE49-F238E27FC236}">
                <a16:creationId xmlns:a16="http://schemas.microsoft.com/office/drawing/2014/main" id="{2633D7AC-179D-3264-BD1D-1BF99C493E89}"/>
              </a:ext>
            </a:extLst>
          </p:cNvPr>
          <p:cNvSpPr txBox="1"/>
          <p:nvPr>
            <p:custDataLst>
              <p:tags r:id="rId116"/>
            </p:custDataLst>
          </p:nvPr>
        </p:nvSpPr>
        <p:spPr>
          <a:xfrm>
            <a:off x="8393095" y="2524014"/>
            <a:ext cx="1981200" cy="170519"/>
          </a:xfrm>
          <a:prstGeom prst="rect">
            <a:avLst/>
          </a:prstGeom>
          <a:noFill/>
        </p:spPr>
        <p:txBody>
          <a:bodyPr vert="horz"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4" normalizeH="0" baseline="0" noProof="0">
                <a:ln>
                  <a:noFill/>
                </a:ln>
                <a:solidFill>
                  <a:srgbClr val="000000"/>
                </a:solidFill>
                <a:effectLst/>
                <a:uLnTx/>
                <a:uFillTx/>
                <a:latin typeface="Calibri" panose="020F0502020204030204" pitchFamily="34" charset="0"/>
                <a:ea typeface="+mn-ea"/>
                <a:cs typeface="+mn-cs"/>
              </a:rPr>
              <a:t>Det A and Det B: Integrated testing</a:t>
            </a:r>
            <a:endParaRPr kumimoji="0" lang="en-GB" sz="1100" b="0" i="0" u="none" strike="noStrike" kern="1200" cap="none" spc="-4" normalizeH="0" baseline="0" noProof="0" dirty="0">
              <a:ln>
                <a:noFill/>
              </a:ln>
              <a:solidFill>
                <a:srgbClr val="000000"/>
              </a:solidFill>
              <a:effectLst/>
              <a:uLnTx/>
              <a:uFillTx/>
              <a:latin typeface="Calibri" panose="020F0502020204030204" pitchFamily="34" charset="0"/>
              <a:ea typeface="+mn-ea"/>
              <a:cs typeface="+mn-cs"/>
            </a:endParaRPr>
          </a:p>
        </p:txBody>
      </p:sp>
      <p:sp>
        <p:nvSpPr>
          <p:cNvPr id="588" name="OTLSHAPE_SLT_4c2027bc67a54bf08f0d33dad1ea1d72_TextPercentage" hidden="1">
            <a:extLst>
              <a:ext uri="{FF2B5EF4-FFF2-40B4-BE49-F238E27FC236}">
                <a16:creationId xmlns:a16="http://schemas.microsoft.com/office/drawing/2014/main" id="{63B8774A-9A17-AB8B-1FFA-D7F9C2AC1B52}"/>
              </a:ext>
            </a:extLst>
          </p:cNvPr>
          <p:cNvSpPr txBox="1"/>
          <p:nvPr>
            <p:custDataLst>
              <p:tags r:id="rId117"/>
            </p:custDataLst>
          </p:nvPr>
        </p:nvSpPr>
        <p:spPr>
          <a:xfrm>
            <a:off x="12700" y="74255"/>
            <a:ext cx="0" cy="0"/>
          </a:xfrm>
          <a:prstGeom prst="rect">
            <a:avLst/>
          </a:prstGeom>
          <a:noFill/>
        </p:spPr>
        <p:txBody>
          <a:bodyPr vert="horz"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E8E8E8"/>
              </a:solidFill>
              <a:effectLst/>
              <a:uLnTx/>
              <a:uFillTx/>
              <a:latin typeface="Calibri" panose="020F0502020204030204" pitchFamily="34" charset="0"/>
              <a:ea typeface="+mn-ea"/>
              <a:cs typeface="+mn-cs"/>
            </a:endParaRPr>
          </a:p>
        </p:txBody>
      </p:sp>
      <p:sp>
        <p:nvSpPr>
          <p:cNvPr id="621" name="OTLSHAPE_SLT_9823c18d4eb2467e8f5b201d7f30c192_Duration" hidden="1">
            <a:extLst>
              <a:ext uri="{FF2B5EF4-FFF2-40B4-BE49-F238E27FC236}">
                <a16:creationId xmlns:a16="http://schemas.microsoft.com/office/drawing/2014/main" id="{8D03800D-981A-793C-2493-EAA25D3375F9}"/>
              </a:ext>
            </a:extLst>
          </p:cNvPr>
          <p:cNvSpPr txBox="1"/>
          <p:nvPr>
            <p:custDataLst>
              <p:tags r:id="rId118"/>
            </p:custDataLst>
          </p:nvPr>
        </p:nvSpPr>
        <p:spPr>
          <a:xfrm>
            <a:off x="12700" y="-304860"/>
            <a:ext cx="330200" cy="153888"/>
          </a:xfrm>
          <a:prstGeom prst="rect">
            <a:avLst/>
          </a:prstGeom>
          <a:noFill/>
        </p:spPr>
        <p:txBody>
          <a:bodyPr vert="horz"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ED7D31"/>
                </a:solidFill>
                <a:effectLst/>
                <a:uLnTx/>
                <a:uFillTx/>
                <a:latin typeface="Calibri" panose="020F0502020204030204" pitchFamily="34" charset="0"/>
                <a:ea typeface="+mn-ea"/>
                <a:cs typeface="+mn-cs"/>
              </a:rPr>
              <a:t>5 days</a:t>
            </a:r>
          </a:p>
        </p:txBody>
      </p:sp>
      <p:sp>
        <p:nvSpPr>
          <p:cNvPr id="622" name="OTLSHAPE_SLT_9823c18d4eb2467e8f5b201d7f30c192_Variance" hidden="1">
            <a:extLst>
              <a:ext uri="{FF2B5EF4-FFF2-40B4-BE49-F238E27FC236}">
                <a16:creationId xmlns:a16="http://schemas.microsoft.com/office/drawing/2014/main" id="{28E459C8-1D08-46BF-85B4-A66EF574448E}"/>
              </a:ext>
            </a:extLst>
          </p:cNvPr>
          <p:cNvSpPr txBox="1"/>
          <p:nvPr>
            <p:custDataLst>
              <p:tags r:id="rId119"/>
            </p:custDataLst>
          </p:nvPr>
        </p:nvSpPr>
        <p:spPr>
          <a:xfrm>
            <a:off x="12700" y="66561"/>
            <a:ext cx="0" cy="0"/>
          </a:xfrm>
          <a:prstGeom prst="rect">
            <a:avLst/>
          </a:prstGeom>
          <a:noFill/>
        </p:spPr>
        <p:txBody>
          <a:bodyPr vert="horz"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623" name="OTLSHAPE_SLT_9823c18d4eb2467e8f5b201d7f30c192_StartDate" hidden="1">
            <a:extLst>
              <a:ext uri="{FF2B5EF4-FFF2-40B4-BE49-F238E27FC236}">
                <a16:creationId xmlns:a16="http://schemas.microsoft.com/office/drawing/2014/main" id="{204CC325-663C-1C4E-DF48-DA3B195C7698}"/>
              </a:ext>
            </a:extLst>
          </p:cNvPr>
          <p:cNvSpPr txBox="1"/>
          <p:nvPr>
            <p:custDataLst>
              <p:tags r:id="rId120"/>
            </p:custDataLst>
          </p:nvPr>
        </p:nvSpPr>
        <p:spPr>
          <a:xfrm>
            <a:off x="12700" y="74255"/>
            <a:ext cx="0" cy="0"/>
          </a:xfrm>
          <a:prstGeom prst="rect">
            <a:avLst/>
          </a:prstGeom>
          <a:noFill/>
        </p:spPr>
        <p:txBody>
          <a:bodyPr vert="horz"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0E2841"/>
              </a:solidFill>
              <a:effectLst/>
              <a:uLnTx/>
              <a:uFillTx/>
              <a:latin typeface="Calibri" panose="020F0502020204030204" pitchFamily="34" charset="0"/>
              <a:ea typeface="+mn-ea"/>
              <a:cs typeface="+mn-cs"/>
            </a:endParaRPr>
          </a:p>
        </p:txBody>
      </p:sp>
      <p:sp>
        <p:nvSpPr>
          <p:cNvPr id="624" name="OTLSHAPE_SLT_9823c18d4eb2467e8f5b201d7f30c192_EndDate" hidden="1">
            <a:extLst>
              <a:ext uri="{FF2B5EF4-FFF2-40B4-BE49-F238E27FC236}">
                <a16:creationId xmlns:a16="http://schemas.microsoft.com/office/drawing/2014/main" id="{0D169948-E069-6066-1A43-EEAA3E6CD645}"/>
              </a:ext>
            </a:extLst>
          </p:cNvPr>
          <p:cNvSpPr txBox="1"/>
          <p:nvPr>
            <p:custDataLst>
              <p:tags r:id="rId121"/>
            </p:custDataLst>
          </p:nvPr>
        </p:nvSpPr>
        <p:spPr>
          <a:xfrm>
            <a:off x="12700" y="74255"/>
            <a:ext cx="0" cy="0"/>
          </a:xfrm>
          <a:prstGeom prst="rect">
            <a:avLst/>
          </a:prstGeom>
          <a:noFill/>
        </p:spPr>
        <p:txBody>
          <a:bodyPr vert="horz"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0E2841"/>
              </a:solidFill>
              <a:effectLst/>
              <a:uLnTx/>
              <a:uFillTx/>
              <a:latin typeface="Calibri" panose="020F0502020204030204" pitchFamily="34" charset="0"/>
              <a:ea typeface="+mn-ea"/>
              <a:cs typeface="+mn-cs"/>
            </a:endParaRPr>
          </a:p>
        </p:txBody>
      </p:sp>
      <p:sp>
        <p:nvSpPr>
          <p:cNvPr id="625" name="OTLSHAPE_SLT_9823c18d4eb2467e8f5b201d7f30c192_JoinedDate">
            <a:extLst>
              <a:ext uri="{FF2B5EF4-FFF2-40B4-BE49-F238E27FC236}">
                <a16:creationId xmlns:a16="http://schemas.microsoft.com/office/drawing/2014/main" id="{998B87B2-B571-A8ED-1945-06B61A595D2D}"/>
              </a:ext>
            </a:extLst>
          </p:cNvPr>
          <p:cNvSpPr txBox="1"/>
          <p:nvPr>
            <p:custDataLst>
              <p:tags r:id="rId122"/>
            </p:custDataLst>
          </p:nvPr>
        </p:nvSpPr>
        <p:spPr>
          <a:xfrm>
            <a:off x="7286600" y="2740380"/>
            <a:ext cx="1016000" cy="155025"/>
          </a:xfrm>
          <a:prstGeom prst="rect">
            <a:avLst/>
          </a:prstGeom>
          <a:noFill/>
        </p:spPr>
        <p:txBody>
          <a:bodyPr vert="horz"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4" normalizeH="0" baseline="0" noProof="0">
                <a:ln>
                  <a:noFill/>
                </a:ln>
                <a:solidFill>
                  <a:srgbClr val="0E2841"/>
                </a:solidFill>
                <a:effectLst/>
                <a:uLnTx/>
                <a:uFillTx/>
                <a:latin typeface="Calibri" panose="020F0502020204030204" pitchFamily="34" charset="0"/>
                <a:ea typeface="+mn-ea"/>
                <a:cs typeface="+mn-cs"/>
              </a:rPr>
              <a:t>Jan 2027 - Jan 2027</a:t>
            </a:r>
          </a:p>
        </p:txBody>
      </p:sp>
      <p:sp>
        <p:nvSpPr>
          <p:cNvPr id="628" name="OTLSHAPE_SLT_9823c18d4eb2467e8f5b201d7f30c192_Title">
            <a:extLst>
              <a:ext uri="{FF2B5EF4-FFF2-40B4-BE49-F238E27FC236}">
                <a16:creationId xmlns:a16="http://schemas.microsoft.com/office/drawing/2014/main" id="{69B47333-3383-9939-F7FF-A82E8B98E9A7}"/>
              </a:ext>
            </a:extLst>
          </p:cNvPr>
          <p:cNvSpPr txBox="1"/>
          <p:nvPr>
            <p:custDataLst>
              <p:tags r:id="rId123"/>
            </p:custDataLst>
          </p:nvPr>
        </p:nvSpPr>
        <p:spPr>
          <a:xfrm>
            <a:off x="8524574" y="2732633"/>
            <a:ext cx="1308100" cy="170519"/>
          </a:xfrm>
          <a:prstGeom prst="rect">
            <a:avLst/>
          </a:prstGeom>
          <a:noFill/>
        </p:spPr>
        <p:txBody>
          <a:bodyPr vert="horz"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4" normalizeH="0" baseline="0" noProof="0">
                <a:ln>
                  <a:noFill/>
                </a:ln>
                <a:solidFill>
                  <a:srgbClr val="000000"/>
                </a:solidFill>
                <a:effectLst/>
                <a:uLnTx/>
                <a:uFillTx/>
                <a:latin typeface="Calibri" panose="020F0502020204030204" pitchFamily="34" charset="0"/>
                <a:ea typeface="+mn-ea"/>
                <a:cs typeface="+mn-cs"/>
              </a:rPr>
              <a:t>Final Integrated testing</a:t>
            </a:r>
          </a:p>
        </p:txBody>
      </p:sp>
      <p:sp>
        <p:nvSpPr>
          <p:cNvPr id="629" name="OTLSHAPE_SLT_9823c18d4eb2467e8f5b201d7f30c192_TextPercentage" hidden="1">
            <a:extLst>
              <a:ext uri="{FF2B5EF4-FFF2-40B4-BE49-F238E27FC236}">
                <a16:creationId xmlns:a16="http://schemas.microsoft.com/office/drawing/2014/main" id="{15EDBBD6-4D42-D7E4-33B1-914F16C47EBD}"/>
              </a:ext>
            </a:extLst>
          </p:cNvPr>
          <p:cNvSpPr txBox="1"/>
          <p:nvPr>
            <p:custDataLst>
              <p:tags r:id="rId124"/>
            </p:custDataLst>
          </p:nvPr>
        </p:nvSpPr>
        <p:spPr>
          <a:xfrm>
            <a:off x="12700" y="74255"/>
            <a:ext cx="0" cy="0"/>
          </a:xfrm>
          <a:prstGeom prst="rect">
            <a:avLst/>
          </a:prstGeom>
          <a:noFill/>
        </p:spPr>
        <p:txBody>
          <a:bodyPr vert="horz"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E8E8E8"/>
              </a:solidFill>
              <a:effectLst/>
              <a:uLnTx/>
              <a:uFillTx/>
              <a:latin typeface="Calibri" panose="020F0502020204030204" pitchFamily="34" charset="0"/>
              <a:ea typeface="+mn-ea"/>
              <a:cs typeface="+mn-cs"/>
            </a:endParaRPr>
          </a:p>
        </p:txBody>
      </p:sp>
      <p:sp>
        <p:nvSpPr>
          <p:cNvPr id="639" name="OTLSHAPE_SLT_4e673deba5054865af4df38da3bb4c4c_JoinedDate" hidden="1">
            <a:extLst>
              <a:ext uri="{FF2B5EF4-FFF2-40B4-BE49-F238E27FC236}">
                <a16:creationId xmlns:a16="http://schemas.microsoft.com/office/drawing/2014/main" id="{D3607F35-511F-244C-6EFC-3AEA14783285}"/>
              </a:ext>
            </a:extLst>
          </p:cNvPr>
          <p:cNvSpPr txBox="1"/>
          <p:nvPr>
            <p:custDataLst>
              <p:tags r:id="rId125"/>
            </p:custDataLst>
          </p:nvPr>
        </p:nvSpPr>
        <p:spPr>
          <a:xfrm>
            <a:off x="12700" y="-1068695"/>
            <a:ext cx="1092200" cy="153888"/>
          </a:xfrm>
          <a:prstGeom prst="rect">
            <a:avLst/>
          </a:prstGeom>
          <a:noFill/>
        </p:spPr>
        <p:txBody>
          <a:bodyPr vert="horz"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E2841"/>
                </a:solidFill>
                <a:effectLst/>
                <a:uLnTx/>
                <a:uFillTx/>
                <a:latin typeface="Calibri" panose="020F0502020204030204" pitchFamily="34" charset="0"/>
                <a:ea typeface="+mn-ea"/>
                <a:cs typeface="+mn-cs"/>
              </a:rPr>
              <a:t>Mar 2026 - Aug 2026</a:t>
            </a:r>
          </a:p>
        </p:txBody>
      </p:sp>
      <p:sp>
        <p:nvSpPr>
          <p:cNvPr id="115" name="OTLSHAPE_SLT_d6dbf6cd03a0433db93809d29234bd53_Duration" hidden="1">
            <a:extLst>
              <a:ext uri="{FF2B5EF4-FFF2-40B4-BE49-F238E27FC236}">
                <a16:creationId xmlns:a16="http://schemas.microsoft.com/office/drawing/2014/main" id="{16A138A0-FC02-EB62-30F3-C4C5604BA6F3}"/>
              </a:ext>
            </a:extLst>
          </p:cNvPr>
          <p:cNvSpPr txBox="1"/>
          <p:nvPr>
            <p:custDataLst>
              <p:tags r:id="rId126"/>
            </p:custDataLst>
          </p:nvPr>
        </p:nvSpPr>
        <p:spPr>
          <a:xfrm>
            <a:off x="12700" y="-381804"/>
            <a:ext cx="457200" cy="153888"/>
          </a:xfrm>
          <a:prstGeom prst="rect">
            <a:avLst/>
          </a:prstGeom>
          <a:noFill/>
        </p:spPr>
        <p:txBody>
          <a:bodyPr vert="horz"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ED7D31"/>
                </a:solidFill>
                <a:effectLst/>
                <a:uLnTx/>
                <a:uFillTx/>
                <a:latin typeface="Calibri" panose="020F0502020204030204" pitchFamily="34" charset="0"/>
                <a:ea typeface="+mn-ea"/>
                <a:cs typeface="+mn-cs"/>
              </a:rPr>
              <a:t>126 days</a:t>
            </a:r>
          </a:p>
        </p:txBody>
      </p:sp>
      <p:sp>
        <p:nvSpPr>
          <p:cNvPr id="116" name="OTLSHAPE_SLT_d6dbf6cd03a0433db93809d29234bd53_JoinedDate" hidden="1">
            <a:extLst>
              <a:ext uri="{FF2B5EF4-FFF2-40B4-BE49-F238E27FC236}">
                <a16:creationId xmlns:a16="http://schemas.microsoft.com/office/drawing/2014/main" id="{C32C6DFC-9281-F57F-A01A-00EFC9FD1EFD}"/>
              </a:ext>
            </a:extLst>
          </p:cNvPr>
          <p:cNvSpPr txBox="1"/>
          <p:nvPr>
            <p:custDataLst>
              <p:tags r:id="rId127"/>
            </p:custDataLst>
          </p:nvPr>
        </p:nvSpPr>
        <p:spPr>
          <a:xfrm>
            <a:off x="12700" y="-997357"/>
            <a:ext cx="1092200" cy="153888"/>
          </a:xfrm>
          <a:prstGeom prst="rect">
            <a:avLst/>
          </a:prstGeom>
          <a:noFill/>
        </p:spPr>
        <p:txBody>
          <a:bodyPr vert="horz"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E2841"/>
                </a:solidFill>
                <a:effectLst/>
                <a:uLnTx/>
                <a:uFillTx/>
                <a:latin typeface="Calibri" panose="020F0502020204030204" pitchFamily="34" charset="0"/>
                <a:ea typeface="+mn-ea"/>
                <a:cs typeface="+mn-cs"/>
              </a:rPr>
              <a:t>Mar 2026 - Aug 2026</a:t>
            </a:r>
          </a:p>
        </p:txBody>
      </p:sp>
      <p:sp>
        <p:nvSpPr>
          <p:cNvPr id="117" name="OTLSHAPE_SLT_d6dbf6cd03a0433db93809d29234bd53_Variance" hidden="1">
            <a:extLst>
              <a:ext uri="{FF2B5EF4-FFF2-40B4-BE49-F238E27FC236}">
                <a16:creationId xmlns:a16="http://schemas.microsoft.com/office/drawing/2014/main" id="{1D8D8B38-6D64-E55F-31FD-365FEBB17052}"/>
              </a:ext>
            </a:extLst>
          </p:cNvPr>
          <p:cNvSpPr txBox="1"/>
          <p:nvPr>
            <p:custDataLst>
              <p:tags r:id="rId128"/>
            </p:custDataLst>
          </p:nvPr>
        </p:nvSpPr>
        <p:spPr>
          <a:xfrm>
            <a:off x="12700" y="66561"/>
            <a:ext cx="0" cy="0"/>
          </a:xfrm>
          <a:prstGeom prst="rect">
            <a:avLst/>
          </a:prstGeom>
          <a:noFill/>
        </p:spPr>
        <p:txBody>
          <a:bodyPr vert="horz"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118" name="OTLSHAPE_SLT_d6dbf6cd03a0433db93809d29234bd53_StartDate" hidden="1">
            <a:extLst>
              <a:ext uri="{FF2B5EF4-FFF2-40B4-BE49-F238E27FC236}">
                <a16:creationId xmlns:a16="http://schemas.microsoft.com/office/drawing/2014/main" id="{17CEAB22-9D5B-3C39-1354-A8A0458DA047}"/>
              </a:ext>
            </a:extLst>
          </p:cNvPr>
          <p:cNvSpPr txBox="1"/>
          <p:nvPr>
            <p:custDataLst>
              <p:tags r:id="rId129"/>
            </p:custDataLst>
          </p:nvPr>
        </p:nvSpPr>
        <p:spPr>
          <a:xfrm>
            <a:off x="12700" y="74255"/>
            <a:ext cx="0" cy="0"/>
          </a:xfrm>
          <a:prstGeom prst="rect">
            <a:avLst/>
          </a:prstGeom>
          <a:noFill/>
        </p:spPr>
        <p:txBody>
          <a:bodyPr vert="horz"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0E2841"/>
              </a:solidFill>
              <a:effectLst/>
              <a:uLnTx/>
              <a:uFillTx/>
              <a:latin typeface="Calibri" panose="020F0502020204030204" pitchFamily="34" charset="0"/>
              <a:ea typeface="+mn-ea"/>
              <a:cs typeface="+mn-cs"/>
            </a:endParaRPr>
          </a:p>
        </p:txBody>
      </p:sp>
      <p:sp>
        <p:nvSpPr>
          <p:cNvPr id="119" name="OTLSHAPE_SLT_d6dbf6cd03a0433db93809d29234bd53_EndDate" hidden="1">
            <a:extLst>
              <a:ext uri="{FF2B5EF4-FFF2-40B4-BE49-F238E27FC236}">
                <a16:creationId xmlns:a16="http://schemas.microsoft.com/office/drawing/2014/main" id="{6DE6FE6F-428E-1371-7AA2-0061BF02127C}"/>
              </a:ext>
            </a:extLst>
          </p:cNvPr>
          <p:cNvSpPr txBox="1"/>
          <p:nvPr>
            <p:custDataLst>
              <p:tags r:id="rId130"/>
            </p:custDataLst>
          </p:nvPr>
        </p:nvSpPr>
        <p:spPr>
          <a:xfrm>
            <a:off x="12700" y="74255"/>
            <a:ext cx="0" cy="0"/>
          </a:xfrm>
          <a:prstGeom prst="rect">
            <a:avLst/>
          </a:prstGeom>
          <a:noFill/>
        </p:spPr>
        <p:txBody>
          <a:bodyPr vert="horz"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0E2841"/>
              </a:solidFill>
              <a:effectLst/>
              <a:uLnTx/>
              <a:uFillTx/>
              <a:latin typeface="Calibri" panose="020F0502020204030204" pitchFamily="34" charset="0"/>
              <a:ea typeface="+mn-ea"/>
              <a:cs typeface="+mn-cs"/>
            </a:endParaRPr>
          </a:p>
        </p:txBody>
      </p:sp>
      <p:sp>
        <p:nvSpPr>
          <p:cNvPr id="120" name="OTLSHAPE_SLT_d6dbf6cd03a0433db93809d29234bd53_Title">
            <a:extLst>
              <a:ext uri="{FF2B5EF4-FFF2-40B4-BE49-F238E27FC236}">
                <a16:creationId xmlns:a16="http://schemas.microsoft.com/office/drawing/2014/main" id="{D48FFD1C-323B-8CE3-955B-195A7D8FDD9C}"/>
              </a:ext>
            </a:extLst>
          </p:cNvPr>
          <p:cNvSpPr txBox="1"/>
          <p:nvPr>
            <p:custDataLst>
              <p:tags r:id="rId131"/>
            </p:custDataLst>
          </p:nvPr>
        </p:nvSpPr>
        <p:spPr>
          <a:xfrm>
            <a:off x="5575696" y="3017451"/>
            <a:ext cx="3467100" cy="170519"/>
          </a:xfrm>
          <a:prstGeom prst="rect">
            <a:avLst/>
          </a:prstGeom>
          <a:noFill/>
        </p:spPr>
        <p:txBody>
          <a:bodyPr vert="horz"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2" normalizeH="0" baseline="0" noProof="0">
                <a:ln>
                  <a:noFill/>
                </a:ln>
                <a:solidFill>
                  <a:srgbClr val="000000"/>
                </a:solidFill>
                <a:effectLst/>
                <a:uLnTx/>
                <a:uFillTx/>
                <a:latin typeface="Calibri" panose="020F0502020204030204" pitchFamily="34" charset="0"/>
                <a:ea typeface="+mn-ea"/>
                <a:cs typeface="+mn-cs"/>
              </a:rPr>
              <a:t>OoB VH+Supp: Manufacturing phase sections 1, 5 and 3 (LLB)</a:t>
            </a:r>
          </a:p>
        </p:txBody>
      </p:sp>
      <p:sp>
        <p:nvSpPr>
          <p:cNvPr id="121" name="OTLSHAPE_SLT_d6dbf6cd03a0433db93809d29234bd53_TextPercentage" hidden="1">
            <a:extLst>
              <a:ext uri="{FF2B5EF4-FFF2-40B4-BE49-F238E27FC236}">
                <a16:creationId xmlns:a16="http://schemas.microsoft.com/office/drawing/2014/main" id="{EB429B7A-1A7D-FF29-0D32-AD6400433330}"/>
              </a:ext>
            </a:extLst>
          </p:cNvPr>
          <p:cNvSpPr txBox="1"/>
          <p:nvPr>
            <p:custDataLst>
              <p:tags r:id="rId132"/>
            </p:custDataLst>
          </p:nvPr>
        </p:nvSpPr>
        <p:spPr>
          <a:xfrm>
            <a:off x="12700" y="74255"/>
            <a:ext cx="0" cy="0"/>
          </a:xfrm>
          <a:prstGeom prst="rect">
            <a:avLst/>
          </a:prstGeom>
          <a:noFill/>
        </p:spPr>
        <p:txBody>
          <a:bodyPr vert="horz"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E8E8E8"/>
              </a:solidFill>
              <a:effectLst/>
              <a:uLnTx/>
              <a:uFillTx/>
              <a:latin typeface="Calibri" panose="020F0502020204030204" pitchFamily="34" charset="0"/>
              <a:ea typeface="+mn-ea"/>
              <a:cs typeface="+mn-cs"/>
            </a:endParaRPr>
          </a:p>
        </p:txBody>
      </p:sp>
      <p:sp>
        <p:nvSpPr>
          <p:cNvPr id="691" name="OTLSHAPE_SLT_d7c66909c9ee41b99b97b8b4eca384d4_Duration" hidden="1">
            <a:extLst>
              <a:ext uri="{FF2B5EF4-FFF2-40B4-BE49-F238E27FC236}">
                <a16:creationId xmlns:a16="http://schemas.microsoft.com/office/drawing/2014/main" id="{D25B32F2-15DC-D227-9AFF-57975175008D}"/>
              </a:ext>
            </a:extLst>
          </p:cNvPr>
          <p:cNvSpPr txBox="1"/>
          <p:nvPr>
            <p:custDataLst>
              <p:tags r:id="rId133"/>
            </p:custDataLst>
          </p:nvPr>
        </p:nvSpPr>
        <p:spPr>
          <a:xfrm>
            <a:off x="12700" y="-310466"/>
            <a:ext cx="393700" cy="165100"/>
          </a:xfrm>
          <a:prstGeom prst="rect">
            <a:avLst/>
          </a:prstGeom>
          <a:noFill/>
        </p:spPr>
        <p:txBody>
          <a:bodyPr vert="horz"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ED7D31"/>
                </a:solidFill>
                <a:effectLst/>
                <a:uLnTx/>
                <a:uFillTx/>
                <a:latin typeface="Calibri" panose="020F0502020204030204" pitchFamily="34" charset="0"/>
                <a:ea typeface="+mn-ea"/>
                <a:cs typeface="+mn-cs"/>
              </a:rPr>
              <a:t>26 days</a:t>
            </a:r>
          </a:p>
        </p:txBody>
      </p:sp>
      <p:sp>
        <p:nvSpPr>
          <p:cNvPr id="692" name="OTLSHAPE_SLT_d7c66909c9ee41b99b97b8b4eca384d4_JoinedDate" hidden="1">
            <a:extLst>
              <a:ext uri="{FF2B5EF4-FFF2-40B4-BE49-F238E27FC236}">
                <a16:creationId xmlns:a16="http://schemas.microsoft.com/office/drawing/2014/main" id="{BBCB4535-ECFD-240E-D611-CAAD4B4C867C}"/>
              </a:ext>
            </a:extLst>
          </p:cNvPr>
          <p:cNvSpPr txBox="1"/>
          <p:nvPr>
            <p:custDataLst>
              <p:tags r:id="rId134"/>
            </p:custDataLst>
          </p:nvPr>
        </p:nvSpPr>
        <p:spPr>
          <a:xfrm>
            <a:off x="12700" y="-1002963"/>
            <a:ext cx="1054100" cy="165100"/>
          </a:xfrm>
          <a:prstGeom prst="rect">
            <a:avLst/>
          </a:prstGeom>
          <a:noFill/>
        </p:spPr>
        <p:txBody>
          <a:bodyPr vert="horz"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E2841"/>
                </a:solidFill>
                <a:effectLst/>
                <a:uLnTx/>
                <a:uFillTx/>
                <a:latin typeface="Calibri" panose="020F0502020204030204" pitchFamily="34" charset="0"/>
                <a:ea typeface="+mn-ea"/>
                <a:cs typeface="+mn-cs"/>
              </a:rPr>
              <a:t>Aug 2026 - Oct 2026</a:t>
            </a:r>
          </a:p>
        </p:txBody>
      </p:sp>
      <p:sp>
        <p:nvSpPr>
          <p:cNvPr id="693" name="OTLSHAPE_SLT_d7c66909c9ee41b99b97b8b4eca384d4_Variance" hidden="1">
            <a:extLst>
              <a:ext uri="{FF2B5EF4-FFF2-40B4-BE49-F238E27FC236}">
                <a16:creationId xmlns:a16="http://schemas.microsoft.com/office/drawing/2014/main" id="{141BBE75-6F8D-3627-D756-9EF6AE5A989B}"/>
              </a:ext>
            </a:extLst>
          </p:cNvPr>
          <p:cNvSpPr txBox="1"/>
          <p:nvPr>
            <p:custDataLst>
              <p:tags r:id="rId135"/>
            </p:custDataLst>
          </p:nvPr>
        </p:nvSpPr>
        <p:spPr>
          <a:xfrm>
            <a:off x="12700" y="66561"/>
            <a:ext cx="0" cy="0"/>
          </a:xfrm>
          <a:prstGeom prst="rect">
            <a:avLst/>
          </a:prstGeom>
          <a:noFill/>
        </p:spPr>
        <p:txBody>
          <a:bodyPr vert="horz"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694" name="OTLSHAPE_SLT_d7c66909c9ee41b99b97b8b4eca384d4_StartDate" hidden="1">
            <a:extLst>
              <a:ext uri="{FF2B5EF4-FFF2-40B4-BE49-F238E27FC236}">
                <a16:creationId xmlns:a16="http://schemas.microsoft.com/office/drawing/2014/main" id="{5BCC1459-35E1-9539-312B-CE6FF7CD16CC}"/>
              </a:ext>
            </a:extLst>
          </p:cNvPr>
          <p:cNvSpPr txBox="1"/>
          <p:nvPr>
            <p:custDataLst>
              <p:tags r:id="rId136"/>
            </p:custDataLst>
          </p:nvPr>
        </p:nvSpPr>
        <p:spPr>
          <a:xfrm>
            <a:off x="12700" y="74255"/>
            <a:ext cx="0" cy="0"/>
          </a:xfrm>
          <a:prstGeom prst="rect">
            <a:avLst/>
          </a:prstGeom>
          <a:noFill/>
        </p:spPr>
        <p:txBody>
          <a:bodyPr vert="horz"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0E2841"/>
              </a:solidFill>
              <a:effectLst/>
              <a:uLnTx/>
              <a:uFillTx/>
              <a:latin typeface="Calibri" panose="020F0502020204030204" pitchFamily="34" charset="0"/>
              <a:ea typeface="+mn-ea"/>
              <a:cs typeface="+mn-cs"/>
            </a:endParaRPr>
          </a:p>
        </p:txBody>
      </p:sp>
      <p:sp>
        <p:nvSpPr>
          <p:cNvPr id="695" name="OTLSHAPE_SLT_d7c66909c9ee41b99b97b8b4eca384d4_EndDate" hidden="1">
            <a:extLst>
              <a:ext uri="{FF2B5EF4-FFF2-40B4-BE49-F238E27FC236}">
                <a16:creationId xmlns:a16="http://schemas.microsoft.com/office/drawing/2014/main" id="{04235292-ECC3-EB9B-8572-45599ABA1556}"/>
              </a:ext>
            </a:extLst>
          </p:cNvPr>
          <p:cNvSpPr txBox="1"/>
          <p:nvPr>
            <p:custDataLst>
              <p:tags r:id="rId137"/>
            </p:custDataLst>
          </p:nvPr>
        </p:nvSpPr>
        <p:spPr>
          <a:xfrm>
            <a:off x="12700" y="74255"/>
            <a:ext cx="0" cy="0"/>
          </a:xfrm>
          <a:prstGeom prst="rect">
            <a:avLst/>
          </a:prstGeom>
          <a:noFill/>
        </p:spPr>
        <p:txBody>
          <a:bodyPr vert="horz"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0E2841"/>
              </a:solidFill>
              <a:effectLst/>
              <a:uLnTx/>
              <a:uFillTx/>
              <a:latin typeface="Calibri" panose="020F0502020204030204" pitchFamily="34" charset="0"/>
              <a:ea typeface="+mn-ea"/>
              <a:cs typeface="+mn-cs"/>
            </a:endParaRPr>
          </a:p>
        </p:txBody>
      </p:sp>
      <p:sp>
        <p:nvSpPr>
          <p:cNvPr id="696" name="OTLSHAPE_SLT_d7c66909c9ee41b99b97b8b4eca384d4_Title">
            <a:extLst>
              <a:ext uri="{FF2B5EF4-FFF2-40B4-BE49-F238E27FC236}">
                <a16:creationId xmlns:a16="http://schemas.microsoft.com/office/drawing/2014/main" id="{D1A7F30F-38DD-63B2-4905-0BD08F36E001}"/>
              </a:ext>
            </a:extLst>
          </p:cNvPr>
          <p:cNvSpPr txBox="1"/>
          <p:nvPr>
            <p:custDataLst>
              <p:tags r:id="rId138"/>
            </p:custDataLst>
          </p:nvPr>
        </p:nvSpPr>
        <p:spPr>
          <a:xfrm>
            <a:off x="6289437" y="2106777"/>
            <a:ext cx="2616200" cy="170519"/>
          </a:xfrm>
          <a:prstGeom prst="rect">
            <a:avLst/>
          </a:prstGeom>
          <a:noFill/>
        </p:spPr>
        <p:txBody>
          <a:bodyPr vert="horz"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2" normalizeH="0" baseline="0" noProof="0">
                <a:ln>
                  <a:noFill/>
                </a:ln>
                <a:solidFill>
                  <a:srgbClr val="000000"/>
                </a:solidFill>
                <a:effectLst/>
                <a:uLnTx/>
                <a:uFillTx/>
                <a:latin typeface="Calibri" panose="020F0502020204030204" pitchFamily="34" charset="0"/>
                <a:ea typeface="+mn-ea"/>
                <a:cs typeface="+mn-cs"/>
              </a:rPr>
              <a:t>MCA &amp; CEP: Rack installation and Energization</a:t>
            </a:r>
          </a:p>
        </p:txBody>
      </p:sp>
      <p:sp>
        <p:nvSpPr>
          <p:cNvPr id="697" name="OTLSHAPE_SLT_d7c66909c9ee41b99b97b8b4eca384d4_TextPercentage" hidden="1">
            <a:extLst>
              <a:ext uri="{FF2B5EF4-FFF2-40B4-BE49-F238E27FC236}">
                <a16:creationId xmlns:a16="http://schemas.microsoft.com/office/drawing/2014/main" id="{C01D88A7-D2F0-BB7A-D087-AF3DD9EEC394}"/>
              </a:ext>
            </a:extLst>
          </p:cNvPr>
          <p:cNvSpPr txBox="1"/>
          <p:nvPr>
            <p:custDataLst>
              <p:tags r:id="rId139"/>
            </p:custDataLst>
          </p:nvPr>
        </p:nvSpPr>
        <p:spPr>
          <a:xfrm>
            <a:off x="12700" y="74255"/>
            <a:ext cx="0" cy="0"/>
          </a:xfrm>
          <a:prstGeom prst="rect">
            <a:avLst/>
          </a:prstGeom>
          <a:noFill/>
        </p:spPr>
        <p:txBody>
          <a:bodyPr vert="horz"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E8E8E8"/>
              </a:solidFill>
              <a:effectLst/>
              <a:uLnTx/>
              <a:uFillTx/>
              <a:latin typeface="Calibri" panose="020F0502020204030204" pitchFamily="34" charset="0"/>
              <a:ea typeface="+mn-ea"/>
              <a:cs typeface="+mn-cs"/>
            </a:endParaRPr>
          </a:p>
        </p:txBody>
      </p:sp>
      <p:sp>
        <p:nvSpPr>
          <p:cNvPr id="701" name="OTLSHAPE_SLT_9cf42dbb99c445358cd416c77c65da1f_Duration" hidden="1">
            <a:extLst>
              <a:ext uri="{FF2B5EF4-FFF2-40B4-BE49-F238E27FC236}">
                <a16:creationId xmlns:a16="http://schemas.microsoft.com/office/drawing/2014/main" id="{9E01F3A1-DAF9-91C4-B65A-4C169F053B02}"/>
              </a:ext>
            </a:extLst>
          </p:cNvPr>
          <p:cNvSpPr txBox="1"/>
          <p:nvPr>
            <p:custDataLst>
              <p:tags r:id="rId140"/>
            </p:custDataLst>
          </p:nvPr>
        </p:nvSpPr>
        <p:spPr>
          <a:xfrm>
            <a:off x="12700" y="-310466"/>
            <a:ext cx="393700" cy="165100"/>
          </a:xfrm>
          <a:prstGeom prst="rect">
            <a:avLst/>
          </a:prstGeom>
          <a:noFill/>
        </p:spPr>
        <p:txBody>
          <a:bodyPr vert="horz"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ED7D31"/>
                </a:solidFill>
                <a:effectLst/>
                <a:uLnTx/>
                <a:uFillTx/>
                <a:latin typeface="Calibri" panose="020F0502020204030204" pitchFamily="34" charset="0"/>
                <a:ea typeface="+mn-ea"/>
                <a:cs typeface="+mn-cs"/>
              </a:rPr>
              <a:t>50 days</a:t>
            </a:r>
          </a:p>
        </p:txBody>
      </p:sp>
      <p:sp>
        <p:nvSpPr>
          <p:cNvPr id="702" name="OTLSHAPE_SLT_9cf42dbb99c445358cd416c77c65da1f_JoinedDate" hidden="1">
            <a:extLst>
              <a:ext uri="{FF2B5EF4-FFF2-40B4-BE49-F238E27FC236}">
                <a16:creationId xmlns:a16="http://schemas.microsoft.com/office/drawing/2014/main" id="{27B616C7-55D0-CD4F-67E9-F54E7AAA3EC7}"/>
              </a:ext>
            </a:extLst>
          </p:cNvPr>
          <p:cNvSpPr txBox="1"/>
          <p:nvPr>
            <p:custDataLst>
              <p:tags r:id="rId141"/>
            </p:custDataLst>
          </p:nvPr>
        </p:nvSpPr>
        <p:spPr>
          <a:xfrm>
            <a:off x="12700" y="-1002963"/>
            <a:ext cx="1054100" cy="165100"/>
          </a:xfrm>
          <a:prstGeom prst="rect">
            <a:avLst/>
          </a:prstGeom>
          <a:noFill/>
        </p:spPr>
        <p:txBody>
          <a:bodyPr vert="horz"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E2841"/>
                </a:solidFill>
                <a:effectLst/>
                <a:uLnTx/>
                <a:uFillTx/>
                <a:latin typeface="Calibri" panose="020F0502020204030204" pitchFamily="34" charset="0"/>
                <a:ea typeface="+mn-ea"/>
                <a:cs typeface="+mn-cs"/>
              </a:rPr>
              <a:t>Oct 2026 - Dec 2026</a:t>
            </a:r>
          </a:p>
        </p:txBody>
      </p:sp>
      <p:sp>
        <p:nvSpPr>
          <p:cNvPr id="703" name="OTLSHAPE_SLT_9cf42dbb99c445358cd416c77c65da1f_Variance" hidden="1">
            <a:extLst>
              <a:ext uri="{FF2B5EF4-FFF2-40B4-BE49-F238E27FC236}">
                <a16:creationId xmlns:a16="http://schemas.microsoft.com/office/drawing/2014/main" id="{CFB5C16A-1D83-3EB8-0985-518649BEE87B}"/>
              </a:ext>
            </a:extLst>
          </p:cNvPr>
          <p:cNvSpPr txBox="1"/>
          <p:nvPr>
            <p:custDataLst>
              <p:tags r:id="rId142"/>
            </p:custDataLst>
          </p:nvPr>
        </p:nvSpPr>
        <p:spPr>
          <a:xfrm>
            <a:off x="12700" y="66561"/>
            <a:ext cx="0" cy="0"/>
          </a:xfrm>
          <a:prstGeom prst="rect">
            <a:avLst/>
          </a:prstGeom>
          <a:noFill/>
        </p:spPr>
        <p:txBody>
          <a:bodyPr vert="horz"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704" name="OTLSHAPE_SLT_9cf42dbb99c445358cd416c77c65da1f_StartDate" hidden="1">
            <a:extLst>
              <a:ext uri="{FF2B5EF4-FFF2-40B4-BE49-F238E27FC236}">
                <a16:creationId xmlns:a16="http://schemas.microsoft.com/office/drawing/2014/main" id="{C0378E65-D278-0C5A-3EDB-93999D9A816E}"/>
              </a:ext>
            </a:extLst>
          </p:cNvPr>
          <p:cNvSpPr txBox="1"/>
          <p:nvPr>
            <p:custDataLst>
              <p:tags r:id="rId143"/>
            </p:custDataLst>
          </p:nvPr>
        </p:nvSpPr>
        <p:spPr>
          <a:xfrm>
            <a:off x="12700" y="74255"/>
            <a:ext cx="0" cy="0"/>
          </a:xfrm>
          <a:prstGeom prst="rect">
            <a:avLst/>
          </a:prstGeom>
          <a:noFill/>
        </p:spPr>
        <p:txBody>
          <a:bodyPr vert="horz"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0E2841"/>
              </a:solidFill>
              <a:effectLst/>
              <a:uLnTx/>
              <a:uFillTx/>
              <a:latin typeface="Calibri" panose="020F0502020204030204" pitchFamily="34" charset="0"/>
              <a:ea typeface="+mn-ea"/>
              <a:cs typeface="+mn-cs"/>
            </a:endParaRPr>
          </a:p>
        </p:txBody>
      </p:sp>
      <p:sp>
        <p:nvSpPr>
          <p:cNvPr id="705" name="OTLSHAPE_SLT_9cf42dbb99c445358cd416c77c65da1f_EndDate" hidden="1">
            <a:extLst>
              <a:ext uri="{FF2B5EF4-FFF2-40B4-BE49-F238E27FC236}">
                <a16:creationId xmlns:a16="http://schemas.microsoft.com/office/drawing/2014/main" id="{09F30CFC-123D-346B-C55B-6505DCE95ABD}"/>
              </a:ext>
            </a:extLst>
          </p:cNvPr>
          <p:cNvSpPr txBox="1"/>
          <p:nvPr>
            <p:custDataLst>
              <p:tags r:id="rId144"/>
            </p:custDataLst>
          </p:nvPr>
        </p:nvSpPr>
        <p:spPr>
          <a:xfrm>
            <a:off x="12700" y="74255"/>
            <a:ext cx="0" cy="0"/>
          </a:xfrm>
          <a:prstGeom prst="rect">
            <a:avLst/>
          </a:prstGeom>
          <a:noFill/>
        </p:spPr>
        <p:txBody>
          <a:bodyPr vert="horz"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0E2841"/>
              </a:solidFill>
              <a:effectLst/>
              <a:uLnTx/>
              <a:uFillTx/>
              <a:latin typeface="Calibri" panose="020F0502020204030204" pitchFamily="34" charset="0"/>
              <a:ea typeface="+mn-ea"/>
              <a:cs typeface="+mn-cs"/>
            </a:endParaRPr>
          </a:p>
        </p:txBody>
      </p:sp>
      <p:sp>
        <p:nvSpPr>
          <p:cNvPr id="706" name="OTLSHAPE_SLT_9cf42dbb99c445358cd416c77c65da1f_Title">
            <a:extLst>
              <a:ext uri="{FF2B5EF4-FFF2-40B4-BE49-F238E27FC236}">
                <a16:creationId xmlns:a16="http://schemas.microsoft.com/office/drawing/2014/main" id="{89B55A07-121F-9B6B-7072-898E06BF06D4}"/>
              </a:ext>
            </a:extLst>
          </p:cNvPr>
          <p:cNvSpPr txBox="1"/>
          <p:nvPr>
            <p:custDataLst>
              <p:tags r:id="rId145"/>
            </p:custDataLst>
          </p:nvPr>
        </p:nvSpPr>
        <p:spPr>
          <a:xfrm>
            <a:off x="7604223" y="2315395"/>
            <a:ext cx="1866900" cy="170519"/>
          </a:xfrm>
          <a:prstGeom prst="rect">
            <a:avLst/>
          </a:prstGeom>
          <a:noFill/>
        </p:spPr>
        <p:txBody>
          <a:bodyPr vert="horz"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4" normalizeH="0" baseline="0" noProof="0">
                <a:ln>
                  <a:noFill/>
                </a:ln>
                <a:solidFill>
                  <a:srgbClr val="000000"/>
                </a:solidFill>
                <a:effectLst/>
                <a:uLnTx/>
                <a:uFillTx/>
                <a:latin typeface="Calibri" panose="020F0502020204030204" pitchFamily="34" charset="0"/>
                <a:ea typeface="+mn-ea"/>
                <a:cs typeface="+mn-cs"/>
              </a:rPr>
              <a:t>MCA: Local testing of sub-system</a:t>
            </a:r>
          </a:p>
        </p:txBody>
      </p:sp>
      <p:sp>
        <p:nvSpPr>
          <p:cNvPr id="707" name="OTLSHAPE_SLT_9cf42dbb99c445358cd416c77c65da1f_TextPercentage" hidden="1">
            <a:extLst>
              <a:ext uri="{FF2B5EF4-FFF2-40B4-BE49-F238E27FC236}">
                <a16:creationId xmlns:a16="http://schemas.microsoft.com/office/drawing/2014/main" id="{8B07BCBD-D2DF-760F-5CBE-35CEDA5CAA3F}"/>
              </a:ext>
            </a:extLst>
          </p:cNvPr>
          <p:cNvSpPr txBox="1"/>
          <p:nvPr>
            <p:custDataLst>
              <p:tags r:id="rId146"/>
            </p:custDataLst>
          </p:nvPr>
        </p:nvSpPr>
        <p:spPr>
          <a:xfrm>
            <a:off x="12700" y="74255"/>
            <a:ext cx="0" cy="0"/>
          </a:xfrm>
          <a:prstGeom prst="rect">
            <a:avLst/>
          </a:prstGeom>
          <a:noFill/>
        </p:spPr>
        <p:txBody>
          <a:bodyPr vert="horz"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E8E8E8"/>
              </a:solidFill>
              <a:effectLst/>
              <a:uLnTx/>
              <a:uFillTx/>
              <a:latin typeface="Calibri" panose="020F0502020204030204" pitchFamily="34" charset="0"/>
              <a:ea typeface="+mn-ea"/>
              <a:cs typeface="+mn-cs"/>
            </a:endParaRPr>
          </a:p>
        </p:txBody>
      </p:sp>
      <p:sp>
        <p:nvSpPr>
          <p:cNvPr id="713" name="OTLSHAPE_SLT_42f2e5f7743146e383bcd00cc0ba3b5d_Duration" hidden="1">
            <a:extLst>
              <a:ext uri="{FF2B5EF4-FFF2-40B4-BE49-F238E27FC236}">
                <a16:creationId xmlns:a16="http://schemas.microsoft.com/office/drawing/2014/main" id="{C4A79115-206B-C562-51E3-495085D811E8}"/>
              </a:ext>
            </a:extLst>
          </p:cNvPr>
          <p:cNvSpPr txBox="1"/>
          <p:nvPr>
            <p:custDataLst>
              <p:tags r:id="rId147"/>
            </p:custDataLst>
          </p:nvPr>
        </p:nvSpPr>
        <p:spPr>
          <a:xfrm>
            <a:off x="12700" y="-310466"/>
            <a:ext cx="393700" cy="165100"/>
          </a:xfrm>
          <a:prstGeom prst="rect">
            <a:avLst/>
          </a:prstGeom>
          <a:noFill/>
        </p:spPr>
        <p:txBody>
          <a:bodyPr vert="horz"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ED7D31"/>
                </a:solidFill>
                <a:effectLst/>
                <a:uLnTx/>
                <a:uFillTx/>
                <a:latin typeface="Calibri" panose="020F0502020204030204" pitchFamily="34" charset="0"/>
                <a:ea typeface="+mn-ea"/>
                <a:cs typeface="+mn-cs"/>
              </a:rPr>
              <a:t>81 days</a:t>
            </a:r>
          </a:p>
        </p:txBody>
      </p:sp>
      <p:sp>
        <p:nvSpPr>
          <p:cNvPr id="714" name="OTLSHAPE_SLT_42f2e5f7743146e383bcd00cc0ba3b5d_JoinedDate" hidden="1">
            <a:extLst>
              <a:ext uri="{FF2B5EF4-FFF2-40B4-BE49-F238E27FC236}">
                <a16:creationId xmlns:a16="http://schemas.microsoft.com/office/drawing/2014/main" id="{DCD80D51-D6F0-9F8B-89F9-8D8275E8A46C}"/>
              </a:ext>
            </a:extLst>
          </p:cNvPr>
          <p:cNvSpPr txBox="1"/>
          <p:nvPr>
            <p:custDataLst>
              <p:tags r:id="rId148"/>
            </p:custDataLst>
          </p:nvPr>
        </p:nvSpPr>
        <p:spPr>
          <a:xfrm>
            <a:off x="12700" y="-1002963"/>
            <a:ext cx="1041400" cy="165100"/>
          </a:xfrm>
          <a:prstGeom prst="rect">
            <a:avLst/>
          </a:prstGeom>
          <a:noFill/>
        </p:spPr>
        <p:txBody>
          <a:bodyPr vert="horz"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E2841"/>
                </a:solidFill>
                <a:effectLst/>
                <a:uLnTx/>
                <a:uFillTx/>
                <a:latin typeface="Calibri" panose="020F0502020204030204" pitchFamily="34" charset="0"/>
                <a:ea typeface="+mn-ea"/>
                <a:cs typeface="+mn-cs"/>
              </a:rPr>
              <a:t>Jun 2026 - Sep 2026</a:t>
            </a:r>
          </a:p>
        </p:txBody>
      </p:sp>
      <p:sp>
        <p:nvSpPr>
          <p:cNvPr id="715" name="OTLSHAPE_SLT_42f2e5f7743146e383bcd00cc0ba3b5d_Variance" hidden="1">
            <a:extLst>
              <a:ext uri="{FF2B5EF4-FFF2-40B4-BE49-F238E27FC236}">
                <a16:creationId xmlns:a16="http://schemas.microsoft.com/office/drawing/2014/main" id="{F013286D-8A3D-7501-DA61-5B4101162235}"/>
              </a:ext>
            </a:extLst>
          </p:cNvPr>
          <p:cNvSpPr txBox="1"/>
          <p:nvPr>
            <p:custDataLst>
              <p:tags r:id="rId149"/>
            </p:custDataLst>
          </p:nvPr>
        </p:nvSpPr>
        <p:spPr>
          <a:xfrm>
            <a:off x="12700" y="66561"/>
            <a:ext cx="0" cy="0"/>
          </a:xfrm>
          <a:prstGeom prst="rect">
            <a:avLst/>
          </a:prstGeom>
          <a:noFill/>
        </p:spPr>
        <p:txBody>
          <a:bodyPr vert="horz"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716" name="OTLSHAPE_SLT_42f2e5f7743146e383bcd00cc0ba3b5d_StartDate" hidden="1">
            <a:extLst>
              <a:ext uri="{FF2B5EF4-FFF2-40B4-BE49-F238E27FC236}">
                <a16:creationId xmlns:a16="http://schemas.microsoft.com/office/drawing/2014/main" id="{EB368FF5-70EC-4177-3A8F-0EE10BDFDF5B}"/>
              </a:ext>
            </a:extLst>
          </p:cNvPr>
          <p:cNvSpPr txBox="1"/>
          <p:nvPr>
            <p:custDataLst>
              <p:tags r:id="rId150"/>
            </p:custDataLst>
          </p:nvPr>
        </p:nvSpPr>
        <p:spPr>
          <a:xfrm>
            <a:off x="12700" y="74255"/>
            <a:ext cx="0" cy="0"/>
          </a:xfrm>
          <a:prstGeom prst="rect">
            <a:avLst/>
          </a:prstGeom>
          <a:noFill/>
        </p:spPr>
        <p:txBody>
          <a:bodyPr vert="horz"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0E2841"/>
              </a:solidFill>
              <a:effectLst/>
              <a:uLnTx/>
              <a:uFillTx/>
              <a:latin typeface="Calibri" panose="020F0502020204030204" pitchFamily="34" charset="0"/>
              <a:ea typeface="+mn-ea"/>
              <a:cs typeface="+mn-cs"/>
            </a:endParaRPr>
          </a:p>
        </p:txBody>
      </p:sp>
      <p:sp>
        <p:nvSpPr>
          <p:cNvPr id="717" name="OTLSHAPE_SLT_42f2e5f7743146e383bcd00cc0ba3b5d_EndDate" hidden="1">
            <a:extLst>
              <a:ext uri="{FF2B5EF4-FFF2-40B4-BE49-F238E27FC236}">
                <a16:creationId xmlns:a16="http://schemas.microsoft.com/office/drawing/2014/main" id="{17268DC9-C9AC-5A09-818E-2D4612FC0B75}"/>
              </a:ext>
            </a:extLst>
          </p:cNvPr>
          <p:cNvSpPr txBox="1"/>
          <p:nvPr>
            <p:custDataLst>
              <p:tags r:id="rId151"/>
            </p:custDataLst>
          </p:nvPr>
        </p:nvSpPr>
        <p:spPr>
          <a:xfrm>
            <a:off x="12700" y="74255"/>
            <a:ext cx="0" cy="0"/>
          </a:xfrm>
          <a:prstGeom prst="rect">
            <a:avLst/>
          </a:prstGeom>
          <a:noFill/>
        </p:spPr>
        <p:txBody>
          <a:bodyPr vert="horz"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0E2841"/>
              </a:solidFill>
              <a:effectLst/>
              <a:uLnTx/>
              <a:uFillTx/>
              <a:latin typeface="Calibri" panose="020F0502020204030204" pitchFamily="34" charset="0"/>
              <a:ea typeface="+mn-ea"/>
              <a:cs typeface="+mn-cs"/>
            </a:endParaRPr>
          </a:p>
        </p:txBody>
      </p:sp>
      <p:sp>
        <p:nvSpPr>
          <p:cNvPr id="718" name="OTLSHAPE_SLT_42f2e5f7743146e383bcd00cc0ba3b5d_Title">
            <a:extLst>
              <a:ext uri="{FF2B5EF4-FFF2-40B4-BE49-F238E27FC236}">
                <a16:creationId xmlns:a16="http://schemas.microsoft.com/office/drawing/2014/main" id="{3878B232-1B7A-6C17-F3EE-1E7608EED640}"/>
              </a:ext>
            </a:extLst>
          </p:cNvPr>
          <p:cNvSpPr txBox="1"/>
          <p:nvPr>
            <p:custDataLst>
              <p:tags r:id="rId152"/>
            </p:custDataLst>
          </p:nvPr>
        </p:nvSpPr>
        <p:spPr>
          <a:xfrm>
            <a:off x="6233089" y="3226070"/>
            <a:ext cx="2082800" cy="170519"/>
          </a:xfrm>
          <a:prstGeom prst="rect">
            <a:avLst/>
          </a:prstGeom>
          <a:noFill/>
        </p:spPr>
        <p:txBody>
          <a:bodyPr vert="horz"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4" normalizeH="0" baseline="0" noProof="0">
                <a:ln>
                  <a:noFill/>
                </a:ln>
                <a:solidFill>
                  <a:srgbClr val="000000"/>
                </a:solidFill>
                <a:effectLst/>
                <a:uLnTx/>
                <a:uFillTx/>
                <a:latin typeface="Calibri" panose="020F0502020204030204" pitchFamily="34" charset="0"/>
                <a:ea typeface="+mn-ea"/>
                <a:cs typeface="+mn-cs"/>
              </a:rPr>
              <a:t>Polarizer: Manufacturing phase (LLB)</a:t>
            </a:r>
          </a:p>
        </p:txBody>
      </p:sp>
      <p:sp>
        <p:nvSpPr>
          <p:cNvPr id="719" name="OTLSHAPE_SLT_42f2e5f7743146e383bcd00cc0ba3b5d_TextPercentage" hidden="1">
            <a:extLst>
              <a:ext uri="{FF2B5EF4-FFF2-40B4-BE49-F238E27FC236}">
                <a16:creationId xmlns:a16="http://schemas.microsoft.com/office/drawing/2014/main" id="{ECD5B830-B1D6-10E1-C10E-940DA92BEDE0}"/>
              </a:ext>
            </a:extLst>
          </p:cNvPr>
          <p:cNvSpPr txBox="1"/>
          <p:nvPr>
            <p:custDataLst>
              <p:tags r:id="rId153"/>
            </p:custDataLst>
          </p:nvPr>
        </p:nvSpPr>
        <p:spPr>
          <a:xfrm>
            <a:off x="12700" y="74255"/>
            <a:ext cx="0" cy="0"/>
          </a:xfrm>
          <a:prstGeom prst="rect">
            <a:avLst/>
          </a:prstGeom>
          <a:noFill/>
        </p:spPr>
        <p:txBody>
          <a:bodyPr vert="horz"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E8E8E8"/>
              </a:solidFill>
              <a:effectLst/>
              <a:uLnTx/>
              <a:uFillTx/>
              <a:latin typeface="Calibri" panose="020F0502020204030204" pitchFamily="34" charset="0"/>
              <a:ea typeface="+mn-ea"/>
              <a:cs typeface="+mn-cs"/>
            </a:endParaRPr>
          </a:p>
        </p:txBody>
      </p:sp>
      <p:sp>
        <p:nvSpPr>
          <p:cNvPr id="723" name="OTLSHAPE_SLT_f3de254c4a44488da68dab63536b76d2_Duration" hidden="1">
            <a:extLst>
              <a:ext uri="{FF2B5EF4-FFF2-40B4-BE49-F238E27FC236}">
                <a16:creationId xmlns:a16="http://schemas.microsoft.com/office/drawing/2014/main" id="{61D14BA1-B56D-0816-CC60-D039E1872A25}"/>
              </a:ext>
            </a:extLst>
          </p:cNvPr>
          <p:cNvSpPr txBox="1"/>
          <p:nvPr>
            <p:custDataLst>
              <p:tags r:id="rId154"/>
            </p:custDataLst>
          </p:nvPr>
        </p:nvSpPr>
        <p:spPr>
          <a:xfrm>
            <a:off x="12700" y="-310466"/>
            <a:ext cx="393700" cy="165100"/>
          </a:xfrm>
          <a:prstGeom prst="rect">
            <a:avLst/>
          </a:prstGeom>
          <a:noFill/>
        </p:spPr>
        <p:txBody>
          <a:bodyPr vert="horz"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ED7D31"/>
                </a:solidFill>
                <a:effectLst/>
                <a:uLnTx/>
                <a:uFillTx/>
                <a:latin typeface="Calibri" panose="020F0502020204030204" pitchFamily="34" charset="0"/>
                <a:ea typeface="+mn-ea"/>
                <a:cs typeface="+mn-cs"/>
              </a:rPr>
              <a:t>78 days</a:t>
            </a:r>
          </a:p>
        </p:txBody>
      </p:sp>
      <p:sp>
        <p:nvSpPr>
          <p:cNvPr id="724" name="OTLSHAPE_SLT_f3de254c4a44488da68dab63536b76d2_JoinedDate" hidden="1">
            <a:extLst>
              <a:ext uri="{FF2B5EF4-FFF2-40B4-BE49-F238E27FC236}">
                <a16:creationId xmlns:a16="http://schemas.microsoft.com/office/drawing/2014/main" id="{17DD3941-14EC-FA13-1829-1FD7736BE577}"/>
              </a:ext>
            </a:extLst>
          </p:cNvPr>
          <p:cNvSpPr txBox="1"/>
          <p:nvPr>
            <p:custDataLst>
              <p:tags r:id="rId155"/>
            </p:custDataLst>
          </p:nvPr>
        </p:nvSpPr>
        <p:spPr>
          <a:xfrm>
            <a:off x="12700" y="-1002963"/>
            <a:ext cx="1028700" cy="165100"/>
          </a:xfrm>
          <a:prstGeom prst="rect">
            <a:avLst/>
          </a:prstGeom>
          <a:noFill/>
        </p:spPr>
        <p:txBody>
          <a:bodyPr vert="horz"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E2841"/>
                </a:solidFill>
                <a:effectLst/>
                <a:uLnTx/>
                <a:uFillTx/>
                <a:latin typeface="Calibri" panose="020F0502020204030204" pitchFamily="34" charset="0"/>
                <a:ea typeface="+mn-ea"/>
                <a:cs typeface="+mn-cs"/>
              </a:rPr>
              <a:t>Sep 2026 - Jan 2027</a:t>
            </a:r>
          </a:p>
        </p:txBody>
      </p:sp>
      <p:sp>
        <p:nvSpPr>
          <p:cNvPr id="725" name="OTLSHAPE_SLT_f3de254c4a44488da68dab63536b76d2_Variance" hidden="1">
            <a:extLst>
              <a:ext uri="{FF2B5EF4-FFF2-40B4-BE49-F238E27FC236}">
                <a16:creationId xmlns:a16="http://schemas.microsoft.com/office/drawing/2014/main" id="{5652C1B0-4CE7-FF67-6E7F-A9A403CF6C7D}"/>
              </a:ext>
            </a:extLst>
          </p:cNvPr>
          <p:cNvSpPr txBox="1"/>
          <p:nvPr>
            <p:custDataLst>
              <p:tags r:id="rId156"/>
            </p:custDataLst>
          </p:nvPr>
        </p:nvSpPr>
        <p:spPr>
          <a:xfrm>
            <a:off x="12700" y="66561"/>
            <a:ext cx="0" cy="0"/>
          </a:xfrm>
          <a:prstGeom prst="rect">
            <a:avLst/>
          </a:prstGeom>
          <a:noFill/>
        </p:spPr>
        <p:txBody>
          <a:bodyPr vert="horz"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726" name="OTLSHAPE_SLT_f3de254c4a44488da68dab63536b76d2_StartDate" hidden="1">
            <a:extLst>
              <a:ext uri="{FF2B5EF4-FFF2-40B4-BE49-F238E27FC236}">
                <a16:creationId xmlns:a16="http://schemas.microsoft.com/office/drawing/2014/main" id="{60B02035-3A43-2B50-8CD8-AF564DE8AE30}"/>
              </a:ext>
            </a:extLst>
          </p:cNvPr>
          <p:cNvSpPr txBox="1"/>
          <p:nvPr>
            <p:custDataLst>
              <p:tags r:id="rId157"/>
            </p:custDataLst>
          </p:nvPr>
        </p:nvSpPr>
        <p:spPr>
          <a:xfrm>
            <a:off x="12700" y="74255"/>
            <a:ext cx="0" cy="0"/>
          </a:xfrm>
          <a:prstGeom prst="rect">
            <a:avLst/>
          </a:prstGeom>
          <a:noFill/>
        </p:spPr>
        <p:txBody>
          <a:bodyPr vert="horz"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0E2841"/>
              </a:solidFill>
              <a:effectLst/>
              <a:uLnTx/>
              <a:uFillTx/>
              <a:latin typeface="Calibri" panose="020F0502020204030204" pitchFamily="34" charset="0"/>
              <a:ea typeface="+mn-ea"/>
              <a:cs typeface="+mn-cs"/>
            </a:endParaRPr>
          </a:p>
        </p:txBody>
      </p:sp>
      <p:sp>
        <p:nvSpPr>
          <p:cNvPr id="727" name="OTLSHAPE_SLT_f3de254c4a44488da68dab63536b76d2_EndDate" hidden="1">
            <a:extLst>
              <a:ext uri="{FF2B5EF4-FFF2-40B4-BE49-F238E27FC236}">
                <a16:creationId xmlns:a16="http://schemas.microsoft.com/office/drawing/2014/main" id="{E4530270-0403-9453-A92A-F1FAAA5B6B01}"/>
              </a:ext>
            </a:extLst>
          </p:cNvPr>
          <p:cNvSpPr txBox="1"/>
          <p:nvPr>
            <p:custDataLst>
              <p:tags r:id="rId158"/>
            </p:custDataLst>
          </p:nvPr>
        </p:nvSpPr>
        <p:spPr>
          <a:xfrm>
            <a:off x="12700" y="74255"/>
            <a:ext cx="0" cy="0"/>
          </a:xfrm>
          <a:prstGeom prst="rect">
            <a:avLst/>
          </a:prstGeom>
          <a:noFill/>
        </p:spPr>
        <p:txBody>
          <a:bodyPr vert="horz"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0E2841"/>
              </a:solidFill>
              <a:effectLst/>
              <a:uLnTx/>
              <a:uFillTx/>
              <a:latin typeface="Calibri" panose="020F0502020204030204" pitchFamily="34" charset="0"/>
              <a:ea typeface="+mn-ea"/>
              <a:cs typeface="+mn-cs"/>
            </a:endParaRPr>
          </a:p>
        </p:txBody>
      </p:sp>
      <p:sp>
        <p:nvSpPr>
          <p:cNvPr id="728" name="OTLSHAPE_SLT_f3de254c4a44488da68dab63536b76d2_Title">
            <a:extLst>
              <a:ext uri="{FF2B5EF4-FFF2-40B4-BE49-F238E27FC236}">
                <a16:creationId xmlns:a16="http://schemas.microsoft.com/office/drawing/2014/main" id="{5035BC3A-129C-D1FA-A3F7-9EE6D6AE0353}"/>
              </a:ext>
            </a:extLst>
          </p:cNvPr>
          <p:cNvSpPr txBox="1"/>
          <p:nvPr>
            <p:custDataLst>
              <p:tags r:id="rId159"/>
            </p:custDataLst>
          </p:nvPr>
        </p:nvSpPr>
        <p:spPr>
          <a:xfrm>
            <a:off x="8261617" y="3434689"/>
            <a:ext cx="2997200" cy="170519"/>
          </a:xfrm>
          <a:prstGeom prst="rect">
            <a:avLst/>
          </a:prstGeom>
          <a:noFill/>
        </p:spPr>
        <p:txBody>
          <a:bodyPr vert="horz"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2" normalizeH="0" baseline="0" noProof="0">
                <a:ln>
                  <a:noFill/>
                </a:ln>
                <a:solidFill>
                  <a:srgbClr val="000000"/>
                </a:solidFill>
                <a:effectLst/>
                <a:uLnTx/>
                <a:uFillTx/>
                <a:latin typeface="Calibri" panose="020F0502020204030204" pitchFamily="34" charset="0"/>
                <a:ea typeface="+mn-ea"/>
                <a:cs typeface="+mn-cs"/>
              </a:rPr>
              <a:t>Polarizer: Installation and commissioning phase (LLB)</a:t>
            </a:r>
          </a:p>
        </p:txBody>
      </p:sp>
      <p:sp>
        <p:nvSpPr>
          <p:cNvPr id="729" name="OTLSHAPE_SLT_f3de254c4a44488da68dab63536b76d2_TextPercentage" hidden="1">
            <a:extLst>
              <a:ext uri="{FF2B5EF4-FFF2-40B4-BE49-F238E27FC236}">
                <a16:creationId xmlns:a16="http://schemas.microsoft.com/office/drawing/2014/main" id="{CC9CC7EB-637E-EE86-08BA-73DEF068130E}"/>
              </a:ext>
            </a:extLst>
          </p:cNvPr>
          <p:cNvSpPr txBox="1"/>
          <p:nvPr>
            <p:custDataLst>
              <p:tags r:id="rId160"/>
            </p:custDataLst>
          </p:nvPr>
        </p:nvSpPr>
        <p:spPr>
          <a:xfrm>
            <a:off x="12700" y="74255"/>
            <a:ext cx="0" cy="0"/>
          </a:xfrm>
          <a:prstGeom prst="rect">
            <a:avLst/>
          </a:prstGeom>
          <a:noFill/>
        </p:spPr>
        <p:txBody>
          <a:bodyPr vert="horz"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E8E8E8"/>
              </a:solidFill>
              <a:effectLst/>
              <a:uLnTx/>
              <a:uFillTx/>
              <a:latin typeface="Calibri" panose="020F0502020204030204" pitchFamily="34" charset="0"/>
              <a:ea typeface="+mn-ea"/>
              <a:cs typeface="+mn-cs"/>
            </a:endParaRPr>
          </a:p>
        </p:txBody>
      </p:sp>
      <p:sp>
        <p:nvSpPr>
          <p:cNvPr id="731" name="OTLSHAPE_SLM_3a90387647e04dd6ba0436f863ba27dc_Title">
            <a:extLst>
              <a:ext uri="{FF2B5EF4-FFF2-40B4-BE49-F238E27FC236}">
                <a16:creationId xmlns:a16="http://schemas.microsoft.com/office/drawing/2014/main" id="{CA638090-3D81-4F90-7419-525E27B4D571}"/>
              </a:ext>
            </a:extLst>
          </p:cNvPr>
          <p:cNvSpPr txBox="1"/>
          <p:nvPr>
            <p:custDataLst>
              <p:tags r:id="rId161"/>
            </p:custDataLst>
          </p:nvPr>
        </p:nvSpPr>
        <p:spPr>
          <a:xfrm>
            <a:off x="6203031" y="3646948"/>
            <a:ext cx="1892300" cy="170519"/>
          </a:xfrm>
          <a:prstGeom prst="rect">
            <a:avLst/>
          </a:prstGeom>
          <a:noFill/>
        </p:spPr>
        <p:txBody>
          <a:bodyPr vert="horz"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4" normalizeH="0" baseline="0" noProof="0">
                <a:ln>
                  <a:noFill/>
                </a:ln>
                <a:solidFill>
                  <a:srgbClr val="000000"/>
                </a:solidFill>
                <a:effectLst/>
                <a:uLnTx/>
                <a:uFillTx/>
                <a:latin typeface="Calibri" panose="020F0502020204030204" pitchFamily="34" charset="0"/>
                <a:ea typeface="+mn-ea"/>
                <a:cs typeface="+mn-cs"/>
              </a:rPr>
              <a:t>Back into CP1 with 5 days of float</a:t>
            </a:r>
          </a:p>
        </p:txBody>
      </p:sp>
      <p:sp>
        <p:nvSpPr>
          <p:cNvPr id="732" name="OTLSHAPE_SLM_3a90387647e04dd6ba0436f863ba27dc_Date" hidden="1">
            <a:extLst>
              <a:ext uri="{FF2B5EF4-FFF2-40B4-BE49-F238E27FC236}">
                <a16:creationId xmlns:a16="http://schemas.microsoft.com/office/drawing/2014/main" id="{988770EB-A66A-CB26-48F2-14844B08148E}"/>
              </a:ext>
            </a:extLst>
          </p:cNvPr>
          <p:cNvSpPr txBox="1"/>
          <p:nvPr>
            <p:custDataLst>
              <p:tags r:id="rId162"/>
            </p:custDataLst>
          </p:nvPr>
        </p:nvSpPr>
        <p:spPr>
          <a:xfrm>
            <a:off x="12700" y="-233521"/>
            <a:ext cx="0" cy="0"/>
          </a:xfrm>
          <a:prstGeom prst="rect">
            <a:avLst/>
          </a:prstGeom>
          <a:noFill/>
        </p:spPr>
        <p:txBody>
          <a:bodyPr vert="horz"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E2841"/>
                </a:solidFill>
                <a:effectLst/>
                <a:uLnTx/>
                <a:uFillTx/>
                <a:latin typeface="Calibri" panose="020F0502020204030204" pitchFamily="34" charset="0"/>
                <a:ea typeface="+mn-ea"/>
                <a:cs typeface="+mn-cs"/>
              </a:rPr>
              <a:t>Jan 14</a:t>
            </a:r>
          </a:p>
        </p:txBody>
      </p:sp>
      <p:sp>
        <p:nvSpPr>
          <p:cNvPr id="733" name="OTLSHAPE_SLM_3a90387647e04dd6ba0436f863ba27dc_Variance" hidden="1">
            <a:extLst>
              <a:ext uri="{FF2B5EF4-FFF2-40B4-BE49-F238E27FC236}">
                <a16:creationId xmlns:a16="http://schemas.microsoft.com/office/drawing/2014/main" id="{CD6352F5-4076-1426-B20E-DAD2CA945D77}"/>
              </a:ext>
            </a:extLst>
          </p:cNvPr>
          <p:cNvSpPr txBox="1"/>
          <p:nvPr>
            <p:custDataLst>
              <p:tags r:id="rId163"/>
            </p:custDataLst>
          </p:nvPr>
        </p:nvSpPr>
        <p:spPr>
          <a:xfrm>
            <a:off x="12700" y="-271993"/>
            <a:ext cx="0" cy="0"/>
          </a:xfrm>
          <a:prstGeom prst="rect">
            <a:avLst/>
          </a:prstGeom>
          <a:noFill/>
        </p:spPr>
        <p:txBody>
          <a:bodyPr vert="horz"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0 days</a:t>
            </a:r>
          </a:p>
        </p:txBody>
      </p:sp>
      <p:sp>
        <p:nvSpPr>
          <p:cNvPr id="740" name="OTLSHAPE_SLT_9094c6abfe924226ac59c291e00aa73d_Duration" hidden="1">
            <a:extLst>
              <a:ext uri="{FF2B5EF4-FFF2-40B4-BE49-F238E27FC236}">
                <a16:creationId xmlns:a16="http://schemas.microsoft.com/office/drawing/2014/main" id="{E5B4F0AD-B386-2B77-EF13-98467FF63571}"/>
              </a:ext>
            </a:extLst>
          </p:cNvPr>
          <p:cNvSpPr txBox="1"/>
          <p:nvPr>
            <p:custDataLst>
              <p:tags r:id="rId164"/>
            </p:custDataLst>
          </p:nvPr>
        </p:nvSpPr>
        <p:spPr>
          <a:xfrm>
            <a:off x="12700" y="-387410"/>
            <a:ext cx="457200" cy="165100"/>
          </a:xfrm>
          <a:prstGeom prst="rect">
            <a:avLst/>
          </a:prstGeom>
          <a:noFill/>
        </p:spPr>
        <p:txBody>
          <a:bodyPr vert="horz"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ED7D31"/>
                </a:solidFill>
                <a:effectLst/>
                <a:uLnTx/>
                <a:uFillTx/>
                <a:latin typeface="Calibri" panose="020F0502020204030204" pitchFamily="34" charset="0"/>
                <a:ea typeface="+mn-ea"/>
                <a:cs typeface="+mn-cs"/>
              </a:rPr>
              <a:t>101 days</a:t>
            </a:r>
          </a:p>
        </p:txBody>
      </p:sp>
      <p:sp>
        <p:nvSpPr>
          <p:cNvPr id="741" name="OTLSHAPE_SLT_9094c6abfe924226ac59c291e00aa73d_JoinedDate" hidden="1">
            <a:extLst>
              <a:ext uri="{FF2B5EF4-FFF2-40B4-BE49-F238E27FC236}">
                <a16:creationId xmlns:a16="http://schemas.microsoft.com/office/drawing/2014/main" id="{4B21C161-A3AA-A112-40D0-B62CE39AAA0B}"/>
              </a:ext>
            </a:extLst>
          </p:cNvPr>
          <p:cNvSpPr txBox="1"/>
          <p:nvPr>
            <p:custDataLst>
              <p:tags r:id="rId165"/>
            </p:custDataLst>
          </p:nvPr>
        </p:nvSpPr>
        <p:spPr>
          <a:xfrm>
            <a:off x="12700" y="-1002963"/>
            <a:ext cx="1016000" cy="165100"/>
          </a:xfrm>
          <a:prstGeom prst="rect">
            <a:avLst/>
          </a:prstGeom>
          <a:noFill/>
        </p:spPr>
        <p:txBody>
          <a:bodyPr vert="horz"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E2841"/>
                </a:solidFill>
                <a:effectLst/>
                <a:uLnTx/>
                <a:uFillTx/>
                <a:latin typeface="Calibri" panose="020F0502020204030204" pitchFamily="34" charset="0"/>
                <a:ea typeface="+mn-ea"/>
                <a:cs typeface="+mn-cs"/>
              </a:rPr>
              <a:t>Jul 2026 - Nov 2026</a:t>
            </a:r>
          </a:p>
        </p:txBody>
      </p:sp>
      <p:sp>
        <p:nvSpPr>
          <p:cNvPr id="742" name="OTLSHAPE_SLT_9094c6abfe924226ac59c291e00aa73d_Variance" hidden="1">
            <a:extLst>
              <a:ext uri="{FF2B5EF4-FFF2-40B4-BE49-F238E27FC236}">
                <a16:creationId xmlns:a16="http://schemas.microsoft.com/office/drawing/2014/main" id="{94AF41A1-00B1-313A-59D4-EB6ED2AAC53A}"/>
              </a:ext>
            </a:extLst>
          </p:cNvPr>
          <p:cNvSpPr txBox="1"/>
          <p:nvPr>
            <p:custDataLst>
              <p:tags r:id="rId166"/>
            </p:custDataLst>
          </p:nvPr>
        </p:nvSpPr>
        <p:spPr>
          <a:xfrm>
            <a:off x="12700" y="66561"/>
            <a:ext cx="0" cy="0"/>
          </a:xfrm>
          <a:prstGeom prst="rect">
            <a:avLst/>
          </a:prstGeom>
          <a:noFill/>
        </p:spPr>
        <p:txBody>
          <a:bodyPr vert="horz"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743" name="OTLSHAPE_SLT_9094c6abfe924226ac59c291e00aa73d_StartDate" hidden="1">
            <a:extLst>
              <a:ext uri="{FF2B5EF4-FFF2-40B4-BE49-F238E27FC236}">
                <a16:creationId xmlns:a16="http://schemas.microsoft.com/office/drawing/2014/main" id="{A8E956B8-E5DF-9631-59A4-C394C41493EC}"/>
              </a:ext>
            </a:extLst>
          </p:cNvPr>
          <p:cNvSpPr txBox="1"/>
          <p:nvPr>
            <p:custDataLst>
              <p:tags r:id="rId167"/>
            </p:custDataLst>
          </p:nvPr>
        </p:nvSpPr>
        <p:spPr>
          <a:xfrm>
            <a:off x="12700" y="74255"/>
            <a:ext cx="0" cy="0"/>
          </a:xfrm>
          <a:prstGeom prst="rect">
            <a:avLst/>
          </a:prstGeom>
          <a:noFill/>
        </p:spPr>
        <p:txBody>
          <a:bodyPr vert="horz"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0E2841"/>
              </a:solidFill>
              <a:effectLst/>
              <a:uLnTx/>
              <a:uFillTx/>
              <a:latin typeface="Calibri" panose="020F0502020204030204" pitchFamily="34" charset="0"/>
              <a:ea typeface="+mn-ea"/>
              <a:cs typeface="+mn-cs"/>
            </a:endParaRPr>
          </a:p>
        </p:txBody>
      </p:sp>
      <p:sp>
        <p:nvSpPr>
          <p:cNvPr id="744" name="OTLSHAPE_SLT_9094c6abfe924226ac59c291e00aa73d_EndDate" hidden="1">
            <a:extLst>
              <a:ext uri="{FF2B5EF4-FFF2-40B4-BE49-F238E27FC236}">
                <a16:creationId xmlns:a16="http://schemas.microsoft.com/office/drawing/2014/main" id="{C3707703-3546-E98C-D70C-22A3B81BE1D9}"/>
              </a:ext>
            </a:extLst>
          </p:cNvPr>
          <p:cNvSpPr txBox="1"/>
          <p:nvPr>
            <p:custDataLst>
              <p:tags r:id="rId168"/>
            </p:custDataLst>
          </p:nvPr>
        </p:nvSpPr>
        <p:spPr>
          <a:xfrm>
            <a:off x="12700" y="74255"/>
            <a:ext cx="0" cy="0"/>
          </a:xfrm>
          <a:prstGeom prst="rect">
            <a:avLst/>
          </a:prstGeom>
          <a:noFill/>
        </p:spPr>
        <p:txBody>
          <a:bodyPr vert="horz"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0E2841"/>
              </a:solidFill>
              <a:effectLst/>
              <a:uLnTx/>
              <a:uFillTx/>
              <a:latin typeface="Calibri" panose="020F0502020204030204" pitchFamily="34" charset="0"/>
              <a:ea typeface="+mn-ea"/>
              <a:cs typeface="+mn-cs"/>
            </a:endParaRPr>
          </a:p>
        </p:txBody>
      </p:sp>
      <p:sp>
        <p:nvSpPr>
          <p:cNvPr id="745" name="OTLSHAPE_SLT_9094c6abfe924226ac59c291e00aa73d_Title">
            <a:extLst>
              <a:ext uri="{FF2B5EF4-FFF2-40B4-BE49-F238E27FC236}">
                <a16:creationId xmlns:a16="http://schemas.microsoft.com/office/drawing/2014/main" id="{EB9000B6-FFB8-9829-E4D6-7A4EBE41F734}"/>
              </a:ext>
            </a:extLst>
          </p:cNvPr>
          <p:cNvSpPr txBox="1"/>
          <p:nvPr>
            <p:custDataLst>
              <p:tags r:id="rId169"/>
            </p:custDataLst>
          </p:nvPr>
        </p:nvSpPr>
        <p:spPr>
          <a:xfrm>
            <a:off x="7303701" y="3935407"/>
            <a:ext cx="3276600" cy="170519"/>
          </a:xfrm>
          <a:prstGeom prst="rect">
            <a:avLst/>
          </a:prstGeom>
          <a:noFill/>
        </p:spPr>
        <p:txBody>
          <a:bodyPr vert="horz"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2" normalizeH="0" baseline="0" noProof="0">
                <a:ln>
                  <a:noFill/>
                </a:ln>
                <a:solidFill>
                  <a:srgbClr val="000000"/>
                </a:solidFill>
                <a:effectLst/>
                <a:uLnTx/>
                <a:uFillTx/>
                <a:latin typeface="Calibri" panose="020F0502020204030204" pitchFamily="34" charset="0"/>
                <a:ea typeface="+mn-ea"/>
                <a:cs typeface="+mn-cs"/>
              </a:rPr>
              <a:t>OoB VH+Supp: Manufacturing phase section 4 and 2 (LLB)</a:t>
            </a:r>
          </a:p>
        </p:txBody>
      </p:sp>
      <p:sp>
        <p:nvSpPr>
          <p:cNvPr id="746" name="OTLSHAPE_SLT_9094c6abfe924226ac59c291e00aa73d_TextPercentage" hidden="1">
            <a:extLst>
              <a:ext uri="{FF2B5EF4-FFF2-40B4-BE49-F238E27FC236}">
                <a16:creationId xmlns:a16="http://schemas.microsoft.com/office/drawing/2014/main" id="{B36ADEF0-F7F6-C0CD-4BA5-FDF653445F48}"/>
              </a:ext>
            </a:extLst>
          </p:cNvPr>
          <p:cNvSpPr txBox="1"/>
          <p:nvPr>
            <p:custDataLst>
              <p:tags r:id="rId170"/>
            </p:custDataLst>
          </p:nvPr>
        </p:nvSpPr>
        <p:spPr>
          <a:xfrm>
            <a:off x="12700" y="74255"/>
            <a:ext cx="0" cy="0"/>
          </a:xfrm>
          <a:prstGeom prst="rect">
            <a:avLst/>
          </a:prstGeom>
          <a:noFill/>
        </p:spPr>
        <p:txBody>
          <a:bodyPr vert="horz"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E8E8E8"/>
              </a:solidFill>
              <a:effectLst/>
              <a:uLnTx/>
              <a:uFillTx/>
              <a:latin typeface="Calibri" panose="020F0502020204030204" pitchFamily="34" charset="0"/>
              <a:ea typeface="+mn-ea"/>
              <a:cs typeface="+mn-cs"/>
            </a:endParaRPr>
          </a:p>
        </p:txBody>
      </p:sp>
      <p:sp>
        <p:nvSpPr>
          <p:cNvPr id="750" name="OTLSHAPE_SLT_3386a953eaff44219864f7cbef5236ef_Duration" hidden="1">
            <a:extLst>
              <a:ext uri="{FF2B5EF4-FFF2-40B4-BE49-F238E27FC236}">
                <a16:creationId xmlns:a16="http://schemas.microsoft.com/office/drawing/2014/main" id="{308AF080-05A8-DCDD-1FE8-9F7D85FCD89F}"/>
              </a:ext>
            </a:extLst>
          </p:cNvPr>
          <p:cNvSpPr txBox="1"/>
          <p:nvPr>
            <p:custDataLst>
              <p:tags r:id="rId171"/>
            </p:custDataLst>
          </p:nvPr>
        </p:nvSpPr>
        <p:spPr>
          <a:xfrm>
            <a:off x="12700" y="-310466"/>
            <a:ext cx="393700" cy="165100"/>
          </a:xfrm>
          <a:prstGeom prst="rect">
            <a:avLst/>
          </a:prstGeom>
          <a:noFill/>
        </p:spPr>
        <p:txBody>
          <a:bodyPr vert="horz"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ED7D31"/>
                </a:solidFill>
                <a:effectLst/>
                <a:uLnTx/>
                <a:uFillTx/>
                <a:latin typeface="Calibri" panose="020F0502020204030204" pitchFamily="34" charset="0"/>
                <a:ea typeface="+mn-ea"/>
                <a:cs typeface="+mn-cs"/>
              </a:rPr>
              <a:t>35 days</a:t>
            </a:r>
          </a:p>
        </p:txBody>
      </p:sp>
      <p:sp>
        <p:nvSpPr>
          <p:cNvPr id="751" name="OTLSHAPE_SLT_3386a953eaff44219864f7cbef5236ef_JoinedDate" hidden="1">
            <a:extLst>
              <a:ext uri="{FF2B5EF4-FFF2-40B4-BE49-F238E27FC236}">
                <a16:creationId xmlns:a16="http://schemas.microsoft.com/office/drawing/2014/main" id="{BE50B9A3-98F0-9C04-471D-3BF36ED35BBC}"/>
              </a:ext>
            </a:extLst>
          </p:cNvPr>
          <p:cNvSpPr txBox="1"/>
          <p:nvPr>
            <p:custDataLst>
              <p:tags r:id="rId172"/>
            </p:custDataLst>
          </p:nvPr>
        </p:nvSpPr>
        <p:spPr>
          <a:xfrm>
            <a:off x="12700" y="-1002963"/>
            <a:ext cx="1054100" cy="165100"/>
          </a:xfrm>
          <a:prstGeom prst="rect">
            <a:avLst/>
          </a:prstGeom>
          <a:noFill/>
        </p:spPr>
        <p:txBody>
          <a:bodyPr vert="horz"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E2841"/>
                </a:solidFill>
                <a:effectLst/>
                <a:uLnTx/>
                <a:uFillTx/>
                <a:latin typeface="Calibri" panose="020F0502020204030204" pitchFamily="34" charset="0"/>
                <a:ea typeface="+mn-ea"/>
                <a:cs typeface="+mn-cs"/>
              </a:rPr>
              <a:t>Nov 2026 - Jan 2027</a:t>
            </a:r>
          </a:p>
        </p:txBody>
      </p:sp>
      <p:sp>
        <p:nvSpPr>
          <p:cNvPr id="752" name="OTLSHAPE_SLT_3386a953eaff44219864f7cbef5236ef_Variance" hidden="1">
            <a:extLst>
              <a:ext uri="{FF2B5EF4-FFF2-40B4-BE49-F238E27FC236}">
                <a16:creationId xmlns:a16="http://schemas.microsoft.com/office/drawing/2014/main" id="{20FA74D1-3897-E304-6C4A-4702C023F737}"/>
              </a:ext>
            </a:extLst>
          </p:cNvPr>
          <p:cNvSpPr txBox="1"/>
          <p:nvPr>
            <p:custDataLst>
              <p:tags r:id="rId173"/>
            </p:custDataLst>
          </p:nvPr>
        </p:nvSpPr>
        <p:spPr>
          <a:xfrm>
            <a:off x="12700" y="66561"/>
            <a:ext cx="0" cy="0"/>
          </a:xfrm>
          <a:prstGeom prst="rect">
            <a:avLst/>
          </a:prstGeom>
          <a:noFill/>
        </p:spPr>
        <p:txBody>
          <a:bodyPr vert="horz"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753" name="OTLSHAPE_SLT_3386a953eaff44219864f7cbef5236ef_StartDate" hidden="1">
            <a:extLst>
              <a:ext uri="{FF2B5EF4-FFF2-40B4-BE49-F238E27FC236}">
                <a16:creationId xmlns:a16="http://schemas.microsoft.com/office/drawing/2014/main" id="{805ECF29-F897-2C71-CBD3-7076ACC2E872}"/>
              </a:ext>
            </a:extLst>
          </p:cNvPr>
          <p:cNvSpPr txBox="1"/>
          <p:nvPr>
            <p:custDataLst>
              <p:tags r:id="rId174"/>
            </p:custDataLst>
          </p:nvPr>
        </p:nvSpPr>
        <p:spPr>
          <a:xfrm>
            <a:off x="12700" y="74255"/>
            <a:ext cx="0" cy="0"/>
          </a:xfrm>
          <a:prstGeom prst="rect">
            <a:avLst/>
          </a:prstGeom>
          <a:noFill/>
        </p:spPr>
        <p:txBody>
          <a:bodyPr vert="horz"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0E2841"/>
              </a:solidFill>
              <a:effectLst/>
              <a:uLnTx/>
              <a:uFillTx/>
              <a:latin typeface="Calibri" panose="020F0502020204030204" pitchFamily="34" charset="0"/>
              <a:ea typeface="+mn-ea"/>
              <a:cs typeface="+mn-cs"/>
            </a:endParaRPr>
          </a:p>
        </p:txBody>
      </p:sp>
      <p:sp>
        <p:nvSpPr>
          <p:cNvPr id="754" name="OTLSHAPE_SLT_3386a953eaff44219864f7cbef5236ef_EndDate" hidden="1">
            <a:extLst>
              <a:ext uri="{FF2B5EF4-FFF2-40B4-BE49-F238E27FC236}">
                <a16:creationId xmlns:a16="http://schemas.microsoft.com/office/drawing/2014/main" id="{0BC3A36D-DC32-64E8-10CE-52F1CB73A597}"/>
              </a:ext>
            </a:extLst>
          </p:cNvPr>
          <p:cNvSpPr txBox="1"/>
          <p:nvPr>
            <p:custDataLst>
              <p:tags r:id="rId175"/>
            </p:custDataLst>
          </p:nvPr>
        </p:nvSpPr>
        <p:spPr>
          <a:xfrm>
            <a:off x="12700" y="74255"/>
            <a:ext cx="0" cy="0"/>
          </a:xfrm>
          <a:prstGeom prst="rect">
            <a:avLst/>
          </a:prstGeom>
          <a:noFill/>
        </p:spPr>
        <p:txBody>
          <a:bodyPr vert="horz"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0E2841"/>
              </a:solidFill>
              <a:effectLst/>
              <a:uLnTx/>
              <a:uFillTx/>
              <a:latin typeface="Calibri" panose="020F0502020204030204" pitchFamily="34" charset="0"/>
              <a:ea typeface="+mn-ea"/>
              <a:cs typeface="+mn-cs"/>
            </a:endParaRPr>
          </a:p>
        </p:txBody>
      </p:sp>
      <p:sp>
        <p:nvSpPr>
          <p:cNvPr id="755" name="OTLSHAPE_SLT_3386a953eaff44219864f7cbef5236ef_Title">
            <a:extLst>
              <a:ext uri="{FF2B5EF4-FFF2-40B4-BE49-F238E27FC236}">
                <a16:creationId xmlns:a16="http://schemas.microsoft.com/office/drawing/2014/main" id="{20EDDB37-55B2-A573-2366-8CC55BD631A8}"/>
              </a:ext>
            </a:extLst>
          </p:cNvPr>
          <p:cNvSpPr txBox="1"/>
          <p:nvPr>
            <p:custDataLst>
              <p:tags r:id="rId176"/>
            </p:custDataLst>
          </p:nvPr>
        </p:nvSpPr>
        <p:spPr>
          <a:xfrm>
            <a:off x="8224052" y="4144026"/>
            <a:ext cx="2717800" cy="170519"/>
          </a:xfrm>
          <a:prstGeom prst="rect">
            <a:avLst/>
          </a:prstGeom>
          <a:noFill/>
        </p:spPr>
        <p:txBody>
          <a:bodyPr vert="horz"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2" normalizeH="0" baseline="0" noProof="0">
                <a:ln>
                  <a:noFill/>
                </a:ln>
                <a:solidFill>
                  <a:srgbClr val="000000"/>
                </a:solidFill>
                <a:effectLst/>
                <a:uLnTx/>
                <a:uFillTx/>
                <a:latin typeface="Calibri" panose="020F0502020204030204" pitchFamily="34" charset="0"/>
                <a:ea typeface="+mn-ea"/>
                <a:cs typeface="+mn-cs"/>
              </a:rPr>
              <a:t>OoB VH+Supp: Installation phase section 2 (LLB)</a:t>
            </a:r>
          </a:p>
        </p:txBody>
      </p:sp>
      <p:sp>
        <p:nvSpPr>
          <p:cNvPr id="756" name="OTLSHAPE_SLT_3386a953eaff44219864f7cbef5236ef_TextPercentage" hidden="1">
            <a:extLst>
              <a:ext uri="{FF2B5EF4-FFF2-40B4-BE49-F238E27FC236}">
                <a16:creationId xmlns:a16="http://schemas.microsoft.com/office/drawing/2014/main" id="{F2456C6B-950A-DCB2-56D8-5D027927A8F0}"/>
              </a:ext>
            </a:extLst>
          </p:cNvPr>
          <p:cNvSpPr txBox="1"/>
          <p:nvPr>
            <p:custDataLst>
              <p:tags r:id="rId177"/>
            </p:custDataLst>
          </p:nvPr>
        </p:nvSpPr>
        <p:spPr>
          <a:xfrm>
            <a:off x="12700" y="74255"/>
            <a:ext cx="0" cy="0"/>
          </a:xfrm>
          <a:prstGeom prst="rect">
            <a:avLst/>
          </a:prstGeom>
          <a:noFill/>
        </p:spPr>
        <p:txBody>
          <a:bodyPr vert="horz"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E8E8E8"/>
              </a:solidFill>
              <a:effectLst/>
              <a:uLnTx/>
              <a:uFillTx/>
              <a:latin typeface="Calibri" panose="020F0502020204030204" pitchFamily="34" charset="0"/>
              <a:ea typeface="+mn-ea"/>
              <a:cs typeface="+mn-cs"/>
            </a:endParaRPr>
          </a:p>
        </p:txBody>
      </p:sp>
      <p:sp>
        <p:nvSpPr>
          <p:cNvPr id="758" name="OTLSHAPE_SLM_dd30821d138d4974bbc5ee34058b037a_Title">
            <a:extLst>
              <a:ext uri="{FF2B5EF4-FFF2-40B4-BE49-F238E27FC236}">
                <a16:creationId xmlns:a16="http://schemas.microsoft.com/office/drawing/2014/main" id="{9972B688-3E2C-2025-0E59-21E3A808FB95}"/>
              </a:ext>
            </a:extLst>
          </p:cNvPr>
          <p:cNvSpPr txBox="1"/>
          <p:nvPr>
            <p:custDataLst>
              <p:tags r:id="rId178"/>
            </p:custDataLst>
          </p:nvPr>
        </p:nvSpPr>
        <p:spPr>
          <a:xfrm>
            <a:off x="6165466" y="4356285"/>
            <a:ext cx="1892300" cy="170519"/>
          </a:xfrm>
          <a:prstGeom prst="rect">
            <a:avLst/>
          </a:prstGeom>
          <a:noFill/>
        </p:spPr>
        <p:txBody>
          <a:bodyPr vert="horz"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4" normalizeH="0" baseline="0" noProof="0">
                <a:ln>
                  <a:noFill/>
                </a:ln>
                <a:solidFill>
                  <a:srgbClr val="000000"/>
                </a:solidFill>
                <a:effectLst/>
                <a:uLnTx/>
                <a:uFillTx/>
                <a:latin typeface="Calibri" panose="020F0502020204030204" pitchFamily="34" charset="0"/>
                <a:ea typeface="+mn-ea"/>
                <a:cs typeface="+mn-cs"/>
              </a:rPr>
              <a:t>Back into CP2 with 5 days of float</a:t>
            </a:r>
          </a:p>
        </p:txBody>
      </p:sp>
      <p:sp>
        <p:nvSpPr>
          <p:cNvPr id="759" name="OTLSHAPE_SLM_dd30821d138d4974bbc5ee34058b037a_Date" hidden="1">
            <a:extLst>
              <a:ext uri="{FF2B5EF4-FFF2-40B4-BE49-F238E27FC236}">
                <a16:creationId xmlns:a16="http://schemas.microsoft.com/office/drawing/2014/main" id="{B6AFDBF2-A9B6-BA55-DECD-50AE86ADEF43}"/>
              </a:ext>
            </a:extLst>
          </p:cNvPr>
          <p:cNvSpPr txBox="1"/>
          <p:nvPr>
            <p:custDataLst>
              <p:tags r:id="rId179"/>
            </p:custDataLst>
          </p:nvPr>
        </p:nvSpPr>
        <p:spPr>
          <a:xfrm>
            <a:off x="12700" y="-233521"/>
            <a:ext cx="0" cy="0"/>
          </a:xfrm>
          <a:prstGeom prst="rect">
            <a:avLst/>
          </a:prstGeom>
          <a:noFill/>
        </p:spPr>
        <p:txBody>
          <a:bodyPr vert="horz"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E2841"/>
                </a:solidFill>
                <a:effectLst/>
                <a:uLnTx/>
                <a:uFillTx/>
                <a:latin typeface="Calibri" panose="020F0502020204030204" pitchFamily="34" charset="0"/>
                <a:ea typeface="+mn-ea"/>
                <a:cs typeface="+mn-cs"/>
              </a:rPr>
              <a:t>Jan 12</a:t>
            </a:r>
          </a:p>
        </p:txBody>
      </p:sp>
      <p:sp>
        <p:nvSpPr>
          <p:cNvPr id="760" name="OTLSHAPE_SLM_dd30821d138d4974bbc5ee34058b037a_Variance" hidden="1">
            <a:extLst>
              <a:ext uri="{FF2B5EF4-FFF2-40B4-BE49-F238E27FC236}">
                <a16:creationId xmlns:a16="http://schemas.microsoft.com/office/drawing/2014/main" id="{E4F552BF-9382-D3BA-83C8-F1ADA5285948}"/>
              </a:ext>
            </a:extLst>
          </p:cNvPr>
          <p:cNvSpPr txBox="1"/>
          <p:nvPr>
            <p:custDataLst>
              <p:tags r:id="rId180"/>
            </p:custDataLst>
          </p:nvPr>
        </p:nvSpPr>
        <p:spPr>
          <a:xfrm>
            <a:off x="12700" y="-271993"/>
            <a:ext cx="0" cy="0"/>
          </a:xfrm>
          <a:prstGeom prst="rect">
            <a:avLst/>
          </a:prstGeom>
          <a:noFill/>
        </p:spPr>
        <p:txBody>
          <a:bodyPr vert="horz"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0 days</a:t>
            </a:r>
          </a:p>
        </p:txBody>
      </p:sp>
      <p:sp>
        <p:nvSpPr>
          <p:cNvPr id="767" name="OTLSHAPE_SLT_dda3463e508546048957e6d935e7935b_Duration" hidden="1">
            <a:extLst>
              <a:ext uri="{FF2B5EF4-FFF2-40B4-BE49-F238E27FC236}">
                <a16:creationId xmlns:a16="http://schemas.microsoft.com/office/drawing/2014/main" id="{86E4E319-1F60-6D5B-C196-B00E295246B8}"/>
              </a:ext>
            </a:extLst>
          </p:cNvPr>
          <p:cNvSpPr txBox="1"/>
          <p:nvPr>
            <p:custDataLst>
              <p:tags r:id="rId181"/>
            </p:custDataLst>
          </p:nvPr>
        </p:nvSpPr>
        <p:spPr>
          <a:xfrm>
            <a:off x="12700" y="-310466"/>
            <a:ext cx="393700" cy="165100"/>
          </a:xfrm>
          <a:prstGeom prst="rect">
            <a:avLst/>
          </a:prstGeom>
          <a:noFill/>
        </p:spPr>
        <p:txBody>
          <a:bodyPr vert="horz"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ED7D31"/>
                </a:solidFill>
                <a:effectLst/>
                <a:uLnTx/>
                <a:uFillTx/>
                <a:latin typeface="Calibri" panose="020F0502020204030204" pitchFamily="34" charset="0"/>
                <a:ea typeface="+mn-ea"/>
                <a:cs typeface="+mn-cs"/>
              </a:rPr>
              <a:t>48 days</a:t>
            </a:r>
          </a:p>
        </p:txBody>
      </p:sp>
      <p:sp>
        <p:nvSpPr>
          <p:cNvPr id="768" name="OTLSHAPE_SLT_dda3463e508546048957e6d935e7935b_Variance" hidden="1">
            <a:extLst>
              <a:ext uri="{FF2B5EF4-FFF2-40B4-BE49-F238E27FC236}">
                <a16:creationId xmlns:a16="http://schemas.microsoft.com/office/drawing/2014/main" id="{76372A61-FD92-D4A4-4488-2670836DDF07}"/>
              </a:ext>
            </a:extLst>
          </p:cNvPr>
          <p:cNvSpPr txBox="1"/>
          <p:nvPr>
            <p:custDataLst>
              <p:tags r:id="rId182"/>
            </p:custDataLst>
          </p:nvPr>
        </p:nvSpPr>
        <p:spPr>
          <a:xfrm>
            <a:off x="12700" y="66561"/>
            <a:ext cx="0" cy="0"/>
          </a:xfrm>
          <a:prstGeom prst="rect">
            <a:avLst/>
          </a:prstGeom>
          <a:noFill/>
        </p:spPr>
        <p:txBody>
          <a:bodyPr vert="horz"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769" name="OTLSHAPE_SLT_dda3463e508546048957e6d935e7935b_StartDate" hidden="1">
            <a:extLst>
              <a:ext uri="{FF2B5EF4-FFF2-40B4-BE49-F238E27FC236}">
                <a16:creationId xmlns:a16="http://schemas.microsoft.com/office/drawing/2014/main" id="{33D3A379-14BB-E7B9-DED9-1C4887F84938}"/>
              </a:ext>
            </a:extLst>
          </p:cNvPr>
          <p:cNvSpPr txBox="1"/>
          <p:nvPr>
            <p:custDataLst>
              <p:tags r:id="rId183"/>
            </p:custDataLst>
          </p:nvPr>
        </p:nvSpPr>
        <p:spPr>
          <a:xfrm>
            <a:off x="12700" y="74255"/>
            <a:ext cx="0" cy="0"/>
          </a:xfrm>
          <a:prstGeom prst="rect">
            <a:avLst/>
          </a:prstGeom>
          <a:noFill/>
        </p:spPr>
        <p:txBody>
          <a:bodyPr vert="horz"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0E2841"/>
              </a:solidFill>
              <a:effectLst/>
              <a:uLnTx/>
              <a:uFillTx/>
              <a:latin typeface="Calibri" panose="020F0502020204030204" pitchFamily="34" charset="0"/>
              <a:ea typeface="+mn-ea"/>
              <a:cs typeface="+mn-cs"/>
            </a:endParaRPr>
          </a:p>
        </p:txBody>
      </p:sp>
      <p:sp>
        <p:nvSpPr>
          <p:cNvPr id="770" name="OTLSHAPE_SLT_dda3463e508546048957e6d935e7935b_EndDate" hidden="1">
            <a:extLst>
              <a:ext uri="{FF2B5EF4-FFF2-40B4-BE49-F238E27FC236}">
                <a16:creationId xmlns:a16="http://schemas.microsoft.com/office/drawing/2014/main" id="{A1AD205E-B720-219F-A77E-2D7344214A03}"/>
              </a:ext>
            </a:extLst>
          </p:cNvPr>
          <p:cNvSpPr txBox="1"/>
          <p:nvPr>
            <p:custDataLst>
              <p:tags r:id="rId184"/>
            </p:custDataLst>
          </p:nvPr>
        </p:nvSpPr>
        <p:spPr>
          <a:xfrm>
            <a:off x="12700" y="74255"/>
            <a:ext cx="0" cy="0"/>
          </a:xfrm>
          <a:prstGeom prst="rect">
            <a:avLst/>
          </a:prstGeom>
          <a:noFill/>
        </p:spPr>
        <p:txBody>
          <a:bodyPr vert="horz"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0E2841"/>
              </a:solidFill>
              <a:effectLst/>
              <a:uLnTx/>
              <a:uFillTx/>
              <a:latin typeface="Calibri" panose="020F0502020204030204" pitchFamily="34" charset="0"/>
              <a:ea typeface="+mn-ea"/>
              <a:cs typeface="+mn-cs"/>
            </a:endParaRPr>
          </a:p>
        </p:txBody>
      </p:sp>
      <p:sp>
        <p:nvSpPr>
          <p:cNvPr id="771" name="OTLSHAPE_SLT_dda3463e508546048957e6d935e7935b_JoinedDate">
            <a:extLst>
              <a:ext uri="{FF2B5EF4-FFF2-40B4-BE49-F238E27FC236}">
                <a16:creationId xmlns:a16="http://schemas.microsoft.com/office/drawing/2014/main" id="{9A173DDB-87E1-9F87-A112-FC6C3D6FCE6C}"/>
              </a:ext>
            </a:extLst>
          </p:cNvPr>
          <p:cNvSpPr txBox="1"/>
          <p:nvPr>
            <p:custDataLst>
              <p:tags r:id="rId185"/>
            </p:custDataLst>
          </p:nvPr>
        </p:nvSpPr>
        <p:spPr>
          <a:xfrm>
            <a:off x="1061343" y="4652492"/>
            <a:ext cx="1117600" cy="155025"/>
          </a:xfrm>
          <a:prstGeom prst="rect">
            <a:avLst/>
          </a:prstGeom>
          <a:noFill/>
        </p:spPr>
        <p:txBody>
          <a:bodyPr vert="horz"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4" normalizeH="0" baseline="0" noProof="0">
                <a:ln>
                  <a:noFill/>
                </a:ln>
                <a:solidFill>
                  <a:srgbClr val="0E2841"/>
                </a:solidFill>
                <a:effectLst/>
                <a:uLnTx/>
                <a:uFillTx/>
                <a:latin typeface="Calibri" panose="020F0502020204030204" pitchFamily="34" charset="0"/>
                <a:ea typeface="+mn-ea"/>
                <a:cs typeface="+mn-cs"/>
              </a:rPr>
              <a:t>Mar 2026 - May 2026</a:t>
            </a:r>
          </a:p>
        </p:txBody>
      </p:sp>
      <p:sp>
        <p:nvSpPr>
          <p:cNvPr id="772" name="OTLSHAPE_SLT_dda3463e508546048957e6d935e7935b_Title">
            <a:extLst>
              <a:ext uri="{FF2B5EF4-FFF2-40B4-BE49-F238E27FC236}">
                <a16:creationId xmlns:a16="http://schemas.microsoft.com/office/drawing/2014/main" id="{2C1B4527-D687-9432-E1BF-D303A534F437}"/>
              </a:ext>
            </a:extLst>
          </p:cNvPr>
          <p:cNvSpPr txBox="1"/>
          <p:nvPr>
            <p:custDataLst>
              <p:tags r:id="rId186"/>
            </p:custDataLst>
          </p:nvPr>
        </p:nvSpPr>
        <p:spPr>
          <a:xfrm>
            <a:off x="3509603" y="4644745"/>
            <a:ext cx="2057400" cy="170519"/>
          </a:xfrm>
          <a:prstGeom prst="rect">
            <a:avLst/>
          </a:prstGeom>
          <a:noFill/>
        </p:spPr>
        <p:txBody>
          <a:bodyPr vert="horz"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2" normalizeH="0" baseline="0" noProof="0">
                <a:ln>
                  <a:noFill/>
                </a:ln>
                <a:solidFill>
                  <a:srgbClr val="000000"/>
                </a:solidFill>
                <a:effectLst/>
                <a:uLnTx/>
                <a:uFillTx/>
                <a:latin typeface="Calibri" panose="020F0502020204030204" pitchFamily="34" charset="0"/>
                <a:ea typeface="+mn-ea"/>
                <a:cs typeface="+mn-cs"/>
              </a:rPr>
              <a:t>Oscillation of RC: Design phase (LLB)</a:t>
            </a:r>
          </a:p>
        </p:txBody>
      </p:sp>
      <p:sp>
        <p:nvSpPr>
          <p:cNvPr id="773" name="OTLSHAPE_SLT_dda3463e508546048957e6d935e7935b_TextPercentage" hidden="1">
            <a:extLst>
              <a:ext uri="{FF2B5EF4-FFF2-40B4-BE49-F238E27FC236}">
                <a16:creationId xmlns:a16="http://schemas.microsoft.com/office/drawing/2014/main" id="{F51434B1-9F87-0889-B1EB-5BEEC592CB8E}"/>
              </a:ext>
            </a:extLst>
          </p:cNvPr>
          <p:cNvSpPr txBox="1"/>
          <p:nvPr>
            <p:custDataLst>
              <p:tags r:id="rId187"/>
            </p:custDataLst>
          </p:nvPr>
        </p:nvSpPr>
        <p:spPr>
          <a:xfrm>
            <a:off x="12700" y="74255"/>
            <a:ext cx="0" cy="0"/>
          </a:xfrm>
          <a:prstGeom prst="rect">
            <a:avLst/>
          </a:prstGeom>
          <a:noFill/>
        </p:spPr>
        <p:txBody>
          <a:bodyPr vert="horz"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E8E8E8"/>
              </a:solidFill>
              <a:effectLst/>
              <a:uLnTx/>
              <a:uFillTx/>
              <a:latin typeface="Calibri" panose="020F0502020204030204" pitchFamily="34" charset="0"/>
              <a:ea typeface="+mn-ea"/>
              <a:cs typeface="+mn-cs"/>
            </a:endParaRPr>
          </a:p>
        </p:txBody>
      </p:sp>
      <p:sp>
        <p:nvSpPr>
          <p:cNvPr id="777" name="OTLSHAPE_SLT_8dd2f470155c40968839153894afb04a_Duration" hidden="1">
            <a:extLst>
              <a:ext uri="{FF2B5EF4-FFF2-40B4-BE49-F238E27FC236}">
                <a16:creationId xmlns:a16="http://schemas.microsoft.com/office/drawing/2014/main" id="{BB409B8A-68F4-2BB5-F78C-B1172B77DCC3}"/>
              </a:ext>
            </a:extLst>
          </p:cNvPr>
          <p:cNvSpPr txBox="1"/>
          <p:nvPr>
            <p:custDataLst>
              <p:tags r:id="rId188"/>
            </p:custDataLst>
          </p:nvPr>
        </p:nvSpPr>
        <p:spPr>
          <a:xfrm>
            <a:off x="12700" y="-310466"/>
            <a:ext cx="393700" cy="165100"/>
          </a:xfrm>
          <a:prstGeom prst="rect">
            <a:avLst/>
          </a:prstGeom>
          <a:noFill/>
        </p:spPr>
        <p:txBody>
          <a:bodyPr vert="horz"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ED7D31"/>
                </a:solidFill>
                <a:effectLst/>
                <a:uLnTx/>
                <a:uFillTx/>
                <a:latin typeface="Calibri" panose="020F0502020204030204" pitchFamily="34" charset="0"/>
                <a:ea typeface="+mn-ea"/>
                <a:cs typeface="+mn-cs"/>
              </a:rPr>
              <a:t>93 days</a:t>
            </a:r>
          </a:p>
        </p:txBody>
      </p:sp>
      <p:sp>
        <p:nvSpPr>
          <p:cNvPr id="778" name="OTLSHAPE_SLT_8dd2f470155c40968839153894afb04a_Variance" hidden="1">
            <a:extLst>
              <a:ext uri="{FF2B5EF4-FFF2-40B4-BE49-F238E27FC236}">
                <a16:creationId xmlns:a16="http://schemas.microsoft.com/office/drawing/2014/main" id="{E22C9B3B-8DEA-9539-BD46-D49AA6D945DE}"/>
              </a:ext>
            </a:extLst>
          </p:cNvPr>
          <p:cNvSpPr txBox="1"/>
          <p:nvPr>
            <p:custDataLst>
              <p:tags r:id="rId189"/>
            </p:custDataLst>
          </p:nvPr>
        </p:nvSpPr>
        <p:spPr>
          <a:xfrm>
            <a:off x="12700" y="66561"/>
            <a:ext cx="0" cy="0"/>
          </a:xfrm>
          <a:prstGeom prst="rect">
            <a:avLst/>
          </a:prstGeom>
          <a:noFill/>
        </p:spPr>
        <p:txBody>
          <a:bodyPr vert="horz"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779" name="OTLSHAPE_SLT_8dd2f470155c40968839153894afb04a_StartDate" hidden="1">
            <a:extLst>
              <a:ext uri="{FF2B5EF4-FFF2-40B4-BE49-F238E27FC236}">
                <a16:creationId xmlns:a16="http://schemas.microsoft.com/office/drawing/2014/main" id="{321CC69D-11C2-1E66-38A4-D3151D03A205}"/>
              </a:ext>
            </a:extLst>
          </p:cNvPr>
          <p:cNvSpPr txBox="1"/>
          <p:nvPr>
            <p:custDataLst>
              <p:tags r:id="rId190"/>
            </p:custDataLst>
          </p:nvPr>
        </p:nvSpPr>
        <p:spPr>
          <a:xfrm>
            <a:off x="12700" y="74255"/>
            <a:ext cx="0" cy="0"/>
          </a:xfrm>
          <a:prstGeom prst="rect">
            <a:avLst/>
          </a:prstGeom>
          <a:noFill/>
        </p:spPr>
        <p:txBody>
          <a:bodyPr vert="horz"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0E2841"/>
              </a:solidFill>
              <a:effectLst/>
              <a:uLnTx/>
              <a:uFillTx/>
              <a:latin typeface="Calibri" panose="020F0502020204030204" pitchFamily="34" charset="0"/>
              <a:ea typeface="+mn-ea"/>
              <a:cs typeface="+mn-cs"/>
            </a:endParaRPr>
          </a:p>
        </p:txBody>
      </p:sp>
      <p:sp>
        <p:nvSpPr>
          <p:cNvPr id="780" name="OTLSHAPE_SLT_8dd2f470155c40968839153894afb04a_EndDate" hidden="1">
            <a:extLst>
              <a:ext uri="{FF2B5EF4-FFF2-40B4-BE49-F238E27FC236}">
                <a16:creationId xmlns:a16="http://schemas.microsoft.com/office/drawing/2014/main" id="{9030C561-EDBB-43B4-C9BF-875C4C1EC516}"/>
              </a:ext>
            </a:extLst>
          </p:cNvPr>
          <p:cNvSpPr txBox="1"/>
          <p:nvPr>
            <p:custDataLst>
              <p:tags r:id="rId191"/>
            </p:custDataLst>
          </p:nvPr>
        </p:nvSpPr>
        <p:spPr>
          <a:xfrm>
            <a:off x="12700" y="74255"/>
            <a:ext cx="0" cy="0"/>
          </a:xfrm>
          <a:prstGeom prst="rect">
            <a:avLst/>
          </a:prstGeom>
          <a:noFill/>
        </p:spPr>
        <p:txBody>
          <a:bodyPr vert="horz"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0E2841"/>
              </a:solidFill>
              <a:effectLst/>
              <a:uLnTx/>
              <a:uFillTx/>
              <a:latin typeface="Calibri" panose="020F0502020204030204" pitchFamily="34" charset="0"/>
              <a:ea typeface="+mn-ea"/>
              <a:cs typeface="+mn-cs"/>
            </a:endParaRPr>
          </a:p>
        </p:txBody>
      </p:sp>
      <p:sp>
        <p:nvSpPr>
          <p:cNvPr id="781" name="OTLSHAPE_SLT_8dd2f470155c40968839153894afb04a_JoinedDate">
            <a:extLst>
              <a:ext uri="{FF2B5EF4-FFF2-40B4-BE49-F238E27FC236}">
                <a16:creationId xmlns:a16="http://schemas.microsoft.com/office/drawing/2014/main" id="{AC334E31-FB25-542A-3499-272AE1DF0472}"/>
              </a:ext>
            </a:extLst>
          </p:cNvPr>
          <p:cNvSpPr txBox="1"/>
          <p:nvPr>
            <p:custDataLst>
              <p:tags r:id="rId192"/>
            </p:custDataLst>
          </p:nvPr>
        </p:nvSpPr>
        <p:spPr>
          <a:xfrm>
            <a:off x="2326441" y="4861110"/>
            <a:ext cx="1092200" cy="155025"/>
          </a:xfrm>
          <a:prstGeom prst="rect">
            <a:avLst/>
          </a:prstGeom>
          <a:noFill/>
        </p:spPr>
        <p:txBody>
          <a:bodyPr vert="horz"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4" normalizeH="0" baseline="0" noProof="0">
                <a:ln>
                  <a:noFill/>
                </a:ln>
                <a:solidFill>
                  <a:srgbClr val="0E2841"/>
                </a:solidFill>
                <a:effectLst/>
                <a:uLnTx/>
                <a:uFillTx/>
                <a:latin typeface="Calibri" panose="020F0502020204030204" pitchFamily="34" charset="0"/>
                <a:ea typeface="+mn-ea"/>
                <a:cs typeface="+mn-cs"/>
              </a:rPr>
              <a:t>May 2026 - Sep 2026</a:t>
            </a:r>
          </a:p>
        </p:txBody>
      </p:sp>
      <p:sp>
        <p:nvSpPr>
          <p:cNvPr id="782" name="OTLSHAPE_SLT_8dd2f470155c40968839153894afb04a_Title">
            <a:extLst>
              <a:ext uri="{FF2B5EF4-FFF2-40B4-BE49-F238E27FC236}">
                <a16:creationId xmlns:a16="http://schemas.microsoft.com/office/drawing/2014/main" id="{9BEC9E00-620D-D0F1-CA33-04326396445C}"/>
              </a:ext>
            </a:extLst>
          </p:cNvPr>
          <p:cNvSpPr txBox="1"/>
          <p:nvPr>
            <p:custDataLst>
              <p:tags r:id="rId193"/>
            </p:custDataLst>
          </p:nvPr>
        </p:nvSpPr>
        <p:spPr>
          <a:xfrm>
            <a:off x="5970132" y="4853363"/>
            <a:ext cx="2514600" cy="170519"/>
          </a:xfrm>
          <a:prstGeom prst="rect">
            <a:avLst/>
          </a:prstGeom>
          <a:noFill/>
        </p:spPr>
        <p:txBody>
          <a:bodyPr vert="horz"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2" normalizeH="0" baseline="0" noProof="0">
                <a:ln>
                  <a:noFill/>
                </a:ln>
                <a:solidFill>
                  <a:srgbClr val="000000"/>
                </a:solidFill>
                <a:effectLst/>
                <a:uLnTx/>
                <a:uFillTx/>
                <a:latin typeface="Calibri" panose="020F0502020204030204" pitchFamily="34" charset="0"/>
                <a:ea typeface="+mn-ea"/>
                <a:cs typeface="+mn-cs"/>
              </a:rPr>
              <a:t>Oscillation of RC: Manufacturing phase (LLB)</a:t>
            </a:r>
          </a:p>
        </p:txBody>
      </p:sp>
      <p:sp>
        <p:nvSpPr>
          <p:cNvPr id="783" name="OTLSHAPE_SLT_8dd2f470155c40968839153894afb04a_TextPercentage" hidden="1">
            <a:extLst>
              <a:ext uri="{FF2B5EF4-FFF2-40B4-BE49-F238E27FC236}">
                <a16:creationId xmlns:a16="http://schemas.microsoft.com/office/drawing/2014/main" id="{99E21CFA-18A6-4CE0-E769-1FB1C322AF46}"/>
              </a:ext>
            </a:extLst>
          </p:cNvPr>
          <p:cNvSpPr txBox="1"/>
          <p:nvPr>
            <p:custDataLst>
              <p:tags r:id="rId194"/>
            </p:custDataLst>
          </p:nvPr>
        </p:nvSpPr>
        <p:spPr>
          <a:xfrm>
            <a:off x="12700" y="74255"/>
            <a:ext cx="0" cy="0"/>
          </a:xfrm>
          <a:prstGeom prst="rect">
            <a:avLst/>
          </a:prstGeom>
          <a:noFill/>
        </p:spPr>
        <p:txBody>
          <a:bodyPr vert="horz"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E8E8E8"/>
              </a:solidFill>
              <a:effectLst/>
              <a:uLnTx/>
              <a:uFillTx/>
              <a:latin typeface="Calibri" panose="020F0502020204030204" pitchFamily="34" charset="0"/>
              <a:ea typeface="+mn-ea"/>
              <a:cs typeface="+mn-cs"/>
            </a:endParaRPr>
          </a:p>
        </p:txBody>
      </p:sp>
      <p:sp>
        <p:nvSpPr>
          <p:cNvPr id="787" name="OTLSHAPE_SLT_9fb52797228d4173a21e58031f1ad795_Duration" hidden="1">
            <a:extLst>
              <a:ext uri="{FF2B5EF4-FFF2-40B4-BE49-F238E27FC236}">
                <a16:creationId xmlns:a16="http://schemas.microsoft.com/office/drawing/2014/main" id="{E686B6BE-F371-373C-45F8-A0A351DCBBA2}"/>
              </a:ext>
            </a:extLst>
          </p:cNvPr>
          <p:cNvSpPr txBox="1"/>
          <p:nvPr>
            <p:custDataLst>
              <p:tags r:id="rId195"/>
            </p:custDataLst>
          </p:nvPr>
        </p:nvSpPr>
        <p:spPr>
          <a:xfrm>
            <a:off x="12700" y="-310466"/>
            <a:ext cx="393700" cy="165100"/>
          </a:xfrm>
          <a:prstGeom prst="rect">
            <a:avLst/>
          </a:prstGeom>
          <a:noFill/>
        </p:spPr>
        <p:txBody>
          <a:bodyPr vert="horz"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ED7D31"/>
                </a:solidFill>
                <a:effectLst/>
                <a:uLnTx/>
                <a:uFillTx/>
                <a:latin typeface="Calibri" panose="020F0502020204030204" pitchFamily="34" charset="0"/>
                <a:ea typeface="+mn-ea"/>
                <a:cs typeface="+mn-cs"/>
              </a:rPr>
              <a:t>48 days</a:t>
            </a:r>
          </a:p>
        </p:txBody>
      </p:sp>
      <p:sp>
        <p:nvSpPr>
          <p:cNvPr id="788" name="OTLSHAPE_SLT_9fb52797228d4173a21e58031f1ad795_Variance" hidden="1">
            <a:extLst>
              <a:ext uri="{FF2B5EF4-FFF2-40B4-BE49-F238E27FC236}">
                <a16:creationId xmlns:a16="http://schemas.microsoft.com/office/drawing/2014/main" id="{DEEF0B18-A625-6B68-3783-FE57521F5CE7}"/>
              </a:ext>
            </a:extLst>
          </p:cNvPr>
          <p:cNvSpPr txBox="1"/>
          <p:nvPr>
            <p:custDataLst>
              <p:tags r:id="rId196"/>
            </p:custDataLst>
          </p:nvPr>
        </p:nvSpPr>
        <p:spPr>
          <a:xfrm>
            <a:off x="12700" y="66561"/>
            <a:ext cx="0" cy="0"/>
          </a:xfrm>
          <a:prstGeom prst="rect">
            <a:avLst/>
          </a:prstGeom>
          <a:noFill/>
        </p:spPr>
        <p:txBody>
          <a:bodyPr vert="horz"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789" name="OTLSHAPE_SLT_9fb52797228d4173a21e58031f1ad795_StartDate" hidden="1">
            <a:extLst>
              <a:ext uri="{FF2B5EF4-FFF2-40B4-BE49-F238E27FC236}">
                <a16:creationId xmlns:a16="http://schemas.microsoft.com/office/drawing/2014/main" id="{8B5DAAC4-9519-9C25-5430-E994FEEFAA3D}"/>
              </a:ext>
            </a:extLst>
          </p:cNvPr>
          <p:cNvSpPr txBox="1"/>
          <p:nvPr>
            <p:custDataLst>
              <p:tags r:id="rId197"/>
            </p:custDataLst>
          </p:nvPr>
        </p:nvSpPr>
        <p:spPr>
          <a:xfrm>
            <a:off x="12700" y="74255"/>
            <a:ext cx="0" cy="0"/>
          </a:xfrm>
          <a:prstGeom prst="rect">
            <a:avLst/>
          </a:prstGeom>
          <a:noFill/>
        </p:spPr>
        <p:txBody>
          <a:bodyPr vert="horz"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0E2841"/>
              </a:solidFill>
              <a:effectLst/>
              <a:uLnTx/>
              <a:uFillTx/>
              <a:latin typeface="Calibri" panose="020F0502020204030204" pitchFamily="34" charset="0"/>
              <a:ea typeface="+mn-ea"/>
              <a:cs typeface="+mn-cs"/>
            </a:endParaRPr>
          </a:p>
        </p:txBody>
      </p:sp>
      <p:sp>
        <p:nvSpPr>
          <p:cNvPr id="790" name="OTLSHAPE_SLT_9fb52797228d4173a21e58031f1ad795_EndDate" hidden="1">
            <a:extLst>
              <a:ext uri="{FF2B5EF4-FFF2-40B4-BE49-F238E27FC236}">
                <a16:creationId xmlns:a16="http://schemas.microsoft.com/office/drawing/2014/main" id="{344AE85F-C90D-A424-2041-1AF66F9AB5E8}"/>
              </a:ext>
            </a:extLst>
          </p:cNvPr>
          <p:cNvSpPr txBox="1"/>
          <p:nvPr>
            <p:custDataLst>
              <p:tags r:id="rId198"/>
            </p:custDataLst>
          </p:nvPr>
        </p:nvSpPr>
        <p:spPr>
          <a:xfrm>
            <a:off x="12700" y="74255"/>
            <a:ext cx="0" cy="0"/>
          </a:xfrm>
          <a:prstGeom prst="rect">
            <a:avLst/>
          </a:prstGeom>
          <a:noFill/>
        </p:spPr>
        <p:txBody>
          <a:bodyPr vert="horz"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0E2841"/>
              </a:solidFill>
              <a:effectLst/>
              <a:uLnTx/>
              <a:uFillTx/>
              <a:latin typeface="Calibri" panose="020F0502020204030204" pitchFamily="34" charset="0"/>
              <a:ea typeface="+mn-ea"/>
              <a:cs typeface="+mn-cs"/>
            </a:endParaRPr>
          </a:p>
        </p:txBody>
      </p:sp>
      <p:sp>
        <p:nvSpPr>
          <p:cNvPr id="791" name="OTLSHAPE_SLT_9fb52797228d4173a21e58031f1ad795_JoinedDate">
            <a:extLst>
              <a:ext uri="{FF2B5EF4-FFF2-40B4-BE49-F238E27FC236}">
                <a16:creationId xmlns:a16="http://schemas.microsoft.com/office/drawing/2014/main" id="{B31A9AFC-9271-4B56-4DCB-0E03DBDED419}"/>
              </a:ext>
            </a:extLst>
          </p:cNvPr>
          <p:cNvSpPr txBox="1"/>
          <p:nvPr>
            <p:custDataLst>
              <p:tags r:id="rId199"/>
            </p:custDataLst>
          </p:nvPr>
        </p:nvSpPr>
        <p:spPr>
          <a:xfrm>
            <a:off x="4805724" y="5069729"/>
            <a:ext cx="1066800" cy="155025"/>
          </a:xfrm>
          <a:prstGeom prst="rect">
            <a:avLst/>
          </a:prstGeom>
          <a:noFill/>
        </p:spPr>
        <p:txBody>
          <a:bodyPr vert="horz"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4" normalizeH="0" baseline="0" noProof="0">
                <a:ln>
                  <a:noFill/>
                </a:ln>
                <a:solidFill>
                  <a:srgbClr val="0E2841"/>
                </a:solidFill>
                <a:effectLst/>
                <a:uLnTx/>
                <a:uFillTx/>
                <a:latin typeface="Calibri" panose="020F0502020204030204" pitchFamily="34" charset="0"/>
                <a:ea typeface="+mn-ea"/>
                <a:cs typeface="+mn-cs"/>
              </a:rPr>
              <a:t>Sep 2026 - Nov 2026</a:t>
            </a:r>
          </a:p>
        </p:txBody>
      </p:sp>
      <p:sp>
        <p:nvSpPr>
          <p:cNvPr id="792" name="OTLSHAPE_SLT_9fb52797228d4173a21e58031f1ad795_Title">
            <a:extLst>
              <a:ext uri="{FF2B5EF4-FFF2-40B4-BE49-F238E27FC236}">
                <a16:creationId xmlns:a16="http://schemas.microsoft.com/office/drawing/2014/main" id="{264C3E36-4422-4183-70C2-2F90F7F887CB}"/>
              </a:ext>
            </a:extLst>
          </p:cNvPr>
          <p:cNvSpPr txBox="1"/>
          <p:nvPr>
            <p:custDataLst>
              <p:tags r:id="rId200"/>
            </p:custDataLst>
          </p:nvPr>
        </p:nvSpPr>
        <p:spPr>
          <a:xfrm>
            <a:off x="7209788" y="5061982"/>
            <a:ext cx="2743200" cy="170519"/>
          </a:xfrm>
          <a:prstGeom prst="rect">
            <a:avLst/>
          </a:prstGeom>
          <a:noFill/>
        </p:spPr>
        <p:txBody>
          <a:bodyPr vert="horz"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2" normalizeH="0" baseline="0" noProof="0">
                <a:ln>
                  <a:noFill/>
                </a:ln>
                <a:solidFill>
                  <a:srgbClr val="000000"/>
                </a:solidFill>
                <a:effectLst/>
                <a:uLnTx/>
                <a:uFillTx/>
                <a:latin typeface="Calibri" panose="020F0502020204030204" pitchFamily="34" charset="0"/>
                <a:ea typeface="+mn-ea"/>
                <a:cs typeface="+mn-cs"/>
              </a:rPr>
              <a:t>RC and Oscillation and Det A: Installation phase  </a:t>
            </a:r>
          </a:p>
        </p:txBody>
      </p:sp>
      <p:sp>
        <p:nvSpPr>
          <p:cNvPr id="793" name="OTLSHAPE_SLT_9fb52797228d4173a21e58031f1ad795_TextPercentage" hidden="1">
            <a:extLst>
              <a:ext uri="{FF2B5EF4-FFF2-40B4-BE49-F238E27FC236}">
                <a16:creationId xmlns:a16="http://schemas.microsoft.com/office/drawing/2014/main" id="{60A20C26-5AE9-950D-73B8-F81B762241EA}"/>
              </a:ext>
            </a:extLst>
          </p:cNvPr>
          <p:cNvSpPr txBox="1"/>
          <p:nvPr>
            <p:custDataLst>
              <p:tags r:id="rId201"/>
            </p:custDataLst>
          </p:nvPr>
        </p:nvSpPr>
        <p:spPr>
          <a:xfrm>
            <a:off x="12700" y="74255"/>
            <a:ext cx="0" cy="0"/>
          </a:xfrm>
          <a:prstGeom prst="rect">
            <a:avLst/>
          </a:prstGeom>
          <a:noFill/>
        </p:spPr>
        <p:txBody>
          <a:bodyPr vert="horz"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E8E8E8"/>
              </a:solidFill>
              <a:effectLst/>
              <a:uLnTx/>
              <a:uFillTx/>
              <a:latin typeface="Calibri" panose="020F0502020204030204" pitchFamily="34" charset="0"/>
              <a:ea typeface="+mn-ea"/>
              <a:cs typeface="+mn-cs"/>
            </a:endParaRPr>
          </a:p>
        </p:txBody>
      </p:sp>
      <p:sp>
        <p:nvSpPr>
          <p:cNvPr id="795" name="OTLSHAPE_SLM_f9b5964ecc314742b71fda582bc4b3b3_Title">
            <a:extLst>
              <a:ext uri="{FF2B5EF4-FFF2-40B4-BE49-F238E27FC236}">
                <a16:creationId xmlns:a16="http://schemas.microsoft.com/office/drawing/2014/main" id="{D7467293-5826-4648-AFD1-D45935037BB9}"/>
              </a:ext>
            </a:extLst>
          </p:cNvPr>
          <p:cNvSpPr txBox="1"/>
          <p:nvPr>
            <p:custDataLst>
              <p:tags r:id="rId202"/>
            </p:custDataLst>
          </p:nvPr>
        </p:nvSpPr>
        <p:spPr>
          <a:xfrm>
            <a:off x="5080379" y="5274241"/>
            <a:ext cx="1955800" cy="170519"/>
          </a:xfrm>
          <a:prstGeom prst="rect">
            <a:avLst/>
          </a:prstGeom>
          <a:noFill/>
        </p:spPr>
        <p:txBody>
          <a:bodyPr vert="horz"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4" normalizeH="0" baseline="0" noProof="0">
                <a:ln>
                  <a:noFill/>
                </a:ln>
                <a:solidFill>
                  <a:srgbClr val="000000"/>
                </a:solidFill>
                <a:effectLst/>
                <a:uLnTx/>
                <a:uFillTx/>
                <a:latin typeface="Calibri" panose="020F0502020204030204" pitchFamily="34" charset="0"/>
                <a:ea typeface="+mn-ea"/>
                <a:cs typeface="+mn-cs"/>
              </a:rPr>
              <a:t>Back into CP1 with 11 days of float</a:t>
            </a:r>
          </a:p>
        </p:txBody>
      </p:sp>
      <p:sp>
        <p:nvSpPr>
          <p:cNvPr id="796" name="OTLSHAPE_SLM_f9b5964ecc314742b71fda582bc4b3b3_Date" hidden="1">
            <a:extLst>
              <a:ext uri="{FF2B5EF4-FFF2-40B4-BE49-F238E27FC236}">
                <a16:creationId xmlns:a16="http://schemas.microsoft.com/office/drawing/2014/main" id="{B4C28450-3438-FFE1-6319-26757E0D13AB}"/>
              </a:ext>
            </a:extLst>
          </p:cNvPr>
          <p:cNvSpPr txBox="1"/>
          <p:nvPr>
            <p:custDataLst>
              <p:tags r:id="rId203"/>
            </p:custDataLst>
          </p:nvPr>
        </p:nvSpPr>
        <p:spPr>
          <a:xfrm>
            <a:off x="12700" y="-233521"/>
            <a:ext cx="0" cy="0"/>
          </a:xfrm>
          <a:prstGeom prst="rect">
            <a:avLst/>
          </a:prstGeom>
          <a:noFill/>
        </p:spPr>
        <p:txBody>
          <a:bodyPr vert="horz"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E2841"/>
                </a:solidFill>
                <a:effectLst/>
                <a:uLnTx/>
                <a:uFillTx/>
                <a:latin typeface="Calibri" panose="020F0502020204030204" pitchFamily="34" charset="0"/>
                <a:ea typeface="+mn-ea"/>
                <a:cs typeface="+mn-cs"/>
              </a:rPr>
              <a:t>Nov 19</a:t>
            </a:r>
          </a:p>
        </p:txBody>
      </p:sp>
      <p:sp>
        <p:nvSpPr>
          <p:cNvPr id="797" name="OTLSHAPE_SLM_f9b5964ecc314742b71fda582bc4b3b3_Variance" hidden="1">
            <a:extLst>
              <a:ext uri="{FF2B5EF4-FFF2-40B4-BE49-F238E27FC236}">
                <a16:creationId xmlns:a16="http://schemas.microsoft.com/office/drawing/2014/main" id="{E51B1680-815E-BAF2-5831-80EBAA1BFB3F}"/>
              </a:ext>
            </a:extLst>
          </p:cNvPr>
          <p:cNvSpPr txBox="1"/>
          <p:nvPr>
            <p:custDataLst>
              <p:tags r:id="rId204"/>
            </p:custDataLst>
          </p:nvPr>
        </p:nvSpPr>
        <p:spPr>
          <a:xfrm>
            <a:off x="12700" y="-864463"/>
            <a:ext cx="0" cy="0"/>
          </a:xfrm>
          <a:prstGeom prst="rect">
            <a:avLst/>
          </a:prstGeom>
          <a:noFill/>
        </p:spPr>
        <p:txBody>
          <a:bodyPr vert="horz"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0 days</a:t>
            </a:r>
          </a:p>
        </p:txBody>
      </p:sp>
      <p:sp>
        <p:nvSpPr>
          <p:cNvPr id="808" name="OTLSHAPE_SLT_e8d3802504fd4e0982c16c0f2f8837cc_Duration" hidden="1">
            <a:extLst>
              <a:ext uri="{FF2B5EF4-FFF2-40B4-BE49-F238E27FC236}">
                <a16:creationId xmlns:a16="http://schemas.microsoft.com/office/drawing/2014/main" id="{12EA260E-1D66-B440-442F-FDE20C45BF9A}"/>
              </a:ext>
            </a:extLst>
          </p:cNvPr>
          <p:cNvSpPr txBox="1"/>
          <p:nvPr>
            <p:custDataLst>
              <p:tags r:id="rId205"/>
            </p:custDataLst>
          </p:nvPr>
        </p:nvSpPr>
        <p:spPr>
          <a:xfrm>
            <a:off x="12700" y="-310466"/>
            <a:ext cx="393700" cy="165100"/>
          </a:xfrm>
          <a:prstGeom prst="rect">
            <a:avLst/>
          </a:prstGeom>
          <a:noFill/>
        </p:spPr>
        <p:txBody>
          <a:bodyPr vert="horz"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ED7D31"/>
                </a:solidFill>
                <a:effectLst/>
                <a:uLnTx/>
                <a:uFillTx/>
                <a:latin typeface="Calibri" panose="020F0502020204030204" pitchFamily="34" charset="0"/>
                <a:ea typeface="+mn-ea"/>
                <a:cs typeface="+mn-cs"/>
              </a:rPr>
              <a:t>66 days</a:t>
            </a:r>
          </a:p>
        </p:txBody>
      </p:sp>
      <p:sp>
        <p:nvSpPr>
          <p:cNvPr id="809" name="OTLSHAPE_SLT_e8d3802504fd4e0982c16c0f2f8837cc_JoinedDate" hidden="1">
            <a:extLst>
              <a:ext uri="{FF2B5EF4-FFF2-40B4-BE49-F238E27FC236}">
                <a16:creationId xmlns:a16="http://schemas.microsoft.com/office/drawing/2014/main" id="{016CA8AE-58C2-1C28-2A1F-EA98BE848414}"/>
              </a:ext>
            </a:extLst>
          </p:cNvPr>
          <p:cNvSpPr txBox="1"/>
          <p:nvPr>
            <p:custDataLst>
              <p:tags r:id="rId206"/>
            </p:custDataLst>
          </p:nvPr>
        </p:nvSpPr>
        <p:spPr>
          <a:xfrm>
            <a:off x="12700" y="-1002963"/>
            <a:ext cx="1079500" cy="165100"/>
          </a:xfrm>
          <a:prstGeom prst="rect">
            <a:avLst/>
          </a:prstGeom>
          <a:noFill/>
        </p:spPr>
        <p:txBody>
          <a:bodyPr vert="horz"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E2841"/>
                </a:solidFill>
                <a:effectLst/>
                <a:uLnTx/>
                <a:uFillTx/>
                <a:latin typeface="Calibri" panose="020F0502020204030204" pitchFamily="34" charset="0"/>
                <a:ea typeface="+mn-ea"/>
                <a:cs typeface="+mn-cs"/>
              </a:rPr>
              <a:t>Aug 2026 - Nov 2026</a:t>
            </a:r>
          </a:p>
        </p:txBody>
      </p:sp>
      <p:sp>
        <p:nvSpPr>
          <p:cNvPr id="810" name="OTLSHAPE_SLT_e8d3802504fd4e0982c16c0f2f8837cc_Variance" hidden="1">
            <a:extLst>
              <a:ext uri="{FF2B5EF4-FFF2-40B4-BE49-F238E27FC236}">
                <a16:creationId xmlns:a16="http://schemas.microsoft.com/office/drawing/2014/main" id="{DB53169B-1C7B-46C5-E219-7A13397AC5D8}"/>
              </a:ext>
            </a:extLst>
          </p:cNvPr>
          <p:cNvSpPr txBox="1"/>
          <p:nvPr>
            <p:custDataLst>
              <p:tags r:id="rId207"/>
            </p:custDataLst>
          </p:nvPr>
        </p:nvSpPr>
        <p:spPr>
          <a:xfrm>
            <a:off x="12700" y="66561"/>
            <a:ext cx="0" cy="0"/>
          </a:xfrm>
          <a:prstGeom prst="rect">
            <a:avLst/>
          </a:prstGeom>
          <a:noFill/>
        </p:spPr>
        <p:txBody>
          <a:bodyPr vert="horz"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811" name="OTLSHAPE_SLT_e8d3802504fd4e0982c16c0f2f8837cc_StartDate" hidden="1">
            <a:extLst>
              <a:ext uri="{FF2B5EF4-FFF2-40B4-BE49-F238E27FC236}">
                <a16:creationId xmlns:a16="http://schemas.microsoft.com/office/drawing/2014/main" id="{69D5E746-090A-B0DC-F6D7-EF1444C69518}"/>
              </a:ext>
            </a:extLst>
          </p:cNvPr>
          <p:cNvSpPr txBox="1"/>
          <p:nvPr>
            <p:custDataLst>
              <p:tags r:id="rId208"/>
            </p:custDataLst>
          </p:nvPr>
        </p:nvSpPr>
        <p:spPr>
          <a:xfrm>
            <a:off x="12700" y="74255"/>
            <a:ext cx="0" cy="0"/>
          </a:xfrm>
          <a:prstGeom prst="rect">
            <a:avLst/>
          </a:prstGeom>
          <a:noFill/>
        </p:spPr>
        <p:txBody>
          <a:bodyPr vert="horz"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0E2841"/>
              </a:solidFill>
              <a:effectLst/>
              <a:uLnTx/>
              <a:uFillTx/>
              <a:latin typeface="Calibri" panose="020F0502020204030204" pitchFamily="34" charset="0"/>
              <a:ea typeface="+mn-ea"/>
              <a:cs typeface="+mn-cs"/>
            </a:endParaRPr>
          </a:p>
        </p:txBody>
      </p:sp>
      <p:sp>
        <p:nvSpPr>
          <p:cNvPr id="812" name="OTLSHAPE_SLT_e8d3802504fd4e0982c16c0f2f8837cc_EndDate" hidden="1">
            <a:extLst>
              <a:ext uri="{FF2B5EF4-FFF2-40B4-BE49-F238E27FC236}">
                <a16:creationId xmlns:a16="http://schemas.microsoft.com/office/drawing/2014/main" id="{9AB65780-9D89-A673-F12D-78E673328F23}"/>
              </a:ext>
            </a:extLst>
          </p:cNvPr>
          <p:cNvSpPr txBox="1"/>
          <p:nvPr>
            <p:custDataLst>
              <p:tags r:id="rId209"/>
            </p:custDataLst>
          </p:nvPr>
        </p:nvSpPr>
        <p:spPr>
          <a:xfrm>
            <a:off x="12700" y="74255"/>
            <a:ext cx="0" cy="0"/>
          </a:xfrm>
          <a:prstGeom prst="rect">
            <a:avLst/>
          </a:prstGeom>
          <a:noFill/>
        </p:spPr>
        <p:txBody>
          <a:bodyPr vert="horz"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0E2841"/>
              </a:solidFill>
              <a:effectLst/>
              <a:uLnTx/>
              <a:uFillTx/>
              <a:latin typeface="Calibri" panose="020F0502020204030204" pitchFamily="34" charset="0"/>
              <a:ea typeface="+mn-ea"/>
              <a:cs typeface="+mn-cs"/>
            </a:endParaRPr>
          </a:p>
        </p:txBody>
      </p:sp>
      <p:sp>
        <p:nvSpPr>
          <p:cNvPr id="813" name="OTLSHAPE_SLT_e8d3802504fd4e0982c16c0f2f8837cc_Title">
            <a:extLst>
              <a:ext uri="{FF2B5EF4-FFF2-40B4-BE49-F238E27FC236}">
                <a16:creationId xmlns:a16="http://schemas.microsoft.com/office/drawing/2014/main" id="{F1091B08-6367-FC9B-A248-77E2339252A9}"/>
              </a:ext>
            </a:extLst>
          </p:cNvPr>
          <p:cNvSpPr txBox="1"/>
          <p:nvPr>
            <p:custDataLst>
              <p:tags r:id="rId210"/>
            </p:custDataLst>
          </p:nvPr>
        </p:nvSpPr>
        <p:spPr>
          <a:xfrm>
            <a:off x="7303701" y="5562701"/>
            <a:ext cx="4800600" cy="170519"/>
          </a:xfrm>
          <a:prstGeom prst="rect">
            <a:avLst/>
          </a:prstGeom>
          <a:noFill/>
        </p:spPr>
        <p:txBody>
          <a:bodyPr vert="horz"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2" normalizeH="0" baseline="0" noProof="0">
                <a:ln>
                  <a:noFill/>
                </a:ln>
                <a:solidFill>
                  <a:srgbClr val="000000"/>
                </a:solidFill>
                <a:effectLst/>
                <a:uLnTx/>
                <a:uFillTx/>
                <a:latin typeface="Calibri" panose="020F0502020204030204" pitchFamily="34" charset="0"/>
                <a:ea typeface="+mn-ea"/>
                <a:cs typeface="+mn-cs"/>
              </a:rPr>
              <a:t>OoB VH+Supp section 3 and chopper pit: Manufacturing and Installation phase  (LLB)</a:t>
            </a:r>
          </a:p>
        </p:txBody>
      </p:sp>
      <p:sp>
        <p:nvSpPr>
          <p:cNvPr id="814" name="OTLSHAPE_SLT_e8d3802504fd4e0982c16c0f2f8837cc_TextPercentage" hidden="1">
            <a:extLst>
              <a:ext uri="{FF2B5EF4-FFF2-40B4-BE49-F238E27FC236}">
                <a16:creationId xmlns:a16="http://schemas.microsoft.com/office/drawing/2014/main" id="{D605F3A6-3E3D-03FB-8E85-DE9784362E48}"/>
              </a:ext>
            </a:extLst>
          </p:cNvPr>
          <p:cNvSpPr txBox="1"/>
          <p:nvPr>
            <p:custDataLst>
              <p:tags r:id="rId211"/>
            </p:custDataLst>
          </p:nvPr>
        </p:nvSpPr>
        <p:spPr>
          <a:xfrm>
            <a:off x="12700" y="74255"/>
            <a:ext cx="0" cy="0"/>
          </a:xfrm>
          <a:prstGeom prst="rect">
            <a:avLst/>
          </a:prstGeom>
          <a:noFill/>
        </p:spPr>
        <p:txBody>
          <a:bodyPr vert="horz"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E8E8E8"/>
              </a:solidFill>
              <a:effectLst/>
              <a:uLnTx/>
              <a:uFillTx/>
              <a:latin typeface="Calibri" panose="020F0502020204030204" pitchFamily="34" charset="0"/>
              <a:ea typeface="+mn-ea"/>
              <a:cs typeface="+mn-cs"/>
            </a:endParaRPr>
          </a:p>
        </p:txBody>
      </p:sp>
      <p:sp>
        <p:nvSpPr>
          <p:cNvPr id="818" name="OTLSHAPE_SLT_28aaaa51c6fd496dbfb57651b2317d45_Duration" hidden="1">
            <a:extLst>
              <a:ext uri="{FF2B5EF4-FFF2-40B4-BE49-F238E27FC236}">
                <a16:creationId xmlns:a16="http://schemas.microsoft.com/office/drawing/2014/main" id="{270FFE70-B8A6-15EB-51DC-B68014E36A9D}"/>
              </a:ext>
            </a:extLst>
          </p:cNvPr>
          <p:cNvSpPr txBox="1"/>
          <p:nvPr>
            <p:custDataLst>
              <p:tags r:id="rId212"/>
            </p:custDataLst>
          </p:nvPr>
        </p:nvSpPr>
        <p:spPr>
          <a:xfrm>
            <a:off x="12700" y="-310466"/>
            <a:ext cx="393700" cy="165100"/>
          </a:xfrm>
          <a:prstGeom prst="rect">
            <a:avLst/>
          </a:prstGeom>
          <a:noFill/>
        </p:spPr>
        <p:txBody>
          <a:bodyPr vert="horz"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ED7D31"/>
                </a:solidFill>
                <a:effectLst/>
                <a:uLnTx/>
                <a:uFillTx/>
                <a:latin typeface="Calibri" panose="020F0502020204030204" pitchFamily="34" charset="0"/>
                <a:ea typeface="+mn-ea"/>
                <a:cs typeface="+mn-cs"/>
              </a:rPr>
              <a:t>16 days</a:t>
            </a:r>
          </a:p>
        </p:txBody>
      </p:sp>
      <p:sp>
        <p:nvSpPr>
          <p:cNvPr id="819" name="OTLSHAPE_SLT_28aaaa51c6fd496dbfb57651b2317d45_JoinedDate" hidden="1">
            <a:extLst>
              <a:ext uri="{FF2B5EF4-FFF2-40B4-BE49-F238E27FC236}">
                <a16:creationId xmlns:a16="http://schemas.microsoft.com/office/drawing/2014/main" id="{7E751BEE-DCB9-157C-B5EA-2F655B933C83}"/>
              </a:ext>
            </a:extLst>
          </p:cNvPr>
          <p:cNvSpPr txBox="1"/>
          <p:nvPr>
            <p:custDataLst>
              <p:tags r:id="rId213"/>
            </p:custDataLst>
          </p:nvPr>
        </p:nvSpPr>
        <p:spPr>
          <a:xfrm>
            <a:off x="12700" y="-1002963"/>
            <a:ext cx="1079500" cy="165100"/>
          </a:xfrm>
          <a:prstGeom prst="rect">
            <a:avLst/>
          </a:prstGeom>
          <a:noFill/>
        </p:spPr>
        <p:txBody>
          <a:bodyPr vert="horz"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E2841"/>
                </a:solidFill>
                <a:effectLst/>
                <a:uLnTx/>
                <a:uFillTx/>
                <a:latin typeface="Calibri" panose="020F0502020204030204" pitchFamily="34" charset="0"/>
                <a:ea typeface="+mn-ea"/>
                <a:cs typeface="+mn-cs"/>
              </a:rPr>
              <a:t>Nov 2026 - Dec 2026</a:t>
            </a:r>
          </a:p>
        </p:txBody>
      </p:sp>
      <p:sp>
        <p:nvSpPr>
          <p:cNvPr id="820" name="OTLSHAPE_SLT_28aaaa51c6fd496dbfb57651b2317d45_Variance" hidden="1">
            <a:extLst>
              <a:ext uri="{FF2B5EF4-FFF2-40B4-BE49-F238E27FC236}">
                <a16:creationId xmlns:a16="http://schemas.microsoft.com/office/drawing/2014/main" id="{EE1F0051-49A8-880F-BAB7-153D82B3EA11}"/>
              </a:ext>
            </a:extLst>
          </p:cNvPr>
          <p:cNvSpPr txBox="1"/>
          <p:nvPr>
            <p:custDataLst>
              <p:tags r:id="rId214"/>
            </p:custDataLst>
          </p:nvPr>
        </p:nvSpPr>
        <p:spPr>
          <a:xfrm>
            <a:off x="12700" y="66561"/>
            <a:ext cx="0" cy="0"/>
          </a:xfrm>
          <a:prstGeom prst="rect">
            <a:avLst/>
          </a:prstGeom>
          <a:noFill/>
        </p:spPr>
        <p:txBody>
          <a:bodyPr vert="horz"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821" name="OTLSHAPE_SLT_28aaaa51c6fd496dbfb57651b2317d45_StartDate" hidden="1">
            <a:extLst>
              <a:ext uri="{FF2B5EF4-FFF2-40B4-BE49-F238E27FC236}">
                <a16:creationId xmlns:a16="http://schemas.microsoft.com/office/drawing/2014/main" id="{84F48DBA-6E0B-2634-1DB2-19073FC4E372}"/>
              </a:ext>
            </a:extLst>
          </p:cNvPr>
          <p:cNvSpPr txBox="1"/>
          <p:nvPr>
            <p:custDataLst>
              <p:tags r:id="rId215"/>
            </p:custDataLst>
          </p:nvPr>
        </p:nvSpPr>
        <p:spPr>
          <a:xfrm>
            <a:off x="12700" y="74255"/>
            <a:ext cx="0" cy="0"/>
          </a:xfrm>
          <a:prstGeom prst="rect">
            <a:avLst/>
          </a:prstGeom>
          <a:noFill/>
        </p:spPr>
        <p:txBody>
          <a:bodyPr vert="horz"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0E2841"/>
              </a:solidFill>
              <a:effectLst/>
              <a:uLnTx/>
              <a:uFillTx/>
              <a:latin typeface="Calibri" panose="020F0502020204030204" pitchFamily="34" charset="0"/>
              <a:ea typeface="+mn-ea"/>
              <a:cs typeface="+mn-cs"/>
            </a:endParaRPr>
          </a:p>
        </p:txBody>
      </p:sp>
      <p:sp>
        <p:nvSpPr>
          <p:cNvPr id="822" name="OTLSHAPE_SLT_28aaaa51c6fd496dbfb57651b2317d45_EndDate" hidden="1">
            <a:extLst>
              <a:ext uri="{FF2B5EF4-FFF2-40B4-BE49-F238E27FC236}">
                <a16:creationId xmlns:a16="http://schemas.microsoft.com/office/drawing/2014/main" id="{F38ABD0A-24FC-83C2-FFFB-C55E07D2F88B}"/>
              </a:ext>
            </a:extLst>
          </p:cNvPr>
          <p:cNvSpPr txBox="1"/>
          <p:nvPr>
            <p:custDataLst>
              <p:tags r:id="rId216"/>
            </p:custDataLst>
          </p:nvPr>
        </p:nvSpPr>
        <p:spPr>
          <a:xfrm>
            <a:off x="12700" y="74255"/>
            <a:ext cx="0" cy="0"/>
          </a:xfrm>
          <a:prstGeom prst="rect">
            <a:avLst/>
          </a:prstGeom>
          <a:noFill/>
        </p:spPr>
        <p:txBody>
          <a:bodyPr vert="horz"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0E2841"/>
              </a:solidFill>
              <a:effectLst/>
              <a:uLnTx/>
              <a:uFillTx/>
              <a:latin typeface="Calibri" panose="020F0502020204030204" pitchFamily="34" charset="0"/>
              <a:ea typeface="+mn-ea"/>
              <a:cs typeface="+mn-cs"/>
            </a:endParaRPr>
          </a:p>
        </p:txBody>
      </p:sp>
      <p:sp>
        <p:nvSpPr>
          <p:cNvPr id="823" name="OTLSHAPE_SLT_28aaaa51c6fd496dbfb57651b2317d45_Title">
            <a:extLst>
              <a:ext uri="{FF2B5EF4-FFF2-40B4-BE49-F238E27FC236}">
                <a16:creationId xmlns:a16="http://schemas.microsoft.com/office/drawing/2014/main" id="{B5739A32-03F6-D070-70A5-327ABEC95B17}"/>
              </a:ext>
            </a:extLst>
          </p:cNvPr>
          <p:cNvSpPr txBox="1"/>
          <p:nvPr>
            <p:custDataLst>
              <p:tags r:id="rId217"/>
            </p:custDataLst>
          </p:nvPr>
        </p:nvSpPr>
        <p:spPr>
          <a:xfrm>
            <a:off x="7716920" y="5771319"/>
            <a:ext cx="2679700" cy="170519"/>
          </a:xfrm>
          <a:prstGeom prst="rect">
            <a:avLst/>
          </a:prstGeom>
          <a:noFill/>
        </p:spPr>
        <p:txBody>
          <a:bodyPr vert="horz"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4" normalizeH="0" baseline="0" noProof="0">
                <a:ln>
                  <a:noFill/>
                </a:ln>
                <a:solidFill>
                  <a:srgbClr val="000000"/>
                </a:solidFill>
                <a:effectLst/>
                <a:uLnTx/>
                <a:uFillTx/>
                <a:latin typeface="Calibri" panose="020F0502020204030204" pitchFamily="34" charset="0"/>
                <a:ea typeface="+mn-ea"/>
                <a:cs typeface="+mn-cs"/>
              </a:rPr>
              <a:t>Local and Integrated testing of Chopper System</a:t>
            </a:r>
          </a:p>
        </p:txBody>
      </p:sp>
      <p:sp>
        <p:nvSpPr>
          <p:cNvPr id="824" name="OTLSHAPE_SLT_28aaaa51c6fd496dbfb57651b2317d45_TextPercentage" hidden="1">
            <a:extLst>
              <a:ext uri="{FF2B5EF4-FFF2-40B4-BE49-F238E27FC236}">
                <a16:creationId xmlns:a16="http://schemas.microsoft.com/office/drawing/2014/main" id="{2AC0E241-5FF8-A4DB-BF54-CA15536BD413}"/>
              </a:ext>
            </a:extLst>
          </p:cNvPr>
          <p:cNvSpPr txBox="1"/>
          <p:nvPr>
            <p:custDataLst>
              <p:tags r:id="rId218"/>
            </p:custDataLst>
          </p:nvPr>
        </p:nvSpPr>
        <p:spPr>
          <a:xfrm>
            <a:off x="12700" y="74255"/>
            <a:ext cx="0" cy="0"/>
          </a:xfrm>
          <a:prstGeom prst="rect">
            <a:avLst/>
          </a:prstGeom>
          <a:noFill/>
        </p:spPr>
        <p:txBody>
          <a:bodyPr vert="horz"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E8E8E8"/>
              </a:solidFill>
              <a:effectLst/>
              <a:uLnTx/>
              <a:uFillTx/>
              <a:latin typeface="Calibri" panose="020F0502020204030204" pitchFamily="34" charset="0"/>
              <a:ea typeface="+mn-ea"/>
              <a:cs typeface="+mn-cs"/>
            </a:endParaRPr>
          </a:p>
        </p:txBody>
      </p:sp>
      <p:sp>
        <p:nvSpPr>
          <p:cNvPr id="826" name="OTLSHAPE_SLM_334654e7daf646f2aae0899567628242_Title">
            <a:extLst>
              <a:ext uri="{FF2B5EF4-FFF2-40B4-BE49-F238E27FC236}">
                <a16:creationId xmlns:a16="http://schemas.microsoft.com/office/drawing/2014/main" id="{6E8CA669-DEA2-10D7-E909-57B27385A56E}"/>
              </a:ext>
            </a:extLst>
          </p:cNvPr>
          <p:cNvSpPr txBox="1"/>
          <p:nvPr>
            <p:custDataLst>
              <p:tags r:id="rId219"/>
            </p:custDataLst>
          </p:nvPr>
        </p:nvSpPr>
        <p:spPr>
          <a:xfrm>
            <a:off x="5587510" y="5983579"/>
            <a:ext cx="1955800" cy="170519"/>
          </a:xfrm>
          <a:prstGeom prst="rect">
            <a:avLst/>
          </a:prstGeom>
          <a:noFill/>
        </p:spPr>
        <p:txBody>
          <a:bodyPr vert="horz"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4" normalizeH="0" baseline="0" noProof="0">
                <a:ln>
                  <a:noFill/>
                </a:ln>
                <a:solidFill>
                  <a:srgbClr val="000000"/>
                </a:solidFill>
                <a:effectLst/>
                <a:uLnTx/>
                <a:uFillTx/>
                <a:latin typeface="Calibri" panose="020F0502020204030204" pitchFamily="34" charset="0"/>
                <a:ea typeface="+mn-ea"/>
                <a:cs typeface="+mn-cs"/>
              </a:rPr>
              <a:t>Back into CP2 with 11 days of float</a:t>
            </a:r>
          </a:p>
        </p:txBody>
      </p:sp>
      <p:sp>
        <p:nvSpPr>
          <p:cNvPr id="827" name="OTLSHAPE_SLM_334654e7daf646f2aae0899567628242_Date" hidden="1">
            <a:extLst>
              <a:ext uri="{FF2B5EF4-FFF2-40B4-BE49-F238E27FC236}">
                <a16:creationId xmlns:a16="http://schemas.microsoft.com/office/drawing/2014/main" id="{071D42BD-EFC2-2543-108F-BC76C1759BCA}"/>
              </a:ext>
            </a:extLst>
          </p:cNvPr>
          <p:cNvSpPr txBox="1"/>
          <p:nvPr>
            <p:custDataLst>
              <p:tags r:id="rId220"/>
            </p:custDataLst>
          </p:nvPr>
        </p:nvSpPr>
        <p:spPr>
          <a:xfrm>
            <a:off x="12700" y="-233521"/>
            <a:ext cx="0" cy="0"/>
          </a:xfrm>
          <a:prstGeom prst="rect">
            <a:avLst/>
          </a:prstGeom>
          <a:noFill/>
        </p:spPr>
        <p:txBody>
          <a:bodyPr vert="horz"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E2841"/>
                </a:solidFill>
                <a:effectLst/>
                <a:uLnTx/>
                <a:uFillTx/>
                <a:latin typeface="Calibri" panose="020F0502020204030204" pitchFamily="34" charset="0"/>
                <a:ea typeface="+mn-ea"/>
                <a:cs typeface="+mn-cs"/>
              </a:rPr>
              <a:t>Dec 16</a:t>
            </a:r>
          </a:p>
        </p:txBody>
      </p:sp>
      <p:sp>
        <p:nvSpPr>
          <p:cNvPr id="828" name="OTLSHAPE_SLM_334654e7daf646f2aae0899567628242_Variance" hidden="1">
            <a:extLst>
              <a:ext uri="{FF2B5EF4-FFF2-40B4-BE49-F238E27FC236}">
                <a16:creationId xmlns:a16="http://schemas.microsoft.com/office/drawing/2014/main" id="{47470276-3758-CAE1-9DDE-0AAD0C4F9073}"/>
              </a:ext>
            </a:extLst>
          </p:cNvPr>
          <p:cNvSpPr txBox="1"/>
          <p:nvPr>
            <p:custDataLst>
              <p:tags r:id="rId221"/>
            </p:custDataLst>
          </p:nvPr>
        </p:nvSpPr>
        <p:spPr>
          <a:xfrm>
            <a:off x="12700" y="-864463"/>
            <a:ext cx="0" cy="0"/>
          </a:xfrm>
          <a:prstGeom prst="rect">
            <a:avLst/>
          </a:prstGeom>
          <a:noFill/>
        </p:spPr>
        <p:txBody>
          <a:bodyPr vert="horz"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0 days</a:t>
            </a:r>
          </a:p>
        </p:txBody>
      </p:sp>
      <p:cxnSp>
        <p:nvCxnSpPr>
          <p:cNvPr id="9" name="OTLSHAPE_TB_00000000000000000000000000000000_Separator1">
            <a:extLst>
              <a:ext uri="{FF2B5EF4-FFF2-40B4-BE49-F238E27FC236}">
                <a16:creationId xmlns:a16="http://schemas.microsoft.com/office/drawing/2014/main" id="{3E386AE5-18A2-5FDA-D1F1-B6F580FB4D43}"/>
              </a:ext>
            </a:extLst>
          </p:cNvPr>
          <p:cNvCxnSpPr/>
          <p:nvPr>
            <p:custDataLst>
              <p:tags r:id="rId222"/>
            </p:custDataLst>
          </p:nvPr>
        </p:nvCxnSpPr>
        <p:spPr>
          <a:xfrm>
            <a:off x="7947872" y="1456198"/>
            <a:ext cx="0" cy="146304"/>
          </a:xfrm>
          <a:prstGeom prst="line">
            <a:avLst/>
          </a:prstGeom>
          <a:ln w="7620" cap="flat" cmpd="sng" algn="ctr">
            <a:solidFill>
              <a:srgbClr val="E8E8E8">
                <a:alpha val="2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94" name="OTLSHAPE_TB_00000000000000000000000000000000_MiddleSeparator1">
            <a:extLst>
              <a:ext uri="{FF2B5EF4-FFF2-40B4-BE49-F238E27FC236}">
                <a16:creationId xmlns:a16="http://schemas.microsoft.com/office/drawing/2014/main" id="{EE4978B1-C2D0-9EE9-BB74-B111C3E973FE}"/>
              </a:ext>
            </a:extLst>
          </p:cNvPr>
          <p:cNvCxnSpPr/>
          <p:nvPr>
            <p:custDataLst>
              <p:tags r:id="rId223"/>
            </p:custDataLst>
          </p:nvPr>
        </p:nvCxnSpPr>
        <p:spPr>
          <a:xfrm>
            <a:off x="2782640" y="1648222"/>
            <a:ext cx="0" cy="146304"/>
          </a:xfrm>
          <a:prstGeom prst="line">
            <a:avLst/>
          </a:prstGeom>
          <a:ln w="7620" cap="flat" cmpd="sng" algn="ctr">
            <a:solidFill>
              <a:srgbClr val="E8E8E8">
                <a:alpha val="2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96" name="OTLSHAPE_TB_00000000000000000000000000000000_MiddleSeparator2">
            <a:extLst>
              <a:ext uri="{FF2B5EF4-FFF2-40B4-BE49-F238E27FC236}">
                <a16:creationId xmlns:a16="http://schemas.microsoft.com/office/drawing/2014/main" id="{B939AFAA-003A-7059-7BE1-3DA7F27B8893}"/>
              </a:ext>
            </a:extLst>
          </p:cNvPr>
          <p:cNvCxnSpPr/>
          <p:nvPr>
            <p:custDataLst>
              <p:tags r:id="rId224"/>
            </p:custDataLst>
          </p:nvPr>
        </p:nvCxnSpPr>
        <p:spPr>
          <a:xfrm>
            <a:off x="4491862" y="1648222"/>
            <a:ext cx="0" cy="146304"/>
          </a:xfrm>
          <a:prstGeom prst="line">
            <a:avLst/>
          </a:prstGeom>
          <a:ln w="7620" cap="flat" cmpd="sng" algn="ctr">
            <a:solidFill>
              <a:srgbClr val="E8E8E8">
                <a:alpha val="2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98" name="OTLSHAPE_TB_00000000000000000000000000000000_MiddleSeparator3">
            <a:extLst>
              <a:ext uri="{FF2B5EF4-FFF2-40B4-BE49-F238E27FC236}">
                <a16:creationId xmlns:a16="http://schemas.microsoft.com/office/drawing/2014/main" id="{3C3CCAF5-7B21-082E-7147-7A6E609F398F}"/>
              </a:ext>
            </a:extLst>
          </p:cNvPr>
          <p:cNvCxnSpPr/>
          <p:nvPr>
            <p:custDataLst>
              <p:tags r:id="rId225"/>
            </p:custDataLst>
          </p:nvPr>
        </p:nvCxnSpPr>
        <p:spPr>
          <a:xfrm>
            <a:off x="6219867" y="1648222"/>
            <a:ext cx="0" cy="146304"/>
          </a:xfrm>
          <a:prstGeom prst="line">
            <a:avLst/>
          </a:prstGeom>
          <a:ln w="7620" cap="flat" cmpd="sng" algn="ctr">
            <a:solidFill>
              <a:srgbClr val="E8E8E8">
                <a:alpha val="2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10" name="OTLSHAPE_TB_00000000000000000000000000000000_MiddleSeparator4">
            <a:extLst>
              <a:ext uri="{FF2B5EF4-FFF2-40B4-BE49-F238E27FC236}">
                <a16:creationId xmlns:a16="http://schemas.microsoft.com/office/drawing/2014/main" id="{02A5AAC1-9F27-35C9-90C8-B39196752ACC}"/>
              </a:ext>
            </a:extLst>
          </p:cNvPr>
          <p:cNvCxnSpPr/>
          <p:nvPr>
            <p:custDataLst>
              <p:tags r:id="rId226"/>
            </p:custDataLst>
          </p:nvPr>
        </p:nvCxnSpPr>
        <p:spPr>
          <a:xfrm>
            <a:off x="7947872" y="1648222"/>
            <a:ext cx="0" cy="146304"/>
          </a:xfrm>
          <a:prstGeom prst="line">
            <a:avLst/>
          </a:prstGeom>
          <a:ln w="7620" cap="flat" cmpd="sng" algn="ctr">
            <a:solidFill>
              <a:srgbClr val="E8E8E8">
                <a:alpha val="2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12" name="OTLSHAPE_TB_00000000000000000000000000000000_MiddleSeparator5">
            <a:extLst>
              <a:ext uri="{FF2B5EF4-FFF2-40B4-BE49-F238E27FC236}">
                <a16:creationId xmlns:a16="http://schemas.microsoft.com/office/drawing/2014/main" id="{265F85C8-D323-FA12-1E55-D9CD75DBE443}"/>
              </a:ext>
            </a:extLst>
          </p:cNvPr>
          <p:cNvCxnSpPr/>
          <p:nvPr>
            <p:custDataLst>
              <p:tags r:id="rId227"/>
            </p:custDataLst>
          </p:nvPr>
        </p:nvCxnSpPr>
        <p:spPr>
          <a:xfrm>
            <a:off x="9638312" y="1648222"/>
            <a:ext cx="0" cy="146304"/>
          </a:xfrm>
          <a:prstGeom prst="line">
            <a:avLst/>
          </a:prstGeom>
          <a:ln w="7620" cap="flat" cmpd="sng" algn="ctr">
            <a:solidFill>
              <a:srgbClr val="E8E8E8">
                <a:alpha val="2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0" name="OTLSHAPE_M_aef32c30126c457290b9a69880c1852d_Shape">
            <a:extLst>
              <a:ext uri="{FF2B5EF4-FFF2-40B4-BE49-F238E27FC236}">
                <a16:creationId xmlns:a16="http://schemas.microsoft.com/office/drawing/2014/main" id="{7AB104C2-80BD-D6F3-B535-C104BCB3F1AE}"/>
              </a:ext>
            </a:extLst>
          </p:cNvPr>
          <p:cNvSpPr/>
          <p:nvPr>
            <p:custDataLst>
              <p:tags r:id="rId228"/>
            </p:custDataLst>
          </p:nvPr>
        </p:nvSpPr>
        <p:spPr>
          <a:xfrm rot="16200000">
            <a:off x="10720820" y="1002088"/>
            <a:ext cx="165100" cy="165100"/>
          </a:xfrm>
          <a:prstGeom prst="flowChartMerge">
            <a:avLst/>
          </a:prstGeom>
          <a:solidFill>
            <a:srgbClr val="E97132"/>
          </a:solid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Segoe UI"/>
              <a:ea typeface="+mn-ea"/>
              <a:cs typeface="+mn-cs"/>
            </a:endParaRPr>
          </a:p>
        </p:txBody>
      </p:sp>
      <p:sp>
        <p:nvSpPr>
          <p:cNvPr id="194" name="OTLSHAPE_M_951b60d1ca7b47acaaf2d71df281a755_Shape">
            <a:extLst>
              <a:ext uri="{FF2B5EF4-FFF2-40B4-BE49-F238E27FC236}">
                <a16:creationId xmlns:a16="http://schemas.microsoft.com/office/drawing/2014/main" id="{A8527F8B-3E63-A786-BCE3-D6BCD5F07E83}"/>
              </a:ext>
            </a:extLst>
          </p:cNvPr>
          <p:cNvSpPr/>
          <p:nvPr>
            <p:custDataLst>
              <p:tags r:id="rId229"/>
            </p:custDataLst>
          </p:nvPr>
        </p:nvSpPr>
        <p:spPr>
          <a:xfrm rot="16200000">
            <a:off x="8504466" y="587645"/>
            <a:ext cx="165100" cy="165100"/>
          </a:xfrm>
          <a:prstGeom prst="flowChartMerge">
            <a:avLst/>
          </a:prstGeom>
          <a:solidFill>
            <a:srgbClr val="156082"/>
          </a:solid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Segoe UI"/>
              <a:ea typeface="+mn-ea"/>
              <a:cs typeface="+mn-cs"/>
            </a:endParaRPr>
          </a:p>
        </p:txBody>
      </p:sp>
      <p:sp>
        <p:nvSpPr>
          <p:cNvPr id="198" name="OTLSHAPE_M_852c225338b44b15883779d834d018f7_Shape">
            <a:extLst>
              <a:ext uri="{FF2B5EF4-FFF2-40B4-BE49-F238E27FC236}">
                <a16:creationId xmlns:a16="http://schemas.microsoft.com/office/drawing/2014/main" id="{53B8ED5A-13C8-75C9-AB1E-D19CD4501CED}"/>
              </a:ext>
            </a:extLst>
          </p:cNvPr>
          <p:cNvSpPr/>
          <p:nvPr>
            <p:custDataLst>
              <p:tags r:id="rId230"/>
            </p:custDataLst>
          </p:nvPr>
        </p:nvSpPr>
        <p:spPr>
          <a:xfrm rot="16200000">
            <a:off x="6532286" y="1002088"/>
            <a:ext cx="165100" cy="165100"/>
          </a:xfrm>
          <a:prstGeom prst="flowChartMerge">
            <a:avLst/>
          </a:prstGeom>
          <a:solidFill>
            <a:srgbClr val="E97132"/>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Segoe UI"/>
              <a:ea typeface="+mn-ea"/>
              <a:cs typeface="+mn-cs"/>
            </a:endParaRPr>
          </a:p>
        </p:txBody>
      </p:sp>
      <p:sp>
        <p:nvSpPr>
          <p:cNvPr id="68" name="OTLSHAPE_M_aef32c30126c457290b9a69880c1852d_Title">
            <a:extLst>
              <a:ext uri="{FF2B5EF4-FFF2-40B4-BE49-F238E27FC236}">
                <a16:creationId xmlns:a16="http://schemas.microsoft.com/office/drawing/2014/main" id="{7CE9F454-A6E8-6464-388F-4E83CB58AA5A}"/>
              </a:ext>
            </a:extLst>
          </p:cNvPr>
          <p:cNvSpPr txBox="1"/>
          <p:nvPr>
            <p:custDataLst>
              <p:tags r:id="rId231"/>
            </p:custDataLst>
          </p:nvPr>
        </p:nvSpPr>
        <p:spPr>
          <a:xfrm>
            <a:off x="10918729" y="896467"/>
            <a:ext cx="1054100" cy="170519"/>
          </a:xfrm>
          <a:prstGeom prst="rect">
            <a:avLst/>
          </a:prstGeom>
          <a:noFill/>
        </p:spPr>
        <p:txBody>
          <a:bodyPr vert="horz" wrap="square" lIns="0" tIns="0" rIns="0"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100" b="1" i="0" u="none" strike="noStrike" kern="1200" cap="none" spc="-8" normalizeH="0" baseline="0" noProof="0" dirty="0">
                <a:ln>
                  <a:noFill/>
                </a:ln>
                <a:solidFill>
                  <a:srgbClr val="000000"/>
                </a:solidFill>
                <a:effectLst/>
                <a:uLnTx/>
                <a:uFillTx/>
                <a:latin typeface="Calibri" panose="020F0502020204030204" pitchFamily="34" charset="0"/>
                <a:ea typeface="+mn-ea"/>
                <a:cs typeface="+mn-cs"/>
              </a:rPr>
              <a:t>TG5/SAR </a:t>
            </a:r>
            <a:r>
              <a:rPr kumimoji="0" lang="en-GB" sz="1100" b="1" i="0" u="none" strike="noStrike" kern="1200" cap="none" spc="-8" normalizeH="0" baseline="0" noProof="0" dirty="0">
                <a:ln>
                  <a:noFill/>
                </a:ln>
                <a:solidFill>
                  <a:srgbClr val="000000"/>
                </a:solidFill>
                <a:effectLst/>
                <a:uLnTx/>
                <a:uFillTx/>
                <a:latin typeface="Calibri" panose="020F0502020204030204" pitchFamily="34" charset="0"/>
                <a:ea typeface="+mn-ea"/>
                <a:cs typeface="+mn-cs"/>
              </a:rPr>
              <a:t>approval</a:t>
            </a:r>
          </a:p>
        </p:txBody>
      </p:sp>
      <p:sp>
        <p:nvSpPr>
          <p:cNvPr id="69" name="OTLSHAPE_M_aef32c30126c457290b9a69880c1852d_Date">
            <a:extLst>
              <a:ext uri="{FF2B5EF4-FFF2-40B4-BE49-F238E27FC236}">
                <a16:creationId xmlns:a16="http://schemas.microsoft.com/office/drawing/2014/main" id="{85DA4834-E760-9097-E417-633E6E1E90E8}"/>
              </a:ext>
            </a:extLst>
          </p:cNvPr>
          <p:cNvSpPr txBox="1"/>
          <p:nvPr>
            <p:custDataLst>
              <p:tags r:id="rId232"/>
            </p:custDataLst>
          </p:nvPr>
        </p:nvSpPr>
        <p:spPr>
          <a:xfrm>
            <a:off x="10918729" y="1066985"/>
            <a:ext cx="711200" cy="155025"/>
          </a:xfrm>
          <a:prstGeom prst="rect">
            <a:avLst/>
          </a:prstGeom>
          <a:noFill/>
        </p:spPr>
        <p:txBody>
          <a:bodyPr vert="horz"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6" normalizeH="0" baseline="0" noProof="0">
                <a:ln>
                  <a:noFill/>
                </a:ln>
                <a:solidFill>
                  <a:srgbClr val="0E2841"/>
                </a:solidFill>
                <a:effectLst/>
                <a:uLnTx/>
                <a:uFillTx/>
                <a:latin typeface="Calibri" panose="020F0502020204030204" pitchFamily="34" charset="0"/>
                <a:ea typeface="+mn-ea"/>
                <a:cs typeface="+mn-cs"/>
              </a:rPr>
              <a:t>May 26, 2027</a:t>
            </a:r>
            <a:endParaRPr kumimoji="0" lang="sv-SE" sz="1000" b="0" i="0" u="none" strike="noStrike" kern="1200" cap="none" spc="-6" normalizeH="0" baseline="0" noProof="0" dirty="0">
              <a:ln>
                <a:noFill/>
              </a:ln>
              <a:solidFill>
                <a:srgbClr val="0E2841"/>
              </a:solidFill>
              <a:effectLst/>
              <a:uLnTx/>
              <a:uFillTx/>
              <a:latin typeface="Calibri" panose="020F0502020204030204" pitchFamily="34" charset="0"/>
              <a:ea typeface="+mn-ea"/>
              <a:cs typeface="+mn-cs"/>
            </a:endParaRPr>
          </a:p>
        </p:txBody>
      </p:sp>
      <p:sp>
        <p:nvSpPr>
          <p:cNvPr id="192" name="OTLSHAPE_M_951b60d1ca7b47acaaf2d71df281a755_Title">
            <a:extLst>
              <a:ext uri="{FF2B5EF4-FFF2-40B4-BE49-F238E27FC236}">
                <a16:creationId xmlns:a16="http://schemas.microsoft.com/office/drawing/2014/main" id="{5296F5BE-86CF-183F-F9AD-CC37CAC54A3B}"/>
              </a:ext>
            </a:extLst>
          </p:cNvPr>
          <p:cNvSpPr txBox="1"/>
          <p:nvPr>
            <p:custDataLst>
              <p:tags r:id="rId233"/>
            </p:custDataLst>
          </p:nvPr>
        </p:nvSpPr>
        <p:spPr>
          <a:xfrm>
            <a:off x="8702374" y="482023"/>
            <a:ext cx="2362200" cy="170519"/>
          </a:xfrm>
          <a:prstGeom prst="rect">
            <a:avLst/>
          </a:prstGeom>
          <a:noFill/>
        </p:spPr>
        <p:txBody>
          <a:bodyPr vert="horz"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4" normalizeH="0" baseline="0" noProof="0">
                <a:ln>
                  <a:noFill/>
                </a:ln>
                <a:solidFill>
                  <a:srgbClr val="000000"/>
                </a:solidFill>
                <a:effectLst/>
                <a:uLnTx/>
                <a:uFillTx/>
                <a:latin typeface="Calibri" panose="020F0502020204030204" pitchFamily="34" charset="0"/>
                <a:ea typeface="+mn-ea"/>
                <a:cs typeface="+mn-cs"/>
              </a:rPr>
              <a:t>Cold commissioning TG5 scope complete</a:t>
            </a:r>
            <a:endParaRPr kumimoji="0" lang="sv-SE" sz="1100" b="1" i="0" u="none" strike="noStrike" kern="1200" cap="none" spc="-4" normalizeH="0" baseline="0" noProof="0">
              <a:ln>
                <a:noFill/>
              </a:ln>
              <a:solidFill>
                <a:srgbClr val="000000"/>
              </a:solidFill>
              <a:effectLst/>
              <a:uLnTx/>
              <a:uFillTx/>
              <a:latin typeface="Calibri" panose="020F0502020204030204" pitchFamily="34" charset="0"/>
              <a:ea typeface="+mn-ea"/>
              <a:cs typeface="+mn-cs"/>
            </a:endParaRPr>
          </a:p>
        </p:txBody>
      </p:sp>
      <p:sp>
        <p:nvSpPr>
          <p:cNvPr id="193" name="OTLSHAPE_M_951b60d1ca7b47acaaf2d71df281a755_Date">
            <a:extLst>
              <a:ext uri="{FF2B5EF4-FFF2-40B4-BE49-F238E27FC236}">
                <a16:creationId xmlns:a16="http://schemas.microsoft.com/office/drawing/2014/main" id="{F65688CC-664D-DE7E-3CED-6D507A8E1593}"/>
              </a:ext>
            </a:extLst>
          </p:cNvPr>
          <p:cNvSpPr txBox="1"/>
          <p:nvPr>
            <p:custDataLst>
              <p:tags r:id="rId234"/>
            </p:custDataLst>
          </p:nvPr>
        </p:nvSpPr>
        <p:spPr>
          <a:xfrm>
            <a:off x="8702374" y="652542"/>
            <a:ext cx="647700" cy="155025"/>
          </a:xfrm>
          <a:prstGeom prst="rect">
            <a:avLst/>
          </a:prstGeom>
          <a:noFill/>
        </p:spPr>
        <p:txBody>
          <a:bodyPr vert="horz"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6" normalizeH="0" baseline="0" noProof="0">
                <a:ln>
                  <a:noFill/>
                </a:ln>
                <a:solidFill>
                  <a:srgbClr val="0E2841"/>
                </a:solidFill>
                <a:effectLst/>
                <a:uLnTx/>
                <a:uFillTx/>
                <a:latin typeface="Calibri" panose="020F0502020204030204" pitchFamily="34" charset="0"/>
                <a:ea typeface="+mn-ea"/>
                <a:cs typeface="+mn-cs"/>
              </a:rPr>
              <a:t>Jan 28, 2027</a:t>
            </a:r>
          </a:p>
        </p:txBody>
      </p:sp>
      <p:sp>
        <p:nvSpPr>
          <p:cNvPr id="196" name="OTLSHAPE_M_852c225338b44b15883779d834d018f7_Title">
            <a:extLst>
              <a:ext uri="{FF2B5EF4-FFF2-40B4-BE49-F238E27FC236}">
                <a16:creationId xmlns:a16="http://schemas.microsoft.com/office/drawing/2014/main" id="{B38E787C-55FB-9E49-F233-E1B99F0F43DF}"/>
              </a:ext>
            </a:extLst>
          </p:cNvPr>
          <p:cNvSpPr txBox="1"/>
          <p:nvPr>
            <p:custDataLst>
              <p:tags r:id="rId235"/>
            </p:custDataLst>
          </p:nvPr>
        </p:nvSpPr>
        <p:spPr>
          <a:xfrm>
            <a:off x="6730195" y="896467"/>
            <a:ext cx="546100" cy="170519"/>
          </a:xfrm>
          <a:prstGeom prst="rect">
            <a:avLst/>
          </a:prstGeom>
          <a:noFill/>
        </p:spPr>
        <p:txBody>
          <a:bodyPr vert="horz"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100" b="1" i="0" u="none" strike="noStrike" kern="1200" cap="none" spc="-10" normalizeH="0" baseline="0" noProof="0">
                <a:ln>
                  <a:noFill/>
                </a:ln>
                <a:solidFill>
                  <a:srgbClr val="000000"/>
                </a:solidFill>
                <a:effectLst/>
                <a:uLnTx/>
                <a:uFillTx/>
                <a:latin typeface="Calibri" panose="020F0502020204030204" pitchFamily="34" charset="0"/>
                <a:ea typeface="+mn-ea"/>
                <a:cs typeface="+mn-cs"/>
              </a:rPr>
              <a:t>Final TG3</a:t>
            </a:r>
          </a:p>
        </p:txBody>
      </p:sp>
      <p:sp>
        <p:nvSpPr>
          <p:cNvPr id="197" name="OTLSHAPE_M_852c225338b44b15883779d834d018f7_Date">
            <a:extLst>
              <a:ext uri="{FF2B5EF4-FFF2-40B4-BE49-F238E27FC236}">
                <a16:creationId xmlns:a16="http://schemas.microsoft.com/office/drawing/2014/main" id="{08313002-B546-515E-EB6F-1714EFAD7C69}"/>
              </a:ext>
            </a:extLst>
          </p:cNvPr>
          <p:cNvSpPr txBox="1"/>
          <p:nvPr>
            <p:custDataLst>
              <p:tags r:id="rId236"/>
            </p:custDataLst>
          </p:nvPr>
        </p:nvSpPr>
        <p:spPr>
          <a:xfrm>
            <a:off x="6730195" y="1066985"/>
            <a:ext cx="660400" cy="155025"/>
          </a:xfrm>
          <a:prstGeom prst="rect">
            <a:avLst/>
          </a:prstGeom>
          <a:noFill/>
        </p:spPr>
        <p:txBody>
          <a:bodyPr vert="horz"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6" normalizeH="0" baseline="0" noProof="0">
                <a:ln>
                  <a:noFill/>
                </a:ln>
                <a:solidFill>
                  <a:srgbClr val="000000"/>
                </a:solidFill>
                <a:effectLst/>
                <a:uLnTx/>
                <a:uFillTx/>
                <a:latin typeface="Calibri" panose="020F0502020204030204" pitchFamily="34" charset="0"/>
                <a:ea typeface="+mn-ea"/>
                <a:cs typeface="+mn-cs"/>
              </a:rPr>
              <a:t>Oct 15, 2026</a:t>
            </a:r>
            <a:endParaRPr kumimoji="0" lang="sv-SE" sz="1000" b="0" i="0" u="none" strike="noStrike" kern="1200" cap="none" spc="-6" normalizeH="0" baseline="0" noProof="0" dirty="0">
              <a:ln>
                <a:noFill/>
              </a:ln>
              <a:solidFill>
                <a:srgbClr val="000000"/>
              </a:solidFill>
              <a:effectLst/>
              <a:uLnTx/>
              <a:uFillTx/>
              <a:latin typeface="Calibri" panose="020F0502020204030204" pitchFamily="34" charset="0"/>
              <a:ea typeface="+mn-ea"/>
              <a:cs typeface="+mn-cs"/>
            </a:endParaRPr>
          </a:p>
        </p:txBody>
      </p:sp>
      <p:sp>
        <p:nvSpPr>
          <p:cNvPr id="11" name="OTLSHAPE_M_951b60d1ca7b47acaaf2d71df281a755_Variance" hidden="1">
            <a:extLst>
              <a:ext uri="{FF2B5EF4-FFF2-40B4-BE49-F238E27FC236}">
                <a16:creationId xmlns:a16="http://schemas.microsoft.com/office/drawing/2014/main" id="{6D798818-2A96-A682-AE54-1BC9A4801610}"/>
              </a:ext>
            </a:extLst>
          </p:cNvPr>
          <p:cNvSpPr txBox="1"/>
          <p:nvPr>
            <p:custDataLst>
              <p:tags r:id="rId237"/>
            </p:custDataLst>
          </p:nvPr>
        </p:nvSpPr>
        <p:spPr>
          <a:xfrm>
            <a:off x="12700" y="-1541572"/>
            <a:ext cx="0" cy="0"/>
          </a:xfrm>
          <a:prstGeom prst="rect">
            <a:avLst/>
          </a:prstGeom>
          <a:noFill/>
        </p:spPr>
        <p:txBody>
          <a:bodyPr vert="horz"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0 days</a:t>
            </a:r>
          </a:p>
        </p:txBody>
      </p:sp>
      <p:sp>
        <p:nvSpPr>
          <p:cNvPr id="14" name="OTLSHAPE_M_aef32c30126c457290b9a69880c1852d_Variance" hidden="1">
            <a:extLst>
              <a:ext uri="{FF2B5EF4-FFF2-40B4-BE49-F238E27FC236}">
                <a16:creationId xmlns:a16="http://schemas.microsoft.com/office/drawing/2014/main" id="{1052FAA1-EBDB-5EC5-F5CB-B3B9B1E7564F}"/>
              </a:ext>
            </a:extLst>
          </p:cNvPr>
          <p:cNvSpPr txBox="1"/>
          <p:nvPr>
            <p:custDataLst>
              <p:tags r:id="rId238"/>
            </p:custDataLst>
          </p:nvPr>
        </p:nvSpPr>
        <p:spPr>
          <a:xfrm>
            <a:off x="12700" y="-1118379"/>
            <a:ext cx="0" cy="0"/>
          </a:xfrm>
          <a:prstGeom prst="rect">
            <a:avLst/>
          </a:prstGeom>
          <a:noFill/>
        </p:spPr>
        <p:txBody>
          <a:bodyPr vert="horz"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0 days</a:t>
            </a:r>
          </a:p>
        </p:txBody>
      </p:sp>
      <p:sp>
        <p:nvSpPr>
          <p:cNvPr id="15" name="OTLSHAPE_M_852c225338b44b15883779d834d018f7_Variance" hidden="1">
            <a:extLst>
              <a:ext uri="{FF2B5EF4-FFF2-40B4-BE49-F238E27FC236}">
                <a16:creationId xmlns:a16="http://schemas.microsoft.com/office/drawing/2014/main" id="{78547105-B3A4-5465-F14C-F8792B46666A}"/>
              </a:ext>
            </a:extLst>
          </p:cNvPr>
          <p:cNvSpPr txBox="1"/>
          <p:nvPr>
            <p:custDataLst>
              <p:tags r:id="rId239"/>
            </p:custDataLst>
          </p:nvPr>
        </p:nvSpPr>
        <p:spPr>
          <a:xfrm>
            <a:off x="12700" y="-1541572"/>
            <a:ext cx="0" cy="1184940"/>
          </a:xfrm>
          <a:prstGeom prst="rect">
            <a:avLst/>
          </a:prstGeom>
          <a:noFill/>
        </p:spPr>
        <p:txBody>
          <a:bodyPr vert="horz"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+17 days</a:t>
            </a:r>
          </a:p>
        </p:txBody>
      </p:sp>
      <p:sp>
        <p:nvSpPr>
          <p:cNvPr id="10" name="Title 1">
            <a:extLst>
              <a:ext uri="{FF2B5EF4-FFF2-40B4-BE49-F238E27FC236}">
                <a16:creationId xmlns:a16="http://schemas.microsoft.com/office/drawing/2014/main" id="{44DCA73E-7639-AE20-4154-7C1397727D6E}"/>
              </a:ext>
            </a:extLst>
          </p:cNvPr>
          <p:cNvSpPr txBox="1">
            <a:spLocks/>
          </p:cNvSpPr>
          <p:nvPr/>
        </p:nvSpPr>
        <p:spPr>
          <a:xfrm>
            <a:off x="1020576" y="111690"/>
            <a:ext cx="9360000" cy="657339"/>
          </a:xfrm>
          <a:prstGeom prst="rect">
            <a:avLst/>
          </a:prstGeom>
        </p:spPr>
        <p:txBody>
          <a:bodyPr/>
          <a:lstStyle>
            <a:lvl1pPr algn="l" defTabSz="914400" rtl="0" eaLnBrk="1" latinLnBrk="0" hangingPunct="1">
              <a:lnSpc>
                <a:spcPct val="90000"/>
              </a:lnSpc>
              <a:spcBef>
                <a:spcPct val="0"/>
              </a:spcBef>
              <a:buNone/>
              <a:defRPr sz="4200" kern="1200">
                <a:solidFill>
                  <a:srgbClr val="666666"/>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00B0F0"/>
                </a:solidFill>
                <a:effectLst/>
                <a:uLnTx/>
                <a:uFillTx/>
                <a:latin typeface="Segoe UI Light"/>
                <a:ea typeface="+mj-ea"/>
                <a:cs typeface="+mj-cs"/>
              </a:rPr>
              <a:t>Magic</a:t>
            </a:r>
            <a:r>
              <a:rPr kumimoji="0" lang="en-US" sz="4000" b="0" i="0" u="none" strike="noStrike" kern="1200" cap="none" spc="0" normalizeH="0" baseline="0" noProof="0" dirty="0">
                <a:ln>
                  <a:noFill/>
                </a:ln>
                <a:solidFill>
                  <a:srgbClr val="FF0000"/>
                </a:solidFill>
                <a:effectLst/>
                <a:uLnTx/>
                <a:uFillTx/>
                <a:latin typeface="Segoe UI Light"/>
                <a:ea typeface="+mj-ea"/>
                <a:cs typeface="+mj-cs"/>
              </a:rPr>
              <a:t> </a:t>
            </a:r>
            <a:r>
              <a:rPr kumimoji="0" lang="en-US" sz="4200" b="1" i="0" u="none" strike="noStrike" kern="1200" cap="none" spc="0" normalizeH="0" baseline="0" noProof="0" dirty="0">
                <a:ln>
                  <a:noFill/>
                </a:ln>
                <a:solidFill>
                  <a:srgbClr val="00B0F0"/>
                </a:solidFill>
                <a:effectLst/>
                <a:uLnTx/>
                <a:uFillTx/>
                <a:latin typeface="Segoe UI Light"/>
                <a:ea typeface="+mj-ea"/>
                <a:cs typeface="+mj-cs"/>
              </a:rPr>
              <a:t>Critical</a:t>
            </a:r>
            <a:r>
              <a:rPr kumimoji="0" lang="en-US" sz="4000" b="0" i="0" u="none" strike="noStrike" kern="1200" cap="none" spc="0" normalizeH="0" baseline="0" noProof="0" dirty="0">
                <a:ln>
                  <a:noFill/>
                </a:ln>
                <a:solidFill>
                  <a:srgbClr val="FF0000"/>
                </a:solidFill>
                <a:effectLst/>
                <a:uLnTx/>
                <a:uFillTx/>
                <a:latin typeface="Segoe UI Light"/>
                <a:ea typeface="+mj-ea"/>
                <a:cs typeface="+mj-cs"/>
              </a:rPr>
              <a:t> </a:t>
            </a:r>
            <a:r>
              <a:rPr kumimoji="0" lang="en-US" sz="4200" b="1" i="0" u="none" strike="noStrike" kern="1200" cap="none" spc="0" normalizeH="0" baseline="0" noProof="0" dirty="0">
                <a:ln>
                  <a:noFill/>
                </a:ln>
                <a:solidFill>
                  <a:srgbClr val="00B0F0"/>
                </a:solidFill>
                <a:effectLst/>
                <a:uLnTx/>
                <a:uFillTx/>
                <a:latin typeface="Segoe UI Light"/>
                <a:ea typeface="+mj-ea"/>
                <a:cs typeface="+mj-cs"/>
              </a:rPr>
              <a:t>Paths </a:t>
            </a:r>
            <a:endParaRPr kumimoji="0" lang="en-GB" sz="4200" b="1" i="0" u="none" strike="noStrike" kern="1200" cap="none" spc="0" normalizeH="0" baseline="0" noProof="0" dirty="0">
              <a:ln>
                <a:noFill/>
              </a:ln>
              <a:solidFill>
                <a:srgbClr val="00B0F0"/>
              </a:solidFill>
              <a:effectLst/>
              <a:uLnTx/>
              <a:uFillTx/>
              <a:latin typeface="Segoe UI Light"/>
              <a:ea typeface="+mj-ea"/>
              <a:cs typeface="+mj-cs"/>
            </a:endParaRPr>
          </a:p>
        </p:txBody>
      </p:sp>
      <p:sp>
        <p:nvSpPr>
          <p:cNvPr id="609" name="Platshållare för text 4">
            <a:extLst>
              <a:ext uri="{FF2B5EF4-FFF2-40B4-BE49-F238E27FC236}">
                <a16:creationId xmlns:a16="http://schemas.microsoft.com/office/drawing/2014/main" id="{AE8B6480-2B62-15EC-5F58-93815CF53607}"/>
              </a:ext>
            </a:extLst>
          </p:cNvPr>
          <p:cNvSpPr>
            <a:spLocks noGrp="1"/>
          </p:cNvSpPr>
          <p:nvPr>
            <p:ph type="body" sz="quarter" idx="14"/>
          </p:nvPr>
        </p:nvSpPr>
        <p:spPr>
          <a:xfrm>
            <a:off x="1077190" y="705614"/>
            <a:ext cx="9360000" cy="507076"/>
          </a:xfrm>
        </p:spPr>
        <p:txBody>
          <a:bodyPr/>
          <a:lstStyle/>
          <a:p>
            <a:r>
              <a:rPr lang="sv-SE" sz="1600" dirty="0"/>
              <a:t>Data from P6 </a:t>
            </a:r>
            <a:r>
              <a:rPr lang="sv-SE" sz="1600" dirty="0" err="1"/>
              <a:t>March</a:t>
            </a:r>
            <a:r>
              <a:rPr lang="sv-SE" sz="1600" dirty="0"/>
              <a:t> 2026 </a:t>
            </a:r>
            <a:r>
              <a:rPr lang="sv-SE" sz="1600" dirty="0" err="1"/>
              <a:t>lockdown</a:t>
            </a:r>
            <a:endParaRPr lang="sv-SE" sz="1600" dirty="0"/>
          </a:p>
        </p:txBody>
      </p:sp>
      <p:cxnSp>
        <p:nvCxnSpPr>
          <p:cNvPr id="633" name="Rak koppling 632">
            <a:extLst>
              <a:ext uri="{FF2B5EF4-FFF2-40B4-BE49-F238E27FC236}">
                <a16:creationId xmlns:a16="http://schemas.microsoft.com/office/drawing/2014/main" id="{5B0A487F-6248-6744-4154-AF2059977F82}"/>
              </a:ext>
            </a:extLst>
          </p:cNvPr>
          <p:cNvCxnSpPr>
            <a:cxnSpLocks/>
          </p:cNvCxnSpPr>
          <p:nvPr/>
        </p:nvCxnSpPr>
        <p:spPr>
          <a:xfrm flipH="1">
            <a:off x="8495930" y="1577046"/>
            <a:ext cx="2455" cy="4099955"/>
          </a:xfrm>
          <a:prstGeom prst="line">
            <a:avLst/>
          </a:prstGeom>
          <a:ln w="19050" cap="flat" cmpd="sng" algn="ctr">
            <a:solidFill>
              <a:schemeClr val="bg1">
                <a:lumMod val="65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 name="textruta 3">
            <a:extLst>
              <a:ext uri="{FF2B5EF4-FFF2-40B4-BE49-F238E27FC236}">
                <a16:creationId xmlns:a16="http://schemas.microsoft.com/office/drawing/2014/main" id="{1AFC72B0-772E-90E5-63E3-7EC57BC722C2}"/>
              </a:ext>
            </a:extLst>
          </p:cNvPr>
          <p:cNvSpPr txBox="1"/>
          <p:nvPr/>
        </p:nvSpPr>
        <p:spPr>
          <a:xfrm>
            <a:off x="89905" y="6046373"/>
            <a:ext cx="5626632"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666666"/>
                </a:solidFill>
                <a:effectLst/>
                <a:uLnTx/>
                <a:uFillTx/>
                <a:latin typeface="Segoe UI"/>
                <a:ea typeface="+mn-ea"/>
                <a:cs typeface="+mn-cs"/>
              </a:rPr>
              <a:t>Design phase </a:t>
            </a:r>
            <a:r>
              <a:rPr kumimoji="0" lang="en-GB" sz="1100" b="0" i="0" u="none" strike="noStrike" kern="1200" cap="none" spc="0" normalizeH="0" baseline="0" noProof="0" dirty="0">
                <a:ln>
                  <a:noFill/>
                </a:ln>
                <a:solidFill>
                  <a:srgbClr val="666666"/>
                </a:solidFill>
                <a:effectLst/>
                <a:uLnTx/>
                <a:uFillTx/>
                <a:latin typeface="Segoe UI"/>
                <a:ea typeface="+mn-ea"/>
                <a:cs typeface="+mn-cs"/>
              </a:rPr>
              <a:t>ends at CDR approval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666666"/>
                </a:solidFill>
                <a:effectLst/>
                <a:uLnTx/>
                <a:uFillTx/>
                <a:latin typeface="Segoe UI"/>
                <a:ea typeface="+mn-ea"/>
                <a:cs typeface="+mn-cs"/>
              </a:rPr>
              <a:t>Procurement and Manufacturing phase </a:t>
            </a:r>
            <a:r>
              <a:rPr kumimoji="0" lang="en-GB" sz="1100" b="0" i="0" u="none" strike="noStrike" kern="1200" cap="none" spc="0" normalizeH="0" baseline="0" noProof="0" dirty="0">
                <a:ln>
                  <a:noFill/>
                </a:ln>
                <a:solidFill>
                  <a:srgbClr val="666666"/>
                </a:solidFill>
                <a:effectLst/>
                <a:uLnTx/>
                <a:uFillTx/>
                <a:latin typeface="Segoe UI"/>
                <a:ea typeface="+mn-ea"/>
                <a:cs typeface="+mn-cs"/>
              </a:rPr>
              <a:t>ends at FAT closure of open points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666666"/>
                </a:solidFill>
                <a:effectLst/>
                <a:uLnTx/>
                <a:uFillTx/>
                <a:latin typeface="Segoe UI"/>
                <a:ea typeface="+mn-ea"/>
                <a:cs typeface="+mn-cs"/>
              </a:rPr>
              <a:t>Installation and Commissioning phase </a:t>
            </a:r>
            <a:r>
              <a:rPr kumimoji="0" lang="en-GB" sz="1100" b="0" i="0" u="none" strike="noStrike" kern="1200" cap="none" spc="0" normalizeH="0" baseline="0" noProof="0" dirty="0">
                <a:ln>
                  <a:noFill/>
                </a:ln>
                <a:solidFill>
                  <a:srgbClr val="666666"/>
                </a:solidFill>
                <a:effectLst/>
                <a:uLnTx/>
                <a:uFillTx/>
                <a:latin typeface="Segoe UI"/>
                <a:ea typeface="+mn-ea"/>
                <a:cs typeface="+mn-cs"/>
              </a:rPr>
              <a:t>ends at SAT approval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666666"/>
                </a:solidFill>
                <a:effectLst/>
                <a:uLnTx/>
                <a:uFillTx/>
                <a:latin typeface="Segoe UI"/>
                <a:ea typeface="+mn-ea"/>
                <a:cs typeface="+mn-cs"/>
              </a:rPr>
              <a:t>TF: </a:t>
            </a:r>
            <a:r>
              <a:rPr kumimoji="0" lang="en-GB" sz="1100" b="0" i="0" u="none" strike="noStrike" kern="1200" cap="none" spc="0" normalizeH="0" baseline="0" noProof="0" dirty="0">
                <a:ln>
                  <a:noFill/>
                </a:ln>
                <a:solidFill>
                  <a:srgbClr val="666666"/>
                </a:solidFill>
                <a:effectLst/>
                <a:uLnTx/>
                <a:uFillTx/>
                <a:latin typeface="Segoe UI"/>
                <a:ea typeface="+mn-ea"/>
                <a:cs typeface="+mn-cs"/>
              </a:rPr>
              <a:t>number days of </a:t>
            </a:r>
            <a:r>
              <a:rPr kumimoji="0" lang="en-GB" sz="1100" b="1" i="0" u="none" strike="noStrike" kern="1200" cap="none" spc="0" normalizeH="0" baseline="0" noProof="0" dirty="0">
                <a:ln>
                  <a:noFill/>
                </a:ln>
                <a:solidFill>
                  <a:srgbClr val="666666"/>
                </a:solidFill>
                <a:effectLst/>
                <a:uLnTx/>
                <a:uFillTx/>
                <a:latin typeface="Segoe UI"/>
                <a:ea typeface="+mn-ea"/>
                <a:cs typeface="+mn-cs"/>
              </a:rPr>
              <a:t>total float </a:t>
            </a:r>
            <a:r>
              <a:rPr kumimoji="0" lang="en-GB" sz="1100" b="0" i="0" u="none" strike="noStrike" kern="1200" cap="none" spc="0" normalizeH="0" baseline="0" noProof="0" dirty="0">
                <a:ln>
                  <a:noFill/>
                </a:ln>
                <a:solidFill>
                  <a:srgbClr val="666666"/>
                </a:solidFill>
                <a:effectLst/>
                <a:uLnTx/>
                <a:uFillTx/>
                <a:latin typeface="Segoe UI"/>
                <a:ea typeface="+mn-ea"/>
                <a:cs typeface="+mn-cs"/>
              </a:rPr>
              <a:t>to Instrument’s TG5</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srgbClr val="666666"/>
              </a:solidFill>
              <a:effectLst/>
              <a:uLnTx/>
              <a:uFillTx/>
              <a:latin typeface="Segoe U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srgbClr val="666666"/>
              </a:solidFill>
              <a:effectLst/>
              <a:uLnTx/>
              <a:uFillTx/>
              <a:latin typeface="Segoe UI"/>
              <a:ea typeface="+mn-ea"/>
              <a:cs typeface="+mn-cs"/>
            </a:endParaRPr>
          </a:p>
        </p:txBody>
      </p:sp>
      <p:sp>
        <p:nvSpPr>
          <p:cNvPr id="5" name="textruta 4">
            <a:extLst>
              <a:ext uri="{FF2B5EF4-FFF2-40B4-BE49-F238E27FC236}">
                <a16:creationId xmlns:a16="http://schemas.microsoft.com/office/drawing/2014/main" id="{94C7F0E9-4E41-1087-36DC-D02641BFD2B5}"/>
              </a:ext>
            </a:extLst>
          </p:cNvPr>
          <p:cNvSpPr txBox="1"/>
          <p:nvPr/>
        </p:nvSpPr>
        <p:spPr>
          <a:xfrm>
            <a:off x="8410232" y="6280722"/>
            <a:ext cx="3702793" cy="6001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666666"/>
                </a:solidFill>
                <a:effectLst/>
                <a:uLnTx/>
                <a:uFillTx/>
                <a:latin typeface="Segoe UI"/>
                <a:ea typeface="+mn-ea"/>
                <a:cs typeface="+mn-cs"/>
              </a:rPr>
              <a:t>Note</a:t>
            </a:r>
            <a:r>
              <a:rPr kumimoji="0" lang="en-GB" sz="1100" b="0" i="0" u="none" strike="noStrike" kern="1200" cap="none" spc="0" normalizeH="0" baseline="0" noProof="0" dirty="0">
                <a:ln>
                  <a:noFill/>
                </a:ln>
                <a:solidFill>
                  <a:srgbClr val="666666"/>
                </a:solidFill>
                <a:effectLst/>
                <a:uLnTx/>
                <a:uFillTx/>
                <a:latin typeface="Segoe UI"/>
                <a:ea typeface="+mn-ea"/>
                <a:cs typeface="+mn-cs"/>
              </a:rPr>
              <a:t>: 2nd segment of </a:t>
            </a:r>
            <a:r>
              <a:rPr kumimoji="0" lang="sv-SE" sz="1100" b="0" i="0" u="none" strike="noStrike" kern="1200" cap="none" spc="0" normalizeH="0" baseline="0" noProof="0" dirty="0" err="1">
                <a:ln>
                  <a:noFill/>
                </a:ln>
                <a:solidFill>
                  <a:srgbClr val="666666"/>
                </a:solidFill>
                <a:effectLst/>
                <a:uLnTx/>
                <a:uFillTx/>
                <a:latin typeface="Segoe UI"/>
                <a:ea typeface="+mn-ea"/>
                <a:cs typeface="+mn-cs"/>
              </a:rPr>
              <a:t>Analyzer</a:t>
            </a:r>
            <a:r>
              <a:rPr kumimoji="0" lang="sv-SE" sz="1100" b="0" i="0" u="none" strike="noStrike" kern="1200" cap="none" spc="0" normalizeH="0" baseline="0" noProof="0" dirty="0">
                <a:ln>
                  <a:noFill/>
                </a:ln>
                <a:solidFill>
                  <a:srgbClr val="666666"/>
                </a:solidFill>
                <a:effectLst/>
                <a:uLnTx/>
                <a:uFillTx/>
                <a:latin typeface="Segoe UI"/>
                <a:ea typeface="+mn-ea"/>
                <a:cs typeface="+mn-cs"/>
              </a:rPr>
              <a:t> is</a:t>
            </a:r>
            <a:r>
              <a:rPr kumimoji="0" lang="en-GB" sz="1100" b="0" i="0" u="none" strike="noStrike" kern="1200" cap="none" spc="0" normalizeH="0" baseline="0" noProof="0" dirty="0">
                <a:ln>
                  <a:noFill/>
                </a:ln>
                <a:solidFill>
                  <a:srgbClr val="666666"/>
                </a:solidFill>
                <a:effectLst/>
                <a:uLnTx/>
                <a:uFillTx/>
                <a:latin typeface="Segoe UI"/>
                <a:ea typeface="+mn-ea"/>
                <a:cs typeface="+mn-cs"/>
              </a:rPr>
              <a:t> part of the instrument scope but currently not linked to TG5 in P6</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srgbClr val="666666"/>
              </a:solidFill>
              <a:effectLst/>
              <a:uLnTx/>
              <a:uFillTx/>
              <a:latin typeface="Segoe UI"/>
              <a:ea typeface="+mn-ea"/>
              <a:cs typeface="+mn-cs"/>
            </a:endParaRPr>
          </a:p>
        </p:txBody>
      </p:sp>
    </p:spTree>
    <p:custDataLst>
      <p:tags r:id="rId1"/>
    </p:custDataLst>
    <p:extLst>
      <p:ext uri="{BB962C8B-B14F-4D97-AF65-F5344CB8AC3E}">
        <p14:creationId xmlns:p14="http://schemas.microsoft.com/office/powerpoint/2010/main" val="2157773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3" name="OTLSHAPE_SL_b58d94769394429493b6cfaec4e4fd41_BackgroundRectangle">
            <a:extLst>
              <a:ext uri="{FF2B5EF4-FFF2-40B4-BE49-F238E27FC236}">
                <a16:creationId xmlns:a16="http://schemas.microsoft.com/office/drawing/2014/main" id="{7610E5B4-26F1-740D-698C-BC2D155517E1}"/>
              </a:ext>
            </a:extLst>
          </p:cNvPr>
          <p:cNvSpPr/>
          <p:nvPr>
            <p:custDataLst>
              <p:tags r:id="rId2"/>
            </p:custDataLst>
          </p:nvPr>
        </p:nvSpPr>
        <p:spPr>
          <a:xfrm>
            <a:off x="63500" y="3897307"/>
            <a:ext cx="11290300" cy="671237"/>
          </a:xfrm>
          <a:prstGeom prst="rect">
            <a:avLst/>
          </a:prstGeom>
          <a:solidFill>
            <a:srgbClr val="C8C8C8">
              <a:alpha val="20000"/>
            </a:srgb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Segoe UI"/>
              <a:ea typeface="+mn-ea"/>
              <a:cs typeface="+mn-cs"/>
            </a:endParaRPr>
          </a:p>
        </p:txBody>
      </p:sp>
      <p:sp>
        <p:nvSpPr>
          <p:cNvPr id="128" name="OTLSHAPE_SL2A_fcb0bf2dc1d74079a80c775a7dd12d43_BackgroundRectangle" hidden="1">
            <a:extLst>
              <a:ext uri="{FF2B5EF4-FFF2-40B4-BE49-F238E27FC236}">
                <a16:creationId xmlns:a16="http://schemas.microsoft.com/office/drawing/2014/main" id="{4F80BF2C-62E1-8439-10EF-AD53CE2B901B}"/>
              </a:ext>
            </a:extLst>
          </p:cNvPr>
          <p:cNvSpPr/>
          <p:nvPr>
            <p:custDataLst>
              <p:tags r:id="rId3"/>
            </p:custDataLst>
          </p:nvPr>
        </p:nvSpPr>
        <p:spPr>
          <a:xfrm>
            <a:off x="965200" y="3897307"/>
            <a:ext cx="10388600" cy="671237"/>
          </a:xfrm>
          <a:prstGeom prst="rect">
            <a:avLst/>
          </a:prstGeom>
          <a:solidFill>
            <a:srgbClr val="C8C8C8">
              <a:alpha val="20000"/>
            </a:srgb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Segoe UI"/>
              <a:ea typeface="+mn-ea"/>
              <a:cs typeface="+mn-cs"/>
            </a:endParaRPr>
          </a:p>
        </p:txBody>
      </p:sp>
      <p:sp>
        <p:nvSpPr>
          <p:cNvPr id="13" name="OTLSHAPE_SL_61529d086851425f8fc22a17d5075c02_BackgroundRectangle">
            <a:extLst>
              <a:ext uri="{FF2B5EF4-FFF2-40B4-BE49-F238E27FC236}">
                <a16:creationId xmlns:a16="http://schemas.microsoft.com/office/drawing/2014/main" id="{974DB8BF-E657-2B5F-A7E2-37973EC4FDE2}"/>
              </a:ext>
            </a:extLst>
          </p:cNvPr>
          <p:cNvSpPr/>
          <p:nvPr>
            <p:custDataLst>
              <p:tags r:id="rId4"/>
            </p:custDataLst>
          </p:nvPr>
        </p:nvSpPr>
        <p:spPr>
          <a:xfrm>
            <a:off x="63500" y="1860058"/>
            <a:ext cx="11290300" cy="1289812"/>
          </a:xfrm>
          <a:prstGeom prst="rect">
            <a:avLst/>
          </a:prstGeom>
          <a:solidFill>
            <a:srgbClr val="C8C8C8">
              <a:alpha val="20000"/>
            </a:srgb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Segoe UI"/>
              <a:ea typeface="+mn-ea"/>
              <a:cs typeface="+mn-cs"/>
            </a:endParaRPr>
          </a:p>
        </p:txBody>
      </p:sp>
      <p:sp>
        <p:nvSpPr>
          <p:cNvPr id="18" name="OTLSHAPE_SL_60c4555197e74acbb36f1c9bd0b521ca_BackgroundRectangle">
            <a:extLst>
              <a:ext uri="{FF2B5EF4-FFF2-40B4-BE49-F238E27FC236}">
                <a16:creationId xmlns:a16="http://schemas.microsoft.com/office/drawing/2014/main" id="{05E9AAD2-4E01-68AA-B97C-7396E8E32DA3}"/>
              </a:ext>
            </a:extLst>
          </p:cNvPr>
          <p:cNvSpPr/>
          <p:nvPr>
            <p:custDataLst>
              <p:tags r:id="rId5"/>
            </p:custDataLst>
          </p:nvPr>
        </p:nvSpPr>
        <p:spPr>
          <a:xfrm>
            <a:off x="63500" y="3187970"/>
            <a:ext cx="11290300" cy="671237"/>
          </a:xfrm>
          <a:prstGeom prst="rect">
            <a:avLst/>
          </a:prstGeom>
          <a:solidFill>
            <a:srgbClr val="C8C8C8">
              <a:alpha val="20000"/>
            </a:srgb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Segoe UI"/>
              <a:ea typeface="+mn-ea"/>
              <a:cs typeface="+mn-cs"/>
            </a:endParaRPr>
          </a:p>
        </p:txBody>
      </p:sp>
      <p:sp>
        <p:nvSpPr>
          <p:cNvPr id="31" name="OTLSHAPE_SL2A_6ca6486f10474e399f2c5e818a8b3584_BackgroundRectangle" hidden="1">
            <a:extLst>
              <a:ext uri="{FF2B5EF4-FFF2-40B4-BE49-F238E27FC236}">
                <a16:creationId xmlns:a16="http://schemas.microsoft.com/office/drawing/2014/main" id="{A8CB838B-A7E2-A7EA-D51C-9FB0E958BBB6}"/>
              </a:ext>
            </a:extLst>
          </p:cNvPr>
          <p:cNvSpPr/>
          <p:nvPr>
            <p:custDataLst>
              <p:tags r:id="rId6"/>
            </p:custDataLst>
          </p:nvPr>
        </p:nvSpPr>
        <p:spPr>
          <a:xfrm>
            <a:off x="965200" y="1860058"/>
            <a:ext cx="10388600" cy="1289812"/>
          </a:xfrm>
          <a:prstGeom prst="rect">
            <a:avLst/>
          </a:prstGeom>
          <a:solidFill>
            <a:srgbClr val="C8C8C8">
              <a:alpha val="20000"/>
            </a:srgb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Segoe UI"/>
              <a:ea typeface="+mn-ea"/>
              <a:cs typeface="+mn-cs"/>
            </a:endParaRPr>
          </a:p>
        </p:txBody>
      </p:sp>
      <p:sp>
        <p:nvSpPr>
          <p:cNvPr id="93" name="OTLSHAPE_SL2A_40f8455134a54a35918def72f3681138_BackgroundRectangle" hidden="1">
            <a:extLst>
              <a:ext uri="{FF2B5EF4-FFF2-40B4-BE49-F238E27FC236}">
                <a16:creationId xmlns:a16="http://schemas.microsoft.com/office/drawing/2014/main" id="{37C94ABE-830E-C7A3-D104-8413BBA684FA}"/>
              </a:ext>
            </a:extLst>
          </p:cNvPr>
          <p:cNvSpPr/>
          <p:nvPr>
            <p:custDataLst>
              <p:tags r:id="rId7"/>
            </p:custDataLst>
          </p:nvPr>
        </p:nvSpPr>
        <p:spPr>
          <a:xfrm>
            <a:off x="965200" y="3187970"/>
            <a:ext cx="10388600" cy="671237"/>
          </a:xfrm>
          <a:prstGeom prst="rect">
            <a:avLst/>
          </a:prstGeom>
          <a:solidFill>
            <a:srgbClr val="C8C8C8">
              <a:alpha val="20000"/>
            </a:srgb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Segoe UI"/>
              <a:ea typeface="+mn-ea"/>
              <a:cs typeface="+mn-cs"/>
            </a:endParaRPr>
          </a:p>
        </p:txBody>
      </p:sp>
      <p:sp>
        <p:nvSpPr>
          <p:cNvPr id="2" name="OTLSHAPE_TB_00000000000000000000000000000000_LeftEndCaps" hidden="1">
            <a:extLst>
              <a:ext uri="{FF2B5EF4-FFF2-40B4-BE49-F238E27FC236}">
                <a16:creationId xmlns:a16="http://schemas.microsoft.com/office/drawing/2014/main" id="{7E508087-FA8C-8AA7-8B02-68EE5C960F2A}"/>
              </a:ext>
            </a:extLst>
          </p:cNvPr>
          <p:cNvSpPr txBox="1"/>
          <p:nvPr>
            <p:custDataLst>
              <p:tags r:id="rId8"/>
            </p:custDataLst>
          </p:nvPr>
        </p:nvSpPr>
        <p:spPr>
          <a:xfrm>
            <a:off x="-220558" y="12700"/>
            <a:ext cx="469900" cy="276999"/>
          </a:xfrm>
          <a:prstGeom prst="rect">
            <a:avLst/>
          </a:prstGeom>
          <a:noFill/>
        </p:spPr>
        <p:txBody>
          <a:bodyPr vert="horz" wrap="non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a:ln>
                  <a:noFill/>
                </a:ln>
                <a:solidFill>
                  <a:srgbClr val="ED7D31"/>
                </a:solidFill>
                <a:effectLst/>
                <a:uLnTx/>
                <a:uFillTx/>
                <a:latin typeface="Calibri" panose="020F0502020204030204" pitchFamily="34" charset="0"/>
                <a:ea typeface="+mn-ea"/>
                <a:cs typeface="+mn-cs"/>
              </a:rPr>
              <a:t>2026</a:t>
            </a:r>
          </a:p>
        </p:txBody>
      </p:sp>
      <p:sp>
        <p:nvSpPr>
          <p:cNvPr id="3" name="OTLSHAPE_TB_00000000000000000000000000000000_RightEndCaps">
            <a:extLst>
              <a:ext uri="{FF2B5EF4-FFF2-40B4-BE49-F238E27FC236}">
                <a16:creationId xmlns:a16="http://schemas.microsoft.com/office/drawing/2014/main" id="{16613104-9391-95A9-681A-8678F3C2AEE1}"/>
              </a:ext>
            </a:extLst>
          </p:cNvPr>
          <p:cNvSpPr txBox="1"/>
          <p:nvPr>
            <p:custDataLst>
              <p:tags r:id="rId9"/>
            </p:custDataLst>
          </p:nvPr>
        </p:nvSpPr>
        <p:spPr>
          <a:xfrm>
            <a:off x="11474534" y="1490403"/>
            <a:ext cx="449610" cy="279061"/>
          </a:xfrm>
          <a:prstGeom prst="rect">
            <a:avLst/>
          </a:prstGeom>
          <a:noFill/>
        </p:spPr>
        <p:txBody>
          <a:bodyPr vert="horz" wrap="non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44" normalizeH="0" baseline="0" noProof="0">
                <a:ln>
                  <a:noFill/>
                </a:ln>
                <a:solidFill>
                  <a:srgbClr val="E97132"/>
                </a:solidFill>
                <a:effectLst/>
                <a:uLnTx/>
                <a:uFillTx/>
                <a:latin typeface="Calibri" panose="020F0502020204030204" pitchFamily="34" charset="0"/>
                <a:ea typeface="+mn-ea"/>
                <a:cs typeface="+mn-cs"/>
              </a:rPr>
              <a:t>2027</a:t>
            </a:r>
          </a:p>
        </p:txBody>
      </p:sp>
      <p:cxnSp>
        <p:nvCxnSpPr>
          <p:cNvPr id="64" name="OTLSHAPE_M_aef32c30126c457290b9a69880c1852d_Connector1">
            <a:extLst>
              <a:ext uri="{FF2B5EF4-FFF2-40B4-BE49-F238E27FC236}">
                <a16:creationId xmlns:a16="http://schemas.microsoft.com/office/drawing/2014/main" id="{E5902838-2375-03FF-C11B-A892BDB1E448}"/>
              </a:ext>
            </a:extLst>
          </p:cNvPr>
          <p:cNvCxnSpPr/>
          <p:nvPr>
            <p:custDataLst>
              <p:tags r:id="rId10"/>
            </p:custDataLst>
          </p:nvPr>
        </p:nvCxnSpPr>
        <p:spPr>
          <a:xfrm>
            <a:off x="10548107" y="1002088"/>
            <a:ext cx="0" cy="435822"/>
          </a:xfrm>
          <a:prstGeom prst="line">
            <a:avLst/>
          </a:prstGeom>
          <a:ln w="6350" cap="flat" cmpd="sng" algn="ctr">
            <a:solidFill>
              <a:srgbClr val="E97132">
                <a:alpha val="4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0" name="OTLSHAPE_M_951b60d1ca7b47acaaf2d71df281a755_Connector1">
            <a:extLst>
              <a:ext uri="{FF2B5EF4-FFF2-40B4-BE49-F238E27FC236}">
                <a16:creationId xmlns:a16="http://schemas.microsoft.com/office/drawing/2014/main" id="{D6E7A4A3-B904-253C-6BF7-B6DFF10A6FC6}"/>
              </a:ext>
            </a:extLst>
          </p:cNvPr>
          <p:cNvCxnSpPr/>
          <p:nvPr>
            <p:custDataLst>
              <p:tags r:id="rId11"/>
            </p:custDataLst>
          </p:nvPr>
        </p:nvCxnSpPr>
        <p:spPr>
          <a:xfrm>
            <a:off x="7797132" y="1002088"/>
            <a:ext cx="0" cy="435822"/>
          </a:xfrm>
          <a:prstGeom prst="line">
            <a:avLst/>
          </a:prstGeom>
          <a:ln w="6350" cap="flat" cmpd="sng" algn="ctr">
            <a:solidFill>
              <a:srgbClr val="156082">
                <a:alpha val="4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5" name="OTLSHAPE_M_852c225338b44b15883779d834d018f7_Connector1">
            <a:extLst>
              <a:ext uri="{FF2B5EF4-FFF2-40B4-BE49-F238E27FC236}">
                <a16:creationId xmlns:a16="http://schemas.microsoft.com/office/drawing/2014/main" id="{833BFC5F-D031-9CC9-D737-724ED63B9C0B}"/>
              </a:ext>
            </a:extLst>
          </p:cNvPr>
          <p:cNvCxnSpPr/>
          <p:nvPr>
            <p:custDataLst>
              <p:tags r:id="rId12"/>
            </p:custDataLst>
          </p:nvPr>
        </p:nvCxnSpPr>
        <p:spPr>
          <a:xfrm>
            <a:off x="5008729" y="1002088"/>
            <a:ext cx="0" cy="435822"/>
          </a:xfrm>
          <a:prstGeom prst="line">
            <a:avLst/>
          </a:prstGeom>
          <a:ln w="6350" cap="flat" cmpd="sng" algn="ctr">
            <a:solidFill>
              <a:srgbClr val="E97132">
                <a:alpha val="4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90" name="OTLSHAPE_TB_00000000000000000000000000000000_ScaleContainer">
            <a:extLst>
              <a:ext uri="{FF2B5EF4-FFF2-40B4-BE49-F238E27FC236}">
                <a16:creationId xmlns:a16="http://schemas.microsoft.com/office/drawing/2014/main" id="{2AFC0331-5FDA-4D59-D9D3-D9E7AEDE4ECA}"/>
              </a:ext>
            </a:extLst>
          </p:cNvPr>
          <p:cNvSpPr/>
          <p:nvPr>
            <p:custDataLst>
              <p:tags r:id="rId13"/>
            </p:custDataLst>
          </p:nvPr>
        </p:nvSpPr>
        <p:spPr>
          <a:xfrm>
            <a:off x="1092200" y="1437910"/>
            <a:ext cx="10261600" cy="182880"/>
          </a:xfrm>
          <a:prstGeom prst="round2SameRect">
            <a:avLst/>
          </a:prstGeom>
          <a:solidFill>
            <a:srgbClr val="0E284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Segoe UI"/>
              <a:ea typeface="+mn-ea"/>
              <a:cs typeface="+mn-cs"/>
            </a:endParaRPr>
          </a:p>
        </p:txBody>
      </p:sp>
      <p:sp>
        <p:nvSpPr>
          <p:cNvPr id="591" name="OTLSHAPE_TB_00000000000000000000000000000000_MiddleScaleContainer">
            <a:extLst>
              <a:ext uri="{FF2B5EF4-FFF2-40B4-BE49-F238E27FC236}">
                <a16:creationId xmlns:a16="http://schemas.microsoft.com/office/drawing/2014/main" id="{879F9C77-17C2-361B-13E7-3B27AB56D924}"/>
              </a:ext>
            </a:extLst>
          </p:cNvPr>
          <p:cNvSpPr/>
          <p:nvPr>
            <p:custDataLst>
              <p:tags r:id="rId14"/>
            </p:custDataLst>
          </p:nvPr>
        </p:nvSpPr>
        <p:spPr>
          <a:xfrm>
            <a:off x="1092200" y="1629934"/>
            <a:ext cx="10261600" cy="182880"/>
          </a:xfrm>
          <a:prstGeom prst="round2SameRect">
            <a:avLst>
              <a:gd name="adj1" fmla="val 0"/>
              <a:gd name="adj2" fmla="val 16667"/>
            </a:avLst>
          </a:prstGeom>
          <a:solidFill>
            <a:srgbClr val="737373"/>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Segoe UI"/>
              <a:ea typeface="+mn-ea"/>
              <a:cs typeface="+mn-cs"/>
            </a:endParaRPr>
          </a:p>
        </p:txBody>
      </p:sp>
      <p:sp>
        <p:nvSpPr>
          <p:cNvPr id="592" name="OTLSHAPE_TB_00000000000000000000000000000000_BottomScaleContainer" hidden="1">
            <a:extLst>
              <a:ext uri="{FF2B5EF4-FFF2-40B4-BE49-F238E27FC236}">
                <a16:creationId xmlns:a16="http://schemas.microsoft.com/office/drawing/2014/main" id="{A4CB0F1A-99B3-43A1-9CFF-EF35DB842AAF}"/>
              </a:ext>
            </a:extLst>
          </p:cNvPr>
          <p:cNvSpPr/>
          <p:nvPr>
            <p:custDataLst>
              <p:tags r:id="rId15"/>
            </p:custDataLst>
          </p:nvPr>
        </p:nvSpPr>
        <p:spPr>
          <a:xfrm>
            <a:off x="1092200" y="1437910"/>
            <a:ext cx="0" cy="0"/>
          </a:xfrm>
          <a:prstGeom prst="round2SameRect">
            <a:avLst>
              <a:gd name="adj1" fmla="val 0"/>
              <a:gd name="adj2" fmla="val 16667"/>
            </a:avLst>
          </a:prstGeom>
          <a:solidFill>
            <a:srgbClr val="0E284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Segoe UI"/>
              <a:ea typeface="+mn-ea"/>
              <a:cs typeface="+mn-cs"/>
            </a:endParaRPr>
          </a:p>
        </p:txBody>
      </p:sp>
      <p:sp>
        <p:nvSpPr>
          <p:cNvPr id="124" name="OTLSHAPE_SL_b58d94769394429493b6cfaec4e4fd41_HeaderRectangle">
            <a:extLst>
              <a:ext uri="{FF2B5EF4-FFF2-40B4-BE49-F238E27FC236}">
                <a16:creationId xmlns:a16="http://schemas.microsoft.com/office/drawing/2014/main" id="{7F9BF772-37EB-7236-3713-3B79AEBAAAB9}"/>
              </a:ext>
            </a:extLst>
          </p:cNvPr>
          <p:cNvSpPr/>
          <p:nvPr>
            <p:custDataLst>
              <p:tags r:id="rId16"/>
            </p:custDataLst>
          </p:nvPr>
        </p:nvSpPr>
        <p:spPr>
          <a:xfrm>
            <a:off x="63500" y="3897307"/>
            <a:ext cx="901700" cy="671237"/>
          </a:xfrm>
          <a:prstGeom prst="rect">
            <a:avLst/>
          </a:prstGeom>
          <a:solidFill>
            <a:srgbClr val="156082"/>
          </a:solid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Segoe UI"/>
              <a:ea typeface="+mn-ea"/>
              <a:cs typeface="+mn-cs"/>
            </a:endParaRPr>
          </a:p>
        </p:txBody>
      </p:sp>
      <p:sp>
        <p:nvSpPr>
          <p:cNvPr id="126" name="OTLSHAPE_SL2A_fcb0bf2dc1d74079a80c775a7dd12d43_HeaderRectangle" hidden="1">
            <a:extLst>
              <a:ext uri="{FF2B5EF4-FFF2-40B4-BE49-F238E27FC236}">
                <a16:creationId xmlns:a16="http://schemas.microsoft.com/office/drawing/2014/main" id="{294901C4-9159-3567-7DC1-E85B6DBA739A}"/>
              </a:ext>
            </a:extLst>
          </p:cNvPr>
          <p:cNvSpPr/>
          <p:nvPr>
            <p:custDataLst>
              <p:tags r:id="rId17"/>
            </p:custDataLst>
          </p:nvPr>
        </p:nvSpPr>
        <p:spPr>
          <a:xfrm>
            <a:off x="965200" y="3897307"/>
            <a:ext cx="0" cy="0"/>
          </a:xfrm>
          <a:prstGeom prst="rect">
            <a:avLst/>
          </a:prstGeom>
          <a:solidFill>
            <a:srgbClr val="E97132">
              <a:alpha val="24706"/>
            </a:srgb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Segoe UI"/>
              <a:ea typeface="+mn-ea"/>
              <a:cs typeface="+mn-cs"/>
            </a:endParaRPr>
          </a:p>
        </p:txBody>
      </p:sp>
      <p:sp>
        <p:nvSpPr>
          <p:cNvPr id="16" name="OTLSHAPE_SL_61529d086851425f8fc22a17d5075c02_HeaderRectangle">
            <a:extLst>
              <a:ext uri="{FF2B5EF4-FFF2-40B4-BE49-F238E27FC236}">
                <a16:creationId xmlns:a16="http://schemas.microsoft.com/office/drawing/2014/main" id="{4576D1ED-BA92-8FAE-2234-4A4177CDDCA0}"/>
              </a:ext>
            </a:extLst>
          </p:cNvPr>
          <p:cNvSpPr/>
          <p:nvPr>
            <p:custDataLst>
              <p:tags r:id="rId18"/>
            </p:custDataLst>
          </p:nvPr>
        </p:nvSpPr>
        <p:spPr>
          <a:xfrm>
            <a:off x="63500" y="1860058"/>
            <a:ext cx="901700" cy="1289812"/>
          </a:xfrm>
          <a:prstGeom prst="rect">
            <a:avLst/>
          </a:prstGeom>
          <a:solidFill>
            <a:srgbClr val="E97132"/>
          </a:solid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Segoe UI"/>
              <a:ea typeface="+mn-ea"/>
              <a:cs typeface="+mn-cs"/>
            </a:endParaRPr>
          </a:p>
        </p:txBody>
      </p:sp>
      <p:sp>
        <p:nvSpPr>
          <p:cNvPr id="21" name="OTLSHAPE_SL_60c4555197e74acbb36f1c9bd0b521ca_HeaderRectangle">
            <a:extLst>
              <a:ext uri="{FF2B5EF4-FFF2-40B4-BE49-F238E27FC236}">
                <a16:creationId xmlns:a16="http://schemas.microsoft.com/office/drawing/2014/main" id="{836938A1-2B0A-ABF6-49F1-60EFBCB1BA09}"/>
              </a:ext>
            </a:extLst>
          </p:cNvPr>
          <p:cNvSpPr/>
          <p:nvPr>
            <p:custDataLst>
              <p:tags r:id="rId19"/>
            </p:custDataLst>
          </p:nvPr>
        </p:nvSpPr>
        <p:spPr>
          <a:xfrm>
            <a:off x="63500" y="3187970"/>
            <a:ext cx="901700" cy="671237"/>
          </a:xfrm>
          <a:prstGeom prst="rect">
            <a:avLst/>
          </a:prstGeom>
          <a:solidFill>
            <a:srgbClr val="A02B93"/>
          </a:solid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Segoe UI"/>
              <a:ea typeface="+mn-ea"/>
              <a:cs typeface="+mn-cs"/>
            </a:endParaRPr>
          </a:p>
        </p:txBody>
      </p:sp>
      <p:sp>
        <p:nvSpPr>
          <p:cNvPr id="29" name="OTLSHAPE_SL2A_6ca6486f10474e399f2c5e818a8b3584_HeaderRectangle" hidden="1">
            <a:extLst>
              <a:ext uri="{FF2B5EF4-FFF2-40B4-BE49-F238E27FC236}">
                <a16:creationId xmlns:a16="http://schemas.microsoft.com/office/drawing/2014/main" id="{3EA563DB-6F19-F0D9-DDBE-87789ABC21F8}"/>
              </a:ext>
            </a:extLst>
          </p:cNvPr>
          <p:cNvSpPr/>
          <p:nvPr>
            <p:custDataLst>
              <p:tags r:id="rId20"/>
            </p:custDataLst>
          </p:nvPr>
        </p:nvSpPr>
        <p:spPr>
          <a:xfrm>
            <a:off x="965200" y="1860058"/>
            <a:ext cx="0" cy="0"/>
          </a:xfrm>
          <a:prstGeom prst="rect">
            <a:avLst/>
          </a:prstGeom>
          <a:solidFill>
            <a:srgbClr val="E97132">
              <a:alpha val="24706"/>
            </a:srgb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Segoe UI"/>
              <a:ea typeface="+mn-ea"/>
              <a:cs typeface="+mn-cs"/>
            </a:endParaRPr>
          </a:p>
        </p:txBody>
      </p:sp>
      <p:sp>
        <p:nvSpPr>
          <p:cNvPr id="91" name="OTLSHAPE_SL2A_40f8455134a54a35918def72f3681138_HeaderRectangle" hidden="1">
            <a:extLst>
              <a:ext uri="{FF2B5EF4-FFF2-40B4-BE49-F238E27FC236}">
                <a16:creationId xmlns:a16="http://schemas.microsoft.com/office/drawing/2014/main" id="{8A2A2453-333E-08D4-EDA8-7194D6F2CEE9}"/>
              </a:ext>
            </a:extLst>
          </p:cNvPr>
          <p:cNvSpPr/>
          <p:nvPr>
            <p:custDataLst>
              <p:tags r:id="rId21"/>
            </p:custDataLst>
          </p:nvPr>
        </p:nvSpPr>
        <p:spPr>
          <a:xfrm>
            <a:off x="965200" y="3187970"/>
            <a:ext cx="0" cy="0"/>
          </a:xfrm>
          <a:prstGeom prst="rect">
            <a:avLst/>
          </a:prstGeom>
          <a:solidFill>
            <a:srgbClr val="E97132">
              <a:alpha val="24706"/>
            </a:srgb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Segoe UI"/>
              <a:ea typeface="+mn-ea"/>
              <a:cs typeface="+mn-cs"/>
            </a:endParaRPr>
          </a:p>
        </p:txBody>
      </p:sp>
      <p:cxnSp>
        <p:nvCxnSpPr>
          <p:cNvPr id="38" name="OTLSHAPE_G_00000000000000000000000000000000_ShapeBelow0">
            <a:extLst>
              <a:ext uri="{FF2B5EF4-FFF2-40B4-BE49-F238E27FC236}">
                <a16:creationId xmlns:a16="http://schemas.microsoft.com/office/drawing/2014/main" id="{8360CE7C-B2BF-9671-0EBD-D285E49175C6}"/>
              </a:ext>
            </a:extLst>
          </p:cNvPr>
          <p:cNvCxnSpPr/>
          <p:nvPr>
            <p:custDataLst>
              <p:tags r:id="rId22"/>
            </p:custDataLst>
          </p:nvPr>
        </p:nvCxnSpPr>
        <p:spPr>
          <a:xfrm>
            <a:off x="2795184" y="1821959"/>
            <a:ext cx="0" cy="2746587"/>
          </a:xfrm>
          <a:prstGeom prst="line">
            <a:avLst/>
          </a:prstGeom>
          <a:ln w="6350" cap="flat" cmpd="sng" algn="ctr">
            <a:solidFill>
              <a:srgbClr val="5B9BD5">
                <a:alpha val="14902"/>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9" name="OTLSHAPE_G_00000000000000000000000000000000_ShapeBelow1">
            <a:extLst>
              <a:ext uri="{FF2B5EF4-FFF2-40B4-BE49-F238E27FC236}">
                <a16:creationId xmlns:a16="http://schemas.microsoft.com/office/drawing/2014/main" id="{84117A60-84E5-4DBD-9F91-271DF1A541DE}"/>
              </a:ext>
            </a:extLst>
          </p:cNvPr>
          <p:cNvCxnSpPr/>
          <p:nvPr>
            <p:custDataLst>
              <p:tags r:id="rId23"/>
            </p:custDataLst>
          </p:nvPr>
        </p:nvCxnSpPr>
        <p:spPr>
          <a:xfrm>
            <a:off x="4516883" y="1821959"/>
            <a:ext cx="0" cy="2746587"/>
          </a:xfrm>
          <a:prstGeom prst="line">
            <a:avLst/>
          </a:prstGeom>
          <a:ln w="6350" cap="flat" cmpd="sng" algn="ctr">
            <a:solidFill>
              <a:srgbClr val="5B9BD5">
                <a:alpha val="14902"/>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0" name="OTLSHAPE_G_00000000000000000000000000000000_ShapeBelow2">
            <a:extLst>
              <a:ext uri="{FF2B5EF4-FFF2-40B4-BE49-F238E27FC236}">
                <a16:creationId xmlns:a16="http://schemas.microsoft.com/office/drawing/2014/main" id="{EB6EAE74-277A-CF02-0DAE-9029EAC64CB1}"/>
              </a:ext>
            </a:extLst>
          </p:cNvPr>
          <p:cNvCxnSpPr/>
          <p:nvPr>
            <p:custDataLst>
              <p:tags r:id="rId24"/>
            </p:custDataLst>
          </p:nvPr>
        </p:nvCxnSpPr>
        <p:spPr>
          <a:xfrm>
            <a:off x="6238581" y="1821959"/>
            <a:ext cx="0" cy="2746587"/>
          </a:xfrm>
          <a:prstGeom prst="line">
            <a:avLst/>
          </a:prstGeom>
          <a:ln w="6350" cap="flat" cmpd="sng" algn="ctr">
            <a:solidFill>
              <a:srgbClr val="5B9BD5">
                <a:alpha val="14902"/>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2" name="OTLSHAPE_G_00000000000000000000000000000000_ShapeBelow3">
            <a:extLst>
              <a:ext uri="{FF2B5EF4-FFF2-40B4-BE49-F238E27FC236}">
                <a16:creationId xmlns:a16="http://schemas.microsoft.com/office/drawing/2014/main" id="{F50B3266-26BA-32BE-BB0A-51E3D1D229F3}"/>
              </a:ext>
            </a:extLst>
          </p:cNvPr>
          <p:cNvCxnSpPr/>
          <p:nvPr>
            <p:custDataLst>
              <p:tags r:id="rId25"/>
            </p:custDataLst>
          </p:nvPr>
        </p:nvCxnSpPr>
        <p:spPr>
          <a:xfrm>
            <a:off x="7922851" y="1821959"/>
            <a:ext cx="0" cy="2746587"/>
          </a:xfrm>
          <a:prstGeom prst="line">
            <a:avLst/>
          </a:prstGeom>
          <a:ln w="6350" cap="flat" cmpd="sng" algn="ctr">
            <a:solidFill>
              <a:srgbClr val="5B9BD5">
                <a:alpha val="14902"/>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3" name="OTLSHAPE_G_00000000000000000000000000000000_ShapeBelow4">
            <a:extLst>
              <a:ext uri="{FF2B5EF4-FFF2-40B4-BE49-F238E27FC236}">
                <a16:creationId xmlns:a16="http://schemas.microsoft.com/office/drawing/2014/main" id="{8435E6EC-BF2C-BE7F-D160-F72BBD6EB1EB}"/>
              </a:ext>
            </a:extLst>
          </p:cNvPr>
          <p:cNvCxnSpPr/>
          <p:nvPr>
            <p:custDataLst>
              <p:tags r:id="rId26"/>
            </p:custDataLst>
          </p:nvPr>
        </p:nvCxnSpPr>
        <p:spPr>
          <a:xfrm>
            <a:off x="9625836" y="1821959"/>
            <a:ext cx="0" cy="2746587"/>
          </a:xfrm>
          <a:prstGeom prst="line">
            <a:avLst/>
          </a:prstGeom>
          <a:ln w="6350" cap="flat" cmpd="sng" algn="ctr">
            <a:solidFill>
              <a:srgbClr val="5B9BD5">
                <a:alpha val="14902"/>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86" name="OTLSHAPE_SLT_4e673deba5054865af4df38da3bb4c4c_Shape">
            <a:extLst>
              <a:ext uri="{FF2B5EF4-FFF2-40B4-BE49-F238E27FC236}">
                <a16:creationId xmlns:a16="http://schemas.microsoft.com/office/drawing/2014/main" id="{C7BB4945-46CC-1F30-D347-F656AA0132F1}"/>
              </a:ext>
            </a:extLst>
          </p:cNvPr>
          <p:cNvSpPr/>
          <p:nvPr>
            <p:custDataLst>
              <p:tags r:id="rId27"/>
            </p:custDataLst>
          </p:nvPr>
        </p:nvSpPr>
        <p:spPr>
          <a:xfrm>
            <a:off x="1204485" y="3957167"/>
            <a:ext cx="2667000" cy="127000"/>
          </a:xfrm>
          <a:prstGeom prst="chevron">
            <a:avLst/>
          </a:prstGeom>
          <a:solidFill>
            <a:srgbClr val="156082"/>
          </a:solid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Segoe UI"/>
              <a:ea typeface="+mn-ea"/>
              <a:cs typeface="+mn-cs"/>
            </a:endParaRPr>
          </a:p>
        </p:txBody>
      </p:sp>
      <p:sp>
        <p:nvSpPr>
          <p:cNvPr id="688" name="OTLSHAPE_SLT_d7c66909c9ee41b99b97b8b4eca384d4_Shape">
            <a:extLst>
              <a:ext uri="{FF2B5EF4-FFF2-40B4-BE49-F238E27FC236}">
                <a16:creationId xmlns:a16="http://schemas.microsoft.com/office/drawing/2014/main" id="{9C060C0B-83B2-44EA-F409-1F257208DA1E}"/>
              </a:ext>
            </a:extLst>
          </p:cNvPr>
          <p:cNvSpPr/>
          <p:nvPr>
            <p:custDataLst>
              <p:tags r:id="rId28"/>
            </p:custDataLst>
          </p:nvPr>
        </p:nvSpPr>
        <p:spPr>
          <a:xfrm>
            <a:off x="3861889" y="4165785"/>
            <a:ext cx="685800" cy="127000"/>
          </a:xfrm>
          <a:prstGeom prst="roundRect">
            <a:avLst/>
          </a:prstGeom>
          <a:solidFill>
            <a:srgbClr val="156082"/>
          </a:solid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Segoe UI"/>
              <a:ea typeface="+mn-ea"/>
              <a:cs typeface="+mn-cs"/>
            </a:endParaRPr>
          </a:p>
        </p:txBody>
      </p:sp>
      <p:sp>
        <p:nvSpPr>
          <p:cNvPr id="698" name="OTLSHAPE_SLT_9cf42dbb99c445358cd416c77c65da1f_Shape">
            <a:extLst>
              <a:ext uri="{FF2B5EF4-FFF2-40B4-BE49-F238E27FC236}">
                <a16:creationId xmlns:a16="http://schemas.microsoft.com/office/drawing/2014/main" id="{A3887A75-FF8A-ADE4-7D3B-3B931EB10957}"/>
              </a:ext>
            </a:extLst>
          </p:cNvPr>
          <p:cNvSpPr/>
          <p:nvPr>
            <p:custDataLst>
              <p:tags r:id="rId29"/>
            </p:custDataLst>
          </p:nvPr>
        </p:nvSpPr>
        <p:spPr>
          <a:xfrm>
            <a:off x="5564874" y="2545773"/>
            <a:ext cx="1574800" cy="127000"/>
          </a:xfrm>
          <a:prstGeom prst="roundRect">
            <a:avLst/>
          </a:prstGeom>
          <a:solidFill>
            <a:srgbClr val="E97132"/>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Segoe UI"/>
              <a:ea typeface="+mn-ea"/>
              <a:cs typeface="+mn-cs"/>
            </a:endParaRPr>
          </a:p>
        </p:txBody>
      </p:sp>
      <p:sp>
        <p:nvSpPr>
          <p:cNvPr id="32" name="OTLSHAPE_SLT_f89983ccce634554b0827de523f959fb_Shape">
            <a:extLst>
              <a:ext uri="{FF2B5EF4-FFF2-40B4-BE49-F238E27FC236}">
                <a16:creationId xmlns:a16="http://schemas.microsoft.com/office/drawing/2014/main" id="{9F3220D9-E232-6E6E-2528-2259797DB7B6}"/>
              </a:ext>
            </a:extLst>
          </p:cNvPr>
          <p:cNvSpPr/>
          <p:nvPr>
            <p:custDataLst>
              <p:tags r:id="rId30"/>
            </p:custDataLst>
          </p:nvPr>
        </p:nvSpPr>
        <p:spPr>
          <a:xfrm>
            <a:off x="1092200" y="1919917"/>
            <a:ext cx="2133600" cy="127000"/>
          </a:xfrm>
          <a:prstGeom prst="chevron">
            <a:avLst/>
          </a:prstGeom>
          <a:solidFill>
            <a:srgbClr val="E97132"/>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Segoe UI"/>
              <a:ea typeface="+mn-ea"/>
              <a:cs typeface="+mn-cs"/>
            </a:endParaRPr>
          </a:p>
        </p:txBody>
      </p:sp>
      <p:sp>
        <p:nvSpPr>
          <p:cNvPr id="45" name="OTLSHAPE_SLT_26ef129aea514379a7cd7bb580929e8a_Shape">
            <a:extLst>
              <a:ext uri="{FF2B5EF4-FFF2-40B4-BE49-F238E27FC236}">
                <a16:creationId xmlns:a16="http://schemas.microsoft.com/office/drawing/2014/main" id="{DD6E7B96-A39F-45A7-1ADA-17149FFDF45C}"/>
              </a:ext>
            </a:extLst>
          </p:cNvPr>
          <p:cNvSpPr/>
          <p:nvPr>
            <p:custDataLst>
              <p:tags r:id="rId31"/>
            </p:custDataLst>
          </p:nvPr>
        </p:nvSpPr>
        <p:spPr>
          <a:xfrm>
            <a:off x="3225609" y="2128536"/>
            <a:ext cx="1816100" cy="127000"/>
          </a:xfrm>
          <a:prstGeom prst="roundRect">
            <a:avLst/>
          </a:prstGeom>
          <a:solidFill>
            <a:srgbClr val="E97132"/>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Segoe UI"/>
              <a:ea typeface="+mn-ea"/>
              <a:cs typeface="+mn-cs"/>
            </a:endParaRPr>
          </a:p>
        </p:txBody>
      </p:sp>
      <p:sp>
        <p:nvSpPr>
          <p:cNvPr id="55" name="OTLSHAPE_SLT_b5630a8c22ae47b899ddf7153fcb495b_Shape">
            <a:extLst>
              <a:ext uri="{FF2B5EF4-FFF2-40B4-BE49-F238E27FC236}">
                <a16:creationId xmlns:a16="http://schemas.microsoft.com/office/drawing/2014/main" id="{12F48DE2-ED84-5C34-4DC0-49EC249DFFC4}"/>
              </a:ext>
            </a:extLst>
          </p:cNvPr>
          <p:cNvSpPr/>
          <p:nvPr>
            <p:custDataLst>
              <p:tags r:id="rId32"/>
            </p:custDataLst>
          </p:nvPr>
        </p:nvSpPr>
        <p:spPr>
          <a:xfrm>
            <a:off x="5040878" y="2337155"/>
            <a:ext cx="533400" cy="127000"/>
          </a:xfrm>
          <a:prstGeom prst="roundRect">
            <a:avLst/>
          </a:prstGeom>
          <a:solidFill>
            <a:srgbClr val="E97132"/>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Segoe UI"/>
              <a:ea typeface="+mn-ea"/>
              <a:cs typeface="+mn-cs"/>
            </a:endParaRPr>
          </a:p>
        </p:txBody>
      </p:sp>
      <p:sp>
        <p:nvSpPr>
          <p:cNvPr id="66" name="OTLSHAPE_SLT_28928758ffc846b39d6f88b143f2de9d_Shape">
            <a:extLst>
              <a:ext uri="{FF2B5EF4-FFF2-40B4-BE49-F238E27FC236}">
                <a16:creationId xmlns:a16="http://schemas.microsoft.com/office/drawing/2014/main" id="{22AECB47-5126-3C9B-8B70-3B5051FD3BF0}"/>
              </a:ext>
            </a:extLst>
          </p:cNvPr>
          <p:cNvSpPr/>
          <p:nvPr>
            <p:custDataLst>
              <p:tags r:id="rId33"/>
            </p:custDataLst>
          </p:nvPr>
        </p:nvSpPr>
        <p:spPr>
          <a:xfrm>
            <a:off x="7136859" y="2754392"/>
            <a:ext cx="533400" cy="127000"/>
          </a:xfrm>
          <a:prstGeom prst="roundRect">
            <a:avLst/>
          </a:prstGeom>
          <a:solidFill>
            <a:srgbClr val="E97132"/>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Segoe UI"/>
              <a:ea typeface="+mn-ea"/>
              <a:cs typeface="+mn-cs"/>
            </a:endParaRPr>
          </a:p>
        </p:txBody>
      </p:sp>
      <p:sp>
        <p:nvSpPr>
          <p:cNvPr id="79" name="OTLSHAPE_SLT_3cb01050dfbd4186beec7ebefb9a93e3_Shape">
            <a:extLst>
              <a:ext uri="{FF2B5EF4-FFF2-40B4-BE49-F238E27FC236}">
                <a16:creationId xmlns:a16="http://schemas.microsoft.com/office/drawing/2014/main" id="{13FD38FF-BD69-36D5-38EB-AD4C420F1C0E}"/>
              </a:ext>
            </a:extLst>
          </p:cNvPr>
          <p:cNvSpPr/>
          <p:nvPr>
            <p:custDataLst>
              <p:tags r:id="rId34"/>
            </p:custDataLst>
          </p:nvPr>
        </p:nvSpPr>
        <p:spPr>
          <a:xfrm>
            <a:off x="7660854" y="2963011"/>
            <a:ext cx="139700" cy="127000"/>
          </a:xfrm>
          <a:prstGeom prst="roundRect">
            <a:avLst/>
          </a:prstGeom>
          <a:solidFill>
            <a:srgbClr val="E97132"/>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Segoe UI"/>
              <a:ea typeface="+mn-ea"/>
              <a:cs typeface="+mn-cs"/>
            </a:endParaRPr>
          </a:p>
        </p:txBody>
      </p:sp>
      <p:sp>
        <p:nvSpPr>
          <p:cNvPr id="94" name="OTLSHAPE_SLT_3eef34b616d94e61a5bb0bd5acdd5f2f_Shape">
            <a:extLst>
              <a:ext uri="{FF2B5EF4-FFF2-40B4-BE49-F238E27FC236}">
                <a16:creationId xmlns:a16="http://schemas.microsoft.com/office/drawing/2014/main" id="{2D7EF9A2-16AF-A59A-750D-8A6935ECB777}"/>
              </a:ext>
            </a:extLst>
          </p:cNvPr>
          <p:cNvSpPr/>
          <p:nvPr>
            <p:custDataLst>
              <p:tags r:id="rId35"/>
            </p:custDataLst>
          </p:nvPr>
        </p:nvSpPr>
        <p:spPr>
          <a:xfrm>
            <a:off x="1092200" y="3247829"/>
            <a:ext cx="2641600" cy="127000"/>
          </a:xfrm>
          <a:prstGeom prst="roundRect">
            <a:avLst/>
          </a:prstGeom>
          <a:solidFill>
            <a:srgbClr val="A02B93"/>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Segoe UI"/>
              <a:ea typeface="+mn-ea"/>
              <a:cs typeface="+mn-cs"/>
            </a:endParaRPr>
          </a:p>
        </p:txBody>
      </p:sp>
      <p:sp>
        <p:nvSpPr>
          <p:cNvPr id="107" name="OTLSHAPE_SLT_ddd8963f02d341279691c6fced747cb1_Shape">
            <a:extLst>
              <a:ext uri="{FF2B5EF4-FFF2-40B4-BE49-F238E27FC236}">
                <a16:creationId xmlns:a16="http://schemas.microsoft.com/office/drawing/2014/main" id="{7CD20ECC-F126-182D-CBF9-8707BB4288B8}"/>
              </a:ext>
            </a:extLst>
          </p:cNvPr>
          <p:cNvSpPr/>
          <p:nvPr>
            <p:custDataLst>
              <p:tags r:id="rId36"/>
            </p:custDataLst>
          </p:nvPr>
        </p:nvSpPr>
        <p:spPr>
          <a:xfrm>
            <a:off x="3730890" y="3456448"/>
            <a:ext cx="1054100" cy="127000"/>
          </a:xfrm>
          <a:prstGeom prst="roundRect">
            <a:avLst/>
          </a:prstGeom>
          <a:solidFill>
            <a:srgbClr val="A02B93"/>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Segoe UI"/>
              <a:ea typeface="+mn-ea"/>
              <a:cs typeface="+mn-cs"/>
            </a:endParaRPr>
          </a:p>
        </p:txBody>
      </p:sp>
      <p:sp>
        <p:nvSpPr>
          <p:cNvPr id="626" name="OTLSHAPE_TB_00000000000000000000000000000000_ElapsedTime">
            <a:extLst>
              <a:ext uri="{FF2B5EF4-FFF2-40B4-BE49-F238E27FC236}">
                <a16:creationId xmlns:a16="http://schemas.microsoft.com/office/drawing/2014/main" id="{D17729D8-9CB1-D12F-E7EC-37EB7C4CF905}"/>
              </a:ext>
            </a:extLst>
          </p:cNvPr>
          <p:cNvSpPr/>
          <p:nvPr>
            <p:custDataLst>
              <p:tags r:id="rId37"/>
            </p:custDataLst>
          </p:nvPr>
        </p:nvSpPr>
        <p:spPr>
          <a:xfrm>
            <a:off x="1092200" y="1437910"/>
            <a:ext cx="520700" cy="25603"/>
          </a:xfrm>
          <a:prstGeom prst="rect">
            <a:avLst/>
          </a:prstGeom>
          <a:solidFill>
            <a:srgbClr val="FF0000">
              <a:alpha val="74902"/>
            </a:srgb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Segoe UI"/>
              <a:ea typeface="+mn-ea"/>
              <a:cs typeface="+mn-cs"/>
            </a:endParaRPr>
          </a:p>
        </p:txBody>
      </p:sp>
      <p:sp>
        <p:nvSpPr>
          <p:cNvPr id="687" name="OTLSHAPE_SLT_4e673deba5054865af4df38da3bb4c4c_ShapePercentage" hidden="1">
            <a:extLst>
              <a:ext uri="{FF2B5EF4-FFF2-40B4-BE49-F238E27FC236}">
                <a16:creationId xmlns:a16="http://schemas.microsoft.com/office/drawing/2014/main" id="{23CC3BE4-AB95-0E16-51B8-C05B5B195548}"/>
              </a:ext>
            </a:extLst>
          </p:cNvPr>
          <p:cNvSpPr/>
          <p:nvPr>
            <p:custDataLst>
              <p:tags r:id="rId38"/>
            </p:custDataLst>
          </p:nvPr>
        </p:nvSpPr>
        <p:spPr>
          <a:xfrm>
            <a:off x="1204485" y="3957167"/>
            <a:ext cx="0" cy="127000"/>
          </a:xfrm>
          <a:prstGeom prst="chevron">
            <a:avLst/>
          </a:prstGeom>
          <a:solidFill>
            <a:schemeClr val="dk1">
              <a:alpha val="34902"/>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Segoe UI"/>
              <a:ea typeface="+mn-ea"/>
              <a:cs typeface="+mn-cs"/>
            </a:endParaRPr>
          </a:p>
        </p:txBody>
      </p:sp>
      <p:sp>
        <p:nvSpPr>
          <p:cNvPr id="689" name="OTLSHAPE_SLT_d7c66909c9ee41b99b97b8b4eca384d4_ShapePercentage" hidden="1">
            <a:extLst>
              <a:ext uri="{FF2B5EF4-FFF2-40B4-BE49-F238E27FC236}">
                <a16:creationId xmlns:a16="http://schemas.microsoft.com/office/drawing/2014/main" id="{36E66506-4D39-3772-CA77-B575C47553F5}"/>
              </a:ext>
            </a:extLst>
          </p:cNvPr>
          <p:cNvSpPr/>
          <p:nvPr>
            <p:custDataLst>
              <p:tags r:id="rId39"/>
            </p:custDataLst>
          </p:nvPr>
        </p:nvSpPr>
        <p:spPr>
          <a:xfrm>
            <a:off x="3861889" y="4165785"/>
            <a:ext cx="12700" cy="127000"/>
          </a:xfrm>
          <a:prstGeom prst="roundRect">
            <a:avLst/>
          </a:prstGeom>
          <a:solidFill>
            <a:schemeClr val="dk1">
              <a:alpha val="34902"/>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Segoe UI"/>
              <a:ea typeface="+mn-ea"/>
              <a:cs typeface="+mn-cs"/>
            </a:endParaRPr>
          </a:p>
        </p:txBody>
      </p:sp>
      <p:sp>
        <p:nvSpPr>
          <p:cNvPr id="699" name="OTLSHAPE_SLT_9cf42dbb99c445358cd416c77c65da1f_ShapePercentage" hidden="1">
            <a:extLst>
              <a:ext uri="{FF2B5EF4-FFF2-40B4-BE49-F238E27FC236}">
                <a16:creationId xmlns:a16="http://schemas.microsoft.com/office/drawing/2014/main" id="{946B40C2-7C1E-AF88-D9EE-07C002F8133E}"/>
              </a:ext>
            </a:extLst>
          </p:cNvPr>
          <p:cNvSpPr/>
          <p:nvPr>
            <p:custDataLst>
              <p:tags r:id="rId40"/>
            </p:custDataLst>
          </p:nvPr>
        </p:nvSpPr>
        <p:spPr>
          <a:xfrm>
            <a:off x="5564874" y="2545773"/>
            <a:ext cx="12700" cy="127000"/>
          </a:xfrm>
          <a:prstGeom prst="roundRect">
            <a:avLst/>
          </a:prstGeom>
          <a:solidFill>
            <a:schemeClr val="dk1">
              <a:alpha val="34902"/>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Segoe UI"/>
              <a:ea typeface="+mn-ea"/>
              <a:cs typeface="+mn-cs"/>
            </a:endParaRPr>
          </a:p>
        </p:txBody>
      </p:sp>
      <p:sp>
        <p:nvSpPr>
          <p:cNvPr id="33" name="OTLSHAPE_SLT_f89983ccce634554b0827de523f959fb_ShapePercentage" hidden="1">
            <a:extLst>
              <a:ext uri="{FF2B5EF4-FFF2-40B4-BE49-F238E27FC236}">
                <a16:creationId xmlns:a16="http://schemas.microsoft.com/office/drawing/2014/main" id="{ABBFEC65-3D45-E299-8BD2-636F1A6988BA}"/>
              </a:ext>
            </a:extLst>
          </p:cNvPr>
          <p:cNvSpPr/>
          <p:nvPr>
            <p:custDataLst>
              <p:tags r:id="rId41"/>
            </p:custDataLst>
          </p:nvPr>
        </p:nvSpPr>
        <p:spPr>
          <a:xfrm>
            <a:off x="1092200" y="1919917"/>
            <a:ext cx="0" cy="127000"/>
          </a:xfrm>
          <a:prstGeom prst="chevron">
            <a:avLst/>
          </a:prstGeom>
          <a:solidFill>
            <a:schemeClr val="dk1">
              <a:alpha val="34902"/>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Segoe UI"/>
              <a:ea typeface="+mn-ea"/>
              <a:cs typeface="+mn-cs"/>
            </a:endParaRPr>
          </a:p>
        </p:txBody>
      </p:sp>
      <p:sp>
        <p:nvSpPr>
          <p:cNvPr id="46" name="OTLSHAPE_SLT_26ef129aea514379a7cd7bb580929e8a_ShapePercentage" hidden="1">
            <a:extLst>
              <a:ext uri="{FF2B5EF4-FFF2-40B4-BE49-F238E27FC236}">
                <a16:creationId xmlns:a16="http://schemas.microsoft.com/office/drawing/2014/main" id="{68E50E2D-E8A6-EB3D-946D-DA34254B5A53}"/>
              </a:ext>
            </a:extLst>
          </p:cNvPr>
          <p:cNvSpPr/>
          <p:nvPr>
            <p:custDataLst>
              <p:tags r:id="rId42"/>
            </p:custDataLst>
          </p:nvPr>
        </p:nvSpPr>
        <p:spPr>
          <a:xfrm>
            <a:off x="3225609" y="2128536"/>
            <a:ext cx="12700" cy="127000"/>
          </a:xfrm>
          <a:prstGeom prst="roundRect">
            <a:avLst/>
          </a:prstGeom>
          <a:solidFill>
            <a:schemeClr val="dk1">
              <a:alpha val="34902"/>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Segoe UI"/>
              <a:ea typeface="+mn-ea"/>
              <a:cs typeface="+mn-cs"/>
            </a:endParaRPr>
          </a:p>
        </p:txBody>
      </p:sp>
      <p:sp>
        <p:nvSpPr>
          <p:cNvPr id="56" name="OTLSHAPE_SLT_b5630a8c22ae47b899ddf7153fcb495b_ShapePercentage" hidden="1">
            <a:extLst>
              <a:ext uri="{FF2B5EF4-FFF2-40B4-BE49-F238E27FC236}">
                <a16:creationId xmlns:a16="http://schemas.microsoft.com/office/drawing/2014/main" id="{41C1D516-B875-A2B6-7E9B-47FD43B9CF9C}"/>
              </a:ext>
            </a:extLst>
          </p:cNvPr>
          <p:cNvSpPr/>
          <p:nvPr>
            <p:custDataLst>
              <p:tags r:id="rId43"/>
            </p:custDataLst>
          </p:nvPr>
        </p:nvSpPr>
        <p:spPr>
          <a:xfrm>
            <a:off x="5040878" y="2337155"/>
            <a:ext cx="12700" cy="127000"/>
          </a:xfrm>
          <a:prstGeom prst="roundRect">
            <a:avLst/>
          </a:prstGeom>
          <a:solidFill>
            <a:schemeClr val="dk1">
              <a:alpha val="34902"/>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Segoe UI"/>
              <a:ea typeface="+mn-ea"/>
              <a:cs typeface="+mn-cs"/>
            </a:endParaRPr>
          </a:p>
        </p:txBody>
      </p:sp>
      <p:sp>
        <p:nvSpPr>
          <p:cNvPr id="67" name="OTLSHAPE_SLT_28928758ffc846b39d6f88b143f2de9d_ShapePercentage" hidden="1">
            <a:extLst>
              <a:ext uri="{FF2B5EF4-FFF2-40B4-BE49-F238E27FC236}">
                <a16:creationId xmlns:a16="http://schemas.microsoft.com/office/drawing/2014/main" id="{61D78867-6B39-5902-62CF-018D021B3D7B}"/>
              </a:ext>
            </a:extLst>
          </p:cNvPr>
          <p:cNvSpPr/>
          <p:nvPr>
            <p:custDataLst>
              <p:tags r:id="rId44"/>
            </p:custDataLst>
          </p:nvPr>
        </p:nvSpPr>
        <p:spPr>
          <a:xfrm>
            <a:off x="7136859" y="2754392"/>
            <a:ext cx="12700" cy="127000"/>
          </a:xfrm>
          <a:prstGeom prst="roundRect">
            <a:avLst/>
          </a:prstGeom>
          <a:solidFill>
            <a:schemeClr val="dk1">
              <a:alpha val="34902"/>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Segoe UI"/>
              <a:ea typeface="+mn-ea"/>
              <a:cs typeface="+mn-cs"/>
            </a:endParaRPr>
          </a:p>
        </p:txBody>
      </p:sp>
      <p:sp>
        <p:nvSpPr>
          <p:cNvPr id="80" name="OTLSHAPE_SLT_3cb01050dfbd4186beec7ebefb9a93e3_ShapePercentage" hidden="1">
            <a:extLst>
              <a:ext uri="{FF2B5EF4-FFF2-40B4-BE49-F238E27FC236}">
                <a16:creationId xmlns:a16="http://schemas.microsoft.com/office/drawing/2014/main" id="{4F3D8F62-E90D-901B-0E3D-5681C8BCE80B}"/>
              </a:ext>
            </a:extLst>
          </p:cNvPr>
          <p:cNvSpPr/>
          <p:nvPr>
            <p:custDataLst>
              <p:tags r:id="rId45"/>
            </p:custDataLst>
          </p:nvPr>
        </p:nvSpPr>
        <p:spPr>
          <a:xfrm>
            <a:off x="7660854" y="2963011"/>
            <a:ext cx="12700" cy="127000"/>
          </a:xfrm>
          <a:prstGeom prst="roundRect">
            <a:avLst/>
          </a:prstGeom>
          <a:solidFill>
            <a:schemeClr val="dk1">
              <a:alpha val="34902"/>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Segoe UI"/>
              <a:ea typeface="+mn-ea"/>
              <a:cs typeface="+mn-cs"/>
            </a:endParaRPr>
          </a:p>
        </p:txBody>
      </p:sp>
      <p:sp>
        <p:nvSpPr>
          <p:cNvPr id="98" name="OTLSHAPE_SLT_3eef34b616d94e61a5bb0bd5acdd5f2f_ShapePercentage" hidden="1">
            <a:extLst>
              <a:ext uri="{FF2B5EF4-FFF2-40B4-BE49-F238E27FC236}">
                <a16:creationId xmlns:a16="http://schemas.microsoft.com/office/drawing/2014/main" id="{10EC7232-E973-914B-79AC-565470CC1FD7}"/>
              </a:ext>
            </a:extLst>
          </p:cNvPr>
          <p:cNvSpPr/>
          <p:nvPr>
            <p:custDataLst>
              <p:tags r:id="rId46"/>
            </p:custDataLst>
          </p:nvPr>
        </p:nvSpPr>
        <p:spPr>
          <a:xfrm>
            <a:off x="1092200" y="3247829"/>
            <a:ext cx="12700" cy="127000"/>
          </a:xfrm>
          <a:prstGeom prst="roundRect">
            <a:avLst/>
          </a:prstGeom>
          <a:solidFill>
            <a:schemeClr val="dk1">
              <a:alpha val="34902"/>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Segoe UI"/>
              <a:ea typeface="+mn-ea"/>
              <a:cs typeface="+mn-cs"/>
            </a:endParaRPr>
          </a:p>
        </p:txBody>
      </p:sp>
      <p:sp>
        <p:nvSpPr>
          <p:cNvPr id="108" name="OTLSHAPE_SLT_ddd8963f02d341279691c6fced747cb1_ShapePercentage" hidden="1">
            <a:extLst>
              <a:ext uri="{FF2B5EF4-FFF2-40B4-BE49-F238E27FC236}">
                <a16:creationId xmlns:a16="http://schemas.microsoft.com/office/drawing/2014/main" id="{20558DA3-1223-DB07-53C4-AAF167B54A9A}"/>
              </a:ext>
            </a:extLst>
          </p:cNvPr>
          <p:cNvSpPr/>
          <p:nvPr>
            <p:custDataLst>
              <p:tags r:id="rId47"/>
            </p:custDataLst>
          </p:nvPr>
        </p:nvSpPr>
        <p:spPr>
          <a:xfrm>
            <a:off x="3730890" y="3456448"/>
            <a:ext cx="12700" cy="127000"/>
          </a:xfrm>
          <a:prstGeom prst="roundRect">
            <a:avLst/>
          </a:prstGeom>
          <a:solidFill>
            <a:schemeClr val="dk1">
              <a:alpha val="34902"/>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Segoe UI"/>
              <a:ea typeface="+mn-ea"/>
              <a:cs typeface="+mn-cs"/>
            </a:endParaRPr>
          </a:p>
        </p:txBody>
      </p:sp>
      <p:sp>
        <p:nvSpPr>
          <p:cNvPr id="125" name="OTLSHAPE_SL_b58d94769394429493b6cfaec4e4fd41_Header">
            <a:extLst>
              <a:ext uri="{FF2B5EF4-FFF2-40B4-BE49-F238E27FC236}">
                <a16:creationId xmlns:a16="http://schemas.microsoft.com/office/drawing/2014/main" id="{B9ED05AD-D7C4-12E8-431D-B6E8F2DF910C}"/>
              </a:ext>
            </a:extLst>
          </p:cNvPr>
          <p:cNvSpPr txBox="1"/>
          <p:nvPr>
            <p:custDataLst>
              <p:tags r:id="rId48"/>
            </p:custDataLst>
          </p:nvPr>
        </p:nvSpPr>
        <p:spPr>
          <a:xfrm>
            <a:off x="63500" y="3977148"/>
            <a:ext cx="901700" cy="511556"/>
          </a:xfrm>
          <a:prstGeom prst="rect">
            <a:avLst/>
          </a:prstGeom>
          <a:noFill/>
        </p:spPr>
        <p:txBody>
          <a:bodyPr vert="horz" wrap="square" lIns="0" tIns="0" rIns="0" bIns="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FFFFFF"/>
                </a:solidFill>
                <a:effectLst/>
                <a:uLnTx/>
                <a:uFillTx/>
                <a:latin typeface="Calibri" panose="020F0502020204030204" pitchFamily="34" charset="0"/>
                <a:ea typeface="+mn-ea"/>
                <a:cs typeface="+mn-cs"/>
              </a:rPr>
              <a:t>No. 3 - Critical Path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FFFFFF"/>
                </a:solidFill>
                <a:effectLst/>
                <a:uLnTx/>
                <a:uFillTx/>
                <a:latin typeface="Calibri" panose="020F0502020204030204" pitchFamily="34" charset="0"/>
                <a:ea typeface="+mn-ea"/>
                <a:cs typeface="+mn-cs"/>
              </a:rPr>
              <a:t>(39 days TF)</a:t>
            </a:r>
            <a:endParaRPr kumimoji="0" lang="en-GB" sz="11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127" name="OTLSHAPE_SL2A_fcb0bf2dc1d74079a80c775a7dd12d43_Header" hidden="1">
            <a:extLst>
              <a:ext uri="{FF2B5EF4-FFF2-40B4-BE49-F238E27FC236}">
                <a16:creationId xmlns:a16="http://schemas.microsoft.com/office/drawing/2014/main" id="{466C3461-ABA1-D746-4763-8E92F08DEB15}"/>
              </a:ext>
            </a:extLst>
          </p:cNvPr>
          <p:cNvSpPr txBox="1"/>
          <p:nvPr>
            <p:custDataLst>
              <p:tags r:id="rId49"/>
            </p:custDataLst>
          </p:nvPr>
        </p:nvSpPr>
        <p:spPr>
          <a:xfrm>
            <a:off x="12700" y="-3065045"/>
            <a:ext cx="0" cy="169277"/>
          </a:xfrm>
          <a:prstGeom prst="rect">
            <a:avLst/>
          </a:prstGeom>
          <a:noFill/>
        </p:spPr>
        <p:txBody>
          <a:bodyPr vert="horz"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17" name="OTLSHAPE_SL_61529d086851425f8fc22a17d5075c02_Header">
            <a:extLst>
              <a:ext uri="{FF2B5EF4-FFF2-40B4-BE49-F238E27FC236}">
                <a16:creationId xmlns:a16="http://schemas.microsoft.com/office/drawing/2014/main" id="{C09A6F93-22ED-A53D-3F8E-2FB040C4F480}"/>
              </a:ext>
            </a:extLst>
          </p:cNvPr>
          <p:cNvSpPr txBox="1"/>
          <p:nvPr>
            <p:custDataLst>
              <p:tags r:id="rId50"/>
            </p:custDataLst>
          </p:nvPr>
        </p:nvSpPr>
        <p:spPr>
          <a:xfrm>
            <a:off x="63500" y="2249186"/>
            <a:ext cx="901700" cy="511556"/>
          </a:xfrm>
          <a:prstGeom prst="rect">
            <a:avLst/>
          </a:prstGeom>
          <a:noFill/>
        </p:spPr>
        <p:txBody>
          <a:bodyPr vert="horz" wrap="square" lIns="0" tIns="0" rIns="0" bIns="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FFFFFF"/>
                </a:solidFill>
                <a:effectLst/>
                <a:uLnTx/>
                <a:uFillTx/>
                <a:latin typeface="Calibri" panose="020F0502020204030204" pitchFamily="34" charset="0"/>
                <a:ea typeface="+mn-ea"/>
                <a:cs typeface="+mn-cs"/>
              </a:rPr>
              <a:t>No. 1 - Critical Path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FFFFFF"/>
                </a:solidFill>
                <a:effectLst/>
                <a:uLnTx/>
                <a:uFillTx/>
                <a:latin typeface="Calibri" panose="020F0502020204030204" pitchFamily="34" charset="0"/>
                <a:ea typeface="+mn-ea"/>
                <a:cs typeface="+mn-cs"/>
              </a:rPr>
              <a:t>(0 days TF)</a:t>
            </a:r>
          </a:p>
        </p:txBody>
      </p:sp>
      <p:sp>
        <p:nvSpPr>
          <p:cNvPr id="22" name="OTLSHAPE_SL_60c4555197e74acbb36f1c9bd0b521ca_Header">
            <a:extLst>
              <a:ext uri="{FF2B5EF4-FFF2-40B4-BE49-F238E27FC236}">
                <a16:creationId xmlns:a16="http://schemas.microsoft.com/office/drawing/2014/main" id="{5E10A72D-6522-4800-8A70-707F457AC801}"/>
              </a:ext>
            </a:extLst>
          </p:cNvPr>
          <p:cNvSpPr txBox="1"/>
          <p:nvPr>
            <p:custDataLst>
              <p:tags r:id="rId51"/>
            </p:custDataLst>
          </p:nvPr>
        </p:nvSpPr>
        <p:spPr>
          <a:xfrm>
            <a:off x="63500" y="3267811"/>
            <a:ext cx="901700" cy="511556"/>
          </a:xfrm>
          <a:prstGeom prst="rect">
            <a:avLst/>
          </a:prstGeom>
          <a:noFill/>
        </p:spPr>
        <p:txBody>
          <a:bodyPr vert="horz" wrap="square" lIns="0" tIns="0" rIns="0" bIns="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FFFFFF"/>
                </a:solidFill>
                <a:effectLst/>
                <a:uLnTx/>
                <a:uFillTx/>
                <a:latin typeface="Calibri" panose="020F0502020204030204" pitchFamily="34" charset="0"/>
                <a:ea typeface="+mn-ea"/>
                <a:cs typeface="+mn-cs"/>
              </a:rPr>
              <a:t>No. 2 - Critical Path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FFFFFF"/>
                </a:solidFill>
                <a:effectLst/>
                <a:uLnTx/>
                <a:uFillTx/>
                <a:latin typeface="Calibri" panose="020F0502020204030204" pitchFamily="34" charset="0"/>
                <a:ea typeface="+mn-ea"/>
                <a:cs typeface="+mn-cs"/>
              </a:rPr>
              <a:t>(30 days TF)</a:t>
            </a:r>
            <a:endParaRPr kumimoji="0" lang="en-GB" sz="11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30" name="OTLSHAPE_SL2A_6ca6486f10474e399f2c5e818a8b3584_Header" hidden="1">
            <a:extLst>
              <a:ext uri="{FF2B5EF4-FFF2-40B4-BE49-F238E27FC236}">
                <a16:creationId xmlns:a16="http://schemas.microsoft.com/office/drawing/2014/main" id="{EC41CF1C-0F64-FD88-D8A6-5F5109B11DAA}"/>
              </a:ext>
            </a:extLst>
          </p:cNvPr>
          <p:cNvSpPr txBox="1"/>
          <p:nvPr>
            <p:custDataLst>
              <p:tags r:id="rId52"/>
            </p:custDataLst>
          </p:nvPr>
        </p:nvSpPr>
        <p:spPr>
          <a:xfrm>
            <a:off x="12700" y="-610543"/>
            <a:ext cx="0" cy="0"/>
          </a:xfrm>
          <a:prstGeom prst="rect">
            <a:avLst/>
          </a:prstGeom>
          <a:noFill/>
        </p:spPr>
        <p:txBody>
          <a:bodyPr vert="horz"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92" name="OTLSHAPE_SL2A_40f8455134a54a35918def72f3681138_Header" hidden="1">
            <a:extLst>
              <a:ext uri="{FF2B5EF4-FFF2-40B4-BE49-F238E27FC236}">
                <a16:creationId xmlns:a16="http://schemas.microsoft.com/office/drawing/2014/main" id="{AE2F024D-0601-593F-1B13-B99A6C9D6CBB}"/>
              </a:ext>
            </a:extLst>
          </p:cNvPr>
          <p:cNvSpPr txBox="1"/>
          <p:nvPr>
            <p:custDataLst>
              <p:tags r:id="rId53"/>
            </p:custDataLst>
          </p:nvPr>
        </p:nvSpPr>
        <p:spPr>
          <a:xfrm>
            <a:off x="12700" y="-610543"/>
            <a:ext cx="0" cy="0"/>
          </a:xfrm>
          <a:prstGeom prst="rect">
            <a:avLst/>
          </a:prstGeom>
          <a:noFill/>
        </p:spPr>
        <p:txBody>
          <a:bodyPr vert="horz"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19" name="OTLSHAPE_SLT_4e673deba5054865af4df38da3bb4c4c_BaselineShape" hidden="1">
            <a:extLst>
              <a:ext uri="{FF2B5EF4-FFF2-40B4-BE49-F238E27FC236}">
                <a16:creationId xmlns:a16="http://schemas.microsoft.com/office/drawing/2014/main" id="{A2FC28EB-2C69-807F-B33F-F7A4297CE513}"/>
              </a:ext>
            </a:extLst>
          </p:cNvPr>
          <p:cNvSpPr/>
          <p:nvPr>
            <p:custDataLst>
              <p:tags r:id="rId54"/>
            </p:custDataLst>
          </p:nvPr>
        </p:nvSpPr>
        <p:spPr>
          <a:xfrm>
            <a:off x="1092200" y="4046067"/>
            <a:ext cx="50800" cy="38100"/>
          </a:xfrm>
          <a:prstGeom prst="rect">
            <a:avLst/>
          </a:prstGeom>
          <a:solidFill>
            <a:schemeClr val="dk1">
              <a:alpha val="60000"/>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Segoe UI"/>
              <a:ea typeface="+mn-ea"/>
              <a:cs typeface="+mn-cs"/>
            </a:endParaRPr>
          </a:p>
        </p:txBody>
      </p:sp>
      <p:sp>
        <p:nvSpPr>
          <p:cNvPr id="690" name="OTLSHAPE_SLT_d7c66909c9ee41b99b97b8b4eca384d4_BaselineShape" hidden="1">
            <a:extLst>
              <a:ext uri="{FF2B5EF4-FFF2-40B4-BE49-F238E27FC236}">
                <a16:creationId xmlns:a16="http://schemas.microsoft.com/office/drawing/2014/main" id="{E8D91A02-5C19-568D-344B-04F64AD5F2E3}"/>
              </a:ext>
            </a:extLst>
          </p:cNvPr>
          <p:cNvSpPr/>
          <p:nvPr>
            <p:custDataLst>
              <p:tags r:id="rId55"/>
            </p:custDataLst>
          </p:nvPr>
        </p:nvSpPr>
        <p:spPr>
          <a:xfrm>
            <a:off x="1092200" y="4254685"/>
            <a:ext cx="50800" cy="38100"/>
          </a:xfrm>
          <a:prstGeom prst="rect">
            <a:avLst/>
          </a:prstGeom>
          <a:solidFill>
            <a:schemeClr val="dk1">
              <a:alpha val="60000"/>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Segoe UI"/>
              <a:ea typeface="+mn-ea"/>
              <a:cs typeface="+mn-cs"/>
            </a:endParaRPr>
          </a:p>
        </p:txBody>
      </p:sp>
      <p:sp>
        <p:nvSpPr>
          <p:cNvPr id="700" name="OTLSHAPE_SLT_9cf42dbb99c445358cd416c77c65da1f_BaselineShape" hidden="1">
            <a:extLst>
              <a:ext uri="{FF2B5EF4-FFF2-40B4-BE49-F238E27FC236}">
                <a16:creationId xmlns:a16="http://schemas.microsoft.com/office/drawing/2014/main" id="{7FF21FB0-F930-5D55-A293-C9BA3613CE00}"/>
              </a:ext>
            </a:extLst>
          </p:cNvPr>
          <p:cNvSpPr/>
          <p:nvPr>
            <p:custDataLst>
              <p:tags r:id="rId56"/>
            </p:custDataLst>
          </p:nvPr>
        </p:nvSpPr>
        <p:spPr>
          <a:xfrm>
            <a:off x="1092200" y="2634673"/>
            <a:ext cx="50800" cy="38100"/>
          </a:xfrm>
          <a:prstGeom prst="rect">
            <a:avLst/>
          </a:prstGeom>
          <a:solidFill>
            <a:schemeClr val="dk1">
              <a:alpha val="60000"/>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Segoe UI"/>
              <a:ea typeface="+mn-ea"/>
              <a:cs typeface="+mn-cs"/>
            </a:endParaRPr>
          </a:p>
        </p:txBody>
      </p:sp>
      <p:sp>
        <p:nvSpPr>
          <p:cNvPr id="34" name="OTLSHAPE_SLT_f89983ccce634554b0827de523f959fb_BaselineShape" hidden="1">
            <a:extLst>
              <a:ext uri="{FF2B5EF4-FFF2-40B4-BE49-F238E27FC236}">
                <a16:creationId xmlns:a16="http://schemas.microsoft.com/office/drawing/2014/main" id="{D114E671-AD6C-6667-064C-4C57E32619CA}"/>
              </a:ext>
            </a:extLst>
          </p:cNvPr>
          <p:cNvSpPr/>
          <p:nvPr>
            <p:custDataLst>
              <p:tags r:id="rId57"/>
            </p:custDataLst>
          </p:nvPr>
        </p:nvSpPr>
        <p:spPr>
          <a:xfrm>
            <a:off x="1092200" y="2008817"/>
            <a:ext cx="50800" cy="38100"/>
          </a:xfrm>
          <a:prstGeom prst="rect">
            <a:avLst/>
          </a:prstGeom>
          <a:solidFill>
            <a:schemeClr val="dk1">
              <a:alpha val="60000"/>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Segoe UI"/>
              <a:ea typeface="+mn-ea"/>
              <a:cs typeface="+mn-cs"/>
            </a:endParaRPr>
          </a:p>
        </p:txBody>
      </p:sp>
      <p:sp>
        <p:nvSpPr>
          <p:cNvPr id="47" name="OTLSHAPE_SLT_26ef129aea514379a7cd7bb580929e8a_BaselineShape" hidden="1">
            <a:extLst>
              <a:ext uri="{FF2B5EF4-FFF2-40B4-BE49-F238E27FC236}">
                <a16:creationId xmlns:a16="http://schemas.microsoft.com/office/drawing/2014/main" id="{738B08BA-7B07-326F-0A1E-A524B111EB69}"/>
              </a:ext>
            </a:extLst>
          </p:cNvPr>
          <p:cNvSpPr/>
          <p:nvPr>
            <p:custDataLst>
              <p:tags r:id="rId58"/>
            </p:custDataLst>
          </p:nvPr>
        </p:nvSpPr>
        <p:spPr>
          <a:xfrm>
            <a:off x="1092200" y="2217436"/>
            <a:ext cx="50800" cy="38100"/>
          </a:xfrm>
          <a:prstGeom prst="rect">
            <a:avLst/>
          </a:prstGeom>
          <a:solidFill>
            <a:schemeClr val="dk1">
              <a:alpha val="60000"/>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Segoe UI"/>
              <a:ea typeface="+mn-ea"/>
              <a:cs typeface="+mn-cs"/>
            </a:endParaRPr>
          </a:p>
        </p:txBody>
      </p:sp>
      <p:sp>
        <p:nvSpPr>
          <p:cNvPr id="57" name="OTLSHAPE_SLT_b5630a8c22ae47b899ddf7153fcb495b_BaselineShape" hidden="1">
            <a:extLst>
              <a:ext uri="{FF2B5EF4-FFF2-40B4-BE49-F238E27FC236}">
                <a16:creationId xmlns:a16="http://schemas.microsoft.com/office/drawing/2014/main" id="{438F1819-5334-538B-9276-C764E3E9D376}"/>
              </a:ext>
            </a:extLst>
          </p:cNvPr>
          <p:cNvSpPr/>
          <p:nvPr>
            <p:custDataLst>
              <p:tags r:id="rId59"/>
            </p:custDataLst>
          </p:nvPr>
        </p:nvSpPr>
        <p:spPr>
          <a:xfrm>
            <a:off x="1092200" y="2426055"/>
            <a:ext cx="50800" cy="38100"/>
          </a:xfrm>
          <a:prstGeom prst="rect">
            <a:avLst/>
          </a:prstGeom>
          <a:solidFill>
            <a:schemeClr val="dk1">
              <a:alpha val="60000"/>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Segoe UI"/>
              <a:ea typeface="+mn-ea"/>
              <a:cs typeface="+mn-cs"/>
            </a:endParaRPr>
          </a:p>
        </p:txBody>
      </p:sp>
      <p:sp>
        <p:nvSpPr>
          <p:cNvPr id="71" name="OTLSHAPE_SLT_28928758ffc846b39d6f88b143f2de9d_BaselineShape" hidden="1">
            <a:extLst>
              <a:ext uri="{FF2B5EF4-FFF2-40B4-BE49-F238E27FC236}">
                <a16:creationId xmlns:a16="http://schemas.microsoft.com/office/drawing/2014/main" id="{5C96AF36-D7A4-3DE3-06CF-6BDB0D136802}"/>
              </a:ext>
            </a:extLst>
          </p:cNvPr>
          <p:cNvSpPr/>
          <p:nvPr>
            <p:custDataLst>
              <p:tags r:id="rId60"/>
            </p:custDataLst>
          </p:nvPr>
        </p:nvSpPr>
        <p:spPr>
          <a:xfrm>
            <a:off x="1092200" y="2843292"/>
            <a:ext cx="50800" cy="38100"/>
          </a:xfrm>
          <a:prstGeom prst="rect">
            <a:avLst/>
          </a:prstGeom>
          <a:solidFill>
            <a:schemeClr val="dk1">
              <a:alpha val="60000"/>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Segoe UI"/>
              <a:ea typeface="+mn-ea"/>
              <a:cs typeface="+mn-cs"/>
            </a:endParaRPr>
          </a:p>
        </p:txBody>
      </p:sp>
      <p:sp>
        <p:nvSpPr>
          <p:cNvPr id="81" name="OTLSHAPE_SLT_3cb01050dfbd4186beec7ebefb9a93e3_BaselineShape" hidden="1">
            <a:extLst>
              <a:ext uri="{FF2B5EF4-FFF2-40B4-BE49-F238E27FC236}">
                <a16:creationId xmlns:a16="http://schemas.microsoft.com/office/drawing/2014/main" id="{ECA370FB-676D-048F-1B6C-0EB0E6228FEE}"/>
              </a:ext>
            </a:extLst>
          </p:cNvPr>
          <p:cNvSpPr/>
          <p:nvPr>
            <p:custDataLst>
              <p:tags r:id="rId61"/>
            </p:custDataLst>
          </p:nvPr>
        </p:nvSpPr>
        <p:spPr>
          <a:xfrm>
            <a:off x="1092200" y="3051911"/>
            <a:ext cx="50800" cy="38100"/>
          </a:xfrm>
          <a:prstGeom prst="rect">
            <a:avLst/>
          </a:prstGeom>
          <a:solidFill>
            <a:schemeClr val="dk1">
              <a:alpha val="60000"/>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Segoe UI"/>
              <a:ea typeface="+mn-ea"/>
              <a:cs typeface="+mn-cs"/>
            </a:endParaRPr>
          </a:p>
        </p:txBody>
      </p:sp>
      <p:sp>
        <p:nvSpPr>
          <p:cNvPr id="99" name="OTLSHAPE_SLT_3eef34b616d94e61a5bb0bd5acdd5f2f_BaselineShape" hidden="1">
            <a:extLst>
              <a:ext uri="{FF2B5EF4-FFF2-40B4-BE49-F238E27FC236}">
                <a16:creationId xmlns:a16="http://schemas.microsoft.com/office/drawing/2014/main" id="{3F9195AA-0349-AA3A-C490-32A15C74310E}"/>
              </a:ext>
            </a:extLst>
          </p:cNvPr>
          <p:cNvSpPr/>
          <p:nvPr>
            <p:custDataLst>
              <p:tags r:id="rId62"/>
            </p:custDataLst>
          </p:nvPr>
        </p:nvSpPr>
        <p:spPr>
          <a:xfrm>
            <a:off x="1092200" y="3336729"/>
            <a:ext cx="50800" cy="38100"/>
          </a:xfrm>
          <a:prstGeom prst="rect">
            <a:avLst/>
          </a:prstGeom>
          <a:solidFill>
            <a:schemeClr val="dk1">
              <a:alpha val="60000"/>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Segoe UI"/>
              <a:ea typeface="+mn-ea"/>
              <a:cs typeface="+mn-cs"/>
            </a:endParaRPr>
          </a:p>
        </p:txBody>
      </p:sp>
      <p:sp>
        <p:nvSpPr>
          <p:cNvPr id="110" name="OTLSHAPE_SLT_ddd8963f02d341279691c6fced747cb1_BaselineShape" hidden="1">
            <a:extLst>
              <a:ext uri="{FF2B5EF4-FFF2-40B4-BE49-F238E27FC236}">
                <a16:creationId xmlns:a16="http://schemas.microsoft.com/office/drawing/2014/main" id="{158E9C20-D837-E55D-6010-2033A810FFF8}"/>
              </a:ext>
            </a:extLst>
          </p:cNvPr>
          <p:cNvSpPr/>
          <p:nvPr>
            <p:custDataLst>
              <p:tags r:id="rId63"/>
            </p:custDataLst>
          </p:nvPr>
        </p:nvSpPr>
        <p:spPr>
          <a:xfrm>
            <a:off x="1092200" y="3545348"/>
            <a:ext cx="50800" cy="38100"/>
          </a:xfrm>
          <a:prstGeom prst="rect">
            <a:avLst/>
          </a:prstGeom>
          <a:solidFill>
            <a:schemeClr val="dk1">
              <a:alpha val="60000"/>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Segoe UI"/>
              <a:ea typeface="+mn-ea"/>
              <a:cs typeface="+mn-cs"/>
            </a:endParaRPr>
          </a:p>
        </p:txBody>
      </p:sp>
      <p:sp>
        <p:nvSpPr>
          <p:cNvPr id="134" name="OTLSHAPE_SLM_1458a3c0b09f4bfabc204729346526ee_Shape">
            <a:extLst>
              <a:ext uri="{FF2B5EF4-FFF2-40B4-BE49-F238E27FC236}">
                <a16:creationId xmlns:a16="http://schemas.microsoft.com/office/drawing/2014/main" id="{C736B36D-074D-93FC-EEF3-1B9B0829FC6A}"/>
              </a:ext>
            </a:extLst>
          </p:cNvPr>
          <p:cNvSpPr/>
          <p:nvPr>
            <p:custDataLst>
              <p:tags r:id="rId64"/>
            </p:custDataLst>
          </p:nvPr>
        </p:nvSpPr>
        <p:spPr>
          <a:xfrm>
            <a:off x="4702668" y="3643307"/>
            <a:ext cx="152400" cy="177800"/>
          </a:xfrm>
          <a:prstGeom prst="diamond">
            <a:avLst/>
          </a:prstGeom>
          <a:solidFill>
            <a:srgbClr val="A02B93"/>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Segoe UI"/>
              <a:ea typeface="+mn-ea"/>
              <a:cs typeface="+mn-cs"/>
            </a:endParaRPr>
          </a:p>
        </p:txBody>
      </p:sp>
      <p:sp>
        <p:nvSpPr>
          <p:cNvPr id="138" name="OTLSHAPE_SLM_7433e0c4e02946dba1b546e19925bcc4_Shape">
            <a:extLst>
              <a:ext uri="{FF2B5EF4-FFF2-40B4-BE49-F238E27FC236}">
                <a16:creationId xmlns:a16="http://schemas.microsoft.com/office/drawing/2014/main" id="{919EB701-5CAA-B019-39A8-C74D46090E34}"/>
              </a:ext>
            </a:extLst>
          </p:cNvPr>
          <p:cNvSpPr/>
          <p:nvPr>
            <p:custDataLst>
              <p:tags r:id="rId65"/>
            </p:custDataLst>
          </p:nvPr>
        </p:nvSpPr>
        <p:spPr>
          <a:xfrm>
            <a:off x="4459384" y="4352645"/>
            <a:ext cx="152400" cy="177800"/>
          </a:xfrm>
          <a:prstGeom prst="diamond">
            <a:avLst/>
          </a:prstGeom>
          <a:solidFill>
            <a:srgbClr val="156082"/>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Segoe UI"/>
              <a:ea typeface="+mn-ea"/>
              <a:cs typeface="+mn-cs"/>
            </a:endParaRPr>
          </a:p>
        </p:txBody>
      </p:sp>
      <p:sp>
        <p:nvSpPr>
          <p:cNvPr id="6" name="OTLSHAPE_TB_00000000000000000000000000000000_TodayMarkerShape">
            <a:extLst>
              <a:ext uri="{FF2B5EF4-FFF2-40B4-BE49-F238E27FC236}">
                <a16:creationId xmlns:a16="http://schemas.microsoft.com/office/drawing/2014/main" id="{B1E8C875-D063-5B99-D018-76E890DFD1DC}"/>
              </a:ext>
            </a:extLst>
          </p:cNvPr>
          <p:cNvSpPr/>
          <p:nvPr>
            <p:custDataLst>
              <p:tags r:id="rId66"/>
            </p:custDataLst>
          </p:nvPr>
        </p:nvSpPr>
        <p:spPr>
          <a:xfrm flipV="1">
            <a:off x="1578037" y="1376950"/>
            <a:ext cx="63500" cy="60960"/>
          </a:xfrm>
          <a:prstGeom prst="triangle">
            <a:avLst/>
          </a:prstGeom>
          <a:solidFill>
            <a:srgbClr val="FF0000"/>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Segoe UI"/>
              <a:ea typeface="+mn-ea"/>
              <a:cs typeface="+mn-cs"/>
            </a:endParaRPr>
          </a:p>
        </p:txBody>
      </p:sp>
      <p:sp>
        <p:nvSpPr>
          <p:cNvPr id="7" name="OTLSHAPE_TB_00000000000000000000000000000000_TodayMarkerText">
            <a:extLst>
              <a:ext uri="{FF2B5EF4-FFF2-40B4-BE49-F238E27FC236}">
                <a16:creationId xmlns:a16="http://schemas.microsoft.com/office/drawing/2014/main" id="{49D89769-65F9-264E-807B-6F4A4EA723D2}"/>
              </a:ext>
            </a:extLst>
          </p:cNvPr>
          <p:cNvSpPr txBox="1"/>
          <p:nvPr>
            <p:custDataLst>
              <p:tags r:id="rId67"/>
            </p:custDataLst>
          </p:nvPr>
        </p:nvSpPr>
        <p:spPr>
          <a:xfrm>
            <a:off x="1424034" y="1190895"/>
            <a:ext cx="363369" cy="186055"/>
          </a:xfrm>
          <a:prstGeom prst="rect">
            <a:avLst/>
          </a:prstGeom>
          <a:noFill/>
        </p:spPr>
        <p:txBody>
          <a:bodyPr vert="horz" wrap="non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12" normalizeH="0" baseline="0" noProof="0">
                <a:ln>
                  <a:noFill/>
                </a:ln>
                <a:solidFill>
                  <a:srgbClr val="000000"/>
                </a:solidFill>
                <a:effectLst/>
                <a:uLnTx/>
                <a:uFillTx/>
                <a:latin typeface="Calibri" panose="020F0502020204030204" pitchFamily="34" charset="0"/>
                <a:ea typeface="+mn-ea"/>
                <a:cs typeface="+mn-cs"/>
              </a:rPr>
              <a:t>Today</a:t>
            </a:r>
          </a:p>
        </p:txBody>
      </p:sp>
      <p:sp>
        <p:nvSpPr>
          <p:cNvPr id="8" name="OTLSHAPE_TB_00000000000000000000000000000000_TimescaleInterval1">
            <a:extLst>
              <a:ext uri="{FF2B5EF4-FFF2-40B4-BE49-F238E27FC236}">
                <a16:creationId xmlns:a16="http://schemas.microsoft.com/office/drawing/2014/main" id="{BD9C8B16-7693-8E7D-EC49-43A6B3D8B6B3}"/>
              </a:ext>
            </a:extLst>
          </p:cNvPr>
          <p:cNvSpPr txBox="1"/>
          <p:nvPr>
            <p:custDataLst>
              <p:tags r:id="rId68"/>
            </p:custDataLst>
          </p:nvPr>
        </p:nvSpPr>
        <p:spPr>
          <a:xfrm>
            <a:off x="1143000" y="1436323"/>
            <a:ext cx="314189" cy="186055"/>
          </a:xfrm>
          <a:prstGeom prst="rect">
            <a:avLst/>
          </a:prstGeom>
          <a:noFill/>
        </p:spPr>
        <p:txBody>
          <a:bodyPr vert="horz" wrap="none" lIns="0" tIns="0" rIns="0"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20" normalizeH="0" baseline="0" noProof="0">
                <a:ln>
                  <a:noFill/>
                </a:ln>
                <a:solidFill>
                  <a:srgbClr val="E8E8E8"/>
                </a:solidFill>
                <a:effectLst/>
                <a:uLnTx/>
                <a:uFillTx/>
                <a:latin typeface="Calibri" panose="020F0502020204030204" pitchFamily="34" charset="0"/>
                <a:ea typeface="+mn-ea"/>
                <a:cs typeface="+mn-cs"/>
              </a:rPr>
              <a:t>2026</a:t>
            </a:r>
          </a:p>
        </p:txBody>
      </p:sp>
      <p:sp>
        <p:nvSpPr>
          <p:cNvPr id="12" name="OTLSHAPE_TB_00000000000000000000000000000000_TimescaleInterval2">
            <a:extLst>
              <a:ext uri="{FF2B5EF4-FFF2-40B4-BE49-F238E27FC236}">
                <a16:creationId xmlns:a16="http://schemas.microsoft.com/office/drawing/2014/main" id="{6716C05F-C551-A667-C48D-1B82F7D584B4}"/>
              </a:ext>
            </a:extLst>
          </p:cNvPr>
          <p:cNvSpPr txBox="1"/>
          <p:nvPr>
            <p:custDataLst>
              <p:tags r:id="rId69"/>
            </p:custDataLst>
          </p:nvPr>
        </p:nvSpPr>
        <p:spPr>
          <a:xfrm>
            <a:off x="6289382" y="1436323"/>
            <a:ext cx="314189" cy="186055"/>
          </a:xfrm>
          <a:prstGeom prst="rect">
            <a:avLst/>
          </a:prstGeom>
          <a:noFill/>
        </p:spPr>
        <p:txBody>
          <a:bodyPr vert="horz" wrap="none" lIns="0" tIns="0" rIns="0"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20" normalizeH="0" baseline="0" noProof="0">
                <a:ln>
                  <a:noFill/>
                </a:ln>
                <a:solidFill>
                  <a:srgbClr val="E8E8E8"/>
                </a:solidFill>
                <a:effectLst/>
                <a:uLnTx/>
                <a:uFillTx/>
                <a:latin typeface="Calibri" panose="020F0502020204030204" pitchFamily="34" charset="0"/>
                <a:ea typeface="+mn-ea"/>
                <a:cs typeface="+mn-cs"/>
              </a:rPr>
              <a:t>2027</a:t>
            </a:r>
          </a:p>
        </p:txBody>
      </p:sp>
      <p:sp>
        <p:nvSpPr>
          <p:cNvPr id="593" name="OTLSHAPE_TB_00000000000000000000000000000000_MiddleTimescaleInterval1">
            <a:extLst>
              <a:ext uri="{FF2B5EF4-FFF2-40B4-BE49-F238E27FC236}">
                <a16:creationId xmlns:a16="http://schemas.microsoft.com/office/drawing/2014/main" id="{DF30ABF6-0D22-E481-B5AA-6C6E7A5809F7}"/>
              </a:ext>
            </a:extLst>
          </p:cNvPr>
          <p:cNvSpPr txBox="1"/>
          <p:nvPr>
            <p:custDataLst>
              <p:tags r:id="rId70"/>
            </p:custDataLst>
          </p:nvPr>
        </p:nvSpPr>
        <p:spPr>
          <a:xfrm>
            <a:off x="1143000" y="1628347"/>
            <a:ext cx="175561" cy="186055"/>
          </a:xfrm>
          <a:prstGeom prst="rect">
            <a:avLst/>
          </a:prstGeom>
          <a:noFill/>
        </p:spPr>
        <p:txBody>
          <a:bodyPr vert="horz" wrap="none" lIns="0" tIns="0" rIns="0"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30" normalizeH="0" baseline="0" noProof="0">
                <a:ln>
                  <a:noFill/>
                </a:ln>
                <a:solidFill>
                  <a:srgbClr val="E8E8E8"/>
                </a:solidFill>
                <a:effectLst/>
                <a:uLnTx/>
                <a:uFillTx/>
                <a:latin typeface="Calibri" panose="020F0502020204030204" pitchFamily="34" charset="0"/>
                <a:ea typeface="+mn-ea"/>
                <a:cs typeface="+mn-cs"/>
              </a:rPr>
              <a:t>Q2</a:t>
            </a:r>
          </a:p>
        </p:txBody>
      </p:sp>
      <p:sp>
        <p:nvSpPr>
          <p:cNvPr id="595" name="OTLSHAPE_TB_00000000000000000000000000000000_MiddleTimescaleInterval2">
            <a:extLst>
              <a:ext uri="{FF2B5EF4-FFF2-40B4-BE49-F238E27FC236}">
                <a16:creationId xmlns:a16="http://schemas.microsoft.com/office/drawing/2014/main" id="{B80F662B-5C23-C901-0FF1-266999A932EA}"/>
              </a:ext>
            </a:extLst>
          </p:cNvPr>
          <p:cNvSpPr txBox="1"/>
          <p:nvPr>
            <p:custDataLst>
              <p:tags r:id="rId71"/>
            </p:custDataLst>
          </p:nvPr>
        </p:nvSpPr>
        <p:spPr>
          <a:xfrm>
            <a:off x="2845984" y="1628347"/>
            <a:ext cx="175561" cy="186055"/>
          </a:xfrm>
          <a:prstGeom prst="rect">
            <a:avLst/>
          </a:prstGeom>
          <a:noFill/>
        </p:spPr>
        <p:txBody>
          <a:bodyPr vert="horz" wrap="none" lIns="0" tIns="0" rIns="0"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30" normalizeH="0" baseline="0" noProof="0">
                <a:ln>
                  <a:noFill/>
                </a:ln>
                <a:solidFill>
                  <a:srgbClr val="E8E8E8"/>
                </a:solidFill>
                <a:effectLst/>
                <a:uLnTx/>
                <a:uFillTx/>
                <a:latin typeface="Calibri" panose="020F0502020204030204" pitchFamily="34" charset="0"/>
                <a:ea typeface="+mn-ea"/>
                <a:cs typeface="+mn-cs"/>
              </a:rPr>
              <a:t>Q3</a:t>
            </a:r>
          </a:p>
        </p:txBody>
      </p:sp>
      <p:sp>
        <p:nvSpPr>
          <p:cNvPr id="597" name="OTLSHAPE_TB_00000000000000000000000000000000_MiddleTimescaleInterval3">
            <a:extLst>
              <a:ext uri="{FF2B5EF4-FFF2-40B4-BE49-F238E27FC236}">
                <a16:creationId xmlns:a16="http://schemas.microsoft.com/office/drawing/2014/main" id="{F3D02E00-AF0F-DB49-16E6-0BEDAE75BCBC}"/>
              </a:ext>
            </a:extLst>
          </p:cNvPr>
          <p:cNvSpPr txBox="1"/>
          <p:nvPr>
            <p:custDataLst>
              <p:tags r:id="rId72"/>
            </p:custDataLst>
          </p:nvPr>
        </p:nvSpPr>
        <p:spPr>
          <a:xfrm>
            <a:off x="4567683" y="1628347"/>
            <a:ext cx="175561" cy="186055"/>
          </a:xfrm>
          <a:prstGeom prst="rect">
            <a:avLst/>
          </a:prstGeom>
          <a:noFill/>
        </p:spPr>
        <p:txBody>
          <a:bodyPr vert="horz" wrap="none" lIns="0" tIns="0" rIns="0"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30" normalizeH="0" baseline="0" noProof="0">
                <a:ln>
                  <a:noFill/>
                </a:ln>
                <a:solidFill>
                  <a:srgbClr val="E8E8E8"/>
                </a:solidFill>
                <a:effectLst/>
                <a:uLnTx/>
                <a:uFillTx/>
                <a:latin typeface="Calibri" panose="020F0502020204030204" pitchFamily="34" charset="0"/>
                <a:ea typeface="+mn-ea"/>
                <a:cs typeface="+mn-cs"/>
              </a:rPr>
              <a:t>Q4</a:t>
            </a:r>
          </a:p>
        </p:txBody>
      </p:sp>
      <p:sp>
        <p:nvSpPr>
          <p:cNvPr id="599" name="OTLSHAPE_TB_00000000000000000000000000000000_MiddleTimescaleInterval4">
            <a:extLst>
              <a:ext uri="{FF2B5EF4-FFF2-40B4-BE49-F238E27FC236}">
                <a16:creationId xmlns:a16="http://schemas.microsoft.com/office/drawing/2014/main" id="{0060D044-EF41-6621-5199-36DE22213466}"/>
              </a:ext>
            </a:extLst>
          </p:cNvPr>
          <p:cNvSpPr txBox="1"/>
          <p:nvPr>
            <p:custDataLst>
              <p:tags r:id="rId73"/>
            </p:custDataLst>
          </p:nvPr>
        </p:nvSpPr>
        <p:spPr>
          <a:xfrm>
            <a:off x="6289382" y="1628347"/>
            <a:ext cx="175561" cy="186055"/>
          </a:xfrm>
          <a:prstGeom prst="rect">
            <a:avLst/>
          </a:prstGeom>
          <a:noFill/>
        </p:spPr>
        <p:txBody>
          <a:bodyPr vert="horz" wrap="none" lIns="0" tIns="0" rIns="0"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30" normalizeH="0" baseline="0" noProof="0">
                <a:ln>
                  <a:noFill/>
                </a:ln>
                <a:solidFill>
                  <a:srgbClr val="E8E8E8"/>
                </a:solidFill>
                <a:effectLst/>
                <a:uLnTx/>
                <a:uFillTx/>
                <a:latin typeface="Calibri" panose="020F0502020204030204" pitchFamily="34" charset="0"/>
                <a:ea typeface="+mn-ea"/>
                <a:cs typeface="+mn-cs"/>
              </a:rPr>
              <a:t>Q1</a:t>
            </a:r>
          </a:p>
        </p:txBody>
      </p:sp>
      <p:sp>
        <p:nvSpPr>
          <p:cNvPr id="611" name="OTLSHAPE_TB_00000000000000000000000000000000_MiddleTimescaleInterval5">
            <a:extLst>
              <a:ext uri="{FF2B5EF4-FFF2-40B4-BE49-F238E27FC236}">
                <a16:creationId xmlns:a16="http://schemas.microsoft.com/office/drawing/2014/main" id="{B6B86721-AABB-6C54-4DF6-9ADF95DEE399}"/>
              </a:ext>
            </a:extLst>
          </p:cNvPr>
          <p:cNvSpPr txBox="1"/>
          <p:nvPr>
            <p:custDataLst>
              <p:tags r:id="rId74"/>
            </p:custDataLst>
          </p:nvPr>
        </p:nvSpPr>
        <p:spPr>
          <a:xfrm>
            <a:off x="7973652" y="1628347"/>
            <a:ext cx="175561" cy="186055"/>
          </a:xfrm>
          <a:prstGeom prst="rect">
            <a:avLst/>
          </a:prstGeom>
          <a:noFill/>
        </p:spPr>
        <p:txBody>
          <a:bodyPr vert="horz" wrap="none" lIns="0" tIns="0" rIns="0"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30" normalizeH="0" baseline="0" noProof="0">
                <a:ln>
                  <a:noFill/>
                </a:ln>
                <a:solidFill>
                  <a:srgbClr val="E8E8E8"/>
                </a:solidFill>
                <a:effectLst/>
                <a:uLnTx/>
                <a:uFillTx/>
                <a:latin typeface="Calibri" panose="020F0502020204030204" pitchFamily="34" charset="0"/>
                <a:ea typeface="+mn-ea"/>
                <a:cs typeface="+mn-cs"/>
              </a:rPr>
              <a:t>Q2</a:t>
            </a:r>
          </a:p>
        </p:txBody>
      </p:sp>
      <p:sp>
        <p:nvSpPr>
          <p:cNvPr id="613" name="OTLSHAPE_TB_00000000000000000000000000000000_MiddleTimescaleInterval6">
            <a:extLst>
              <a:ext uri="{FF2B5EF4-FFF2-40B4-BE49-F238E27FC236}">
                <a16:creationId xmlns:a16="http://schemas.microsoft.com/office/drawing/2014/main" id="{D657918A-5357-3A5A-ADD2-23297E2D45B1}"/>
              </a:ext>
            </a:extLst>
          </p:cNvPr>
          <p:cNvSpPr txBox="1"/>
          <p:nvPr>
            <p:custDataLst>
              <p:tags r:id="rId75"/>
            </p:custDataLst>
          </p:nvPr>
        </p:nvSpPr>
        <p:spPr>
          <a:xfrm>
            <a:off x="9676636" y="1628347"/>
            <a:ext cx="175561" cy="186055"/>
          </a:xfrm>
          <a:prstGeom prst="rect">
            <a:avLst/>
          </a:prstGeom>
          <a:noFill/>
        </p:spPr>
        <p:txBody>
          <a:bodyPr vert="horz" wrap="none" lIns="0" tIns="0" rIns="0"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30" normalizeH="0" baseline="0" noProof="0">
                <a:ln>
                  <a:noFill/>
                </a:ln>
                <a:solidFill>
                  <a:srgbClr val="E8E8E8"/>
                </a:solidFill>
                <a:effectLst/>
                <a:uLnTx/>
                <a:uFillTx/>
                <a:latin typeface="Calibri" panose="020F0502020204030204" pitchFamily="34" charset="0"/>
                <a:ea typeface="+mn-ea"/>
                <a:cs typeface="+mn-cs"/>
              </a:rPr>
              <a:t>Q3</a:t>
            </a:r>
          </a:p>
        </p:txBody>
      </p:sp>
      <p:sp>
        <p:nvSpPr>
          <p:cNvPr id="144" name="OTLSHAPE_SLT_4e673deba5054865af4df38da3bb4c4c_Duration" hidden="1">
            <a:extLst>
              <a:ext uri="{FF2B5EF4-FFF2-40B4-BE49-F238E27FC236}">
                <a16:creationId xmlns:a16="http://schemas.microsoft.com/office/drawing/2014/main" id="{A8E1B3D3-555D-0F90-9CB2-A6E572148A98}"/>
              </a:ext>
            </a:extLst>
          </p:cNvPr>
          <p:cNvSpPr txBox="1"/>
          <p:nvPr>
            <p:custDataLst>
              <p:tags r:id="rId76"/>
            </p:custDataLst>
          </p:nvPr>
        </p:nvSpPr>
        <p:spPr>
          <a:xfrm>
            <a:off x="12700" y="-381804"/>
            <a:ext cx="457200" cy="153888"/>
          </a:xfrm>
          <a:prstGeom prst="rect">
            <a:avLst/>
          </a:prstGeom>
          <a:noFill/>
        </p:spPr>
        <p:txBody>
          <a:bodyPr vert="horz"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ED7D31"/>
                </a:solidFill>
                <a:effectLst/>
                <a:uLnTx/>
                <a:uFillTx/>
                <a:latin typeface="Calibri" panose="020F0502020204030204" pitchFamily="34" charset="0"/>
                <a:ea typeface="+mn-ea"/>
                <a:cs typeface="+mn-cs"/>
              </a:rPr>
              <a:t>102 days</a:t>
            </a:r>
          </a:p>
        </p:txBody>
      </p:sp>
      <p:sp>
        <p:nvSpPr>
          <p:cNvPr id="146" name="OTLSHAPE_SLT_4e673deba5054865af4df38da3bb4c4c_StartDate" hidden="1">
            <a:extLst>
              <a:ext uri="{FF2B5EF4-FFF2-40B4-BE49-F238E27FC236}">
                <a16:creationId xmlns:a16="http://schemas.microsoft.com/office/drawing/2014/main" id="{4325AA94-E63B-A78E-82DE-CFB43A589BE5}"/>
              </a:ext>
            </a:extLst>
          </p:cNvPr>
          <p:cNvSpPr txBox="1"/>
          <p:nvPr>
            <p:custDataLst>
              <p:tags r:id="rId77"/>
            </p:custDataLst>
          </p:nvPr>
        </p:nvSpPr>
        <p:spPr>
          <a:xfrm>
            <a:off x="12700" y="74255"/>
            <a:ext cx="0" cy="0"/>
          </a:xfrm>
          <a:prstGeom prst="rect">
            <a:avLst/>
          </a:prstGeom>
          <a:noFill/>
        </p:spPr>
        <p:txBody>
          <a:bodyPr vert="horz"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0E2841"/>
              </a:solidFill>
              <a:effectLst/>
              <a:uLnTx/>
              <a:uFillTx/>
              <a:latin typeface="Calibri" panose="020F0502020204030204" pitchFamily="34" charset="0"/>
              <a:ea typeface="+mn-ea"/>
              <a:cs typeface="+mn-cs"/>
            </a:endParaRPr>
          </a:p>
        </p:txBody>
      </p:sp>
      <p:sp>
        <p:nvSpPr>
          <p:cNvPr id="147" name="OTLSHAPE_SLT_4e673deba5054865af4df38da3bb4c4c_EndDate" hidden="1">
            <a:extLst>
              <a:ext uri="{FF2B5EF4-FFF2-40B4-BE49-F238E27FC236}">
                <a16:creationId xmlns:a16="http://schemas.microsoft.com/office/drawing/2014/main" id="{24705BA7-7293-8EE0-97D4-D05B3DD8A0A2}"/>
              </a:ext>
            </a:extLst>
          </p:cNvPr>
          <p:cNvSpPr txBox="1"/>
          <p:nvPr>
            <p:custDataLst>
              <p:tags r:id="rId78"/>
            </p:custDataLst>
          </p:nvPr>
        </p:nvSpPr>
        <p:spPr>
          <a:xfrm>
            <a:off x="12700" y="74255"/>
            <a:ext cx="0" cy="0"/>
          </a:xfrm>
          <a:prstGeom prst="rect">
            <a:avLst/>
          </a:prstGeom>
          <a:noFill/>
        </p:spPr>
        <p:txBody>
          <a:bodyPr vert="horz"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0E2841"/>
              </a:solidFill>
              <a:effectLst/>
              <a:uLnTx/>
              <a:uFillTx/>
              <a:latin typeface="Calibri" panose="020F0502020204030204" pitchFamily="34" charset="0"/>
              <a:ea typeface="+mn-ea"/>
              <a:cs typeface="+mn-cs"/>
            </a:endParaRPr>
          </a:p>
        </p:txBody>
      </p:sp>
      <p:sp>
        <p:nvSpPr>
          <p:cNvPr id="148" name="OTLSHAPE_SLT_4e673deba5054865af4df38da3bb4c4c_Title">
            <a:extLst>
              <a:ext uri="{FF2B5EF4-FFF2-40B4-BE49-F238E27FC236}">
                <a16:creationId xmlns:a16="http://schemas.microsoft.com/office/drawing/2014/main" id="{2AACBF09-F72B-5247-8E9C-3138A92A3507}"/>
              </a:ext>
            </a:extLst>
          </p:cNvPr>
          <p:cNvSpPr txBox="1"/>
          <p:nvPr>
            <p:custDataLst>
              <p:tags r:id="rId79"/>
            </p:custDataLst>
          </p:nvPr>
        </p:nvSpPr>
        <p:spPr>
          <a:xfrm>
            <a:off x="3912676" y="3935407"/>
            <a:ext cx="2679700" cy="170519"/>
          </a:xfrm>
          <a:prstGeom prst="rect">
            <a:avLst/>
          </a:prstGeom>
          <a:noFill/>
        </p:spPr>
        <p:txBody>
          <a:bodyPr vert="horz"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2" normalizeH="0" baseline="0" noProof="0">
                <a:ln>
                  <a:noFill/>
                </a:ln>
                <a:solidFill>
                  <a:srgbClr val="000000"/>
                </a:solidFill>
                <a:effectLst/>
                <a:uLnTx/>
                <a:uFillTx/>
                <a:latin typeface="Calibri" panose="020F0502020204030204" pitchFamily="34" charset="0"/>
                <a:ea typeface="+mn-ea"/>
                <a:cs typeface="+mn-cs"/>
              </a:rPr>
              <a:t>False floor: Procurement and Installation phase</a:t>
            </a:r>
          </a:p>
        </p:txBody>
      </p:sp>
      <p:sp>
        <p:nvSpPr>
          <p:cNvPr id="155" name="OTLSHAPE_SLT_4e673deba5054865af4df38da3bb4c4c_TextPercentage" hidden="1">
            <a:extLst>
              <a:ext uri="{FF2B5EF4-FFF2-40B4-BE49-F238E27FC236}">
                <a16:creationId xmlns:a16="http://schemas.microsoft.com/office/drawing/2014/main" id="{C28D6352-974E-E6F1-3EE9-62B3F6399571}"/>
              </a:ext>
            </a:extLst>
          </p:cNvPr>
          <p:cNvSpPr txBox="1"/>
          <p:nvPr>
            <p:custDataLst>
              <p:tags r:id="rId80"/>
            </p:custDataLst>
          </p:nvPr>
        </p:nvSpPr>
        <p:spPr>
          <a:xfrm>
            <a:off x="12700" y="74255"/>
            <a:ext cx="0" cy="0"/>
          </a:xfrm>
          <a:prstGeom prst="rect">
            <a:avLst/>
          </a:prstGeom>
          <a:noFill/>
        </p:spPr>
        <p:txBody>
          <a:bodyPr vert="horz"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E8E8E8"/>
              </a:solidFill>
              <a:effectLst/>
              <a:uLnTx/>
              <a:uFillTx/>
              <a:latin typeface="Calibri" panose="020F0502020204030204" pitchFamily="34" charset="0"/>
              <a:ea typeface="+mn-ea"/>
              <a:cs typeface="+mn-cs"/>
            </a:endParaRPr>
          </a:p>
        </p:txBody>
      </p:sp>
      <p:sp>
        <p:nvSpPr>
          <p:cNvPr id="20" name="OTLSHAPE_SLT_4e673deba5054865af4df38da3bb4c4c_Variance" hidden="1">
            <a:extLst>
              <a:ext uri="{FF2B5EF4-FFF2-40B4-BE49-F238E27FC236}">
                <a16:creationId xmlns:a16="http://schemas.microsoft.com/office/drawing/2014/main" id="{5480B5BB-9442-AC00-7468-AD1DA362665D}"/>
              </a:ext>
            </a:extLst>
          </p:cNvPr>
          <p:cNvSpPr txBox="1"/>
          <p:nvPr>
            <p:custDataLst>
              <p:tags r:id="rId81"/>
            </p:custDataLst>
          </p:nvPr>
        </p:nvSpPr>
        <p:spPr>
          <a:xfrm>
            <a:off x="12700" y="66561"/>
            <a:ext cx="0" cy="0"/>
          </a:xfrm>
          <a:prstGeom prst="rect">
            <a:avLst/>
          </a:prstGeom>
          <a:noFill/>
        </p:spPr>
        <p:txBody>
          <a:bodyPr vert="horz"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639" name="OTLSHAPE_SLT_4e673deba5054865af4df38da3bb4c4c_JoinedDate">
            <a:extLst>
              <a:ext uri="{FF2B5EF4-FFF2-40B4-BE49-F238E27FC236}">
                <a16:creationId xmlns:a16="http://schemas.microsoft.com/office/drawing/2014/main" id="{D3607F35-511F-244C-6EFC-3AEA14783285}"/>
              </a:ext>
            </a:extLst>
          </p:cNvPr>
          <p:cNvSpPr txBox="1"/>
          <p:nvPr>
            <p:custDataLst>
              <p:tags r:id="rId82"/>
            </p:custDataLst>
          </p:nvPr>
        </p:nvSpPr>
        <p:spPr>
          <a:xfrm>
            <a:off x="100431" y="3943154"/>
            <a:ext cx="1054100" cy="155025"/>
          </a:xfrm>
          <a:prstGeom prst="rect">
            <a:avLst/>
          </a:prstGeom>
          <a:noFill/>
        </p:spPr>
        <p:txBody>
          <a:bodyPr vert="horz"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4" normalizeH="0" baseline="0" noProof="0">
                <a:ln>
                  <a:noFill/>
                </a:ln>
                <a:solidFill>
                  <a:srgbClr val="0E2841"/>
                </a:solidFill>
                <a:effectLst/>
                <a:uLnTx/>
                <a:uFillTx/>
                <a:latin typeface="Calibri" panose="020F0502020204030204" pitchFamily="34" charset="0"/>
                <a:ea typeface="+mn-ea"/>
                <a:cs typeface="+mn-cs"/>
              </a:rPr>
              <a:t>Apr 2026 - Aug 2026</a:t>
            </a:r>
          </a:p>
        </p:txBody>
      </p:sp>
      <p:sp>
        <p:nvSpPr>
          <p:cNvPr id="691" name="OTLSHAPE_SLT_d7c66909c9ee41b99b97b8b4eca384d4_Duration" hidden="1">
            <a:extLst>
              <a:ext uri="{FF2B5EF4-FFF2-40B4-BE49-F238E27FC236}">
                <a16:creationId xmlns:a16="http://schemas.microsoft.com/office/drawing/2014/main" id="{D25B32F2-15DC-D227-9AFF-57975175008D}"/>
              </a:ext>
            </a:extLst>
          </p:cNvPr>
          <p:cNvSpPr txBox="1"/>
          <p:nvPr>
            <p:custDataLst>
              <p:tags r:id="rId83"/>
            </p:custDataLst>
          </p:nvPr>
        </p:nvSpPr>
        <p:spPr>
          <a:xfrm>
            <a:off x="12700" y="-310466"/>
            <a:ext cx="393700" cy="165100"/>
          </a:xfrm>
          <a:prstGeom prst="rect">
            <a:avLst/>
          </a:prstGeom>
          <a:noFill/>
        </p:spPr>
        <p:txBody>
          <a:bodyPr vert="horz"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ED7D31"/>
                </a:solidFill>
                <a:effectLst/>
                <a:uLnTx/>
                <a:uFillTx/>
                <a:latin typeface="Calibri" panose="020F0502020204030204" pitchFamily="34" charset="0"/>
                <a:ea typeface="+mn-ea"/>
                <a:cs typeface="+mn-cs"/>
              </a:rPr>
              <a:t>26 days</a:t>
            </a:r>
          </a:p>
        </p:txBody>
      </p:sp>
      <p:sp>
        <p:nvSpPr>
          <p:cNvPr id="692" name="OTLSHAPE_SLT_d7c66909c9ee41b99b97b8b4eca384d4_JoinedDate">
            <a:extLst>
              <a:ext uri="{FF2B5EF4-FFF2-40B4-BE49-F238E27FC236}">
                <a16:creationId xmlns:a16="http://schemas.microsoft.com/office/drawing/2014/main" id="{BBCB4535-ECFD-240E-D611-CAAD4B4C867C}"/>
              </a:ext>
            </a:extLst>
          </p:cNvPr>
          <p:cNvSpPr txBox="1"/>
          <p:nvPr>
            <p:custDataLst>
              <p:tags r:id="rId84"/>
            </p:custDataLst>
          </p:nvPr>
        </p:nvSpPr>
        <p:spPr>
          <a:xfrm>
            <a:off x="2761984" y="4151773"/>
            <a:ext cx="1054100" cy="165100"/>
          </a:xfrm>
          <a:prstGeom prst="rect">
            <a:avLst/>
          </a:prstGeom>
          <a:noFill/>
        </p:spPr>
        <p:txBody>
          <a:bodyPr vert="horz"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E2841"/>
                </a:solidFill>
                <a:effectLst/>
                <a:uLnTx/>
                <a:uFillTx/>
                <a:latin typeface="Calibri" panose="020F0502020204030204" pitchFamily="34" charset="0"/>
                <a:ea typeface="+mn-ea"/>
                <a:cs typeface="+mn-cs"/>
              </a:rPr>
              <a:t>Aug 2026 - Oct 2026</a:t>
            </a:r>
          </a:p>
        </p:txBody>
      </p:sp>
      <p:sp>
        <p:nvSpPr>
          <p:cNvPr id="693" name="OTLSHAPE_SLT_d7c66909c9ee41b99b97b8b4eca384d4_Variance" hidden="1">
            <a:extLst>
              <a:ext uri="{FF2B5EF4-FFF2-40B4-BE49-F238E27FC236}">
                <a16:creationId xmlns:a16="http://schemas.microsoft.com/office/drawing/2014/main" id="{141BBE75-6F8D-3627-D756-9EF6AE5A989B}"/>
              </a:ext>
            </a:extLst>
          </p:cNvPr>
          <p:cNvSpPr txBox="1"/>
          <p:nvPr>
            <p:custDataLst>
              <p:tags r:id="rId85"/>
            </p:custDataLst>
          </p:nvPr>
        </p:nvSpPr>
        <p:spPr>
          <a:xfrm>
            <a:off x="12700" y="66561"/>
            <a:ext cx="0" cy="0"/>
          </a:xfrm>
          <a:prstGeom prst="rect">
            <a:avLst/>
          </a:prstGeom>
          <a:noFill/>
        </p:spPr>
        <p:txBody>
          <a:bodyPr vert="horz"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694" name="OTLSHAPE_SLT_d7c66909c9ee41b99b97b8b4eca384d4_StartDate" hidden="1">
            <a:extLst>
              <a:ext uri="{FF2B5EF4-FFF2-40B4-BE49-F238E27FC236}">
                <a16:creationId xmlns:a16="http://schemas.microsoft.com/office/drawing/2014/main" id="{5BCC1459-35E1-9539-312B-CE6FF7CD16CC}"/>
              </a:ext>
            </a:extLst>
          </p:cNvPr>
          <p:cNvSpPr txBox="1"/>
          <p:nvPr>
            <p:custDataLst>
              <p:tags r:id="rId86"/>
            </p:custDataLst>
          </p:nvPr>
        </p:nvSpPr>
        <p:spPr>
          <a:xfrm>
            <a:off x="12700" y="74255"/>
            <a:ext cx="0" cy="0"/>
          </a:xfrm>
          <a:prstGeom prst="rect">
            <a:avLst/>
          </a:prstGeom>
          <a:noFill/>
        </p:spPr>
        <p:txBody>
          <a:bodyPr vert="horz"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0E2841"/>
              </a:solidFill>
              <a:effectLst/>
              <a:uLnTx/>
              <a:uFillTx/>
              <a:latin typeface="Calibri" panose="020F0502020204030204" pitchFamily="34" charset="0"/>
              <a:ea typeface="+mn-ea"/>
              <a:cs typeface="+mn-cs"/>
            </a:endParaRPr>
          </a:p>
        </p:txBody>
      </p:sp>
      <p:sp>
        <p:nvSpPr>
          <p:cNvPr id="695" name="OTLSHAPE_SLT_d7c66909c9ee41b99b97b8b4eca384d4_EndDate" hidden="1">
            <a:extLst>
              <a:ext uri="{FF2B5EF4-FFF2-40B4-BE49-F238E27FC236}">
                <a16:creationId xmlns:a16="http://schemas.microsoft.com/office/drawing/2014/main" id="{04235292-ECC3-EB9B-8572-45599ABA1556}"/>
              </a:ext>
            </a:extLst>
          </p:cNvPr>
          <p:cNvSpPr txBox="1"/>
          <p:nvPr>
            <p:custDataLst>
              <p:tags r:id="rId87"/>
            </p:custDataLst>
          </p:nvPr>
        </p:nvSpPr>
        <p:spPr>
          <a:xfrm>
            <a:off x="12700" y="74255"/>
            <a:ext cx="0" cy="0"/>
          </a:xfrm>
          <a:prstGeom prst="rect">
            <a:avLst/>
          </a:prstGeom>
          <a:noFill/>
        </p:spPr>
        <p:txBody>
          <a:bodyPr vert="horz"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0E2841"/>
              </a:solidFill>
              <a:effectLst/>
              <a:uLnTx/>
              <a:uFillTx/>
              <a:latin typeface="Calibri" panose="020F0502020204030204" pitchFamily="34" charset="0"/>
              <a:ea typeface="+mn-ea"/>
              <a:cs typeface="+mn-cs"/>
            </a:endParaRPr>
          </a:p>
        </p:txBody>
      </p:sp>
      <p:sp>
        <p:nvSpPr>
          <p:cNvPr id="696" name="OTLSHAPE_SLT_d7c66909c9ee41b99b97b8b4eca384d4_Title">
            <a:extLst>
              <a:ext uri="{FF2B5EF4-FFF2-40B4-BE49-F238E27FC236}">
                <a16:creationId xmlns:a16="http://schemas.microsoft.com/office/drawing/2014/main" id="{D1A7F30F-38DD-63B2-4905-0BD08F36E001}"/>
              </a:ext>
            </a:extLst>
          </p:cNvPr>
          <p:cNvSpPr txBox="1"/>
          <p:nvPr>
            <p:custDataLst>
              <p:tags r:id="rId88"/>
            </p:custDataLst>
          </p:nvPr>
        </p:nvSpPr>
        <p:spPr>
          <a:xfrm>
            <a:off x="4586384" y="4144026"/>
            <a:ext cx="2616200" cy="170519"/>
          </a:xfrm>
          <a:prstGeom prst="rect">
            <a:avLst/>
          </a:prstGeom>
          <a:noFill/>
        </p:spPr>
        <p:txBody>
          <a:bodyPr vert="horz"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2" normalizeH="0" baseline="0" noProof="0">
                <a:ln>
                  <a:noFill/>
                </a:ln>
                <a:solidFill>
                  <a:srgbClr val="000000"/>
                </a:solidFill>
                <a:effectLst/>
                <a:uLnTx/>
                <a:uFillTx/>
                <a:latin typeface="Calibri" panose="020F0502020204030204" pitchFamily="34" charset="0"/>
                <a:ea typeface="+mn-ea"/>
                <a:cs typeface="+mn-cs"/>
              </a:rPr>
              <a:t>MCA &amp; CEP: Rack installation and Energization</a:t>
            </a:r>
          </a:p>
        </p:txBody>
      </p:sp>
      <p:sp>
        <p:nvSpPr>
          <p:cNvPr id="697" name="OTLSHAPE_SLT_d7c66909c9ee41b99b97b8b4eca384d4_TextPercentage" hidden="1">
            <a:extLst>
              <a:ext uri="{FF2B5EF4-FFF2-40B4-BE49-F238E27FC236}">
                <a16:creationId xmlns:a16="http://schemas.microsoft.com/office/drawing/2014/main" id="{C01D88A7-D2F0-BB7A-D087-AF3DD9EEC394}"/>
              </a:ext>
            </a:extLst>
          </p:cNvPr>
          <p:cNvSpPr txBox="1"/>
          <p:nvPr>
            <p:custDataLst>
              <p:tags r:id="rId89"/>
            </p:custDataLst>
          </p:nvPr>
        </p:nvSpPr>
        <p:spPr>
          <a:xfrm>
            <a:off x="12700" y="74255"/>
            <a:ext cx="0" cy="0"/>
          </a:xfrm>
          <a:prstGeom prst="rect">
            <a:avLst/>
          </a:prstGeom>
          <a:noFill/>
        </p:spPr>
        <p:txBody>
          <a:bodyPr vert="horz"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E8E8E8"/>
              </a:solidFill>
              <a:effectLst/>
              <a:uLnTx/>
              <a:uFillTx/>
              <a:latin typeface="Calibri" panose="020F0502020204030204" pitchFamily="34" charset="0"/>
              <a:ea typeface="+mn-ea"/>
              <a:cs typeface="+mn-cs"/>
            </a:endParaRPr>
          </a:p>
        </p:txBody>
      </p:sp>
      <p:sp>
        <p:nvSpPr>
          <p:cNvPr id="701" name="OTLSHAPE_SLT_9cf42dbb99c445358cd416c77c65da1f_Duration" hidden="1">
            <a:extLst>
              <a:ext uri="{FF2B5EF4-FFF2-40B4-BE49-F238E27FC236}">
                <a16:creationId xmlns:a16="http://schemas.microsoft.com/office/drawing/2014/main" id="{9E01F3A1-DAF9-91C4-B65A-4C169F053B02}"/>
              </a:ext>
            </a:extLst>
          </p:cNvPr>
          <p:cNvSpPr txBox="1"/>
          <p:nvPr>
            <p:custDataLst>
              <p:tags r:id="rId90"/>
            </p:custDataLst>
          </p:nvPr>
        </p:nvSpPr>
        <p:spPr>
          <a:xfrm>
            <a:off x="12700" y="-304860"/>
            <a:ext cx="393700" cy="153888"/>
          </a:xfrm>
          <a:prstGeom prst="rect">
            <a:avLst/>
          </a:prstGeom>
          <a:noFill/>
        </p:spPr>
        <p:txBody>
          <a:bodyPr vert="horz"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ED7D31"/>
                </a:solidFill>
                <a:effectLst/>
                <a:uLnTx/>
                <a:uFillTx/>
                <a:latin typeface="Calibri" panose="020F0502020204030204" pitchFamily="34" charset="0"/>
                <a:ea typeface="+mn-ea"/>
                <a:cs typeface="+mn-cs"/>
              </a:rPr>
              <a:t>60 days</a:t>
            </a:r>
          </a:p>
        </p:txBody>
      </p:sp>
      <p:sp>
        <p:nvSpPr>
          <p:cNvPr id="702" name="OTLSHAPE_SLT_9cf42dbb99c445358cd416c77c65da1f_JoinedDate">
            <a:extLst>
              <a:ext uri="{FF2B5EF4-FFF2-40B4-BE49-F238E27FC236}">
                <a16:creationId xmlns:a16="http://schemas.microsoft.com/office/drawing/2014/main" id="{27B616C7-55D0-CD4F-67E9-F54E7AAA3EC7}"/>
              </a:ext>
            </a:extLst>
          </p:cNvPr>
          <p:cNvSpPr txBox="1"/>
          <p:nvPr>
            <p:custDataLst>
              <p:tags r:id="rId91"/>
            </p:custDataLst>
          </p:nvPr>
        </p:nvSpPr>
        <p:spPr>
          <a:xfrm>
            <a:off x="4453115" y="2531761"/>
            <a:ext cx="1079500" cy="155025"/>
          </a:xfrm>
          <a:prstGeom prst="rect">
            <a:avLst/>
          </a:prstGeom>
          <a:noFill/>
        </p:spPr>
        <p:txBody>
          <a:bodyPr vert="horz"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6" normalizeH="0" baseline="0" noProof="0">
                <a:ln>
                  <a:noFill/>
                </a:ln>
                <a:solidFill>
                  <a:srgbClr val="0E2841"/>
                </a:solidFill>
                <a:effectLst/>
                <a:uLnTx/>
                <a:uFillTx/>
                <a:latin typeface="Calibri" panose="020F0502020204030204" pitchFamily="34" charset="0"/>
                <a:ea typeface="+mn-ea"/>
                <a:cs typeface="+mn-cs"/>
              </a:rPr>
              <a:t>Nov 2026 - Feb 2027</a:t>
            </a:r>
          </a:p>
        </p:txBody>
      </p:sp>
      <p:sp>
        <p:nvSpPr>
          <p:cNvPr id="703" name="OTLSHAPE_SLT_9cf42dbb99c445358cd416c77c65da1f_Variance" hidden="1">
            <a:extLst>
              <a:ext uri="{FF2B5EF4-FFF2-40B4-BE49-F238E27FC236}">
                <a16:creationId xmlns:a16="http://schemas.microsoft.com/office/drawing/2014/main" id="{CFB5C16A-1D83-3EB8-0985-518649BEE87B}"/>
              </a:ext>
            </a:extLst>
          </p:cNvPr>
          <p:cNvSpPr txBox="1"/>
          <p:nvPr>
            <p:custDataLst>
              <p:tags r:id="rId92"/>
            </p:custDataLst>
          </p:nvPr>
        </p:nvSpPr>
        <p:spPr>
          <a:xfrm>
            <a:off x="12700" y="66561"/>
            <a:ext cx="0" cy="0"/>
          </a:xfrm>
          <a:prstGeom prst="rect">
            <a:avLst/>
          </a:prstGeom>
          <a:noFill/>
        </p:spPr>
        <p:txBody>
          <a:bodyPr vert="horz"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704" name="OTLSHAPE_SLT_9cf42dbb99c445358cd416c77c65da1f_StartDate" hidden="1">
            <a:extLst>
              <a:ext uri="{FF2B5EF4-FFF2-40B4-BE49-F238E27FC236}">
                <a16:creationId xmlns:a16="http://schemas.microsoft.com/office/drawing/2014/main" id="{C0378E65-D278-0C5A-3EDB-93999D9A816E}"/>
              </a:ext>
            </a:extLst>
          </p:cNvPr>
          <p:cNvSpPr txBox="1"/>
          <p:nvPr>
            <p:custDataLst>
              <p:tags r:id="rId93"/>
            </p:custDataLst>
          </p:nvPr>
        </p:nvSpPr>
        <p:spPr>
          <a:xfrm>
            <a:off x="12700" y="74255"/>
            <a:ext cx="0" cy="0"/>
          </a:xfrm>
          <a:prstGeom prst="rect">
            <a:avLst/>
          </a:prstGeom>
          <a:noFill/>
        </p:spPr>
        <p:txBody>
          <a:bodyPr vert="horz"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0E2841"/>
              </a:solidFill>
              <a:effectLst/>
              <a:uLnTx/>
              <a:uFillTx/>
              <a:latin typeface="Calibri" panose="020F0502020204030204" pitchFamily="34" charset="0"/>
              <a:ea typeface="+mn-ea"/>
              <a:cs typeface="+mn-cs"/>
            </a:endParaRPr>
          </a:p>
        </p:txBody>
      </p:sp>
      <p:sp>
        <p:nvSpPr>
          <p:cNvPr id="705" name="OTLSHAPE_SLT_9cf42dbb99c445358cd416c77c65da1f_EndDate" hidden="1">
            <a:extLst>
              <a:ext uri="{FF2B5EF4-FFF2-40B4-BE49-F238E27FC236}">
                <a16:creationId xmlns:a16="http://schemas.microsoft.com/office/drawing/2014/main" id="{09F30CFC-123D-346B-C55B-6505DCE95ABD}"/>
              </a:ext>
            </a:extLst>
          </p:cNvPr>
          <p:cNvSpPr txBox="1"/>
          <p:nvPr>
            <p:custDataLst>
              <p:tags r:id="rId94"/>
            </p:custDataLst>
          </p:nvPr>
        </p:nvSpPr>
        <p:spPr>
          <a:xfrm>
            <a:off x="12700" y="74255"/>
            <a:ext cx="0" cy="0"/>
          </a:xfrm>
          <a:prstGeom prst="rect">
            <a:avLst/>
          </a:prstGeom>
          <a:noFill/>
        </p:spPr>
        <p:txBody>
          <a:bodyPr vert="horz"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0E2841"/>
              </a:solidFill>
              <a:effectLst/>
              <a:uLnTx/>
              <a:uFillTx/>
              <a:latin typeface="Calibri" panose="020F0502020204030204" pitchFamily="34" charset="0"/>
              <a:ea typeface="+mn-ea"/>
              <a:cs typeface="+mn-cs"/>
            </a:endParaRPr>
          </a:p>
        </p:txBody>
      </p:sp>
      <p:sp>
        <p:nvSpPr>
          <p:cNvPr id="706" name="OTLSHAPE_SLT_9cf42dbb99c445358cd416c77c65da1f_Title">
            <a:extLst>
              <a:ext uri="{FF2B5EF4-FFF2-40B4-BE49-F238E27FC236}">
                <a16:creationId xmlns:a16="http://schemas.microsoft.com/office/drawing/2014/main" id="{89B55A07-121F-9B6B-7072-898E06BF06D4}"/>
              </a:ext>
            </a:extLst>
          </p:cNvPr>
          <p:cNvSpPr txBox="1"/>
          <p:nvPr>
            <p:custDataLst>
              <p:tags r:id="rId95"/>
            </p:custDataLst>
          </p:nvPr>
        </p:nvSpPr>
        <p:spPr>
          <a:xfrm>
            <a:off x="7187646" y="2524014"/>
            <a:ext cx="2921000" cy="170519"/>
          </a:xfrm>
          <a:prstGeom prst="rect">
            <a:avLst/>
          </a:prstGeom>
          <a:noFill/>
        </p:spPr>
        <p:txBody>
          <a:bodyPr vert="horz"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4" normalizeH="0" baseline="0" noProof="0">
                <a:ln>
                  <a:noFill/>
                </a:ln>
                <a:solidFill>
                  <a:srgbClr val="000000"/>
                </a:solidFill>
                <a:effectLst/>
                <a:uLnTx/>
                <a:uFillTx/>
                <a:latin typeface="Calibri" panose="020F0502020204030204" pitchFamily="34" charset="0"/>
                <a:ea typeface="+mn-ea"/>
                <a:cs typeface="+mn-cs"/>
              </a:rPr>
              <a:t>MCA: Local testing of sub-system (instrument zone)</a:t>
            </a:r>
          </a:p>
        </p:txBody>
      </p:sp>
      <p:sp>
        <p:nvSpPr>
          <p:cNvPr id="707" name="OTLSHAPE_SLT_9cf42dbb99c445358cd416c77c65da1f_TextPercentage" hidden="1">
            <a:extLst>
              <a:ext uri="{FF2B5EF4-FFF2-40B4-BE49-F238E27FC236}">
                <a16:creationId xmlns:a16="http://schemas.microsoft.com/office/drawing/2014/main" id="{8B07BCBD-D2DF-760F-5CBE-35CEDA5CAA3F}"/>
              </a:ext>
            </a:extLst>
          </p:cNvPr>
          <p:cNvSpPr txBox="1"/>
          <p:nvPr>
            <p:custDataLst>
              <p:tags r:id="rId96"/>
            </p:custDataLst>
          </p:nvPr>
        </p:nvSpPr>
        <p:spPr>
          <a:xfrm>
            <a:off x="12700" y="74255"/>
            <a:ext cx="0" cy="0"/>
          </a:xfrm>
          <a:prstGeom prst="rect">
            <a:avLst/>
          </a:prstGeom>
          <a:noFill/>
        </p:spPr>
        <p:txBody>
          <a:bodyPr vert="horz"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E8E8E8"/>
              </a:solidFill>
              <a:effectLst/>
              <a:uLnTx/>
              <a:uFillTx/>
              <a:latin typeface="Calibri" panose="020F0502020204030204" pitchFamily="34" charset="0"/>
              <a:ea typeface="+mn-ea"/>
              <a:cs typeface="+mn-cs"/>
            </a:endParaRPr>
          </a:p>
        </p:txBody>
      </p:sp>
      <p:sp>
        <p:nvSpPr>
          <p:cNvPr id="35" name="OTLSHAPE_SLT_f89983ccce634554b0827de523f959fb_Duration" hidden="1">
            <a:extLst>
              <a:ext uri="{FF2B5EF4-FFF2-40B4-BE49-F238E27FC236}">
                <a16:creationId xmlns:a16="http://schemas.microsoft.com/office/drawing/2014/main" id="{70935C0E-ADFD-3E92-AA02-E8BA0D7804A0}"/>
              </a:ext>
            </a:extLst>
          </p:cNvPr>
          <p:cNvSpPr txBox="1"/>
          <p:nvPr>
            <p:custDataLst>
              <p:tags r:id="rId97"/>
            </p:custDataLst>
          </p:nvPr>
        </p:nvSpPr>
        <p:spPr>
          <a:xfrm>
            <a:off x="12700" y="-310466"/>
            <a:ext cx="393700" cy="165100"/>
          </a:xfrm>
          <a:prstGeom prst="rect">
            <a:avLst/>
          </a:prstGeom>
          <a:noFill/>
        </p:spPr>
        <p:txBody>
          <a:bodyPr vert="horz"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ED7D31"/>
                </a:solidFill>
                <a:effectLst/>
                <a:uLnTx/>
                <a:uFillTx/>
                <a:latin typeface="Calibri" panose="020F0502020204030204" pitchFamily="34" charset="0"/>
                <a:ea typeface="+mn-ea"/>
                <a:cs typeface="+mn-cs"/>
              </a:rPr>
              <a:t>82 days</a:t>
            </a:r>
          </a:p>
        </p:txBody>
      </p:sp>
      <p:sp>
        <p:nvSpPr>
          <p:cNvPr id="36" name="OTLSHAPE_SLT_f89983ccce634554b0827de523f959fb_JoinedDate">
            <a:extLst>
              <a:ext uri="{FF2B5EF4-FFF2-40B4-BE49-F238E27FC236}">
                <a16:creationId xmlns:a16="http://schemas.microsoft.com/office/drawing/2014/main" id="{2C729EAB-5A12-C7BC-CE37-EFA77320089A}"/>
              </a:ext>
            </a:extLst>
          </p:cNvPr>
          <p:cNvSpPr txBox="1"/>
          <p:nvPr>
            <p:custDataLst>
              <p:tags r:id="rId98"/>
            </p:custDataLst>
          </p:nvPr>
        </p:nvSpPr>
        <p:spPr>
          <a:xfrm>
            <a:off x="51774" y="1905905"/>
            <a:ext cx="990600" cy="165100"/>
          </a:xfrm>
          <a:prstGeom prst="rect">
            <a:avLst/>
          </a:prstGeom>
          <a:noFill/>
        </p:spPr>
        <p:txBody>
          <a:bodyPr vert="horz"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E2841"/>
                </a:solidFill>
                <a:effectLst/>
                <a:uLnTx/>
                <a:uFillTx/>
                <a:latin typeface="Calibri" panose="020F0502020204030204" pitchFamily="34" charset="0"/>
                <a:ea typeface="+mn-ea"/>
                <a:cs typeface="+mn-cs"/>
              </a:rPr>
              <a:t>Apr 2026 - Jul 2026</a:t>
            </a:r>
          </a:p>
        </p:txBody>
      </p:sp>
      <p:sp>
        <p:nvSpPr>
          <p:cNvPr id="37" name="OTLSHAPE_SLT_f89983ccce634554b0827de523f959fb_Variance" hidden="1">
            <a:extLst>
              <a:ext uri="{FF2B5EF4-FFF2-40B4-BE49-F238E27FC236}">
                <a16:creationId xmlns:a16="http://schemas.microsoft.com/office/drawing/2014/main" id="{7A03BD62-0E36-AD16-765D-20C7D872B65B}"/>
              </a:ext>
            </a:extLst>
          </p:cNvPr>
          <p:cNvSpPr txBox="1"/>
          <p:nvPr>
            <p:custDataLst>
              <p:tags r:id="rId99"/>
            </p:custDataLst>
          </p:nvPr>
        </p:nvSpPr>
        <p:spPr>
          <a:xfrm>
            <a:off x="12700" y="66561"/>
            <a:ext cx="0" cy="0"/>
          </a:xfrm>
          <a:prstGeom prst="rect">
            <a:avLst/>
          </a:prstGeom>
          <a:noFill/>
        </p:spPr>
        <p:txBody>
          <a:bodyPr vert="horz"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41" name="OTLSHAPE_SLT_f89983ccce634554b0827de523f959fb_StartDate" hidden="1">
            <a:extLst>
              <a:ext uri="{FF2B5EF4-FFF2-40B4-BE49-F238E27FC236}">
                <a16:creationId xmlns:a16="http://schemas.microsoft.com/office/drawing/2014/main" id="{0EF8CD29-826D-09F1-E8F2-DA523EA439DC}"/>
              </a:ext>
            </a:extLst>
          </p:cNvPr>
          <p:cNvSpPr txBox="1"/>
          <p:nvPr>
            <p:custDataLst>
              <p:tags r:id="rId100"/>
            </p:custDataLst>
          </p:nvPr>
        </p:nvSpPr>
        <p:spPr>
          <a:xfrm>
            <a:off x="12700" y="74255"/>
            <a:ext cx="0" cy="0"/>
          </a:xfrm>
          <a:prstGeom prst="rect">
            <a:avLst/>
          </a:prstGeom>
          <a:noFill/>
        </p:spPr>
        <p:txBody>
          <a:bodyPr vert="horz"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0E2841"/>
              </a:solidFill>
              <a:effectLst/>
              <a:uLnTx/>
              <a:uFillTx/>
              <a:latin typeface="Calibri" panose="020F0502020204030204" pitchFamily="34" charset="0"/>
              <a:ea typeface="+mn-ea"/>
              <a:cs typeface="+mn-cs"/>
            </a:endParaRPr>
          </a:p>
        </p:txBody>
      </p:sp>
      <p:sp>
        <p:nvSpPr>
          <p:cNvPr id="42" name="OTLSHAPE_SLT_f89983ccce634554b0827de523f959fb_EndDate" hidden="1">
            <a:extLst>
              <a:ext uri="{FF2B5EF4-FFF2-40B4-BE49-F238E27FC236}">
                <a16:creationId xmlns:a16="http://schemas.microsoft.com/office/drawing/2014/main" id="{FF1234F4-C9F7-AC15-4749-E481DC99881A}"/>
              </a:ext>
            </a:extLst>
          </p:cNvPr>
          <p:cNvSpPr txBox="1"/>
          <p:nvPr>
            <p:custDataLst>
              <p:tags r:id="rId101"/>
            </p:custDataLst>
          </p:nvPr>
        </p:nvSpPr>
        <p:spPr>
          <a:xfrm>
            <a:off x="12700" y="74255"/>
            <a:ext cx="0" cy="0"/>
          </a:xfrm>
          <a:prstGeom prst="rect">
            <a:avLst/>
          </a:prstGeom>
          <a:noFill/>
        </p:spPr>
        <p:txBody>
          <a:bodyPr vert="horz"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0E2841"/>
              </a:solidFill>
              <a:effectLst/>
              <a:uLnTx/>
              <a:uFillTx/>
              <a:latin typeface="Calibri" panose="020F0502020204030204" pitchFamily="34" charset="0"/>
              <a:ea typeface="+mn-ea"/>
              <a:cs typeface="+mn-cs"/>
            </a:endParaRPr>
          </a:p>
        </p:txBody>
      </p:sp>
      <p:sp>
        <p:nvSpPr>
          <p:cNvPr id="43" name="OTLSHAPE_SLT_f89983ccce634554b0827de523f959fb_Title">
            <a:extLst>
              <a:ext uri="{FF2B5EF4-FFF2-40B4-BE49-F238E27FC236}">
                <a16:creationId xmlns:a16="http://schemas.microsoft.com/office/drawing/2014/main" id="{D80ED4B5-CC91-2667-7429-AF13BB643090}"/>
              </a:ext>
            </a:extLst>
          </p:cNvPr>
          <p:cNvSpPr txBox="1"/>
          <p:nvPr>
            <p:custDataLst>
              <p:tags r:id="rId102"/>
            </p:custDataLst>
          </p:nvPr>
        </p:nvSpPr>
        <p:spPr>
          <a:xfrm>
            <a:off x="3276396" y="1898158"/>
            <a:ext cx="2908300" cy="170519"/>
          </a:xfrm>
          <a:prstGeom prst="rect">
            <a:avLst/>
          </a:prstGeom>
          <a:noFill/>
        </p:spPr>
        <p:txBody>
          <a:bodyPr vert="horz" wrap="square" lIns="0" tIns="0" rIns="0"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2" normalizeH="0" baseline="0" noProof="0">
                <a:ln>
                  <a:noFill/>
                </a:ln>
                <a:solidFill>
                  <a:srgbClr val="000000"/>
                </a:solidFill>
                <a:effectLst/>
                <a:uLnTx/>
                <a:uFillTx/>
                <a:latin typeface="Calibri" panose="020F0502020204030204" pitchFamily="34" charset="0"/>
                <a:ea typeface="+mn-ea"/>
                <a:cs typeface="+mn-cs"/>
              </a:rPr>
              <a:t>Sample Stage: Design and Procurement phase (LLB)</a:t>
            </a:r>
          </a:p>
        </p:txBody>
      </p:sp>
      <p:sp>
        <p:nvSpPr>
          <p:cNvPr id="44" name="OTLSHAPE_SLT_f89983ccce634554b0827de523f959fb_TextPercentage" hidden="1">
            <a:extLst>
              <a:ext uri="{FF2B5EF4-FFF2-40B4-BE49-F238E27FC236}">
                <a16:creationId xmlns:a16="http://schemas.microsoft.com/office/drawing/2014/main" id="{EAA1AADA-F96B-538C-9EB7-2E96A544AC9C}"/>
              </a:ext>
            </a:extLst>
          </p:cNvPr>
          <p:cNvSpPr txBox="1"/>
          <p:nvPr>
            <p:custDataLst>
              <p:tags r:id="rId103"/>
            </p:custDataLst>
          </p:nvPr>
        </p:nvSpPr>
        <p:spPr>
          <a:xfrm>
            <a:off x="12700" y="74255"/>
            <a:ext cx="0" cy="0"/>
          </a:xfrm>
          <a:prstGeom prst="rect">
            <a:avLst/>
          </a:prstGeom>
          <a:noFill/>
        </p:spPr>
        <p:txBody>
          <a:bodyPr vert="horz"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E8E8E8"/>
              </a:solidFill>
              <a:effectLst/>
              <a:uLnTx/>
              <a:uFillTx/>
              <a:latin typeface="Calibri" panose="020F0502020204030204" pitchFamily="34" charset="0"/>
              <a:ea typeface="+mn-ea"/>
              <a:cs typeface="+mn-cs"/>
            </a:endParaRPr>
          </a:p>
        </p:txBody>
      </p:sp>
      <p:sp>
        <p:nvSpPr>
          <p:cNvPr id="48" name="OTLSHAPE_SLT_26ef129aea514379a7cd7bb580929e8a_Duration" hidden="1">
            <a:extLst>
              <a:ext uri="{FF2B5EF4-FFF2-40B4-BE49-F238E27FC236}">
                <a16:creationId xmlns:a16="http://schemas.microsoft.com/office/drawing/2014/main" id="{BFD12B4F-4626-3F93-8E28-A6839CCC6C64}"/>
              </a:ext>
            </a:extLst>
          </p:cNvPr>
          <p:cNvSpPr txBox="1"/>
          <p:nvPr>
            <p:custDataLst>
              <p:tags r:id="rId104"/>
            </p:custDataLst>
          </p:nvPr>
        </p:nvSpPr>
        <p:spPr>
          <a:xfrm>
            <a:off x="12700" y="-310466"/>
            <a:ext cx="393700" cy="165100"/>
          </a:xfrm>
          <a:prstGeom prst="rect">
            <a:avLst/>
          </a:prstGeom>
          <a:noFill/>
        </p:spPr>
        <p:txBody>
          <a:bodyPr vert="horz"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ED7D31"/>
                </a:solidFill>
                <a:effectLst/>
                <a:uLnTx/>
                <a:uFillTx/>
                <a:latin typeface="Calibri" panose="020F0502020204030204" pitchFamily="34" charset="0"/>
                <a:ea typeface="+mn-ea"/>
                <a:cs typeface="+mn-cs"/>
              </a:rPr>
              <a:t>69 days</a:t>
            </a:r>
          </a:p>
        </p:txBody>
      </p:sp>
      <p:sp>
        <p:nvSpPr>
          <p:cNvPr id="49" name="OTLSHAPE_SLT_26ef129aea514379a7cd7bb580929e8a_Variance" hidden="1">
            <a:extLst>
              <a:ext uri="{FF2B5EF4-FFF2-40B4-BE49-F238E27FC236}">
                <a16:creationId xmlns:a16="http://schemas.microsoft.com/office/drawing/2014/main" id="{E8C420AB-9681-ACEE-358B-D5CA1E683460}"/>
              </a:ext>
            </a:extLst>
          </p:cNvPr>
          <p:cNvSpPr txBox="1"/>
          <p:nvPr>
            <p:custDataLst>
              <p:tags r:id="rId105"/>
            </p:custDataLst>
          </p:nvPr>
        </p:nvSpPr>
        <p:spPr>
          <a:xfrm>
            <a:off x="12700" y="66561"/>
            <a:ext cx="0" cy="0"/>
          </a:xfrm>
          <a:prstGeom prst="rect">
            <a:avLst/>
          </a:prstGeom>
          <a:noFill/>
        </p:spPr>
        <p:txBody>
          <a:bodyPr vert="horz"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50" name="OTLSHAPE_SLT_26ef129aea514379a7cd7bb580929e8a_StartDate" hidden="1">
            <a:extLst>
              <a:ext uri="{FF2B5EF4-FFF2-40B4-BE49-F238E27FC236}">
                <a16:creationId xmlns:a16="http://schemas.microsoft.com/office/drawing/2014/main" id="{71943B56-A50C-2182-4D47-422FD2F8B4D5}"/>
              </a:ext>
            </a:extLst>
          </p:cNvPr>
          <p:cNvSpPr txBox="1"/>
          <p:nvPr>
            <p:custDataLst>
              <p:tags r:id="rId106"/>
            </p:custDataLst>
          </p:nvPr>
        </p:nvSpPr>
        <p:spPr>
          <a:xfrm>
            <a:off x="12700" y="74255"/>
            <a:ext cx="0" cy="0"/>
          </a:xfrm>
          <a:prstGeom prst="rect">
            <a:avLst/>
          </a:prstGeom>
          <a:noFill/>
        </p:spPr>
        <p:txBody>
          <a:bodyPr vert="horz"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0E2841"/>
              </a:solidFill>
              <a:effectLst/>
              <a:uLnTx/>
              <a:uFillTx/>
              <a:latin typeface="Calibri" panose="020F0502020204030204" pitchFamily="34" charset="0"/>
              <a:ea typeface="+mn-ea"/>
              <a:cs typeface="+mn-cs"/>
            </a:endParaRPr>
          </a:p>
        </p:txBody>
      </p:sp>
      <p:sp>
        <p:nvSpPr>
          <p:cNvPr id="51" name="OTLSHAPE_SLT_26ef129aea514379a7cd7bb580929e8a_EndDate" hidden="1">
            <a:extLst>
              <a:ext uri="{FF2B5EF4-FFF2-40B4-BE49-F238E27FC236}">
                <a16:creationId xmlns:a16="http://schemas.microsoft.com/office/drawing/2014/main" id="{68EBD5EF-0263-B329-6E7A-6C03230902B6}"/>
              </a:ext>
            </a:extLst>
          </p:cNvPr>
          <p:cNvSpPr txBox="1"/>
          <p:nvPr>
            <p:custDataLst>
              <p:tags r:id="rId107"/>
            </p:custDataLst>
          </p:nvPr>
        </p:nvSpPr>
        <p:spPr>
          <a:xfrm>
            <a:off x="12700" y="74255"/>
            <a:ext cx="0" cy="0"/>
          </a:xfrm>
          <a:prstGeom prst="rect">
            <a:avLst/>
          </a:prstGeom>
          <a:noFill/>
        </p:spPr>
        <p:txBody>
          <a:bodyPr vert="horz"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0E2841"/>
              </a:solidFill>
              <a:effectLst/>
              <a:uLnTx/>
              <a:uFillTx/>
              <a:latin typeface="Calibri" panose="020F0502020204030204" pitchFamily="34" charset="0"/>
              <a:ea typeface="+mn-ea"/>
              <a:cs typeface="+mn-cs"/>
            </a:endParaRPr>
          </a:p>
        </p:txBody>
      </p:sp>
      <p:sp>
        <p:nvSpPr>
          <p:cNvPr id="52" name="OTLSHAPE_SLT_26ef129aea514379a7cd7bb580929e8a_JoinedDate">
            <a:extLst>
              <a:ext uri="{FF2B5EF4-FFF2-40B4-BE49-F238E27FC236}">
                <a16:creationId xmlns:a16="http://schemas.microsoft.com/office/drawing/2014/main" id="{57BAA7CA-7FA9-064B-0C95-943D08142E49}"/>
              </a:ext>
            </a:extLst>
          </p:cNvPr>
          <p:cNvSpPr txBox="1"/>
          <p:nvPr>
            <p:custDataLst>
              <p:tags r:id="rId108"/>
            </p:custDataLst>
          </p:nvPr>
        </p:nvSpPr>
        <p:spPr>
          <a:xfrm>
            <a:off x="2189331" y="2114524"/>
            <a:ext cx="990600" cy="155025"/>
          </a:xfrm>
          <a:prstGeom prst="rect">
            <a:avLst/>
          </a:prstGeom>
          <a:noFill/>
        </p:spPr>
        <p:txBody>
          <a:bodyPr vert="horz"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4" normalizeH="0" baseline="0" noProof="0">
                <a:ln>
                  <a:noFill/>
                </a:ln>
                <a:solidFill>
                  <a:srgbClr val="0E2841"/>
                </a:solidFill>
                <a:effectLst/>
                <a:uLnTx/>
                <a:uFillTx/>
                <a:latin typeface="Calibri" panose="020F0502020204030204" pitchFamily="34" charset="0"/>
                <a:ea typeface="+mn-ea"/>
                <a:cs typeface="+mn-cs"/>
              </a:rPr>
              <a:t>Jul 2026 - Oct 2026</a:t>
            </a:r>
          </a:p>
        </p:txBody>
      </p:sp>
      <p:sp>
        <p:nvSpPr>
          <p:cNvPr id="53" name="OTLSHAPE_SLT_26ef129aea514379a7cd7bb580929e8a_Title">
            <a:extLst>
              <a:ext uri="{FF2B5EF4-FFF2-40B4-BE49-F238E27FC236}">
                <a16:creationId xmlns:a16="http://schemas.microsoft.com/office/drawing/2014/main" id="{5BCD112B-8228-0A7D-484D-F2DDB89D641F}"/>
              </a:ext>
            </a:extLst>
          </p:cNvPr>
          <p:cNvSpPr txBox="1"/>
          <p:nvPr>
            <p:custDataLst>
              <p:tags r:id="rId109"/>
            </p:custDataLst>
          </p:nvPr>
        </p:nvSpPr>
        <p:spPr>
          <a:xfrm>
            <a:off x="5091665" y="2106777"/>
            <a:ext cx="2349500" cy="170519"/>
          </a:xfrm>
          <a:prstGeom prst="rect">
            <a:avLst/>
          </a:prstGeom>
          <a:noFill/>
        </p:spPr>
        <p:txBody>
          <a:bodyPr vert="horz"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2" normalizeH="0" baseline="0" noProof="0">
                <a:ln>
                  <a:noFill/>
                </a:ln>
                <a:solidFill>
                  <a:srgbClr val="000000"/>
                </a:solidFill>
                <a:effectLst/>
                <a:uLnTx/>
                <a:uFillTx/>
                <a:latin typeface="Calibri" panose="020F0502020204030204" pitchFamily="34" charset="0"/>
                <a:ea typeface="+mn-ea"/>
                <a:cs typeface="+mn-cs"/>
              </a:rPr>
              <a:t>Sample Stage: Manufacturing phase (LLB)</a:t>
            </a:r>
          </a:p>
        </p:txBody>
      </p:sp>
      <p:sp>
        <p:nvSpPr>
          <p:cNvPr id="54" name="OTLSHAPE_SLT_26ef129aea514379a7cd7bb580929e8a_TextPercentage" hidden="1">
            <a:extLst>
              <a:ext uri="{FF2B5EF4-FFF2-40B4-BE49-F238E27FC236}">
                <a16:creationId xmlns:a16="http://schemas.microsoft.com/office/drawing/2014/main" id="{F9017456-4BE1-468B-E03A-60FA2F7A33FE}"/>
              </a:ext>
            </a:extLst>
          </p:cNvPr>
          <p:cNvSpPr txBox="1"/>
          <p:nvPr>
            <p:custDataLst>
              <p:tags r:id="rId110"/>
            </p:custDataLst>
          </p:nvPr>
        </p:nvSpPr>
        <p:spPr>
          <a:xfrm>
            <a:off x="12700" y="74255"/>
            <a:ext cx="0" cy="0"/>
          </a:xfrm>
          <a:prstGeom prst="rect">
            <a:avLst/>
          </a:prstGeom>
          <a:noFill/>
        </p:spPr>
        <p:txBody>
          <a:bodyPr vert="horz"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E8E8E8"/>
              </a:solidFill>
              <a:effectLst/>
              <a:uLnTx/>
              <a:uFillTx/>
              <a:latin typeface="Calibri" panose="020F0502020204030204" pitchFamily="34" charset="0"/>
              <a:ea typeface="+mn-ea"/>
              <a:cs typeface="+mn-cs"/>
            </a:endParaRPr>
          </a:p>
        </p:txBody>
      </p:sp>
      <p:sp>
        <p:nvSpPr>
          <p:cNvPr id="58" name="OTLSHAPE_SLT_b5630a8c22ae47b899ddf7153fcb495b_Duration" hidden="1">
            <a:extLst>
              <a:ext uri="{FF2B5EF4-FFF2-40B4-BE49-F238E27FC236}">
                <a16:creationId xmlns:a16="http://schemas.microsoft.com/office/drawing/2014/main" id="{05B35C6B-42D0-621C-4613-58468FA99855}"/>
              </a:ext>
            </a:extLst>
          </p:cNvPr>
          <p:cNvSpPr txBox="1"/>
          <p:nvPr>
            <p:custDataLst>
              <p:tags r:id="rId111"/>
            </p:custDataLst>
          </p:nvPr>
        </p:nvSpPr>
        <p:spPr>
          <a:xfrm>
            <a:off x="12700" y="-310466"/>
            <a:ext cx="393700" cy="165100"/>
          </a:xfrm>
          <a:prstGeom prst="rect">
            <a:avLst/>
          </a:prstGeom>
          <a:noFill/>
        </p:spPr>
        <p:txBody>
          <a:bodyPr vert="horz"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ED7D31"/>
                </a:solidFill>
                <a:effectLst/>
                <a:uLnTx/>
                <a:uFillTx/>
                <a:latin typeface="Calibri" panose="020F0502020204030204" pitchFamily="34" charset="0"/>
                <a:ea typeface="+mn-ea"/>
                <a:cs typeface="+mn-cs"/>
              </a:rPr>
              <a:t>20 days</a:t>
            </a:r>
          </a:p>
        </p:txBody>
      </p:sp>
      <p:sp>
        <p:nvSpPr>
          <p:cNvPr id="59" name="OTLSHAPE_SLT_b5630a8c22ae47b899ddf7153fcb495b_Variance" hidden="1">
            <a:extLst>
              <a:ext uri="{FF2B5EF4-FFF2-40B4-BE49-F238E27FC236}">
                <a16:creationId xmlns:a16="http://schemas.microsoft.com/office/drawing/2014/main" id="{D24AE2CD-556B-5D0E-BD0C-6B0D200B9483}"/>
              </a:ext>
            </a:extLst>
          </p:cNvPr>
          <p:cNvSpPr txBox="1"/>
          <p:nvPr>
            <p:custDataLst>
              <p:tags r:id="rId112"/>
            </p:custDataLst>
          </p:nvPr>
        </p:nvSpPr>
        <p:spPr>
          <a:xfrm>
            <a:off x="12700" y="66561"/>
            <a:ext cx="0" cy="0"/>
          </a:xfrm>
          <a:prstGeom prst="rect">
            <a:avLst/>
          </a:prstGeom>
          <a:noFill/>
        </p:spPr>
        <p:txBody>
          <a:bodyPr vert="horz"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60" name="OTLSHAPE_SLT_b5630a8c22ae47b899ddf7153fcb495b_StartDate" hidden="1">
            <a:extLst>
              <a:ext uri="{FF2B5EF4-FFF2-40B4-BE49-F238E27FC236}">
                <a16:creationId xmlns:a16="http://schemas.microsoft.com/office/drawing/2014/main" id="{5354B640-4AEC-FD22-3A50-71D6D37AC793}"/>
              </a:ext>
            </a:extLst>
          </p:cNvPr>
          <p:cNvSpPr txBox="1"/>
          <p:nvPr>
            <p:custDataLst>
              <p:tags r:id="rId113"/>
            </p:custDataLst>
          </p:nvPr>
        </p:nvSpPr>
        <p:spPr>
          <a:xfrm>
            <a:off x="12700" y="74255"/>
            <a:ext cx="0" cy="0"/>
          </a:xfrm>
          <a:prstGeom prst="rect">
            <a:avLst/>
          </a:prstGeom>
          <a:noFill/>
        </p:spPr>
        <p:txBody>
          <a:bodyPr vert="horz"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0E2841"/>
              </a:solidFill>
              <a:effectLst/>
              <a:uLnTx/>
              <a:uFillTx/>
              <a:latin typeface="Calibri" panose="020F0502020204030204" pitchFamily="34" charset="0"/>
              <a:ea typeface="+mn-ea"/>
              <a:cs typeface="+mn-cs"/>
            </a:endParaRPr>
          </a:p>
        </p:txBody>
      </p:sp>
      <p:sp>
        <p:nvSpPr>
          <p:cNvPr id="61" name="OTLSHAPE_SLT_b5630a8c22ae47b899ddf7153fcb495b_EndDate" hidden="1">
            <a:extLst>
              <a:ext uri="{FF2B5EF4-FFF2-40B4-BE49-F238E27FC236}">
                <a16:creationId xmlns:a16="http://schemas.microsoft.com/office/drawing/2014/main" id="{AAF05C66-007B-E2AB-6A71-F0021E832209}"/>
              </a:ext>
            </a:extLst>
          </p:cNvPr>
          <p:cNvSpPr txBox="1"/>
          <p:nvPr>
            <p:custDataLst>
              <p:tags r:id="rId114"/>
            </p:custDataLst>
          </p:nvPr>
        </p:nvSpPr>
        <p:spPr>
          <a:xfrm>
            <a:off x="12700" y="74255"/>
            <a:ext cx="0" cy="0"/>
          </a:xfrm>
          <a:prstGeom prst="rect">
            <a:avLst/>
          </a:prstGeom>
          <a:noFill/>
        </p:spPr>
        <p:txBody>
          <a:bodyPr vert="horz"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0E2841"/>
              </a:solidFill>
              <a:effectLst/>
              <a:uLnTx/>
              <a:uFillTx/>
              <a:latin typeface="Calibri" panose="020F0502020204030204" pitchFamily="34" charset="0"/>
              <a:ea typeface="+mn-ea"/>
              <a:cs typeface="+mn-cs"/>
            </a:endParaRPr>
          </a:p>
        </p:txBody>
      </p:sp>
      <p:sp>
        <p:nvSpPr>
          <p:cNvPr id="62" name="OTLSHAPE_SLT_b5630a8c22ae47b899ddf7153fcb495b_JoinedDate">
            <a:extLst>
              <a:ext uri="{FF2B5EF4-FFF2-40B4-BE49-F238E27FC236}">
                <a16:creationId xmlns:a16="http://schemas.microsoft.com/office/drawing/2014/main" id="{EFAFE307-D4DA-EF6C-398A-4791703D50BE}"/>
              </a:ext>
            </a:extLst>
          </p:cNvPr>
          <p:cNvSpPr txBox="1"/>
          <p:nvPr>
            <p:custDataLst>
              <p:tags r:id="rId115"/>
            </p:custDataLst>
          </p:nvPr>
        </p:nvSpPr>
        <p:spPr>
          <a:xfrm>
            <a:off x="3935174" y="2323142"/>
            <a:ext cx="1066800" cy="155025"/>
          </a:xfrm>
          <a:prstGeom prst="rect">
            <a:avLst/>
          </a:prstGeom>
          <a:noFill/>
        </p:spPr>
        <p:txBody>
          <a:bodyPr vert="horz"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4" normalizeH="0" baseline="0" noProof="0">
                <a:ln>
                  <a:noFill/>
                </a:ln>
                <a:solidFill>
                  <a:srgbClr val="0E2841"/>
                </a:solidFill>
                <a:effectLst/>
                <a:uLnTx/>
                <a:uFillTx/>
                <a:latin typeface="Calibri" panose="020F0502020204030204" pitchFamily="34" charset="0"/>
                <a:ea typeface="+mn-ea"/>
                <a:cs typeface="+mn-cs"/>
              </a:rPr>
              <a:t>Oct 2026 - Nov 2026</a:t>
            </a:r>
          </a:p>
        </p:txBody>
      </p:sp>
      <p:sp>
        <p:nvSpPr>
          <p:cNvPr id="63" name="OTLSHAPE_SLT_b5630a8c22ae47b899ddf7153fcb495b_Title">
            <a:extLst>
              <a:ext uri="{FF2B5EF4-FFF2-40B4-BE49-F238E27FC236}">
                <a16:creationId xmlns:a16="http://schemas.microsoft.com/office/drawing/2014/main" id="{F15CCD70-3D72-EDE1-FAE4-02BFA67418D0}"/>
              </a:ext>
            </a:extLst>
          </p:cNvPr>
          <p:cNvSpPr txBox="1"/>
          <p:nvPr>
            <p:custDataLst>
              <p:tags r:id="rId116"/>
            </p:custDataLst>
          </p:nvPr>
        </p:nvSpPr>
        <p:spPr>
          <a:xfrm>
            <a:off x="5615660" y="2315395"/>
            <a:ext cx="1866900" cy="170519"/>
          </a:xfrm>
          <a:prstGeom prst="rect">
            <a:avLst/>
          </a:prstGeom>
          <a:noFill/>
        </p:spPr>
        <p:txBody>
          <a:bodyPr vert="horz"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2" normalizeH="0" baseline="0" noProof="0">
                <a:ln>
                  <a:noFill/>
                </a:ln>
                <a:solidFill>
                  <a:srgbClr val="000000"/>
                </a:solidFill>
                <a:effectLst/>
                <a:uLnTx/>
                <a:uFillTx/>
                <a:latin typeface="Calibri" panose="020F0502020204030204" pitchFamily="34" charset="0"/>
                <a:ea typeface="+mn-ea"/>
                <a:cs typeface="+mn-cs"/>
              </a:rPr>
              <a:t>Sample Stage: Installation phase </a:t>
            </a:r>
          </a:p>
        </p:txBody>
      </p:sp>
      <p:sp>
        <p:nvSpPr>
          <p:cNvPr id="65" name="OTLSHAPE_SLT_b5630a8c22ae47b899ddf7153fcb495b_TextPercentage" hidden="1">
            <a:extLst>
              <a:ext uri="{FF2B5EF4-FFF2-40B4-BE49-F238E27FC236}">
                <a16:creationId xmlns:a16="http://schemas.microsoft.com/office/drawing/2014/main" id="{687DFA02-7EFA-ACD9-F0AF-A02C6F2DF5CF}"/>
              </a:ext>
            </a:extLst>
          </p:cNvPr>
          <p:cNvSpPr txBox="1"/>
          <p:nvPr>
            <p:custDataLst>
              <p:tags r:id="rId117"/>
            </p:custDataLst>
          </p:nvPr>
        </p:nvSpPr>
        <p:spPr>
          <a:xfrm>
            <a:off x="12700" y="74255"/>
            <a:ext cx="0" cy="0"/>
          </a:xfrm>
          <a:prstGeom prst="rect">
            <a:avLst/>
          </a:prstGeom>
          <a:noFill/>
        </p:spPr>
        <p:txBody>
          <a:bodyPr vert="horz"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E8E8E8"/>
              </a:solidFill>
              <a:effectLst/>
              <a:uLnTx/>
              <a:uFillTx/>
              <a:latin typeface="Calibri" panose="020F0502020204030204" pitchFamily="34" charset="0"/>
              <a:ea typeface="+mn-ea"/>
              <a:cs typeface="+mn-cs"/>
            </a:endParaRPr>
          </a:p>
        </p:txBody>
      </p:sp>
      <p:sp>
        <p:nvSpPr>
          <p:cNvPr id="72" name="OTLSHAPE_SLT_28928758ffc846b39d6f88b143f2de9d_Duration" hidden="1">
            <a:extLst>
              <a:ext uri="{FF2B5EF4-FFF2-40B4-BE49-F238E27FC236}">
                <a16:creationId xmlns:a16="http://schemas.microsoft.com/office/drawing/2014/main" id="{8CFCD974-EC1E-8327-ED44-A7E93E096595}"/>
              </a:ext>
            </a:extLst>
          </p:cNvPr>
          <p:cNvSpPr txBox="1"/>
          <p:nvPr>
            <p:custDataLst>
              <p:tags r:id="rId118"/>
            </p:custDataLst>
          </p:nvPr>
        </p:nvSpPr>
        <p:spPr>
          <a:xfrm>
            <a:off x="12700" y="-304860"/>
            <a:ext cx="393700" cy="153888"/>
          </a:xfrm>
          <a:prstGeom prst="rect">
            <a:avLst/>
          </a:prstGeom>
          <a:noFill/>
        </p:spPr>
        <p:txBody>
          <a:bodyPr vert="horz"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ED7D31"/>
                </a:solidFill>
                <a:effectLst/>
                <a:uLnTx/>
                <a:uFillTx/>
                <a:latin typeface="Calibri" panose="020F0502020204030204" pitchFamily="34" charset="0"/>
                <a:ea typeface="+mn-ea"/>
                <a:cs typeface="+mn-cs"/>
              </a:rPr>
              <a:t>20 days</a:t>
            </a:r>
          </a:p>
        </p:txBody>
      </p:sp>
      <p:sp>
        <p:nvSpPr>
          <p:cNvPr id="73" name="OTLSHAPE_SLT_28928758ffc846b39d6f88b143f2de9d_Variance" hidden="1">
            <a:extLst>
              <a:ext uri="{FF2B5EF4-FFF2-40B4-BE49-F238E27FC236}">
                <a16:creationId xmlns:a16="http://schemas.microsoft.com/office/drawing/2014/main" id="{5ACDD553-F83D-FE11-10C7-468C38861FF9}"/>
              </a:ext>
            </a:extLst>
          </p:cNvPr>
          <p:cNvSpPr txBox="1"/>
          <p:nvPr>
            <p:custDataLst>
              <p:tags r:id="rId119"/>
            </p:custDataLst>
          </p:nvPr>
        </p:nvSpPr>
        <p:spPr>
          <a:xfrm>
            <a:off x="12700" y="66561"/>
            <a:ext cx="0" cy="0"/>
          </a:xfrm>
          <a:prstGeom prst="rect">
            <a:avLst/>
          </a:prstGeom>
          <a:noFill/>
        </p:spPr>
        <p:txBody>
          <a:bodyPr vert="horz"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74" name="OTLSHAPE_SLT_28928758ffc846b39d6f88b143f2de9d_StartDate" hidden="1">
            <a:extLst>
              <a:ext uri="{FF2B5EF4-FFF2-40B4-BE49-F238E27FC236}">
                <a16:creationId xmlns:a16="http://schemas.microsoft.com/office/drawing/2014/main" id="{3A7BF95C-351A-DAA9-AF94-C0AA43201493}"/>
              </a:ext>
            </a:extLst>
          </p:cNvPr>
          <p:cNvSpPr txBox="1"/>
          <p:nvPr>
            <p:custDataLst>
              <p:tags r:id="rId120"/>
            </p:custDataLst>
          </p:nvPr>
        </p:nvSpPr>
        <p:spPr>
          <a:xfrm>
            <a:off x="12700" y="74255"/>
            <a:ext cx="0" cy="0"/>
          </a:xfrm>
          <a:prstGeom prst="rect">
            <a:avLst/>
          </a:prstGeom>
          <a:noFill/>
        </p:spPr>
        <p:txBody>
          <a:bodyPr vert="horz"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0E2841"/>
              </a:solidFill>
              <a:effectLst/>
              <a:uLnTx/>
              <a:uFillTx/>
              <a:latin typeface="Calibri" panose="020F0502020204030204" pitchFamily="34" charset="0"/>
              <a:ea typeface="+mn-ea"/>
              <a:cs typeface="+mn-cs"/>
            </a:endParaRPr>
          </a:p>
        </p:txBody>
      </p:sp>
      <p:sp>
        <p:nvSpPr>
          <p:cNvPr id="75" name="OTLSHAPE_SLT_28928758ffc846b39d6f88b143f2de9d_EndDate" hidden="1">
            <a:extLst>
              <a:ext uri="{FF2B5EF4-FFF2-40B4-BE49-F238E27FC236}">
                <a16:creationId xmlns:a16="http://schemas.microsoft.com/office/drawing/2014/main" id="{F5C76888-16B3-BB57-DE5A-05912F899BFC}"/>
              </a:ext>
            </a:extLst>
          </p:cNvPr>
          <p:cNvSpPr txBox="1"/>
          <p:nvPr>
            <p:custDataLst>
              <p:tags r:id="rId121"/>
            </p:custDataLst>
          </p:nvPr>
        </p:nvSpPr>
        <p:spPr>
          <a:xfrm>
            <a:off x="12700" y="74255"/>
            <a:ext cx="0" cy="0"/>
          </a:xfrm>
          <a:prstGeom prst="rect">
            <a:avLst/>
          </a:prstGeom>
          <a:noFill/>
        </p:spPr>
        <p:txBody>
          <a:bodyPr vert="horz"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0E2841"/>
              </a:solidFill>
              <a:effectLst/>
              <a:uLnTx/>
              <a:uFillTx/>
              <a:latin typeface="Calibri" panose="020F0502020204030204" pitchFamily="34" charset="0"/>
              <a:ea typeface="+mn-ea"/>
              <a:cs typeface="+mn-cs"/>
            </a:endParaRPr>
          </a:p>
        </p:txBody>
      </p:sp>
      <p:sp>
        <p:nvSpPr>
          <p:cNvPr id="76" name="OTLSHAPE_SLT_28928758ffc846b39d6f88b143f2de9d_JoinedDate">
            <a:extLst>
              <a:ext uri="{FF2B5EF4-FFF2-40B4-BE49-F238E27FC236}">
                <a16:creationId xmlns:a16="http://schemas.microsoft.com/office/drawing/2014/main" id="{F6936C55-72BC-7DF6-E79A-A25ADC6A9AAA}"/>
              </a:ext>
            </a:extLst>
          </p:cNvPr>
          <p:cNvSpPr txBox="1"/>
          <p:nvPr>
            <p:custDataLst>
              <p:tags r:id="rId122"/>
            </p:custDataLst>
          </p:nvPr>
        </p:nvSpPr>
        <p:spPr>
          <a:xfrm>
            <a:off x="6017185" y="2740380"/>
            <a:ext cx="1079500" cy="155025"/>
          </a:xfrm>
          <a:prstGeom prst="rect">
            <a:avLst/>
          </a:prstGeom>
          <a:noFill/>
        </p:spPr>
        <p:txBody>
          <a:bodyPr vert="horz"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4" normalizeH="0" baseline="0" noProof="0">
                <a:ln>
                  <a:noFill/>
                </a:ln>
                <a:solidFill>
                  <a:srgbClr val="0E2841"/>
                </a:solidFill>
                <a:effectLst/>
                <a:uLnTx/>
                <a:uFillTx/>
                <a:latin typeface="Calibri" panose="020F0502020204030204" pitchFamily="34" charset="0"/>
                <a:ea typeface="+mn-ea"/>
                <a:cs typeface="+mn-cs"/>
              </a:rPr>
              <a:t>Feb 2027 - Mar 2027</a:t>
            </a:r>
          </a:p>
        </p:txBody>
      </p:sp>
      <p:sp>
        <p:nvSpPr>
          <p:cNvPr id="77" name="OTLSHAPE_SLT_28928758ffc846b39d6f88b143f2de9d_Title">
            <a:extLst>
              <a:ext uri="{FF2B5EF4-FFF2-40B4-BE49-F238E27FC236}">
                <a16:creationId xmlns:a16="http://schemas.microsoft.com/office/drawing/2014/main" id="{85115CB5-B7C2-9878-9BAA-C8C60FAEC452}"/>
              </a:ext>
            </a:extLst>
          </p:cNvPr>
          <p:cNvSpPr txBox="1"/>
          <p:nvPr>
            <p:custDataLst>
              <p:tags r:id="rId123"/>
            </p:custDataLst>
          </p:nvPr>
        </p:nvSpPr>
        <p:spPr>
          <a:xfrm>
            <a:off x="7711641" y="2732633"/>
            <a:ext cx="3746500" cy="170519"/>
          </a:xfrm>
          <a:prstGeom prst="rect">
            <a:avLst/>
          </a:prstGeom>
          <a:noFill/>
        </p:spPr>
        <p:txBody>
          <a:bodyPr vert="horz"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Sample Stage, Rc + Oscillation, Det A, Det B: Commissioning phase</a:t>
            </a:r>
          </a:p>
        </p:txBody>
      </p:sp>
      <p:sp>
        <p:nvSpPr>
          <p:cNvPr id="78" name="OTLSHAPE_SLT_28928758ffc846b39d6f88b143f2de9d_TextPercentage" hidden="1">
            <a:extLst>
              <a:ext uri="{FF2B5EF4-FFF2-40B4-BE49-F238E27FC236}">
                <a16:creationId xmlns:a16="http://schemas.microsoft.com/office/drawing/2014/main" id="{CAB2C7F1-3B33-F514-5EA3-AAF0407D406C}"/>
              </a:ext>
            </a:extLst>
          </p:cNvPr>
          <p:cNvSpPr txBox="1"/>
          <p:nvPr>
            <p:custDataLst>
              <p:tags r:id="rId124"/>
            </p:custDataLst>
          </p:nvPr>
        </p:nvSpPr>
        <p:spPr>
          <a:xfrm>
            <a:off x="12700" y="74255"/>
            <a:ext cx="0" cy="0"/>
          </a:xfrm>
          <a:prstGeom prst="rect">
            <a:avLst/>
          </a:prstGeom>
          <a:noFill/>
        </p:spPr>
        <p:txBody>
          <a:bodyPr vert="horz"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E8E8E8"/>
              </a:solidFill>
              <a:effectLst/>
              <a:uLnTx/>
              <a:uFillTx/>
              <a:latin typeface="Calibri" panose="020F0502020204030204" pitchFamily="34" charset="0"/>
              <a:ea typeface="+mn-ea"/>
              <a:cs typeface="+mn-cs"/>
            </a:endParaRPr>
          </a:p>
        </p:txBody>
      </p:sp>
      <p:sp>
        <p:nvSpPr>
          <p:cNvPr id="84" name="OTLSHAPE_SLT_3cb01050dfbd4186beec7ebefb9a93e3_Duration" hidden="1">
            <a:extLst>
              <a:ext uri="{FF2B5EF4-FFF2-40B4-BE49-F238E27FC236}">
                <a16:creationId xmlns:a16="http://schemas.microsoft.com/office/drawing/2014/main" id="{77BC6B64-404C-0AC0-8B82-1B037315922E}"/>
              </a:ext>
            </a:extLst>
          </p:cNvPr>
          <p:cNvSpPr txBox="1"/>
          <p:nvPr>
            <p:custDataLst>
              <p:tags r:id="rId125"/>
            </p:custDataLst>
          </p:nvPr>
        </p:nvSpPr>
        <p:spPr>
          <a:xfrm>
            <a:off x="12700" y="-233521"/>
            <a:ext cx="330200" cy="165100"/>
          </a:xfrm>
          <a:prstGeom prst="rect">
            <a:avLst/>
          </a:prstGeom>
          <a:noFill/>
        </p:spPr>
        <p:txBody>
          <a:bodyPr vert="horz"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ED7D31"/>
                </a:solidFill>
                <a:effectLst/>
                <a:uLnTx/>
                <a:uFillTx/>
                <a:latin typeface="Calibri" panose="020F0502020204030204" pitchFamily="34" charset="0"/>
                <a:ea typeface="+mn-ea"/>
                <a:cs typeface="+mn-cs"/>
              </a:rPr>
              <a:t>5 days</a:t>
            </a:r>
          </a:p>
        </p:txBody>
      </p:sp>
      <p:sp>
        <p:nvSpPr>
          <p:cNvPr id="85" name="OTLSHAPE_SLT_3cb01050dfbd4186beec7ebefb9a93e3_Variance" hidden="1">
            <a:extLst>
              <a:ext uri="{FF2B5EF4-FFF2-40B4-BE49-F238E27FC236}">
                <a16:creationId xmlns:a16="http://schemas.microsoft.com/office/drawing/2014/main" id="{C6262FE9-209B-4BF4-A42D-BF270B676B03}"/>
              </a:ext>
            </a:extLst>
          </p:cNvPr>
          <p:cNvSpPr txBox="1"/>
          <p:nvPr>
            <p:custDataLst>
              <p:tags r:id="rId126"/>
            </p:custDataLst>
          </p:nvPr>
        </p:nvSpPr>
        <p:spPr>
          <a:xfrm>
            <a:off x="12700" y="66561"/>
            <a:ext cx="0" cy="0"/>
          </a:xfrm>
          <a:prstGeom prst="rect">
            <a:avLst/>
          </a:prstGeom>
          <a:noFill/>
        </p:spPr>
        <p:txBody>
          <a:bodyPr vert="horz"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86" name="OTLSHAPE_SLT_3cb01050dfbd4186beec7ebefb9a93e3_StartDate" hidden="1">
            <a:extLst>
              <a:ext uri="{FF2B5EF4-FFF2-40B4-BE49-F238E27FC236}">
                <a16:creationId xmlns:a16="http://schemas.microsoft.com/office/drawing/2014/main" id="{D7222EE6-52D0-90ED-E54B-848692C239A5}"/>
              </a:ext>
            </a:extLst>
          </p:cNvPr>
          <p:cNvSpPr txBox="1"/>
          <p:nvPr>
            <p:custDataLst>
              <p:tags r:id="rId127"/>
            </p:custDataLst>
          </p:nvPr>
        </p:nvSpPr>
        <p:spPr>
          <a:xfrm>
            <a:off x="12700" y="74255"/>
            <a:ext cx="0" cy="0"/>
          </a:xfrm>
          <a:prstGeom prst="rect">
            <a:avLst/>
          </a:prstGeom>
          <a:noFill/>
        </p:spPr>
        <p:txBody>
          <a:bodyPr vert="horz"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0E2841"/>
              </a:solidFill>
              <a:effectLst/>
              <a:uLnTx/>
              <a:uFillTx/>
              <a:latin typeface="Calibri" panose="020F0502020204030204" pitchFamily="34" charset="0"/>
              <a:ea typeface="+mn-ea"/>
              <a:cs typeface="+mn-cs"/>
            </a:endParaRPr>
          </a:p>
        </p:txBody>
      </p:sp>
      <p:sp>
        <p:nvSpPr>
          <p:cNvPr id="87" name="OTLSHAPE_SLT_3cb01050dfbd4186beec7ebefb9a93e3_EndDate" hidden="1">
            <a:extLst>
              <a:ext uri="{FF2B5EF4-FFF2-40B4-BE49-F238E27FC236}">
                <a16:creationId xmlns:a16="http://schemas.microsoft.com/office/drawing/2014/main" id="{0B7BB0E9-4292-AD54-9425-61CC2930164E}"/>
              </a:ext>
            </a:extLst>
          </p:cNvPr>
          <p:cNvSpPr txBox="1"/>
          <p:nvPr>
            <p:custDataLst>
              <p:tags r:id="rId128"/>
            </p:custDataLst>
          </p:nvPr>
        </p:nvSpPr>
        <p:spPr>
          <a:xfrm>
            <a:off x="12700" y="74255"/>
            <a:ext cx="0" cy="0"/>
          </a:xfrm>
          <a:prstGeom prst="rect">
            <a:avLst/>
          </a:prstGeom>
          <a:noFill/>
        </p:spPr>
        <p:txBody>
          <a:bodyPr vert="horz"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0E2841"/>
              </a:solidFill>
              <a:effectLst/>
              <a:uLnTx/>
              <a:uFillTx/>
              <a:latin typeface="Calibri" panose="020F0502020204030204" pitchFamily="34" charset="0"/>
              <a:ea typeface="+mn-ea"/>
              <a:cs typeface="+mn-cs"/>
            </a:endParaRPr>
          </a:p>
        </p:txBody>
      </p:sp>
      <p:sp>
        <p:nvSpPr>
          <p:cNvPr id="88" name="OTLSHAPE_SLT_3cb01050dfbd4186beec7ebefb9a93e3_JoinedDate">
            <a:extLst>
              <a:ext uri="{FF2B5EF4-FFF2-40B4-BE49-F238E27FC236}">
                <a16:creationId xmlns:a16="http://schemas.microsoft.com/office/drawing/2014/main" id="{57D07037-132E-D6D7-F5E8-38A550846C5C}"/>
              </a:ext>
            </a:extLst>
          </p:cNvPr>
          <p:cNvSpPr txBox="1"/>
          <p:nvPr>
            <p:custDataLst>
              <p:tags r:id="rId129"/>
            </p:custDataLst>
          </p:nvPr>
        </p:nvSpPr>
        <p:spPr>
          <a:xfrm>
            <a:off x="6513875" y="2948998"/>
            <a:ext cx="1104900" cy="155025"/>
          </a:xfrm>
          <a:prstGeom prst="rect">
            <a:avLst/>
          </a:prstGeom>
          <a:noFill/>
        </p:spPr>
        <p:txBody>
          <a:bodyPr vert="horz"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4" normalizeH="0" baseline="0" noProof="0">
                <a:ln>
                  <a:noFill/>
                </a:ln>
                <a:solidFill>
                  <a:srgbClr val="0E2841"/>
                </a:solidFill>
                <a:effectLst/>
                <a:uLnTx/>
                <a:uFillTx/>
                <a:latin typeface="Calibri" panose="020F0502020204030204" pitchFamily="34" charset="0"/>
                <a:ea typeface="+mn-ea"/>
                <a:cs typeface="+mn-cs"/>
              </a:rPr>
              <a:t>Mar 2027 - Mar 2027</a:t>
            </a:r>
          </a:p>
        </p:txBody>
      </p:sp>
      <p:sp>
        <p:nvSpPr>
          <p:cNvPr id="89" name="OTLSHAPE_SLT_3cb01050dfbd4186beec7ebefb9a93e3_Title">
            <a:extLst>
              <a:ext uri="{FF2B5EF4-FFF2-40B4-BE49-F238E27FC236}">
                <a16:creationId xmlns:a16="http://schemas.microsoft.com/office/drawing/2014/main" id="{8AD6FE03-B940-F244-74F7-8F7BB61B5493}"/>
              </a:ext>
            </a:extLst>
          </p:cNvPr>
          <p:cNvSpPr txBox="1"/>
          <p:nvPr>
            <p:custDataLst>
              <p:tags r:id="rId130"/>
            </p:custDataLst>
          </p:nvPr>
        </p:nvSpPr>
        <p:spPr>
          <a:xfrm>
            <a:off x="7842640" y="2941251"/>
            <a:ext cx="1308100" cy="170519"/>
          </a:xfrm>
          <a:prstGeom prst="rect">
            <a:avLst/>
          </a:prstGeom>
          <a:noFill/>
        </p:spPr>
        <p:txBody>
          <a:bodyPr vert="horz"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4" normalizeH="0" baseline="0" noProof="0">
                <a:ln>
                  <a:noFill/>
                </a:ln>
                <a:solidFill>
                  <a:srgbClr val="000000"/>
                </a:solidFill>
                <a:effectLst/>
                <a:uLnTx/>
                <a:uFillTx/>
                <a:latin typeface="Calibri" panose="020F0502020204030204" pitchFamily="34" charset="0"/>
                <a:ea typeface="+mn-ea"/>
                <a:cs typeface="+mn-cs"/>
              </a:rPr>
              <a:t>Final integrated testing</a:t>
            </a:r>
          </a:p>
        </p:txBody>
      </p:sp>
      <p:sp>
        <p:nvSpPr>
          <p:cNvPr id="90" name="OTLSHAPE_SLT_3cb01050dfbd4186beec7ebefb9a93e3_TextPercentage" hidden="1">
            <a:extLst>
              <a:ext uri="{FF2B5EF4-FFF2-40B4-BE49-F238E27FC236}">
                <a16:creationId xmlns:a16="http://schemas.microsoft.com/office/drawing/2014/main" id="{02F080E3-1A3B-242C-5911-70C816886B1C}"/>
              </a:ext>
            </a:extLst>
          </p:cNvPr>
          <p:cNvSpPr txBox="1"/>
          <p:nvPr>
            <p:custDataLst>
              <p:tags r:id="rId131"/>
            </p:custDataLst>
          </p:nvPr>
        </p:nvSpPr>
        <p:spPr>
          <a:xfrm>
            <a:off x="12700" y="74255"/>
            <a:ext cx="0" cy="0"/>
          </a:xfrm>
          <a:prstGeom prst="rect">
            <a:avLst/>
          </a:prstGeom>
          <a:noFill/>
        </p:spPr>
        <p:txBody>
          <a:bodyPr vert="horz"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E8E8E8"/>
              </a:solidFill>
              <a:effectLst/>
              <a:uLnTx/>
              <a:uFillTx/>
              <a:latin typeface="Calibri" panose="020F0502020204030204" pitchFamily="34" charset="0"/>
              <a:ea typeface="+mn-ea"/>
              <a:cs typeface="+mn-cs"/>
            </a:endParaRPr>
          </a:p>
        </p:txBody>
      </p:sp>
      <p:sp>
        <p:nvSpPr>
          <p:cNvPr id="100" name="OTLSHAPE_SLT_3eef34b616d94e61a5bb0bd5acdd5f2f_Duration" hidden="1">
            <a:extLst>
              <a:ext uri="{FF2B5EF4-FFF2-40B4-BE49-F238E27FC236}">
                <a16:creationId xmlns:a16="http://schemas.microsoft.com/office/drawing/2014/main" id="{175A8C3E-D7C9-D888-A06C-CFD4BAFBC6F2}"/>
              </a:ext>
            </a:extLst>
          </p:cNvPr>
          <p:cNvSpPr txBox="1"/>
          <p:nvPr>
            <p:custDataLst>
              <p:tags r:id="rId132"/>
            </p:custDataLst>
          </p:nvPr>
        </p:nvSpPr>
        <p:spPr>
          <a:xfrm>
            <a:off x="12700" y="-387410"/>
            <a:ext cx="457200" cy="165100"/>
          </a:xfrm>
          <a:prstGeom prst="rect">
            <a:avLst/>
          </a:prstGeom>
          <a:noFill/>
        </p:spPr>
        <p:txBody>
          <a:bodyPr vert="horz"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ED7D31"/>
                </a:solidFill>
                <a:effectLst/>
                <a:uLnTx/>
                <a:uFillTx/>
                <a:latin typeface="Calibri" panose="020F0502020204030204" pitchFamily="34" charset="0"/>
                <a:ea typeface="+mn-ea"/>
                <a:cs typeface="+mn-cs"/>
              </a:rPr>
              <a:t>101 days</a:t>
            </a:r>
          </a:p>
        </p:txBody>
      </p:sp>
      <p:sp>
        <p:nvSpPr>
          <p:cNvPr id="101" name="OTLSHAPE_SLT_3eef34b616d94e61a5bb0bd5acdd5f2f_JoinedDate">
            <a:extLst>
              <a:ext uri="{FF2B5EF4-FFF2-40B4-BE49-F238E27FC236}">
                <a16:creationId xmlns:a16="http://schemas.microsoft.com/office/drawing/2014/main" id="{5C5F1843-3D37-D000-E297-EE986F1D6D4F}"/>
              </a:ext>
            </a:extLst>
          </p:cNvPr>
          <p:cNvSpPr txBox="1"/>
          <p:nvPr>
            <p:custDataLst>
              <p:tags r:id="rId133"/>
            </p:custDataLst>
          </p:nvPr>
        </p:nvSpPr>
        <p:spPr>
          <a:xfrm>
            <a:off x="-11853" y="3233817"/>
            <a:ext cx="1054100" cy="165100"/>
          </a:xfrm>
          <a:prstGeom prst="rect">
            <a:avLst/>
          </a:prstGeom>
          <a:noFill/>
        </p:spPr>
        <p:txBody>
          <a:bodyPr vert="horz"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E2841"/>
                </a:solidFill>
                <a:effectLst/>
                <a:uLnTx/>
                <a:uFillTx/>
                <a:latin typeface="Calibri" panose="020F0502020204030204" pitchFamily="34" charset="0"/>
                <a:ea typeface="+mn-ea"/>
                <a:cs typeface="+mn-cs"/>
              </a:rPr>
              <a:t>Apr 2026 - Aug 2026</a:t>
            </a:r>
          </a:p>
        </p:txBody>
      </p:sp>
      <p:sp>
        <p:nvSpPr>
          <p:cNvPr id="102" name="OTLSHAPE_SLT_3eef34b616d94e61a5bb0bd5acdd5f2f_Variance" hidden="1">
            <a:extLst>
              <a:ext uri="{FF2B5EF4-FFF2-40B4-BE49-F238E27FC236}">
                <a16:creationId xmlns:a16="http://schemas.microsoft.com/office/drawing/2014/main" id="{7415C131-E97C-99F7-9B25-298418E0D12F}"/>
              </a:ext>
            </a:extLst>
          </p:cNvPr>
          <p:cNvSpPr txBox="1"/>
          <p:nvPr>
            <p:custDataLst>
              <p:tags r:id="rId134"/>
            </p:custDataLst>
          </p:nvPr>
        </p:nvSpPr>
        <p:spPr>
          <a:xfrm>
            <a:off x="12700" y="66561"/>
            <a:ext cx="0" cy="0"/>
          </a:xfrm>
          <a:prstGeom prst="rect">
            <a:avLst/>
          </a:prstGeom>
          <a:noFill/>
        </p:spPr>
        <p:txBody>
          <a:bodyPr vert="horz"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103" name="OTLSHAPE_SLT_3eef34b616d94e61a5bb0bd5acdd5f2f_StartDate" hidden="1">
            <a:extLst>
              <a:ext uri="{FF2B5EF4-FFF2-40B4-BE49-F238E27FC236}">
                <a16:creationId xmlns:a16="http://schemas.microsoft.com/office/drawing/2014/main" id="{3BECDCA7-4F17-056C-C973-051B732987CB}"/>
              </a:ext>
            </a:extLst>
          </p:cNvPr>
          <p:cNvSpPr txBox="1"/>
          <p:nvPr>
            <p:custDataLst>
              <p:tags r:id="rId135"/>
            </p:custDataLst>
          </p:nvPr>
        </p:nvSpPr>
        <p:spPr>
          <a:xfrm>
            <a:off x="12700" y="74255"/>
            <a:ext cx="0" cy="0"/>
          </a:xfrm>
          <a:prstGeom prst="rect">
            <a:avLst/>
          </a:prstGeom>
          <a:noFill/>
        </p:spPr>
        <p:txBody>
          <a:bodyPr vert="horz"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0E2841"/>
              </a:solidFill>
              <a:effectLst/>
              <a:uLnTx/>
              <a:uFillTx/>
              <a:latin typeface="Calibri" panose="020F0502020204030204" pitchFamily="34" charset="0"/>
              <a:ea typeface="+mn-ea"/>
              <a:cs typeface="+mn-cs"/>
            </a:endParaRPr>
          </a:p>
        </p:txBody>
      </p:sp>
      <p:sp>
        <p:nvSpPr>
          <p:cNvPr id="104" name="OTLSHAPE_SLT_3eef34b616d94e61a5bb0bd5acdd5f2f_EndDate" hidden="1">
            <a:extLst>
              <a:ext uri="{FF2B5EF4-FFF2-40B4-BE49-F238E27FC236}">
                <a16:creationId xmlns:a16="http://schemas.microsoft.com/office/drawing/2014/main" id="{66F46011-015B-C00A-CA59-BC0CA599DB43}"/>
              </a:ext>
            </a:extLst>
          </p:cNvPr>
          <p:cNvSpPr txBox="1"/>
          <p:nvPr>
            <p:custDataLst>
              <p:tags r:id="rId136"/>
            </p:custDataLst>
          </p:nvPr>
        </p:nvSpPr>
        <p:spPr>
          <a:xfrm>
            <a:off x="12700" y="74255"/>
            <a:ext cx="0" cy="0"/>
          </a:xfrm>
          <a:prstGeom prst="rect">
            <a:avLst/>
          </a:prstGeom>
          <a:noFill/>
        </p:spPr>
        <p:txBody>
          <a:bodyPr vert="horz"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0E2841"/>
              </a:solidFill>
              <a:effectLst/>
              <a:uLnTx/>
              <a:uFillTx/>
              <a:latin typeface="Calibri" panose="020F0502020204030204" pitchFamily="34" charset="0"/>
              <a:ea typeface="+mn-ea"/>
              <a:cs typeface="+mn-cs"/>
            </a:endParaRPr>
          </a:p>
        </p:txBody>
      </p:sp>
      <p:sp>
        <p:nvSpPr>
          <p:cNvPr id="105" name="OTLSHAPE_SLT_3eef34b616d94e61a5bb0bd5acdd5f2f_Title">
            <a:extLst>
              <a:ext uri="{FF2B5EF4-FFF2-40B4-BE49-F238E27FC236}">
                <a16:creationId xmlns:a16="http://schemas.microsoft.com/office/drawing/2014/main" id="{3F8106C8-BD8F-959B-AFD0-4491884E7F25}"/>
              </a:ext>
            </a:extLst>
          </p:cNvPr>
          <p:cNvSpPr txBox="1"/>
          <p:nvPr>
            <p:custDataLst>
              <p:tags r:id="rId137"/>
            </p:custDataLst>
          </p:nvPr>
        </p:nvSpPr>
        <p:spPr>
          <a:xfrm>
            <a:off x="3781677" y="3226070"/>
            <a:ext cx="4356100" cy="170519"/>
          </a:xfrm>
          <a:prstGeom prst="rect">
            <a:avLst/>
          </a:prstGeom>
          <a:noFill/>
        </p:spPr>
        <p:txBody>
          <a:bodyPr vert="horz"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2" normalizeH="0" baseline="0" noProof="0">
                <a:ln>
                  <a:noFill/>
                </a:ln>
                <a:solidFill>
                  <a:srgbClr val="000000"/>
                </a:solidFill>
                <a:effectLst/>
                <a:uLnTx/>
                <a:uFillTx/>
                <a:latin typeface="Calibri" panose="020F0502020204030204" pitchFamily="34" charset="0"/>
                <a:ea typeface="+mn-ea"/>
                <a:cs typeface="+mn-cs"/>
              </a:rPr>
              <a:t>Support for Analyzer and Det B: Procurement and Manufacturing phase (LLB)</a:t>
            </a:r>
          </a:p>
        </p:txBody>
      </p:sp>
      <p:sp>
        <p:nvSpPr>
          <p:cNvPr id="106" name="OTLSHAPE_SLT_3eef34b616d94e61a5bb0bd5acdd5f2f_TextPercentage" hidden="1">
            <a:extLst>
              <a:ext uri="{FF2B5EF4-FFF2-40B4-BE49-F238E27FC236}">
                <a16:creationId xmlns:a16="http://schemas.microsoft.com/office/drawing/2014/main" id="{54163389-935F-6771-4444-B2154D98DD16}"/>
              </a:ext>
            </a:extLst>
          </p:cNvPr>
          <p:cNvSpPr txBox="1"/>
          <p:nvPr>
            <p:custDataLst>
              <p:tags r:id="rId138"/>
            </p:custDataLst>
          </p:nvPr>
        </p:nvSpPr>
        <p:spPr>
          <a:xfrm>
            <a:off x="12700" y="74255"/>
            <a:ext cx="0" cy="0"/>
          </a:xfrm>
          <a:prstGeom prst="rect">
            <a:avLst/>
          </a:prstGeom>
          <a:noFill/>
        </p:spPr>
        <p:txBody>
          <a:bodyPr vert="horz"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E8E8E8"/>
              </a:solidFill>
              <a:effectLst/>
              <a:uLnTx/>
              <a:uFillTx/>
              <a:latin typeface="Calibri" panose="020F0502020204030204" pitchFamily="34" charset="0"/>
              <a:ea typeface="+mn-ea"/>
              <a:cs typeface="+mn-cs"/>
            </a:endParaRPr>
          </a:p>
        </p:txBody>
      </p:sp>
      <p:sp>
        <p:nvSpPr>
          <p:cNvPr id="111" name="OTLSHAPE_SLT_ddd8963f02d341279691c6fced747cb1_Duration" hidden="1">
            <a:extLst>
              <a:ext uri="{FF2B5EF4-FFF2-40B4-BE49-F238E27FC236}">
                <a16:creationId xmlns:a16="http://schemas.microsoft.com/office/drawing/2014/main" id="{341D440A-C886-1E0F-8697-9BBA42FD5A54}"/>
              </a:ext>
            </a:extLst>
          </p:cNvPr>
          <p:cNvSpPr txBox="1"/>
          <p:nvPr>
            <p:custDataLst>
              <p:tags r:id="rId139"/>
            </p:custDataLst>
          </p:nvPr>
        </p:nvSpPr>
        <p:spPr>
          <a:xfrm>
            <a:off x="12700" y="-310466"/>
            <a:ext cx="393700" cy="165100"/>
          </a:xfrm>
          <a:prstGeom prst="rect">
            <a:avLst/>
          </a:prstGeom>
          <a:noFill/>
        </p:spPr>
        <p:txBody>
          <a:bodyPr vert="horz"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ED7D31"/>
                </a:solidFill>
                <a:effectLst/>
                <a:uLnTx/>
                <a:uFillTx/>
                <a:latin typeface="Calibri" panose="020F0502020204030204" pitchFamily="34" charset="0"/>
                <a:ea typeface="+mn-ea"/>
                <a:cs typeface="+mn-cs"/>
              </a:rPr>
              <a:t>40 days</a:t>
            </a:r>
          </a:p>
        </p:txBody>
      </p:sp>
      <p:sp>
        <p:nvSpPr>
          <p:cNvPr id="122" name="OTLSHAPE_SLT_ddd8963f02d341279691c6fced747cb1_Variance" hidden="1">
            <a:extLst>
              <a:ext uri="{FF2B5EF4-FFF2-40B4-BE49-F238E27FC236}">
                <a16:creationId xmlns:a16="http://schemas.microsoft.com/office/drawing/2014/main" id="{F46A4562-6475-CAA5-B480-D30BE7C9DF28}"/>
              </a:ext>
            </a:extLst>
          </p:cNvPr>
          <p:cNvSpPr txBox="1"/>
          <p:nvPr>
            <p:custDataLst>
              <p:tags r:id="rId140"/>
            </p:custDataLst>
          </p:nvPr>
        </p:nvSpPr>
        <p:spPr>
          <a:xfrm>
            <a:off x="12700" y="66561"/>
            <a:ext cx="0" cy="0"/>
          </a:xfrm>
          <a:prstGeom prst="rect">
            <a:avLst/>
          </a:prstGeom>
          <a:noFill/>
        </p:spPr>
        <p:txBody>
          <a:bodyPr vert="horz"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129" name="OTLSHAPE_SLT_ddd8963f02d341279691c6fced747cb1_StartDate" hidden="1">
            <a:extLst>
              <a:ext uri="{FF2B5EF4-FFF2-40B4-BE49-F238E27FC236}">
                <a16:creationId xmlns:a16="http://schemas.microsoft.com/office/drawing/2014/main" id="{5985A5BB-4024-CC97-3E68-308ECD4C7846}"/>
              </a:ext>
            </a:extLst>
          </p:cNvPr>
          <p:cNvSpPr txBox="1"/>
          <p:nvPr>
            <p:custDataLst>
              <p:tags r:id="rId141"/>
            </p:custDataLst>
          </p:nvPr>
        </p:nvSpPr>
        <p:spPr>
          <a:xfrm>
            <a:off x="12700" y="74255"/>
            <a:ext cx="0" cy="0"/>
          </a:xfrm>
          <a:prstGeom prst="rect">
            <a:avLst/>
          </a:prstGeom>
          <a:noFill/>
        </p:spPr>
        <p:txBody>
          <a:bodyPr vert="horz"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0E2841"/>
              </a:solidFill>
              <a:effectLst/>
              <a:uLnTx/>
              <a:uFillTx/>
              <a:latin typeface="Calibri" panose="020F0502020204030204" pitchFamily="34" charset="0"/>
              <a:ea typeface="+mn-ea"/>
              <a:cs typeface="+mn-cs"/>
            </a:endParaRPr>
          </a:p>
        </p:txBody>
      </p:sp>
      <p:sp>
        <p:nvSpPr>
          <p:cNvPr id="130" name="OTLSHAPE_SLT_ddd8963f02d341279691c6fced747cb1_EndDate" hidden="1">
            <a:extLst>
              <a:ext uri="{FF2B5EF4-FFF2-40B4-BE49-F238E27FC236}">
                <a16:creationId xmlns:a16="http://schemas.microsoft.com/office/drawing/2014/main" id="{00F73610-08F6-690F-D6A8-06947206CE52}"/>
              </a:ext>
            </a:extLst>
          </p:cNvPr>
          <p:cNvSpPr txBox="1"/>
          <p:nvPr>
            <p:custDataLst>
              <p:tags r:id="rId142"/>
            </p:custDataLst>
          </p:nvPr>
        </p:nvSpPr>
        <p:spPr>
          <a:xfrm>
            <a:off x="12700" y="74255"/>
            <a:ext cx="0" cy="0"/>
          </a:xfrm>
          <a:prstGeom prst="rect">
            <a:avLst/>
          </a:prstGeom>
          <a:noFill/>
        </p:spPr>
        <p:txBody>
          <a:bodyPr vert="horz"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0E2841"/>
              </a:solidFill>
              <a:effectLst/>
              <a:uLnTx/>
              <a:uFillTx/>
              <a:latin typeface="Calibri" panose="020F0502020204030204" pitchFamily="34" charset="0"/>
              <a:ea typeface="+mn-ea"/>
              <a:cs typeface="+mn-cs"/>
            </a:endParaRPr>
          </a:p>
        </p:txBody>
      </p:sp>
      <p:sp>
        <p:nvSpPr>
          <p:cNvPr id="131" name="OTLSHAPE_SLT_ddd8963f02d341279691c6fced747cb1_JoinedDate">
            <a:extLst>
              <a:ext uri="{FF2B5EF4-FFF2-40B4-BE49-F238E27FC236}">
                <a16:creationId xmlns:a16="http://schemas.microsoft.com/office/drawing/2014/main" id="{29F70D76-EFF8-2612-2E77-76DE355341A9}"/>
              </a:ext>
            </a:extLst>
          </p:cNvPr>
          <p:cNvSpPr txBox="1"/>
          <p:nvPr>
            <p:custDataLst>
              <p:tags r:id="rId143"/>
            </p:custDataLst>
          </p:nvPr>
        </p:nvSpPr>
        <p:spPr>
          <a:xfrm>
            <a:off x="2630986" y="3442436"/>
            <a:ext cx="1054100" cy="155025"/>
          </a:xfrm>
          <a:prstGeom prst="rect">
            <a:avLst/>
          </a:prstGeom>
          <a:noFill/>
        </p:spPr>
        <p:txBody>
          <a:bodyPr vert="horz"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4" normalizeH="0" baseline="0" noProof="0" dirty="0">
                <a:ln>
                  <a:noFill/>
                </a:ln>
                <a:solidFill>
                  <a:srgbClr val="0E2841"/>
                </a:solidFill>
                <a:effectLst/>
                <a:uLnTx/>
                <a:uFillTx/>
                <a:latin typeface="Calibri" panose="020F0502020204030204" pitchFamily="34" charset="0"/>
                <a:ea typeface="+mn-ea"/>
                <a:cs typeface="+mn-cs"/>
              </a:rPr>
              <a:t>Aug 2026 - Oct 2026</a:t>
            </a:r>
          </a:p>
        </p:txBody>
      </p:sp>
      <p:sp>
        <p:nvSpPr>
          <p:cNvPr id="132" name="OTLSHAPE_SLT_ddd8963f02d341279691c6fced747cb1_Title">
            <a:extLst>
              <a:ext uri="{FF2B5EF4-FFF2-40B4-BE49-F238E27FC236}">
                <a16:creationId xmlns:a16="http://schemas.microsoft.com/office/drawing/2014/main" id="{BBABF50B-0378-37FF-C7CB-54B127C406B4}"/>
              </a:ext>
            </a:extLst>
          </p:cNvPr>
          <p:cNvSpPr txBox="1"/>
          <p:nvPr>
            <p:custDataLst>
              <p:tags r:id="rId144"/>
            </p:custDataLst>
          </p:nvPr>
        </p:nvSpPr>
        <p:spPr>
          <a:xfrm>
            <a:off x="4829668" y="3434689"/>
            <a:ext cx="5435600" cy="170519"/>
          </a:xfrm>
          <a:prstGeom prst="rect">
            <a:avLst/>
          </a:prstGeom>
          <a:noFill/>
        </p:spPr>
        <p:txBody>
          <a:bodyPr vert="horz"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2" normalizeH="0" baseline="0" noProof="0">
                <a:ln>
                  <a:noFill/>
                </a:ln>
                <a:solidFill>
                  <a:srgbClr val="000000"/>
                </a:solidFill>
                <a:effectLst/>
                <a:uLnTx/>
                <a:uFillTx/>
                <a:latin typeface="Calibri" panose="020F0502020204030204" pitchFamily="34" charset="0"/>
                <a:ea typeface="+mn-ea"/>
                <a:cs typeface="+mn-cs"/>
              </a:rPr>
              <a:t>Det B (including supports and analyzer frame): Installation and Commissioning phase (LLB &amp; PSI)</a:t>
            </a:r>
          </a:p>
        </p:txBody>
      </p:sp>
      <p:sp>
        <p:nvSpPr>
          <p:cNvPr id="133" name="OTLSHAPE_SLT_ddd8963f02d341279691c6fced747cb1_TextPercentage" hidden="1">
            <a:extLst>
              <a:ext uri="{FF2B5EF4-FFF2-40B4-BE49-F238E27FC236}">
                <a16:creationId xmlns:a16="http://schemas.microsoft.com/office/drawing/2014/main" id="{C1858536-0ACB-48D6-E78A-81B4051A1E25}"/>
              </a:ext>
            </a:extLst>
          </p:cNvPr>
          <p:cNvSpPr txBox="1"/>
          <p:nvPr>
            <p:custDataLst>
              <p:tags r:id="rId145"/>
            </p:custDataLst>
          </p:nvPr>
        </p:nvSpPr>
        <p:spPr>
          <a:xfrm>
            <a:off x="12700" y="74255"/>
            <a:ext cx="0" cy="0"/>
          </a:xfrm>
          <a:prstGeom prst="rect">
            <a:avLst/>
          </a:prstGeom>
          <a:noFill/>
        </p:spPr>
        <p:txBody>
          <a:bodyPr vert="horz"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E8E8E8"/>
              </a:solidFill>
              <a:effectLst/>
              <a:uLnTx/>
              <a:uFillTx/>
              <a:latin typeface="Calibri" panose="020F0502020204030204" pitchFamily="34" charset="0"/>
              <a:ea typeface="+mn-ea"/>
              <a:cs typeface="+mn-cs"/>
            </a:endParaRPr>
          </a:p>
        </p:txBody>
      </p:sp>
      <p:sp>
        <p:nvSpPr>
          <p:cNvPr id="135" name="OTLSHAPE_SLM_1458a3c0b09f4bfabc204729346526ee_Title">
            <a:extLst>
              <a:ext uri="{FF2B5EF4-FFF2-40B4-BE49-F238E27FC236}">
                <a16:creationId xmlns:a16="http://schemas.microsoft.com/office/drawing/2014/main" id="{63BD0E7B-C797-C90D-26BB-798A663AA0FE}"/>
              </a:ext>
            </a:extLst>
          </p:cNvPr>
          <p:cNvSpPr txBox="1"/>
          <p:nvPr>
            <p:custDataLst>
              <p:tags r:id="rId146"/>
            </p:custDataLst>
          </p:nvPr>
        </p:nvSpPr>
        <p:spPr>
          <a:xfrm>
            <a:off x="2700259" y="3646948"/>
            <a:ext cx="1955800" cy="170519"/>
          </a:xfrm>
          <a:prstGeom prst="rect">
            <a:avLst/>
          </a:prstGeom>
          <a:noFill/>
        </p:spPr>
        <p:txBody>
          <a:bodyPr vert="horz"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4" normalizeH="0" baseline="0" noProof="0">
                <a:ln>
                  <a:noFill/>
                </a:ln>
                <a:solidFill>
                  <a:srgbClr val="000000"/>
                </a:solidFill>
                <a:effectLst/>
                <a:uLnTx/>
                <a:uFillTx/>
                <a:latin typeface="Calibri" panose="020F0502020204030204" pitchFamily="34" charset="0"/>
                <a:ea typeface="+mn-ea"/>
                <a:cs typeface="+mn-cs"/>
              </a:rPr>
              <a:t>Back into CP1 with 30 days of float</a:t>
            </a:r>
          </a:p>
        </p:txBody>
      </p:sp>
      <p:sp>
        <p:nvSpPr>
          <p:cNvPr id="136" name="OTLSHAPE_SLM_1458a3c0b09f4bfabc204729346526ee_Date" hidden="1">
            <a:extLst>
              <a:ext uri="{FF2B5EF4-FFF2-40B4-BE49-F238E27FC236}">
                <a16:creationId xmlns:a16="http://schemas.microsoft.com/office/drawing/2014/main" id="{4672195F-AE2B-6087-EADB-E2D1142B24CC}"/>
              </a:ext>
            </a:extLst>
          </p:cNvPr>
          <p:cNvSpPr txBox="1"/>
          <p:nvPr>
            <p:custDataLst>
              <p:tags r:id="rId147"/>
            </p:custDataLst>
          </p:nvPr>
        </p:nvSpPr>
        <p:spPr>
          <a:xfrm>
            <a:off x="12700" y="-233521"/>
            <a:ext cx="0" cy="0"/>
          </a:xfrm>
          <a:prstGeom prst="rect">
            <a:avLst/>
          </a:prstGeom>
          <a:noFill/>
        </p:spPr>
        <p:txBody>
          <a:bodyPr vert="horz"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E2841"/>
                </a:solidFill>
                <a:effectLst/>
                <a:uLnTx/>
                <a:uFillTx/>
                <a:latin typeface="Calibri" panose="020F0502020204030204" pitchFamily="34" charset="0"/>
                <a:ea typeface="+mn-ea"/>
                <a:cs typeface="+mn-cs"/>
              </a:rPr>
              <a:t>Oct 14</a:t>
            </a:r>
          </a:p>
        </p:txBody>
      </p:sp>
      <p:sp>
        <p:nvSpPr>
          <p:cNvPr id="137" name="OTLSHAPE_SLM_1458a3c0b09f4bfabc204729346526ee_Variance" hidden="1">
            <a:extLst>
              <a:ext uri="{FF2B5EF4-FFF2-40B4-BE49-F238E27FC236}">
                <a16:creationId xmlns:a16="http://schemas.microsoft.com/office/drawing/2014/main" id="{8C627CAD-FC48-F4FC-4626-553B02F4BE4B}"/>
              </a:ext>
            </a:extLst>
          </p:cNvPr>
          <p:cNvSpPr txBox="1"/>
          <p:nvPr>
            <p:custDataLst>
              <p:tags r:id="rId148"/>
            </p:custDataLst>
          </p:nvPr>
        </p:nvSpPr>
        <p:spPr>
          <a:xfrm>
            <a:off x="12700" y="-864463"/>
            <a:ext cx="0" cy="0"/>
          </a:xfrm>
          <a:prstGeom prst="rect">
            <a:avLst/>
          </a:prstGeom>
          <a:noFill/>
        </p:spPr>
        <p:txBody>
          <a:bodyPr vert="horz"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0 days</a:t>
            </a:r>
          </a:p>
        </p:txBody>
      </p:sp>
      <p:sp>
        <p:nvSpPr>
          <p:cNvPr id="139" name="OTLSHAPE_SLM_7433e0c4e02946dba1b546e19925bcc4_Title">
            <a:extLst>
              <a:ext uri="{FF2B5EF4-FFF2-40B4-BE49-F238E27FC236}">
                <a16:creationId xmlns:a16="http://schemas.microsoft.com/office/drawing/2014/main" id="{B4C34638-24F6-7CB4-F183-531E33703472}"/>
              </a:ext>
            </a:extLst>
          </p:cNvPr>
          <p:cNvSpPr txBox="1"/>
          <p:nvPr>
            <p:custDataLst>
              <p:tags r:id="rId149"/>
            </p:custDataLst>
          </p:nvPr>
        </p:nvSpPr>
        <p:spPr>
          <a:xfrm>
            <a:off x="2456975" y="4356285"/>
            <a:ext cx="1955800" cy="170519"/>
          </a:xfrm>
          <a:prstGeom prst="rect">
            <a:avLst/>
          </a:prstGeom>
          <a:noFill/>
        </p:spPr>
        <p:txBody>
          <a:bodyPr vert="horz"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4" normalizeH="0" baseline="0" noProof="0">
                <a:ln>
                  <a:noFill/>
                </a:ln>
                <a:solidFill>
                  <a:srgbClr val="000000"/>
                </a:solidFill>
                <a:effectLst/>
                <a:uLnTx/>
                <a:uFillTx/>
                <a:latin typeface="Calibri" panose="020F0502020204030204" pitchFamily="34" charset="0"/>
                <a:ea typeface="+mn-ea"/>
                <a:cs typeface="+mn-cs"/>
              </a:rPr>
              <a:t>Back into CP1 with 39 days of float</a:t>
            </a:r>
          </a:p>
        </p:txBody>
      </p:sp>
      <p:sp>
        <p:nvSpPr>
          <p:cNvPr id="140" name="OTLSHAPE_SLM_7433e0c4e02946dba1b546e19925bcc4_Date" hidden="1">
            <a:extLst>
              <a:ext uri="{FF2B5EF4-FFF2-40B4-BE49-F238E27FC236}">
                <a16:creationId xmlns:a16="http://schemas.microsoft.com/office/drawing/2014/main" id="{380BBE94-F518-4FB7-DBAD-9A9F29F45B7C}"/>
              </a:ext>
            </a:extLst>
          </p:cNvPr>
          <p:cNvSpPr txBox="1"/>
          <p:nvPr>
            <p:custDataLst>
              <p:tags r:id="rId150"/>
            </p:custDataLst>
          </p:nvPr>
        </p:nvSpPr>
        <p:spPr>
          <a:xfrm>
            <a:off x="12700" y="-156577"/>
            <a:ext cx="0" cy="0"/>
          </a:xfrm>
          <a:prstGeom prst="rect">
            <a:avLst/>
          </a:prstGeom>
          <a:noFill/>
        </p:spPr>
        <p:txBody>
          <a:bodyPr vert="horz"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E2841"/>
                </a:solidFill>
                <a:effectLst/>
                <a:uLnTx/>
                <a:uFillTx/>
                <a:latin typeface="Calibri" panose="020F0502020204030204" pitchFamily="34" charset="0"/>
                <a:ea typeface="+mn-ea"/>
                <a:cs typeface="+mn-cs"/>
              </a:rPr>
              <a:t>Oct 1</a:t>
            </a:r>
          </a:p>
        </p:txBody>
      </p:sp>
      <p:sp>
        <p:nvSpPr>
          <p:cNvPr id="141" name="OTLSHAPE_SLM_7433e0c4e02946dba1b546e19925bcc4_Variance" hidden="1">
            <a:extLst>
              <a:ext uri="{FF2B5EF4-FFF2-40B4-BE49-F238E27FC236}">
                <a16:creationId xmlns:a16="http://schemas.microsoft.com/office/drawing/2014/main" id="{854A7872-6AAC-1CBA-0168-5683F75F4F3A}"/>
              </a:ext>
            </a:extLst>
          </p:cNvPr>
          <p:cNvSpPr txBox="1"/>
          <p:nvPr>
            <p:custDataLst>
              <p:tags r:id="rId151"/>
            </p:custDataLst>
          </p:nvPr>
        </p:nvSpPr>
        <p:spPr>
          <a:xfrm>
            <a:off x="12700" y="-779825"/>
            <a:ext cx="0" cy="0"/>
          </a:xfrm>
          <a:prstGeom prst="rect">
            <a:avLst/>
          </a:prstGeom>
          <a:noFill/>
        </p:spPr>
        <p:txBody>
          <a:bodyPr vert="horz"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0 days</a:t>
            </a:r>
          </a:p>
        </p:txBody>
      </p:sp>
      <p:cxnSp>
        <p:nvCxnSpPr>
          <p:cNvPr id="9" name="OTLSHAPE_TB_00000000000000000000000000000000_Separator1">
            <a:extLst>
              <a:ext uri="{FF2B5EF4-FFF2-40B4-BE49-F238E27FC236}">
                <a16:creationId xmlns:a16="http://schemas.microsoft.com/office/drawing/2014/main" id="{3E386AE5-18A2-5FDA-D1F1-B6F580FB4D43}"/>
              </a:ext>
            </a:extLst>
          </p:cNvPr>
          <p:cNvCxnSpPr/>
          <p:nvPr>
            <p:custDataLst>
              <p:tags r:id="rId152"/>
            </p:custDataLst>
          </p:nvPr>
        </p:nvCxnSpPr>
        <p:spPr>
          <a:xfrm>
            <a:off x="6238581" y="1456198"/>
            <a:ext cx="0" cy="146304"/>
          </a:xfrm>
          <a:prstGeom prst="line">
            <a:avLst/>
          </a:prstGeom>
          <a:ln w="7620" cap="flat" cmpd="sng" algn="ctr">
            <a:solidFill>
              <a:srgbClr val="E8E8E8">
                <a:alpha val="2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94" name="OTLSHAPE_TB_00000000000000000000000000000000_MiddleSeparator1">
            <a:extLst>
              <a:ext uri="{FF2B5EF4-FFF2-40B4-BE49-F238E27FC236}">
                <a16:creationId xmlns:a16="http://schemas.microsoft.com/office/drawing/2014/main" id="{EE4978B1-C2D0-9EE9-BB74-B111C3E973FE}"/>
              </a:ext>
            </a:extLst>
          </p:cNvPr>
          <p:cNvCxnSpPr/>
          <p:nvPr>
            <p:custDataLst>
              <p:tags r:id="rId153"/>
            </p:custDataLst>
          </p:nvPr>
        </p:nvCxnSpPr>
        <p:spPr>
          <a:xfrm>
            <a:off x="2795184" y="1648222"/>
            <a:ext cx="0" cy="146304"/>
          </a:xfrm>
          <a:prstGeom prst="line">
            <a:avLst/>
          </a:prstGeom>
          <a:ln w="7620" cap="flat" cmpd="sng" algn="ctr">
            <a:solidFill>
              <a:srgbClr val="E8E8E8">
                <a:alpha val="2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96" name="OTLSHAPE_TB_00000000000000000000000000000000_MiddleSeparator2">
            <a:extLst>
              <a:ext uri="{FF2B5EF4-FFF2-40B4-BE49-F238E27FC236}">
                <a16:creationId xmlns:a16="http://schemas.microsoft.com/office/drawing/2014/main" id="{B939AFAA-003A-7059-7BE1-3DA7F27B8893}"/>
              </a:ext>
            </a:extLst>
          </p:cNvPr>
          <p:cNvCxnSpPr/>
          <p:nvPr>
            <p:custDataLst>
              <p:tags r:id="rId154"/>
            </p:custDataLst>
          </p:nvPr>
        </p:nvCxnSpPr>
        <p:spPr>
          <a:xfrm>
            <a:off x="4516883" y="1648222"/>
            <a:ext cx="0" cy="146304"/>
          </a:xfrm>
          <a:prstGeom prst="line">
            <a:avLst/>
          </a:prstGeom>
          <a:ln w="7620" cap="flat" cmpd="sng" algn="ctr">
            <a:solidFill>
              <a:srgbClr val="E8E8E8">
                <a:alpha val="2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98" name="OTLSHAPE_TB_00000000000000000000000000000000_MiddleSeparator3">
            <a:extLst>
              <a:ext uri="{FF2B5EF4-FFF2-40B4-BE49-F238E27FC236}">
                <a16:creationId xmlns:a16="http://schemas.microsoft.com/office/drawing/2014/main" id="{3C3CCAF5-7B21-082E-7147-7A6E609F398F}"/>
              </a:ext>
            </a:extLst>
          </p:cNvPr>
          <p:cNvCxnSpPr/>
          <p:nvPr>
            <p:custDataLst>
              <p:tags r:id="rId155"/>
            </p:custDataLst>
          </p:nvPr>
        </p:nvCxnSpPr>
        <p:spPr>
          <a:xfrm>
            <a:off x="6238581" y="1648222"/>
            <a:ext cx="0" cy="146304"/>
          </a:xfrm>
          <a:prstGeom prst="line">
            <a:avLst/>
          </a:prstGeom>
          <a:ln w="7620" cap="flat" cmpd="sng" algn="ctr">
            <a:solidFill>
              <a:srgbClr val="E8E8E8">
                <a:alpha val="2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10" name="OTLSHAPE_TB_00000000000000000000000000000000_MiddleSeparator4">
            <a:extLst>
              <a:ext uri="{FF2B5EF4-FFF2-40B4-BE49-F238E27FC236}">
                <a16:creationId xmlns:a16="http://schemas.microsoft.com/office/drawing/2014/main" id="{02A5AAC1-9F27-35C9-90C8-B39196752ACC}"/>
              </a:ext>
            </a:extLst>
          </p:cNvPr>
          <p:cNvCxnSpPr/>
          <p:nvPr>
            <p:custDataLst>
              <p:tags r:id="rId156"/>
            </p:custDataLst>
          </p:nvPr>
        </p:nvCxnSpPr>
        <p:spPr>
          <a:xfrm>
            <a:off x="7922851" y="1648222"/>
            <a:ext cx="0" cy="146304"/>
          </a:xfrm>
          <a:prstGeom prst="line">
            <a:avLst/>
          </a:prstGeom>
          <a:ln w="7620" cap="flat" cmpd="sng" algn="ctr">
            <a:solidFill>
              <a:srgbClr val="E8E8E8">
                <a:alpha val="2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12" name="OTLSHAPE_TB_00000000000000000000000000000000_MiddleSeparator5">
            <a:extLst>
              <a:ext uri="{FF2B5EF4-FFF2-40B4-BE49-F238E27FC236}">
                <a16:creationId xmlns:a16="http://schemas.microsoft.com/office/drawing/2014/main" id="{265F85C8-D323-FA12-1E55-D9CD75DBE443}"/>
              </a:ext>
            </a:extLst>
          </p:cNvPr>
          <p:cNvCxnSpPr/>
          <p:nvPr>
            <p:custDataLst>
              <p:tags r:id="rId157"/>
            </p:custDataLst>
          </p:nvPr>
        </p:nvCxnSpPr>
        <p:spPr>
          <a:xfrm>
            <a:off x="9625836" y="1648222"/>
            <a:ext cx="0" cy="146304"/>
          </a:xfrm>
          <a:prstGeom prst="line">
            <a:avLst/>
          </a:prstGeom>
          <a:ln w="7620" cap="flat" cmpd="sng" algn="ctr">
            <a:solidFill>
              <a:srgbClr val="E8E8E8">
                <a:alpha val="2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0" name="OTLSHAPE_M_aef32c30126c457290b9a69880c1852d_Shape">
            <a:extLst>
              <a:ext uri="{FF2B5EF4-FFF2-40B4-BE49-F238E27FC236}">
                <a16:creationId xmlns:a16="http://schemas.microsoft.com/office/drawing/2014/main" id="{7AB104C2-80BD-D6F3-B535-C104BCB3F1AE}"/>
              </a:ext>
            </a:extLst>
          </p:cNvPr>
          <p:cNvSpPr/>
          <p:nvPr>
            <p:custDataLst>
              <p:tags r:id="rId158"/>
            </p:custDataLst>
          </p:nvPr>
        </p:nvSpPr>
        <p:spPr>
          <a:xfrm rot="16200000">
            <a:off x="10573507" y="1002088"/>
            <a:ext cx="165100" cy="165100"/>
          </a:xfrm>
          <a:prstGeom prst="flowChartMerge">
            <a:avLst/>
          </a:prstGeom>
          <a:solidFill>
            <a:srgbClr val="E97132"/>
          </a:solid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Segoe UI"/>
              <a:ea typeface="+mn-ea"/>
              <a:cs typeface="+mn-cs"/>
            </a:endParaRPr>
          </a:p>
        </p:txBody>
      </p:sp>
      <p:sp>
        <p:nvSpPr>
          <p:cNvPr id="194" name="OTLSHAPE_M_951b60d1ca7b47acaaf2d71df281a755_Shape">
            <a:extLst>
              <a:ext uri="{FF2B5EF4-FFF2-40B4-BE49-F238E27FC236}">
                <a16:creationId xmlns:a16="http://schemas.microsoft.com/office/drawing/2014/main" id="{A8527F8B-3E63-A786-BCE3-D6BCD5F07E83}"/>
              </a:ext>
            </a:extLst>
          </p:cNvPr>
          <p:cNvSpPr/>
          <p:nvPr>
            <p:custDataLst>
              <p:tags r:id="rId159"/>
            </p:custDataLst>
          </p:nvPr>
        </p:nvSpPr>
        <p:spPr>
          <a:xfrm rot="16200000">
            <a:off x="7822532" y="1002088"/>
            <a:ext cx="165100" cy="165100"/>
          </a:xfrm>
          <a:prstGeom prst="flowChartMerge">
            <a:avLst/>
          </a:prstGeom>
          <a:solidFill>
            <a:srgbClr val="156082"/>
          </a:solid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Segoe UI"/>
              <a:ea typeface="+mn-ea"/>
              <a:cs typeface="+mn-cs"/>
            </a:endParaRPr>
          </a:p>
        </p:txBody>
      </p:sp>
      <p:sp>
        <p:nvSpPr>
          <p:cNvPr id="198" name="OTLSHAPE_M_852c225338b44b15883779d834d018f7_Shape">
            <a:extLst>
              <a:ext uri="{FF2B5EF4-FFF2-40B4-BE49-F238E27FC236}">
                <a16:creationId xmlns:a16="http://schemas.microsoft.com/office/drawing/2014/main" id="{53B8ED5A-13C8-75C9-AB1E-D19CD4501CED}"/>
              </a:ext>
            </a:extLst>
          </p:cNvPr>
          <p:cNvSpPr/>
          <p:nvPr>
            <p:custDataLst>
              <p:tags r:id="rId160"/>
            </p:custDataLst>
          </p:nvPr>
        </p:nvSpPr>
        <p:spPr>
          <a:xfrm rot="16200000">
            <a:off x="5034129" y="1002088"/>
            <a:ext cx="165100" cy="165100"/>
          </a:xfrm>
          <a:prstGeom prst="flowChartMerge">
            <a:avLst/>
          </a:prstGeom>
          <a:solidFill>
            <a:srgbClr val="E97132"/>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Segoe UI"/>
              <a:ea typeface="+mn-ea"/>
              <a:cs typeface="+mn-cs"/>
            </a:endParaRPr>
          </a:p>
        </p:txBody>
      </p:sp>
      <p:sp>
        <p:nvSpPr>
          <p:cNvPr id="68" name="OTLSHAPE_M_aef32c30126c457290b9a69880c1852d_Title">
            <a:extLst>
              <a:ext uri="{FF2B5EF4-FFF2-40B4-BE49-F238E27FC236}">
                <a16:creationId xmlns:a16="http://schemas.microsoft.com/office/drawing/2014/main" id="{7CE9F454-A6E8-6464-388F-4E83CB58AA5A}"/>
              </a:ext>
            </a:extLst>
          </p:cNvPr>
          <p:cNvSpPr txBox="1"/>
          <p:nvPr>
            <p:custDataLst>
              <p:tags r:id="rId161"/>
            </p:custDataLst>
          </p:nvPr>
        </p:nvSpPr>
        <p:spPr>
          <a:xfrm>
            <a:off x="10771415" y="896467"/>
            <a:ext cx="1054100" cy="170519"/>
          </a:xfrm>
          <a:prstGeom prst="rect">
            <a:avLst/>
          </a:prstGeom>
          <a:noFill/>
        </p:spPr>
        <p:txBody>
          <a:bodyPr vert="horz" wrap="square" lIns="0" tIns="0" rIns="0"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100" b="1" i="0" u="none" strike="noStrike" kern="1200" cap="none" spc="-8" normalizeH="0" baseline="0" noProof="0" dirty="0">
                <a:ln>
                  <a:noFill/>
                </a:ln>
                <a:solidFill>
                  <a:srgbClr val="000000"/>
                </a:solidFill>
                <a:effectLst/>
                <a:uLnTx/>
                <a:uFillTx/>
                <a:latin typeface="Calibri" panose="020F0502020204030204" pitchFamily="34" charset="0"/>
                <a:ea typeface="+mn-ea"/>
                <a:cs typeface="+mn-cs"/>
              </a:rPr>
              <a:t>TG5/SAR </a:t>
            </a:r>
            <a:r>
              <a:rPr kumimoji="0" lang="en-GB" sz="1100" b="1" i="0" u="none" strike="noStrike" kern="1200" cap="none" spc="-8" normalizeH="0" baseline="0" noProof="0" dirty="0">
                <a:ln>
                  <a:noFill/>
                </a:ln>
                <a:solidFill>
                  <a:srgbClr val="000000"/>
                </a:solidFill>
                <a:effectLst/>
                <a:uLnTx/>
                <a:uFillTx/>
                <a:latin typeface="Calibri" panose="020F0502020204030204" pitchFamily="34" charset="0"/>
                <a:ea typeface="+mn-ea"/>
                <a:cs typeface="+mn-cs"/>
              </a:rPr>
              <a:t>approval</a:t>
            </a:r>
          </a:p>
        </p:txBody>
      </p:sp>
      <p:sp>
        <p:nvSpPr>
          <p:cNvPr id="69" name="OTLSHAPE_M_aef32c30126c457290b9a69880c1852d_Date">
            <a:extLst>
              <a:ext uri="{FF2B5EF4-FFF2-40B4-BE49-F238E27FC236}">
                <a16:creationId xmlns:a16="http://schemas.microsoft.com/office/drawing/2014/main" id="{85DA4834-E760-9097-E417-633E6E1E90E8}"/>
              </a:ext>
            </a:extLst>
          </p:cNvPr>
          <p:cNvSpPr txBox="1"/>
          <p:nvPr>
            <p:custDataLst>
              <p:tags r:id="rId162"/>
            </p:custDataLst>
          </p:nvPr>
        </p:nvSpPr>
        <p:spPr>
          <a:xfrm>
            <a:off x="10771415" y="1066985"/>
            <a:ext cx="685800" cy="155025"/>
          </a:xfrm>
          <a:prstGeom prst="rect">
            <a:avLst/>
          </a:prstGeom>
          <a:noFill/>
        </p:spPr>
        <p:txBody>
          <a:bodyPr vert="horz"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6" normalizeH="0" baseline="0" noProof="0">
                <a:ln>
                  <a:noFill/>
                </a:ln>
                <a:solidFill>
                  <a:srgbClr val="0E2841"/>
                </a:solidFill>
                <a:effectLst/>
                <a:uLnTx/>
                <a:uFillTx/>
                <a:latin typeface="Calibri" panose="020F0502020204030204" pitchFamily="34" charset="0"/>
                <a:ea typeface="+mn-ea"/>
                <a:cs typeface="+mn-cs"/>
              </a:rPr>
              <a:t>Aug 18, 2027</a:t>
            </a:r>
            <a:endParaRPr kumimoji="0" lang="sv-SE" sz="1000" b="0" i="0" u="none" strike="noStrike" kern="1200" cap="none" spc="-6" normalizeH="0" baseline="0" noProof="0" dirty="0">
              <a:ln>
                <a:noFill/>
              </a:ln>
              <a:solidFill>
                <a:srgbClr val="0E2841"/>
              </a:solidFill>
              <a:effectLst/>
              <a:uLnTx/>
              <a:uFillTx/>
              <a:latin typeface="Calibri" panose="020F0502020204030204" pitchFamily="34" charset="0"/>
              <a:ea typeface="+mn-ea"/>
              <a:cs typeface="+mn-cs"/>
            </a:endParaRPr>
          </a:p>
        </p:txBody>
      </p:sp>
      <p:sp>
        <p:nvSpPr>
          <p:cNvPr id="192" name="OTLSHAPE_M_951b60d1ca7b47acaaf2d71df281a755_Title">
            <a:extLst>
              <a:ext uri="{FF2B5EF4-FFF2-40B4-BE49-F238E27FC236}">
                <a16:creationId xmlns:a16="http://schemas.microsoft.com/office/drawing/2014/main" id="{5296F5BE-86CF-183F-F9AD-CC37CAC54A3B}"/>
              </a:ext>
            </a:extLst>
          </p:cNvPr>
          <p:cNvSpPr txBox="1"/>
          <p:nvPr>
            <p:custDataLst>
              <p:tags r:id="rId163"/>
            </p:custDataLst>
          </p:nvPr>
        </p:nvSpPr>
        <p:spPr>
          <a:xfrm>
            <a:off x="8020440" y="896467"/>
            <a:ext cx="2362200" cy="170519"/>
          </a:xfrm>
          <a:prstGeom prst="rect">
            <a:avLst/>
          </a:prstGeom>
          <a:noFill/>
        </p:spPr>
        <p:txBody>
          <a:bodyPr vert="horz"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4" normalizeH="0" baseline="0" noProof="0">
                <a:ln>
                  <a:noFill/>
                </a:ln>
                <a:solidFill>
                  <a:srgbClr val="000000"/>
                </a:solidFill>
                <a:effectLst/>
                <a:uLnTx/>
                <a:uFillTx/>
                <a:latin typeface="Calibri" panose="020F0502020204030204" pitchFamily="34" charset="0"/>
                <a:ea typeface="+mn-ea"/>
                <a:cs typeface="+mn-cs"/>
              </a:rPr>
              <a:t>Cold commissioning TG5 scope complete</a:t>
            </a:r>
            <a:endParaRPr kumimoji="0" lang="sv-SE" sz="1100" b="1" i="0" u="none" strike="noStrike" kern="1200" cap="none" spc="-4" normalizeH="0" baseline="0" noProof="0">
              <a:ln>
                <a:noFill/>
              </a:ln>
              <a:solidFill>
                <a:srgbClr val="000000"/>
              </a:solidFill>
              <a:effectLst/>
              <a:uLnTx/>
              <a:uFillTx/>
              <a:latin typeface="Calibri" panose="020F0502020204030204" pitchFamily="34" charset="0"/>
              <a:ea typeface="+mn-ea"/>
              <a:cs typeface="+mn-cs"/>
            </a:endParaRPr>
          </a:p>
        </p:txBody>
      </p:sp>
      <p:sp>
        <p:nvSpPr>
          <p:cNvPr id="193" name="OTLSHAPE_M_951b60d1ca7b47acaaf2d71df281a755_Date">
            <a:extLst>
              <a:ext uri="{FF2B5EF4-FFF2-40B4-BE49-F238E27FC236}">
                <a16:creationId xmlns:a16="http://schemas.microsoft.com/office/drawing/2014/main" id="{F65688CC-664D-DE7E-3CED-6D507A8E1593}"/>
              </a:ext>
            </a:extLst>
          </p:cNvPr>
          <p:cNvSpPr txBox="1"/>
          <p:nvPr>
            <p:custDataLst>
              <p:tags r:id="rId164"/>
            </p:custDataLst>
          </p:nvPr>
        </p:nvSpPr>
        <p:spPr>
          <a:xfrm>
            <a:off x="8020440" y="1066985"/>
            <a:ext cx="698500" cy="155025"/>
          </a:xfrm>
          <a:prstGeom prst="rect">
            <a:avLst/>
          </a:prstGeom>
          <a:noFill/>
        </p:spPr>
        <p:txBody>
          <a:bodyPr vert="horz"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4" normalizeH="0" baseline="0" noProof="0">
                <a:ln>
                  <a:noFill/>
                </a:ln>
                <a:solidFill>
                  <a:srgbClr val="0E2841"/>
                </a:solidFill>
                <a:effectLst/>
                <a:uLnTx/>
                <a:uFillTx/>
                <a:latin typeface="Calibri" panose="020F0502020204030204" pitchFamily="34" charset="0"/>
                <a:ea typeface="+mn-ea"/>
                <a:cs typeface="+mn-cs"/>
              </a:rPr>
              <a:t>Mar 24, 2027</a:t>
            </a:r>
          </a:p>
        </p:txBody>
      </p:sp>
      <p:sp>
        <p:nvSpPr>
          <p:cNvPr id="196" name="OTLSHAPE_M_852c225338b44b15883779d834d018f7_Title">
            <a:extLst>
              <a:ext uri="{FF2B5EF4-FFF2-40B4-BE49-F238E27FC236}">
                <a16:creationId xmlns:a16="http://schemas.microsoft.com/office/drawing/2014/main" id="{B38E787C-55FB-9E49-F233-E1B99F0F43DF}"/>
              </a:ext>
            </a:extLst>
          </p:cNvPr>
          <p:cNvSpPr txBox="1"/>
          <p:nvPr>
            <p:custDataLst>
              <p:tags r:id="rId165"/>
            </p:custDataLst>
          </p:nvPr>
        </p:nvSpPr>
        <p:spPr>
          <a:xfrm>
            <a:off x="5232037" y="896467"/>
            <a:ext cx="546100" cy="170519"/>
          </a:xfrm>
          <a:prstGeom prst="rect">
            <a:avLst/>
          </a:prstGeom>
          <a:noFill/>
        </p:spPr>
        <p:txBody>
          <a:bodyPr vert="horz"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100" b="1" i="0" u="none" strike="noStrike" kern="1200" cap="none" spc="-10" normalizeH="0" baseline="0" noProof="0">
                <a:ln>
                  <a:noFill/>
                </a:ln>
                <a:solidFill>
                  <a:srgbClr val="000000"/>
                </a:solidFill>
                <a:effectLst/>
                <a:uLnTx/>
                <a:uFillTx/>
                <a:latin typeface="Calibri" panose="020F0502020204030204" pitchFamily="34" charset="0"/>
                <a:ea typeface="+mn-ea"/>
                <a:cs typeface="+mn-cs"/>
              </a:rPr>
              <a:t>Final TG3</a:t>
            </a:r>
          </a:p>
        </p:txBody>
      </p:sp>
      <p:sp>
        <p:nvSpPr>
          <p:cNvPr id="197" name="OTLSHAPE_M_852c225338b44b15883779d834d018f7_Date">
            <a:extLst>
              <a:ext uri="{FF2B5EF4-FFF2-40B4-BE49-F238E27FC236}">
                <a16:creationId xmlns:a16="http://schemas.microsoft.com/office/drawing/2014/main" id="{08313002-B546-515E-EB6F-1714EFAD7C69}"/>
              </a:ext>
            </a:extLst>
          </p:cNvPr>
          <p:cNvSpPr txBox="1"/>
          <p:nvPr>
            <p:custDataLst>
              <p:tags r:id="rId166"/>
            </p:custDataLst>
          </p:nvPr>
        </p:nvSpPr>
        <p:spPr>
          <a:xfrm>
            <a:off x="5232037" y="1066985"/>
            <a:ext cx="660400" cy="155025"/>
          </a:xfrm>
          <a:prstGeom prst="rect">
            <a:avLst/>
          </a:prstGeom>
          <a:noFill/>
        </p:spPr>
        <p:txBody>
          <a:bodyPr vert="horz"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6" normalizeH="0" baseline="0" noProof="0">
                <a:ln>
                  <a:noFill/>
                </a:ln>
                <a:solidFill>
                  <a:srgbClr val="000000"/>
                </a:solidFill>
                <a:effectLst/>
                <a:uLnTx/>
                <a:uFillTx/>
                <a:latin typeface="Calibri" panose="020F0502020204030204" pitchFamily="34" charset="0"/>
                <a:ea typeface="+mn-ea"/>
                <a:cs typeface="+mn-cs"/>
              </a:rPr>
              <a:t>Oct 26, 2026</a:t>
            </a:r>
            <a:endParaRPr kumimoji="0" lang="sv-SE" sz="1000" b="0" i="0" u="none" strike="noStrike" kern="1200" cap="none" spc="-6" normalizeH="0" baseline="0" noProof="0" dirty="0">
              <a:ln>
                <a:noFill/>
              </a:ln>
              <a:solidFill>
                <a:srgbClr val="000000"/>
              </a:solidFill>
              <a:effectLst/>
              <a:uLnTx/>
              <a:uFillTx/>
              <a:latin typeface="Calibri" panose="020F0502020204030204" pitchFamily="34" charset="0"/>
              <a:ea typeface="+mn-ea"/>
              <a:cs typeface="+mn-cs"/>
            </a:endParaRPr>
          </a:p>
        </p:txBody>
      </p:sp>
      <p:sp>
        <p:nvSpPr>
          <p:cNvPr id="11" name="OTLSHAPE_M_951b60d1ca7b47acaaf2d71df281a755_Variance" hidden="1">
            <a:extLst>
              <a:ext uri="{FF2B5EF4-FFF2-40B4-BE49-F238E27FC236}">
                <a16:creationId xmlns:a16="http://schemas.microsoft.com/office/drawing/2014/main" id="{6D798818-2A96-A682-AE54-1BC9A4801610}"/>
              </a:ext>
            </a:extLst>
          </p:cNvPr>
          <p:cNvSpPr txBox="1"/>
          <p:nvPr>
            <p:custDataLst>
              <p:tags r:id="rId167"/>
            </p:custDataLst>
          </p:nvPr>
        </p:nvSpPr>
        <p:spPr>
          <a:xfrm>
            <a:off x="12700" y="-2557235"/>
            <a:ext cx="0" cy="0"/>
          </a:xfrm>
          <a:prstGeom prst="rect">
            <a:avLst/>
          </a:prstGeom>
          <a:noFill/>
        </p:spPr>
        <p:txBody>
          <a:bodyPr vert="horz"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0 days</a:t>
            </a:r>
          </a:p>
        </p:txBody>
      </p:sp>
      <p:sp>
        <p:nvSpPr>
          <p:cNvPr id="14" name="OTLSHAPE_M_aef32c30126c457290b9a69880c1852d_Variance" hidden="1">
            <a:extLst>
              <a:ext uri="{FF2B5EF4-FFF2-40B4-BE49-F238E27FC236}">
                <a16:creationId xmlns:a16="http://schemas.microsoft.com/office/drawing/2014/main" id="{1052FAA1-EBDB-5EC5-F5CB-B3B9B1E7564F}"/>
              </a:ext>
            </a:extLst>
          </p:cNvPr>
          <p:cNvSpPr txBox="1"/>
          <p:nvPr>
            <p:custDataLst>
              <p:tags r:id="rId168"/>
            </p:custDataLst>
          </p:nvPr>
        </p:nvSpPr>
        <p:spPr>
          <a:xfrm>
            <a:off x="12700" y="-2134042"/>
            <a:ext cx="0" cy="0"/>
          </a:xfrm>
          <a:prstGeom prst="rect">
            <a:avLst/>
          </a:prstGeom>
          <a:noFill/>
        </p:spPr>
        <p:txBody>
          <a:bodyPr vert="horz"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0 days</a:t>
            </a:r>
          </a:p>
        </p:txBody>
      </p:sp>
      <p:sp>
        <p:nvSpPr>
          <p:cNvPr id="15" name="OTLSHAPE_M_852c225338b44b15883779d834d018f7_Variance" hidden="1">
            <a:extLst>
              <a:ext uri="{FF2B5EF4-FFF2-40B4-BE49-F238E27FC236}">
                <a16:creationId xmlns:a16="http://schemas.microsoft.com/office/drawing/2014/main" id="{78547105-B3A4-5465-F14C-F8792B46666A}"/>
              </a:ext>
            </a:extLst>
          </p:cNvPr>
          <p:cNvSpPr txBox="1"/>
          <p:nvPr>
            <p:custDataLst>
              <p:tags r:id="rId169"/>
            </p:custDataLst>
          </p:nvPr>
        </p:nvSpPr>
        <p:spPr>
          <a:xfrm>
            <a:off x="12700" y="-1880127"/>
            <a:ext cx="0" cy="0"/>
          </a:xfrm>
          <a:prstGeom prst="rect">
            <a:avLst/>
          </a:prstGeom>
          <a:noFill/>
        </p:spPr>
        <p:txBody>
          <a:bodyPr vert="horz"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0 days</a:t>
            </a:r>
          </a:p>
        </p:txBody>
      </p:sp>
      <p:sp>
        <p:nvSpPr>
          <p:cNvPr id="10" name="Title 1">
            <a:extLst>
              <a:ext uri="{FF2B5EF4-FFF2-40B4-BE49-F238E27FC236}">
                <a16:creationId xmlns:a16="http://schemas.microsoft.com/office/drawing/2014/main" id="{44DCA73E-7639-AE20-4154-7C1397727D6E}"/>
              </a:ext>
            </a:extLst>
          </p:cNvPr>
          <p:cNvSpPr txBox="1">
            <a:spLocks/>
          </p:cNvSpPr>
          <p:nvPr/>
        </p:nvSpPr>
        <p:spPr>
          <a:xfrm>
            <a:off x="1020576" y="111690"/>
            <a:ext cx="9360000" cy="657339"/>
          </a:xfrm>
          <a:prstGeom prst="rect">
            <a:avLst/>
          </a:prstGeom>
        </p:spPr>
        <p:txBody>
          <a:bodyPr/>
          <a:lstStyle>
            <a:lvl1pPr algn="l" defTabSz="914400" rtl="0" eaLnBrk="1" latinLnBrk="0" hangingPunct="1">
              <a:lnSpc>
                <a:spcPct val="90000"/>
              </a:lnSpc>
              <a:spcBef>
                <a:spcPct val="0"/>
              </a:spcBef>
              <a:buNone/>
              <a:defRPr sz="4200" kern="1200">
                <a:solidFill>
                  <a:srgbClr val="666666"/>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00B0F0"/>
                </a:solidFill>
                <a:effectLst/>
                <a:uLnTx/>
                <a:uFillTx/>
                <a:latin typeface="Segoe UI Light"/>
                <a:ea typeface="+mj-ea"/>
                <a:cs typeface="+mj-cs"/>
              </a:rPr>
              <a:t>Magic</a:t>
            </a:r>
            <a:r>
              <a:rPr kumimoji="0" lang="en-US" sz="4000" b="0" i="0" u="none" strike="noStrike" kern="1200" cap="none" spc="0" normalizeH="0" baseline="0" noProof="0" dirty="0">
                <a:ln>
                  <a:noFill/>
                </a:ln>
                <a:solidFill>
                  <a:srgbClr val="FF0000"/>
                </a:solidFill>
                <a:effectLst/>
                <a:uLnTx/>
                <a:uFillTx/>
                <a:latin typeface="Segoe UI Light"/>
                <a:ea typeface="+mj-ea"/>
                <a:cs typeface="+mj-cs"/>
              </a:rPr>
              <a:t> </a:t>
            </a:r>
            <a:r>
              <a:rPr kumimoji="0" lang="en-US" sz="4200" b="1" i="0" u="none" strike="noStrike" kern="1200" cap="none" spc="0" normalizeH="0" baseline="0" noProof="0" dirty="0">
                <a:ln>
                  <a:noFill/>
                </a:ln>
                <a:solidFill>
                  <a:srgbClr val="00B0F0"/>
                </a:solidFill>
                <a:effectLst/>
                <a:uLnTx/>
                <a:uFillTx/>
                <a:latin typeface="Segoe UI Light"/>
                <a:ea typeface="+mj-ea"/>
                <a:cs typeface="+mj-cs"/>
              </a:rPr>
              <a:t>Critical</a:t>
            </a:r>
            <a:r>
              <a:rPr kumimoji="0" lang="en-US" sz="4000" b="0" i="0" u="none" strike="noStrike" kern="1200" cap="none" spc="0" normalizeH="0" baseline="0" noProof="0" dirty="0">
                <a:ln>
                  <a:noFill/>
                </a:ln>
                <a:solidFill>
                  <a:srgbClr val="FF0000"/>
                </a:solidFill>
                <a:effectLst/>
                <a:uLnTx/>
                <a:uFillTx/>
                <a:latin typeface="Segoe UI Light"/>
                <a:ea typeface="+mj-ea"/>
                <a:cs typeface="+mj-cs"/>
              </a:rPr>
              <a:t> </a:t>
            </a:r>
            <a:r>
              <a:rPr kumimoji="0" lang="en-US" sz="4200" b="1" i="0" u="none" strike="noStrike" kern="1200" cap="none" spc="0" normalizeH="0" baseline="0" noProof="0" dirty="0">
                <a:ln>
                  <a:noFill/>
                </a:ln>
                <a:solidFill>
                  <a:srgbClr val="00B0F0"/>
                </a:solidFill>
                <a:effectLst/>
                <a:uLnTx/>
                <a:uFillTx/>
                <a:latin typeface="Segoe UI Light"/>
                <a:ea typeface="+mj-ea"/>
                <a:cs typeface="+mj-cs"/>
              </a:rPr>
              <a:t>Paths </a:t>
            </a:r>
            <a:endParaRPr kumimoji="0" lang="en-GB" sz="4200" b="1" i="0" u="none" strike="noStrike" kern="1200" cap="none" spc="0" normalizeH="0" baseline="0" noProof="0" dirty="0">
              <a:ln>
                <a:noFill/>
              </a:ln>
              <a:solidFill>
                <a:srgbClr val="00B0F0"/>
              </a:solidFill>
              <a:effectLst/>
              <a:uLnTx/>
              <a:uFillTx/>
              <a:latin typeface="Segoe UI Light"/>
              <a:ea typeface="+mj-ea"/>
              <a:cs typeface="+mj-cs"/>
            </a:endParaRPr>
          </a:p>
        </p:txBody>
      </p:sp>
      <p:sp>
        <p:nvSpPr>
          <p:cNvPr id="609" name="Platshållare för text 4">
            <a:extLst>
              <a:ext uri="{FF2B5EF4-FFF2-40B4-BE49-F238E27FC236}">
                <a16:creationId xmlns:a16="http://schemas.microsoft.com/office/drawing/2014/main" id="{AE8B6480-2B62-15EC-5F58-93815CF53607}"/>
              </a:ext>
            </a:extLst>
          </p:cNvPr>
          <p:cNvSpPr>
            <a:spLocks noGrp="1"/>
          </p:cNvSpPr>
          <p:nvPr>
            <p:ph type="body" sz="quarter" idx="14"/>
          </p:nvPr>
        </p:nvSpPr>
        <p:spPr>
          <a:xfrm>
            <a:off x="1077190" y="705614"/>
            <a:ext cx="9360000" cy="507076"/>
          </a:xfrm>
        </p:spPr>
        <p:txBody>
          <a:bodyPr/>
          <a:lstStyle/>
          <a:p>
            <a:r>
              <a:rPr lang="sv-SE" sz="1600" dirty="0"/>
              <a:t>Data from P6 April 2026 </a:t>
            </a:r>
          </a:p>
        </p:txBody>
      </p:sp>
      <p:cxnSp>
        <p:nvCxnSpPr>
          <p:cNvPr id="633" name="Rak koppling 632">
            <a:extLst>
              <a:ext uri="{FF2B5EF4-FFF2-40B4-BE49-F238E27FC236}">
                <a16:creationId xmlns:a16="http://schemas.microsoft.com/office/drawing/2014/main" id="{5B0A487F-6248-6744-4154-AF2059977F82}"/>
              </a:ext>
            </a:extLst>
          </p:cNvPr>
          <p:cNvCxnSpPr>
            <a:cxnSpLocks/>
          </p:cNvCxnSpPr>
          <p:nvPr/>
        </p:nvCxnSpPr>
        <p:spPr>
          <a:xfrm flipH="1">
            <a:off x="7795904" y="1617982"/>
            <a:ext cx="2455" cy="4099955"/>
          </a:xfrm>
          <a:prstGeom prst="line">
            <a:avLst/>
          </a:prstGeom>
          <a:ln w="19050" cap="flat" cmpd="sng" algn="ctr">
            <a:solidFill>
              <a:schemeClr val="bg1">
                <a:lumMod val="65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5" name="textruta 4">
            <a:extLst>
              <a:ext uri="{FF2B5EF4-FFF2-40B4-BE49-F238E27FC236}">
                <a16:creationId xmlns:a16="http://schemas.microsoft.com/office/drawing/2014/main" id="{94C7F0E9-4E41-1087-36DC-D02641BFD2B5}"/>
              </a:ext>
            </a:extLst>
          </p:cNvPr>
          <p:cNvSpPr txBox="1"/>
          <p:nvPr/>
        </p:nvSpPr>
        <p:spPr>
          <a:xfrm>
            <a:off x="8410232" y="6280722"/>
            <a:ext cx="3702793" cy="6001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666666"/>
                </a:solidFill>
                <a:effectLst/>
                <a:uLnTx/>
                <a:uFillTx/>
                <a:latin typeface="Segoe UI"/>
                <a:ea typeface="+mn-ea"/>
                <a:cs typeface="+mn-cs"/>
              </a:rPr>
              <a:t>Note</a:t>
            </a:r>
            <a:r>
              <a:rPr kumimoji="0" lang="en-GB" sz="1100" b="0" i="0" u="none" strike="noStrike" kern="1200" cap="none" spc="0" normalizeH="0" baseline="0" noProof="0" dirty="0">
                <a:ln>
                  <a:noFill/>
                </a:ln>
                <a:solidFill>
                  <a:srgbClr val="666666"/>
                </a:solidFill>
                <a:effectLst/>
                <a:uLnTx/>
                <a:uFillTx/>
                <a:latin typeface="Segoe UI"/>
                <a:ea typeface="+mn-ea"/>
                <a:cs typeface="+mn-cs"/>
              </a:rPr>
              <a:t>: </a:t>
            </a:r>
            <a:r>
              <a:rPr kumimoji="0" lang="sv-SE" sz="1100" b="0" i="0" u="none" strike="noStrike" kern="1200" cap="none" spc="0" normalizeH="0" baseline="0" noProof="0" dirty="0" err="1">
                <a:ln>
                  <a:noFill/>
                </a:ln>
                <a:solidFill>
                  <a:srgbClr val="666666"/>
                </a:solidFill>
                <a:effectLst/>
                <a:uLnTx/>
                <a:uFillTx/>
                <a:latin typeface="Segoe UI"/>
                <a:ea typeface="+mn-ea"/>
                <a:cs typeface="+mn-cs"/>
              </a:rPr>
              <a:t>Analyzer</a:t>
            </a:r>
            <a:r>
              <a:rPr kumimoji="0" lang="sv-SE" sz="1100" b="0" i="0" u="none" strike="noStrike" kern="1200" cap="none" spc="0" normalizeH="0" baseline="0" noProof="0" dirty="0">
                <a:ln>
                  <a:noFill/>
                </a:ln>
                <a:solidFill>
                  <a:srgbClr val="666666"/>
                </a:solidFill>
                <a:effectLst/>
                <a:uLnTx/>
                <a:uFillTx/>
                <a:latin typeface="Segoe UI"/>
                <a:ea typeface="+mn-ea"/>
                <a:cs typeface="+mn-cs"/>
              </a:rPr>
              <a:t> </a:t>
            </a:r>
            <a:r>
              <a:rPr kumimoji="0" lang="sv-SE" sz="1100" b="0" i="0" u="none" strike="noStrike" kern="1200" cap="none" spc="0" normalizeH="0" baseline="0" noProof="0" dirty="0" err="1">
                <a:ln>
                  <a:noFill/>
                </a:ln>
                <a:solidFill>
                  <a:srgbClr val="666666"/>
                </a:solidFill>
                <a:effectLst/>
                <a:uLnTx/>
                <a:uFillTx/>
                <a:latin typeface="Segoe UI"/>
                <a:ea typeface="+mn-ea"/>
                <a:cs typeface="+mn-cs"/>
              </a:rPr>
              <a:t>optics</a:t>
            </a:r>
            <a:r>
              <a:rPr kumimoji="0" lang="sv-SE" sz="1100" b="0" i="0" u="none" strike="noStrike" kern="1200" cap="none" spc="0" normalizeH="0" baseline="0" noProof="0" dirty="0">
                <a:ln>
                  <a:noFill/>
                </a:ln>
                <a:solidFill>
                  <a:srgbClr val="666666"/>
                </a:solidFill>
                <a:effectLst/>
                <a:uLnTx/>
                <a:uFillTx/>
                <a:latin typeface="Segoe UI"/>
                <a:ea typeface="+mn-ea"/>
                <a:cs typeface="+mn-cs"/>
              </a:rPr>
              <a:t> is</a:t>
            </a:r>
            <a:r>
              <a:rPr kumimoji="0" lang="en-GB" sz="1100" b="0" i="0" u="none" strike="noStrike" kern="1200" cap="none" spc="0" normalizeH="0" baseline="0" noProof="0" dirty="0">
                <a:ln>
                  <a:noFill/>
                </a:ln>
                <a:solidFill>
                  <a:srgbClr val="666666"/>
                </a:solidFill>
                <a:effectLst/>
                <a:uLnTx/>
                <a:uFillTx/>
                <a:latin typeface="Segoe UI"/>
                <a:ea typeface="+mn-ea"/>
                <a:cs typeface="+mn-cs"/>
              </a:rPr>
              <a:t> part of the instrument scope but currently not linked to TG5 in P6</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srgbClr val="666666"/>
              </a:solidFill>
              <a:effectLst/>
              <a:uLnTx/>
              <a:uFillTx/>
              <a:latin typeface="Segoe UI"/>
              <a:ea typeface="+mn-ea"/>
              <a:cs typeface="+mn-cs"/>
            </a:endParaRPr>
          </a:p>
        </p:txBody>
      </p:sp>
      <p:sp>
        <p:nvSpPr>
          <p:cNvPr id="681" name="textruta 3">
            <a:extLst>
              <a:ext uri="{FF2B5EF4-FFF2-40B4-BE49-F238E27FC236}">
                <a16:creationId xmlns:a16="http://schemas.microsoft.com/office/drawing/2014/main" id="{1D621043-267A-D99D-DA13-3D4080109A64}"/>
              </a:ext>
            </a:extLst>
          </p:cNvPr>
          <p:cNvSpPr txBox="1"/>
          <p:nvPr/>
        </p:nvSpPr>
        <p:spPr>
          <a:xfrm>
            <a:off x="89905" y="6046373"/>
            <a:ext cx="5626632"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666666"/>
                </a:solidFill>
                <a:effectLst/>
                <a:uLnTx/>
                <a:uFillTx/>
                <a:latin typeface="Segoe UI"/>
                <a:ea typeface="+mn-ea"/>
                <a:cs typeface="+mn-cs"/>
              </a:rPr>
              <a:t>Design phase </a:t>
            </a:r>
            <a:r>
              <a:rPr kumimoji="0" lang="en-GB" sz="1100" b="0" i="0" u="none" strike="noStrike" kern="1200" cap="none" spc="0" normalizeH="0" baseline="0" noProof="0" dirty="0">
                <a:ln>
                  <a:noFill/>
                </a:ln>
                <a:solidFill>
                  <a:srgbClr val="666666"/>
                </a:solidFill>
                <a:effectLst/>
                <a:uLnTx/>
                <a:uFillTx/>
                <a:latin typeface="Segoe UI"/>
                <a:ea typeface="+mn-ea"/>
                <a:cs typeface="+mn-cs"/>
              </a:rPr>
              <a:t>ends at CDR approval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666666"/>
                </a:solidFill>
                <a:effectLst/>
                <a:uLnTx/>
                <a:uFillTx/>
                <a:latin typeface="Segoe UI"/>
                <a:ea typeface="+mn-ea"/>
                <a:cs typeface="+mn-cs"/>
              </a:rPr>
              <a:t>Procurement and Manufacturing phase </a:t>
            </a:r>
            <a:r>
              <a:rPr kumimoji="0" lang="en-GB" sz="1100" b="0" i="0" u="none" strike="noStrike" kern="1200" cap="none" spc="0" normalizeH="0" baseline="0" noProof="0" dirty="0">
                <a:ln>
                  <a:noFill/>
                </a:ln>
                <a:solidFill>
                  <a:srgbClr val="666666"/>
                </a:solidFill>
                <a:effectLst/>
                <a:uLnTx/>
                <a:uFillTx/>
                <a:latin typeface="Segoe UI"/>
                <a:ea typeface="+mn-ea"/>
                <a:cs typeface="+mn-cs"/>
              </a:rPr>
              <a:t>ends at FAT closure of open points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666666"/>
                </a:solidFill>
                <a:effectLst/>
                <a:uLnTx/>
                <a:uFillTx/>
                <a:latin typeface="Segoe UI"/>
                <a:ea typeface="+mn-ea"/>
                <a:cs typeface="+mn-cs"/>
              </a:rPr>
              <a:t>Installation and Commissioning phase </a:t>
            </a:r>
            <a:r>
              <a:rPr kumimoji="0" lang="en-GB" sz="1100" b="0" i="0" u="none" strike="noStrike" kern="1200" cap="none" spc="0" normalizeH="0" baseline="0" noProof="0" dirty="0">
                <a:ln>
                  <a:noFill/>
                </a:ln>
                <a:solidFill>
                  <a:srgbClr val="666666"/>
                </a:solidFill>
                <a:effectLst/>
                <a:uLnTx/>
                <a:uFillTx/>
                <a:latin typeface="Segoe UI"/>
                <a:ea typeface="+mn-ea"/>
                <a:cs typeface="+mn-cs"/>
              </a:rPr>
              <a:t>ends at SAT approval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666666"/>
                </a:solidFill>
                <a:effectLst/>
                <a:uLnTx/>
                <a:uFillTx/>
                <a:latin typeface="Segoe UI"/>
                <a:ea typeface="+mn-ea"/>
                <a:cs typeface="+mn-cs"/>
              </a:rPr>
              <a:t>TF: </a:t>
            </a:r>
            <a:r>
              <a:rPr kumimoji="0" lang="en-GB" sz="1100" b="0" i="0" u="none" strike="noStrike" kern="1200" cap="none" spc="0" normalizeH="0" baseline="0" noProof="0" dirty="0">
                <a:ln>
                  <a:noFill/>
                </a:ln>
                <a:solidFill>
                  <a:srgbClr val="666666"/>
                </a:solidFill>
                <a:effectLst/>
                <a:uLnTx/>
                <a:uFillTx/>
                <a:latin typeface="Segoe UI"/>
                <a:ea typeface="+mn-ea"/>
                <a:cs typeface="+mn-cs"/>
              </a:rPr>
              <a:t>number days of </a:t>
            </a:r>
            <a:r>
              <a:rPr kumimoji="0" lang="en-GB" sz="1100" b="1" i="0" u="none" strike="noStrike" kern="1200" cap="none" spc="0" normalizeH="0" baseline="0" noProof="0" dirty="0">
                <a:ln>
                  <a:noFill/>
                </a:ln>
                <a:solidFill>
                  <a:srgbClr val="666666"/>
                </a:solidFill>
                <a:effectLst/>
                <a:uLnTx/>
                <a:uFillTx/>
                <a:latin typeface="Segoe UI"/>
                <a:ea typeface="+mn-ea"/>
                <a:cs typeface="+mn-cs"/>
              </a:rPr>
              <a:t>total float </a:t>
            </a:r>
            <a:r>
              <a:rPr kumimoji="0" lang="en-GB" sz="1100" b="0" i="0" u="none" strike="noStrike" kern="1200" cap="none" spc="0" normalizeH="0" baseline="0" noProof="0" dirty="0">
                <a:ln>
                  <a:noFill/>
                </a:ln>
                <a:solidFill>
                  <a:srgbClr val="666666"/>
                </a:solidFill>
                <a:effectLst/>
                <a:uLnTx/>
                <a:uFillTx/>
                <a:latin typeface="Segoe UI"/>
                <a:ea typeface="+mn-ea"/>
                <a:cs typeface="+mn-cs"/>
              </a:rPr>
              <a:t>to Instrument’s TG5</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srgbClr val="666666"/>
              </a:solidFill>
              <a:effectLst/>
              <a:uLnTx/>
              <a:uFillTx/>
              <a:latin typeface="Segoe U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srgbClr val="666666"/>
              </a:solidFill>
              <a:effectLst/>
              <a:uLnTx/>
              <a:uFillTx/>
              <a:latin typeface="Segoe UI"/>
              <a:ea typeface="+mn-ea"/>
              <a:cs typeface="+mn-cs"/>
            </a:endParaRPr>
          </a:p>
        </p:txBody>
      </p:sp>
      <p:sp>
        <p:nvSpPr>
          <p:cNvPr id="4" name="TextBox 3">
            <a:extLst>
              <a:ext uri="{FF2B5EF4-FFF2-40B4-BE49-F238E27FC236}">
                <a16:creationId xmlns:a16="http://schemas.microsoft.com/office/drawing/2014/main" id="{5AC8BACD-CD28-0DDF-A399-94A703ACE513}"/>
              </a:ext>
            </a:extLst>
          </p:cNvPr>
          <p:cNvSpPr txBox="1"/>
          <p:nvPr/>
        </p:nvSpPr>
        <p:spPr>
          <a:xfrm>
            <a:off x="9466118" y="4739176"/>
            <a:ext cx="2292739" cy="1631216"/>
          </a:xfrm>
          <a:prstGeom prst="rect">
            <a:avLst/>
          </a:prstGeom>
          <a:noFill/>
        </p:spPr>
        <p:txBody>
          <a:bodyPr wrap="square" rtlCol="0">
            <a:spAutoFit/>
          </a:bodyPr>
          <a:lstStyle/>
          <a:p>
            <a:pPr algn="l"/>
            <a:r>
              <a:rPr lang="sv-SE" sz="2000" b="1" dirty="0">
                <a:solidFill>
                  <a:srgbClr val="FF0000"/>
                </a:solidFill>
              </a:rPr>
              <a:t>TG5 </a:t>
            </a:r>
            <a:r>
              <a:rPr lang="sv-SE" sz="2000" b="1" dirty="0" err="1">
                <a:solidFill>
                  <a:srgbClr val="FF0000"/>
                </a:solidFill>
              </a:rPr>
              <a:t>approval</a:t>
            </a:r>
            <a:r>
              <a:rPr lang="sv-SE" sz="2000" b="1" dirty="0">
                <a:solidFill>
                  <a:srgbClr val="FF0000"/>
                </a:solidFill>
              </a:rPr>
              <a:t>: </a:t>
            </a:r>
          </a:p>
          <a:p>
            <a:pPr algn="l"/>
            <a:r>
              <a:rPr lang="sv-SE" sz="2000" b="1" dirty="0">
                <a:solidFill>
                  <a:srgbClr val="FF0000"/>
                </a:solidFill>
              </a:rPr>
              <a:t>39 </a:t>
            </a:r>
            <a:r>
              <a:rPr lang="sv-SE" sz="2000" b="1" dirty="0" err="1">
                <a:solidFill>
                  <a:srgbClr val="FF0000"/>
                </a:solidFill>
              </a:rPr>
              <a:t>days</a:t>
            </a:r>
            <a:r>
              <a:rPr lang="sv-SE" sz="2000" b="1" dirty="0">
                <a:solidFill>
                  <a:srgbClr val="FF0000"/>
                </a:solidFill>
              </a:rPr>
              <a:t> </a:t>
            </a:r>
            <a:r>
              <a:rPr lang="sv-SE" sz="2000" b="1" dirty="0" err="1">
                <a:solidFill>
                  <a:srgbClr val="FF0000"/>
                </a:solidFill>
              </a:rPr>
              <a:t>delay</a:t>
            </a:r>
            <a:r>
              <a:rPr lang="sv-SE" sz="2000" b="1" dirty="0">
                <a:solidFill>
                  <a:srgbClr val="FF0000"/>
                </a:solidFill>
              </a:rPr>
              <a:t> in the April period</a:t>
            </a:r>
          </a:p>
          <a:p>
            <a:pPr algn="l"/>
            <a:r>
              <a:rPr lang="sv-SE" sz="2000" b="1" dirty="0">
                <a:solidFill>
                  <a:srgbClr val="FF0000"/>
                </a:solidFill>
              </a:rPr>
              <a:t>130 </a:t>
            </a:r>
            <a:r>
              <a:rPr lang="sv-SE" sz="2000" b="1" dirty="0" err="1">
                <a:solidFill>
                  <a:srgbClr val="FF0000"/>
                </a:solidFill>
              </a:rPr>
              <a:t>days</a:t>
            </a:r>
            <a:r>
              <a:rPr lang="sv-SE" sz="2000" b="1" dirty="0">
                <a:solidFill>
                  <a:srgbClr val="FF0000"/>
                </a:solidFill>
              </a:rPr>
              <a:t> </a:t>
            </a:r>
            <a:r>
              <a:rPr lang="sv-SE" sz="2000" b="1" dirty="0" err="1">
                <a:solidFill>
                  <a:srgbClr val="FF0000"/>
                </a:solidFill>
              </a:rPr>
              <a:t>delay</a:t>
            </a:r>
            <a:r>
              <a:rPr lang="sv-SE" sz="2000" b="1" dirty="0">
                <a:solidFill>
                  <a:srgbClr val="FF0000"/>
                </a:solidFill>
              </a:rPr>
              <a:t> </a:t>
            </a:r>
            <a:r>
              <a:rPr lang="sv-SE" sz="2000" b="1" dirty="0" err="1">
                <a:solidFill>
                  <a:srgbClr val="FF0000"/>
                </a:solidFill>
              </a:rPr>
              <a:t>since</a:t>
            </a:r>
            <a:r>
              <a:rPr lang="sv-SE" sz="2000" b="1" dirty="0">
                <a:solidFill>
                  <a:srgbClr val="FF0000"/>
                </a:solidFill>
              </a:rPr>
              <a:t> </a:t>
            </a:r>
            <a:r>
              <a:rPr lang="sv-SE" sz="2000" b="1" dirty="0" err="1">
                <a:solidFill>
                  <a:srgbClr val="FF0000"/>
                </a:solidFill>
              </a:rPr>
              <a:t>rebaseline</a:t>
            </a:r>
            <a:endParaRPr lang="en-GB" sz="2000" b="1" dirty="0">
              <a:solidFill>
                <a:srgbClr val="FF0000"/>
              </a:solidFill>
            </a:endParaRPr>
          </a:p>
        </p:txBody>
      </p:sp>
    </p:spTree>
    <p:custDataLst>
      <p:tags r:id="rId1"/>
    </p:custDataLst>
    <p:extLst>
      <p:ext uri="{BB962C8B-B14F-4D97-AF65-F5344CB8AC3E}">
        <p14:creationId xmlns:p14="http://schemas.microsoft.com/office/powerpoint/2010/main" val="1649318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69D698A2-0F68-90B2-74B7-F15B6B2540A3}"/>
            </a:ext>
          </a:extLst>
        </p:cNvPr>
        <p:cNvGrpSpPr/>
        <p:nvPr/>
      </p:nvGrpSpPr>
      <p:grpSpPr>
        <a:xfrm>
          <a:off x="0" y="0"/>
          <a:ext cx="0" cy="0"/>
          <a:chOff x="0" y="0"/>
          <a:chExt cx="0" cy="0"/>
        </a:xfrm>
      </p:grpSpPr>
      <p:sp>
        <p:nvSpPr>
          <p:cNvPr id="4" name="OTLSHAPE_SL_e89303bf2b644e568f161f63dcb1df01_BackgroundRectangle">
            <a:extLst>
              <a:ext uri="{FF2B5EF4-FFF2-40B4-BE49-F238E27FC236}">
                <a16:creationId xmlns:a16="http://schemas.microsoft.com/office/drawing/2014/main" id="{85BD2592-C505-9FF3-30A0-9EE76E584236}"/>
              </a:ext>
            </a:extLst>
          </p:cNvPr>
          <p:cNvSpPr/>
          <p:nvPr>
            <p:custDataLst>
              <p:tags r:id="rId2"/>
            </p:custDataLst>
          </p:nvPr>
        </p:nvSpPr>
        <p:spPr>
          <a:xfrm>
            <a:off x="63500" y="1860058"/>
            <a:ext cx="11290300" cy="879856"/>
          </a:xfrm>
          <a:prstGeom prst="rect">
            <a:avLst/>
          </a:prstGeom>
          <a:solidFill>
            <a:srgbClr val="C8C8C8">
              <a:alpha val="20000"/>
            </a:srgb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Segoe UI"/>
              <a:ea typeface="+mn-ea"/>
              <a:cs typeface="+mn-cs"/>
            </a:endParaRPr>
          </a:p>
        </p:txBody>
      </p:sp>
      <p:sp>
        <p:nvSpPr>
          <p:cNvPr id="25" name="OTLSHAPE_SL_e578849f68624382ba360d755d43b3f1_BackgroundRectangle">
            <a:extLst>
              <a:ext uri="{FF2B5EF4-FFF2-40B4-BE49-F238E27FC236}">
                <a16:creationId xmlns:a16="http://schemas.microsoft.com/office/drawing/2014/main" id="{F52042F6-9451-C9F4-F541-56C4DBB49C7B}"/>
              </a:ext>
            </a:extLst>
          </p:cNvPr>
          <p:cNvSpPr/>
          <p:nvPr>
            <p:custDataLst>
              <p:tags r:id="rId3"/>
            </p:custDataLst>
          </p:nvPr>
        </p:nvSpPr>
        <p:spPr>
          <a:xfrm>
            <a:off x="63500" y="2778014"/>
            <a:ext cx="11290300" cy="912537"/>
          </a:xfrm>
          <a:prstGeom prst="rect">
            <a:avLst/>
          </a:prstGeom>
          <a:solidFill>
            <a:srgbClr val="C8C8C8">
              <a:alpha val="20000"/>
            </a:srgb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Segoe UI"/>
              <a:ea typeface="+mn-ea"/>
              <a:cs typeface="+mn-cs"/>
            </a:endParaRPr>
          </a:p>
        </p:txBody>
      </p:sp>
      <p:sp>
        <p:nvSpPr>
          <p:cNvPr id="28" name="OTLSHAPE_SL_fa42d63daaa047df9609654649a8d298_BackgroundRectangle">
            <a:extLst>
              <a:ext uri="{FF2B5EF4-FFF2-40B4-BE49-F238E27FC236}">
                <a16:creationId xmlns:a16="http://schemas.microsoft.com/office/drawing/2014/main" id="{1987B25F-5CF9-D061-A361-78C1E3D4AB62}"/>
              </a:ext>
            </a:extLst>
          </p:cNvPr>
          <p:cNvSpPr/>
          <p:nvPr>
            <p:custDataLst>
              <p:tags r:id="rId4"/>
            </p:custDataLst>
          </p:nvPr>
        </p:nvSpPr>
        <p:spPr>
          <a:xfrm>
            <a:off x="63500" y="3728651"/>
            <a:ext cx="11290300" cy="879856"/>
          </a:xfrm>
          <a:prstGeom prst="rect">
            <a:avLst/>
          </a:prstGeom>
          <a:solidFill>
            <a:srgbClr val="C8C8C8">
              <a:alpha val="20000"/>
            </a:srgb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Segoe UI"/>
              <a:ea typeface="+mn-ea"/>
              <a:cs typeface="+mn-cs"/>
            </a:endParaRPr>
          </a:p>
        </p:txBody>
      </p:sp>
      <p:sp>
        <p:nvSpPr>
          <p:cNvPr id="95" name="OTLSHAPE_SL_2a910a7f29414c19ae05ca20054efd20_BackgroundRectangle">
            <a:extLst>
              <a:ext uri="{FF2B5EF4-FFF2-40B4-BE49-F238E27FC236}">
                <a16:creationId xmlns:a16="http://schemas.microsoft.com/office/drawing/2014/main" id="{DF2614A8-C0EE-A735-C10F-53586EAE4FAD}"/>
              </a:ext>
            </a:extLst>
          </p:cNvPr>
          <p:cNvSpPr/>
          <p:nvPr>
            <p:custDataLst>
              <p:tags r:id="rId5"/>
            </p:custDataLst>
          </p:nvPr>
        </p:nvSpPr>
        <p:spPr>
          <a:xfrm>
            <a:off x="63500" y="4646607"/>
            <a:ext cx="11290300" cy="912537"/>
          </a:xfrm>
          <a:prstGeom prst="rect">
            <a:avLst/>
          </a:prstGeom>
          <a:solidFill>
            <a:srgbClr val="C8C8C8">
              <a:alpha val="20000"/>
            </a:srgb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Segoe UI"/>
              <a:ea typeface="+mn-ea"/>
              <a:cs typeface="+mn-cs"/>
            </a:endParaRPr>
          </a:p>
        </p:txBody>
      </p:sp>
      <p:sp>
        <p:nvSpPr>
          <p:cNvPr id="115" name="OTLSHAPE_SL2A_4400394686934f64a27256442844d2d8_BackgroundRectangle" hidden="1">
            <a:extLst>
              <a:ext uri="{FF2B5EF4-FFF2-40B4-BE49-F238E27FC236}">
                <a16:creationId xmlns:a16="http://schemas.microsoft.com/office/drawing/2014/main" id="{C12F5F71-E467-983A-48A9-67E2D9CCA64F}"/>
              </a:ext>
            </a:extLst>
          </p:cNvPr>
          <p:cNvSpPr/>
          <p:nvPr>
            <p:custDataLst>
              <p:tags r:id="rId6"/>
            </p:custDataLst>
          </p:nvPr>
        </p:nvSpPr>
        <p:spPr>
          <a:xfrm>
            <a:off x="965200" y="1860058"/>
            <a:ext cx="10388600" cy="879856"/>
          </a:xfrm>
          <a:prstGeom prst="rect">
            <a:avLst/>
          </a:prstGeom>
          <a:solidFill>
            <a:srgbClr val="C8C8C8">
              <a:alpha val="20000"/>
            </a:srgb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Segoe UI"/>
              <a:ea typeface="+mn-ea"/>
              <a:cs typeface="+mn-cs"/>
            </a:endParaRPr>
          </a:p>
        </p:txBody>
      </p:sp>
      <p:sp>
        <p:nvSpPr>
          <p:cNvPr id="171" name="OTLSHAPE_SL2A_60f8e55db80e4e3999687e07f180abb5_BackgroundRectangle" hidden="1">
            <a:extLst>
              <a:ext uri="{FF2B5EF4-FFF2-40B4-BE49-F238E27FC236}">
                <a16:creationId xmlns:a16="http://schemas.microsoft.com/office/drawing/2014/main" id="{C6533A05-54D5-2689-33AD-9FC39E45A714}"/>
              </a:ext>
            </a:extLst>
          </p:cNvPr>
          <p:cNvSpPr/>
          <p:nvPr>
            <p:custDataLst>
              <p:tags r:id="rId7"/>
            </p:custDataLst>
          </p:nvPr>
        </p:nvSpPr>
        <p:spPr>
          <a:xfrm>
            <a:off x="965200" y="2778014"/>
            <a:ext cx="10388600" cy="912537"/>
          </a:xfrm>
          <a:prstGeom prst="rect">
            <a:avLst/>
          </a:prstGeom>
          <a:solidFill>
            <a:srgbClr val="C8C8C8">
              <a:alpha val="20000"/>
            </a:srgb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Segoe UI"/>
              <a:ea typeface="+mn-ea"/>
              <a:cs typeface="+mn-cs"/>
            </a:endParaRPr>
          </a:p>
        </p:txBody>
      </p:sp>
      <p:sp>
        <p:nvSpPr>
          <p:cNvPr id="603" name="OTLSHAPE_SL2A_4caf07c2a262454ea1ae0869fee6abfc_BackgroundRectangle" hidden="1">
            <a:extLst>
              <a:ext uri="{FF2B5EF4-FFF2-40B4-BE49-F238E27FC236}">
                <a16:creationId xmlns:a16="http://schemas.microsoft.com/office/drawing/2014/main" id="{B2FC95A9-A6B6-ECCC-E77B-B0D8275F6F1D}"/>
              </a:ext>
            </a:extLst>
          </p:cNvPr>
          <p:cNvSpPr/>
          <p:nvPr>
            <p:custDataLst>
              <p:tags r:id="rId8"/>
            </p:custDataLst>
          </p:nvPr>
        </p:nvSpPr>
        <p:spPr>
          <a:xfrm>
            <a:off x="965200" y="3728651"/>
            <a:ext cx="10388600" cy="879856"/>
          </a:xfrm>
          <a:prstGeom prst="rect">
            <a:avLst/>
          </a:prstGeom>
          <a:solidFill>
            <a:srgbClr val="C8C8C8">
              <a:alpha val="20000"/>
            </a:srgb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Segoe UI"/>
              <a:ea typeface="+mn-ea"/>
              <a:cs typeface="+mn-cs"/>
            </a:endParaRPr>
          </a:p>
        </p:txBody>
      </p:sp>
      <p:sp>
        <p:nvSpPr>
          <p:cNvPr id="207" name="OTLSHAPE_SL2A_2df496d94b8b4cd595e246fa691fe6ac_BackgroundRectangle" hidden="1">
            <a:extLst>
              <a:ext uri="{FF2B5EF4-FFF2-40B4-BE49-F238E27FC236}">
                <a16:creationId xmlns:a16="http://schemas.microsoft.com/office/drawing/2014/main" id="{2D9B9783-8DC4-E898-BDAA-738518649FC1}"/>
              </a:ext>
            </a:extLst>
          </p:cNvPr>
          <p:cNvSpPr/>
          <p:nvPr>
            <p:custDataLst>
              <p:tags r:id="rId9"/>
            </p:custDataLst>
          </p:nvPr>
        </p:nvSpPr>
        <p:spPr>
          <a:xfrm>
            <a:off x="965200" y="4646607"/>
            <a:ext cx="10388600" cy="912537"/>
          </a:xfrm>
          <a:prstGeom prst="rect">
            <a:avLst/>
          </a:prstGeom>
          <a:solidFill>
            <a:srgbClr val="C8C8C8">
              <a:alpha val="20000"/>
            </a:srgb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Segoe UI"/>
              <a:ea typeface="+mn-ea"/>
              <a:cs typeface="+mn-cs"/>
            </a:endParaRPr>
          </a:p>
        </p:txBody>
      </p:sp>
      <p:sp>
        <p:nvSpPr>
          <p:cNvPr id="2" name="OTLSHAPE_TB_00000000000000000000000000000000_LeftEndCaps" hidden="1">
            <a:extLst>
              <a:ext uri="{FF2B5EF4-FFF2-40B4-BE49-F238E27FC236}">
                <a16:creationId xmlns:a16="http://schemas.microsoft.com/office/drawing/2014/main" id="{261CC403-581D-2E31-D403-C5BABB4B55E8}"/>
              </a:ext>
            </a:extLst>
          </p:cNvPr>
          <p:cNvSpPr txBox="1"/>
          <p:nvPr>
            <p:custDataLst>
              <p:tags r:id="rId10"/>
            </p:custDataLst>
          </p:nvPr>
        </p:nvSpPr>
        <p:spPr>
          <a:xfrm>
            <a:off x="-220558" y="12700"/>
            <a:ext cx="469900" cy="276999"/>
          </a:xfrm>
          <a:prstGeom prst="rect">
            <a:avLst/>
          </a:prstGeom>
          <a:noFill/>
        </p:spPr>
        <p:txBody>
          <a:bodyPr vert="horz" wrap="non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a:ln>
                  <a:noFill/>
                </a:ln>
                <a:solidFill>
                  <a:srgbClr val="ED7D31"/>
                </a:solidFill>
                <a:effectLst/>
                <a:uLnTx/>
                <a:uFillTx/>
                <a:latin typeface="Calibri" panose="020F0502020204030204" pitchFamily="34" charset="0"/>
                <a:ea typeface="+mn-ea"/>
                <a:cs typeface="+mn-cs"/>
              </a:rPr>
              <a:t>2026</a:t>
            </a:r>
          </a:p>
        </p:txBody>
      </p:sp>
      <p:sp>
        <p:nvSpPr>
          <p:cNvPr id="3" name="OTLSHAPE_TB_00000000000000000000000000000000_RightEndCaps">
            <a:extLst>
              <a:ext uri="{FF2B5EF4-FFF2-40B4-BE49-F238E27FC236}">
                <a16:creationId xmlns:a16="http://schemas.microsoft.com/office/drawing/2014/main" id="{D8EA2EBE-0897-FCEC-5BAE-A11B8D3EDCF1}"/>
              </a:ext>
            </a:extLst>
          </p:cNvPr>
          <p:cNvSpPr txBox="1"/>
          <p:nvPr>
            <p:custDataLst>
              <p:tags r:id="rId11"/>
            </p:custDataLst>
          </p:nvPr>
        </p:nvSpPr>
        <p:spPr>
          <a:xfrm>
            <a:off x="11474534" y="1490403"/>
            <a:ext cx="449610" cy="279061"/>
          </a:xfrm>
          <a:prstGeom prst="rect">
            <a:avLst/>
          </a:prstGeom>
          <a:noFill/>
        </p:spPr>
        <p:txBody>
          <a:bodyPr vert="horz" wrap="non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44" normalizeH="0" baseline="0" noProof="0">
                <a:ln>
                  <a:noFill/>
                </a:ln>
                <a:solidFill>
                  <a:srgbClr val="E97132"/>
                </a:solidFill>
                <a:effectLst/>
                <a:uLnTx/>
                <a:uFillTx/>
                <a:latin typeface="Calibri" panose="020F0502020204030204" pitchFamily="34" charset="0"/>
                <a:ea typeface="+mn-ea"/>
                <a:cs typeface="+mn-cs"/>
              </a:rPr>
              <a:t>2027</a:t>
            </a:r>
          </a:p>
        </p:txBody>
      </p:sp>
      <p:cxnSp>
        <p:nvCxnSpPr>
          <p:cNvPr id="64" name="OTLSHAPE_M_aef32c30126c457290b9a69880c1852d_Connector1">
            <a:extLst>
              <a:ext uri="{FF2B5EF4-FFF2-40B4-BE49-F238E27FC236}">
                <a16:creationId xmlns:a16="http://schemas.microsoft.com/office/drawing/2014/main" id="{3501D76A-0946-0470-F025-225670B883FC}"/>
              </a:ext>
            </a:extLst>
          </p:cNvPr>
          <p:cNvCxnSpPr/>
          <p:nvPr>
            <p:custDataLst>
              <p:tags r:id="rId12"/>
            </p:custDataLst>
          </p:nvPr>
        </p:nvCxnSpPr>
        <p:spPr>
          <a:xfrm>
            <a:off x="10548107" y="1002088"/>
            <a:ext cx="0" cy="435822"/>
          </a:xfrm>
          <a:prstGeom prst="line">
            <a:avLst/>
          </a:prstGeom>
          <a:ln w="6350" cap="flat" cmpd="sng" algn="ctr">
            <a:solidFill>
              <a:srgbClr val="E97132">
                <a:alpha val="4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0" name="OTLSHAPE_M_951b60d1ca7b47acaaf2d71df281a755_Connector1">
            <a:extLst>
              <a:ext uri="{FF2B5EF4-FFF2-40B4-BE49-F238E27FC236}">
                <a16:creationId xmlns:a16="http://schemas.microsoft.com/office/drawing/2014/main" id="{C475B160-D4CD-EA95-3B84-BEA2FF83A27A}"/>
              </a:ext>
            </a:extLst>
          </p:cNvPr>
          <p:cNvCxnSpPr/>
          <p:nvPr>
            <p:custDataLst>
              <p:tags r:id="rId13"/>
            </p:custDataLst>
          </p:nvPr>
        </p:nvCxnSpPr>
        <p:spPr>
          <a:xfrm>
            <a:off x="7797132" y="1002088"/>
            <a:ext cx="0" cy="435822"/>
          </a:xfrm>
          <a:prstGeom prst="line">
            <a:avLst/>
          </a:prstGeom>
          <a:ln w="6350" cap="flat" cmpd="sng" algn="ctr">
            <a:solidFill>
              <a:srgbClr val="156082">
                <a:alpha val="4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5" name="OTLSHAPE_M_852c225338b44b15883779d834d018f7_Connector1">
            <a:extLst>
              <a:ext uri="{FF2B5EF4-FFF2-40B4-BE49-F238E27FC236}">
                <a16:creationId xmlns:a16="http://schemas.microsoft.com/office/drawing/2014/main" id="{52AB397B-FC6A-81CF-C587-7B92295AE28D}"/>
              </a:ext>
            </a:extLst>
          </p:cNvPr>
          <p:cNvCxnSpPr/>
          <p:nvPr>
            <p:custDataLst>
              <p:tags r:id="rId14"/>
            </p:custDataLst>
          </p:nvPr>
        </p:nvCxnSpPr>
        <p:spPr>
          <a:xfrm>
            <a:off x="5008729" y="1002088"/>
            <a:ext cx="0" cy="435822"/>
          </a:xfrm>
          <a:prstGeom prst="line">
            <a:avLst/>
          </a:prstGeom>
          <a:ln w="6350" cap="flat" cmpd="sng" algn="ctr">
            <a:solidFill>
              <a:srgbClr val="E97132">
                <a:alpha val="4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90" name="OTLSHAPE_TB_00000000000000000000000000000000_ScaleContainer">
            <a:extLst>
              <a:ext uri="{FF2B5EF4-FFF2-40B4-BE49-F238E27FC236}">
                <a16:creationId xmlns:a16="http://schemas.microsoft.com/office/drawing/2014/main" id="{EF7C46F1-CDFA-2B28-6D26-922263BEC577}"/>
              </a:ext>
            </a:extLst>
          </p:cNvPr>
          <p:cNvSpPr/>
          <p:nvPr>
            <p:custDataLst>
              <p:tags r:id="rId15"/>
            </p:custDataLst>
          </p:nvPr>
        </p:nvSpPr>
        <p:spPr>
          <a:xfrm>
            <a:off x="1092200" y="1437910"/>
            <a:ext cx="10261600" cy="182880"/>
          </a:xfrm>
          <a:prstGeom prst="round2SameRect">
            <a:avLst/>
          </a:prstGeom>
          <a:solidFill>
            <a:srgbClr val="0E284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Segoe UI"/>
              <a:ea typeface="+mn-ea"/>
              <a:cs typeface="+mn-cs"/>
            </a:endParaRPr>
          </a:p>
        </p:txBody>
      </p:sp>
      <p:sp>
        <p:nvSpPr>
          <p:cNvPr id="591" name="OTLSHAPE_TB_00000000000000000000000000000000_MiddleScaleContainer">
            <a:extLst>
              <a:ext uri="{FF2B5EF4-FFF2-40B4-BE49-F238E27FC236}">
                <a16:creationId xmlns:a16="http://schemas.microsoft.com/office/drawing/2014/main" id="{7DE73A4C-11F6-8222-2C3C-199C1D400C90}"/>
              </a:ext>
            </a:extLst>
          </p:cNvPr>
          <p:cNvSpPr/>
          <p:nvPr>
            <p:custDataLst>
              <p:tags r:id="rId16"/>
            </p:custDataLst>
          </p:nvPr>
        </p:nvSpPr>
        <p:spPr>
          <a:xfrm>
            <a:off x="1092200" y="1629934"/>
            <a:ext cx="10261600" cy="182880"/>
          </a:xfrm>
          <a:prstGeom prst="round2SameRect">
            <a:avLst>
              <a:gd name="adj1" fmla="val 0"/>
              <a:gd name="adj2" fmla="val 16667"/>
            </a:avLst>
          </a:prstGeom>
          <a:solidFill>
            <a:srgbClr val="737373"/>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Segoe UI"/>
              <a:ea typeface="+mn-ea"/>
              <a:cs typeface="+mn-cs"/>
            </a:endParaRPr>
          </a:p>
        </p:txBody>
      </p:sp>
      <p:sp>
        <p:nvSpPr>
          <p:cNvPr id="592" name="OTLSHAPE_TB_00000000000000000000000000000000_BottomScaleContainer" hidden="1">
            <a:extLst>
              <a:ext uri="{FF2B5EF4-FFF2-40B4-BE49-F238E27FC236}">
                <a16:creationId xmlns:a16="http://schemas.microsoft.com/office/drawing/2014/main" id="{83514F0B-E770-E886-42B9-4A59546DAB7B}"/>
              </a:ext>
            </a:extLst>
          </p:cNvPr>
          <p:cNvSpPr/>
          <p:nvPr>
            <p:custDataLst>
              <p:tags r:id="rId17"/>
            </p:custDataLst>
          </p:nvPr>
        </p:nvSpPr>
        <p:spPr>
          <a:xfrm>
            <a:off x="1092200" y="1437910"/>
            <a:ext cx="0" cy="0"/>
          </a:xfrm>
          <a:prstGeom prst="round2SameRect">
            <a:avLst>
              <a:gd name="adj1" fmla="val 0"/>
              <a:gd name="adj2" fmla="val 16667"/>
            </a:avLst>
          </a:prstGeom>
          <a:solidFill>
            <a:srgbClr val="0E284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Segoe UI"/>
              <a:ea typeface="+mn-ea"/>
              <a:cs typeface="+mn-cs"/>
            </a:endParaRPr>
          </a:p>
        </p:txBody>
      </p:sp>
      <p:sp>
        <p:nvSpPr>
          <p:cNvPr id="23" name="OTLSHAPE_SL_e89303bf2b644e568f161f63dcb1df01_HeaderRectangle">
            <a:extLst>
              <a:ext uri="{FF2B5EF4-FFF2-40B4-BE49-F238E27FC236}">
                <a16:creationId xmlns:a16="http://schemas.microsoft.com/office/drawing/2014/main" id="{68745E8D-17CB-14B1-4B6E-D321F52D2C8E}"/>
              </a:ext>
            </a:extLst>
          </p:cNvPr>
          <p:cNvSpPr/>
          <p:nvPr>
            <p:custDataLst>
              <p:tags r:id="rId18"/>
            </p:custDataLst>
          </p:nvPr>
        </p:nvSpPr>
        <p:spPr>
          <a:xfrm>
            <a:off x="63500" y="1860058"/>
            <a:ext cx="901700" cy="879856"/>
          </a:xfrm>
          <a:prstGeom prst="rect">
            <a:avLst/>
          </a:prstGeom>
          <a:solidFill>
            <a:srgbClr val="3A7D22"/>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Segoe UI"/>
              <a:ea typeface="+mn-ea"/>
              <a:cs typeface="+mn-cs"/>
            </a:endParaRPr>
          </a:p>
        </p:txBody>
      </p:sp>
      <p:sp>
        <p:nvSpPr>
          <p:cNvPr id="26" name="OTLSHAPE_SL_e578849f68624382ba360d755d43b3f1_HeaderRectangle">
            <a:extLst>
              <a:ext uri="{FF2B5EF4-FFF2-40B4-BE49-F238E27FC236}">
                <a16:creationId xmlns:a16="http://schemas.microsoft.com/office/drawing/2014/main" id="{643BEF48-801D-B743-72A5-0B864FEAFECE}"/>
              </a:ext>
            </a:extLst>
          </p:cNvPr>
          <p:cNvSpPr/>
          <p:nvPr>
            <p:custDataLst>
              <p:tags r:id="rId19"/>
            </p:custDataLst>
          </p:nvPr>
        </p:nvSpPr>
        <p:spPr>
          <a:xfrm>
            <a:off x="63500" y="2778014"/>
            <a:ext cx="901700" cy="912537"/>
          </a:xfrm>
          <a:prstGeom prst="rect">
            <a:avLst/>
          </a:prstGeom>
          <a:solidFill>
            <a:srgbClr val="A5A5A5"/>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Segoe UI"/>
              <a:ea typeface="+mn-ea"/>
              <a:cs typeface="+mn-cs"/>
            </a:endParaRPr>
          </a:p>
        </p:txBody>
      </p:sp>
      <p:sp>
        <p:nvSpPr>
          <p:cNvPr id="82" name="OTLSHAPE_SL_fa42d63daaa047df9609654649a8d298_HeaderRectangle">
            <a:extLst>
              <a:ext uri="{FF2B5EF4-FFF2-40B4-BE49-F238E27FC236}">
                <a16:creationId xmlns:a16="http://schemas.microsoft.com/office/drawing/2014/main" id="{69900C87-A496-5720-B64B-91E8BC447C9F}"/>
              </a:ext>
            </a:extLst>
          </p:cNvPr>
          <p:cNvSpPr/>
          <p:nvPr>
            <p:custDataLst>
              <p:tags r:id="rId20"/>
            </p:custDataLst>
          </p:nvPr>
        </p:nvSpPr>
        <p:spPr>
          <a:xfrm>
            <a:off x="63500" y="3728651"/>
            <a:ext cx="901700" cy="879856"/>
          </a:xfrm>
          <a:prstGeom prst="rect">
            <a:avLst/>
          </a:prstGeom>
          <a:solidFill>
            <a:srgbClr val="FFB708"/>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Segoe UI"/>
              <a:ea typeface="+mn-ea"/>
              <a:cs typeface="+mn-cs"/>
            </a:endParaRPr>
          </a:p>
        </p:txBody>
      </p:sp>
      <p:sp>
        <p:nvSpPr>
          <p:cNvPr id="96" name="OTLSHAPE_SL_2a910a7f29414c19ae05ca20054efd20_HeaderRectangle">
            <a:extLst>
              <a:ext uri="{FF2B5EF4-FFF2-40B4-BE49-F238E27FC236}">
                <a16:creationId xmlns:a16="http://schemas.microsoft.com/office/drawing/2014/main" id="{0BC6A089-2B16-353B-32ED-85770089CCA5}"/>
              </a:ext>
            </a:extLst>
          </p:cNvPr>
          <p:cNvSpPr/>
          <p:nvPr>
            <p:custDataLst>
              <p:tags r:id="rId21"/>
            </p:custDataLst>
          </p:nvPr>
        </p:nvSpPr>
        <p:spPr>
          <a:xfrm>
            <a:off x="63500" y="4646607"/>
            <a:ext cx="901700" cy="912537"/>
          </a:xfrm>
          <a:prstGeom prst="rect">
            <a:avLst/>
          </a:prstGeom>
          <a:solidFill>
            <a:srgbClr val="B3F2BB"/>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Segoe UI"/>
              <a:ea typeface="+mn-ea"/>
              <a:cs typeface="+mn-cs"/>
            </a:endParaRPr>
          </a:p>
        </p:txBody>
      </p:sp>
      <p:sp>
        <p:nvSpPr>
          <p:cNvPr id="109" name="OTLSHAPE_SL2A_4400394686934f64a27256442844d2d8_HeaderRectangle" hidden="1">
            <a:extLst>
              <a:ext uri="{FF2B5EF4-FFF2-40B4-BE49-F238E27FC236}">
                <a16:creationId xmlns:a16="http://schemas.microsoft.com/office/drawing/2014/main" id="{90AD8400-3958-BBE9-5B48-A21D89992899}"/>
              </a:ext>
            </a:extLst>
          </p:cNvPr>
          <p:cNvSpPr/>
          <p:nvPr>
            <p:custDataLst>
              <p:tags r:id="rId22"/>
            </p:custDataLst>
          </p:nvPr>
        </p:nvSpPr>
        <p:spPr>
          <a:xfrm>
            <a:off x="965200" y="1860058"/>
            <a:ext cx="0" cy="0"/>
          </a:xfrm>
          <a:prstGeom prst="rect">
            <a:avLst/>
          </a:prstGeom>
          <a:solidFill>
            <a:srgbClr val="E97132">
              <a:alpha val="24706"/>
            </a:srgb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Segoe UI"/>
              <a:ea typeface="+mn-ea"/>
              <a:cs typeface="+mn-cs"/>
            </a:endParaRPr>
          </a:p>
        </p:txBody>
      </p:sp>
      <p:sp>
        <p:nvSpPr>
          <p:cNvPr id="169" name="OTLSHAPE_SL2A_60f8e55db80e4e3999687e07f180abb5_HeaderRectangle" hidden="1">
            <a:extLst>
              <a:ext uri="{FF2B5EF4-FFF2-40B4-BE49-F238E27FC236}">
                <a16:creationId xmlns:a16="http://schemas.microsoft.com/office/drawing/2014/main" id="{C7226235-622A-4AAD-E878-E119187AA2E4}"/>
              </a:ext>
            </a:extLst>
          </p:cNvPr>
          <p:cNvSpPr/>
          <p:nvPr>
            <p:custDataLst>
              <p:tags r:id="rId23"/>
            </p:custDataLst>
          </p:nvPr>
        </p:nvSpPr>
        <p:spPr>
          <a:xfrm>
            <a:off x="965200" y="2778014"/>
            <a:ext cx="0" cy="0"/>
          </a:xfrm>
          <a:prstGeom prst="rect">
            <a:avLst/>
          </a:prstGeom>
          <a:solidFill>
            <a:srgbClr val="E97132">
              <a:alpha val="24706"/>
            </a:srgb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Segoe UI"/>
              <a:ea typeface="+mn-ea"/>
              <a:cs typeface="+mn-cs"/>
            </a:endParaRPr>
          </a:p>
        </p:txBody>
      </p:sp>
      <p:sp>
        <p:nvSpPr>
          <p:cNvPr id="601" name="OTLSHAPE_SL2A_4caf07c2a262454ea1ae0869fee6abfc_HeaderRectangle" hidden="1">
            <a:extLst>
              <a:ext uri="{FF2B5EF4-FFF2-40B4-BE49-F238E27FC236}">
                <a16:creationId xmlns:a16="http://schemas.microsoft.com/office/drawing/2014/main" id="{32B8E0D3-FCA3-76B0-7638-CA25281A93B7}"/>
              </a:ext>
            </a:extLst>
          </p:cNvPr>
          <p:cNvSpPr/>
          <p:nvPr>
            <p:custDataLst>
              <p:tags r:id="rId24"/>
            </p:custDataLst>
          </p:nvPr>
        </p:nvSpPr>
        <p:spPr>
          <a:xfrm>
            <a:off x="965200" y="3728651"/>
            <a:ext cx="0" cy="0"/>
          </a:xfrm>
          <a:prstGeom prst="rect">
            <a:avLst/>
          </a:prstGeom>
          <a:solidFill>
            <a:srgbClr val="0F9ED5">
              <a:alpha val="49804"/>
            </a:srgb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Segoe UI"/>
              <a:ea typeface="+mn-ea"/>
              <a:cs typeface="+mn-cs"/>
            </a:endParaRPr>
          </a:p>
        </p:txBody>
      </p:sp>
      <p:sp>
        <p:nvSpPr>
          <p:cNvPr id="205" name="OTLSHAPE_SL2A_2df496d94b8b4cd595e246fa691fe6ac_HeaderRectangle" hidden="1">
            <a:extLst>
              <a:ext uri="{FF2B5EF4-FFF2-40B4-BE49-F238E27FC236}">
                <a16:creationId xmlns:a16="http://schemas.microsoft.com/office/drawing/2014/main" id="{0B5E4614-9A80-550F-E76C-2E40AC9EFA1F}"/>
              </a:ext>
            </a:extLst>
          </p:cNvPr>
          <p:cNvSpPr/>
          <p:nvPr>
            <p:custDataLst>
              <p:tags r:id="rId25"/>
            </p:custDataLst>
          </p:nvPr>
        </p:nvSpPr>
        <p:spPr>
          <a:xfrm>
            <a:off x="965200" y="4646607"/>
            <a:ext cx="0" cy="0"/>
          </a:xfrm>
          <a:prstGeom prst="rect">
            <a:avLst/>
          </a:prstGeom>
          <a:solidFill>
            <a:srgbClr val="E97132">
              <a:alpha val="24706"/>
            </a:srgb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Segoe UI"/>
              <a:ea typeface="+mn-ea"/>
              <a:cs typeface="+mn-cs"/>
            </a:endParaRPr>
          </a:p>
        </p:txBody>
      </p:sp>
      <p:cxnSp>
        <p:nvCxnSpPr>
          <p:cNvPr id="38" name="OTLSHAPE_G_00000000000000000000000000000000_ShapeBelow0">
            <a:extLst>
              <a:ext uri="{FF2B5EF4-FFF2-40B4-BE49-F238E27FC236}">
                <a16:creationId xmlns:a16="http://schemas.microsoft.com/office/drawing/2014/main" id="{85C11B26-1071-357A-153E-6DDF8143095E}"/>
              </a:ext>
            </a:extLst>
          </p:cNvPr>
          <p:cNvCxnSpPr/>
          <p:nvPr>
            <p:custDataLst>
              <p:tags r:id="rId26"/>
            </p:custDataLst>
          </p:nvPr>
        </p:nvCxnSpPr>
        <p:spPr>
          <a:xfrm>
            <a:off x="2795184" y="1821959"/>
            <a:ext cx="0" cy="3737187"/>
          </a:xfrm>
          <a:prstGeom prst="line">
            <a:avLst/>
          </a:prstGeom>
          <a:ln w="6350" cap="flat" cmpd="sng" algn="ctr">
            <a:solidFill>
              <a:srgbClr val="5B9BD5">
                <a:alpha val="14902"/>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9" name="OTLSHAPE_G_00000000000000000000000000000000_ShapeBelow1">
            <a:extLst>
              <a:ext uri="{FF2B5EF4-FFF2-40B4-BE49-F238E27FC236}">
                <a16:creationId xmlns:a16="http://schemas.microsoft.com/office/drawing/2014/main" id="{CF7A8C4A-33D4-08B0-FF03-469B3A4BF6D5}"/>
              </a:ext>
            </a:extLst>
          </p:cNvPr>
          <p:cNvCxnSpPr/>
          <p:nvPr>
            <p:custDataLst>
              <p:tags r:id="rId27"/>
            </p:custDataLst>
          </p:nvPr>
        </p:nvCxnSpPr>
        <p:spPr>
          <a:xfrm>
            <a:off x="4516883" y="1821959"/>
            <a:ext cx="0" cy="3737187"/>
          </a:xfrm>
          <a:prstGeom prst="line">
            <a:avLst/>
          </a:prstGeom>
          <a:ln w="6350" cap="flat" cmpd="sng" algn="ctr">
            <a:solidFill>
              <a:srgbClr val="5B9BD5">
                <a:alpha val="14902"/>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0" name="OTLSHAPE_G_00000000000000000000000000000000_ShapeBelow2">
            <a:extLst>
              <a:ext uri="{FF2B5EF4-FFF2-40B4-BE49-F238E27FC236}">
                <a16:creationId xmlns:a16="http://schemas.microsoft.com/office/drawing/2014/main" id="{7D3790B8-02EB-5612-E049-10284D79CDD4}"/>
              </a:ext>
            </a:extLst>
          </p:cNvPr>
          <p:cNvCxnSpPr/>
          <p:nvPr>
            <p:custDataLst>
              <p:tags r:id="rId28"/>
            </p:custDataLst>
          </p:nvPr>
        </p:nvCxnSpPr>
        <p:spPr>
          <a:xfrm>
            <a:off x="6238581" y="1821959"/>
            <a:ext cx="0" cy="3737187"/>
          </a:xfrm>
          <a:prstGeom prst="line">
            <a:avLst/>
          </a:prstGeom>
          <a:ln w="6350" cap="flat" cmpd="sng" algn="ctr">
            <a:solidFill>
              <a:srgbClr val="5B9BD5">
                <a:alpha val="14902"/>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2" name="OTLSHAPE_G_00000000000000000000000000000000_ShapeBelow3">
            <a:extLst>
              <a:ext uri="{FF2B5EF4-FFF2-40B4-BE49-F238E27FC236}">
                <a16:creationId xmlns:a16="http://schemas.microsoft.com/office/drawing/2014/main" id="{423A1BCD-A359-C8D0-7E89-1924D207352A}"/>
              </a:ext>
            </a:extLst>
          </p:cNvPr>
          <p:cNvCxnSpPr/>
          <p:nvPr>
            <p:custDataLst>
              <p:tags r:id="rId29"/>
            </p:custDataLst>
          </p:nvPr>
        </p:nvCxnSpPr>
        <p:spPr>
          <a:xfrm>
            <a:off x="7922851" y="1821959"/>
            <a:ext cx="0" cy="3737187"/>
          </a:xfrm>
          <a:prstGeom prst="line">
            <a:avLst/>
          </a:prstGeom>
          <a:ln w="6350" cap="flat" cmpd="sng" algn="ctr">
            <a:solidFill>
              <a:srgbClr val="5B9BD5">
                <a:alpha val="14902"/>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3" name="OTLSHAPE_G_00000000000000000000000000000000_ShapeBelow4">
            <a:extLst>
              <a:ext uri="{FF2B5EF4-FFF2-40B4-BE49-F238E27FC236}">
                <a16:creationId xmlns:a16="http://schemas.microsoft.com/office/drawing/2014/main" id="{60FE18C9-C3C0-AF53-6B5C-A1D0EDF5D8E5}"/>
              </a:ext>
            </a:extLst>
          </p:cNvPr>
          <p:cNvCxnSpPr/>
          <p:nvPr>
            <p:custDataLst>
              <p:tags r:id="rId30"/>
            </p:custDataLst>
          </p:nvPr>
        </p:nvCxnSpPr>
        <p:spPr>
          <a:xfrm>
            <a:off x="9625836" y="1821959"/>
            <a:ext cx="0" cy="3737187"/>
          </a:xfrm>
          <a:prstGeom prst="line">
            <a:avLst/>
          </a:prstGeom>
          <a:ln w="6350" cap="flat" cmpd="sng" algn="ctr">
            <a:solidFill>
              <a:srgbClr val="5B9BD5">
                <a:alpha val="14902"/>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20" name="OTLSHAPE_SLT_5c8ff2084ced4c61b84cd371ffd17eec_Shape">
            <a:extLst>
              <a:ext uri="{FF2B5EF4-FFF2-40B4-BE49-F238E27FC236}">
                <a16:creationId xmlns:a16="http://schemas.microsoft.com/office/drawing/2014/main" id="{8DB9C1BD-26C0-9A27-FAC2-81F4B9687500}"/>
              </a:ext>
            </a:extLst>
          </p:cNvPr>
          <p:cNvSpPr/>
          <p:nvPr>
            <p:custDataLst>
              <p:tags r:id="rId31"/>
            </p:custDataLst>
          </p:nvPr>
        </p:nvSpPr>
        <p:spPr>
          <a:xfrm>
            <a:off x="2907469" y="2128536"/>
            <a:ext cx="2641600" cy="127000"/>
          </a:xfrm>
          <a:prstGeom prst="roundRect">
            <a:avLst/>
          </a:prstGeom>
          <a:solidFill>
            <a:srgbClr val="196B24"/>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Segoe UI"/>
              <a:ea typeface="+mn-ea"/>
              <a:cs typeface="+mn-cs"/>
            </a:endParaRPr>
          </a:p>
        </p:txBody>
      </p:sp>
      <p:sp>
        <p:nvSpPr>
          <p:cNvPr id="154" name="OTLSHAPE_SLT_3386a953eaff44219864f7cbef5236ef_Shape">
            <a:extLst>
              <a:ext uri="{FF2B5EF4-FFF2-40B4-BE49-F238E27FC236}">
                <a16:creationId xmlns:a16="http://schemas.microsoft.com/office/drawing/2014/main" id="{901444AF-D912-D073-10BF-BC38A59E070C}"/>
              </a:ext>
            </a:extLst>
          </p:cNvPr>
          <p:cNvSpPr/>
          <p:nvPr>
            <p:custDataLst>
              <p:tags r:id="rId32"/>
            </p:custDataLst>
          </p:nvPr>
        </p:nvSpPr>
        <p:spPr>
          <a:xfrm>
            <a:off x="5546159" y="2337155"/>
            <a:ext cx="927100" cy="127000"/>
          </a:xfrm>
          <a:prstGeom prst="roundRect">
            <a:avLst/>
          </a:prstGeom>
          <a:solidFill>
            <a:srgbClr val="196B24"/>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Segoe UI"/>
              <a:ea typeface="+mn-ea"/>
              <a:cs typeface="+mn-cs"/>
            </a:endParaRPr>
          </a:p>
        </p:txBody>
      </p:sp>
      <p:sp>
        <p:nvSpPr>
          <p:cNvPr id="172" name="OTLSHAPE_SLT_df35e7a1626a4af2b7be931ecbfb64b6_Shape">
            <a:extLst>
              <a:ext uri="{FF2B5EF4-FFF2-40B4-BE49-F238E27FC236}">
                <a16:creationId xmlns:a16="http://schemas.microsoft.com/office/drawing/2014/main" id="{61D5EDCA-9E7E-8CF9-4FCE-085FA8AA007F}"/>
              </a:ext>
            </a:extLst>
          </p:cNvPr>
          <p:cNvSpPr/>
          <p:nvPr>
            <p:custDataLst>
              <p:tags r:id="rId33"/>
            </p:custDataLst>
          </p:nvPr>
        </p:nvSpPr>
        <p:spPr>
          <a:xfrm>
            <a:off x="1092200" y="1919917"/>
            <a:ext cx="2743200" cy="127000"/>
          </a:xfrm>
          <a:prstGeom prst="chevron">
            <a:avLst/>
          </a:prstGeom>
          <a:solidFill>
            <a:srgbClr val="196B24"/>
          </a:solid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Segoe UI"/>
              <a:ea typeface="+mn-ea"/>
              <a:cs typeface="+mn-cs"/>
            </a:endParaRPr>
          </a:p>
        </p:txBody>
      </p:sp>
      <p:sp>
        <p:nvSpPr>
          <p:cNvPr id="182" name="OTLSHAPE_SLT_52bb5457118c4f2c8142912a368d62ad_Shape">
            <a:extLst>
              <a:ext uri="{FF2B5EF4-FFF2-40B4-BE49-F238E27FC236}">
                <a16:creationId xmlns:a16="http://schemas.microsoft.com/office/drawing/2014/main" id="{EC10A263-F1DF-2812-A390-D7DA2A69E797}"/>
              </a:ext>
            </a:extLst>
          </p:cNvPr>
          <p:cNvSpPr/>
          <p:nvPr>
            <p:custDataLst>
              <p:tags r:id="rId34"/>
            </p:custDataLst>
          </p:nvPr>
        </p:nvSpPr>
        <p:spPr>
          <a:xfrm>
            <a:off x="3824461" y="3079173"/>
            <a:ext cx="1727200" cy="127000"/>
          </a:xfrm>
          <a:prstGeom prst="roundRect">
            <a:avLst/>
          </a:prstGeom>
          <a:solidFill>
            <a:srgbClr val="A5A5A5"/>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Segoe UI"/>
              <a:ea typeface="+mn-ea"/>
              <a:cs typeface="+mn-cs"/>
            </a:endParaRPr>
          </a:p>
        </p:txBody>
      </p:sp>
      <p:sp>
        <p:nvSpPr>
          <p:cNvPr id="577" name="OTLSHAPE_SLT_28aaaa51c6fd496dbfb57651b2317d45_Shape">
            <a:extLst>
              <a:ext uri="{FF2B5EF4-FFF2-40B4-BE49-F238E27FC236}">
                <a16:creationId xmlns:a16="http://schemas.microsoft.com/office/drawing/2014/main" id="{4B2F0D1C-A558-40AB-5F64-24A4173F8084}"/>
              </a:ext>
            </a:extLst>
          </p:cNvPr>
          <p:cNvSpPr/>
          <p:nvPr>
            <p:custDataLst>
              <p:tags r:id="rId35"/>
            </p:custDataLst>
          </p:nvPr>
        </p:nvSpPr>
        <p:spPr>
          <a:xfrm>
            <a:off x="5546159" y="3287792"/>
            <a:ext cx="419100" cy="127000"/>
          </a:xfrm>
          <a:prstGeom prst="roundRect">
            <a:avLst/>
          </a:prstGeom>
          <a:solidFill>
            <a:srgbClr val="A5A5A5"/>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Segoe UI"/>
              <a:ea typeface="+mn-ea"/>
              <a:cs typeface="+mn-cs"/>
            </a:endParaRPr>
          </a:p>
        </p:txBody>
      </p:sp>
      <p:sp>
        <p:nvSpPr>
          <p:cNvPr id="604" name="OTLSHAPE_SLT_1b2091421c5d4975821c6b6a9f03e018_Shape">
            <a:extLst>
              <a:ext uri="{FF2B5EF4-FFF2-40B4-BE49-F238E27FC236}">
                <a16:creationId xmlns:a16="http://schemas.microsoft.com/office/drawing/2014/main" id="{6037DC5B-B5D0-04E6-3D3A-5517AC490513}"/>
              </a:ext>
            </a:extLst>
          </p:cNvPr>
          <p:cNvSpPr/>
          <p:nvPr>
            <p:custDataLst>
              <p:tags r:id="rId36"/>
            </p:custDataLst>
          </p:nvPr>
        </p:nvSpPr>
        <p:spPr>
          <a:xfrm>
            <a:off x="1092200" y="3788511"/>
            <a:ext cx="1498600" cy="127000"/>
          </a:xfrm>
          <a:prstGeom prst="chevron">
            <a:avLst/>
          </a:prstGeom>
          <a:solidFill>
            <a:srgbClr val="FEBA0A"/>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Segoe UI"/>
              <a:ea typeface="+mn-ea"/>
              <a:cs typeface="+mn-cs"/>
            </a:endParaRPr>
          </a:p>
        </p:txBody>
      </p:sp>
      <p:sp>
        <p:nvSpPr>
          <p:cNvPr id="619" name="OTLSHAPE_SLT_9a2c1c55c9a44c34bd4c4f123bf5c2a5_Shape">
            <a:extLst>
              <a:ext uri="{FF2B5EF4-FFF2-40B4-BE49-F238E27FC236}">
                <a16:creationId xmlns:a16="http://schemas.microsoft.com/office/drawing/2014/main" id="{414D46F0-86BD-F4BD-0908-7DF7C1843214}"/>
              </a:ext>
            </a:extLst>
          </p:cNvPr>
          <p:cNvSpPr/>
          <p:nvPr>
            <p:custDataLst>
              <p:tags r:id="rId37"/>
            </p:custDataLst>
          </p:nvPr>
        </p:nvSpPr>
        <p:spPr>
          <a:xfrm>
            <a:off x="2626757" y="3997129"/>
            <a:ext cx="1397000" cy="127000"/>
          </a:xfrm>
          <a:prstGeom prst="roundRect">
            <a:avLst/>
          </a:prstGeom>
          <a:solidFill>
            <a:srgbClr val="FEBA0A"/>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Segoe UI"/>
              <a:ea typeface="+mn-ea"/>
              <a:cs typeface="+mn-cs"/>
            </a:endParaRPr>
          </a:p>
        </p:txBody>
      </p:sp>
      <p:sp>
        <p:nvSpPr>
          <p:cNvPr id="630" name="OTLSHAPE_SLT_1d8942a5f8854bc8a7980b01cefeeba7_Shape">
            <a:extLst>
              <a:ext uri="{FF2B5EF4-FFF2-40B4-BE49-F238E27FC236}">
                <a16:creationId xmlns:a16="http://schemas.microsoft.com/office/drawing/2014/main" id="{F9E1B519-53AA-7C9F-2149-A69B950E4385}"/>
              </a:ext>
            </a:extLst>
          </p:cNvPr>
          <p:cNvSpPr/>
          <p:nvPr>
            <p:custDataLst>
              <p:tags r:id="rId38"/>
            </p:custDataLst>
          </p:nvPr>
        </p:nvSpPr>
        <p:spPr>
          <a:xfrm>
            <a:off x="4011602" y="4205748"/>
            <a:ext cx="927100" cy="127000"/>
          </a:xfrm>
          <a:prstGeom prst="roundRect">
            <a:avLst/>
          </a:prstGeom>
          <a:solidFill>
            <a:srgbClr val="FEBA0A"/>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Segoe UI"/>
              <a:ea typeface="+mn-ea"/>
              <a:cs typeface="+mn-cs"/>
            </a:endParaRPr>
          </a:p>
        </p:txBody>
      </p:sp>
      <p:sp>
        <p:nvSpPr>
          <p:cNvPr id="212" name="OTLSHAPE_SLT_48236461a35f47e0a2e9dea21142a675_Shape">
            <a:extLst>
              <a:ext uri="{FF2B5EF4-FFF2-40B4-BE49-F238E27FC236}">
                <a16:creationId xmlns:a16="http://schemas.microsoft.com/office/drawing/2014/main" id="{23328A64-4B91-C222-8F0C-748B1605A976}"/>
              </a:ext>
            </a:extLst>
          </p:cNvPr>
          <p:cNvSpPr/>
          <p:nvPr>
            <p:custDataLst>
              <p:tags r:id="rId39"/>
            </p:custDataLst>
          </p:nvPr>
        </p:nvSpPr>
        <p:spPr>
          <a:xfrm>
            <a:off x="2364760" y="4947767"/>
            <a:ext cx="1727200" cy="127000"/>
          </a:xfrm>
          <a:prstGeom prst="roundRect">
            <a:avLst/>
          </a:prstGeom>
          <a:solidFill>
            <a:srgbClr val="B3F2BB"/>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Segoe UI"/>
              <a:ea typeface="+mn-ea"/>
              <a:cs typeface="+mn-cs"/>
            </a:endParaRPr>
          </a:p>
        </p:txBody>
      </p:sp>
      <p:sp>
        <p:nvSpPr>
          <p:cNvPr id="222" name="OTLSHAPE_SLT_c2a206011be8485c928f3f800ba9b52e_Shape">
            <a:extLst>
              <a:ext uri="{FF2B5EF4-FFF2-40B4-BE49-F238E27FC236}">
                <a16:creationId xmlns:a16="http://schemas.microsoft.com/office/drawing/2014/main" id="{2E689981-5772-C3B8-9A3F-3550B357C4EB}"/>
              </a:ext>
            </a:extLst>
          </p:cNvPr>
          <p:cNvSpPr/>
          <p:nvPr>
            <p:custDataLst>
              <p:tags r:id="rId40"/>
            </p:custDataLst>
          </p:nvPr>
        </p:nvSpPr>
        <p:spPr>
          <a:xfrm>
            <a:off x="4086458" y="5156385"/>
            <a:ext cx="1054100" cy="127000"/>
          </a:xfrm>
          <a:prstGeom prst="roundRect">
            <a:avLst/>
          </a:prstGeom>
          <a:solidFill>
            <a:srgbClr val="B3F2BB"/>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Segoe UI"/>
              <a:ea typeface="+mn-ea"/>
              <a:cs typeface="+mn-cs"/>
            </a:endParaRPr>
          </a:p>
        </p:txBody>
      </p:sp>
      <p:sp>
        <p:nvSpPr>
          <p:cNvPr id="626" name="OTLSHAPE_TB_00000000000000000000000000000000_ElapsedTime">
            <a:extLst>
              <a:ext uri="{FF2B5EF4-FFF2-40B4-BE49-F238E27FC236}">
                <a16:creationId xmlns:a16="http://schemas.microsoft.com/office/drawing/2014/main" id="{6192BFDB-72DA-446D-CC2F-4A060B649063}"/>
              </a:ext>
            </a:extLst>
          </p:cNvPr>
          <p:cNvSpPr/>
          <p:nvPr>
            <p:custDataLst>
              <p:tags r:id="rId41"/>
            </p:custDataLst>
          </p:nvPr>
        </p:nvSpPr>
        <p:spPr>
          <a:xfrm>
            <a:off x="1092200" y="1437910"/>
            <a:ext cx="520700" cy="25603"/>
          </a:xfrm>
          <a:prstGeom prst="rect">
            <a:avLst/>
          </a:prstGeom>
          <a:solidFill>
            <a:srgbClr val="FF0000">
              <a:alpha val="74902"/>
            </a:srgb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Segoe UI"/>
              <a:ea typeface="+mn-ea"/>
              <a:cs typeface="+mn-cs"/>
            </a:endParaRPr>
          </a:p>
        </p:txBody>
      </p:sp>
      <p:sp>
        <p:nvSpPr>
          <p:cNvPr id="121" name="OTLSHAPE_SLT_5c8ff2084ced4c61b84cd371ffd17eec_ShapePercentage" hidden="1">
            <a:extLst>
              <a:ext uri="{FF2B5EF4-FFF2-40B4-BE49-F238E27FC236}">
                <a16:creationId xmlns:a16="http://schemas.microsoft.com/office/drawing/2014/main" id="{B5B85C92-8AEA-AB9C-9573-187B2A24063B}"/>
              </a:ext>
            </a:extLst>
          </p:cNvPr>
          <p:cNvSpPr/>
          <p:nvPr>
            <p:custDataLst>
              <p:tags r:id="rId42"/>
            </p:custDataLst>
          </p:nvPr>
        </p:nvSpPr>
        <p:spPr>
          <a:xfrm>
            <a:off x="2907469" y="2128536"/>
            <a:ext cx="12700" cy="127000"/>
          </a:xfrm>
          <a:prstGeom prst="roundRect">
            <a:avLst/>
          </a:prstGeom>
          <a:solidFill>
            <a:schemeClr val="dk1">
              <a:alpha val="34902"/>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Segoe UI"/>
              <a:ea typeface="+mn-ea"/>
              <a:cs typeface="+mn-cs"/>
            </a:endParaRPr>
          </a:p>
        </p:txBody>
      </p:sp>
      <p:sp>
        <p:nvSpPr>
          <p:cNvPr id="156" name="OTLSHAPE_SLT_3386a953eaff44219864f7cbef5236ef_ShapePercentage" hidden="1">
            <a:extLst>
              <a:ext uri="{FF2B5EF4-FFF2-40B4-BE49-F238E27FC236}">
                <a16:creationId xmlns:a16="http://schemas.microsoft.com/office/drawing/2014/main" id="{5A0E4124-CA4D-7D31-5267-AC188A738561}"/>
              </a:ext>
            </a:extLst>
          </p:cNvPr>
          <p:cNvSpPr/>
          <p:nvPr>
            <p:custDataLst>
              <p:tags r:id="rId43"/>
            </p:custDataLst>
          </p:nvPr>
        </p:nvSpPr>
        <p:spPr>
          <a:xfrm>
            <a:off x="5546159" y="2337155"/>
            <a:ext cx="12700" cy="127000"/>
          </a:xfrm>
          <a:prstGeom prst="roundRect">
            <a:avLst/>
          </a:prstGeom>
          <a:solidFill>
            <a:schemeClr val="dk1">
              <a:alpha val="34902"/>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Segoe UI"/>
              <a:ea typeface="+mn-ea"/>
              <a:cs typeface="+mn-cs"/>
            </a:endParaRPr>
          </a:p>
        </p:txBody>
      </p:sp>
      <p:sp>
        <p:nvSpPr>
          <p:cNvPr id="173" name="OTLSHAPE_SLT_df35e7a1626a4af2b7be931ecbfb64b6_ShapePercentage" hidden="1">
            <a:extLst>
              <a:ext uri="{FF2B5EF4-FFF2-40B4-BE49-F238E27FC236}">
                <a16:creationId xmlns:a16="http://schemas.microsoft.com/office/drawing/2014/main" id="{B26A3623-8892-363F-2A19-423933D5A200}"/>
              </a:ext>
            </a:extLst>
          </p:cNvPr>
          <p:cNvSpPr/>
          <p:nvPr>
            <p:custDataLst>
              <p:tags r:id="rId44"/>
            </p:custDataLst>
          </p:nvPr>
        </p:nvSpPr>
        <p:spPr>
          <a:xfrm>
            <a:off x="1092200" y="1919917"/>
            <a:ext cx="0" cy="127000"/>
          </a:xfrm>
          <a:prstGeom prst="chevron">
            <a:avLst/>
          </a:prstGeom>
          <a:solidFill>
            <a:schemeClr val="dk1">
              <a:alpha val="34902"/>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Segoe UI"/>
              <a:ea typeface="+mn-ea"/>
              <a:cs typeface="+mn-cs"/>
            </a:endParaRPr>
          </a:p>
        </p:txBody>
      </p:sp>
      <p:sp>
        <p:nvSpPr>
          <p:cNvPr id="183" name="OTLSHAPE_SLT_52bb5457118c4f2c8142912a368d62ad_ShapePercentage" hidden="1">
            <a:extLst>
              <a:ext uri="{FF2B5EF4-FFF2-40B4-BE49-F238E27FC236}">
                <a16:creationId xmlns:a16="http://schemas.microsoft.com/office/drawing/2014/main" id="{3DFF95DF-5650-D979-1460-76211356354F}"/>
              </a:ext>
            </a:extLst>
          </p:cNvPr>
          <p:cNvSpPr/>
          <p:nvPr>
            <p:custDataLst>
              <p:tags r:id="rId45"/>
            </p:custDataLst>
          </p:nvPr>
        </p:nvSpPr>
        <p:spPr>
          <a:xfrm>
            <a:off x="3824461" y="3079173"/>
            <a:ext cx="12700" cy="127000"/>
          </a:xfrm>
          <a:prstGeom prst="roundRect">
            <a:avLst/>
          </a:prstGeom>
          <a:solidFill>
            <a:schemeClr val="dk1">
              <a:alpha val="34902"/>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Segoe UI"/>
              <a:ea typeface="+mn-ea"/>
              <a:cs typeface="+mn-cs"/>
            </a:endParaRPr>
          </a:p>
        </p:txBody>
      </p:sp>
      <p:sp>
        <p:nvSpPr>
          <p:cNvPr id="578" name="OTLSHAPE_SLT_28aaaa51c6fd496dbfb57651b2317d45_ShapePercentage" hidden="1">
            <a:extLst>
              <a:ext uri="{FF2B5EF4-FFF2-40B4-BE49-F238E27FC236}">
                <a16:creationId xmlns:a16="http://schemas.microsoft.com/office/drawing/2014/main" id="{0A5EBA39-8371-8C2C-4DDA-EA90852B7119}"/>
              </a:ext>
            </a:extLst>
          </p:cNvPr>
          <p:cNvSpPr/>
          <p:nvPr>
            <p:custDataLst>
              <p:tags r:id="rId46"/>
            </p:custDataLst>
          </p:nvPr>
        </p:nvSpPr>
        <p:spPr>
          <a:xfrm>
            <a:off x="5546159" y="3287792"/>
            <a:ext cx="12700" cy="127000"/>
          </a:xfrm>
          <a:prstGeom prst="roundRect">
            <a:avLst/>
          </a:prstGeom>
          <a:solidFill>
            <a:schemeClr val="dk1">
              <a:alpha val="34902"/>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Segoe UI"/>
              <a:ea typeface="+mn-ea"/>
              <a:cs typeface="+mn-cs"/>
            </a:endParaRPr>
          </a:p>
        </p:txBody>
      </p:sp>
      <p:sp>
        <p:nvSpPr>
          <p:cNvPr id="605" name="OTLSHAPE_SLT_1b2091421c5d4975821c6b6a9f03e018_ShapePercentage" hidden="1">
            <a:extLst>
              <a:ext uri="{FF2B5EF4-FFF2-40B4-BE49-F238E27FC236}">
                <a16:creationId xmlns:a16="http://schemas.microsoft.com/office/drawing/2014/main" id="{5377F384-5A7F-68B7-A125-374CEFFECC6A}"/>
              </a:ext>
            </a:extLst>
          </p:cNvPr>
          <p:cNvSpPr/>
          <p:nvPr>
            <p:custDataLst>
              <p:tags r:id="rId47"/>
            </p:custDataLst>
          </p:nvPr>
        </p:nvSpPr>
        <p:spPr>
          <a:xfrm>
            <a:off x="1092200" y="3788511"/>
            <a:ext cx="0" cy="127000"/>
          </a:xfrm>
          <a:prstGeom prst="chevron">
            <a:avLst/>
          </a:prstGeom>
          <a:solidFill>
            <a:schemeClr val="dk1">
              <a:alpha val="34902"/>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Segoe UI"/>
              <a:ea typeface="+mn-ea"/>
              <a:cs typeface="+mn-cs"/>
            </a:endParaRPr>
          </a:p>
        </p:txBody>
      </p:sp>
      <p:sp>
        <p:nvSpPr>
          <p:cNvPr id="620" name="OTLSHAPE_SLT_9a2c1c55c9a44c34bd4c4f123bf5c2a5_ShapePercentage" hidden="1">
            <a:extLst>
              <a:ext uri="{FF2B5EF4-FFF2-40B4-BE49-F238E27FC236}">
                <a16:creationId xmlns:a16="http://schemas.microsoft.com/office/drawing/2014/main" id="{02A7C026-BA78-3F9A-496D-2C34EF75E61D}"/>
              </a:ext>
            </a:extLst>
          </p:cNvPr>
          <p:cNvSpPr/>
          <p:nvPr>
            <p:custDataLst>
              <p:tags r:id="rId48"/>
            </p:custDataLst>
          </p:nvPr>
        </p:nvSpPr>
        <p:spPr>
          <a:xfrm>
            <a:off x="2626757" y="3997129"/>
            <a:ext cx="12700" cy="127000"/>
          </a:xfrm>
          <a:prstGeom prst="roundRect">
            <a:avLst/>
          </a:prstGeom>
          <a:solidFill>
            <a:schemeClr val="dk1">
              <a:alpha val="34902"/>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Segoe UI"/>
              <a:ea typeface="+mn-ea"/>
              <a:cs typeface="+mn-cs"/>
            </a:endParaRPr>
          </a:p>
        </p:txBody>
      </p:sp>
      <p:sp>
        <p:nvSpPr>
          <p:cNvPr id="631" name="OTLSHAPE_SLT_1d8942a5f8854bc8a7980b01cefeeba7_ShapePercentage" hidden="1">
            <a:extLst>
              <a:ext uri="{FF2B5EF4-FFF2-40B4-BE49-F238E27FC236}">
                <a16:creationId xmlns:a16="http://schemas.microsoft.com/office/drawing/2014/main" id="{24DC0B1F-5D9F-4CD5-1E55-F96C2C86BD8B}"/>
              </a:ext>
            </a:extLst>
          </p:cNvPr>
          <p:cNvSpPr/>
          <p:nvPr>
            <p:custDataLst>
              <p:tags r:id="rId49"/>
            </p:custDataLst>
          </p:nvPr>
        </p:nvSpPr>
        <p:spPr>
          <a:xfrm>
            <a:off x="4011602" y="4205748"/>
            <a:ext cx="12700" cy="127000"/>
          </a:xfrm>
          <a:prstGeom prst="roundRect">
            <a:avLst/>
          </a:prstGeom>
          <a:solidFill>
            <a:schemeClr val="dk1">
              <a:alpha val="34902"/>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Segoe UI"/>
              <a:ea typeface="+mn-ea"/>
              <a:cs typeface="+mn-cs"/>
            </a:endParaRPr>
          </a:p>
        </p:txBody>
      </p:sp>
      <p:sp>
        <p:nvSpPr>
          <p:cNvPr id="213" name="OTLSHAPE_SLT_48236461a35f47e0a2e9dea21142a675_ShapePercentage" hidden="1">
            <a:extLst>
              <a:ext uri="{FF2B5EF4-FFF2-40B4-BE49-F238E27FC236}">
                <a16:creationId xmlns:a16="http://schemas.microsoft.com/office/drawing/2014/main" id="{7DB34DDD-884F-F027-3210-6232386F0ABB}"/>
              </a:ext>
            </a:extLst>
          </p:cNvPr>
          <p:cNvSpPr/>
          <p:nvPr>
            <p:custDataLst>
              <p:tags r:id="rId50"/>
            </p:custDataLst>
          </p:nvPr>
        </p:nvSpPr>
        <p:spPr>
          <a:xfrm>
            <a:off x="2364760" y="4947767"/>
            <a:ext cx="12700" cy="127000"/>
          </a:xfrm>
          <a:prstGeom prst="roundRect">
            <a:avLst/>
          </a:prstGeom>
          <a:solidFill>
            <a:schemeClr val="dk1">
              <a:alpha val="34902"/>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Segoe UI"/>
              <a:ea typeface="+mn-ea"/>
              <a:cs typeface="+mn-cs"/>
            </a:endParaRPr>
          </a:p>
        </p:txBody>
      </p:sp>
      <p:sp>
        <p:nvSpPr>
          <p:cNvPr id="223" name="OTLSHAPE_SLT_c2a206011be8485c928f3f800ba9b52e_ShapePercentage" hidden="1">
            <a:extLst>
              <a:ext uri="{FF2B5EF4-FFF2-40B4-BE49-F238E27FC236}">
                <a16:creationId xmlns:a16="http://schemas.microsoft.com/office/drawing/2014/main" id="{DD8A5D12-5A15-5C0B-2377-0C05564A1955}"/>
              </a:ext>
            </a:extLst>
          </p:cNvPr>
          <p:cNvSpPr/>
          <p:nvPr>
            <p:custDataLst>
              <p:tags r:id="rId51"/>
            </p:custDataLst>
          </p:nvPr>
        </p:nvSpPr>
        <p:spPr>
          <a:xfrm>
            <a:off x="4086458" y="5156385"/>
            <a:ext cx="12700" cy="127000"/>
          </a:xfrm>
          <a:prstGeom prst="roundRect">
            <a:avLst/>
          </a:prstGeom>
          <a:solidFill>
            <a:schemeClr val="dk1">
              <a:alpha val="34902"/>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Segoe UI"/>
              <a:ea typeface="+mn-ea"/>
              <a:cs typeface="+mn-cs"/>
            </a:endParaRPr>
          </a:p>
        </p:txBody>
      </p:sp>
      <p:sp>
        <p:nvSpPr>
          <p:cNvPr id="24" name="OTLSHAPE_SL_e89303bf2b644e568f161f63dcb1df01_Header">
            <a:extLst>
              <a:ext uri="{FF2B5EF4-FFF2-40B4-BE49-F238E27FC236}">
                <a16:creationId xmlns:a16="http://schemas.microsoft.com/office/drawing/2014/main" id="{CC0E0D8D-DD0B-929B-BA69-9F139559B94D}"/>
              </a:ext>
            </a:extLst>
          </p:cNvPr>
          <p:cNvSpPr txBox="1"/>
          <p:nvPr>
            <p:custDataLst>
              <p:tags r:id="rId52"/>
            </p:custDataLst>
          </p:nvPr>
        </p:nvSpPr>
        <p:spPr>
          <a:xfrm>
            <a:off x="63500" y="2044208"/>
            <a:ext cx="901700" cy="511556"/>
          </a:xfrm>
          <a:prstGeom prst="rect">
            <a:avLst/>
          </a:prstGeom>
          <a:noFill/>
        </p:spPr>
        <p:txBody>
          <a:bodyPr vert="horz" wrap="square" lIns="0" tIns="0" rIns="0" bIns="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FFFFFF"/>
                </a:solidFill>
                <a:effectLst/>
                <a:uLnTx/>
                <a:uFillTx/>
                <a:latin typeface="Calibri" panose="020F0502020204030204" pitchFamily="34" charset="0"/>
                <a:ea typeface="+mn-ea"/>
                <a:cs typeface="+mn-cs"/>
              </a:rPr>
              <a:t>No. 4 - Critical Path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FFFFFF"/>
                </a:solidFill>
                <a:effectLst/>
                <a:uLnTx/>
                <a:uFillTx/>
                <a:latin typeface="Calibri" panose="020F0502020204030204" pitchFamily="34" charset="0"/>
                <a:ea typeface="+mn-ea"/>
                <a:cs typeface="+mn-cs"/>
              </a:rPr>
              <a:t>(46 days TF)</a:t>
            </a:r>
          </a:p>
        </p:txBody>
      </p:sp>
      <p:sp>
        <p:nvSpPr>
          <p:cNvPr id="27" name="OTLSHAPE_SL_e578849f68624382ba360d755d43b3f1_Header">
            <a:extLst>
              <a:ext uri="{FF2B5EF4-FFF2-40B4-BE49-F238E27FC236}">
                <a16:creationId xmlns:a16="http://schemas.microsoft.com/office/drawing/2014/main" id="{17CE9E35-AB7A-9DF3-EDE7-36A81FB12B78}"/>
              </a:ext>
            </a:extLst>
          </p:cNvPr>
          <p:cNvSpPr txBox="1"/>
          <p:nvPr>
            <p:custDataLst>
              <p:tags r:id="rId53"/>
            </p:custDataLst>
          </p:nvPr>
        </p:nvSpPr>
        <p:spPr>
          <a:xfrm>
            <a:off x="63500" y="2978505"/>
            <a:ext cx="901700" cy="511556"/>
          </a:xfrm>
          <a:prstGeom prst="rect">
            <a:avLst/>
          </a:prstGeom>
          <a:noFill/>
        </p:spPr>
        <p:txBody>
          <a:bodyPr vert="horz" wrap="square" lIns="0" tIns="0" rIns="0" bIns="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FFFFFF"/>
                </a:solidFill>
                <a:effectLst/>
                <a:uLnTx/>
                <a:uFillTx/>
                <a:latin typeface="Calibri" panose="020F0502020204030204" pitchFamily="34" charset="0"/>
                <a:ea typeface="+mn-ea"/>
                <a:cs typeface="+mn-cs"/>
              </a:rPr>
              <a:t>No. 5 - Critical Path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FFFFFF"/>
                </a:solidFill>
                <a:effectLst/>
                <a:uLnTx/>
                <a:uFillTx/>
                <a:latin typeface="Calibri" panose="020F0502020204030204" pitchFamily="34" charset="0"/>
                <a:ea typeface="+mn-ea"/>
                <a:cs typeface="+mn-cs"/>
              </a:rPr>
              <a:t>(55 days TF)</a:t>
            </a:r>
          </a:p>
        </p:txBody>
      </p:sp>
      <p:sp>
        <p:nvSpPr>
          <p:cNvPr id="83" name="OTLSHAPE_SL_fa42d63daaa047df9609654649a8d298_Header">
            <a:extLst>
              <a:ext uri="{FF2B5EF4-FFF2-40B4-BE49-F238E27FC236}">
                <a16:creationId xmlns:a16="http://schemas.microsoft.com/office/drawing/2014/main" id="{3B4EE922-F623-832A-9263-33362A64C350}"/>
              </a:ext>
            </a:extLst>
          </p:cNvPr>
          <p:cNvSpPr txBox="1"/>
          <p:nvPr>
            <p:custDataLst>
              <p:tags r:id="rId54"/>
            </p:custDataLst>
          </p:nvPr>
        </p:nvSpPr>
        <p:spPr>
          <a:xfrm>
            <a:off x="63500" y="3912801"/>
            <a:ext cx="901700" cy="511556"/>
          </a:xfrm>
          <a:prstGeom prst="rect">
            <a:avLst/>
          </a:prstGeom>
          <a:noFill/>
        </p:spPr>
        <p:txBody>
          <a:bodyPr vert="horz" wrap="square" lIns="0" tIns="0" rIns="0" bIns="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FFFFFF"/>
                </a:solidFill>
                <a:effectLst/>
                <a:uLnTx/>
                <a:uFillTx/>
                <a:latin typeface="Calibri" panose="020F0502020204030204" pitchFamily="34" charset="0"/>
                <a:ea typeface="+mn-ea"/>
                <a:cs typeface="+mn-cs"/>
              </a:rPr>
              <a:t>No. 6 - Critical Path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FFFFFF"/>
                </a:solidFill>
                <a:effectLst/>
                <a:uLnTx/>
                <a:uFillTx/>
                <a:latin typeface="Calibri" panose="020F0502020204030204" pitchFamily="34" charset="0"/>
                <a:ea typeface="+mn-ea"/>
                <a:cs typeface="+mn-cs"/>
              </a:rPr>
              <a:t>(70 days TF)</a:t>
            </a:r>
          </a:p>
        </p:txBody>
      </p:sp>
      <p:sp>
        <p:nvSpPr>
          <p:cNvPr id="97" name="OTLSHAPE_SL_2a910a7f29414c19ae05ca20054efd20_Header">
            <a:extLst>
              <a:ext uri="{FF2B5EF4-FFF2-40B4-BE49-F238E27FC236}">
                <a16:creationId xmlns:a16="http://schemas.microsoft.com/office/drawing/2014/main" id="{7A718DA8-B6C6-914F-F007-AD40306F52E5}"/>
              </a:ext>
            </a:extLst>
          </p:cNvPr>
          <p:cNvSpPr txBox="1"/>
          <p:nvPr>
            <p:custDataLst>
              <p:tags r:id="rId55"/>
            </p:custDataLst>
          </p:nvPr>
        </p:nvSpPr>
        <p:spPr>
          <a:xfrm>
            <a:off x="63500" y="4847098"/>
            <a:ext cx="901700" cy="511556"/>
          </a:xfrm>
          <a:prstGeom prst="rect">
            <a:avLst/>
          </a:prstGeom>
          <a:noFill/>
        </p:spPr>
        <p:txBody>
          <a:bodyPr vert="horz" wrap="square" lIns="0" tIns="0" rIns="0" bIns="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FFFFFF"/>
                </a:solidFill>
                <a:effectLst/>
                <a:uLnTx/>
                <a:uFillTx/>
                <a:latin typeface="Calibri" panose="020F0502020204030204" pitchFamily="34" charset="0"/>
                <a:ea typeface="+mn-ea"/>
                <a:cs typeface="+mn-cs"/>
              </a:rPr>
              <a:t>No. 7 - Critical Path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FFFFFF"/>
                </a:solidFill>
                <a:effectLst/>
                <a:uLnTx/>
                <a:uFillTx/>
                <a:latin typeface="Calibri" panose="020F0502020204030204" pitchFamily="34" charset="0"/>
                <a:ea typeface="+mn-ea"/>
                <a:cs typeface="+mn-cs"/>
              </a:rPr>
              <a:t>(87 days TF)</a:t>
            </a:r>
          </a:p>
        </p:txBody>
      </p:sp>
      <p:sp>
        <p:nvSpPr>
          <p:cNvPr id="114" name="OTLSHAPE_SL2A_4400394686934f64a27256442844d2d8_Header" hidden="1">
            <a:extLst>
              <a:ext uri="{FF2B5EF4-FFF2-40B4-BE49-F238E27FC236}">
                <a16:creationId xmlns:a16="http://schemas.microsoft.com/office/drawing/2014/main" id="{0585AF83-C7F0-74E9-FDB5-0589F3E30865}"/>
              </a:ext>
            </a:extLst>
          </p:cNvPr>
          <p:cNvSpPr txBox="1"/>
          <p:nvPr>
            <p:custDataLst>
              <p:tags r:id="rId56"/>
            </p:custDataLst>
          </p:nvPr>
        </p:nvSpPr>
        <p:spPr>
          <a:xfrm>
            <a:off x="12700" y="-102715"/>
            <a:ext cx="0" cy="0"/>
          </a:xfrm>
          <a:prstGeom prst="rect">
            <a:avLst/>
          </a:prstGeom>
          <a:noFill/>
        </p:spPr>
        <p:txBody>
          <a:bodyPr vert="horz"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170" name="OTLSHAPE_SL2A_60f8e55db80e4e3999687e07f180abb5_Header" hidden="1">
            <a:extLst>
              <a:ext uri="{FF2B5EF4-FFF2-40B4-BE49-F238E27FC236}">
                <a16:creationId xmlns:a16="http://schemas.microsoft.com/office/drawing/2014/main" id="{0234D041-CA64-2BF4-85EF-6FB3C7CECAC1}"/>
              </a:ext>
            </a:extLst>
          </p:cNvPr>
          <p:cNvSpPr txBox="1"/>
          <p:nvPr>
            <p:custDataLst>
              <p:tags r:id="rId57"/>
            </p:custDataLst>
          </p:nvPr>
        </p:nvSpPr>
        <p:spPr>
          <a:xfrm>
            <a:off x="12700" y="-102715"/>
            <a:ext cx="0" cy="0"/>
          </a:xfrm>
          <a:prstGeom prst="rect">
            <a:avLst/>
          </a:prstGeom>
          <a:noFill/>
        </p:spPr>
        <p:txBody>
          <a:bodyPr vert="horz"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602" name="OTLSHAPE_SL2A_4caf07c2a262454ea1ae0869fee6abfc_Header" hidden="1">
            <a:extLst>
              <a:ext uri="{FF2B5EF4-FFF2-40B4-BE49-F238E27FC236}">
                <a16:creationId xmlns:a16="http://schemas.microsoft.com/office/drawing/2014/main" id="{E98AE97E-3D17-CB84-B45B-AB5B7DD33E4B}"/>
              </a:ext>
            </a:extLst>
          </p:cNvPr>
          <p:cNvSpPr txBox="1"/>
          <p:nvPr>
            <p:custDataLst>
              <p:tags r:id="rId58"/>
            </p:custDataLst>
          </p:nvPr>
        </p:nvSpPr>
        <p:spPr>
          <a:xfrm>
            <a:off x="12700" y="-102715"/>
            <a:ext cx="0" cy="0"/>
          </a:xfrm>
          <a:prstGeom prst="rect">
            <a:avLst/>
          </a:prstGeom>
          <a:noFill/>
        </p:spPr>
        <p:txBody>
          <a:bodyPr vert="horz"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206" name="OTLSHAPE_SL2A_2df496d94b8b4cd595e246fa691fe6ac_Header" hidden="1">
            <a:extLst>
              <a:ext uri="{FF2B5EF4-FFF2-40B4-BE49-F238E27FC236}">
                <a16:creationId xmlns:a16="http://schemas.microsoft.com/office/drawing/2014/main" id="{9FE72103-A9DD-1E36-92D6-904364FF3C80}"/>
              </a:ext>
            </a:extLst>
          </p:cNvPr>
          <p:cNvSpPr txBox="1"/>
          <p:nvPr>
            <p:custDataLst>
              <p:tags r:id="rId59"/>
            </p:custDataLst>
          </p:nvPr>
        </p:nvSpPr>
        <p:spPr>
          <a:xfrm>
            <a:off x="12700" y="-102715"/>
            <a:ext cx="0" cy="0"/>
          </a:xfrm>
          <a:prstGeom prst="rect">
            <a:avLst/>
          </a:prstGeom>
          <a:noFill/>
        </p:spPr>
        <p:txBody>
          <a:bodyPr vert="horz"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142" name="OTLSHAPE_SLT_5c8ff2084ced4c61b84cd371ffd17eec_BaselineShape" hidden="1">
            <a:extLst>
              <a:ext uri="{FF2B5EF4-FFF2-40B4-BE49-F238E27FC236}">
                <a16:creationId xmlns:a16="http://schemas.microsoft.com/office/drawing/2014/main" id="{DA269F4E-74E5-303F-DA2A-F6F2EFC82E23}"/>
              </a:ext>
            </a:extLst>
          </p:cNvPr>
          <p:cNvSpPr/>
          <p:nvPr>
            <p:custDataLst>
              <p:tags r:id="rId60"/>
            </p:custDataLst>
          </p:nvPr>
        </p:nvSpPr>
        <p:spPr>
          <a:xfrm>
            <a:off x="1092200" y="2217436"/>
            <a:ext cx="50800" cy="38100"/>
          </a:xfrm>
          <a:prstGeom prst="rect">
            <a:avLst/>
          </a:prstGeom>
          <a:solidFill>
            <a:schemeClr val="dk1">
              <a:alpha val="60000"/>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Segoe UI"/>
              <a:ea typeface="+mn-ea"/>
              <a:cs typeface="+mn-cs"/>
            </a:endParaRPr>
          </a:p>
        </p:txBody>
      </p:sp>
      <p:sp>
        <p:nvSpPr>
          <p:cNvPr id="157" name="OTLSHAPE_SLT_3386a953eaff44219864f7cbef5236ef_BaselineShape" hidden="1">
            <a:extLst>
              <a:ext uri="{FF2B5EF4-FFF2-40B4-BE49-F238E27FC236}">
                <a16:creationId xmlns:a16="http://schemas.microsoft.com/office/drawing/2014/main" id="{536715B9-9016-41E8-EF25-F7CC685F56B5}"/>
              </a:ext>
            </a:extLst>
          </p:cNvPr>
          <p:cNvSpPr/>
          <p:nvPr>
            <p:custDataLst>
              <p:tags r:id="rId61"/>
            </p:custDataLst>
          </p:nvPr>
        </p:nvSpPr>
        <p:spPr>
          <a:xfrm>
            <a:off x="1092200" y="2426055"/>
            <a:ext cx="50800" cy="38100"/>
          </a:xfrm>
          <a:prstGeom prst="rect">
            <a:avLst/>
          </a:prstGeom>
          <a:solidFill>
            <a:schemeClr val="dk1">
              <a:alpha val="60000"/>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Segoe UI"/>
              <a:ea typeface="+mn-ea"/>
              <a:cs typeface="+mn-cs"/>
            </a:endParaRPr>
          </a:p>
        </p:txBody>
      </p:sp>
      <p:sp>
        <p:nvSpPr>
          <p:cNvPr id="174" name="OTLSHAPE_SLT_df35e7a1626a4af2b7be931ecbfb64b6_BaselineShape" hidden="1">
            <a:extLst>
              <a:ext uri="{FF2B5EF4-FFF2-40B4-BE49-F238E27FC236}">
                <a16:creationId xmlns:a16="http://schemas.microsoft.com/office/drawing/2014/main" id="{C8EC326C-3CB4-6DA9-58D0-F4E518743CCD}"/>
              </a:ext>
            </a:extLst>
          </p:cNvPr>
          <p:cNvSpPr/>
          <p:nvPr>
            <p:custDataLst>
              <p:tags r:id="rId62"/>
            </p:custDataLst>
          </p:nvPr>
        </p:nvSpPr>
        <p:spPr>
          <a:xfrm>
            <a:off x="1092200" y="2008817"/>
            <a:ext cx="50800" cy="38100"/>
          </a:xfrm>
          <a:prstGeom prst="rect">
            <a:avLst/>
          </a:prstGeom>
          <a:solidFill>
            <a:schemeClr val="dk1">
              <a:alpha val="60000"/>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Segoe UI"/>
              <a:ea typeface="+mn-ea"/>
              <a:cs typeface="+mn-cs"/>
            </a:endParaRPr>
          </a:p>
        </p:txBody>
      </p:sp>
      <p:sp>
        <p:nvSpPr>
          <p:cNvPr id="184" name="OTLSHAPE_SLT_52bb5457118c4f2c8142912a368d62ad_BaselineShape" hidden="1">
            <a:extLst>
              <a:ext uri="{FF2B5EF4-FFF2-40B4-BE49-F238E27FC236}">
                <a16:creationId xmlns:a16="http://schemas.microsoft.com/office/drawing/2014/main" id="{4E02A9BA-D95C-EB2F-938F-386671AADFAA}"/>
              </a:ext>
            </a:extLst>
          </p:cNvPr>
          <p:cNvSpPr/>
          <p:nvPr>
            <p:custDataLst>
              <p:tags r:id="rId63"/>
            </p:custDataLst>
          </p:nvPr>
        </p:nvSpPr>
        <p:spPr>
          <a:xfrm>
            <a:off x="1092200" y="3168073"/>
            <a:ext cx="50800" cy="38100"/>
          </a:xfrm>
          <a:prstGeom prst="rect">
            <a:avLst/>
          </a:prstGeom>
          <a:solidFill>
            <a:schemeClr val="dk1">
              <a:alpha val="60000"/>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Segoe UI"/>
              <a:ea typeface="+mn-ea"/>
              <a:cs typeface="+mn-cs"/>
            </a:endParaRPr>
          </a:p>
        </p:txBody>
      </p:sp>
      <p:sp>
        <p:nvSpPr>
          <p:cNvPr id="579" name="OTLSHAPE_SLT_28aaaa51c6fd496dbfb57651b2317d45_BaselineShape" hidden="1">
            <a:extLst>
              <a:ext uri="{FF2B5EF4-FFF2-40B4-BE49-F238E27FC236}">
                <a16:creationId xmlns:a16="http://schemas.microsoft.com/office/drawing/2014/main" id="{5DE64474-59DD-0AE4-BFF8-49E8B7B80C25}"/>
              </a:ext>
            </a:extLst>
          </p:cNvPr>
          <p:cNvSpPr/>
          <p:nvPr>
            <p:custDataLst>
              <p:tags r:id="rId64"/>
            </p:custDataLst>
          </p:nvPr>
        </p:nvSpPr>
        <p:spPr>
          <a:xfrm>
            <a:off x="1092200" y="3376692"/>
            <a:ext cx="50800" cy="38100"/>
          </a:xfrm>
          <a:prstGeom prst="rect">
            <a:avLst/>
          </a:prstGeom>
          <a:solidFill>
            <a:schemeClr val="dk1">
              <a:alpha val="60000"/>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Segoe UI"/>
              <a:ea typeface="+mn-ea"/>
              <a:cs typeface="+mn-cs"/>
            </a:endParaRPr>
          </a:p>
        </p:txBody>
      </p:sp>
      <p:sp>
        <p:nvSpPr>
          <p:cNvPr id="606" name="OTLSHAPE_SLT_1b2091421c5d4975821c6b6a9f03e018_BaselineShape" hidden="1">
            <a:extLst>
              <a:ext uri="{FF2B5EF4-FFF2-40B4-BE49-F238E27FC236}">
                <a16:creationId xmlns:a16="http://schemas.microsoft.com/office/drawing/2014/main" id="{326AD0CB-D6CB-5DFE-4DCB-ABE15D0377BE}"/>
              </a:ext>
            </a:extLst>
          </p:cNvPr>
          <p:cNvSpPr/>
          <p:nvPr>
            <p:custDataLst>
              <p:tags r:id="rId65"/>
            </p:custDataLst>
          </p:nvPr>
        </p:nvSpPr>
        <p:spPr>
          <a:xfrm>
            <a:off x="1092200" y="3877411"/>
            <a:ext cx="50800" cy="38100"/>
          </a:xfrm>
          <a:prstGeom prst="rect">
            <a:avLst/>
          </a:prstGeom>
          <a:solidFill>
            <a:schemeClr val="dk1">
              <a:alpha val="60000"/>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Segoe UI"/>
              <a:ea typeface="+mn-ea"/>
              <a:cs typeface="+mn-cs"/>
            </a:endParaRPr>
          </a:p>
        </p:txBody>
      </p:sp>
      <p:sp>
        <p:nvSpPr>
          <p:cNvPr id="621" name="OTLSHAPE_SLT_9a2c1c55c9a44c34bd4c4f123bf5c2a5_BaselineShape" hidden="1">
            <a:extLst>
              <a:ext uri="{FF2B5EF4-FFF2-40B4-BE49-F238E27FC236}">
                <a16:creationId xmlns:a16="http://schemas.microsoft.com/office/drawing/2014/main" id="{7D8A5A1E-723F-7B97-AC51-537F60BAB8F9}"/>
              </a:ext>
            </a:extLst>
          </p:cNvPr>
          <p:cNvSpPr/>
          <p:nvPr>
            <p:custDataLst>
              <p:tags r:id="rId66"/>
            </p:custDataLst>
          </p:nvPr>
        </p:nvSpPr>
        <p:spPr>
          <a:xfrm>
            <a:off x="1092200" y="4086029"/>
            <a:ext cx="50800" cy="38100"/>
          </a:xfrm>
          <a:prstGeom prst="rect">
            <a:avLst/>
          </a:prstGeom>
          <a:solidFill>
            <a:schemeClr val="dk1">
              <a:alpha val="60000"/>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Segoe UI"/>
              <a:ea typeface="+mn-ea"/>
              <a:cs typeface="+mn-cs"/>
            </a:endParaRPr>
          </a:p>
        </p:txBody>
      </p:sp>
      <p:sp>
        <p:nvSpPr>
          <p:cNvPr id="632" name="OTLSHAPE_SLT_1d8942a5f8854bc8a7980b01cefeeba7_BaselineShape" hidden="1">
            <a:extLst>
              <a:ext uri="{FF2B5EF4-FFF2-40B4-BE49-F238E27FC236}">
                <a16:creationId xmlns:a16="http://schemas.microsoft.com/office/drawing/2014/main" id="{DEE607BC-3052-F646-0762-DB70B8185CB6}"/>
              </a:ext>
            </a:extLst>
          </p:cNvPr>
          <p:cNvSpPr/>
          <p:nvPr>
            <p:custDataLst>
              <p:tags r:id="rId67"/>
            </p:custDataLst>
          </p:nvPr>
        </p:nvSpPr>
        <p:spPr>
          <a:xfrm>
            <a:off x="1092200" y="4294648"/>
            <a:ext cx="50800" cy="38100"/>
          </a:xfrm>
          <a:prstGeom prst="rect">
            <a:avLst/>
          </a:prstGeom>
          <a:solidFill>
            <a:schemeClr val="dk1">
              <a:alpha val="60000"/>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Segoe UI"/>
              <a:ea typeface="+mn-ea"/>
              <a:cs typeface="+mn-cs"/>
            </a:endParaRPr>
          </a:p>
        </p:txBody>
      </p:sp>
      <p:sp>
        <p:nvSpPr>
          <p:cNvPr id="214" name="OTLSHAPE_SLT_48236461a35f47e0a2e9dea21142a675_BaselineShape" hidden="1">
            <a:extLst>
              <a:ext uri="{FF2B5EF4-FFF2-40B4-BE49-F238E27FC236}">
                <a16:creationId xmlns:a16="http://schemas.microsoft.com/office/drawing/2014/main" id="{40202C1B-371D-07CE-9F6E-19FEA2C21167}"/>
              </a:ext>
            </a:extLst>
          </p:cNvPr>
          <p:cNvSpPr/>
          <p:nvPr>
            <p:custDataLst>
              <p:tags r:id="rId68"/>
            </p:custDataLst>
          </p:nvPr>
        </p:nvSpPr>
        <p:spPr>
          <a:xfrm>
            <a:off x="1092200" y="5036667"/>
            <a:ext cx="50800" cy="38100"/>
          </a:xfrm>
          <a:prstGeom prst="rect">
            <a:avLst/>
          </a:prstGeom>
          <a:solidFill>
            <a:schemeClr val="dk1">
              <a:alpha val="60000"/>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Segoe UI"/>
              <a:ea typeface="+mn-ea"/>
              <a:cs typeface="+mn-cs"/>
            </a:endParaRPr>
          </a:p>
        </p:txBody>
      </p:sp>
      <p:sp>
        <p:nvSpPr>
          <p:cNvPr id="224" name="OTLSHAPE_SLT_c2a206011be8485c928f3f800ba9b52e_BaselineShape" hidden="1">
            <a:extLst>
              <a:ext uri="{FF2B5EF4-FFF2-40B4-BE49-F238E27FC236}">
                <a16:creationId xmlns:a16="http://schemas.microsoft.com/office/drawing/2014/main" id="{72CD25BA-C5CA-2B0F-7CEF-C2595C1FF0F8}"/>
              </a:ext>
            </a:extLst>
          </p:cNvPr>
          <p:cNvSpPr/>
          <p:nvPr>
            <p:custDataLst>
              <p:tags r:id="rId69"/>
            </p:custDataLst>
          </p:nvPr>
        </p:nvSpPr>
        <p:spPr>
          <a:xfrm>
            <a:off x="1092200" y="5245285"/>
            <a:ext cx="50800" cy="38100"/>
          </a:xfrm>
          <a:prstGeom prst="rect">
            <a:avLst/>
          </a:prstGeom>
          <a:solidFill>
            <a:schemeClr val="dk1">
              <a:alpha val="60000"/>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Segoe UI"/>
              <a:ea typeface="+mn-ea"/>
              <a:cs typeface="+mn-cs"/>
            </a:endParaRPr>
          </a:p>
        </p:txBody>
      </p:sp>
      <p:sp>
        <p:nvSpPr>
          <p:cNvPr id="116" name="OTLSHAPE_SLM_9094c6abfe924226ac59c291e00aa73d_Shape">
            <a:extLst>
              <a:ext uri="{FF2B5EF4-FFF2-40B4-BE49-F238E27FC236}">
                <a16:creationId xmlns:a16="http://schemas.microsoft.com/office/drawing/2014/main" id="{45D2B37C-5117-1A6C-63CF-3B93BCC83800}"/>
              </a:ext>
            </a:extLst>
          </p:cNvPr>
          <p:cNvSpPr/>
          <p:nvPr>
            <p:custDataLst>
              <p:tags r:id="rId70"/>
            </p:custDataLst>
          </p:nvPr>
        </p:nvSpPr>
        <p:spPr>
          <a:xfrm>
            <a:off x="3766962" y="2816114"/>
            <a:ext cx="152400" cy="177800"/>
          </a:xfrm>
          <a:prstGeom prst="diamond">
            <a:avLst/>
          </a:prstGeom>
          <a:solidFill>
            <a:srgbClr val="B5B0B0"/>
          </a:solid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Segoe UI"/>
              <a:ea typeface="+mn-ea"/>
              <a:cs typeface="+mn-cs"/>
            </a:endParaRPr>
          </a:p>
        </p:txBody>
      </p:sp>
      <p:sp>
        <p:nvSpPr>
          <p:cNvPr id="165" name="OTLSHAPE_SLM_dd30821d138d4974bbc5ee34058b037a_Shape">
            <a:extLst>
              <a:ext uri="{FF2B5EF4-FFF2-40B4-BE49-F238E27FC236}">
                <a16:creationId xmlns:a16="http://schemas.microsoft.com/office/drawing/2014/main" id="{E0EBE346-3C2F-CF28-0C91-49B2484A41BE}"/>
              </a:ext>
            </a:extLst>
          </p:cNvPr>
          <p:cNvSpPr/>
          <p:nvPr>
            <p:custDataLst>
              <p:tags r:id="rId71"/>
            </p:custDataLst>
          </p:nvPr>
        </p:nvSpPr>
        <p:spPr>
          <a:xfrm>
            <a:off x="6386938" y="2524014"/>
            <a:ext cx="152400" cy="177800"/>
          </a:xfrm>
          <a:prstGeom prst="diamond">
            <a:avLst/>
          </a:prstGeom>
          <a:solidFill>
            <a:srgbClr val="196B24"/>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Segoe UI"/>
              <a:ea typeface="+mn-ea"/>
              <a:cs typeface="+mn-cs"/>
            </a:endParaRPr>
          </a:p>
        </p:txBody>
      </p:sp>
      <p:sp>
        <p:nvSpPr>
          <p:cNvPr id="587" name="OTLSHAPE_SLM_334654e7daf646f2aae0899567628242_Shape">
            <a:extLst>
              <a:ext uri="{FF2B5EF4-FFF2-40B4-BE49-F238E27FC236}">
                <a16:creationId xmlns:a16="http://schemas.microsoft.com/office/drawing/2014/main" id="{F591387F-8B8D-EDB6-297E-104FBE91E485}"/>
              </a:ext>
            </a:extLst>
          </p:cNvPr>
          <p:cNvSpPr/>
          <p:nvPr>
            <p:custDataLst>
              <p:tags r:id="rId72"/>
            </p:custDataLst>
          </p:nvPr>
        </p:nvSpPr>
        <p:spPr>
          <a:xfrm>
            <a:off x="5881657" y="3474651"/>
            <a:ext cx="152400" cy="177800"/>
          </a:xfrm>
          <a:prstGeom prst="diamond">
            <a:avLst/>
          </a:prstGeom>
          <a:solidFill>
            <a:srgbClr val="A5A5A5"/>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Segoe UI"/>
              <a:ea typeface="+mn-ea"/>
              <a:cs typeface="+mn-cs"/>
            </a:endParaRPr>
          </a:p>
        </p:txBody>
      </p:sp>
      <p:sp>
        <p:nvSpPr>
          <p:cNvPr id="201" name="OTLSHAPE_SLM_0fb376c6aa644580aaa0e5288dbfa603_Shape">
            <a:extLst>
              <a:ext uri="{FF2B5EF4-FFF2-40B4-BE49-F238E27FC236}">
                <a16:creationId xmlns:a16="http://schemas.microsoft.com/office/drawing/2014/main" id="{9A43C822-4E95-12C0-B21C-8F4D322DC99A}"/>
              </a:ext>
            </a:extLst>
          </p:cNvPr>
          <p:cNvSpPr/>
          <p:nvPr>
            <p:custDataLst>
              <p:tags r:id="rId73"/>
            </p:custDataLst>
          </p:nvPr>
        </p:nvSpPr>
        <p:spPr>
          <a:xfrm>
            <a:off x="4852381" y="4392607"/>
            <a:ext cx="152400" cy="177800"/>
          </a:xfrm>
          <a:prstGeom prst="diamond">
            <a:avLst/>
          </a:prstGeom>
          <a:solidFill>
            <a:srgbClr val="FEBA0A"/>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Segoe UI"/>
              <a:ea typeface="+mn-ea"/>
              <a:cs typeface="+mn-cs"/>
            </a:endParaRPr>
          </a:p>
        </p:txBody>
      </p:sp>
      <p:sp>
        <p:nvSpPr>
          <p:cNvPr id="208" name="OTLSHAPE_SLM_7de36d1133934d479c28363e28139a6d_Shape">
            <a:extLst>
              <a:ext uri="{FF2B5EF4-FFF2-40B4-BE49-F238E27FC236}">
                <a16:creationId xmlns:a16="http://schemas.microsoft.com/office/drawing/2014/main" id="{CBF58916-54A1-F500-B5E6-F98DF09AE810}"/>
              </a:ext>
            </a:extLst>
          </p:cNvPr>
          <p:cNvSpPr/>
          <p:nvPr>
            <p:custDataLst>
              <p:tags r:id="rId74"/>
            </p:custDataLst>
          </p:nvPr>
        </p:nvSpPr>
        <p:spPr>
          <a:xfrm>
            <a:off x="2307261" y="4684707"/>
            <a:ext cx="152400" cy="177800"/>
          </a:xfrm>
          <a:prstGeom prst="diamond">
            <a:avLst/>
          </a:prstGeom>
          <a:solidFill>
            <a:srgbClr val="B3F2BB"/>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Segoe UI"/>
              <a:ea typeface="+mn-ea"/>
              <a:cs typeface="+mn-cs"/>
            </a:endParaRPr>
          </a:p>
        </p:txBody>
      </p:sp>
      <p:sp>
        <p:nvSpPr>
          <p:cNvPr id="232" name="OTLSHAPE_SLM_dc557cffe0fc4d8cadc187eb9fd6762a_Shape">
            <a:extLst>
              <a:ext uri="{FF2B5EF4-FFF2-40B4-BE49-F238E27FC236}">
                <a16:creationId xmlns:a16="http://schemas.microsoft.com/office/drawing/2014/main" id="{693F9B20-870D-51E5-AEA1-FE215A62F7F7}"/>
              </a:ext>
            </a:extLst>
          </p:cNvPr>
          <p:cNvSpPr/>
          <p:nvPr>
            <p:custDataLst>
              <p:tags r:id="rId75"/>
            </p:custDataLst>
          </p:nvPr>
        </p:nvSpPr>
        <p:spPr>
          <a:xfrm>
            <a:off x="5058236" y="5343245"/>
            <a:ext cx="152400" cy="177800"/>
          </a:xfrm>
          <a:prstGeom prst="diamond">
            <a:avLst/>
          </a:prstGeom>
          <a:solidFill>
            <a:srgbClr val="B3F2BB"/>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Segoe UI"/>
              <a:ea typeface="+mn-ea"/>
              <a:cs typeface="+mn-cs"/>
            </a:endParaRPr>
          </a:p>
        </p:txBody>
      </p:sp>
      <p:sp>
        <p:nvSpPr>
          <p:cNvPr id="6" name="OTLSHAPE_TB_00000000000000000000000000000000_TodayMarkerShape">
            <a:extLst>
              <a:ext uri="{FF2B5EF4-FFF2-40B4-BE49-F238E27FC236}">
                <a16:creationId xmlns:a16="http://schemas.microsoft.com/office/drawing/2014/main" id="{839DC396-41BE-FB67-4279-401063A345B2}"/>
              </a:ext>
            </a:extLst>
          </p:cNvPr>
          <p:cNvSpPr/>
          <p:nvPr>
            <p:custDataLst>
              <p:tags r:id="rId76"/>
            </p:custDataLst>
          </p:nvPr>
        </p:nvSpPr>
        <p:spPr>
          <a:xfrm flipV="1">
            <a:off x="1578146" y="1376950"/>
            <a:ext cx="63500" cy="60960"/>
          </a:xfrm>
          <a:prstGeom prst="triangle">
            <a:avLst/>
          </a:prstGeom>
          <a:solidFill>
            <a:srgbClr val="FF0000"/>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Segoe UI"/>
              <a:ea typeface="+mn-ea"/>
              <a:cs typeface="+mn-cs"/>
            </a:endParaRPr>
          </a:p>
        </p:txBody>
      </p:sp>
      <p:sp>
        <p:nvSpPr>
          <p:cNvPr id="7" name="OTLSHAPE_TB_00000000000000000000000000000000_TodayMarkerText">
            <a:extLst>
              <a:ext uri="{FF2B5EF4-FFF2-40B4-BE49-F238E27FC236}">
                <a16:creationId xmlns:a16="http://schemas.microsoft.com/office/drawing/2014/main" id="{A84AAAA9-36A7-5470-6661-16844E2E77EC}"/>
              </a:ext>
            </a:extLst>
          </p:cNvPr>
          <p:cNvSpPr txBox="1"/>
          <p:nvPr>
            <p:custDataLst>
              <p:tags r:id="rId77"/>
            </p:custDataLst>
          </p:nvPr>
        </p:nvSpPr>
        <p:spPr>
          <a:xfrm>
            <a:off x="1424143" y="1190895"/>
            <a:ext cx="363369" cy="186055"/>
          </a:xfrm>
          <a:prstGeom prst="rect">
            <a:avLst/>
          </a:prstGeom>
          <a:noFill/>
        </p:spPr>
        <p:txBody>
          <a:bodyPr vert="horz" wrap="non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12" normalizeH="0" baseline="0" noProof="0">
                <a:ln>
                  <a:noFill/>
                </a:ln>
                <a:solidFill>
                  <a:srgbClr val="000000"/>
                </a:solidFill>
                <a:effectLst/>
                <a:uLnTx/>
                <a:uFillTx/>
                <a:latin typeface="Calibri" panose="020F0502020204030204" pitchFamily="34" charset="0"/>
                <a:ea typeface="+mn-ea"/>
                <a:cs typeface="+mn-cs"/>
              </a:rPr>
              <a:t>Today</a:t>
            </a:r>
          </a:p>
        </p:txBody>
      </p:sp>
      <p:sp>
        <p:nvSpPr>
          <p:cNvPr id="8" name="OTLSHAPE_TB_00000000000000000000000000000000_TimescaleInterval1">
            <a:extLst>
              <a:ext uri="{FF2B5EF4-FFF2-40B4-BE49-F238E27FC236}">
                <a16:creationId xmlns:a16="http://schemas.microsoft.com/office/drawing/2014/main" id="{AEFCDB0B-5368-A9DE-80C2-481156463AFD}"/>
              </a:ext>
            </a:extLst>
          </p:cNvPr>
          <p:cNvSpPr txBox="1"/>
          <p:nvPr>
            <p:custDataLst>
              <p:tags r:id="rId78"/>
            </p:custDataLst>
          </p:nvPr>
        </p:nvSpPr>
        <p:spPr>
          <a:xfrm>
            <a:off x="1143000" y="1436323"/>
            <a:ext cx="314189" cy="186055"/>
          </a:xfrm>
          <a:prstGeom prst="rect">
            <a:avLst/>
          </a:prstGeom>
          <a:noFill/>
        </p:spPr>
        <p:txBody>
          <a:bodyPr vert="horz" wrap="none" lIns="0" tIns="0" rIns="0"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20" normalizeH="0" baseline="0" noProof="0">
                <a:ln>
                  <a:noFill/>
                </a:ln>
                <a:solidFill>
                  <a:srgbClr val="E8E8E8"/>
                </a:solidFill>
                <a:effectLst/>
                <a:uLnTx/>
                <a:uFillTx/>
                <a:latin typeface="Calibri" panose="020F0502020204030204" pitchFamily="34" charset="0"/>
                <a:ea typeface="+mn-ea"/>
                <a:cs typeface="+mn-cs"/>
              </a:rPr>
              <a:t>2026</a:t>
            </a:r>
          </a:p>
        </p:txBody>
      </p:sp>
      <p:sp>
        <p:nvSpPr>
          <p:cNvPr id="12" name="OTLSHAPE_TB_00000000000000000000000000000000_TimescaleInterval2">
            <a:extLst>
              <a:ext uri="{FF2B5EF4-FFF2-40B4-BE49-F238E27FC236}">
                <a16:creationId xmlns:a16="http://schemas.microsoft.com/office/drawing/2014/main" id="{3808ADA6-FC41-77BD-D7D0-D0A0FCAF91DD}"/>
              </a:ext>
            </a:extLst>
          </p:cNvPr>
          <p:cNvSpPr txBox="1"/>
          <p:nvPr>
            <p:custDataLst>
              <p:tags r:id="rId79"/>
            </p:custDataLst>
          </p:nvPr>
        </p:nvSpPr>
        <p:spPr>
          <a:xfrm>
            <a:off x="6289382" y="1436323"/>
            <a:ext cx="314189" cy="186055"/>
          </a:xfrm>
          <a:prstGeom prst="rect">
            <a:avLst/>
          </a:prstGeom>
          <a:noFill/>
        </p:spPr>
        <p:txBody>
          <a:bodyPr vert="horz" wrap="none" lIns="0" tIns="0" rIns="0"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20" normalizeH="0" baseline="0" noProof="0">
                <a:ln>
                  <a:noFill/>
                </a:ln>
                <a:solidFill>
                  <a:srgbClr val="E8E8E8"/>
                </a:solidFill>
                <a:effectLst/>
                <a:uLnTx/>
                <a:uFillTx/>
                <a:latin typeface="Calibri" panose="020F0502020204030204" pitchFamily="34" charset="0"/>
                <a:ea typeface="+mn-ea"/>
                <a:cs typeface="+mn-cs"/>
              </a:rPr>
              <a:t>2027</a:t>
            </a:r>
          </a:p>
        </p:txBody>
      </p:sp>
      <p:sp>
        <p:nvSpPr>
          <p:cNvPr id="593" name="OTLSHAPE_TB_00000000000000000000000000000000_MiddleTimescaleInterval1">
            <a:extLst>
              <a:ext uri="{FF2B5EF4-FFF2-40B4-BE49-F238E27FC236}">
                <a16:creationId xmlns:a16="http://schemas.microsoft.com/office/drawing/2014/main" id="{B53E3918-1B88-9B0C-29A6-87826057B558}"/>
              </a:ext>
            </a:extLst>
          </p:cNvPr>
          <p:cNvSpPr txBox="1"/>
          <p:nvPr>
            <p:custDataLst>
              <p:tags r:id="rId80"/>
            </p:custDataLst>
          </p:nvPr>
        </p:nvSpPr>
        <p:spPr>
          <a:xfrm>
            <a:off x="1143000" y="1628347"/>
            <a:ext cx="175561" cy="186055"/>
          </a:xfrm>
          <a:prstGeom prst="rect">
            <a:avLst/>
          </a:prstGeom>
          <a:noFill/>
        </p:spPr>
        <p:txBody>
          <a:bodyPr vert="horz" wrap="none" lIns="0" tIns="0" rIns="0"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30" normalizeH="0" baseline="0" noProof="0">
                <a:ln>
                  <a:noFill/>
                </a:ln>
                <a:solidFill>
                  <a:srgbClr val="E8E8E8"/>
                </a:solidFill>
                <a:effectLst/>
                <a:uLnTx/>
                <a:uFillTx/>
                <a:latin typeface="Calibri" panose="020F0502020204030204" pitchFamily="34" charset="0"/>
                <a:ea typeface="+mn-ea"/>
                <a:cs typeface="+mn-cs"/>
              </a:rPr>
              <a:t>Q2</a:t>
            </a:r>
          </a:p>
        </p:txBody>
      </p:sp>
      <p:sp>
        <p:nvSpPr>
          <p:cNvPr id="595" name="OTLSHAPE_TB_00000000000000000000000000000000_MiddleTimescaleInterval2">
            <a:extLst>
              <a:ext uri="{FF2B5EF4-FFF2-40B4-BE49-F238E27FC236}">
                <a16:creationId xmlns:a16="http://schemas.microsoft.com/office/drawing/2014/main" id="{39EF7AE6-7D20-7489-FFCE-C8C161CEAECF}"/>
              </a:ext>
            </a:extLst>
          </p:cNvPr>
          <p:cNvSpPr txBox="1"/>
          <p:nvPr>
            <p:custDataLst>
              <p:tags r:id="rId81"/>
            </p:custDataLst>
          </p:nvPr>
        </p:nvSpPr>
        <p:spPr>
          <a:xfrm>
            <a:off x="2845984" y="1628347"/>
            <a:ext cx="175561" cy="186055"/>
          </a:xfrm>
          <a:prstGeom prst="rect">
            <a:avLst/>
          </a:prstGeom>
          <a:noFill/>
        </p:spPr>
        <p:txBody>
          <a:bodyPr vert="horz" wrap="none" lIns="0" tIns="0" rIns="0"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30" normalizeH="0" baseline="0" noProof="0">
                <a:ln>
                  <a:noFill/>
                </a:ln>
                <a:solidFill>
                  <a:srgbClr val="E8E8E8"/>
                </a:solidFill>
                <a:effectLst/>
                <a:uLnTx/>
                <a:uFillTx/>
                <a:latin typeface="Calibri" panose="020F0502020204030204" pitchFamily="34" charset="0"/>
                <a:ea typeface="+mn-ea"/>
                <a:cs typeface="+mn-cs"/>
              </a:rPr>
              <a:t>Q3</a:t>
            </a:r>
          </a:p>
        </p:txBody>
      </p:sp>
      <p:sp>
        <p:nvSpPr>
          <p:cNvPr id="597" name="OTLSHAPE_TB_00000000000000000000000000000000_MiddleTimescaleInterval3">
            <a:extLst>
              <a:ext uri="{FF2B5EF4-FFF2-40B4-BE49-F238E27FC236}">
                <a16:creationId xmlns:a16="http://schemas.microsoft.com/office/drawing/2014/main" id="{28DE7AE6-4BBA-F07B-BEA4-F241900BD4F5}"/>
              </a:ext>
            </a:extLst>
          </p:cNvPr>
          <p:cNvSpPr txBox="1"/>
          <p:nvPr>
            <p:custDataLst>
              <p:tags r:id="rId82"/>
            </p:custDataLst>
          </p:nvPr>
        </p:nvSpPr>
        <p:spPr>
          <a:xfrm>
            <a:off x="4567683" y="1628347"/>
            <a:ext cx="175561" cy="186055"/>
          </a:xfrm>
          <a:prstGeom prst="rect">
            <a:avLst/>
          </a:prstGeom>
          <a:noFill/>
        </p:spPr>
        <p:txBody>
          <a:bodyPr vert="horz" wrap="none" lIns="0" tIns="0" rIns="0"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30" normalizeH="0" baseline="0" noProof="0">
                <a:ln>
                  <a:noFill/>
                </a:ln>
                <a:solidFill>
                  <a:srgbClr val="E8E8E8"/>
                </a:solidFill>
                <a:effectLst/>
                <a:uLnTx/>
                <a:uFillTx/>
                <a:latin typeface="Calibri" panose="020F0502020204030204" pitchFamily="34" charset="0"/>
                <a:ea typeface="+mn-ea"/>
                <a:cs typeface="+mn-cs"/>
              </a:rPr>
              <a:t>Q4</a:t>
            </a:r>
          </a:p>
        </p:txBody>
      </p:sp>
      <p:sp>
        <p:nvSpPr>
          <p:cNvPr id="599" name="OTLSHAPE_TB_00000000000000000000000000000000_MiddleTimescaleInterval4">
            <a:extLst>
              <a:ext uri="{FF2B5EF4-FFF2-40B4-BE49-F238E27FC236}">
                <a16:creationId xmlns:a16="http://schemas.microsoft.com/office/drawing/2014/main" id="{945F9074-89D4-F6C1-33B9-A0D5E9002EA0}"/>
              </a:ext>
            </a:extLst>
          </p:cNvPr>
          <p:cNvSpPr txBox="1"/>
          <p:nvPr>
            <p:custDataLst>
              <p:tags r:id="rId83"/>
            </p:custDataLst>
          </p:nvPr>
        </p:nvSpPr>
        <p:spPr>
          <a:xfrm>
            <a:off x="6289382" y="1628347"/>
            <a:ext cx="175561" cy="186055"/>
          </a:xfrm>
          <a:prstGeom prst="rect">
            <a:avLst/>
          </a:prstGeom>
          <a:noFill/>
        </p:spPr>
        <p:txBody>
          <a:bodyPr vert="horz" wrap="none" lIns="0" tIns="0" rIns="0"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30" normalizeH="0" baseline="0" noProof="0">
                <a:ln>
                  <a:noFill/>
                </a:ln>
                <a:solidFill>
                  <a:srgbClr val="E8E8E8"/>
                </a:solidFill>
                <a:effectLst/>
                <a:uLnTx/>
                <a:uFillTx/>
                <a:latin typeface="Calibri" panose="020F0502020204030204" pitchFamily="34" charset="0"/>
                <a:ea typeface="+mn-ea"/>
                <a:cs typeface="+mn-cs"/>
              </a:rPr>
              <a:t>Q1</a:t>
            </a:r>
          </a:p>
        </p:txBody>
      </p:sp>
      <p:sp>
        <p:nvSpPr>
          <p:cNvPr id="611" name="OTLSHAPE_TB_00000000000000000000000000000000_MiddleTimescaleInterval5">
            <a:extLst>
              <a:ext uri="{FF2B5EF4-FFF2-40B4-BE49-F238E27FC236}">
                <a16:creationId xmlns:a16="http://schemas.microsoft.com/office/drawing/2014/main" id="{1377F85F-1B99-1DE9-F237-2E650F1D4A1D}"/>
              </a:ext>
            </a:extLst>
          </p:cNvPr>
          <p:cNvSpPr txBox="1"/>
          <p:nvPr>
            <p:custDataLst>
              <p:tags r:id="rId84"/>
            </p:custDataLst>
          </p:nvPr>
        </p:nvSpPr>
        <p:spPr>
          <a:xfrm>
            <a:off x="7973652" y="1628347"/>
            <a:ext cx="175561" cy="186055"/>
          </a:xfrm>
          <a:prstGeom prst="rect">
            <a:avLst/>
          </a:prstGeom>
          <a:noFill/>
        </p:spPr>
        <p:txBody>
          <a:bodyPr vert="horz" wrap="none" lIns="0" tIns="0" rIns="0"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30" normalizeH="0" baseline="0" noProof="0">
                <a:ln>
                  <a:noFill/>
                </a:ln>
                <a:solidFill>
                  <a:srgbClr val="E8E8E8"/>
                </a:solidFill>
                <a:effectLst/>
                <a:uLnTx/>
                <a:uFillTx/>
                <a:latin typeface="Calibri" panose="020F0502020204030204" pitchFamily="34" charset="0"/>
                <a:ea typeface="+mn-ea"/>
                <a:cs typeface="+mn-cs"/>
              </a:rPr>
              <a:t>Q2</a:t>
            </a:r>
          </a:p>
        </p:txBody>
      </p:sp>
      <p:sp>
        <p:nvSpPr>
          <p:cNvPr id="613" name="OTLSHAPE_TB_00000000000000000000000000000000_MiddleTimescaleInterval6">
            <a:extLst>
              <a:ext uri="{FF2B5EF4-FFF2-40B4-BE49-F238E27FC236}">
                <a16:creationId xmlns:a16="http://schemas.microsoft.com/office/drawing/2014/main" id="{D10B903F-DA33-3FBE-80AA-1A5B982D6D6D}"/>
              </a:ext>
            </a:extLst>
          </p:cNvPr>
          <p:cNvSpPr txBox="1"/>
          <p:nvPr>
            <p:custDataLst>
              <p:tags r:id="rId85"/>
            </p:custDataLst>
          </p:nvPr>
        </p:nvSpPr>
        <p:spPr>
          <a:xfrm>
            <a:off x="9676636" y="1628347"/>
            <a:ext cx="175561" cy="186055"/>
          </a:xfrm>
          <a:prstGeom prst="rect">
            <a:avLst/>
          </a:prstGeom>
          <a:noFill/>
        </p:spPr>
        <p:txBody>
          <a:bodyPr vert="horz" wrap="none" lIns="0" tIns="0" rIns="0"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30" normalizeH="0" baseline="0" noProof="0">
                <a:ln>
                  <a:noFill/>
                </a:ln>
                <a:solidFill>
                  <a:srgbClr val="E8E8E8"/>
                </a:solidFill>
                <a:effectLst/>
                <a:uLnTx/>
                <a:uFillTx/>
                <a:latin typeface="Calibri" panose="020F0502020204030204" pitchFamily="34" charset="0"/>
                <a:ea typeface="+mn-ea"/>
                <a:cs typeface="+mn-cs"/>
              </a:rPr>
              <a:t>Q3</a:t>
            </a:r>
          </a:p>
        </p:txBody>
      </p:sp>
      <p:sp>
        <p:nvSpPr>
          <p:cNvPr id="117" name="OTLSHAPE_SLM_9094c6abfe924226ac59c291e00aa73d_Title">
            <a:extLst>
              <a:ext uri="{FF2B5EF4-FFF2-40B4-BE49-F238E27FC236}">
                <a16:creationId xmlns:a16="http://schemas.microsoft.com/office/drawing/2014/main" id="{70E58D70-C0F2-3829-2627-A23F9464DF62}"/>
              </a:ext>
            </a:extLst>
          </p:cNvPr>
          <p:cNvSpPr txBox="1"/>
          <p:nvPr>
            <p:custDataLst>
              <p:tags r:id="rId86"/>
            </p:custDataLst>
          </p:nvPr>
        </p:nvSpPr>
        <p:spPr>
          <a:xfrm>
            <a:off x="3171205" y="2819755"/>
            <a:ext cx="546100" cy="170519"/>
          </a:xfrm>
          <a:prstGeom prst="rect">
            <a:avLst/>
          </a:prstGeom>
          <a:noFill/>
        </p:spPr>
        <p:txBody>
          <a:bodyPr vert="horz"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8" normalizeH="0" baseline="0" noProof="0">
                <a:ln>
                  <a:noFill/>
                </a:ln>
                <a:solidFill>
                  <a:srgbClr val="000000"/>
                </a:solidFill>
                <a:effectLst/>
                <a:uLnTx/>
                <a:uFillTx/>
                <a:latin typeface="Calibri" panose="020F0502020204030204" pitchFamily="34" charset="0"/>
                <a:ea typeface="+mn-ea"/>
                <a:cs typeface="+mn-cs"/>
              </a:rPr>
              <a:t>From CP4</a:t>
            </a:r>
          </a:p>
        </p:txBody>
      </p:sp>
      <p:sp>
        <p:nvSpPr>
          <p:cNvPr id="118" name="OTLSHAPE_SLM_9094c6abfe924226ac59c291e00aa73d_Date">
            <a:extLst>
              <a:ext uri="{FF2B5EF4-FFF2-40B4-BE49-F238E27FC236}">
                <a16:creationId xmlns:a16="http://schemas.microsoft.com/office/drawing/2014/main" id="{9B182BAE-3FB8-0E8D-8CB0-09FD13E368FA}"/>
              </a:ext>
            </a:extLst>
          </p:cNvPr>
          <p:cNvSpPr txBox="1"/>
          <p:nvPr>
            <p:custDataLst>
              <p:tags r:id="rId87"/>
            </p:custDataLst>
          </p:nvPr>
        </p:nvSpPr>
        <p:spPr>
          <a:xfrm>
            <a:off x="3970162" y="2827502"/>
            <a:ext cx="368300" cy="155025"/>
          </a:xfrm>
          <a:prstGeom prst="rect">
            <a:avLst/>
          </a:prstGeom>
          <a:noFill/>
        </p:spPr>
        <p:txBody>
          <a:bodyPr vert="horz"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6" normalizeH="0" baseline="0" noProof="0">
                <a:ln>
                  <a:noFill/>
                </a:ln>
                <a:solidFill>
                  <a:srgbClr val="0E2841"/>
                </a:solidFill>
                <a:effectLst/>
                <a:uLnTx/>
                <a:uFillTx/>
                <a:latin typeface="Calibri" panose="020F0502020204030204" pitchFamily="34" charset="0"/>
                <a:ea typeface="+mn-ea"/>
                <a:cs typeface="+mn-cs"/>
              </a:rPr>
              <a:t>Aug 25</a:t>
            </a:r>
          </a:p>
        </p:txBody>
      </p:sp>
      <p:sp>
        <p:nvSpPr>
          <p:cNvPr id="119" name="OTLSHAPE_SLM_9094c6abfe924226ac59c291e00aa73d_Variance" hidden="1">
            <a:extLst>
              <a:ext uri="{FF2B5EF4-FFF2-40B4-BE49-F238E27FC236}">
                <a16:creationId xmlns:a16="http://schemas.microsoft.com/office/drawing/2014/main" id="{9F2B52C0-D82C-F29A-ABEE-4F84555B2BFD}"/>
              </a:ext>
            </a:extLst>
          </p:cNvPr>
          <p:cNvSpPr txBox="1"/>
          <p:nvPr>
            <p:custDataLst>
              <p:tags r:id="rId88"/>
            </p:custDataLst>
          </p:nvPr>
        </p:nvSpPr>
        <p:spPr>
          <a:xfrm>
            <a:off x="12700" y="-695186"/>
            <a:ext cx="0" cy="0"/>
          </a:xfrm>
          <a:prstGeom prst="rect">
            <a:avLst/>
          </a:prstGeom>
          <a:noFill/>
        </p:spPr>
        <p:txBody>
          <a:bodyPr vert="horz"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0 days</a:t>
            </a:r>
          </a:p>
        </p:txBody>
      </p:sp>
      <p:sp>
        <p:nvSpPr>
          <p:cNvPr id="143" name="OTLSHAPE_SLT_5c8ff2084ced4c61b84cd371ffd17eec_Duration" hidden="1">
            <a:extLst>
              <a:ext uri="{FF2B5EF4-FFF2-40B4-BE49-F238E27FC236}">
                <a16:creationId xmlns:a16="http://schemas.microsoft.com/office/drawing/2014/main" id="{F4F02C14-B8EC-C5EF-037F-0C8362BB59E9}"/>
              </a:ext>
            </a:extLst>
          </p:cNvPr>
          <p:cNvSpPr txBox="1"/>
          <p:nvPr>
            <p:custDataLst>
              <p:tags r:id="rId89"/>
            </p:custDataLst>
          </p:nvPr>
        </p:nvSpPr>
        <p:spPr>
          <a:xfrm>
            <a:off x="12700" y="-387410"/>
            <a:ext cx="457200" cy="165100"/>
          </a:xfrm>
          <a:prstGeom prst="rect">
            <a:avLst/>
          </a:prstGeom>
          <a:noFill/>
        </p:spPr>
        <p:txBody>
          <a:bodyPr vert="horz"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ED7D31"/>
                </a:solidFill>
                <a:effectLst/>
                <a:uLnTx/>
                <a:uFillTx/>
                <a:latin typeface="Calibri" panose="020F0502020204030204" pitchFamily="34" charset="0"/>
                <a:ea typeface="+mn-ea"/>
                <a:cs typeface="+mn-cs"/>
              </a:rPr>
              <a:t>101 days</a:t>
            </a:r>
          </a:p>
        </p:txBody>
      </p:sp>
      <p:sp>
        <p:nvSpPr>
          <p:cNvPr id="145" name="OTLSHAPE_SLT_5c8ff2084ced4c61b84cd371ffd17eec_Variance" hidden="1">
            <a:extLst>
              <a:ext uri="{FF2B5EF4-FFF2-40B4-BE49-F238E27FC236}">
                <a16:creationId xmlns:a16="http://schemas.microsoft.com/office/drawing/2014/main" id="{B559783C-817E-56D1-5179-90B47E890DFD}"/>
              </a:ext>
            </a:extLst>
          </p:cNvPr>
          <p:cNvSpPr txBox="1"/>
          <p:nvPr>
            <p:custDataLst>
              <p:tags r:id="rId90"/>
            </p:custDataLst>
          </p:nvPr>
        </p:nvSpPr>
        <p:spPr>
          <a:xfrm>
            <a:off x="12700" y="66561"/>
            <a:ext cx="0" cy="0"/>
          </a:xfrm>
          <a:prstGeom prst="rect">
            <a:avLst/>
          </a:prstGeom>
          <a:noFill/>
        </p:spPr>
        <p:txBody>
          <a:bodyPr vert="horz"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149" name="OTLSHAPE_SLT_5c8ff2084ced4c61b84cd371ffd17eec_StartDate" hidden="1">
            <a:extLst>
              <a:ext uri="{FF2B5EF4-FFF2-40B4-BE49-F238E27FC236}">
                <a16:creationId xmlns:a16="http://schemas.microsoft.com/office/drawing/2014/main" id="{5DA0E296-2231-5590-C765-DD6D2727D0AE}"/>
              </a:ext>
            </a:extLst>
          </p:cNvPr>
          <p:cNvSpPr txBox="1"/>
          <p:nvPr>
            <p:custDataLst>
              <p:tags r:id="rId91"/>
            </p:custDataLst>
          </p:nvPr>
        </p:nvSpPr>
        <p:spPr>
          <a:xfrm>
            <a:off x="12700" y="74255"/>
            <a:ext cx="0" cy="0"/>
          </a:xfrm>
          <a:prstGeom prst="rect">
            <a:avLst/>
          </a:prstGeom>
          <a:noFill/>
        </p:spPr>
        <p:txBody>
          <a:bodyPr vert="horz"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0E2841"/>
              </a:solidFill>
              <a:effectLst/>
              <a:uLnTx/>
              <a:uFillTx/>
              <a:latin typeface="Calibri" panose="020F0502020204030204" pitchFamily="34" charset="0"/>
              <a:ea typeface="+mn-ea"/>
              <a:cs typeface="+mn-cs"/>
            </a:endParaRPr>
          </a:p>
        </p:txBody>
      </p:sp>
      <p:sp>
        <p:nvSpPr>
          <p:cNvPr id="150" name="OTLSHAPE_SLT_5c8ff2084ced4c61b84cd371ffd17eec_EndDate" hidden="1">
            <a:extLst>
              <a:ext uri="{FF2B5EF4-FFF2-40B4-BE49-F238E27FC236}">
                <a16:creationId xmlns:a16="http://schemas.microsoft.com/office/drawing/2014/main" id="{7501D810-4D78-1229-5CD0-B3C7A0A74221}"/>
              </a:ext>
            </a:extLst>
          </p:cNvPr>
          <p:cNvSpPr txBox="1"/>
          <p:nvPr>
            <p:custDataLst>
              <p:tags r:id="rId92"/>
            </p:custDataLst>
          </p:nvPr>
        </p:nvSpPr>
        <p:spPr>
          <a:xfrm>
            <a:off x="12700" y="74255"/>
            <a:ext cx="0" cy="0"/>
          </a:xfrm>
          <a:prstGeom prst="rect">
            <a:avLst/>
          </a:prstGeom>
          <a:noFill/>
        </p:spPr>
        <p:txBody>
          <a:bodyPr vert="horz"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0E2841"/>
              </a:solidFill>
              <a:effectLst/>
              <a:uLnTx/>
              <a:uFillTx/>
              <a:latin typeface="Calibri" panose="020F0502020204030204" pitchFamily="34" charset="0"/>
              <a:ea typeface="+mn-ea"/>
              <a:cs typeface="+mn-cs"/>
            </a:endParaRPr>
          </a:p>
        </p:txBody>
      </p:sp>
      <p:sp>
        <p:nvSpPr>
          <p:cNvPr id="151" name="OTLSHAPE_SLT_5c8ff2084ced4c61b84cd371ffd17eec_JoinedDate">
            <a:extLst>
              <a:ext uri="{FF2B5EF4-FFF2-40B4-BE49-F238E27FC236}">
                <a16:creationId xmlns:a16="http://schemas.microsoft.com/office/drawing/2014/main" id="{B72916B3-21FF-3B9D-3B27-0CB08CEEC340}"/>
              </a:ext>
            </a:extLst>
          </p:cNvPr>
          <p:cNvSpPr txBox="1"/>
          <p:nvPr>
            <p:custDataLst>
              <p:tags r:id="rId93"/>
            </p:custDataLst>
          </p:nvPr>
        </p:nvSpPr>
        <p:spPr>
          <a:xfrm>
            <a:off x="1845749" y="2114524"/>
            <a:ext cx="1016000" cy="155025"/>
          </a:xfrm>
          <a:prstGeom prst="rect">
            <a:avLst/>
          </a:prstGeom>
          <a:noFill/>
        </p:spPr>
        <p:txBody>
          <a:bodyPr vert="horz"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4" normalizeH="0" baseline="0" noProof="0">
                <a:ln>
                  <a:noFill/>
                </a:ln>
                <a:solidFill>
                  <a:srgbClr val="0E2841"/>
                </a:solidFill>
                <a:effectLst/>
                <a:uLnTx/>
                <a:uFillTx/>
                <a:latin typeface="Calibri" panose="020F0502020204030204" pitchFamily="34" charset="0"/>
                <a:ea typeface="+mn-ea"/>
                <a:cs typeface="+mn-cs"/>
              </a:rPr>
              <a:t>Jul 2026 - Nov 2026</a:t>
            </a:r>
          </a:p>
        </p:txBody>
      </p:sp>
      <p:sp>
        <p:nvSpPr>
          <p:cNvPr id="152" name="OTLSHAPE_SLT_5c8ff2084ced4c61b84cd371ffd17eec_Title">
            <a:extLst>
              <a:ext uri="{FF2B5EF4-FFF2-40B4-BE49-F238E27FC236}">
                <a16:creationId xmlns:a16="http://schemas.microsoft.com/office/drawing/2014/main" id="{A8D83558-D9D1-7A8F-712F-C69D6C12AD77}"/>
              </a:ext>
            </a:extLst>
          </p:cNvPr>
          <p:cNvSpPr txBox="1"/>
          <p:nvPr>
            <p:custDataLst>
              <p:tags r:id="rId94"/>
            </p:custDataLst>
          </p:nvPr>
        </p:nvSpPr>
        <p:spPr>
          <a:xfrm>
            <a:off x="5596946" y="2106777"/>
            <a:ext cx="3276600" cy="170519"/>
          </a:xfrm>
          <a:prstGeom prst="rect">
            <a:avLst/>
          </a:prstGeom>
          <a:noFill/>
        </p:spPr>
        <p:txBody>
          <a:bodyPr vert="horz"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2" normalizeH="0" baseline="0" noProof="0">
                <a:ln>
                  <a:noFill/>
                </a:ln>
                <a:solidFill>
                  <a:srgbClr val="000000"/>
                </a:solidFill>
                <a:effectLst/>
                <a:uLnTx/>
                <a:uFillTx/>
                <a:latin typeface="Calibri" panose="020F0502020204030204" pitchFamily="34" charset="0"/>
                <a:ea typeface="+mn-ea"/>
                <a:cs typeface="+mn-cs"/>
              </a:rPr>
              <a:t>OoB VH+Supp: Manufacturing phase section 4 and 2 (LLB)</a:t>
            </a:r>
          </a:p>
        </p:txBody>
      </p:sp>
      <p:sp>
        <p:nvSpPr>
          <p:cNvPr id="153" name="OTLSHAPE_SLT_5c8ff2084ced4c61b84cd371ffd17eec_TextPercentage" hidden="1">
            <a:extLst>
              <a:ext uri="{FF2B5EF4-FFF2-40B4-BE49-F238E27FC236}">
                <a16:creationId xmlns:a16="http://schemas.microsoft.com/office/drawing/2014/main" id="{96A32BA0-52B1-B18E-5336-CE7B656EADFC}"/>
              </a:ext>
            </a:extLst>
          </p:cNvPr>
          <p:cNvSpPr txBox="1"/>
          <p:nvPr>
            <p:custDataLst>
              <p:tags r:id="rId95"/>
            </p:custDataLst>
          </p:nvPr>
        </p:nvSpPr>
        <p:spPr>
          <a:xfrm>
            <a:off x="12700" y="74255"/>
            <a:ext cx="0" cy="0"/>
          </a:xfrm>
          <a:prstGeom prst="rect">
            <a:avLst/>
          </a:prstGeom>
          <a:noFill/>
        </p:spPr>
        <p:txBody>
          <a:bodyPr vert="horz"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E8E8E8"/>
              </a:solidFill>
              <a:effectLst/>
              <a:uLnTx/>
              <a:uFillTx/>
              <a:latin typeface="Calibri" panose="020F0502020204030204" pitchFamily="34" charset="0"/>
              <a:ea typeface="+mn-ea"/>
              <a:cs typeface="+mn-cs"/>
            </a:endParaRPr>
          </a:p>
        </p:txBody>
      </p:sp>
      <p:sp>
        <p:nvSpPr>
          <p:cNvPr id="158" name="OTLSHAPE_SLT_3386a953eaff44219864f7cbef5236ef_Duration" hidden="1">
            <a:extLst>
              <a:ext uri="{FF2B5EF4-FFF2-40B4-BE49-F238E27FC236}">
                <a16:creationId xmlns:a16="http://schemas.microsoft.com/office/drawing/2014/main" id="{ECC389C8-2991-530B-29FD-34FE6F27CE46}"/>
              </a:ext>
            </a:extLst>
          </p:cNvPr>
          <p:cNvSpPr txBox="1"/>
          <p:nvPr>
            <p:custDataLst>
              <p:tags r:id="rId96"/>
            </p:custDataLst>
          </p:nvPr>
        </p:nvSpPr>
        <p:spPr>
          <a:xfrm>
            <a:off x="12700" y="-310466"/>
            <a:ext cx="393700" cy="165100"/>
          </a:xfrm>
          <a:prstGeom prst="rect">
            <a:avLst/>
          </a:prstGeom>
          <a:noFill/>
        </p:spPr>
        <p:txBody>
          <a:bodyPr vert="horz"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ED7D31"/>
                </a:solidFill>
                <a:effectLst/>
                <a:uLnTx/>
                <a:uFillTx/>
                <a:latin typeface="Calibri" panose="020F0502020204030204" pitchFamily="34" charset="0"/>
                <a:ea typeface="+mn-ea"/>
                <a:cs typeface="+mn-cs"/>
              </a:rPr>
              <a:t>35 days</a:t>
            </a:r>
          </a:p>
        </p:txBody>
      </p:sp>
      <p:sp>
        <p:nvSpPr>
          <p:cNvPr id="159" name="OTLSHAPE_SLT_3386a953eaff44219864f7cbef5236ef_Variance" hidden="1">
            <a:extLst>
              <a:ext uri="{FF2B5EF4-FFF2-40B4-BE49-F238E27FC236}">
                <a16:creationId xmlns:a16="http://schemas.microsoft.com/office/drawing/2014/main" id="{3FA69D0E-48CC-E6D4-06CF-E8873E6A19FA}"/>
              </a:ext>
            </a:extLst>
          </p:cNvPr>
          <p:cNvSpPr txBox="1"/>
          <p:nvPr>
            <p:custDataLst>
              <p:tags r:id="rId97"/>
            </p:custDataLst>
          </p:nvPr>
        </p:nvSpPr>
        <p:spPr>
          <a:xfrm>
            <a:off x="12700" y="66561"/>
            <a:ext cx="0" cy="0"/>
          </a:xfrm>
          <a:prstGeom prst="rect">
            <a:avLst/>
          </a:prstGeom>
          <a:noFill/>
        </p:spPr>
        <p:txBody>
          <a:bodyPr vert="horz"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160" name="OTLSHAPE_SLT_3386a953eaff44219864f7cbef5236ef_StartDate" hidden="1">
            <a:extLst>
              <a:ext uri="{FF2B5EF4-FFF2-40B4-BE49-F238E27FC236}">
                <a16:creationId xmlns:a16="http://schemas.microsoft.com/office/drawing/2014/main" id="{6A6F77BB-4BC6-3E83-603F-18559127F5AE}"/>
              </a:ext>
            </a:extLst>
          </p:cNvPr>
          <p:cNvSpPr txBox="1"/>
          <p:nvPr>
            <p:custDataLst>
              <p:tags r:id="rId98"/>
            </p:custDataLst>
          </p:nvPr>
        </p:nvSpPr>
        <p:spPr>
          <a:xfrm>
            <a:off x="12700" y="74255"/>
            <a:ext cx="0" cy="0"/>
          </a:xfrm>
          <a:prstGeom prst="rect">
            <a:avLst/>
          </a:prstGeom>
          <a:noFill/>
        </p:spPr>
        <p:txBody>
          <a:bodyPr vert="horz"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0E2841"/>
              </a:solidFill>
              <a:effectLst/>
              <a:uLnTx/>
              <a:uFillTx/>
              <a:latin typeface="Calibri" panose="020F0502020204030204" pitchFamily="34" charset="0"/>
              <a:ea typeface="+mn-ea"/>
              <a:cs typeface="+mn-cs"/>
            </a:endParaRPr>
          </a:p>
        </p:txBody>
      </p:sp>
      <p:sp>
        <p:nvSpPr>
          <p:cNvPr id="161" name="OTLSHAPE_SLT_3386a953eaff44219864f7cbef5236ef_EndDate" hidden="1">
            <a:extLst>
              <a:ext uri="{FF2B5EF4-FFF2-40B4-BE49-F238E27FC236}">
                <a16:creationId xmlns:a16="http://schemas.microsoft.com/office/drawing/2014/main" id="{B4D65D45-C918-78AF-FDDE-A20818E9CEE5}"/>
              </a:ext>
            </a:extLst>
          </p:cNvPr>
          <p:cNvSpPr txBox="1"/>
          <p:nvPr>
            <p:custDataLst>
              <p:tags r:id="rId99"/>
            </p:custDataLst>
          </p:nvPr>
        </p:nvSpPr>
        <p:spPr>
          <a:xfrm>
            <a:off x="12700" y="74255"/>
            <a:ext cx="0" cy="0"/>
          </a:xfrm>
          <a:prstGeom prst="rect">
            <a:avLst/>
          </a:prstGeom>
          <a:noFill/>
        </p:spPr>
        <p:txBody>
          <a:bodyPr vert="horz"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0E2841"/>
              </a:solidFill>
              <a:effectLst/>
              <a:uLnTx/>
              <a:uFillTx/>
              <a:latin typeface="Calibri" panose="020F0502020204030204" pitchFamily="34" charset="0"/>
              <a:ea typeface="+mn-ea"/>
              <a:cs typeface="+mn-cs"/>
            </a:endParaRPr>
          </a:p>
        </p:txBody>
      </p:sp>
      <p:sp>
        <p:nvSpPr>
          <p:cNvPr id="162" name="OTLSHAPE_SLT_3386a953eaff44219864f7cbef5236ef_JoinedDate">
            <a:extLst>
              <a:ext uri="{FF2B5EF4-FFF2-40B4-BE49-F238E27FC236}">
                <a16:creationId xmlns:a16="http://schemas.microsoft.com/office/drawing/2014/main" id="{E3555F9E-57E2-2E5B-3E5F-0F53519BB644}"/>
              </a:ext>
            </a:extLst>
          </p:cNvPr>
          <p:cNvSpPr txBox="1"/>
          <p:nvPr>
            <p:custDataLst>
              <p:tags r:id="rId100"/>
            </p:custDataLst>
          </p:nvPr>
        </p:nvSpPr>
        <p:spPr>
          <a:xfrm>
            <a:off x="4452732" y="2323142"/>
            <a:ext cx="1054100" cy="155025"/>
          </a:xfrm>
          <a:prstGeom prst="rect">
            <a:avLst/>
          </a:prstGeom>
          <a:noFill/>
        </p:spPr>
        <p:txBody>
          <a:bodyPr vert="horz"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4" normalizeH="0" baseline="0" noProof="0">
                <a:ln>
                  <a:noFill/>
                </a:ln>
                <a:solidFill>
                  <a:srgbClr val="0E2841"/>
                </a:solidFill>
                <a:effectLst/>
                <a:uLnTx/>
                <a:uFillTx/>
                <a:latin typeface="Calibri" panose="020F0502020204030204" pitchFamily="34" charset="0"/>
                <a:ea typeface="+mn-ea"/>
                <a:cs typeface="+mn-cs"/>
              </a:rPr>
              <a:t>Nov 2026 - Jan 2027</a:t>
            </a:r>
          </a:p>
        </p:txBody>
      </p:sp>
      <p:sp>
        <p:nvSpPr>
          <p:cNvPr id="163" name="OTLSHAPE_SLT_3386a953eaff44219864f7cbef5236ef_Title">
            <a:extLst>
              <a:ext uri="{FF2B5EF4-FFF2-40B4-BE49-F238E27FC236}">
                <a16:creationId xmlns:a16="http://schemas.microsoft.com/office/drawing/2014/main" id="{A6097A94-607A-FAED-F3CA-3006B30AAF5A}"/>
              </a:ext>
            </a:extLst>
          </p:cNvPr>
          <p:cNvSpPr txBox="1"/>
          <p:nvPr>
            <p:custDataLst>
              <p:tags r:id="rId101"/>
            </p:custDataLst>
          </p:nvPr>
        </p:nvSpPr>
        <p:spPr>
          <a:xfrm>
            <a:off x="6513938" y="2315395"/>
            <a:ext cx="3848100" cy="170519"/>
          </a:xfrm>
          <a:prstGeom prst="rect">
            <a:avLst/>
          </a:prstGeom>
          <a:noFill/>
        </p:spPr>
        <p:txBody>
          <a:bodyPr vert="horz"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OoB VH+Supp: Installation and commissioning phase section 2 (LLB)</a:t>
            </a:r>
          </a:p>
        </p:txBody>
      </p:sp>
      <p:sp>
        <p:nvSpPr>
          <p:cNvPr id="164" name="OTLSHAPE_SLT_3386a953eaff44219864f7cbef5236ef_TextPercentage" hidden="1">
            <a:extLst>
              <a:ext uri="{FF2B5EF4-FFF2-40B4-BE49-F238E27FC236}">
                <a16:creationId xmlns:a16="http://schemas.microsoft.com/office/drawing/2014/main" id="{CADF7EAB-DEDC-BDE7-68DF-330F3F7C58E3}"/>
              </a:ext>
            </a:extLst>
          </p:cNvPr>
          <p:cNvSpPr txBox="1"/>
          <p:nvPr>
            <p:custDataLst>
              <p:tags r:id="rId102"/>
            </p:custDataLst>
          </p:nvPr>
        </p:nvSpPr>
        <p:spPr>
          <a:xfrm>
            <a:off x="12700" y="74255"/>
            <a:ext cx="0" cy="0"/>
          </a:xfrm>
          <a:prstGeom prst="rect">
            <a:avLst/>
          </a:prstGeom>
          <a:noFill/>
        </p:spPr>
        <p:txBody>
          <a:bodyPr vert="horz"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E8E8E8"/>
              </a:solidFill>
              <a:effectLst/>
              <a:uLnTx/>
              <a:uFillTx/>
              <a:latin typeface="Calibri" panose="020F0502020204030204" pitchFamily="34" charset="0"/>
              <a:ea typeface="+mn-ea"/>
              <a:cs typeface="+mn-cs"/>
            </a:endParaRPr>
          </a:p>
        </p:txBody>
      </p:sp>
      <p:sp>
        <p:nvSpPr>
          <p:cNvPr id="166" name="OTLSHAPE_SLM_dd30821d138d4974bbc5ee34058b037a_Title">
            <a:extLst>
              <a:ext uri="{FF2B5EF4-FFF2-40B4-BE49-F238E27FC236}">
                <a16:creationId xmlns:a16="http://schemas.microsoft.com/office/drawing/2014/main" id="{D00BA8AA-8936-2C28-735D-5CC1E9B42BBC}"/>
              </a:ext>
            </a:extLst>
          </p:cNvPr>
          <p:cNvSpPr txBox="1"/>
          <p:nvPr>
            <p:custDataLst>
              <p:tags r:id="rId103"/>
            </p:custDataLst>
          </p:nvPr>
        </p:nvSpPr>
        <p:spPr>
          <a:xfrm>
            <a:off x="4384529" y="2527655"/>
            <a:ext cx="1955800" cy="170519"/>
          </a:xfrm>
          <a:prstGeom prst="rect">
            <a:avLst/>
          </a:prstGeom>
          <a:noFill/>
        </p:spPr>
        <p:txBody>
          <a:bodyPr vert="horz"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4" normalizeH="0" baseline="0" noProof="0">
                <a:ln>
                  <a:noFill/>
                </a:ln>
                <a:solidFill>
                  <a:srgbClr val="000000"/>
                </a:solidFill>
                <a:effectLst/>
                <a:uLnTx/>
                <a:uFillTx/>
                <a:latin typeface="Calibri" panose="020F0502020204030204" pitchFamily="34" charset="0"/>
                <a:ea typeface="+mn-ea"/>
                <a:cs typeface="+mn-cs"/>
              </a:rPr>
              <a:t>Back into CP1 with 46 days of float</a:t>
            </a:r>
          </a:p>
        </p:txBody>
      </p:sp>
      <p:sp>
        <p:nvSpPr>
          <p:cNvPr id="167" name="OTLSHAPE_SLM_dd30821d138d4974bbc5ee34058b037a_Date" hidden="1">
            <a:extLst>
              <a:ext uri="{FF2B5EF4-FFF2-40B4-BE49-F238E27FC236}">
                <a16:creationId xmlns:a16="http://schemas.microsoft.com/office/drawing/2014/main" id="{AFFCD66D-EC9B-ECD5-838D-9D9B2059CD07}"/>
              </a:ext>
            </a:extLst>
          </p:cNvPr>
          <p:cNvSpPr txBox="1"/>
          <p:nvPr>
            <p:custDataLst>
              <p:tags r:id="rId104"/>
            </p:custDataLst>
          </p:nvPr>
        </p:nvSpPr>
        <p:spPr>
          <a:xfrm>
            <a:off x="12700" y="-233521"/>
            <a:ext cx="0" cy="0"/>
          </a:xfrm>
          <a:prstGeom prst="rect">
            <a:avLst/>
          </a:prstGeom>
          <a:noFill/>
        </p:spPr>
        <p:txBody>
          <a:bodyPr vert="horz"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E2841"/>
                </a:solidFill>
                <a:effectLst/>
                <a:uLnTx/>
                <a:uFillTx/>
                <a:latin typeface="Calibri" panose="020F0502020204030204" pitchFamily="34" charset="0"/>
                <a:ea typeface="+mn-ea"/>
                <a:cs typeface="+mn-cs"/>
              </a:rPr>
              <a:t>Jan 12</a:t>
            </a:r>
          </a:p>
        </p:txBody>
      </p:sp>
      <p:sp>
        <p:nvSpPr>
          <p:cNvPr id="168" name="OTLSHAPE_SLM_dd30821d138d4974bbc5ee34058b037a_Variance" hidden="1">
            <a:extLst>
              <a:ext uri="{FF2B5EF4-FFF2-40B4-BE49-F238E27FC236}">
                <a16:creationId xmlns:a16="http://schemas.microsoft.com/office/drawing/2014/main" id="{0AAF878C-8CF0-61C4-40F4-BF9C6E6DEB87}"/>
              </a:ext>
            </a:extLst>
          </p:cNvPr>
          <p:cNvSpPr txBox="1"/>
          <p:nvPr>
            <p:custDataLst>
              <p:tags r:id="rId105"/>
            </p:custDataLst>
          </p:nvPr>
        </p:nvSpPr>
        <p:spPr>
          <a:xfrm>
            <a:off x="12700" y="-271993"/>
            <a:ext cx="0" cy="0"/>
          </a:xfrm>
          <a:prstGeom prst="rect">
            <a:avLst/>
          </a:prstGeom>
          <a:noFill/>
        </p:spPr>
        <p:txBody>
          <a:bodyPr vert="horz"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0 days</a:t>
            </a:r>
          </a:p>
        </p:txBody>
      </p:sp>
      <p:sp>
        <p:nvSpPr>
          <p:cNvPr id="175" name="OTLSHAPE_SLT_df35e7a1626a4af2b7be931ecbfb64b6_Duration" hidden="1">
            <a:extLst>
              <a:ext uri="{FF2B5EF4-FFF2-40B4-BE49-F238E27FC236}">
                <a16:creationId xmlns:a16="http://schemas.microsoft.com/office/drawing/2014/main" id="{2B6D6BD9-52CD-7AFD-ACE0-60538F29FB6A}"/>
              </a:ext>
            </a:extLst>
          </p:cNvPr>
          <p:cNvSpPr txBox="1"/>
          <p:nvPr>
            <p:custDataLst>
              <p:tags r:id="rId106"/>
            </p:custDataLst>
          </p:nvPr>
        </p:nvSpPr>
        <p:spPr>
          <a:xfrm>
            <a:off x="12700" y="-387410"/>
            <a:ext cx="457200" cy="165100"/>
          </a:xfrm>
          <a:prstGeom prst="rect">
            <a:avLst/>
          </a:prstGeom>
          <a:noFill/>
        </p:spPr>
        <p:txBody>
          <a:bodyPr vert="horz"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ED7D31"/>
                </a:solidFill>
                <a:effectLst/>
                <a:uLnTx/>
                <a:uFillTx/>
                <a:latin typeface="Calibri" panose="020F0502020204030204" pitchFamily="34" charset="0"/>
                <a:ea typeface="+mn-ea"/>
                <a:cs typeface="+mn-cs"/>
              </a:rPr>
              <a:t>104 days</a:t>
            </a:r>
          </a:p>
        </p:txBody>
      </p:sp>
      <p:sp>
        <p:nvSpPr>
          <p:cNvPr id="176" name="OTLSHAPE_SLT_df35e7a1626a4af2b7be931ecbfb64b6_Variance" hidden="1">
            <a:extLst>
              <a:ext uri="{FF2B5EF4-FFF2-40B4-BE49-F238E27FC236}">
                <a16:creationId xmlns:a16="http://schemas.microsoft.com/office/drawing/2014/main" id="{D531C29A-AEF3-EF99-042C-BB721552F267}"/>
              </a:ext>
            </a:extLst>
          </p:cNvPr>
          <p:cNvSpPr txBox="1"/>
          <p:nvPr>
            <p:custDataLst>
              <p:tags r:id="rId107"/>
            </p:custDataLst>
          </p:nvPr>
        </p:nvSpPr>
        <p:spPr>
          <a:xfrm>
            <a:off x="12700" y="66561"/>
            <a:ext cx="0" cy="0"/>
          </a:xfrm>
          <a:prstGeom prst="rect">
            <a:avLst/>
          </a:prstGeom>
          <a:noFill/>
        </p:spPr>
        <p:txBody>
          <a:bodyPr vert="horz"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177" name="OTLSHAPE_SLT_df35e7a1626a4af2b7be931ecbfb64b6_StartDate" hidden="1">
            <a:extLst>
              <a:ext uri="{FF2B5EF4-FFF2-40B4-BE49-F238E27FC236}">
                <a16:creationId xmlns:a16="http://schemas.microsoft.com/office/drawing/2014/main" id="{5AD60D73-1356-4F37-867F-BAF943E5349F}"/>
              </a:ext>
            </a:extLst>
          </p:cNvPr>
          <p:cNvSpPr txBox="1"/>
          <p:nvPr>
            <p:custDataLst>
              <p:tags r:id="rId108"/>
            </p:custDataLst>
          </p:nvPr>
        </p:nvSpPr>
        <p:spPr>
          <a:xfrm>
            <a:off x="12700" y="74255"/>
            <a:ext cx="0" cy="0"/>
          </a:xfrm>
          <a:prstGeom prst="rect">
            <a:avLst/>
          </a:prstGeom>
          <a:noFill/>
        </p:spPr>
        <p:txBody>
          <a:bodyPr vert="horz"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0E2841"/>
              </a:solidFill>
              <a:effectLst/>
              <a:uLnTx/>
              <a:uFillTx/>
              <a:latin typeface="Calibri" panose="020F0502020204030204" pitchFamily="34" charset="0"/>
              <a:ea typeface="+mn-ea"/>
              <a:cs typeface="+mn-cs"/>
            </a:endParaRPr>
          </a:p>
        </p:txBody>
      </p:sp>
      <p:sp>
        <p:nvSpPr>
          <p:cNvPr id="178" name="OTLSHAPE_SLT_df35e7a1626a4af2b7be931ecbfb64b6_EndDate" hidden="1">
            <a:extLst>
              <a:ext uri="{FF2B5EF4-FFF2-40B4-BE49-F238E27FC236}">
                <a16:creationId xmlns:a16="http://schemas.microsoft.com/office/drawing/2014/main" id="{2B1C6830-8DF5-E398-56C5-8325EB5C27BC}"/>
              </a:ext>
            </a:extLst>
          </p:cNvPr>
          <p:cNvSpPr txBox="1"/>
          <p:nvPr>
            <p:custDataLst>
              <p:tags r:id="rId109"/>
            </p:custDataLst>
          </p:nvPr>
        </p:nvSpPr>
        <p:spPr>
          <a:xfrm>
            <a:off x="12700" y="74255"/>
            <a:ext cx="0" cy="0"/>
          </a:xfrm>
          <a:prstGeom prst="rect">
            <a:avLst/>
          </a:prstGeom>
          <a:noFill/>
        </p:spPr>
        <p:txBody>
          <a:bodyPr vert="horz"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0E2841"/>
              </a:solidFill>
              <a:effectLst/>
              <a:uLnTx/>
              <a:uFillTx/>
              <a:latin typeface="Calibri" panose="020F0502020204030204" pitchFamily="34" charset="0"/>
              <a:ea typeface="+mn-ea"/>
              <a:cs typeface="+mn-cs"/>
            </a:endParaRPr>
          </a:p>
        </p:txBody>
      </p:sp>
      <p:sp>
        <p:nvSpPr>
          <p:cNvPr id="179" name="OTLSHAPE_SLT_df35e7a1626a4af2b7be931ecbfb64b6_JoinedDate">
            <a:extLst>
              <a:ext uri="{FF2B5EF4-FFF2-40B4-BE49-F238E27FC236}">
                <a16:creationId xmlns:a16="http://schemas.microsoft.com/office/drawing/2014/main" id="{DFA63C28-17F1-9731-3267-A4C98DA6282F}"/>
              </a:ext>
            </a:extLst>
          </p:cNvPr>
          <p:cNvSpPr txBox="1"/>
          <p:nvPr>
            <p:custDataLst>
              <p:tags r:id="rId110"/>
            </p:custDataLst>
          </p:nvPr>
        </p:nvSpPr>
        <p:spPr>
          <a:xfrm>
            <a:off x="-11853" y="1905905"/>
            <a:ext cx="1054100" cy="155025"/>
          </a:xfrm>
          <a:prstGeom prst="rect">
            <a:avLst/>
          </a:prstGeom>
          <a:noFill/>
        </p:spPr>
        <p:txBody>
          <a:bodyPr vert="horz"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4" normalizeH="0" baseline="0" noProof="0">
                <a:ln>
                  <a:noFill/>
                </a:ln>
                <a:solidFill>
                  <a:srgbClr val="0E2841"/>
                </a:solidFill>
                <a:effectLst/>
                <a:uLnTx/>
                <a:uFillTx/>
                <a:latin typeface="Calibri" panose="020F0502020204030204" pitchFamily="34" charset="0"/>
                <a:ea typeface="+mn-ea"/>
                <a:cs typeface="+mn-cs"/>
              </a:rPr>
              <a:t>Apr 2026 - Aug 2026</a:t>
            </a:r>
          </a:p>
        </p:txBody>
      </p:sp>
      <p:sp>
        <p:nvSpPr>
          <p:cNvPr id="180" name="OTLSHAPE_SLT_df35e7a1626a4af2b7be931ecbfb64b6_Title">
            <a:extLst>
              <a:ext uri="{FF2B5EF4-FFF2-40B4-BE49-F238E27FC236}">
                <a16:creationId xmlns:a16="http://schemas.microsoft.com/office/drawing/2014/main" id="{803369F9-32D2-AF7F-002A-0131F6AA431F}"/>
              </a:ext>
            </a:extLst>
          </p:cNvPr>
          <p:cNvSpPr txBox="1"/>
          <p:nvPr>
            <p:custDataLst>
              <p:tags r:id="rId111"/>
            </p:custDataLst>
          </p:nvPr>
        </p:nvSpPr>
        <p:spPr>
          <a:xfrm>
            <a:off x="3875248" y="1898158"/>
            <a:ext cx="3467100" cy="170519"/>
          </a:xfrm>
          <a:prstGeom prst="rect">
            <a:avLst/>
          </a:prstGeom>
          <a:noFill/>
        </p:spPr>
        <p:txBody>
          <a:bodyPr vert="horz"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2" normalizeH="0" baseline="0" noProof="0">
                <a:ln>
                  <a:noFill/>
                </a:ln>
                <a:solidFill>
                  <a:srgbClr val="000000"/>
                </a:solidFill>
                <a:effectLst/>
                <a:uLnTx/>
                <a:uFillTx/>
                <a:latin typeface="Calibri" panose="020F0502020204030204" pitchFamily="34" charset="0"/>
                <a:ea typeface="+mn-ea"/>
                <a:cs typeface="+mn-cs"/>
              </a:rPr>
              <a:t>OoB VH+Supp: Manufacturing phase sections 1, 5 and 3 (LLB)</a:t>
            </a:r>
          </a:p>
        </p:txBody>
      </p:sp>
      <p:sp>
        <p:nvSpPr>
          <p:cNvPr id="181" name="OTLSHAPE_SLT_df35e7a1626a4af2b7be931ecbfb64b6_TextPercentage" hidden="1">
            <a:extLst>
              <a:ext uri="{FF2B5EF4-FFF2-40B4-BE49-F238E27FC236}">
                <a16:creationId xmlns:a16="http://schemas.microsoft.com/office/drawing/2014/main" id="{3203518A-69DD-5C6F-CAEE-631AAA5F63A8}"/>
              </a:ext>
            </a:extLst>
          </p:cNvPr>
          <p:cNvSpPr txBox="1"/>
          <p:nvPr>
            <p:custDataLst>
              <p:tags r:id="rId112"/>
            </p:custDataLst>
          </p:nvPr>
        </p:nvSpPr>
        <p:spPr>
          <a:xfrm>
            <a:off x="12700" y="74255"/>
            <a:ext cx="0" cy="0"/>
          </a:xfrm>
          <a:prstGeom prst="rect">
            <a:avLst/>
          </a:prstGeom>
          <a:noFill/>
        </p:spPr>
        <p:txBody>
          <a:bodyPr vert="horz"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E8E8E8"/>
              </a:solidFill>
              <a:effectLst/>
              <a:uLnTx/>
              <a:uFillTx/>
              <a:latin typeface="Calibri" panose="020F0502020204030204" pitchFamily="34" charset="0"/>
              <a:ea typeface="+mn-ea"/>
              <a:cs typeface="+mn-cs"/>
            </a:endParaRPr>
          </a:p>
        </p:txBody>
      </p:sp>
      <p:sp>
        <p:nvSpPr>
          <p:cNvPr id="185" name="OTLSHAPE_SLT_52bb5457118c4f2c8142912a368d62ad_Duration" hidden="1">
            <a:extLst>
              <a:ext uri="{FF2B5EF4-FFF2-40B4-BE49-F238E27FC236}">
                <a16:creationId xmlns:a16="http://schemas.microsoft.com/office/drawing/2014/main" id="{A95A959A-56BB-6F74-DEAD-97BCDE5479F9}"/>
              </a:ext>
            </a:extLst>
          </p:cNvPr>
          <p:cNvSpPr txBox="1"/>
          <p:nvPr>
            <p:custDataLst>
              <p:tags r:id="rId113"/>
            </p:custDataLst>
          </p:nvPr>
        </p:nvSpPr>
        <p:spPr>
          <a:xfrm>
            <a:off x="12700" y="-310466"/>
            <a:ext cx="393700" cy="165100"/>
          </a:xfrm>
          <a:prstGeom prst="rect">
            <a:avLst/>
          </a:prstGeom>
          <a:noFill/>
        </p:spPr>
        <p:txBody>
          <a:bodyPr vert="horz"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ED7D31"/>
                </a:solidFill>
                <a:effectLst/>
                <a:uLnTx/>
                <a:uFillTx/>
                <a:latin typeface="Calibri" panose="020F0502020204030204" pitchFamily="34" charset="0"/>
                <a:ea typeface="+mn-ea"/>
                <a:cs typeface="+mn-cs"/>
              </a:rPr>
              <a:t>66 days</a:t>
            </a:r>
          </a:p>
        </p:txBody>
      </p:sp>
      <p:sp>
        <p:nvSpPr>
          <p:cNvPr id="186" name="OTLSHAPE_SLT_52bb5457118c4f2c8142912a368d62ad_Variance" hidden="1">
            <a:extLst>
              <a:ext uri="{FF2B5EF4-FFF2-40B4-BE49-F238E27FC236}">
                <a16:creationId xmlns:a16="http://schemas.microsoft.com/office/drawing/2014/main" id="{E0A0859A-D209-61FA-BB5A-172384641FFC}"/>
              </a:ext>
            </a:extLst>
          </p:cNvPr>
          <p:cNvSpPr txBox="1"/>
          <p:nvPr>
            <p:custDataLst>
              <p:tags r:id="rId114"/>
            </p:custDataLst>
          </p:nvPr>
        </p:nvSpPr>
        <p:spPr>
          <a:xfrm>
            <a:off x="12700" y="66561"/>
            <a:ext cx="0" cy="0"/>
          </a:xfrm>
          <a:prstGeom prst="rect">
            <a:avLst/>
          </a:prstGeom>
          <a:noFill/>
        </p:spPr>
        <p:txBody>
          <a:bodyPr vert="horz"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187" name="OTLSHAPE_SLT_52bb5457118c4f2c8142912a368d62ad_StartDate" hidden="1">
            <a:extLst>
              <a:ext uri="{FF2B5EF4-FFF2-40B4-BE49-F238E27FC236}">
                <a16:creationId xmlns:a16="http://schemas.microsoft.com/office/drawing/2014/main" id="{C35A8A19-E858-75F2-65CE-B3D94CB1DC06}"/>
              </a:ext>
            </a:extLst>
          </p:cNvPr>
          <p:cNvSpPr txBox="1"/>
          <p:nvPr>
            <p:custDataLst>
              <p:tags r:id="rId115"/>
            </p:custDataLst>
          </p:nvPr>
        </p:nvSpPr>
        <p:spPr>
          <a:xfrm>
            <a:off x="12700" y="74255"/>
            <a:ext cx="0" cy="0"/>
          </a:xfrm>
          <a:prstGeom prst="rect">
            <a:avLst/>
          </a:prstGeom>
          <a:noFill/>
        </p:spPr>
        <p:txBody>
          <a:bodyPr vert="horz"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0E2841"/>
              </a:solidFill>
              <a:effectLst/>
              <a:uLnTx/>
              <a:uFillTx/>
              <a:latin typeface="Calibri" panose="020F0502020204030204" pitchFamily="34" charset="0"/>
              <a:ea typeface="+mn-ea"/>
              <a:cs typeface="+mn-cs"/>
            </a:endParaRPr>
          </a:p>
        </p:txBody>
      </p:sp>
      <p:sp>
        <p:nvSpPr>
          <p:cNvPr id="188" name="OTLSHAPE_SLT_52bb5457118c4f2c8142912a368d62ad_EndDate" hidden="1">
            <a:extLst>
              <a:ext uri="{FF2B5EF4-FFF2-40B4-BE49-F238E27FC236}">
                <a16:creationId xmlns:a16="http://schemas.microsoft.com/office/drawing/2014/main" id="{FD3AA0BD-BE8B-BF98-7CB2-88BFF8322D13}"/>
              </a:ext>
            </a:extLst>
          </p:cNvPr>
          <p:cNvSpPr txBox="1"/>
          <p:nvPr>
            <p:custDataLst>
              <p:tags r:id="rId116"/>
            </p:custDataLst>
          </p:nvPr>
        </p:nvSpPr>
        <p:spPr>
          <a:xfrm>
            <a:off x="12700" y="74255"/>
            <a:ext cx="0" cy="0"/>
          </a:xfrm>
          <a:prstGeom prst="rect">
            <a:avLst/>
          </a:prstGeom>
          <a:noFill/>
        </p:spPr>
        <p:txBody>
          <a:bodyPr vert="horz"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0E2841"/>
              </a:solidFill>
              <a:effectLst/>
              <a:uLnTx/>
              <a:uFillTx/>
              <a:latin typeface="Calibri" panose="020F0502020204030204" pitchFamily="34" charset="0"/>
              <a:ea typeface="+mn-ea"/>
              <a:cs typeface="+mn-cs"/>
            </a:endParaRPr>
          </a:p>
        </p:txBody>
      </p:sp>
      <p:sp>
        <p:nvSpPr>
          <p:cNvPr id="189" name="OTLSHAPE_SLT_52bb5457118c4f2c8142912a368d62ad_JoinedDate">
            <a:extLst>
              <a:ext uri="{FF2B5EF4-FFF2-40B4-BE49-F238E27FC236}">
                <a16:creationId xmlns:a16="http://schemas.microsoft.com/office/drawing/2014/main" id="{C12553A3-6460-7784-1ACF-23D203D04A8A}"/>
              </a:ext>
            </a:extLst>
          </p:cNvPr>
          <p:cNvSpPr txBox="1"/>
          <p:nvPr>
            <p:custDataLst>
              <p:tags r:id="rId117"/>
            </p:custDataLst>
          </p:nvPr>
        </p:nvSpPr>
        <p:spPr>
          <a:xfrm>
            <a:off x="2699114" y="3065161"/>
            <a:ext cx="1079500" cy="155025"/>
          </a:xfrm>
          <a:prstGeom prst="rect">
            <a:avLst/>
          </a:prstGeom>
          <a:noFill/>
        </p:spPr>
        <p:txBody>
          <a:bodyPr vert="horz"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4" normalizeH="0" baseline="0" noProof="0">
                <a:ln>
                  <a:noFill/>
                </a:ln>
                <a:solidFill>
                  <a:srgbClr val="0E2841"/>
                </a:solidFill>
                <a:effectLst/>
                <a:uLnTx/>
                <a:uFillTx/>
                <a:latin typeface="Calibri" panose="020F0502020204030204" pitchFamily="34" charset="0"/>
                <a:ea typeface="+mn-ea"/>
                <a:cs typeface="+mn-cs"/>
              </a:rPr>
              <a:t>Aug 2026 - Nov 2026</a:t>
            </a:r>
          </a:p>
        </p:txBody>
      </p:sp>
      <p:sp>
        <p:nvSpPr>
          <p:cNvPr id="191" name="OTLSHAPE_SLT_52bb5457118c4f2c8142912a368d62ad_Title">
            <a:extLst>
              <a:ext uri="{FF2B5EF4-FFF2-40B4-BE49-F238E27FC236}">
                <a16:creationId xmlns:a16="http://schemas.microsoft.com/office/drawing/2014/main" id="{873C2289-3975-3744-A389-29C311E0628E}"/>
              </a:ext>
            </a:extLst>
          </p:cNvPr>
          <p:cNvSpPr txBox="1"/>
          <p:nvPr>
            <p:custDataLst>
              <p:tags r:id="rId118"/>
            </p:custDataLst>
          </p:nvPr>
        </p:nvSpPr>
        <p:spPr>
          <a:xfrm>
            <a:off x="5596946" y="3057414"/>
            <a:ext cx="3683000" cy="170519"/>
          </a:xfrm>
          <a:prstGeom prst="rect">
            <a:avLst/>
          </a:prstGeom>
          <a:noFill/>
        </p:spPr>
        <p:txBody>
          <a:bodyPr vert="horz"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2" normalizeH="0" baseline="0" noProof="0">
                <a:ln>
                  <a:noFill/>
                </a:ln>
                <a:solidFill>
                  <a:srgbClr val="000000"/>
                </a:solidFill>
                <a:effectLst/>
                <a:uLnTx/>
                <a:uFillTx/>
                <a:latin typeface="Calibri" panose="020F0502020204030204" pitchFamily="34" charset="0"/>
                <a:ea typeface="+mn-ea"/>
                <a:cs typeface="+mn-cs"/>
              </a:rPr>
              <a:t>OoB VH+Supp section 3 and chopper pit: Installation phase  (LLB)</a:t>
            </a:r>
          </a:p>
        </p:txBody>
      </p:sp>
      <p:sp>
        <p:nvSpPr>
          <p:cNvPr id="576" name="OTLSHAPE_SLT_52bb5457118c4f2c8142912a368d62ad_TextPercentage" hidden="1">
            <a:extLst>
              <a:ext uri="{FF2B5EF4-FFF2-40B4-BE49-F238E27FC236}">
                <a16:creationId xmlns:a16="http://schemas.microsoft.com/office/drawing/2014/main" id="{EC0FEDEA-E901-1A79-65CF-D9428C9CB161}"/>
              </a:ext>
            </a:extLst>
          </p:cNvPr>
          <p:cNvSpPr txBox="1"/>
          <p:nvPr>
            <p:custDataLst>
              <p:tags r:id="rId119"/>
            </p:custDataLst>
          </p:nvPr>
        </p:nvSpPr>
        <p:spPr>
          <a:xfrm>
            <a:off x="12700" y="74255"/>
            <a:ext cx="0" cy="0"/>
          </a:xfrm>
          <a:prstGeom prst="rect">
            <a:avLst/>
          </a:prstGeom>
          <a:noFill/>
        </p:spPr>
        <p:txBody>
          <a:bodyPr vert="horz"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E8E8E8"/>
              </a:solidFill>
              <a:effectLst/>
              <a:uLnTx/>
              <a:uFillTx/>
              <a:latin typeface="Calibri" panose="020F0502020204030204" pitchFamily="34" charset="0"/>
              <a:ea typeface="+mn-ea"/>
              <a:cs typeface="+mn-cs"/>
            </a:endParaRPr>
          </a:p>
        </p:txBody>
      </p:sp>
      <p:sp>
        <p:nvSpPr>
          <p:cNvPr id="580" name="OTLSHAPE_SLT_28aaaa51c6fd496dbfb57651b2317d45_Duration" hidden="1">
            <a:extLst>
              <a:ext uri="{FF2B5EF4-FFF2-40B4-BE49-F238E27FC236}">
                <a16:creationId xmlns:a16="http://schemas.microsoft.com/office/drawing/2014/main" id="{89907375-CCFA-DF85-417C-4EA486DBDBCD}"/>
              </a:ext>
            </a:extLst>
          </p:cNvPr>
          <p:cNvSpPr txBox="1"/>
          <p:nvPr>
            <p:custDataLst>
              <p:tags r:id="rId120"/>
            </p:custDataLst>
          </p:nvPr>
        </p:nvSpPr>
        <p:spPr>
          <a:xfrm>
            <a:off x="12700" y="-310466"/>
            <a:ext cx="393700" cy="165100"/>
          </a:xfrm>
          <a:prstGeom prst="rect">
            <a:avLst/>
          </a:prstGeom>
          <a:noFill/>
        </p:spPr>
        <p:txBody>
          <a:bodyPr vert="horz"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ED7D31"/>
                </a:solidFill>
                <a:effectLst/>
                <a:uLnTx/>
                <a:uFillTx/>
                <a:latin typeface="Calibri" panose="020F0502020204030204" pitchFamily="34" charset="0"/>
                <a:ea typeface="+mn-ea"/>
                <a:cs typeface="+mn-cs"/>
              </a:rPr>
              <a:t>16 days</a:t>
            </a:r>
          </a:p>
        </p:txBody>
      </p:sp>
      <p:sp>
        <p:nvSpPr>
          <p:cNvPr id="581" name="OTLSHAPE_SLT_28aaaa51c6fd496dbfb57651b2317d45_Variance" hidden="1">
            <a:extLst>
              <a:ext uri="{FF2B5EF4-FFF2-40B4-BE49-F238E27FC236}">
                <a16:creationId xmlns:a16="http://schemas.microsoft.com/office/drawing/2014/main" id="{31531626-0D8F-6710-785F-1FB2651002C3}"/>
              </a:ext>
            </a:extLst>
          </p:cNvPr>
          <p:cNvSpPr txBox="1"/>
          <p:nvPr>
            <p:custDataLst>
              <p:tags r:id="rId121"/>
            </p:custDataLst>
          </p:nvPr>
        </p:nvSpPr>
        <p:spPr>
          <a:xfrm>
            <a:off x="12700" y="66561"/>
            <a:ext cx="0" cy="0"/>
          </a:xfrm>
          <a:prstGeom prst="rect">
            <a:avLst/>
          </a:prstGeom>
          <a:noFill/>
        </p:spPr>
        <p:txBody>
          <a:bodyPr vert="horz"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582" name="OTLSHAPE_SLT_28aaaa51c6fd496dbfb57651b2317d45_StartDate" hidden="1">
            <a:extLst>
              <a:ext uri="{FF2B5EF4-FFF2-40B4-BE49-F238E27FC236}">
                <a16:creationId xmlns:a16="http://schemas.microsoft.com/office/drawing/2014/main" id="{FB6A8426-98C1-CA5B-50C9-883087321582}"/>
              </a:ext>
            </a:extLst>
          </p:cNvPr>
          <p:cNvSpPr txBox="1"/>
          <p:nvPr>
            <p:custDataLst>
              <p:tags r:id="rId122"/>
            </p:custDataLst>
          </p:nvPr>
        </p:nvSpPr>
        <p:spPr>
          <a:xfrm>
            <a:off x="12700" y="74255"/>
            <a:ext cx="0" cy="0"/>
          </a:xfrm>
          <a:prstGeom prst="rect">
            <a:avLst/>
          </a:prstGeom>
          <a:noFill/>
        </p:spPr>
        <p:txBody>
          <a:bodyPr vert="horz"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0E2841"/>
              </a:solidFill>
              <a:effectLst/>
              <a:uLnTx/>
              <a:uFillTx/>
              <a:latin typeface="Calibri" panose="020F0502020204030204" pitchFamily="34" charset="0"/>
              <a:ea typeface="+mn-ea"/>
              <a:cs typeface="+mn-cs"/>
            </a:endParaRPr>
          </a:p>
        </p:txBody>
      </p:sp>
      <p:sp>
        <p:nvSpPr>
          <p:cNvPr id="583" name="OTLSHAPE_SLT_28aaaa51c6fd496dbfb57651b2317d45_EndDate" hidden="1">
            <a:extLst>
              <a:ext uri="{FF2B5EF4-FFF2-40B4-BE49-F238E27FC236}">
                <a16:creationId xmlns:a16="http://schemas.microsoft.com/office/drawing/2014/main" id="{363881F0-88BA-D5C5-5F0C-66C11C6FD0FC}"/>
              </a:ext>
            </a:extLst>
          </p:cNvPr>
          <p:cNvSpPr txBox="1"/>
          <p:nvPr>
            <p:custDataLst>
              <p:tags r:id="rId123"/>
            </p:custDataLst>
          </p:nvPr>
        </p:nvSpPr>
        <p:spPr>
          <a:xfrm>
            <a:off x="12700" y="74255"/>
            <a:ext cx="0" cy="0"/>
          </a:xfrm>
          <a:prstGeom prst="rect">
            <a:avLst/>
          </a:prstGeom>
          <a:noFill/>
        </p:spPr>
        <p:txBody>
          <a:bodyPr vert="horz"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0E2841"/>
              </a:solidFill>
              <a:effectLst/>
              <a:uLnTx/>
              <a:uFillTx/>
              <a:latin typeface="Calibri" panose="020F0502020204030204" pitchFamily="34" charset="0"/>
              <a:ea typeface="+mn-ea"/>
              <a:cs typeface="+mn-cs"/>
            </a:endParaRPr>
          </a:p>
        </p:txBody>
      </p:sp>
      <p:sp>
        <p:nvSpPr>
          <p:cNvPr id="584" name="OTLSHAPE_SLT_28aaaa51c6fd496dbfb57651b2317d45_JoinedDate">
            <a:extLst>
              <a:ext uri="{FF2B5EF4-FFF2-40B4-BE49-F238E27FC236}">
                <a16:creationId xmlns:a16="http://schemas.microsoft.com/office/drawing/2014/main" id="{9485599E-3488-5835-B400-A754764036D3}"/>
              </a:ext>
            </a:extLst>
          </p:cNvPr>
          <p:cNvSpPr txBox="1"/>
          <p:nvPr>
            <p:custDataLst>
              <p:tags r:id="rId124"/>
            </p:custDataLst>
          </p:nvPr>
        </p:nvSpPr>
        <p:spPr>
          <a:xfrm>
            <a:off x="4425723" y="3273780"/>
            <a:ext cx="1079500" cy="155025"/>
          </a:xfrm>
          <a:prstGeom prst="rect">
            <a:avLst/>
          </a:prstGeom>
          <a:noFill/>
        </p:spPr>
        <p:txBody>
          <a:bodyPr vert="horz"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4" normalizeH="0" baseline="0" noProof="0">
                <a:ln>
                  <a:noFill/>
                </a:ln>
                <a:solidFill>
                  <a:srgbClr val="0E2841"/>
                </a:solidFill>
                <a:effectLst/>
                <a:uLnTx/>
                <a:uFillTx/>
                <a:latin typeface="Calibri" panose="020F0502020204030204" pitchFamily="34" charset="0"/>
                <a:ea typeface="+mn-ea"/>
                <a:cs typeface="+mn-cs"/>
              </a:rPr>
              <a:t>Nov 2026 - Dec 2026</a:t>
            </a:r>
          </a:p>
        </p:txBody>
      </p:sp>
      <p:sp>
        <p:nvSpPr>
          <p:cNvPr id="585" name="OTLSHAPE_SLT_28aaaa51c6fd496dbfb57651b2317d45_Title">
            <a:extLst>
              <a:ext uri="{FF2B5EF4-FFF2-40B4-BE49-F238E27FC236}">
                <a16:creationId xmlns:a16="http://schemas.microsoft.com/office/drawing/2014/main" id="{9CDD2667-7DF6-1ECE-68B6-9516C2E57411}"/>
              </a:ext>
            </a:extLst>
          </p:cNvPr>
          <p:cNvSpPr txBox="1"/>
          <p:nvPr>
            <p:custDataLst>
              <p:tags r:id="rId125"/>
            </p:custDataLst>
          </p:nvPr>
        </p:nvSpPr>
        <p:spPr>
          <a:xfrm>
            <a:off x="6008657" y="3266033"/>
            <a:ext cx="2679700" cy="170519"/>
          </a:xfrm>
          <a:prstGeom prst="rect">
            <a:avLst/>
          </a:prstGeom>
          <a:noFill/>
        </p:spPr>
        <p:txBody>
          <a:bodyPr vert="horz"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4" normalizeH="0" baseline="0" noProof="0">
                <a:ln>
                  <a:noFill/>
                </a:ln>
                <a:solidFill>
                  <a:srgbClr val="000000"/>
                </a:solidFill>
                <a:effectLst/>
                <a:uLnTx/>
                <a:uFillTx/>
                <a:latin typeface="Calibri" panose="020F0502020204030204" pitchFamily="34" charset="0"/>
                <a:ea typeface="+mn-ea"/>
                <a:cs typeface="+mn-cs"/>
              </a:rPr>
              <a:t>Local and Integrated testing of Chopper System</a:t>
            </a:r>
          </a:p>
        </p:txBody>
      </p:sp>
      <p:sp>
        <p:nvSpPr>
          <p:cNvPr id="586" name="OTLSHAPE_SLT_28aaaa51c6fd496dbfb57651b2317d45_TextPercentage" hidden="1">
            <a:extLst>
              <a:ext uri="{FF2B5EF4-FFF2-40B4-BE49-F238E27FC236}">
                <a16:creationId xmlns:a16="http://schemas.microsoft.com/office/drawing/2014/main" id="{247CA81A-3697-D1A5-7BD7-5E81F8C4E986}"/>
              </a:ext>
            </a:extLst>
          </p:cNvPr>
          <p:cNvSpPr txBox="1"/>
          <p:nvPr>
            <p:custDataLst>
              <p:tags r:id="rId126"/>
            </p:custDataLst>
          </p:nvPr>
        </p:nvSpPr>
        <p:spPr>
          <a:xfrm>
            <a:off x="12700" y="74255"/>
            <a:ext cx="0" cy="0"/>
          </a:xfrm>
          <a:prstGeom prst="rect">
            <a:avLst/>
          </a:prstGeom>
          <a:noFill/>
        </p:spPr>
        <p:txBody>
          <a:bodyPr vert="horz"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E8E8E8"/>
              </a:solidFill>
              <a:effectLst/>
              <a:uLnTx/>
              <a:uFillTx/>
              <a:latin typeface="Calibri" panose="020F0502020204030204" pitchFamily="34" charset="0"/>
              <a:ea typeface="+mn-ea"/>
              <a:cs typeface="+mn-cs"/>
            </a:endParaRPr>
          </a:p>
        </p:txBody>
      </p:sp>
      <p:sp>
        <p:nvSpPr>
          <p:cNvPr id="588" name="OTLSHAPE_SLM_334654e7daf646f2aae0899567628242_Title">
            <a:extLst>
              <a:ext uri="{FF2B5EF4-FFF2-40B4-BE49-F238E27FC236}">
                <a16:creationId xmlns:a16="http://schemas.microsoft.com/office/drawing/2014/main" id="{B97B1B10-50D2-FB68-92F1-D6209CC0D726}"/>
              </a:ext>
            </a:extLst>
          </p:cNvPr>
          <p:cNvSpPr txBox="1"/>
          <p:nvPr>
            <p:custDataLst>
              <p:tags r:id="rId127"/>
            </p:custDataLst>
          </p:nvPr>
        </p:nvSpPr>
        <p:spPr>
          <a:xfrm>
            <a:off x="3879248" y="3478292"/>
            <a:ext cx="1955800" cy="170519"/>
          </a:xfrm>
          <a:prstGeom prst="rect">
            <a:avLst/>
          </a:prstGeom>
          <a:noFill/>
        </p:spPr>
        <p:txBody>
          <a:bodyPr vert="horz"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4" normalizeH="0" baseline="0" noProof="0">
                <a:ln>
                  <a:noFill/>
                </a:ln>
                <a:solidFill>
                  <a:srgbClr val="000000"/>
                </a:solidFill>
                <a:effectLst/>
                <a:uLnTx/>
                <a:uFillTx/>
                <a:latin typeface="Calibri" panose="020F0502020204030204" pitchFamily="34" charset="0"/>
                <a:ea typeface="+mn-ea"/>
                <a:cs typeface="+mn-cs"/>
              </a:rPr>
              <a:t>Back into CP1 with 55 days of float</a:t>
            </a:r>
          </a:p>
        </p:txBody>
      </p:sp>
      <p:sp>
        <p:nvSpPr>
          <p:cNvPr id="589" name="OTLSHAPE_SLM_334654e7daf646f2aae0899567628242_Date" hidden="1">
            <a:extLst>
              <a:ext uri="{FF2B5EF4-FFF2-40B4-BE49-F238E27FC236}">
                <a16:creationId xmlns:a16="http://schemas.microsoft.com/office/drawing/2014/main" id="{EA75B0FE-9193-08A5-8DC7-310247FCD3EE}"/>
              </a:ext>
            </a:extLst>
          </p:cNvPr>
          <p:cNvSpPr txBox="1"/>
          <p:nvPr>
            <p:custDataLst>
              <p:tags r:id="rId128"/>
            </p:custDataLst>
          </p:nvPr>
        </p:nvSpPr>
        <p:spPr>
          <a:xfrm>
            <a:off x="12700" y="-233521"/>
            <a:ext cx="0" cy="0"/>
          </a:xfrm>
          <a:prstGeom prst="rect">
            <a:avLst/>
          </a:prstGeom>
          <a:noFill/>
        </p:spPr>
        <p:txBody>
          <a:bodyPr vert="horz"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E2841"/>
                </a:solidFill>
                <a:effectLst/>
                <a:uLnTx/>
                <a:uFillTx/>
                <a:latin typeface="Calibri" panose="020F0502020204030204" pitchFamily="34" charset="0"/>
                <a:ea typeface="+mn-ea"/>
                <a:cs typeface="+mn-cs"/>
              </a:rPr>
              <a:t>Dec 16</a:t>
            </a:r>
          </a:p>
        </p:txBody>
      </p:sp>
      <p:sp>
        <p:nvSpPr>
          <p:cNvPr id="600" name="OTLSHAPE_SLM_334654e7daf646f2aae0899567628242_Variance" hidden="1">
            <a:extLst>
              <a:ext uri="{FF2B5EF4-FFF2-40B4-BE49-F238E27FC236}">
                <a16:creationId xmlns:a16="http://schemas.microsoft.com/office/drawing/2014/main" id="{003C13BB-0482-6362-654A-A5A898D55802}"/>
              </a:ext>
            </a:extLst>
          </p:cNvPr>
          <p:cNvSpPr txBox="1"/>
          <p:nvPr>
            <p:custDataLst>
              <p:tags r:id="rId129"/>
            </p:custDataLst>
          </p:nvPr>
        </p:nvSpPr>
        <p:spPr>
          <a:xfrm>
            <a:off x="12700" y="-271993"/>
            <a:ext cx="0" cy="0"/>
          </a:xfrm>
          <a:prstGeom prst="rect">
            <a:avLst/>
          </a:prstGeom>
          <a:noFill/>
        </p:spPr>
        <p:txBody>
          <a:bodyPr vert="horz"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0 days</a:t>
            </a:r>
          </a:p>
        </p:txBody>
      </p:sp>
      <p:sp>
        <p:nvSpPr>
          <p:cNvPr id="607" name="OTLSHAPE_SLT_1b2091421c5d4975821c6b6a9f03e018_Duration" hidden="1">
            <a:extLst>
              <a:ext uri="{FF2B5EF4-FFF2-40B4-BE49-F238E27FC236}">
                <a16:creationId xmlns:a16="http://schemas.microsoft.com/office/drawing/2014/main" id="{75548353-4072-AC0D-E2A3-D8DC6DD9ED0F}"/>
              </a:ext>
            </a:extLst>
          </p:cNvPr>
          <p:cNvSpPr txBox="1"/>
          <p:nvPr>
            <p:custDataLst>
              <p:tags r:id="rId130"/>
            </p:custDataLst>
          </p:nvPr>
        </p:nvSpPr>
        <p:spPr>
          <a:xfrm>
            <a:off x="12700" y="-310466"/>
            <a:ext cx="393700" cy="165100"/>
          </a:xfrm>
          <a:prstGeom prst="rect">
            <a:avLst/>
          </a:prstGeom>
          <a:noFill/>
        </p:spPr>
        <p:txBody>
          <a:bodyPr vert="horz"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ED7D31"/>
                </a:solidFill>
                <a:effectLst/>
                <a:uLnTx/>
                <a:uFillTx/>
                <a:latin typeface="Calibri" panose="020F0502020204030204" pitchFamily="34" charset="0"/>
                <a:ea typeface="+mn-ea"/>
                <a:cs typeface="+mn-cs"/>
              </a:rPr>
              <a:t>58 days</a:t>
            </a:r>
          </a:p>
        </p:txBody>
      </p:sp>
      <p:sp>
        <p:nvSpPr>
          <p:cNvPr id="608" name="OTLSHAPE_SLT_1b2091421c5d4975821c6b6a9f03e018_Variance" hidden="1">
            <a:extLst>
              <a:ext uri="{FF2B5EF4-FFF2-40B4-BE49-F238E27FC236}">
                <a16:creationId xmlns:a16="http://schemas.microsoft.com/office/drawing/2014/main" id="{3F9F44A4-17D3-B870-D7F9-A0D33531EB3F}"/>
              </a:ext>
            </a:extLst>
          </p:cNvPr>
          <p:cNvSpPr txBox="1"/>
          <p:nvPr>
            <p:custDataLst>
              <p:tags r:id="rId131"/>
            </p:custDataLst>
          </p:nvPr>
        </p:nvSpPr>
        <p:spPr>
          <a:xfrm>
            <a:off x="12700" y="66561"/>
            <a:ext cx="0" cy="0"/>
          </a:xfrm>
          <a:prstGeom prst="rect">
            <a:avLst/>
          </a:prstGeom>
          <a:noFill/>
        </p:spPr>
        <p:txBody>
          <a:bodyPr vert="horz"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614" name="OTLSHAPE_SLT_1b2091421c5d4975821c6b6a9f03e018_StartDate" hidden="1">
            <a:extLst>
              <a:ext uri="{FF2B5EF4-FFF2-40B4-BE49-F238E27FC236}">
                <a16:creationId xmlns:a16="http://schemas.microsoft.com/office/drawing/2014/main" id="{2BF75D5C-C48F-30A8-775E-E2E2FDD60AF5}"/>
              </a:ext>
            </a:extLst>
          </p:cNvPr>
          <p:cNvSpPr txBox="1"/>
          <p:nvPr>
            <p:custDataLst>
              <p:tags r:id="rId132"/>
            </p:custDataLst>
          </p:nvPr>
        </p:nvSpPr>
        <p:spPr>
          <a:xfrm>
            <a:off x="12700" y="74255"/>
            <a:ext cx="0" cy="0"/>
          </a:xfrm>
          <a:prstGeom prst="rect">
            <a:avLst/>
          </a:prstGeom>
          <a:noFill/>
        </p:spPr>
        <p:txBody>
          <a:bodyPr vert="horz"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0E2841"/>
              </a:solidFill>
              <a:effectLst/>
              <a:uLnTx/>
              <a:uFillTx/>
              <a:latin typeface="Calibri" panose="020F0502020204030204" pitchFamily="34" charset="0"/>
              <a:ea typeface="+mn-ea"/>
              <a:cs typeface="+mn-cs"/>
            </a:endParaRPr>
          </a:p>
        </p:txBody>
      </p:sp>
      <p:sp>
        <p:nvSpPr>
          <p:cNvPr id="615" name="OTLSHAPE_SLT_1b2091421c5d4975821c6b6a9f03e018_EndDate" hidden="1">
            <a:extLst>
              <a:ext uri="{FF2B5EF4-FFF2-40B4-BE49-F238E27FC236}">
                <a16:creationId xmlns:a16="http://schemas.microsoft.com/office/drawing/2014/main" id="{75F50931-AF17-A376-BFDC-EC21372F3596}"/>
              </a:ext>
            </a:extLst>
          </p:cNvPr>
          <p:cNvSpPr txBox="1"/>
          <p:nvPr>
            <p:custDataLst>
              <p:tags r:id="rId133"/>
            </p:custDataLst>
          </p:nvPr>
        </p:nvSpPr>
        <p:spPr>
          <a:xfrm>
            <a:off x="12700" y="74255"/>
            <a:ext cx="0" cy="0"/>
          </a:xfrm>
          <a:prstGeom prst="rect">
            <a:avLst/>
          </a:prstGeom>
          <a:noFill/>
        </p:spPr>
        <p:txBody>
          <a:bodyPr vert="horz"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0E2841"/>
              </a:solidFill>
              <a:effectLst/>
              <a:uLnTx/>
              <a:uFillTx/>
              <a:latin typeface="Calibri" panose="020F0502020204030204" pitchFamily="34" charset="0"/>
              <a:ea typeface="+mn-ea"/>
              <a:cs typeface="+mn-cs"/>
            </a:endParaRPr>
          </a:p>
        </p:txBody>
      </p:sp>
      <p:sp>
        <p:nvSpPr>
          <p:cNvPr id="616" name="OTLSHAPE_SLT_1b2091421c5d4975821c6b6a9f03e018_JoinedDate">
            <a:extLst>
              <a:ext uri="{FF2B5EF4-FFF2-40B4-BE49-F238E27FC236}">
                <a16:creationId xmlns:a16="http://schemas.microsoft.com/office/drawing/2014/main" id="{A8246B17-F699-3287-873E-2FD0A3646002}"/>
              </a:ext>
            </a:extLst>
          </p:cNvPr>
          <p:cNvSpPr txBox="1"/>
          <p:nvPr>
            <p:custDataLst>
              <p:tags r:id="rId134"/>
            </p:custDataLst>
          </p:nvPr>
        </p:nvSpPr>
        <p:spPr>
          <a:xfrm>
            <a:off x="14182" y="3774498"/>
            <a:ext cx="1028700" cy="155025"/>
          </a:xfrm>
          <a:prstGeom prst="rect">
            <a:avLst/>
          </a:prstGeom>
          <a:noFill/>
        </p:spPr>
        <p:txBody>
          <a:bodyPr vert="horz"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4" normalizeH="0" baseline="0" noProof="0">
                <a:ln>
                  <a:noFill/>
                </a:ln>
                <a:solidFill>
                  <a:srgbClr val="0E2841"/>
                </a:solidFill>
                <a:effectLst/>
                <a:uLnTx/>
                <a:uFillTx/>
                <a:latin typeface="Calibri" panose="020F0502020204030204" pitchFamily="34" charset="0"/>
                <a:ea typeface="+mn-ea"/>
                <a:cs typeface="+mn-cs"/>
              </a:rPr>
              <a:t>Apr 2026 - Jun 2026</a:t>
            </a:r>
          </a:p>
        </p:txBody>
      </p:sp>
      <p:sp>
        <p:nvSpPr>
          <p:cNvPr id="617" name="OTLSHAPE_SLT_1b2091421c5d4975821c6b6a9f03e018_Title">
            <a:extLst>
              <a:ext uri="{FF2B5EF4-FFF2-40B4-BE49-F238E27FC236}">
                <a16:creationId xmlns:a16="http://schemas.microsoft.com/office/drawing/2014/main" id="{145D5383-B36D-DD54-C250-60E579BF25C8}"/>
              </a:ext>
            </a:extLst>
          </p:cNvPr>
          <p:cNvSpPr txBox="1"/>
          <p:nvPr>
            <p:custDataLst>
              <p:tags r:id="rId135"/>
            </p:custDataLst>
          </p:nvPr>
        </p:nvSpPr>
        <p:spPr>
          <a:xfrm>
            <a:off x="2640116" y="3766751"/>
            <a:ext cx="2946400" cy="170519"/>
          </a:xfrm>
          <a:prstGeom prst="rect">
            <a:avLst/>
          </a:prstGeom>
          <a:noFill/>
        </p:spPr>
        <p:txBody>
          <a:bodyPr vert="horz"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2" normalizeH="0" baseline="0" noProof="0">
                <a:ln>
                  <a:noFill/>
                </a:ln>
                <a:solidFill>
                  <a:srgbClr val="000000"/>
                </a:solidFill>
                <a:effectLst/>
                <a:uLnTx/>
                <a:uFillTx/>
                <a:latin typeface="Calibri" panose="020F0502020204030204" pitchFamily="34" charset="0"/>
                <a:ea typeface="+mn-ea"/>
                <a:cs typeface="+mn-cs"/>
              </a:rPr>
              <a:t>Supports for RC and Det A: Design phase  (LLB-&gt;ESS)</a:t>
            </a:r>
          </a:p>
        </p:txBody>
      </p:sp>
      <p:sp>
        <p:nvSpPr>
          <p:cNvPr id="618" name="OTLSHAPE_SLT_1b2091421c5d4975821c6b6a9f03e018_TextPercentage" hidden="1">
            <a:extLst>
              <a:ext uri="{FF2B5EF4-FFF2-40B4-BE49-F238E27FC236}">
                <a16:creationId xmlns:a16="http://schemas.microsoft.com/office/drawing/2014/main" id="{E2EF5501-2F1A-A280-9ED4-EF64D299E857}"/>
              </a:ext>
            </a:extLst>
          </p:cNvPr>
          <p:cNvSpPr txBox="1"/>
          <p:nvPr>
            <p:custDataLst>
              <p:tags r:id="rId136"/>
            </p:custDataLst>
          </p:nvPr>
        </p:nvSpPr>
        <p:spPr>
          <a:xfrm>
            <a:off x="12700" y="74255"/>
            <a:ext cx="0" cy="0"/>
          </a:xfrm>
          <a:prstGeom prst="rect">
            <a:avLst/>
          </a:prstGeom>
          <a:noFill/>
        </p:spPr>
        <p:txBody>
          <a:bodyPr vert="horz"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EEECE1"/>
              </a:solidFill>
              <a:effectLst/>
              <a:uLnTx/>
              <a:uFillTx/>
              <a:latin typeface="Calibri" panose="020F0502020204030204" pitchFamily="34" charset="0"/>
              <a:ea typeface="+mn-ea"/>
              <a:cs typeface="+mn-cs"/>
            </a:endParaRPr>
          </a:p>
        </p:txBody>
      </p:sp>
      <p:sp>
        <p:nvSpPr>
          <p:cNvPr id="622" name="OTLSHAPE_SLT_9a2c1c55c9a44c34bd4c4f123bf5c2a5_Duration" hidden="1">
            <a:extLst>
              <a:ext uri="{FF2B5EF4-FFF2-40B4-BE49-F238E27FC236}">
                <a16:creationId xmlns:a16="http://schemas.microsoft.com/office/drawing/2014/main" id="{D556C29B-97D6-A00C-52D9-765491543523}"/>
              </a:ext>
            </a:extLst>
          </p:cNvPr>
          <p:cNvSpPr txBox="1"/>
          <p:nvPr>
            <p:custDataLst>
              <p:tags r:id="rId137"/>
            </p:custDataLst>
          </p:nvPr>
        </p:nvSpPr>
        <p:spPr>
          <a:xfrm>
            <a:off x="12700" y="-310466"/>
            <a:ext cx="393700" cy="165100"/>
          </a:xfrm>
          <a:prstGeom prst="rect">
            <a:avLst/>
          </a:prstGeom>
          <a:noFill/>
        </p:spPr>
        <p:txBody>
          <a:bodyPr vert="horz"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ED7D31"/>
                </a:solidFill>
                <a:effectLst/>
                <a:uLnTx/>
                <a:uFillTx/>
                <a:latin typeface="Calibri" panose="020F0502020204030204" pitchFamily="34" charset="0"/>
                <a:ea typeface="+mn-ea"/>
                <a:cs typeface="+mn-cs"/>
              </a:rPr>
              <a:t>54 days</a:t>
            </a:r>
          </a:p>
        </p:txBody>
      </p:sp>
      <p:sp>
        <p:nvSpPr>
          <p:cNvPr id="623" name="OTLSHAPE_SLT_9a2c1c55c9a44c34bd4c4f123bf5c2a5_Variance" hidden="1">
            <a:extLst>
              <a:ext uri="{FF2B5EF4-FFF2-40B4-BE49-F238E27FC236}">
                <a16:creationId xmlns:a16="http://schemas.microsoft.com/office/drawing/2014/main" id="{F48BEBF2-09B4-FE31-6FD9-66F81C43AFC3}"/>
              </a:ext>
            </a:extLst>
          </p:cNvPr>
          <p:cNvSpPr txBox="1"/>
          <p:nvPr>
            <p:custDataLst>
              <p:tags r:id="rId138"/>
            </p:custDataLst>
          </p:nvPr>
        </p:nvSpPr>
        <p:spPr>
          <a:xfrm>
            <a:off x="12700" y="66561"/>
            <a:ext cx="0" cy="0"/>
          </a:xfrm>
          <a:prstGeom prst="rect">
            <a:avLst/>
          </a:prstGeom>
          <a:noFill/>
        </p:spPr>
        <p:txBody>
          <a:bodyPr vert="horz"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624" name="OTLSHAPE_SLT_9a2c1c55c9a44c34bd4c4f123bf5c2a5_StartDate" hidden="1">
            <a:extLst>
              <a:ext uri="{FF2B5EF4-FFF2-40B4-BE49-F238E27FC236}">
                <a16:creationId xmlns:a16="http://schemas.microsoft.com/office/drawing/2014/main" id="{A02A2717-F93E-3889-B261-231BE46E38A9}"/>
              </a:ext>
            </a:extLst>
          </p:cNvPr>
          <p:cNvSpPr txBox="1"/>
          <p:nvPr>
            <p:custDataLst>
              <p:tags r:id="rId139"/>
            </p:custDataLst>
          </p:nvPr>
        </p:nvSpPr>
        <p:spPr>
          <a:xfrm>
            <a:off x="12700" y="74255"/>
            <a:ext cx="0" cy="0"/>
          </a:xfrm>
          <a:prstGeom prst="rect">
            <a:avLst/>
          </a:prstGeom>
          <a:noFill/>
        </p:spPr>
        <p:txBody>
          <a:bodyPr vert="horz"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0E2841"/>
              </a:solidFill>
              <a:effectLst/>
              <a:uLnTx/>
              <a:uFillTx/>
              <a:latin typeface="Calibri" panose="020F0502020204030204" pitchFamily="34" charset="0"/>
              <a:ea typeface="+mn-ea"/>
              <a:cs typeface="+mn-cs"/>
            </a:endParaRPr>
          </a:p>
        </p:txBody>
      </p:sp>
      <p:sp>
        <p:nvSpPr>
          <p:cNvPr id="625" name="OTLSHAPE_SLT_9a2c1c55c9a44c34bd4c4f123bf5c2a5_EndDate" hidden="1">
            <a:extLst>
              <a:ext uri="{FF2B5EF4-FFF2-40B4-BE49-F238E27FC236}">
                <a16:creationId xmlns:a16="http://schemas.microsoft.com/office/drawing/2014/main" id="{78357BE5-88D3-771F-3A57-35CF70683E44}"/>
              </a:ext>
            </a:extLst>
          </p:cNvPr>
          <p:cNvSpPr txBox="1"/>
          <p:nvPr>
            <p:custDataLst>
              <p:tags r:id="rId140"/>
            </p:custDataLst>
          </p:nvPr>
        </p:nvSpPr>
        <p:spPr>
          <a:xfrm>
            <a:off x="12700" y="74255"/>
            <a:ext cx="0" cy="0"/>
          </a:xfrm>
          <a:prstGeom prst="rect">
            <a:avLst/>
          </a:prstGeom>
          <a:noFill/>
        </p:spPr>
        <p:txBody>
          <a:bodyPr vert="horz"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0E2841"/>
              </a:solidFill>
              <a:effectLst/>
              <a:uLnTx/>
              <a:uFillTx/>
              <a:latin typeface="Calibri" panose="020F0502020204030204" pitchFamily="34" charset="0"/>
              <a:ea typeface="+mn-ea"/>
              <a:cs typeface="+mn-cs"/>
            </a:endParaRPr>
          </a:p>
        </p:txBody>
      </p:sp>
      <p:sp>
        <p:nvSpPr>
          <p:cNvPr id="627" name="OTLSHAPE_SLT_9a2c1c55c9a44c34bd4c4f123bf5c2a5_JoinedDate">
            <a:extLst>
              <a:ext uri="{FF2B5EF4-FFF2-40B4-BE49-F238E27FC236}">
                <a16:creationId xmlns:a16="http://schemas.microsoft.com/office/drawing/2014/main" id="{66B054D0-3004-B3C4-B3A3-07C53809D7D4}"/>
              </a:ext>
            </a:extLst>
          </p:cNvPr>
          <p:cNvSpPr txBox="1"/>
          <p:nvPr>
            <p:custDataLst>
              <p:tags r:id="rId141"/>
            </p:custDataLst>
          </p:nvPr>
        </p:nvSpPr>
        <p:spPr>
          <a:xfrm>
            <a:off x="1544971" y="3983117"/>
            <a:ext cx="1041400" cy="155025"/>
          </a:xfrm>
          <a:prstGeom prst="rect">
            <a:avLst/>
          </a:prstGeom>
          <a:noFill/>
        </p:spPr>
        <p:txBody>
          <a:bodyPr vert="horz"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4" normalizeH="0" baseline="0" noProof="0">
                <a:ln>
                  <a:noFill/>
                </a:ln>
                <a:solidFill>
                  <a:srgbClr val="0E2841"/>
                </a:solidFill>
                <a:effectLst/>
                <a:uLnTx/>
                <a:uFillTx/>
                <a:latin typeface="Calibri" panose="020F0502020204030204" pitchFamily="34" charset="0"/>
                <a:ea typeface="+mn-ea"/>
                <a:cs typeface="+mn-cs"/>
              </a:rPr>
              <a:t>Jun 2026 - Sep 2026</a:t>
            </a:r>
          </a:p>
        </p:txBody>
      </p:sp>
      <p:sp>
        <p:nvSpPr>
          <p:cNvPr id="628" name="OTLSHAPE_SLT_9a2c1c55c9a44c34bd4c4f123bf5c2a5_Title">
            <a:extLst>
              <a:ext uri="{FF2B5EF4-FFF2-40B4-BE49-F238E27FC236}">
                <a16:creationId xmlns:a16="http://schemas.microsoft.com/office/drawing/2014/main" id="{898BF1BC-A3EA-58E3-AB76-297346E3F326}"/>
              </a:ext>
            </a:extLst>
          </p:cNvPr>
          <p:cNvSpPr txBox="1"/>
          <p:nvPr>
            <p:custDataLst>
              <p:tags r:id="rId142"/>
            </p:custDataLst>
          </p:nvPr>
        </p:nvSpPr>
        <p:spPr>
          <a:xfrm>
            <a:off x="4062389" y="3975370"/>
            <a:ext cx="4114800" cy="170519"/>
          </a:xfrm>
          <a:prstGeom prst="rect">
            <a:avLst/>
          </a:prstGeom>
          <a:noFill/>
        </p:spPr>
        <p:txBody>
          <a:bodyPr vert="horz"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2" normalizeH="0" baseline="0" noProof="0">
                <a:ln>
                  <a:noFill/>
                </a:ln>
                <a:solidFill>
                  <a:srgbClr val="000000"/>
                </a:solidFill>
                <a:effectLst/>
                <a:uLnTx/>
                <a:uFillTx/>
                <a:latin typeface="Calibri" panose="020F0502020204030204" pitchFamily="34" charset="0"/>
                <a:ea typeface="+mn-ea"/>
                <a:cs typeface="+mn-cs"/>
              </a:rPr>
              <a:t>Supports for RC and Det A: Procurement and Manufacturing phase  (LLB)</a:t>
            </a:r>
          </a:p>
        </p:txBody>
      </p:sp>
      <p:sp>
        <p:nvSpPr>
          <p:cNvPr id="629" name="OTLSHAPE_SLT_9a2c1c55c9a44c34bd4c4f123bf5c2a5_TextPercentage" hidden="1">
            <a:extLst>
              <a:ext uri="{FF2B5EF4-FFF2-40B4-BE49-F238E27FC236}">
                <a16:creationId xmlns:a16="http://schemas.microsoft.com/office/drawing/2014/main" id="{7736B6D1-D6D7-8711-8989-54E715D49959}"/>
              </a:ext>
            </a:extLst>
          </p:cNvPr>
          <p:cNvSpPr txBox="1"/>
          <p:nvPr>
            <p:custDataLst>
              <p:tags r:id="rId143"/>
            </p:custDataLst>
          </p:nvPr>
        </p:nvSpPr>
        <p:spPr>
          <a:xfrm>
            <a:off x="12700" y="74255"/>
            <a:ext cx="0" cy="0"/>
          </a:xfrm>
          <a:prstGeom prst="rect">
            <a:avLst/>
          </a:prstGeom>
          <a:noFill/>
        </p:spPr>
        <p:txBody>
          <a:bodyPr vert="horz"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EEECE1"/>
              </a:solidFill>
              <a:effectLst/>
              <a:uLnTx/>
              <a:uFillTx/>
              <a:latin typeface="Calibri" panose="020F0502020204030204" pitchFamily="34" charset="0"/>
              <a:ea typeface="+mn-ea"/>
              <a:cs typeface="+mn-cs"/>
            </a:endParaRPr>
          </a:p>
        </p:txBody>
      </p:sp>
      <p:sp>
        <p:nvSpPr>
          <p:cNvPr id="634" name="OTLSHAPE_SLT_1d8942a5f8854bc8a7980b01cefeeba7_Duration" hidden="1">
            <a:extLst>
              <a:ext uri="{FF2B5EF4-FFF2-40B4-BE49-F238E27FC236}">
                <a16:creationId xmlns:a16="http://schemas.microsoft.com/office/drawing/2014/main" id="{345B0F21-FB1E-B268-ADCB-9D39F2764D1B}"/>
              </a:ext>
            </a:extLst>
          </p:cNvPr>
          <p:cNvSpPr txBox="1"/>
          <p:nvPr>
            <p:custDataLst>
              <p:tags r:id="rId144"/>
            </p:custDataLst>
          </p:nvPr>
        </p:nvSpPr>
        <p:spPr>
          <a:xfrm>
            <a:off x="12700" y="-310466"/>
            <a:ext cx="393700" cy="165100"/>
          </a:xfrm>
          <a:prstGeom prst="rect">
            <a:avLst/>
          </a:prstGeom>
          <a:noFill/>
        </p:spPr>
        <p:txBody>
          <a:bodyPr vert="horz"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ED7D31"/>
                </a:solidFill>
                <a:effectLst/>
                <a:uLnTx/>
                <a:uFillTx/>
                <a:latin typeface="Calibri" panose="020F0502020204030204" pitchFamily="34" charset="0"/>
                <a:ea typeface="+mn-ea"/>
                <a:cs typeface="+mn-cs"/>
              </a:rPr>
              <a:t>35 days</a:t>
            </a:r>
          </a:p>
        </p:txBody>
      </p:sp>
      <p:sp>
        <p:nvSpPr>
          <p:cNvPr id="635" name="OTLSHAPE_SLT_1d8942a5f8854bc8a7980b01cefeeba7_Variance" hidden="1">
            <a:extLst>
              <a:ext uri="{FF2B5EF4-FFF2-40B4-BE49-F238E27FC236}">
                <a16:creationId xmlns:a16="http://schemas.microsoft.com/office/drawing/2014/main" id="{5DFF24BE-745A-B01D-ED29-B6D41A64C679}"/>
              </a:ext>
            </a:extLst>
          </p:cNvPr>
          <p:cNvSpPr txBox="1"/>
          <p:nvPr>
            <p:custDataLst>
              <p:tags r:id="rId145"/>
            </p:custDataLst>
          </p:nvPr>
        </p:nvSpPr>
        <p:spPr>
          <a:xfrm>
            <a:off x="12700" y="66561"/>
            <a:ext cx="0" cy="0"/>
          </a:xfrm>
          <a:prstGeom prst="rect">
            <a:avLst/>
          </a:prstGeom>
          <a:noFill/>
        </p:spPr>
        <p:txBody>
          <a:bodyPr vert="horz"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636" name="OTLSHAPE_SLT_1d8942a5f8854bc8a7980b01cefeeba7_StartDate" hidden="1">
            <a:extLst>
              <a:ext uri="{FF2B5EF4-FFF2-40B4-BE49-F238E27FC236}">
                <a16:creationId xmlns:a16="http://schemas.microsoft.com/office/drawing/2014/main" id="{E9B716D9-7ED5-84AB-7D1C-8A44DCA9E178}"/>
              </a:ext>
            </a:extLst>
          </p:cNvPr>
          <p:cNvSpPr txBox="1"/>
          <p:nvPr>
            <p:custDataLst>
              <p:tags r:id="rId146"/>
            </p:custDataLst>
          </p:nvPr>
        </p:nvSpPr>
        <p:spPr>
          <a:xfrm>
            <a:off x="12700" y="74255"/>
            <a:ext cx="0" cy="0"/>
          </a:xfrm>
          <a:prstGeom prst="rect">
            <a:avLst/>
          </a:prstGeom>
          <a:noFill/>
        </p:spPr>
        <p:txBody>
          <a:bodyPr vert="horz"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0E2841"/>
              </a:solidFill>
              <a:effectLst/>
              <a:uLnTx/>
              <a:uFillTx/>
              <a:latin typeface="Calibri" panose="020F0502020204030204" pitchFamily="34" charset="0"/>
              <a:ea typeface="+mn-ea"/>
              <a:cs typeface="+mn-cs"/>
            </a:endParaRPr>
          </a:p>
        </p:txBody>
      </p:sp>
      <p:sp>
        <p:nvSpPr>
          <p:cNvPr id="637" name="OTLSHAPE_SLT_1d8942a5f8854bc8a7980b01cefeeba7_EndDate" hidden="1">
            <a:extLst>
              <a:ext uri="{FF2B5EF4-FFF2-40B4-BE49-F238E27FC236}">
                <a16:creationId xmlns:a16="http://schemas.microsoft.com/office/drawing/2014/main" id="{9F441FF8-63ED-6750-1CD7-ACD2285C4154}"/>
              </a:ext>
            </a:extLst>
          </p:cNvPr>
          <p:cNvSpPr txBox="1"/>
          <p:nvPr>
            <p:custDataLst>
              <p:tags r:id="rId147"/>
            </p:custDataLst>
          </p:nvPr>
        </p:nvSpPr>
        <p:spPr>
          <a:xfrm>
            <a:off x="12700" y="74255"/>
            <a:ext cx="0" cy="0"/>
          </a:xfrm>
          <a:prstGeom prst="rect">
            <a:avLst/>
          </a:prstGeom>
          <a:noFill/>
        </p:spPr>
        <p:txBody>
          <a:bodyPr vert="horz"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0E2841"/>
              </a:solidFill>
              <a:effectLst/>
              <a:uLnTx/>
              <a:uFillTx/>
              <a:latin typeface="Calibri" panose="020F0502020204030204" pitchFamily="34" charset="0"/>
              <a:ea typeface="+mn-ea"/>
              <a:cs typeface="+mn-cs"/>
            </a:endParaRPr>
          </a:p>
        </p:txBody>
      </p:sp>
      <p:sp>
        <p:nvSpPr>
          <p:cNvPr id="638" name="OTLSHAPE_SLT_1d8942a5f8854bc8a7980b01cefeeba7_JoinedDate">
            <a:extLst>
              <a:ext uri="{FF2B5EF4-FFF2-40B4-BE49-F238E27FC236}">
                <a16:creationId xmlns:a16="http://schemas.microsoft.com/office/drawing/2014/main" id="{D015177B-9B49-F723-26A8-4C33AEE503FA}"/>
              </a:ext>
            </a:extLst>
          </p:cNvPr>
          <p:cNvSpPr txBox="1"/>
          <p:nvPr>
            <p:custDataLst>
              <p:tags r:id="rId148"/>
            </p:custDataLst>
          </p:nvPr>
        </p:nvSpPr>
        <p:spPr>
          <a:xfrm>
            <a:off x="2923423" y="4191736"/>
            <a:ext cx="1041400" cy="155025"/>
          </a:xfrm>
          <a:prstGeom prst="rect">
            <a:avLst/>
          </a:prstGeom>
          <a:noFill/>
        </p:spPr>
        <p:txBody>
          <a:bodyPr vert="horz"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4" normalizeH="0" baseline="0" noProof="0">
                <a:ln>
                  <a:noFill/>
                </a:ln>
                <a:solidFill>
                  <a:srgbClr val="0E2841"/>
                </a:solidFill>
                <a:effectLst/>
                <a:uLnTx/>
                <a:uFillTx/>
                <a:latin typeface="Calibri" panose="020F0502020204030204" pitchFamily="34" charset="0"/>
                <a:ea typeface="+mn-ea"/>
                <a:cs typeface="+mn-cs"/>
              </a:rPr>
              <a:t>Sep 2026 - Oct 2026</a:t>
            </a:r>
          </a:p>
        </p:txBody>
      </p:sp>
      <p:sp>
        <p:nvSpPr>
          <p:cNvPr id="199" name="OTLSHAPE_SLT_1d8942a5f8854bc8a7980b01cefeeba7_Title">
            <a:extLst>
              <a:ext uri="{FF2B5EF4-FFF2-40B4-BE49-F238E27FC236}">
                <a16:creationId xmlns:a16="http://schemas.microsoft.com/office/drawing/2014/main" id="{F1BA956F-DB88-2356-4856-9EBC4BB8BB30}"/>
              </a:ext>
            </a:extLst>
          </p:cNvPr>
          <p:cNvSpPr txBox="1"/>
          <p:nvPr>
            <p:custDataLst>
              <p:tags r:id="rId149"/>
            </p:custDataLst>
          </p:nvPr>
        </p:nvSpPr>
        <p:spPr>
          <a:xfrm>
            <a:off x="4979381" y="4183989"/>
            <a:ext cx="2857500" cy="170519"/>
          </a:xfrm>
          <a:prstGeom prst="rect">
            <a:avLst/>
          </a:prstGeom>
          <a:noFill/>
        </p:spPr>
        <p:txBody>
          <a:bodyPr vert="horz"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2" normalizeH="0" baseline="0" noProof="0">
                <a:ln>
                  <a:noFill/>
                </a:ln>
                <a:solidFill>
                  <a:srgbClr val="000000"/>
                </a:solidFill>
                <a:effectLst/>
                <a:uLnTx/>
                <a:uFillTx/>
                <a:latin typeface="Calibri" panose="020F0502020204030204" pitchFamily="34" charset="0"/>
                <a:ea typeface="+mn-ea"/>
                <a:cs typeface="+mn-cs"/>
              </a:rPr>
              <a:t>Det A (including supports): Installation phase (LLB)</a:t>
            </a:r>
          </a:p>
        </p:txBody>
      </p:sp>
      <p:sp>
        <p:nvSpPr>
          <p:cNvPr id="200" name="OTLSHAPE_SLT_1d8942a5f8854bc8a7980b01cefeeba7_TextPercentage" hidden="1">
            <a:extLst>
              <a:ext uri="{FF2B5EF4-FFF2-40B4-BE49-F238E27FC236}">
                <a16:creationId xmlns:a16="http://schemas.microsoft.com/office/drawing/2014/main" id="{B55F918E-D563-65AE-91B4-BAC77E9DEC62}"/>
              </a:ext>
            </a:extLst>
          </p:cNvPr>
          <p:cNvSpPr txBox="1"/>
          <p:nvPr>
            <p:custDataLst>
              <p:tags r:id="rId150"/>
            </p:custDataLst>
          </p:nvPr>
        </p:nvSpPr>
        <p:spPr>
          <a:xfrm>
            <a:off x="12700" y="74255"/>
            <a:ext cx="0" cy="0"/>
          </a:xfrm>
          <a:prstGeom prst="rect">
            <a:avLst/>
          </a:prstGeom>
          <a:noFill/>
        </p:spPr>
        <p:txBody>
          <a:bodyPr vert="horz"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E8E8E8"/>
              </a:solidFill>
              <a:effectLst/>
              <a:uLnTx/>
              <a:uFillTx/>
              <a:latin typeface="Calibri" panose="020F0502020204030204" pitchFamily="34" charset="0"/>
              <a:ea typeface="+mn-ea"/>
              <a:cs typeface="+mn-cs"/>
            </a:endParaRPr>
          </a:p>
        </p:txBody>
      </p:sp>
      <p:sp>
        <p:nvSpPr>
          <p:cNvPr id="202" name="OTLSHAPE_SLM_0fb376c6aa644580aaa0e5288dbfa603_Title">
            <a:extLst>
              <a:ext uri="{FF2B5EF4-FFF2-40B4-BE49-F238E27FC236}">
                <a16:creationId xmlns:a16="http://schemas.microsoft.com/office/drawing/2014/main" id="{FB4D9968-CAE1-C7A0-4F4B-5FF83D1E523B}"/>
              </a:ext>
            </a:extLst>
          </p:cNvPr>
          <p:cNvSpPr txBox="1"/>
          <p:nvPr>
            <p:custDataLst>
              <p:tags r:id="rId151"/>
            </p:custDataLst>
          </p:nvPr>
        </p:nvSpPr>
        <p:spPr>
          <a:xfrm>
            <a:off x="2849972" y="4396248"/>
            <a:ext cx="1955800" cy="170519"/>
          </a:xfrm>
          <a:prstGeom prst="rect">
            <a:avLst/>
          </a:prstGeom>
          <a:noFill/>
        </p:spPr>
        <p:txBody>
          <a:bodyPr vert="horz"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4" normalizeH="0" baseline="0" noProof="0">
                <a:ln>
                  <a:noFill/>
                </a:ln>
                <a:solidFill>
                  <a:srgbClr val="000000"/>
                </a:solidFill>
                <a:effectLst/>
                <a:uLnTx/>
                <a:uFillTx/>
                <a:latin typeface="Calibri" panose="020F0502020204030204" pitchFamily="34" charset="0"/>
                <a:ea typeface="+mn-ea"/>
                <a:cs typeface="+mn-cs"/>
              </a:rPr>
              <a:t>Back into CP1 with 70 days of float</a:t>
            </a:r>
          </a:p>
        </p:txBody>
      </p:sp>
      <p:sp>
        <p:nvSpPr>
          <p:cNvPr id="203" name="OTLSHAPE_SLM_0fb376c6aa644580aaa0e5288dbfa603_Date" hidden="1">
            <a:extLst>
              <a:ext uri="{FF2B5EF4-FFF2-40B4-BE49-F238E27FC236}">
                <a16:creationId xmlns:a16="http://schemas.microsoft.com/office/drawing/2014/main" id="{C9B7F065-0414-C448-83EB-179BD31B2606}"/>
              </a:ext>
            </a:extLst>
          </p:cNvPr>
          <p:cNvSpPr txBox="1"/>
          <p:nvPr>
            <p:custDataLst>
              <p:tags r:id="rId152"/>
            </p:custDataLst>
          </p:nvPr>
        </p:nvSpPr>
        <p:spPr>
          <a:xfrm>
            <a:off x="12700" y="-618241"/>
            <a:ext cx="0" cy="769441"/>
          </a:xfrm>
          <a:prstGeom prst="rect">
            <a:avLst/>
          </a:prstGeom>
          <a:noFill/>
        </p:spPr>
        <p:txBody>
          <a:bodyPr vert="horz"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E2841"/>
                </a:solidFill>
                <a:effectLst/>
                <a:uLnTx/>
                <a:uFillTx/>
                <a:latin typeface="Calibri" panose="020F0502020204030204" pitchFamily="34" charset="0"/>
                <a:ea typeface="+mn-ea"/>
                <a:cs typeface="+mn-cs"/>
              </a:rPr>
              <a:t>Oct 22</a:t>
            </a:r>
          </a:p>
        </p:txBody>
      </p:sp>
      <p:sp>
        <p:nvSpPr>
          <p:cNvPr id="204" name="OTLSHAPE_SLM_0fb376c6aa644580aaa0e5288dbfa603_Variance" hidden="1">
            <a:extLst>
              <a:ext uri="{FF2B5EF4-FFF2-40B4-BE49-F238E27FC236}">
                <a16:creationId xmlns:a16="http://schemas.microsoft.com/office/drawing/2014/main" id="{57A24F7F-BF4C-6E9E-4136-2E528A5674C5}"/>
              </a:ext>
            </a:extLst>
          </p:cNvPr>
          <p:cNvSpPr txBox="1"/>
          <p:nvPr>
            <p:custDataLst>
              <p:tags r:id="rId153"/>
            </p:custDataLst>
          </p:nvPr>
        </p:nvSpPr>
        <p:spPr>
          <a:xfrm>
            <a:off x="12700" y="-864463"/>
            <a:ext cx="0" cy="1184940"/>
          </a:xfrm>
          <a:prstGeom prst="rect">
            <a:avLst/>
          </a:prstGeom>
          <a:noFill/>
        </p:spPr>
        <p:txBody>
          <a:bodyPr vert="horz"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-39 days</a:t>
            </a:r>
          </a:p>
        </p:txBody>
      </p:sp>
      <p:sp>
        <p:nvSpPr>
          <p:cNvPr id="209" name="OTLSHAPE_SLM_7de36d1133934d479c28363e28139a6d_Title">
            <a:extLst>
              <a:ext uri="{FF2B5EF4-FFF2-40B4-BE49-F238E27FC236}">
                <a16:creationId xmlns:a16="http://schemas.microsoft.com/office/drawing/2014/main" id="{3F40129E-B482-FBC4-194E-20895B667D55}"/>
              </a:ext>
            </a:extLst>
          </p:cNvPr>
          <p:cNvSpPr txBox="1"/>
          <p:nvPr>
            <p:custDataLst>
              <p:tags r:id="rId154"/>
            </p:custDataLst>
          </p:nvPr>
        </p:nvSpPr>
        <p:spPr>
          <a:xfrm>
            <a:off x="1711504" y="4688348"/>
            <a:ext cx="546100" cy="170519"/>
          </a:xfrm>
          <a:prstGeom prst="rect">
            <a:avLst/>
          </a:prstGeom>
          <a:noFill/>
        </p:spPr>
        <p:txBody>
          <a:bodyPr vert="horz"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8" normalizeH="0" baseline="0" noProof="0" dirty="0">
                <a:ln>
                  <a:noFill/>
                </a:ln>
                <a:solidFill>
                  <a:srgbClr val="000000"/>
                </a:solidFill>
                <a:effectLst/>
                <a:uLnTx/>
                <a:uFillTx/>
                <a:latin typeface="Calibri" panose="020F0502020204030204" pitchFamily="34" charset="0"/>
                <a:ea typeface="+mn-ea"/>
                <a:cs typeface="+mn-cs"/>
              </a:rPr>
              <a:t>From CP4</a:t>
            </a:r>
          </a:p>
        </p:txBody>
      </p:sp>
      <p:sp>
        <p:nvSpPr>
          <p:cNvPr id="210" name="OTLSHAPE_SLM_7de36d1133934d479c28363e28139a6d_Date">
            <a:extLst>
              <a:ext uri="{FF2B5EF4-FFF2-40B4-BE49-F238E27FC236}">
                <a16:creationId xmlns:a16="http://schemas.microsoft.com/office/drawing/2014/main" id="{F041AE30-293A-3555-FDAC-98E461BB0E9E}"/>
              </a:ext>
            </a:extLst>
          </p:cNvPr>
          <p:cNvSpPr txBox="1"/>
          <p:nvPr>
            <p:custDataLst>
              <p:tags r:id="rId155"/>
            </p:custDataLst>
          </p:nvPr>
        </p:nvSpPr>
        <p:spPr>
          <a:xfrm>
            <a:off x="2510461" y="4696095"/>
            <a:ext cx="279400" cy="155025"/>
          </a:xfrm>
          <a:prstGeom prst="rect">
            <a:avLst/>
          </a:prstGeom>
          <a:noFill/>
        </p:spPr>
        <p:txBody>
          <a:bodyPr vert="horz"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6" normalizeH="0" baseline="0" noProof="0">
                <a:ln>
                  <a:noFill/>
                </a:ln>
                <a:solidFill>
                  <a:srgbClr val="0E2841"/>
                </a:solidFill>
                <a:effectLst/>
                <a:uLnTx/>
                <a:uFillTx/>
                <a:latin typeface="Calibri" panose="020F0502020204030204" pitchFamily="34" charset="0"/>
                <a:ea typeface="+mn-ea"/>
                <a:cs typeface="+mn-cs"/>
              </a:rPr>
              <a:t>Jun 8</a:t>
            </a:r>
          </a:p>
        </p:txBody>
      </p:sp>
      <p:sp>
        <p:nvSpPr>
          <p:cNvPr id="211" name="OTLSHAPE_SLM_7de36d1133934d479c28363e28139a6d_Variance" hidden="1">
            <a:extLst>
              <a:ext uri="{FF2B5EF4-FFF2-40B4-BE49-F238E27FC236}">
                <a16:creationId xmlns:a16="http://schemas.microsoft.com/office/drawing/2014/main" id="{F988225F-01A3-E519-4B1F-F594C8C3F838}"/>
              </a:ext>
            </a:extLst>
          </p:cNvPr>
          <p:cNvSpPr txBox="1"/>
          <p:nvPr>
            <p:custDataLst>
              <p:tags r:id="rId156"/>
            </p:custDataLst>
          </p:nvPr>
        </p:nvSpPr>
        <p:spPr>
          <a:xfrm>
            <a:off x="12700" y="-271993"/>
            <a:ext cx="0" cy="0"/>
          </a:xfrm>
          <a:prstGeom prst="rect">
            <a:avLst/>
          </a:prstGeom>
          <a:noFill/>
        </p:spPr>
        <p:txBody>
          <a:bodyPr vert="horz"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0 days</a:t>
            </a:r>
          </a:p>
        </p:txBody>
      </p:sp>
      <p:sp>
        <p:nvSpPr>
          <p:cNvPr id="215" name="OTLSHAPE_SLT_48236461a35f47e0a2e9dea21142a675_Duration" hidden="1">
            <a:extLst>
              <a:ext uri="{FF2B5EF4-FFF2-40B4-BE49-F238E27FC236}">
                <a16:creationId xmlns:a16="http://schemas.microsoft.com/office/drawing/2014/main" id="{CEE9D669-011B-A992-8D1A-98B6A59D6552}"/>
              </a:ext>
            </a:extLst>
          </p:cNvPr>
          <p:cNvSpPr txBox="1"/>
          <p:nvPr>
            <p:custDataLst>
              <p:tags r:id="rId157"/>
            </p:custDataLst>
          </p:nvPr>
        </p:nvSpPr>
        <p:spPr>
          <a:xfrm>
            <a:off x="12700" y="-310466"/>
            <a:ext cx="393700" cy="165100"/>
          </a:xfrm>
          <a:prstGeom prst="rect">
            <a:avLst/>
          </a:prstGeom>
          <a:noFill/>
        </p:spPr>
        <p:txBody>
          <a:bodyPr vert="horz"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ED7D31"/>
                </a:solidFill>
                <a:effectLst/>
                <a:uLnTx/>
                <a:uFillTx/>
                <a:latin typeface="Calibri" panose="020F0502020204030204" pitchFamily="34" charset="0"/>
                <a:ea typeface="+mn-ea"/>
                <a:cs typeface="+mn-cs"/>
              </a:rPr>
              <a:t>66 days</a:t>
            </a:r>
          </a:p>
        </p:txBody>
      </p:sp>
      <p:sp>
        <p:nvSpPr>
          <p:cNvPr id="216" name="OTLSHAPE_SLT_48236461a35f47e0a2e9dea21142a675_Variance" hidden="1">
            <a:extLst>
              <a:ext uri="{FF2B5EF4-FFF2-40B4-BE49-F238E27FC236}">
                <a16:creationId xmlns:a16="http://schemas.microsoft.com/office/drawing/2014/main" id="{4FB23129-FF66-75B6-CE3A-33455258FD14}"/>
              </a:ext>
            </a:extLst>
          </p:cNvPr>
          <p:cNvSpPr txBox="1"/>
          <p:nvPr>
            <p:custDataLst>
              <p:tags r:id="rId158"/>
            </p:custDataLst>
          </p:nvPr>
        </p:nvSpPr>
        <p:spPr>
          <a:xfrm>
            <a:off x="12700" y="66561"/>
            <a:ext cx="0" cy="0"/>
          </a:xfrm>
          <a:prstGeom prst="rect">
            <a:avLst/>
          </a:prstGeom>
          <a:noFill/>
        </p:spPr>
        <p:txBody>
          <a:bodyPr vert="horz"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217" name="OTLSHAPE_SLT_48236461a35f47e0a2e9dea21142a675_StartDate" hidden="1">
            <a:extLst>
              <a:ext uri="{FF2B5EF4-FFF2-40B4-BE49-F238E27FC236}">
                <a16:creationId xmlns:a16="http://schemas.microsoft.com/office/drawing/2014/main" id="{E99BD903-4367-3066-F9ED-BE9547073461}"/>
              </a:ext>
            </a:extLst>
          </p:cNvPr>
          <p:cNvSpPr txBox="1"/>
          <p:nvPr>
            <p:custDataLst>
              <p:tags r:id="rId159"/>
            </p:custDataLst>
          </p:nvPr>
        </p:nvSpPr>
        <p:spPr>
          <a:xfrm>
            <a:off x="12700" y="74255"/>
            <a:ext cx="0" cy="0"/>
          </a:xfrm>
          <a:prstGeom prst="rect">
            <a:avLst/>
          </a:prstGeom>
          <a:noFill/>
        </p:spPr>
        <p:txBody>
          <a:bodyPr vert="horz"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0E2841"/>
              </a:solidFill>
              <a:effectLst/>
              <a:uLnTx/>
              <a:uFillTx/>
              <a:latin typeface="Calibri" panose="020F0502020204030204" pitchFamily="34" charset="0"/>
              <a:ea typeface="+mn-ea"/>
              <a:cs typeface="+mn-cs"/>
            </a:endParaRPr>
          </a:p>
        </p:txBody>
      </p:sp>
      <p:sp>
        <p:nvSpPr>
          <p:cNvPr id="218" name="OTLSHAPE_SLT_48236461a35f47e0a2e9dea21142a675_EndDate" hidden="1">
            <a:extLst>
              <a:ext uri="{FF2B5EF4-FFF2-40B4-BE49-F238E27FC236}">
                <a16:creationId xmlns:a16="http://schemas.microsoft.com/office/drawing/2014/main" id="{C29B2328-16CE-0DC0-2819-858A037DACDB}"/>
              </a:ext>
            </a:extLst>
          </p:cNvPr>
          <p:cNvSpPr txBox="1"/>
          <p:nvPr>
            <p:custDataLst>
              <p:tags r:id="rId160"/>
            </p:custDataLst>
          </p:nvPr>
        </p:nvSpPr>
        <p:spPr>
          <a:xfrm>
            <a:off x="12700" y="74255"/>
            <a:ext cx="0" cy="0"/>
          </a:xfrm>
          <a:prstGeom prst="rect">
            <a:avLst/>
          </a:prstGeom>
          <a:noFill/>
        </p:spPr>
        <p:txBody>
          <a:bodyPr vert="horz"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0E2841"/>
              </a:solidFill>
              <a:effectLst/>
              <a:uLnTx/>
              <a:uFillTx/>
              <a:latin typeface="Calibri" panose="020F0502020204030204" pitchFamily="34" charset="0"/>
              <a:ea typeface="+mn-ea"/>
              <a:cs typeface="+mn-cs"/>
            </a:endParaRPr>
          </a:p>
        </p:txBody>
      </p:sp>
      <p:sp>
        <p:nvSpPr>
          <p:cNvPr id="219" name="OTLSHAPE_SLT_48236461a35f47e0a2e9dea21142a675_JoinedDate">
            <a:extLst>
              <a:ext uri="{FF2B5EF4-FFF2-40B4-BE49-F238E27FC236}">
                <a16:creationId xmlns:a16="http://schemas.microsoft.com/office/drawing/2014/main" id="{FC71440F-0A15-6714-D718-A1EE86076AC0}"/>
              </a:ext>
            </a:extLst>
          </p:cNvPr>
          <p:cNvSpPr txBox="1"/>
          <p:nvPr>
            <p:custDataLst>
              <p:tags r:id="rId161"/>
            </p:custDataLst>
          </p:nvPr>
        </p:nvSpPr>
        <p:spPr>
          <a:xfrm>
            <a:off x="1282974" y="4933754"/>
            <a:ext cx="1041400" cy="155025"/>
          </a:xfrm>
          <a:prstGeom prst="rect">
            <a:avLst/>
          </a:prstGeom>
          <a:noFill/>
        </p:spPr>
        <p:txBody>
          <a:bodyPr vert="horz"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4" normalizeH="0" baseline="0" noProof="0">
                <a:ln>
                  <a:noFill/>
                </a:ln>
                <a:solidFill>
                  <a:srgbClr val="0E2841"/>
                </a:solidFill>
                <a:effectLst/>
                <a:uLnTx/>
                <a:uFillTx/>
                <a:latin typeface="Calibri" panose="020F0502020204030204" pitchFamily="34" charset="0"/>
                <a:ea typeface="+mn-ea"/>
                <a:cs typeface="+mn-cs"/>
              </a:rPr>
              <a:t>Jun 2026 - Sep 2026</a:t>
            </a:r>
          </a:p>
        </p:txBody>
      </p:sp>
      <p:sp>
        <p:nvSpPr>
          <p:cNvPr id="220" name="OTLSHAPE_SLT_48236461a35f47e0a2e9dea21142a675_Title">
            <a:extLst>
              <a:ext uri="{FF2B5EF4-FFF2-40B4-BE49-F238E27FC236}">
                <a16:creationId xmlns:a16="http://schemas.microsoft.com/office/drawing/2014/main" id="{C2E9572D-6E86-E00E-D6DE-CC02C9A420A3}"/>
              </a:ext>
            </a:extLst>
          </p:cNvPr>
          <p:cNvSpPr txBox="1"/>
          <p:nvPr>
            <p:custDataLst>
              <p:tags r:id="rId162"/>
            </p:custDataLst>
          </p:nvPr>
        </p:nvSpPr>
        <p:spPr>
          <a:xfrm>
            <a:off x="4137246" y="4926007"/>
            <a:ext cx="2082800" cy="170519"/>
          </a:xfrm>
          <a:prstGeom prst="rect">
            <a:avLst/>
          </a:prstGeom>
          <a:noFill/>
        </p:spPr>
        <p:txBody>
          <a:bodyPr vert="horz"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4" normalizeH="0" baseline="0" noProof="0">
                <a:ln>
                  <a:noFill/>
                </a:ln>
                <a:solidFill>
                  <a:srgbClr val="000000"/>
                </a:solidFill>
                <a:effectLst/>
                <a:uLnTx/>
                <a:uFillTx/>
                <a:latin typeface="Calibri" panose="020F0502020204030204" pitchFamily="34" charset="0"/>
                <a:ea typeface="+mn-ea"/>
                <a:cs typeface="+mn-cs"/>
              </a:rPr>
              <a:t>Polarizer: Manufacturing phase (LLB)</a:t>
            </a:r>
          </a:p>
        </p:txBody>
      </p:sp>
      <p:sp>
        <p:nvSpPr>
          <p:cNvPr id="221" name="OTLSHAPE_SLT_48236461a35f47e0a2e9dea21142a675_TextPercentage" hidden="1">
            <a:extLst>
              <a:ext uri="{FF2B5EF4-FFF2-40B4-BE49-F238E27FC236}">
                <a16:creationId xmlns:a16="http://schemas.microsoft.com/office/drawing/2014/main" id="{A428BEE3-F9DE-3696-1AE2-29C1BE3FD5D7}"/>
              </a:ext>
            </a:extLst>
          </p:cNvPr>
          <p:cNvSpPr txBox="1"/>
          <p:nvPr>
            <p:custDataLst>
              <p:tags r:id="rId163"/>
            </p:custDataLst>
          </p:nvPr>
        </p:nvSpPr>
        <p:spPr>
          <a:xfrm>
            <a:off x="12700" y="74255"/>
            <a:ext cx="0" cy="0"/>
          </a:xfrm>
          <a:prstGeom prst="rect">
            <a:avLst/>
          </a:prstGeom>
          <a:noFill/>
        </p:spPr>
        <p:txBody>
          <a:bodyPr vert="horz"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E8E8E8"/>
              </a:solidFill>
              <a:effectLst/>
              <a:uLnTx/>
              <a:uFillTx/>
              <a:latin typeface="Calibri" panose="020F0502020204030204" pitchFamily="34" charset="0"/>
              <a:ea typeface="+mn-ea"/>
              <a:cs typeface="+mn-cs"/>
            </a:endParaRPr>
          </a:p>
        </p:txBody>
      </p:sp>
      <p:sp>
        <p:nvSpPr>
          <p:cNvPr id="225" name="OTLSHAPE_SLT_c2a206011be8485c928f3f800ba9b52e_Duration" hidden="1">
            <a:extLst>
              <a:ext uri="{FF2B5EF4-FFF2-40B4-BE49-F238E27FC236}">
                <a16:creationId xmlns:a16="http://schemas.microsoft.com/office/drawing/2014/main" id="{2A1D44D1-BB47-C6CA-A298-74DBD3AC7473}"/>
              </a:ext>
            </a:extLst>
          </p:cNvPr>
          <p:cNvSpPr txBox="1"/>
          <p:nvPr>
            <p:custDataLst>
              <p:tags r:id="rId164"/>
            </p:custDataLst>
          </p:nvPr>
        </p:nvSpPr>
        <p:spPr>
          <a:xfrm>
            <a:off x="12700" y="-310466"/>
            <a:ext cx="393700" cy="165100"/>
          </a:xfrm>
          <a:prstGeom prst="rect">
            <a:avLst/>
          </a:prstGeom>
          <a:noFill/>
        </p:spPr>
        <p:txBody>
          <a:bodyPr vert="horz"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ED7D31"/>
                </a:solidFill>
                <a:effectLst/>
                <a:uLnTx/>
                <a:uFillTx/>
                <a:latin typeface="Calibri" panose="020F0502020204030204" pitchFamily="34" charset="0"/>
                <a:ea typeface="+mn-ea"/>
                <a:cs typeface="+mn-cs"/>
              </a:rPr>
              <a:t>40 days</a:t>
            </a:r>
          </a:p>
        </p:txBody>
      </p:sp>
      <p:sp>
        <p:nvSpPr>
          <p:cNvPr id="226" name="OTLSHAPE_SLT_c2a206011be8485c928f3f800ba9b52e_Variance" hidden="1">
            <a:extLst>
              <a:ext uri="{FF2B5EF4-FFF2-40B4-BE49-F238E27FC236}">
                <a16:creationId xmlns:a16="http://schemas.microsoft.com/office/drawing/2014/main" id="{32F50012-6CAB-035A-A9CB-BF949674CF1B}"/>
              </a:ext>
            </a:extLst>
          </p:cNvPr>
          <p:cNvSpPr txBox="1"/>
          <p:nvPr>
            <p:custDataLst>
              <p:tags r:id="rId165"/>
            </p:custDataLst>
          </p:nvPr>
        </p:nvSpPr>
        <p:spPr>
          <a:xfrm>
            <a:off x="12700" y="66561"/>
            <a:ext cx="0" cy="0"/>
          </a:xfrm>
          <a:prstGeom prst="rect">
            <a:avLst/>
          </a:prstGeom>
          <a:noFill/>
        </p:spPr>
        <p:txBody>
          <a:bodyPr vert="horz"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227" name="OTLSHAPE_SLT_c2a206011be8485c928f3f800ba9b52e_StartDate" hidden="1">
            <a:extLst>
              <a:ext uri="{FF2B5EF4-FFF2-40B4-BE49-F238E27FC236}">
                <a16:creationId xmlns:a16="http://schemas.microsoft.com/office/drawing/2014/main" id="{A77C985C-FC46-C351-154E-3BA74DDB573A}"/>
              </a:ext>
            </a:extLst>
          </p:cNvPr>
          <p:cNvSpPr txBox="1"/>
          <p:nvPr>
            <p:custDataLst>
              <p:tags r:id="rId166"/>
            </p:custDataLst>
          </p:nvPr>
        </p:nvSpPr>
        <p:spPr>
          <a:xfrm>
            <a:off x="12700" y="74255"/>
            <a:ext cx="0" cy="0"/>
          </a:xfrm>
          <a:prstGeom prst="rect">
            <a:avLst/>
          </a:prstGeom>
          <a:noFill/>
        </p:spPr>
        <p:txBody>
          <a:bodyPr vert="horz"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0E2841"/>
              </a:solidFill>
              <a:effectLst/>
              <a:uLnTx/>
              <a:uFillTx/>
              <a:latin typeface="Calibri" panose="020F0502020204030204" pitchFamily="34" charset="0"/>
              <a:ea typeface="+mn-ea"/>
              <a:cs typeface="+mn-cs"/>
            </a:endParaRPr>
          </a:p>
        </p:txBody>
      </p:sp>
      <p:sp>
        <p:nvSpPr>
          <p:cNvPr id="228" name="OTLSHAPE_SLT_c2a206011be8485c928f3f800ba9b52e_EndDate" hidden="1">
            <a:extLst>
              <a:ext uri="{FF2B5EF4-FFF2-40B4-BE49-F238E27FC236}">
                <a16:creationId xmlns:a16="http://schemas.microsoft.com/office/drawing/2014/main" id="{8252D253-4BBC-DA3D-769B-6B8765332652}"/>
              </a:ext>
            </a:extLst>
          </p:cNvPr>
          <p:cNvSpPr txBox="1"/>
          <p:nvPr>
            <p:custDataLst>
              <p:tags r:id="rId167"/>
            </p:custDataLst>
          </p:nvPr>
        </p:nvSpPr>
        <p:spPr>
          <a:xfrm>
            <a:off x="12700" y="74255"/>
            <a:ext cx="0" cy="0"/>
          </a:xfrm>
          <a:prstGeom prst="rect">
            <a:avLst/>
          </a:prstGeom>
          <a:noFill/>
        </p:spPr>
        <p:txBody>
          <a:bodyPr vert="horz"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0E2841"/>
              </a:solidFill>
              <a:effectLst/>
              <a:uLnTx/>
              <a:uFillTx/>
              <a:latin typeface="Calibri" panose="020F0502020204030204" pitchFamily="34" charset="0"/>
              <a:ea typeface="+mn-ea"/>
              <a:cs typeface="+mn-cs"/>
            </a:endParaRPr>
          </a:p>
        </p:txBody>
      </p:sp>
      <p:sp>
        <p:nvSpPr>
          <p:cNvPr id="229" name="OTLSHAPE_SLT_c2a206011be8485c928f3f800ba9b52e_JoinedDate">
            <a:extLst>
              <a:ext uri="{FF2B5EF4-FFF2-40B4-BE49-F238E27FC236}">
                <a16:creationId xmlns:a16="http://schemas.microsoft.com/office/drawing/2014/main" id="{36F13933-7F6C-655C-93D4-6C62BCFED6AF}"/>
              </a:ext>
            </a:extLst>
          </p:cNvPr>
          <p:cNvSpPr txBox="1"/>
          <p:nvPr>
            <p:custDataLst>
              <p:tags r:id="rId168"/>
            </p:custDataLst>
          </p:nvPr>
        </p:nvSpPr>
        <p:spPr>
          <a:xfrm>
            <a:off x="2972838" y="5142373"/>
            <a:ext cx="1066800" cy="155025"/>
          </a:xfrm>
          <a:prstGeom prst="rect">
            <a:avLst/>
          </a:prstGeom>
          <a:noFill/>
        </p:spPr>
        <p:txBody>
          <a:bodyPr vert="horz"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4" normalizeH="0" baseline="0" noProof="0">
                <a:ln>
                  <a:noFill/>
                </a:ln>
                <a:solidFill>
                  <a:srgbClr val="0E2841"/>
                </a:solidFill>
                <a:effectLst/>
                <a:uLnTx/>
                <a:uFillTx/>
                <a:latin typeface="Calibri" panose="020F0502020204030204" pitchFamily="34" charset="0"/>
                <a:ea typeface="+mn-ea"/>
                <a:cs typeface="+mn-cs"/>
              </a:rPr>
              <a:t>Sep 2026 - Nov 2026</a:t>
            </a:r>
          </a:p>
        </p:txBody>
      </p:sp>
      <p:sp>
        <p:nvSpPr>
          <p:cNvPr id="230" name="OTLSHAPE_SLT_c2a206011be8485c928f3f800ba9b52e_Title">
            <a:extLst>
              <a:ext uri="{FF2B5EF4-FFF2-40B4-BE49-F238E27FC236}">
                <a16:creationId xmlns:a16="http://schemas.microsoft.com/office/drawing/2014/main" id="{3B3B1701-1D7C-BA6C-ED8E-CEDE85A6F12B}"/>
              </a:ext>
            </a:extLst>
          </p:cNvPr>
          <p:cNvSpPr txBox="1"/>
          <p:nvPr>
            <p:custDataLst>
              <p:tags r:id="rId169"/>
            </p:custDataLst>
          </p:nvPr>
        </p:nvSpPr>
        <p:spPr>
          <a:xfrm>
            <a:off x="5185236" y="5134626"/>
            <a:ext cx="1879600" cy="170519"/>
          </a:xfrm>
          <a:prstGeom prst="rect">
            <a:avLst/>
          </a:prstGeom>
          <a:noFill/>
        </p:spPr>
        <p:txBody>
          <a:bodyPr vert="horz"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4" normalizeH="0" baseline="0" noProof="0">
                <a:ln>
                  <a:noFill/>
                </a:ln>
                <a:solidFill>
                  <a:srgbClr val="000000"/>
                </a:solidFill>
                <a:effectLst/>
                <a:uLnTx/>
                <a:uFillTx/>
                <a:latin typeface="Calibri" panose="020F0502020204030204" pitchFamily="34" charset="0"/>
                <a:ea typeface="+mn-ea"/>
                <a:cs typeface="+mn-cs"/>
              </a:rPr>
              <a:t>Polarizer: Installation phase (LLB)</a:t>
            </a:r>
          </a:p>
        </p:txBody>
      </p:sp>
      <p:sp>
        <p:nvSpPr>
          <p:cNvPr id="231" name="OTLSHAPE_SLT_c2a206011be8485c928f3f800ba9b52e_TextPercentage" hidden="1">
            <a:extLst>
              <a:ext uri="{FF2B5EF4-FFF2-40B4-BE49-F238E27FC236}">
                <a16:creationId xmlns:a16="http://schemas.microsoft.com/office/drawing/2014/main" id="{6D6B286A-E3D4-5013-100D-BDFF4F3F13DE}"/>
              </a:ext>
            </a:extLst>
          </p:cNvPr>
          <p:cNvSpPr txBox="1"/>
          <p:nvPr>
            <p:custDataLst>
              <p:tags r:id="rId170"/>
            </p:custDataLst>
          </p:nvPr>
        </p:nvSpPr>
        <p:spPr>
          <a:xfrm>
            <a:off x="12700" y="74255"/>
            <a:ext cx="0" cy="0"/>
          </a:xfrm>
          <a:prstGeom prst="rect">
            <a:avLst/>
          </a:prstGeom>
          <a:noFill/>
        </p:spPr>
        <p:txBody>
          <a:bodyPr vert="horz"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E8E8E8"/>
              </a:solidFill>
              <a:effectLst/>
              <a:uLnTx/>
              <a:uFillTx/>
              <a:latin typeface="Calibri" panose="020F0502020204030204" pitchFamily="34" charset="0"/>
              <a:ea typeface="+mn-ea"/>
              <a:cs typeface="+mn-cs"/>
            </a:endParaRPr>
          </a:p>
        </p:txBody>
      </p:sp>
      <p:sp>
        <p:nvSpPr>
          <p:cNvPr id="233" name="OTLSHAPE_SLM_dc557cffe0fc4d8cadc187eb9fd6762a_Title">
            <a:extLst>
              <a:ext uri="{FF2B5EF4-FFF2-40B4-BE49-F238E27FC236}">
                <a16:creationId xmlns:a16="http://schemas.microsoft.com/office/drawing/2014/main" id="{88F618DE-A3B8-C0D0-F2DC-D40F54052287}"/>
              </a:ext>
            </a:extLst>
          </p:cNvPr>
          <p:cNvSpPr txBox="1"/>
          <p:nvPr>
            <p:custDataLst>
              <p:tags r:id="rId171"/>
            </p:custDataLst>
          </p:nvPr>
        </p:nvSpPr>
        <p:spPr>
          <a:xfrm>
            <a:off x="3055827" y="5346885"/>
            <a:ext cx="1955800" cy="170519"/>
          </a:xfrm>
          <a:prstGeom prst="rect">
            <a:avLst/>
          </a:prstGeom>
          <a:noFill/>
        </p:spPr>
        <p:txBody>
          <a:bodyPr vert="horz"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4" normalizeH="0" baseline="0" noProof="0">
                <a:ln>
                  <a:noFill/>
                </a:ln>
                <a:solidFill>
                  <a:srgbClr val="000000"/>
                </a:solidFill>
                <a:effectLst/>
                <a:uLnTx/>
                <a:uFillTx/>
                <a:latin typeface="Calibri" panose="020F0502020204030204" pitchFamily="34" charset="0"/>
                <a:ea typeface="+mn-ea"/>
                <a:cs typeface="+mn-cs"/>
              </a:rPr>
              <a:t>Back into CP1 with 87 days of float</a:t>
            </a:r>
          </a:p>
        </p:txBody>
      </p:sp>
      <p:sp>
        <p:nvSpPr>
          <p:cNvPr id="234" name="OTLSHAPE_SLM_dc557cffe0fc4d8cadc187eb9fd6762a_Date" hidden="1">
            <a:extLst>
              <a:ext uri="{FF2B5EF4-FFF2-40B4-BE49-F238E27FC236}">
                <a16:creationId xmlns:a16="http://schemas.microsoft.com/office/drawing/2014/main" id="{C2CD191D-2C0B-BA47-6B4C-2ADC7398BC1E}"/>
              </a:ext>
            </a:extLst>
          </p:cNvPr>
          <p:cNvSpPr txBox="1"/>
          <p:nvPr>
            <p:custDataLst>
              <p:tags r:id="rId172"/>
            </p:custDataLst>
          </p:nvPr>
        </p:nvSpPr>
        <p:spPr>
          <a:xfrm>
            <a:off x="12700" y="-156577"/>
            <a:ext cx="0" cy="0"/>
          </a:xfrm>
          <a:prstGeom prst="rect">
            <a:avLst/>
          </a:prstGeom>
          <a:noFill/>
        </p:spPr>
        <p:txBody>
          <a:bodyPr vert="horz"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E2841"/>
                </a:solidFill>
                <a:effectLst/>
                <a:uLnTx/>
                <a:uFillTx/>
                <a:latin typeface="Calibri" panose="020F0502020204030204" pitchFamily="34" charset="0"/>
                <a:ea typeface="+mn-ea"/>
                <a:cs typeface="+mn-cs"/>
              </a:rPr>
              <a:t>Nov 2</a:t>
            </a:r>
          </a:p>
        </p:txBody>
      </p:sp>
      <p:sp>
        <p:nvSpPr>
          <p:cNvPr id="235" name="OTLSHAPE_SLM_dc557cffe0fc4d8cadc187eb9fd6762a_Variance" hidden="1">
            <a:extLst>
              <a:ext uri="{FF2B5EF4-FFF2-40B4-BE49-F238E27FC236}">
                <a16:creationId xmlns:a16="http://schemas.microsoft.com/office/drawing/2014/main" id="{1709AB9B-9ED1-563A-3233-F7F9C3306427}"/>
              </a:ext>
            </a:extLst>
          </p:cNvPr>
          <p:cNvSpPr txBox="1"/>
          <p:nvPr>
            <p:custDataLst>
              <p:tags r:id="rId173"/>
            </p:custDataLst>
          </p:nvPr>
        </p:nvSpPr>
        <p:spPr>
          <a:xfrm>
            <a:off x="12700" y="-271993"/>
            <a:ext cx="0" cy="0"/>
          </a:xfrm>
          <a:prstGeom prst="rect">
            <a:avLst/>
          </a:prstGeom>
          <a:noFill/>
        </p:spPr>
        <p:txBody>
          <a:bodyPr vert="horz"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0 days</a:t>
            </a:r>
          </a:p>
        </p:txBody>
      </p:sp>
      <p:cxnSp>
        <p:nvCxnSpPr>
          <p:cNvPr id="9" name="OTLSHAPE_TB_00000000000000000000000000000000_Separator1">
            <a:extLst>
              <a:ext uri="{FF2B5EF4-FFF2-40B4-BE49-F238E27FC236}">
                <a16:creationId xmlns:a16="http://schemas.microsoft.com/office/drawing/2014/main" id="{11090BB6-3652-8293-312C-6997E8AA274C}"/>
              </a:ext>
            </a:extLst>
          </p:cNvPr>
          <p:cNvCxnSpPr/>
          <p:nvPr>
            <p:custDataLst>
              <p:tags r:id="rId174"/>
            </p:custDataLst>
          </p:nvPr>
        </p:nvCxnSpPr>
        <p:spPr>
          <a:xfrm>
            <a:off x="6238581" y="1456198"/>
            <a:ext cx="0" cy="146304"/>
          </a:xfrm>
          <a:prstGeom prst="line">
            <a:avLst/>
          </a:prstGeom>
          <a:ln w="7620" cap="flat" cmpd="sng" algn="ctr">
            <a:solidFill>
              <a:srgbClr val="E8E8E8">
                <a:alpha val="2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94" name="OTLSHAPE_TB_00000000000000000000000000000000_MiddleSeparator1">
            <a:extLst>
              <a:ext uri="{FF2B5EF4-FFF2-40B4-BE49-F238E27FC236}">
                <a16:creationId xmlns:a16="http://schemas.microsoft.com/office/drawing/2014/main" id="{2582BC31-C9CE-1812-3AEF-1FB8EB1980A7}"/>
              </a:ext>
            </a:extLst>
          </p:cNvPr>
          <p:cNvCxnSpPr/>
          <p:nvPr>
            <p:custDataLst>
              <p:tags r:id="rId175"/>
            </p:custDataLst>
          </p:nvPr>
        </p:nvCxnSpPr>
        <p:spPr>
          <a:xfrm>
            <a:off x="2795184" y="1648222"/>
            <a:ext cx="0" cy="146304"/>
          </a:xfrm>
          <a:prstGeom prst="line">
            <a:avLst/>
          </a:prstGeom>
          <a:ln w="7620" cap="flat" cmpd="sng" algn="ctr">
            <a:solidFill>
              <a:srgbClr val="E8E8E8">
                <a:alpha val="2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96" name="OTLSHAPE_TB_00000000000000000000000000000000_MiddleSeparator2">
            <a:extLst>
              <a:ext uri="{FF2B5EF4-FFF2-40B4-BE49-F238E27FC236}">
                <a16:creationId xmlns:a16="http://schemas.microsoft.com/office/drawing/2014/main" id="{73E33188-6527-6000-52DD-8A8E4D4EE29A}"/>
              </a:ext>
            </a:extLst>
          </p:cNvPr>
          <p:cNvCxnSpPr/>
          <p:nvPr>
            <p:custDataLst>
              <p:tags r:id="rId176"/>
            </p:custDataLst>
          </p:nvPr>
        </p:nvCxnSpPr>
        <p:spPr>
          <a:xfrm>
            <a:off x="4516883" y="1648222"/>
            <a:ext cx="0" cy="146304"/>
          </a:xfrm>
          <a:prstGeom prst="line">
            <a:avLst/>
          </a:prstGeom>
          <a:ln w="7620" cap="flat" cmpd="sng" algn="ctr">
            <a:solidFill>
              <a:srgbClr val="E8E8E8">
                <a:alpha val="2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98" name="OTLSHAPE_TB_00000000000000000000000000000000_MiddleSeparator3">
            <a:extLst>
              <a:ext uri="{FF2B5EF4-FFF2-40B4-BE49-F238E27FC236}">
                <a16:creationId xmlns:a16="http://schemas.microsoft.com/office/drawing/2014/main" id="{8A9BFED5-4E57-AD98-B9DA-4296BBC6AAC2}"/>
              </a:ext>
            </a:extLst>
          </p:cNvPr>
          <p:cNvCxnSpPr/>
          <p:nvPr>
            <p:custDataLst>
              <p:tags r:id="rId177"/>
            </p:custDataLst>
          </p:nvPr>
        </p:nvCxnSpPr>
        <p:spPr>
          <a:xfrm>
            <a:off x="6238581" y="1648222"/>
            <a:ext cx="0" cy="146304"/>
          </a:xfrm>
          <a:prstGeom prst="line">
            <a:avLst/>
          </a:prstGeom>
          <a:ln w="7620" cap="flat" cmpd="sng" algn="ctr">
            <a:solidFill>
              <a:srgbClr val="E8E8E8">
                <a:alpha val="2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10" name="OTLSHAPE_TB_00000000000000000000000000000000_MiddleSeparator4">
            <a:extLst>
              <a:ext uri="{FF2B5EF4-FFF2-40B4-BE49-F238E27FC236}">
                <a16:creationId xmlns:a16="http://schemas.microsoft.com/office/drawing/2014/main" id="{8463A17B-6F85-6625-67E6-65420F5CBB2E}"/>
              </a:ext>
            </a:extLst>
          </p:cNvPr>
          <p:cNvCxnSpPr/>
          <p:nvPr>
            <p:custDataLst>
              <p:tags r:id="rId178"/>
            </p:custDataLst>
          </p:nvPr>
        </p:nvCxnSpPr>
        <p:spPr>
          <a:xfrm>
            <a:off x="7922851" y="1648222"/>
            <a:ext cx="0" cy="146304"/>
          </a:xfrm>
          <a:prstGeom prst="line">
            <a:avLst/>
          </a:prstGeom>
          <a:ln w="7620" cap="flat" cmpd="sng" algn="ctr">
            <a:solidFill>
              <a:srgbClr val="E8E8E8">
                <a:alpha val="2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12" name="OTLSHAPE_TB_00000000000000000000000000000000_MiddleSeparator5">
            <a:extLst>
              <a:ext uri="{FF2B5EF4-FFF2-40B4-BE49-F238E27FC236}">
                <a16:creationId xmlns:a16="http://schemas.microsoft.com/office/drawing/2014/main" id="{856D35E9-F8D5-354A-9971-04A9CC3A70C7}"/>
              </a:ext>
            </a:extLst>
          </p:cNvPr>
          <p:cNvCxnSpPr/>
          <p:nvPr>
            <p:custDataLst>
              <p:tags r:id="rId179"/>
            </p:custDataLst>
          </p:nvPr>
        </p:nvCxnSpPr>
        <p:spPr>
          <a:xfrm>
            <a:off x="9625836" y="1648222"/>
            <a:ext cx="0" cy="146304"/>
          </a:xfrm>
          <a:prstGeom prst="line">
            <a:avLst/>
          </a:prstGeom>
          <a:ln w="7620" cap="flat" cmpd="sng" algn="ctr">
            <a:solidFill>
              <a:srgbClr val="E8E8E8">
                <a:alpha val="2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0" name="OTLSHAPE_M_aef32c30126c457290b9a69880c1852d_Shape">
            <a:extLst>
              <a:ext uri="{FF2B5EF4-FFF2-40B4-BE49-F238E27FC236}">
                <a16:creationId xmlns:a16="http://schemas.microsoft.com/office/drawing/2014/main" id="{AEB55921-5FCB-5E3A-9BB0-BFB86BA50DA5}"/>
              </a:ext>
            </a:extLst>
          </p:cNvPr>
          <p:cNvSpPr/>
          <p:nvPr>
            <p:custDataLst>
              <p:tags r:id="rId180"/>
            </p:custDataLst>
          </p:nvPr>
        </p:nvSpPr>
        <p:spPr>
          <a:xfrm rot="16200000">
            <a:off x="10573507" y="1002088"/>
            <a:ext cx="165100" cy="165100"/>
          </a:xfrm>
          <a:prstGeom prst="flowChartMerge">
            <a:avLst/>
          </a:prstGeom>
          <a:solidFill>
            <a:srgbClr val="E97132"/>
          </a:solid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Segoe UI"/>
              <a:ea typeface="+mn-ea"/>
              <a:cs typeface="+mn-cs"/>
            </a:endParaRPr>
          </a:p>
        </p:txBody>
      </p:sp>
      <p:sp>
        <p:nvSpPr>
          <p:cNvPr id="194" name="OTLSHAPE_M_951b60d1ca7b47acaaf2d71df281a755_Shape">
            <a:extLst>
              <a:ext uri="{FF2B5EF4-FFF2-40B4-BE49-F238E27FC236}">
                <a16:creationId xmlns:a16="http://schemas.microsoft.com/office/drawing/2014/main" id="{D77F3764-3637-6291-ED34-B2E9839B7282}"/>
              </a:ext>
            </a:extLst>
          </p:cNvPr>
          <p:cNvSpPr/>
          <p:nvPr>
            <p:custDataLst>
              <p:tags r:id="rId181"/>
            </p:custDataLst>
          </p:nvPr>
        </p:nvSpPr>
        <p:spPr>
          <a:xfrm rot="16200000">
            <a:off x="7822532" y="1002088"/>
            <a:ext cx="165100" cy="165100"/>
          </a:xfrm>
          <a:prstGeom prst="flowChartMerge">
            <a:avLst/>
          </a:prstGeom>
          <a:solidFill>
            <a:srgbClr val="156082"/>
          </a:solid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Segoe UI"/>
              <a:ea typeface="+mn-ea"/>
              <a:cs typeface="+mn-cs"/>
            </a:endParaRPr>
          </a:p>
        </p:txBody>
      </p:sp>
      <p:sp>
        <p:nvSpPr>
          <p:cNvPr id="198" name="OTLSHAPE_M_852c225338b44b15883779d834d018f7_Shape">
            <a:extLst>
              <a:ext uri="{FF2B5EF4-FFF2-40B4-BE49-F238E27FC236}">
                <a16:creationId xmlns:a16="http://schemas.microsoft.com/office/drawing/2014/main" id="{40CD51C9-2658-B3CA-A32B-2232E200A135}"/>
              </a:ext>
            </a:extLst>
          </p:cNvPr>
          <p:cNvSpPr/>
          <p:nvPr>
            <p:custDataLst>
              <p:tags r:id="rId182"/>
            </p:custDataLst>
          </p:nvPr>
        </p:nvSpPr>
        <p:spPr>
          <a:xfrm rot="16200000">
            <a:off x="5034129" y="1002088"/>
            <a:ext cx="165100" cy="165100"/>
          </a:xfrm>
          <a:prstGeom prst="flowChartMerge">
            <a:avLst/>
          </a:prstGeom>
          <a:solidFill>
            <a:srgbClr val="E97132"/>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Segoe UI"/>
              <a:ea typeface="+mn-ea"/>
              <a:cs typeface="+mn-cs"/>
            </a:endParaRPr>
          </a:p>
        </p:txBody>
      </p:sp>
      <p:sp>
        <p:nvSpPr>
          <p:cNvPr id="68" name="OTLSHAPE_M_aef32c30126c457290b9a69880c1852d_Title">
            <a:extLst>
              <a:ext uri="{FF2B5EF4-FFF2-40B4-BE49-F238E27FC236}">
                <a16:creationId xmlns:a16="http://schemas.microsoft.com/office/drawing/2014/main" id="{28F04479-B45C-D491-E8C3-B1CB57121852}"/>
              </a:ext>
            </a:extLst>
          </p:cNvPr>
          <p:cNvSpPr txBox="1"/>
          <p:nvPr>
            <p:custDataLst>
              <p:tags r:id="rId183"/>
            </p:custDataLst>
          </p:nvPr>
        </p:nvSpPr>
        <p:spPr>
          <a:xfrm>
            <a:off x="10771415" y="896467"/>
            <a:ext cx="1054100" cy="170519"/>
          </a:xfrm>
          <a:prstGeom prst="rect">
            <a:avLst/>
          </a:prstGeom>
          <a:noFill/>
        </p:spPr>
        <p:txBody>
          <a:bodyPr vert="horz" wrap="square" lIns="0" tIns="0" rIns="0"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100" b="1" i="0" u="none" strike="noStrike" kern="1200" cap="none" spc="-8" normalizeH="0" baseline="0" noProof="0" dirty="0">
                <a:ln>
                  <a:noFill/>
                </a:ln>
                <a:solidFill>
                  <a:srgbClr val="000000"/>
                </a:solidFill>
                <a:effectLst/>
                <a:uLnTx/>
                <a:uFillTx/>
                <a:latin typeface="Calibri" panose="020F0502020204030204" pitchFamily="34" charset="0"/>
                <a:ea typeface="+mn-ea"/>
                <a:cs typeface="+mn-cs"/>
              </a:rPr>
              <a:t>TG5/SAR </a:t>
            </a:r>
            <a:r>
              <a:rPr kumimoji="0" lang="en-GB" sz="1100" b="1" i="0" u="none" strike="noStrike" kern="1200" cap="none" spc="-8" normalizeH="0" baseline="0" noProof="0" dirty="0">
                <a:ln>
                  <a:noFill/>
                </a:ln>
                <a:solidFill>
                  <a:srgbClr val="000000"/>
                </a:solidFill>
                <a:effectLst/>
                <a:uLnTx/>
                <a:uFillTx/>
                <a:latin typeface="Calibri" panose="020F0502020204030204" pitchFamily="34" charset="0"/>
                <a:ea typeface="+mn-ea"/>
                <a:cs typeface="+mn-cs"/>
              </a:rPr>
              <a:t>approval</a:t>
            </a:r>
          </a:p>
        </p:txBody>
      </p:sp>
      <p:sp>
        <p:nvSpPr>
          <p:cNvPr id="69" name="OTLSHAPE_M_aef32c30126c457290b9a69880c1852d_Date">
            <a:extLst>
              <a:ext uri="{FF2B5EF4-FFF2-40B4-BE49-F238E27FC236}">
                <a16:creationId xmlns:a16="http://schemas.microsoft.com/office/drawing/2014/main" id="{45E958D2-A4F1-BC9A-6DCE-B856B542BBAB}"/>
              </a:ext>
            </a:extLst>
          </p:cNvPr>
          <p:cNvSpPr txBox="1"/>
          <p:nvPr>
            <p:custDataLst>
              <p:tags r:id="rId184"/>
            </p:custDataLst>
          </p:nvPr>
        </p:nvSpPr>
        <p:spPr>
          <a:xfrm>
            <a:off x="10771415" y="1066985"/>
            <a:ext cx="685800" cy="155025"/>
          </a:xfrm>
          <a:prstGeom prst="rect">
            <a:avLst/>
          </a:prstGeom>
          <a:noFill/>
        </p:spPr>
        <p:txBody>
          <a:bodyPr vert="horz"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6" normalizeH="0" baseline="0" noProof="0">
                <a:ln>
                  <a:noFill/>
                </a:ln>
                <a:solidFill>
                  <a:srgbClr val="0E2841"/>
                </a:solidFill>
                <a:effectLst/>
                <a:uLnTx/>
                <a:uFillTx/>
                <a:latin typeface="Calibri" panose="020F0502020204030204" pitchFamily="34" charset="0"/>
                <a:ea typeface="+mn-ea"/>
                <a:cs typeface="+mn-cs"/>
              </a:rPr>
              <a:t>Aug 18, 2027</a:t>
            </a:r>
            <a:endParaRPr kumimoji="0" lang="sv-SE" sz="1000" b="0" i="0" u="none" strike="noStrike" kern="1200" cap="none" spc="-6" normalizeH="0" baseline="0" noProof="0" dirty="0">
              <a:ln>
                <a:noFill/>
              </a:ln>
              <a:solidFill>
                <a:srgbClr val="0E2841"/>
              </a:solidFill>
              <a:effectLst/>
              <a:uLnTx/>
              <a:uFillTx/>
              <a:latin typeface="Calibri" panose="020F0502020204030204" pitchFamily="34" charset="0"/>
              <a:ea typeface="+mn-ea"/>
              <a:cs typeface="+mn-cs"/>
            </a:endParaRPr>
          </a:p>
        </p:txBody>
      </p:sp>
      <p:sp>
        <p:nvSpPr>
          <p:cNvPr id="192" name="OTLSHAPE_M_951b60d1ca7b47acaaf2d71df281a755_Title">
            <a:extLst>
              <a:ext uri="{FF2B5EF4-FFF2-40B4-BE49-F238E27FC236}">
                <a16:creationId xmlns:a16="http://schemas.microsoft.com/office/drawing/2014/main" id="{A0735A1B-44BE-9168-DFD1-75B4937E65EF}"/>
              </a:ext>
            </a:extLst>
          </p:cNvPr>
          <p:cNvSpPr txBox="1"/>
          <p:nvPr>
            <p:custDataLst>
              <p:tags r:id="rId185"/>
            </p:custDataLst>
          </p:nvPr>
        </p:nvSpPr>
        <p:spPr>
          <a:xfrm>
            <a:off x="8020440" y="896467"/>
            <a:ext cx="2362200" cy="170519"/>
          </a:xfrm>
          <a:prstGeom prst="rect">
            <a:avLst/>
          </a:prstGeom>
          <a:noFill/>
        </p:spPr>
        <p:txBody>
          <a:bodyPr vert="horz"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4" normalizeH="0" baseline="0" noProof="0">
                <a:ln>
                  <a:noFill/>
                </a:ln>
                <a:solidFill>
                  <a:srgbClr val="000000"/>
                </a:solidFill>
                <a:effectLst/>
                <a:uLnTx/>
                <a:uFillTx/>
                <a:latin typeface="Calibri" panose="020F0502020204030204" pitchFamily="34" charset="0"/>
                <a:ea typeface="+mn-ea"/>
                <a:cs typeface="+mn-cs"/>
              </a:rPr>
              <a:t>Cold commissioning TG5 scope complete</a:t>
            </a:r>
            <a:endParaRPr kumimoji="0" lang="sv-SE" sz="1100" b="1" i="0" u="none" strike="noStrike" kern="1200" cap="none" spc="-4" normalizeH="0" baseline="0" noProof="0">
              <a:ln>
                <a:noFill/>
              </a:ln>
              <a:solidFill>
                <a:srgbClr val="000000"/>
              </a:solidFill>
              <a:effectLst/>
              <a:uLnTx/>
              <a:uFillTx/>
              <a:latin typeface="Calibri" panose="020F0502020204030204" pitchFamily="34" charset="0"/>
              <a:ea typeface="+mn-ea"/>
              <a:cs typeface="+mn-cs"/>
            </a:endParaRPr>
          </a:p>
        </p:txBody>
      </p:sp>
      <p:sp>
        <p:nvSpPr>
          <p:cNvPr id="193" name="OTLSHAPE_M_951b60d1ca7b47acaaf2d71df281a755_Date">
            <a:extLst>
              <a:ext uri="{FF2B5EF4-FFF2-40B4-BE49-F238E27FC236}">
                <a16:creationId xmlns:a16="http://schemas.microsoft.com/office/drawing/2014/main" id="{CBD14615-AF09-8F1D-583A-ACB201DE2910}"/>
              </a:ext>
            </a:extLst>
          </p:cNvPr>
          <p:cNvSpPr txBox="1"/>
          <p:nvPr>
            <p:custDataLst>
              <p:tags r:id="rId186"/>
            </p:custDataLst>
          </p:nvPr>
        </p:nvSpPr>
        <p:spPr>
          <a:xfrm>
            <a:off x="8020440" y="1066985"/>
            <a:ext cx="698500" cy="155025"/>
          </a:xfrm>
          <a:prstGeom prst="rect">
            <a:avLst/>
          </a:prstGeom>
          <a:noFill/>
        </p:spPr>
        <p:txBody>
          <a:bodyPr vert="horz"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4" normalizeH="0" baseline="0" noProof="0">
                <a:ln>
                  <a:noFill/>
                </a:ln>
                <a:solidFill>
                  <a:srgbClr val="0E2841"/>
                </a:solidFill>
                <a:effectLst/>
                <a:uLnTx/>
                <a:uFillTx/>
                <a:latin typeface="Calibri" panose="020F0502020204030204" pitchFamily="34" charset="0"/>
                <a:ea typeface="+mn-ea"/>
                <a:cs typeface="+mn-cs"/>
              </a:rPr>
              <a:t>Mar 24, 2027</a:t>
            </a:r>
          </a:p>
        </p:txBody>
      </p:sp>
      <p:sp>
        <p:nvSpPr>
          <p:cNvPr id="196" name="OTLSHAPE_M_852c225338b44b15883779d834d018f7_Title">
            <a:extLst>
              <a:ext uri="{FF2B5EF4-FFF2-40B4-BE49-F238E27FC236}">
                <a16:creationId xmlns:a16="http://schemas.microsoft.com/office/drawing/2014/main" id="{6D99433D-FC42-1CD3-4DD4-FC2FE5D5F84C}"/>
              </a:ext>
            </a:extLst>
          </p:cNvPr>
          <p:cNvSpPr txBox="1"/>
          <p:nvPr>
            <p:custDataLst>
              <p:tags r:id="rId187"/>
            </p:custDataLst>
          </p:nvPr>
        </p:nvSpPr>
        <p:spPr>
          <a:xfrm>
            <a:off x="5232037" y="896467"/>
            <a:ext cx="546100" cy="170519"/>
          </a:xfrm>
          <a:prstGeom prst="rect">
            <a:avLst/>
          </a:prstGeom>
          <a:noFill/>
        </p:spPr>
        <p:txBody>
          <a:bodyPr vert="horz"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100" b="1" i="0" u="none" strike="noStrike" kern="1200" cap="none" spc="-10" normalizeH="0" baseline="0" noProof="0">
                <a:ln>
                  <a:noFill/>
                </a:ln>
                <a:solidFill>
                  <a:srgbClr val="000000"/>
                </a:solidFill>
                <a:effectLst/>
                <a:uLnTx/>
                <a:uFillTx/>
                <a:latin typeface="Calibri" panose="020F0502020204030204" pitchFamily="34" charset="0"/>
                <a:ea typeface="+mn-ea"/>
                <a:cs typeface="+mn-cs"/>
              </a:rPr>
              <a:t>Final TG3</a:t>
            </a:r>
          </a:p>
        </p:txBody>
      </p:sp>
      <p:sp>
        <p:nvSpPr>
          <p:cNvPr id="197" name="OTLSHAPE_M_852c225338b44b15883779d834d018f7_Date">
            <a:extLst>
              <a:ext uri="{FF2B5EF4-FFF2-40B4-BE49-F238E27FC236}">
                <a16:creationId xmlns:a16="http://schemas.microsoft.com/office/drawing/2014/main" id="{DEDC6C3E-73AF-5D7F-EACA-7DF1E141D6E2}"/>
              </a:ext>
            </a:extLst>
          </p:cNvPr>
          <p:cNvSpPr txBox="1"/>
          <p:nvPr>
            <p:custDataLst>
              <p:tags r:id="rId188"/>
            </p:custDataLst>
          </p:nvPr>
        </p:nvSpPr>
        <p:spPr>
          <a:xfrm>
            <a:off x="5232037" y="1066985"/>
            <a:ext cx="660400" cy="155025"/>
          </a:xfrm>
          <a:prstGeom prst="rect">
            <a:avLst/>
          </a:prstGeom>
          <a:noFill/>
        </p:spPr>
        <p:txBody>
          <a:bodyPr vert="horz"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6" normalizeH="0" baseline="0" noProof="0">
                <a:ln>
                  <a:noFill/>
                </a:ln>
                <a:solidFill>
                  <a:srgbClr val="000000"/>
                </a:solidFill>
                <a:effectLst/>
                <a:uLnTx/>
                <a:uFillTx/>
                <a:latin typeface="Calibri" panose="020F0502020204030204" pitchFamily="34" charset="0"/>
                <a:ea typeface="+mn-ea"/>
                <a:cs typeface="+mn-cs"/>
              </a:rPr>
              <a:t>Oct 26, 2026</a:t>
            </a:r>
            <a:endParaRPr kumimoji="0" lang="sv-SE" sz="1000" b="0" i="0" u="none" strike="noStrike" kern="1200" cap="none" spc="-6" normalizeH="0" baseline="0" noProof="0" dirty="0">
              <a:ln>
                <a:noFill/>
              </a:ln>
              <a:solidFill>
                <a:srgbClr val="000000"/>
              </a:solidFill>
              <a:effectLst/>
              <a:uLnTx/>
              <a:uFillTx/>
              <a:latin typeface="Calibri" panose="020F0502020204030204" pitchFamily="34" charset="0"/>
              <a:ea typeface="+mn-ea"/>
              <a:cs typeface="+mn-cs"/>
            </a:endParaRPr>
          </a:p>
        </p:txBody>
      </p:sp>
      <p:sp>
        <p:nvSpPr>
          <p:cNvPr id="11" name="OTLSHAPE_M_951b60d1ca7b47acaaf2d71df281a755_Variance" hidden="1">
            <a:extLst>
              <a:ext uri="{FF2B5EF4-FFF2-40B4-BE49-F238E27FC236}">
                <a16:creationId xmlns:a16="http://schemas.microsoft.com/office/drawing/2014/main" id="{453D18B4-DEC2-BB07-B69C-1197FB29B76B}"/>
              </a:ext>
            </a:extLst>
          </p:cNvPr>
          <p:cNvSpPr txBox="1"/>
          <p:nvPr>
            <p:custDataLst>
              <p:tags r:id="rId189"/>
            </p:custDataLst>
          </p:nvPr>
        </p:nvSpPr>
        <p:spPr>
          <a:xfrm>
            <a:off x="12700" y="-2557235"/>
            <a:ext cx="0" cy="0"/>
          </a:xfrm>
          <a:prstGeom prst="rect">
            <a:avLst/>
          </a:prstGeom>
          <a:noFill/>
        </p:spPr>
        <p:txBody>
          <a:bodyPr vert="horz"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0 days</a:t>
            </a:r>
          </a:p>
        </p:txBody>
      </p:sp>
      <p:sp>
        <p:nvSpPr>
          <p:cNvPr id="14" name="OTLSHAPE_M_aef32c30126c457290b9a69880c1852d_Variance" hidden="1">
            <a:extLst>
              <a:ext uri="{FF2B5EF4-FFF2-40B4-BE49-F238E27FC236}">
                <a16:creationId xmlns:a16="http://schemas.microsoft.com/office/drawing/2014/main" id="{01367E28-D249-89D6-6FA9-3F7687FB3757}"/>
              </a:ext>
            </a:extLst>
          </p:cNvPr>
          <p:cNvSpPr txBox="1"/>
          <p:nvPr>
            <p:custDataLst>
              <p:tags r:id="rId190"/>
            </p:custDataLst>
          </p:nvPr>
        </p:nvSpPr>
        <p:spPr>
          <a:xfrm>
            <a:off x="12700" y="-2134042"/>
            <a:ext cx="0" cy="0"/>
          </a:xfrm>
          <a:prstGeom prst="rect">
            <a:avLst/>
          </a:prstGeom>
          <a:noFill/>
        </p:spPr>
        <p:txBody>
          <a:bodyPr vert="horz"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0 days</a:t>
            </a:r>
          </a:p>
        </p:txBody>
      </p:sp>
      <p:sp>
        <p:nvSpPr>
          <p:cNvPr id="15" name="OTLSHAPE_M_852c225338b44b15883779d834d018f7_Variance" hidden="1">
            <a:extLst>
              <a:ext uri="{FF2B5EF4-FFF2-40B4-BE49-F238E27FC236}">
                <a16:creationId xmlns:a16="http://schemas.microsoft.com/office/drawing/2014/main" id="{0109352F-81CB-4570-04C2-BE32E02F0791}"/>
              </a:ext>
            </a:extLst>
          </p:cNvPr>
          <p:cNvSpPr txBox="1"/>
          <p:nvPr>
            <p:custDataLst>
              <p:tags r:id="rId191"/>
            </p:custDataLst>
          </p:nvPr>
        </p:nvSpPr>
        <p:spPr>
          <a:xfrm>
            <a:off x="12700" y="-1880127"/>
            <a:ext cx="0" cy="0"/>
          </a:xfrm>
          <a:prstGeom prst="rect">
            <a:avLst/>
          </a:prstGeom>
          <a:noFill/>
        </p:spPr>
        <p:txBody>
          <a:bodyPr vert="horz"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0 days</a:t>
            </a:r>
          </a:p>
        </p:txBody>
      </p:sp>
      <p:sp>
        <p:nvSpPr>
          <p:cNvPr id="10" name="Title 1">
            <a:extLst>
              <a:ext uri="{FF2B5EF4-FFF2-40B4-BE49-F238E27FC236}">
                <a16:creationId xmlns:a16="http://schemas.microsoft.com/office/drawing/2014/main" id="{549DFAA8-8AA9-1396-4858-A5BBD2863D99}"/>
              </a:ext>
            </a:extLst>
          </p:cNvPr>
          <p:cNvSpPr txBox="1">
            <a:spLocks/>
          </p:cNvSpPr>
          <p:nvPr/>
        </p:nvSpPr>
        <p:spPr>
          <a:xfrm>
            <a:off x="1020576" y="111690"/>
            <a:ext cx="9360000" cy="657339"/>
          </a:xfrm>
          <a:prstGeom prst="rect">
            <a:avLst/>
          </a:prstGeom>
        </p:spPr>
        <p:txBody>
          <a:bodyPr/>
          <a:lstStyle>
            <a:lvl1pPr algn="l" defTabSz="914400" rtl="0" eaLnBrk="1" latinLnBrk="0" hangingPunct="1">
              <a:lnSpc>
                <a:spcPct val="90000"/>
              </a:lnSpc>
              <a:spcBef>
                <a:spcPct val="0"/>
              </a:spcBef>
              <a:buNone/>
              <a:defRPr sz="4200" kern="1200">
                <a:solidFill>
                  <a:srgbClr val="666666"/>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00B0F0"/>
                </a:solidFill>
                <a:effectLst/>
                <a:uLnTx/>
                <a:uFillTx/>
                <a:latin typeface="Segoe UI Light"/>
                <a:ea typeface="+mj-ea"/>
                <a:cs typeface="+mj-cs"/>
              </a:rPr>
              <a:t>Magic</a:t>
            </a:r>
            <a:r>
              <a:rPr kumimoji="0" lang="en-US" sz="4000" b="0" i="0" u="none" strike="noStrike" kern="1200" cap="none" spc="0" normalizeH="0" baseline="0" noProof="0" dirty="0">
                <a:ln>
                  <a:noFill/>
                </a:ln>
                <a:solidFill>
                  <a:srgbClr val="FF0000"/>
                </a:solidFill>
                <a:effectLst/>
                <a:uLnTx/>
                <a:uFillTx/>
                <a:latin typeface="Segoe UI Light"/>
                <a:ea typeface="+mj-ea"/>
                <a:cs typeface="+mj-cs"/>
              </a:rPr>
              <a:t> </a:t>
            </a:r>
            <a:r>
              <a:rPr kumimoji="0" lang="en-US" sz="4200" b="1" i="0" u="none" strike="noStrike" kern="1200" cap="none" spc="0" normalizeH="0" baseline="0" noProof="0" dirty="0">
                <a:ln>
                  <a:noFill/>
                </a:ln>
                <a:solidFill>
                  <a:srgbClr val="00B0F0"/>
                </a:solidFill>
                <a:effectLst/>
                <a:uLnTx/>
                <a:uFillTx/>
                <a:latin typeface="Segoe UI Light"/>
                <a:ea typeface="+mj-ea"/>
                <a:cs typeface="+mj-cs"/>
              </a:rPr>
              <a:t>Critical</a:t>
            </a:r>
            <a:r>
              <a:rPr kumimoji="0" lang="en-US" sz="4000" b="0" i="0" u="none" strike="noStrike" kern="1200" cap="none" spc="0" normalizeH="0" baseline="0" noProof="0" dirty="0">
                <a:ln>
                  <a:noFill/>
                </a:ln>
                <a:solidFill>
                  <a:srgbClr val="FF0000"/>
                </a:solidFill>
                <a:effectLst/>
                <a:uLnTx/>
                <a:uFillTx/>
                <a:latin typeface="Segoe UI Light"/>
                <a:ea typeface="+mj-ea"/>
                <a:cs typeface="+mj-cs"/>
              </a:rPr>
              <a:t> </a:t>
            </a:r>
            <a:r>
              <a:rPr kumimoji="0" lang="en-US" sz="4200" b="1" i="0" u="none" strike="noStrike" kern="1200" cap="none" spc="0" normalizeH="0" baseline="0" noProof="0" dirty="0">
                <a:ln>
                  <a:noFill/>
                </a:ln>
                <a:solidFill>
                  <a:srgbClr val="00B0F0"/>
                </a:solidFill>
                <a:effectLst/>
                <a:uLnTx/>
                <a:uFillTx/>
                <a:latin typeface="Segoe UI Light"/>
                <a:ea typeface="+mj-ea"/>
                <a:cs typeface="+mj-cs"/>
              </a:rPr>
              <a:t>Paths </a:t>
            </a:r>
            <a:endParaRPr kumimoji="0" lang="en-GB" sz="4200" b="1" i="0" u="none" strike="noStrike" kern="1200" cap="none" spc="0" normalizeH="0" baseline="0" noProof="0" dirty="0">
              <a:ln>
                <a:noFill/>
              </a:ln>
              <a:solidFill>
                <a:srgbClr val="00B0F0"/>
              </a:solidFill>
              <a:effectLst/>
              <a:uLnTx/>
              <a:uFillTx/>
              <a:latin typeface="Segoe UI Light"/>
              <a:ea typeface="+mj-ea"/>
              <a:cs typeface="+mj-cs"/>
            </a:endParaRPr>
          </a:p>
        </p:txBody>
      </p:sp>
      <p:sp>
        <p:nvSpPr>
          <p:cNvPr id="609" name="Platshållare för text 4">
            <a:extLst>
              <a:ext uri="{FF2B5EF4-FFF2-40B4-BE49-F238E27FC236}">
                <a16:creationId xmlns:a16="http://schemas.microsoft.com/office/drawing/2014/main" id="{9B195F28-EAB3-CF60-45BD-F14BC2BE9D68}"/>
              </a:ext>
            </a:extLst>
          </p:cNvPr>
          <p:cNvSpPr>
            <a:spLocks noGrp="1"/>
          </p:cNvSpPr>
          <p:nvPr>
            <p:ph type="body" sz="quarter" idx="14"/>
          </p:nvPr>
        </p:nvSpPr>
        <p:spPr>
          <a:xfrm>
            <a:off x="1077190" y="705614"/>
            <a:ext cx="9360000" cy="507076"/>
          </a:xfrm>
        </p:spPr>
        <p:txBody>
          <a:bodyPr/>
          <a:lstStyle/>
          <a:p>
            <a:r>
              <a:rPr lang="sv-SE" sz="1600" dirty="0"/>
              <a:t>Data from P6 April 2026 </a:t>
            </a:r>
          </a:p>
        </p:txBody>
      </p:sp>
      <p:cxnSp>
        <p:nvCxnSpPr>
          <p:cNvPr id="633" name="Rak koppling 632">
            <a:extLst>
              <a:ext uri="{FF2B5EF4-FFF2-40B4-BE49-F238E27FC236}">
                <a16:creationId xmlns:a16="http://schemas.microsoft.com/office/drawing/2014/main" id="{4C5FA202-FEBA-D6AE-9E05-F73DFA46D505}"/>
              </a:ext>
            </a:extLst>
          </p:cNvPr>
          <p:cNvCxnSpPr>
            <a:cxnSpLocks/>
          </p:cNvCxnSpPr>
          <p:nvPr/>
        </p:nvCxnSpPr>
        <p:spPr>
          <a:xfrm flipH="1">
            <a:off x="7795904" y="1617982"/>
            <a:ext cx="2455" cy="4099955"/>
          </a:xfrm>
          <a:prstGeom prst="line">
            <a:avLst/>
          </a:prstGeom>
          <a:ln w="19050" cap="flat" cmpd="sng" algn="ctr">
            <a:solidFill>
              <a:schemeClr val="bg1">
                <a:lumMod val="65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5" name="textruta 4">
            <a:extLst>
              <a:ext uri="{FF2B5EF4-FFF2-40B4-BE49-F238E27FC236}">
                <a16:creationId xmlns:a16="http://schemas.microsoft.com/office/drawing/2014/main" id="{EE152E98-6DBF-3650-62F9-8411C1D43616}"/>
              </a:ext>
            </a:extLst>
          </p:cNvPr>
          <p:cNvSpPr txBox="1"/>
          <p:nvPr/>
        </p:nvSpPr>
        <p:spPr>
          <a:xfrm>
            <a:off x="8410232" y="6280722"/>
            <a:ext cx="3702793" cy="6001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666666"/>
                </a:solidFill>
                <a:effectLst/>
                <a:uLnTx/>
                <a:uFillTx/>
                <a:latin typeface="Segoe UI"/>
                <a:ea typeface="+mn-ea"/>
                <a:cs typeface="+mn-cs"/>
              </a:rPr>
              <a:t>Note</a:t>
            </a:r>
            <a:r>
              <a:rPr kumimoji="0" lang="en-GB" sz="1100" b="0" i="0" u="none" strike="noStrike" kern="1200" cap="none" spc="0" normalizeH="0" baseline="0" noProof="0" dirty="0">
                <a:ln>
                  <a:noFill/>
                </a:ln>
                <a:solidFill>
                  <a:srgbClr val="666666"/>
                </a:solidFill>
                <a:effectLst/>
                <a:uLnTx/>
                <a:uFillTx/>
                <a:latin typeface="Segoe UI"/>
                <a:ea typeface="+mn-ea"/>
                <a:cs typeface="+mn-cs"/>
              </a:rPr>
              <a:t>: </a:t>
            </a:r>
            <a:r>
              <a:rPr kumimoji="0" lang="sv-SE" sz="1100" b="0" i="0" u="none" strike="noStrike" kern="1200" cap="none" spc="0" normalizeH="0" baseline="0" noProof="0" dirty="0" err="1">
                <a:ln>
                  <a:noFill/>
                </a:ln>
                <a:solidFill>
                  <a:srgbClr val="666666"/>
                </a:solidFill>
                <a:effectLst/>
                <a:uLnTx/>
                <a:uFillTx/>
                <a:latin typeface="Segoe UI"/>
                <a:ea typeface="+mn-ea"/>
                <a:cs typeface="+mn-cs"/>
              </a:rPr>
              <a:t>Analyzer</a:t>
            </a:r>
            <a:r>
              <a:rPr kumimoji="0" lang="sv-SE" sz="1100" b="0" i="0" u="none" strike="noStrike" kern="1200" cap="none" spc="0" normalizeH="0" baseline="0" noProof="0" dirty="0">
                <a:ln>
                  <a:noFill/>
                </a:ln>
                <a:solidFill>
                  <a:srgbClr val="666666"/>
                </a:solidFill>
                <a:effectLst/>
                <a:uLnTx/>
                <a:uFillTx/>
                <a:latin typeface="Segoe UI"/>
                <a:ea typeface="+mn-ea"/>
                <a:cs typeface="+mn-cs"/>
              </a:rPr>
              <a:t> </a:t>
            </a:r>
            <a:r>
              <a:rPr kumimoji="0" lang="sv-SE" sz="1100" b="0" i="0" u="none" strike="noStrike" kern="1200" cap="none" spc="0" normalizeH="0" baseline="0" noProof="0" dirty="0" err="1">
                <a:ln>
                  <a:noFill/>
                </a:ln>
                <a:solidFill>
                  <a:srgbClr val="666666"/>
                </a:solidFill>
                <a:effectLst/>
                <a:uLnTx/>
                <a:uFillTx/>
                <a:latin typeface="Segoe UI"/>
                <a:ea typeface="+mn-ea"/>
                <a:cs typeface="+mn-cs"/>
              </a:rPr>
              <a:t>optics</a:t>
            </a:r>
            <a:r>
              <a:rPr kumimoji="0" lang="sv-SE" sz="1100" b="0" i="0" u="none" strike="noStrike" kern="1200" cap="none" spc="0" normalizeH="0" baseline="0" noProof="0" dirty="0">
                <a:ln>
                  <a:noFill/>
                </a:ln>
                <a:solidFill>
                  <a:srgbClr val="666666"/>
                </a:solidFill>
                <a:effectLst/>
                <a:uLnTx/>
                <a:uFillTx/>
                <a:latin typeface="Segoe UI"/>
                <a:ea typeface="+mn-ea"/>
                <a:cs typeface="+mn-cs"/>
              </a:rPr>
              <a:t> is</a:t>
            </a:r>
            <a:r>
              <a:rPr kumimoji="0" lang="en-GB" sz="1100" b="0" i="0" u="none" strike="noStrike" kern="1200" cap="none" spc="0" normalizeH="0" baseline="0" noProof="0" dirty="0">
                <a:ln>
                  <a:noFill/>
                </a:ln>
                <a:solidFill>
                  <a:srgbClr val="666666"/>
                </a:solidFill>
                <a:effectLst/>
                <a:uLnTx/>
                <a:uFillTx/>
                <a:latin typeface="Segoe UI"/>
                <a:ea typeface="+mn-ea"/>
                <a:cs typeface="+mn-cs"/>
              </a:rPr>
              <a:t> part of the instrument scope but currently not linked to TG5 in P6</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srgbClr val="666666"/>
              </a:solidFill>
              <a:effectLst/>
              <a:uLnTx/>
              <a:uFillTx/>
              <a:latin typeface="Segoe UI"/>
              <a:ea typeface="+mn-ea"/>
              <a:cs typeface="+mn-cs"/>
            </a:endParaRPr>
          </a:p>
        </p:txBody>
      </p:sp>
      <p:sp>
        <p:nvSpPr>
          <p:cNvPr id="681" name="textruta 3">
            <a:extLst>
              <a:ext uri="{FF2B5EF4-FFF2-40B4-BE49-F238E27FC236}">
                <a16:creationId xmlns:a16="http://schemas.microsoft.com/office/drawing/2014/main" id="{8D7FA9C4-1F9C-9008-A8CF-58C8FDA5E2E1}"/>
              </a:ext>
            </a:extLst>
          </p:cNvPr>
          <p:cNvSpPr txBox="1"/>
          <p:nvPr/>
        </p:nvSpPr>
        <p:spPr>
          <a:xfrm>
            <a:off x="89905" y="6046373"/>
            <a:ext cx="5626632"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666666"/>
                </a:solidFill>
                <a:effectLst/>
                <a:uLnTx/>
                <a:uFillTx/>
                <a:latin typeface="Segoe UI"/>
                <a:ea typeface="+mn-ea"/>
                <a:cs typeface="+mn-cs"/>
              </a:rPr>
              <a:t>Design phase </a:t>
            </a:r>
            <a:r>
              <a:rPr kumimoji="0" lang="en-GB" sz="1100" b="0" i="0" u="none" strike="noStrike" kern="1200" cap="none" spc="0" normalizeH="0" baseline="0" noProof="0" dirty="0">
                <a:ln>
                  <a:noFill/>
                </a:ln>
                <a:solidFill>
                  <a:srgbClr val="666666"/>
                </a:solidFill>
                <a:effectLst/>
                <a:uLnTx/>
                <a:uFillTx/>
                <a:latin typeface="Segoe UI"/>
                <a:ea typeface="+mn-ea"/>
                <a:cs typeface="+mn-cs"/>
              </a:rPr>
              <a:t>ends at CDR approval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666666"/>
                </a:solidFill>
                <a:effectLst/>
                <a:uLnTx/>
                <a:uFillTx/>
                <a:latin typeface="Segoe UI"/>
                <a:ea typeface="+mn-ea"/>
                <a:cs typeface="+mn-cs"/>
              </a:rPr>
              <a:t>Procurement and Manufacturing phase </a:t>
            </a:r>
            <a:r>
              <a:rPr kumimoji="0" lang="en-GB" sz="1100" b="0" i="0" u="none" strike="noStrike" kern="1200" cap="none" spc="0" normalizeH="0" baseline="0" noProof="0" dirty="0">
                <a:ln>
                  <a:noFill/>
                </a:ln>
                <a:solidFill>
                  <a:srgbClr val="666666"/>
                </a:solidFill>
                <a:effectLst/>
                <a:uLnTx/>
                <a:uFillTx/>
                <a:latin typeface="Segoe UI"/>
                <a:ea typeface="+mn-ea"/>
                <a:cs typeface="+mn-cs"/>
              </a:rPr>
              <a:t>ends at FAT closure of open points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666666"/>
                </a:solidFill>
                <a:effectLst/>
                <a:uLnTx/>
                <a:uFillTx/>
                <a:latin typeface="Segoe UI"/>
                <a:ea typeface="+mn-ea"/>
                <a:cs typeface="+mn-cs"/>
              </a:rPr>
              <a:t>Installation and Commissioning phase </a:t>
            </a:r>
            <a:r>
              <a:rPr kumimoji="0" lang="en-GB" sz="1100" b="0" i="0" u="none" strike="noStrike" kern="1200" cap="none" spc="0" normalizeH="0" baseline="0" noProof="0" dirty="0">
                <a:ln>
                  <a:noFill/>
                </a:ln>
                <a:solidFill>
                  <a:srgbClr val="666666"/>
                </a:solidFill>
                <a:effectLst/>
                <a:uLnTx/>
                <a:uFillTx/>
                <a:latin typeface="Segoe UI"/>
                <a:ea typeface="+mn-ea"/>
                <a:cs typeface="+mn-cs"/>
              </a:rPr>
              <a:t>ends at SAT approval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666666"/>
                </a:solidFill>
                <a:effectLst/>
                <a:uLnTx/>
                <a:uFillTx/>
                <a:latin typeface="Segoe UI"/>
                <a:ea typeface="+mn-ea"/>
                <a:cs typeface="+mn-cs"/>
              </a:rPr>
              <a:t>TF: </a:t>
            </a:r>
            <a:r>
              <a:rPr kumimoji="0" lang="en-GB" sz="1100" b="0" i="0" u="none" strike="noStrike" kern="1200" cap="none" spc="0" normalizeH="0" baseline="0" noProof="0" dirty="0">
                <a:ln>
                  <a:noFill/>
                </a:ln>
                <a:solidFill>
                  <a:srgbClr val="666666"/>
                </a:solidFill>
                <a:effectLst/>
                <a:uLnTx/>
                <a:uFillTx/>
                <a:latin typeface="Segoe UI"/>
                <a:ea typeface="+mn-ea"/>
                <a:cs typeface="+mn-cs"/>
              </a:rPr>
              <a:t>number days of </a:t>
            </a:r>
            <a:r>
              <a:rPr kumimoji="0" lang="en-GB" sz="1100" b="1" i="0" u="none" strike="noStrike" kern="1200" cap="none" spc="0" normalizeH="0" baseline="0" noProof="0" dirty="0">
                <a:ln>
                  <a:noFill/>
                </a:ln>
                <a:solidFill>
                  <a:srgbClr val="666666"/>
                </a:solidFill>
                <a:effectLst/>
                <a:uLnTx/>
                <a:uFillTx/>
                <a:latin typeface="Segoe UI"/>
                <a:ea typeface="+mn-ea"/>
                <a:cs typeface="+mn-cs"/>
              </a:rPr>
              <a:t>total float </a:t>
            </a:r>
            <a:r>
              <a:rPr kumimoji="0" lang="en-GB" sz="1100" b="0" i="0" u="none" strike="noStrike" kern="1200" cap="none" spc="0" normalizeH="0" baseline="0" noProof="0" dirty="0">
                <a:ln>
                  <a:noFill/>
                </a:ln>
                <a:solidFill>
                  <a:srgbClr val="666666"/>
                </a:solidFill>
                <a:effectLst/>
                <a:uLnTx/>
                <a:uFillTx/>
                <a:latin typeface="Segoe UI"/>
                <a:ea typeface="+mn-ea"/>
                <a:cs typeface="+mn-cs"/>
              </a:rPr>
              <a:t>to Instrument’s TG5</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srgbClr val="666666"/>
              </a:solidFill>
              <a:effectLst/>
              <a:uLnTx/>
              <a:uFillTx/>
              <a:latin typeface="Segoe U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srgbClr val="666666"/>
              </a:solidFill>
              <a:effectLst/>
              <a:uLnTx/>
              <a:uFillTx/>
              <a:latin typeface="Segoe UI"/>
              <a:ea typeface="+mn-ea"/>
              <a:cs typeface="+mn-cs"/>
            </a:endParaRPr>
          </a:p>
        </p:txBody>
      </p:sp>
    </p:spTree>
    <p:custDataLst>
      <p:tags r:id="rId1"/>
    </p:custDataLst>
    <p:extLst>
      <p:ext uri="{BB962C8B-B14F-4D97-AF65-F5344CB8AC3E}">
        <p14:creationId xmlns:p14="http://schemas.microsoft.com/office/powerpoint/2010/main" val="3060344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713CBF08-12EE-0EEE-0D76-1E8CA65E35EE}"/>
              </a:ext>
            </a:extLst>
          </p:cNvPr>
          <p:cNvSpPr>
            <a:spLocks noGrp="1"/>
          </p:cNvSpPr>
          <p:nvPr>
            <p:ph type="title"/>
          </p:nvPr>
        </p:nvSpPr>
        <p:spPr>
          <a:xfrm>
            <a:off x="1103709" y="265373"/>
            <a:ext cx="9360000" cy="657339"/>
          </a:xfrm>
        </p:spPr>
        <p:txBody>
          <a:bodyPr/>
          <a:lstStyle/>
          <a:p>
            <a:r>
              <a:rPr lang="en-US" dirty="0"/>
              <a:t>Key milestones</a:t>
            </a:r>
          </a:p>
        </p:txBody>
      </p:sp>
      <p:sp>
        <p:nvSpPr>
          <p:cNvPr id="3" name="Footer Placeholder 2">
            <a:extLst>
              <a:ext uri="{FF2B5EF4-FFF2-40B4-BE49-F238E27FC236}">
                <a16:creationId xmlns:a16="http://schemas.microsoft.com/office/drawing/2014/main" id="{76CA9E10-A3DB-8F2B-3990-46B855D26B2A}"/>
              </a:ext>
            </a:extLst>
          </p:cNvPr>
          <p:cNvSpPr>
            <a:spLocks noGrp="1"/>
          </p:cNvSpPr>
          <p:nvPr>
            <p:ph type="ftr" sz="quarter" idx="11"/>
          </p:nvPr>
        </p:nvSpPr>
        <p:spPr>
          <a:xfrm>
            <a:off x="2053244" y="6475270"/>
            <a:ext cx="4320448" cy="365125"/>
          </a:xfrm>
        </p:spPr>
        <p:txBody>
          <a:bodyPr anchor="ctr">
            <a:normAutofit/>
          </a:bodyPr>
          <a:lstStyle/>
          <a:p>
            <a:pPr>
              <a:spcAft>
                <a:spcPts val="600"/>
              </a:spcAft>
            </a:pPr>
            <a:r>
              <a:rPr lang="sv-SE"/>
              <a:t>MAGIC ICEB</a:t>
            </a:r>
          </a:p>
        </p:txBody>
      </p:sp>
      <p:sp>
        <p:nvSpPr>
          <p:cNvPr id="4" name="Slide Number Placeholder 3">
            <a:extLst>
              <a:ext uri="{FF2B5EF4-FFF2-40B4-BE49-F238E27FC236}">
                <a16:creationId xmlns:a16="http://schemas.microsoft.com/office/drawing/2014/main" id="{6BC0E42B-D1C5-48CF-28D0-639D3C5EE54C}"/>
              </a:ext>
            </a:extLst>
          </p:cNvPr>
          <p:cNvSpPr>
            <a:spLocks noGrp="1"/>
          </p:cNvSpPr>
          <p:nvPr>
            <p:ph type="sldNum" sz="quarter" idx="12"/>
          </p:nvPr>
        </p:nvSpPr>
        <p:spPr>
          <a:xfrm>
            <a:off x="8735292" y="6475270"/>
            <a:ext cx="2743200" cy="365125"/>
          </a:xfrm>
        </p:spPr>
        <p:txBody>
          <a:bodyPr anchor="ctr">
            <a:normAutofit/>
          </a:bodyPr>
          <a:lstStyle/>
          <a:p>
            <a:pPr>
              <a:spcAft>
                <a:spcPts val="600"/>
              </a:spcAft>
            </a:pPr>
            <a:fld id="{F7283078-D760-1647-8B80-66BA8B52336D}" type="slidenum">
              <a:rPr lang="sv-SE" smtClean="0"/>
              <a:pPr>
                <a:spcAft>
                  <a:spcPts val="600"/>
                </a:spcAft>
              </a:pPr>
              <a:t>8</a:t>
            </a:fld>
            <a:endParaRPr lang="sv-SE"/>
          </a:p>
        </p:txBody>
      </p:sp>
      <p:sp>
        <p:nvSpPr>
          <p:cNvPr id="15" name="Text Placeholder 4">
            <a:extLst>
              <a:ext uri="{FF2B5EF4-FFF2-40B4-BE49-F238E27FC236}">
                <a16:creationId xmlns:a16="http://schemas.microsoft.com/office/drawing/2014/main" id="{FF489E40-E96A-845D-AD9A-9D5CEE3E6B18}"/>
              </a:ext>
            </a:extLst>
          </p:cNvPr>
          <p:cNvSpPr>
            <a:spLocks noGrp="1"/>
          </p:cNvSpPr>
          <p:nvPr>
            <p:ph type="body" sz="quarter" idx="14"/>
          </p:nvPr>
        </p:nvSpPr>
        <p:spPr>
          <a:xfrm>
            <a:off x="1103709" y="931026"/>
            <a:ext cx="9360000" cy="507076"/>
          </a:xfrm>
        </p:spPr>
        <p:txBody>
          <a:bodyPr/>
          <a:lstStyle/>
          <a:p>
            <a:endParaRPr lang="en-US"/>
          </a:p>
        </p:txBody>
      </p:sp>
      <p:sp>
        <p:nvSpPr>
          <p:cNvPr id="7" name="Date Placeholder 6">
            <a:extLst>
              <a:ext uri="{FF2B5EF4-FFF2-40B4-BE49-F238E27FC236}">
                <a16:creationId xmlns:a16="http://schemas.microsoft.com/office/drawing/2014/main" id="{A5414A13-B956-3F0B-6F7F-14869622F5B2}"/>
              </a:ext>
            </a:extLst>
          </p:cNvPr>
          <p:cNvSpPr>
            <a:spLocks noGrp="1"/>
          </p:cNvSpPr>
          <p:nvPr>
            <p:ph type="dt" sz="half" idx="10"/>
          </p:nvPr>
        </p:nvSpPr>
        <p:spPr>
          <a:xfrm>
            <a:off x="1195647" y="6475270"/>
            <a:ext cx="832658" cy="365125"/>
          </a:xfrm>
        </p:spPr>
        <p:txBody>
          <a:bodyPr anchor="ctr">
            <a:normAutofit/>
          </a:bodyPr>
          <a:lstStyle/>
          <a:p>
            <a:pPr>
              <a:spcAft>
                <a:spcPts val="600"/>
              </a:spcAft>
            </a:pPr>
            <a:r>
              <a:rPr lang="en-US"/>
              <a:t>2025-11-06</a:t>
            </a:r>
            <a:endParaRPr lang="sv-SE"/>
          </a:p>
        </p:txBody>
      </p:sp>
      <p:sp>
        <p:nvSpPr>
          <p:cNvPr id="11" name="Table Placeholder 10">
            <a:extLst>
              <a:ext uri="{FF2B5EF4-FFF2-40B4-BE49-F238E27FC236}">
                <a16:creationId xmlns:a16="http://schemas.microsoft.com/office/drawing/2014/main" id="{1BF46798-68FF-57DB-20FC-C99F2AB4E5BD}"/>
              </a:ext>
            </a:extLst>
          </p:cNvPr>
          <p:cNvSpPr>
            <a:spLocks noGrp="1"/>
          </p:cNvSpPr>
          <p:nvPr>
            <p:ph type="tbl" sz="quarter" idx="15"/>
          </p:nvPr>
        </p:nvSpPr>
        <p:spPr/>
        <p:txBody>
          <a:bodyPr/>
          <a:lstStyle/>
          <a:p>
            <a:endParaRPr lang="en-GB"/>
          </a:p>
        </p:txBody>
      </p:sp>
      <p:pic>
        <p:nvPicPr>
          <p:cNvPr id="5" name="Picture 4">
            <a:extLst>
              <a:ext uri="{FF2B5EF4-FFF2-40B4-BE49-F238E27FC236}">
                <a16:creationId xmlns:a16="http://schemas.microsoft.com/office/drawing/2014/main" id="{D4086038-2EAF-A556-2E94-37EDC6AFECCD}"/>
              </a:ext>
            </a:extLst>
          </p:cNvPr>
          <p:cNvPicPr>
            <a:picLocks noChangeAspect="1"/>
          </p:cNvPicPr>
          <p:nvPr/>
        </p:nvPicPr>
        <p:blipFill>
          <a:blip r:embed="rId2"/>
          <a:stretch>
            <a:fillRect/>
          </a:stretch>
        </p:blipFill>
        <p:spPr>
          <a:xfrm>
            <a:off x="0" y="1165693"/>
            <a:ext cx="12192000" cy="4526613"/>
          </a:xfrm>
          <a:prstGeom prst="rect">
            <a:avLst/>
          </a:prstGeom>
        </p:spPr>
      </p:pic>
    </p:spTree>
    <p:extLst>
      <p:ext uri="{BB962C8B-B14F-4D97-AF65-F5344CB8AC3E}">
        <p14:creationId xmlns:p14="http://schemas.microsoft.com/office/powerpoint/2010/main" val="2580062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AE9F4-C0CC-44E9-B1C4-8F82A09E491B}"/>
              </a:ext>
            </a:extLst>
          </p:cNvPr>
          <p:cNvSpPr>
            <a:spLocks noGrp="1"/>
          </p:cNvSpPr>
          <p:nvPr>
            <p:ph type="title"/>
          </p:nvPr>
        </p:nvSpPr>
        <p:spPr/>
        <p:txBody>
          <a:bodyPr/>
          <a:lstStyle/>
          <a:p>
            <a:r>
              <a:rPr lang="en-GB" dirty="0"/>
              <a:t>Schedule adherence </a:t>
            </a:r>
          </a:p>
        </p:txBody>
      </p:sp>
      <p:sp>
        <p:nvSpPr>
          <p:cNvPr id="3" name="Footer Placeholder 2">
            <a:extLst>
              <a:ext uri="{FF2B5EF4-FFF2-40B4-BE49-F238E27FC236}">
                <a16:creationId xmlns:a16="http://schemas.microsoft.com/office/drawing/2014/main" id="{8EA7E93C-EE4F-4BC9-9831-3C21D11938F9}"/>
              </a:ext>
            </a:extLst>
          </p:cNvPr>
          <p:cNvSpPr>
            <a:spLocks noGrp="1"/>
          </p:cNvSpPr>
          <p:nvPr>
            <p:ph type="ftr" sz="quarter" idx="11"/>
          </p:nvPr>
        </p:nvSpPr>
        <p:spPr/>
        <p:txBody>
          <a:bodyPr/>
          <a:lstStyle/>
          <a:p>
            <a:r>
              <a:rPr lang="sv-SE"/>
              <a:t>MAGIC ICEB</a:t>
            </a:r>
            <a:endParaRPr lang="sv-SE" dirty="0"/>
          </a:p>
        </p:txBody>
      </p:sp>
      <p:sp>
        <p:nvSpPr>
          <p:cNvPr id="4" name="Slide Number Placeholder 3">
            <a:extLst>
              <a:ext uri="{FF2B5EF4-FFF2-40B4-BE49-F238E27FC236}">
                <a16:creationId xmlns:a16="http://schemas.microsoft.com/office/drawing/2014/main" id="{09945F8F-65BE-4AB9-A20B-DFF3CB4DF073}"/>
              </a:ext>
            </a:extLst>
          </p:cNvPr>
          <p:cNvSpPr>
            <a:spLocks noGrp="1"/>
          </p:cNvSpPr>
          <p:nvPr>
            <p:ph type="sldNum" sz="quarter" idx="12"/>
          </p:nvPr>
        </p:nvSpPr>
        <p:spPr/>
        <p:txBody>
          <a:bodyPr/>
          <a:lstStyle/>
          <a:p>
            <a:fld id="{F7283078-D760-1647-8B80-66BA8B52336D}" type="slidenum">
              <a:rPr lang="sv-SE" smtClean="0"/>
              <a:t>9</a:t>
            </a:fld>
            <a:endParaRPr lang="sv-SE" dirty="0"/>
          </a:p>
        </p:txBody>
      </p:sp>
      <p:sp>
        <p:nvSpPr>
          <p:cNvPr id="5" name="Text Placeholder 4">
            <a:extLst>
              <a:ext uri="{FF2B5EF4-FFF2-40B4-BE49-F238E27FC236}">
                <a16:creationId xmlns:a16="http://schemas.microsoft.com/office/drawing/2014/main" id="{A6022C14-4BD3-44A6-B394-08D70B01D6AD}"/>
              </a:ext>
            </a:extLst>
          </p:cNvPr>
          <p:cNvSpPr>
            <a:spLocks noGrp="1"/>
          </p:cNvSpPr>
          <p:nvPr>
            <p:ph type="body" sz="quarter" idx="14"/>
          </p:nvPr>
        </p:nvSpPr>
        <p:spPr/>
        <p:txBody>
          <a:bodyPr/>
          <a:lstStyle/>
          <a:p>
            <a:r>
              <a:rPr lang="en-US" noProof="0" dirty="0"/>
              <a:t>MAGIC: some good months.. And some less good</a:t>
            </a:r>
          </a:p>
        </p:txBody>
      </p:sp>
      <p:sp>
        <p:nvSpPr>
          <p:cNvPr id="7" name="Date Placeholder 6">
            <a:extLst>
              <a:ext uri="{FF2B5EF4-FFF2-40B4-BE49-F238E27FC236}">
                <a16:creationId xmlns:a16="http://schemas.microsoft.com/office/drawing/2014/main" id="{5C0F1C66-AD72-4F38-8BE4-2B0ACAC87C1C}"/>
              </a:ext>
            </a:extLst>
          </p:cNvPr>
          <p:cNvSpPr>
            <a:spLocks noGrp="1"/>
          </p:cNvSpPr>
          <p:nvPr>
            <p:ph type="dt" sz="half" idx="10"/>
          </p:nvPr>
        </p:nvSpPr>
        <p:spPr/>
        <p:txBody>
          <a:bodyPr/>
          <a:lstStyle/>
          <a:p>
            <a:r>
              <a:rPr lang="en-US"/>
              <a:t>2025-11-06</a:t>
            </a:r>
            <a:endParaRPr lang="sv-SE" dirty="0"/>
          </a:p>
        </p:txBody>
      </p:sp>
      <p:graphicFrame>
        <p:nvGraphicFramePr>
          <p:cNvPr id="6" name="Chart 5">
            <a:extLst>
              <a:ext uri="{FF2B5EF4-FFF2-40B4-BE49-F238E27FC236}">
                <a16:creationId xmlns:a16="http://schemas.microsoft.com/office/drawing/2014/main" id="{D38C4D67-3352-409D-A4CF-77F11D6E0553}"/>
              </a:ext>
            </a:extLst>
          </p:cNvPr>
          <p:cNvGraphicFramePr>
            <a:graphicFrameLocks/>
          </p:cNvGraphicFramePr>
          <p:nvPr>
            <p:extLst>
              <p:ext uri="{D42A27DB-BD31-4B8C-83A1-F6EECF244321}">
                <p14:modId xmlns:p14="http://schemas.microsoft.com/office/powerpoint/2010/main" val="3064230499"/>
              </p:ext>
            </p:extLst>
          </p:nvPr>
        </p:nvGraphicFramePr>
        <p:xfrm>
          <a:off x="513374" y="1539948"/>
          <a:ext cx="5703127" cy="463402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id="{2F75C472-BA44-418F-AC1F-DF1C6766210B}"/>
              </a:ext>
            </a:extLst>
          </p:cNvPr>
          <p:cNvGraphicFramePr>
            <a:graphicFrameLocks/>
          </p:cNvGraphicFramePr>
          <p:nvPr>
            <p:extLst>
              <p:ext uri="{D42A27DB-BD31-4B8C-83A1-F6EECF244321}">
                <p14:modId xmlns:p14="http://schemas.microsoft.com/office/powerpoint/2010/main" val="3988116248"/>
              </p:ext>
            </p:extLst>
          </p:nvPr>
        </p:nvGraphicFramePr>
        <p:xfrm>
          <a:off x="6074315" y="1539947"/>
          <a:ext cx="5703127" cy="463402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48991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__PART_0" val="eyIkaWQiOiIxIiwiX3N3aW1sYW5lc1YyIjpbeyIkaWQiOiIyIiwiX2FjdGl2aXRpZXMiOlt7IiRpZCI6IjMiLCJfcm93cyI6W3siJGlkIjoiNCIsIl90YXNrcyI6W3siJGlkIjoiNSIsIl9hdHRhY2hlZE1pbGVzdG9uZXMiOltdLCJUYXNrRGVmaW5pdGlvbiI6eyIkaWQiOiI2IiwiR3JvdXBOYW1lIjpudWxsLCJTdGFydERhdGUiOiIyMDI1LTA5LTAxVDAwOjAwOjAwWiIsIkVuZERhdGUiOiIyMDI1LTEyLTExVDIzOjU5OjAwWiIsIlBlcmNlbnRhZ2VDb21wbGV0ZSI6bnVsbCwiU3R5bGUiOnsiJGlkIjoiNyIsIlNoYXBlIjoxLCJTaGFwZVRoaWNrbmVzcyI6MCwiRHVyYXRpb25Gb3JtYXQiOjAsIkluY2x1ZGVOb25Xb3JraW5nRGF5c0luRHVyYXRpb24iOmZhbHNlLCJQZXJjZW50YWdlQ29tcGxldGVTdHlsZSI6eyIkaWQiOiI4IiwiRm9udFNldHRpbmdzIjp7IiRpZCI6IjkiLCJGb250U2l6ZSI6MTAsIkZvbnROYW1lIjoiQ2FsaWJyaSIsIklzQm9sZCI6ZmFsc2UsIklzSXRhbGljIjpmYWxzZSwiSXNVbmRlcmxpbmVkIjpmYWxzZSwiUGFyZW50U3R5bGUiOm51bGx9LCJBdXRvU2l6ZSI6MCwiRm9yZWdyb3VuZCI6eyIkaWQiOiIxMCIsIkNvbG9yIjp7IiRpZCI6IjExIiwiQSI6MjU1LCJSIjoyMzIsIkciOjIzMiwiQiI6MjMyfX0sIk1heFdpZHRoIjoyMDAuMCwiTWF4SGVpZ2h0IjoiSW5maW5pdHkiLCJTbWFydEZvcmVncm91bmRJc0FjdGl2ZSI6ZmFsc2UsIkhvcml6b250YWxBbGlnbm1lbnQiOjEsIlZlcnRpY2FsQWxpZ25tZW50IjoxLCJTbWFydEZvcmVncm91bmQiOm51bGwsIkJhY2tncm91bmRGaWxsVHlwZSI6MCwiTWFyZ2luIjp7IiRpZCI6IjEyIiwiVG9wIjowLjAsIkxlZnQiOjAuMCwiUmlnaHQiOjAuMCwiQm90dG9tIjowLjB9LCJQYWRkaW5nIjp7IiRpZCI6IjEzIiwiVG9wIjowLjAsIkxlZnQiOjAuMCwiUmlnaHQiOjAuMCwiQm90dG9tIjowLjB9LCJCYWNrZ3JvdW5kIjp7IiRpZCI6IjE0IiwiQ29sb3IiOnsiJGlkIjoiMTUiLCJBIjo4OSwiUiI6MCwiRyI6MCwiQiI6MH19LCJJc1Zpc2libGUiOnRydWUsIldpZHRoIjowLjAsIkhlaWdodCI6MC4wLCJCb3JkZXJTdHlsZSI6eyIkaWQiOiIxNiIsIkxpbmVDb2xvciI6bnVsbCwiTGluZVdlaWdodCI6MC4wLCJMaW5lVHlwZSI6MCwiUGFyZW50U3R5bGUiOm51bGx9LCJQYXJlbnRTdHlsZSI6bnVsbH0sIkR1cmF0aW9uU3R5bGUiOnsiJGlkIjoiMTciLCJGb250U2V0dGluZ3MiOnsiJGlkIjoiMTgiLCJGb250U2l6ZSI6MTAsIkZvbnROYW1lIjoiQ2FsaWJyaSIsIklzQm9sZCI6ZmFsc2UsIklzSXRhbGljIjpmYWxzZSwiSXNVbmRlcmxpbmVkIjpmYWxzZSwiUGFyZW50U3R5bGUiOm51bGx9LCJBdXRvU2l6ZSI6MCwiRm9yZWdyb3VuZCI6eyIkaWQiOiIxOSIsIkNvbG9yIjp7IiRpZCI6IjIwIiwiQSI6MjU1LCJSIjoyMzcsIkciOjEyNSwiQiI6NDl9fSwiTWF4V2lkdGgiOjIwMC4wLCJNYXhIZWlnaHQiOiJJbmZpbml0eSIsIlNtYXJ0Rm9yZWdyb3VuZElzQWN0aXZlIjpmYWxzZSwiSG9yaXpvbnRhbEFsaWdubWVudCI6MCwiVmVydGljYWxBbGlnbm1lbnQiOjEsIlNtYXJ0Rm9yZWdyb3VuZCI6bnVsbCwiQmFja2dyb3VuZEZpbGxUeXBlIjowLCJNYXJnaW4iOnsiJGlkIjoiMjEiLCJUb3AiOjAuMCwiTGVmdCI6MC4wLCJSaWdodCI6MC4wLCJCb3R0b20iOjAuMH0sIlBhZGRpbmciOnsiJGlkIjoiMjIiLCJUb3AiOjAuMCwiTGVmdCI6MC4wLCJSaWdodCI6MC4wLCJCb3R0b20iOjAuMH0sIkJhY2tncm91bmQiOnsiJGlkIjoiMjMiLCJDb2xvciI6eyIkaWQiOiIyNCIsIkEiOjI1NSwiUiI6MjM3LCJHIjoxMjUsIkIiOjQ5fX0sIklzVmlzaWJsZSI6dHJ1ZSwiV2lkdGgiOjAuMCwiSGVpZ2h0IjowLjAsIkJvcmRlclN0eWxlIjp7IiRpZCI6IjI1IiwiTGluZUNvbG9yIjpudWxsLCJMaW5lV2VpZ2h0IjowLjAsIkxpbmVUeXBlIjowLCJQYXJlbnRTdHlsZSI6bnVsbH0sIlBhcmVudFN0eWxlIjpudWxsfSwiSG9yaXpvbnRhbENvbm5lY3RvclN0eWxlIjp7IiRpZCI6IjI2IiwiTGluZUNvbG9yIjp7IiRpZCI6IjI3IiwiJHR5cGUiOiJOTFJFLkNvbW1vbi5Eb20uU29saWRDb2xvckJydXNoLCBOTFJFLkNvbW1vbiIsIkNvbG9yIjp7IiRpZCI6IjI4IiwiQSI6MjU1LCJSIjowLCJHIjowLCJCIjowfX0sIkxpbmVXZWlnaHQiOjAuMCwiTGluZVR5cGUiOjAsIlBhcmVudFN0eWxlIjpudWxsfSwiVmVydGljYWxDb25uZWN0b3JTdHlsZSI6eyIkaWQiOiIyOSIsIkxpbmVDb2xvciI6eyIkaWQiOiIzMCIsIiR0eXBlIjoiTkxSRS5Db21tb24uRG9tLlNvbGlkQ29sb3JCcnVzaCwgTkxSRS5Db21tb24iLCJDb2xvciI6eyIkaWQiOiIzMSIsIkEiOjI1NSwiUiI6MCwiRyI6MCwiQiI6MH19LCJMaW5lV2VpZ2h0IjowLjAsIkxpbmVUeXBlIjowLCJQYXJlbnRTdHlsZSI6bnVsbH0sIk1hcmdpbiI6bnVsbCwiU3RhcnREYXRlUG9zaXRpb24iOjMsIkVuZERhdGVQb3NpdGlvbiI6MywiRGF0ZUlzVmlzaWJsZSI6dHJ1ZSwiVGl0bGVQb3NpdGlvbiI6NCwiRHVyYXRpb25Qb3NpdGlvbiI6NiwiUGVyY2VudGFnZUNvbXBsZXRlZFBvc2l0aW9uIjoyLCJWYXJpYW5jZVBvc2l0aW9uIjo2LCJTcGFjaW5nIjozLCJJc0JlbG93VGltZWJhbmQiOnRydWUsIlBlcmNlbnRhZ2VDb21wbGV0ZVNoYXBlT3BhY2l0eSI6MzUsIkJhc2VsaW5lU3R5bGUiOnsiJGlkIjoiMzIiLCJTaGFwZVN0eWxlIjp7IiRpZCI6IjMzIiwiTWFyZ2luIjp7IiRpZCI6IjM0IiwiVG9wIjowLjAsIkxlZnQiOjAuMCwiUmlnaHQiOjAuMCwiQm90dG9tIjowLjB9LCJQYWRkaW5nIjp7IiRpZCI6IjM1IiwiVG9wIjowLjAsIkxlZnQiOjAuMCwiUmlnaHQiOjAuMCwiQm90dG9tIjowLjB9LCJCYWNrZ3JvdW5kIjp7IiRpZCI6IjM2IiwiQ29sb3IiOnsiJGlkIjoiMzciLCJBIjoxNTMsIlIiOjAsIkciOjAsIkIiOjB9fSwiSXNWaXNpYmxlIjp0cnVlLCJXaWR0aCI6MC4wLCJIZWlnaHQiOjAuMCwiQm9yZGVyU3R5bGUiOnsiJGlkIjoiMzgiLCJMaW5lQ29sb3IiOm51bGwsIkxpbmVXZWlnaHQiOjAuMCwiTGluZVR5cGUiOjAsIlBhcmVudFN0eWxlIjpudWxsfSwiUGFyZW50U3R5bGUiOm51bGx9LCJNYXJnaW4iOnsiJGlkIjoiMzkiLCJUb3AiOjAuMCwiTGVmdCI6MC4wLCJSaWdodCI6MC4wLCJCb3R0b20iOjAuMH0sIlBhZGRpbmciOnsiJGlkIjoiNDAiLCJUb3AiOjAuMCwiTGVmdCI6MC4wLCJSaWdodCI6MC4wLCJCb3R0b20iOjAuMH0sIkJhY2tncm91bmQiOm51bGwsIklzVmlzaWJsZSI6dHJ1ZSwiV2lkdGgiOjAuMCwiSGVpZ2h0IjowLjAsIkJvcmRlclN0eWxlIjpudWxsLCJQYXJlbnRTdHlsZSI6bnVsbH0sIlNoYXBlU3R5bGUiOnsiJGlkIjoiNDEiLCJNYXJnaW4iOnsiJGlkIjoiNDIiLCJUb3AiOjAuMCwiTGVmdCI6NC4wLCJSaWdodCI6NC4wLCJCb3R0b20iOjAuMH0sIlBhZGRpbmciOnsiJGlkIjoiNDMiLCJUb3AiOjAuMCwiTGVmdCI6MC4wLCJSaWdodCI6MC4wLCJCb3R0b20iOjAuMH0sIkJhY2tncm91bmQiOnsiJGlkIjoiNDQiLCJDb2xvciI6eyIkaWQiOiI0NSIsIkEiOjI1NSwiUiI6MjMzLCJHIjoxMTMsIkIiOjUwfX0sIklzVmlzaWJsZSI6dHJ1ZSwiV2lkdGgiOjAuMCwiSGVpZ2h0IjoxMC4wLCJCb3JkZXJTdHlsZSI6eyIkaWQiOiI0NiIsIkxpbmVDb2xvciI6eyIkaWQiOiI0NyIsIiR0eXBlIjoiTkxSRS5Db21tb24uRG9tLlNvbGlkQ29sb3JCcnVzaCwgTkxSRS5Db21tb24iLCJDb2xvciI6eyIkaWQiOiI0OCIsIkEiOjI1NSwiUiI6MjM0LCJHIjoyMiwiQiI6MzB9fSwiTGluZVdlaWdodCI6MC4wLCJMaW5lVHlwZSI6MCwiUGFyZW50U3R5bGUiOm51bGx9LCJQYXJlbnRTdHlsZSI6bnVsbH0sIlRpdGxlU3R5bGUiOnsiJGlkIjoiNDkiLCJGb250U2V0dGluZ3MiOnsiJGlkIjoiNTAiLCJGb250U2l6ZSI6MTEsIkZvbnROYW1lIjoiQ2FsaWJyaSIsIklzQm9sZCI6ZmFsc2UsIklzSXRhbGljIjpmYWxzZSwiSXNVbmRlcmxpbmVkIjpmYWxzZSwiUGFyZW50U3R5bGUiOm51bGx9LCJBdXRvU2l6ZSI6MCwiRm9yZWdyb3VuZCI6eyIkaWQiOiI1MSIsIkNvbG9yIjp7IiRpZCI6IjUyIiwiQSI6MjU1LCJSIjowLCJHIjowLCJCIjowfX0sIk1heFdpZHRoIjo3MjAuMCwiTWF4SGVpZ2h0IjoiSW5maW5pdHkiLCJTbWFydEZvcmVncm91bmRJc0FjdGl2ZSI6ZmFsc2UsIkhvcml6b250YWxBbGlnbm1lbnQiOjAsIlZlcnRpY2FsQWxpZ25tZW50IjoxLCJTbWFydEZvcmVncm91bmQiOm51bGwsIkJhY2tncm91bmRGaWxsVHlwZSI6MCwiTWFyZ2luIjp7IiRpZCI6IjUzIiwiVG9wIjowLjAsIkxlZnQiOjAuMCwiUmlnaHQiOjAuMCwiQm90dG9tIjowLjB9LCJQYWRkaW5nIjp7IiRpZCI6IjU0IiwiVG9wIjowLjAsIkxlZnQiOjAuMCwiUmlnaHQiOjAuMCwiQm90dG9tIjowLjB9LCJCYWNrZ3JvdW5kIjp7IiRpZCI6IjU1IiwiQ29sb3IiOnsiJGlkIjoiNTYiLCJBIjowLCJSIjoyNTUsIkciOjI1NSwiQiI6MjU1fX0sIklzVmlzaWJsZSI6dHJ1ZSwiV2lkdGgiOjAuMCwiSGVpZ2h0IjowLjAsIkJvcmRlclN0eWxlIjp7IiRpZCI6IjU3IiwiTGluZUNvbG9yIjpudWxsLCJMaW5lV2VpZ2h0IjowLjAsIkxpbmVUeXBlIjowLCJQYXJlbnRTdHlsZSI6bnVsbH0sIlBhcmVudFN0eWxlIjpudWxsfSwiRGF0ZVN0eWxlIjp7IiRpZCI6IjU4IiwiRm9udFNldHRpbmdzIjp7IiRpZCI6IjU5IiwiRm9udFNpemUiOjEwLCJGb250TmFtZSI6IkNhbGlicmkiLCJJc0JvbGQiOmZhbHNlLCJJc0l0YWxpYyI6ZmFsc2UsIklzVW5kZXJsaW5lZCI6ZmFsc2UsIlBhcmVudFN0eWxlIjpudWxsfSwiQXV0b1NpemUiOjAsIkZvcmVncm91bmQiOnsiJGlkIjoiNjAiLCJDb2xvciI6eyIkaWQiOiI2MSIsIkEiOjI1NSwiUiI6MTQsIkciOjQwLCJCIjo2NX19LCJNYXhXaWR0aCI6MjAwLjAsIk1heEhlaWdodCI6IkluZmluaXR5IiwiU21hcnRGb3JlZ3JvdW5kSXNBY3RpdmUiOmZhbHNlLCJIb3Jpem9udGFsQWxpZ25tZW50IjoyLCJWZXJ0aWNhbEFsaWdubWVudCI6MSwiU21hcnRGb3JlZ3JvdW5kIjpudWxsLCJCYWNrZ3JvdW5kRmlsbFR5cGUiOjAsIk1hcmdpbiI6eyIkaWQiOiI2MiIsIlRvcCI6MC4wLCJMZWZ0IjowLjAsIlJpZ2h0IjowLjAsIkJvdHRvbSI6MC4wfSwiUGFkZGluZyI6eyIkaWQiOiI2MyIsIlRvcCI6MC4wLCJMZWZ0IjowLjAsIlJpZ2h0IjowLjAsIkJvdHRvbSI6MC4wfSwiQmFja2dyb3VuZCI6eyIkaWQiOiI2NCIsIkNvbG9yIjp7IiRpZCI6IjY1IiwiQSI6MCwiUiI6MjU1LCJHIjoyNTUsIkIiOjI1NX19LCJJc1Zpc2libGUiOnRydWUsIldpZHRoIjowLjAsIkhlaWdodCI6MC4wLCJCb3JkZXJTdHlsZSI6eyIkaWQiOiI2NiIsIkxpbmVDb2xvciI6bnVsbCwiTGluZVdlaWdodCI6MC4wLCJMaW5lVHlwZSI6MCwiUGFyZW50U3R5bGUiOm51bGx9LCJQYXJlbnRTdHlsZSI6bnVsbH0sIkRhdGVGb3JtYXQiOnsiJGlkIjoiNjciLCJGb3JtYXRTdHJpbmciOiJNTU0geXl5eSIsIlNlcGFyYXRvciI6Ii8iLCJVc2VJbnRlcm5hdGlvbmFsRGF0ZUZvcm1hdCI6ZmFsc2UsIkRhdGVJc1Zpc2libGUiOnRydWUsIlRpbWVJc1Zpc2libGUiOmZhbHNlLCJIb3VyRGlnaXRzIjoxLCJBbVBtRGVzaWduYXRvciI6MiwiVHJpbTAwTWludXRlcyI6ZmFsc2UsIkxhc3RLbm93blZpc2liaWxpdHlTdGF0ZSI6bnVsbH0sIldlZWtOdW1iZXJpbmciOnsiJGlkIjoiNjgiLCJGb3JtYXQiOjAsIklzVmlzaWJsZSI6ZmFsc2UsIkxhc3RLbm93blZpc2liaWxpdHlTdGF0ZSI6ZmFsc2V9LCJJc1Zpc2libGUiOnRydWUsIlZhcmlhbmNlU3R5bGUiOnsiJGlkIjoiNjkiLCJUZXh0U3R5bGUiOnsiJGlkIjoiNzAiLCJGb250U2V0dGluZ3MiOnsiJGlkIjoiNzEiLCJGb250U2l6ZSI6MTEsIkZvbnROYW1lIjoiQ2FsaWJyaSIsIklzQm9sZCI6ZmFsc2UsIklzSXRhbGljIjpmYWxzZSwiSXNVbmRlcmxpbmVkIjpmYWxzZSwiUGFyZW50U3R5bGUiOm51bGx9LCJBdXRvU2l6ZSI6MCwiRm9yZWdyb3VuZCI6eyIkaWQiOiI3MiIsIkNvbG9yIjp7IiRpZCI6Ijcz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c0IiwiVG9wIjowLjAsIkxlZnQiOjAuMCwiUmlnaHQiOjAuMCwiQm90dG9tIjowLjB9LCJQYWRkaW5nIjp7IiRpZCI6Ijc1IiwiVG9wIjowLjAsIkxlZnQiOjAuMCwiUmlnaHQiOjAuMCwiQm90dG9tIjowLjB9LCJCYWNrZ3JvdW5kIjp7IiRpZCI6Ijc2IiwiQ29sb3IiOnsiJGlkIjoiNzciLCJBIjowLCJSIjowLCJHIjowLCJCIjowfX0sIklzVmlzaWJsZSI6dHJ1ZSwiV2lkdGgiOjAuMCwiSGVpZ2h0IjowLjAsIkJvcmRlclN0eWxlIjp7IiRpZCI6Ijc4IiwiTGluZUNvbG9yIjpudWxsLCJMaW5lV2VpZ2h0IjowLjAsIkxpbmVUeXBlIjowLCJQYXJlbnRTdHlsZSI6bnVsbH0sIlBhcmVudFN0eWxlIjpudWxsfSwiUGFyZW50U3R5bGUiOm51bGx9LCJQYXJlbnRTdHlsZSI6bnVsbH0sIkluZGV4Ijo0LCJTbWFydER1cmF0aW9uQWN0aXZhdGVkIjpmYWxzZSwiRGF0ZUZvcm1hdCI6eyIkcmVmIjoiNjcifSwiV2Vla051bWJlcmluZyI6eyIkaWQiOiI3OSIsIkZvcm1hdCI6MCwiSXNWaXNpYmxlIjpmYWxzZSwiTGFzdEtub3duVmlzaWJpbGl0eVN0YXRlIjpmYWxzZX0sIkJhc2VsaW5lRGF0YSI6eyIkaWQiOiI4MCIsIlN0YXJ0RGF0ZSI6IjIwMjUtMDktMDFUMDA6MDA6MDBaIiwiRW5kRGF0ZSI6IjIwMjUtMTItMTFUMjM6NTk6MDBaIn0sIklkIjoiYTc0OGNlMjgtMmRjZi00NWFhLWFkMDQtYzgwMTZmNDVhOTMxIiwiSW1wb3J0SWQiOm51bGwsIlRpdGxlIjoiT29CIFZIK1N1cHA6IERlc2lnbiBwaGFzZSAoTExCKSIsIk5vdGUiOm51bGwsIkh5cGVybGluayI6eyIkaWQiOiI4MSIsIkFkZHJlc3MiOiIiLCJTdWJBZGRyZXNzIjoiIn0sIklzQ2hhbmdlZCI6ZmFsc2UsIklzTmV3IjpmYWxzZX19XSwiX21pbGVzdG9uZXMiOltdLCJJZCI6IjAwMDAwMDAwLTAwMDAtMDAwMC0wMDAwLTAwMDAwMDAwMDAwMCIsIklzU2luZ2xlSXRlbVJvdyI6dHJ1ZX0seyIkaWQiOiI4MiIsIl90YXNrcyI6W3siJGlkIjoiODMiLCJfYXR0YWNoZWRNaWxlc3RvbmVzIjpbXSwiVGFza0RlZmluaXRpb24iOnsiJGlkIjoiODQiLCJHcm91cE5hbWUiOm51bGwsIlN0YXJ0RGF0ZSI6IjIwMjUtMDktMDFUMDA6MDA6MDBaIiwiRW5kRGF0ZSI6IjIwMjYtMDktMjFUMjM6NTk6MDBaIiwiUGVyY2VudGFnZUNvbXBsZXRlIjpudWxsLCJTdHlsZSI6eyIkaWQiOiI4NSIsIlNoYXBlIjoxLCJTaGFwZVRoaWNrbmVzcyI6MCwiRHVyYXRpb25Gb3JtYXQiOjAsIkluY2x1ZGVOb25Xb3JraW5nRGF5c0luRHVyYXRpb24iOmZhbHNlLCJQZXJjZW50YWdlQ29tcGxldGVTdHlsZSI6eyIkaWQiOiI4NiIsIkZvbnRTZXR0aW5ncyI6eyIkaWQiOiI4NyIsIkZvbnRTaXplIjoxMCwiRm9udE5hbWUiOiJDYWxpYnJpIiwiSXNCb2xkIjpmYWxzZSwiSXNJdGFsaWMiOmZhbHNlLCJJc1VuZGVybGluZWQiOmZhbHNlLCJQYXJlbnRTdHlsZSI6bnVsbH0sIkF1dG9TaXplIjowLCJGb3JlZ3JvdW5kIjp7IiRpZCI6Ijg4IiwiQ29sb3IiOnsiJGlkIjoiODkiLCJBIjoyNTUsIlIiOjIzMiwiRyI6MjMyLCJCIjoyMzJ9fSwiTWF4V2lkdGgiOjIwMC4wLCJNYXhIZWlnaHQiOiJJbmZpbml0eSIsIlNtYXJ0Rm9yZWdyb3VuZElzQWN0aXZlIjpmYWxzZSwiSG9yaXpvbnRhbEFsaWdubWVudCI6MSwiVmVydGljYWxBbGlnbm1lbnQiOjEsIlNtYXJ0Rm9yZWdyb3VuZCI6bnVsbCwiQmFja2dyb3VuZEZpbGxUeXBlIjowLCJNYXJnaW4iOnsiJGlkIjoiOTAiLCJUb3AiOjAuMCwiTGVmdCI6MC4wLCJSaWdodCI6MC4wLCJCb3R0b20iOjAuMH0sIlBhZGRpbmciOnsiJGlkIjoiOTEiLCJUb3AiOjAuMCwiTGVmdCI6MC4wLCJSaWdodCI6MC4wLCJCb3R0b20iOjAuMH0sIkJhY2tncm91bmQiOnsiJGlkIjoiOTIiLCJDb2xvciI6eyIkaWQiOiI5MyIsIkEiOjg5LCJSIjowLCJHIjowLCJCIjowfX0sIklzVmlzaWJsZSI6dHJ1ZSwiV2lkdGgiOjAuMCwiSGVpZ2h0IjowLjAsIkJvcmRlclN0eWxlIjp7IiRpZCI6Ijk0IiwiTGluZUNvbG9yIjpudWxsLCJMaW5lV2VpZ2h0IjowLjAsIkxpbmVUeXBlIjowLCJQYXJlbnRTdHlsZSI6bnVsbH0sIlBhcmVudFN0eWxlIjpudWxsfSwiRHVyYXRpb25TdHlsZSI6eyIkaWQiOiI5NSIsIkZvbnRTZXR0aW5ncyI6eyIkaWQiOiI5NiIsIkZvbnRTaXplIjoxMCwiRm9udE5hbWUiOiJDYWxpYnJpIiwiSXNCb2xkIjpmYWxzZSwiSXNJdGFsaWMiOmZhbHNlLCJJc1VuZGVybGluZWQiOmZhbHNlLCJQYXJlbnRTdHlsZSI6bnVsbH0sIkF1dG9TaXplIjowLCJGb3JlZ3JvdW5kIjp7IiRpZCI6Ijk3IiwiQ29sb3IiOnsiJGlkIjoiOTgiLCJBIjoyNTUsIlIiOjIzNywiRyI6MTI1LCJCIjo0OX19LCJNYXhXaWR0aCI6MjAwLjAsIk1heEhlaWdodCI6IkluZmluaXR5IiwiU21hcnRGb3JlZ3JvdW5kSXNBY3RpdmUiOmZhbHNlLCJIb3Jpem9udGFsQWxpZ25tZW50IjowLCJWZXJ0aWNhbEFsaWdubWVudCI6MSwiU21hcnRGb3JlZ3JvdW5kIjpudWxsLCJCYWNrZ3JvdW5kRmlsbFR5cGUiOjAsIk1hcmdpbiI6eyIkaWQiOiI5OSIsIlRvcCI6MC4wLCJMZWZ0IjowLjAsIlJpZ2h0IjowLjAsIkJvdHRvbSI6MC4wfSwiUGFkZGluZyI6eyIkaWQiOiIxMDAiLCJUb3AiOjAuMCwiTGVmdCI6MC4wLCJSaWdodCI6MC4wLCJCb3R0b20iOjAuMH0sIkJhY2tncm91bmQiOnsiJGlkIjoiMTAxIiwiQ29sb3IiOnsiJGlkIjoiMTAyIiwiQSI6MjU1LCJSIjoyMzcsIkciOjEyNSwiQiI6NDl9fSwiSXNWaXNpYmxlIjp0cnVlLCJXaWR0aCI6MC4wLCJIZWlnaHQiOjAuMCwiQm9yZGVyU3R5bGUiOnsiJGlkIjoiMTAzIiwiTGluZUNvbG9yIjpudWxsLCJMaW5lV2VpZ2h0IjowLjAsIkxpbmVUeXBlIjowLCJQYXJlbnRTdHlsZSI6bnVsbH0sIlBhcmVudFN0eWxlIjpudWxsfSwiSG9yaXpvbnRhbENvbm5lY3RvclN0eWxlIjp7IiRpZCI6IjEwNCIsIkxpbmVDb2xvciI6eyIkaWQiOiIxMDUiLCIkdHlwZSI6Ik5MUkUuQ29tbW9uLkRvbS5Tb2xpZENvbG9yQnJ1c2gsIE5MUkUuQ29tbW9uIiwiQ29sb3IiOnsiJGlkIjoiMTA2IiwiQSI6MjU1LCJSIjowLCJHIjowLCJCIjowfX0sIkxpbmVXZWlnaHQiOjAuMCwiTGluZVR5cGUiOjAsIlBhcmVudFN0eWxlIjpudWxsfSwiVmVydGljYWxDb25uZWN0b3JTdHlsZSI6eyIkaWQiOiIxMDciLCJMaW5lQ29sb3IiOnsiJGlkIjoiMTA4IiwiJHR5cGUiOiJOTFJFLkNvbW1vbi5Eb20uU29saWRDb2xvckJydXNoLCBOTFJFLkNvbW1vbiIsIkNvbG9yIjp7IiRpZCI6IjEwOSIsIkEiOjI1NSwiUiI6MCwiRyI6MCwiQiI6MH19LCJMaW5lV2VpZ2h0IjowLjAsIkxpbmVUeXBlIjowLCJQYXJlbnRTdHlsZSI6bnVsbH0sIk1hcmdpbiI6bnVsbCwiU3RhcnREYXRlUG9zaXRpb24iOjMsIkVuZERhdGVQb3NpdGlvbiI6MywiRGF0ZUlzVmlzaWJsZSI6dHJ1ZSwiVGl0bGVQb3NpdGlvbiI6NCwiRHVyYXRpb25Qb3NpdGlvbiI6NiwiUGVyY2VudGFnZUNvbXBsZXRlZFBvc2l0aW9uIjoyLCJWYXJpYW5jZVBvc2l0aW9uIjo2LCJTcGFjaW5nIjozLCJJc0JlbG93VGltZWJhbmQiOnRydWUsIlBlcmNlbnRhZ2VDb21wbGV0ZVNoYXBlT3BhY2l0eSI6MzUsIkJhc2VsaW5lU3R5bGUiOnsiJGlkIjoiMTEwIiwiU2hhcGVTdHlsZSI6eyIkaWQiOiIxMTEiLCJNYXJnaW4iOnsiJGlkIjoiMTEyIiwiVG9wIjowLjAsIkxlZnQiOjAuMCwiUmlnaHQiOjAuMCwiQm90dG9tIjowLjB9LCJQYWRkaW5nIjp7IiRpZCI6IjExMyIsIlRvcCI6MC4wLCJMZWZ0IjowLjAsIlJpZ2h0IjowLjAsIkJvdHRvbSI6MC4wfSwiQmFja2dyb3VuZCI6eyIkaWQiOiIxMTQiLCJDb2xvciI6eyIkaWQiOiIxMTUiLCJBIjoxNTMsIlIiOjAsIkciOjAsIkIiOjB9fSwiSXNWaXNpYmxlIjp0cnVlLCJXaWR0aCI6MC4wLCJIZWlnaHQiOjAuMCwiQm9yZGVyU3R5bGUiOnsiJGlkIjoiMTE2IiwiTGluZUNvbG9yIjpudWxsLCJMaW5lV2VpZ2h0IjowLjAsIkxpbmVUeXBlIjowLCJQYXJlbnRTdHlsZSI6bnVsbH0sIlBhcmVudFN0eWxlIjpudWxsfSwiTWFyZ2luIjp7IiRpZCI6IjExNyIsIlRvcCI6MC4wLCJMZWZ0IjowLjAsIlJpZ2h0IjowLjAsIkJvdHRvbSI6MC4wfSwiUGFkZGluZyI6eyIkaWQiOiIxMTgiLCJUb3AiOjAuMCwiTGVmdCI6MC4wLCJSaWdodCI6MC4wLCJCb3R0b20iOjAuMH0sIkJhY2tncm91bmQiOm51bGwsIklzVmlzaWJsZSI6dHJ1ZSwiV2lkdGgiOjAuMCwiSGVpZ2h0IjowLjAsIkJvcmRlclN0eWxlIjpudWxsLCJQYXJlbnRTdHlsZSI6bnVsbH0sIlNoYXBlU3R5bGUiOnsiJGlkIjoiMTE5IiwiTWFyZ2luIjp7IiRpZCI6IjEyMCIsIlRvcCI6MC4wLCJMZWZ0Ijo0LjAsIlJpZ2h0Ijo0LjAsIkJvdHRvbSI6MC4wfSwiUGFkZGluZyI6eyIkaWQiOiIxMjEiLCJUb3AiOjAuMCwiTGVmdCI6MC4wLCJSaWdodCI6MC4wLCJCb3R0b20iOjAuMH0sIkJhY2tncm91bmQiOnsiJGlkIjoiMTIyIiwiQ29sb3IiOnsiJGlkIjoiMTIzIiwiQSI6MjU1LCJSIjoyMzMsIkciOjExMywiQiI6NTB9fSwiSXNWaXNpYmxlIjp0cnVlLCJXaWR0aCI6MC4wLCJIZWlnaHQiOjEwLjAsIkJvcmRlclN0eWxlIjp7IiRpZCI6IjEyNCIsIkxpbmVDb2xvciI6eyIkaWQiOiIxMjUiLCIkdHlwZSI6Ik5MUkUuQ29tbW9uLkRvbS5Tb2xpZENvbG9yQnJ1c2gsIE5MUkUuQ29tbW9uIiwiQ29sb3IiOnsiJGlkIjoiMTI2IiwiQSI6MjU1LCJSIjoyMzQsIkciOjIyLCJCIjozMH19LCJMaW5lV2VpZ2h0IjowLjAsIkxpbmVUeXBlIjowLCJQYXJlbnRTdHlsZSI6bnVsbH0sIlBhcmVudFN0eWxlIjpudWxsfSwiVGl0bGVTdHlsZSI6eyIkaWQiOiIxMjciLCJGb250U2V0dGluZ3MiOnsiJGlkIjoiMTI4IiwiRm9udFNpemUiOjExLCJGb250TmFtZSI6IkNhbGlicmkiLCJJc0JvbGQiOmZhbHNlLCJJc0l0YWxpYyI6ZmFsc2UsIklzVW5kZXJsaW5lZCI6ZmFsc2UsIlBhcmVudFN0eWxlIjpudWxsfSwiQXV0b1NpemUiOjAsIkZvcmVncm91bmQiOnsiJGlkIjoiMTI5IiwiQ29sb3IiOnsiJGlkIjoiMTMwIiwiQSI6MjU1LCJSIjowLCJHIjowLCJCIjowfX0sIk1heFdpZHRoIjo3MjAuMCwiTWF4SGVpZ2h0IjoiSW5maW5pdHkiLCJTbWFydEZvcmVncm91bmRJc0FjdGl2ZSI6ZmFsc2UsIkhvcml6b250YWxBbGlnbm1lbnQiOjAsIlZlcnRpY2FsQWxpZ25tZW50IjoxLCJTbWFydEZvcmVncm91bmQiOm51bGwsIkJhY2tncm91bmRGaWxsVHlwZSI6MCwiTWFyZ2luIjp7IiRpZCI6IjEzMSIsIlRvcCI6MC4wLCJMZWZ0IjowLjAsIlJpZ2h0IjowLjAsIkJvdHRvbSI6MC4wfSwiUGFkZGluZyI6eyIkaWQiOiIxMzIiLCJUb3AiOjAuMCwiTGVmdCI6MC4wLCJSaWdodCI6MC4wLCJCb3R0b20iOjAuMH0sIkJhY2tncm91bmQiOnsiJGlkIjoiMTMzIiwiQ29sb3IiOnsiJGlkIjoiMTM0IiwiQSI6MCwiUiI6MjU1LCJHIjoyNTUsIkIiOjI1NX19LCJJc1Zpc2libGUiOnRydWUsIldpZHRoIjowLjAsIkhlaWdodCI6MC4wLCJCb3JkZXJTdHlsZSI6eyIkaWQiOiIxMzUiLCJMaW5lQ29sb3IiOm51bGwsIkxpbmVXZWlnaHQiOjAuMCwiTGluZVR5cGUiOjAsIlBhcmVudFN0eWxlIjpudWxsfSwiUGFyZW50U3R5bGUiOm51bGx9LCJEYXRlU3R5bGUiOnsiJGlkIjoiMTM2IiwiRm9udFNldHRpbmdzIjp7IiRpZCI6IjEzNyIsIkZvbnRTaXplIjoxMCwiRm9udE5hbWUiOiJDYWxpYnJpIiwiSXNCb2xkIjpmYWxzZSwiSXNJdGFsaWMiOmZhbHNlLCJJc1VuZGVybGluZWQiOmZhbHNlLCJQYXJlbnRTdHlsZSI6bnVsbH0sIkF1dG9TaXplIjowLCJGb3JlZ3JvdW5kIjp7IiRpZCI6IjEzOCIsIkNvbG9yIjp7IiRpZCI6IjEzOSIsIkEiOjI1NSwiUiI6MTQsIkciOjQwLCJCIjo2NX19LCJNYXhXaWR0aCI6MjAwLjAsIk1heEhlaWdodCI6IkluZmluaXR5IiwiU21hcnRGb3JlZ3JvdW5kSXNBY3RpdmUiOmZhbHNlLCJIb3Jpem9udGFsQWxpZ25tZW50IjoyLCJWZXJ0aWNhbEFsaWdubWVudCI6MSwiU21hcnRGb3JlZ3JvdW5kIjpudWxsLCJCYWNrZ3JvdW5kRmlsbFR5cGUiOjAsIk1hcmdpbiI6eyIkaWQiOiIxNDAiLCJUb3AiOjAuMCwiTGVmdCI6MC4wLCJSaWdodCI6MC4wLCJCb3R0b20iOjAuMH0sIlBhZGRpbmciOnsiJGlkIjoiMTQxIiwiVG9wIjowLjAsIkxlZnQiOjAuMCwiUmlnaHQiOjAuMCwiQm90dG9tIjowLjB9LCJCYWNrZ3JvdW5kIjp7IiRpZCI6IjE0MiIsIkNvbG9yIjp7IiRpZCI6IjE0MyIsIkEiOjAsIlIiOjI1NSwiRyI6MjU1LCJCIjoyNTV9fSwiSXNWaXNpYmxlIjp0cnVlLCJXaWR0aCI6MC4wLCJIZWlnaHQiOjAuMCwiQm9yZGVyU3R5bGUiOnsiJGlkIjoiMTQ0IiwiTGluZUNvbG9yIjpudWxsLCJMaW5lV2VpZ2h0IjowLjAsIkxpbmVUeXBlIjowLCJQYXJlbnRTdHlsZSI6bnVsbH0sIlBhcmVudFN0eWxlIjpudWxsfSwiRGF0ZUZvcm1hdCI6eyIkaWQiOiIxNDUiLCJGb3JtYXRTdHJpbmciOiJNTU0geXl5eSIsIlNlcGFyYXRvciI6Ii8iLCJVc2VJbnRlcm5hdGlvbmFsRGF0ZUZvcm1hdCI6ZmFsc2UsIkRhdGVJc1Zpc2libGUiOnRydWUsIlRpbWVJc1Zpc2libGUiOmZhbHNlLCJIb3VyRGlnaXRzIjoxLCJBbVBtRGVzaWduYXRvciI6MiwiVHJpbTAwTWludXRlcyI6ZmFsc2UsIkxhc3RLbm93blZpc2liaWxpdHlTdGF0ZSI6bnVsbH0sIldlZWtOdW1iZXJpbmciOnsiJGlkIjoiMTQ2IiwiRm9ybWF0IjowLCJJc1Zpc2libGUiOmZhbHNlLCJMYXN0S25vd25WaXNpYmlsaXR5U3RhdGUiOmZhbHNlfSwiSXNWaXNpYmxlIjp0cnVlLCJWYXJpYW5jZVN0eWxlIjp7IiRpZCI6IjE0NyIsIlRleHRTdHlsZSI6eyIkaWQiOiIxNDgiLCJGb250U2V0dGluZ3MiOnsiJGlkIjoiMTQ5IiwiRm9udFNpemUiOjExLCJGb250TmFtZSI6IkNhbGlicmkiLCJJc0JvbGQiOmZhbHNlLCJJc0l0YWxpYyI6ZmFsc2UsIklzVW5kZXJsaW5lZCI6ZmFsc2UsIlBhcmVudFN0eWxlIjpudWxsfSwiQXV0b1NpemUiOjAsIkZvcmVncm91bmQiOnsiJGlkIjoiMTUwIiwiQ29sb3IiOnsiJGlkIjoiMTUx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E1MiIsIlRvcCI6MC4wLCJMZWZ0IjowLjAsIlJpZ2h0IjowLjAsIkJvdHRvbSI6MC4wfSwiUGFkZGluZyI6eyIkaWQiOiIxNTMiLCJUb3AiOjAuMCwiTGVmdCI6MC4wLCJSaWdodCI6MC4wLCJCb3R0b20iOjAuMH0sIkJhY2tncm91bmQiOnsiJGlkIjoiMTU0IiwiQ29sb3IiOnsiJGlkIjoiMTU1IiwiQSI6MCwiUiI6MCwiRyI6MCwiQiI6MH19LCJJc1Zpc2libGUiOnRydWUsIldpZHRoIjowLjAsIkhlaWdodCI6MC4wLCJCb3JkZXJTdHlsZSI6eyIkaWQiOiIxNTYiLCJMaW5lQ29sb3IiOm51bGwsIkxpbmVXZWlnaHQiOjAuMCwiTGluZVR5cGUiOjAsIlBhcmVudFN0eWxlIjpudWxsfSwiUGFyZW50U3R5bGUiOm51bGx9LCJQYXJlbnRTdHlsZSI6bnVsbH0sIlBhcmVudFN0eWxlIjpudWxsfSwiSW5kZXgiOjUsIlNtYXJ0RHVyYXRpb25BY3RpdmF0ZWQiOmZhbHNlLCJEYXRlRm9ybWF0Ijp7IiRyZWYiOiIxNDUifSwiV2Vla051bWJlcmluZyI6eyIkaWQiOiIxNTciLCJGb3JtYXQiOjAsIklzVmlzaWJsZSI6ZmFsc2UsIkxhc3RLbm93blZpc2liaWxpdHlTdGF0ZSI6ZmFsc2V9LCJCYXNlbGluZURhdGEiOnsiJGlkIjoiMTU4IiwiU3RhcnREYXRlIjoiMjAyNS0wOS0wMVQwMDowMDowMFoiLCJFbmREYXRlIjoiMjAyNi0wOS0yMVQyMzo1OTowMFoifSwiSWQiOiI0ZTY3M2RlYi1hNTA1LTQ4NjUtYWY0ZC1mMzhkYTNiYjRjNGMiLCJJbXBvcnRJZCI6bnVsbCwiVGl0bGUiOiJPb0IgVkgrU3VwcDogUHJvY3VyZW1lbnQgYW5kIE1hbnVmYWN0dXJpbmcgcGhhc2UgKExMQi0+RVNTKSIsIk5vdGUiOm51bGwsIkh5cGVybGluayI6eyIkaWQiOiIxNTkiLCJBZGRyZXNzIjoiIiwiU3ViQWRkcmVzcyI6IiJ9LCJJc0NoYW5nZWQiOmZhbHNlLCJJc05ldyI6ZmFsc2V9fV0sIl9taWxlc3RvbmVzIjpbXSwiSWQiOiIwMDAwMDAwMC0wMDAwLTAwMDAtMDAwMC0wMDAwMDAwMDAwMDAiLCJJc1NpbmdsZUl0ZW1Sb3ciOnRydWV9LHsiJGlkIjoiMTYwIiwiX3Rhc2tzIjpbeyIkaWQiOiIxNjEiLCJfYXR0YWNoZWRNaWxlc3RvbmVzIjpbXSwiVGFza0RlZmluaXRpb24iOnsiJGlkIjoiMTYyIiwiR3JvdXBOYW1lIjpudWxsLCJTdGFydERhdGUiOiIyMDI2LTA5LTIyVDAwOjAwOjAwWiIsIkVuZERhdGUiOiIyMDI2LTExLTI1VDIzOjU5OjAwWiIsIlBlcmNlbnRhZ2VDb21wbGV0ZSI6bnVsbCwiU3R5bGUiOnsiJGlkIjoiMTYzIiwiU2hhcGUiOjEsIlNoYXBlVGhpY2tuZXNzIjowLCJEdXJhdGlvbkZvcm1hdCI6MCwiSW5jbHVkZU5vbldvcmtpbmdEYXlzSW5EdXJhdGlvbiI6ZmFsc2UsIlBlcmNlbnRhZ2VDb21wbGV0ZVN0eWxlIjp7IiRpZCI6IjE2NCIsIkZvbnRTZXR0aW5ncyI6eyIkaWQiOiIxNjUiLCJGb250U2l6ZSI6MTAsIkZvbnROYW1lIjoiQ2FsaWJyaSIsIklzQm9sZCI6ZmFsc2UsIklzSXRhbGljIjpmYWxzZSwiSXNVbmRlcmxpbmVkIjpmYWxzZSwiUGFyZW50U3R5bGUiOm51bGx9LCJBdXRvU2l6ZSI6MCwiRm9yZWdyb3VuZCI6eyIkaWQiOiIxNjYiLCJDb2xvciI6eyIkaWQiOiIxNjciLCJBIjoyNTUsIlIiOjIzMiwiRyI6MjMyLCJCIjoyMzJ9fSwiTWF4V2lkdGgiOjIwMC4wLCJNYXhIZWlnaHQiOiJJbmZpbml0eSIsIlNtYXJ0Rm9yZWdyb3VuZElzQWN0aXZlIjpmYWxzZSwiSG9yaXpvbnRhbEFsaWdubWVudCI6MSwiVmVydGljYWxBbGlnbm1lbnQiOjEsIlNtYXJ0Rm9yZWdyb3VuZCI6bnVsbCwiQmFja2dyb3VuZEZpbGxUeXBlIjowLCJNYXJnaW4iOnsiJGlkIjoiMTY4IiwiVG9wIjowLjAsIkxlZnQiOjAuMCwiUmlnaHQiOjAuMCwiQm90dG9tIjowLjB9LCJQYWRkaW5nIjp7IiRpZCI6IjE2OSIsIlRvcCI6MC4wLCJMZWZ0IjowLjAsIlJpZ2h0IjowLjAsIkJvdHRvbSI6MC4wfSwiQmFja2dyb3VuZCI6eyIkaWQiOiIxNzAiLCJDb2xvciI6eyIkaWQiOiIxNzEiLCJBIjo4OSwiUiI6MCwiRyI6MCwiQiI6MH19LCJJc1Zpc2libGUiOnRydWUsIldpZHRoIjowLjAsIkhlaWdodCI6MC4wLCJCb3JkZXJTdHlsZSI6eyIkaWQiOiIxNzIiLCJMaW5lQ29sb3IiOm51bGwsIkxpbmVXZWlnaHQiOjAuMCwiTGluZVR5cGUiOjAsIlBhcmVudFN0eWxlIjpudWxsfSwiUGFyZW50U3R5bGUiOm51bGx9LCJEdXJhdGlvblN0eWxlIjp7IiRpZCI6IjE3MyIsIkZvbnRTZXR0aW5ncyI6eyIkaWQiOiIxNzQiLCJGb250U2l6ZSI6MTAsIkZvbnROYW1lIjoiQ2FsaWJyaSIsIklzQm9sZCI6ZmFsc2UsIklzSXRhbGljIjpmYWxzZSwiSXNVbmRlcmxpbmVkIjpmYWxzZSwiUGFyZW50U3R5bGUiOm51bGx9LCJBdXRvU2l6ZSI6MCwiRm9yZWdyb3VuZCI6eyIkaWQiOiIxNzUiLCJDb2xvciI6eyIkaWQiOiIxNzYiLCJBIjoyNTUsIlIiOjIzNywiRyI6MTI1LCJCIjo0OX19LCJNYXhXaWR0aCI6MjAwLjAsIk1heEhlaWdodCI6IkluZmluaXR5IiwiU21hcnRGb3JlZ3JvdW5kSXNBY3RpdmUiOmZhbHNlLCJIb3Jpem9udGFsQWxpZ25tZW50IjowLCJWZXJ0aWNhbEFsaWdubWVudCI6MSwiU21hcnRGb3JlZ3JvdW5kIjpudWxsLCJCYWNrZ3JvdW5kRmlsbFR5cGUiOjAsIk1hcmdpbiI6eyIkaWQiOiIxNzciLCJUb3AiOjAuMCwiTGVmdCI6MC4wLCJSaWdodCI6MC4wLCJCb3R0b20iOjAuMH0sIlBhZGRpbmciOnsiJGlkIjoiMTc4IiwiVG9wIjowLjAsIkxlZnQiOjAuMCwiUmlnaHQiOjAuMCwiQm90dG9tIjowLjB9LCJCYWNrZ3JvdW5kIjp7IiRpZCI6IjE3OSIsIkNvbG9yIjp7IiRpZCI6IjE4MCIsIkEiOjI1NSwiUiI6MjM3LCJHIjoxMjUsIkIiOjQ5fX0sIklzVmlzaWJsZSI6dHJ1ZSwiV2lkdGgiOjAuMCwiSGVpZ2h0IjowLjAsIkJvcmRlclN0eWxlIjp7IiRpZCI6IjE4MSIsIkxpbmVDb2xvciI6bnVsbCwiTGluZVdlaWdodCI6MC4wLCJMaW5lVHlwZSI6MCwiUGFyZW50U3R5bGUiOm51bGx9LCJQYXJlbnRTdHlsZSI6bnVsbH0sIkhvcml6b250YWxDb25uZWN0b3JTdHlsZSI6eyIkaWQiOiIxODIiLCJMaW5lQ29sb3IiOnsiJGlkIjoiMTgzIiwiJHR5cGUiOiJOTFJFLkNvbW1vbi5Eb20uU29saWRDb2xvckJydXNoLCBOTFJFLkNvbW1vbiIsIkNvbG9yIjp7IiRpZCI6IjE4NCIsIkEiOjI1NSwiUiI6MCwiRyI6MCwiQiI6MH19LCJMaW5lV2VpZ2h0IjowLjAsIkxpbmVUeXBlIjowLCJQYXJlbnRTdHlsZSI6bnVsbH0sIlZlcnRpY2FsQ29ubmVjdG9yU3R5bGUiOnsiJGlkIjoiMTg1IiwiTGluZUNvbG9yIjp7IiRpZCI6IjE4NiIsIiR0eXBlIjoiTkxSRS5Db21tb24uRG9tLlNvbGlkQ29sb3JCcnVzaCwgTkxSRS5Db21tb24iLCJDb2xvciI6eyIkaWQiOiIxODciLCJBIjoyNTUsIlIiOjAsIkciOjAsIkIiOjB9fSwiTGluZVdlaWdodCI6MC4wLCJMaW5lVHlwZSI6MCwiUGFyZW50U3R5bGUiOm51bGx9LCJNYXJnaW4iOm51bGwsIlN0YXJ0RGF0ZVBvc2l0aW9uIjozLCJFbmREYXRlUG9zaXRpb24iOjMsIkRhdGVJc1Zpc2libGUiOnRydWUsIlRpdGxlUG9zaXRpb24iOjQsIkR1cmF0aW9uUG9zaXRpb24iOjYsIlBlcmNlbnRhZ2VDb21wbGV0ZWRQb3NpdGlvbiI6MiwiVmFyaWFuY2VQb3NpdGlvbiI6NiwiU3BhY2luZyI6MywiSXNCZWxvd1RpbWViYW5kIjp0cnVlLCJQZXJjZW50YWdlQ29tcGxldGVTaGFwZU9wYWNpdHkiOjM1LCJCYXNlbGluZVN0eWxlIjp7IiRpZCI6IjE4OCIsIlNoYXBlU3R5bGUiOnsiJGlkIjoiMTg5IiwiTWFyZ2luIjp7IiRpZCI6IjE5MCIsIlRvcCI6MC4wLCJMZWZ0IjowLjAsIlJpZ2h0IjowLjAsIkJvdHRvbSI6MC4wfSwiUGFkZGluZyI6eyIkaWQiOiIxOTEiLCJUb3AiOjAuMCwiTGVmdCI6MC4wLCJSaWdodCI6MC4wLCJCb3R0b20iOjAuMH0sIkJhY2tncm91bmQiOnsiJGlkIjoiMTkyIiwiQ29sb3IiOnsiJGlkIjoiMTkzIiwiQSI6MTUzLCJSIjowLCJHIjowLCJCIjowfX0sIklzVmlzaWJsZSI6dHJ1ZSwiV2lkdGgiOjAuMCwiSGVpZ2h0IjowLjAsIkJvcmRlclN0eWxlIjp7IiRpZCI6IjE5NCIsIkxpbmVDb2xvciI6bnVsbCwiTGluZVdlaWdodCI6MC4wLCJMaW5lVHlwZSI6MCwiUGFyZW50U3R5bGUiOm51bGx9LCJQYXJlbnRTdHlsZSI6bnVsbH0sIk1hcmdpbiI6eyIkaWQiOiIxOTUiLCJUb3AiOjAuMCwiTGVmdCI6MC4wLCJSaWdodCI6MC4wLCJCb3R0b20iOjAuMH0sIlBhZGRpbmciOnsiJGlkIjoiMTk2IiwiVG9wIjowLjAsIkxlZnQiOjAuMCwiUmlnaHQiOjAuMCwiQm90dG9tIjowLjB9LCJCYWNrZ3JvdW5kIjpudWxsLCJJc1Zpc2libGUiOnRydWUsIldpZHRoIjowLjAsIkhlaWdodCI6MC4wLCJCb3JkZXJTdHlsZSI6bnVsbCwiUGFyZW50U3R5bGUiOm51bGx9LCJTaGFwZVN0eWxlIjp7IiRpZCI6IjE5NyIsIk1hcmdpbiI6eyIkaWQiOiIxOTgiLCJUb3AiOjAuMCwiTGVmdCI6NC4wLCJSaWdodCI6NC4wLCJCb3R0b20iOjAuMH0sIlBhZGRpbmciOnsiJGlkIjoiMTk5IiwiVG9wIjowLjAsIkxlZnQiOjAuMCwiUmlnaHQiOjAuMCwiQm90dG9tIjowLjB9LCJCYWNrZ3JvdW5kIjp7IiRpZCI6IjIwMCIsIkNvbG9yIjp7IiRpZCI6IjIwMSIsIkEiOjI1NSwiUiI6MjMzLCJHIjoxMTMsIkIiOjUwfX0sIklzVmlzaWJsZSI6dHJ1ZSwiV2lkdGgiOjAuMCwiSGVpZ2h0IjoxMC4wLCJCb3JkZXJTdHlsZSI6eyIkaWQiOiIyMDIiLCJMaW5lQ29sb3IiOnsiJGlkIjoiMjAzIiwiJHR5cGUiOiJOTFJFLkNvbW1vbi5Eb20uU29saWRDb2xvckJydXNoLCBOTFJFLkNvbW1vbiIsIkNvbG9yIjp7IiRpZCI6IjIwNCIsIkEiOjI1NSwiUiI6MjM0LCJHIjoyMiwiQiI6MzB9fSwiTGluZVdlaWdodCI6MC4wLCJMaW5lVHlwZSI6MCwiUGFyZW50U3R5bGUiOm51bGx9LCJQYXJlbnRTdHlsZSI6bnVsbH0sIlRpdGxlU3R5bGUiOnsiJGlkIjoiMjA1IiwiRm9udFNldHRpbmdzIjp7IiRpZCI6IjIwNiIsIkZvbnRTaXplIjoxMSwiRm9udE5hbWUiOiJDYWxpYnJpIiwiSXNCb2xkIjpmYWxzZSwiSXNJdGFsaWMiOmZhbHNlLCJJc1VuZGVybGluZWQiOmZhbHNlLCJQYXJlbnRTdHlsZSI6bnVsbH0sIkF1dG9TaXplIjoyLCJGb3JlZ3JvdW5kIjp7IiRpZCI6IjIwNyIsIkNvbG9yIjp7IiRpZCI6IjIwOCIsIkEiOjI1NSwiUiI6MCwiRyI6MCwiQiI6MH19LCJNYXhXaWR0aCI6MjE1LjgyODk3OTQ5MjE4NzUsIk1heEhlaWdodCI6IkluZmluaXR5IiwiU21hcnRGb3JlZ3JvdW5kSXNBY3RpdmUiOmZhbHNlLCJIb3Jpem9udGFsQWxpZ25tZW50IjowLCJWZXJ0aWNhbEFsaWdubWVudCI6MSwiU21hcnRGb3JlZ3JvdW5kIjpudWxsLCJCYWNrZ3JvdW5kRmlsbFR5cGUiOjAsIk1hcmdpbiI6eyIkaWQiOiIyMDkiLCJUb3AiOjAuMCwiTGVmdCI6MC4wLCJSaWdodCI6MC4wLCJCb3R0b20iOjAuMH0sIlBhZGRpbmciOnsiJGlkIjoiMjEwIiwiVG9wIjowLjAsIkxlZnQiOjAuMCwiUmlnaHQiOjAuMCwiQm90dG9tIjowLjB9LCJCYWNrZ3JvdW5kIjp7IiRpZCI6IjIxMSIsIkNvbG9yIjp7IiRpZCI6IjIxMiIsIkEiOjAsIlIiOjI1NSwiRyI6MjU1LCJCIjoyNTV9fSwiSXNWaXNpYmxlIjp0cnVlLCJXaWR0aCI6MC4wLCJIZWlnaHQiOjAuMCwiQm9yZGVyU3R5bGUiOnsiJGlkIjoiMjEzIiwiTGluZUNvbG9yIjpudWxsLCJMaW5lV2VpZ2h0IjowLjAsIkxpbmVUeXBlIjowLCJQYXJlbnRTdHlsZSI6bnVsbH0sIlBhcmVudFN0eWxlIjpudWxsfSwiRGF0ZVN0eWxlIjp7IiRpZCI6IjIxNCIsIkZvbnRTZXR0aW5ncyI6eyIkaWQiOiIyMTUiLCJGb250U2l6ZSI6MTAsIkZvbnROYW1lIjoiQ2FsaWJyaSIsIklzQm9sZCI6ZmFsc2UsIklzSXRhbGljIjpmYWxzZSwiSXNVbmRlcmxpbmVkIjpmYWxzZSwiUGFyZW50U3R5bGUiOm51bGx9LCJBdXRvU2l6ZSI6MCwiRm9yZWdyb3VuZCI6eyIkaWQiOiIyMTYiLCJDb2xvciI6eyIkaWQiOiIyMTciLCJBIjoyNTUsIlIiOjE0LCJHIjo0MCwiQiI6NjV9fSwiTWF4V2lkdGgiOjIwMC4wLCJNYXhIZWlnaHQiOiJJbmZpbml0eSIsIlNtYXJ0Rm9yZWdyb3VuZElzQWN0aXZlIjpmYWxzZSwiSG9yaXpvbnRhbEFsaWdubWVudCI6MiwiVmVydGljYWxBbGlnbm1lbnQiOjEsIlNtYXJ0Rm9yZWdyb3VuZCI6bnVsbCwiQmFja2dyb3VuZEZpbGxUeXBlIjowLCJNYXJnaW4iOnsiJGlkIjoiMjE4IiwiVG9wIjowLjAsIkxlZnQiOjAuMCwiUmlnaHQiOjAuMCwiQm90dG9tIjowLjB9LCJQYWRkaW5nIjp7IiRpZCI6IjIxOSIsIlRvcCI6MC4wLCJMZWZ0IjowLjAsIlJpZ2h0IjowLjAsIkJvdHRvbSI6MC4wfSwiQmFja2dyb3VuZCI6eyIkaWQiOiIyMjAiLCJDb2xvciI6eyIkaWQiOiIyMjEiLCJBIjowLCJSIjoyNTUsIkciOjI1NSwiQiI6MjU1fX0sIklzVmlzaWJsZSI6dHJ1ZSwiV2lkdGgiOjAuMCwiSGVpZ2h0IjowLjAsIkJvcmRlclN0eWxlIjp7IiRpZCI6IjIyMiIsIkxpbmVDb2xvciI6bnVsbCwiTGluZVdlaWdodCI6MC4wLCJMaW5lVHlwZSI6MCwiUGFyZW50U3R5bGUiOm51bGx9LCJQYXJlbnRTdHlsZSI6bnVsbH0sIkRhdGVGb3JtYXQiOnsiJGlkIjoiMjIzIiwiRm9ybWF0U3RyaW5nIjoiTU1NIHl5eXkiLCJTZXBhcmF0b3IiOiIvIiwiVXNlSW50ZXJuYXRpb25hbERhdGVGb3JtYXQiOmZhbHNlLCJEYXRlSXNWaXNpYmxlIjp0cnVlLCJUaW1lSXNWaXNpYmxlIjpmYWxzZSwiSG91ckRpZ2l0cyI6MSwiQW1QbURlc2lnbmF0b3IiOjIsIlRyaW0wME1pbnV0ZXMiOmZhbHNlLCJMYXN0S25vd25WaXNpYmlsaXR5U3RhdGUiOm51bGx9LCJXZWVrTnVtYmVyaW5nIjp7IiRpZCI6IjIyNCIsIkZvcm1hdCI6MCwiSXNWaXNpYmxlIjpmYWxzZSwiTGFzdEtub3duVmlzaWJpbGl0eVN0YXRlIjpmYWxzZX0sIklzVmlzaWJsZSI6dHJ1ZSwiVmFyaWFuY2VTdHlsZSI6eyIkaWQiOiIyMjUiLCJUZXh0U3R5bGUiOnsiJGlkIjoiMjI2IiwiRm9udFNldHRpbmdzIjp7IiRpZCI6IjIyNyIsIkZvbnRTaXplIjoxMSwiRm9udE5hbWUiOiJDYWxpYnJpIiwiSXNCb2xkIjpmYWxzZSwiSXNJdGFsaWMiOmZhbHNlLCJJc1VuZGVybGluZWQiOmZhbHNlLCJQYXJlbnRTdHlsZSI6bnVsbH0sIkF1dG9TaXplIjowLCJGb3JlZ3JvdW5kIjp7IiRpZCI6IjIyOCIsIkNvbG9yIjp7IiRpZCI6IjIyOS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yMzAiLCJUb3AiOjAuMCwiTGVmdCI6MC4wLCJSaWdodCI6MC4wLCJCb3R0b20iOjAuMH0sIlBhZGRpbmciOnsiJGlkIjoiMjMxIiwiVG9wIjowLjAsIkxlZnQiOjAuMCwiUmlnaHQiOjAuMCwiQm90dG9tIjowLjB9LCJCYWNrZ3JvdW5kIjp7IiRpZCI6IjIzMiIsIkNvbG9yIjp7IiRpZCI6IjIzMyIsIkEiOjAsIlIiOjAsIkciOjAsIkIiOjB9fSwiSXNWaXNpYmxlIjp0cnVlLCJXaWR0aCI6MC4wLCJIZWlnaHQiOjAuMCwiQm9yZGVyU3R5bGUiOnsiJGlkIjoiMjM0IiwiTGluZUNvbG9yIjpudWxsLCJMaW5lV2VpZ2h0IjowLjAsIkxpbmVUeXBlIjowLCJQYXJlbnRTdHlsZSI6bnVsbH0sIlBhcmVudFN0eWxlIjpudWxsfSwiUGFyZW50U3R5bGUiOm51bGx9LCJQYXJlbnRTdHlsZSI6bnVsbH0sIkluZGV4Ijo2LCJTbWFydER1cmF0aW9uQWN0aXZhdGVkIjpmYWxzZSwiRGF0ZUZvcm1hdCI6eyIkcmVmIjoiMjIzIn0sIldlZWtOdW1iZXJpbmciOnsiJGlkIjoiMjM1IiwiRm9ybWF0IjowLCJJc1Zpc2libGUiOmZhbHNlLCJMYXN0S25vd25WaXNpYmlsaXR5U3RhdGUiOmZhbHNlfSwiQmFzZWxpbmVEYXRhIjp7IiRpZCI6IjIzNiIsIlN0YXJ0RGF0ZSI6IjIwMjYtMDktMjJUMDA6MDA6MDBaIiwiRW5kRGF0ZSI6IjIwMjYtMTEtMjVUMjM6NTk6MDBaIn0sIklkIjoiNmE4MzEwZTYtOTAxMi00MThhLTk3MGQtMjk5MWEyYWU5ODMyIiwiSW1wb3J0SWQiOm51bGwsIlRpdGxlIjoiT29CIEd1aWRlcyArIFZIICsgU3VwcDogSW5zdGFsbGF0aW9uIHBoYXNlICIsIk5vdGUiOm51bGwsIkh5cGVybGluayI6eyIkaWQiOiIyMzciLCJBZGRyZXNzIjoiIiwiU3ViQWRkcmVzcyI6IiJ9LCJJc0NoYW5nZWQiOmZhbHNlLCJJc05ldyI6ZmFsc2V9fV0sIl9taWxlc3RvbmVzIjpbXSwiSWQiOiIwMDAwMDAwMC0wMDAwLTAwMDAtMDAwMC0wMDAwMDAwMDAwMDAiLCJJc1NpbmdsZUl0ZW1Sb3ciOnRydWV9XSwiSW5kZXgiOjMsIklkIjoiZmNiMGJmMmQtYzFkNy00MDc5LWE4MGMtNzc1YTdkZDEyZDQzIiwiSGVhZGVyVGV4dCI6bnVsbCwiSXNEZWZhdWx0Ijp0cnVlLCJTdHlsZSI6eyIkaWQiOiIyMzgiLCJIZWFkZXJTdHlsZSI6eyIkaWQiOiIyMzkiLCJUZXh0U3R5bGUiOnsiJGlkIjoiMjQwIiwiRm9udFNldHRpbmdzIjp7IiRpZCI6IjI0MSIsIkZvbnRTaXplIjoxMSwiRm9udE5hbWUiOiJDYWxpYnJpIiwiSXNCb2xkIjpmYWxzZSwiSXNJdGFsaWMiOmZhbHNlLCJJc1VuZGVybGluZWQiOmZhbHNlLCJQYXJlbnRTdHlsZSI6bnVsbH0sIkF1dG9TaXplIjoyLCJGb3JlZ3JvdW5kIjp7IiRpZCI6IjI0MiIsIkNvbG9yIjp7IiRpZCI6IjI0MyIsIkEiOjI1NSwiUiI6MCwiRyI6MCwiQiI6MH19LCJNYXhXaWR0aCI6IkluZmluaXR5IiwiTWF4SGVpZ2h0IjoiSW5maW5pdHkiLCJTbWFydEZvcmVncm91bmRJc0FjdGl2ZSI6ZmFsc2UsIkhvcml6b250YWxBbGlnbm1lbnQiOjAsIlZlcnRpY2FsQWxpZ25tZW50IjowLCJTbWFydEZvcmVncm91bmQiOm51bGwsIkJhY2tncm91bmRGaWxsVHlwZSI6MCwiTWFyZ2luIjp7IiRpZCI6IjI0NCIsIlRvcCI6MC4wLCJMZWZ0IjowLjAsIlJpZ2h0IjowLjAsIkJvdHRvbSI6MC4wfSwiUGFkZGluZyI6eyIkaWQiOiIyNDUiLCJUb3AiOjAuMCwiTGVmdCI6MC4wLCJSaWdodCI6MC4wLCJCb3R0b20iOjAuMH0sIkJhY2tncm91bmQiOnsiJGlkIjoiMjQ2IiwiQ29sb3IiOnsiJGlkIjoiMjQ3IiwiQSI6MjU1LCJSIjowLCJHIjowLCJCIjowfX0sIklzVmlzaWJsZSI6dHJ1ZSwiV2lkdGgiOjAuMCwiSGVpZ2h0IjowLjAsIkJvcmRlclN0eWxlIjpudWxsLCJQYXJlbnRTdHlsZSI6bnVsbH0sIlJlY3RhbmdsZVN0eWxlIjp7IiRpZCI6IjI0OCIsIk1hcmdpbiI6eyIkaWQiOiIyNDkiLCJUb3AiOjAuMCwiTGVmdCI6MC4wLCJSaWdodCI6MC4wLCJCb3R0b20iOjAuMH0sIlBhZGRpbmciOnsiJGlkIjoiMjUwIiwiVG9wIjowLjAsIkxlZnQiOjAuMCwiUmlnaHQiOjAuMCwiQm90dG9tIjowLjB9LCJCYWNrZ3JvdW5kIjp7IiRpZCI6IjI1MSIsIkNvbG9yIjp7IiRpZCI6IjI1MiIsIkEiOjYzLCJSIjoyMzMsIkciOjExMywiQiI6NTB9fSwiSXNWaXNpYmxlIjp0cnVlLCJXaWR0aCI6MC4wLCJIZWlnaHQiOjAuMCwiQm9yZGVyU3R5bGUiOnsiJGlkIjoiMjUzIiwiTGluZUNvbG9yIjp7IiRpZCI6IjI1NCIsIiR0eXBlIjoiTkxSRS5Db21tb24uRG9tLlNvbGlkQ29sb3JCcnVzaCwgTkxSRS5Db21tb24iLCJDb2xvciI6eyIkaWQiOiIyNTUiLCJBIjoyNTUsIlIiOjI1NSwiRyI6MjU1LCJCIjoyNTV9fSwiTGluZVdlaWdodCI6MC4wLCJMaW5lVHlwZSI6MCwiUGFyZW50U3R5bGUiOm51bGx9LCJQYXJlbnRTdHlsZSI6bnVsbH0sIk1hcmdpbiI6eyIkaWQiOiIyNTYiLCJUb3AiOjAuMCwiTGVmdCI6MC4wLCJSaWdodCI6MC4wLCJCb3R0b20iOjAuMH0sIlBhZGRpbmciOnsiJGlkIjoiMjU3IiwiVG9wIjowLjAsIkxlZnQiOjAuMCwiUmlnaHQiOjAuMCwiQm90dG9tIjowLjB9LCJCYWNrZ3JvdW5kIjpudWxsLCJJc1Zpc2libGUiOnRydWUsIldpZHRoIjowLjAsIkhlaWdodCI6MC4wLCJCb3JkZXJTdHlsZSI6bnVsbCwiUGFyZW50U3R5bGUiOm51bGx9LCJCYWNrZ3JvdW5kU3R5bGUiOnsiJGlkIjoiMjU4IiwiTWFyZ2luIjp7IiRpZCI6IjI1OSIsIlRvcCI6MC4wLCJMZWZ0IjowLjAsIlJpZ2h0IjowLjAsIkJvdHRvbSI6MC4wfSwiUGFkZGluZyI6eyIkaWQiOiIyNjAiLCJUb3AiOjAuMCwiTGVmdCI6MC4wLCJSaWdodCI6MC4wLCJCb3R0b20iOjAuMH0sIkJhY2tncm91bmQiOnsiJGlkIjoiMjYxIiwiQ29sb3IiOnsiJGlkIjoiMjYyIiwiQSI6NTEsIlIiOjIwMCwiRyI6MjAwLCJCIjoyMDB9fSwiSXNWaXNpYmxlIjp0cnVlLCJXaWR0aCI6MC4wLCJIZWlnaHQiOjAuMCwiQm9yZGVyU3R5bGUiOnsiJGlkIjoiMjYzIiwiTGluZUNvbG9yIjp7IiRpZCI6IjI2NCIsIiR0eXBlIjoiTkxSRS5Db21tb24uRG9tLlNvbGlkQ29sb3JCcnVzaCwgTkxSRS5Db21tb24iLCJDb2xvciI6eyIkaWQiOiIyNjUiLCJBIjoyNTUsIlIiOjIzNCwiRyI6MjIsIkIiOjMwfX0sIkxpbmVXZWlnaHQiOjAuMCwiTGluZVR5cGUiOjAsIlBhcmVudFN0eWxlIjpudWxsfSwiUGFyZW50U3R5bGUiOm51bGx9LCJNYXJnaW4iOnsiJGlkIjoiMjY2IiwiVG9wIjowLjAsIkxlZnQiOjAuMCwiUmlnaHQiOjAuMCwiQm90dG9tIjowLjB9LCJQYWRkaW5nIjp7IiRpZCI6IjI2NyIsIlRvcCI6MC4wLCJMZWZ0IjowLjAsIlJpZ2h0IjowLjAsIkJvdHRvbSI6MC4wfSwiSXNWaXNpYmxlIjp0cnVlLCJXaWR0aCI6MC4wLCJIZWlnaHQiOjAuMCwiQm9yZGVyU3R5bGUiOnsiJGlkIjoiMjY4IiwiTGluZUNvbG9yIjpudWxsLCJMaW5lV2VpZ2h0IjowLjAsIkxpbmVUeXBlIjowLCJQYXJlbnRTdHlsZSI6bnVsbH0sIlBhcmVudFN0eWxlIjpudWxsfX1dLCJJZCI6ImI1OGQ5NDc2LTkzOTQtNDI5NC05M2I2LWNmYWVjNGU0ZmQ0MSIsIkluZGV4IjozLCJIZWFkZXJUZXh0IjoiTm8uIDEgLSBDcml0aWNhbCBQYXRoIFxyXG4oMCBkYXlzIFRGKSIsIlN0eWxlIjp7IiRpZCI6IjI2OSIsIlN0eWxlSWQiOiI5ODUxM2UxMC01NTFjLTRmMzAtYWMxMS1hMDY5MGU5MDMxMzQiLCJIZWFkZXJTdHlsZSI6eyIkaWQiOiIyNzAiLCJUZXh0SXNWZXJ0aWNhbCI6ZmFsc2UsIlRleHRTdHlsZSI6eyIkaWQiOiIyNzEiLCJGb250U2V0dGluZ3MiOnsiJGlkIjoiMjcyIiwiRm9udFNpemUiOjExLCJGb250TmFtZSI6IkNhbGlicmkiLCJJc0JvbGQiOmZhbHNlLCJJc0l0YWxpYyI6ZmFsc2UsIklzVW5kZXJsaW5lZCI6ZmFsc2UsIlBhcmVudFN0eWxlIjpudWxsfSwiQXV0b1NpemUiOjIsIkZvcmVncm91bmQiOnsiJGlkIjoiMjczIiwiQ29sb3IiOnsiJGlkIjoiMjc0IiwiQSI6MjU1LCJSIjoyNTUsIkciOjI1NSwiQiI6MjU1fX0sIk1heFdpZHRoIjoiSW5maW5pdHkiLCJNYXhIZWlnaHQiOiJJbmZpbml0eSIsIlNtYXJ0Rm9yZWdyb3VuZElzQWN0aXZlIjpmYWxzZSwiSG9yaXpvbnRhbEFsaWdubWVudCI6MCwiVmVydGljYWxBbGlnbm1lbnQiOjAsIlNtYXJ0Rm9yZWdyb3VuZCI6bnVsbCwiQmFja2dyb3VuZEZpbGxUeXBlIjowLCJNYXJnaW4iOnsiJGlkIjoiMjc1IiwiVG9wIjowLjAsIkxlZnQiOjAuMCwiUmlnaHQiOjAuMCwiQm90dG9tIjowLjB9LCJQYWRkaW5nIjp7IiRpZCI6IjI3NiIsIlRvcCI6MC4wLCJMZWZ0IjowLjAsIlJpZ2h0IjowLjAsIkJvdHRvbSI6MC4wfSwiQmFja2dyb3VuZCI6eyIkaWQiOiIyNzciLCJDb2xvciI6eyIkaWQiOiIyNzgiLCJBIjoyNTUsIlIiOjI1NSwiRyI6MjU1LCJCIjoyNTV9fSwiSXNWaXNpYmxlIjp0cnVlLCJXaWR0aCI6MC4wLCJIZWlnaHQiOjAuMCwiQm9yZGVyU3R5bGUiOm51bGwsIlBhcmVudFN0eWxlIjpudWxsfSwiUmVjdGFuZ2xlU3R5bGUiOnsiJGlkIjoiMjc5IiwiTWFyZ2luIjp7IiRpZCI6IjI4MCIsIlRvcCI6MC4wLCJMZWZ0IjowLjAsIlJpZ2h0IjowLjAsIkJvdHRvbSI6MC4wfSwiUGFkZGluZyI6eyIkaWQiOiIyODEiLCJUb3AiOjAuMCwiTGVmdCI6MC4wLCJSaWdodCI6MC4wLCJCb3R0b20iOjAuMH0sIkJhY2tncm91bmQiOnsiJGlkIjoiMjgyIiwiQ29sb3IiOnsiJGlkIjoiMjgzIiwiQSI6MjU1LCJSIjoyMzMsIkciOjExMywiQiI6NTB9fSwiSXNWaXNpYmxlIjp0cnVlLCJXaWR0aCI6MC4wLCJIZWlnaHQiOjAuMCwiQm9yZGVyU3R5bGUiOnsiJGlkIjoiMjg0IiwiTGluZUNvbG9yIjp7IiRpZCI6IjI4NSIsIiR0eXBlIjoiTkxSRS5Db21tb24uRG9tLlNvbGlkQ29sb3JCcnVzaCwgTkxSRS5Db21tb24iLCJDb2xvciI6eyIkaWQiOiIyODYiLCJBIjoyNTUsIlIiOjI1NSwiRyI6MjU1LCJCIjoyNTV9fSwiTGluZVdlaWdodCI6MC4wLCJMaW5lVHlwZSI6MCwiUGFyZW50U3R5bGUiOm51bGx9LCJQYXJlbnRTdHlsZSI6bnVsbH0sIk1hcmdpbiI6eyIkaWQiOiIyODciLCJUb3AiOjAuMCwiTGVmdCI6MC4wLCJSaWdodCI6MC4wLCJCb3R0b20iOjAuMH0sIlBhZGRpbmciOnsiJGlkIjoiMjg4IiwiVG9wIjowLjAsIkxlZnQiOjAuMCwiUmlnaHQiOjAuMCwiQm90dG9tIjowLjB9LCJCYWNrZ3JvdW5kIjpudWxsLCJJc1Zpc2libGUiOnRydWUsIldpZHRoIjowLjAsIkhlaWdodCI6MC4wLCJCb3JkZXJTdHlsZSI6bnVsbCwiUGFyZW50U3R5bGUiOm51bGx9LCJCYWNrZ3JvdW5kU3R5bGUiOnsiJGlkIjoiMjg5IiwiTWFyZ2luIjp7IiRpZCI6IjI5MCIsIlRvcCI6MC4wLCJMZWZ0IjowLjAsIlJpZ2h0IjowLjAsIkJvdHRvbSI6MC4wfSwiUGFkZGluZyI6eyIkaWQiOiIyOTEiLCJUb3AiOjAuMCwiTGVmdCI6MC4wLCJSaWdodCI6MC4wLCJCb3R0b20iOjAuMH0sIkJhY2tncm91bmQiOnsiJGlkIjoiMjkyIiwiQ29sb3IiOnsiJGlkIjoiMjkzIiwiQSI6NTEsIlIiOjIwMCwiRyI6MjAwLCJCIjoyMDB9fSwiSXNWaXNpYmxlIjp0cnVlLCJXaWR0aCI6MC4wLCJIZWlnaHQiOjAuMCwiQm9yZGVyU3R5bGUiOnsiJGlkIjoiMjk0IiwiTGluZUNvbG9yIjp7IiRpZCI6IjI5NSIsIiR0eXBlIjoiTkxSRS5Db21tb24uRG9tLlNvbGlkQ29sb3JCcnVzaCwgTkxSRS5Db21tb24iLCJDb2xvciI6eyIkaWQiOiIyOTYiLCJBIjoyNTUsIlIiOjIzNCwiRyI6MjIsIkIiOjMwfX0sIkxpbmVXZWlnaHQiOjAuMCwiTGluZVR5cGUiOjAsIlBhcmVudFN0eWxlIjpudWxsfSwiUGFyZW50U3R5bGUiOm51bGx9LCJJc0Fib3ZlVGltZWJhbmQiOmZhbHNlLCJTcGFjaW5nIjozLCJEZWZhdWx0U3dpbWxhbmVUYXNrU3R5bGUiOnsiJGlkIjoiMjk3IiwiJHR5cGUiOiJOTFJFLkNvbW1vbi5Eb20uU3R5bGVzLkV4cGxpY2l0U2V0YWJsZVRhc2tTdHlsZSwgTkxSRS5Db21tb24iLCJTaGFwZSI6MSwiU2hhcGVUaGlja25lc3MiOjAsIkR1cmF0aW9uRm9ybWF0IjowLCJJbmNsdWRlTm9uV29ya2luZ0RheXNJbkR1cmF0aW9uIjpmYWxzZSwiUGVyY2VudGFnZUNvbXBsZXRlU3R5bGUiOnsiJGlkIjoiMjk4IiwiRm9udFNldHRpbmdzIjp7IiRpZCI6IjI5OSIsIkZvbnRTaXplIjoxMCwiRm9udE5hbWUiOiJDYWxpYnJpIiwiSXNCb2xkIjpmYWxzZSwiSXNJdGFsaWMiOmZhbHNlLCJJc1VuZGVybGluZWQiOmZhbHNlLCJQYXJlbnRTdHlsZSI6bnVsbH0sIkF1dG9TaXplIjowLCJGb3JlZ3JvdW5kIjp7IiRpZCI6IjMwMCIsIkNvbG9yIjp7IiRpZCI6IjMwMSIsIkEiOjI1NSwiUiI6MjMyLCJHIjoyMzIsIkIiOjIzMn19LCJNYXhXaWR0aCI6MjAwLjAsIk1heEhlaWdodCI6IkluZmluaXR5IiwiU21hcnRGb3JlZ3JvdW5kSXNBY3RpdmUiOmZhbHNlLCJIb3Jpem9udGFsQWxpZ25tZW50IjoxLCJWZXJ0aWNhbEFsaWdubWVudCI6MSwiU21hcnRGb3JlZ3JvdW5kIjpudWxsLCJCYWNrZ3JvdW5kRmlsbFR5cGUiOjAsIk1hcmdpbiI6eyIkaWQiOiIzMDIiLCJUb3AiOjAuMCwiTGVmdCI6MC4wLCJSaWdodCI6MC4wLCJCb3R0b20iOjAuMH0sIlBhZGRpbmciOnsiJGlkIjoiMzAzIiwiVG9wIjowLjAsIkxlZnQiOjAuMCwiUmlnaHQiOjAuMCwiQm90dG9tIjowLjB9LCJCYWNrZ3JvdW5kIjp7IiRpZCI6IjMwNCIsIkNvbG9yIjp7IiRpZCI6IjMwNSIsIkEiOjg5LCJSIjowLCJHIjowLCJCIjowfX0sIklzVmlzaWJsZSI6dHJ1ZSwiV2lkdGgiOjAuMCwiSGVpZ2h0IjowLjAsIkJvcmRlclN0eWxlIjp7IiRpZCI6IjMwNiIsIkxpbmVDb2xvciI6bnVsbCwiTGluZVdlaWdodCI6MC4wLCJMaW5lVHlwZSI6MCwiUGFyZW50U3R5bGUiOm51bGx9LCJQYXJlbnRTdHlsZSI6bnVsbH0sIkR1cmF0aW9uU3R5bGUiOnsiJGlkIjoiMzA3IiwiRm9udFNldHRpbmdzIjp7IiRpZCI6IjMwOCIsIkZvbnRTaXplIjoxMCwiRm9udE5hbWUiOiJDYWxpYnJpIiwiSXNCb2xkIjpmYWxzZSwiSXNJdGFsaWMiOmZhbHNlLCJJc1VuZGVybGluZWQiOmZhbHNlLCJQYXJlbnRTdHlsZSI6bnVsbH0sIkF1dG9TaXplIjowLCJGb3JlZ3JvdW5kIjp7IiRpZCI6IjMwOSIsIkNvbG9yIjp7IiRpZCI6IjMxMCIsIkEiOjI1NSwiUiI6MjM3LCJHIjoxMjUsIkIiOjQ5fX0sIk1heFdpZHRoIjoyMDAuMCwiTWF4SGVpZ2h0IjoiSW5maW5pdHkiLCJTbWFydEZvcmVncm91bmRJc0FjdGl2ZSI6ZmFsc2UsIkhvcml6b250YWxBbGlnbm1lbnQiOjAsIlZlcnRpY2FsQWxpZ25tZW50IjoxLCJTbWFydEZvcmVncm91bmQiOm51bGwsIkJhY2tncm91bmRGaWxsVHlwZSI6MCwiTWFyZ2luIjp7IiRpZCI6IjMxMSIsIlRvcCI6MC4wLCJMZWZ0IjowLjAsIlJpZ2h0IjowLjAsIkJvdHRvbSI6MC4wfSwiUGFkZGluZyI6eyIkaWQiOiIzMTIiLCJUb3AiOjAuMCwiTGVmdCI6MC4wLCJSaWdodCI6MC4wLCJCb3R0b20iOjAuMH0sIkJhY2tncm91bmQiOnsiJGlkIjoiMzEzIiwiQ29sb3IiOnsiJGlkIjoiMzE0IiwiQSI6MjU1LCJSIjoyMzcsIkciOjEyNSwiQiI6NDl9fSwiSXNWaXNpYmxlIjp0cnVlLCJXaWR0aCI6MC4wLCJIZWlnaHQiOjAuMCwiQm9yZGVyU3R5bGUiOnsiJGlkIjoiMzE1IiwiTGluZUNvbG9yIjpudWxsLCJMaW5lV2VpZ2h0IjowLjAsIkxpbmVUeXBlIjowLCJQYXJlbnRTdHlsZSI6bnVsbH0sIlBhcmVudFN0eWxlIjpudWxsfSwiSG9yaXpvbnRhbENvbm5lY3RvclN0eWxlIjp7IiRpZCI6IjMxNiIsIkxpbmVDb2xvciI6eyIkaWQiOiIzMTciLCIkdHlwZSI6Ik5MUkUuQ29tbW9uLkRvbS5Tb2xpZENvbG9yQnJ1c2gsIE5MUkUuQ29tbW9uIiwiQ29sb3IiOnsiJGlkIjoiMzE4IiwiQSI6MjU1LCJSIjowLCJHIjowLCJCIjowfX0sIkxpbmVXZWlnaHQiOjAuMCwiTGluZVR5cGUiOjAsIlBhcmVudFN0eWxlIjpudWxsfSwiVmVydGljYWxDb25uZWN0b3JTdHlsZSI6eyIkaWQiOiIzMTkiLCJMaW5lQ29sb3IiOnsiJGlkIjoiMzIwIiwiJHR5cGUiOiJOTFJFLkNvbW1vbi5Eb20uU29saWRDb2xvckJydXNoLCBOTFJFLkNvbW1vbiIsIkNvbG9yIjp7IiRpZCI6IjMyMSIsIkEiOjI1NSwiUiI6MCwiRyI6MCwiQiI6MH19LCJMaW5lV2VpZ2h0IjowLjAsIkxpbmVUeXBlIjowLCJQYXJlbnRTdHlsZSI6bnVsbH0sIk1hcmdpbiI6bnVsbCwiU3RhcnREYXRlUG9zaXRpb24iOjMsIkVuZERhdGVQb3NpdGlvbiI6MywiRGF0ZUlzVmlzaWJsZSI6dHJ1ZSwiVGl0bGVQb3NpdGlvbiI6NCwiRHVyYXRpb25Qb3NpdGlvbiI6NiwiUGVyY2VudGFnZUNvbXBsZXRlZFBvc2l0aW9uIjoyLCJWYXJpYW5jZVBvc2l0aW9uIjo2LCJTcGFjaW5nIjozLCJJc0JlbG93VGltZWJhbmQiOmZhbHNlLCJQZXJjZW50YWdlQ29tcGxldGVTaGFwZU9wYWNpdHkiOjM1LCJCYXNlbGluZVN0eWxlIjp7IiRpZCI6IjMyMiIsIlNoYXBlU3R5bGUiOnsiJGlkIjoiMzIzIiwiTWFyZ2luIjp7IiRpZCI6IjMyNCIsIlRvcCI6MC4wLCJMZWZ0IjowLjAsIlJpZ2h0IjowLjAsIkJvdHRvbSI6MC4wfSwiUGFkZGluZyI6eyIkaWQiOiIzMjUiLCJUb3AiOjAuMCwiTGVmdCI6MC4wLCJSaWdodCI6MC4wLCJCb3R0b20iOjAuMH0sIkJhY2tncm91bmQiOnsiJGlkIjoiMzI2IiwiQ29sb3IiOnsiJGlkIjoiMzI3IiwiQSI6MTUzLCJSIjowLCJHIjowLCJCIjowfX0sIklzVmlzaWJsZSI6dHJ1ZSwiV2lkdGgiOjAuMCwiSGVpZ2h0IjowLjAsIkJvcmRlclN0eWxlIjp7IiRpZCI6IjMyOCIsIkxpbmVDb2xvciI6bnVsbCwiTGluZVdlaWdodCI6MC4wLCJMaW5lVHlwZSI6MCwiUGFyZW50U3R5bGUiOm51bGx9LCJQYXJlbnRTdHlsZSI6bnVsbH0sIk1hcmdpbiI6eyIkaWQiOiIzMjkiLCJUb3AiOjAuMCwiTGVmdCI6MC4wLCJSaWdodCI6MC4wLCJCb3R0b20iOjAuMH0sIlBhZGRpbmciOnsiJGlkIjoiMzMwIiwiVG9wIjowLjAsIkxlZnQiOjAuMCwiUmlnaHQiOjAuMCwiQm90dG9tIjowLjB9LCJCYWNrZ3JvdW5kIjpudWxsLCJJc1Zpc2libGUiOnRydWUsIldpZHRoIjowLjAsIkhlaWdodCI6MC4wLCJCb3JkZXJTdHlsZSI6bnVsbCwiUGFyZW50U3R5bGUiOm51bGx9LCJTaGFwZVN0eWxlIjp7IiRpZCI6IjMzMSIsIk1hcmdpbiI6eyIkaWQiOiIzMzIiLCJUb3AiOjAuMCwiTGVmdCI6NC4wLCJSaWdodCI6NC4wLCJCb3R0b20iOjAuMH0sIlBhZGRpbmciOnsiJGlkIjoiMzMzIiwiVG9wIjowLjAsIkxlZnQiOjAuMCwiUmlnaHQiOjAuMCwiQm90dG9tIjowLjB9LCJCYWNrZ3JvdW5kIjp7IiRpZCI6IjMzNCIsIkNvbG9yIjp7IiRpZCI6IjMzNSIsIkEiOjI1NSwiUiI6MjMzLCJHIjoxMTMsIkIiOjUwfX0sIklzVmlzaWJsZSI6dHJ1ZSwiV2lkdGgiOjAuMCwiSGVpZ2h0IjoxMC4wLCJCb3JkZXJTdHlsZSI6eyIkaWQiOiIzMzYiLCJMaW5lQ29sb3IiOnsiJGlkIjoiMzM3IiwiJHR5cGUiOiJOTFJFLkNvbW1vbi5Eb20uU29saWRDb2xvckJydXNoLCBOTFJFLkNvbW1vbiIsIkNvbG9yIjp7IiRpZCI6IjMzOCIsIkEiOjI1NSwiUiI6MjM0LCJHIjoyMiwiQiI6MzB9fSwiTGluZVdlaWdodCI6MC4wLCJMaW5lVHlwZSI6MCwiUGFyZW50U3R5bGUiOm51bGx9LCJQYXJlbnRTdHlsZSI6bnVsbH0sIlRpdGxlU3R5bGUiOnsiJGlkIjoiMzM5IiwiRm9udFNldHRpbmdzIjp7IiRpZCI6IjM0MCIsIkZvbnRTaXplIjoxMSwiRm9udE5hbWUiOiJDYWxpYnJpIiwiSXNCb2xkIjpmYWxzZSwiSXNJdGFsaWMiOmZhbHNlLCJJc1VuZGVybGluZWQiOmZhbHNlLCJQYXJlbnRTdHlsZSI6bnVsbH0sIkF1dG9TaXplIjowLCJGb3JlZ3JvdW5kIjp7IiRpZCI6IjM0MSIsIkNvbG9yIjp7IiRpZCI6IjM0Mi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zNDMiLCJUb3AiOjAuMCwiTGVmdCI6MC4wLCJSaWdodCI6MC4wLCJCb3R0b20iOjAuMH0sIlBhZGRpbmciOnsiJGlkIjoiMzQ0IiwiVG9wIjowLjAsIkxlZnQiOjAuMCwiUmlnaHQiOjAuMCwiQm90dG9tIjowLjB9LCJCYWNrZ3JvdW5kIjp7IiRpZCI6IjM0NSIsIkNvbG9yIjp7IiRpZCI6IjM0NiIsIkEiOjI1NSwiUiI6MCwiRyI6MCwiQiI6MH19LCJJc1Zpc2libGUiOnRydWUsIldpZHRoIjowLjAsIkhlaWdodCI6MC4wLCJCb3JkZXJTdHlsZSI6eyIkaWQiOiIzNDciLCJMaW5lQ29sb3IiOm51bGwsIkxpbmVXZWlnaHQiOjAuMCwiTGluZVR5cGUiOjAsIlBhcmVudFN0eWxlIjpudWxsfSwiUGFyZW50U3R5bGUiOm51bGx9LCJEYXRlU3R5bGUiOnsiJGlkIjoiMzQ4IiwiRm9udFNldHRpbmdzIjp7IiRpZCI6IjM0OSIsIkZvbnRTaXplIjoxMCwiRm9udE5hbWUiOiJDYWxpYnJpIiwiSXNCb2xkIjpmYWxzZSwiSXNJdGFsaWMiOmZhbHNlLCJJc1VuZGVybGluZWQiOmZhbHNlLCJQYXJlbnRTdHlsZSI6bnVsbH0sIkF1dG9TaXplIjowLCJGb3JlZ3JvdW5kIjp7IiRpZCI6IjM1MCIsIkNvbG9yIjp7IiRpZCI6IjM1MSIsIkEiOjI1NSwiUiI6MTQsIkciOjQwLCJCIjo2NX19LCJNYXhXaWR0aCI6MjAwLjAsIk1heEhlaWdodCI6IkluZmluaXR5IiwiU21hcnRGb3JlZ3JvdW5kSXNBY3RpdmUiOmZhbHNlLCJIb3Jpem9udGFsQWxpZ25tZW50IjoyLCJWZXJ0aWNhbEFsaWdubWVudCI6MSwiU21hcnRGb3JlZ3JvdW5kIjpudWxsLCJCYWNrZ3JvdW5kRmlsbFR5cGUiOjAsIk1hcmdpbiI6eyIkaWQiOiIzNTIiLCJUb3AiOjAuMCwiTGVmdCI6MC4wLCJSaWdodCI6MC4wLCJCb3R0b20iOjAuMH0sIlBhZGRpbmciOnsiJGlkIjoiMzUzIiwiVG9wIjowLjAsIkxlZnQiOjAuMCwiUmlnaHQiOjAuMCwiQm90dG9tIjowLjB9LCJCYWNrZ3JvdW5kIjp7IiRpZCI6IjM1NCIsIkNvbG9yIjp7IiRpZCI6IjM1NSIsIkEiOjI1NSwiUiI6MTQsIkciOjQwLCJCIjo2NX19LCJJc1Zpc2libGUiOnRydWUsIldpZHRoIjowLjAsIkhlaWdodCI6MC4wLCJCb3JkZXJTdHlsZSI6eyIkaWQiOiIzNTYiLCJMaW5lQ29sb3IiOm51bGwsIkxpbmVXZWlnaHQiOjAuMCwiTGluZVR5cGUiOjAsIlBhcmVudFN0eWxlIjpudWxsfSwiUGFyZW50U3R5bGUiOm51bGx9LCJEYXRlRm9ybWF0Ijp7IiRpZCI6IjM1Ny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zNTgiLCJGb3JtYXQiOjAsIklzVmlzaWJsZSI6ZmFsc2UsIkxhc3RLbm93blZpc2liaWxpdHlTdGF0ZSI6ZmFsc2V9LCJJc1Zpc2libGUiOnRydWUsIlZhcmlhbmNlU3R5bGUiOnsiJGlkIjoiMzU5IiwiVGV4dFN0eWxlIjp7IiRpZCI6IjM2MCIsIkZvbnRTZXR0aW5ncyI6eyIkaWQiOiIzNjEiLCJGb250U2l6ZSI6MTEsIkZvbnROYW1lIjoiQ2FsaWJyaSIsIklzQm9sZCI6ZmFsc2UsIklzSXRhbGljIjpmYWxzZSwiSXNVbmRlcmxpbmVkIjpmYWxzZSwiUGFyZW50U3R5bGUiOm51bGx9LCJBdXRvU2l6ZSI6MCwiRm9yZWdyb3VuZCI6eyIkaWQiOiIzNjIiLCJDb2xvciI6eyIkaWQiOiIzNjM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MzY0IiwiVG9wIjowLjAsIkxlZnQiOjAuMCwiUmlnaHQiOjAuMCwiQm90dG9tIjowLjB9LCJQYWRkaW5nIjp7IiRpZCI6IjM2NSIsIlRvcCI6MC4wLCJMZWZ0IjowLjAsIlJpZ2h0IjowLjAsIkJvdHRvbSI6MC4wfSwiQmFja2dyb3VuZCI6eyIkaWQiOiIzNjYiLCJDb2xvciI6eyIkaWQiOiIzNjciLCJBIjowLCJSIjowLCJHIjowLCJCIjowfX0sIklzVmlzaWJsZSI6dHJ1ZSwiV2lkdGgiOjAuMCwiSGVpZ2h0IjowLjAsIkJvcmRlclN0eWxlIjp7IiRpZCI6IjM2OCIsIkxpbmVDb2xvciI6bnVsbCwiTGluZVdlaWdodCI6MC4wLCJMaW5lVHlwZSI6MCwiUGFyZW50U3R5bGUiOm51bGx9LCJQYXJlbnRTdHlsZSI6bnVsbH0sIlBhcmVudFN0eWxlIjpudWxsfSwiUGFyZW50U3R5bGUiOm51bGwsIl9leHBsaWNpdGx5U2V0Ijp7IiRpZCI6IjM2OSIsIlNoYXBlU3R5bGUiOmZhbHNlLCJUaXRsZVN0eWxlIjpmYWxzZSwiRGF0ZVN0eWxlIjpmYWxzZSwiVmFyaWFuY2VTdHlsZSI6ZmFsc2UsIkhvcml6b250YWxDb25uZWN0b3JTdHlsZSI6ZmFsc2UsIlZlcnRpY2FsQ29ubmVjdG9yU3R5bGUiOmZhbHNlLCJQZXJjZW50YWdlQ29tcGxldGVTaGFwZU9wYWNpdHkiOmZhbHNlLCJTaGFwZSI6ZmFsc2UsIlNoYXBlVGhpY2tuZXNzIjpmYWxzZSwiRHVyYXRpb25Gb3JtYXQiOmZhbHNlLCJJbmNsdWRlTm9uV29ya2luZ0RheXNJbkR1cmF0aW9uIjpmYWxzZSwiTWFyZ2luIjpmYWxzZSwiU3RhcnREYXRlUG9zaXRpb24iOmZhbHNlLCJFbmREYXRlUG9zaXRpb24iOmZhbHNlLCJUaXRsZVBvc2l0aW9uIjpmYWxzZSwiRHVyYXRpb25Qb3NpdGlvbiI6ZmFsc2UsIlBlcmNlbnRhZ2VDb21wbGV0ZWRQb3NpdGlvbiI6ZmFsc2UsIlZhcmlhbmNlUG9zaXRpb24iOmZhbHNlLCJTcGFjaW5nIjpmYWxzZSwiSXNCZWxvd1RpbWViYW5kIjpmYWxzZSwiRGF0ZUZvcm1hdCI6ZmFsc2UsIldlZWtOdW1iZXJpbmciOmZhbHNlLCJJc1Zpc2libGUiOmZhbHNlfX0sIkRlZmF1bHRTd2ltbGFuZU1vdFN0eWxlIjp7IiRpZCI6IjM3MCIsIlNoYXBlIjoxLCJDb25uZWN0b3JNYXJnaW4iOnsiJGlkIjoiMzcxIiwiVG9wIjowLjAsIkxlZnQiOjIuMCwiUmlnaHQiOjIuMCwiQm90dG9tIjowLjB9LCJDb25uZWN0b3JTdHlsZSI6eyIkaWQiOiIzNzIiLCJMaW5lQ29sb3IiOnsiJGlkIjoiMzczIiwiJHR5cGUiOiJOTFJFLkNvbW1vbi5Eb20uU29saWRDb2xvckJydXNoLCBOTFJFLkNvbW1vbiIsIkNvbG9yIjp7IiRpZCI6IjM3NCIsIkEiOjEyNywiUiI6MTI4LCJHIjo1MywiQiI6MTR9fSwiTGluZVdlaWdodCI6MS4wLCJMaW5lVHlwZSI6MCwiUGFyZW50U3R5bGUiOm51bGx9LCJJc0JlbG93VGltZWJhbmQiOmZhbHNlLCJQb3NpdGlvbk9uVGFzayI6MSwiSGlkZURhdGUiOmZhbHNlLCJTaGFwZVNpemUiOjAsIlNwYWNpbmciOjAuMCwiUGFkZGluZyI6eyIkaWQiOiIzNzUiLCJUb3AiOjUuMCwiTGVmdCI6My4wLCJSaWdodCI6MC4wLCJCb3R0b20iOjIuMH0sIlNoYXBlU3R5bGUiOnsiJGlkIjoiMzc2IiwiTWFyZ2luIjp7IiRpZCI6IjM3NyIsIlRvcCI6MC4wLCJMZWZ0IjowLjAsIlJpZ2h0IjowLjAsIkJvdHRvbSI6MC4wfSwiUGFkZGluZyI6eyIkaWQiOiIzNzgiLCJUb3AiOjAuMCwiTGVmdCI6MC4wLCJSaWdodCI6MC4wLCJCb3R0b20iOjAuMH0sIkJhY2tncm91bmQiOnsiJGlkIjoiMzc5IiwiQ29sb3IiOnsiJGlkIjoiMzgwIiwiQSI6MjU1LCJSIjoxMjgsIkciOjUzLCJCIjoxNH19LCJJc1Zpc2libGUiOnRydWUsIldpZHRoIjoxMi4wLCJIZWlnaHQiOjE0LjAsIkJvcmRlclN0eWxlIjp7IiRpZCI6IjM4MSIsIkxpbmVDb2xvciI6eyIkaWQiOiIzODIiLCIkdHlwZSI6Ik5MUkUuQ29tbW9uLkRvbS5Tb2xpZENvbG9yQnJ1c2gsIE5MUkUuQ29tbW9uIiwiQ29sb3IiOnsiJGlkIjoiMzgzIiwiQSI6MjU1LCJSIjoyNTUsIkciOjI1NSwiQiI6MjU1fX0sIkxpbmVXZWlnaHQiOjAuMCwiTGluZVR5cGUiOjAsIlBhcmVudFN0eWxlIjpudWxsfSwiUGFyZW50U3R5bGUiOm51bGx9LCJUaXRsZVN0eWxlIjp7IiRpZCI6IjM4NCIsIkZvbnRTZXR0aW5ncyI6eyIkaWQiOiIzODUiLCJGb250U2l6ZSI6MTEsIkZvbnROYW1lIjoiQ2FsaWJyaSIsIklzQm9sZCI6ZmFsc2UsIklzSXRhbGljIjpmYWxzZSwiSXNVbmRlcmxpbmVkIjpmYWxzZSwiUGFyZW50U3R5bGUiOm51bGx9LCJBdXRvU2l6ZSI6MCwiRm9yZWdyb3VuZCI6eyIkaWQiOiIzODYiLCJDb2xvciI6eyIkaWQiOiIzODciLCJBIjoyNTUsIlIiOjAsIkciOjAsIkIiOjB9fSwiTWF4V2lkdGgiOjIwMC4wLCJNYXhIZWlnaHQiOiJJbmZpbml0eSIsIlNtYXJ0Rm9yZWdyb3VuZElzQWN0aXZlIjpmYWxzZSwiSG9yaXpvbnRhbEFsaWdubWVudCI6MSwiVmVydGljYWxBbGlnbm1lbnQiOjEsIlNtYXJ0Rm9yZWdyb3VuZCI6bnVsbCwiQmFja2dyb3VuZEZpbGxUeXBlIjowLCJNYXJnaW4iOnsiJGlkIjoiMzg4IiwiVG9wIjowLjAsIkxlZnQiOjAuMCwiUmlnaHQiOjAuMCwiQm90dG9tIjowLjB9LCJQYWRkaW5nIjp7IiRpZCI6IjM4OSIsIlRvcCI6MC4wLCJMZWZ0IjowLjAsIlJpZ2h0IjowLjAsIkJvdHRvbSI6MC4wfSwiQmFja2dyb3VuZCI6eyIkaWQiOiIzOTAiLCJDb2xvciI6eyIkaWQiOiIzOTEiLCJBIjoyNTUsIlIiOjAsIkciOjAsIkIiOjB9fSwiSXNWaXNpYmxlIjp0cnVlLCJXaWR0aCI6MC4wLCJIZWlnaHQiOjAuMCwiQm9yZGVyU3R5bGUiOnsiJGlkIjoiMzkyIiwiTGluZUNvbG9yIjpudWxsLCJMaW5lV2VpZ2h0IjowLjAsIkxpbmVUeXBlIjowLCJQYXJlbnRTdHlsZSI6bnVsbH0sIlBhcmVudFN0eWxlIjpudWxsfSwiRGF0ZVN0eWxlIjp7IiRpZCI6IjM5MyIsIkZvbnRTZXR0aW5ncyI6eyIkaWQiOiIzOTQiLCJGb250U2l6ZSI6MTAsIkZvbnROYW1lIjoiQ2FsaWJyaSIsIklzQm9sZCI6ZmFsc2UsIklzSXRhbGljIjpmYWxzZSwiSXNVbmRlcmxpbmVkIjpmYWxzZSwiUGFyZW50U3R5bGUiOm51bGx9LCJBdXRvU2l6ZSI6MCwiRm9yZWdyb3VuZCI6eyIkaWQiOiIzOTUiLCJDb2xvciI6eyIkaWQiOiIzOTYiLCJBIjoyNTUsIlIiOjE0LCJHIjo0MCwiQiI6NjV9fSwiTWF4V2lkdGgiOjIwMC4wLCJNYXhIZWlnaHQiOiJJbmZpbml0eSIsIlNtYXJ0Rm9yZWdyb3VuZElzQWN0aXZlIjpmYWxzZSwiSG9yaXpvbnRhbEFsaWdubWVudCI6MSwiVmVydGljYWxBbGlnbm1lbnQiOjEsIlNtYXJ0Rm9yZWdyb3VuZCI6bnVsbCwiQmFja2dyb3VuZEZpbGxUeXBlIjowLCJNYXJnaW4iOnsiJGlkIjoiMzk3IiwiVG9wIjowLjAsIkxlZnQiOjAuMCwiUmlnaHQiOjAuMCwiQm90dG9tIjowLjB9LCJQYWRkaW5nIjp7IiRpZCI6IjM5OCIsIlRvcCI6MC4wLCJMZWZ0IjowLjAsIlJpZ2h0IjowLjAsIkJvdHRvbSI6MC4wfSwiQmFja2dyb3VuZCI6eyIkaWQiOiIzOTkiLCJDb2xvciI6eyIkaWQiOiI0MDAiLCJBIjoyNTUsIlIiOjE0LCJHIjo0MCwiQiI6NjV9fSwiSXNWaXNpYmxlIjp0cnVlLCJXaWR0aCI6MC4wLCJIZWlnaHQiOjAuMCwiQm9yZGVyU3R5bGUiOnsiJGlkIjoiNDAxIiwiTGluZUNvbG9yIjpudWxsLCJMaW5lV2VpZ2h0IjowLjAsIkxpbmVUeXBlIjowLCJQYXJlbnRTdHlsZSI6bnVsbH0sIlBhcmVudFN0eWxlIjpudWxsfSwiRGF0ZUZvcm1hdCI6eyIkaWQiOiI0MDI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NDAzIiwiRm9ybWF0IjowLCJJc1Zpc2libGUiOmZhbHNlLCJMYXN0S25vd25WaXNpYmlsaXR5U3RhdGUiOmZhbHNlfSwiSXNWaXNpYmxlIjpmYWxzZSwiVmFyaWFuY2VTdHlsZSI6eyIkaWQiOiI0MDQiLCJUZXh0U3R5bGUiOnsiJGlkIjoiNDA1IiwiRm9udFNldHRpbmdzIjp7IiRpZCI6IjQwNiIsIkZvbnRTaXplIjoxMSwiRm9udE5hbWUiOiJDYWxpYnJpIiwiSXNCb2xkIjpmYWxzZSwiSXNJdGFsaWMiOmZhbHNlLCJJc1VuZGVybGluZWQiOmZhbHNlLCJQYXJlbnRTdHlsZSI6bnVsbH0sIkF1dG9TaXplIjowLCJGb3JlZ3JvdW5kIjp7IiRpZCI6IjQwNyIsIkNvbG9yIjp7IiRpZCI6IjQwOC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0MDkiLCJUb3AiOjAuMCwiTGVmdCI6MC4wLCJSaWdodCI6MC4wLCJCb3R0b20iOjAuMH0sIlBhZGRpbmciOnsiJGlkIjoiNDEwIiwiVG9wIjowLjAsIkxlZnQiOjAuMCwiUmlnaHQiOjAuMCwiQm90dG9tIjowLjB9LCJCYWNrZ3JvdW5kIjp7IiRpZCI6IjQxMSIsIkNvbG9yIjp7IiRpZCI6IjQxMiIsIkEiOjAsIlIiOjAsIkciOjAsIkIiOjB9fSwiSXNWaXNpYmxlIjpmYWxzZSwiV2lkdGgiOjAuMCwiSGVpZ2h0IjowLjAsIkJvcmRlclN0eWxlIjp7IiRpZCI6IjQxMyIsIkxpbmVDb2xvciI6bnVsbCwiTGluZVdlaWdodCI6MC4wLCJMaW5lVHlwZSI6MCwiUGFyZW50U3R5bGUiOm51bGx9LCJQYXJlbnRTdHlsZSI6bnVsbH0sIlBhcmVudFN0eWxlIjpudWxsfSwiUGFyZW50U3R5bGUiOm51bGx9LCJEZWZhdWx0U3dpbWxhbmVNaWxlc3RvbmVTdHlsZSI6eyIkaWQiOiI0MTQiLCJUaXRsZVBvc2l0aW9uIjoiTGVmdCIsIkRhdGVQb3NpdGlvbiI6IlJpZ2h0IiwiVmFyaWFuY2VQb3NpdGlvbiI6IlJpZ2h0IiwiU2hhcGVUeXBlIjoxLCJTaGFwZVNpemUiOjAsIlNwYWNpbmciOjUsIlNoYXBlU3R5bGUiOnsiJGlkIjoiNDE1IiwiTWFyZ2luIjp7IiRpZCI6IjQxNiIsIlRvcCI6MC4wLCJMZWZ0IjowLjAsIlJpZ2h0IjowLjAsIkJvdHRvbSI6MC4wfSwiUGFkZGluZyI6eyIkaWQiOiI0MTciLCJUb3AiOjAuMCwiTGVmdCI6MC4wLCJSaWdodCI6MC4wLCJCb3R0b20iOjAuMH0sIkJhY2tncm91bmQiOnsiJGlkIjoiNDE4IiwiQ29sb3IiOnsiJGlkIjoiNDE5IiwiQSI6MjU1LCJSIjoyMzMsIkciOjExMywiQiI6NTB9fSwiSXNWaXNpYmxlIjp0cnVlLCJXaWR0aCI6MTIuMCwiSGVpZ2h0IjoxNC4wLCJCb3JkZXJTdHlsZSI6eyIkaWQiOiI0MjAiLCJMaW5lQ29sb3IiOnsiJGlkIjoiNDIxIiwiJHR5cGUiOiJOTFJFLkNvbW1vbi5Eb20uU29saWRDb2xvckJydXNoLCBOTFJFLkNvbW1vbiIsIkNvbG9yIjp7IiRpZCI6IjQyMiIsIkEiOjI1NSwiUiI6MjM0LCJHIjoyMiwiQiI6MzB9fSwiTGluZVdlaWdodCI6MC4wLCJMaW5lVHlwZSI6MCwiUGFyZW50U3R5bGUiOm51bGx9LCJQYXJlbnRTdHlsZSI6bnVsbH0sIlRpdGxlU3R5bGUiOnsiJGlkIjoiNDIzIiwiRm9udFNldHRpbmdzIjp7IiRpZCI6IjQyNCIsIkZvbnRTaXplIjoxMSwiRm9udE5hbWUiOiJDYWxpYnJpIiwiSXNCb2xkIjpmYWxzZSwiSXNJdGFsaWMiOmZhbHNlLCJJc1VuZGVybGluZWQiOmZhbHNlLCJQYXJlbnRTdHlsZSI6bnVsbH0sIkF1dG9TaXplIjowLCJGb3JlZ3JvdW5kIjp7IiRpZCI6IjQyNSIsIkNvbG9yIjp7IiRpZCI6IjQyNiIsIkEiOjI1NSwiUiI6MCwiRyI6MCwiQiI6MH19LCJNYXhXaWR0aCI6MjAwLjAsIk1heEhlaWdodCI6IkluZmluaXR5IiwiU21hcnRGb3JlZ3JvdW5kSXNBY3RpdmUiOmZhbHNlLCJIb3Jpem9udGFsQWxpZ25tZW50IjoyLCJWZXJ0aWNhbEFsaWdubWVudCI6MSwiU21hcnRGb3JlZ3JvdW5kIjpudWxsLCJCYWNrZ3JvdW5kRmlsbFR5cGUiOjAsIk1hcmdpbiI6eyIkaWQiOiI0MjciLCJUb3AiOjAuMCwiTGVmdCI6MC4wLCJSaWdodCI6MC4wLCJCb3R0b20iOjAuMH0sIlBhZGRpbmciOnsiJGlkIjoiNDI4IiwiVG9wIjowLjAsIkxlZnQiOjAuMCwiUmlnaHQiOjAuMCwiQm90dG9tIjowLjB9LCJCYWNrZ3JvdW5kIjp7IiRpZCI6IjQyOSIsIkNvbG9yIjp7IiRpZCI6IjQzMCIsIkEiOjI1NSwiUiI6MCwiRyI6MCwiQiI6MH19LCJJc1Zpc2libGUiOnRydWUsIldpZHRoIjowLjAsIkhlaWdodCI6MC4wLCJCb3JkZXJTdHlsZSI6eyIkaWQiOiI0MzEiLCJMaW5lQ29sb3IiOm51bGwsIkxpbmVXZWlnaHQiOjAuMCwiTGluZVR5cGUiOjAsIlBhcmVudFN0eWxlIjpudWxsfSwiUGFyZW50U3R5bGUiOm51bGx9LCJEYXRlU3R5bGUiOnsiJGlkIjoiNDMyIiwiRm9udFNldHRpbmdzIjp7IiRpZCI6IjQzMyIsIkZvbnRTaXplIjoxMCwiRm9udE5hbWUiOiJDYWxpYnJpIiwiSXNCb2xkIjpmYWxzZSwiSXNJdGFsaWMiOmZhbHNlLCJJc1VuZGVybGluZWQiOmZhbHNlLCJQYXJlbnRTdHlsZSI6bnVsbH0sIkF1dG9TaXplIjowLCJGb3JlZ3JvdW5kIjp7IiRpZCI6IjQzNCIsIkNvbG9yIjp7IiRpZCI6IjQzNSIsIkEiOjI1NSwiUiI6MTQsIkciOjQwLCJCIjo2NX19LCJNYXhXaWR0aCI6MjAwLjAsIk1heEhlaWdodCI6IkluZmluaXR5IiwiU21hcnRGb3JlZ3JvdW5kSXNBY3RpdmUiOmZhbHNlLCJIb3Jpem9udGFsQWxpZ25tZW50IjowLCJWZXJ0aWNhbEFsaWdubWVudCI6MSwiU21hcnRGb3JlZ3JvdW5kIjpudWxsLCJCYWNrZ3JvdW5kRmlsbFR5cGUiOjAsIk1hcmdpbiI6eyIkaWQiOiI0MzYiLCJUb3AiOjAuMCwiTGVmdCI6MC4wLCJSaWdodCI6MC4wLCJCb3R0b20iOjAuMH0sIlBhZGRpbmciOnsiJGlkIjoiNDM3IiwiVG9wIjowLjAsIkxlZnQiOjAuMCwiUmlnaHQiOjAuMCwiQm90dG9tIjowLjB9LCJCYWNrZ3JvdW5kIjp7IiRpZCI6IjQzOCIsIkNvbG9yIjp7IiRpZCI6IjQzOSIsIkEiOjI1NSwiUiI6MTQsIkciOjQwLCJCIjo2NX19LCJJc1Zpc2libGUiOnRydWUsIldpZHRoIjowLjAsIkhlaWdodCI6MC4wLCJCb3JkZXJTdHlsZSI6eyIkaWQiOiI0NDAiLCJMaW5lQ29sb3IiOm51bGwsIkxpbmVXZWlnaHQiOjAuMCwiTGluZVR5cGUiOjAsIlBhcmVudFN0eWxlIjpudWxsfSwiUGFyZW50U3R5bGUiOm51bGx9LCJEYXRlRm9ybWF0Ijp7IiRpZCI6IjQ0MS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0NDIiLCJGb3JtYXQiOjAsIklzVmlzaWJsZSI6ZmFsc2UsIkxhc3RLbm93blZpc2liaWxpdHlTdGF0ZSI6ZmFsc2V9LCJJc1Zpc2libGUiOnRydWUsIlZhcmlhbmNlU3R5bGUiOnsiJGlkIjoiNDQzIiwiVGV4dFN0eWxlIjp7IiRpZCI6IjQ0NCIsIkZvbnRTZXR0aW5ncyI6eyIkaWQiOiI0NDUiLCJGb250U2l6ZSI6MTEsIkZvbnROYW1lIjoiQ2FsaWJyaSIsIklzQm9sZCI6ZmFsc2UsIklzSXRhbGljIjpmYWxzZSwiSXNVbmRlcmxpbmVkIjpmYWxzZSwiUGFyZW50U3R5bGUiOm51bGx9LCJBdXRvU2l6ZSI6MCwiRm9yZWdyb3VuZCI6eyIkaWQiOiI0NDYiLCJDb2xvciI6eyIkaWQiOiI0NDc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NDQ4IiwiVG9wIjowLjAsIkxlZnQiOjAuMCwiUmlnaHQiOjAuMCwiQm90dG9tIjowLjB9LCJQYWRkaW5nIjp7IiRpZCI6IjQ0OSIsIlRvcCI6MC4wLCJMZWZ0IjowLjAsIlJpZ2h0IjowLjAsIkJvdHRvbSI6MC4wfSwiQmFja2dyb3VuZCI6eyIkaWQiOiI0NTAiLCJDb2xvciI6eyIkaWQiOiI0NTEiLCJBIjowLCJSIjowLCJHIjowLCJCIjowfX0sIklzVmlzaWJsZSI6dHJ1ZSwiV2lkdGgiOjAuMCwiSGVpZ2h0IjowLjAsIkJvcmRlclN0eWxlIjp7IiRpZCI6IjQ1MiIsIkxpbmVDb2xvciI6bnVsbCwiTGluZVdlaWdodCI6MC4wLCJMaW5lVHlwZSI6MCwiUGFyZW50U3R5bGUiOm51bGx9LCJQYXJlbnRTdHlsZSI6bnVsbH0sIlBhcmVudFN0eWxlIjpudWxsfSwiUGFyZW50U3R5bGUiOm51bGx9LCJEZWZhdWx0U3dpbWxhbmVBY3Rpdml0eVN0eWxlIjp7IiRpZCI6IjQ1MyIsIkhlYWRlclN0eWxlIjp7IiRpZCI6IjQ1NCIsIlRleHRTdHlsZSI6eyIkaWQiOiI0NTUiLCJGb250U2V0dGluZ3MiOnsiJGlkIjoiNDU2IiwiRm9udFNpemUiOjExLCJGb250TmFtZSI6IkNhbGlicmkiLCJJc0JvbGQiOmZhbHNlLCJJc0l0YWxpYyI6ZmFsc2UsIklzVW5kZXJsaW5lZCI6ZmFsc2UsIlBhcmVudFN0eWxlIjpudWxsfSwiQXV0b1NpemUiOjIsIkZvcmVncm91bmQiOnsiJGlkIjoiNDU3IiwiQ29sb3IiOnsiJGlkIjoiNDU4IiwiQSI6MjU1LCJSIjowLCJHIjowLCJCIjowfX0sIk1heFdpZHRoIjoiSW5maW5pdHkiLCJNYXhIZWlnaHQiOiJJbmZpbml0eSIsIlNtYXJ0Rm9yZWdyb3VuZElzQWN0aXZlIjpmYWxzZSwiSG9yaXpvbnRhbEFsaWdubWVudCI6MCwiVmVydGljYWxBbGlnbm1lbnQiOjAsIlNtYXJ0Rm9yZWdyb3VuZCI6bnVsbCwiQmFja2dyb3VuZEZpbGxUeXBlIjowLCJNYXJnaW4iOnsiJGlkIjoiNDU5IiwiVG9wIjowLjAsIkxlZnQiOjAuMCwiUmlnaHQiOjAuMCwiQm90dG9tIjowLjB9LCJQYWRkaW5nIjp7IiRpZCI6IjQ2MCIsIlRvcCI6MC4wLCJMZWZ0IjowLjAsIlJpZ2h0IjowLjAsIkJvdHRvbSI6MC4wfSwiQmFja2dyb3VuZCI6eyIkaWQiOiI0NjEiLCJDb2xvciI6eyIkaWQiOiI0NjIiLCJBIjoyNTUsIlIiOjAsIkciOjAsIkIiOjB9fSwiSXNWaXNpYmxlIjp0cnVlLCJXaWR0aCI6MC4wLCJIZWlnaHQiOjAuMCwiQm9yZGVyU3R5bGUiOm51bGwsIlBhcmVudFN0eWxlIjpudWxsfSwiUmVjdGFuZ2xlU3R5bGUiOnsiJGlkIjoiNDYzIiwiTWFyZ2luIjp7IiRpZCI6IjQ2NCIsIlRvcCI6MC4wLCJMZWZ0IjowLjAsIlJpZ2h0IjowLjAsIkJvdHRvbSI6MC4wfSwiUGFkZGluZyI6eyIkaWQiOiI0NjUiLCJUb3AiOjAuMCwiTGVmdCI6MC4wLCJSaWdodCI6MC4wLCJCb3R0b20iOjAuMH0sIkJhY2tncm91bmQiOnsiJGlkIjoiNDY2IiwiQ29sb3IiOnsiJGlkIjoiNDY3IiwiQSI6NjMsIlIiOjIzMywiRyI6MTEzLCJCIjo1MH19LCJJc1Zpc2libGUiOnRydWUsIldpZHRoIjowLjAsIkhlaWdodCI6MC4wLCJCb3JkZXJTdHlsZSI6eyIkaWQiOiI0NjgiLCJMaW5lQ29sb3IiOnsiJGlkIjoiNDY5IiwiJHR5cGUiOiJOTFJFLkNvbW1vbi5Eb20uU29saWRDb2xvckJydXNoLCBOTFJFLkNvbW1vbiIsIkNvbG9yIjp7IiRpZCI6IjQ3MCIsIkEiOjI1NSwiUiI6MjU1LCJHIjoyNTUsIkIiOjI1NX19LCJMaW5lV2VpZ2h0IjowLjAsIkxpbmVUeXBlIjowLCJQYXJlbnRTdHlsZSI6bnVsbH0sIlBhcmVudFN0eWxlIjpudWxsfSwiTWFyZ2luIjp7IiRpZCI6IjQ3MSIsIlRvcCI6MC4wLCJMZWZ0IjowLjAsIlJpZ2h0IjowLjAsIkJvdHRvbSI6MC4wfSwiUGFkZGluZyI6eyIkaWQiOiI0NzIiLCJUb3AiOjAuMCwiTGVmdCI6MC4wLCJSaWdodCI6MC4wLCJCb3R0b20iOjAuMH0sIkJhY2tncm91bmQiOm51bGwsIklzVmlzaWJsZSI6dHJ1ZSwiV2lkdGgiOjAuMCwiSGVpZ2h0IjowLjAsIkJvcmRlclN0eWxlIjpudWxsLCJQYXJlbnRTdHlsZSI6bnVsbH0sIkJhY2tncm91bmRTdHlsZSI6eyIkaWQiOiI0NzMiLCJNYXJnaW4iOnsiJGlkIjoiNDc0IiwiVG9wIjowLjAsIkxlZnQiOjAuMCwiUmlnaHQiOjAuMCwiQm90dG9tIjowLjB9LCJQYWRkaW5nIjp7IiRpZCI6IjQ3NSIsIlRvcCI6MC4wLCJMZWZ0IjowLjAsIlJpZ2h0IjowLjAsIkJvdHRvbSI6MC4wfSwiQmFja2dyb3VuZCI6eyIkaWQiOiI0NzYiLCJDb2xvciI6eyIkaWQiOiI0NzciLCJBIjo1MSwiUiI6MjAwLCJHIjoyMDAsIkIiOjIwMH19LCJJc1Zpc2libGUiOnRydWUsIldpZHRoIjowLjAsIkhlaWdodCI6MC4wLCJCb3JkZXJTdHlsZSI6eyIkaWQiOiI0NzgiLCJMaW5lQ29sb3IiOnsiJGlkIjoiNDc5IiwiJHR5cGUiOiJOTFJFLkNvbW1vbi5Eb20uU29saWRDb2xvckJydXNoLCBOTFJFLkNvbW1vbiIsIkNvbG9yIjp7IiRpZCI6IjQ4MCIsIkEiOjI1NSwiUiI6MjM0LCJHIjoyMiwiQiI6MzB9fSwiTGluZVdlaWdodCI6MC4wLCJMaW5lVHlwZSI6MCwiUGFyZW50U3R5bGUiOm51bGx9LCJQYXJlbnRTdHlsZSI6bnVsbH0sIk1hcmdpbiI6eyIkaWQiOiI0ODEiLCJUb3AiOjAuMCwiTGVmdCI6MC4wLCJSaWdodCI6MC4wLCJCb3R0b20iOjAuMH0sIlBhZGRpbmciOnsiJGlkIjoiNDgyIiwiVG9wIjowLjAsIkxlZnQiOjAuMCwiUmlnaHQiOjAuMCwiQm90dG9tIjowLjB9LCJJc1Zpc2libGUiOnRydWUsIldpZHRoIjowLjAsIkhlaWdodCI6MC4wLCJCb3JkZXJTdHlsZSI6eyIkaWQiOiI0ODMiLCJMaW5lQ29sb3IiOm51bGwsIkxpbmVXZWlnaHQiOjAuMCwiTGluZVR5cGUiOjAsIlBhcmVudFN0eWxlIjpudWxsfSwiUGFyZW50U3R5bGUiOm51bGx9LCJNYXJnaW4iOnsiJGlkIjoiNDg0IiwiVG9wIjowLjAsIkxlZnQiOjAuMCwiUmlnaHQiOjAuMCwiQm90dG9tIjowLjB9LCJQYWRkaW5nIjp7IiRpZCI6IjQ4NSIsIlRvcCI6MC4wLCJMZWZ0IjowLjAsIlJpZ2h0IjowLjAsIkJvdHRvbSI6MC4wfSwiSXNWaXNpYmxlIjp0cnVlLCJXaWR0aCI6MC4wLCJIZWlnaHQiOjAuMCwiQm9yZGVyU3R5bGUiOnsiJGlkIjoiNDg2IiwiTGluZUNvbG9yIjpudWxsLCJMaW5lV2VpZ2h0IjowLjAsIkxpbmVUeXBlIjowLCJQYXJlbnRTdHlsZSI6bnVsbH0sIlBhcmVudFN0eWxlIjpudWxsfX0seyIkaWQiOiI0ODciLCJfYWN0aXZpdGllcyI6W3siJGlkIjoiNDg4IiwiX3Jvd3MiOlt7IiRpZCI6IjQ4OSIsIl90YXNrcyI6W3siJGlkIjoiNDkwIiwiX2F0dGFjaGVkTWlsZXN0b25lcyI6W10sIlRhc2tEZWZpbml0aW9uIjp7IiRpZCI6IjQ5MSIsIkdyb3VwTmFtZSI6bnVsbCwiU3RhcnREYXRlIjoiMjAyNS0wOS0wMVQwMDowMDowMFoiLCJFbmREYXRlIjoiMjAyNi0wMS0xNFQyMzo1OTowMFoiLCJQZXJjZW50YWdlQ29tcGxldGUiOm51bGwsIlN0eWxlIjp7IiRpZCI6IjQ5MiIsIlNoYXBlIjoxLCJTaGFwZVRoaWNrbmVzcyI6MCwiRHVyYXRpb25Gb3JtYXQiOjAsIkluY2x1ZGVOb25Xb3JraW5nRGF5c0luRHVyYXRpb24iOmZhbHNlLCJQZXJjZW50YWdlQ29tcGxldGVTdHlsZSI6eyIkaWQiOiI0OTMiLCJGb250U2V0dGluZ3MiOnsiJGlkIjoiNDk0IiwiRm9udFNpemUiOjEwLCJGb250TmFtZSI6IkNhbGlicmkiLCJJc0JvbGQiOmZhbHNlLCJJc0l0YWxpYyI6ZmFsc2UsIklzVW5kZXJsaW5lZCI6ZmFsc2UsIlBhcmVudFN0eWxlIjpudWxsfSwiQXV0b1NpemUiOjAsIkZvcmVncm91bmQiOnsiJGlkIjoiNDk1IiwiQ29sb3IiOnsiJGlkIjoiNDk2IiwiQSI6MjU1LCJSIjoyMzIsIkciOjIzMiwiQiI6MjMyfX0sIk1heFdpZHRoIjoyMDAuMCwiTWF4SGVpZ2h0IjoiSW5maW5pdHkiLCJTbWFydEZvcmVncm91bmRJc0FjdGl2ZSI6ZmFsc2UsIkhvcml6b250YWxBbGlnbm1lbnQiOjEsIlZlcnRpY2FsQWxpZ25tZW50IjoxLCJTbWFydEZvcmVncm91bmQiOm51bGwsIkJhY2tncm91bmRGaWxsVHlwZSI6MCwiTWFyZ2luIjp7IiRpZCI6IjQ5NyIsIlRvcCI6MC4wLCJMZWZ0IjowLjAsIlJpZ2h0IjowLjAsIkJvdHRvbSI6MC4wfSwiUGFkZGluZyI6eyIkaWQiOiI0OTgiLCJUb3AiOjAuMCwiTGVmdCI6MC4wLCJSaWdodCI6MC4wLCJCb3R0b20iOjAuMH0sIkJhY2tncm91bmQiOnsiJGlkIjoiNDk5IiwiQ29sb3IiOnsiJGlkIjoiNTAwIiwiQSI6ODksIlIiOjAsIkciOjAsIkIiOjB9fSwiSXNWaXNpYmxlIjp0cnVlLCJXaWR0aCI6MC4wLCJIZWlnaHQiOjAuMCwiQm9yZGVyU3R5bGUiOnsiJGlkIjoiNTAxIiwiTGluZUNvbG9yIjpudWxsLCJMaW5lV2VpZ2h0IjowLjAsIkxpbmVUeXBlIjowLCJQYXJlbnRTdHlsZSI6bnVsbH0sIlBhcmVudFN0eWxlIjpudWxsfSwiRHVyYXRpb25TdHlsZSI6eyIkaWQiOiI1MDIiLCJGb250U2V0dGluZ3MiOnsiJGlkIjoiNTAzIiwiRm9udFNpemUiOjEwLCJGb250TmFtZSI6IkNhbGlicmkiLCJJc0JvbGQiOmZhbHNlLCJJc0l0YWxpYyI6ZmFsc2UsIklzVW5kZXJsaW5lZCI6ZmFsc2UsIlBhcmVudFN0eWxlIjpudWxsfSwiQXV0b1NpemUiOjAsIkZvcmVncm91bmQiOnsiJGlkIjoiNTA0IiwiQ29sb3IiOnsiJGlkIjoiNTA1IiwiQSI6MjU1LCJSIjoyMzcsIkciOjEyNSwiQiI6NDl9fSwiTWF4V2lkdGgiOjIwMC4wLCJNYXhIZWlnaHQiOiJJbmZpbml0eSIsIlNtYXJ0Rm9yZWdyb3VuZElzQWN0aXZlIjpmYWxzZSwiSG9yaXpvbnRhbEFsaWdubWVudCI6MCwiVmVydGljYWxBbGlnbm1lbnQiOjEsIlNtYXJ0Rm9yZWdyb3VuZCI6bnVsbCwiQmFja2dyb3VuZEZpbGxUeXBlIjowLCJNYXJnaW4iOnsiJGlkIjoiNTA2IiwiVG9wIjowLjAsIkxlZnQiOjAuMCwiUmlnaHQiOjAuMCwiQm90dG9tIjowLjB9LCJQYWRkaW5nIjp7IiRpZCI6IjUwNyIsIlRvcCI6MC4wLCJMZWZ0IjowLjAsIlJpZ2h0IjowLjAsIkJvdHRvbSI6MC4wfSwiQmFja2dyb3VuZCI6eyIkaWQiOiI1MDgiLCJDb2xvciI6eyIkaWQiOiI1MDkiLCJBIjoyNTUsIlIiOjIzNywiRyI6MTI1LCJCIjo0OX19LCJJc1Zpc2libGUiOnRydWUsIldpZHRoIjowLjAsIkhlaWdodCI6MC4wLCJCb3JkZXJTdHlsZSI6eyIkaWQiOiI1MTAiLCJMaW5lQ29sb3IiOm51bGwsIkxpbmVXZWlnaHQiOjAuMCwiTGluZVR5cGUiOjAsIlBhcmVudFN0eWxlIjpudWxsfSwiUGFyZW50U3R5bGUiOm51bGx9LCJIb3Jpem9udGFsQ29ubmVjdG9yU3R5bGUiOnsiJGlkIjoiNTExIiwiTGluZUNvbG9yIjp7IiRpZCI6IjUxMiIsIiR0eXBlIjoiTkxSRS5Db21tb24uRG9tLlNvbGlkQ29sb3JCcnVzaCwgTkxSRS5Db21tb24iLCJDb2xvciI6eyIkaWQiOiI1MTMiLCJBIjoyNTUsIlIiOjAsIkciOjAsIkIiOjB9fSwiTGluZVdlaWdodCI6MC4wLCJMaW5lVHlwZSI6MCwiUGFyZW50U3R5bGUiOm51bGx9LCJWZXJ0aWNhbENvbm5lY3RvclN0eWxlIjp7IiRpZCI6IjUxNCIsIkxpbmVDb2xvciI6eyIkaWQiOiI1MTUiLCIkdHlwZSI6Ik5MUkUuQ29tbW9uLkRvbS5Tb2xpZENvbG9yQnJ1c2gsIE5MUkUuQ29tbW9uIiwiQ29sb3IiOnsiJGlkIjoiNTE2IiwiQSI6MjU1LCJSIjowLCJHIjowLCJCIjowfX0sIkxpbmVXZWlnaHQiOjAuMCwiTGluZVR5cGUiOjAsIlBhcmVudFN0eWxlIjpudWxsfSwiTWFyZ2luIjpudWxsLCJTdGFydERhdGVQb3NpdGlvbiI6MywiRW5kRGF0ZVBvc2l0aW9uIjozLCJEYXRlSXNWaXNpYmxlIjp0cnVlLCJUaXRsZVBvc2l0aW9uIjo0LCJEdXJhdGlvblBvc2l0aW9uIjo2LCJQZXJjZW50YWdlQ29tcGxldGVkUG9zaXRpb24iOjIsIlZhcmlhbmNlUG9zaXRpb24iOjYsIlNwYWNpbmciOjMsIklzQmVsb3dUaW1lYmFuZCI6ZmFsc2UsIlBlcmNlbnRhZ2VDb21wbGV0ZVNoYXBlT3BhY2l0eSI6MzUsIkJhc2VsaW5lU3R5bGUiOnsiJGlkIjoiNTE3IiwiU2hhcGVTdHlsZSI6eyIkaWQiOiI1MTgiLCJNYXJnaW4iOnsiJGlkIjoiNTE5IiwiVG9wIjowLjAsIkxlZnQiOjAuMCwiUmlnaHQiOjAuMCwiQm90dG9tIjowLjB9LCJQYWRkaW5nIjp7IiRpZCI6IjUyMCIsIlRvcCI6MC4wLCJMZWZ0IjowLjAsIlJpZ2h0IjowLjAsIkJvdHRvbSI6MC4wfSwiQmFja2dyb3VuZCI6eyIkaWQiOiI1MjEiLCJDb2xvciI6eyIkaWQiOiI1MjIiLCJBIjoxNTMsIlIiOjAsIkciOjAsIkIiOjB9fSwiSXNWaXNpYmxlIjp0cnVlLCJXaWR0aCI6MC4wLCJIZWlnaHQiOjAuMCwiQm9yZGVyU3R5bGUiOnsiJGlkIjoiNTIzIiwiTGluZUNvbG9yIjpudWxsLCJMaW5lV2VpZ2h0IjowLjAsIkxpbmVUeXBlIjowLCJQYXJlbnRTdHlsZSI6bnVsbH0sIlBhcmVudFN0eWxlIjpudWxsfSwiTWFyZ2luIjp7IiRpZCI6IjUyNCIsIlRvcCI6MC4wLCJMZWZ0IjowLjAsIlJpZ2h0IjowLjAsIkJvdHRvbSI6MC4wfSwiUGFkZGluZyI6eyIkaWQiOiI1MjUiLCJUb3AiOjAuMCwiTGVmdCI6MC4wLCJSaWdodCI6MC4wLCJCb3R0b20iOjAuMH0sIkJhY2tncm91bmQiOm51bGwsIklzVmlzaWJsZSI6dHJ1ZSwiV2lkdGgiOjAuMCwiSGVpZ2h0IjowLjAsIkJvcmRlclN0eWxlIjpudWxsLCJQYXJlbnRTdHlsZSI6bnVsbH0sIlNoYXBlU3R5bGUiOnsiJGlkIjoiNTI2IiwiTWFyZ2luIjp7IiRpZCI6IjUyNyIsIlRvcCI6MC4wLCJMZWZ0Ijo0LjAsIlJpZ2h0Ijo0LjAsIkJvdHRvbSI6MC4wfSwiUGFkZGluZyI6eyIkaWQiOiI1MjgiLCJUb3AiOjAuMCwiTGVmdCI6MC4wLCJSaWdodCI6MC4wLCJCb3R0b20iOjAuMH0sIkJhY2tncm91bmQiOnsiJGlkIjoiNTI5IiwiQ29sb3IiOnsiJGlkIjoiNTMwIiwiQSI6MjU1LCJSIjoxNjAsIkciOjQzLCJCIjoxNDd9fSwiSXNWaXNpYmxlIjp0cnVlLCJXaWR0aCI6MC4wLCJIZWlnaHQiOjEwLjAsIkJvcmRlclN0eWxlIjp7IiRpZCI6IjUzMSIsIkxpbmVDb2xvciI6eyIkaWQiOiI1MzIiLCIkdHlwZSI6Ik5MUkUuQ29tbW9uLkRvbS5Tb2xpZENvbG9yQnJ1c2gsIE5MUkUuQ29tbW9uIiwiQ29sb3IiOnsiJGlkIjoiNTMzIiwiQSI6MjU1LCJSIjoyMzQsIkciOjIyLCJCIjozMH19LCJMaW5lV2VpZ2h0IjowLjAsIkxpbmVUeXBlIjowLCJQYXJlbnRTdHlsZSI6bnVsbH0sIlBhcmVudFN0eWxlIjpudWxsfSwiVGl0bGVTdHlsZSI6eyIkaWQiOiI1MzQiLCJGb250U2V0dGluZ3MiOnsiJGlkIjoiNTM1IiwiRm9udFNpemUiOjExLCJGb250TmFtZSI6IkNhbGlicmkiLCJJc0JvbGQiOmZhbHNlLCJJc0l0YWxpYyI6ZmFsc2UsIklzVW5kZXJsaW5lZCI6ZmFsc2UsIlBhcmVudFN0eWxlIjpudWxsfSwiQXV0b1NpemUiOjAsIkZvcmVncm91bmQiOnsiJGlkIjoiNTM2IiwiQ29sb3IiOnsiJGlkIjoiNTM3IiwiQSI6MjU1LCJSIjowLCJHIjowLCJCIjowfX0sIk1heFdpZHRoIjo3MjAuMCwiTWF4SGVpZ2h0IjoiSW5maW5pdHkiLCJTbWFydEZvcmVncm91bmRJc0FjdGl2ZSI6ZmFsc2UsIkhvcml6b250YWxBbGlnbm1lbnQiOjAsIlZlcnRpY2FsQWxpZ25tZW50IjoxLCJTbWFydEZvcmVncm91bmQiOm51bGwsIkJhY2tncm91bmRGaWxsVHlwZSI6MCwiTWFyZ2luIjp7IiRpZCI6IjUzOCIsIlRvcCI6MC4wLCJMZWZ0IjowLjAsIlJpZ2h0IjowLjAsIkJvdHRvbSI6MC4wfSwiUGFkZGluZyI6eyIkaWQiOiI1MzkiLCJUb3AiOjAuMCwiTGVmdCI6MC4wLCJSaWdodCI6MC4wLCJCb3R0b20iOjAuMH0sIkJhY2tncm91bmQiOnsiJGlkIjoiNTQwIiwiQ29sb3IiOnsiJGlkIjoiNTQxIiwiQSI6MjU1LCJSIjowLCJHIjowLCJCIjowfX0sIklzVmlzaWJsZSI6dHJ1ZSwiV2lkdGgiOjAuMCwiSGVpZ2h0IjowLjAsIkJvcmRlclN0eWxlIjp7IiRpZCI6IjU0MiIsIkxpbmVDb2xvciI6bnVsbCwiTGluZVdlaWdodCI6MC4wLCJMaW5lVHlwZSI6MCwiUGFyZW50U3R5bGUiOm51bGx9LCJQYXJlbnRTdHlsZSI6bnVsbH0sIkRhdGVTdHlsZSI6eyIkaWQiOiI1NDMiLCJGb250U2V0dGluZ3MiOnsiJGlkIjoiNTQ0IiwiRm9udFNpemUiOjEwLCJGb250TmFtZSI6IkNhbGlicmkiLCJJc0JvbGQiOmZhbHNlLCJJc0l0YWxpYyI6ZmFsc2UsIklzVW5kZXJsaW5lZCI6ZmFsc2UsIlBhcmVudFN0eWxlIjpudWxsfSwiQXV0b1NpemUiOjAsIkZvcmVncm91bmQiOnsiJGlkIjoiNTQ1IiwiQ29sb3IiOnsiJGlkIjoiNTQ2IiwiQSI6MjU1LCJSIjoxNCwiRyI6NDAsIkIiOjY1fX0sIk1heFdpZHRoIjoyMDAuMCwiTWF4SGVpZ2h0IjoiSW5maW5pdHkiLCJTbWFydEZvcmVncm91bmRJc0FjdGl2ZSI6ZmFsc2UsIkhvcml6b250YWxBbGlnbm1lbnQiOjIsIlZlcnRpY2FsQWxpZ25tZW50IjoxLCJTbWFydEZvcmVncm91bmQiOm51bGwsIkJhY2tncm91bmRGaWxsVHlwZSI6MCwiTWFyZ2luIjp7IiRpZCI6IjU0NyIsIlRvcCI6MC4wLCJMZWZ0IjowLjAsIlJpZ2h0IjowLjAsIkJvdHRvbSI6MC4wfSwiUGFkZGluZyI6eyIkaWQiOiI1NDgiLCJUb3AiOjAuMCwiTGVmdCI6MC4wLCJSaWdodCI6MC4wLCJCb3R0b20iOjAuMH0sIkJhY2tncm91bmQiOnsiJGlkIjoiNTQ5IiwiQ29sb3IiOnsiJGlkIjoiNTUwIiwiQSI6MjU1LCJSIjoxNCwiRyI6NDAsIkIiOjY1fX0sIklzVmlzaWJsZSI6dHJ1ZSwiV2lkdGgiOjAuMCwiSGVpZ2h0IjowLjAsIkJvcmRlclN0eWxlIjp7IiRpZCI6IjU1MSIsIkxpbmVDb2xvciI6bnVsbCwiTGluZVdlaWdodCI6MC4wLCJMaW5lVHlwZSI6MCwiUGFyZW50U3R5bGUiOm51bGx9LCJQYXJlbnRTdHlsZSI6bnVsbH0sIkRhdGVGb3JtYXQiOnsiJGlkIjoiNTUyIiwiRm9ybWF0U3RyaW5nIjoiTU1NIHl5eXkiLCJTZXBhcmF0b3IiOiIvIiwiVXNlSW50ZXJuYXRpb25hbERhdGVGb3JtYXQiOmZhbHNlLCJEYXRlSXNWaXNpYmxlIjp0cnVlLCJUaW1lSXNWaXNpYmxlIjpmYWxzZSwiSG91ckRpZ2l0cyI6MSwiQW1QbURlc2lnbmF0b3IiOjIsIlRyaW0wME1pbnV0ZXMiOmZhbHNlLCJMYXN0S25vd25WaXNpYmlsaXR5U3RhdGUiOm51bGx9LCJXZWVrTnVtYmVyaW5nIjp7IiRpZCI6IjU1MyIsIkZvcm1hdCI6MCwiSXNWaXNpYmxlIjpmYWxzZSwiTGFzdEtub3duVmlzaWJpbGl0eVN0YXRlIjpmYWxzZX0sIklzVmlzaWJsZSI6dHJ1ZSwiVmFyaWFuY2VTdHlsZSI6eyIkaWQiOiI1NTQiLCJUZXh0U3R5bGUiOnsiJGlkIjoiNTU1IiwiRm9udFNldHRpbmdzIjp7IiRpZCI6IjU1NiIsIkZvbnRTaXplIjoxMSwiRm9udE5hbWUiOiJDYWxpYnJpIiwiSXNCb2xkIjpmYWxzZSwiSXNJdGFsaWMiOmZhbHNlLCJJc1VuZGVybGluZWQiOmZhbHNlLCJQYXJlbnRTdHlsZSI6bnVsbH0sIkF1dG9TaXplIjowLCJGb3JlZ3JvdW5kIjp7IiRpZCI6IjU1NyIsIkNvbG9yIjp7IiRpZCI6IjU1OC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1NTkiLCJUb3AiOjAuMCwiTGVmdCI6MC4wLCJSaWdodCI6MC4wLCJCb3R0b20iOjAuMH0sIlBhZGRpbmciOnsiJGlkIjoiNTYwIiwiVG9wIjowLjAsIkxlZnQiOjAuMCwiUmlnaHQiOjAuMCwiQm90dG9tIjowLjB9LCJCYWNrZ3JvdW5kIjp7IiRpZCI6IjU2MSIsIkNvbG9yIjp7IiRpZCI6IjU2MiIsIkEiOjAsIlIiOjAsIkciOjAsIkIiOjB9fSwiSXNWaXNpYmxlIjp0cnVlLCJXaWR0aCI6MC4wLCJIZWlnaHQiOjAuMCwiQm9yZGVyU3R5bGUiOnsiJGlkIjoiNTYzIiwiTGluZUNvbG9yIjpudWxsLCJMaW5lV2VpZ2h0IjowLjAsIkxpbmVUeXBlIjowLCJQYXJlbnRTdHlsZSI6bnVsbH0sIlBhcmVudFN0eWxlIjpudWxsfSwiUGFyZW50U3R5bGUiOm51bGx9LCJQYXJlbnRTdHlsZSI6bnVsbH0sIkluZGV4Ijo4LCJTbWFydER1cmF0aW9uQWN0aXZhdGVkIjpmYWxzZSwiRGF0ZUZvcm1hdCI6eyIkcmVmIjoiNTUyIn0sIldlZWtOdW1iZXJpbmciOnsiJGlkIjoiNTY0IiwiRm9ybWF0IjowLCJJc1Zpc2libGUiOmZhbHNlLCJMYXN0S25vd25WaXNpYmlsaXR5U3RhdGUiOmZhbHNlfSwiQmFzZWxpbmVEYXRhIjp7IiRpZCI6IjU2NSIsIlN0YXJ0RGF0ZSI6IjIwMjUtMDktMDFUMDA6MDA6MDBaIiwiRW5kRGF0ZSI6IjIwMjYtMDEtMTRUMjM6NTk6MDBaIn0sIklkIjoiZGRhMzQ2M2UtNTA4NS00NjA0LTg5NTctZTZkOTM1ZTc5MzViIiwiSW1wb3J0SWQiOm51bGwsIlRpdGxlIjoiT3NjaWxsYXRpb24gb2YgUkM6IERlc2lnbiBwaGFzZSAoTExCKSIsIk5vdGUiOm51bGwsIkh5cGVybGluayI6eyIkaWQiOiI1NjYiLCJBZGRyZXNzIjpudWxsLCJTdWJBZGRyZXNzIjpudWxsfSwiSXNDaGFuZ2VkIjpmYWxzZSwiSXNOZXciOmZhbHNlfX1dLCJfbWlsZXN0b25lcyI6W10sIklkIjoiMDAwMDAwMDAtMDAwMC0wMDAwLTAwMDAtMDAwMDAwMDAwMDAwIiwiSXNTaW5nbGVJdGVtUm93Ijp0cnVlfSx7IiRpZCI6IjU2NyIsIl90YXNrcyI6W3siJGlkIjoiNTY4IiwiX2F0dGFjaGVkTWlsZXN0b25lcyI6W10sIlRhc2tEZWZpbml0aW9uIjp7IiRpZCI6IjU2OSIsIkdyb3VwTmFtZSI6bnVsbCwiU3RhcnREYXRlIjoiMjAyNi0wMS0xNVQwMDowMDowMFoiLCJFbmREYXRlIjoiMjAyNi0wNy0yM1QyMzo1OTowMFoiLCJQZXJjZW50YWdlQ29tcGxldGUiOm51bGwsIlN0eWxlIjp7IiRpZCI6IjU3MCIsIlNoYXBlIjoxLCJTaGFwZVRoaWNrbmVzcyI6MCwiRHVyYXRpb25Gb3JtYXQiOjAsIkluY2x1ZGVOb25Xb3JraW5nRGF5c0luRHVyYXRpb24iOmZhbHNlLCJQZXJjZW50YWdlQ29tcGxldGVTdHlsZSI6eyIkaWQiOiI1NzEiLCJGb250U2V0dGluZ3MiOnsiJGlkIjoiNTcyIiwiRm9udFNpemUiOjEwLCJGb250TmFtZSI6IkNhbGlicmkiLCJJc0JvbGQiOmZhbHNlLCJJc0l0YWxpYyI6ZmFsc2UsIklzVW5kZXJsaW5lZCI6ZmFsc2UsIlBhcmVudFN0eWxlIjpudWxsfSwiQXV0b1NpemUiOjAsIkZvcmVncm91bmQiOnsiJGlkIjoiNTczIiwiQ29sb3IiOnsiJGlkIjoiNTc0IiwiQSI6MjU1LCJSIjoyMzIsIkciOjIzMiwiQiI6MjMyfX0sIk1heFdpZHRoIjoyMDAuMCwiTWF4SGVpZ2h0IjoiSW5maW5pdHkiLCJTbWFydEZvcmVncm91bmRJc0FjdGl2ZSI6ZmFsc2UsIkhvcml6b250YWxBbGlnbm1lbnQiOjEsIlZlcnRpY2FsQWxpZ25tZW50IjoxLCJTbWFydEZvcmVncm91bmQiOm51bGwsIkJhY2tncm91bmRGaWxsVHlwZSI6MCwiTWFyZ2luIjp7IiRpZCI6IjU3NSIsIlRvcCI6MC4wLCJMZWZ0IjowLjAsIlJpZ2h0IjowLjAsIkJvdHRvbSI6MC4wfSwiUGFkZGluZyI6eyIkaWQiOiI1NzYiLCJUb3AiOjAuMCwiTGVmdCI6MC4wLCJSaWdodCI6MC4wLCJCb3R0b20iOjAuMH0sIkJhY2tncm91bmQiOnsiJGlkIjoiNTc3IiwiQ29sb3IiOnsiJGlkIjoiNTc4IiwiQSI6ODksIlIiOjAsIkciOjAsIkIiOjB9fSwiSXNWaXNpYmxlIjp0cnVlLCJXaWR0aCI6MC4wLCJIZWlnaHQiOjAuMCwiQm9yZGVyU3R5bGUiOnsiJGlkIjoiNTc5IiwiTGluZUNvbG9yIjpudWxsLCJMaW5lV2VpZ2h0IjowLjAsIkxpbmVUeXBlIjowLCJQYXJlbnRTdHlsZSI6bnVsbH0sIlBhcmVudFN0eWxlIjpudWxsfSwiRHVyYXRpb25TdHlsZSI6eyIkaWQiOiI1ODAiLCJGb250U2V0dGluZ3MiOnsiJGlkIjoiNTgxIiwiRm9udFNpemUiOjEwLCJGb250TmFtZSI6IkNhbGlicmkiLCJJc0JvbGQiOmZhbHNlLCJJc0l0YWxpYyI6ZmFsc2UsIklzVW5kZXJsaW5lZCI6ZmFsc2UsIlBhcmVudFN0eWxlIjpudWxsfSwiQXV0b1NpemUiOjAsIkZvcmVncm91bmQiOnsiJGlkIjoiNTgyIiwiQ29sb3IiOnsiJGlkIjoiNTgzIiwiQSI6MjU1LCJSIjoyMzcsIkciOjEyNSwiQiI6NDl9fSwiTWF4V2lkdGgiOjIwMC4wLCJNYXhIZWlnaHQiOiJJbmZpbml0eSIsIlNtYXJ0Rm9yZWdyb3VuZElzQWN0aXZlIjpmYWxzZSwiSG9yaXpvbnRhbEFsaWdubWVudCI6MCwiVmVydGljYWxBbGlnbm1lbnQiOjEsIlNtYXJ0Rm9yZWdyb3VuZCI6bnVsbCwiQmFja2dyb3VuZEZpbGxUeXBlIjowLCJNYXJnaW4iOnsiJGlkIjoiNTg0IiwiVG9wIjowLjAsIkxlZnQiOjAuMCwiUmlnaHQiOjAuMCwiQm90dG9tIjowLjB9LCJQYWRkaW5nIjp7IiRpZCI6IjU4NSIsIlRvcCI6MC4wLCJMZWZ0IjowLjAsIlJpZ2h0IjowLjAsIkJvdHRvbSI6MC4wfSwiQmFja2dyb3VuZCI6eyIkaWQiOiI1ODYiLCJDb2xvciI6eyIkaWQiOiI1ODciLCJBIjoyNTUsIlIiOjIzNywiRyI6MTI1LCJCIjo0OX19LCJJc1Zpc2libGUiOnRydWUsIldpZHRoIjowLjAsIkhlaWdodCI6MC4wLCJCb3JkZXJTdHlsZSI6eyIkaWQiOiI1ODgiLCJMaW5lQ29sb3IiOm51bGwsIkxpbmVXZWlnaHQiOjAuMCwiTGluZVR5cGUiOjAsIlBhcmVudFN0eWxlIjpudWxsfSwiUGFyZW50U3R5bGUiOm51bGx9LCJIb3Jpem9udGFsQ29ubmVjdG9yU3R5bGUiOnsiJGlkIjoiNTg5IiwiTGluZUNvbG9yIjp7IiRpZCI6IjU5MCIsIiR0eXBlIjoiTkxSRS5Db21tb24uRG9tLlNvbGlkQ29sb3JCcnVzaCwgTkxSRS5Db21tb24iLCJDb2xvciI6eyIkaWQiOiI1OTEiLCJBIjoyNTUsIlIiOjAsIkciOjAsIkIiOjB9fSwiTGluZVdlaWdodCI6MC4wLCJMaW5lVHlwZSI6MCwiUGFyZW50U3R5bGUiOm51bGx9LCJWZXJ0aWNhbENvbm5lY3RvclN0eWxlIjp7IiRpZCI6IjU5MiIsIkxpbmVDb2xvciI6eyIkaWQiOiI1OTMiLCIkdHlwZSI6Ik5MUkUuQ29tbW9uLkRvbS5Tb2xpZENvbG9yQnJ1c2gsIE5MUkUuQ29tbW9uIiwiQ29sb3IiOnsiJGlkIjoiNTk0IiwiQSI6MjU1LCJSIjowLCJHIjowLCJCIjowfX0sIkxpbmVXZWlnaHQiOjAuMCwiTGluZVR5cGUiOjAsIlBhcmVudFN0eWxlIjpudWxsfSwiTWFyZ2luIjpudWxsLCJTdGFydERhdGVQb3NpdGlvbiI6MywiRW5kRGF0ZVBvc2l0aW9uIjozLCJEYXRlSXNWaXNpYmxlIjp0cnVlLCJUaXRsZVBvc2l0aW9uIjo0LCJEdXJhdGlvblBvc2l0aW9uIjo2LCJQZXJjZW50YWdlQ29tcGxldGVkUG9zaXRpb24iOjIsIlZhcmlhbmNlUG9zaXRpb24iOjYsIlNwYWNpbmciOjMsIklzQmVsb3dUaW1lYmFuZCI6dHJ1ZSwiUGVyY2VudGFnZUNvbXBsZXRlU2hhcGVPcGFjaXR5IjozNSwiQmFzZWxpbmVTdHlsZSI6eyIkaWQiOiI1OTUiLCJTaGFwZVN0eWxlIjp7IiRpZCI6IjU5NiIsIk1hcmdpbiI6eyIkaWQiOiI1OTciLCJUb3AiOjAuMCwiTGVmdCI6MC4wLCJSaWdodCI6MC4wLCJCb3R0b20iOjAuMH0sIlBhZGRpbmciOnsiJGlkIjoiNTk4IiwiVG9wIjowLjAsIkxlZnQiOjAuMCwiUmlnaHQiOjAuMCwiQm90dG9tIjowLjB9LCJCYWNrZ3JvdW5kIjp7IiRpZCI6IjU5OSIsIkNvbG9yIjp7IiRpZCI6IjYwMCIsIkEiOjE1MywiUiI6MCwiRyI6MCwiQiI6MH19LCJJc1Zpc2libGUiOnRydWUsIldpZHRoIjowLjAsIkhlaWdodCI6MC4wLCJCb3JkZXJTdHlsZSI6eyIkaWQiOiI2MDEiLCJMaW5lQ29sb3IiOm51bGwsIkxpbmVXZWlnaHQiOjAuMCwiTGluZVR5cGUiOjAsIlBhcmVudFN0eWxlIjpudWxsfSwiUGFyZW50U3R5bGUiOm51bGx9LCJNYXJnaW4iOnsiJGlkIjoiNjAyIiwiVG9wIjowLjAsIkxlZnQiOjAuMCwiUmlnaHQiOjAuMCwiQm90dG9tIjowLjB9LCJQYWRkaW5nIjp7IiRpZCI6IjYwMyIsIlRvcCI6MC4wLCJMZWZ0IjowLjAsIlJpZ2h0IjowLjAsIkJvdHRvbSI6MC4wfSwiQmFja2dyb3VuZCI6bnVsbCwiSXNWaXNpYmxlIjp0cnVlLCJXaWR0aCI6MC4wLCJIZWlnaHQiOjAuMCwiQm9yZGVyU3R5bGUiOm51bGwsIlBhcmVudFN0eWxlIjpudWxsfSwiU2hhcGVTdHlsZSI6eyIkaWQiOiI2MDQiLCJNYXJnaW4iOnsiJGlkIjoiNjA1IiwiVG9wIjowLjAsIkxlZnQiOjQuMCwiUmlnaHQiOjQuMCwiQm90dG9tIjowLjB9LCJQYWRkaW5nIjp7IiRpZCI6IjYwNiIsIlRvcCI6MC4wLCJMZWZ0IjowLjAsIlJpZ2h0IjowLjAsIkJvdHRvbSI6MC4wfSwiQmFja2dyb3VuZCI6eyIkaWQiOiI2MDciLCJDb2xvciI6eyIkaWQiOiI2MDgiLCJBIjoyNTUsIlIiOjE2MCwiRyI6NDMsIkIiOjE0N319LCJJc1Zpc2libGUiOnRydWUsIldpZHRoIjowLjAsIkhlaWdodCI6MTAuMCwiQm9yZGVyU3R5bGUiOnsiJGlkIjoiNjA5IiwiTGluZUNvbG9yIjp7IiRpZCI6IjYxMCIsIiR0eXBlIjoiTkxSRS5Db21tb24uRG9tLlNvbGlkQ29sb3JCcnVzaCwgTkxSRS5Db21tb24iLCJDb2xvciI6eyIkaWQiOiI2MTEiLCJBIjoyNTUsIlIiOjIzNCwiRyI6MjIsIkIiOjMwfX0sIkxpbmVXZWlnaHQiOjAuMCwiTGluZVR5cGUiOjAsIlBhcmVudFN0eWxlIjpudWxsfSwiUGFyZW50U3R5bGUiOm51bGx9LCJUaXRsZVN0eWxlIjp7IiRpZCI6IjYxMiIsIkZvbnRTZXR0aW5ncyI6eyIkaWQiOiI2MTMiLCJGb250U2l6ZSI6MTEsIkZvbnROYW1lIjoiQ2FsaWJyaSIsIklzQm9sZCI6ZmFsc2UsIklzSXRhbGljIjpmYWxzZSwiSXNVbmRlcmxpbmVkIjpmYWxzZSwiUGFyZW50U3R5bGUiOm51bGx9LCJBdXRvU2l6ZSI6MiwiRm9yZWdyb3VuZCI6eyIkaWQiOiI2MTQiLCJDb2xvciI6eyIkaWQiOiI2MTUiLCJBIjoyNTUsIlIiOjAsIkciOjAsIkIiOjB9fSwiTWF4V2lkdGgiOjMxMi42OTc4NzU5NzY1NjI1LCJNYXhIZWlnaHQiOiJJbmZpbml0eSIsIlNtYXJ0Rm9yZWdyb3VuZElzQWN0aXZlIjpmYWxzZSwiSG9yaXpvbnRhbEFsaWdubWVudCI6MCwiVmVydGljYWxBbGlnbm1lbnQiOjEsIlNtYXJ0Rm9yZWdyb3VuZCI6bnVsbCwiQmFja2dyb3VuZEZpbGxUeXBlIjowLCJNYXJnaW4iOnsiJGlkIjoiNjE2IiwiVG9wIjowLjAsIkxlZnQiOjAuMCwiUmlnaHQiOjAuMCwiQm90dG9tIjowLjB9LCJQYWRkaW5nIjp7IiRpZCI6IjYxNyIsIlRvcCI6MC4wLCJMZWZ0IjowLjAsIlJpZ2h0IjowLjAsIkJvdHRvbSI6MC4wfSwiQmFja2dyb3VuZCI6eyIkaWQiOiI2MTgiLCJDb2xvciI6eyIkaWQiOiI2MTkiLCJBIjowLCJSIjoyNTUsIkciOjI1NSwiQiI6MjU1fX0sIklzVmlzaWJsZSI6dHJ1ZSwiV2lkdGgiOjAuMCwiSGVpZ2h0IjowLjAsIkJvcmRlclN0eWxlIjp7IiRpZCI6IjYyMCIsIkxpbmVDb2xvciI6bnVsbCwiTGluZVdlaWdodCI6MC4wLCJMaW5lVHlwZSI6MCwiUGFyZW50U3R5bGUiOm51bGx9LCJQYXJlbnRTdHlsZSI6bnVsbH0sIkRhdGVTdHlsZSI6eyIkaWQiOiI2MjEiLCJGb250U2V0dGluZ3MiOnsiJGlkIjoiNjIyIiwiRm9udFNpemUiOjEwLCJGb250TmFtZSI6IkNhbGlicmkiLCJJc0JvbGQiOmZhbHNlLCJJc0l0YWxpYyI6ZmFsc2UsIklzVW5kZXJsaW5lZCI6ZmFsc2UsIlBhcmVudFN0eWxlIjpudWxsfSwiQXV0b1NpemUiOjAsIkZvcmVncm91bmQiOnsiJGlkIjoiNjIzIiwiQ29sb3IiOnsiJGlkIjoiNjI0IiwiQSI6MjU1LCJSIjoxNCwiRyI6NDAsIkIiOjY1fX0sIk1heFdpZHRoIjoyMDAuMCwiTWF4SGVpZ2h0IjoiSW5maW5pdHkiLCJTbWFydEZvcmVncm91bmRJc0FjdGl2ZSI6ZmFsc2UsIkhvcml6b250YWxBbGlnbm1lbnQiOjIsIlZlcnRpY2FsQWxpZ25tZW50IjoxLCJTbWFydEZvcmVncm91bmQiOm51bGwsIkJhY2tncm91bmRGaWxsVHlwZSI6MCwiTWFyZ2luIjp7IiRpZCI6IjYyNSIsIlRvcCI6MC4wLCJMZWZ0IjowLjAsIlJpZ2h0IjowLjAsIkJvdHRvbSI6MC4wfSwiUGFkZGluZyI6eyIkaWQiOiI2MjYiLCJUb3AiOjAuMCwiTGVmdCI6MC4wLCJSaWdodCI6MC4wLCJCb3R0b20iOjAuMH0sIkJhY2tncm91bmQiOnsiJGlkIjoiNjI3IiwiQ29sb3IiOnsiJGlkIjoiNjI4IiwiQSI6MCwiUiI6MjU1LCJHIjoyNTUsIkIiOjI1NX19LCJJc1Zpc2libGUiOnRydWUsIldpZHRoIjowLjAsIkhlaWdodCI6MC4wLCJCb3JkZXJTdHlsZSI6eyIkaWQiOiI2MjkiLCJMaW5lQ29sb3IiOm51bGwsIkxpbmVXZWlnaHQiOjAuMCwiTGluZVR5cGUiOjAsIlBhcmVudFN0eWxlIjpudWxsfSwiUGFyZW50U3R5bGUiOm51bGx9LCJEYXRlRm9ybWF0Ijp7IiRpZCI6IjYzMCIsIkZvcm1hdFN0cmluZyI6Ik1NTSB5eXl5IiwiU2VwYXJhdG9yIjoiLyIsIlVzZUludGVybmF0aW9uYWxEYXRlRm9ybWF0IjpmYWxzZSwiRGF0ZUlzVmlzaWJsZSI6dHJ1ZSwiVGltZUlzVmlzaWJsZSI6ZmFsc2UsIkhvdXJEaWdpdHMiOjEsIkFtUG1EZXNpZ25hdG9yIjoyLCJUcmltMDBNaW51dGVzIjpmYWxzZSwiTGFzdEtub3duVmlzaWJpbGl0eVN0YXRlIjpudWxsfSwiV2Vla051bWJlcmluZyI6eyIkaWQiOiI2MzEiLCJGb3JtYXQiOjAsIklzVmlzaWJsZSI6ZmFsc2UsIkxhc3RLbm93blZpc2liaWxpdHlTdGF0ZSI6ZmFsc2V9LCJJc1Zpc2libGUiOnRydWUsIlZhcmlhbmNlU3R5bGUiOnsiJGlkIjoiNjMyIiwiVGV4dFN0eWxlIjp7IiRpZCI6IjYzMyIsIkZvbnRTZXR0aW5ncyI6eyIkaWQiOiI2MzQiLCJGb250U2l6ZSI6MTEsIkZvbnROYW1lIjoiQ2FsaWJyaSIsIklzQm9sZCI6ZmFsc2UsIklzSXRhbGljIjpmYWxzZSwiSXNVbmRlcmxpbmVkIjpmYWxzZSwiUGFyZW50U3R5bGUiOm51bGx9LCJBdXRvU2l6ZSI6MCwiRm9yZWdyb3VuZCI6eyIkaWQiOiI2MzUiLCJDb2xvciI6eyIkaWQiOiI2MzY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NjM3IiwiVG9wIjowLjAsIkxlZnQiOjAuMCwiUmlnaHQiOjAuMCwiQm90dG9tIjowLjB9LCJQYWRkaW5nIjp7IiRpZCI6IjYzOCIsIlRvcCI6MC4wLCJMZWZ0IjowLjAsIlJpZ2h0IjowLjAsIkJvdHRvbSI6MC4wfSwiQmFja2dyb3VuZCI6eyIkaWQiOiI2MzkiLCJDb2xvciI6eyIkaWQiOiI2NDAiLCJBIjowLCJSIjowLCJHIjowLCJCIjowfX0sIklzVmlzaWJsZSI6dHJ1ZSwiV2lkdGgiOjAuMCwiSGVpZ2h0IjowLjAsIkJvcmRlclN0eWxlIjp7IiRpZCI6IjY0MSIsIkxpbmVDb2xvciI6bnVsbCwiTGluZVdlaWdodCI6MC4wLCJMaW5lVHlwZSI6MCwiUGFyZW50U3R5bGUiOm51bGx9LCJQYXJlbnRTdHlsZSI6bnVsbH0sIlBhcmVudFN0eWxlIjpudWxsfSwiUGFyZW50U3R5bGUiOm51bGx9LCJJbmRleCI6OSwiU21hcnREdXJhdGlvbkFjdGl2YXRlZCI6ZmFsc2UsIkRhdGVGb3JtYXQiOnsiJHJlZiI6IjYzMCJ9LCJXZWVrTnVtYmVyaW5nIjp7IiRpZCI6IjY0MiIsIkZvcm1hdCI6MCwiSXNWaXNpYmxlIjpmYWxzZSwiTGFzdEtub3duVmlzaWJpbGl0eVN0YXRlIjpmYWxzZX0sIkJhc2VsaW5lRGF0YSI6eyIkaWQiOiI2NDMiLCJTdGFydERhdGUiOiIyMDI2LTAxLTE1VDAwOjAwOjAwWiIsIkVuZERhdGUiOiIyMDI2LTA3LTIzVDIzOjU5OjAwWiJ9LCJJZCI6IjhkZDJmNDcwLTE1NWMtNDA5Ni04ODM5LTE1Mzg5NGFmYjA0YSIsIkltcG9ydElkIjpudWxsLCJUaXRsZSI6Ik9zY2lsbGF0aW9uIG9mIFJDOiBQcm9jdXJlbWVudCBhbmQgTWFudWZhY3R1cmluZyBwaGFzZSAoTExCKSIsIk5vdGUiOm51bGwsIkh5cGVybGluayI6eyIkaWQiOiI2NDQiLCJBZGRyZXNzIjoiIiwiU3ViQWRkcmVzcyI6IiJ9LCJJc0NoYW5nZWQiOmZhbHNlLCJJc05ldyI6ZmFsc2V9fV0sIl9taWxlc3RvbmVzIjpbXSwiSWQiOiIwMDAwMDAwMC0wMDAwLTAwMDAtMDAwMC0wMDAwMDAwMDAwMDAiLCJJc1NpbmdsZUl0ZW1Sb3ciOnRydWV9LHsiJGlkIjoiNjQ1IiwiX3Rhc2tzIjpbeyIkaWQiOiI2NDYiLCJfYXR0YWNoZWRNaWxlc3RvbmVzIjpbXSwiVGFza0RlZmluaXRpb24iOnsiJGlkIjoiNjQ3IiwiR3JvdXBOYW1lIjpudWxsLCJTdGFydERhdGUiOiIyMDI2LTA3LTI0VDAwOjAwOjAwWiIsIkVuZERhdGUiOiIyMDI2LTA5LTMwVDIzOjU5OjAwWiIsIlBlcmNlbnRhZ2VDb21wbGV0ZSI6bnVsbCwiU3R5bGUiOnsiJGlkIjoiNjQ4IiwiU2hhcGUiOjEsIlNoYXBlVGhpY2tuZXNzIjowLCJEdXJhdGlvbkZvcm1hdCI6MCwiSW5jbHVkZU5vbldvcmtpbmdEYXlzSW5EdXJhdGlvbiI6ZmFsc2UsIlBlcmNlbnRhZ2VDb21wbGV0ZVN0eWxlIjp7IiRpZCI6IjY0OSIsIkZvbnRTZXR0aW5ncyI6eyIkaWQiOiI2NTAiLCJGb250U2l6ZSI6MTAsIkZvbnROYW1lIjoiQ2FsaWJyaSIsIklzQm9sZCI6ZmFsc2UsIklzSXRhbGljIjpmYWxzZSwiSXNVbmRlcmxpbmVkIjpmYWxzZSwiUGFyZW50U3R5bGUiOm51bGx9LCJBdXRvU2l6ZSI6MCwiRm9yZWdyb3VuZCI6eyIkaWQiOiI2NTEiLCJDb2xvciI6eyIkaWQiOiI2NTIiLCJBIjoyNTUsIlIiOjIzMiwiRyI6MjMyLCJCIjoyMzJ9fSwiTWF4V2lkdGgiOjIwMC4wLCJNYXhIZWlnaHQiOiJJbmZpbml0eSIsIlNtYXJ0Rm9yZWdyb3VuZElzQWN0aXZlIjpmYWxzZSwiSG9yaXpvbnRhbEFsaWdubWVudCI6MSwiVmVydGljYWxBbGlnbm1lbnQiOjEsIlNtYXJ0Rm9yZWdyb3VuZCI6bnVsbCwiQmFja2dyb3VuZEZpbGxUeXBlIjowLCJNYXJnaW4iOnsiJGlkIjoiNjUzIiwiVG9wIjowLjAsIkxlZnQiOjAuMCwiUmlnaHQiOjAuMCwiQm90dG9tIjowLjB9LCJQYWRkaW5nIjp7IiRpZCI6IjY1NCIsIlRvcCI6MC4wLCJMZWZ0IjowLjAsIlJpZ2h0IjowLjAsIkJvdHRvbSI6MC4wfSwiQmFja2dyb3VuZCI6eyIkaWQiOiI2NTUiLCJDb2xvciI6eyIkaWQiOiI2NTYiLCJBIjo4OSwiUiI6MCwiRyI6MCwiQiI6MH19LCJJc1Zpc2libGUiOnRydWUsIldpZHRoIjowLjAsIkhlaWdodCI6MC4wLCJCb3JkZXJTdHlsZSI6eyIkaWQiOiI2NTciLCJMaW5lQ29sb3IiOm51bGwsIkxpbmVXZWlnaHQiOjAuMCwiTGluZVR5cGUiOjAsIlBhcmVudFN0eWxlIjpudWxsfSwiUGFyZW50U3R5bGUiOm51bGx9LCJEdXJhdGlvblN0eWxlIjp7IiRpZCI6IjY1OCIsIkZvbnRTZXR0aW5ncyI6eyIkaWQiOiI2NTkiLCJGb250U2l6ZSI6MTAsIkZvbnROYW1lIjoiQ2FsaWJyaSIsIklzQm9sZCI6ZmFsc2UsIklzSXRhbGljIjpmYWxzZSwiSXNVbmRlcmxpbmVkIjpmYWxzZSwiUGFyZW50U3R5bGUiOm51bGx9LCJBdXRvU2l6ZSI6MCwiRm9yZWdyb3VuZCI6eyIkaWQiOiI2NjAiLCJDb2xvciI6eyIkaWQiOiI2NjEiLCJBIjoyNTUsIlIiOjIzNywiRyI6MTI1LCJCIjo0OX19LCJNYXhXaWR0aCI6MjAwLjAsIk1heEhlaWdodCI6IkluZmluaXR5IiwiU21hcnRGb3JlZ3JvdW5kSXNBY3RpdmUiOmZhbHNlLCJIb3Jpem9udGFsQWxpZ25tZW50IjowLCJWZXJ0aWNhbEFsaWdubWVudCI6MSwiU21hcnRGb3JlZ3JvdW5kIjpudWxsLCJCYWNrZ3JvdW5kRmlsbFR5cGUiOjAsIk1hcmdpbiI6eyIkaWQiOiI2NjIiLCJUb3AiOjAuMCwiTGVmdCI6MC4wLCJSaWdodCI6MC4wLCJCb3R0b20iOjAuMH0sIlBhZGRpbmciOnsiJGlkIjoiNjYzIiwiVG9wIjowLjAsIkxlZnQiOjAuMCwiUmlnaHQiOjAuMCwiQm90dG9tIjowLjB9LCJCYWNrZ3JvdW5kIjp7IiRpZCI6IjY2NCIsIkNvbG9yIjp7IiRpZCI6IjY2NSIsIkEiOjI1NSwiUiI6MjM3LCJHIjoxMjUsIkIiOjQ5fX0sIklzVmlzaWJsZSI6dHJ1ZSwiV2lkdGgiOjAuMCwiSGVpZ2h0IjowLjAsIkJvcmRlclN0eWxlIjp7IiRpZCI6IjY2NiIsIkxpbmVDb2xvciI6bnVsbCwiTGluZVdlaWdodCI6MC4wLCJMaW5lVHlwZSI6MCwiUGFyZW50U3R5bGUiOm51bGx9LCJQYXJlbnRTdHlsZSI6bnVsbH0sIkhvcml6b250YWxDb25uZWN0b3JTdHlsZSI6eyIkaWQiOiI2NjciLCJMaW5lQ29sb3IiOnsiJGlkIjoiNjY4IiwiJHR5cGUiOiJOTFJFLkNvbW1vbi5Eb20uU29saWRDb2xvckJydXNoLCBOTFJFLkNvbW1vbiIsIkNvbG9yIjp7IiRpZCI6IjY2OSIsIkEiOjI1NSwiUiI6MCwiRyI6MCwiQiI6MH19LCJMaW5lV2VpZ2h0IjowLjAsIkxpbmVUeXBlIjowLCJQYXJlbnRTdHlsZSI6bnVsbH0sIlZlcnRpY2FsQ29ubmVjdG9yU3R5bGUiOnsiJGlkIjoiNjcwIiwiTGluZUNvbG9yIjp7IiRpZCI6IjY3MSIsIiR0eXBlIjoiTkxSRS5Db21tb24uRG9tLlNvbGlkQ29sb3JCcnVzaCwgTkxSRS5Db21tb24iLCJDb2xvciI6eyIkaWQiOiI2NzIiLCJBIjoyNTUsIlIiOjAsIkciOjAsIkIiOjB9fSwiTGluZVdlaWdodCI6MC4wLCJMaW5lVHlwZSI6MCwiUGFyZW50U3R5bGUiOm51bGx9LCJNYXJnaW4iOm51bGwsIlN0YXJ0RGF0ZVBvc2l0aW9uIjozLCJFbmREYXRlUG9zaXRpb24iOjMsIkRhdGVJc1Zpc2libGUiOnRydWUsIlRpdGxlUG9zaXRpb24iOjQsIkR1cmF0aW9uUG9zaXRpb24iOjYsIlBlcmNlbnRhZ2VDb21wbGV0ZWRQb3NpdGlvbiI6MiwiVmFyaWFuY2VQb3NpdGlvbiI6NiwiU3BhY2luZyI6MywiSXNCZWxvd1RpbWViYW5kIjp0cnVlLCJQZXJjZW50YWdlQ29tcGxldGVTaGFwZU9wYWNpdHkiOjM1LCJCYXNlbGluZVN0eWxlIjp7IiRpZCI6IjY3MyIsIlNoYXBlU3R5bGUiOnsiJGlkIjoiNjc0IiwiTWFyZ2luIjp7IiRpZCI6IjY3NSIsIlRvcCI6MC4wLCJMZWZ0IjowLjAsIlJpZ2h0IjowLjAsIkJvdHRvbSI6MC4wfSwiUGFkZGluZyI6eyIkaWQiOiI2NzYiLCJUb3AiOjAuMCwiTGVmdCI6MC4wLCJSaWdodCI6MC4wLCJCb3R0b20iOjAuMH0sIkJhY2tncm91bmQiOnsiJGlkIjoiNjc3IiwiQ29sb3IiOnsiJGlkIjoiNjc4IiwiQSI6MTUzLCJSIjowLCJHIjowLCJCIjowfX0sIklzVmlzaWJsZSI6dHJ1ZSwiV2lkdGgiOjAuMCwiSGVpZ2h0IjowLjAsIkJvcmRlclN0eWxlIjp7IiRpZCI6IjY3OSIsIkxpbmVDb2xvciI6bnVsbCwiTGluZVdlaWdodCI6MC4wLCJMaW5lVHlwZSI6MCwiUGFyZW50U3R5bGUiOm51bGx9LCJQYXJlbnRTdHlsZSI6bnVsbH0sIk1hcmdpbiI6eyIkaWQiOiI2ODAiLCJUb3AiOjAuMCwiTGVmdCI6MC4wLCJSaWdodCI6MC4wLCJCb3R0b20iOjAuMH0sIlBhZGRpbmciOnsiJGlkIjoiNjgxIiwiVG9wIjowLjAsIkxlZnQiOjAuMCwiUmlnaHQiOjAuMCwiQm90dG9tIjowLjB9LCJCYWNrZ3JvdW5kIjpudWxsLCJJc1Zpc2libGUiOnRydWUsIldpZHRoIjowLjAsIkhlaWdodCI6MC4wLCJCb3JkZXJTdHlsZSI6bnVsbCwiUGFyZW50U3R5bGUiOm51bGx9LCJTaGFwZVN0eWxlIjp7IiRpZCI6IjY4MiIsIk1hcmdpbiI6eyIkaWQiOiI2ODMiLCJUb3AiOjAuMCwiTGVmdCI6NC4wLCJSaWdodCI6NC4wLCJCb3R0b20iOjAuMH0sIlBhZGRpbmciOnsiJGlkIjoiNjg0IiwiVG9wIjowLjAsIkxlZnQiOjAuMCwiUmlnaHQiOjAuMCwiQm90dG9tIjowLjB9LCJCYWNrZ3JvdW5kIjp7IiRpZCI6IjY4NSIsIkNvbG9yIjp7IiRpZCI6IjY4NiIsIkEiOjI1NSwiUiI6MTYwLCJHIjo0MywiQiI6MTQ3fX0sIklzVmlzaWJsZSI6dHJ1ZSwiV2lkdGgiOjAuMCwiSGVpZ2h0IjoxMC4wLCJCb3JkZXJTdHlsZSI6eyIkaWQiOiI2ODciLCJMaW5lQ29sb3IiOnsiJGlkIjoiNjg4IiwiJHR5cGUiOiJOTFJFLkNvbW1vbi5Eb20uU29saWRDb2xvckJydXNoLCBOTFJFLkNvbW1vbiIsIkNvbG9yIjp7IiRpZCI6IjY4OSIsIkEiOjI1NSwiUiI6MjM0LCJHIjoyMiwiQiI6MzB9fSwiTGluZVdlaWdodCI6MC4wLCJMaW5lVHlwZSI6MCwiUGFyZW50U3R5bGUiOm51bGx9LCJQYXJlbnRTdHlsZSI6bnVsbH0sIlRpdGxlU3R5bGUiOnsiJGlkIjoiNjkwIiwiRm9udFNldHRpbmdzIjp7IiRpZCI6IjY5MSIsIkZvbnRTaXplIjoxMSwiRm9udE5hbWUiOiJDYWxpYnJpIiwiSXNCb2xkIjpmYWxzZSwiSXNJdGFsaWMiOmZhbHNlLCJJc1VuZGVybGluZWQiOmZhbHNlLCJQYXJlbnRTdHlsZSI6bnVsbH0sIkF1dG9TaXplIjowLCJGb3JlZ3JvdW5kIjp7IiRpZCI6IjY5MiIsIkNvbG9yIjp7IiRpZCI6IjY5MyIsIkEiOjI1NSwiUiI6MCwiRyI6MCwiQiI6MH19LCJNYXhXaWR0aCI6NzIwLjAsIk1heEhlaWdodCI6IkluZmluaXR5IiwiU21hcnRGb3JlZ3JvdW5kSXNBY3RpdmUiOmZhbHNlLCJIb3Jpem9udGFsQWxpZ25tZW50IjowLCJWZXJ0aWNhbEFsaWdubWVudCI6MSwiU21hcnRGb3JlZ3JvdW5kIjpudWxsLCJCYWNrZ3JvdW5kRmlsbFR5cGUiOjAsIk1hcmdpbiI6eyIkaWQiOiI2OTQiLCJUb3AiOjAuMCwiTGVmdCI6MC4wLCJSaWdodCI6MC4wLCJCb3R0b20iOjAuMH0sIlBhZGRpbmciOnsiJGlkIjoiNjk1IiwiVG9wIjowLjAsIkxlZnQiOjAuMCwiUmlnaHQiOjAuMCwiQm90dG9tIjowLjB9LCJCYWNrZ3JvdW5kIjp7IiRpZCI6IjY5NiIsIkNvbG9yIjp7IiRpZCI6IjY5NyIsIkEiOjAsIlIiOjI1NSwiRyI6MjU1LCJCIjoyNTV9fSwiSXNWaXNpYmxlIjp0cnVlLCJXaWR0aCI6MC4wLCJIZWlnaHQiOjAuMCwiQm9yZGVyU3R5bGUiOnsiJGlkIjoiNjk4IiwiTGluZUNvbG9yIjpudWxsLCJMaW5lV2VpZ2h0IjowLjAsIkxpbmVUeXBlIjowLCJQYXJlbnRTdHlsZSI6bnVsbH0sIlBhcmVudFN0eWxlIjpudWxsfSwiRGF0ZVN0eWxlIjp7IiRpZCI6IjY5OSIsIkZvbnRTZXR0aW5ncyI6eyIkaWQiOiI3MDAiLCJGb250U2l6ZSI6MTAsIkZvbnROYW1lIjoiQ2FsaWJyaSIsIklzQm9sZCI6ZmFsc2UsIklzSXRhbGljIjpmYWxzZSwiSXNVbmRlcmxpbmVkIjpmYWxzZSwiUGFyZW50U3R5bGUiOm51bGx9LCJBdXRvU2l6ZSI6MCwiRm9yZWdyb3VuZCI6eyIkaWQiOiI3MDEiLCJDb2xvciI6eyIkaWQiOiI3MDIiLCJBIjoyNTUsIlIiOjE0LCJHIjo0MCwiQiI6NjV9fSwiTWF4V2lkdGgiOjIwMC4wLCJNYXhIZWlnaHQiOiJJbmZpbml0eSIsIlNtYXJ0Rm9yZWdyb3VuZElzQWN0aXZlIjpmYWxzZSwiSG9yaXpvbnRhbEFsaWdubWVudCI6MiwiVmVydGljYWxBbGlnbm1lbnQiOjEsIlNtYXJ0Rm9yZWdyb3VuZCI6bnVsbCwiQmFja2dyb3VuZEZpbGxUeXBlIjowLCJNYXJnaW4iOnsiJGlkIjoiNzAzIiwiVG9wIjowLjAsIkxlZnQiOjAuMCwiUmlnaHQiOjAuMCwiQm90dG9tIjowLjB9LCJQYWRkaW5nIjp7IiRpZCI6IjcwNCIsIlRvcCI6MC4wLCJMZWZ0IjowLjAsIlJpZ2h0IjowLjAsIkJvdHRvbSI6MC4wfSwiQmFja2dyb3VuZCI6eyIkaWQiOiI3MDUiLCJDb2xvciI6eyIkaWQiOiI3MDYiLCJBIjowLCJSIjoyNTUsIkciOjI1NSwiQiI6MjU1fX0sIklzVmlzaWJsZSI6dHJ1ZSwiV2lkdGgiOjAuMCwiSGVpZ2h0IjowLjAsIkJvcmRlclN0eWxlIjp7IiRpZCI6IjcwNyIsIkxpbmVDb2xvciI6bnVsbCwiTGluZVdlaWdodCI6MC4wLCJMaW5lVHlwZSI6MCwiUGFyZW50U3R5bGUiOm51bGx9LCJQYXJlbnRTdHlsZSI6bnVsbH0sIkRhdGVGb3JtYXQiOnsiJGlkIjoiNzA4IiwiRm9ybWF0U3RyaW5nIjoiTU1NIHl5eXkiLCJTZXBhcmF0b3IiOiIvIiwiVXNlSW50ZXJuYXRpb25hbERhdGVGb3JtYXQiOmZhbHNlLCJEYXRlSXNWaXNpYmxlIjp0cnVlLCJUaW1lSXNWaXNpYmxlIjpmYWxzZSwiSG91ckRpZ2l0cyI6MSwiQW1QbURlc2lnbmF0b3IiOjIsIlRyaW0wME1pbnV0ZXMiOmZhbHNlLCJMYXN0S25vd25WaXNpYmlsaXR5U3RhdGUiOm51bGx9LCJXZWVrTnVtYmVyaW5nIjp7IiRpZCI6IjcwOSIsIkZvcm1hdCI6MCwiSXNWaXNpYmxlIjpmYWxzZSwiTGFzdEtub3duVmlzaWJpbGl0eVN0YXRlIjpmYWxzZX0sIklzVmlzaWJsZSI6dHJ1ZSwiVmFyaWFuY2VTdHlsZSI6eyIkaWQiOiI3MTAiLCJUZXh0U3R5bGUiOnsiJGlkIjoiNzExIiwiRm9udFNldHRpbmdzIjp7IiRpZCI6IjcxMiIsIkZvbnRTaXplIjoxMSwiRm9udE5hbWUiOiJDYWxpYnJpIiwiSXNCb2xkIjpmYWxzZSwiSXNJdGFsaWMiOmZhbHNlLCJJc1VuZGVybGluZWQiOmZhbHNlLCJQYXJlbnRTdHlsZSI6bnVsbH0sIkF1dG9TaXplIjowLCJGb3JlZ3JvdW5kIjp7IiRpZCI6IjcxMyIsIkNvbG9yIjp7IiRpZCI6IjcxNC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3MTUiLCJUb3AiOjAuMCwiTGVmdCI6MC4wLCJSaWdodCI6MC4wLCJCb3R0b20iOjAuMH0sIlBhZGRpbmciOnsiJGlkIjoiNzE2IiwiVG9wIjowLjAsIkxlZnQiOjAuMCwiUmlnaHQiOjAuMCwiQm90dG9tIjowLjB9LCJCYWNrZ3JvdW5kIjp7IiRpZCI6IjcxNyIsIkNvbG9yIjp7IiRpZCI6IjcxOCIsIkEiOjAsIlIiOjAsIkciOjAsIkIiOjB9fSwiSXNWaXNpYmxlIjp0cnVlLCJXaWR0aCI6MC4wLCJIZWlnaHQiOjAuMCwiQm9yZGVyU3R5bGUiOnsiJGlkIjoiNzE5IiwiTGluZUNvbG9yIjpudWxsLCJMaW5lV2VpZ2h0IjowLjAsIkxpbmVUeXBlIjowLCJQYXJlbnRTdHlsZSI6bnVsbH0sIlBhcmVudFN0eWxlIjpudWxsfSwiUGFyZW50U3R5bGUiOm51bGx9LCJQYXJlbnRTdHlsZSI6bnVsbH0sIkluZGV4IjoxMCwiU21hcnREdXJhdGlvbkFjdGl2YXRlZCI6ZmFsc2UsIkRhdGVGb3JtYXQiOnsiJHJlZiI6IjcwOCJ9LCJXZWVrTnVtYmVyaW5nIjp7IiRpZCI6IjcyMCIsIkZvcm1hdCI6MCwiSXNWaXNpYmxlIjpmYWxzZSwiTGFzdEtub3duVmlzaWJpbGl0eVN0YXRlIjpmYWxzZX0sIkJhc2VsaW5lRGF0YSI6eyIkaWQiOiI3MjEiLCJTdGFydERhdGUiOiIyMDI2LTA3LTI0VDAwOjAwOjAwWiIsIkVuZERhdGUiOiIyMDI2LTA5LTMwVDIzOjU5OjAwWiJ9LCJJZCI6IjlmYjUyNzk3LTIyOGQtNDE3My1hMjFlLTU4MDMxZjFhZDc5NSIsIkltcG9ydElkIjpudWxsLCJUaXRsZSI6IlJDIGFuZCBPc2NpbGxhdGlvbiAoaW5jbHVkaW5nIHN1cHBvcnQpOiBJbnN0YWxsYXRpb24gcGhhc2UgICIsIk5vdGUiOm51bGwsIkh5cGVybGluayI6eyIkaWQiOiI3MjIiLCJBZGRyZXNzIjoiIiwiU3ViQWRkcmVzcyI6IiJ9LCJJc0NoYW5nZWQiOmZhbHNlLCJJc05ldyI6ZmFsc2V9fV0sIl9taWxlc3RvbmVzIjpbXSwiSWQiOiIwMDAwMDAwMC0wMDAwLTAwMDAtMDAwMC0wMDAwMDAwMDAwMDAiLCJJc1NpbmdsZUl0ZW1Sb3ciOnRydWV9LHsiJGlkIjoiNzIzIiwiX3Rhc2tzIjpbeyIkaWQiOiI3MjQiLCJfYXR0YWNoZWRNaWxlc3RvbmVzIjpbXSwiVGFza0RlZmluaXRpb24iOnsiJGlkIjoiNzI1IiwiR3JvdXBOYW1lIjpudWxsLCJTdGFydERhdGUiOiIyMDI2LTEwLTAxVDAwOjAwOjAwWiIsIkVuZERhdGUiOiIyMDI2LTExLTIzVDIzOjU5OjAwWiIsIlBlcmNlbnRhZ2VDb21wbGV0ZSI6bnVsbCwiU3R5bGUiOnsiJGlkIjoiNzI2IiwiU2hhcGUiOjEsIlNoYXBlVGhpY2tuZXNzIjowLCJEdXJhdGlvbkZvcm1hdCI6MCwiSW5jbHVkZU5vbldvcmtpbmdEYXlzSW5EdXJhdGlvbiI6ZmFsc2UsIlBlcmNlbnRhZ2VDb21wbGV0ZVN0eWxlIjp7IiRpZCI6IjcyNyIsIkZvbnRTZXR0aW5ncyI6eyIkaWQiOiI3MjgiLCJGb250U2l6ZSI6MTAsIkZvbnROYW1lIjoiQ2FsaWJyaSIsIklzQm9sZCI6ZmFsc2UsIklzSXRhbGljIjpmYWxzZSwiSXNVbmRlcmxpbmVkIjpmYWxzZSwiUGFyZW50U3R5bGUiOm51bGx9LCJBdXRvU2l6ZSI6MCwiRm9yZWdyb3VuZCI6eyIkaWQiOiI3MjkiLCJDb2xvciI6eyIkaWQiOiI3MzAiLCJBIjoyNTUsIlIiOjIzMiwiRyI6MjMyLCJCIjoyMzJ9fSwiTWF4V2lkdGgiOjIwMC4wLCJNYXhIZWlnaHQiOiJJbmZpbml0eSIsIlNtYXJ0Rm9yZWdyb3VuZElzQWN0aXZlIjpmYWxzZSwiSG9yaXpvbnRhbEFsaWdubWVudCI6MSwiVmVydGljYWxBbGlnbm1lbnQiOjEsIlNtYXJ0Rm9yZWdyb3VuZCI6bnVsbCwiQmFja2dyb3VuZEZpbGxUeXBlIjowLCJNYXJnaW4iOnsiJGlkIjoiNzMxIiwiVG9wIjowLjAsIkxlZnQiOjAuMCwiUmlnaHQiOjAuMCwiQm90dG9tIjowLjB9LCJQYWRkaW5nIjp7IiRpZCI6IjczMiIsIlRvcCI6MC4wLCJMZWZ0IjowLjAsIlJpZ2h0IjowLjAsIkJvdHRvbSI6MC4wfSwiQmFja2dyb3VuZCI6eyIkaWQiOiI3MzMiLCJDb2xvciI6eyIkaWQiOiI3MzQiLCJBIjo4OSwiUiI6MCwiRyI6MCwiQiI6MH19LCJJc1Zpc2libGUiOnRydWUsIldpZHRoIjowLjAsIkhlaWdodCI6MC4wLCJCb3JkZXJTdHlsZSI6eyIkaWQiOiI3MzUiLCJMaW5lQ29sb3IiOm51bGwsIkxpbmVXZWlnaHQiOjAuMCwiTGluZVR5cGUiOjAsIlBhcmVudFN0eWxlIjpudWxsfSwiUGFyZW50U3R5bGUiOm51bGx9LCJEdXJhdGlvblN0eWxlIjp7IiRpZCI6IjczNiIsIkZvbnRTZXR0aW5ncyI6eyIkaWQiOiI3MzciLCJGb250U2l6ZSI6MTAsIkZvbnROYW1lIjoiQ2FsaWJyaSIsIklzQm9sZCI6ZmFsc2UsIklzSXRhbGljIjpmYWxzZSwiSXNVbmRlcmxpbmVkIjpmYWxzZSwiUGFyZW50U3R5bGUiOm51bGx9LCJBdXRvU2l6ZSI6MCwiRm9yZWdyb3VuZCI6eyIkaWQiOiI3MzgiLCJDb2xvciI6eyIkaWQiOiI3MzkiLCJBIjoyNTUsIlIiOjIzNywiRyI6MTI1LCJCIjo0OX19LCJNYXhXaWR0aCI6MjAwLjAsIk1heEhlaWdodCI6IkluZmluaXR5IiwiU21hcnRGb3JlZ3JvdW5kSXNBY3RpdmUiOmZhbHNlLCJIb3Jpem9udGFsQWxpZ25tZW50IjowLCJWZXJ0aWNhbEFsaWdubWVudCI6MSwiU21hcnRGb3JlZ3JvdW5kIjpudWxsLCJCYWNrZ3JvdW5kRmlsbFR5cGUiOjAsIk1hcmdpbiI6eyIkaWQiOiI3NDAiLCJUb3AiOjAuMCwiTGVmdCI6MC4wLCJSaWdodCI6MC4wLCJCb3R0b20iOjAuMH0sIlBhZGRpbmciOnsiJGlkIjoiNzQxIiwiVG9wIjowLjAsIkxlZnQiOjAuMCwiUmlnaHQiOjAuMCwiQm90dG9tIjowLjB9LCJCYWNrZ3JvdW5kIjp7IiRpZCI6Ijc0MiIsIkNvbG9yIjp7IiRpZCI6Ijc0MyIsIkEiOjI1NSwiUiI6MjM3LCJHIjoxMjUsIkIiOjQ5fX0sIklzVmlzaWJsZSI6dHJ1ZSwiV2lkdGgiOjAuMCwiSGVpZ2h0IjowLjAsIkJvcmRlclN0eWxlIjp7IiRpZCI6Ijc0NCIsIkxpbmVDb2xvciI6bnVsbCwiTGluZVdlaWdodCI6MC4wLCJMaW5lVHlwZSI6MCwiUGFyZW50U3R5bGUiOm51bGx9LCJQYXJlbnRTdHlsZSI6bnVsbH0sIkhvcml6b250YWxDb25uZWN0b3JTdHlsZSI6eyIkaWQiOiI3NDUiLCJMaW5lQ29sb3IiOnsiJGlkIjoiNzQ2IiwiJHR5cGUiOiJOTFJFLkNvbW1vbi5Eb20uU29saWRDb2xvckJydXNoLCBOTFJFLkNvbW1vbiIsIkNvbG9yIjp7IiRpZCI6Ijc0NyIsIkEiOjI1NSwiUiI6MCwiRyI6MCwiQiI6MH19LCJMaW5lV2VpZ2h0IjowLjAsIkxpbmVUeXBlIjowLCJQYXJlbnRTdHlsZSI6bnVsbH0sIlZlcnRpY2FsQ29ubmVjdG9yU3R5bGUiOnsiJGlkIjoiNzQ4IiwiTGluZUNvbG9yIjp7IiRpZCI6Ijc0OSIsIiR0eXBlIjoiTkxSRS5Db21tb24uRG9tLlNvbGlkQ29sb3JCcnVzaCwgTkxSRS5Db21tb24iLCJDb2xvciI6eyIkaWQiOiI3NTAiLCJBIjoyNTUsIlIiOjAsIkciOjAsIkIiOjB9fSwiTGluZVdlaWdodCI6MC4wLCJMaW5lVHlwZSI6MCwiUGFyZW50U3R5bGUiOm51bGx9LCJNYXJnaW4iOm51bGwsIlN0YXJ0RGF0ZVBvc2l0aW9uIjozLCJFbmREYXRlUG9zaXRpb24iOjMsIkRhdGVJc1Zpc2libGUiOnRydWUsIlRpdGxlUG9zaXRpb24iOjQsIkR1cmF0aW9uUG9zaXRpb24iOjYsIlBlcmNlbnRhZ2VDb21wbGV0ZWRQb3NpdGlvbiI6MiwiVmFyaWFuY2VQb3NpdGlvbiI6NiwiU3BhY2luZyI6MywiSXNCZWxvd1RpbWViYW5kIjp0cnVlLCJQZXJjZW50YWdlQ29tcGxldGVTaGFwZU9wYWNpdHkiOjM1LCJCYXNlbGluZVN0eWxlIjp7IiRpZCI6Ijc1MSIsIlNoYXBlU3R5bGUiOnsiJGlkIjoiNzUyIiwiTWFyZ2luIjp7IiRpZCI6Ijc1MyIsIlRvcCI6MC4wLCJMZWZ0IjowLjAsIlJpZ2h0IjowLjAsIkJvdHRvbSI6MC4wfSwiUGFkZGluZyI6eyIkaWQiOiI3NTQiLCJUb3AiOjAuMCwiTGVmdCI6MC4wLCJSaWdodCI6MC4wLCJCb3R0b20iOjAuMH0sIkJhY2tncm91bmQiOnsiJGlkIjoiNzU1IiwiQ29sb3IiOnsiJGlkIjoiNzU2IiwiQSI6MTUzLCJSIjowLCJHIjowLCJCIjowfX0sIklzVmlzaWJsZSI6dHJ1ZSwiV2lkdGgiOjAuMCwiSGVpZ2h0IjowLjAsIkJvcmRlclN0eWxlIjp7IiRpZCI6Ijc1NyIsIkxpbmVDb2xvciI6bnVsbCwiTGluZVdlaWdodCI6MC4wLCJMaW5lVHlwZSI6MCwiUGFyZW50U3R5bGUiOm51bGx9LCJQYXJlbnRTdHlsZSI6bnVsbH0sIk1hcmdpbiI6eyIkaWQiOiI3NTgiLCJUb3AiOjAuMCwiTGVmdCI6MC4wLCJSaWdodCI6MC4wLCJCb3R0b20iOjAuMH0sIlBhZGRpbmciOnsiJGlkIjoiNzU5IiwiVG9wIjowLjAsIkxlZnQiOjAuMCwiUmlnaHQiOjAuMCwiQm90dG9tIjowLjB9LCJCYWNrZ3JvdW5kIjpudWxsLCJJc1Zpc2libGUiOnRydWUsIldpZHRoIjowLjAsIkhlaWdodCI6MC4wLCJCb3JkZXJTdHlsZSI6bnVsbCwiUGFyZW50U3R5bGUiOm51bGx9LCJTaGFwZVN0eWxlIjp7IiRpZCI6Ijc2MCIsIk1hcmdpbiI6eyIkaWQiOiI3NjEiLCJUb3AiOjAuMCwiTGVmdCI6NC4wLCJSaWdodCI6NC4wLCJCb3R0b20iOjAuMH0sIlBhZGRpbmciOnsiJGlkIjoiNzYyIiwiVG9wIjowLjAsIkxlZnQiOjAuMCwiUmlnaHQiOjAuMCwiQm90dG9tIjowLjB9LCJCYWNrZ3JvdW5kIjp7IiRpZCI6Ijc2MyIsIkNvbG9yIjp7IiRpZCI6Ijc2NCIsIkEiOjI1NSwiUiI6MTYwLCJHIjo0MywiQiI6MTQ3fX0sIklzVmlzaWJsZSI6dHJ1ZSwiV2lkdGgiOjAuMCwiSGVpZ2h0IjoxMC4wLCJCb3JkZXJTdHlsZSI6eyIkaWQiOiI3NjUiLCJMaW5lQ29sb3IiOnsiJGlkIjoiNzY2IiwiJHR5cGUiOiJOTFJFLkNvbW1vbi5Eb20uU29saWRDb2xvckJydXNoLCBOTFJFLkNvbW1vbiIsIkNvbG9yIjp7IiRpZCI6Ijc2NyIsIkEiOjI1NSwiUiI6MjM0LCJHIjoyMiwiQiI6MzB9fSwiTGluZVdlaWdodCI6MC4wLCJMaW5lVHlwZSI6MCwiUGFyZW50U3R5bGUiOm51bGx9LCJQYXJlbnRTdHlsZSI6bnVsbH0sIlRpdGxlU3R5bGUiOnsiJGlkIjoiNzY4IiwiRm9udFNldHRpbmdzIjp7IiRpZCI6Ijc2OSIsIkZvbnRTaXplIjoxMSwiRm9udE5hbWUiOiJDYWxpYnJpIiwiSXNCb2xkIjpmYWxzZSwiSXNJdGFsaWMiOmZhbHNlLCJJc1VuZGVybGluZWQiOmZhbHNlLCJQYXJlbnRTdHlsZSI6bnVsbH0sIkF1dG9TaXplIjowLCJGb3JlZ3JvdW5kIjp7IiRpZCI6Ijc3MCIsIkNvbG9yIjp7IiRpZCI6Ijc3MSIsIkEiOjI1NSwiUiI6MCwiRyI6MCwiQiI6MH19LCJNYXhXaWR0aCI6NzIwLjAsIk1heEhlaWdodCI6IkluZmluaXR5IiwiU21hcnRGb3JlZ3JvdW5kSXNBY3RpdmUiOmZhbHNlLCJIb3Jpem9udGFsQWxpZ25tZW50IjowLCJWZXJ0aWNhbEFsaWdubWVudCI6MSwiU21hcnRGb3JlZ3JvdW5kIjpudWxsLCJCYWNrZ3JvdW5kRmlsbFR5cGUiOjAsIk1hcmdpbiI6eyIkaWQiOiI3NzIiLCJUb3AiOjAuMCwiTGVmdCI6MC4wLCJSaWdodCI6MC4wLCJCb3R0b20iOjAuMH0sIlBhZGRpbmciOnsiJGlkIjoiNzczIiwiVG9wIjowLjAsIkxlZnQiOjAuMCwiUmlnaHQiOjAuMCwiQm90dG9tIjowLjB9LCJCYWNrZ3JvdW5kIjp7IiRpZCI6Ijc3NCIsIkNvbG9yIjp7IiRpZCI6Ijc3NSIsIkEiOjAsIlIiOjI1NSwiRyI6MjU1LCJCIjoyNTV9fSwiSXNWaXNpYmxlIjp0cnVlLCJXaWR0aCI6MC4wLCJIZWlnaHQiOjAuMCwiQm9yZGVyU3R5bGUiOnsiJGlkIjoiNzc2IiwiTGluZUNvbG9yIjpudWxsLCJMaW5lV2VpZ2h0IjowLjAsIkxpbmVUeXBlIjowLCJQYXJlbnRTdHlsZSI6bnVsbH0sIlBhcmVudFN0eWxlIjpudWxsfSwiRGF0ZVN0eWxlIjp7IiRpZCI6Ijc3NyIsIkZvbnRTZXR0aW5ncyI6eyIkaWQiOiI3NzgiLCJGb250U2l6ZSI6MTAsIkZvbnROYW1lIjoiQ2FsaWJyaSIsIklzQm9sZCI6ZmFsc2UsIklzSXRhbGljIjpmYWxzZSwiSXNVbmRlcmxpbmVkIjpmYWxzZSwiUGFyZW50U3R5bGUiOm51bGx9LCJBdXRvU2l6ZSI6MCwiRm9yZWdyb3VuZCI6eyIkaWQiOiI3NzkiLCJDb2xvciI6eyIkaWQiOiI3ODAiLCJBIjoyNTUsIlIiOjE0LCJHIjo0MCwiQiI6NjV9fSwiTWF4V2lkdGgiOjIwMC4wLCJNYXhIZWlnaHQiOiJJbmZpbml0eSIsIlNtYXJ0Rm9yZWdyb3VuZElzQWN0aXZlIjpmYWxzZSwiSG9yaXpvbnRhbEFsaWdubWVudCI6MiwiVmVydGljYWxBbGlnbm1lbnQiOjEsIlNtYXJ0Rm9yZWdyb3VuZCI6bnVsbCwiQmFja2dyb3VuZEZpbGxUeXBlIjowLCJNYXJnaW4iOnsiJGlkIjoiNzgxIiwiVG9wIjowLjAsIkxlZnQiOjAuMCwiUmlnaHQiOjAuMCwiQm90dG9tIjowLjB9LCJQYWRkaW5nIjp7IiRpZCI6Ijc4MiIsIlRvcCI6MC4wLCJMZWZ0IjowLjAsIlJpZ2h0IjowLjAsIkJvdHRvbSI6MC4wfSwiQmFja2dyb3VuZCI6eyIkaWQiOiI3ODMiLCJDb2xvciI6eyIkaWQiOiI3ODQiLCJBIjowLCJSIjoyNTUsIkciOjI1NSwiQiI6MjU1fX0sIklzVmlzaWJsZSI6dHJ1ZSwiV2lkdGgiOjAuMCwiSGVpZ2h0IjowLjAsIkJvcmRlclN0eWxlIjp7IiRpZCI6Ijc4NSIsIkxpbmVDb2xvciI6bnVsbCwiTGluZVdlaWdodCI6MC4wLCJMaW5lVHlwZSI6MCwiUGFyZW50U3R5bGUiOm51bGx9LCJQYXJlbnRTdHlsZSI6bnVsbH0sIkRhdGVGb3JtYXQiOnsiJGlkIjoiNzg2IiwiRm9ybWF0U3RyaW5nIjoiTU1NIHl5eXkiLCJTZXBhcmF0b3IiOiIvIiwiVXNlSW50ZXJuYXRpb25hbERhdGVGb3JtYXQiOmZhbHNlLCJEYXRlSXNWaXNpYmxlIjp0cnVlLCJUaW1lSXNWaXNpYmxlIjpmYWxzZSwiSG91ckRpZ2l0cyI6MSwiQW1QbURlc2lnbmF0b3IiOjIsIlRyaW0wME1pbnV0ZXMiOmZhbHNlLCJMYXN0S25vd25WaXNpYmlsaXR5U3RhdGUiOm51bGx9LCJXZWVrTnVtYmVyaW5nIjp7IiRpZCI6Ijc4NyIsIkZvcm1hdCI6MCwiSXNWaXNpYmxlIjpmYWxzZSwiTGFzdEtub3duVmlzaWJpbGl0eVN0YXRlIjpmYWxzZX0sIklzVmlzaWJsZSI6dHJ1ZSwiVmFyaWFuY2VTdHlsZSI6eyIkaWQiOiI3ODgiLCJUZXh0U3R5bGUiOnsiJGlkIjoiNzg5IiwiRm9udFNldHRpbmdzIjp7IiRpZCI6Ijc5MCIsIkZvbnRTaXplIjoxMSwiRm9udE5hbWUiOiJDYWxpYnJpIiwiSXNCb2xkIjpmYWxzZSwiSXNJdGFsaWMiOmZhbHNlLCJJc1VuZGVybGluZWQiOmZhbHNlLCJQYXJlbnRTdHlsZSI6bnVsbH0sIkF1dG9TaXplIjowLCJGb3JlZ3JvdW5kIjp7IiRpZCI6Ijc5MSIsIkNvbG9yIjp7IiRpZCI6Ijc5Mi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3OTMiLCJUb3AiOjAuMCwiTGVmdCI6MC4wLCJSaWdodCI6MC4wLCJCb3R0b20iOjAuMH0sIlBhZGRpbmciOnsiJGlkIjoiNzk0IiwiVG9wIjowLjAsIkxlZnQiOjAuMCwiUmlnaHQiOjAuMCwiQm90dG9tIjowLjB9LCJCYWNrZ3JvdW5kIjp7IiRpZCI6Ijc5NSIsIkNvbG9yIjp7IiRpZCI6Ijc5NiIsIkEiOjAsIlIiOjAsIkciOjAsIkIiOjB9fSwiSXNWaXNpYmxlIjp0cnVlLCJXaWR0aCI6MC4wLCJIZWlnaHQiOjAuMCwiQm9yZGVyU3R5bGUiOnsiJGlkIjoiNzk3IiwiTGluZUNvbG9yIjpudWxsLCJMaW5lV2VpZ2h0IjowLjAsIkxpbmVUeXBlIjowLCJQYXJlbnRTdHlsZSI6bnVsbH0sIlBhcmVudFN0eWxlIjpudWxsfSwiUGFyZW50U3R5bGUiOm51bGx9LCJQYXJlbnRTdHlsZSI6bnVsbH0sIkluZGV4IjoxMSwiU21hcnREdXJhdGlvbkFjdGl2YXRlZCI6ZmFsc2UsIkRhdGVGb3JtYXQiOnsiJHJlZiI6Ijc4NiJ9LCJXZWVrTnVtYmVyaW5nIjp7IiRpZCI6Ijc5OCIsIkZvcm1hdCI6MCwiSXNWaXNpYmxlIjpmYWxzZSwiTGFzdEtub3duVmlzaWJpbGl0eVN0YXRlIjpmYWxzZX0sIkJhc2VsaW5lRGF0YSI6eyIkaWQiOiI3OTkiLCJTdGFydERhdGUiOiIyMDI2LTEwLTAxVDAwOjAwOjAwWiIsIkVuZERhdGUiOiIyMDI2LTExLTIzVDIzOjU5OjAwWiJ9LCJJZCI6IjQ4NWY5YjFkLWI5NTgtNDE4Yi04ZGJkLWUxYmI4ZmZkNTBjMyIsIkltcG9ydElkIjpudWxsLCJUaXRsZSI6Ik1DQSAoaW5jbHVkaW5nIHN1Yi1zeXN0ZW1zKTogRW5lcmdpemF0aW9uIGFuZCBDb21taXNzaW9uaW5nIHBoYXNlIiwiTm90ZSI6bnVsbCwiSHlwZXJsaW5rIjp7IiRpZCI6IjgwMCIsIkFkZHJlc3MiOiIiLCJTdWJBZGRyZXNzIjoiIn0sIklzQ2hhbmdlZCI6ZmFsc2UsIklzTmV3IjpmYWxzZX19XSwiX21pbGVzdG9uZXMiOltdLCJJZCI6IjAwMDAwMDAwLTAwMDAtMDAwMC0wMDAwLTAwMDAwMDAwMDAwMCIsIklzU2luZ2xlSXRlbVJvdyI6dHJ1ZX1dLCJJbmRleCI6NywiSWQiOiIwNDBhMTcwYy05MmIyLTRmYWItYmM0OS0xYThlNDI0YzcwZmMiLCJIZWFkZXJUZXh0IjpudWxsLCJJc0RlZmF1bHQiOnRydWUsIlN0eWxlIjp7IiRpZCI6IjgwMSIsIkhlYWRlclN0eWxlIjp7IiRpZCI6IjgwMiIsIlRleHRTdHlsZSI6eyIkaWQiOiI4MDMiLCJGb250U2V0dGluZ3MiOnsiJGlkIjoiODA0IiwiRm9udFNpemUiOjExLCJGb250TmFtZSI6IkNhbGlicmkiLCJJc0JvbGQiOmZhbHNlLCJJc0l0YWxpYyI6ZmFsc2UsIklzVW5kZXJsaW5lZCI6ZmFsc2UsIlBhcmVudFN0eWxlIjpudWxsfSwiQXV0b1NpemUiOjIsIkZvcmVncm91bmQiOnsiJGlkIjoiODA1IiwiQ29sb3IiOnsiJGlkIjoiODA2IiwiQSI6MjU1LCJSIjowLCJHIjowLCJCIjowfX0sIk1heFdpZHRoIjoiSW5maW5pdHkiLCJNYXhIZWlnaHQiOiJJbmZpbml0eSIsIlNtYXJ0Rm9yZWdyb3VuZElzQWN0aXZlIjpmYWxzZSwiSG9yaXpvbnRhbEFsaWdubWVudCI6MCwiVmVydGljYWxBbGlnbm1lbnQiOjAsIlNtYXJ0Rm9yZWdyb3VuZCI6bnVsbCwiQmFja2dyb3VuZEZpbGxUeXBlIjowLCJNYXJnaW4iOnsiJGlkIjoiODA3IiwiVG9wIjowLjAsIkxlZnQiOjAuMCwiUmlnaHQiOjAuMCwiQm90dG9tIjowLjB9LCJQYWRkaW5nIjp7IiRpZCI6IjgwOCIsIlRvcCI6MC4wLCJMZWZ0IjowLjAsIlJpZ2h0IjowLjAsIkJvdHRvbSI6MC4wfSwiQmFja2dyb3VuZCI6eyIkaWQiOiI4MDkiLCJDb2xvciI6eyIkaWQiOiI4MTAiLCJBIjoyNTUsIlIiOjAsIkciOjAsIkIiOjB9fSwiSXNWaXNpYmxlIjp0cnVlLCJXaWR0aCI6MC4wLCJIZWlnaHQiOjAuMCwiQm9yZGVyU3R5bGUiOm51bGwsIlBhcmVudFN0eWxlIjpudWxsfSwiUmVjdGFuZ2xlU3R5bGUiOnsiJGlkIjoiODExIiwiTWFyZ2luIjp7IiRpZCI6IjgxMiIsIlRvcCI6MC4wLCJMZWZ0IjowLjAsIlJpZ2h0IjowLjAsIkJvdHRvbSI6MC4wfSwiUGFkZGluZyI6eyIkaWQiOiI4MTMiLCJUb3AiOjAuMCwiTGVmdCI6MC4wLCJSaWdodCI6MC4wLCJCb3R0b20iOjAuMH0sIkJhY2tncm91bmQiOnsiJGlkIjoiODE0IiwiQ29sb3IiOnsiJGlkIjoiODE1IiwiQSI6NjMsIlIiOjIzMywiRyI6MTEzLCJCIjo1MH19LCJJc1Zpc2libGUiOnRydWUsIldpZHRoIjowLjAsIkhlaWdodCI6MC4wLCJCb3JkZXJTdHlsZSI6eyIkaWQiOiI4MTYiLCJMaW5lQ29sb3IiOnsiJGlkIjoiODE3IiwiJHR5cGUiOiJOTFJFLkNvbW1vbi5Eb20uU29saWRDb2xvckJydXNoLCBOTFJFLkNvbW1vbiIsIkNvbG9yIjp7IiRpZCI6IjgxOCIsIkEiOjI1NSwiUiI6MjU1LCJHIjoyNTUsIkIiOjI1NX19LCJMaW5lV2VpZ2h0IjowLjAsIkxpbmVUeXBlIjowLCJQYXJlbnRTdHlsZSI6bnVsbH0sIlBhcmVudFN0eWxlIjpudWxsfSwiTWFyZ2luIjp7IiRpZCI6IjgxOSIsIlRvcCI6MC4wLCJMZWZ0IjowLjAsIlJpZ2h0IjowLjAsIkJvdHRvbSI6MC4wfSwiUGFkZGluZyI6eyIkaWQiOiI4MjAiLCJUb3AiOjAuMCwiTGVmdCI6MC4wLCJSaWdodCI6MC4wLCJCb3R0b20iOjAuMH0sIkJhY2tncm91bmQiOm51bGwsIklzVmlzaWJsZSI6dHJ1ZSwiV2lkdGgiOjAuMCwiSGVpZ2h0IjowLjAsIkJvcmRlclN0eWxlIjpudWxsLCJQYXJlbnRTdHlsZSI6bnVsbH0sIkJhY2tncm91bmRTdHlsZSI6eyIkaWQiOiI4MjEiLCJNYXJnaW4iOnsiJGlkIjoiODIyIiwiVG9wIjowLjAsIkxlZnQiOjAuMCwiUmlnaHQiOjAuMCwiQm90dG9tIjowLjB9LCJQYWRkaW5nIjp7IiRpZCI6IjgyMyIsIlRvcCI6MC4wLCJMZWZ0IjowLjAsIlJpZ2h0IjowLjAsIkJvdHRvbSI6MC4wfSwiQmFja2dyb3VuZCI6eyIkaWQiOiI4MjQiLCJDb2xvciI6eyIkaWQiOiI4MjUiLCJBIjo1MSwiUiI6MjAwLCJHIjoyMDAsIkIiOjIwMH19LCJJc1Zpc2libGUiOnRydWUsIldpZHRoIjowLjAsIkhlaWdodCI6MC4wLCJCb3JkZXJTdHlsZSI6eyIkaWQiOiI4MjYiLCJMaW5lQ29sb3IiOnsiJGlkIjoiODI3IiwiJHR5cGUiOiJOTFJFLkNvbW1vbi5Eb20uU29saWRDb2xvckJydXNoLCBOTFJFLkNvbW1vbiIsIkNvbG9yIjp7IiRpZCI6IjgyOCIsIkEiOjI1NSwiUiI6MjM0LCJHIjoyMiwiQiI6MzB9fSwiTGluZVdlaWdodCI6MC4wLCJMaW5lVHlwZSI6MCwiUGFyZW50U3R5bGUiOm51bGx9LCJQYXJlbnRTdHlsZSI6bnVsbH0sIk1hcmdpbiI6eyIkaWQiOiI4MjkiLCJUb3AiOjAuMCwiTGVmdCI6MC4wLCJSaWdodCI6MC4wLCJCb3R0b20iOjAuMH0sIlBhZGRpbmciOnsiJGlkIjoiODMwIiwiVG9wIjowLjAsIkxlZnQiOjAuMCwiUmlnaHQiOjAuMCwiQm90dG9tIjowLjB9LCJJc1Zpc2libGUiOnRydWUsIldpZHRoIjowLjAsIkhlaWdodCI6MC4wLCJCb3JkZXJTdHlsZSI6eyIkaWQiOiI4MzEiLCJMaW5lQ29sb3IiOm51bGwsIkxpbmVXZWlnaHQiOjAuMCwiTGluZVR5cGUiOjAsIlBhcmVudFN0eWxlIjpudWxsfSwiUGFyZW50U3R5bGUiOm51bGx9fV0sIklkIjoiYTlkMzdlNmUtNzRlZi00OTk4LWIxYjktNDlhMTQxZjY3NjJhIiwiSW5kZXgiOjcsIkhlYWRlclRleHQiOiJOby4gMiAtIENyaXRpY2FsIFBhdGggXHJcbigyIGRheXMgVEYpIiwiU3R5bGUiOnsiJGlkIjoiODMyIiwiU3R5bGVJZCI6Ijk4NTEzZTEwLTU1MWMtNGYzMC1hYzExLWEwNjkwZTkwMzEzNCIsIkhlYWRlclN0eWxlIjp7IiRpZCI6IjgzMyIsIlRleHRJc1ZlcnRpY2FsIjpmYWxzZSwiVGV4dFN0eWxlIjp7IiRpZCI6IjgzNCIsIkZvbnRTZXR0aW5ncyI6eyIkaWQiOiI4MzUiLCJGb250U2l6ZSI6MTEsIkZvbnROYW1lIjoiQ2FsaWJyaSIsIklzQm9sZCI6ZmFsc2UsIklzSXRhbGljIjpmYWxzZSwiSXNVbmRlcmxpbmVkIjpmYWxzZSwiUGFyZW50U3R5bGUiOm51bGx9LCJBdXRvU2l6ZSI6MiwiRm9yZWdyb3VuZCI6eyIkaWQiOiI4MzYiLCJDb2xvciI6eyIkaWQiOiI4MzciLCJBIjoyNTUsIlIiOjI1NSwiRyI6MjU1LCJCIjoyNTV9fSwiTWF4V2lkdGgiOiJJbmZpbml0eSIsIk1heEhlaWdodCI6IkluZmluaXR5IiwiU21hcnRGb3JlZ3JvdW5kSXNBY3RpdmUiOmZhbHNlLCJIb3Jpem9udGFsQWxpZ25tZW50IjowLCJWZXJ0aWNhbEFsaWdubWVudCI6MCwiU21hcnRGb3JlZ3JvdW5kIjpudWxsLCJCYWNrZ3JvdW5kRmlsbFR5cGUiOjAsIk1hcmdpbiI6eyIkaWQiOiI4MzgiLCJUb3AiOjAuMCwiTGVmdCI6MC4wLCJSaWdodCI6MC4wLCJCb3R0b20iOjAuMH0sIlBhZGRpbmciOnsiJGlkIjoiODM5IiwiVG9wIjowLjAsIkxlZnQiOjAuMCwiUmlnaHQiOjAuMCwiQm90dG9tIjowLjB9LCJCYWNrZ3JvdW5kIjp7IiRpZCI6Ijg0MCIsIkNvbG9yIjp7IiRpZCI6Ijg0MSIsIkEiOjI1NSwiUiI6MjU1LCJHIjoyNTUsIkIiOjI1NX19LCJJc1Zpc2libGUiOnRydWUsIldpZHRoIjowLjAsIkhlaWdodCI6MC4wLCJCb3JkZXJTdHlsZSI6bnVsbCwiUGFyZW50U3R5bGUiOm51bGx9LCJSZWN0YW5nbGVTdHlsZSI6eyIkaWQiOiI4NDIiLCJNYXJnaW4iOnsiJGlkIjoiODQzIiwiVG9wIjowLjAsIkxlZnQiOjAuMCwiUmlnaHQiOjAuMCwiQm90dG9tIjowLjB9LCJQYWRkaW5nIjp7IiRpZCI6Ijg0NCIsIlRvcCI6MC4wLCJMZWZ0IjowLjAsIlJpZ2h0IjowLjAsIkJvdHRvbSI6MC4wfSwiQmFja2dyb3VuZCI6eyIkaWQiOiI4NDUiLCJDb2xvciI6eyIkaWQiOiI4NDYiLCJBIjoyNTUsIlIiOjE2MCwiRyI6NDMsIkIiOjE0N319LCJJc1Zpc2libGUiOnRydWUsIldpZHRoIjowLjAsIkhlaWdodCI6MC4wLCJCb3JkZXJTdHlsZSI6eyIkaWQiOiI4NDciLCJMaW5lQ29sb3IiOnsiJGlkIjoiODQ4IiwiJHR5cGUiOiJOTFJFLkNvbW1vbi5Eb20uU29saWRDb2xvckJydXNoLCBOTFJFLkNvbW1vbiIsIkNvbG9yIjp7IiRpZCI6Ijg0OSIsIkEiOjI1NSwiUiI6MjU1LCJHIjoyNTUsIkIiOjI1NX19LCJMaW5lV2VpZ2h0IjowLjAsIkxpbmVUeXBlIjowLCJQYXJlbnRTdHlsZSI6bnVsbH0sIlBhcmVudFN0eWxlIjpudWxsfSwiTWFyZ2luIjp7IiRpZCI6Ijg1MCIsIlRvcCI6MC4wLCJMZWZ0IjowLjAsIlJpZ2h0IjowLjAsIkJvdHRvbSI6MC4wfSwiUGFkZGluZyI6eyIkaWQiOiI4NTEiLCJUb3AiOjAuMCwiTGVmdCI6MC4wLCJSaWdodCI6MC4wLCJCb3R0b20iOjAuMH0sIkJhY2tncm91bmQiOm51bGwsIklzVmlzaWJsZSI6dHJ1ZSwiV2lkdGgiOjAuMCwiSGVpZ2h0IjowLjAsIkJvcmRlclN0eWxlIjpudWxsLCJQYXJlbnRTdHlsZSI6bnVsbH0sIkJhY2tncm91bmRTdHlsZSI6eyIkaWQiOiI4NTIiLCJNYXJnaW4iOnsiJGlkIjoiODUzIiwiVG9wIjowLjAsIkxlZnQiOjAuMCwiUmlnaHQiOjAuMCwiQm90dG9tIjowLjB9LCJQYWRkaW5nIjp7IiRpZCI6Ijg1NCIsIlRvcCI6MC4wLCJMZWZ0IjowLjAsIlJpZ2h0IjowLjAsIkJvdHRvbSI6MC4wfSwiQmFja2dyb3VuZCI6eyIkaWQiOiI4NTUiLCJDb2xvciI6eyIkaWQiOiI4NTYiLCJBIjo1MSwiUiI6MjAwLCJHIjoyMDAsIkIiOjIwMH19LCJJc1Zpc2libGUiOnRydWUsIldpZHRoIjowLjAsIkhlaWdodCI6MC4wLCJCb3JkZXJTdHlsZSI6eyIkaWQiOiI4NTciLCJMaW5lQ29sb3IiOnsiJGlkIjoiODU4IiwiJHR5cGUiOiJOTFJFLkNvbW1vbi5Eb20uU29saWRDb2xvckJydXNoLCBOTFJFLkNvbW1vbiIsIkNvbG9yIjp7IiRpZCI6Ijg1OSIsIkEiOjI1NSwiUiI6MjM0LCJHIjoyMiwiQiI6MzB9fSwiTGluZVdlaWdodCI6MC4wLCJMaW5lVHlwZSI6MCwiUGFyZW50U3R5bGUiOm51bGx9LCJQYXJlbnRTdHlsZSI6bnVsbH0sIklzQWJvdmVUaW1lYmFuZCI6ZmFsc2UsIlNwYWNpbmciOjMsIkRlZmF1bHRTd2ltbGFuZVRhc2tTdHlsZSI6eyIkaWQiOiI4NjAiLCIkdHlwZSI6Ik5MUkUuQ29tbW9uLkRvbS5TdHlsZXMuRXhwbGljaXRTZXRhYmxlVGFza1N0eWxlLCBOTFJFLkNvbW1vbiIsIlNoYXBlIjoxLCJTaGFwZVRoaWNrbmVzcyI6MCwiRHVyYXRpb25Gb3JtYXQiOjAsIkluY2x1ZGVOb25Xb3JraW5nRGF5c0luRHVyYXRpb24iOmZhbHNlLCJQZXJjZW50YWdlQ29tcGxldGVTdHlsZSI6eyIkaWQiOiI4NjEiLCJGb250U2V0dGluZ3MiOnsiJGlkIjoiODYyIiwiRm9udFNpemUiOjEwLCJGb250TmFtZSI6IkNhbGlicmkiLCJJc0JvbGQiOmZhbHNlLCJJc0l0YWxpYyI6ZmFsc2UsIklzVW5kZXJsaW5lZCI6ZmFsc2UsIlBhcmVudFN0eWxlIjpudWxsfSwiQXV0b1NpemUiOjAsIkZvcmVncm91bmQiOnsiJGlkIjoiODYzIiwiQ29sb3IiOnsiJGlkIjoiODY0IiwiQSI6MjU1LCJSIjoyMzIsIkciOjIzMiwiQiI6MjMyfX0sIk1heFdpZHRoIjoyMDAuMCwiTWF4SGVpZ2h0IjoiSW5maW5pdHkiLCJTbWFydEZvcmVncm91bmRJc0FjdGl2ZSI6ZmFsc2UsIkhvcml6b250YWxBbGlnbm1lbnQiOjEsIlZlcnRpY2FsQWxpZ25tZW50IjoxLCJTbWFydEZvcmVncm91bmQiOm51bGwsIkJhY2tncm91bmRGaWxsVHlwZSI6MCwiTWFyZ2luIjp7IiRpZCI6Ijg2NSIsIlRvcCI6MC4wLCJMZWZ0IjowLjAsIlJpZ2h0IjowLjAsIkJvdHRvbSI6MC4wfSwiUGFkZGluZyI6eyIkaWQiOiI4NjYiLCJUb3AiOjAuMCwiTGVmdCI6MC4wLCJSaWdodCI6MC4wLCJCb3R0b20iOjAuMH0sIkJhY2tncm91bmQiOnsiJGlkIjoiODY3IiwiQ29sb3IiOnsiJGlkIjoiODY4IiwiQSI6ODksIlIiOjAsIkciOjAsIkIiOjB9fSwiSXNWaXNpYmxlIjp0cnVlLCJXaWR0aCI6MC4wLCJIZWlnaHQiOjAuMCwiQm9yZGVyU3R5bGUiOnsiJGlkIjoiODY5IiwiTGluZUNvbG9yIjpudWxsLCJMaW5lV2VpZ2h0IjowLjAsIkxpbmVUeXBlIjowLCJQYXJlbnRTdHlsZSI6bnVsbH0sIlBhcmVudFN0eWxlIjpudWxsfSwiRHVyYXRpb25TdHlsZSI6eyIkaWQiOiI4NzAiLCJGb250U2V0dGluZ3MiOnsiJGlkIjoiODcxIiwiRm9udFNpemUiOjEwLCJGb250TmFtZSI6IkNhbGlicmkiLCJJc0JvbGQiOmZhbHNlLCJJc0l0YWxpYyI6ZmFsc2UsIklzVW5kZXJsaW5lZCI6ZmFsc2UsIlBhcmVudFN0eWxlIjpudWxsfSwiQXV0b1NpemUiOjAsIkZvcmVncm91bmQiOnsiJGlkIjoiODcyIiwiQ29sb3IiOnsiJGlkIjoiODczIiwiQSI6MjU1LCJSIjoyMzcsIkciOjEyNSwiQiI6NDl9fSwiTWF4V2lkdGgiOjIwMC4wLCJNYXhIZWlnaHQiOiJJbmZpbml0eSIsIlNtYXJ0Rm9yZWdyb3VuZElzQWN0aXZlIjpmYWxzZSwiSG9yaXpvbnRhbEFsaWdubWVudCI6MCwiVmVydGljYWxBbGlnbm1lbnQiOjEsIlNtYXJ0Rm9yZWdyb3VuZCI6bnVsbCwiQmFja2dyb3VuZEZpbGxUeXBlIjowLCJNYXJnaW4iOnsiJGlkIjoiODc0IiwiVG9wIjowLjAsIkxlZnQiOjAuMCwiUmlnaHQiOjAuMCwiQm90dG9tIjowLjB9LCJQYWRkaW5nIjp7IiRpZCI6Ijg3NSIsIlRvcCI6MC4wLCJMZWZ0IjowLjAsIlJpZ2h0IjowLjAsIkJvdHRvbSI6MC4wfSwiQmFja2dyb3VuZCI6eyIkaWQiOiI4NzYiLCJDb2xvciI6eyIkaWQiOiI4NzciLCJBIjoyNTUsIlIiOjIzNywiRyI6MTI1LCJCIjo0OX19LCJJc1Zpc2libGUiOnRydWUsIldpZHRoIjowLjAsIkhlaWdodCI6MC4wLCJCb3JkZXJTdHlsZSI6eyIkaWQiOiI4NzgiLCJMaW5lQ29sb3IiOm51bGwsIkxpbmVXZWlnaHQiOjAuMCwiTGluZVR5cGUiOjAsIlBhcmVudFN0eWxlIjpudWxsfSwiUGFyZW50U3R5bGUiOm51bGx9LCJIb3Jpem9udGFsQ29ubmVjdG9yU3R5bGUiOnsiJGlkIjoiODc5IiwiTGluZUNvbG9yIjp7IiRpZCI6Ijg4MCIsIiR0eXBlIjoiTkxSRS5Db21tb24uRG9tLlNvbGlkQ29sb3JCcnVzaCwgTkxSRS5Db21tb24iLCJDb2xvciI6eyIkaWQiOiI4ODEiLCJBIjoyNTUsIlIiOjAsIkciOjAsIkIiOjB9fSwiTGluZVdlaWdodCI6MC4wLCJMaW5lVHlwZSI6MCwiUGFyZW50U3R5bGUiOm51bGx9LCJWZXJ0aWNhbENvbm5lY3RvclN0eWxlIjp7IiRpZCI6Ijg4MiIsIkxpbmVDb2xvciI6eyIkaWQiOiI4ODMiLCIkdHlwZSI6Ik5MUkUuQ29tbW9uLkRvbS5Tb2xpZENvbG9yQnJ1c2gsIE5MUkUuQ29tbW9uIiwiQ29sb3IiOnsiJGlkIjoiODg0IiwiQSI6MjU1LCJSIjowLCJHIjowLCJCIjowfX0sIkxpbmVXZWlnaHQiOjAuMCwiTGluZVR5cGUiOjAsIlBhcmVudFN0eWxlIjpudWxsfSwiTWFyZ2luIjpudWxsLCJTdGFydERhdGVQb3NpdGlvbiI6MywiRW5kRGF0ZVBvc2l0aW9uIjozLCJEYXRlSXNWaXNpYmxlIjp0cnVlLCJUaXRsZVBvc2l0aW9uIjo0LCJEdXJhdGlvblBvc2l0aW9uIjo2LCJQZXJjZW50YWdlQ29tcGxldGVkUG9zaXRpb24iOjIsIlZhcmlhbmNlUG9zaXRpb24iOjYsIlNwYWNpbmciOjMsIklzQmVsb3dUaW1lYmFuZCI6ZmFsc2UsIlBlcmNlbnRhZ2VDb21wbGV0ZVNoYXBlT3BhY2l0eSI6MzUsIkJhc2VsaW5lU3R5bGUiOnsiJGlkIjoiODg1IiwiU2hhcGVTdHlsZSI6eyIkaWQiOiI4ODYiLCJNYXJnaW4iOnsiJGlkIjoiODg3IiwiVG9wIjowLjAsIkxlZnQiOjAuMCwiUmlnaHQiOjAuMCwiQm90dG9tIjowLjB9LCJQYWRkaW5nIjp7IiRpZCI6Ijg4OCIsIlRvcCI6MC4wLCJMZWZ0IjowLjAsIlJpZ2h0IjowLjAsIkJvdHRvbSI6MC4wfSwiQmFja2dyb3VuZCI6eyIkaWQiOiI4ODkiLCJDb2xvciI6eyIkaWQiOiI4OTAiLCJBIjoxNTMsIlIiOjAsIkciOjAsIkIiOjB9fSwiSXNWaXNpYmxlIjp0cnVlLCJXaWR0aCI6MC4wLCJIZWlnaHQiOjAuMCwiQm9yZGVyU3R5bGUiOnsiJGlkIjoiODkxIiwiTGluZUNvbG9yIjpudWxsLCJMaW5lV2VpZ2h0IjowLjAsIkxpbmVUeXBlIjowLCJQYXJlbnRTdHlsZSI6bnVsbH0sIlBhcmVudFN0eWxlIjpudWxsfSwiTWFyZ2luIjp7IiRpZCI6Ijg5MiIsIlRvcCI6MC4wLCJMZWZ0IjowLjAsIlJpZ2h0IjowLjAsIkJvdHRvbSI6MC4wfSwiUGFkZGluZyI6eyIkaWQiOiI4OTMiLCJUb3AiOjAuMCwiTGVmdCI6MC4wLCJSaWdodCI6MC4wLCJCb3R0b20iOjAuMH0sIkJhY2tncm91bmQiOm51bGwsIklzVmlzaWJsZSI6dHJ1ZSwiV2lkdGgiOjAuMCwiSGVpZ2h0IjowLjAsIkJvcmRlclN0eWxlIjpudWxsLCJQYXJlbnRTdHlsZSI6bnVsbH0sIlNoYXBlU3R5bGUiOnsiJGlkIjoiODk0IiwiTWFyZ2luIjp7IiRpZCI6Ijg5NSIsIlRvcCI6MC4wLCJMZWZ0Ijo0LjAsIlJpZ2h0Ijo0LjAsIkJvdHRvbSI6MC4wfSwiUGFkZGluZyI6eyIkaWQiOiI4OTYiLCJUb3AiOjAuMCwiTGVmdCI6MC4wLCJSaWdodCI6MC4wLCJCb3R0b20iOjAuMH0sIkJhY2tncm91bmQiOnsiJGlkIjoiODk3IiwiQ29sb3IiOnsiJGlkIjoiODk4IiwiQSI6MjU1LCJSIjoyMzMsIkciOjExMywiQiI6NTB9fSwiSXNWaXNpYmxlIjp0cnVlLCJXaWR0aCI6MC4wLCJIZWlnaHQiOjEwLjAsIkJvcmRlclN0eWxlIjp7IiRpZCI6Ijg5OSIsIkxpbmVDb2xvciI6eyIkaWQiOiI5MDAiLCIkdHlwZSI6Ik5MUkUuQ29tbW9uLkRvbS5Tb2xpZENvbG9yQnJ1c2gsIE5MUkUuQ29tbW9uIiwiQ29sb3IiOnsiJGlkIjoiOTAxIiwiQSI6MjU1LCJSIjoyMzQsIkciOjIyLCJCIjozMH19LCJMaW5lV2VpZ2h0IjowLjAsIkxpbmVUeXBlIjowLCJQYXJlbnRTdHlsZSI6bnVsbH0sIlBhcmVudFN0eWxlIjpudWxsfSwiVGl0bGVTdHlsZSI6eyIkaWQiOiI5MDIiLCJGb250U2V0dGluZ3MiOnsiJGlkIjoiOTAzIiwiRm9udFNpemUiOjExLCJGb250TmFtZSI6IkNhbGlicmkiLCJJc0JvbGQiOmZhbHNlLCJJc0l0YWxpYyI6ZmFsc2UsIklzVW5kZXJsaW5lZCI6ZmFsc2UsIlBhcmVudFN0eWxlIjpudWxsfSwiQXV0b1NpemUiOjAsIkZvcmVncm91bmQiOnsiJGlkIjoiOTA0IiwiQ29sb3IiOnsiJGlkIjoiOTA1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kwNiIsIlRvcCI6MC4wLCJMZWZ0IjowLjAsIlJpZ2h0IjowLjAsIkJvdHRvbSI6MC4wfSwiUGFkZGluZyI6eyIkaWQiOiI5MDciLCJUb3AiOjAuMCwiTGVmdCI6MC4wLCJSaWdodCI6MC4wLCJCb3R0b20iOjAuMH0sIkJhY2tncm91bmQiOnsiJGlkIjoiOTA4IiwiQ29sb3IiOnsiJGlkIjoiOTA5IiwiQSI6MjU1LCJSIjowLCJHIjowLCJCIjowfX0sIklzVmlzaWJsZSI6dHJ1ZSwiV2lkdGgiOjAuMCwiSGVpZ2h0IjowLjAsIkJvcmRlclN0eWxlIjp7IiRpZCI6IjkxMCIsIkxpbmVDb2xvciI6bnVsbCwiTGluZVdlaWdodCI6MC4wLCJMaW5lVHlwZSI6MCwiUGFyZW50U3R5bGUiOm51bGx9LCJQYXJlbnRTdHlsZSI6bnVsbH0sIkRhdGVTdHlsZSI6eyIkaWQiOiI5MTEiLCJGb250U2V0dGluZ3MiOnsiJGlkIjoiOTEyIiwiRm9udFNpemUiOjEwLCJGb250TmFtZSI6IkNhbGlicmkiLCJJc0JvbGQiOmZhbHNlLCJJc0l0YWxpYyI6ZmFsc2UsIklzVW5kZXJsaW5lZCI6ZmFsc2UsIlBhcmVudFN0eWxlIjpudWxsfSwiQXV0b1NpemUiOjAsIkZvcmVncm91bmQiOnsiJGlkIjoiOTEzIiwiQ29sb3IiOnsiJGlkIjoiOTE0IiwiQSI6MjU1LCJSIjoxNCwiRyI6NDAsIkIiOjY1fX0sIk1heFdpZHRoIjoyMDAuMCwiTWF4SGVpZ2h0IjoiSW5maW5pdHkiLCJTbWFydEZvcmVncm91bmRJc0FjdGl2ZSI6ZmFsc2UsIkhvcml6b250YWxBbGlnbm1lbnQiOjIsIlZlcnRpY2FsQWxpZ25tZW50IjoxLCJTbWFydEZvcmVncm91bmQiOm51bGwsIkJhY2tncm91bmRGaWxsVHlwZSI6MCwiTWFyZ2luIjp7IiRpZCI6IjkxNSIsIlRvcCI6MC4wLCJMZWZ0IjowLjAsIlJpZ2h0IjowLjAsIkJvdHRvbSI6MC4wfSwiUGFkZGluZyI6eyIkaWQiOiI5MTYiLCJUb3AiOjAuMCwiTGVmdCI6MC4wLCJSaWdodCI6MC4wLCJCb3R0b20iOjAuMH0sIkJhY2tncm91bmQiOnsiJGlkIjoiOTE3IiwiQ29sb3IiOnsiJGlkIjoiOTE4IiwiQSI6MjU1LCJSIjoxNCwiRyI6NDAsIkIiOjY1fX0sIklzVmlzaWJsZSI6dHJ1ZSwiV2lkdGgiOjAuMCwiSGVpZ2h0IjowLjAsIkJvcmRlclN0eWxlIjp7IiRpZCI6IjkxOSIsIkxpbmVDb2xvciI6bnVsbCwiTGluZVdlaWdodCI6MC4wLCJMaW5lVHlwZSI6MCwiUGFyZW50U3R5bGUiOm51bGx9LCJQYXJlbnRTdHlsZSI6bnVsbH0sIkRhdGVGb3JtYXQiOnsiJGlkIjoiOTIw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kyMSIsIkZvcm1hdCI6MCwiSXNWaXNpYmxlIjpmYWxzZSwiTGFzdEtub3duVmlzaWJpbGl0eVN0YXRlIjpmYWxzZX0sIklzVmlzaWJsZSI6dHJ1ZSwiVmFyaWFuY2VTdHlsZSI6eyIkaWQiOiI5MjIiLCJUZXh0U3R5bGUiOnsiJGlkIjoiOTIzIiwiRm9udFNldHRpbmdzIjp7IiRpZCI6IjkyNCIsIkZvbnRTaXplIjoxMSwiRm9udE5hbWUiOiJDYWxpYnJpIiwiSXNCb2xkIjpmYWxzZSwiSXNJdGFsaWMiOmZhbHNlLCJJc1VuZGVybGluZWQiOmZhbHNlLCJQYXJlbnRTdHlsZSI6bnVsbH0sIkF1dG9TaXplIjowLCJGb3JlZ3JvdW5kIjp7IiRpZCI6IjkyNSIsIkNvbG9yIjp7IiRpZCI6IjkyNi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5MjciLCJUb3AiOjAuMCwiTGVmdCI6MC4wLCJSaWdodCI6MC4wLCJCb3R0b20iOjAuMH0sIlBhZGRpbmciOnsiJGlkIjoiOTI4IiwiVG9wIjowLjAsIkxlZnQiOjAuMCwiUmlnaHQiOjAuMCwiQm90dG9tIjowLjB9LCJCYWNrZ3JvdW5kIjp7IiRpZCI6IjkyOSIsIkNvbG9yIjp7IiRpZCI6IjkzMCIsIkEiOjAsIlIiOjAsIkciOjAsIkIiOjB9fSwiSXNWaXNpYmxlIjp0cnVlLCJXaWR0aCI6MC4wLCJIZWlnaHQiOjAuMCwiQm9yZGVyU3R5bGUiOnsiJGlkIjoiOTMxIiwiTGluZUNvbG9yIjpudWxsLCJMaW5lV2VpZ2h0IjowLjAsIkxpbmVUeXBlIjowLCJQYXJlbnRTdHlsZSI6bnVsbH0sIlBhcmVudFN0eWxlIjpudWxsfSwiUGFyZW50U3R5bGUiOm51bGx9LCJQYXJlbnRTdHlsZSI6bnVsbCwiX2V4cGxpY2l0bHlTZXQiOnsiJGlkIjoiOTMyIiwiU2hhcGVTdHlsZSI6ZmFsc2UsIlRpdGxlU3R5bGUiOmZhbHNlLCJEYXRlU3R5bGUiOmZhbHNlLCJWYXJpYW5jZVN0eWxlIjpmYWxzZSwiSG9yaXpvbnRhbENvbm5lY3RvclN0eWxlIjpmYWxzZSwiVmVydGljYWxDb25uZWN0b3JTdHlsZSI6ZmFsc2UsIlBlcmNlbnRhZ2VDb21wbGV0ZVNoYXBlT3BhY2l0eSI6ZmFsc2UsIlNoYXBlIjpmYWxzZSwiU2hhcGVUaGlja25lc3MiOmZhbHNlLCJEdXJhdGlvbkZvcm1hdCI6ZmFsc2UsIkluY2x1ZGVOb25Xb3JraW5nRGF5c0luRHVyYXRpb24iOmZhbHNlLCJNYXJnaW4iOmZhbHNlLCJTdGFydERhdGVQb3NpdGlvbiI6ZmFsc2UsIkVuZERhdGVQb3NpdGlvbiI6ZmFsc2UsIlRpdGxlUG9zaXRpb24iOmZhbHNlLCJEdXJhdGlvblBvc2l0aW9uIjpmYWxzZSwiUGVyY2VudGFnZUNvbXBsZXRlZFBvc2l0aW9uIjpmYWxzZSwiVmFyaWFuY2VQb3NpdGlvbiI6ZmFsc2UsIlNwYWNpbmciOmZhbHNlLCJJc0JlbG93VGltZWJhbmQiOmZhbHNlLCJEYXRlRm9ybWF0IjpmYWxzZSwiV2Vla051bWJlcmluZyI6ZmFsc2UsIklzVmlzaWJsZSI6ZmFsc2V9fSwiRGVmYXVsdFN3aW1sYW5lTW90U3R5bGUiOnsiJGlkIjoiOTMzIiwiU2hhcGUiOjEsIkNvbm5lY3Rvck1hcmdpbiI6eyIkaWQiOiI5MzQiLCJUb3AiOjAuMCwiTGVmdCI6Mi4wLCJSaWdodCI6Mi4wLCJCb3R0b20iOjAuMH0sIkNvbm5lY3RvclN0eWxlIjp7IiRpZCI6IjkzNSIsIkxpbmVDb2xvciI6eyIkaWQiOiI5MzYiLCIkdHlwZSI6Ik5MUkUuQ29tbW9uLkRvbS5Tb2xpZENvbG9yQnJ1c2gsIE5MUkUuQ29tbW9uIiwiQ29sb3IiOnsiJGlkIjoiOTM3IiwiQSI6MTI3LCJSIjoxMjgsIkciOjUzLCJCIjoxNH19LCJMaW5lV2VpZ2h0IjoxLjAsIkxpbmVUeXBlIjowLCJQYXJlbnRTdHlsZSI6bnVsbH0sIklzQmVsb3dUaW1lYmFuZCI6ZmFsc2UsIlBvc2l0aW9uT25UYXNrIjoxLCJIaWRlRGF0ZSI6ZmFsc2UsIlNoYXBlU2l6ZSI6MCwiU3BhY2luZyI6MC4wLCJQYWRkaW5nIjp7IiRpZCI6IjkzOCIsIlRvcCI6NS4wLCJMZWZ0IjozLjAsIlJpZ2h0IjowLjAsIkJvdHRvbSI6Mi4wfSwiU2hhcGVTdHlsZSI6eyIkaWQiOiI5MzkiLCJNYXJnaW4iOnsiJGlkIjoiOTQwIiwiVG9wIjowLjAsIkxlZnQiOjAuMCwiUmlnaHQiOjAuMCwiQm90dG9tIjowLjB9LCJQYWRkaW5nIjp7IiRpZCI6Ijk0MSIsIlRvcCI6MC4wLCJMZWZ0IjowLjAsIlJpZ2h0IjowLjAsIkJvdHRvbSI6MC4wfSwiQmFja2dyb3VuZCI6eyIkaWQiOiI5NDIiLCJDb2xvciI6eyIkaWQiOiI5NDMiLCJBIjoyNTUsIlIiOjEyOCwiRyI6NTMsIkIiOjE0fX0sIklzVmlzaWJsZSI6dHJ1ZSwiV2lkdGgiOjEyLjAsIkhlaWdodCI6MTQuMCwiQm9yZGVyU3R5bGUiOnsiJGlkIjoiOTQ0IiwiTGluZUNvbG9yIjp7IiRpZCI6Ijk0NSIsIiR0eXBlIjoiTkxSRS5Db21tb24uRG9tLlNvbGlkQ29sb3JCcnVzaCwgTkxSRS5Db21tb24iLCJDb2xvciI6eyIkaWQiOiI5NDYiLCJBIjoyNTUsIlIiOjI1NSwiRyI6MjU1LCJCIjoyNTV9fSwiTGluZVdlaWdodCI6MC4wLCJMaW5lVHlwZSI6MCwiUGFyZW50U3R5bGUiOm51bGx9LCJQYXJlbnRTdHlsZSI6bnVsbH0sIlRpdGxlU3R5bGUiOnsiJGlkIjoiOTQ3IiwiRm9udFNldHRpbmdzIjp7IiRpZCI6Ijk0OCIsIkZvbnRTaXplIjoxMSwiRm9udE5hbWUiOiJDYWxpYnJpIiwiSXNCb2xkIjpmYWxzZSwiSXNJdGFsaWMiOmZhbHNlLCJJc1VuZGVybGluZWQiOmZhbHNlLCJQYXJlbnRTdHlsZSI6bnVsbH0sIkF1dG9TaXplIjowLCJGb3JlZ3JvdW5kIjp7IiRpZCI6Ijk0OSIsIkNvbG9yIjp7IiRpZCI6Ijk1MCIsIkEiOjI1NSwiUiI6MCwiRyI6MCwiQiI6MH19LCJNYXhXaWR0aCI6MjAwLjAsIk1heEhlaWdodCI6IkluZmluaXR5IiwiU21hcnRGb3JlZ3JvdW5kSXNBY3RpdmUiOmZhbHNlLCJIb3Jpem9udGFsQWxpZ25tZW50IjoxLCJWZXJ0aWNhbEFsaWdubWVudCI6MSwiU21hcnRGb3JlZ3JvdW5kIjpudWxsLCJCYWNrZ3JvdW5kRmlsbFR5cGUiOjAsIk1hcmdpbiI6eyIkaWQiOiI5NTEiLCJUb3AiOjAuMCwiTGVmdCI6MC4wLCJSaWdodCI6MC4wLCJCb3R0b20iOjAuMH0sIlBhZGRpbmciOnsiJGlkIjoiOTUyIiwiVG9wIjowLjAsIkxlZnQiOjAuMCwiUmlnaHQiOjAuMCwiQm90dG9tIjowLjB9LCJCYWNrZ3JvdW5kIjp7IiRpZCI6Ijk1MyIsIkNvbG9yIjp7IiRpZCI6Ijk1NCIsIkEiOjI1NSwiUiI6MCwiRyI6MCwiQiI6MH19LCJJc1Zpc2libGUiOnRydWUsIldpZHRoIjowLjAsIkhlaWdodCI6MC4wLCJCb3JkZXJTdHlsZSI6eyIkaWQiOiI5NTUiLCJMaW5lQ29sb3IiOm51bGwsIkxpbmVXZWlnaHQiOjAuMCwiTGluZVR5cGUiOjAsIlBhcmVudFN0eWxlIjpudWxsfSwiUGFyZW50U3R5bGUiOm51bGx9LCJEYXRlU3R5bGUiOnsiJGlkIjoiOTU2IiwiRm9udFNldHRpbmdzIjp7IiRpZCI6Ijk1NyIsIkZvbnRTaXplIjoxMCwiRm9udE5hbWUiOiJDYWxpYnJpIiwiSXNCb2xkIjpmYWxzZSwiSXNJdGFsaWMiOmZhbHNlLCJJc1VuZGVybGluZWQiOmZhbHNlLCJQYXJlbnRTdHlsZSI6bnVsbH0sIkF1dG9TaXplIjowLCJGb3JlZ3JvdW5kIjp7IiRpZCI6Ijk1OCIsIkNvbG9yIjp7IiRpZCI6Ijk1OSIsIkEiOjI1NSwiUiI6MTQsIkciOjQwLCJCIjo2NX19LCJNYXhXaWR0aCI6MjAwLjAsIk1heEhlaWdodCI6IkluZmluaXR5IiwiU21hcnRGb3JlZ3JvdW5kSXNBY3RpdmUiOmZhbHNlLCJIb3Jpem9udGFsQWxpZ25tZW50IjoxLCJWZXJ0aWNhbEFsaWdubWVudCI6MSwiU21hcnRGb3JlZ3JvdW5kIjpudWxsLCJCYWNrZ3JvdW5kRmlsbFR5cGUiOjAsIk1hcmdpbiI6eyIkaWQiOiI5NjAiLCJUb3AiOjAuMCwiTGVmdCI6MC4wLCJSaWdodCI6MC4wLCJCb3R0b20iOjAuMH0sIlBhZGRpbmciOnsiJGlkIjoiOTYxIiwiVG9wIjowLjAsIkxlZnQiOjAuMCwiUmlnaHQiOjAuMCwiQm90dG9tIjowLjB9LCJCYWNrZ3JvdW5kIjp7IiRpZCI6Ijk2MiIsIkNvbG9yIjp7IiRpZCI6Ijk2MyIsIkEiOjI1NSwiUiI6MTQsIkciOjQwLCJCIjo2NX19LCJJc1Zpc2libGUiOnRydWUsIldpZHRoIjowLjAsIkhlaWdodCI6MC4wLCJCb3JkZXJTdHlsZSI6eyIkaWQiOiI5NjQiLCJMaW5lQ29sb3IiOm51bGwsIkxpbmVXZWlnaHQiOjAuMCwiTGluZVR5cGUiOjAsIlBhcmVudFN0eWxlIjpudWxsfSwiUGFyZW50U3R5bGUiOm51bGx9LCJEYXRlRm9ybWF0Ijp7IiRpZCI6Ijk2NS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5NjYiLCJGb3JtYXQiOjAsIklzVmlzaWJsZSI6ZmFsc2UsIkxhc3RLbm93blZpc2liaWxpdHlTdGF0ZSI6ZmFsc2V9LCJJc1Zpc2libGUiOmZhbHNlLCJWYXJpYW5jZVN0eWxlIjp7IiRpZCI6Ijk2NyIsIlRleHRTdHlsZSI6eyIkaWQiOiI5NjgiLCJGb250U2V0dGluZ3MiOnsiJGlkIjoiOTY5IiwiRm9udFNpemUiOjExLCJGb250TmFtZSI6IkNhbGlicmkiLCJJc0JvbGQiOmZhbHNlLCJJc0l0YWxpYyI6ZmFsc2UsIklzVW5kZXJsaW5lZCI6ZmFsc2UsIlBhcmVudFN0eWxlIjpudWxsfSwiQXV0b1NpemUiOjAsIkZvcmVncm91bmQiOnsiJGlkIjoiOTcwIiwiQ29sb3IiOnsiJGlkIjoiOTcx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k3MiIsIlRvcCI6MC4wLCJMZWZ0IjowLjAsIlJpZ2h0IjowLjAsIkJvdHRvbSI6MC4wfSwiUGFkZGluZyI6eyIkaWQiOiI5NzMiLCJUb3AiOjAuMCwiTGVmdCI6MC4wLCJSaWdodCI6MC4wLCJCb3R0b20iOjAuMH0sIkJhY2tncm91bmQiOnsiJGlkIjoiOTc0IiwiQ29sb3IiOnsiJGlkIjoiOTc1IiwiQSI6MCwiUiI6MCwiRyI6MCwiQiI6MH19LCJJc1Zpc2libGUiOmZhbHNlLCJXaWR0aCI6MC4wLCJIZWlnaHQiOjAuMCwiQm9yZGVyU3R5bGUiOnsiJGlkIjoiOTc2IiwiTGluZUNvbG9yIjpudWxsLCJMaW5lV2VpZ2h0IjowLjAsIkxpbmVUeXBlIjowLCJQYXJlbnRTdHlsZSI6bnVsbH0sIlBhcmVudFN0eWxlIjpudWxsfSwiUGFyZW50U3R5bGUiOm51bGx9LCJQYXJlbnRTdHlsZSI6bnVsbH0sIkRlZmF1bHRTd2ltbGFuZU1pbGVzdG9uZVN0eWxlIjp7IiRpZCI6Ijk3NyIsIlRpdGxlUG9zaXRpb24iOiJMZWZ0IiwiRGF0ZVBvc2l0aW9uIjoiUmlnaHQiLCJWYXJpYW5jZVBvc2l0aW9uIjoiUmlnaHQiLCJTaGFwZVR5cGUiOjEsIlNoYXBlU2l6ZSI6MCwiU3BhY2luZyI6NSwiU2hhcGVTdHlsZSI6eyIkaWQiOiI5NzgiLCJNYXJnaW4iOnsiJGlkIjoiOTc5IiwiVG9wIjowLjAsIkxlZnQiOjAuMCwiUmlnaHQiOjAuMCwiQm90dG9tIjowLjB9LCJQYWRkaW5nIjp7IiRpZCI6Ijk4MCIsIlRvcCI6MC4wLCJMZWZ0IjowLjAsIlJpZ2h0IjowLjAsIkJvdHRvbSI6MC4wfSwiQmFja2dyb3VuZCI6eyIkaWQiOiI5ODEiLCJDb2xvciI6eyIkaWQiOiI5ODIiLCJBIjoyNTUsIlIiOjIzMywiRyI6MTEzLCJCIjo1MH19LCJJc1Zpc2libGUiOnRydWUsIldpZHRoIjoxMi4wLCJIZWlnaHQiOjE0LjAsIkJvcmRlclN0eWxlIjp7IiRpZCI6Ijk4MyIsIkxpbmVDb2xvciI6eyIkaWQiOiI5ODQiLCIkdHlwZSI6Ik5MUkUuQ29tbW9uLkRvbS5Tb2xpZENvbG9yQnJ1c2gsIE5MUkUuQ29tbW9uIiwiQ29sb3IiOnsiJGlkIjoiOTg1IiwiQSI6MjU1LCJSIjoyMzQsIkciOjIyLCJCIjozMH19LCJMaW5lV2VpZ2h0IjowLjAsIkxpbmVUeXBlIjowLCJQYXJlbnRTdHlsZSI6bnVsbH0sIlBhcmVudFN0eWxlIjpudWxsfSwiVGl0bGVTdHlsZSI6eyIkaWQiOiI5ODYiLCJGb250U2V0dGluZ3MiOnsiJGlkIjoiOTg3IiwiRm9udFNpemUiOjExLCJGb250TmFtZSI6IkNhbGlicmkiLCJJc0JvbGQiOmZhbHNlLCJJc0l0YWxpYyI6ZmFsc2UsIklzVW5kZXJsaW5lZCI6ZmFsc2UsIlBhcmVudFN0eWxlIjpudWxsfSwiQXV0b1NpemUiOjAsIkZvcmVncm91bmQiOnsiJGlkIjoiOTg4IiwiQ29sb3IiOnsiJGlkIjoiOTg5IiwiQSI6MjU1LCJSIjowLCJHIjowLCJCIjowfX0sIk1heFdpZHRoIjoyMDAuMCwiTWF4SGVpZ2h0IjoiSW5maW5pdHkiLCJTbWFydEZvcmVncm91bmRJc0FjdGl2ZSI6ZmFsc2UsIkhvcml6b250YWxBbGlnbm1lbnQiOjIsIlZlcnRpY2FsQWxpZ25tZW50IjoxLCJTbWFydEZvcmVncm91bmQiOm51bGwsIkJhY2tncm91bmRGaWxsVHlwZSI6MCwiTWFyZ2luIjp7IiRpZCI6Ijk5MCIsIlRvcCI6MC4wLCJMZWZ0IjowLjAsIlJpZ2h0IjowLjAsIkJvdHRvbSI6MC4wfSwiUGFkZGluZyI6eyIkaWQiOiI5OTEiLCJUb3AiOjAuMCwiTGVmdCI6MC4wLCJSaWdodCI6MC4wLCJCb3R0b20iOjAuMH0sIkJhY2tncm91bmQiOnsiJGlkIjoiOTkyIiwiQ29sb3IiOnsiJGlkIjoiOTkzIiwiQSI6MjU1LCJSIjowLCJHIjowLCJCIjowfX0sIklzVmlzaWJsZSI6dHJ1ZSwiV2lkdGgiOjAuMCwiSGVpZ2h0IjowLjAsIkJvcmRlclN0eWxlIjp7IiRpZCI6Ijk5NCIsIkxpbmVDb2xvciI6bnVsbCwiTGluZVdlaWdodCI6MC4wLCJMaW5lVHlwZSI6MCwiUGFyZW50U3R5bGUiOm51bGx9LCJQYXJlbnRTdHlsZSI6bnVsbH0sIkRhdGVTdHlsZSI6eyIkaWQiOiI5OTUiLCJGb250U2V0dGluZ3MiOnsiJGlkIjoiOTk2IiwiRm9udFNpemUiOjEwLCJGb250TmFtZSI6IkNhbGlicmkiLCJJc0JvbGQiOmZhbHNlLCJJc0l0YWxpYyI6ZmFsc2UsIklzVW5kZXJsaW5lZCI6ZmFsc2UsIlBhcmVudFN0eWxlIjpudWxsfSwiQXV0b1NpemUiOjAsIkZvcmVncm91bmQiOnsiJGlkIjoiOTk3IiwiQ29sb3IiOnsiJGlkIjoiOTk4IiwiQSI6MjU1LCJSIjoxNCwiRyI6NDAsIkIiOjY1fX0sIk1heFdpZHRoIjoyMDAuMCwiTWF4SGVpZ2h0IjoiSW5maW5pdHkiLCJTbWFydEZvcmVncm91bmRJc0FjdGl2ZSI6ZmFsc2UsIkhvcml6b250YWxBbGlnbm1lbnQiOjAsIlZlcnRpY2FsQWxpZ25tZW50IjoxLCJTbWFydEZvcmVncm91bmQiOm51bGwsIkJhY2tncm91bmRGaWxsVHlwZSI6MCwiTWFyZ2luIjp7IiRpZCI6Ijk5OSIsIlRvcCI6MC4wLCJMZWZ0IjowLjAsIlJpZ2h0IjowLjAsIkJvdHRvbSI6MC4wfSwiUGFkZGluZyI6eyIkaWQiOiIxMDAwIiwiVG9wIjowLjAsIkxlZnQiOjAuMCwiUmlnaHQiOjAuMCwiQm90dG9tIjowLjB9LCJCYWNrZ3JvdW5kIjp7IiRpZCI6IjEwMDEiLCJDb2xvciI6eyIkaWQiOiIxMDAyIiwiQSI6MjU1LCJSIjoxNCwiRyI6NDAsIkIiOjY1fX0sIklzVmlzaWJsZSI6dHJ1ZSwiV2lkdGgiOjAuMCwiSGVpZ2h0IjowLjAsIkJvcmRlclN0eWxlIjp7IiRpZCI6IjEwMDMiLCJMaW5lQ29sb3IiOm51bGwsIkxpbmVXZWlnaHQiOjAuMCwiTGluZVR5cGUiOjAsIlBhcmVudFN0eWxlIjpudWxsfSwiUGFyZW50U3R5bGUiOm51bGx9LCJEYXRlRm9ybWF0Ijp7IiRpZCI6IjEwMDQ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MTAwNSIsIkZvcm1hdCI6MCwiSXNWaXNpYmxlIjpmYWxzZSwiTGFzdEtub3duVmlzaWJpbGl0eVN0YXRlIjpmYWxzZX0sIklzVmlzaWJsZSI6dHJ1ZSwiVmFyaWFuY2VTdHlsZSI6eyIkaWQiOiIxMDA2IiwiVGV4dFN0eWxlIjp7IiRpZCI6IjEwMDciLCJGb250U2V0dGluZ3MiOnsiJGlkIjoiMTAwOCIsIkZvbnRTaXplIjoxMSwiRm9udE5hbWUiOiJDYWxpYnJpIiwiSXNCb2xkIjpmYWxzZSwiSXNJdGFsaWMiOmZhbHNlLCJJc1VuZGVybGluZWQiOmZhbHNlLCJQYXJlbnRTdHlsZSI6bnVsbH0sIkF1dG9TaXplIjowLCJGb3JlZ3JvdW5kIjp7IiRpZCI6IjEwMDkiLCJDb2xvciI6eyIkaWQiOiIxMDEw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EwMTEiLCJUb3AiOjAuMCwiTGVmdCI6MC4wLCJSaWdodCI6MC4wLCJCb3R0b20iOjAuMH0sIlBhZGRpbmciOnsiJGlkIjoiMTAxMiIsIlRvcCI6MC4wLCJMZWZ0IjowLjAsIlJpZ2h0IjowLjAsIkJvdHRvbSI6MC4wfSwiQmFja2dyb3VuZCI6eyIkaWQiOiIxMDEzIiwiQ29sb3IiOnsiJGlkIjoiMTAxNCIsIkEiOjAsIlIiOjAsIkciOjAsIkIiOjB9fSwiSXNWaXNpYmxlIjp0cnVlLCJXaWR0aCI6MC4wLCJIZWlnaHQiOjAuMCwiQm9yZGVyU3R5bGUiOnsiJGlkIjoiMTAxNSIsIkxpbmVDb2xvciI6bnVsbCwiTGluZVdlaWdodCI6MC4wLCJMaW5lVHlwZSI6MCwiUGFyZW50U3R5bGUiOm51bGx9LCJQYXJlbnRTdHlsZSI6bnVsbH0sIlBhcmVudFN0eWxlIjpudWxsfSwiUGFyZW50U3R5bGUiOm51bGx9LCJEZWZhdWx0U3dpbWxhbmVBY3Rpdml0eVN0eWxlIjp7IiRpZCI6IjEwMTYiLCJIZWFkZXJTdHlsZSI6eyIkaWQiOiIxMDE3IiwiVGV4dFN0eWxlIjp7IiRpZCI6IjEwMTgiLCJGb250U2V0dGluZ3MiOnsiJGlkIjoiMTAxOSIsIkZvbnRTaXplIjoxMSwiRm9udE5hbWUiOiJDYWxpYnJpIiwiSXNCb2xkIjpmYWxzZSwiSXNJdGFsaWMiOmZhbHNlLCJJc1VuZGVybGluZWQiOmZhbHNlLCJQYXJlbnRTdHlsZSI6bnVsbH0sIkF1dG9TaXplIjoyLCJGb3JlZ3JvdW5kIjp7IiRpZCI6IjEwMjAiLCJDb2xvciI6eyIkaWQiOiIxMDIxIiwiQSI6MjU1LCJSIjowLCJHIjowLCJCIjowfX0sIk1heFdpZHRoIjoiSW5maW5pdHkiLCJNYXhIZWlnaHQiOiJJbmZpbml0eSIsIlNtYXJ0Rm9yZWdyb3VuZElzQWN0aXZlIjpmYWxzZSwiSG9yaXpvbnRhbEFsaWdubWVudCI6MCwiVmVydGljYWxBbGlnbm1lbnQiOjAsIlNtYXJ0Rm9yZWdyb3VuZCI6bnVsbCwiQmFja2dyb3VuZEZpbGxUeXBlIjowLCJNYXJnaW4iOnsiJGlkIjoiMTAyMiIsIlRvcCI6MC4wLCJMZWZ0IjowLjAsIlJpZ2h0IjowLjAsIkJvdHRvbSI6MC4wfSwiUGFkZGluZyI6eyIkaWQiOiIxMDIzIiwiVG9wIjowLjAsIkxlZnQiOjAuMCwiUmlnaHQiOjAuMCwiQm90dG9tIjowLjB9LCJCYWNrZ3JvdW5kIjp7IiRpZCI6IjEwMjQiLCJDb2xvciI6eyIkaWQiOiIxMDI1IiwiQSI6MjU1LCJSIjowLCJHIjowLCJCIjowfX0sIklzVmlzaWJsZSI6dHJ1ZSwiV2lkdGgiOjAuMCwiSGVpZ2h0IjowLjAsIkJvcmRlclN0eWxlIjpudWxsLCJQYXJlbnRTdHlsZSI6bnVsbH0sIlJlY3RhbmdsZVN0eWxlIjp7IiRpZCI6IjEwMjYiLCJNYXJnaW4iOnsiJGlkIjoiMTAyNyIsIlRvcCI6MC4wLCJMZWZ0IjowLjAsIlJpZ2h0IjowLjAsIkJvdHRvbSI6MC4wfSwiUGFkZGluZyI6eyIkaWQiOiIxMDI4IiwiVG9wIjowLjAsIkxlZnQiOjAuMCwiUmlnaHQiOjAuMCwiQm90dG9tIjowLjB9LCJCYWNrZ3JvdW5kIjp7IiRpZCI6IjEwMjkiLCJDb2xvciI6eyIkaWQiOiIxMDMwIiwiQSI6NjMsIlIiOjIzMywiRyI6MTEzLCJCIjo1MH19LCJJc1Zpc2libGUiOnRydWUsIldpZHRoIjowLjAsIkhlaWdodCI6MC4wLCJCb3JkZXJTdHlsZSI6eyIkaWQiOiIxMDMxIiwiTGluZUNvbG9yIjp7IiRpZCI6IjEwMzIiLCIkdHlwZSI6Ik5MUkUuQ29tbW9uLkRvbS5Tb2xpZENvbG9yQnJ1c2gsIE5MUkUuQ29tbW9uIiwiQ29sb3IiOnsiJGlkIjoiMTAzMyIsIkEiOjI1NSwiUiI6MjU1LCJHIjoyNTUsIkIiOjI1NX19LCJMaW5lV2VpZ2h0IjowLjAsIkxpbmVUeXBlIjowLCJQYXJlbnRTdHlsZSI6bnVsbH0sIlBhcmVudFN0eWxlIjpudWxsfSwiTWFyZ2luIjp7IiRpZCI6IjEwMzQiLCJUb3AiOjAuMCwiTGVmdCI6MC4wLCJSaWdodCI6MC4wLCJCb3R0b20iOjAuMH0sIlBhZGRpbmciOnsiJGlkIjoiMTAzNSIsIlRvcCI6MC4wLCJMZWZ0IjowLjAsIlJpZ2h0IjowLjAsIkJvdHRvbSI6MC4wfSwiQmFja2dyb3VuZCI6bnVsbCwiSXNWaXNpYmxlIjp0cnVlLCJXaWR0aCI6MC4wLCJIZWlnaHQiOjAuMCwiQm9yZGVyU3R5bGUiOm51bGwsIlBhcmVudFN0eWxlIjpudWxsfSwiQmFja2dyb3VuZFN0eWxlIjp7IiRpZCI6IjEwMzYiLCJNYXJnaW4iOnsiJGlkIjoiMTAzNyIsIlRvcCI6MC4wLCJMZWZ0IjowLjAsIlJpZ2h0IjowLjAsIkJvdHRvbSI6MC4wfSwiUGFkZGluZyI6eyIkaWQiOiIxMDM4IiwiVG9wIjowLjAsIkxlZnQiOjAuMCwiUmlnaHQiOjAuMCwiQm90dG9tIjowLjB9LCJCYWNrZ3JvdW5kIjp7IiRpZCI6IjEwMzkiLCJDb2xvciI6eyIkaWQiOiIxMDQwIiwiQSI6NTEsIlIiOjIwMCwiRyI6MjAwLCJCIjoyMDB9fSwiSXNWaXNpYmxlIjp0cnVlLCJXaWR0aCI6MC4wLCJIZWlnaHQiOjAuMCwiQm9yZGVyU3R5bGUiOnsiJGlkIjoiMTA0MSIsIkxpbmVDb2xvciI6eyIkaWQiOiIxMDQyIiwiJHR5cGUiOiJOTFJFLkNvbW1vbi5Eb20uU29saWRDb2xvckJydXNoLCBOTFJFLkNvbW1vbiIsIkNvbG9yIjp7IiRpZCI6IjEwNDMiLCJBIjoyNTUsIlIiOjIzNCwiRyI6MjIsIkIiOjMwfX0sIkxpbmVXZWlnaHQiOjAuMCwiTGluZVR5cGUiOjAsIlBhcmVudFN0eWxlIjpudWxsfSwiUGFyZW50U3R5bGUiOm51bGx9LCJNYXJnaW4iOnsiJGlkIjoiMTA0NCIsIlRvcCI6MC4wLCJMZWZ0IjowLjAsIlJpZ2h0IjowLjAsIkJvdHRvbSI6MC4wfSwiUGFkZGluZyI6eyIkaWQiOiIxMDQ1IiwiVG9wIjowLjAsIkxlZnQiOjAuMCwiUmlnaHQiOjAuMCwiQm90dG9tIjowLjB9LCJJc1Zpc2libGUiOnRydWUsIldpZHRoIjowLjAsIkhlaWdodCI6MC4wLCJCb3JkZXJTdHlsZSI6eyIkaWQiOiIxMDQ2IiwiTGluZUNvbG9yIjpudWxsLCJMaW5lV2VpZ2h0IjowLjAsIkxpbmVUeXBlIjowLCJQYXJlbnRTdHlsZSI6bnVsbH0sIlBhcmVudFN0eWxlIjpudWxsfSwiTWFyZ2luIjp7IiRpZCI6IjEwNDciLCJUb3AiOjAuMCwiTGVmdCI6MC4wLCJSaWdodCI6MC4wLCJCb3R0b20iOjAuMH0sIlBhZGRpbmciOnsiJGlkIjoiMTA0OCIsIlRvcCI6MC4wLCJMZWZ0IjowLjAsIlJpZ2h0IjowLjAsIkJvdHRvbSI6MC4wfSwiSXNWaXNpYmxlIjp0cnVlLCJXaWR0aCI6MC4wLCJIZWlnaHQiOjAuMCwiQm9yZGVyU3R5bGUiOnsiJGlkIjoiMTA0OSIsIkxpbmVDb2xvciI6bnVsbCwiTGluZVdlaWdodCI6MC4wLCJMaW5lVHlwZSI6MCwiUGFyZW50U3R5bGUiOm51bGx9LCJQYXJlbnRTdHlsZSI6bnVsbH19LHsiJGlkIjoiMTA1MCIsIl9hY3Rpdml0aWVzIjpbeyIkaWQiOiIxMDUxIiwiX3Jvd3MiOlt7IiRpZCI6IjEwNTIiLCJfdGFza3MiOlt7IiRpZCI6IjEwNTMiLCJfYXR0YWNoZWRNaWxlc3RvbmVzIjpbXSwiVGFza0RlZmluaXRpb24iOnsiJGlkIjoiMTA1NCIsIkdyb3VwTmFtZSI6bnVsbCwiU3RhcnREYXRlIjoiMjAyNS0wOS0wMVQwMDowMDowMFoiLCJFbmREYXRlIjoiMjAyNi0wMS0zMFQyMzo1OTowMFoiLCJQZXJjZW50YWdlQ29tcGxldGUiOm51bGwsIlN0eWxlIjp7IiRpZCI6IjEwNTUiLCJTaGFwZSI6MSwiU2hhcGVUaGlja25lc3MiOjAsIkR1cmF0aW9uRm9ybWF0IjowLCJJbmNsdWRlTm9uV29ya2luZ0RheXNJbkR1cmF0aW9uIjpmYWxzZSwiUGVyY2VudGFnZUNvbXBsZXRlU3R5bGUiOnsiJGlkIjoiMTA1NiIsIkZvbnRTZXR0aW5ncyI6eyIkaWQiOiIxMDU3IiwiRm9udFNpemUiOjEwLCJGb250TmFtZSI6IkNhbGlicmkiLCJJc0JvbGQiOmZhbHNlLCJJc0l0YWxpYyI6ZmFsc2UsIklzVW5kZXJsaW5lZCI6ZmFsc2UsIlBhcmVudFN0eWxlIjpudWxsfSwiQXV0b1NpemUiOjAsIkZvcmVncm91bmQiOnsiJGlkIjoiMTA1OCIsIkNvbG9yIjp7IiRpZCI6IjEwNTkiLCJBIjoyNTUsIlIiOjIzMiwiRyI6MjMyLCJCIjoyMzJ9fSwiTWF4V2lkdGgiOjIwMC4wLCJNYXhIZWlnaHQiOiJJbmZpbml0eSIsIlNtYXJ0Rm9yZWdyb3VuZElzQWN0aXZlIjpmYWxzZSwiSG9yaXpvbnRhbEFsaWdubWVudCI6MSwiVmVydGljYWxBbGlnbm1lbnQiOjEsIlNtYXJ0Rm9yZWdyb3VuZCI6bnVsbCwiQmFja2dyb3VuZEZpbGxUeXBlIjowLCJNYXJnaW4iOnsiJGlkIjoiMTA2MCIsIlRvcCI6MC4wLCJMZWZ0IjowLjAsIlJpZ2h0IjowLjAsIkJvdHRvbSI6MC4wfSwiUGFkZGluZyI6eyIkaWQiOiIxMDYxIiwiVG9wIjowLjAsIkxlZnQiOjAuMCwiUmlnaHQiOjAuMCwiQm90dG9tIjowLjB9LCJCYWNrZ3JvdW5kIjp7IiRpZCI6IjEwNjIiLCJDb2xvciI6eyIkaWQiOiIxMDYzIiwiQSI6ODksIlIiOjAsIkciOjAsIkIiOjB9fSwiSXNWaXNpYmxlIjp0cnVlLCJXaWR0aCI6MC4wLCJIZWlnaHQiOjAuMCwiQm9yZGVyU3R5bGUiOnsiJGlkIjoiMTA2NCIsIkxpbmVDb2xvciI6bnVsbCwiTGluZVdlaWdodCI6MC4wLCJMaW5lVHlwZSI6MCwiUGFyZW50U3R5bGUiOm51bGx9LCJQYXJlbnRTdHlsZSI6bnVsbH0sIkR1cmF0aW9uU3R5bGUiOnsiJGlkIjoiMTA2NSIsIkZvbnRTZXR0aW5ncyI6eyIkaWQiOiIxMDY2IiwiRm9udFNpemUiOjEwLCJGb250TmFtZSI6IkNhbGlicmkiLCJJc0JvbGQiOmZhbHNlLCJJc0l0YWxpYyI6ZmFsc2UsIklzVW5kZXJsaW5lZCI6ZmFsc2UsIlBhcmVudFN0eWxlIjpudWxsfSwiQXV0b1NpemUiOjAsIkZvcmVncm91bmQiOnsiJGlkIjoiMTA2NyIsIkNvbG9yIjp7IiRpZCI6IjEwNjgiLCJBIjoyNTUsIlIiOjIzNywiRyI6MTI1LCJCIjo0OX19LCJNYXhXaWR0aCI6MjAwLjAsIk1heEhlaWdodCI6IkluZmluaXR5IiwiU21hcnRGb3JlZ3JvdW5kSXNBY3RpdmUiOmZhbHNlLCJIb3Jpem9udGFsQWxpZ25tZW50IjowLCJWZXJ0aWNhbEFsaWdubWVudCI6MSwiU21hcnRGb3JlZ3JvdW5kIjpudWxsLCJCYWNrZ3JvdW5kRmlsbFR5cGUiOjAsIk1hcmdpbiI6eyIkaWQiOiIxMDY5IiwiVG9wIjowLjAsIkxlZnQiOjAuMCwiUmlnaHQiOjAuMCwiQm90dG9tIjowLjB9LCJQYWRkaW5nIjp7IiRpZCI6IjEwNzAiLCJUb3AiOjAuMCwiTGVmdCI6MC4wLCJSaWdodCI6MC4wLCJCb3R0b20iOjAuMH0sIkJhY2tncm91bmQiOnsiJGlkIjoiMTA3MSIsIkNvbG9yIjp7IiRpZCI6IjEwNzIiLCJBIjoyNTUsIlIiOjIzNywiRyI6MTI1LCJCIjo0OX19LCJJc1Zpc2libGUiOnRydWUsIldpZHRoIjowLjAsIkhlaWdodCI6MC4wLCJCb3JkZXJTdHlsZSI6eyIkaWQiOiIxMDczIiwiTGluZUNvbG9yIjpudWxsLCJMaW5lV2VpZ2h0IjowLjAsIkxpbmVUeXBlIjowLCJQYXJlbnRTdHlsZSI6bnVsbH0sIlBhcmVudFN0eWxlIjpudWxsfSwiSG9yaXpvbnRhbENvbm5lY3RvclN0eWxlIjp7IiRpZCI6IjEwNzQiLCJMaW5lQ29sb3IiOnsiJGlkIjoiMTA3NSIsIiR0eXBlIjoiTkxSRS5Db21tb24uRG9tLlNvbGlkQ29sb3JCcnVzaCwgTkxSRS5Db21tb24iLCJDb2xvciI6eyIkaWQiOiIxMDc2IiwiQSI6MjU1LCJSIjowLCJHIjowLCJCIjowfX0sIkxpbmVXZWlnaHQiOjAuMCwiTGluZVR5cGUiOjAsIlBhcmVudFN0eWxlIjpudWxsfSwiVmVydGljYWxDb25uZWN0b3JTdHlsZSI6eyIkaWQiOiIxMDc3IiwiTGluZUNvbG9yIjp7IiRpZCI6IjEwNzgiLCIkdHlwZSI6Ik5MUkUuQ29tbW9uLkRvbS5Tb2xpZENvbG9yQnJ1c2gsIE5MUkUuQ29tbW9uIiwiQ29sb3IiOnsiJGlkIjoiMTA3OSIsIkEiOjI1NSwiUiI6MCwiRyI6MCwiQiI6MH19LCJMaW5lV2VpZ2h0IjowLjAsIkxpbmVUeXBlIjowLCJQYXJlbnRTdHlsZSI6bnVsbH0sIk1hcmdpbiI6bnVsbCwiU3RhcnREYXRlUG9zaXRpb24iOjMsIkVuZERhdGVQb3NpdGlvbiI6MywiRGF0ZUlzVmlzaWJsZSI6dHJ1ZSwiVGl0bGVQb3NpdGlvbiI6NCwiRHVyYXRpb25Qb3NpdGlvbiI6NiwiUGVyY2VudGFnZUNvbXBsZXRlZFBvc2l0aW9uIjoyLCJWYXJpYW5jZVBvc2l0aW9uIjo2LCJTcGFjaW5nIjozLCJJc0JlbG93VGltZWJhbmQiOnRydWUsIlBlcmNlbnRhZ2VDb21wbGV0ZVNoYXBlT3BhY2l0eSI6MzUsIkJhc2VsaW5lU3R5bGUiOnsiJGlkIjoiMTA4MCIsIlNoYXBlU3R5bGUiOnsiJGlkIjoiMTA4MSIsIk1hcmdpbiI6eyIkaWQiOiIxMDgyIiwiVG9wIjowLjAsIkxlZnQiOjAuMCwiUmlnaHQiOjAuMCwiQm90dG9tIjowLjB9LCJQYWRkaW5nIjp7IiRpZCI6IjEwODMiLCJUb3AiOjAuMCwiTGVmdCI6MC4wLCJSaWdodCI6MC4wLCJCb3R0b20iOjAuMH0sIkJhY2tncm91bmQiOnsiJGlkIjoiMTA4NCIsIkNvbG9yIjp7IiRpZCI6IjEwODUiLCJBIjoxNTMsIlIiOjAsIkciOjAsIkIiOjB9fSwiSXNWaXNpYmxlIjp0cnVlLCJXaWR0aCI6MC4wLCJIZWlnaHQiOjAuMCwiQm9yZGVyU3R5bGUiOnsiJGlkIjoiMTA4NiIsIkxpbmVDb2xvciI6bnVsbCwiTGluZVdlaWdodCI6MC4wLCJMaW5lVHlwZSI6MCwiUGFyZW50U3R5bGUiOm51bGx9LCJQYXJlbnRTdHlsZSI6bnVsbH0sIk1hcmdpbiI6eyIkaWQiOiIxMDg3IiwiVG9wIjowLjAsIkxlZnQiOjAuMCwiUmlnaHQiOjAuMCwiQm90dG9tIjowLjB9LCJQYWRkaW5nIjp7IiRpZCI6IjEwODgiLCJUb3AiOjAuMCwiTGVmdCI6MC4wLCJSaWdodCI6MC4wLCJCb3R0b20iOjAuMH0sIkJhY2tncm91bmQiOm51bGwsIklzVmlzaWJsZSI6dHJ1ZSwiV2lkdGgiOjAuMCwiSGVpZ2h0IjowLjAsIkJvcmRlclN0eWxlIjpudWxsLCJQYXJlbnRTdHlsZSI6bnVsbH0sIlNoYXBlU3R5bGUiOnsiJGlkIjoiMTA4OSIsIk1hcmdpbiI6eyIkaWQiOiIxMDkwIiwiVG9wIjowLjAsIkxlZnQiOjQuMCwiUmlnaHQiOjQuMCwiQm90dG9tIjowLjB9LCJQYWRkaW5nIjp7IiRpZCI6IjEwOTEiLCJUb3AiOjAuMCwiTGVmdCI6MC4wLCJSaWdodCI6MC4wLCJCb3R0b20iOjAuMH0sIkJhY2tncm91bmQiOnsiJGlkIjoiMTA5MiIsIkNvbG9yIjp7IiRpZCI6IjEwOTMiLCJBIjoyNTUsIlIiOjMxLCJHIjo3MywiQiI6MTI1fX0sIklzVmlzaWJsZSI6dHJ1ZSwiV2lkdGgiOjAuMCwiSGVpZ2h0IjoxMC4wLCJCb3JkZXJTdHlsZSI6eyIkaWQiOiIxMDk0IiwiTGluZUNvbG9yIjp7IiRpZCI6IjEwOTUiLCIkdHlwZSI6Ik5MUkUuQ29tbW9uLkRvbS5Tb2xpZENvbG9yQnJ1c2gsIE5MUkUuQ29tbW9uIiwiQ29sb3IiOnsiJGlkIjoiMTA5NiIsIkEiOjI1NSwiUiI6MjM0LCJHIjoyMiwiQiI6MzB9fSwiTGluZVdlaWdodCI6MC4wLCJMaW5lVHlwZSI6MCwiUGFyZW50U3R5bGUiOm51bGx9LCJQYXJlbnRTdHlsZSI6bnVsbH0sIlRpdGxlU3R5bGUiOnsiJGlkIjoiMTA5NyIsIkZvbnRTZXR0aW5ncyI6eyIkaWQiOiIxMDk4IiwiRm9udFNpemUiOjExLCJGb250TmFtZSI6IkNhbGlicmkiLCJJc0JvbGQiOmZhbHNlLCJJc0l0YWxpYyI6ZmFsc2UsIklzVW5kZXJsaW5lZCI6ZmFsc2UsIlBhcmVudFN0eWxlIjpudWxsfSwiQXV0b1NpemUiOjAsIkZvcmVncm91bmQiOnsiJGlkIjoiMTA5OSIsIkNvbG9yIjp7IiRpZCI6IjExMDAiLCJBIjoyNTUsIlIiOjAsIkciOjAsIkIiOjB9fSwiTWF4V2lkdGgiOjcyMC4wLCJNYXhIZWlnaHQiOiJJbmZpbml0eSIsIlNtYXJ0Rm9yZWdyb3VuZElzQWN0aXZlIjpmYWxzZSwiSG9yaXpvbnRhbEFsaWdubWVudCI6MCwiVmVydGljYWxBbGlnbm1lbnQiOjEsIlNtYXJ0Rm9yZWdyb3VuZCI6bnVsbCwiQmFja2dyb3VuZEZpbGxUeXBlIjowLCJNYXJnaW4iOnsiJGlkIjoiMTEwMSIsIlRvcCI6MC4wLCJMZWZ0IjowLjAsIlJpZ2h0IjowLjAsIkJvdHRvbSI6MC4wfSwiUGFkZGluZyI6eyIkaWQiOiIxMTAyIiwiVG9wIjowLjAsIkxlZnQiOjAuMCwiUmlnaHQiOjAuMCwiQm90dG9tIjowLjB9LCJCYWNrZ3JvdW5kIjp7IiRpZCI6IjExMDMiLCJDb2xvciI6eyIkaWQiOiIxMTA0IiwiQSI6MCwiUiI6MjU1LCJHIjoyNTUsIkIiOjI1NX19LCJJc1Zpc2libGUiOnRydWUsIldpZHRoIjowLjAsIkhlaWdodCI6MC4wLCJCb3JkZXJTdHlsZSI6eyIkaWQiOiIxMTA1IiwiTGluZUNvbG9yIjpudWxsLCJMaW5lV2VpZ2h0IjowLjAsIkxpbmVUeXBlIjowLCJQYXJlbnRTdHlsZSI6bnVsbH0sIlBhcmVudFN0eWxlIjpudWxsfSwiRGF0ZVN0eWxlIjp7IiRpZCI6IjExMDYiLCJGb250U2V0dGluZ3MiOnsiJGlkIjoiMTEwNyIsIkZvbnRTaXplIjoxMCwiRm9udE5hbWUiOiJDYWxpYnJpIiwiSXNCb2xkIjpmYWxzZSwiSXNJdGFsaWMiOmZhbHNlLCJJc1VuZGVybGluZWQiOmZhbHNlLCJQYXJlbnRTdHlsZSI6bnVsbH0sIkF1dG9TaXplIjowLCJGb3JlZ3JvdW5kIjp7IiRpZCI6IjExMDgiLCJDb2xvciI6eyIkaWQiOiIxMTA5IiwiQSI6MjU1LCJSIjoxNCwiRyI6NDAsIkIiOjY1fX0sIk1heFdpZHRoIjoyMDAuMCwiTWF4SGVpZ2h0IjoiSW5maW5pdHkiLCJTbWFydEZvcmVncm91bmRJc0FjdGl2ZSI6ZmFsc2UsIkhvcml6b250YWxBbGlnbm1lbnQiOjIsIlZlcnRpY2FsQWxpZ25tZW50IjoxLCJTbWFydEZvcmVncm91bmQiOm51bGwsIkJhY2tncm91bmRGaWxsVHlwZSI6MCwiTWFyZ2luIjp7IiRpZCI6IjExMTAiLCJUb3AiOjAuMCwiTGVmdCI6MC4wLCJSaWdodCI6MC4wLCJCb3R0b20iOjAuMH0sIlBhZGRpbmciOnsiJGlkIjoiMTExMSIsIlRvcCI6MC4wLCJMZWZ0IjowLjAsIlJpZ2h0IjowLjAsIkJvdHRvbSI6MC4wfSwiQmFja2dyb3VuZCI6eyIkaWQiOiIxMTEyIiwiQ29sb3IiOnsiJGlkIjoiMTExMyIsIkEiOjAsIlIiOjI1NSwiRyI6MjU1LCJCIjoyNTV9fSwiSXNWaXNpYmxlIjp0cnVlLCJXaWR0aCI6MC4wLCJIZWlnaHQiOjAuMCwiQm9yZGVyU3R5bGUiOnsiJGlkIjoiMTExNCIsIkxpbmVDb2xvciI6bnVsbCwiTGluZVdlaWdodCI6MC4wLCJMaW5lVHlwZSI6MCwiUGFyZW50U3R5bGUiOm51bGx9LCJQYXJlbnRTdHlsZSI6bnVsbH0sIkRhdGVGb3JtYXQiOnsiJGlkIjoiMTExNSIsIkZvcm1hdFN0cmluZyI6Ik1NTSB5eXl5IiwiU2VwYXJhdG9yIjoiLyIsIlVzZUludGVybmF0aW9uYWxEYXRlRm9ybWF0IjpmYWxzZSwiRGF0ZUlzVmlzaWJsZSI6dHJ1ZSwiVGltZUlzVmlzaWJsZSI6ZmFsc2UsIkhvdXJEaWdpdHMiOjEsIkFtUG1EZXNpZ25hdG9yIjoyLCJUcmltMDBNaW51dGVzIjpmYWxzZSwiTGFzdEtub3duVmlzaWJpbGl0eVN0YXRlIjpudWxsfSwiV2Vla051bWJlcmluZyI6eyIkaWQiOiIxMTE2IiwiRm9ybWF0IjowLCJJc1Zpc2libGUiOmZhbHNlLCJMYXN0S25vd25WaXNpYmlsaXR5U3RhdGUiOmZhbHNlfSwiSXNWaXNpYmxlIjp0cnVlLCJWYXJpYW5jZVN0eWxlIjp7IiRpZCI6IjExMTciLCJUZXh0U3R5bGUiOnsiJGlkIjoiMTExOCIsIkZvbnRTZXR0aW5ncyI6eyIkaWQiOiIxMTE5IiwiRm9udFNpemUiOjExLCJGb250TmFtZSI6IkNhbGlicmkiLCJJc0JvbGQiOmZhbHNlLCJJc0l0YWxpYyI6ZmFsc2UsIklzVW5kZXJsaW5lZCI6ZmFsc2UsIlBhcmVudFN0eWxlIjpudWxsfSwiQXV0b1NpemUiOjAsIkZvcmVncm91bmQiOnsiJGlkIjoiMTEyMCIsIkNvbG9yIjp7IiRpZCI6IjExMjE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MTEyMiIsIlRvcCI6MC4wLCJMZWZ0IjowLjAsIlJpZ2h0IjowLjAsIkJvdHRvbSI6MC4wfSwiUGFkZGluZyI6eyIkaWQiOiIxMTIzIiwiVG9wIjowLjAsIkxlZnQiOjAuMCwiUmlnaHQiOjAuMCwiQm90dG9tIjowLjB9LCJCYWNrZ3JvdW5kIjp7IiRpZCI6IjExMjQiLCJDb2xvciI6eyIkaWQiOiIxMTI1IiwiQSI6MCwiUiI6MCwiRyI6MCwiQiI6MH19LCJJc1Zpc2libGUiOnRydWUsIldpZHRoIjowLjAsIkhlaWdodCI6MC4wLCJCb3JkZXJTdHlsZSI6eyIkaWQiOiIxMTI2IiwiTGluZUNvbG9yIjpudWxsLCJMaW5lV2VpZ2h0IjowLjAsIkxpbmVUeXBlIjowLCJQYXJlbnRTdHlsZSI6bnVsbH0sIlBhcmVudFN0eWxlIjpudWxsfSwiUGFyZW50U3R5bGUiOm51bGx9LCJQYXJlbnRTdHlsZSI6bnVsbH0sIkluZGV4IjoxMywiU21hcnREdXJhdGlvbkFjdGl2YXRlZCI6ZmFsc2UsIkRhdGVGb3JtYXQiOnsiJHJlZiI6IjExMTUifSwiV2Vla051bWJlcmluZyI6eyIkaWQiOiIxMTI3IiwiRm9ybWF0IjowLCJJc1Zpc2libGUiOmZhbHNlLCJMYXN0S25vd25WaXNpYmlsaXR5U3RhdGUiOmZhbHNlfSwiQmFzZWxpbmVEYXRhIjp7IiRpZCI6IjExMjgiLCJTdGFydERhdGUiOiIyMDI1LTA5LTAxVDAwOjAwOjAwWiIsIkVuZERhdGUiOiIyMDI2LTAxLTMwVDIzOjU5OjAwWiJ9LCJJZCI6IjE1MTU0ZDhiLTI5NmUtNDc3Zi1iMDRhLWViOGU5N2EwMjU0MSIsIkltcG9ydElkIjpudWxsLCJUaXRsZSI6IlN1cHBvcnQgZm9yIEFuYWx5emVyIGFuZCBEZXQgQjogRGVzaWduIHBoYXNlIChMTEIpIiwiTm90ZSI6bnVsbCwiSHlwZXJsaW5rIjp7IiRpZCI6IjExMjkiLCJBZGRyZXNzIjpudWxsLCJTdWJBZGRyZXNzIjpudWxsfSwiSXNDaGFuZ2VkIjpmYWxzZSwiSXNOZXciOmZhbHNlfX1dLCJfbWlsZXN0b25lcyI6W10sIklkIjoiMDAwMDAwMDAtMDAwMC0wMDAwLTAwMDAtMDAwMDAwMDAwMDAwIiwiSXNTaW5nbGVJdGVtUm93Ijp0cnVlfSx7IiRpZCI6IjExMzAiLCJfdGFza3MiOlt7IiRpZCI6IjExMzEiLCJfYXR0YWNoZWRNaWxlc3RvbmVzIjpbXSwiVGFza0RlZmluaXRpb24iOnsiJGlkIjoiMTEzMiIsIkdyb3VwTmFtZSI6bnVsbCwiU3RhcnREYXRlIjoiMjAyNi0wMi0wMlQwMDowMDowMFoiLCJFbmREYXRlIjoiMjAyNi0wNy0xM1QyMzo1OTowMFoiLCJQZXJjZW50YWdlQ29tcGxldGUiOm51bGwsIlN0eWxlIjp7IiRpZCI6IjExMzMiLCJTaGFwZSI6MSwiU2hhcGVUaGlja25lc3MiOjAsIkR1cmF0aW9uRm9ybWF0IjowLCJJbmNsdWRlTm9uV29ya2luZ0RheXNJbkR1cmF0aW9uIjpmYWxzZSwiUGVyY2VudGFnZUNvbXBsZXRlU3R5bGUiOnsiJGlkIjoiMTEzNCIsIkZvbnRTZXR0aW5ncyI6eyIkaWQiOiIxMTM1IiwiRm9udFNpemUiOjEwLCJGb250TmFtZSI6IkNhbGlicmkiLCJJc0JvbGQiOmZhbHNlLCJJc0l0YWxpYyI6ZmFsc2UsIklzVW5kZXJsaW5lZCI6ZmFsc2UsIlBhcmVudFN0eWxlIjpudWxsfSwiQXV0b1NpemUiOjAsIkZvcmVncm91bmQiOnsiJGlkIjoiMTEzNiIsIkNvbG9yIjp7IiRpZCI6IjExMzciLCJBIjoyNTUsIlIiOjIzMiwiRyI6MjMyLCJCIjoyMzJ9fSwiTWF4V2lkdGgiOjIwMC4wLCJNYXhIZWlnaHQiOiJJbmZpbml0eSIsIlNtYXJ0Rm9yZWdyb3VuZElzQWN0aXZlIjpmYWxzZSwiSG9yaXpvbnRhbEFsaWdubWVudCI6MSwiVmVydGljYWxBbGlnbm1lbnQiOjEsIlNtYXJ0Rm9yZWdyb3VuZCI6bnVsbCwiQmFja2dyb3VuZEZpbGxUeXBlIjowLCJNYXJnaW4iOnsiJGlkIjoiMTEzOCIsIlRvcCI6MC4wLCJMZWZ0IjowLjAsIlJpZ2h0IjowLjAsIkJvdHRvbSI6MC4wfSwiUGFkZGluZyI6eyIkaWQiOiIxMTM5IiwiVG9wIjowLjAsIkxlZnQiOjAuMCwiUmlnaHQiOjAuMCwiQm90dG9tIjowLjB9LCJCYWNrZ3JvdW5kIjp7IiRpZCI6IjExNDAiLCJDb2xvciI6eyIkaWQiOiIxMTQxIiwiQSI6ODksIlIiOjAsIkciOjAsIkIiOjB9fSwiSXNWaXNpYmxlIjp0cnVlLCJXaWR0aCI6MC4wLCJIZWlnaHQiOjAuMCwiQm9yZGVyU3R5bGUiOnsiJGlkIjoiMTE0MiIsIkxpbmVDb2xvciI6bnVsbCwiTGluZVdlaWdodCI6MC4wLCJMaW5lVHlwZSI6MCwiUGFyZW50U3R5bGUiOm51bGx9LCJQYXJlbnRTdHlsZSI6bnVsbH0sIkR1cmF0aW9uU3R5bGUiOnsiJGlkIjoiMTE0MyIsIkZvbnRTZXR0aW5ncyI6eyIkaWQiOiIxMTQ0IiwiRm9udFNpemUiOjEwLCJGb250TmFtZSI6IkNhbGlicmkiLCJJc0JvbGQiOmZhbHNlLCJJc0l0YWxpYyI6ZmFsc2UsIklzVW5kZXJsaW5lZCI6ZmFsc2UsIlBhcmVudFN0eWxlIjpudWxsfSwiQXV0b1NpemUiOjAsIkZvcmVncm91bmQiOnsiJGlkIjoiMTE0NSIsIkNvbG9yIjp7IiRpZCI6IjExNDYiLCJBIjoyNTUsIlIiOjIzNywiRyI6MTI1LCJCIjo0OX19LCJNYXhXaWR0aCI6MjAwLjAsIk1heEhlaWdodCI6IkluZmluaXR5IiwiU21hcnRGb3JlZ3JvdW5kSXNBY3RpdmUiOmZhbHNlLCJIb3Jpem9udGFsQWxpZ25tZW50IjowLCJWZXJ0aWNhbEFsaWdubWVudCI6MSwiU21hcnRGb3JlZ3JvdW5kIjpudWxsLCJCYWNrZ3JvdW5kRmlsbFR5cGUiOjAsIk1hcmdpbiI6eyIkaWQiOiIxMTQ3IiwiVG9wIjowLjAsIkxlZnQiOjAuMCwiUmlnaHQiOjAuMCwiQm90dG9tIjowLjB9LCJQYWRkaW5nIjp7IiRpZCI6IjExNDgiLCJUb3AiOjAuMCwiTGVmdCI6MC4wLCJSaWdodCI6MC4wLCJCb3R0b20iOjAuMH0sIkJhY2tncm91bmQiOnsiJGlkIjoiMTE0OSIsIkNvbG9yIjp7IiRpZCI6IjExNTAiLCJBIjoyNTUsIlIiOjIzNywiRyI6MTI1LCJCIjo0OX19LCJJc1Zpc2libGUiOnRydWUsIldpZHRoIjowLjAsIkhlaWdodCI6MC4wLCJCb3JkZXJTdHlsZSI6eyIkaWQiOiIxMTUxIiwiTGluZUNvbG9yIjpudWxsLCJMaW5lV2VpZ2h0IjowLjAsIkxpbmVUeXBlIjowLCJQYXJlbnRTdHlsZSI6bnVsbH0sIlBhcmVudFN0eWxlIjpudWxsfSwiSG9yaXpvbnRhbENvbm5lY3RvclN0eWxlIjp7IiRpZCI6IjExNTIiLCJMaW5lQ29sb3IiOnsiJGlkIjoiMTE1MyIsIiR0eXBlIjoiTkxSRS5Db21tb24uRG9tLlNvbGlkQ29sb3JCcnVzaCwgTkxSRS5Db21tb24iLCJDb2xvciI6eyIkaWQiOiIxMTU0IiwiQSI6MjU1LCJSIjowLCJHIjowLCJCIjowfX0sIkxpbmVXZWlnaHQiOjAuMCwiTGluZVR5cGUiOjAsIlBhcmVudFN0eWxlIjpudWxsfSwiVmVydGljYWxDb25uZWN0b3JTdHlsZSI6eyIkaWQiOiIxMTU1IiwiTGluZUNvbG9yIjp7IiRpZCI6IjExNTYiLCIkdHlwZSI6Ik5MUkUuQ29tbW9uLkRvbS5Tb2xpZENvbG9yQnJ1c2gsIE5MUkUuQ29tbW9uIiwiQ29sb3IiOnsiJGlkIjoiMTE1NyIsIkEiOjI1NSwiUiI6MCwiRyI6MCwiQiI6MH19LCJMaW5lV2VpZ2h0IjowLjAsIkxpbmVUeXBlIjowLCJQYXJlbnRTdHlsZSI6bnVsbH0sIk1hcmdpbiI6bnVsbCwiU3RhcnREYXRlUG9zaXRpb24iOjMsIkVuZERhdGVQb3NpdGlvbiI6MywiRGF0ZUlzVmlzaWJsZSI6dHJ1ZSwiVGl0bGVQb3NpdGlvbiI6NCwiRHVyYXRpb25Qb3NpdGlvbiI6NiwiUGVyY2VudGFnZUNvbXBsZXRlZFBvc2l0aW9uIjoyLCJWYXJpYW5jZVBvc2l0aW9uIjo2LCJTcGFjaW5nIjozLCJJc0JlbG93VGltZWJhbmQiOnRydWUsIlBlcmNlbnRhZ2VDb21wbGV0ZVNoYXBlT3BhY2l0eSI6MzUsIkJhc2VsaW5lU3R5bGUiOnsiJGlkIjoiMTE1OCIsIlNoYXBlU3R5bGUiOnsiJGlkIjoiMTE1OSIsIk1hcmdpbiI6eyIkaWQiOiIxMTYwIiwiVG9wIjowLjAsIkxlZnQiOjAuMCwiUmlnaHQiOjAuMCwiQm90dG9tIjowLjB9LCJQYWRkaW5nIjp7IiRpZCI6IjExNjEiLCJUb3AiOjAuMCwiTGVmdCI6MC4wLCJSaWdodCI6MC4wLCJCb3R0b20iOjAuMH0sIkJhY2tncm91bmQiOnsiJGlkIjoiMTE2MiIsIkNvbG9yIjp7IiRpZCI6IjExNjMiLCJBIjoxNTMsIlIiOjAsIkciOjAsIkIiOjB9fSwiSXNWaXNpYmxlIjp0cnVlLCJXaWR0aCI6MC4wLCJIZWlnaHQiOjAuMCwiQm9yZGVyU3R5bGUiOnsiJGlkIjoiMTE2NCIsIkxpbmVDb2xvciI6bnVsbCwiTGluZVdlaWdodCI6MC4wLCJMaW5lVHlwZSI6MCwiUGFyZW50U3R5bGUiOm51bGx9LCJQYXJlbnRTdHlsZSI6bnVsbH0sIk1hcmdpbiI6eyIkaWQiOiIxMTY1IiwiVG9wIjowLjAsIkxlZnQiOjAuMCwiUmlnaHQiOjAuMCwiQm90dG9tIjowLjB9LCJQYWRkaW5nIjp7IiRpZCI6IjExNjYiLCJUb3AiOjAuMCwiTGVmdCI6MC4wLCJSaWdodCI6MC4wLCJCb3R0b20iOjAuMH0sIkJhY2tncm91bmQiOm51bGwsIklzVmlzaWJsZSI6dHJ1ZSwiV2lkdGgiOjAuMCwiSGVpZ2h0IjowLjAsIkJvcmRlclN0eWxlIjpudWxsLCJQYXJlbnRTdHlsZSI6bnVsbH0sIlNoYXBlU3R5bGUiOnsiJGlkIjoiMTE2NyIsIk1hcmdpbiI6eyIkaWQiOiIxMTY4IiwiVG9wIjowLjAsIkxlZnQiOjQuMCwiUmlnaHQiOjQuMCwiQm90dG9tIjowLjB9LCJQYWRkaW5nIjp7IiRpZCI6IjExNjkiLCJUb3AiOjAuMCwiTGVmdCI6MC4wLCJSaWdodCI6MC4wLCJCb3R0b20iOjAuMH0sIkJhY2tncm91bmQiOnsiJGlkIjoiMTE3MCIsIkNvbG9yIjp7IiRpZCI6IjExNzEiLCJBIjoyNTUsIlIiOjMxLCJHIjo3MywiQiI6MTI1fX0sIklzVmlzaWJsZSI6dHJ1ZSwiV2lkdGgiOjAuMCwiSGVpZ2h0IjoxMC4wLCJCb3JkZXJTdHlsZSI6eyIkaWQiOiIxMTcyIiwiTGluZUNvbG9yIjp7IiRpZCI6IjExNzMiLCIkdHlwZSI6Ik5MUkUuQ29tbW9uLkRvbS5Tb2xpZENvbG9yQnJ1c2gsIE5MUkUuQ29tbW9uIiwiQ29sb3IiOnsiJGlkIjoiMTE3NCIsIkEiOjI1NSwiUiI6MjM0LCJHIjoyMiwiQiI6MzB9fSwiTGluZVdlaWdodCI6MC4wLCJMaW5lVHlwZSI6MCwiUGFyZW50U3R5bGUiOm51bGx9LCJQYXJlbnRTdHlsZSI6bnVsbH0sIlRpdGxlU3R5bGUiOnsiJGlkIjoiMTE3NSIsIkZvbnRTZXR0aW5ncyI6eyIkaWQiOiIxMTc2IiwiRm9udFNpemUiOjExLCJGb250TmFtZSI6IkNhbGlicmkiLCJJc0JvbGQiOmZhbHNlLCJJc0l0YWxpYyI6ZmFsc2UsIklzVW5kZXJsaW5lZCI6ZmFsc2UsIlBhcmVudFN0eWxlIjpudWxsfSwiQXV0b1NpemUiOjAsIkZvcmVncm91bmQiOnsiJGlkIjoiMTE3NyIsIkNvbG9yIjp7IiRpZCI6IjExNzgiLCJBIjoyNTUsIlIiOjAsIkciOjAsIkIiOjB9fSwiTWF4V2lkdGgiOjcyMC4wLCJNYXhIZWlnaHQiOiJJbmZpbml0eSIsIlNtYXJ0Rm9yZWdyb3VuZElzQWN0aXZlIjpmYWxzZSwiSG9yaXpvbnRhbEFsaWdubWVudCI6MCwiVmVydGljYWxBbGlnbm1lbnQiOjEsIlNtYXJ0Rm9yZWdyb3VuZCI6bnVsbCwiQmFja2dyb3VuZEZpbGxUeXBlIjowLCJNYXJnaW4iOnsiJGlkIjoiMTE3OSIsIlRvcCI6MC4wLCJMZWZ0IjowLjAsIlJpZ2h0IjowLjAsIkJvdHRvbSI6MC4wfSwiUGFkZGluZyI6eyIkaWQiOiIxMTgwIiwiVG9wIjowLjAsIkxlZnQiOjAuMCwiUmlnaHQiOjAuMCwiQm90dG9tIjowLjB9LCJCYWNrZ3JvdW5kIjp7IiRpZCI6IjExODEiLCJDb2xvciI6eyIkaWQiOiIxMTgyIiwiQSI6MCwiUiI6MjU1LCJHIjoyNTUsIkIiOjI1NX19LCJJc1Zpc2libGUiOnRydWUsIldpZHRoIjowLjAsIkhlaWdodCI6MC4wLCJCb3JkZXJTdHlsZSI6eyIkaWQiOiIxMTgzIiwiTGluZUNvbG9yIjpudWxsLCJMaW5lV2VpZ2h0IjowLjAsIkxpbmVUeXBlIjowLCJQYXJlbnRTdHlsZSI6bnVsbH0sIlBhcmVudFN0eWxlIjpudWxsfSwiRGF0ZVN0eWxlIjp7IiRpZCI6IjExODQiLCJGb250U2V0dGluZ3MiOnsiJGlkIjoiMTE4NSIsIkZvbnRTaXplIjoxMCwiRm9udE5hbWUiOiJDYWxpYnJpIiwiSXNCb2xkIjpmYWxzZSwiSXNJdGFsaWMiOmZhbHNlLCJJc1VuZGVybGluZWQiOmZhbHNlLCJQYXJlbnRTdHlsZSI6bnVsbH0sIkF1dG9TaXplIjowLCJGb3JlZ3JvdW5kIjp7IiRpZCI6IjExODYiLCJDb2xvciI6eyIkaWQiOiIxMTg3IiwiQSI6MjU1LCJSIjoxNCwiRyI6NDAsIkIiOjY1fX0sIk1heFdpZHRoIjoyMDAuMCwiTWF4SGVpZ2h0IjoiSW5maW5pdHkiLCJTbWFydEZvcmVncm91bmRJc0FjdGl2ZSI6ZmFsc2UsIkhvcml6b250YWxBbGlnbm1lbnQiOjIsIlZlcnRpY2FsQWxpZ25tZW50IjoxLCJTbWFydEZvcmVncm91bmQiOm51bGwsIkJhY2tncm91bmRGaWxsVHlwZSI6MCwiTWFyZ2luIjp7IiRpZCI6IjExODgiLCJUb3AiOjAuMCwiTGVmdCI6MC4wLCJSaWdodCI6MC4wLCJCb3R0b20iOjAuMH0sIlBhZGRpbmciOnsiJGlkIjoiMTE4OSIsIlRvcCI6MC4wLCJMZWZ0IjowLjAsIlJpZ2h0IjowLjAsIkJvdHRvbSI6MC4wfSwiQmFja2dyb3VuZCI6eyIkaWQiOiIxMTkwIiwiQ29sb3IiOnsiJGlkIjoiMTE5MSIsIkEiOjAsIlIiOjI1NSwiRyI6MjU1LCJCIjoyNTV9fSwiSXNWaXNpYmxlIjp0cnVlLCJXaWR0aCI6MC4wLCJIZWlnaHQiOjAuMCwiQm9yZGVyU3R5bGUiOnsiJGlkIjoiMTE5MiIsIkxpbmVDb2xvciI6bnVsbCwiTGluZVdlaWdodCI6MC4wLCJMaW5lVHlwZSI6MCwiUGFyZW50U3R5bGUiOm51bGx9LCJQYXJlbnRTdHlsZSI6bnVsbH0sIkRhdGVGb3JtYXQiOnsiJGlkIjoiMTE5MyIsIkZvcm1hdFN0cmluZyI6Ik1NTSB5eXl5IiwiU2VwYXJhdG9yIjoiLyIsIlVzZUludGVybmF0aW9uYWxEYXRlRm9ybWF0IjpmYWxzZSwiRGF0ZUlzVmlzaWJsZSI6dHJ1ZSwiVGltZUlzVmlzaWJsZSI6ZmFsc2UsIkhvdXJEaWdpdHMiOjEsIkFtUG1EZXNpZ25hdG9yIjoyLCJUcmltMDBNaW51dGVzIjpmYWxzZSwiTGFzdEtub3duVmlzaWJpbGl0eVN0YXRlIjpudWxsfSwiV2Vla051bWJlcmluZyI6eyIkaWQiOiIxMTk0IiwiRm9ybWF0IjowLCJJc1Zpc2libGUiOmZhbHNlLCJMYXN0S25vd25WaXNpYmlsaXR5U3RhdGUiOmZhbHNlfSwiSXNWaXNpYmxlIjp0cnVlLCJWYXJpYW5jZVN0eWxlIjp7IiRpZCI6IjExOTUiLCJUZXh0U3R5bGUiOnsiJGlkIjoiMTE5NiIsIkZvbnRTZXR0aW5ncyI6eyIkaWQiOiIxMTk3IiwiRm9udFNpemUiOjExLCJGb250TmFtZSI6IkNhbGlicmkiLCJJc0JvbGQiOmZhbHNlLCJJc0l0YWxpYyI6ZmFsc2UsIklzVW5kZXJsaW5lZCI6ZmFsc2UsIlBhcmVudFN0eWxlIjpudWxsfSwiQXV0b1NpemUiOjAsIkZvcmVncm91bmQiOnsiJGlkIjoiMTE5OCIsIkNvbG9yIjp7IiRpZCI6IjExOTk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MTIwMCIsIlRvcCI6MC4wLCJMZWZ0IjowLjAsIlJpZ2h0IjowLjAsIkJvdHRvbSI6MC4wfSwiUGFkZGluZyI6eyIkaWQiOiIxMjAxIiwiVG9wIjowLjAsIkxlZnQiOjAuMCwiUmlnaHQiOjAuMCwiQm90dG9tIjowLjB9LCJCYWNrZ3JvdW5kIjp7IiRpZCI6IjEyMDIiLCJDb2xvciI6eyIkaWQiOiIxMjAzIiwiQSI6MCwiUiI6MCwiRyI6MCwiQiI6MH19LCJJc1Zpc2libGUiOnRydWUsIldpZHRoIjowLjAsIkhlaWdodCI6MC4wLCJCb3JkZXJTdHlsZSI6eyIkaWQiOiIxMjA0IiwiTGluZUNvbG9yIjpudWxsLCJMaW5lV2VpZ2h0IjowLjAsIkxpbmVUeXBlIjowLCJQYXJlbnRTdHlsZSI6bnVsbH0sIlBhcmVudFN0eWxlIjpudWxsfSwiUGFyZW50U3R5bGUiOm51bGx9LCJQYXJlbnRTdHlsZSI6bnVsbH0sIkluZGV4IjoxNCwiU21hcnREdXJhdGlvbkFjdGl2YXRlZCI6ZmFsc2UsIkRhdGVGb3JtYXQiOnsiJHJlZiI6IjExOTMifSwiV2Vla051bWJlcmluZyI6eyIkaWQiOiIxMjA1IiwiRm9ybWF0IjowLCJJc1Zpc2libGUiOmZhbHNlLCJMYXN0S25vd25WaXNpYmlsaXR5U3RhdGUiOmZhbHNlfSwiQmFzZWxpbmVEYXRhIjp7IiRpZCI6IjEyMDYiLCJTdGFydERhdGUiOiIyMDI2LTAyLTAyVDAwOjAwOjAwWiIsIkVuZERhdGUiOiIyMDI2LTA3LTEzVDIzOjU5OjAwWiJ9LCJJZCI6IjNlZWYzNGI2LTE2ZDktNGU2MS1hNWJiLTBiZDVhY2RkNWYyZiIsIkltcG9ydElkIjpudWxsLCJUaXRsZSI6IlN1cHBvcnQgZm9yIEFuYWx5emVyIGFuZCBEZXQgQjogUHJvY3VyZW1lbnQgYW5kIE1hbnVmYWN0dXJpbmcgcGhhc2UgKExMQikiLCJOb3RlIjpudWxsLCJIeXBlcmxpbmsiOnsiJGlkIjoiMTIwNyIsIkFkZHJlc3MiOiIiLCJTdWJBZGRyZXNzIjoiIn0sIklzQ2hhbmdlZCI6ZmFsc2UsIklzTmV3IjpmYWxzZX19XSwiX21pbGVzdG9uZXMiOltdLCJJZCI6IjAwMDAwMDAwLTAwMDAtMDAwMC0wMDAwLTAwMDAwMDAwMDAwMCIsIklzU2luZ2xlSXRlbVJvdyI6dHJ1ZX0seyIkaWQiOiIxMjA4IiwiX3Rhc2tzIjpbeyIkaWQiOiIxMjA5IiwiX2F0dGFjaGVkTWlsZXN0b25lcyI6W10sIlRhc2tEZWZpbml0aW9uIjp7IiRpZCI6IjEyMTAiLCJHcm91cE5hbWUiOm51bGwsIlN0YXJ0RGF0ZSI6IjIwMjYtMDctMTRUMDA6MDA6MDBaIiwiRW5kRGF0ZSI6IjIwMjYtMTEtMTNUMjM6NTk6MDBaIiwiUGVyY2VudGFnZUNvbXBsZXRlIjpudWxsLCJTdHlsZSI6eyIkaWQiOiIxMjExIiwiU2hhcGUiOjEsIlNoYXBlVGhpY2tuZXNzIjowLCJEdXJhdGlvbkZvcm1hdCI6MCwiSW5jbHVkZU5vbldvcmtpbmdEYXlzSW5EdXJhdGlvbiI6ZmFsc2UsIlBlcmNlbnRhZ2VDb21wbGV0ZVN0eWxlIjp7IiRpZCI6IjEyMTIiLCJGb250U2V0dGluZ3MiOnsiJGlkIjoiMTIxMyIsIkZvbnRTaXplIjoxMCwiRm9udE5hbWUiOiJDYWxpYnJpIiwiSXNCb2xkIjpmYWxzZSwiSXNJdGFsaWMiOmZhbHNlLCJJc1VuZGVybGluZWQiOmZhbHNlLCJQYXJlbnRTdHlsZSI6bnVsbH0sIkF1dG9TaXplIjowLCJGb3JlZ3JvdW5kIjp7IiRpZCI6IjEyMTQiLCJDb2xvciI6eyIkaWQiOiIxMjE1IiwiQSI6MjU1LCJSIjoyMzIsIkciOjIzMiwiQiI6MjMyfX0sIk1heFdpZHRoIjoyMDAuMCwiTWF4SGVpZ2h0IjoiSW5maW5pdHkiLCJTbWFydEZvcmVncm91bmRJc0FjdGl2ZSI6ZmFsc2UsIkhvcml6b250YWxBbGlnbm1lbnQiOjEsIlZlcnRpY2FsQWxpZ25tZW50IjoxLCJTbWFydEZvcmVncm91bmQiOm51bGwsIkJhY2tncm91bmRGaWxsVHlwZSI6MCwiTWFyZ2luIjp7IiRpZCI6IjEyMTYiLCJUb3AiOjAuMCwiTGVmdCI6MC4wLCJSaWdodCI6MC4wLCJCb3R0b20iOjAuMH0sIlBhZGRpbmciOnsiJGlkIjoiMTIxNyIsIlRvcCI6MC4wLCJMZWZ0IjowLjAsIlJpZ2h0IjowLjAsIkJvdHRvbSI6MC4wfSwiQmFja2dyb3VuZCI6eyIkaWQiOiIxMjE4IiwiQ29sb3IiOnsiJGlkIjoiMTIxOSIsIkEiOjg5LCJSIjowLCJHIjowLCJCIjowfX0sIklzVmlzaWJsZSI6dHJ1ZSwiV2lkdGgiOjAuMCwiSGVpZ2h0IjowLjAsIkJvcmRlclN0eWxlIjp7IiRpZCI6IjEyMjAiLCJMaW5lQ29sb3IiOm51bGwsIkxpbmVXZWlnaHQiOjAuMCwiTGluZVR5cGUiOjAsIlBhcmVudFN0eWxlIjpudWxsfSwiUGFyZW50U3R5bGUiOm51bGx9LCJEdXJhdGlvblN0eWxlIjp7IiRpZCI6IjEyMjEiLCJGb250U2V0dGluZ3MiOnsiJGlkIjoiMTIyMiIsIkZvbnRTaXplIjoxMCwiRm9udE5hbWUiOiJDYWxpYnJpIiwiSXNCb2xkIjpmYWxzZSwiSXNJdGFsaWMiOmZhbHNlLCJJc1VuZGVybGluZWQiOmZhbHNlLCJQYXJlbnRTdHlsZSI6bnVsbH0sIkF1dG9TaXplIjowLCJGb3JlZ3JvdW5kIjp7IiRpZCI6IjEyMjMiLCJDb2xvciI6eyIkaWQiOiIxMjI0IiwiQSI6MjU1LCJSIjoyMzcsIkciOjEyNSwiQiI6NDl9fSwiTWF4V2lkdGgiOjIwMC4wLCJNYXhIZWlnaHQiOiJJbmZpbml0eSIsIlNtYXJ0Rm9yZWdyb3VuZElzQWN0aXZlIjpmYWxzZSwiSG9yaXpvbnRhbEFsaWdubWVudCI6MCwiVmVydGljYWxBbGlnbm1lbnQiOjEsIlNtYXJ0Rm9yZWdyb3VuZCI6bnVsbCwiQmFja2dyb3VuZEZpbGxUeXBlIjowLCJNYXJnaW4iOnsiJGlkIjoiMTIyNSIsIlRvcCI6MC4wLCJMZWZ0IjowLjAsIlJpZ2h0IjowLjAsIkJvdHRvbSI6MC4wfSwiUGFkZGluZyI6eyIkaWQiOiIxMjI2IiwiVG9wIjowLjAsIkxlZnQiOjAuMCwiUmlnaHQiOjAuMCwiQm90dG9tIjowLjB9LCJCYWNrZ3JvdW5kIjp7IiRpZCI6IjEyMjciLCJDb2xvciI6eyIkaWQiOiIxMjI4IiwiQSI6MjU1LCJSIjoyMzcsIkciOjEyNSwiQiI6NDl9fSwiSXNWaXNpYmxlIjp0cnVlLCJXaWR0aCI6MC4wLCJIZWlnaHQiOjAuMCwiQm9yZGVyU3R5bGUiOnsiJGlkIjoiMTIyOSIsIkxpbmVDb2xvciI6bnVsbCwiTGluZVdlaWdodCI6MC4wLCJMaW5lVHlwZSI6MCwiUGFyZW50U3R5bGUiOm51bGx9LCJQYXJlbnRTdHlsZSI6bnVsbH0sIkhvcml6b250YWxDb25uZWN0b3JTdHlsZSI6eyIkaWQiOiIxMjMwIiwiTGluZUNvbG9yIjp7IiRpZCI6IjEyMzEiLCIkdHlwZSI6Ik5MUkUuQ29tbW9uLkRvbS5Tb2xpZENvbG9yQnJ1c2gsIE5MUkUuQ29tbW9uIiwiQ29sb3IiOnsiJGlkIjoiMTIzMiIsIkEiOjI1NSwiUiI6MCwiRyI6MCwiQiI6MH19LCJMaW5lV2VpZ2h0IjowLjAsIkxpbmVUeXBlIjowLCJQYXJlbnRTdHlsZSI6bnVsbH0sIlZlcnRpY2FsQ29ubmVjdG9yU3R5bGUiOnsiJGlkIjoiMTIzMyIsIkxpbmVDb2xvciI6eyIkaWQiOiIxMjM0IiwiJHR5cGUiOiJOTFJFLkNvbW1vbi5Eb20uU29saWRDb2xvckJydXNoLCBOTFJFLkNvbW1vbiIsIkNvbG9yIjp7IiRpZCI6IjEyMzUiLCJBIjoyNTUsIlIiOjAsIkciOjAsIkIiOjB9fSwiTGluZVdlaWdodCI6MC4wLCJMaW5lVHlwZSI6MCwiUGFyZW50U3R5bGUiOm51bGx9LCJNYXJnaW4iOm51bGwsIlN0YXJ0RGF0ZVBvc2l0aW9uIjozLCJFbmREYXRlUG9zaXRpb24iOjMsIkRhdGVJc1Zpc2libGUiOnRydWUsIlRpdGxlUG9zaXRpb24iOjQsIkR1cmF0aW9uUG9zaXRpb24iOjYsIlBlcmNlbnRhZ2VDb21wbGV0ZWRQb3NpdGlvbiI6MiwiVmFyaWFuY2VQb3NpdGlvbiI6NiwiU3BhY2luZyI6MywiSXNCZWxvd1RpbWViYW5kIjp0cnVlLCJQZXJjZW50YWdlQ29tcGxldGVTaGFwZU9wYWNpdHkiOjM1LCJCYXNlbGluZVN0eWxlIjp7IiRpZCI6IjEyMzYiLCJTaGFwZVN0eWxlIjp7IiRpZCI6IjEyMzciLCJNYXJnaW4iOnsiJGlkIjoiMTIzOCIsIlRvcCI6MC4wLCJMZWZ0IjowLjAsIlJpZ2h0IjowLjAsIkJvdHRvbSI6MC4wfSwiUGFkZGluZyI6eyIkaWQiOiIxMjM5IiwiVG9wIjowLjAsIkxlZnQiOjAuMCwiUmlnaHQiOjAuMCwiQm90dG9tIjowLjB9LCJCYWNrZ3JvdW5kIjp7IiRpZCI6IjEyNDAiLCJDb2xvciI6eyIkaWQiOiIxMjQxIiwiQSI6MTUzLCJSIjowLCJHIjowLCJCIjowfX0sIklzVmlzaWJsZSI6dHJ1ZSwiV2lkdGgiOjAuMCwiSGVpZ2h0IjowLjAsIkJvcmRlclN0eWxlIjp7IiRpZCI6IjEyNDIiLCJMaW5lQ29sb3IiOm51bGwsIkxpbmVXZWlnaHQiOjAuMCwiTGluZVR5cGUiOjAsIlBhcmVudFN0eWxlIjpudWxsfSwiUGFyZW50U3R5bGUiOm51bGx9LCJNYXJnaW4iOnsiJGlkIjoiMTI0MyIsIlRvcCI6MC4wLCJMZWZ0IjowLjAsIlJpZ2h0IjowLjAsIkJvdHRvbSI6MC4wfSwiUGFkZGluZyI6eyIkaWQiOiIxMjQ0IiwiVG9wIjowLjAsIkxlZnQiOjAuMCwiUmlnaHQiOjAuMCwiQm90dG9tIjowLjB9LCJCYWNrZ3JvdW5kIjpudWxsLCJJc1Zpc2libGUiOnRydWUsIldpZHRoIjowLjAsIkhlaWdodCI6MC4wLCJCb3JkZXJTdHlsZSI6bnVsbCwiUGFyZW50U3R5bGUiOm51bGx9LCJTaGFwZVN0eWxlIjp7IiRpZCI6IjEyNDUiLCJNYXJnaW4iOnsiJGlkIjoiMTI0NiIsIlRvcCI6MC4wLCJMZWZ0Ijo0LjAsIlJpZ2h0Ijo0LjAsIkJvdHRvbSI6MC4wfSwiUGFkZGluZyI6eyIkaWQiOiIxMjQ3IiwiVG9wIjowLjAsIkxlZnQiOjAuMCwiUmlnaHQiOjAuMCwiQm90dG9tIjowLjB9LCJCYWNrZ3JvdW5kIjp7IiRpZCI6IjEyNDgiLCJDb2xvciI6eyIkaWQiOiIxMjQ5IiwiQSI6MjU1LCJSIjozMSwiRyI6NzMsIkIiOjEyNX19LCJJc1Zpc2libGUiOnRydWUsIldpZHRoIjowLjAsIkhlaWdodCI6MTAuMCwiQm9yZGVyU3R5bGUiOnsiJGlkIjoiMTI1MCIsIkxpbmVDb2xvciI6eyIkaWQiOiIxMjUxIiwiJHR5cGUiOiJOTFJFLkNvbW1vbi5Eb20uU29saWRDb2xvckJydXNoLCBOTFJFLkNvbW1vbiIsIkNvbG9yIjp7IiRpZCI6IjEyNTIiLCJBIjoyNTUsIlIiOjIzNCwiRyI6MjIsIkIiOjMwfX0sIkxpbmVXZWlnaHQiOjAuMCwiTGluZVR5cGUiOjAsIlBhcmVudFN0eWxlIjpudWxsfSwiUGFyZW50U3R5bGUiOm51bGx9LCJUaXRsZVN0eWxlIjp7IiRpZCI6IjEyNTMiLCJGb250U2V0dGluZ3MiOnsiJGlkIjoiMTI1NCIsIkZvbnRTaXplIjoxMSwiRm9udE5hbWUiOiJDYWxpYnJpIiwiSXNCb2xkIjpmYWxzZSwiSXNJdGFsaWMiOmZhbHNlLCJJc1VuZGVybGluZWQiOmZhbHNlLCJQYXJlbnRTdHlsZSI6bnVsbH0sIkF1dG9TaXplIjowLCJGb3JlZ3JvdW5kIjp7IiRpZCI6IjEyNTUiLCJDb2xvciI6eyIkaWQiOiIxMjU2IiwiQSI6MjU1LCJSIjowLCJHIjowLCJCIjowfX0sIk1heFdpZHRoIjo3MjAuMCwiTWF4SGVpZ2h0IjoiSW5maW5pdHkiLCJTbWFydEZvcmVncm91bmRJc0FjdGl2ZSI6ZmFsc2UsIkhvcml6b250YWxBbGlnbm1lbnQiOjAsIlZlcnRpY2FsQWxpZ25tZW50IjoxLCJTbWFydEZvcmVncm91bmQiOm51bGwsIkJhY2tncm91bmRGaWxsVHlwZSI6MCwiTWFyZ2luIjp7IiRpZCI6IjEyNTciLCJUb3AiOjAuMCwiTGVmdCI6MC4wLCJSaWdodCI6MC4wLCJCb3R0b20iOjAuMH0sIlBhZGRpbmciOnsiJGlkIjoiMTI1OCIsIlRvcCI6MC4wLCJMZWZ0IjowLjAsIlJpZ2h0IjowLjAsIkJvdHRvbSI6MC4wfSwiQmFja2dyb3VuZCI6eyIkaWQiOiIxMjU5IiwiQ29sb3IiOnsiJGlkIjoiMTI2MCIsIkEiOjAsIlIiOjI1NSwiRyI6MjU1LCJCIjoyNTV9fSwiSXNWaXNpYmxlIjp0cnVlLCJXaWR0aCI6MC4wLCJIZWlnaHQiOjAuMCwiQm9yZGVyU3R5bGUiOnsiJGlkIjoiMTI2MSIsIkxpbmVDb2xvciI6bnVsbCwiTGluZVdlaWdodCI6MC4wLCJMaW5lVHlwZSI6MCwiUGFyZW50U3R5bGUiOm51bGx9LCJQYXJlbnRTdHlsZSI6bnVsbH0sIkRhdGVTdHlsZSI6eyIkaWQiOiIxMjYyIiwiRm9udFNldHRpbmdzIjp7IiRpZCI6IjEyNjMiLCJGb250U2l6ZSI6MTAsIkZvbnROYW1lIjoiQ2FsaWJyaSIsIklzQm9sZCI6ZmFsc2UsIklzSXRhbGljIjpmYWxzZSwiSXNVbmRlcmxpbmVkIjpmYWxzZSwiUGFyZW50U3R5bGUiOm51bGx9LCJBdXRvU2l6ZSI6MCwiRm9yZWdyb3VuZCI6eyIkaWQiOiIxMjY0IiwiQ29sb3IiOnsiJGlkIjoiMTI2NSIsIkEiOjI1NSwiUiI6MTQsIkciOjQwLCJCIjo2NX19LCJNYXhXaWR0aCI6MjAwLjAsIk1heEhlaWdodCI6IkluZmluaXR5IiwiU21hcnRGb3JlZ3JvdW5kSXNBY3RpdmUiOmZhbHNlLCJIb3Jpem9udGFsQWxpZ25tZW50IjoyLCJWZXJ0aWNhbEFsaWdubWVudCI6MSwiU21hcnRGb3JlZ3JvdW5kIjpudWxsLCJCYWNrZ3JvdW5kRmlsbFR5cGUiOjAsIk1hcmdpbiI6eyIkaWQiOiIxMjY2IiwiVG9wIjowLjAsIkxlZnQiOjAuMCwiUmlnaHQiOjAuMCwiQm90dG9tIjowLjB9LCJQYWRkaW5nIjp7IiRpZCI6IjEyNjciLCJUb3AiOjAuMCwiTGVmdCI6MC4wLCJSaWdodCI6MC4wLCJCb3R0b20iOjAuMH0sIkJhY2tncm91bmQiOnsiJGlkIjoiMTI2OCIsIkNvbG9yIjp7IiRpZCI6IjEyNjkiLCJBIjowLCJSIjoyNTUsIkciOjI1NSwiQiI6MjU1fX0sIklzVmlzaWJsZSI6dHJ1ZSwiV2lkdGgiOjAuMCwiSGVpZ2h0IjowLjAsIkJvcmRlclN0eWxlIjp7IiRpZCI6IjEyNzAiLCJMaW5lQ29sb3IiOm51bGwsIkxpbmVXZWlnaHQiOjAuMCwiTGluZVR5cGUiOjAsIlBhcmVudFN0eWxlIjpudWxsfSwiUGFyZW50U3R5bGUiOm51bGx9LCJEYXRlRm9ybWF0Ijp7IiRpZCI6IjEyNzEiLCJGb3JtYXRTdHJpbmciOiJNTU0geXl5eSIsIlNlcGFyYXRvciI6Ii8iLCJVc2VJbnRlcm5hdGlvbmFsRGF0ZUZvcm1hdCI6ZmFsc2UsIkRhdGVJc1Zpc2libGUiOnRydWUsIlRpbWVJc1Zpc2libGUiOmZhbHNlLCJIb3VyRGlnaXRzIjoxLCJBbVBtRGVzaWduYXRvciI6MiwiVHJpbTAwTWludXRlcyI6ZmFsc2UsIkxhc3RLbm93blZpc2liaWxpdHlTdGF0ZSI6bnVsbH0sIldlZWtOdW1iZXJpbmciOnsiJGlkIjoiMTI3MiIsIkZvcm1hdCI6MCwiSXNWaXNpYmxlIjpmYWxzZSwiTGFzdEtub3duVmlzaWJpbGl0eVN0YXRlIjpmYWxzZX0sIklzVmlzaWJsZSI6dHJ1ZSwiVmFyaWFuY2VTdHlsZSI6eyIkaWQiOiIxMjczIiwiVGV4dFN0eWxlIjp7IiRpZCI6IjEyNzQiLCJGb250U2V0dGluZ3MiOnsiJGlkIjoiMTI3NSIsIkZvbnRTaXplIjoxMSwiRm9udE5hbWUiOiJDYWxpYnJpIiwiSXNCb2xkIjpmYWxzZSwiSXNJdGFsaWMiOmZhbHNlLCJJc1VuZGVybGluZWQiOmZhbHNlLCJQYXJlbnRTdHlsZSI6bnVsbH0sIkF1dG9TaXplIjowLCJGb3JlZ3JvdW5kIjp7IiRpZCI6IjEyNzYiLCJDb2xvciI6eyIkaWQiOiIxMjc3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EyNzgiLCJUb3AiOjAuMCwiTGVmdCI6MC4wLCJSaWdodCI6MC4wLCJCb3R0b20iOjAuMH0sIlBhZGRpbmciOnsiJGlkIjoiMTI3OSIsIlRvcCI6MC4wLCJMZWZ0IjowLjAsIlJpZ2h0IjowLjAsIkJvdHRvbSI6MC4wfSwiQmFja2dyb3VuZCI6eyIkaWQiOiIxMjgwIiwiQ29sb3IiOnsiJGlkIjoiMTI4MSIsIkEiOjAsIlIiOjAsIkciOjAsIkIiOjB9fSwiSXNWaXNpYmxlIjp0cnVlLCJXaWR0aCI6MC4wLCJIZWlnaHQiOjAuMCwiQm9yZGVyU3R5bGUiOnsiJGlkIjoiMTI4MiIsIkxpbmVDb2xvciI6bnVsbCwiTGluZVdlaWdodCI6MC4wLCJMaW5lVHlwZSI6MCwiUGFyZW50U3R5bGUiOm51bGx9LCJQYXJlbnRTdHlsZSI6bnVsbH0sIlBhcmVudFN0eWxlIjpudWxsfSwiUGFyZW50U3R5bGUiOm51bGx9LCJJbmRleCI6MTUsIlNtYXJ0RHVyYXRpb25BY3RpdmF0ZWQiOmZhbHNlLCJEYXRlRm9ybWF0Ijp7IiRyZWYiOiIxMjcxIn0sIldlZWtOdW1iZXJpbmciOnsiJGlkIjoiMTI4MyIsIkZvcm1hdCI6MCwiSXNWaXNpYmxlIjpmYWxzZSwiTGFzdEtub3duVmlzaWJpbGl0eVN0YXRlIjpmYWxzZX0sIkJhc2VsaW5lRGF0YSI6eyIkaWQiOiIxMjg0IiwiU3RhcnREYXRlIjoiMjAyNi0wNy0xNFQwMDowMDowMFoiLCJFbmREYXRlIjoiMjAyNi0xMS0xM1QyMzo1OTowMFoifSwiSWQiOiJkZGQ4OTYzZi0wMmQzLTQxMjctOTY5MS1jNmZjZWQ3NDdjYjEiLCJJbXBvcnRJZCI6bnVsbCwiVGl0bGUiOiJTdXBwb3J0cyAoQW5hbHl6ZXIgYW5kIERldCBCKSBhbmQgQW5hbHl6ZXIgc2VnIDE6IEluc3RhbGxhdGlvbiBhbmQgQ29tbWlzaW9uaW5nIHBoYXNlIChMTEIpIiwiTm90ZSI6bnVsbCwiSHlwZXJsaW5rIjp7IiRpZCI6IjEyODUiLCJBZGRyZXNzIjoiIiwiU3ViQWRkcmVzcyI6IiJ9LCJJc0NoYW5nZWQiOmZhbHNlLCJJc05ldyI6ZmFsc2V9fV0sIl9taWxlc3RvbmVzIjpbXSwiSWQiOiIwMDAwMDAwMC0wMDAwLTAwMDAtMDAwMC0wMDAwMDAwMDAwMDAiLCJJc1NpbmdsZUl0ZW1Sb3ciOnRydWV9XSwiSW5kZXgiOjEyLCJJZCI6IjQwZjg0NTUxLTM0YTUtNGEzNS05MThkLWVmNzJmMzY4MTEzOCIsIkhlYWRlclRleHQiOm51bGwsIklzRGVmYXVsdCI6dHJ1ZSwiU3R5bGUiOnsiJGlkIjoiMTI4NiIsIkhlYWRlclN0eWxlIjp7IiRpZCI6IjEyODciLCJUZXh0U3R5bGUiOnsiJGlkIjoiMTI4OCIsIkZvbnRTZXR0aW5ncyI6eyIkaWQiOiIxMjg5IiwiRm9udFNpemUiOjExLCJGb250TmFtZSI6IkNhbGlicmkiLCJJc0JvbGQiOmZhbHNlLCJJc0l0YWxpYyI6ZmFsc2UsIklzVW5kZXJsaW5lZCI6ZmFsc2UsIlBhcmVudFN0eWxlIjpudWxsfSwiQXV0b1NpemUiOjIsIkZvcmVncm91bmQiOnsiJGlkIjoiMTI5MCIsIkNvbG9yIjp7IiRpZCI6IjEyOTEiLCJBIjoyNTUsIlIiOjAsIkciOjAsIkIiOjB9fSwiTWF4V2lkdGgiOiJJbmZpbml0eSIsIk1heEhlaWdodCI6IkluZmluaXR5IiwiU21hcnRGb3JlZ3JvdW5kSXNBY3RpdmUiOmZhbHNlLCJIb3Jpem9udGFsQWxpZ25tZW50IjowLCJWZXJ0aWNhbEFsaWdubWVudCI6MCwiU21hcnRGb3JlZ3JvdW5kIjpudWxsLCJCYWNrZ3JvdW5kRmlsbFR5cGUiOjAsIk1hcmdpbiI6eyIkaWQiOiIxMjkyIiwiVG9wIjowLjAsIkxlZnQiOjAuMCwiUmlnaHQiOjAuMCwiQm90dG9tIjowLjB9LCJQYWRkaW5nIjp7IiRpZCI6IjEyOTMiLCJUb3AiOjAuMCwiTGVmdCI6MC4wLCJSaWdodCI6MC4wLCJCb3R0b20iOjAuMH0sIkJhY2tncm91bmQiOnsiJGlkIjoiMTI5NCIsIkNvbG9yIjp7IiRpZCI6IjEyOTUiLCJBIjoyNTUsIlIiOjAsIkciOjAsIkIiOjB9fSwiSXNWaXNpYmxlIjp0cnVlLCJXaWR0aCI6MC4wLCJIZWlnaHQiOjAuMCwiQm9yZGVyU3R5bGUiOm51bGwsIlBhcmVudFN0eWxlIjpudWxsfSwiUmVjdGFuZ2xlU3R5bGUiOnsiJGlkIjoiMTI5NiIsIk1hcmdpbiI6eyIkaWQiOiIxMjk3IiwiVG9wIjowLjAsIkxlZnQiOjAuMCwiUmlnaHQiOjAuMCwiQm90dG9tIjowLjB9LCJQYWRkaW5nIjp7IiRpZCI6IjEyOTgiLCJUb3AiOjAuMCwiTGVmdCI6MC4wLCJSaWdodCI6MC4wLCJCb3R0b20iOjAuMH0sIkJhY2tncm91bmQiOnsiJGlkIjoiMTI5OSIsIkNvbG9yIjp7IiRpZCI6IjEzMDAiLCJBIjo2MywiUiI6MjMzLCJHIjoxMTMsIkIiOjUwfX0sIklzVmlzaWJsZSI6dHJ1ZSwiV2lkdGgiOjAuMCwiSGVpZ2h0IjowLjAsIkJvcmRlclN0eWxlIjp7IiRpZCI6IjEzMDEiLCJMaW5lQ29sb3IiOnsiJGlkIjoiMTMwMiIsIiR0eXBlIjoiTkxSRS5Db21tb24uRG9tLlNvbGlkQ29sb3JCcnVzaCwgTkxSRS5Db21tb24iLCJDb2xvciI6eyIkaWQiOiIxMzAzIiwiQSI6MjU1LCJSIjoyNTUsIkciOjI1NSwiQiI6MjU1fX0sIkxpbmVXZWlnaHQiOjAuMCwiTGluZVR5cGUiOjAsIlBhcmVudFN0eWxlIjpudWxsfSwiUGFyZW50U3R5bGUiOm51bGx9LCJNYXJnaW4iOnsiJGlkIjoiMTMwNCIsIlRvcCI6MC4wLCJMZWZ0IjowLjAsIlJpZ2h0IjowLjAsIkJvdHRvbSI6MC4wfSwiUGFkZGluZyI6eyIkaWQiOiIxMzA1IiwiVG9wIjowLjAsIkxlZnQiOjAuMCwiUmlnaHQiOjAuMCwiQm90dG9tIjowLjB9LCJCYWNrZ3JvdW5kIjpudWxsLCJJc1Zpc2libGUiOnRydWUsIldpZHRoIjowLjAsIkhlaWdodCI6MC4wLCJCb3JkZXJTdHlsZSI6bnVsbCwiUGFyZW50U3R5bGUiOm51bGx9LCJCYWNrZ3JvdW5kU3R5bGUiOnsiJGlkIjoiMTMwNiIsIk1hcmdpbiI6eyIkaWQiOiIxMzA3IiwiVG9wIjowLjAsIkxlZnQiOjAuMCwiUmlnaHQiOjAuMCwiQm90dG9tIjowLjB9LCJQYWRkaW5nIjp7IiRpZCI6IjEzMDgiLCJUb3AiOjAuMCwiTGVmdCI6MC4wLCJSaWdodCI6MC4wLCJCb3R0b20iOjAuMH0sIkJhY2tncm91bmQiOnsiJGlkIjoiMTMwOSIsIkNvbG9yIjp7IiRpZCI6IjEzMTAiLCJBIjo1MSwiUiI6MjAwLCJHIjoyMDAsIkIiOjIwMH19LCJJc1Zpc2libGUiOnRydWUsIldpZHRoIjowLjAsIkhlaWdodCI6MC4wLCJCb3JkZXJTdHlsZSI6eyIkaWQiOiIxMzExIiwiTGluZUNvbG9yIjp7IiRpZCI6IjEzMTIiLCIkdHlwZSI6Ik5MUkUuQ29tbW9uLkRvbS5Tb2xpZENvbG9yQnJ1c2gsIE5MUkUuQ29tbW9uIiwiQ29sb3IiOnsiJGlkIjoiMTMxMyIsIkEiOjI1NSwiUiI6MjM0LCJHIjoyMiwiQiI6MzB9fSwiTGluZVdlaWdodCI6MC4wLCJMaW5lVHlwZSI6MCwiUGFyZW50U3R5bGUiOm51bGx9LCJQYXJlbnRTdHlsZSI6bnVsbH0sIk1hcmdpbiI6eyIkaWQiOiIxMzE0IiwiVG9wIjowLjAsIkxlZnQiOjAuMCwiUmlnaHQiOjAuMCwiQm90dG9tIjowLjB9LCJQYWRkaW5nIjp7IiRpZCI6IjEzMTUiLCJUb3AiOjAuMCwiTGVmdCI6MC4wLCJSaWdodCI6MC4wLCJCb3R0b20iOjAuMH0sIklzVmlzaWJsZSI6dHJ1ZSwiV2lkdGgiOjAuMCwiSGVpZ2h0IjowLjAsIkJvcmRlclN0eWxlIjp7IiRpZCI6IjEzMTYiLCJMaW5lQ29sb3IiOm51bGwsIkxpbmVXZWlnaHQiOjAuMCwiTGluZVR5cGUiOjAsIlBhcmVudFN0eWxlIjpudWxsfSwiUGFyZW50U3R5bGUiOm51bGx9fV0sIklkIjoiNjBjNDU1NTEtOTdlNy00YWNiLWIzNmYtMWM5YmQwYjUyMWNhIiwiSW5kZXgiOjEyLCJIZWFkZXJUZXh0IjoiTm8uIDMgLSBDcml0aWNhbCBQYXRoIFxyXG4oOCBkYXlzIFRGKSIsIlN0eWxlIjp7IiRpZCI6IjEzMTciLCJTdHlsZUlkIjoiOTg1MTNlMTAtNTUxYy00ZjMwLWFjMTEtYTA2OTBlOTAzMTM0IiwiSGVhZGVyU3R5bGUiOnsiJGlkIjoiMTMxOCIsIlRleHRJc1ZlcnRpY2FsIjpmYWxzZSwiVGV4dFN0eWxlIjp7IiRpZCI6IjEzMTkiLCJGb250U2V0dGluZ3MiOnsiJGlkIjoiMTMyMCIsIkZvbnRTaXplIjoxMSwiRm9udE5hbWUiOiJDYWxpYnJpIiwiSXNCb2xkIjpmYWxzZSwiSXNJdGFsaWMiOmZhbHNlLCJJc1VuZGVybGluZWQiOmZhbHNlLCJQYXJlbnRTdHlsZSI6bnVsbH0sIkF1dG9TaXplIjoyLCJGb3JlZ3JvdW5kIjp7IiRpZCI6IjEzMjEiLCJDb2xvciI6eyIkaWQiOiIxMzIyIiwiQSI6MjU1LCJSIjoyNTUsIkciOjI1NSwiQiI6MjU1fX0sIk1heFdpZHRoIjoiSW5maW5pdHkiLCJNYXhIZWlnaHQiOiJJbmZpbml0eSIsIlNtYXJ0Rm9yZWdyb3VuZElzQWN0aXZlIjpmYWxzZSwiSG9yaXpvbnRhbEFsaWdubWVudCI6MCwiVmVydGljYWxBbGlnbm1lbnQiOjAsIlNtYXJ0Rm9yZWdyb3VuZCI6bnVsbCwiQmFja2dyb3VuZEZpbGxUeXBlIjowLCJNYXJnaW4iOnsiJGlkIjoiMTMyMyIsIlRvcCI6MC4wLCJMZWZ0IjowLjAsIlJpZ2h0IjowLjAsIkJvdHRvbSI6MC4wfSwiUGFkZGluZyI6eyIkaWQiOiIxMzI0IiwiVG9wIjowLjAsIkxlZnQiOjAuMCwiUmlnaHQiOjAuMCwiQm90dG9tIjowLjB9LCJCYWNrZ3JvdW5kIjp7IiRpZCI6IjEzMjUiLCJDb2xvciI6eyIkaWQiOiIxMzI2IiwiQSI6MjU1LCJSIjoyNTUsIkciOjI1NSwiQiI6MjU1fX0sIklzVmlzaWJsZSI6dHJ1ZSwiV2lkdGgiOjAuMCwiSGVpZ2h0IjowLjAsIkJvcmRlclN0eWxlIjpudWxsLCJQYXJlbnRTdHlsZSI6bnVsbH0sIlJlY3RhbmdsZVN0eWxlIjp7IiRpZCI6IjEzMjciLCJNYXJnaW4iOnsiJGlkIjoiMTMyOCIsIlRvcCI6MC4wLCJMZWZ0IjowLjAsIlJpZ2h0IjowLjAsIkJvdHRvbSI6MC4wfSwiUGFkZGluZyI6eyIkaWQiOiIxMzI5IiwiVG9wIjowLjAsIkxlZnQiOjAuMCwiUmlnaHQiOjAuMCwiQm90dG9tIjowLjB9LCJCYWNrZ3JvdW5kIjp7IiRpZCI6IjEzMzAiLCJDb2xvciI6eyIkaWQiOiIxMzMxIiwiQSI6MjU1LCJSIjoyMSwiRyI6OTYsIkIiOjEzMH19LCJJc1Zpc2libGUiOnRydWUsIldpZHRoIjowLjAsIkhlaWdodCI6MC4wLCJCb3JkZXJTdHlsZSI6eyIkaWQiOiIxMzMyIiwiTGluZUNvbG9yIjp7IiRpZCI6IjEzMzMiLCIkdHlwZSI6Ik5MUkUuQ29tbW9uLkRvbS5Tb2xpZENvbG9yQnJ1c2gsIE5MUkUuQ29tbW9uIiwiQ29sb3IiOnsiJGlkIjoiMTMzNCIsIkEiOjI1NSwiUiI6MjU1LCJHIjoyNTUsIkIiOjI1NX19LCJMaW5lV2VpZ2h0IjowLjAsIkxpbmVUeXBlIjowLCJQYXJlbnRTdHlsZSI6bnVsbH0sIlBhcmVudFN0eWxlIjpudWxsfSwiTWFyZ2luIjp7IiRpZCI6IjEzMzUiLCJUb3AiOjAuMCwiTGVmdCI6MC4wLCJSaWdodCI6MC4wLCJCb3R0b20iOjAuMH0sIlBhZGRpbmciOnsiJGlkIjoiMTMzNiIsIlRvcCI6MC4wLCJMZWZ0IjowLjAsIlJpZ2h0IjowLjAsIkJvdHRvbSI6MC4wfSwiQmFja2dyb3VuZCI6bnVsbCwiSXNWaXNpYmxlIjp0cnVlLCJXaWR0aCI6MC4wLCJIZWlnaHQiOjAuMCwiQm9yZGVyU3R5bGUiOm51bGwsIlBhcmVudFN0eWxlIjpudWxsfSwiQmFja2dyb3VuZFN0eWxlIjp7IiRpZCI6IjEzMzciLCJNYXJnaW4iOnsiJGlkIjoiMTMzOCIsIlRvcCI6MC4wLCJMZWZ0IjowLjAsIlJpZ2h0IjowLjAsIkJvdHRvbSI6MC4wfSwiUGFkZGluZyI6eyIkaWQiOiIxMzM5IiwiVG9wIjowLjAsIkxlZnQiOjAuMCwiUmlnaHQiOjAuMCwiQm90dG9tIjowLjB9LCJCYWNrZ3JvdW5kIjp7IiRpZCI6IjEzNDAiLCJDb2xvciI6eyIkaWQiOiIxMzQxIiwiQSI6NTEsIlIiOjIwMCwiRyI6MjAwLCJCIjoyMDB9fSwiSXNWaXNpYmxlIjp0cnVlLCJXaWR0aCI6MC4wLCJIZWlnaHQiOjAuMCwiQm9yZGVyU3R5bGUiOnsiJGlkIjoiMTM0MiIsIkxpbmVDb2xvciI6eyIkaWQiOiIxMzQzIiwiJHR5cGUiOiJOTFJFLkNvbW1vbi5Eb20uU29saWRDb2xvckJydXNoLCBOTFJFLkNvbW1vbiIsIkNvbG9yIjp7IiRpZCI6IjEzNDQiLCJBIjoyNTUsIlIiOjIzNCwiRyI6MjIsIkIiOjMwfX0sIkxpbmVXZWlnaHQiOjAuMCwiTGluZVR5cGUiOjAsIlBhcmVudFN0eWxlIjpudWxsfSwiUGFyZW50U3R5bGUiOm51bGx9LCJJc0Fib3ZlVGltZWJhbmQiOmZhbHNlLCJTcGFjaW5nIjozLCJEZWZhdWx0U3dpbWxhbmVUYXNrU3R5bGUiOnsiJGlkIjoiMTM0NSIsIiR0eXBlIjoiTkxSRS5Db21tb24uRG9tLlN0eWxlcy5FeHBsaWNpdFNldGFibGVUYXNrU3R5bGUsIE5MUkUuQ29tbW9uIiwiU2hhcGUiOjEsIlNoYXBlVGhpY2tuZXNzIjowLCJEdXJhdGlvbkZvcm1hdCI6MCwiSW5jbHVkZU5vbldvcmtpbmdEYXlzSW5EdXJhdGlvbiI6ZmFsc2UsIlBlcmNlbnRhZ2VDb21wbGV0ZVN0eWxlIjp7IiRpZCI6IjEzNDYiLCJGb250U2V0dGluZ3MiOnsiJGlkIjoiMTM0NyIsIkZvbnRTaXplIjoxMCwiRm9udE5hbWUiOiJDYWxpYnJpIiwiSXNCb2xkIjpmYWxzZSwiSXNJdGFsaWMiOmZhbHNlLCJJc1VuZGVybGluZWQiOmZhbHNlLCJQYXJlbnRTdHlsZSI6bnVsbH0sIkF1dG9TaXplIjowLCJGb3JlZ3JvdW5kIjp7IiRpZCI6IjEzNDgiLCJDb2xvciI6eyIkaWQiOiIxMzQ5IiwiQSI6MjU1LCJSIjoyMzIsIkciOjIzMiwiQiI6MjMyfX0sIk1heFdpZHRoIjoyMDAuMCwiTWF4SGVpZ2h0IjoiSW5maW5pdHkiLCJTbWFydEZvcmVncm91bmRJc0FjdGl2ZSI6ZmFsc2UsIkhvcml6b250YWxBbGlnbm1lbnQiOjEsIlZlcnRpY2FsQWxpZ25tZW50IjoxLCJTbWFydEZvcmVncm91bmQiOm51bGwsIkJhY2tncm91bmRGaWxsVHlwZSI6MCwiTWFyZ2luIjp7IiRpZCI6IjEzNTAiLCJUb3AiOjAuMCwiTGVmdCI6MC4wLCJSaWdodCI6MC4wLCJCb3R0b20iOjAuMH0sIlBhZGRpbmciOnsiJGlkIjoiMTM1MSIsIlRvcCI6MC4wLCJMZWZ0IjowLjAsIlJpZ2h0IjowLjAsIkJvdHRvbSI6MC4wfSwiQmFja2dyb3VuZCI6eyIkaWQiOiIxMzUyIiwiQ29sb3IiOnsiJGlkIjoiMTM1MyIsIkEiOjg5LCJSIjowLCJHIjowLCJCIjowfX0sIklzVmlzaWJsZSI6dHJ1ZSwiV2lkdGgiOjAuMCwiSGVpZ2h0IjowLjAsIkJvcmRlclN0eWxlIjp7IiRpZCI6IjEzNTQiLCJMaW5lQ29sb3IiOm51bGwsIkxpbmVXZWlnaHQiOjAuMCwiTGluZVR5cGUiOjAsIlBhcmVudFN0eWxlIjpudWxsfSwiUGFyZW50U3R5bGUiOm51bGx9LCJEdXJhdGlvblN0eWxlIjp7IiRpZCI6IjEzNTUiLCJGb250U2V0dGluZ3MiOnsiJGlkIjoiMTM1NiIsIkZvbnRTaXplIjoxMCwiRm9udE5hbWUiOiJDYWxpYnJpIiwiSXNCb2xkIjpmYWxzZSwiSXNJdGFsaWMiOmZhbHNlLCJJc1VuZGVybGluZWQiOmZhbHNlLCJQYXJlbnRTdHlsZSI6bnVsbH0sIkF1dG9TaXplIjowLCJGb3JlZ3JvdW5kIjp7IiRpZCI6IjEzNTciLCJDb2xvciI6eyIkaWQiOiIxMzU4IiwiQSI6MjU1LCJSIjoyMzcsIkciOjEyNSwiQiI6NDl9fSwiTWF4V2lkdGgiOjIwMC4wLCJNYXhIZWlnaHQiOiJJbmZpbml0eSIsIlNtYXJ0Rm9yZWdyb3VuZElzQWN0aXZlIjpmYWxzZSwiSG9yaXpvbnRhbEFsaWdubWVudCI6MCwiVmVydGljYWxBbGlnbm1lbnQiOjEsIlNtYXJ0Rm9yZWdyb3VuZCI6bnVsbCwiQmFja2dyb3VuZEZpbGxUeXBlIjowLCJNYXJnaW4iOnsiJGlkIjoiMTM1OSIsIlRvcCI6MC4wLCJMZWZ0IjowLjAsIlJpZ2h0IjowLjAsIkJvdHRvbSI6MC4wfSwiUGFkZGluZyI6eyIkaWQiOiIxMzYwIiwiVG9wIjowLjAsIkxlZnQiOjAuMCwiUmlnaHQiOjAuMCwiQm90dG9tIjowLjB9LCJCYWNrZ3JvdW5kIjp7IiRpZCI6IjEzNjEiLCJDb2xvciI6eyIkaWQiOiIxMzYyIiwiQSI6MjU1LCJSIjoyMzcsIkciOjEyNSwiQiI6NDl9fSwiSXNWaXNpYmxlIjp0cnVlLCJXaWR0aCI6MC4wLCJIZWlnaHQiOjAuMCwiQm9yZGVyU3R5bGUiOnsiJGlkIjoiMTM2MyIsIkxpbmVDb2xvciI6bnVsbCwiTGluZVdlaWdodCI6MC4wLCJMaW5lVHlwZSI6MCwiUGFyZW50U3R5bGUiOm51bGx9LCJQYXJlbnRTdHlsZSI6bnVsbH0sIkhvcml6b250YWxDb25uZWN0b3JTdHlsZSI6eyIkaWQiOiIxMzY0IiwiTGluZUNvbG9yIjp7IiRpZCI6IjEzNjUiLCIkdHlwZSI6Ik5MUkUuQ29tbW9uLkRvbS5Tb2xpZENvbG9yQnJ1c2gsIE5MUkUuQ29tbW9uIiwiQ29sb3IiOnsiJGlkIjoiMTM2NiIsIkEiOjI1NSwiUiI6MCwiRyI6MCwiQiI6MH19LCJMaW5lV2VpZ2h0IjowLjAsIkxpbmVUeXBlIjowLCJQYXJlbnRTdHlsZSI6bnVsbH0sIlZlcnRpY2FsQ29ubmVjdG9yU3R5bGUiOnsiJGlkIjoiMTM2NyIsIkxpbmVDb2xvciI6eyIkaWQiOiIxMzY4IiwiJHR5cGUiOiJOTFJFLkNvbW1vbi5Eb20uU29saWRDb2xvckJydXNoLCBOTFJFLkNvbW1vbiIsIkNvbG9yIjp7IiRpZCI6IjEzNjkiLCJBIjoyNTUsIlIiOjAsIkciOjAsIkIiOjB9fSwiTGluZVdlaWdodCI6MC4wLCJMaW5lVHlwZSI6MCwiUGFyZW50U3R5bGUiOm51bGx9LCJNYXJnaW4iOm51bGwsIlN0YXJ0RGF0ZVBvc2l0aW9uIjozLCJFbmREYXRlUG9zaXRpb24iOjMsIkRhdGVJc1Zpc2libGUiOnRydWUsIlRpdGxlUG9zaXRpb24iOjQsIkR1cmF0aW9uUG9zaXRpb24iOjYsIlBlcmNlbnRhZ2VDb21wbGV0ZWRQb3NpdGlvbiI6MiwiVmFyaWFuY2VQb3NpdGlvbiI6NiwiU3BhY2luZyI6MywiSXNCZWxvd1RpbWViYW5kIjpmYWxzZSwiUGVyY2VudGFnZUNvbXBsZXRlU2hhcGVPcGFjaXR5IjozNSwiQmFzZWxpbmVTdHlsZSI6eyIkaWQiOiIxMzcwIiwiU2hhcGVTdHlsZSI6eyIkaWQiOiIxMzcxIiwiTWFyZ2luIjp7IiRpZCI6IjEzNzIiLCJUb3AiOjAuMCwiTGVmdCI6MC4wLCJSaWdodCI6MC4wLCJCb3R0b20iOjAuMH0sIlBhZGRpbmciOnsiJGlkIjoiMTM3MyIsIlRvcCI6MC4wLCJMZWZ0IjowLjAsIlJpZ2h0IjowLjAsIkJvdHRvbSI6MC4wfSwiQmFja2dyb3VuZCI6eyIkaWQiOiIxMzc0IiwiQ29sb3IiOnsiJGlkIjoiMTM3NSIsIkEiOjE1MywiUiI6MCwiRyI6MCwiQiI6MH19LCJJc1Zpc2libGUiOnRydWUsIldpZHRoIjowLjAsIkhlaWdodCI6MC4wLCJCb3JkZXJTdHlsZSI6eyIkaWQiOiIxMzc2IiwiTGluZUNvbG9yIjpudWxsLCJMaW5lV2VpZ2h0IjowLjAsIkxpbmVUeXBlIjowLCJQYXJlbnRTdHlsZSI6bnVsbH0sIlBhcmVudFN0eWxlIjpudWxsfSwiTWFyZ2luIjp7IiRpZCI6IjEzNzciLCJUb3AiOjAuMCwiTGVmdCI6MC4wLCJSaWdodCI6MC4wLCJCb3R0b20iOjAuMH0sIlBhZGRpbmciOnsiJGlkIjoiMTM3OCIsIlRvcCI6MC4wLCJMZWZ0IjowLjAsIlJpZ2h0IjowLjAsIkJvdHRvbSI6MC4wfSwiQmFja2dyb3VuZCI6bnVsbCwiSXNWaXNpYmxlIjp0cnVlLCJXaWR0aCI6MC4wLCJIZWlnaHQiOjAuMCwiQm9yZGVyU3R5bGUiOm51bGwsIlBhcmVudFN0eWxlIjpudWxsfSwiU2hhcGVTdHlsZSI6eyIkaWQiOiIxMzc5IiwiTWFyZ2luIjp7IiRpZCI6IjEzODAiLCJUb3AiOjAuMCwiTGVmdCI6NC4wLCJSaWdodCI6NC4wLCJCb3R0b20iOjAuMH0sIlBhZGRpbmciOnsiJGlkIjoiMTM4MSIsIlRvcCI6MC4wLCJMZWZ0IjowLjAsIlJpZ2h0IjowLjAsIkJvdHRvbSI6MC4wfSwiQmFja2dyb3VuZCI6eyIkaWQiOiIxMzgyIiwiQ29sb3IiOnsiJGlkIjoiMTM4MyIsIkEiOjI1NSwiUiI6MjMzLCJHIjoxMTMsIkIiOjUwfX0sIklzVmlzaWJsZSI6dHJ1ZSwiV2lkdGgiOjAuMCwiSGVpZ2h0IjoxMC4wLCJCb3JkZXJTdHlsZSI6eyIkaWQiOiIxMzg0IiwiTGluZUNvbG9yIjp7IiRpZCI6IjEzODUiLCIkdHlwZSI6Ik5MUkUuQ29tbW9uLkRvbS5Tb2xpZENvbG9yQnJ1c2gsIE5MUkUuQ29tbW9uIiwiQ29sb3IiOnsiJGlkIjoiMTM4NiIsIkEiOjI1NSwiUiI6MjM0LCJHIjoyMiwiQiI6MzB9fSwiTGluZVdlaWdodCI6MC4wLCJMaW5lVHlwZSI6MCwiUGFyZW50U3R5bGUiOm51bGx9LCJQYXJlbnRTdHlsZSI6bnVsbH0sIlRpdGxlU3R5bGUiOnsiJGlkIjoiMTM4NyIsIkZvbnRTZXR0aW5ncyI6eyIkaWQiOiIxMzg4IiwiRm9udFNpemUiOjExLCJGb250TmFtZSI6IkNhbGlicmkiLCJJc0JvbGQiOmZhbHNlLCJJc0l0YWxpYyI6ZmFsc2UsIklzVW5kZXJsaW5lZCI6ZmFsc2UsIlBhcmVudFN0eWxlIjpudWxsfSwiQXV0b1NpemUiOjAsIkZvcmVncm91bmQiOnsiJGlkIjoiMTM4OSIsIkNvbG9yIjp7IiRpZCI6IjEzOTA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MTM5MSIsIlRvcCI6MC4wLCJMZWZ0IjowLjAsIlJpZ2h0IjowLjAsIkJvdHRvbSI6MC4wfSwiUGFkZGluZyI6eyIkaWQiOiIxMzkyIiwiVG9wIjowLjAsIkxlZnQiOjAuMCwiUmlnaHQiOjAuMCwiQm90dG9tIjowLjB9LCJCYWNrZ3JvdW5kIjp7IiRpZCI6IjEzOTMiLCJDb2xvciI6eyIkaWQiOiIxMzk0IiwiQSI6MjU1LCJSIjowLCJHIjowLCJCIjowfX0sIklzVmlzaWJsZSI6dHJ1ZSwiV2lkdGgiOjAuMCwiSGVpZ2h0IjowLjAsIkJvcmRlclN0eWxlIjp7IiRpZCI6IjEzOTUiLCJMaW5lQ29sb3IiOm51bGwsIkxpbmVXZWlnaHQiOjAuMCwiTGluZVR5cGUiOjAsIlBhcmVudFN0eWxlIjpudWxsfSwiUGFyZW50U3R5bGUiOm51bGx9LCJEYXRlU3R5bGUiOnsiJGlkIjoiMTM5NiIsIkZvbnRTZXR0aW5ncyI6eyIkaWQiOiIxMzk3IiwiRm9udFNpemUiOjEwLCJGb250TmFtZSI6IkNhbGlicmkiLCJJc0JvbGQiOmZhbHNlLCJJc0l0YWxpYyI6ZmFsc2UsIklzVW5kZXJsaW5lZCI6ZmFsc2UsIlBhcmVudFN0eWxlIjpudWxsfSwiQXV0b1NpemUiOjAsIkZvcmVncm91bmQiOnsiJGlkIjoiMTM5OCIsIkNvbG9yIjp7IiRpZCI6IjEzOTkiLCJBIjoyNTUsIlIiOjE0LCJHIjo0MCwiQiI6NjV9fSwiTWF4V2lkdGgiOjIwMC4wLCJNYXhIZWlnaHQiOiJJbmZpbml0eSIsIlNtYXJ0Rm9yZWdyb3VuZElzQWN0aXZlIjpmYWxzZSwiSG9yaXpvbnRhbEFsaWdubWVudCI6MiwiVmVydGljYWxBbGlnbm1lbnQiOjEsIlNtYXJ0Rm9yZWdyb3VuZCI6bnVsbCwiQmFja2dyb3VuZEZpbGxUeXBlIjowLCJNYXJnaW4iOnsiJGlkIjoiMTQwMCIsIlRvcCI6MC4wLCJMZWZ0IjowLjAsIlJpZ2h0IjowLjAsIkJvdHRvbSI6MC4wfSwiUGFkZGluZyI6eyIkaWQiOiIxNDAxIiwiVG9wIjowLjAsIkxlZnQiOjAuMCwiUmlnaHQiOjAuMCwiQm90dG9tIjowLjB9LCJCYWNrZ3JvdW5kIjp7IiRpZCI6IjE0MDIiLCJDb2xvciI6eyIkaWQiOiIxNDAzIiwiQSI6MjU1LCJSIjoxNCwiRyI6NDAsIkIiOjY1fX0sIklzVmlzaWJsZSI6dHJ1ZSwiV2lkdGgiOjAuMCwiSGVpZ2h0IjowLjAsIkJvcmRlclN0eWxlIjp7IiRpZCI6IjE0MDQiLCJMaW5lQ29sb3IiOm51bGwsIkxpbmVXZWlnaHQiOjAuMCwiTGluZVR5cGUiOjAsIlBhcmVudFN0eWxlIjpudWxsfSwiUGFyZW50U3R5bGUiOm51bGx9LCJEYXRlRm9ybWF0Ijp7IiRpZCI6IjE0MDU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MTQwNiIsIkZvcm1hdCI6MCwiSXNWaXNpYmxlIjpmYWxzZSwiTGFzdEtub3duVmlzaWJpbGl0eVN0YXRlIjpmYWxzZX0sIklzVmlzaWJsZSI6dHJ1ZSwiVmFyaWFuY2VTdHlsZSI6eyIkaWQiOiIxNDA3IiwiVGV4dFN0eWxlIjp7IiRpZCI6IjE0MDgiLCJGb250U2V0dGluZ3MiOnsiJGlkIjoiMTQwOSIsIkZvbnRTaXplIjoxMSwiRm9udE5hbWUiOiJDYWxpYnJpIiwiSXNCb2xkIjpmYWxzZSwiSXNJdGFsaWMiOmZhbHNlLCJJc1VuZGVybGluZWQiOmZhbHNlLCJQYXJlbnRTdHlsZSI6bnVsbH0sIkF1dG9TaXplIjowLCJGb3JlZ3JvdW5kIjp7IiRpZCI6IjE0MTAiLCJDb2xvciI6eyIkaWQiOiIxNDEx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E0MTIiLCJUb3AiOjAuMCwiTGVmdCI6MC4wLCJSaWdodCI6MC4wLCJCb3R0b20iOjAuMH0sIlBhZGRpbmciOnsiJGlkIjoiMTQxMyIsIlRvcCI6MC4wLCJMZWZ0IjowLjAsIlJpZ2h0IjowLjAsIkJvdHRvbSI6MC4wfSwiQmFja2dyb3VuZCI6eyIkaWQiOiIxNDE0IiwiQ29sb3IiOnsiJGlkIjoiMTQxNSIsIkEiOjAsIlIiOjAsIkciOjAsIkIiOjB9fSwiSXNWaXNpYmxlIjp0cnVlLCJXaWR0aCI6MC4wLCJIZWlnaHQiOjAuMCwiQm9yZGVyU3R5bGUiOnsiJGlkIjoiMTQxNiIsIkxpbmVDb2xvciI6bnVsbCwiTGluZVdlaWdodCI6MC4wLCJMaW5lVHlwZSI6MCwiUGFyZW50U3R5bGUiOm51bGx9LCJQYXJlbnRTdHlsZSI6bnVsbH0sIlBhcmVudFN0eWxlIjpudWxsfSwiUGFyZW50U3R5bGUiOm51bGwsIl9leHBsaWNpdGx5U2V0Ijp7IiRpZCI6IjE0MTciLCJTaGFwZVN0eWxlIjpmYWxzZSwiVGl0bGVTdHlsZSI6ZmFsc2UsIkRhdGVTdHlsZSI6ZmFsc2UsIlZhcmlhbmNlU3R5bGUiOmZhbHNlLCJIb3Jpem9udGFsQ29ubmVjdG9yU3R5bGUiOmZhbHNlLCJWZXJ0aWNhbENvbm5lY3RvclN0eWxlIjpmYWxzZSwiUGVyY2VudGFnZUNvbXBsZXRlU2hhcGVPcGFjaXR5IjpmYWxzZSwiU2hhcGUiOmZhbHNlLCJTaGFwZVRoaWNrbmVzcyI6ZmFsc2UsIkR1cmF0aW9uRm9ybWF0IjpmYWxzZSwiSW5jbHVkZU5vbldvcmtpbmdEYXlzSW5EdXJhdGlvbiI6ZmFsc2UsIk1hcmdpbiI6ZmFsc2UsIlN0YXJ0RGF0ZVBvc2l0aW9uIjpmYWxzZSwiRW5kRGF0ZVBvc2l0aW9uIjpmYWxzZSwiVGl0bGVQb3NpdGlvbiI6ZmFsc2UsIkR1cmF0aW9uUG9zaXRpb24iOmZhbHNlLCJQZXJjZW50YWdlQ29tcGxldGVkUG9zaXRpb24iOmZhbHNlLCJWYXJpYW5jZVBvc2l0aW9uIjpmYWxzZSwiU3BhY2luZyI6ZmFsc2UsIklzQmVsb3dUaW1lYmFuZCI6ZmFsc2UsIkRhdGVGb3JtYXQiOmZhbHNlLCJXZWVrTnVtYmVyaW5nIjpmYWxzZSwiSXNWaXNpYmxlIjpmYWxzZX19LCJEZWZhdWx0U3dpbWxhbmVNb3RTdHlsZSI6eyIkaWQiOiIxNDE4IiwiU2hhcGUiOjEsIkNvbm5lY3Rvck1hcmdpbiI6eyIkaWQiOiIxNDE5IiwiVG9wIjowLjAsIkxlZnQiOjIuMCwiUmlnaHQiOjIuMCwiQm90dG9tIjowLjB9LCJDb25uZWN0b3JTdHlsZSI6eyIkaWQiOiIxNDIwIiwiTGluZUNvbG9yIjp7IiRpZCI6IjE0MjEiLCIkdHlwZSI6Ik5MUkUuQ29tbW9uLkRvbS5Tb2xpZENvbG9yQnJ1c2gsIE5MUkUuQ29tbW9uIiwiQ29sb3IiOnsiJGlkIjoiMTQyMiIsIkEiOjEyNywiUiI6MTI4LCJHIjo1MywiQiI6MTR9fSwiTGluZVdlaWdodCI6MS4wLCJMaW5lVHlwZSI6MCwiUGFyZW50U3R5bGUiOm51bGx9LCJJc0JlbG93VGltZWJhbmQiOmZhbHNlLCJQb3NpdGlvbk9uVGFzayI6MSwiSGlkZURhdGUiOmZhbHNlLCJTaGFwZVNpemUiOjAsIlNwYWNpbmciOjAuMCwiUGFkZGluZyI6eyIkaWQiOiIxNDIzIiwiVG9wIjo1LjAsIkxlZnQiOjMuMCwiUmlnaHQiOjAuMCwiQm90dG9tIjoyLjB9LCJTaGFwZVN0eWxlIjp7IiRpZCI6IjE0MjQiLCJNYXJnaW4iOnsiJGlkIjoiMTQyNSIsIlRvcCI6MC4wLCJMZWZ0IjowLjAsIlJpZ2h0IjowLjAsIkJvdHRvbSI6MC4wfSwiUGFkZGluZyI6eyIkaWQiOiIxNDI2IiwiVG9wIjowLjAsIkxlZnQiOjAuMCwiUmlnaHQiOjAuMCwiQm90dG9tIjowLjB9LCJCYWNrZ3JvdW5kIjp7IiRpZCI6IjE0MjciLCJDb2xvciI6eyIkaWQiOiIxNDI4IiwiQSI6MjU1LCJSIjoxMjgsIkciOjUzLCJCIjoxNH19LCJJc1Zpc2libGUiOnRydWUsIldpZHRoIjoxMi4wLCJIZWlnaHQiOjE0LjAsIkJvcmRlclN0eWxlIjp7IiRpZCI6IjE0MjkiLCJMaW5lQ29sb3IiOnsiJGlkIjoiMTQzMCIsIiR0eXBlIjoiTkxSRS5Db21tb24uRG9tLlNvbGlkQ29sb3JCcnVzaCwgTkxSRS5Db21tb24iLCJDb2xvciI6eyIkaWQiOiIxNDMxIiwiQSI6MjU1LCJSIjoyNTUsIkciOjI1NSwiQiI6MjU1fX0sIkxpbmVXZWlnaHQiOjAuMCwiTGluZVR5cGUiOjAsIlBhcmVudFN0eWxlIjpudWxsfSwiUGFyZW50U3R5bGUiOm51bGx9LCJUaXRsZVN0eWxlIjp7IiRpZCI6IjE0MzIiLCJGb250U2V0dGluZ3MiOnsiJGlkIjoiMTQzMyIsIkZvbnRTaXplIjoxMSwiRm9udE5hbWUiOiJDYWxpYnJpIiwiSXNCb2xkIjpmYWxzZSwiSXNJdGFsaWMiOmZhbHNlLCJJc1VuZGVybGluZWQiOmZhbHNlLCJQYXJlbnRTdHlsZSI6bnVsbH0sIkF1dG9TaXplIjowLCJGb3JlZ3JvdW5kIjp7IiRpZCI6IjE0MzQiLCJDb2xvciI6eyIkaWQiOiIxNDM1IiwiQSI6MjU1LCJSIjowLCJHIjowLCJCIjowfX0sIk1heFdpZHRoIjoyMDAuMCwiTWF4SGVpZ2h0IjoiSW5maW5pdHkiLCJTbWFydEZvcmVncm91bmRJc0FjdGl2ZSI6ZmFsc2UsIkhvcml6b250YWxBbGlnbm1lbnQiOjEsIlZlcnRpY2FsQWxpZ25tZW50IjoxLCJTbWFydEZvcmVncm91bmQiOm51bGwsIkJhY2tncm91bmRGaWxsVHlwZSI6MCwiTWFyZ2luIjp7IiRpZCI6IjE0MzYiLCJUb3AiOjAuMCwiTGVmdCI6MC4wLCJSaWdodCI6MC4wLCJCb3R0b20iOjAuMH0sIlBhZGRpbmciOnsiJGlkIjoiMTQzNyIsIlRvcCI6MC4wLCJMZWZ0IjowLjAsIlJpZ2h0IjowLjAsIkJvdHRvbSI6MC4wfSwiQmFja2dyb3VuZCI6eyIkaWQiOiIxNDM4IiwiQ29sb3IiOnsiJGlkIjoiMTQzOSIsIkEiOjI1NSwiUiI6MCwiRyI6MCwiQiI6MH19LCJJc1Zpc2libGUiOnRydWUsIldpZHRoIjowLjAsIkhlaWdodCI6MC4wLCJCb3JkZXJTdHlsZSI6eyIkaWQiOiIxNDQwIiwiTGluZUNvbG9yIjpudWxsLCJMaW5lV2VpZ2h0IjowLjAsIkxpbmVUeXBlIjowLCJQYXJlbnRTdHlsZSI6bnVsbH0sIlBhcmVudFN0eWxlIjpudWxsfSwiRGF0ZVN0eWxlIjp7IiRpZCI6IjE0NDEiLCJGb250U2V0dGluZ3MiOnsiJGlkIjoiMTQ0MiIsIkZvbnRTaXplIjoxMCwiRm9udE5hbWUiOiJDYWxpYnJpIiwiSXNCb2xkIjpmYWxzZSwiSXNJdGFsaWMiOmZhbHNlLCJJc1VuZGVybGluZWQiOmZhbHNlLCJQYXJlbnRTdHlsZSI6bnVsbH0sIkF1dG9TaXplIjowLCJGb3JlZ3JvdW5kIjp7IiRpZCI6IjE0NDMiLCJDb2xvciI6eyIkaWQiOiIxNDQ0IiwiQSI6MjU1LCJSIjoxNCwiRyI6NDAsIkIiOjY1fX0sIk1heFdpZHRoIjoyMDAuMCwiTWF4SGVpZ2h0IjoiSW5maW5pdHkiLCJTbWFydEZvcmVncm91bmRJc0FjdGl2ZSI6ZmFsc2UsIkhvcml6b250YWxBbGlnbm1lbnQiOjEsIlZlcnRpY2FsQWxpZ25tZW50IjoxLCJTbWFydEZvcmVncm91bmQiOm51bGwsIkJhY2tncm91bmRGaWxsVHlwZSI6MCwiTWFyZ2luIjp7IiRpZCI6IjE0NDUiLCJUb3AiOjAuMCwiTGVmdCI6MC4wLCJSaWdodCI6MC4wLCJCb3R0b20iOjAuMH0sIlBhZGRpbmciOnsiJGlkIjoiMTQ0NiIsIlRvcCI6MC4wLCJMZWZ0IjowLjAsIlJpZ2h0IjowLjAsIkJvdHRvbSI6MC4wfSwiQmFja2dyb3VuZCI6eyIkaWQiOiIxNDQ3IiwiQ29sb3IiOnsiJGlkIjoiMTQ0OCIsIkEiOjI1NSwiUiI6MTQsIkciOjQwLCJCIjo2NX19LCJJc1Zpc2libGUiOnRydWUsIldpZHRoIjowLjAsIkhlaWdodCI6MC4wLCJCb3JkZXJTdHlsZSI6eyIkaWQiOiIxNDQ5IiwiTGluZUNvbG9yIjpudWxsLCJMaW5lV2VpZ2h0IjowLjAsIkxpbmVUeXBlIjowLCJQYXJlbnRTdHlsZSI6bnVsbH0sIlBhcmVudFN0eWxlIjpudWxsfSwiRGF0ZUZvcm1hdCI6eyIkaWQiOiIxNDUw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E0NTEiLCJGb3JtYXQiOjAsIklzVmlzaWJsZSI6ZmFsc2UsIkxhc3RLbm93blZpc2liaWxpdHlTdGF0ZSI6ZmFsc2V9LCJJc1Zpc2libGUiOmZhbHNlLCJWYXJpYW5jZVN0eWxlIjp7IiRpZCI6IjE0NTIiLCJUZXh0U3R5bGUiOnsiJGlkIjoiMTQ1MyIsIkZvbnRTZXR0aW5ncyI6eyIkaWQiOiIxNDU0IiwiRm9udFNpemUiOjExLCJGb250TmFtZSI6IkNhbGlicmkiLCJJc0JvbGQiOmZhbHNlLCJJc0l0YWxpYyI6ZmFsc2UsIklzVW5kZXJsaW5lZCI6ZmFsc2UsIlBhcmVudFN0eWxlIjpudWxsfSwiQXV0b1NpemUiOjAsIkZvcmVncm91bmQiOnsiJGlkIjoiMTQ1NSIsIkNvbG9yIjp7IiRpZCI6IjE0NTY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MTQ1NyIsIlRvcCI6MC4wLCJMZWZ0IjowLjAsIlJpZ2h0IjowLjAsIkJvdHRvbSI6MC4wfSwiUGFkZGluZyI6eyIkaWQiOiIxNDU4IiwiVG9wIjowLjAsIkxlZnQiOjAuMCwiUmlnaHQiOjAuMCwiQm90dG9tIjowLjB9LCJCYWNrZ3JvdW5kIjp7IiRpZCI6IjE0NTkiLCJDb2xvciI6eyIkaWQiOiIxNDYwIiwiQSI6MCwiUiI6MCwiRyI6MCwiQiI6MH19LCJJc1Zpc2libGUiOmZhbHNlLCJXaWR0aCI6MC4wLCJIZWlnaHQiOjAuMCwiQm9yZGVyU3R5bGUiOnsiJGlkIjoiMTQ2MSIsIkxpbmVDb2xvciI6bnVsbCwiTGluZVdlaWdodCI6MC4wLCJMaW5lVHlwZSI6MCwiUGFyZW50U3R5bGUiOm51bGx9LCJQYXJlbnRTdHlsZSI6bnVsbH0sIlBhcmVudFN0eWxlIjpudWxsfSwiUGFyZW50U3R5bGUiOm51bGx9LCJEZWZhdWx0U3dpbWxhbmVNaWxlc3RvbmVTdHlsZSI6eyIkaWQiOiIxNDYyIiwiVGl0bGVQb3NpdGlvbiI6IkxlZnQiLCJEYXRlUG9zaXRpb24iOiJSaWdodCIsIlZhcmlhbmNlUG9zaXRpb24iOiJSaWdodCIsIlNoYXBlVHlwZSI6MSwiU2hhcGVTaXplIjowLCJTcGFjaW5nIjo1LCJTaGFwZVN0eWxlIjp7IiRpZCI6IjE0NjMiLCJNYXJnaW4iOnsiJGlkIjoiMTQ2NCIsIlRvcCI6MC4wLCJMZWZ0IjowLjAsIlJpZ2h0IjowLjAsIkJvdHRvbSI6MC4wfSwiUGFkZGluZyI6eyIkaWQiOiIxNDY1IiwiVG9wIjowLjAsIkxlZnQiOjAuMCwiUmlnaHQiOjAuMCwiQm90dG9tIjowLjB9LCJCYWNrZ3JvdW5kIjp7IiRpZCI6IjE0NjYiLCJDb2xvciI6eyIkaWQiOiIxNDY3IiwiQSI6MjU1LCJSIjoyMzMsIkciOjExMywiQiI6NTB9fSwiSXNWaXNpYmxlIjp0cnVlLCJXaWR0aCI6MTIuMCwiSGVpZ2h0IjoxNC4wLCJCb3JkZXJTdHlsZSI6eyIkaWQiOiIxNDY4IiwiTGluZUNvbG9yIjp7IiRpZCI6IjE0NjkiLCIkdHlwZSI6Ik5MUkUuQ29tbW9uLkRvbS5Tb2xpZENvbG9yQnJ1c2gsIE5MUkUuQ29tbW9uIiwiQ29sb3IiOnsiJGlkIjoiMTQ3MCIsIkEiOjI1NSwiUiI6MjM0LCJHIjoyMiwiQiI6MzB9fSwiTGluZVdlaWdodCI6MC4wLCJMaW5lVHlwZSI6MCwiUGFyZW50U3R5bGUiOm51bGx9LCJQYXJlbnRTdHlsZSI6bnVsbH0sIlRpdGxlU3R5bGUiOnsiJGlkIjoiMTQ3MSIsIkZvbnRTZXR0aW5ncyI6eyIkaWQiOiIxNDcyIiwiRm9udFNpemUiOjExLCJGb250TmFtZSI6IkNhbGlicmkiLCJJc0JvbGQiOmZhbHNlLCJJc0l0YWxpYyI6ZmFsc2UsIklzVW5kZXJsaW5lZCI6ZmFsc2UsIlBhcmVudFN0eWxlIjpudWxsfSwiQXV0b1NpemUiOjAsIkZvcmVncm91bmQiOnsiJGlkIjoiMTQ3MyIsIkNvbG9yIjp7IiRpZCI6IjE0NzQiLCJBIjoyNTUsIlIiOjAsIkciOjAsIkIiOjB9fSwiTWF4V2lkdGgiOjIwMC4wLCJNYXhIZWlnaHQiOiJJbmZpbml0eSIsIlNtYXJ0Rm9yZWdyb3VuZElzQWN0aXZlIjpmYWxzZSwiSG9yaXpvbnRhbEFsaWdubWVudCI6MiwiVmVydGljYWxBbGlnbm1lbnQiOjEsIlNtYXJ0Rm9yZWdyb3VuZCI6bnVsbCwiQmFja2dyb3VuZEZpbGxUeXBlIjowLCJNYXJnaW4iOnsiJGlkIjoiMTQ3NSIsIlRvcCI6MC4wLCJMZWZ0IjowLjAsIlJpZ2h0IjowLjAsIkJvdHRvbSI6MC4wfSwiUGFkZGluZyI6eyIkaWQiOiIxNDc2IiwiVG9wIjowLjAsIkxlZnQiOjAuMCwiUmlnaHQiOjAuMCwiQm90dG9tIjowLjB9LCJCYWNrZ3JvdW5kIjp7IiRpZCI6IjE0NzciLCJDb2xvciI6eyIkaWQiOiIxNDc4IiwiQSI6MjU1LCJSIjowLCJHIjowLCJCIjowfX0sIklzVmlzaWJsZSI6dHJ1ZSwiV2lkdGgiOjAuMCwiSGVpZ2h0IjowLjAsIkJvcmRlclN0eWxlIjp7IiRpZCI6IjE0NzkiLCJMaW5lQ29sb3IiOm51bGwsIkxpbmVXZWlnaHQiOjAuMCwiTGluZVR5cGUiOjAsIlBhcmVudFN0eWxlIjpudWxsfSwiUGFyZW50U3R5bGUiOm51bGx9LCJEYXRlU3R5bGUiOnsiJGlkIjoiMTQ4MCIsIkZvbnRTZXR0aW5ncyI6eyIkaWQiOiIxNDgxIiwiRm9udFNpemUiOjEwLCJGb250TmFtZSI6IkNhbGlicmkiLCJJc0JvbGQiOmZhbHNlLCJJc0l0YWxpYyI6ZmFsc2UsIklzVW5kZXJsaW5lZCI6ZmFsc2UsIlBhcmVudFN0eWxlIjpudWxsfSwiQXV0b1NpemUiOjAsIkZvcmVncm91bmQiOnsiJGlkIjoiMTQ4MiIsIkNvbG9yIjp7IiRpZCI6IjE0ODMiLCJBIjoyNTUsIlIiOjE0LCJHIjo0MCwiQiI6NjV9fSwiTWF4V2lkdGgiOjIwMC4wLCJNYXhIZWlnaHQiOiJJbmZpbml0eSIsIlNtYXJ0Rm9yZWdyb3VuZElzQWN0aXZlIjpmYWxzZSwiSG9yaXpvbnRhbEFsaWdubWVudCI6MCwiVmVydGljYWxBbGlnbm1lbnQiOjEsIlNtYXJ0Rm9yZWdyb3VuZCI6bnVsbCwiQmFja2dyb3VuZEZpbGxUeXBlIjowLCJNYXJnaW4iOnsiJGlkIjoiMTQ4NCIsIlRvcCI6MC4wLCJMZWZ0IjowLjAsIlJpZ2h0IjowLjAsIkJvdHRvbSI6MC4wfSwiUGFkZGluZyI6eyIkaWQiOiIxNDg1IiwiVG9wIjowLjAsIkxlZnQiOjAuMCwiUmlnaHQiOjAuMCwiQm90dG9tIjowLjB9LCJCYWNrZ3JvdW5kIjp7IiRpZCI6IjE0ODYiLCJDb2xvciI6eyIkaWQiOiIxNDg3IiwiQSI6MjU1LCJSIjoxNCwiRyI6NDAsIkIiOjY1fX0sIklzVmlzaWJsZSI6dHJ1ZSwiV2lkdGgiOjAuMCwiSGVpZ2h0IjowLjAsIkJvcmRlclN0eWxlIjp7IiRpZCI6IjE0ODgiLCJMaW5lQ29sb3IiOm51bGwsIkxpbmVXZWlnaHQiOjAuMCwiTGluZVR5cGUiOjAsIlBhcmVudFN0eWxlIjpudWxsfSwiUGFyZW50U3R5bGUiOm51bGx9LCJEYXRlRm9ybWF0Ijp7IiRpZCI6IjE0ODk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MTQ5MCIsIkZvcm1hdCI6MCwiSXNWaXNpYmxlIjpmYWxzZSwiTGFzdEtub3duVmlzaWJpbGl0eVN0YXRlIjpmYWxzZX0sIklzVmlzaWJsZSI6dHJ1ZSwiVmFyaWFuY2VTdHlsZSI6eyIkaWQiOiIxNDkxIiwiVGV4dFN0eWxlIjp7IiRpZCI6IjE0OTIiLCJGb250U2V0dGluZ3MiOnsiJGlkIjoiMTQ5MyIsIkZvbnRTaXplIjoxMSwiRm9udE5hbWUiOiJDYWxpYnJpIiwiSXNCb2xkIjpmYWxzZSwiSXNJdGFsaWMiOmZhbHNlLCJJc1VuZGVybGluZWQiOmZhbHNlLCJQYXJlbnRTdHlsZSI6bnVsbH0sIkF1dG9TaXplIjowLCJGb3JlZ3JvdW5kIjp7IiRpZCI6IjE0OTQiLCJDb2xvciI6eyIkaWQiOiIxNDk1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E0OTYiLCJUb3AiOjAuMCwiTGVmdCI6MC4wLCJSaWdodCI6MC4wLCJCb3R0b20iOjAuMH0sIlBhZGRpbmciOnsiJGlkIjoiMTQ5NyIsIlRvcCI6MC4wLCJMZWZ0IjowLjAsIlJpZ2h0IjowLjAsIkJvdHRvbSI6MC4wfSwiQmFja2dyb3VuZCI6eyIkaWQiOiIxNDk4IiwiQ29sb3IiOnsiJGlkIjoiMTQ5OSIsIkEiOjAsIlIiOjAsIkciOjAsIkIiOjB9fSwiSXNWaXNpYmxlIjp0cnVlLCJXaWR0aCI6MC4wLCJIZWlnaHQiOjAuMCwiQm9yZGVyU3R5bGUiOnsiJGlkIjoiMTUwMCIsIkxpbmVDb2xvciI6bnVsbCwiTGluZVdlaWdodCI6MC4wLCJMaW5lVHlwZSI6MCwiUGFyZW50U3R5bGUiOm51bGx9LCJQYXJlbnRTdHlsZSI6bnVsbH0sIlBhcmVudFN0eWxlIjpudWxsfSwiUGFyZW50U3R5bGUiOm51bGx9LCJEZWZhdWx0U3dpbWxhbmVBY3Rpdml0eVN0eWxlIjp7IiRpZCI6IjE1MDEiLCJIZWFkZXJTdHlsZSI6eyIkaWQiOiIxNTAyIiwiVGV4dFN0eWxlIjp7IiRpZCI6IjE1MDMiLCJGb250U2V0dGluZ3MiOnsiJGlkIjoiMTUwNCIsIkZvbnRTaXplIjoxMSwiRm9udE5hbWUiOiJDYWxpYnJpIiwiSXNCb2xkIjpmYWxzZSwiSXNJdGFsaWMiOmZhbHNlLCJJc1VuZGVybGluZWQiOmZhbHNlLCJQYXJlbnRTdHlsZSI6bnVsbH0sIkF1dG9TaXplIjoyLCJGb3JlZ3JvdW5kIjp7IiRpZCI6IjE1MDUiLCJDb2xvciI6eyIkaWQiOiIxNTA2IiwiQSI6MjU1LCJSIjowLCJHIjowLCJCIjowfX0sIk1heFdpZHRoIjoiSW5maW5pdHkiLCJNYXhIZWlnaHQiOiJJbmZpbml0eSIsIlNtYXJ0Rm9yZWdyb3VuZElzQWN0aXZlIjpmYWxzZSwiSG9yaXpvbnRhbEFsaWdubWVudCI6MCwiVmVydGljYWxBbGlnbm1lbnQiOjAsIlNtYXJ0Rm9yZWdyb3VuZCI6bnVsbCwiQmFja2dyb3VuZEZpbGxUeXBlIjowLCJNYXJnaW4iOnsiJGlkIjoiMTUwNyIsIlRvcCI6MC4wLCJMZWZ0IjowLjAsIlJpZ2h0IjowLjAsIkJvdHRvbSI6MC4wfSwiUGFkZGluZyI6eyIkaWQiOiIxNTA4IiwiVG9wIjowLjAsIkxlZnQiOjAuMCwiUmlnaHQiOjAuMCwiQm90dG9tIjowLjB9LCJCYWNrZ3JvdW5kIjp7IiRpZCI6IjE1MDkiLCJDb2xvciI6eyIkaWQiOiIxNTEwIiwiQSI6MjU1LCJSIjowLCJHIjowLCJCIjowfX0sIklzVmlzaWJsZSI6dHJ1ZSwiV2lkdGgiOjAuMCwiSGVpZ2h0IjowLjAsIkJvcmRlclN0eWxlIjpudWxsLCJQYXJlbnRTdHlsZSI6bnVsbH0sIlJlY3RhbmdsZVN0eWxlIjp7IiRpZCI6IjE1MTEiLCJNYXJnaW4iOnsiJGlkIjoiMTUxMiIsIlRvcCI6MC4wLCJMZWZ0IjowLjAsIlJpZ2h0IjowLjAsIkJvdHRvbSI6MC4wfSwiUGFkZGluZyI6eyIkaWQiOiIxNTEzIiwiVG9wIjowLjAsIkxlZnQiOjAuMCwiUmlnaHQiOjAuMCwiQm90dG9tIjowLjB9LCJCYWNrZ3JvdW5kIjp7IiRpZCI6IjE1MTQiLCJDb2xvciI6eyIkaWQiOiIxNTE1IiwiQSI6NjMsIlIiOjIzMywiRyI6MTEzLCJCIjo1MH19LCJJc1Zpc2libGUiOnRydWUsIldpZHRoIjowLjAsIkhlaWdodCI6MC4wLCJCb3JkZXJTdHlsZSI6eyIkaWQiOiIxNTE2IiwiTGluZUNvbG9yIjp7IiRpZCI6IjE1MTciLCIkdHlwZSI6Ik5MUkUuQ29tbW9uLkRvbS5Tb2xpZENvbG9yQnJ1c2gsIE5MUkUuQ29tbW9uIiwiQ29sb3IiOnsiJGlkIjoiMTUxOCIsIkEiOjI1NSwiUiI6MjU1LCJHIjoyNTUsIkIiOjI1NX19LCJMaW5lV2VpZ2h0IjowLjAsIkxpbmVUeXBlIjowLCJQYXJlbnRTdHlsZSI6bnVsbH0sIlBhcmVudFN0eWxlIjpudWxsfSwiTWFyZ2luIjp7IiRpZCI6IjE1MTkiLCJUb3AiOjAuMCwiTGVmdCI6MC4wLCJSaWdodCI6MC4wLCJCb3R0b20iOjAuMH0sIlBhZGRpbmciOnsiJGlkIjoiMTUyMCIsIlRvcCI6MC4wLCJMZWZ0IjowLjAsIlJpZ2h0IjowLjAsIkJvdHRvbSI6MC4wfSwiQmFja2dyb3VuZCI6bnVsbCwiSXNWaXNpYmxlIjp0cnVlLCJXaWR0aCI6MC4wLCJIZWlnaHQiOjAuMCwiQm9yZGVyU3R5bGUiOm51bGwsIlBhcmVudFN0eWxlIjpudWxsfSwiQmFja2dyb3VuZFN0eWxlIjp7IiRpZCI6IjE1MjEiLCJNYXJnaW4iOnsiJGlkIjoiMTUyMiIsIlRvcCI6MC4wLCJMZWZ0IjowLjAsIlJpZ2h0IjowLjAsIkJvdHRvbSI6MC4wfSwiUGFkZGluZyI6eyIkaWQiOiIxNTIzIiwiVG9wIjowLjAsIkxlZnQiOjAuMCwiUmlnaHQiOjAuMCwiQm90dG9tIjowLjB9LCJCYWNrZ3JvdW5kIjp7IiRpZCI6IjE1MjQiLCJDb2xvciI6eyIkaWQiOiIxNTI1IiwiQSI6NTEsIlIiOjIwMCwiRyI6MjAwLCJCIjoyMDB9fSwiSXNWaXNpYmxlIjp0cnVlLCJXaWR0aCI6MC4wLCJIZWlnaHQiOjAuMCwiQm9yZGVyU3R5bGUiOnsiJGlkIjoiMTUyNiIsIkxpbmVDb2xvciI6eyIkaWQiOiIxNTI3IiwiJHR5cGUiOiJOTFJFLkNvbW1vbi5Eb20uU29saWRDb2xvckJydXNoLCBOTFJFLkNvbW1vbiIsIkNvbG9yIjp7IiRpZCI6IjE1MjgiLCJBIjoyNTUsIlIiOjIzNCwiRyI6MjIsIkIiOjMwfX0sIkxpbmVXZWlnaHQiOjAuMCwiTGluZVR5cGUiOjAsIlBhcmVudFN0eWxlIjpudWxsfSwiUGFyZW50U3R5bGUiOm51bGx9LCJNYXJnaW4iOnsiJGlkIjoiMTUyOSIsIlRvcCI6MC4wLCJMZWZ0IjowLjAsIlJpZ2h0IjowLjAsIkJvdHRvbSI6MC4wfSwiUGFkZGluZyI6eyIkaWQiOiIxNTMwIiwiVG9wIjowLjAsIkxlZnQiOjAuMCwiUmlnaHQiOjAuMCwiQm90dG9tIjowLjB9LCJJc1Zpc2libGUiOnRydWUsIldpZHRoIjowLjAsIkhlaWdodCI6MC4wLCJCb3JkZXJTdHlsZSI6eyIkaWQiOiIxNTMxIiwiTGluZUNvbG9yIjpudWxsLCJMaW5lV2VpZ2h0IjowLjAsIkxpbmVUeXBlIjowLCJQYXJlbnRTdHlsZSI6bnVsbH0sIlBhcmVudFN0eWxlIjpudWxsfSwiTWFyZ2luIjp7IiRpZCI6IjE1MzIiLCJUb3AiOjAuMCwiTGVmdCI6MC4wLCJSaWdodCI6MC4wLCJCb3R0b20iOjAuMH0sIlBhZGRpbmciOnsiJGlkIjoiMTUzMyIsIlRvcCI6MC4wLCJMZWZ0IjowLjAsIlJpZ2h0IjowLjAsIkJvdHRvbSI6MC4wfSwiSXNWaXNpYmxlIjp0cnVlLCJXaWR0aCI6MC4wLCJIZWlnaHQiOjAuMCwiQm9yZGVyU3R5bGUiOnsiJGlkIjoiMTUzNCIsIkxpbmVDb2xvciI6bnVsbCwiTGluZVdlaWdodCI6MC4wLCJMaW5lVHlwZSI6MCwiUGFyZW50U3R5bGUiOm51bGx9LCJQYXJlbnRTdHlsZSI6bnVsbH19LHsiJGlkIjoiMTUzNSIsIl9hY3Rpdml0aWVzIjpbeyIkaWQiOiIxNTM2IiwiX3Jvd3MiOlt7IiRpZCI6IjE1MzciLCJfdGFza3MiOlt7IiRpZCI6IjE1MzgiLCJfYXR0YWNoZWRNaWxlc3RvbmVzIjpbXSwiVGFza0RlZmluaXRpb24iOnsiJGlkIjoiMTUzOSIsIkdyb3VwTmFtZSI6bnVsbCwiU3RhcnREYXRlIjoiMjAyNS0wOS0wMVQwMDowMDowMFoiLCJFbmREYXRlIjoiMjAyNi0wMi0wMlQyMzo1OTowMFoiLCJQZXJjZW50YWdlQ29tcGxldGUiOm51bGwsIlN0eWxlIjp7IiRpZCI6IjE1NDAiLCJTaGFwZSI6MSwiU2hhcGVUaGlja25lc3MiOjAsIkR1cmF0aW9uRm9ybWF0IjowLCJJbmNsdWRlTm9uV29ya2luZ0RheXNJbkR1cmF0aW9uIjpmYWxzZSwiUGVyY2VudGFnZUNvbXBsZXRlU3R5bGUiOnsiJGlkIjoiMTU0MSIsIkZvbnRTZXR0aW5ncyI6eyIkaWQiOiIxNTQyIiwiRm9udFNpemUiOjEwLCJGb250TmFtZSI6IkNhbGlicmkiLCJJc0JvbGQiOmZhbHNlLCJJc0l0YWxpYyI6ZmFsc2UsIklzVW5kZXJsaW5lZCI6ZmFsc2UsIlBhcmVudFN0eWxlIjpudWxsfSwiQXV0b1NpemUiOjAsIkZvcmVncm91bmQiOnsiJGlkIjoiMTU0MyIsIkNvbG9yIjp7IiRpZCI6IjE1NDQiLCJBIjoyNTUsIlIiOjIzMiwiRyI6MjMyLCJCIjoyMzJ9fSwiTWF4V2lkdGgiOjIwMC4wLCJNYXhIZWlnaHQiOiJJbmZpbml0eSIsIlNtYXJ0Rm9yZWdyb3VuZElzQWN0aXZlIjpmYWxzZSwiSG9yaXpvbnRhbEFsaWdubWVudCI6MSwiVmVydGljYWxBbGlnbm1lbnQiOjEsIlNtYXJ0Rm9yZWdyb3VuZCI6bnVsbCwiQmFja2dyb3VuZEZpbGxUeXBlIjowLCJNYXJnaW4iOnsiJGlkIjoiMTU0NSIsIlRvcCI6MC4wLCJMZWZ0IjowLjAsIlJpZ2h0IjowLjAsIkJvdHRvbSI6MC4wfSwiUGFkZGluZyI6eyIkaWQiOiIxNTQ2IiwiVG9wIjowLjAsIkxlZnQiOjAuMCwiUmlnaHQiOjAuMCwiQm90dG9tIjowLjB9LCJCYWNrZ3JvdW5kIjp7IiRpZCI6IjE1NDciLCJDb2xvciI6eyIkaWQiOiIxNTQ4IiwiQSI6ODksIlIiOjAsIkciOjAsIkIiOjB9fSwiSXNWaXNpYmxlIjp0cnVlLCJXaWR0aCI6MC4wLCJIZWlnaHQiOjAuMCwiQm9yZGVyU3R5bGUiOnsiJGlkIjoiMTU0OSIsIkxpbmVDb2xvciI6bnVsbCwiTGluZVdlaWdodCI6MC4wLCJMaW5lVHlwZSI6MCwiUGFyZW50U3R5bGUiOm51bGx9LCJQYXJlbnRTdHlsZSI6bnVsbH0sIkR1cmF0aW9uU3R5bGUiOnsiJGlkIjoiMTU1MCIsIkZvbnRTZXR0aW5ncyI6eyIkaWQiOiIxNTUxIiwiRm9udFNpemUiOjEwLCJGb250TmFtZSI6IkNhbGlicmkiLCJJc0JvbGQiOmZhbHNlLCJJc0l0YWxpYyI6ZmFsc2UsIklzVW5kZXJsaW5lZCI6ZmFsc2UsIlBhcmVudFN0eWxlIjpudWxsfSwiQXV0b1NpemUiOjAsIkZvcmVncm91bmQiOnsiJGlkIjoiMTU1MiIsIkNvbG9yIjp7IiRpZCI6IjE1NTMiLCJBIjoyNTUsIlIiOjIzNywiRyI6MTI1LCJCIjo0OX19LCJNYXhXaWR0aCI6MjAwLjAsIk1heEhlaWdodCI6IkluZmluaXR5IiwiU21hcnRGb3JlZ3JvdW5kSXNBY3RpdmUiOmZhbHNlLCJIb3Jpem9udGFsQWxpZ25tZW50IjowLCJWZXJ0aWNhbEFsaWdubWVudCI6MSwiU21hcnRGb3JlZ3JvdW5kIjpudWxsLCJCYWNrZ3JvdW5kRmlsbFR5cGUiOjAsIk1hcmdpbiI6eyIkaWQiOiIxNTU0IiwiVG9wIjowLjAsIkxlZnQiOjAuMCwiUmlnaHQiOjAuMCwiQm90dG9tIjowLjB9LCJQYWRkaW5nIjp7IiRpZCI6IjE1NTUiLCJUb3AiOjAuMCwiTGVmdCI6MC4wLCJSaWdodCI6MC4wLCJCb3R0b20iOjAuMH0sIkJhY2tncm91bmQiOnsiJGlkIjoiMTU1NiIsIkNvbG9yIjp7IiRpZCI6IjE1NTciLCJBIjoyNTUsIlIiOjIzNywiRyI6MTI1LCJCIjo0OX19LCJJc1Zpc2libGUiOnRydWUsIldpZHRoIjowLjAsIkhlaWdodCI6MC4wLCJCb3JkZXJTdHlsZSI6eyIkaWQiOiIxNTU4IiwiTGluZUNvbG9yIjpudWxsLCJMaW5lV2VpZ2h0IjowLjAsIkxpbmVUeXBlIjowLCJQYXJlbnRTdHlsZSI6bnVsbH0sIlBhcmVudFN0eWxlIjpudWxsfSwiSG9yaXpvbnRhbENvbm5lY3RvclN0eWxlIjp7IiRpZCI6IjE1NTkiLCJMaW5lQ29sb3IiOnsiJGlkIjoiMTU2MCIsIiR0eXBlIjoiTkxSRS5Db21tb24uRG9tLlNvbGlkQ29sb3JCcnVzaCwgTkxSRS5Db21tb24iLCJDb2xvciI6eyIkaWQiOiIxNTYxIiwiQSI6MjU1LCJSIjowLCJHIjowLCJCIjowfX0sIkxpbmVXZWlnaHQiOjAuMCwiTGluZVR5cGUiOjAsIlBhcmVudFN0eWxlIjpudWxsfSwiVmVydGljYWxDb25uZWN0b3JTdHlsZSI6eyIkaWQiOiIxNTYyIiwiTGluZUNvbG9yIjp7IiRpZCI6IjE1NjMiLCIkdHlwZSI6Ik5MUkUuQ29tbW9uLkRvbS5Tb2xpZENvbG9yQnJ1c2gsIE5MUkUuQ29tbW9uIiwiQ29sb3IiOnsiJGlkIjoiMTU2NCIsIkEiOjI1NSwiUiI6MCwiRyI6MCwiQiI6MH19LCJMaW5lV2VpZ2h0IjowLjAsIkxpbmVUeXBlIjowLCJQYXJlbnRTdHlsZSI6bnVsbH0sIk1hcmdpbiI6bnVsbCwiU3RhcnREYXRlUG9zaXRpb24iOjMsIkVuZERhdGVQb3NpdGlvbiI6MywiRGF0ZUlzVmlzaWJsZSI6dHJ1ZSwiVGl0bGVQb3NpdGlvbiI6NCwiRHVyYXRpb25Qb3NpdGlvbiI6NiwiUGVyY2VudGFnZUNvbXBsZXRlZFBvc2l0aW9uIjoyLCJWYXJpYW5jZVBvc2l0aW9uIjo2LCJTcGFjaW5nIjozLCJJc0JlbG93VGltZWJhbmQiOnRydWUsIlBlcmNlbnRhZ2VDb21wbGV0ZVNoYXBlT3BhY2l0eSI6MzUsIkJhc2VsaW5lU3R5bGUiOnsiJGlkIjoiMTU2NSIsIlNoYXBlU3R5bGUiOnsiJGlkIjoiMTU2NiIsIk1hcmdpbiI6eyIkaWQiOiIxNTY3IiwiVG9wIjowLjAsIkxlZnQiOjAuMCwiUmlnaHQiOjAuMCwiQm90dG9tIjowLjB9LCJQYWRkaW5nIjp7IiRpZCI6IjE1NjgiLCJUb3AiOjAuMCwiTGVmdCI6MC4wLCJSaWdodCI6MC4wLCJCb3R0b20iOjAuMH0sIkJhY2tncm91bmQiOnsiJGlkIjoiMTU2OSIsIkNvbG9yIjp7IiRpZCI6IjE1NzAiLCJBIjoxNTMsIlIiOjAsIkciOjAsIkIiOjB9fSwiSXNWaXNpYmxlIjp0cnVlLCJXaWR0aCI6MC4wLCJIZWlnaHQiOjAuMCwiQm9yZGVyU3R5bGUiOnsiJGlkIjoiMTU3MSIsIkxpbmVDb2xvciI6bnVsbCwiTGluZVdlaWdodCI6MC4wLCJMaW5lVHlwZSI6MCwiUGFyZW50U3R5bGUiOm51bGx9LCJQYXJlbnRTdHlsZSI6bnVsbH0sIk1hcmdpbiI6eyIkaWQiOiIxNTcyIiwiVG9wIjowLjAsIkxlZnQiOjAuMCwiUmlnaHQiOjAuMCwiQm90dG9tIjowLjB9LCJQYWRkaW5nIjp7IiRpZCI6IjE1NzMiLCJUb3AiOjAuMCwiTGVmdCI6MC4wLCJSaWdodCI6MC4wLCJCb3R0b20iOjAuMH0sIkJhY2tncm91bmQiOm51bGwsIklzVmlzaWJsZSI6dHJ1ZSwiV2lkdGgiOjAuMCwiSGVpZ2h0IjowLjAsIkJvcmRlclN0eWxlIjpudWxsLCJQYXJlbnRTdHlsZSI6bnVsbH0sIlNoYXBlU3R5bGUiOnsiJGlkIjoiMTU3NCIsIk1hcmdpbiI6eyIkaWQiOiIxNTc1IiwiVG9wIjowLjAsIkxlZnQiOjQuMCwiUmlnaHQiOjQuMCwiQm90dG9tIjowLjB9LCJQYWRkaW5nIjp7IiRpZCI6IjE1NzYiLCJUb3AiOjAuMCwiTGVmdCI6MC4wLCJSaWdodCI6MC4wLCJCb3R0b20iOjAuMH0sIkJhY2tncm91bmQiOnsiJGlkIjoiMTU3NyIsIkNvbG9yIjp7IiRpZCI6IjE1NzgiLCJBIjoyNTUsIlIiOjI1LCJHIjoxMDcsIkIiOjM2fX0sIklzVmlzaWJsZSI6dHJ1ZSwiV2lkdGgiOjAuMCwiSGVpZ2h0IjoxMC4wLCJCb3JkZXJTdHlsZSI6eyIkaWQiOiIxNTc5IiwiTGluZUNvbG9yIjp7IiRpZCI6IjE1ODAiLCIkdHlwZSI6Ik5MUkUuQ29tbW9uLkRvbS5Tb2xpZENvbG9yQnJ1c2gsIE5MUkUuQ29tbW9uIiwiQ29sb3IiOnsiJGlkIjoiMTU4MSIsIkEiOjI1NSwiUiI6MjM0LCJHIjoyMiwiQiI6MzB9fSwiTGluZVdlaWdodCI6MC4wLCJMaW5lVHlwZSI6MCwiUGFyZW50U3R5bGUiOm51bGx9LCJQYXJlbnRTdHlsZSI6bnVsbH0sIlRpdGxlU3R5bGUiOnsiJGlkIjoiMTU4MiIsIkZvbnRTZXR0aW5ncyI6eyIkaWQiOiIxNTgzIiwiRm9udFNpemUiOjExLCJGb250TmFtZSI6IkNhbGlicmkiLCJJc0JvbGQiOmZhbHNlLCJJc0l0YWxpYyI6ZmFsc2UsIklzVW5kZXJsaW5lZCI6ZmFsc2UsIlBhcmVudFN0eWxlIjpudWxsfSwiQXV0b1NpemUiOjAsIkZvcmVncm91bmQiOnsiJGlkIjoiMTU4NCIsIkNvbG9yIjp7IiRpZCI6IjE1ODUiLCJBIjoyNTUsIlIiOjAsIkciOjAsIkIiOjB9fSwiTWF4V2lkdGgiOjcyMC4wLCJNYXhIZWlnaHQiOiJJbmZpbml0eSIsIlNtYXJ0Rm9yZWdyb3VuZElzQWN0aXZlIjpmYWxzZSwiSG9yaXpvbnRhbEFsaWdubWVudCI6MCwiVmVydGljYWxBbGlnbm1lbnQiOjEsIlNtYXJ0Rm9yZWdyb3VuZCI6bnVsbCwiQmFja2dyb3VuZEZpbGxUeXBlIjowLCJNYXJnaW4iOnsiJGlkIjoiMTU4NiIsIlRvcCI6MC4wLCJMZWZ0IjowLjAsIlJpZ2h0IjowLjAsIkJvdHRvbSI6MC4wfSwiUGFkZGluZyI6eyIkaWQiOiIxNTg3IiwiVG9wIjowLjAsIkxlZnQiOjAuMCwiUmlnaHQiOjAuMCwiQm90dG9tIjowLjB9LCJCYWNrZ3JvdW5kIjp7IiRpZCI6IjE1ODgiLCJDb2xvciI6eyIkaWQiOiIxNTg5IiwiQSI6MCwiUiI6MjU1LCJHIjoyNTUsIkIiOjI1NX19LCJJc1Zpc2libGUiOnRydWUsIldpZHRoIjowLjAsIkhlaWdodCI6MC4wLCJCb3JkZXJTdHlsZSI6eyIkaWQiOiIxNTkwIiwiTGluZUNvbG9yIjpudWxsLCJMaW5lV2VpZ2h0IjowLjAsIkxpbmVUeXBlIjowLCJQYXJlbnRTdHlsZSI6bnVsbH0sIlBhcmVudFN0eWxlIjpudWxsfSwiRGF0ZVN0eWxlIjp7IiRpZCI6IjE1OTEiLCJGb250U2V0dGluZ3MiOnsiJGlkIjoiMTU5MiIsIkZvbnRTaXplIjoxMCwiRm9udE5hbWUiOiJDYWxpYnJpIiwiSXNCb2xkIjpmYWxzZSwiSXNJdGFsaWMiOmZhbHNlLCJJc1VuZGVybGluZWQiOmZhbHNlLCJQYXJlbnRTdHlsZSI6bnVsbH0sIkF1dG9TaXplIjowLCJGb3JlZ3JvdW5kIjp7IiRpZCI6IjE1OTMiLCJDb2xvciI6eyIkaWQiOiIxNTk0IiwiQSI6MjU1LCJSIjoxNCwiRyI6NDAsIkIiOjY1fX0sIk1heFdpZHRoIjoyMDAuMCwiTWF4SGVpZ2h0IjoiSW5maW5pdHkiLCJTbWFydEZvcmVncm91bmRJc0FjdGl2ZSI6ZmFsc2UsIkhvcml6b250YWxBbGlnbm1lbnQiOjIsIlZlcnRpY2FsQWxpZ25tZW50IjoxLCJTbWFydEZvcmVncm91bmQiOm51bGwsIkJhY2tncm91bmRGaWxsVHlwZSI6MCwiTWFyZ2luIjp7IiRpZCI6IjE1OTUiLCJUb3AiOjAuMCwiTGVmdCI6MC4wLCJSaWdodCI6MC4wLCJCb3R0b20iOjAuMH0sIlBhZGRpbmciOnsiJGlkIjoiMTU5NiIsIlRvcCI6MC4wLCJMZWZ0IjowLjAsIlJpZ2h0IjowLjAsIkJvdHRvbSI6MC4wfSwiQmFja2dyb3VuZCI6eyIkaWQiOiIxNTk3IiwiQ29sb3IiOnsiJGlkIjoiMTU5OCIsIkEiOjAsIlIiOjI1NSwiRyI6MjU1LCJCIjoyNTV9fSwiSXNWaXNpYmxlIjp0cnVlLCJXaWR0aCI6MC4wLCJIZWlnaHQiOjAuMCwiQm9yZGVyU3R5bGUiOnsiJGlkIjoiMTU5OSIsIkxpbmVDb2xvciI6bnVsbCwiTGluZVdlaWdodCI6MC4wLCJMaW5lVHlwZSI6MCwiUGFyZW50U3R5bGUiOm51bGx9LCJQYXJlbnRTdHlsZSI6bnVsbH0sIkRhdGVGb3JtYXQiOnsiJGlkIjoiMTYwMCIsIkZvcm1hdFN0cmluZyI6Ik1NTSB5eXl5IiwiU2VwYXJhdG9yIjoiLyIsIlVzZUludGVybmF0aW9uYWxEYXRlRm9ybWF0IjpmYWxzZSwiRGF0ZUlzVmlzaWJsZSI6dHJ1ZSwiVGltZUlzVmlzaWJsZSI6ZmFsc2UsIkhvdXJEaWdpdHMiOjEsIkFtUG1EZXNpZ25hdG9yIjoyLCJUcmltMDBNaW51dGVzIjpmYWxzZSwiTGFzdEtub3duVmlzaWJpbGl0eVN0YXRlIjpudWxsfSwiV2Vla051bWJlcmluZyI6eyIkaWQiOiIxNjAxIiwiRm9ybWF0IjowLCJJc1Zpc2libGUiOmZhbHNlLCJMYXN0S25vd25WaXNpYmlsaXR5U3RhdGUiOmZhbHNlfSwiSXNWaXNpYmxlIjp0cnVlLCJWYXJpYW5jZVN0eWxlIjp7IiRpZCI6IjE2MDIiLCJUZXh0U3R5bGUiOnsiJGlkIjoiMTYwMyIsIkZvbnRTZXR0aW5ncyI6eyIkaWQiOiIxNjA0IiwiRm9udFNpemUiOjExLCJGb250TmFtZSI6IkNhbGlicmkiLCJJc0JvbGQiOmZhbHNlLCJJc0l0YWxpYyI6ZmFsc2UsIklzVW5kZXJsaW5lZCI6ZmFsc2UsIlBhcmVudFN0eWxlIjpudWxsfSwiQXV0b1NpemUiOjAsIkZvcmVncm91bmQiOnsiJGlkIjoiMTYwNSIsIkNvbG9yIjp7IiRpZCI6IjE2MDY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MTYwNyIsIlRvcCI6MC4wLCJMZWZ0IjowLjAsIlJpZ2h0IjowLjAsIkJvdHRvbSI6MC4wfSwiUGFkZGluZyI6eyIkaWQiOiIxNjA4IiwiVG9wIjowLjAsIkxlZnQiOjAuMCwiUmlnaHQiOjAuMCwiQm90dG9tIjowLjB9LCJCYWNrZ3JvdW5kIjp7IiRpZCI6IjE2MDkiLCJDb2xvciI6eyIkaWQiOiIxNjEwIiwiQSI6MCwiUiI6MCwiRyI6MCwiQiI6MH19LCJJc1Zpc2libGUiOnRydWUsIldpZHRoIjowLjAsIkhlaWdodCI6MC4wLCJCb3JkZXJTdHlsZSI6eyIkaWQiOiIxNjExIiwiTGluZUNvbG9yIjpudWxsLCJMaW5lV2VpZ2h0IjowLjAsIkxpbmVUeXBlIjowLCJQYXJlbnRTdHlsZSI6bnVsbH0sIlBhcmVudFN0eWxlIjpudWxsfSwiUGFyZW50U3R5bGUiOm51bGx9LCJQYXJlbnRTdHlsZSI6bnVsbH0sIkluZGV4IjoxNywiU21hcnREdXJhdGlvbkFjdGl2YXRlZCI6ZmFsc2UsIkRhdGVGb3JtYXQiOnsiJHJlZiI6IjE2MDAifSwiV2Vla051bWJlcmluZyI6eyIkaWQiOiIxNjEyIiwiRm9ybWF0IjowLCJJc1Zpc2libGUiOmZhbHNlLCJMYXN0S25vd25WaXNpYmlsaXR5U3RhdGUiOmZhbHNlfSwiQmFzZWxpbmVEYXRhIjp7IiRpZCI6IjE2MTMiLCJTdGFydERhdGUiOiIyMDI1LTA5LTAxVDAwOjAwOjAwWiIsIkVuZERhdGUiOiIyMDI2LTAyLTAyVDIzOjU5OjAwWiJ9LCJJZCI6ImY4OTk4M2NjLWNlNjMtNDU1NC1iMDgyLTdkZTUyM2Y5NTlmYiIsIkltcG9ydElkIjpudWxsLCJUaXRsZSI6IlNhbXBsZSBTdGFnZTogRGVzaWduIHBoYXNlIChMTEIpIiwiTm90ZSI6bnVsbCwiSHlwZXJsaW5rIjp7IiRpZCI6IjE2MTQiLCJBZGRyZXNzIjoiIiwiU3ViQWRkcmVzcyI6IiJ9LCJJc0NoYW5nZWQiOmZhbHNlLCJJc05ldyI6ZmFsc2V9fV0sIl9taWxlc3RvbmVzIjpbXSwiSWQiOiIwMDAwMDAwMC0wMDAwLTAwMDAtMDAwMC0wMDAwMDAwMDAwMDAiLCJJc1NpbmdsZUl0ZW1Sb3ciOnRydWV9LHsiJGlkIjoiMTYxNSIsIl90YXNrcyI6W3siJGlkIjoiMTYxNiIsIl9hdHRhY2hlZE1pbGVzdG9uZXMiOltdLCJUYXNrRGVmaW5pdGlvbiI6eyIkaWQiOiIxNjE3IiwiR3JvdXBOYW1lIjpudWxsLCJTdGFydERhdGUiOiIyMDI2LTAyLTAzVDAwOjAwOjAwWiIsIkVuZERhdGUiOiIyMDI2LTA1LTI1VDIzOjU5OjAwWiIsIlBlcmNlbnRhZ2VDb21wbGV0ZSI6bnVsbCwiU3R5bGUiOnsiJGlkIjoiMTYxOCIsIlNoYXBlIjoxLCJTaGFwZVRoaWNrbmVzcyI6MCwiRHVyYXRpb25Gb3JtYXQiOjAsIkluY2x1ZGVOb25Xb3JraW5nRGF5c0luRHVyYXRpb24iOmZhbHNlLCJQZXJjZW50YWdlQ29tcGxldGVTdHlsZSI6eyIkaWQiOiIxNjE5IiwiRm9udFNldHRpbmdzIjp7IiRpZCI6IjE2MjAiLCJGb250U2l6ZSI6MTAsIkZvbnROYW1lIjoiQ2FsaWJyaSIsIklzQm9sZCI6ZmFsc2UsIklzSXRhbGljIjpmYWxzZSwiSXNVbmRlcmxpbmVkIjpmYWxzZSwiUGFyZW50U3R5bGUiOm51bGx9LCJBdXRvU2l6ZSI6MCwiRm9yZWdyb3VuZCI6eyIkaWQiOiIxNjIxIiwiQ29sb3IiOnsiJGlkIjoiMTYyMiIsIkEiOjI1NSwiUiI6MjMyLCJHIjoyMzIsIkIiOjIzMn19LCJNYXhXaWR0aCI6MjAwLjAsIk1heEhlaWdodCI6IkluZmluaXR5IiwiU21hcnRGb3JlZ3JvdW5kSXNBY3RpdmUiOmZhbHNlLCJIb3Jpem9udGFsQWxpZ25tZW50IjoxLCJWZXJ0aWNhbEFsaWdubWVudCI6MSwiU21hcnRGb3JlZ3JvdW5kIjpudWxsLCJCYWNrZ3JvdW5kRmlsbFR5cGUiOjAsIk1hcmdpbiI6eyIkaWQiOiIxNjIzIiwiVG9wIjowLjAsIkxlZnQiOjAuMCwiUmlnaHQiOjAuMCwiQm90dG9tIjowLjB9LCJQYWRkaW5nIjp7IiRpZCI6IjE2MjQiLCJUb3AiOjAuMCwiTGVmdCI6MC4wLCJSaWdodCI6MC4wLCJCb3R0b20iOjAuMH0sIkJhY2tncm91bmQiOnsiJGlkIjoiMTYyNSIsIkNvbG9yIjp7IiRpZCI6IjE2MjYiLCJBIjo4OSwiUiI6MCwiRyI6MCwiQiI6MH19LCJJc1Zpc2libGUiOnRydWUsIldpZHRoIjowLjAsIkhlaWdodCI6MC4wLCJCb3JkZXJTdHlsZSI6eyIkaWQiOiIxNjI3IiwiTGluZUNvbG9yIjpudWxsLCJMaW5lV2VpZ2h0IjowLjAsIkxpbmVUeXBlIjowLCJQYXJlbnRTdHlsZSI6bnVsbH0sIlBhcmVudFN0eWxlIjpudWxsfSwiRHVyYXRpb25TdHlsZSI6eyIkaWQiOiIxNjI4IiwiRm9udFNldHRpbmdzIjp7IiRpZCI6IjE2MjkiLCJGb250U2l6ZSI6MTAsIkZvbnROYW1lIjoiQ2FsaWJyaSIsIklzQm9sZCI6ZmFsc2UsIklzSXRhbGljIjpmYWxzZSwiSXNVbmRlcmxpbmVkIjpmYWxzZSwiUGFyZW50U3R5bGUiOm51bGx9LCJBdXRvU2l6ZSI6MCwiRm9yZWdyb3VuZCI6eyIkaWQiOiIxNjMwIiwiQ29sb3IiOnsiJGlkIjoiMTYzMSIsIkEiOjI1NSwiUiI6MjM3LCJHIjoxMjUsIkIiOjQ5fX0sIk1heFdpZHRoIjoyMDAuMCwiTWF4SGVpZ2h0IjoiSW5maW5pdHkiLCJTbWFydEZvcmVncm91bmRJc0FjdGl2ZSI6ZmFsc2UsIkhvcml6b250YWxBbGlnbm1lbnQiOjAsIlZlcnRpY2FsQWxpZ25tZW50IjoxLCJTbWFydEZvcmVncm91bmQiOm51bGwsIkJhY2tncm91bmRGaWxsVHlwZSI6MCwiTWFyZ2luIjp7IiRpZCI6IjE2MzIiLCJUb3AiOjAuMCwiTGVmdCI6MC4wLCJSaWdodCI6MC4wLCJCb3R0b20iOjAuMH0sIlBhZGRpbmciOnsiJGlkIjoiMTYzMyIsIlRvcCI6MC4wLCJMZWZ0IjowLjAsIlJpZ2h0IjowLjAsIkJvdHRvbSI6MC4wfSwiQmFja2dyb3VuZCI6eyIkaWQiOiIxNjM0IiwiQ29sb3IiOnsiJGlkIjoiMTYzNSIsIkEiOjI1NSwiUiI6MjM3LCJHIjoxMjUsIkIiOjQ5fX0sIklzVmlzaWJsZSI6dHJ1ZSwiV2lkdGgiOjAuMCwiSGVpZ2h0IjowLjAsIkJvcmRlclN0eWxlIjp7IiRpZCI6IjE2MzYiLCJMaW5lQ29sb3IiOm51bGwsIkxpbmVXZWlnaHQiOjAuMCwiTGluZVR5cGUiOjAsIlBhcmVudFN0eWxlIjpudWxsfSwiUGFyZW50U3R5bGUiOm51bGx9LCJIb3Jpem9udGFsQ29ubmVjdG9yU3R5bGUiOnsiJGlkIjoiMTYzNyIsIkxpbmVDb2xvciI6eyIkaWQiOiIxNjM4IiwiJHR5cGUiOiJOTFJFLkNvbW1vbi5Eb20uU29saWRDb2xvckJydXNoLCBOTFJFLkNvbW1vbiIsIkNvbG9yIjp7IiRpZCI6IjE2MzkiLCJBIjoyNTUsIlIiOjAsIkciOjAsIkIiOjB9fSwiTGluZVdlaWdodCI6MC4wLCJMaW5lVHlwZSI6MCwiUGFyZW50U3R5bGUiOm51bGx9LCJWZXJ0aWNhbENvbm5lY3RvclN0eWxlIjp7IiRpZCI6IjE2NDAiLCJMaW5lQ29sb3IiOnsiJGlkIjoiMTY0MSIsIiR0eXBlIjoiTkxSRS5Db21tb24uRG9tLlNvbGlkQ29sb3JCcnVzaCwgTkxSRS5Db21tb24iLCJDb2xvciI6eyIkaWQiOiIxNjQyIiwiQSI6MjU1LCJSIjowLCJHIjowLCJCIjowfX0sIkxpbmVXZWlnaHQiOjAuMCwiTGluZVR5cGUiOjAsIlBhcmVudFN0eWxlIjpudWxsfSwiTWFyZ2luIjpudWxsLCJTdGFydERhdGVQb3NpdGlvbiI6MywiRW5kRGF0ZVBvc2l0aW9uIjozLCJEYXRlSXNWaXNpYmxlIjp0cnVlLCJUaXRsZVBvc2l0aW9uIjo0LCJEdXJhdGlvblBvc2l0aW9uIjo2LCJQZXJjZW50YWdlQ29tcGxldGVkUG9zaXRpb24iOjIsIlZhcmlhbmNlUG9zaXRpb24iOjYsIlNwYWNpbmciOjMsIklzQmVsb3dUaW1lYmFuZCI6dHJ1ZSwiUGVyY2VudGFnZUNvbXBsZXRlU2hhcGVPcGFjaXR5IjozNSwiQmFzZWxpbmVTdHlsZSI6eyIkaWQiOiIxNjQzIiwiU2hhcGVTdHlsZSI6eyIkaWQiOiIxNjQ0IiwiTWFyZ2luIjp7IiRpZCI6IjE2NDUiLCJUb3AiOjAuMCwiTGVmdCI6MC4wLCJSaWdodCI6MC4wLCJCb3R0b20iOjAuMH0sIlBhZGRpbmciOnsiJGlkIjoiMTY0NiIsIlRvcCI6MC4wLCJMZWZ0IjowLjAsIlJpZ2h0IjowLjAsIkJvdHRvbSI6MC4wfSwiQmFja2dyb3VuZCI6eyIkaWQiOiIxNjQ3IiwiQ29sb3IiOnsiJGlkIjoiMTY0OCIsIkEiOjE1MywiUiI6MCwiRyI6MCwiQiI6MH19LCJJc1Zpc2libGUiOnRydWUsIldpZHRoIjowLjAsIkhlaWdodCI6MC4wLCJCb3JkZXJTdHlsZSI6eyIkaWQiOiIxNjQ5IiwiTGluZUNvbG9yIjpudWxsLCJMaW5lV2VpZ2h0IjowLjAsIkxpbmVUeXBlIjowLCJQYXJlbnRTdHlsZSI6bnVsbH0sIlBhcmVudFN0eWxlIjpudWxsfSwiTWFyZ2luIjp7IiRpZCI6IjE2NTAiLCJUb3AiOjAuMCwiTGVmdCI6MC4wLCJSaWdodCI6MC4wLCJCb3R0b20iOjAuMH0sIlBhZGRpbmciOnsiJGlkIjoiMTY1MSIsIlRvcCI6MC4wLCJMZWZ0IjowLjAsIlJpZ2h0IjowLjAsIkJvdHRvbSI6MC4wfSwiQmFja2dyb3VuZCI6bnVsbCwiSXNWaXNpYmxlIjp0cnVlLCJXaWR0aCI6MC4wLCJIZWlnaHQiOjAuMCwiQm9yZGVyU3R5bGUiOm51bGwsIlBhcmVudFN0eWxlIjpudWxsfSwiU2hhcGVTdHlsZSI6eyIkaWQiOiIxNjUyIiwiTWFyZ2luIjp7IiRpZCI6IjE2NTMiLCJUb3AiOjAuMCwiTGVmdCI6NC4wLCJSaWdodCI6NC4wLCJCb3R0b20iOjAuMH0sIlBhZGRpbmciOnsiJGlkIjoiMTY1NCIsIlRvcCI6MC4wLCJMZWZ0IjowLjAsIlJpZ2h0IjowLjAsIkJvdHRvbSI6MC4wfSwiQmFja2dyb3VuZCI6eyIkaWQiOiIxNjU1IiwiQ29sb3IiOnsiJGlkIjoiMTY1NiIsIkEiOjI1NSwiUiI6MjUsIkciOjEwNywiQiI6MzZ9fSwiSXNWaXNpYmxlIjp0cnVlLCJXaWR0aCI6MC4wLCJIZWlnaHQiOjEwLjAsIkJvcmRlclN0eWxlIjp7IiRpZCI6IjE2NTciLCJMaW5lQ29sb3IiOnsiJGlkIjoiMTY1OCIsIiR0eXBlIjoiTkxSRS5Db21tb24uRG9tLlNvbGlkQ29sb3JCcnVzaCwgTkxSRS5Db21tb24iLCJDb2xvciI6eyIkaWQiOiIxNjU5IiwiQSI6MjU1LCJSIjoyMzQsIkciOjIyLCJCIjozMH19LCJMaW5lV2VpZ2h0IjowLjAsIkxpbmVUeXBlIjowLCJQYXJlbnRTdHlsZSI6bnVsbH0sIlBhcmVudFN0eWxlIjpudWxsfSwiVGl0bGVTdHlsZSI6eyIkaWQiOiIxNjYwIiwiRm9udFNldHRpbmdzIjp7IiRpZCI6IjE2NjEiLCJGb250U2l6ZSI6MTEsIkZvbnROYW1lIjoiQ2FsaWJyaSIsIklzQm9sZCI6ZmFsc2UsIklzSXRhbGljIjpmYWxzZSwiSXNVbmRlcmxpbmVkIjpmYWxzZSwiUGFyZW50U3R5bGUiOm51bGx9LCJBdXRvU2l6ZSI6MCwiRm9yZWdyb3VuZCI6eyIkaWQiOiIxNjYyIiwiQ29sb3IiOnsiJGlkIjoiMTY2MyIsIkEiOjI1NSwiUiI6MCwiRyI6MCwiQiI6MH19LCJNYXhXaWR0aCI6NzIwLjAsIk1heEhlaWdodCI6IkluZmluaXR5IiwiU21hcnRGb3JlZ3JvdW5kSXNBY3RpdmUiOmZhbHNlLCJIb3Jpem9udGFsQWxpZ25tZW50IjowLCJWZXJ0aWNhbEFsaWdubWVudCI6MSwiU21hcnRGb3JlZ3JvdW5kIjpudWxsLCJCYWNrZ3JvdW5kRmlsbFR5cGUiOjAsIk1hcmdpbiI6eyIkaWQiOiIxNjY0IiwiVG9wIjowLjAsIkxlZnQiOjAuMCwiUmlnaHQiOjAuMCwiQm90dG9tIjowLjB9LCJQYWRkaW5nIjp7IiRpZCI6IjE2NjUiLCJUb3AiOjAuMCwiTGVmdCI6MC4wLCJSaWdodCI6MC4wLCJCb3R0b20iOjAuMH0sIkJhY2tncm91bmQiOnsiJGlkIjoiMTY2NiIsIkNvbG9yIjp7IiRpZCI6IjE2NjciLCJBIjowLCJSIjoyNTUsIkciOjI1NSwiQiI6MjU1fX0sIklzVmlzaWJsZSI6dHJ1ZSwiV2lkdGgiOjAuMCwiSGVpZ2h0IjowLjAsIkJvcmRlclN0eWxlIjp7IiRpZCI6IjE2NjgiLCJMaW5lQ29sb3IiOm51bGwsIkxpbmVXZWlnaHQiOjAuMCwiTGluZVR5cGUiOjAsIlBhcmVudFN0eWxlIjpudWxsfSwiUGFyZW50U3R5bGUiOm51bGx9LCJEYXRlU3R5bGUiOnsiJGlkIjoiMTY2OSIsIkZvbnRTZXR0aW5ncyI6eyIkaWQiOiIxNjcwIiwiRm9udFNpemUiOjEwLCJGb250TmFtZSI6IkNhbGlicmkiLCJJc0JvbGQiOmZhbHNlLCJJc0l0YWxpYyI6ZmFsc2UsIklzVW5kZXJsaW5lZCI6ZmFsc2UsIlBhcmVudFN0eWxlIjpudWxsfSwiQXV0b1NpemUiOjAsIkZvcmVncm91bmQiOnsiJGlkIjoiMTY3MSIsIkNvbG9yIjp7IiRpZCI6IjE2NzIiLCJBIjoyNTUsIlIiOjE0LCJHIjo0MCwiQiI6NjV9fSwiTWF4V2lkdGgiOjIwMC4wLCJNYXhIZWlnaHQiOiJJbmZpbml0eSIsIlNtYXJ0Rm9yZWdyb3VuZElzQWN0aXZlIjpmYWxzZSwiSG9yaXpvbnRhbEFsaWdubWVudCI6MiwiVmVydGljYWxBbGlnbm1lbnQiOjEsIlNtYXJ0Rm9yZWdyb3VuZCI6bnVsbCwiQmFja2dyb3VuZEZpbGxUeXBlIjowLCJNYXJnaW4iOnsiJGlkIjoiMTY3MyIsIlRvcCI6MC4wLCJMZWZ0IjowLjAsIlJpZ2h0IjowLjAsIkJvdHRvbSI6MC4wfSwiUGFkZGluZyI6eyIkaWQiOiIxNjc0IiwiVG9wIjowLjAsIkxlZnQiOjAuMCwiUmlnaHQiOjAuMCwiQm90dG9tIjowLjB9LCJCYWNrZ3JvdW5kIjp7IiRpZCI6IjE2NzUiLCJDb2xvciI6eyIkaWQiOiIxNjc2IiwiQSI6MCwiUiI6MjU1LCJHIjoyNTUsIkIiOjI1NX19LCJJc1Zpc2libGUiOnRydWUsIldpZHRoIjowLjAsIkhlaWdodCI6MC4wLCJCb3JkZXJTdHlsZSI6eyIkaWQiOiIxNjc3IiwiTGluZUNvbG9yIjpudWxsLCJMaW5lV2VpZ2h0IjowLjAsIkxpbmVUeXBlIjowLCJQYXJlbnRTdHlsZSI6bnVsbH0sIlBhcmVudFN0eWxlIjpudWxsfSwiRGF0ZUZvcm1hdCI6eyIkaWQiOiIxNjc4IiwiRm9ybWF0U3RyaW5nIjoiTU1NIHl5eXkiLCJTZXBhcmF0b3IiOiIvIiwiVXNlSW50ZXJuYXRpb25hbERhdGVGb3JtYXQiOmZhbHNlLCJEYXRlSXNWaXNpYmxlIjp0cnVlLCJUaW1lSXNWaXNpYmxlIjpmYWxzZSwiSG91ckRpZ2l0cyI6MSwiQW1QbURlc2lnbmF0b3IiOjIsIlRyaW0wME1pbnV0ZXMiOmZhbHNlLCJMYXN0S25vd25WaXNpYmlsaXR5U3RhdGUiOm51bGx9LCJXZWVrTnVtYmVyaW5nIjp7IiRpZCI6IjE2NzkiLCJGb3JtYXQiOjAsIklzVmlzaWJsZSI6ZmFsc2UsIkxhc3RLbm93blZpc2liaWxpdHlTdGF0ZSI6ZmFsc2V9LCJJc1Zpc2libGUiOnRydWUsIlZhcmlhbmNlU3R5bGUiOnsiJGlkIjoiMTY4MCIsIlRleHRTdHlsZSI6eyIkaWQiOiIxNjgxIiwiRm9udFNldHRpbmdzIjp7IiRpZCI6IjE2ODIiLCJGb250U2l6ZSI6MTEsIkZvbnROYW1lIjoiQ2FsaWJyaSIsIklzQm9sZCI6ZmFsc2UsIklzSXRhbGljIjpmYWxzZSwiSXNVbmRlcmxpbmVkIjpmYWxzZSwiUGFyZW50U3R5bGUiOm51bGx9LCJBdXRvU2l6ZSI6MCwiRm9yZWdyb3VuZCI6eyIkaWQiOiIxNjgzIiwiQ29sb3IiOnsiJGlkIjoiMTY4NC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xNjg1IiwiVG9wIjowLjAsIkxlZnQiOjAuMCwiUmlnaHQiOjAuMCwiQm90dG9tIjowLjB9LCJQYWRkaW5nIjp7IiRpZCI6IjE2ODYiLCJUb3AiOjAuMCwiTGVmdCI6MC4wLCJSaWdodCI6MC4wLCJCb3R0b20iOjAuMH0sIkJhY2tncm91bmQiOnsiJGlkIjoiMTY4NyIsIkNvbG9yIjp7IiRpZCI6IjE2ODgiLCJBIjowLCJSIjowLCJHIjowLCJCIjowfX0sIklzVmlzaWJsZSI6dHJ1ZSwiV2lkdGgiOjAuMCwiSGVpZ2h0IjowLjAsIkJvcmRlclN0eWxlIjp7IiRpZCI6IjE2ODkiLCJMaW5lQ29sb3IiOm51bGwsIkxpbmVXZWlnaHQiOjAuMCwiTGluZVR5cGUiOjAsIlBhcmVudFN0eWxlIjpudWxsfSwiUGFyZW50U3R5bGUiOm51bGx9LCJQYXJlbnRTdHlsZSI6bnVsbH0sIlBhcmVudFN0eWxlIjpudWxsfSwiSW5kZXgiOjE4LCJTbWFydER1cmF0aW9uQWN0aXZhdGVkIjpmYWxzZSwiRGF0ZUZvcm1hdCI6eyIkcmVmIjoiMTY3OCJ9LCJXZWVrTnVtYmVyaW5nIjp7IiRpZCI6IjE2OTAiLCJGb3JtYXQiOjAsIklzVmlzaWJsZSI6ZmFsc2UsIkxhc3RLbm93blZpc2liaWxpdHlTdGF0ZSI6ZmFsc2V9LCJCYXNlbGluZURhdGEiOnsiJGlkIjoiMTY5MSIsIlN0YXJ0RGF0ZSI6IjIwMjYtMDItMDNUMDA6MDA6MDBaIiwiRW5kRGF0ZSI6IjIwMjYtMDUtMjVUMjM6NTk6MDBaIn0sIklkIjoiMjZlZjEyOWEtZWE1MS00Mzc5LWE3Y2QtN2JiNTgwOTI5ZThhIiwiSW1wb3J0SWQiOm51bGwsIlRpdGxlIjoiU2FtcGxlIFN0YWdlOiBQcm9jdXJlbWVudCBhbmQgTWFudWZhY3R1cmluZyBwaGFzZSAoTExCKSIsIk5vdGUiOm51bGwsIkh5cGVybGluayI6eyIkaWQiOiIxNjkyIiwiQWRkcmVzcyI6IiIsIlN1YkFkZHJlc3MiOiIifSwiSXNDaGFuZ2VkIjpmYWxzZSwiSXNOZXciOmZhbHNlfX1dLCJfbWlsZXN0b25lcyI6W10sIklkIjoiMDAwMDAwMDAtMDAwMC0wMDAwLTAwMDAtMDAwMDAwMDAwMDAwIiwiSXNTaW5nbGVJdGVtUm93Ijp0cnVlfSx7IiRpZCI6IjE2OTMiLCJfdGFza3MiOlt7IiRpZCI6IjE2OTQiLCJfYXR0YWNoZWRNaWxlc3RvbmVzIjpbXSwiVGFza0RlZmluaXRpb24iOnsiJGlkIjoiMTY5NSIsIkdyb3VwTmFtZSI6bnVsbCwiU3RhcnREYXRlIjoiMjAyNi0wNS0yNlQwMDowMDowMFoiLCJFbmREYXRlIjoiMjAyNi0wNy0xNFQyMzo1OTowMFoiLCJQZXJjZW50YWdlQ29tcGxldGUiOm51bGwsIlN0eWxlIjp7IiRpZCI6IjE2OTYiLCJTaGFwZSI6MSwiU2hhcGVUaGlja25lc3MiOjAsIkR1cmF0aW9uRm9ybWF0IjowLCJJbmNsdWRlTm9uV29ya2luZ0RheXNJbkR1cmF0aW9uIjpmYWxzZSwiUGVyY2VudGFnZUNvbXBsZXRlU3R5bGUiOnsiJGlkIjoiMTY5NyIsIkZvbnRTZXR0aW5ncyI6eyIkaWQiOiIxNjk4IiwiRm9udFNpemUiOjEwLCJGb250TmFtZSI6IkNhbGlicmkiLCJJc0JvbGQiOmZhbHNlLCJJc0l0YWxpYyI6ZmFsc2UsIklzVW5kZXJsaW5lZCI6ZmFsc2UsIlBhcmVudFN0eWxlIjpudWxsfSwiQXV0b1NpemUiOjAsIkZvcmVncm91bmQiOnsiJGlkIjoiMTY5OSIsIkNvbG9yIjp7IiRpZCI6IjE3MDAiLCJBIjoyNTUsIlIiOjIzMiwiRyI6MjMyLCJCIjoyMzJ9fSwiTWF4V2lkdGgiOjIwMC4wLCJNYXhIZWlnaHQiOiJJbmZpbml0eSIsIlNtYXJ0Rm9yZWdyb3VuZElzQWN0aXZlIjpmYWxzZSwiSG9yaXpvbnRhbEFsaWdubWVudCI6MSwiVmVydGljYWxBbGlnbm1lbnQiOjEsIlNtYXJ0Rm9yZWdyb3VuZCI6bnVsbCwiQmFja2dyb3VuZEZpbGxUeXBlIjowLCJNYXJnaW4iOnsiJGlkIjoiMTcwMSIsIlRvcCI6MC4wLCJMZWZ0IjowLjAsIlJpZ2h0IjowLjAsIkJvdHRvbSI6MC4wfSwiUGFkZGluZyI6eyIkaWQiOiIxNzAyIiwiVG9wIjowLjAsIkxlZnQiOjAuMCwiUmlnaHQiOjAuMCwiQm90dG9tIjowLjB9LCJCYWNrZ3JvdW5kIjp7IiRpZCI6IjE3MDMiLCJDb2xvciI6eyIkaWQiOiIxNzA0IiwiQSI6ODksIlIiOjAsIkciOjAsIkIiOjB9fSwiSXNWaXNpYmxlIjp0cnVlLCJXaWR0aCI6MC4wLCJIZWlnaHQiOjAuMCwiQm9yZGVyU3R5bGUiOnsiJGlkIjoiMTcwNSIsIkxpbmVDb2xvciI6bnVsbCwiTGluZVdlaWdodCI6MC4wLCJMaW5lVHlwZSI6MCwiUGFyZW50U3R5bGUiOm51bGx9LCJQYXJlbnRTdHlsZSI6bnVsbH0sIkR1cmF0aW9uU3R5bGUiOnsiJGlkIjoiMTcwNiIsIkZvbnRTZXR0aW5ncyI6eyIkaWQiOiIxNzA3IiwiRm9udFNpemUiOjEwLCJGb250TmFtZSI6IkNhbGlicmkiLCJJc0JvbGQiOmZhbHNlLCJJc0l0YWxpYyI6ZmFsc2UsIklzVW5kZXJsaW5lZCI6ZmFsc2UsIlBhcmVudFN0eWxlIjpudWxsfSwiQXV0b1NpemUiOjAsIkZvcmVncm91bmQiOnsiJGlkIjoiMTcwOCIsIkNvbG9yIjp7IiRpZCI6IjE3MDkiLCJBIjoyNTUsIlIiOjIzNywiRyI6MTI1LCJCIjo0OX19LCJNYXhXaWR0aCI6MjAwLjAsIk1heEhlaWdodCI6IkluZmluaXR5IiwiU21hcnRGb3JlZ3JvdW5kSXNBY3RpdmUiOmZhbHNlLCJIb3Jpem9udGFsQWxpZ25tZW50IjowLCJWZXJ0aWNhbEFsaWdubWVudCI6MSwiU21hcnRGb3JlZ3JvdW5kIjpudWxsLCJCYWNrZ3JvdW5kRmlsbFR5cGUiOjAsIk1hcmdpbiI6eyIkaWQiOiIxNzEwIiwiVG9wIjowLjAsIkxlZnQiOjAuMCwiUmlnaHQiOjAuMCwiQm90dG9tIjowLjB9LCJQYWRkaW5nIjp7IiRpZCI6IjE3MTEiLCJUb3AiOjAuMCwiTGVmdCI6MC4wLCJSaWdodCI6MC4wLCJCb3R0b20iOjAuMH0sIkJhY2tncm91bmQiOnsiJGlkIjoiMTcxMiIsIkNvbG9yIjp7IiRpZCI6IjE3MTMiLCJBIjoyNTUsIlIiOjIzNywiRyI6MTI1LCJCIjo0OX19LCJJc1Zpc2libGUiOnRydWUsIldpZHRoIjowLjAsIkhlaWdodCI6MC4wLCJCb3JkZXJTdHlsZSI6eyIkaWQiOiIxNzE0IiwiTGluZUNvbG9yIjpudWxsLCJMaW5lV2VpZ2h0IjowLjAsIkxpbmVUeXBlIjowLCJQYXJlbnRTdHlsZSI6bnVsbH0sIlBhcmVudFN0eWxlIjpudWxsfSwiSG9yaXpvbnRhbENvbm5lY3RvclN0eWxlIjp7IiRpZCI6IjE3MTUiLCJMaW5lQ29sb3IiOnsiJGlkIjoiMTcxNiIsIiR0eXBlIjoiTkxSRS5Db21tb24uRG9tLlNvbGlkQ29sb3JCcnVzaCwgTkxSRS5Db21tb24iLCJDb2xvciI6eyIkaWQiOiIxNzE3IiwiQSI6MjU1LCJSIjowLCJHIjowLCJCIjowfX0sIkxpbmVXZWlnaHQiOjAuMCwiTGluZVR5cGUiOjAsIlBhcmVudFN0eWxlIjpudWxsfSwiVmVydGljYWxDb25uZWN0b3JTdHlsZSI6eyIkaWQiOiIxNzE4IiwiTGluZUNvbG9yIjp7IiRpZCI6IjE3MTkiLCIkdHlwZSI6Ik5MUkUuQ29tbW9uLkRvbS5Tb2xpZENvbG9yQnJ1c2gsIE5MUkUuQ29tbW9uIiwiQ29sb3IiOnsiJGlkIjoiMTcyMCIsIkEiOjI1NSwiUiI6MCwiRyI6MCwiQiI6MH19LCJMaW5lV2VpZ2h0IjowLjAsIkxpbmVUeXBlIjowLCJQYXJlbnRTdHlsZSI6bnVsbH0sIk1hcmdpbiI6bnVsbCwiU3RhcnREYXRlUG9zaXRpb24iOjMsIkVuZERhdGVQb3NpdGlvbiI6MywiRGF0ZUlzVmlzaWJsZSI6dHJ1ZSwiVGl0bGVQb3NpdGlvbiI6NCwiRHVyYXRpb25Qb3NpdGlvbiI6NiwiUGVyY2VudGFnZUNvbXBsZXRlZFBvc2l0aW9uIjoyLCJWYXJpYW5jZVBvc2l0aW9uIjo2LCJTcGFjaW5nIjozLCJJc0JlbG93VGltZWJhbmQiOnRydWUsIlBlcmNlbnRhZ2VDb21wbGV0ZVNoYXBlT3BhY2l0eSI6MzUsIkJhc2VsaW5lU3R5bGUiOnsiJGlkIjoiMTcyMSIsIlNoYXBlU3R5bGUiOnsiJGlkIjoiMTcyMiIsIk1hcmdpbiI6eyIkaWQiOiIxNzIzIiwiVG9wIjowLjAsIkxlZnQiOjAuMCwiUmlnaHQiOjAuMCwiQm90dG9tIjowLjB9LCJQYWRkaW5nIjp7IiRpZCI6IjE3MjQiLCJUb3AiOjAuMCwiTGVmdCI6MC4wLCJSaWdodCI6MC4wLCJCb3R0b20iOjAuMH0sIkJhY2tncm91bmQiOnsiJGlkIjoiMTcyNSIsIkNvbG9yIjp7IiRpZCI6IjE3MjYiLCJBIjoxNTMsIlIiOjAsIkciOjAsIkIiOjB9fSwiSXNWaXNpYmxlIjp0cnVlLCJXaWR0aCI6MC4wLCJIZWlnaHQiOjAuMCwiQm9yZGVyU3R5bGUiOnsiJGlkIjoiMTcyNyIsIkxpbmVDb2xvciI6bnVsbCwiTGluZVdlaWdodCI6MC4wLCJMaW5lVHlwZSI6MCwiUGFyZW50U3R5bGUiOm51bGx9LCJQYXJlbnRTdHlsZSI6bnVsbH0sIk1hcmdpbiI6eyIkaWQiOiIxNzI4IiwiVG9wIjowLjAsIkxlZnQiOjAuMCwiUmlnaHQiOjAuMCwiQm90dG9tIjowLjB9LCJQYWRkaW5nIjp7IiRpZCI6IjE3MjkiLCJUb3AiOjAuMCwiTGVmdCI6MC4wLCJSaWdodCI6MC4wLCJCb3R0b20iOjAuMH0sIkJhY2tncm91bmQiOm51bGwsIklzVmlzaWJsZSI6dHJ1ZSwiV2lkdGgiOjAuMCwiSGVpZ2h0IjowLjAsIkJvcmRlclN0eWxlIjpudWxsLCJQYXJlbnRTdHlsZSI6bnVsbH0sIlNoYXBlU3R5bGUiOnsiJGlkIjoiMTczMCIsIk1hcmdpbiI6eyIkaWQiOiIxNzMxIiwiVG9wIjowLjAsIkxlZnQiOjQuMCwiUmlnaHQiOjQuMCwiQm90dG9tIjowLjB9LCJQYWRkaW5nIjp7IiRpZCI6IjE3MzIiLCJUb3AiOjAuMCwiTGVmdCI6MC4wLCJSaWdodCI6MC4wLCJCb3R0b20iOjAuMH0sIkJhY2tncm91bmQiOnsiJGlkIjoiMTczMyIsIkNvbG9yIjp7IiRpZCI6IjE3MzQiLCJBIjoyNTUsIlIiOjI1LCJHIjoxMDcsIkIiOjM2fX0sIklzVmlzaWJsZSI6dHJ1ZSwiV2lkdGgiOjAuMCwiSGVpZ2h0IjoxMC4wLCJCb3JkZXJTdHlsZSI6eyIkaWQiOiIxNzM1IiwiTGluZUNvbG9yIjp7IiRpZCI6IjE3MzYiLCIkdHlwZSI6Ik5MUkUuQ29tbW9uLkRvbS5Tb2xpZENvbG9yQnJ1c2gsIE5MUkUuQ29tbW9uIiwiQ29sb3IiOnsiJGlkIjoiMTczNyIsIkEiOjI1NSwiUiI6MjM0LCJHIjoyMiwiQiI6MzB9fSwiTGluZVdlaWdodCI6MC4wLCJMaW5lVHlwZSI6MCwiUGFyZW50U3R5bGUiOm51bGx9LCJQYXJlbnRTdHlsZSI6bnVsbH0sIlRpdGxlU3R5bGUiOnsiJGlkIjoiMTczOCIsIkZvbnRTZXR0aW5ncyI6eyIkaWQiOiIxNzM5IiwiRm9udFNpemUiOjExLCJGb250TmFtZSI6IkNhbGlicmkiLCJJc0JvbGQiOmZhbHNlLCJJc0l0YWxpYyI6ZmFsc2UsIklzVW5kZXJsaW5lZCI6ZmFsc2UsIlBhcmVudFN0eWxlIjpudWxsfSwiQXV0b1NpemUiOjAsIkZvcmVncm91bmQiOnsiJGlkIjoiMTc0MCIsIkNvbG9yIjp7IiRpZCI6IjE3NDEiLCJBIjoyNTUsIlIiOjAsIkciOjAsIkIiOjB9fSwiTWF4V2lkdGgiOjcyMC4wLCJNYXhIZWlnaHQiOiJJbmZpbml0eSIsIlNtYXJ0Rm9yZWdyb3VuZElzQWN0aXZlIjpmYWxzZSwiSG9yaXpvbnRhbEFsaWdubWVudCI6MCwiVmVydGljYWxBbGlnbm1lbnQiOjEsIlNtYXJ0Rm9yZWdyb3VuZCI6bnVsbCwiQmFja2dyb3VuZEZpbGxUeXBlIjowLCJNYXJnaW4iOnsiJGlkIjoiMTc0MiIsIlRvcCI6MC4wLCJMZWZ0IjowLjAsIlJpZ2h0IjowLjAsIkJvdHRvbSI6MC4wfSwiUGFkZGluZyI6eyIkaWQiOiIxNzQzIiwiVG9wIjowLjAsIkxlZnQiOjAuMCwiUmlnaHQiOjAuMCwiQm90dG9tIjowLjB9LCJCYWNrZ3JvdW5kIjp7IiRpZCI6IjE3NDQiLCJDb2xvciI6eyIkaWQiOiIxNzQ1IiwiQSI6MCwiUiI6MjU1LCJHIjoyNTUsIkIiOjI1NX19LCJJc1Zpc2libGUiOnRydWUsIldpZHRoIjowLjAsIkhlaWdodCI6MC4wLCJCb3JkZXJTdHlsZSI6eyIkaWQiOiIxNzQ2IiwiTGluZUNvbG9yIjpudWxsLCJMaW5lV2VpZ2h0IjowLjAsIkxpbmVUeXBlIjowLCJQYXJlbnRTdHlsZSI6bnVsbH0sIlBhcmVudFN0eWxlIjpudWxsfSwiRGF0ZVN0eWxlIjp7IiRpZCI6IjE3NDciLCJGb250U2V0dGluZ3MiOnsiJGlkIjoiMTc0OCIsIkZvbnRTaXplIjoxMCwiRm9udE5hbWUiOiJDYWxpYnJpIiwiSXNCb2xkIjpmYWxzZSwiSXNJdGFsaWMiOmZhbHNlLCJJc1VuZGVybGluZWQiOmZhbHNlLCJQYXJlbnRTdHlsZSI6bnVsbH0sIkF1dG9TaXplIjowLCJGb3JlZ3JvdW5kIjp7IiRpZCI6IjE3NDkiLCJDb2xvciI6eyIkaWQiOiIxNzUwIiwiQSI6MjU1LCJSIjoxNCwiRyI6NDAsIkIiOjY1fX0sIk1heFdpZHRoIjoyMDAuMCwiTWF4SGVpZ2h0IjoiSW5maW5pdHkiLCJTbWFydEZvcmVncm91bmRJc0FjdGl2ZSI6ZmFsc2UsIkhvcml6b250YWxBbGlnbm1lbnQiOjIsIlZlcnRpY2FsQWxpZ25tZW50IjoxLCJTbWFydEZvcmVncm91bmQiOm51bGwsIkJhY2tncm91bmRGaWxsVHlwZSI6MCwiTWFyZ2luIjp7IiRpZCI6IjE3NTEiLCJUb3AiOjAuMCwiTGVmdCI6MC4wLCJSaWdodCI6MC4wLCJCb3R0b20iOjAuMH0sIlBhZGRpbmciOnsiJGlkIjoiMTc1MiIsIlRvcCI6MC4wLCJMZWZ0IjowLjAsIlJpZ2h0IjowLjAsIkJvdHRvbSI6MC4wfSwiQmFja2dyb3VuZCI6eyIkaWQiOiIxNzUzIiwiQ29sb3IiOnsiJGlkIjoiMTc1NCIsIkEiOjAsIlIiOjI1NSwiRyI6MjU1LCJCIjoyNTV9fSwiSXNWaXNpYmxlIjp0cnVlLCJXaWR0aCI6MC4wLCJIZWlnaHQiOjAuMCwiQm9yZGVyU3R5bGUiOnsiJGlkIjoiMTc1NSIsIkxpbmVDb2xvciI6bnVsbCwiTGluZVdlaWdodCI6MC4wLCJMaW5lVHlwZSI6MCwiUGFyZW50U3R5bGUiOm51bGx9LCJQYXJlbnRTdHlsZSI6bnVsbH0sIkRhdGVGb3JtYXQiOnsiJGlkIjoiMTc1NiIsIkZvcm1hdFN0cmluZyI6Ik1NTSB5eXl5IiwiU2VwYXJhdG9yIjoiLyIsIlVzZUludGVybmF0aW9uYWxEYXRlRm9ybWF0IjpmYWxzZSwiRGF0ZUlzVmlzaWJsZSI6dHJ1ZSwiVGltZUlzVmlzaWJsZSI6ZmFsc2UsIkhvdXJEaWdpdHMiOjEsIkFtUG1EZXNpZ25hdG9yIjoyLCJUcmltMDBNaW51dGVzIjpmYWxzZSwiTGFzdEtub3duVmlzaWJpbGl0eVN0YXRlIjpudWxsfSwiV2Vla051bWJlcmluZyI6eyIkaWQiOiIxNzU3IiwiRm9ybWF0IjowLCJJc1Zpc2libGUiOmZhbHNlLCJMYXN0S25vd25WaXNpYmlsaXR5U3RhdGUiOmZhbHNlfSwiSXNWaXNpYmxlIjp0cnVlLCJWYXJpYW5jZVN0eWxlIjp7IiRpZCI6IjE3NTgiLCJUZXh0U3R5bGUiOnsiJGlkIjoiMTc1OSIsIkZvbnRTZXR0aW5ncyI6eyIkaWQiOiIxNzYwIiwiRm9udFNpemUiOjExLCJGb250TmFtZSI6IkNhbGlicmkiLCJJc0JvbGQiOmZhbHNlLCJJc0l0YWxpYyI6ZmFsc2UsIklzVW5kZXJsaW5lZCI6ZmFsc2UsIlBhcmVudFN0eWxlIjpudWxsfSwiQXV0b1NpemUiOjAsIkZvcmVncm91bmQiOnsiJGlkIjoiMTc2MSIsIkNvbG9yIjp7IiRpZCI6IjE3NjI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MTc2MyIsIlRvcCI6MC4wLCJMZWZ0IjowLjAsIlJpZ2h0IjowLjAsIkJvdHRvbSI6MC4wfSwiUGFkZGluZyI6eyIkaWQiOiIxNzY0IiwiVG9wIjowLjAsIkxlZnQiOjAuMCwiUmlnaHQiOjAuMCwiQm90dG9tIjowLjB9LCJCYWNrZ3JvdW5kIjp7IiRpZCI6IjE3NjUiLCJDb2xvciI6eyIkaWQiOiIxNzY2IiwiQSI6MCwiUiI6MCwiRyI6MCwiQiI6MH19LCJJc1Zpc2libGUiOnRydWUsIldpZHRoIjowLjAsIkhlaWdodCI6MC4wLCJCb3JkZXJTdHlsZSI6eyIkaWQiOiIxNzY3IiwiTGluZUNvbG9yIjpudWxsLCJMaW5lV2VpZ2h0IjowLjAsIkxpbmVUeXBlIjowLCJQYXJlbnRTdHlsZSI6bnVsbH0sIlBhcmVudFN0eWxlIjpudWxsfSwiUGFyZW50U3R5bGUiOm51bGx9LCJQYXJlbnRTdHlsZSI6bnVsbH0sIkluZGV4IjoxOSwiU21hcnREdXJhdGlvbkFjdGl2YXRlZCI6ZmFsc2UsIkRhdGVGb3JtYXQiOnsiJHJlZiI6IjE3NTYifSwiV2Vla051bWJlcmluZyI6eyIkaWQiOiIxNzY4IiwiRm9ybWF0IjowLCJJc1Zpc2libGUiOmZhbHNlLCJMYXN0S25vd25WaXNpYmlsaXR5U3RhdGUiOmZhbHNlfSwiQmFzZWxpbmVEYXRhIjp7IiRpZCI6IjE3NjkiLCJTdGFydERhdGUiOiIyMDI2LTA1LTI2VDAwOjAwOjAwWiIsIkVuZERhdGUiOiIyMDI2LTA3LTE0VDIzOjU5OjAwWiJ9LCJJZCI6ImI1NjMwYThjLTIyYWUtNDdiOC05OWRkLWY3MTUzZmNiNDk1YiIsIkltcG9ydElkIjpudWxsLCJUaXRsZSI6IlNhbXBsZSBTdGFnZTogSW5zdGFsbGF0aW9uIHBoYXNlICIsIk5vdGUiOm51bGwsIkh5cGVybGluayI6eyIkaWQiOiIxNzcwIiwiQWRkcmVzcyI6IiIsIlN1YkFkZHJlc3MiOiIifSwiSXNDaGFuZ2VkIjpmYWxzZSwiSXNOZXciOmZhbHNlfX1dLCJfbWlsZXN0b25lcyI6W10sIklkIjoiMDAwMDAwMDAtMDAwMC0wMDAwLTAwMDAtMDAwMDAwMDAwMDAwIiwiSXNTaW5nbGVJdGVtUm93Ijp0cnVlfSx7IiRpZCI6IjE3NzEiLCJfdGFza3MiOlt7IiRpZCI6IjE3NzIiLCJfYXR0YWNoZWRNaWxlc3RvbmVzIjpbXSwiVGFza0RlZmluaXRpb24iOnsiJGlkIjoiMTc3MyIsIkdyb3VwTmFtZSI6bnVsbCwiU3RhcnREYXRlIjoiMjAyNi0wNy0xNVQwMDowMDowMFoiLCJFbmREYXRlIjoiMjAyNi0xMC0zMFQyMzo1OTowMFoiLCJQZXJjZW50YWdlQ29tcGxldGUiOm51bGwsIlN0eWxlIjp7IiRpZCI6IjE3NzQiLCJTaGFwZSI6MSwiU2hhcGVUaGlja25lc3MiOjAsIkR1cmF0aW9uRm9ybWF0IjowLCJJbmNsdWRlTm9uV29ya2luZ0RheXNJbkR1cmF0aW9uIjpmYWxzZSwiUGVyY2VudGFnZUNvbXBsZXRlU3R5bGUiOnsiJGlkIjoiMTc3NSIsIkZvbnRTZXR0aW5ncyI6eyIkaWQiOiIxNzc2IiwiRm9udFNpemUiOjEwLCJGb250TmFtZSI6IkNhbGlicmkiLCJJc0JvbGQiOmZhbHNlLCJJc0l0YWxpYyI6ZmFsc2UsIklzVW5kZXJsaW5lZCI6ZmFsc2UsIlBhcmVudFN0eWxlIjpudWxsfSwiQXV0b1NpemUiOjAsIkZvcmVncm91bmQiOnsiJGlkIjoiMTc3NyIsIkNvbG9yIjp7IiRpZCI6IjE3NzgiLCJBIjoyNTUsIlIiOjIzMiwiRyI6MjMyLCJCIjoyMzJ9fSwiTWF4V2lkdGgiOjIwMC4wLCJNYXhIZWlnaHQiOiJJbmZpbml0eSIsIlNtYXJ0Rm9yZWdyb3VuZElzQWN0aXZlIjpmYWxzZSwiSG9yaXpvbnRhbEFsaWdubWVudCI6MSwiVmVydGljYWxBbGlnbm1lbnQiOjEsIlNtYXJ0Rm9yZWdyb3VuZCI6bnVsbCwiQmFja2dyb3VuZEZpbGxUeXBlIjowLCJNYXJnaW4iOnsiJGlkIjoiMTc3OSIsIlRvcCI6MC4wLCJMZWZ0IjowLjAsIlJpZ2h0IjowLjAsIkJvdHRvbSI6MC4wfSwiUGFkZGluZyI6eyIkaWQiOiIxNzgwIiwiVG9wIjowLjAsIkxlZnQiOjAuMCwiUmlnaHQiOjAuMCwiQm90dG9tIjowLjB9LCJCYWNrZ3JvdW5kIjp7IiRpZCI6IjE3ODEiLCJDb2xvciI6eyIkaWQiOiIxNzgyIiwiQSI6ODksIlIiOjAsIkciOjAsIkIiOjB9fSwiSXNWaXNpYmxlIjp0cnVlLCJXaWR0aCI6MC4wLCJIZWlnaHQiOjAuMCwiQm9yZGVyU3R5bGUiOnsiJGlkIjoiMTc4MyIsIkxpbmVDb2xvciI6bnVsbCwiTGluZVdlaWdodCI6MC4wLCJMaW5lVHlwZSI6MCwiUGFyZW50U3R5bGUiOm51bGx9LCJQYXJlbnRTdHlsZSI6bnVsbH0sIkR1cmF0aW9uU3R5bGUiOnsiJGlkIjoiMTc4NCIsIkZvbnRTZXR0aW5ncyI6eyIkaWQiOiIxNzg1IiwiRm9udFNpemUiOjEwLCJGb250TmFtZSI6IkNhbGlicmkiLCJJc0JvbGQiOmZhbHNlLCJJc0l0YWxpYyI6ZmFsc2UsIklzVW5kZXJsaW5lZCI6ZmFsc2UsIlBhcmVudFN0eWxlIjpudWxsfSwiQXV0b1NpemUiOjAsIkZvcmVncm91bmQiOnsiJGlkIjoiMTc4NiIsIkNvbG9yIjp7IiRpZCI6IjE3ODciLCJBIjoyNTUsIlIiOjIzNywiRyI6MTI1LCJCIjo0OX19LCJNYXhXaWR0aCI6MjAwLjAsIk1heEhlaWdodCI6IkluZmluaXR5IiwiU21hcnRGb3JlZ3JvdW5kSXNBY3RpdmUiOmZhbHNlLCJIb3Jpem9udGFsQWxpZ25tZW50IjowLCJWZXJ0aWNhbEFsaWdubWVudCI6MSwiU21hcnRGb3JlZ3JvdW5kIjpudWxsLCJCYWNrZ3JvdW5kRmlsbFR5cGUiOjAsIk1hcmdpbiI6eyIkaWQiOiIxNzg4IiwiVG9wIjowLjAsIkxlZnQiOjAuMCwiUmlnaHQiOjAuMCwiQm90dG9tIjowLjB9LCJQYWRkaW5nIjp7IiRpZCI6IjE3ODkiLCJUb3AiOjAuMCwiTGVmdCI6MC4wLCJSaWdodCI6MC4wLCJCb3R0b20iOjAuMH0sIkJhY2tncm91bmQiOnsiJGlkIjoiMTc5MCIsIkNvbG9yIjp7IiRpZCI6IjE3OTEiLCJBIjoyNTUsIlIiOjIzNywiRyI6MTI1LCJCIjo0OX19LCJJc1Zpc2libGUiOnRydWUsIldpZHRoIjowLjAsIkhlaWdodCI6MC4wLCJCb3JkZXJTdHlsZSI6eyIkaWQiOiIxNzkyIiwiTGluZUNvbG9yIjpudWxsLCJMaW5lV2VpZ2h0IjowLjAsIkxpbmVUeXBlIjowLCJQYXJlbnRTdHlsZSI6bnVsbH0sIlBhcmVudFN0eWxlIjpudWxsfSwiSG9yaXpvbnRhbENvbm5lY3RvclN0eWxlIjp7IiRpZCI6IjE3OTMiLCJMaW5lQ29sb3IiOnsiJGlkIjoiMTc5NCIsIiR0eXBlIjoiTkxSRS5Db21tb24uRG9tLlNvbGlkQ29sb3JCcnVzaCwgTkxSRS5Db21tb24iLCJDb2xvciI6eyIkaWQiOiIxNzk1IiwiQSI6MjU1LCJSIjowLCJHIjowLCJCIjowfX0sIkxpbmVXZWlnaHQiOjAuMCwiTGluZVR5cGUiOjAsIlBhcmVudFN0eWxlIjpudWxsfSwiVmVydGljYWxDb25uZWN0b3JTdHlsZSI6eyIkaWQiOiIxNzk2IiwiTGluZUNvbG9yIjp7IiRpZCI6IjE3OTciLCIkdHlwZSI6Ik5MUkUuQ29tbW9uLkRvbS5Tb2xpZENvbG9yQnJ1c2gsIE5MUkUuQ29tbW9uIiwiQ29sb3IiOnsiJGlkIjoiMTc5OCIsIkEiOjI1NSwiUiI6MCwiRyI6MCwiQiI6MH19LCJMaW5lV2VpZ2h0IjowLjAsIkxpbmVUeXBlIjowLCJQYXJlbnRTdHlsZSI6bnVsbH0sIk1hcmdpbiI6bnVsbCwiU3RhcnREYXRlUG9zaXRpb24iOjMsIkVuZERhdGVQb3NpdGlvbiI6MywiRGF0ZUlzVmlzaWJsZSI6dHJ1ZSwiVGl0bGVQb3NpdGlvbiI6NCwiRHVyYXRpb25Qb3NpdGlvbiI6NiwiUGVyY2VudGFnZUNvbXBsZXRlZFBvc2l0aW9uIjoyLCJWYXJpYW5jZVBvc2l0aW9uIjo2LCJTcGFjaW5nIjozLCJJc0JlbG93VGltZWJhbmQiOnRydWUsIlBlcmNlbnRhZ2VDb21wbGV0ZVNoYXBlT3BhY2l0eSI6MzUsIkJhc2VsaW5lU3R5bGUiOnsiJGlkIjoiMTc5OSIsIlNoYXBlU3R5bGUiOnsiJGlkIjoiMTgwMCIsIk1hcmdpbiI6eyIkaWQiOiIxODAxIiwiVG9wIjowLjAsIkxlZnQiOjAuMCwiUmlnaHQiOjAuMCwiQm90dG9tIjowLjB9LCJQYWRkaW5nIjp7IiRpZCI6IjE4MDIiLCJUb3AiOjAuMCwiTGVmdCI6MC4wLCJSaWdodCI6MC4wLCJCb3R0b20iOjAuMH0sIkJhY2tncm91bmQiOnsiJGlkIjoiMTgwMyIsIkNvbG9yIjp7IiRpZCI6IjE4MDQiLCJBIjoxNTMsIlIiOjAsIkciOjAsIkIiOjB9fSwiSXNWaXNpYmxlIjp0cnVlLCJXaWR0aCI6MC4wLCJIZWlnaHQiOjAuMCwiQm9yZGVyU3R5bGUiOnsiJGlkIjoiMTgwNSIsIkxpbmVDb2xvciI6bnVsbCwiTGluZVdlaWdodCI6MC4wLCJMaW5lVHlwZSI6MCwiUGFyZW50U3R5bGUiOm51bGx9LCJQYXJlbnRTdHlsZSI6bnVsbH0sIk1hcmdpbiI6eyIkaWQiOiIxODA2IiwiVG9wIjowLjAsIkxlZnQiOjAuMCwiUmlnaHQiOjAuMCwiQm90dG9tIjowLjB9LCJQYWRkaW5nIjp7IiRpZCI6IjE4MDciLCJUb3AiOjAuMCwiTGVmdCI6MC4wLCJSaWdodCI6MC4wLCJCb3R0b20iOjAuMH0sIkJhY2tncm91bmQiOm51bGwsIklzVmlzaWJsZSI6dHJ1ZSwiV2lkdGgiOjAuMCwiSGVpZ2h0IjowLjAsIkJvcmRlclN0eWxlIjpudWxsLCJQYXJlbnRTdHlsZSI6bnVsbH0sIlNoYXBlU3R5bGUiOnsiJGlkIjoiMTgwOCIsIk1hcmdpbiI6eyIkaWQiOiIxODA5IiwiVG9wIjowLjAsIkxlZnQiOjQuMCwiUmlnaHQiOjQuMCwiQm90dG9tIjowLjB9LCJQYWRkaW5nIjp7IiRpZCI6IjE4MTAiLCJUb3AiOjAuMCwiTGVmdCI6MC4wLCJSaWdodCI6MC4wLCJCb3R0b20iOjAuMH0sIkJhY2tncm91bmQiOnsiJGlkIjoiMTgxMSIsIkNvbG9yIjp7IiRpZCI6IjE4MTIiLCJBIjoyNTUsIlIiOjI1LCJHIjoxMDcsIkIiOjM2fX0sIklzVmlzaWJsZSI6dHJ1ZSwiV2lkdGgiOjAuMCwiSGVpZ2h0IjoxMC4wLCJCb3JkZXJTdHlsZSI6eyIkaWQiOiIxODEzIiwiTGluZUNvbG9yIjp7IiRpZCI6IjE4MTQiLCIkdHlwZSI6Ik5MUkUuQ29tbW9uLkRvbS5Tb2xpZENvbG9yQnJ1c2gsIE5MUkUuQ29tbW9uIiwiQ29sb3IiOnsiJGlkIjoiMTgxNSIsIkEiOjI1NSwiUiI6MjM0LCJHIjoyMiwiQiI6MzB9fSwiTGluZVdlaWdodCI6MC4wLCJMaW5lVHlwZSI6MCwiUGFyZW50U3R5bGUiOm51bGx9LCJQYXJlbnRTdHlsZSI6bnVsbH0sIlRpdGxlU3R5bGUiOnsiJGlkIjoiMTgxNiIsIkZvbnRTZXR0aW5ncyI6eyIkaWQiOiIxODE3IiwiRm9udFNpemUiOjExLCJGb250TmFtZSI6IkNhbGlicmkiLCJJc0JvbGQiOmZhbHNlLCJJc0l0YWxpYyI6ZmFsc2UsIklzVW5kZXJsaW5lZCI6ZmFsc2UsIlBhcmVudFN0eWxlIjpudWxsfSwiQXV0b1NpemUiOjAsIkZvcmVncm91bmQiOnsiJGlkIjoiMTgxOCIsIkNvbG9yIjp7IiRpZCI6IjE4MTkiLCJBIjoyNTUsIlIiOjAsIkciOjAsIkIiOjB9fSwiTWF4V2lkdGgiOjcyMC4wLCJNYXhIZWlnaHQiOiJJbmZpbml0eSIsIlNtYXJ0Rm9yZWdyb3VuZElzQWN0aXZlIjpmYWxzZSwiSG9yaXpvbnRhbEFsaWdubWVudCI6MCwiVmVydGljYWxBbGlnbm1lbnQiOjEsIlNtYXJ0Rm9yZWdyb3VuZCI6bnVsbCwiQmFja2dyb3VuZEZpbGxUeXBlIjowLCJNYXJnaW4iOnsiJGlkIjoiMTgyMCIsIlRvcCI6MC4wLCJMZWZ0IjowLjAsIlJpZ2h0IjowLjAsIkJvdHRvbSI6MC4wfSwiUGFkZGluZyI6eyIkaWQiOiIxODIxIiwiVG9wIjowLjAsIkxlZnQiOjAuMCwiUmlnaHQiOjAuMCwiQm90dG9tIjowLjB9LCJCYWNrZ3JvdW5kIjp7IiRpZCI6IjE4MjIiLCJDb2xvciI6eyIkaWQiOiIxODIzIiwiQSI6MCwiUiI6MjU1LCJHIjoyNTUsIkIiOjI1NX19LCJJc1Zpc2libGUiOnRydWUsIldpZHRoIjowLjAsIkhlaWdodCI6MC4wLCJCb3JkZXJTdHlsZSI6eyIkaWQiOiIxODI0IiwiTGluZUNvbG9yIjpudWxsLCJMaW5lV2VpZ2h0IjowLjAsIkxpbmVUeXBlIjowLCJQYXJlbnRTdHlsZSI6bnVsbH0sIlBhcmVudFN0eWxlIjpudWxsfSwiRGF0ZVN0eWxlIjp7IiRpZCI6IjE4MjUiLCJGb250U2V0dGluZ3MiOnsiJGlkIjoiMTgyNiIsIkZvbnRTaXplIjoxMCwiRm9udE5hbWUiOiJDYWxpYnJpIiwiSXNCb2xkIjpmYWxzZSwiSXNJdGFsaWMiOmZhbHNlLCJJc1VuZGVybGluZWQiOmZhbHNlLCJQYXJlbnRTdHlsZSI6bnVsbH0sIkF1dG9TaXplIjowLCJGb3JlZ3JvdW5kIjp7IiRpZCI6IjE4MjciLCJDb2xvciI6eyIkaWQiOiIxODI4IiwiQSI6MjU1LCJSIjoxNCwiRyI6NDAsIkIiOjY1fX0sIk1heFdpZHRoIjoyMDAuMCwiTWF4SGVpZ2h0IjoiSW5maW5pdHkiLCJTbWFydEZvcmVncm91bmRJc0FjdGl2ZSI6ZmFsc2UsIkhvcml6b250YWxBbGlnbm1lbnQiOjIsIlZlcnRpY2FsQWxpZ25tZW50IjoxLCJTbWFydEZvcmVncm91bmQiOm51bGwsIkJhY2tncm91bmRGaWxsVHlwZSI6MCwiTWFyZ2luIjp7IiRpZCI6IjE4MjkiLCJUb3AiOjAuMCwiTGVmdCI6MC4wLCJSaWdodCI6MC4wLCJCb3R0b20iOjAuMH0sIlBhZGRpbmciOnsiJGlkIjoiMTgzMCIsIlRvcCI6MC4wLCJMZWZ0IjowLjAsIlJpZ2h0IjowLjAsIkJvdHRvbSI6MC4wfSwiQmFja2dyb3VuZCI6eyIkaWQiOiIxODMxIiwiQ29sb3IiOnsiJGlkIjoiMTgzMiIsIkEiOjAsIlIiOjI1NSwiRyI6MjU1LCJCIjoyNTV9fSwiSXNWaXNpYmxlIjp0cnVlLCJXaWR0aCI6MC4wLCJIZWlnaHQiOjAuMCwiQm9yZGVyU3R5bGUiOnsiJGlkIjoiMTgzMyIsIkxpbmVDb2xvciI6bnVsbCwiTGluZVdlaWdodCI6MC4wLCJMaW5lVHlwZSI6MCwiUGFyZW50U3R5bGUiOm51bGx9LCJQYXJlbnRTdHlsZSI6bnVsbH0sIkRhdGVGb3JtYXQiOnsiJGlkIjoiMTgzNCIsIkZvcm1hdFN0cmluZyI6Ik1NTSB5eXl5IiwiU2VwYXJhdG9yIjoiLyIsIlVzZUludGVybmF0aW9uYWxEYXRlRm9ybWF0IjpmYWxzZSwiRGF0ZUlzVmlzaWJsZSI6dHJ1ZSwiVGltZUlzVmlzaWJsZSI6ZmFsc2UsIkhvdXJEaWdpdHMiOjEsIkFtUG1EZXNpZ25hdG9yIjoyLCJUcmltMDBNaW51dGVzIjpmYWxzZSwiTGFzdEtub3duVmlzaWJpbGl0eVN0YXRlIjpudWxsfSwiV2Vla051bWJlcmluZyI6eyIkaWQiOiIxODM1IiwiRm9ybWF0IjowLCJJc1Zpc2libGUiOmZhbHNlLCJMYXN0S25vd25WaXNpYmlsaXR5U3RhdGUiOmZhbHNlfSwiSXNWaXNpYmxlIjp0cnVlLCJWYXJpYW5jZVN0eWxlIjp7IiRpZCI6IjE4MzYiLCJUZXh0U3R5bGUiOnsiJGlkIjoiMTgzNyIsIkZvbnRTZXR0aW5ncyI6eyIkaWQiOiIxODM4IiwiRm9udFNpemUiOjExLCJGb250TmFtZSI6IkNhbGlicmkiLCJJc0JvbGQiOmZhbHNlLCJJc0l0YWxpYyI6ZmFsc2UsIklzVW5kZXJsaW5lZCI6ZmFsc2UsIlBhcmVudFN0eWxlIjpudWxsfSwiQXV0b1NpemUiOjAsIkZvcmVncm91bmQiOnsiJGlkIjoiMTgzOSIsIkNvbG9yIjp7IiRpZCI6IjE4NDA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MTg0MSIsIlRvcCI6MC4wLCJMZWZ0IjowLjAsIlJpZ2h0IjowLjAsIkJvdHRvbSI6MC4wfSwiUGFkZGluZyI6eyIkaWQiOiIxODQyIiwiVG9wIjowLjAsIkxlZnQiOjAuMCwiUmlnaHQiOjAuMCwiQm90dG9tIjowLjB9LCJCYWNrZ3JvdW5kIjp7IiRpZCI6IjE4NDMiLCJDb2xvciI6eyIkaWQiOiIxODQ0IiwiQSI6MCwiUiI6MCwiRyI6MCwiQiI6MH19LCJJc1Zpc2libGUiOnRydWUsIldpZHRoIjowLjAsIkhlaWdodCI6MC4wLCJCb3JkZXJTdHlsZSI6eyIkaWQiOiIxODQ1IiwiTGluZUNvbG9yIjpudWxsLCJMaW5lV2VpZ2h0IjowLjAsIkxpbmVUeXBlIjowLCJQYXJlbnRTdHlsZSI6bnVsbH0sIlBhcmVudFN0eWxlIjpudWxsfSwiUGFyZW50U3R5bGUiOm51bGx9LCJQYXJlbnRTdHlsZSI6bnVsbH0sIkluZGV4IjoyMCwiU21hcnREdXJhdGlvbkFjdGl2YXRlZCI6ZmFsc2UsIkRhdGVGb3JtYXQiOnsiJHJlZiI6IjE4MzQifSwiV2Vla051bWJlcmluZyI6eyIkaWQiOiIxODQ2IiwiRm9ybWF0IjowLCJJc1Zpc2libGUiOmZhbHNlLCJMYXN0S25vd25WaXNpYmlsaXR5U3RhdGUiOmZhbHNlfSwiQmFzZWxpbmVEYXRhIjp7IiRpZCI6IjE4NDciLCJTdGFydERhdGUiOiIyMDI2LTA3LTE1VDAwOjAwOjAwWiIsIkVuZERhdGUiOiIyMDI2LTEwLTMwVDIzOjU5OjAwWiJ9LCJJZCI6IjMzYzg2MTExLTQ2ZDctNDgzNi04MjI0LTJlYmQxNjgzMTBkNiIsIkltcG9ydElkIjpudWxsLCJUaXRsZSI6Ik1DQSAoaW5jbHVkaW5nIHN1Yi1zeXN0ZW1zKTogRW5lcmdpemF0aW9uIGFuZCBDb21taXNzaW9uaW5nIHBoYXNlIiwiTm90ZSI6bnVsbCwiSHlwZXJsaW5rIjp7IiRpZCI6IjE4NDgiLCJBZGRyZXNzIjpudWxsLCJTdWJBZGRyZXNzIjpudWxsfSwiSXNDaGFuZ2VkIjpmYWxzZSwiSXNOZXciOmZhbHNlfX1dLCJfbWlsZXN0b25lcyI6W10sIklkIjoiMDAwMDAwMDAtMDAwMC0wMDAwLTAwMDAtMDAwMDAwMDAwMDAwIiwiSXNTaW5nbGVJdGVtUm93Ijp0cnVlfV0sIkluZGV4IjoxNiwiSWQiOiI2Y2E2NDg2Zi0xMDQ3LTRlMzktOWYyYy01ZTgxOGE4YjM1ODQiLCJIZWFkZXJUZXh0IjpudWxsLCJJc0RlZmF1bHQiOnRydWUsIlN0eWxlIjp7IiRpZCI6IjE4NDkiLCJIZWFkZXJTdHlsZSI6eyIkaWQiOiIxODUwIiwiVGV4dFN0eWxlIjp7IiRpZCI6IjE4NTEiLCJGb250U2V0dGluZ3MiOnsiJGlkIjoiMTg1MiIsIkZvbnRTaXplIjoxMSwiRm9udE5hbWUiOiJDYWxpYnJpIiwiSXNCb2xkIjpmYWxzZSwiSXNJdGFsaWMiOmZhbHNlLCJJc1VuZGVybGluZWQiOmZhbHNlLCJQYXJlbnRTdHlsZSI6bnVsbH0sIkF1dG9TaXplIjoyLCJGb3JlZ3JvdW5kIjp7IiRpZCI6IjE4NTMiLCJDb2xvciI6eyIkaWQiOiIxODU0IiwiQSI6MjU1LCJSIjowLCJHIjowLCJCIjowfX0sIk1heFdpZHRoIjoiSW5maW5pdHkiLCJNYXhIZWlnaHQiOiJJbmZpbml0eSIsIlNtYXJ0Rm9yZWdyb3VuZElzQWN0aXZlIjpmYWxzZSwiSG9yaXpvbnRhbEFsaWdubWVudCI6MCwiVmVydGljYWxBbGlnbm1lbnQiOjAsIlNtYXJ0Rm9yZWdyb3VuZCI6bnVsbCwiQmFja2dyb3VuZEZpbGxUeXBlIjowLCJNYXJnaW4iOnsiJGlkIjoiMTg1NSIsIlRvcCI6MC4wLCJMZWZ0IjowLjAsIlJpZ2h0IjowLjAsIkJvdHRvbSI6MC4wfSwiUGFkZGluZyI6eyIkaWQiOiIxODU2IiwiVG9wIjowLjAsIkxlZnQiOjAuMCwiUmlnaHQiOjAuMCwiQm90dG9tIjowLjB9LCJCYWNrZ3JvdW5kIjp7IiRpZCI6IjE4NTciLCJDb2xvciI6eyIkaWQiOiIxODU4IiwiQSI6MjU1LCJSIjowLCJHIjowLCJCIjowfX0sIklzVmlzaWJsZSI6dHJ1ZSwiV2lkdGgiOjAuMCwiSGVpZ2h0IjowLjAsIkJvcmRlclN0eWxlIjpudWxsLCJQYXJlbnRTdHlsZSI6bnVsbH0sIlJlY3RhbmdsZVN0eWxlIjp7IiRpZCI6IjE4NTkiLCJNYXJnaW4iOnsiJGlkIjoiMTg2MCIsIlRvcCI6MC4wLCJMZWZ0IjowLjAsIlJpZ2h0IjowLjAsIkJvdHRvbSI6MC4wfSwiUGFkZGluZyI6eyIkaWQiOiIxODYxIiwiVG9wIjowLjAsIkxlZnQiOjAuMCwiUmlnaHQiOjAuMCwiQm90dG9tIjowLjB9LCJCYWNrZ3JvdW5kIjp7IiRpZCI6IjE4NjIiLCJDb2xvciI6eyIkaWQiOiIxODYzIiwiQSI6NjMsIlIiOjIzMywiRyI6MTEzLCJCIjo1MH19LCJJc1Zpc2libGUiOnRydWUsIldpZHRoIjowLjAsIkhlaWdodCI6MC4wLCJCb3JkZXJTdHlsZSI6eyIkaWQiOiIxODY0IiwiTGluZUNvbG9yIjp7IiRpZCI6IjE4NjUiLCIkdHlwZSI6Ik5MUkUuQ29tbW9uLkRvbS5Tb2xpZENvbG9yQnJ1c2gsIE5MUkUuQ29tbW9uIiwiQ29sb3IiOnsiJGlkIjoiMTg2NiIsIkEiOjI1NSwiUiI6MjU1LCJHIjoyNTUsIkIiOjI1NX19LCJMaW5lV2VpZ2h0IjowLjAsIkxpbmVUeXBlIjowLCJQYXJlbnRTdHlsZSI6bnVsbH0sIlBhcmVudFN0eWxlIjpudWxsfSwiTWFyZ2luIjp7IiRpZCI6IjE4NjciLCJUb3AiOjAuMCwiTGVmdCI6MC4wLCJSaWdodCI6MC4wLCJCb3R0b20iOjAuMH0sIlBhZGRpbmciOnsiJGlkIjoiMTg2OCIsIlRvcCI6MC4wLCJMZWZ0IjowLjAsIlJpZ2h0IjowLjAsIkJvdHRvbSI6MC4wfSwiQmFja2dyb3VuZCI6bnVsbCwiSXNWaXNpYmxlIjp0cnVlLCJXaWR0aCI6MC4wLCJIZWlnaHQiOjAuMCwiQm9yZGVyU3R5bGUiOm51bGwsIlBhcmVudFN0eWxlIjpudWxsfSwiQmFja2dyb3VuZFN0eWxlIjp7IiRpZCI6IjE4NjkiLCJNYXJnaW4iOnsiJGlkIjoiMTg3MCIsIlRvcCI6MC4wLCJMZWZ0IjowLjAsIlJpZ2h0IjowLjAsIkJvdHRvbSI6MC4wfSwiUGFkZGluZyI6eyIkaWQiOiIxODcxIiwiVG9wIjowLjAsIkxlZnQiOjAuMCwiUmlnaHQiOjAuMCwiQm90dG9tIjowLjB9LCJCYWNrZ3JvdW5kIjp7IiRpZCI6IjE4NzIiLCJDb2xvciI6eyIkaWQiOiIxODczIiwiQSI6NTEsIlIiOjIwMCwiRyI6MjAwLCJCIjoyMDB9fSwiSXNWaXNpYmxlIjp0cnVlLCJXaWR0aCI6MC4wLCJIZWlnaHQiOjAuMCwiQm9yZGVyU3R5bGUiOnsiJGlkIjoiMTg3NCIsIkxpbmVDb2xvciI6eyIkaWQiOiIxODc1IiwiJHR5cGUiOiJOTFJFLkNvbW1vbi5Eb20uU29saWRDb2xvckJydXNoLCBOTFJFLkNvbW1vbiIsIkNvbG9yIjp7IiRpZCI6IjE4NzYiLCJBIjoyNTUsIlIiOjIzNCwiRyI6MjIsIkIiOjMwfX0sIkxpbmVXZWlnaHQiOjAuMCwiTGluZVR5cGUiOjAsIlBhcmVudFN0eWxlIjpudWxsfSwiUGFyZW50U3R5bGUiOm51bGx9LCJNYXJnaW4iOnsiJGlkIjoiMTg3NyIsIlRvcCI6MC4wLCJMZWZ0IjowLjAsIlJpZ2h0IjowLjAsIkJvdHRvbSI6MC4wfSwiUGFkZGluZyI6eyIkaWQiOiIxODc4IiwiVG9wIjowLjAsIkxlZnQiOjAuMCwiUmlnaHQiOjAuMCwiQm90dG9tIjowLjB9LCJJc1Zpc2libGUiOnRydWUsIldpZHRoIjowLjAsIkhlaWdodCI6MC4wLCJCb3JkZXJTdHlsZSI6eyIkaWQiOiIxODc5IiwiTGluZUNvbG9yIjpudWxsLCJMaW5lV2VpZ2h0IjowLjAsIkxpbmVUeXBlIjowLCJQYXJlbnRTdHlsZSI6bnVsbH0sIlBhcmVudFN0eWxlIjpudWxsfX1dLCJJZCI6IjYxNTI5ZDA4LTY4NTEtNDI1Zi04ZmMyLTJhMTdkNTA3NWMwMiIsIkluZGV4IjoxNiwiSGVhZGVyVGV4dCI6Ik5vLiA0IC0gQ3JpdGljYWwgUGF0aCBcclxuKDE4IGRheXMgVEYpIiwiU3R5bGUiOnsiJGlkIjoiMTg4MCIsIlN0eWxlSWQiOiI5ODUxM2UxMC01NTFjLTRmMzAtYWMxMS1hMDY5MGU5MDMxMzQiLCJIZWFkZXJTdHlsZSI6eyIkaWQiOiIxODgxIiwiVGV4dElzVmVydGljYWwiOmZhbHNlLCJUZXh0U3R5bGUiOnsiJGlkIjoiMTg4MiIsIkZvbnRTZXR0aW5ncyI6eyIkaWQiOiIxODgzIiwiRm9udFNpemUiOjExLCJGb250TmFtZSI6IkNhbGlicmkiLCJJc0JvbGQiOmZhbHNlLCJJc0l0YWxpYyI6ZmFsc2UsIklzVW5kZXJsaW5lZCI6ZmFsc2UsIlBhcmVudFN0eWxlIjpudWxsfSwiQXV0b1NpemUiOjIsIkZvcmVncm91bmQiOnsiJGlkIjoiMTg4NCIsIkNvbG9yIjp7IiRpZCI6IjE4ODUiLCJBIjoyNTUsIlIiOjI1NSwiRyI6MjU1LCJCIjoyNTV9fSwiTWF4V2lkdGgiOiJJbmZpbml0eSIsIk1heEhlaWdodCI6IkluZmluaXR5IiwiU21hcnRGb3JlZ3JvdW5kSXNBY3RpdmUiOmZhbHNlLCJIb3Jpem9udGFsQWxpZ25tZW50IjowLCJWZXJ0aWNhbEFsaWdubWVudCI6MCwiU21hcnRGb3JlZ3JvdW5kIjpudWxsLCJCYWNrZ3JvdW5kRmlsbFR5cGUiOjAsIk1hcmdpbiI6eyIkaWQiOiIxODg2IiwiVG9wIjowLjAsIkxlZnQiOjAuMCwiUmlnaHQiOjAuMCwiQm90dG9tIjowLjB9LCJQYWRkaW5nIjp7IiRpZCI6IjE4ODciLCJUb3AiOjAuMCwiTGVmdCI6MC4wLCJSaWdodCI6MC4wLCJCb3R0b20iOjAuMH0sIkJhY2tncm91bmQiOnsiJGlkIjoiMTg4OCIsIkNvbG9yIjp7IiRpZCI6IjE4ODkiLCJBIjoyNTUsIlIiOjI1NSwiRyI6MjU1LCJCIjoyNTV9fSwiSXNWaXNpYmxlIjp0cnVlLCJXaWR0aCI6MC4wLCJIZWlnaHQiOjAuMCwiQm9yZGVyU3R5bGUiOm51bGwsIlBhcmVudFN0eWxlIjpudWxsfSwiUmVjdGFuZ2xlU3R5bGUiOnsiJGlkIjoiMTg5MCIsIk1hcmdpbiI6eyIkaWQiOiIxODkxIiwiVG9wIjowLjAsIkxlZnQiOjAuMCwiUmlnaHQiOjAuMCwiQm90dG9tIjowLjB9LCJQYWRkaW5nIjp7IiRpZCI6IjE4OTIiLCJUb3AiOjAuMCwiTGVmdCI6MC4wLCJSaWdodCI6MC4wLCJCb3R0b20iOjAuMH0sIkJhY2tncm91bmQiOnsiJGlkIjoiMTg5MyIsIkNvbG9yIjp7IiRpZCI6IjE4OTQiLCJBIjoyNTUsIlIiOjI1LCJHIjoxMDcsIkIiOjM2fX0sIklzVmlzaWJsZSI6dHJ1ZSwiV2lkdGgiOjAuMCwiSGVpZ2h0IjowLjAsIkJvcmRlclN0eWxlIjp7IiRpZCI6IjE4OTUiLCJMaW5lQ29sb3IiOnsiJGlkIjoiMTg5NiIsIiR0eXBlIjoiTkxSRS5Db21tb24uRG9tLlNvbGlkQ29sb3JCcnVzaCwgTkxSRS5Db21tb24iLCJDb2xvciI6eyIkaWQiOiIxODk3IiwiQSI6MjU1LCJSIjoyNTUsIkciOjI1NSwiQiI6MjU1fX0sIkxpbmVXZWlnaHQiOjAuMCwiTGluZVR5cGUiOjAsIlBhcmVudFN0eWxlIjpudWxsfSwiUGFyZW50U3R5bGUiOm51bGx9LCJNYXJnaW4iOnsiJGlkIjoiMTg5OCIsIlRvcCI6MC4wLCJMZWZ0IjowLjAsIlJpZ2h0IjowLjAsIkJvdHRvbSI6MC4wfSwiUGFkZGluZyI6eyIkaWQiOiIxODk5IiwiVG9wIjowLjAsIkxlZnQiOjAuMCwiUmlnaHQiOjAuMCwiQm90dG9tIjowLjB9LCJCYWNrZ3JvdW5kIjpudWxsLCJJc1Zpc2libGUiOnRydWUsIldpZHRoIjowLjAsIkhlaWdodCI6MC4wLCJCb3JkZXJTdHlsZSI6bnVsbCwiUGFyZW50U3R5bGUiOm51bGx9LCJCYWNrZ3JvdW5kU3R5bGUiOnsiJGlkIjoiMTkwMCIsIk1hcmdpbiI6eyIkaWQiOiIxOTAxIiwiVG9wIjowLjAsIkxlZnQiOjAuMCwiUmlnaHQiOjAuMCwiQm90dG9tIjowLjB9LCJQYWRkaW5nIjp7IiRpZCI6IjE5MDIiLCJUb3AiOjAuMCwiTGVmdCI6MC4wLCJSaWdodCI6MC4wLCJCb3R0b20iOjAuMH0sIkJhY2tncm91bmQiOnsiJGlkIjoiMTkwMyIsIkNvbG9yIjp7IiRpZCI6IjE5MDQiLCJBIjo1MSwiUiI6MjAwLCJHIjoyMDAsIkIiOjIwMH19LCJJc1Zpc2libGUiOnRydWUsIldpZHRoIjowLjAsIkhlaWdodCI6MC4wLCJCb3JkZXJTdHlsZSI6eyIkaWQiOiIxOTA1IiwiTGluZUNvbG9yIjp7IiRpZCI6IjE5MDYiLCIkdHlwZSI6Ik5MUkUuQ29tbW9uLkRvbS5Tb2xpZENvbG9yQnJ1c2gsIE5MUkUuQ29tbW9uIiwiQ29sb3IiOnsiJGlkIjoiMTkwNyIsIkEiOjI1NSwiUiI6MjM0LCJHIjoyMiwiQiI6MzB9fSwiTGluZVdlaWdodCI6MC4wLCJMaW5lVHlwZSI6MCwiUGFyZW50U3R5bGUiOm51bGx9LCJQYXJlbnRTdHlsZSI6bnVsbH0sIklzQWJvdmVUaW1lYmFuZCI6ZmFsc2UsIlNwYWNpbmciOjMsIkRlZmF1bHRTd2ltbGFuZVRhc2tTdHlsZSI6eyIkaWQiOiIxOTA4IiwiJHR5cGUiOiJOTFJFLkNvbW1vbi5Eb20uU3R5bGVzLkV4cGxpY2l0U2V0YWJsZVRhc2tTdHlsZSwgTkxSRS5Db21tb24iLCJTaGFwZSI6MSwiU2hhcGVUaGlja25lc3MiOjAsIkR1cmF0aW9uRm9ybWF0IjowLCJJbmNsdWRlTm9uV29ya2luZ0RheXNJbkR1cmF0aW9uIjpmYWxzZSwiUGVyY2VudGFnZUNvbXBsZXRlU3R5bGUiOnsiJGlkIjoiMTkwOSIsIkZvbnRTZXR0aW5ncyI6eyIkaWQiOiIxOTEwIiwiRm9udFNpemUiOjEwLCJGb250TmFtZSI6IkNhbGlicmkiLCJJc0JvbGQiOmZhbHNlLCJJc0l0YWxpYyI6ZmFsc2UsIklzVW5kZXJsaW5lZCI6ZmFsc2UsIlBhcmVudFN0eWxlIjpudWxsfSwiQXV0b1NpemUiOjAsIkZvcmVncm91bmQiOnsiJGlkIjoiMTkxMSIsIkNvbG9yIjp7IiRpZCI6IjE5MTIiLCJBIjoyNTUsIlIiOjIzMiwiRyI6MjMyLCJCIjoyMzJ9fSwiTWF4V2lkdGgiOjIwMC4wLCJNYXhIZWlnaHQiOiJJbmZpbml0eSIsIlNtYXJ0Rm9yZWdyb3VuZElzQWN0aXZlIjpmYWxzZSwiSG9yaXpvbnRhbEFsaWdubWVudCI6MSwiVmVydGljYWxBbGlnbm1lbnQiOjEsIlNtYXJ0Rm9yZWdyb3VuZCI6bnVsbCwiQmFja2dyb3VuZEZpbGxUeXBlIjowLCJNYXJnaW4iOnsiJGlkIjoiMTkxMyIsIlRvcCI6MC4wLCJMZWZ0IjowLjAsIlJpZ2h0IjowLjAsIkJvdHRvbSI6MC4wfSwiUGFkZGluZyI6eyIkaWQiOiIxOTE0IiwiVG9wIjowLjAsIkxlZnQiOjAuMCwiUmlnaHQiOjAuMCwiQm90dG9tIjowLjB9LCJCYWNrZ3JvdW5kIjp7IiRpZCI6IjE5MTUiLCJDb2xvciI6eyIkaWQiOiIxOTE2IiwiQSI6ODksIlIiOjAsIkciOjAsIkIiOjB9fSwiSXNWaXNpYmxlIjp0cnVlLCJXaWR0aCI6MC4wLCJIZWlnaHQiOjAuMCwiQm9yZGVyU3R5bGUiOnsiJGlkIjoiMTkxNyIsIkxpbmVDb2xvciI6bnVsbCwiTGluZVdlaWdodCI6MC4wLCJMaW5lVHlwZSI6MCwiUGFyZW50U3R5bGUiOm51bGx9LCJQYXJlbnRTdHlsZSI6bnVsbH0sIkR1cmF0aW9uU3R5bGUiOnsiJGlkIjoiMTkxOCIsIkZvbnRTZXR0aW5ncyI6eyIkaWQiOiIxOTE5IiwiRm9udFNpemUiOjEwLCJGb250TmFtZSI6IkNhbGlicmkiLCJJc0JvbGQiOmZhbHNlLCJJc0l0YWxpYyI6ZmFsc2UsIklzVW5kZXJsaW5lZCI6ZmFsc2UsIlBhcmVudFN0eWxlIjpudWxsfSwiQXV0b1NpemUiOjAsIkZvcmVncm91bmQiOnsiJGlkIjoiMTkyMCIsIkNvbG9yIjp7IiRpZCI6IjE5MjEiLCJBIjoyNTUsIlIiOjIzNywiRyI6MTI1LCJCIjo0OX19LCJNYXhXaWR0aCI6MjAwLjAsIk1heEhlaWdodCI6IkluZmluaXR5IiwiU21hcnRGb3JlZ3JvdW5kSXNBY3RpdmUiOmZhbHNlLCJIb3Jpem9udGFsQWxpZ25tZW50IjowLCJWZXJ0aWNhbEFsaWdubWVudCI6MSwiU21hcnRGb3JlZ3JvdW5kIjpudWxsLCJCYWNrZ3JvdW5kRmlsbFR5cGUiOjAsIk1hcmdpbiI6eyIkaWQiOiIxOTIyIiwiVG9wIjowLjAsIkxlZnQiOjAuMCwiUmlnaHQiOjAuMCwiQm90dG9tIjowLjB9LCJQYWRkaW5nIjp7IiRpZCI6IjE5MjMiLCJUb3AiOjAuMCwiTGVmdCI6MC4wLCJSaWdodCI6MC4wLCJCb3R0b20iOjAuMH0sIkJhY2tncm91bmQiOnsiJGlkIjoiMTkyNCIsIkNvbG9yIjp7IiRpZCI6IjE5MjUiLCJBIjoyNTUsIlIiOjIzNywiRyI6MTI1LCJCIjo0OX19LCJJc1Zpc2libGUiOnRydWUsIldpZHRoIjowLjAsIkhlaWdodCI6MC4wLCJCb3JkZXJTdHlsZSI6eyIkaWQiOiIxOTI2IiwiTGluZUNvbG9yIjpudWxsLCJMaW5lV2VpZ2h0IjowLjAsIkxpbmVUeXBlIjowLCJQYXJlbnRTdHlsZSI6bnVsbH0sIlBhcmVudFN0eWxlIjpudWxsfSwiSG9yaXpvbnRhbENvbm5lY3RvclN0eWxlIjp7IiRpZCI6IjE5MjciLCJMaW5lQ29sb3IiOnsiJGlkIjoiMTkyOCIsIiR0eXBlIjoiTkxSRS5Db21tb24uRG9tLlNvbGlkQ29sb3JCcnVzaCwgTkxSRS5Db21tb24iLCJDb2xvciI6eyIkaWQiOiIxOTI5IiwiQSI6MjU1LCJSIjowLCJHIjowLCJCIjowfX0sIkxpbmVXZWlnaHQiOjAuMCwiTGluZVR5cGUiOjAsIlBhcmVudFN0eWxlIjpudWxsfSwiVmVydGljYWxDb25uZWN0b3JTdHlsZSI6eyIkaWQiOiIxOTMwIiwiTGluZUNvbG9yIjp7IiRpZCI6IjE5MzEiLCIkdHlwZSI6Ik5MUkUuQ29tbW9uLkRvbS5Tb2xpZENvbG9yQnJ1c2gsIE5MUkUuQ29tbW9uIiwiQ29sb3IiOnsiJGlkIjoiMTkzMiIsIkEiOjI1NSwiUiI6MCwiRyI6MCwiQiI6MH19LCJMaW5lV2VpZ2h0IjowLjAsIkxpbmVUeXBlIjowLCJQYXJlbnRTdHlsZSI6bnVsbH0sIk1hcmdpbiI6bnVsbCwiU3RhcnREYXRlUG9zaXRpb24iOjMsIkVuZERhdGVQb3NpdGlvbiI6MywiRGF0ZUlzVmlzaWJsZSI6dHJ1ZSwiVGl0bGVQb3NpdGlvbiI6NCwiRHVyYXRpb25Qb3NpdGlvbiI6NiwiUGVyY2VudGFnZUNvbXBsZXRlZFBvc2l0aW9uIjoyLCJWYXJpYW5jZVBvc2l0aW9uIjo2LCJTcGFjaW5nIjozLCJJc0JlbG93VGltZWJhbmQiOmZhbHNlLCJQZXJjZW50YWdlQ29tcGxldGVTaGFwZU9wYWNpdHkiOjM1LCJCYXNlbGluZVN0eWxlIjp7IiRpZCI6IjE5MzMiLCJTaGFwZVN0eWxlIjp7IiRpZCI6IjE5MzQiLCJNYXJnaW4iOnsiJGlkIjoiMTkzNSIsIlRvcCI6MC4wLCJMZWZ0IjowLjAsIlJpZ2h0IjowLjAsIkJvdHRvbSI6MC4wfSwiUGFkZGluZyI6eyIkaWQiOiIxOTM2IiwiVG9wIjowLjAsIkxlZnQiOjAuMCwiUmlnaHQiOjAuMCwiQm90dG9tIjowLjB9LCJCYWNrZ3JvdW5kIjp7IiRpZCI6IjE5MzciLCJDb2xvciI6eyIkaWQiOiIxOTM4IiwiQSI6MTUzLCJSIjowLCJHIjowLCJCIjowfX0sIklzVmlzaWJsZSI6dHJ1ZSwiV2lkdGgiOjAuMCwiSGVpZ2h0IjowLjAsIkJvcmRlclN0eWxlIjp7IiRpZCI6IjE5MzkiLCJMaW5lQ29sb3IiOm51bGwsIkxpbmVXZWlnaHQiOjAuMCwiTGluZVR5cGUiOjAsIlBhcmVudFN0eWxlIjpudWxsfSwiUGFyZW50U3R5bGUiOm51bGx9LCJNYXJnaW4iOnsiJGlkIjoiMTk0MCIsIlRvcCI6MC4wLCJMZWZ0IjowLjAsIlJpZ2h0IjowLjAsIkJvdHRvbSI6MC4wfSwiUGFkZGluZyI6eyIkaWQiOiIxOTQxIiwiVG9wIjowLjAsIkxlZnQiOjAuMCwiUmlnaHQiOjAuMCwiQm90dG9tIjowLjB9LCJCYWNrZ3JvdW5kIjpudWxsLCJJc1Zpc2libGUiOnRydWUsIldpZHRoIjowLjAsIkhlaWdodCI6MC4wLCJCb3JkZXJTdHlsZSI6bnVsbCwiUGFyZW50U3R5bGUiOm51bGx9LCJTaGFwZVN0eWxlIjp7IiRpZCI6IjE5NDIiLCJNYXJnaW4iOnsiJGlkIjoiMTk0MyIsIlRvcCI6MC4wLCJMZWZ0Ijo0LjAsIlJpZ2h0Ijo0LjAsIkJvdHRvbSI6MC4wfSwiUGFkZGluZyI6eyIkaWQiOiIxOTQ0IiwiVG9wIjowLjAsIkxlZnQiOjAuMCwiUmlnaHQiOjAuMCwiQm90dG9tIjowLjB9LCJCYWNrZ3JvdW5kIjp7IiRpZCI6IjE5NDUiLCJDb2xvciI6eyIkaWQiOiIxOTQ2IiwiQSI6MjU1LCJSIjoyMzMsIkciOjExMywiQiI6NTB9fSwiSXNWaXNpYmxlIjp0cnVlLCJXaWR0aCI6MC4wLCJIZWlnaHQiOjEwLjAsIkJvcmRlclN0eWxlIjp7IiRpZCI6IjE5NDciLCJMaW5lQ29sb3IiOnsiJGlkIjoiMTk0OCIsIiR0eXBlIjoiTkxSRS5Db21tb24uRG9tLlNvbGlkQ29sb3JCcnVzaCwgTkxSRS5Db21tb24iLCJDb2xvciI6eyIkaWQiOiIxOTQ5IiwiQSI6MjU1LCJSIjoyMzQsIkciOjIyLCJCIjozMH19LCJMaW5lV2VpZ2h0IjowLjAsIkxpbmVUeXBlIjowLCJQYXJlbnRTdHlsZSI6bnVsbH0sIlBhcmVudFN0eWxlIjpudWxsfSwiVGl0bGVTdHlsZSI6eyIkaWQiOiIxOTUwIiwiRm9udFNldHRpbmdzIjp7IiRpZCI6IjE5NTEiLCJGb250U2l6ZSI6MTEsIkZvbnROYW1lIjoiQ2FsaWJyaSIsIklzQm9sZCI6ZmFsc2UsIklzSXRhbGljIjpmYWxzZSwiSXNVbmRlcmxpbmVkIjpmYWxzZSwiUGFyZW50U3R5bGUiOm51bGx9LCJBdXRvU2l6ZSI6MCwiRm9yZWdyb3VuZCI6eyIkaWQiOiIxOTUyIiwiQ29sb3IiOnsiJGlkIjoiMTk1My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xOTU0IiwiVG9wIjowLjAsIkxlZnQiOjAuMCwiUmlnaHQiOjAuMCwiQm90dG9tIjowLjB9LCJQYWRkaW5nIjp7IiRpZCI6IjE5NTUiLCJUb3AiOjAuMCwiTGVmdCI6MC4wLCJSaWdodCI6MC4wLCJCb3R0b20iOjAuMH0sIkJhY2tncm91bmQiOnsiJGlkIjoiMTk1NiIsIkNvbG9yIjp7IiRpZCI6IjE5NTciLCJBIjoyNTUsIlIiOjAsIkciOjAsIkIiOjB9fSwiSXNWaXNpYmxlIjp0cnVlLCJXaWR0aCI6MC4wLCJIZWlnaHQiOjAuMCwiQm9yZGVyU3R5bGUiOnsiJGlkIjoiMTk1OCIsIkxpbmVDb2xvciI6bnVsbCwiTGluZVdlaWdodCI6MC4wLCJMaW5lVHlwZSI6MCwiUGFyZW50U3R5bGUiOm51bGx9LCJQYXJlbnRTdHlsZSI6bnVsbH0sIkRhdGVTdHlsZSI6eyIkaWQiOiIxOTU5IiwiRm9udFNldHRpbmdzIjp7IiRpZCI6IjE5NjAiLCJGb250U2l6ZSI6MTAsIkZvbnROYW1lIjoiQ2FsaWJyaSIsIklzQm9sZCI6ZmFsc2UsIklzSXRhbGljIjpmYWxzZSwiSXNVbmRlcmxpbmVkIjpmYWxzZSwiUGFyZW50U3R5bGUiOm51bGx9LCJBdXRvU2l6ZSI6MCwiRm9yZWdyb3VuZCI6eyIkaWQiOiIxOTYxIiwiQ29sb3IiOnsiJGlkIjoiMTk2MiIsIkEiOjI1NSwiUiI6MTQsIkciOjQwLCJCIjo2NX19LCJNYXhXaWR0aCI6MjAwLjAsIk1heEhlaWdodCI6IkluZmluaXR5IiwiU21hcnRGb3JlZ3JvdW5kSXNBY3RpdmUiOmZhbHNlLCJIb3Jpem9udGFsQWxpZ25tZW50IjoyLCJWZXJ0aWNhbEFsaWdubWVudCI6MSwiU21hcnRGb3JlZ3JvdW5kIjpudWxsLCJCYWNrZ3JvdW5kRmlsbFR5cGUiOjAsIk1hcmdpbiI6eyIkaWQiOiIxOTYzIiwiVG9wIjowLjAsIkxlZnQiOjAuMCwiUmlnaHQiOjAuMCwiQm90dG9tIjowLjB9LCJQYWRkaW5nIjp7IiRpZCI6IjE5NjQiLCJUb3AiOjAuMCwiTGVmdCI6MC4wLCJSaWdodCI6MC4wLCJCb3R0b20iOjAuMH0sIkJhY2tncm91bmQiOnsiJGlkIjoiMTk2NSIsIkNvbG9yIjp7IiRpZCI6IjE5NjYiLCJBIjoyNTUsIlIiOjE0LCJHIjo0MCwiQiI6NjV9fSwiSXNWaXNpYmxlIjp0cnVlLCJXaWR0aCI6MC4wLCJIZWlnaHQiOjAuMCwiQm9yZGVyU3R5bGUiOnsiJGlkIjoiMTk2NyIsIkxpbmVDb2xvciI6bnVsbCwiTGluZVdlaWdodCI6MC4wLCJMaW5lVHlwZSI6MCwiUGFyZW50U3R5bGUiOm51bGx9LCJQYXJlbnRTdHlsZSI6bnVsbH0sIkRhdGVGb3JtYXQiOnsiJGlkIjoiMTk2OC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xOTY5IiwiRm9ybWF0IjowLCJJc1Zpc2libGUiOmZhbHNlLCJMYXN0S25vd25WaXNpYmlsaXR5U3RhdGUiOmZhbHNlfSwiSXNWaXNpYmxlIjp0cnVlLCJWYXJpYW5jZVN0eWxlIjp7IiRpZCI6IjE5NzAiLCJUZXh0U3R5bGUiOnsiJGlkIjoiMTk3MSIsIkZvbnRTZXR0aW5ncyI6eyIkaWQiOiIxOTcyIiwiRm9udFNpemUiOjExLCJGb250TmFtZSI6IkNhbGlicmkiLCJJc0JvbGQiOmZhbHNlLCJJc0l0YWxpYyI6ZmFsc2UsIklzVW5kZXJsaW5lZCI6ZmFsc2UsIlBhcmVudFN0eWxlIjpudWxsfSwiQXV0b1NpemUiOjAsIkZvcmVncm91bmQiOnsiJGlkIjoiMTk3MyIsIkNvbG9yIjp7IiRpZCI6IjE5NzQ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MTk3NSIsIlRvcCI6MC4wLCJMZWZ0IjowLjAsIlJpZ2h0IjowLjAsIkJvdHRvbSI6MC4wfSwiUGFkZGluZyI6eyIkaWQiOiIxOTc2IiwiVG9wIjowLjAsIkxlZnQiOjAuMCwiUmlnaHQiOjAuMCwiQm90dG9tIjowLjB9LCJCYWNrZ3JvdW5kIjp7IiRpZCI6IjE5NzciLCJDb2xvciI6eyIkaWQiOiIxOTc4IiwiQSI6MCwiUiI6MCwiRyI6MCwiQiI6MH19LCJJc1Zpc2libGUiOnRydWUsIldpZHRoIjowLjAsIkhlaWdodCI6MC4wLCJCb3JkZXJTdHlsZSI6eyIkaWQiOiIxOTc5IiwiTGluZUNvbG9yIjpudWxsLCJMaW5lV2VpZ2h0IjowLjAsIkxpbmVUeXBlIjowLCJQYXJlbnRTdHlsZSI6bnVsbH0sIlBhcmVudFN0eWxlIjpudWxsfSwiUGFyZW50U3R5bGUiOm51bGx9LCJQYXJlbnRTdHlsZSI6bnVsbCwiX2V4cGxpY2l0bHlTZXQiOnsiJGlkIjoiMTk4MCIsIlNoYXBlU3R5bGUiOmZhbHNlLCJUaXRsZVN0eWxlIjpmYWxzZSwiRGF0ZVN0eWxlIjpmYWxzZSwiVmFyaWFuY2VTdHlsZSI6ZmFsc2UsIkhvcml6b250YWxDb25uZWN0b3JTdHlsZSI6ZmFsc2UsIlZlcnRpY2FsQ29ubmVjdG9yU3R5bGUiOmZhbHNlLCJQZXJjZW50YWdlQ29tcGxldGVTaGFwZU9wYWNpdHkiOmZhbHNlLCJTaGFwZSI6ZmFsc2UsIlNoYXBlVGhpY2tuZXNzIjpmYWxzZSwiRHVyYXRpb25Gb3JtYXQiOmZhbHNlLCJJbmNsdWRlTm9uV29ya2luZ0RheXNJbkR1cmF0aW9uIjpmYWxzZSwiTWFyZ2luIjpmYWxzZSwiU3RhcnREYXRlUG9zaXRpb24iOmZhbHNlLCJFbmREYXRlUG9zaXRpb24iOmZhbHNlLCJUaXRsZVBvc2l0aW9uIjpmYWxzZSwiRHVyYXRpb25Qb3NpdGlvbiI6ZmFsc2UsIlBlcmNlbnRhZ2VDb21wbGV0ZWRQb3NpdGlvbiI6ZmFsc2UsIlZhcmlhbmNlUG9zaXRpb24iOmZhbHNlLCJTcGFjaW5nIjpmYWxzZSwiSXNCZWxvd1RpbWViYW5kIjpmYWxzZSwiRGF0ZUZvcm1hdCI6ZmFsc2UsIldlZWtOdW1iZXJpbmciOmZhbHNlLCJJc1Zpc2libGUiOmZhbHNlfX0sIkRlZmF1bHRTd2ltbGFuZU1vdFN0eWxlIjp7IiRpZCI6IjE5ODEiLCJTaGFwZSI6MSwiQ29ubmVjdG9yTWFyZ2luIjp7IiRpZCI6IjE5ODIiLCJUb3AiOjAuMCwiTGVmdCI6Mi4wLCJSaWdodCI6Mi4wLCJCb3R0b20iOjAuMH0sIkNvbm5lY3RvclN0eWxlIjp7IiRpZCI6IjE5ODMiLCJMaW5lQ29sb3IiOnsiJGlkIjoiMTk4NCIsIiR0eXBlIjoiTkxSRS5Db21tb24uRG9tLlNvbGlkQ29sb3JCcnVzaCwgTkxSRS5Db21tb24iLCJDb2xvciI6eyIkaWQiOiIxOTg1IiwiQSI6MTI3LCJSIjoxMjgsIkciOjUzLCJCIjoxNH19LCJMaW5lV2VpZ2h0IjoxLjAsIkxpbmVUeXBlIjowLCJQYXJlbnRTdHlsZSI6bnVsbH0sIklzQmVsb3dUaW1lYmFuZCI6ZmFsc2UsIlBvc2l0aW9uT25UYXNrIjoxLCJIaWRlRGF0ZSI6ZmFsc2UsIlNoYXBlU2l6ZSI6MCwiU3BhY2luZyI6MC4wLCJQYWRkaW5nIjp7IiRpZCI6IjE5ODYiLCJUb3AiOjUuMCwiTGVmdCI6My4wLCJSaWdodCI6MC4wLCJCb3R0b20iOjIuMH0sIlNoYXBlU3R5bGUiOnsiJGlkIjoiMTk4NyIsIk1hcmdpbiI6eyIkaWQiOiIxOTg4IiwiVG9wIjowLjAsIkxlZnQiOjAuMCwiUmlnaHQiOjAuMCwiQm90dG9tIjowLjB9LCJQYWRkaW5nIjp7IiRpZCI6IjE5ODkiLCJUb3AiOjAuMCwiTGVmdCI6MC4wLCJSaWdodCI6MC4wLCJCb3R0b20iOjAuMH0sIkJhY2tncm91bmQiOnsiJGlkIjoiMTk5MCIsIkNvbG9yIjp7IiRpZCI6IjE5OTEiLCJBIjoyNTUsIlIiOjEyOCwiRyI6NTMsIkIiOjE0fX0sIklzVmlzaWJsZSI6dHJ1ZSwiV2lkdGgiOjEyLjAsIkhlaWdodCI6MTQuMCwiQm9yZGVyU3R5bGUiOnsiJGlkIjoiMTk5MiIsIkxpbmVDb2xvciI6eyIkaWQiOiIxOTkzIiwiJHR5cGUiOiJOTFJFLkNvbW1vbi5Eb20uU29saWRDb2xvckJydXNoLCBOTFJFLkNvbW1vbiIsIkNvbG9yIjp7IiRpZCI6IjE5OTQiLCJBIjoyNTUsIlIiOjI1NSwiRyI6MjU1LCJCIjoyNTV9fSwiTGluZVdlaWdodCI6MC4wLCJMaW5lVHlwZSI6MCwiUGFyZW50U3R5bGUiOm51bGx9LCJQYXJlbnRTdHlsZSI6bnVsbH0sIlRpdGxlU3R5bGUiOnsiJGlkIjoiMTk5NSIsIkZvbnRTZXR0aW5ncyI6eyIkaWQiOiIxOTk2IiwiRm9udFNpemUiOjExLCJGb250TmFtZSI6IkNhbGlicmkiLCJJc0JvbGQiOmZhbHNlLCJJc0l0YWxpYyI6ZmFsc2UsIklzVW5kZXJsaW5lZCI6ZmFsc2UsIlBhcmVudFN0eWxlIjpudWxsfSwiQXV0b1NpemUiOjAsIkZvcmVncm91bmQiOnsiJGlkIjoiMTk5NyIsIkNvbG9yIjp7IiRpZCI6IjE5OTgiLCJBIjoyNTUsIlIiOjAsIkciOjAsIkIiOjB9fSwiTWF4V2lkdGgiOjIwMC4wLCJNYXhIZWlnaHQiOiJJbmZpbml0eSIsIlNtYXJ0Rm9yZWdyb3VuZElzQWN0aXZlIjpmYWxzZSwiSG9yaXpvbnRhbEFsaWdubWVudCI6MSwiVmVydGljYWxBbGlnbm1lbnQiOjEsIlNtYXJ0Rm9yZWdyb3VuZCI6bnVsbCwiQmFja2dyb3VuZEZpbGxUeXBlIjowLCJNYXJnaW4iOnsiJGlkIjoiMTk5OSIsIlRvcCI6MC4wLCJMZWZ0IjowLjAsIlJpZ2h0IjowLjAsIkJvdHRvbSI6MC4wfSwiUGFkZGluZyI6eyIkaWQiOiIyMDAwIiwiVG9wIjowLjAsIkxlZnQiOjAuMCwiUmlnaHQiOjAuMCwiQm90dG9tIjowLjB9LCJCYWNrZ3JvdW5kIjp7IiRpZCI6IjIwMDEiLCJDb2xvciI6eyIkaWQiOiIyMDAyIiwiQSI6MjU1LCJSIjowLCJHIjowLCJCIjowfX0sIklzVmlzaWJsZSI6dHJ1ZSwiV2lkdGgiOjAuMCwiSGVpZ2h0IjowLjAsIkJvcmRlclN0eWxlIjp7IiRpZCI6IjIwMDMiLCJMaW5lQ29sb3IiOm51bGwsIkxpbmVXZWlnaHQiOjAuMCwiTGluZVR5cGUiOjAsIlBhcmVudFN0eWxlIjpudWxsfSwiUGFyZW50U3R5bGUiOm51bGx9LCJEYXRlU3R5bGUiOnsiJGlkIjoiMjAwNCIsIkZvbnRTZXR0aW5ncyI6eyIkaWQiOiIyMDA1IiwiRm9udFNpemUiOjEwLCJGb250TmFtZSI6IkNhbGlicmkiLCJJc0JvbGQiOmZhbHNlLCJJc0l0YWxpYyI6ZmFsc2UsIklzVW5kZXJsaW5lZCI6ZmFsc2UsIlBhcmVudFN0eWxlIjpudWxsfSwiQXV0b1NpemUiOjAsIkZvcmVncm91bmQiOnsiJGlkIjoiMjAwNiIsIkNvbG9yIjp7IiRpZCI6IjIwMDciLCJBIjoyNTUsIlIiOjE0LCJHIjo0MCwiQiI6NjV9fSwiTWF4V2lkdGgiOjIwMC4wLCJNYXhIZWlnaHQiOiJJbmZpbml0eSIsIlNtYXJ0Rm9yZWdyb3VuZElzQWN0aXZlIjpmYWxzZSwiSG9yaXpvbnRhbEFsaWdubWVudCI6MSwiVmVydGljYWxBbGlnbm1lbnQiOjEsIlNtYXJ0Rm9yZWdyb3VuZCI6bnVsbCwiQmFja2dyb3VuZEZpbGxUeXBlIjowLCJNYXJnaW4iOnsiJGlkIjoiMjAwOCIsIlRvcCI6MC4wLCJMZWZ0IjowLjAsIlJpZ2h0IjowLjAsIkJvdHRvbSI6MC4wfSwiUGFkZGluZyI6eyIkaWQiOiIyMDA5IiwiVG9wIjowLjAsIkxlZnQiOjAuMCwiUmlnaHQiOjAuMCwiQm90dG9tIjowLjB9LCJCYWNrZ3JvdW5kIjp7IiRpZCI6IjIwMTAiLCJDb2xvciI6eyIkaWQiOiIyMDExIiwiQSI6MjU1LCJSIjoxNCwiRyI6NDAsIkIiOjY1fX0sIklzVmlzaWJsZSI6dHJ1ZSwiV2lkdGgiOjAuMCwiSGVpZ2h0IjowLjAsIkJvcmRlclN0eWxlIjp7IiRpZCI6IjIwMTIiLCJMaW5lQ29sb3IiOm51bGwsIkxpbmVXZWlnaHQiOjAuMCwiTGluZVR5cGUiOjAsIlBhcmVudFN0eWxlIjpudWxsfSwiUGFyZW50U3R5bGUiOm51bGx9LCJEYXRlRm9ybWF0Ijp7IiRpZCI6IjIwMTM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MjAxNCIsIkZvcm1hdCI6MCwiSXNWaXNpYmxlIjpmYWxzZSwiTGFzdEtub3duVmlzaWJpbGl0eVN0YXRlIjpmYWxzZX0sIklzVmlzaWJsZSI6ZmFsc2UsIlZhcmlhbmNlU3R5bGUiOnsiJGlkIjoiMjAxNSIsIlRleHRTdHlsZSI6eyIkaWQiOiIyMDE2IiwiRm9udFNldHRpbmdzIjp7IiRpZCI6IjIwMTciLCJGb250U2l6ZSI6MTEsIkZvbnROYW1lIjoiQ2FsaWJyaSIsIklzQm9sZCI6ZmFsc2UsIklzSXRhbGljIjpmYWxzZSwiSXNVbmRlcmxpbmVkIjpmYWxzZSwiUGFyZW50U3R5bGUiOm51bGx9LCJBdXRvU2l6ZSI6MCwiRm9yZWdyb3VuZCI6eyIkaWQiOiIyMDE4IiwiQ29sb3IiOnsiJGlkIjoiMjAxOS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yMDIwIiwiVG9wIjowLjAsIkxlZnQiOjAuMCwiUmlnaHQiOjAuMCwiQm90dG9tIjowLjB9LCJQYWRkaW5nIjp7IiRpZCI6IjIwMjEiLCJUb3AiOjAuMCwiTGVmdCI6MC4wLCJSaWdodCI6MC4wLCJCb3R0b20iOjAuMH0sIkJhY2tncm91bmQiOnsiJGlkIjoiMjAyMiIsIkNvbG9yIjp7IiRpZCI6IjIwMjMiLCJBIjowLCJSIjowLCJHIjowLCJCIjowfX0sIklzVmlzaWJsZSI6ZmFsc2UsIldpZHRoIjowLjAsIkhlaWdodCI6MC4wLCJCb3JkZXJTdHlsZSI6eyIkaWQiOiIyMDI0IiwiTGluZUNvbG9yIjpudWxsLCJMaW5lV2VpZ2h0IjowLjAsIkxpbmVUeXBlIjowLCJQYXJlbnRTdHlsZSI6bnVsbH0sIlBhcmVudFN0eWxlIjpudWxsfSwiUGFyZW50U3R5bGUiOm51bGx9LCJQYXJlbnRTdHlsZSI6bnVsbH0sIkRlZmF1bHRTd2ltbGFuZU1pbGVzdG9uZVN0eWxlIjp7IiRpZCI6IjIwMjUiLCJUaXRsZVBvc2l0aW9uIjoiTGVmdCIsIkRhdGVQb3NpdGlvbiI6IlJpZ2h0IiwiVmFyaWFuY2VQb3NpdGlvbiI6IlJpZ2h0IiwiU2hhcGVUeXBlIjoxLCJTaGFwZVNpemUiOjAsIlNwYWNpbmciOjUsIlNoYXBlU3R5bGUiOnsiJGlkIjoiMjAyNiIsIk1hcmdpbiI6eyIkaWQiOiIyMDI3IiwiVG9wIjowLjAsIkxlZnQiOjAuMCwiUmlnaHQiOjAuMCwiQm90dG9tIjowLjB9LCJQYWRkaW5nIjp7IiRpZCI6IjIwMjgiLCJUb3AiOjAuMCwiTGVmdCI6MC4wLCJSaWdodCI6MC4wLCJCb3R0b20iOjAuMH0sIkJhY2tncm91bmQiOnsiJGlkIjoiMjAyOSIsIkNvbG9yIjp7IiRpZCI6IjIwMzAiLCJBIjoyNTUsIlIiOjIzMywiRyI6MTEzLCJCIjo1MH19LCJJc1Zpc2libGUiOnRydWUsIldpZHRoIjoxMi4wLCJIZWlnaHQiOjE0LjAsIkJvcmRlclN0eWxlIjp7IiRpZCI6IjIwMzEiLCJMaW5lQ29sb3IiOnsiJGlkIjoiMjAzMiIsIiR0eXBlIjoiTkxSRS5Db21tb24uRG9tLlNvbGlkQ29sb3JCcnVzaCwgTkxSRS5Db21tb24iLCJDb2xvciI6eyIkaWQiOiIyMDMzIiwiQSI6MjU1LCJSIjoyMzQsIkciOjIyLCJCIjozMH19LCJMaW5lV2VpZ2h0IjowLjAsIkxpbmVUeXBlIjowLCJQYXJlbnRTdHlsZSI6bnVsbH0sIlBhcmVudFN0eWxlIjpudWxsfSwiVGl0bGVTdHlsZSI6eyIkaWQiOiIyMDM0IiwiRm9udFNldHRpbmdzIjp7IiRpZCI6IjIwMzUiLCJGb250U2l6ZSI6MTEsIkZvbnROYW1lIjoiQ2FsaWJyaSIsIklzQm9sZCI6ZmFsc2UsIklzSXRhbGljIjpmYWxzZSwiSXNVbmRlcmxpbmVkIjpmYWxzZSwiUGFyZW50U3R5bGUiOm51bGx9LCJBdXRvU2l6ZSI6MCwiRm9yZWdyb3VuZCI6eyIkaWQiOiIyMDM2IiwiQ29sb3IiOnsiJGlkIjoiMjAzNyIsIkEiOjI1NSwiUiI6MCwiRyI6MCwiQiI6MH19LCJNYXhXaWR0aCI6MjAwLjAsIk1heEhlaWdodCI6IkluZmluaXR5IiwiU21hcnRGb3JlZ3JvdW5kSXNBY3RpdmUiOmZhbHNlLCJIb3Jpem9udGFsQWxpZ25tZW50IjoyLCJWZXJ0aWNhbEFsaWdubWVudCI6MSwiU21hcnRGb3JlZ3JvdW5kIjpudWxsLCJCYWNrZ3JvdW5kRmlsbFR5cGUiOjAsIk1hcmdpbiI6eyIkaWQiOiIyMDM4IiwiVG9wIjowLjAsIkxlZnQiOjAuMCwiUmlnaHQiOjAuMCwiQm90dG9tIjowLjB9LCJQYWRkaW5nIjp7IiRpZCI6IjIwMzkiLCJUb3AiOjAuMCwiTGVmdCI6MC4wLCJSaWdodCI6MC4wLCJCb3R0b20iOjAuMH0sIkJhY2tncm91bmQiOnsiJGlkIjoiMjA0MCIsIkNvbG9yIjp7IiRpZCI6IjIwNDEiLCJBIjoyNTUsIlIiOjAsIkciOjAsIkIiOjB9fSwiSXNWaXNpYmxlIjp0cnVlLCJXaWR0aCI6MC4wLCJIZWlnaHQiOjAuMCwiQm9yZGVyU3R5bGUiOnsiJGlkIjoiMjA0MiIsIkxpbmVDb2xvciI6bnVsbCwiTGluZVdlaWdodCI6MC4wLCJMaW5lVHlwZSI6MCwiUGFyZW50U3R5bGUiOm51bGx9LCJQYXJlbnRTdHlsZSI6bnVsbH0sIkRhdGVTdHlsZSI6eyIkaWQiOiIyMDQzIiwiRm9udFNldHRpbmdzIjp7IiRpZCI6IjIwNDQiLCJGb250U2l6ZSI6MTAsIkZvbnROYW1lIjoiQ2FsaWJyaSIsIklzQm9sZCI6ZmFsc2UsIklzSXRhbGljIjpmYWxzZSwiSXNVbmRlcmxpbmVkIjpmYWxzZSwiUGFyZW50U3R5bGUiOm51bGx9LCJBdXRvU2l6ZSI6MCwiRm9yZWdyb3VuZCI6eyIkaWQiOiIyMDQ1IiwiQ29sb3IiOnsiJGlkIjoiMjA0NiIsIkEiOjI1NSwiUiI6MTQsIkciOjQwLCJCIjo2NX19LCJNYXhXaWR0aCI6MjAwLjAsIk1heEhlaWdodCI6IkluZmluaXR5IiwiU21hcnRGb3JlZ3JvdW5kSXNBY3RpdmUiOmZhbHNlLCJIb3Jpem9udGFsQWxpZ25tZW50IjowLCJWZXJ0aWNhbEFsaWdubWVudCI6MSwiU21hcnRGb3JlZ3JvdW5kIjpudWxsLCJCYWNrZ3JvdW5kRmlsbFR5cGUiOjAsIk1hcmdpbiI6eyIkaWQiOiIyMDQ3IiwiVG9wIjowLjAsIkxlZnQiOjAuMCwiUmlnaHQiOjAuMCwiQm90dG9tIjowLjB9LCJQYWRkaW5nIjp7IiRpZCI6IjIwNDgiLCJUb3AiOjAuMCwiTGVmdCI6MC4wLCJSaWdodCI6MC4wLCJCb3R0b20iOjAuMH0sIkJhY2tncm91bmQiOnsiJGlkIjoiMjA0OSIsIkNvbG9yIjp7IiRpZCI6IjIwNTAiLCJBIjoyNTUsIlIiOjE0LCJHIjo0MCwiQiI6NjV9fSwiSXNWaXNpYmxlIjp0cnVlLCJXaWR0aCI6MC4wLCJIZWlnaHQiOjAuMCwiQm9yZGVyU3R5bGUiOnsiJGlkIjoiMjA1MSIsIkxpbmVDb2xvciI6bnVsbCwiTGluZVdlaWdodCI6MC4wLCJMaW5lVHlwZSI6MCwiUGFyZW50U3R5bGUiOm51bGx9LCJQYXJlbnRTdHlsZSI6bnVsbH0sIkRhdGVGb3JtYXQiOnsiJGlkIjoiMjA1Mi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yMDUzIiwiRm9ybWF0IjowLCJJc1Zpc2libGUiOmZhbHNlLCJMYXN0S25vd25WaXNpYmlsaXR5U3RhdGUiOmZhbHNlfSwiSXNWaXNpYmxlIjp0cnVlLCJWYXJpYW5jZVN0eWxlIjp7IiRpZCI6IjIwNTQiLCJUZXh0U3R5bGUiOnsiJGlkIjoiMjA1NSIsIkZvbnRTZXR0aW5ncyI6eyIkaWQiOiIyMDU2IiwiRm9udFNpemUiOjExLCJGb250TmFtZSI6IkNhbGlicmkiLCJJc0JvbGQiOmZhbHNlLCJJc0l0YWxpYyI6ZmFsc2UsIklzVW5kZXJsaW5lZCI6ZmFsc2UsIlBhcmVudFN0eWxlIjpudWxsfSwiQXV0b1NpemUiOjAsIkZvcmVncm91bmQiOnsiJGlkIjoiMjA1NyIsIkNvbG9yIjp7IiRpZCI6IjIwNTg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MjA1OSIsIlRvcCI6MC4wLCJMZWZ0IjowLjAsIlJpZ2h0IjowLjAsIkJvdHRvbSI6MC4wfSwiUGFkZGluZyI6eyIkaWQiOiIyMDYwIiwiVG9wIjowLjAsIkxlZnQiOjAuMCwiUmlnaHQiOjAuMCwiQm90dG9tIjowLjB9LCJCYWNrZ3JvdW5kIjp7IiRpZCI6IjIwNjEiLCJDb2xvciI6eyIkaWQiOiIyMDYyIiwiQSI6MCwiUiI6MCwiRyI6MCwiQiI6MH19LCJJc1Zpc2libGUiOnRydWUsIldpZHRoIjowLjAsIkhlaWdodCI6MC4wLCJCb3JkZXJTdHlsZSI6eyIkaWQiOiIyMDYzIiwiTGluZUNvbG9yIjpudWxsLCJMaW5lV2VpZ2h0IjowLjAsIkxpbmVUeXBlIjowLCJQYXJlbnRTdHlsZSI6bnVsbH0sIlBhcmVudFN0eWxlIjpudWxsfSwiUGFyZW50U3R5bGUiOm51bGx9LCJQYXJlbnRTdHlsZSI6bnVsbH0sIkRlZmF1bHRTd2ltbGFuZUFjdGl2aXR5U3R5bGUiOnsiJGlkIjoiMjA2NCIsIkhlYWRlclN0eWxlIjp7IiRpZCI6IjIwNjUiLCJUZXh0U3R5bGUiOnsiJGlkIjoiMjA2NiIsIkZvbnRTZXR0aW5ncyI6eyIkaWQiOiIyMDY3IiwiRm9udFNpemUiOjExLCJGb250TmFtZSI6IkNhbGlicmkiLCJJc0JvbGQiOmZhbHNlLCJJc0l0YWxpYyI6ZmFsc2UsIklzVW5kZXJsaW5lZCI6ZmFsc2UsIlBhcmVudFN0eWxlIjpudWxsfSwiQXV0b1NpemUiOjIsIkZvcmVncm91bmQiOnsiJGlkIjoiMjA2OCIsIkNvbG9yIjp7IiRpZCI6IjIwNjkiLCJBIjoyNTUsIlIiOjAsIkciOjAsIkIiOjB9fSwiTWF4V2lkdGgiOiJJbmZpbml0eSIsIk1heEhlaWdodCI6IkluZmluaXR5IiwiU21hcnRGb3JlZ3JvdW5kSXNBY3RpdmUiOmZhbHNlLCJIb3Jpem9udGFsQWxpZ25tZW50IjowLCJWZXJ0aWNhbEFsaWdubWVudCI6MCwiU21hcnRGb3JlZ3JvdW5kIjpudWxsLCJCYWNrZ3JvdW5kRmlsbFR5cGUiOjAsIk1hcmdpbiI6eyIkaWQiOiIyMDcwIiwiVG9wIjowLjAsIkxlZnQiOjAuMCwiUmlnaHQiOjAuMCwiQm90dG9tIjowLjB9LCJQYWRkaW5nIjp7IiRpZCI6IjIwNzEiLCJUb3AiOjAuMCwiTGVmdCI6MC4wLCJSaWdodCI6MC4wLCJCb3R0b20iOjAuMH0sIkJhY2tncm91bmQiOnsiJGlkIjoiMjA3MiIsIkNvbG9yIjp7IiRpZCI6IjIwNzMiLCJBIjoyNTUsIlIiOjAsIkciOjAsIkIiOjB9fSwiSXNWaXNpYmxlIjp0cnVlLCJXaWR0aCI6MC4wLCJIZWlnaHQiOjAuMCwiQm9yZGVyU3R5bGUiOm51bGwsIlBhcmVudFN0eWxlIjpudWxsfSwiUmVjdGFuZ2xlU3R5bGUiOnsiJGlkIjoiMjA3NCIsIk1hcmdpbiI6eyIkaWQiOiIyMDc1IiwiVG9wIjowLjAsIkxlZnQiOjAuMCwiUmlnaHQiOjAuMCwiQm90dG9tIjowLjB9LCJQYWRkaW5nIjp7IiRpZCI6IjIwNzYiLCJUb3AiOjAuMCwiTGVmdCI6MC4wLCJSaWdodCI6MC4wLCJCb3R0b20iOjAuMH0sIkJhY2tncm91bmQiOnsiJGlkIjoiMjA3NyIsIkNvbG9yIjp7IiRpZCI6IjIwNzgiLCJBIjo2MywiUiI6MjMzLCJHIjoxMTMsIkIiOjUwfX0sIklzVmlzaWJsZSI6dHJ1ZSwiV2lkdGgiOjAuMCwiSGVpZ2h0IjowLjAsIkJvcmRlclN0eWxlIjp7IiRpZCI6IjIwNzkiLCJMaW5lQ29sb3IiOnsiJGlkIjoiMjA4MCIsIiR0eXBlIjoiTkxSRS5Db21tb24uRG9tLlNvbGlkQ29sb3JCcnVzaCwgTkxSRS5Db21tb24iLCJDb2xvciI6eyIkaWQiOiIyMDgxIiwiQSI6MjU1LCJSIjoyNTUsIkciOjI1NSwiQiI6MjU1fX0sIkxpbmVXZWlnaHQiOjAuMCwiTGluZVR5cGUiOjAsIlBhcmVudFN0eWxlIjpudWxsfSwiUGFyZW50U3R5bGUiOm51bGx9LCJNYXJnaW4iOnsiJGlkIjoiMjA4MiIsIlRvcCI6MC4wLCJMZWZ0IjowLjAsIlJpZ2h0IjowLjAsIkJvdHRvbSI6MC4wfSwiUGFkZGluZyI6eyIkaWQiOiIyMDgzIiwiVG9wIjowLjAsIkxlZnQiOjAuMCwiUmlnaHQiOjAuMCwiQm90dG9tIjowLjB9LCJCYWNrZ3JvdW5kIjpudWxsLCJJc1Zpc2libGUiOnRydWUsIldpZHRoIjowLjAsIkhlaWdodCI6MC4wLCJCb3JkZXJTdHlsZSI6bnVsbCwiUGFyZW50U3R5bGUiOm51bGx9LCJCYWNrZ3JvdW5kU3R5bGUiOnsiJGlkIjoiMjA4NCIsIk1hcmdpbiI6eyIkaWQiOiIyMDg1IiwiVG9wIjowLjAsIkxlZnQiOjAuMCwiUmlnaHQiOjAuMCwiQm90dG9tIjowLjB9LCJQYWRkaW5nIjp7IiRpZCI6IjIwODYiLCJUb3AiOjAuMCwiTGVmdCI6MC4wLCJSaWdodCI6MC4wLCJCb3R0b20iOjAuMH0sIkJhY2tncm91bmQiOnsiJGlkIjoiMjA4NyIsIkNvbG9yIjp7IiRpZCI6IjIwODgiLCJBIjo1MSwiUiI6MjAwLCJHIjoyMDAsIkIiOjIwMH19LCJJc1Zpc2libGUiOnRydWUsIldpZHRoIjowLjAsIkhlaWdodCI6MC4wLCJCb3JkZXJTdHlsZSI6eyIkaWQiOiIyMDg5IiwiTGluZUNvbG9yIjp7IiRpZCI6IjIwOTAiLCIkdHlwZSI6Ik5MUkUuQ29tbW9uLkRvbS5Tb2xpZENvbG9yQnJ1c2gsIE5MUkUuQ29tbW9uIiwiQ29sb3IiOnsiJGlkIjoiMjA5MSIsIkEiOjI1NSwiUiI6MjM0LCJHIjoyMiwiQiI6MzB9fSwiTGluZVdlaWdodCI6MC4wLCJMaW5lVHlwZSI6MCwiUGFyZW50U3R5bGUiOm51bGx9LCJQYXJlbnRTdHlsZSI6bnVsbH0sIk1hcmdpbiI6eyIkaWQiOiIyMDkyIiwiVG9wIjowLjAsIkxlZnQiOjAuMCwiUmlnaHQiOjAuMCwiQm90dG9tIjowLjB9LCJQYWRkaW5nIjp7IiRpZCI6IjIwOTMiLCJUb3AiOjAuMCwiTGVmdCI6MC4wLCJSaWdodCI6MC4wLCJCb3R0b20iOjAuMH0sIklzVmlzaWJsZSI6dHJ1ZSwiV2lkdGgiOjAuMCwiSGVpZ2h0IjowLjAsIkJvcmRlclN0eWxlIjp7IiRpZCI6IjIwOTQiLCJMaW5lQ29sb3IiOm51bGwsIkxpbmVXZWlnaHQiOjAuMCwiTGluZVR5cGUiOjAsIlBhcmVudFN0eWxlIjpudWxsfSwiUGFyZW50U3R5bGUiOm51bGx9LCJNYXJnaW4iOnsiJGlkIjoiMjA5NSIsIlRvcCI6MC4wLCJMZWZ0IjowLjAsIlJpZ2h0IjowLjAsIkJvdHRvbSI6MC4wfSwiUGFkZGluZyI6eyIkaWQiOiIyMDk2IiwiVG9wIjowLjAsIkxlZnQiOjAuMCwiUmlnaHQiOjAuMCwiQm90dG9tIjowLjB9LCJJc1Zpc2libGUiOnRydWUsIldpZHRoIjowLjAsIkhlaWdodCI6MC4wLCJCb3JkZXJTdHlsZSI6eyIkaWQiOiIyMDk3IiwiTGluZUNvbG9yIjpudWxsLCJMaW5lV2VpZ2h0IjowLjAsIkxpbmVUeXBlIjowLCJQYXJlbnRTdHlsZSI6bnVsbH0sIlBhcmVudFN0eWxlIjpudWxsfX0seyIkaWQiOiIyMDk4IiwiX2FjdGl2aXRpZXMiOlt7IiRpZCI6IjIwOTkiLCJfcm93cyI6W3siJGlkIjoiMjEwMCIsIl90YXNrcyI6W3siJGlkIjoiMjEwMSIsIl9hdHRhY2hlZE1pbGVzdG9uZXMiOltdLCJUYXNrRGVmaW5pdGlvbiI6eyIkaWQiOiIyMTAyIiwiR3JvdXBOYW1lIjpudWxsLCJTdGFydERhdGUiOiIyMDI1LTA5LTAxVDAwOjAwOjAwWiIsIkVuZERhdGUiOiIyMDI2LTAxLTI4VDIzOjU5OjAwWiIsIlBlcmNlbnRhZ2VDb21wbGV0ZSI6bnVsbCwiU3R5bGUiOnsiJGlkIjoiMjEwMyIsIlNoYXBlIjoxLCJTaGFwZVRoaWNrbmVzcyI6MCwiRHVyYXRpb25Gb3JtYXQiOjAsIkluY2x1ZGVOb25Xb3JraW5nRGF5c0luRHVyYXRpb24iOmZhbHNlLCJQZXJjZW50YWdlQ29tcGxldGVTdHlsZSI6eyIkaWQiOiIyMTA0IiwiRm9udFNldHRpbmdzIjp7IiRpZCI6IjIxMDUiLCJGb250U2l6ZSI6MTAsIkZvbnROYW1lIjoiQ2FsaWJyaSIsIklzQm9sZCI6ZmFsc2UsIklzSXRhbGljIjpmYWxzZSwiSXNVbmRlcmxpbmVkIjpmYWxzZSwiUGFyZW50U3R5bGUiOm51bGx9LCJBdXRvU2l6ZSI6MCwiRm9yZWdyb3VuZCI6eyIkaWQiOiIyMTA2IiwiQ29sb3IiOnsiJGlkIjoiMjEwNyIsIkEiOjI1NSwiUiI6MjMyLCJHIjoyMzIsIkIiOjIzMn19LCJNYXhXaWR0aCI6MjAwLjAsIk1heEhlaWdodCI6IkluZmluaXR5IiwiU21hcnRGb3JlZ3JvdW5kSXNBY3RpdmUiOmZhbHNlLCJIb3Jpem9udGFsQWxpZ25tZW50IjoxLCJWZXJ0aWNhbEFsaWdubWVudCI6MSwiU21hcnRGb3JlZ3JvdW5kIjpudWxsLCJCYWNrZ3JvdW5kRmlsbFR5cGUiOjAsIk1hcmdpbiI6eyIkaWQiOiIyMTA4IiwiVG9wIjowLjAsIkxlZnQiOjAuMCwiUmlnaHQiOjAuMCwiQm90dG9tIjowLjB9LCJQYWRkaW5nIjp7IiRpZCI6IjIxMDkiLCJUb3AiOjAuMCwiTGVmdCI6MC4wLCJSaWdodCI6MC4wLCJCb3R0b20iOjAuMH0sIkJhY2tncm91bmQiOnsiJGlkIjoiMjExMCIsIkNvbG9yIjp7IiRpZCI6IjIxMTEiLCJBIjo4OSwiUiI6MCwiRyI6MCwiQiI6MH19LCJJc1Zpc2libGUiOnRydWUsIldpZHRoIjowLjAsIkhlaWdodCI6MC4wLCJCb3JkZXJTdHlsZSI6eyIkaWQiOiIyMTEyIiwiTGluZUNvbG9yIjpudWxsLCJMaW5lV2VpZ2h0IjowLjAsIkxpbmVUeXBlIjowLCJQYXJlbnRTdHlsZSI6bnVsbH0sIlBhcmVudFN0eWxlIjpudWxsfSwiRHVyYXRpb25TdHlsZSI6eyIkaWQiOiIyMTEzIiwiRm9udFNldHRpbmdzIjp7IiRpZCI6IjIxMTQiLCJGb250U2l6ZSI6MTAsIkZvbnROYW1lIjoiQ2FsaWJyaSIsIklzQm9sZCI6ZmFsc2UsIklzSXRhbGljIjpmYWxzZSwiSXNVbmRlcmxpbmVkIjpmYWxzZSwiUGFyZW50U3R5bGUiOm51bGx9LCJBdXRvU2l6ZSI6MCwiRm9yZWdyb3VuZCI6eyIkaWQiOiIyMTE1IiwiQ29sb3IiOnsiJGlkIjoiMjExNiIsIkEiOjI1NSwiUiI6MjM3LCJHIjoxMjUsIkIiOjQ5fX0sIk1heFdpZHRoIjoyMDAuMCwiTWF4SGVpZ2h0IjoiSW5maW5pdHkiLCJTbWFydEZvcmVncm91bmRJc0FjdGl2ZSI6ZmFsc2UsIkhvcml6b250YWxBbGlnbm1lbnQiOjAsIlZlcnRpY2FsQWxpZ25tZW50IjoxLCJTbWFydEZvcmVncm91bmQiOm51bGwsIkJhY2tncm91bmRGaWxsVHlwZSI6MCwiTWFyZ2luIjp7IiRpZCI6IjIxMTciLCJUb3AiOjAuMCwiTGVmdCI6MC4wLCJSaWdodCI6MC4wLCJCb3R0b20iOjAuMH0sIlBhZGRpbmciOnsiJGlkIjoiMjExOCIsIlRvcCI6MC4wLCJMZWZ0IjowLjAsIlJpZ2h0IjowLjAsIkJvdHRvbSI6MC4wfSwiQmFja2dyb3VuZCI6eyIkaWQiOiIyMTE5IiwiQ29sb3IiOnsiJGlkIjoiMjEyMCIsIkEiOjI1NSwiUiI6MjM3LCJHIjoxMjUsIkIiOjQ5fX0sIklzVmlzaWJsZSI6dHJ1ZSwiV2lkdGgiOjAuMCwiSGVpZ2h0IjowLjAsIkJvcmRlclN0eWxlIjp7IiRpZCI6IjIxMjEiLCJMaW5lQ29sb3IiOm51bGwsIkxpbmVXZWlnaHQiOjAuMCwiTGluZVR5cGUiOjAsIlBhcmVudFN0eWxlIjpudWxsfSwiUGFyZW50U3R5bGUiOm51bGx9LCJIb3Jpem9udGFsQ29ubmVjdG9yU3R5bGUiOnsiJGlkIjoiMjEyMiIsIkxpbmVDb2xvciI6eyIkaWQiOiIyMTIzIiwiJHR5cGUiOiJOTFJFLkNvbW1vbi5Eb20uU29saWRDb2xvckJydXNoLCBOTFJFLkNvbW1vbiIsIkNvbG9yIjp7IiRpZCI6IjIxMjQiLCJBIjoyNTUsIlIiOjAsIkciOjAsIkIiOjB9fSwiTGluZVdlaWdodCI6MC4wLCJMaW5lVHlwZSI6MCwiUGFyZW50U3R5bGUiOm51bGx9LCJWZXJ0aWNhbENvbm5lY3RvclN0eWxlIjp7IiRpZCI6IjIxMjUiLCJMaW5lQ29sb3IiOnsiJGlkIjoiMjEyNiIsIiR0eXBlIjoiTkxSRS5Db21tb24uRG9tLlNvbGlkQ29sb3JCcnVzaCwgTkxSRS5Db21tb24iLCJDb2xvciI6eyIkaWQiOiIyMTI3IiwiQSI6MjU1LCJSIjowLCJHIjowLCJCIjowfX0sIkxpbmVXZWlnaHQiOjAuMCwiTGluZVR5cGUiOjAsIlBhcmVudFN0eWxlIjpudWxsfSwiTWFyZ2luIjpudWxsLCJTdGFydERhdGVQb3NpdGlvbiI6MywiRW5kRGF0ZVBvc2l0aW9uIjozLCJEYXRlSXNWaXNpYmxlIjp0cnVlLCJUaXRsZVBvc2l0aW9uIjo0LCJEdXJhdGlvblBvc2l0aW9uIjo2LCJQZXJjZW50YWdlQ29tcGxldGVkUG9zaXRpb24iOjIsIlZhcmlhbmNlUG9zaXRpb24iOjYsIlNwYWNpbmciOjMsIklzQmVsb3dUaW1lYmFuZCI6dHJ1ZSwiUGVyY2VudGFnZUNvbXBsZXRlU2hhcGVPcGFjaXR5IjozNSwiQmFzZWxpbmVTdHlsZSI6eyIkaWQiOiIyMTI4IiwiU2hhcGVTdHlsZSI6eyIkaWQiOiIyMTI5IiwiTWFyZ2luIjp7IiRpZCI6IjIxMzAiLCJUb3AiOjAuMCwiTGVmdCI6MC4wLCJSaWdodCI6MC4wLCJCb3R0b20iOjAuMH0sIlBhZGRpbmciOnsiJGlkIjoiMjEzMSIsIlRvcCI6MC4wLCJMZWZ0IjowLjAsIlJpZ2h0IjowLjAsIkJvdHRvbSI6MC4wfSwiQmFja2dyb3VuZCI6eyIkaWQiOiIyMTMyIiwiQ29sb3IiOnsiJGlkIjoiMjEzMyIsIkEiOjE1MywiUiI6MCwiRyI6MCwiQiI6MH19LCJJc1Zpc2libGUiOnRydWUsIldpZHRoIjowLjAsIkhlaWdodCI6MC4wLCJCb3JkZXJTdHlsZSI6eyIkaWQiOiIyMTM0IiwiTGluZUNvbG9yIjpudWxsLCJMaW5lV2VpZ2h0IjowLjAsIkxpbmVUeXBlIjowLCJQYXJlbnRTdHlsZSI6bnVsbH0sIlBhcmVudFN0eWxlIjpudWxsfSwiTWFyZ2luIjp7IiRpZCI6IjIxMzUiLCJUb3AiOjAuMCwiTGVmdCI6MC4wLCJSaWdodCI6MC4wLCJCb3R0b20iOjAuMH0sIlBhZGRpbmciOnsiJGlkIjoiMjEzNiIsIlRvcCI6MC4wLCJMZWZ0IjowLjAsIlJpZ2h0IjowLjAsIkJvdHRvbSI6MC4wfSwiQmFja2dyb3VuZCI6bnVsbCwiSXNWaXNpYmxlIjp0cnVlLCJXaWR0aCI6MC4wLCJIZWlnaHQiOjAuMCwiQm9yZGVyU3R5bGUiOm51bGwsIlBhcmVudFN0eWxlIjpudWxsfSwiU2hhcGVTdHlsZSI6eyIkaWQiOiIyMTM3IiwiTWFyZ2luIjp7IiRpZCI6IjIxMzgiLCJUb3AiOjAuMCwiTGVmdCI6NC4wLCJSaWdodCI6NC4wLCJCb3R0b20iOjAuMH0sIlBhZGRpbmciOnsiJGlkIjoiMjEzOSIsIlRvcCI6MC4wLCJMZWZ0IjowLjAsIlJpZ2h0IjowLjAsIkJvdHRvbSI6MC4wfSwiQmFja2dyb3VuZCI6eyIkaWQiOiIyMTQwIiwiQ29sb3IiOnsiJGlkIjoiMjE0MSIsIkEiOjI1NSwiUiI6MjUsIkciOjEwNywiQiI6MzZ9fSwiSXNWaXNpYmxlIjp0cnVlLCJXaWR0aCI6MC4wLCJIZWlnaHQiOjEwLjAsIkJvcmRlclN0eWxlIjp7IiRpZCI6IjIxNDIiLCJMaW5lQ29sb3IiOnsiJGlkIjoiMjE0MyIsIiR0eXBlIjoiTkxSRS5Db21tb24uRG9tLlNvbGlkQ29sb3JCcnVzaCwgTkxSRS5Db21tb24iLCJDb2xvciI6eyIkaWQiOiIyMTQ0IiwiQSI6MjU1LCJSIjoyMzQsIkciOjIyLCJCIjozMH19LCJMaW5lV2VpZ2h0IjowLjAsIkxpbmVUeXBlIjowLCJQYXJlbnRTdHlsZSI6bnVsbH0sIlBhcmVudFN0eWxlIjpudWxsfSwiVGl0bGVTdHlsZSI6eyIkaWQiOiIyMTQ1IiwiRm9udFNldHRpbmdzIjp7IiRpZCI6IjIxNDYiLCJGb250U2l6ZSI6MTEsIkZvbnROYW1lIjoiQ2FsaWJyaSIsIklzQm9sZCI6ZmFsc2UsIklzSXRhbGljIjpmYWxzZSwiSXNVbmRlcmxpbmVkIjpmYWxzZSwiUGFyZW50U3R5bGUiOm51bGx9LCJBdXRvU2l6ZSI6MCwiRm9yZWdyb3VuZCI6eyIkaWQiOiIyMTQ3IiwiQ29sb3IiOnsiJGlkIjoiMjE0OCIsIkEiOjI1NSwiUiI6MCwiRyI6MCwiQiI6MH19LCJNYXhXaWR0aCI6NzIwLjAsIk1heEhlaWdodCI6IkluZmluaXR5IiwiU21hcnRGb3JlZ3JvdW5kSXNBY3RpdmUiOmZhbHNlLCJIb3Jpem9udGFsQWxpZ25tZW50IjowLCJWZXJ0aWNhbEFsaWdubWVudCI6MSwiU21hcnRGb3JlZ3JvdW5kIjpudWxsLCJCYWNrZ3JvdW5kRmlsbFR5cGUiOjAsIk1hcmdpbiI6eyIkaWQiOiIyMTQ5IiwiVG9wIjowLjAsIkxlZnQiOjAuMCwiUmlnaHQiOjAuMCwiQm90dG9tIjowLjB9LCJQYWRkaW5nIjp7IiRpZCI6IjIxNTAiLCJUb3AiOjAuMCwiTGVmdCI6MC4wLCJSaWdodCI6MC4wLCJCb3R0b20iOjAuMH0sIkJhY2tncm91bmQiOnsiJGlkIjoiMjE1MSIsIkNvbG9yIjp7IiRpZCI6IjIxNTIiLCJBIjowLCJSIjoyNTUsIkciOjI1NSwiQiI6MjU1fX0sIklzVmlzaWJsZSI6dHJ1ZSwiV2lkdGgiOjAuMCwiSGVpZ2h0IjowLjAsIkJvcmRlclN0eWxlIjp7IiRpZCI6IjIxNTMiLCJMaW5lQ29sb3IiOm51bGwsIkxpbmVXZWlnaHQiOjAuMCwiTGluZVR5cGUiOjAsIlBhcmVudFN0eWxlIjpudWxsfSwiUGFyZW50U3R5bGUiOm51bGx9LCJEYXRlU3R5bGUiOnsiJGlkIjoiMjE1NCIsIkZvbnRTZXR0aW5ncyI6eyIkaWQiOiIyMTU1IiwiRm9udFNpemUiOjEwLCJGb250TmFtZSI6IkNhbGlicmkiLCJJc0JvbGQiOmZhbHNlLCJJc0l0YWxpYyI6ZmFsc2UsIklzVW5kZXJsaW5lZCI6ZmFsc2UsIlBhcmVudFN0eWxlIjpudWxsfSwiQXV0b1NpemUiOjAsIkZvcmVncm91bmQiOnsiJGlkIjoiMjE1NiIsIkNvbG9yIjp7IiRpZCI6IjIxNTciLCJBIjoyNTUsIlIiOjE0LCJHIjo0MCwiQiI6NjV9fSwiTWF4V2lkdGgiOjIwMC4wLCJNYXhIZWlnaHQiOiJJbmZpbml0eSIsIlNtYXJ0Rm9yZWdyb3VuZElzQWN0aXZlIjpmYWxzZSwiSG9yaXpvbnRhbEFsaWdubWVudCI6MiwiVmVydGljYWxBbGlnbm1lbnQiOjEsIlNtYXJ0Rm9yZWdyb3VuZCI6bnVsbCwiQmFja2dyb3VuZEZpbGxUeXBlIjowLCJNYXJnaW4iOnsiJGlkIjoiMjE1OCIsIlRvcCI6MC4wLCJMZWZ0IjowLjAsIlJpZ2h0IjowLjAsIkJvdHRvbSI6MC4wfSwiUGFkZGluZyI6eyIkaWQiOiIyMTU5IiwiVG9wIjowLjAsIkxlZnQiOjAuMCwiUmlnaHQiOjAuMCwiQm90dG9tIjowLjB9LCJCYWNrZ3JvdW5kIjp7IiRpZCI6IjIxNjAiLCJDb2xvciI6eyIkaWQiOiIyMTYxIiwiQSI6MCwiUiI6MjU1LCJHIjoyNTUsIkIiOjI1NX19LCJJc1Zpc2libGUiOnRydWUsIldpZHRoIjowLjAsIkhlaWdodCI6MC4wLCJCb3JkZXJTdHlsZSI6eyIkaWQiOiIyMTYyIiwiTGluZUNvbG9yIjpudWxsLCJMaW5lV2VpZ2h0IjowLjAsIkxpbmVUeXBlIjowLCJQYXJlbnRTdHlsZSI6bnVsbH0sIlBhcmVudFN0eWxlIjpudWxsfSwiRGF0ZUZvcm1hdCI6eyIkaWQiOiIyMTYzIiwiRm9ybWF0U3RyaW5nIjoiTU1NIHl5eXkiLCJTZXBhcmF0b3IiOiIvIiwiVXNlSW50ZXJuYXRpb25hbERhdGVGb3JtYXQiOmZhbHNlLCJEYXRlSXNWaXNpYmxlIjp0cnVlLCJUaW1lSXNWaXNpYmxlIjpmYWxzZSwiSG91ckRpZ2l0cyI6MSwiQW1QbURlc2lnbmF0b3IiOjIsIlRyaW0wME1pbnV0ZXMiOmZhbHNlLCJMYXN0S25vd25WaXNpYmlsaXR5U3RhdGUiOm51bGx9LCJXZWVrTnVtYmVyaW5nIjp7IiRpZCI6IjIxNjQiLCJGb3JtYXQiOjAsIklzVmlzaWJsZSI6ZmFsc2UsIkxhc3RLbm93blZpc2liaWxpdHlTdGF0ZSI6ZmFsc2V9LCJJc1Zpc2libGUiOnRydWUsIlZhcmlhbmNlU3R5bGUiOnsiJGlkIjoiMjE2NSIsIlRleHRTdHlsZSI6eyIkaWQiOiIyMTY2IiwiRm9udFNldHRpbmdzIjp7IiRpZCI6IjIxNjciLCJGb250U2l6ZSI6MTEsIkZvbnROYW1lIjoiQ2FsaWJyaSIsIklzQm9sZCI6ZmFsc2UsIklzSXRhbGljIjpmYWxzZSwiSXNVbmRlcmxpbmVkIjpmYWxzZSwiUGFyZW50U3R5bGUiOm51bGx9LCJBdXRvU2l6ZSI6MCwiRm9yZWdyb3VuZCI6eyIkaWQiOiIyMTY4IiwiQ29sb3IiOnsiJGlkIjoiMjE2OS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yMTcwIiwiVG9wIjowLjAsIkxlZnQiOjAuMCwiUmlnaHQiOjAuMCwiQm90dG9tIjowLjB9LCJQYWRkaW5nIjp7IiRpZCI6IjIxNzEiLCJUb3AiOjAuMCwiTGVmdCI6MC4wLCJSaWdodCI6MC4wLCJCb3R0b20iOjAuMH0sIkJhY2tncm91bmQiOnsiJGlkIjoiMjE3MiIsIkNvbG9yIjp7IiRpZCI6IjIxNzMiLCJBIjowLCJSIjowLCJHIjowLCJCIjowfX0sIklzVmlzaWJsZSI6dHJ1ZSwiV2lkdGgiOjAuMCwiSGVpZ2h0IjowLjAsIkJvcmRlclN0eWxlIjp7IiRpZCI6IjIxNzQiLCJMaW5lQ29sb3IiOm51bGwsIkxpbmVXZWlnaHQiOjAuMCwiTGluZVR5cGUiOjAsIlBhcmVudFN0eWxlIjpudWxsfSwiUGFyZW50U3R5bGUiOm51bGx9LCJQYXJlbnRTdHlsZSI6bnVsbH0sIlBhcmVudFN0eWxlIjpudWxsfSwiSW5kZXgiOjIyLCJTbWFydER1cmF0aW9uQWN0aXZhdGVkIjpmYWxzZSwiRGF0ZUZvcm1hdCI6eyIkcmVmIjoiMjE2MyJ9LCJXZWVrTnVtYmVyaW5nIjp7IiRpZCI6IjIxNzUiLCJGb3JtYXQiOjAsIklzVmlzaWJsZSI6ZmFsc2UsIkxhc3RLbm93blZpc2liaWxpdHlTdGF0ZSI6ZmFsc2V9LCJCYXNlbGluZURhdGEiOnsiJGlkIjoiMjE3NiIsIlN0YXJ0RGF0ZSI6IjIwMjUtMDktMDFUMDA6MDA6MDBaIiwiRW5kRGF0ZSI6IjIwMjYtMDEtMjhUMjM6NTk6MDBaIn0sIklkIjoiM2EyMTljMzEtNzAyYS00M2Q1LTljZmEtNTgyNWM2ZGYzNjJmIiwiSW1wb3J0SWQiOm51bGwsIlRpdGxlIjoiSUIgVkgrU3VwcDogTWFudWZhY3R1cmluZyBwaGFzZSAoTExCKSIsIk5vdGUiOm51bGwsIkh5cGVybGluayI6eyIkaWQiOiIyMTc3IiwiQWRkcmVzcyI6IiIsIlN1YkFkZHJlc3MiOiIifSwiSXNDaGFuZ2VkIjpmYWxzZSwiSXNOZXciOmZhbHNlfX1dLCJfbWlsZXN0b25lcyI6W10sIklkIjoiMDAwMDAwMDAtMDAwMC0wMDAwLTAwMDAtMDAwMDAwMDAwMDAwIiwiSXNTaW5nbGVJdGVtUm93Ijp0cnVlfSx7IiRpZCI6IjIxNzgiLCJfdGFza3MiOlt7IiRpZCI6IjIxNzkiLCJfYXR0YWNoZWRNaWxlc3RvbmVzIjpbXSwiVGFza0RlZmluaXRpb24iOnsiJGlkIjoiMjE4MCIsIkdyb3VwTmFtZSI6bnVsbCwiU3RhcnREYXRlIjoiMjAyNi0wMS0yOVQwMDowMDowMFoiLCJFbmREYXRlIjoiMjAyNi0wOS0wOVQyMzo1OTowMFoiLCJQZXJjZW50YWdlQ29tcGxldGUiOm51bGwsIlN0eWxlIjp7IiRpZCI6IjIxODEiLCJTaGFwZSI6MSwiU2hhcGVUaGlja25lc3MiOjAsIkR1cmF0aW9uRm9ybWF0IjowLCJJbmNsdWRlTm9uV29ya2luZ0RheXNJbkR1cmF0aW9uIjpmYWxzZSwiUGVyY2VudGFnZUNvbXBsZXRlU3R5bGUiOnsiJGlkIjoiMjE4MiIsIkZvbnRTZXR0aW5ncyI6eyIkaWQiOiIyMTgzIiwiRm9udFNpemUiOjEwLCJGb250TmFtZSI6IkNhbGlicmkiLCJJc0JvbGQiOmZhbHNlLCJJc0l0YWxpYyI6ZmFsc2UsIklzVW5kZXJsaW5lZCI6ZmFsc2UsIlBhcmVudFN0eWxlIjpudWxsfSwiQXV0b1NpemUiOjAsIkZvcmVncm91bmQiOnsiJGlkIjoiMjE4NCIsIkNvbG9yIjp7IiRpZCI6IjIxODUiLCJBIjoyNTUsIlIiOjIzMiwiRyI6MjMyLCJCIjoyMzJ9fSwiTWF4V2lkdGgiOjIwMC4wLCJNYXhIZWlnaHQiOiJJbmZpbml0eSIsIlNtYXJ0Rm9yZWdyb3VuZElzQWN0aXZlIjpmYWxzZSwiSG9yaXpvbnRhbEFsaWdubWVudCI6MSwiVmVydGljYWxBbGlnbm1lbnQiOjEsIlNtYXJ0Rm9yZWdyb3VuZCI6bnVsbCwiQmFja2dyb3VuZEZpbGxUeXBlIjowLCJNYXJnaW4iOnsiJGlkIjoiMjE4NiIsIlRvcCI6MC4wLCJMZWZ0IjowLjAsIlJpZ2h0IjowLjAsIkJvdHRvbSI6MC4wfSwiUGFkZGluZyI6eyIkaWQiOiIyMTg3IiwiVG9wIjowLjAsIkxlZnQiOjAuMCwiUmlnaHQiOjAuMCwiQm90dG9tIjowLjB9LCJCYWNrZ3JvdW5kIjp7IiRpZCI6IjIxODgiLCJDb2xvciI6eyIkaWQiOiIyMTg5IiwiQSI6ODksIlIiOjAsIkciOjAsIkIiOjB9fSwiSXNWaXNpYmxlIjp0cnVlLCJXaWR0aCI6MC4wLCJIZWlnaHQiOjAuMCwiQm9yZGVyU3R5bGUiOnsiJGlkIjoiMjE5MCIsIkxpbmVDb2xvciI6bnVsbCwiTGluZVdlaWdodCI6MC4wLCJMaW5lVHlwZSI6MCwiUGFyZW50U3R5bGUiOm51bGx9LCJQYXJlbnRTdHlsZSI6bnVsbH0sIkR1cmF0aW9uU3R5bGUiOnsiJGlkIjoiMjE5MSIsIkZvbnRTZXR0aW5ncyI6eyIkaWQiOiIyMTkyIiwiRm9udFNpemUiOjEwLCJGb250TmFtZSI6IkNhbGlicmkiLCJJc0JvbGQiOmZhbHNlLCJJc0l0YWxpYyI6ZmFsc2UsIklzVW5kZXJsaW5lZCI6ZmFsc2UsIlBhcmVudFN0eWxlIjpudWxsfSwiQXV0b1NpemUiOjAsIkZvcmVncm91bmQiOnsiJGlkIjoiMjE5MyIsIkNvbG9yIjp7IiRpZCI6IjIxOTQiLCJBIjoyNTUsIlIiOjIzNywiRyI6MTI1LCJCIjo0OX19LCJNYXhXaWR0aCI6MjAwLjAsIk1heEhlaWdodCI6IkluZmluaXR5IiwiU21hcnRGb3JlZ3JvdW5kSXNBY3RpdmUiOmZhbHNlLCJIb3Jpem9udGFsQWxpZ25tZW50IjowLCJWZXJ0aWNhbEFsaWdubWVudCI6MSwiU21hcnRGb3JlZ3JvdW5kIjpudWxsLCJCYWNrZ3JvdW5kRmlsbFR5cGUiOjAsIk1hcmdpbiI6eyIkaWQiOiIyMTk1IiwiVG9wIjowLjAsIkxlZnQiOjAuMCwiUmlnaHQiOjAuMCwiQm90dG9tIjowLjB9LCJQYWRkaW5nIjp7IiRpZCI6IjIxOTYiLCJUb3AiOjAuMCwiTGVmdCI6MC4wLCJSaWdodCI6MC4wLCJCb3R0b20iOjAuMH0sIkJhY2tncm91bmQiOnsiJGlkIjoiMjE5NyIsIkNvbG9yIjp7IiRpZCI6IjIxOTgiLCJBIjoyNTUsIlIiOjIzNywiRyI6MTI1LCJCIjo0OX19LCJJc1Zpc2libGUiOnRydWUsIldpZHRoIjowLjAsIkhlaWdodCI6MC4wLCJCb3JkZXJTdHlsZSI6eyIkaWQiOiIyMTk5IiwiTGluZUNvbG9yIjpudWxsLCJMaW5lV2VpZ2h0IjowLjAsIkxpbmVUeXBlIjowLCJQYXJlbnRTdHlsZSI6bnVsbH0sIlBhcmVudFN0eWxlIjpudWxsfSwiSG9yaXpvbnRhbENvbm5lY3RvclN0eWxlIjp7IiRpZCI6IjIyMDAiLCJMaW5lQ29sb3IiOnsiJGlkIjoiMjIwMSIsIiR0eXBlIjoiTkxSRS5Db21tb24uRG9tLlNvbGlkQ29sb3JCcnVzaCwgTkxSRS5Db21tb24iLCJDb2xvciI6eyIkaWQiOiIyMjAyIiwiQSI6MjU1LCJSIjowLCJHIjowLCJCIjowfX0sIkxpbmVXZWlnaHQiOjAuMCwiTGluZVR5cGUiOjAsIlBhcmVudFN0eWxlIjpudWxsfSwiVmVydGljYWxDb25uZWN0b3JTdHlsZSI6eyIkaWQiOiIyMjAzIiwiTGluZUNvbG9yIjp7IiRpZCI6IjIyMDQiLCIkdHlwZSI6Ik5MUkUuQ29tbW9uLkRvbS5Tb2xpZENvbG9yQnJ1c2gsIE5MUkUuQ29tbW9uIiwiQ29sb3IiOnsiJGlkIjoiMjIwNSIsIkEiOjI1NSwiUiI6MCwiRyI6MCwiQiI6MH19LCJMaW5lV2VpZ2h0IjowLjAsIkxpbmVUeXBlIjowLCJQYXJlbnRTdHlsZSI6bnVsbH0sIk1hcmdpbiI6bnVsbCwiU3RhcnREYXRlUG9zaXRpb24iOjMsIkVuZERhdGVQb3NpdGlvbiI6MywiRGF0ZUlzVmlzaWJsZSI6dHJ1ZSwiVGl0bGVQb3NpdGlvbiI6NCwiRHVyYXRpb25Qb3NpdGlvbiI6NiwiUGVyY2VudGFnZUNvbXBsZXRlZFBvc2l0aW9uIjoyLCJWYXJpYW5jZVBvc2l0aW9uIjo2LCJTcGFjaW5nIjozLCJJc0JlbG93VGltZWJhbmQiOnRydWUsIlBlcmNlbnRhZ2VDb21wbGV0ZVNoYXBlT3BhY2l0eSI6MzUsIkJhc2VsaW5lU3R5bGUiOnsiJGlkIjoiMjIwNiIsIlNoYXBlU3R5bGUiOnsiJGlkIjoiMjIwNyIsIk1hcmdpbiI6eyIkaWQiOiIyMjA4IiwiVG9wIjowLjAsIkxlZnQiOjAuMCwiUmlnaHQiOjAuMCwiQm90dG9tIjowLjB9LCJQYWRkaW5nIjp7IiRpZCI6IjIyMDkiLCJUb3AiOjAuMCwiTGVmdCI6MC4wLCJSaWdodCI6MC4wLCJCb3R0b20iOjAuMH0sIkJhY2tncm91bmQiOnsiJGlkIjoiMjIxMCIsIkNvbG9yIjp7IiRpZCI6IjIyMTEiLCJBIjoxNTMsIlIiOjAsIkciOjAsIkIiOjB9fSwiSXNWaXNpYmxlIjp0cnVlLCJXaWR0aCI6MC4wLCJIZWlnaHQiOjAuMCwiQm9yZGVyU3R5bGUiOnsiJGlkIjoiMjIxMiIsIkxpbmVDb2xvciI6bnVsbCwiTGluZVdlaWdodCI6MC4wLCJMaW5lVHlwZSI6MCwiUGFyZW50U3R5bGUiOm51bGx9LCJQYXJlbnRTdHlsZSI6bnVsbH0sIk1hcmdpbiI6eyIkaWQiOiIyMjEzIiwiVG9wIjowLjAsIkxlZnQiOjAuMCwiUmlnaHQiOjAuMCwiQm90dG9tIjowLjB9LCJQYWRkaW5nIjp7IiRpZCI6IjIyMTQiLCJUb3AiOjAuMCwiTGVmdCI6MC4wLCJSaWdodCI6MC4wLCJCb3R0b20iOjAuMH0sIkJhY2tncm91bmQiOm51bGwsIklzVmlzaWJsZSI6dHJ1ZSwiV2lkdGgiOjAuMCwiSGVpZ2h0IjowLjAsIkJvcmRlclN0eWxlIjpudWxsLCJQYXJlbnRTdHlsZSI6bnVsbH0sIlNoYXBlU3R5bGUiOnsiJGlkIjoiMjIxNSIsIk1hcmdpbiI6eyIkaWQiOiIyMjE2IiwiVG9wIjowLjAsIkxlZnQiOjQuMCwiUmlnaHQiOjQuMCwiQm90dG9tIjowLjB9LCJQYWRkaW5nIjp7IiRpZCI6IjIyMTciLCJUb3AiOjAuMCwiTGVmdCI6MC4wLCJSaWdodCI6MC4wLCJCb3R0b20iOjAuMH0sIkJhY2tncm91bmQiOnsiJGlkIjoiMjIxOCIsIkNvbG9yIjp7IiRpZCI6IjIyMTkiLCJBIjoyNTUsIlIiOjI1LCJHIjoxMDcsIkIiOjM2fX0sIklzVmlzaWJsZSI6dHJ1ZSwiV2lkdGgiOjAuMCwiSGVpZ2h0IjoxMC4wLCJCb3JkZXJTdHlsZSI6eyIkaWQiOiIyMjIwIiwiTGluZUNvbG9yIjp7IiRpZCI6IjIyMjEiLCIkdHlwZSI6Ik5MUkUuQ29tbW9uLkRvbS5Tb2xpZENvbG9yQnJ1c2gsIE5MUkUuQ29tbW9uIiwiQ29sb3IiOnsiJGlkIjoiMjIyMiIsIkEiOjI1NSwiUiI6MjM0LCJHIjoyMiwiQiI6MzB9fSwiTGluZVdlaWdodCI6MC4wLCJMaW5lVHlwZSI6MCwiUGFyZW50U3R5bGUiOm51bGx9LCJQYXJlbnRTdHlsZSI6bnVsbH0sIlRpdGxlU3R5bGUiOnsiJGlkIjoiMjIyMyIsIkZvbnRTZXR0aW5ncyI6eyIkaWQiOiIyMjI0IiwiRm9udFNpemUiOjExLCJGb250TmFtZSI6IkNhbGlicmkiLCJJc0JvbGQiOmZhbHNlLCJJc0l0YWxpYyI6ZmFsc2UsIklzVW5kZXJsaW5lZCI6ZmFsc2UsIlBhcmVudFN0eWxlIjpudWxsfSwiQXV0b1NpemUiOjIsIkZvcmVncm91bmQiOnsiJGlkIjoiMjIyNSIsIkNvbG9yIjp7IiRpZCI6IjIyMjYiLCJBIjoyNTUsIlIiOjAsIkciOjAsIkIiOjB9fSwiTWF4V2lkdGgiOjI5My4xNDAzODA4NTkzNzUsIk1heEhlaWdodCI6IkluZmluaXR5IiwiU21hcnRGb3JlZ3JvdW5kSXNBY3RpdmUiOmZhbHNlLCJIb3Jpem9udGFsQWxpZ25tZW50IjowLCJWZXJ0aWNhbEFsaWdubWVudCI6MSwiU21hcnRGb3JlZ3JvdW5kIjpudWxsLCJCYWNrZ3JvdW5kRmlsbFR5cGUiOjAsIk1hcmdpbiI6eyIkaWQiOiIyMjI3IiwiVG9wIjowLjAsIkxlZnQiOjAuMCwiUmlnaHQiOjAuMCwiQm90dG9tIjowLjB9LCJQYWRkaW5nIjp7IiRpZCI6IjIyMjgiLCJUb3AiOjAuMCwiTGVmdCI6MC4wLCJSaWdodCI6MC4wLCJCb3R0b20iOjAuMH0sIkJhY2tncm91bmQiOnsiJGlkIjoiMjIyOSIsIkNvbG9yIjp7IiRpZCI6IjIyMzAiLCJBIjowLCJSIjoyNTUsIkciOjI1NSwiQiI6MjU1fX0sIklzVmlzaWJsZSI6dHJ1ZSwiV2lkdGgiOjAuMCwiSGVpZ2h0IjowLjAsIkJvcmRlclN0eWxlIjp7IiRpZCI6IjIyMzEiLCJMaW5lQ29sb3IiOm51bGwsIkxpbmVXZWlnaHQiOjAuMCwiTGluZVR5cGUiOjAsIlBhcmVudFN0eWxlIjpudWxsfSwiUGFyZW50U3R5bGUiOm51bGx9LCJEYXRlU3R5bGUiOnsiJGlkIjoiMjIzMiIsIkZvbnRTZXR0aW5ncyI6eyIkaWQiOiIyMjMzIiwiRm9udFNpemUiOjEwLCJGb250TmFtZSI6IkNhbGlicmkiLCJJc0JvbGQiOmZhbHNlLCJJc0l0YWxpYyI6ZmFsc2UsIklzVW5kZXJsaW5lZCI6ZmFsc2UsIlBhcmVudFN0eWxlIjpudWxsfSwiQXV0b1NpemUiOjAsIkZvcmVncm91bmQiOnsiJGlkIjoiMjIzNCIsIkNvbG9yIjp7IiRpZCI6IjIyMzUiLCJBIjoyNTUsIlIiOjE0LCJHIjo0MCwiQiI6NjV9fSwiTWF4V2lkdGgiOjIwMC4wLCJNYXhIZWlnaHQiOiJJbmZpbml0eSIsIlNtYXJ0Rm9yZWdyb3VuZElzQWN0aXZlIjpmYWxzZSwiSG9yaXpvbnRhbEFsaWdubWVudCI6MiwiVmVydGljYWxBbGlnbm1lbnQiOjEsIlNtYXJ0Rm9yZWdyb3VuZCI6bnVsbCwiQmFja2dyb3VuZEZpbGxUeXBlIjowLCJNYXJnaW4iOnsiJGlkIjoiMjIzNiIsIlRvcCI6MC4wLCJMZWZ0IjowLjAsIlJpZ2h0IjowLjAsIkJvdHRvbSI6MC4wfSwiUGFkZGluZyI6eyIkaWQiOiIyMjM3IiwiVG9wIjowLjAsIkxlZnQiOjAuMCwiUmlnaHQiOjAuMCwiQm90dG9tIjowLjB9LCJCYWNrZ3JvdW5kIjp7IiRpZCI6IjIyMzgiLCJDb2xvciI6eyIkaWQiOiIyMjM5IiwiQSI6MCwiUiI6MjU1LCJHIjoyNTUsIkIiOjI1NX19LCJJc1Zpc2libGUiOnRydWUsIldpZHRoIjowLjAsIkhlaWdodCI6MC4wLCJCb3JkZXJTdHlsZSI6eyIkaWQiOiIyMjQwIiwiTGluZUNvbG9yIjpudWxsLCJMaW5lV2VpZ2h0IjowLjAsIkxpbmVUeXBlIjowLCJQYXJlbnRTdHlsZSI6bnVsbH0sIlBhcmVudFN0eWxlIjpudWxsfSwiRGF0ZUZvcm1hdCI6eyIkaWQiOiIyMjQxIiwiRm9ybWF0U3RyaW5nIjoiTU1NIHl5eXkiLCJTZXBhcmF0b3IiOiIvIiwiVXNlSW50ZXJuYXRpb25hbERhdGVGb3JtYXQiOmZhbHNlLCJEYXRlSXNWaXNpYmxlIjp0cnVlLCJUaW1lSXNWaXNpYmxlIjpmYWxzZSwiSG91ckRpZ2l0cyI6MSwiQW1QbURlc2lnbmF0b3IiOjIsIlRyaW0wME1pbnV0ZXMiOmZhbHNlLCJMYXN0S25vd25WaXNpYmlsaXR5U3RhdGUiOm51bGx9LCJXZWVrTnVtYmVyaW5nIjp7IiRpZCI6IjIyNDIiLCJGb3JtYXQiOjAsIklzVmlzaWJsZSI6ZmFsc2UsIkxhc3RLbm93blZpc2liaWxpdHlTdGF0ZSI6ZmFsc2V9LCJJc1Zpc2libGUiOnRydWUsIlZhcmlhbmNlU3R5bGUiOnsiJGlkIjoiMjI0MyIsIlRleHRTdHlsZSI6eyIkaWQiOiIyMjQ0IiwiRm9udFNldHRpbmdzIjp7IiRpZCI6IjIyNDUiLCJGb250U2l6ZSI6MTEsIkZvbnROYW1lIjoiQ2FsaWJyaSIsIklzQm9sZCI6ZmFsc2UsIklzSXRhbGljIjpmYWxzZSwiSXNVbmRlcmxpbmVkIjpmYWxzZSwiUGFyZW50U3R5bGUiOm51bGx9LCJBdXRvU2l6ZSI6MCwiRm9yZWdyb3VuZCI6eyIkaWQiOiIyMjQ2IiwiQ29sb3IiOnsiJGlkIjoiMjI0Ny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yMjQ4IiwiVG9wIjowLjAsIkxlZnQiOjAuMCwiUmlnaHQiOjAuMCwiQm90dG9tIjowLjB9LCJQYWRkaW5nIjp7IiRpZCI6IjIyNDkiLCJUb3AiOjAuMCwiTGVmdCI6MC4wLCJSaWdodCI6MC4wLCJCb3R0b20iOjAuMH0sIkJhY2tncm91bmQiOnsiJGlkIjoiMjI1MCIsIkNvbG9yIjp7IiRpZCI6IjIyNTEiLCJBIjowLCJSIjowLCJHIjowLCJCIjowfX0sIklzVmlzaWJsZSI6dHJ1ZSwiV2lkdGgiOjAuMCwiSGVpZ2h0IjowLjAsIkJvcmRlclN0eWxlIjp7IiRpZCI6IjIyNTIiLCJMaW5lQ29sb3IiOm51bGwsIkxpbmVXZWlnaHQiOjAuMCwiTGluZVR5cGUiOjAsIlBhcmVudFN0eWxlIjpudWxsfSwiUGFyZW50U3R5bGUiOm51bGx9LCJQYXJlbnRTdHlsZSI6bnVsbH0sIlBhcmVudFN0eWxlIjpudWxsfSwiSW5kZXgiOjIzLCJTbWFydER1cmF0aW9uQWN0aXZhdGVkIjpmYWxzZSwiRGF0ZUZvcm1hdCI6eyIkcmVmIjoiMjI0MSJ9LCJXZWVrTnVtYmVyaW5nIjp7IiRpZCI6IjIyNTMiLCJGb3JtYXQiOjAsIklzVmlzaWJsZSI6ZmFsc2UsIkxhc3RLbm93blZpc2liaWxpdHlTdGF0ZSI6ZmFsc2V9LCJCYXNlbGluZURhdGEiOnsiJGlkIjoiMjI1NCIsIlN0YXJ0RGF0ZSI6IjIwMjYtMDEtMjlUMDA6MDA6MDBaIiwiRW5kRGF0ZSI6IjIwMjYtMDktMDlUMjM6NTk6MDBaIn0sIklkIjoiMTMyZjQxODUtMTQyNS00MjQyLWE0NGQtMWFlNmRjNjEzOTg2IiwiSW1wb3J0SWQiOm51bGwsIlRpdGxlIjoiSUIgR3VpZGVzICsgVkgrU3VwcDogSW5zdGFsbGF0aW9uIGFuZCBjb21taXNzaW9uaW5nIHBoYXNlKiIsIk5vdGUiOm51bGwsIkh5cGVybGluayI6eyIkaWQiOiIyMjU1IiwiQWRkcmVzcyI6IiIsIlN1YkFkZHJlc3MiOiIifSwiSXNDaGFuZ2VkIjpmYWxzZSwiSXNOZXciOmZhbHNlfX0seyIkaWQiOiIyMjU2IiwiX2F0dGFjaGVkTWlsZXN0b25lcyI6W10sIlRhc2tEZWZpbml0aW9uIjp7IiRpZCI6IjIyNTciLCJHcm91cE5hbWUiOm51bGwsIlN0YXJ0RGF0ZSI6IjIwMjYtMDEtMjlUMDA6MDA6MDBaIiwiRW5kRGF0ZSI6IjIwMjYtMDctMTRUMjM6NTk6MDBaIiwiUGVyY2VudGFnZUNvbXBsZXRlIjpudWxsLCJTdHlsZSI6eyIkaWQiOiIyMjU4IiwiU2hhcGUiOjEsIlNoYXBlVGhpY2tuZXNzIjowLCJEdXJhdGlvbkZvcm1hdCI6MCwiSW5jbHVkZU5vbldvcmtpbmdEYXlzSW5EdXJhdGlvbiI6ZmFsc2UsIlBlcmNlbnRhZ2VDb21wbGV0ZVN0eWxlIjp7IiRpZCI6IjIyNTkiLCJGb250U2V0dGluZ3MiOnsiJGlkIjoiMjI2MCIsIkZvbnRTaXplIjoxMCwiRm9udE5hbWUiOiJDYWxpYnJpIiwiSXNCb2xkIjpmYWxzZSwiSXNJdGFsaWMiOmZhbHNlLCJJc1VuZGVybGluZWQiOmZhbHNlLCJQYXJlbnRTdHlsZSI6bnVsbH0sIkF1dG9TaXplIjowLCJGb3JlZ3JvdW5kIjp7IiRpZCI6IjIyNjEiLCJDb2xvciI6eyIkaWQiOiIyMjYyIiwiQSI6MjU1LCJSIjoyMzIsIkciOjIzMiwiQiI6MjMyfX0sIk1heFdpZHRoIjoyMDAuMCwiTWF4SGVpZ2h0IjoiSW5maW5pdHkiLCJTbWFydEZvcmVncm91bmRJc0FjdGl2ZSI6ZmFsc2UsIkhvcml6b250YWxBbGlnbm1lbnQiOjEsIlZlcnRpY2FsQWxpZ25tZW50IjoxLCJTbWFydEZvcmVncm91bmQiOm51bGwsIkJhY2tncm91bmRGaWxsVHlwZSI6MCwiTWFyZ2luIjp7IiRpZCI6IjIyNjMiLCJUb3AiOjAuMCwiTGVmdCI6MC4wLCJSaWdodCI6MC4wLCJCb3R0b20iOjAuMH0sIlBhZGRpbmciOnsiJGlkIjoiMjI2NCIsIlRvcCI6MC4wLCJMZWZ0IjowLjAsIlJpZ2h0IjowLjAsIkJvdHRvbSI6MC4wfSwiQmFja2dyb3VuZCI6eyIkaWQiOiIyMjY1IiwiQ29sb3IiOnsiJGlkIjoiMjI2NiIsIkEiOjg5LCJSIjowLCJHIjowLCJCIjowfX0sIklzVmlzaWJsZSI6dHJ1ZSwiV2lkdGgiOjAuMCwiSGVpZ2h0IjowLjAsIkJvcmRlclN0eWxlIjp7IiRpZCI6IjIyNjciLCJMaW5lQ29sb3IiOm51bGwsIkxpbmVXZWlnaHQiOjAuMCwiTGluZVR5cGUiOjAsIlBhcmVudFN0eWxlIjpudWxsfSwiUGFyZW50U3R5bGUiOm51bGx9LCJEdXJhdGlvblN0eWxlIjp7IiRpZCI6IjIyNjgiLCJGb250U2V0dGluZ3MiOnsiJGlkIjoiMjI2OSIsIkZvbnRTaXplIjoxMCwiRm9udE5hbWUiOiJDYWxpYnJpIiwiSXNCb2xkIjpmYWxzZSwiSXNJdGFsaWMiOmZhbHNlLCJJc1VuZGVybGluZWQiOmZhbHNlLCJQYXJlbnRTdHlsZSI6bnVsbH0sIkF1dG9TaXplIjowLCJGb3JlZ3JvdW5kIjp7IiRpZCI6IjIyNzAiLCJDb2xvciI6eyIkaWQiOiIyMjcxIiwiQSI6MjU1LCJSIjoyMzcsIkciOjEyNSwiQiI6NDl9fSwiTWF4V2lkdGgiOjIwMC4wLCJNYXhIZWlnaHQiOiJJbmZpbml0eSIsIlNtYXJ0Rm9yZWdyb3VuZElzQWN0aXZlIjpmYWxzZSwiSG9yaXpvbnRhbEFsaWdubWVudCI6MCwiVmVydGljYWxBbGlnbm1lbnQiOjEsIlNtYXJ0Rm9yZWdyb3VuZCI6bnVsbCwiQmFja2dyb3VuZEZpbGxUeXBlIjowLCJNYXJnaW4iOnsiJGlkIjoiMjI3MiIsIlRvcCI6MC4wLCJMZWZ0IjowLjAsIlJpZ2h0IjowLjAsIkJvdHRvbSI6MC4wfSwiUGFkZGluZyI6eyIkaWQiOiIyMjczIiwiVG9wIjowLjAsIkxlZnQiOjAuMCwiUmlnaHQiOjAuMCwiQm90dG9tIjowLjB9LCJCYWNrZ3JvdW5kIjp7IiRpZCI6IjIyNzQiLCJDb2xvciI6eyIkaWQiOiIyMjc1IiwiQSI6MjU1LCJSIjoyMzcsIkciOjEyNSwiQiI6NDl9fSwiSXNWaXNpYmxlIjp0cnVlLCJXaWR0aCI6MC4wLCJIZWlnaHQiOjAuMCwiQm9yZGVyU3R5bGUiOnsiJGlkIjoiMjI3NiIsIkxpbmVDb2xvciI6bnVsbCwiTGluZVdlaWdodCI6MC4wLCJMaW5lVHlwZSI6MCwiUGFyZW50U3R5bGUiOm51bGx9LCJQYXJlbnRTdHlsZSI6bnVsbH0sIkhvcml6b250YWxDb25uZWN0b3JTdHlsZSI6eyIkaWQiOiIyMjc3IiwiTGluZUNvbG9yIjp7IiRpZCI6IjIyNzgiLCIkdHlwZSI6Ik5MUkUuQ29tbW9uLkRvbS5Tb2xpZENvbG9yQnJ1c2gsIE5MUkUuQ29tbW9uIiwiQ29sb3IiOnsiJGlkIjoiMjI3OSIsIkEiOjI1NSwiUiI6MCwiRyI6MCwiQiI6MH19LCJMaW5lV2VpZ2h0IjowLjAsIkxpbmVUeXBlIjowLCJQYXJlbnRTdHlsZSI6bnVsbH0sIlZlcnRpY2FsQ29ubmVjdG9yU3R5bGUiOnsiJGlkIjoiMjI4MCIsIkxpbmVDb2xvciI6eyIkaWQiOiIyMjgxIiwiJHR5cGUiOiJOTFJFLkNvbW1vbi5Eb20uU29saWRDb2xvckJydXNoLCBOTFJFLkNvbW1vbiIsIkNvbG9yIjp7IiRpZCI6IjIyODIiLCJBIjoyNTUsIlIiOjAsIkciOjAsIkIiOjB9fSwiTGluZVdlaWdodCI6MC4wLCJMaW5lVHlwZSI6MCwiUGFyZW50U3R5bGUiOm51bGx9LCJNYXJnaW4iOm51bGwsIlN0YXJ0RGF0ZVBvc2l0aW9uIjo2LCJFbmREYXRlUG9zaXRpb24iOjYsIkRhdGVJc1Zpc2libGUiOmZhbHNlLCJUaXRsZVBvc2l0aW9uIjoyLCJEdXJhdGlvblBvc2l0aW9uIjo2LCJQZXJjZW50YWdlQ29tcGxldGVkUG9zaXRpb24iOjIsIlZhcmlhbmNlUG9zaXRpb24iOjYsIlNwYWNpbmciOjMsIklzQmVsb3dUaW1lYmFuZCI6dHJ1ZSwiUGVyY2VudGFnZUNvbXBsZXRlU2hhcGVPcGFjaXR5IjozNSwiQmFzZWxpbmVTdHlsZSI6eyIkaWQiOiIyMjgzIiwiU2hhcGVTdHlsZSI6eyIkaWQiOiIyMjg0IiwiTWFyZ2luIjp7IiRpZCI6IjIyODUiLCJUb3AiOjAuMCwiTGVmdCI6MC4wLCJSaWdodCI6MC4wLCJCb3R0b20iOjAuMH0sIlBhZGRpbmciOnsiJGlkIjoiMjI4NiIsIlRvcCI6MC4wLCJMZWZ0IjowLjAsIlJpZ2h0IjowLjAsIkJvdHRvbSI6MC4wfSwiQmFja2dyb3VuZCI6eyIkaWQiOiIyMjg3IiwiQ29sb3IiOnsiJGlkIjoiMjI4OCIsIkEiOjE1MywiUiI6MCwiRyI6MCwiQiI6MH19LCJJc1Zpc2libGUiOnRydWUsIldpZHRoIjowLjAsIkhlaWdodCI6MC4wLCJCb3JkZXJTdHlsZSI6eyIkaWQiOiIyMjg5IiwiTGluZUNvbG9yIjpudWxsLCJMaW5lV2VpZ2h0IjowLjAsIkxpbmVUeXBlIjowLCJQYXJlbnRTdHlsZSI6bnVsbH0sIlBhcmVudFN0eWxlIjpudWxsfSwiTWFyZ2luIjp7IiRpZCI6IjIyOTAiLCJUb3AiOjAuMCwiTGVmdCI6MC4wLCJSaWdodCI6MC4wLCJCb3R0b20iOjAuMH0sIlBhZGRpbmciOnsiJGlkIjoiMjI5MSIsIlRvcCI6MC4wLCJMZWZ0IjowLjAsIlJpZ2h0IjowLjAsIkJvdHRvbSI6MC4wfSwiQmFja2dyb3VuZCI6bnVsbCwiSXNWaXNpYmxlIjp0cnVlLCJXaWR0aCI6MC4wLCJIZWlnaHQiOjAuMCwiQm9yZGVyU3R5bGUiOm51bGwsIlBhcmVudFN0eWxlIjpudWxsfSwiU2hhcGVTdHlsZSI6eyIkaWQiOiIyMjkyIiwiTWFyZ2luIjp7IiRpZCI6IjIyOTMiLCJUb3AiOjAuMCwiTGVmdCI6NC4wLCJSaWdodCI6NC4wLCJCb3R0b20iOjAuMH0sIlBhZGRpbmciOnsiJGlkIjoiMjI5NCIsIlRvcCI6MC4wLCJMZWZ0IjowLjAsIlJpZ2h0IjowLjAsIkJvdHRvbSI6MC4wfSwiQmFja2dyb3VuZCI6eyIkaWQiOiIyMjk1IiwiQ29sb3IiOnsiJGlkIjoiMjI5NiIsIkEiOjI1NSwiUiI6MTc5LCJHIjoyNDIsIkIiOjE4N319LCJJc1Zpc2libGUiOnRydWUsIldpZHRoIjowLjAsIkhlaWdodCI6MTAuMCwiQm9yZGVyU3R5bGUiOnsiJGlkIjoiMjI5NyIsIkxpbmVDb2xvciI6eyIkaWQiOiIyMjk4IiwiJHR5cGUiOiJOTFJFLkNvbW1vbi5Eb20uU29saWRDb2xvckJydXNoLCBOTFJFLkNvbW1vbiIsIkNvbG9yIjp7IiRpZCI6IjIyOTkiLCJBIjoyNTUsIlIiOjIzNCwiRyI6MjIsIkIiOjMwfX0sIkxpbmVXZWlnaHQiOjAuMCwiTGluZVR5cGUiOjAsIlBhcmVudFN0eWxlIjpudWxsfSwiUGFyZW50U3R5bGUiOm51bGx9LCJUaXRsZVN0eWxlIjp7IiRpZCI6IjIzMDAiLCJGb250U2V0dGluZ3MiOnsiJGlkIjoiMjMwMSIsIkZvbnRTaXplIjoxMSwiRm9udE5hbWUiOiJDYWxpYnJpIiwiSXNCb2xkIjpmYWxzZSwiSXNJdGFsaWMiOmZhbHNlLCJJc1VuZGVybGluZWQiOmZhbHNlLCJQYXJlbnRTdHlsZSI6bnVsbH0sIkF1dG9TaXplIjowLCJGb3JlZ3JvdW5kIjp7IiRpZCI6IjIzMDIiLCJDb2xvciI6eyIkaWQiOiIyMzAzIiwiQSI6MjU1LCJSIjoyNTUsIkciOjI1NSwiQiI6MjU1fX0sIk1heFdpZHRoIjo3MjAuMCwiTWF4SGVpZ2h0IjoiSW5maW5pdHkiLCJTbWFydEZvcmVncm91bmRJc0FjdGl2ZSI6ZmFsc2UsIkhvcml6b250YWxBbGlnbm1lbnQiOjEsIlZlcnRpY2FsQWxpZ25tZW50IjoxLCJTbWFydEZvcmVncm91bmQiOm51bGwsIkJhY2tncm91bmRGaWxsVHlwZSI6MCwiTWFyZ2luIjp7IiRpZCI6IjIzMDQiLCJUb3AiOjAuMCwiTGVmdCI6MC4wLCJSaWdodCI6MC4wLCJCb3R0b20iOjAuMH0sIlBhZGRpbmciOnsiJGlkIjoiMjMwNSIsIlRvcCI6MC4wLCJMZWZ0IjowLjAsIlJpZ2h0IjowLjAsIkJvdHRvbSI6MC4wfSwiQmFja2dyb3VuZCI6eyIkaWQiOiIyMzA2IiwiQ29sb3IiOnsiJGlkIjoiMjMwNyIsIkEiOjAsIlIiOjI1NSwiRyI6MjU1LCJCIjoyNTV9fSwiSXNWaXNpYmxlIjp0cnVlLCJXaWR0aCI6MC4wLCJIZWlnaHQiOjAuMCwiQm9yZGVyU3R5bGUiOnsiJGlkIjoiMjMwOCIsIkxpbmVDb2xvciI6bnVsbCwiTGluZVdlaWdodCI6MC4wLCJMaW5lVHlwZSI6MCwiUGFyZW50U3R5bGUiOm51bGx9LCJQYXJlbnRTdHlsZSI6bnVsbH0sIkRhdGVTdHlsZSI6eyIkaWQiOiIyMzA5IiwiRm9udFNldHRpbmdzIjp7IiRpZCI6IjIzMTAiLCJGb250U2l6ZSI6MTAsIkZvbnROYW1lIjoiQ2FsaWJyaSIsIklzQm9sZCI6ZmFsc2UsIklzSXRhbGljIjpmYWxzZSwiSXNVbmRlcmxpbmVkIjpmYWxzZSwiUGFyZW50U3R5bGUiOm51bGx9LCJBdXRvU2l6ZSI6MCwiRm9yZWdyb3VuZCI6eyIkaWQiOiIyMzExIiwiQ29sb3IiOnsiJGlkIjoiMjMxMiIsIkEiOjI1NSwiUiI6MTQsIkciOjQwLCJCIjo2NX19LCJNYXhXaWR0aCI6MjAwLjAsIk1heEhlaWdodCI6IkluZmluaXR5IiwiU21hcnRGb3JlZ3JvdW5kSXNBY3RpdmUiOmZhbHNlLCJIb3Jpem9udGFsQWxpZ25tZW50IjoyLCJWZXJ0aWNhbEFsaWdubWVudCI6MSwiU21hcnRGb3JlZ3JvdW5kIjpudWxsLCJCYWNrZ3JvdW5kRmlsbFR5cGUiOjAsIk1hcmdpbiI6eyIkaWQiOiIyMzEzIiwiVG9wIjowLjAsIkxlZnQiOjAuMCwiUmlnaHQiOjAuMCwiQm90dG9tIjowLjB9LCJQYWRkaW5nIjp7IiRpZCI6IjIzMTQiLCJUb3AiOjAuMCwiTGVmdCI6MC4wLCJSaWdodCI6MC4wLCJCb3R0b20iOjAuMH0sIkJhY2tncm91bmQiOnsiJGlkIjoiMjMxNSIsIkNvbG9yIjp7IiRpZCI6IjIzMTYiLCJBIjowLCJSIjoyNTUsIkciOjI1NSwiQiI6MjU1fX0sIklzVmlzaWJsZSI6dHJ1ZSwiV2lkdGgiOjAuMCwiSGVpZ2h0IjowLjAsIkJvcmRlclN0eWxlIjp7IiRpZCI6IjIzMTciLCJMaW5lQ29sb3IiOm51bGwsIkxpbmVXZWlnaHQiOjAuMCwiTGluZVR5cGUiOjAsIlBhcmVudFN0eWxlIjpudWxsfSwiUGFyZW50U3R5bGUiOm51bGx9LCJEYXRlRm9ybWF0Ijp7IiRpZCI6IjIzMTgiLCJGb3JtYXRTdHJpbmciOiJNTU0geXl5eSIsIlNlcGFyYXRvciI6Ii8iLCJVc2VJbnRlcm5hdGlvbmFsRGF0ZUZvcm1hdCI6ZmFsc2UsIkRhdGVJc1Zpc2libGUiOnRydWUsIlRpbWVJc1Zpc2libGUiOmZhbHNlLCJIb3VyRGlnaXRzIjoxLCJBbVBtRGVzaWduYXRvciI6MiwiVHJpbTAwTWludXRlcyI6ZmFsc2UsIkxhc3RLbm93blZpc2liaWxpdHlTdGF0ZSI6bnVsbH0sIldlZWtOdW1iZXJpbmciOnsiJGlkIjoiMjMxOSIsIkZvcm1hdCI6MCwiSXNWaXNpYmxlIjpmYWxzZSwiTGFzdEtub3duVmlzaWJpbGl0eVN0YXRlIjpmYWxzZX0sIklzVmlzaWJsZSI6dHJ1ZSwiVmFyaWFuY2VTdHlsZSI6eyIkaWQiOiIyMzIwIiwiVGV4dFN0eWxlIjp7IiRpZCI6IjIzMjEiLCJGb250U2V0dGluZ3MiOnsiJGlkIjoiMjMyMiIsIkZvbnRTaXplIjoxMSwiRm9udE5hbWUiOiJDYWxpYnJpIiwiSXNCb2xkIjpmYWxzZSwiSXNJdGFsaWMiOmZhbHNlLCJJc1VuZGVybGluZWQiOmZhbHNlLCJQYXJlbnRTdHlsZSI6bnVsbH0sIkF1dG9TaXplIjowLCJGb3JlZ3JvdW5kIjp7IiRpZCI6IjIzMjMiLCJDb2xvciI6eyIkaWQiOiIyMzI0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IzMjUiLCJUb3AiOjAuMCwiTGVmdCI6MC4wLCJSaWdodCI6MC4wLCJCb3R0b20iOjAuMH0sIlBhZGRpbmciOnsiJGlkIjoiMjMyNiIsIlRvcCI6MC4wLCJMZWZ0IjowLjAsIlJpZ2h0IjowLjAsIkJvdHRvbSI6MC4wfSwiQmFja2dyb3VuZCI6eyIkaWQiOiIyMzI3IiwiQ29sb3IiOnsiJGlkIjoiMjMyOCIsIkEiOjAsIlIiOjAsIkciOjAsIkIiOjB9fSwiSXNWaXNpYmxlIjp0cnVlLCJXaWR0aCI6MC4wLCJIZWlnaHQiOjAuMCwiQm9yZGVyU3R5bGUiOnsiJGlkIjoiMjMyOSIsIkxpbmVDb2xvciI6bnVsbCwiTGluZVdlaWdodCI6MC4wLCJMaW5lVHlwZSI6MCwiUGFyZW50U3R5bGUiOm51bGx9LCJQYXJlbnRTdHlsZSI6bnVsbH0sIlBhcmVudFN0eWxlIjpudWxsfSwiUGFyZW50U3R5bGUiOm51bGx9LCJJbmRleCI6MjQsIlNtYXJ0RHVyYXRpb25BY3RpdmF0ZWQiOmZhbHNlLCJEYXRlRm9ybWF0Ijp7IiRyZWYiOiIyMzE4In0sIldlZWtOdW1iZXJpbmciOnsiJGlkIjoiMjMzMCIsIkZvcm1hdCI6MCwiSXNWaXNpYmxlIjpmYWxzZSwiTGFzdEtub3duVmlzaWJpbGl0eVN0YXRlIjpmYWxzZX0sIkJhc2VsaW5lRGF0YSI6eyIkaWQiOiIyMzMxIiwiU3RhcnREYXRlIjoiMjAyNi0wMS0yOVQwMDowMDowMFoiLCJFbmREYXRlIjoiMjAyNi0wNy0xNFQyMzo1OTowMFoifSwiSWQiOiJjZDZiYzY4My1hNDg5LTRjYjgtYmZhMy0wMDQ0OTI5MzBjNjIiLCJJbXBvcnRJZCI6bnVsbCwiVGl0bGUiOiJidW5rZXIgY2xvc2VkIiwiTm90ZSI6bnVsbCwiSHlwZXJsaW5rIjp7IiRpZCI6IjIzMzIiLCJBZGRyZXNzIjoiIiwiU3ViQWRkcmVzcyI6IiJ9LCJJc0NoYW5nZWQiOmZhbHNlLCJJc05ldyI6ZmFsc2V9fV0sIl9taWxlc3RvbmVzIjpbXSwiSWQiOiI4NWQ2MTMxYi04ODM5LTRlNGUtODliNC0yODdkZjQ4YWM2NzEiLCJJc1NpbmdsZUl0ZW1Sb3ciOmZhbHNlfSx7IiRpZCI6IjIzMzMiLCJfdGFza3MiOlt7IiRpZCI6IjIzMzQiLCJfYXR0YWNoZWRNaWxlc3RvbmVzIjpbXSwiVGFza0RlZmluaXRpb24iOnsiJGlkIjoiMjMzNSIsIkdyb3VwTmFtZSI6bnVsbCwiU3RhcnREYXRlIjoiMjAyNS0wOS0wMVQwMDowMDowMFoiLCJFbmREYXRlIjoiMjAyNi0wMS0wOFQyMzo1OTowMFoiLCJQZXJjZW50YWdlQ29tcGxldGUiOm51bGwsIlN0eWxlIjp7IiRpZCI6IjIzMzYiLCJTaGFwZSI6MSwiU2hhcGVUaGlja25lc3MiOjAsIkR1cmF0aW9uRm9ybWF0IjowLCJJbmNsdWRlTm9uV29ya2luZ0RheXNJbkR1cmF0aW9uIjpmYWxzZSwiUGVyY2VudGFnZUNvbXBsZXRlU3R5bGUiOnsiJGlkIjoiMjMzNyIsIkZvbnRTZXR0aW5ncyI6eyIkaWQiOiIyMzM4IiwiRm9udFNpemUiOjEwLCJGb250TmFtZSI6IkNhbGlicmkiLCJJc0JvbGQiOmZhbHNlLCJJc0l0YWxpYyI6ZmFsc2UsIklzVW5kZXJsaW5lZCI6ZmFsc2UsIlBhcmVudFN0eWxlIjpudWxsfSwiQXV0b1NpemUiOjAsIkZvcmVncm91bmQiOnsiJGlkIjoiMjMzOSIsIkNvbG9yIjp7IiRpZCI6IjIzNDAiLCJBIjoyNTUsIlIiOjIzOCwiRyI6MjM2LCJCIjoyMjV9fSwiTWF4V2lkdGgiOjIwMC4wLCJNYXhIZWlnaHQiOiJJbmZpbml0eSIsIlNtYXJ0Rm9yZWdyb3VuZElzQWN0aXZlIjpmYWxzZSwiSG9yaXpvbnRhbEFsaWdubWVudCI6MSwiVmVydGljYWxBbGlnbm1lbnQiOjEsIlNtYXJ0Rm9yZWdyb3VuZCI6bnVsbCwiQmFja2dyb3VuZEZpbGxUeXBlIjowLCJNYXJnaW4iOnsiJGlkIjoiMjM0MSIsIlRvcCI6MC4wLCJMZWZ0IjowLjAsIlJpZ2h0IjowLjAsIkJvdHRvbSI6MC4wfSwiUGFkZGluZyI6eyIkaWQiOiIyMzQyIiwiVG9wIjowLjAsIkxlZnQiOjAuMCwiUmlnaHQiOjAuMCwiQm90dG9tIjowLjB9LCJCYWNrZ3JvdW5kIjp7IiRpZCI6IjIzNDMiLCJDb2xvciI6eyIkaWQiOiIyMzQ0IiwiQSI6ODksIlIiOjAsIkciOjAsIkIiOjB9fSwiSXNWaXNpYmxlIjp0cnVlLCJXaWR0aCI6MC4wLCJIZWlnaHQiOjAuMCwiQm9yZGVyU3R5bGUiOnsiJGlkIjoiMjM0NSIsIkxpbmVDb2xvciI6bnVsbCwiTGluZVdlaWdodCI6MC4wLCJMaW5lVHlwZSI6MCwiUGFyZW50U3R5bGUiOm51bGx9LCJQYXJlbnRTdHlsZSI6bnVsbH0sIkR1cmF0aW9uU3R5bGUiOnsiJGlkIjoiMjM0NiIsIkZvbnRTZXR0aW5ncyI6eyIkaWQiOiIyMzQ3IiwiRm9udFNpemUiOjEwLCJGb250TmFtZSI6IkNhbGlicmkiLCJJc0JvbGQiOmZhbHNlLCJJc0l0YWxpYyI6ZmFsc2UsIklzVW5kZXJsaW5lZCI6ZmFsc2UsIlBhcmVudFN0eWxlIjpudWxsfSwiQXV0b1NpemUiOjAsIkZvcmVncm91bmQiOnsiJGlkIjoiMjM0OCIsIkNvbG9yIjp7IiRpZCI6IjIzNDkiLCJBIjoyNTUsIlIiOjIzNywiRyI6MTI1LCJCIjo0OX19LCJNYXhXaWR0aCI6MjAwLjAsIk1heEhlaWdodCI6IkluZmluaXR5IiwiU21hcnRGb3JlZ3JvdW5kSXNBY3RpdmUiOmZhbHNlLCJIb3Jpem9udGFsQWxpZ25tZW50IjowLCJWZXJ0aWNhbEFsaWdubWVudCI6MSwiU21hcnRGb3JlZ3JvdW5kIjpudWxsLCJCYWNrZ3JvdW5kRmlsbFR5cGUiOjAsIk1hcmdpbiI6eyIkaWQiOiIyMzUwIiwiVG9wIjowLjAsIkxlZnQiOjAuMCwiUmlnaHQiOjAuMCwiQm90dG9tIjowLjB9LCJQYWRkaW5nIjp7IiRpZCI6IjIzNTEiLCJUb3AiOjAuMCwiTGVmdCI6MC4wLCJSaWdodCI6MC4wLCJCb3R0b20iOjAuMH0sIkJhY2tncm91bmQiOnsiJGlkIjoiMjM1MiIsIkNvbG9yIjp7IiRpZCI6IjIzNTMiLCJBIjoyNTUsIlIiOjIzNywiRyI6MTI1LCJCIjo0OX19LCJJc1Zpc2libGUiOnRydWUsIldpZHRoIjowLjAsIkhlaWdodCI6MC4wLCJCb3JkZXJTdHlsZSI6eyIkaWQiOiIyMzU0IiwiTGluZUNvbG9yIjpudWxsLCJMaW5lV2VpZ2h0IjowLjAsIkxpbmVUeXBlIjowLCJQYXJlbnRTdHlsZSI6bnVsbH0sIlBhcmVudFN0eWxlIjpudWxsfSwiSG9yaXpvbnRhbENvbm5lY3RvclN0eWxlIjp7IiRpZCI6IjIzNTUiLCJMaW5lQ29sb3IiOnsiJGlkIjoiMjM1NiIsIiR0eXBlIjoiTkxSRS5Db21tb24uRG9tLlNvbGlkQ29sb3JCcnVzaCwgTkxSRS5Db21tb24iLCJDb2xvciI6eyIkaWQiOiIyMzU3IiwiQSI6MjU1LCJSIjowLCJHIjowLCJCIjowfX0sIkxpbmVXZWlnaHQiOjAuMCwiTGluZVR5cGUiOjAsIlBhcmVudFN0eWxlIjpudWxsfSwiVmVydGljYWxDb25uZWN0b3JTdHlsZSI6eyIkaWQiOiIyMzU4IiwiTGluZUNvbG9yIjp7IiRpZCI6IjIzNTkiLCIkdHlwZSI6Ik5MUkUuQ29tbW9uLkRvbS5Tb2xpZENvbG9yQnJ1c2gsIE5MUkUuQ29tbW9uIiwiQ29sb3IiOnsiJGlkIjoiMjM2MCIsIkEiOjI1NSwiUiI6MCwiRyI6MCwiQiI6MH19LCJMaW5lV2VpZ2h0IjowLjAsIkxpbmVUeXBlIjowLCJQYXJlbnRTdHlsZSI6bnVsbH0sIk1hcmdpbiI6bnVsbCwiU3RhcnREYXRlUG9zaXRpb24iOjMsIkVuZERhdGVQb3NpdGlvbiI6MywiRGF0ZUlzVmlzaWJsZSI6dHJ1ZSwiVGl0bGVQb3NpdGlvbiI6NCwiRHVyYXRpb25Qb3NpdGlvbiI6NiwiUGVyY2VudGFnZUNvbXBsZXRlZFBvc2l0aW9uIjoyLCJWYXJpYW5jZVBvc2l0aW9uIjo2LCJTcGFjaW5nIjozLCJJc0JlbG93VGltZWJhbmQiOnRydWUsIlBlcmNlbnRhZ2VDb21wbGV0ZVNoYXBlT3BhY2l0eSI6MzUsIkJhc2VsaW5lU3R5bGUiOnsiJGlkIjoiMjM2MSIsIlNoYXBlU3R5bGUiOnsiJGlkIjoiMjM2MiIsIk1hcmdpbiI6eyIkaWQiOiIyMzYzIiwiVG9wIjowLjAsIkxlZnQiOjAuMCwiUmlnaHQiOjAuMCwiQm90dG9tIjowLjB9LCJQYWRkaW5nIjp7IiRpZCI6IjIzNjQiLCJUb3AiOjAuMCwiTGVmdCI6MC4wLCJSaWdodCI6MC4wLCJCb3R0b20iOjAuMH0sIkJhY2tncm91bmQiOnsiJGlkIjoiMjM2NSIsIkNvbG9yIjp7IiRpZCI6IjIzNjYiLCJBIjoxNTMsIlIiOjAsIkciOjAsIkIiOjB9fSwiSXNWaXNpYmxlIjp0cnVlLCJXaWR0aCI6MC4wLCJIZWlnaHQiOjAuMCwiQm9yZGVyU3R5bGUiOnsiJGlkIjoiMjM2NyIsIkxpbmVDb2xvciI6bnVsbCwiTGluZVdlaWdodCI6MC4wLCJMaW5lVHlwZSI6MCwiUGFyZW50U3R5bGUiOm51bGx9LCJQYXJlbnRTdHlsZSI6bnVsbH0sIk1hcmdpbiI6eyIkaWQiOiIyMzY4IiwiVG9wIjowLjAsIkxlZnQiOjAuMCwiUmlnaHQiOjAuMCwiQm90dG9tIjowLjB9LCJQYWRkaW5nIjp7IiRpZCI6IjIzNjkiLCJUb3AiOjAuMCwiTGVmdCI6MC4wLCJSaWdodCI6MC4wLCJCb3R0b20iOjAuMH0sIkJhY2tncm91bmQiOm51bGwsIklzVmlzaWJsZSI6dHJ1ZSwiV2lkdGgiOjAuMCwiSGVpZ2h0IjowLjAsIkJvcmRlclN0eWxlIjpudWxsLCJQYXJlbnRTdHlsZSI6bnVsbH0sIlNoYXBlU3R5bGUiOnsiJGlkIjoiMjM3MCIsIk1hcmdpbiI6eyIkaWQiOiIyMzcxIiwiVG9wIjowLjAsIkxlZnQiOjQuMCwiUmlnaHQiOjQuMCwiQm90dG9tIjowLjB9LCJQYWRkaW5nIjp7IiRpZCI6IjIzNzIiLCJUb3AiOjAuMCwiTGVmdCI6MC4wLCJSaWdodCI6MC4wLCJCb3R0b20iOjAuMH0sIkJhY2tncm91bmQiOnsiJGlkIjoiMjM3MyIsIkNvbG9yIjp7IiRpZCI6IjIzNzQiLCJBIjoyNTUsIlIiOjE2MCwiRyI6NDMsIkIiOjE0N319LCJJc1Zpc2libGUiOnRydWUsIldpZHRoIjowLjAsIkhlaWdodCI6MTAuMCwiQm9yZGVyU3R5bGUiOnsiJGlkIjoiMjM3NSIsIkxpbmVDb2xvciI6eyIkaWQiOiIyMzc2IiwiJHR5cGUiOiJOTFJFLkNvbW1vbi5Eb20uU29saWRDb2xvckJydXNoLCBOTFJFLkNvbW1vbiIsIkNvbG9yIjp7IiRpZCI6IjIzNzciLCJBIjoyNTUsIlIiOjIzNCwiRyI6MjIsIkIiOjMwfX0sIkxpbmVXZWlnaHQiOjAuMCwiTGluZVR5cGUiOjAsIlBhcmVudFN0eWxlIjpudWxsfSwiUGFyZW50U3R5bGUiOm51bGx9LCJUaXRsZVN0eWxlIjp7IiRpZCI6IjIzNzgiLCJGb250U2V0dGluZ3MiOnsiJGlkIjoiMjM3OSIsIkZvbnRTaXplIjoxMSwiRm9udE5hbWUiOiJDYWxpYnJpIiwiSXNCb2xkIjpmYWxzZSwiSXNJdGFsaWMiOmZhbHNlLCJJc1VuZGVybGluZWQiOmZhbHNlLCJQYXJlbnRTdHlsZSI6bnVsbH0sIkF1dG9TaXplIjowLCJGb3JlZ3JvdW5kIjp7IiRpZCI6IjIzODAiLCJDb2xvciI6eyIkaWQiOiIyMzgxIiwiQSI6MjU1LCJSIjowLCJHIjowLCJCIjowfX0sIk1heFdpZHRoIjo3MjAuMCwiTWF4SGVpZ2h0IjoiSW5maW5pdHkiLCJTbWFydEZvcmVncm91bmRJc0FjdGl2ZSI6ZmFsc2UsIkhvcml6b250YWxBbGlnbm1lbnQiOjAsIlZlcnRpY2FsQWxpZ25tZW50IjoxLCJTbWFydEZvcmVncm91bmQiOm51bGwsIkJhY2tncm91bmRGaWxsVHlwZSI6MCwiTWFyZ2luIjp7IiRpZCI6IjIzODIiLCJUb3AiOjAuMCwiTGVmdCI6MC4wLCJSaWdodCI6MC4wLCJCb3R0b20iOjAuMH0sIlBhZGRpbmciOnsiJGlkIjoiMjM4MyIsIlRvcCI6MC4wLCJMZWZ0IjowLjAsIlJpZ2h0IjowLjAsIkJvdHRvbSI6MC4wfSwiQmFja2dyb3VuZCI6eyIkaWQiOiIyMzg0IiwiQ29sb3IiOnsiJGlkIjoiMjM4NSIsIkEiOjAsIlIiOjI1NSwiRyI6MjU1LCJCIjoyNTV9fSwiSXNWaXNpYmxlIjp0cnVlLCJXaWR0aCI6MC4wLCJIZWlnaHQiOjAuMCwiQm9yZGVyU3R5bGUiOnsiJGlkIjoiMjM4NiIsIkxpbmVDb2xvciI6bnVsbCwiTGluZVdlaWdodCI6MC4wLCJMaW5lVHlwZSI6MCwiUGFyZW50U3R5bGUiOm51bGx9LCJQYXJlbnRTdHlsZSI6bnVsbH0sIkRhdGVTdHlsZSI6eyIkaWQiOiIyMzg3IiwiRm9udFNldHRpbmdzIjp7IiRpZCI6IjIzODgiLCJGb250U2l6ZSI6MTAsIkZvbnROYW1lIjoiQ2FsaWJyaSIsIklzQm9sZCI6ZmFsc2UsIklzSXRhbGljIjpmYWxzZSwiSXNVbmRlcmxpbmVkIjpmYWxzZSwiUGFyZW50U3R5bGUiOm51bGx9LCJBdXRvU2l6ZSI6MCwiRm9yZWdyb3VuZCI6eyIkaWQiOiIyMzg5IiwiQ29sb3IiOnsiJGlkIjoiMjM5MCIsIkEiOjI1NSwiUiI6MTQsIkciOjQwLCJCIjo2NX19LCJNYXhXaWR0aCI6MjAwLjAsIk1heEhlaWdodCI6IkluZmluaXR5IiwiU21hcnRGb3JlZ3JvdW5kSXNBY3RpdmUiOmZhbHNlLCJIb3Jpem9udGFsQWxpZ25tZW50IjoyLCJWZXJ0aWNhbEFsaWdubWVudCI6MSwiU21hcnRGb3JlZ3JvdW5kIjpudWxsLCJCYWNrZ3JvdW5kRmlsbFR5cGUiOjAsIk1hcmdpbiI6eyIkaWQiOiIyMzkxIiwiVG9wIjowLjAsIkxlZnQiOjAuMCwiUmlnaHQiOjAuMCwiQm90dG9tIjowLjB9LCJQYWRkaW5nIjp7IiRpZCI6IjIzOTIiLCJUb3AiOjAuMCwiTGVmdCI6MC4wLCJSaWdodCI6MC4wLCJCb3R0b20iOjAuMH0sIkJhY2tncm91bmQiOnsiJGlkIjoiMjM5MyIsIkNvbG9yIjp7IiRpZCI6IjIzOTQiLCJBIjowLCJSIjoyNTUsIkciOjI1NSwiQiI6MjU1fX0sIklzVmlzaWJsZSI6dHJ1ZSwiV2lkdGgiOjAuMCwiSGVpZ2h0IjowLjAsIkJvcmRlclN0eWxlIjp7IiRpZCI6IjIzOTUiLCJMaW5lQ29sb3IiOm51bGwsIkxpbmVXZWlnaHQiOjAuMCwiTGluZVR5cGUiOjAsIlBhcmVudFN0eWxlIjpudWxsfSwiUGFyZW50U3R5bGUiOm51bGx9LCJEYXRlRm9ybWF0Ijp7IiRpZCI6IjIzOTYiLCJGb3JtYXRTdHJpbmciOiJNTU0geXl5eSIsIlNlcGFyYXRvciI6Ii8iLCJVc2VJbnRlcm5hdGlvbmFsRGF0ZUZvcm1hdCI6ZmFsc2UsIkRhdGVJc1Zpc2libGUiOnRydWUsIlRpbWVJc1Zpc2libGUiOmZhbHNlLCJIb3VyRGlnaXRzIjoxLCJBbVBtRGVzaWduYXRvciI6MiwiVHJpbTAwTWludXRlcyI6ZmFsc2UsIkxhc3RLbm93blZpc2liaWxpdHlTdGF0ZSI6bnVsbH0sIldlZWtOdW1iZXJpbmciOnsiJGlkIjoiMjM5NyIsIkZvcm1hdCI6MCwiSXNWaXNpYmxlIjpmYWxzZSwiTGFzdEtub3duVmlzaWJpbGl0eVN0YXRlIjpmYWxzZX0sIklzVmlzaWJsZSI6dHJ1ZSwiVmFyaWFuY2VTdHlsZSI6eyIkaWQiOiIyMzk4IiwiVGV4dFN0eWxlIjp7IiRpZCI6IjIzOTkiLCJGb250U2V0dGluZ3MiOnsiJGlkIjoiMjQwMCIsIkZvbnRTaXplIjoxMSwiRm9udE5hbWUiOiJDYWxpYnJpIiwiSXNCb2xkIjpmYWxzZSwiSXNJdGFsaWMiOmZhbHNlLCJJc1VuZGVybGluZWQiOmZhbHNlLCJQYXJlbnRTdHlsZSI6bnVsbH0sIkF1dG9TaXplIjowLCJGb3JlZ3JvdW5kIjp7IiRpZCI6IjI0MDEiLCJDb2xvciI6eyIkaWQiOiIyNDAy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I0MDMiLCJUb3AiOjAuMCwiTGVmdCI6MC4wLCJSaWdodCI6MC4wLCJCb3R0b20iOjAuMH0sIlBhZGRpbmciOnsiJGlkIjoiMjQwNCIsIlRvcCI6MC4wLCJMZWZ0IjowLjAsIlJpZ2h0IjowLjAsIkJvdHRvbSI6MC4wfSwiQmFja2dyb3VuZCI6eyIkaWQiOiIyNDA1IiwiQ29sb3IiOnsiJGlkIjoiMjQwNiIsIkEiOjAsIlIiOjAsIkciOjAsIkIiOjB9fSwiSXNWaXNpYmxlIjp0cnVlLCJXaWR0aCI6MC4wLCJIZWlnaHQiOjAuMCwiQm9yZGVyU3R5bGUiOnsiJGlkIjoiMjQwNyIsIkxpbmVDb2xvciI6bnVsbCwiTGluZVdlaWdodCI6MC4wLCJMaW5lVHlwZSI6MCwiUGFyZW50U3R5bGUiOm51bGx9LCJQYXJlbnRTdHlsZSI6bnVsbH0sIlBhcmVudFN0eWxlIjpudWxsfSwiUGFyZW50U3R5bGUiOm51bGx9LCJJbmRleCI6MjUsIlNtYXJ0RHVyYXRpb25BY3RpdmF0ZWQiOmZhbHNlLCJEYXRlRm9ybWF0Ijp7IiRyZWYiOiIyMzk2In0sIldlZWtOdW1iZXJpbmciOnsiJGlkIjoiMjQwOCIsIkZvcm1hdCI6MCwiSXNWaXNpYmxlIjpmYWxzZSwiTGFzdEtub3duVmlzaWJpbGl0eVN0YXRlIjpmYWxzZX0sIkJhc2VsaW5lRGF0YSI6eyIkaWQiOiIyNDA5IiwiU3RhcnREYXRlIjoiMjAyNS0wOS0wMVQwMDowMDowMFoiLCJFbmREYXRlIjoiMjAyNi0wMS0wOFQyMzo1OTowMFoifSwiSWQiOiIxYjIwOTE0Mi0xYzVkLTQ5NzUtODIxYy02YjZhOWYwM2UwMTgiLCJJbXBvcnRJZCI6bnVsbCwiVGl0bGUiOiJTdXBwb3J0cyBmb3IgUkMgYW5kIERldCBBOiBEZXNpZ24gcGhhc2UgIChMTEItPkVTUykiLCJOb3RlIjpudWxsLCJIeXBlcmxpbmsiOnsiJGlkIjoiMjQxMCIsIkFkZHJlc3MiOiIiLCJTdWJBZGRyZXNzIjoiIn0sIklzQ2hhbmdlZCI6ZmFsc2UsIklzTmV3IjpmYWxzZX19XSwiX21pbGVzdG9uZXMiOltdLCJJZCI6IjAwMDAwMDAwLTAwMDAtMDAwMC0wMDAwLTAwMDAwMDAwMDAwMCIsIklzU2luZ2xlSXRlbVJvdyI6dHJ1ZX0seyIkaWQiOiIyNDExIiwiX3Rhc2tzIjpbeyIkaWQiOiIyNDEyIiwiX2F0dGFjaGVkTWlsZXN0b25lcyI6W10sIlRhc2tEZWZpbml0aW9uIjp7IiRpZCI6IjI0MTMiLCJHcm91cE5hbWUiOm51bGwsIlN0YXJ0RGF0ZSI6IjIwMjYtMDEtMDlUMDA6MDA6MDBaIiwiRW5kRGF0ZSI6IjIwMjYtMDYtMThUMjM6NTk6MDBaIiwiUGVyY2VudGFnZUNvbXBsZXRlIjpudWxsLCJTdHlsZSI6eyIkaWQiOiIyNDE0IiwiU2hhcGUiOjEsIlNoYXBlVGhpY2tuZXNzIjowLCJEdXJhdGlvbkZvcm1hdCI6MCwiSW5jbHVkZU5vbldvcmtpbmdEYXlzSW5EdXJhdGlvbiI6ZmFsc2UsIlBlcmNlbnRhZ2VDb21wbGV0ZVN0eWxlIjp7IiRpZCI6IjI0MTUiLCJGb250U2V0dGluZ3MiOnsiJGlkIjoiMjQxNiIsIkZvbnRTaXplIjoxMCwiRm9udE5hbWUiOiJDYWxpYnJpIiwiSXNCb2xkIjpmYWxzZSwiSXNJdGFsaWMiOmZhbHNlLCJJc1VuZGVybGluZWQiOmZhbHNlLCJQYXJlbnRTdHlsZSI6bnVsbH0sIkF1dG9TaXplIjowLCJGb3JlZ3JvdW5kIjp7IiRpZCI6IjI0MTciLCJDb2xvciI6eyIkaWQiOiIyNDE4IiwiQSI6MjU1LCJSIjoyMzgsIkciOjIzNiwiQiI6MjI1fX0sIk1heFdpZHRoIjoyMDAuMCwiTWF4SGVpZ2h0IjoiSW5maW5pdHkiLCJTbWFydEZvcmVncm91bmRJc0FjdGl2ZSI6ZmFsc2UsIkhvcml6b250YWxBbGlnbm1lbnQiOjEsIlZlcnRpY2FsQWxpZ25tZW50IjoxLCJTbWFydEZvcmVncm91bmQiOm51bGwsIkJhY2tncm91bmRGaWxsVHlwZSI6MCwiTWFyZ2luIjp7IiRpZCI6IjI0MTkiLCJUb3AiOjAuMCwiTGVmdCI6MC4wLCJSaWdodCI6MC4wLCJCb3R0b20iOjAuMH0sIlBhZGRpbmciOnsiJGlkIjoiMjQyMCIsIlRvcCI6MC4wLCJMZWZ0IjowLjAsIlJpZ2h0IjowLjAsIkJvdHRvbSI6MC4wfSwiQmFja2dyb3VuZCI6eyIkaWQiOiIyNDIxIiwiQ29sb3IiOnsiJGlkIjoiMjQyMiIsIkEiOjg5LCJSIjowLCJHIjowLCJCIjowfX0sIklzVmlzaWJsZSI6dHJ1ZSwiV2lkdGgiOjAuMCwiSGVpZ2h0IjowLjAsIkJvcmRlclN0eWxlIjp7IiRpZCI6IjI0MjMiLCJMaW5lQ29sb3IiOm51bGwsIkxpbmVXZWlnaHQiOjAuMCwiTGluZVR5cGUiOjAsIlBhcmVudFN0eWxlIjpudWxsfSwiUGFyZW50U3R5bGUiOm51bGx9LCJEdXJhdGlvblN0eWxlIjp7IiRpZCI6IjI0MjQiLCJGb250U2V0dGluZ3MiOnsiJGlkIjoiMjQyNSIsIkZvbnRTaXplIjoxMCwiRm9udE5hbWUiOiJDYWxpYnJpIiwiSXNCb2xkIjpmYWxzZSwiSXNJdGFsaWMiOmZhbHNlLCJJc1VuZGVybGluZWQiOmZhbHNlLCJQYXJlbnRTdHlsZSI6bnVsbH0sIkF1dG9TaXplIjowLCJGb3JlZ3JvdW5kIjp7IiRpZCI6IjI0MjYiLCJDb2xvciI6eyIkaWQiOiIyNDI3IiwiQSI6MjU1LCJSIjoyMzcsIkciOjEyNSwiQiI6NDl9fSwiTWF4V2lkdGgiOjIwMC4wLCJNYXhIZWlnaHQiOiJJbmZpbml0eSIsIlNtYXJ0Rm9yZWdyb3VuZElzQWN0aXZlIjpmYWxzZSwiSG9yaXpvbnRhbEFsaWdubWVudCI6MCwiVmVydGljYWxBbGlnbm1lbnQiOjEsIlNtYXJ0Rm9yZWdyb3VuZCI6bnVsbCwiQmFja2dyb3VuZEZpbGxUeXBlIjowLCJNYXJnaW4iOnsiJGlkIjoiMjQyOCIsIlRvcCI6MC4wLCJMZWZ0IjowLjAsIlJpZ2h0IjowLjAsIkJvdHRvbSI6MC4wfSwiUGFkZGluZyI6eyIkaWQiOiIyNDI5IiwiVG9wIjowLjAsIkxlZnQiOjAuMCwiUmlnaHQiOjAuMCwiQm90dG9tIjowLjB9LCJCYWNrZ3JvdW5kIjp7IiRpZCI6IjI0MzAiLCJDb2xvciI6eyIkaWQiOiIyNDMxIiwiQSI6MjU1LCJSIjoyMzcsIkciOjEyNSwiQiI6NDl9fSwiSXNWaXNpYmxlIjp0cnVlLCJXaWR0aCI6MC4wLCJIZWlnaHQiOjAuMCwiQm9yZGVyU3R5bGUiOnsiJGlkIjoiMjQzMiIsIkxpbmVDb2xvciI6bnVsbCwiTGluZVdlaWdodCI6MC4wLCJMaW5lVHlwZSI6MCwiUGFyZW50U3R5bGUiOm51bGx9LCJQYXJlbnRTdHlsZSI6bnVsbH0sIkhvcml6b250YWxDb25uZWN0b3JTdHlsZSI6eyIkaWQiOiIyNDMzIiwiTGluZUNvbG9yIjp7IiRpZCI6IjI0MzQiLCIkdHlwZSI6Ik5MUkUuQ29tbW9uLkRvbS5Tb2xpZENvbG9yQnJ1c2gsIE5MUkUuQ29tbW9uIiwiQ29sb3IiOnsiJGlkIjoiMjQzNSIsIkEiOjI1NSwiUiI6MCwiRyI6MCwiQiI6MH19LCJMaW5lV2VpZ2h0IjowLjAsIkxpbmVUeXBlIjowLCJQYXJlbnRTdHlsZSI6bnVsbH0sIlZlcnRpY2FsQ29ubmVjdG9yU3R5bGUiOnsiJGlkIjoiMjQzNiIsIkxpbmVDb2xvciI6eyIkaWQiOiIyNDM3IiwiJHR5cGUiOiJOTFJFLkNvbW1vbi5Eb20uU29saWRDb2xvckJydXNoLCBOTFJFLkNvbW1vbiIsIkNvbG9yIjp7IiRpZCI6IjI0MzgiLCJBIjoyNTUsIlIiOjAsIkciOjAsIkIiOjB9fSwiTGluZVdlaWdodCI6MC4wLCJMaW5lVHlwZSI6MCwiUGFyZW50U3R5bGUiOm51bGx9LCJNYXJnaW4iOm51bGwsIlN0YXJ0RGF0ZVBvc2l0aW9uIjozLCJFbmREYXRlUG9zaXRpb24iOjMsIkRhdGVJc1Zpc2libGUiOnRydWUsIlRpdGxlUG9zaXRpb24iOjQsIkR1cmF0aW9uUG9zaXRpb24iOjYsIlBlcmNlbnRhZ2VDb21wbGV0ZWRQb3NpdGlvbiI6MiwiVmFyaWFuY2VQb3NpdGlvbiI6NiwiU3BhY2luZyI6MywiSXNCZWxvd1RpbWViYW5kIjp0cnVlLCJQZXJjZW50YWdlQ29tcGxldGVTaGFwZU9wYWNpdHkiOjM1LCJCYXNlbGluZVN0eWxlIjp7IiRpZCI6IjI0MzkiLCJTaGFwZVN0eWxlIjp7IiRpZCI6IjI0NDAiLCJNYXJnaW4iOnsiJGlkIjoiMjQ0MSIsIlRvcCI6MC4wLCJMZWZ0IjowLjAsIlJpZ2h0IjowLjAsIkJvdHRvbSI6MC4wfSwiUGFkZGluZyI6eyIkaWQiOiIyNDQyIiwiVG9wIjowLjAsIkxlZnQiOjAuMCwiUmlnaHQiOjAuMCwiQm90dG9tIjowLjB9LCJCYWNrZ3JvdW5kIjp7IiRpZCI6IjI0NDMiLCJDb2xvciI6eyIkaWQiOiIyNDQ0IiwiQSI6MTUzLCJSIjowLCJHIjowLCJCIjowfX0sIklzVmlzaWJsZSI6dHJ1ZSwiV2lkdGgiOjAuMCwiSGVpZ2h0IjowLjAsIkJvcmRlclN0eWxlIjp7IiRpZCI6IjI0NDUiLCJMaW5lQ29sb3IiOm51bGwsIkxpbmVXZWlnaHQiOjAuMCwiTGluZVR5cGUiOjAsIlBhcmVudFN0eWxlIjpudWxsfSwiUGFyZW50U3R5bGUiOm51bGx9LCJNYXJnaW4iOnsiJGlkIjoiMjQ0NiIsIlRvcCI6MC4wLCJMZWZ0IjowLjAsIlJpZ2h0IjowLjAsIkJvdHRvbSI6MC4wfSwiUGFkZGluZyI6eyIkaWQiOiIyNDQ3IiwiVG9wIjowLjAsIkxlZnQiOjAuMCwiUmlnaHQiOjAuMCwiQm90dG9tIjowLjB9LCJCYWNrZ3JvdW5kIjpudWxsLCJJc1Zpc2libGUiOnRydWUsIldpZHRoIjowLjAsIkhlaWdodCI6MC4wLCJCb3JkZXJTdHlsZSI6bnVsbCwiUGFyZW50U3R5bGUiOm51bGx9LCJTaGFwZVN0eWxlIjp7IiRpZCI6IjI0NDgiLCJNYXJnaW4iOnsiJGlkIjoiMjQ0OSIsIlRvcCI6MC4wLCJMZWZ0Ijo0LjAsIlJpZ2h0Ijo0LjAsIkJvdHRvbSI6MC4wfSwiUGFkZGluZyI6eyIkaWQiOiIyNDUwIiwiVG9wIjowLjAsIkxlZnQiOjAuMCwiUmlnaHQiOjAuMCwiQm90dG9tIjowLjB9LCJCYWNrZ3JvdW5kIjp7IiRpZCI6IjI0NTEiLCJDb2xvciI6eyIkaWQiOiIyNDUyIiwiQSI6MjU1LCJSIjoxNjAsIkciOjQzLCJCIjoxNDd9fSwiSXNWaXNpYmxlIjp0cnVlLCJXaWR0aCI6MC4wLCJIZWlnaHQiOjEwLjAsIkJvcmRlclN0eWxlIjp7IiRpZCI6IjI0NTMiLCJMaW5lQ29sb3IiOnsiJGlkIjoiMjQ1NCIsIiR0eXBlIjoiTkxSRS5Db21tb24uRG9tLlNvbGlkQ29sb3JCcnVzaCwgTkxSRS5Db21tb24iLCJDb2xvciI6eyIkaWQiOiIyNDU1IiwiQSI6MjU1LCJSIjoyMzQsIkciOjIyLCJCIjozMH19LCJMaW5lV2VpZ2h0IjowLjAsIkxpbmVUeXBlIjowLCJQYXJlbnRTdHlsZSI6bnVsbH0sIlBhcmVudFN0eWxlIjpudWxsfSwiVGl0bGVTdHlsZSI6eyIkaWQiOiIyNDU2IiwiRm9udFNldHRpbmdzIjp7IiRpZCI6IjI0NTciLCJGb250U2l6ZSI6MTEsIkZvbnROYW1lIjoiQ2FsaWJyaSIsIklzQm9sZCI6ZmFsc2UsIklzSXRhbGljIjpmYWxzZSwiSXNVbmRlcmxpbmVkIjpmYWxzZSwiUGFyZW50U3R5bGUiOm51bGx9LCJBdXRvU2l6ZSI6MCwiRm9yZWdyb3VuZCI6eyIkaWQiOiIyNDU4IiwiQ29sb3IiOnsiJGlkIjoiMjQ1OSIsIkEiOjI1NSwiUiI6MCwiRyI6MCwiQiI6MH19LCJNYXhXaWR0aCI6NzIwLjAsIk1heEhlaWdodCI6IkluZmluaXR5IiwiU21hcnRGb3JlZ3JvdW5kSXNBY3RpdmUiOmZhbHNlLCJIb3Jpem9udGFsQWxpZ25tZW50IjowLCJWZXJ0aWNhbEFsaWdubWVudCI6MSwiU21hcnRGb3JlZ3JvdW5kIjpudWxsLCJCYWNrZ3JvdW5kRmlsbFR5cGUiOjAsIk1hcmdpbiI6eyIkaWQiOiIyNDYwIiwiVG9wIjowLjAsIkxlZnQiOjAuMCwiUmlnaHQiOjAuMCwiQm90dG9tIjowLjB9LCJQYWRkaW5nIjp7IiRpZCI6IjI0NjEiLCJUb3AiOjAuMCwiTGVmdCI6MC4wLCJSaWdodCI6MC4wLCJCb3R0b20iOjAuMH0sIkJhY2tncm91bmQiOnsiJGlkIjoiMjQ2MiIsIkNvbG9yIjp7IiRpZCI6IjI0NjMiLCJBIjowLCJSIjoyNTUsIkciOjI1NSwiQiI6MjU1fX0sIklzVmlzaWJsZSI6dHJ1ZSwiV2lkdGgiOjAuMCwiSGVpZ2h0IjowLjAsIkJvcmRlclN0eWxlIjp7IiRpZCI6IjI0NjQiLCJMaW5lQ29sb3IiOm51bGwsIkxpbmVXZWlnaHQiOjAuMCwiTGluZVR5cGUiOjAsIlBhcmVudFN0eWxlIjpudWxsfSwiUGFyZW50U3R5bGUiOm51bGx9LCJEYXRlU3R5bGUiOnsiJGlkIjoiMjQ2NSIsIkZvbnRTZXR0aW5ncyI6eyIkaWQiOiIyNDY2IiwiRm9udFNpemUiOjEwLCJGb250TmFtZSI6IkNhbGlicmkiLCJJc0JvbGQiOmZhbHNlLCJJc0l0YWxpYyI6ZmFsc2UsIklzVW5kZXJsaW5lZCI6ZmFsc2UsIlBhcmVudFN0eWxlIjpudWxsfSwiQXV0b1NpemUiOjAsIkZvcmVncm91bmQiOnsiJGlkIjoiMjQ2NyIsIkNvbG9yIjp7IiRpZCI6IjI0NjgiLCJBIjoyNTUsIlIiOjE0LCJHIjo0MCwiQiI6NjV9fSwiTWF4V2lkdGgiOjIwMC4wLCJNYXhIZWlnaHQiOiJJbmZpbml0eSIsIlNtYXJ0Rm9yZWdyb3VuZElzQWN0aXZlIjpmYWxzZSwiSG9yaXpvbnRhbEFsaWdubWVudCI6MiwiVmVydGljYWxBbGlnbm1lbnQiOjEsIlNtYXJ0Rm9yZWdyb3VuZCI6bnVsbCwiQmFja2dyb3VuZEZpbGxUeXBlIjowLCJNYXJnaW4iOnsiJGlkIjoiMjQ2OSIsIlRvcCI6MC4wLCJMZWZ0IjowLjAsIlJpZ2h0IjowLjAsIkJvdHRvbSI6MC4wfSwiUGFkZGluZyI6eyIkaWQiOiIyNDcwIiwiVG9wIjowLjAsIkxlZnQiOjAuMCwiUmlnaHQiOjAuMCwiQm90dG9tIjowLjB9LCJCYWNrZ3JvdW5kIjp7IiRpZCI6IjI0NzEiLCJDb2xvciI6eyIkaWQiOiIyNDcyIiwiQSI6MCwiUiI6MjU1LCJHIjoyNTUsIkIiOjI1NX19LCJJc1Zpc2libGUiOnRydWUsIldpZHRoIjowLjAsIkhlaWdodCI6MC4wLCJCb3JkZXJTdHlsZSI6eyIkaWQiOiIyNDczIiwiTGluZUNvbG9yIjpudWxsLCJMaW5lV2VpZ2h0IjowLjAsIkxpbmVUeXBlIjowLCJQYXJlbnRTdHlsZSI6bnVsbH0sIlBhcmVudFN0eWxlIjpudWxsfSwiRGF0ZUZvcm1hdCI6eyIkaWQiOiIyNDc0IiwiRm9ybWF0U3RyaW5nIjoiTU1NIHl5eXkiLCJTZXBhcmF0b3IiOiIvIiwiVXNlSW50ZXJuYXRpb25hbERhdGVGb3JtYXQiOmZhbHNlLCJEYXRlSXNWaXNpYmxlIjp0cnVlLCJUaW1lSXNWaXNpYmxlIjpmYWxzZSwiSG91ckRpZ2l0cyI6MSwiQW1QbURlc2lnbmF0b3IiOjIsIlRyaW0wME1pbnV0ZXMiOmZhbHNlLCJMYXN0S25vd25WaXNpYmlsaXR5U3RhdGUiOm51bGx9LCJXZWVrTnVtYmVyaW5nIjp7IiRpZCI6IjI0NzUiLCJGb3JtYXQiOjAsIklzVmlzaWJsZSI6ZmFsc2UsIkxhc3RLbm93blZpc2liaWxpdHlTdGF0ZSI6ZmFsc2V9LCJJc1Zpc2libGUiOnRydWUsIlZhcmlhbmNlU3R5bGUiOnsiJGlkIjoiMjQ3NiIsIlRleHRTdHlsZSI6eyIkaWQiOiIyNDc3IiwiRm9udFNldHRpbmdzIjp7IiRpZCI6IjI0NzgiLCJGb250U2l6ZSI6MTEsIkZvbnROYW1lIjoiQ2FsaWJyaSIsIklzQm9sZCI6ZmFsc2UsIklzSXRhbGljIjpmYWxzZSwiSXNVbmRlcmxpbmVkIjpmYWxzZSwiUGFyZW50U3R5bGUiOm51bGx9LCJBdXRvU2l6ZSI6MCwiRm9yZWdyb3VuZCI6eyIkaWQiOiIyNDc5IiwiQ29sb3IiOnsiJGlkIjoiMjQ4MC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yNDgxIiwiVG9wIjowLjAsIkxlZnQiOjAuMCwiUmlnaHQiOjAuMCwiQm90dG9tIjowLjB9LCJQYWRkaW5nIjp7IiRpZCI6IjI0ODIiLCJUb3AiOjAuMCwiTGVmdCI6MC4wLCJSaWdodCI6MC4wLCJCb3R0b20iOjAuMH0sIkJhY2tncm91bmQiOnsiJGlkIjoiMjQ4MyIsIkNvbG9yIjp7IiRpZCI6IjI0ODQiLCJBIjowLCJSIjowLCJHIjowLCJCIjowfX0sIklzVmlzaWJsZSI6dHJ1ZSwiV2lkdGgiOjAuMCwiSGVpZ2h0IjowLjAsIkJvcmRlclN0eWxlIjp7IiRpZCI6IjI0ODUiLCJMaW5lQ29sb3IiOm51bGwsIkxpbmVXZWlnaHQiOjAuMCwiTGluZVR5cGUiOjAsIlBhcmVudFN0eWxlIjpudWxsfSwiUGFyZW50U3R5bGUiOm51bGx9LCJQYXJlbnRTdHlsZSI6bnVsbH0sIlBhcmVudFN0eWxlIjpudWxsfSwiSW5kZXgiOjI2LCJTbWFydER1cmF0aW9uQWN0aXZhdGVkIjpmYWxzZSwiRGF0ZUZvcm1hdCI6eyIkcmVmIjoiMjQ3NCJ9LCJXZWVrTnVtYmVyaW5nIjp7IiRpZCI6IjI0ODYiLCJGb3JtYXQiOjAsIklzVmlzaWJsZSI6ZmFsc2UsIkxhc3RLbm93blZpc2liaWxpdHlTdGF0ZSI6ZmFsc2V9LCJCYXNlbGluZURhdGEiOnsiJGlkIjoiMjQ4NyIsIlN0YXJ0RGF0ZSI6IjIwMjYtMDEtMDlUMDA6MDA6MDBaIiwiRW5kRGF0ZSI6IjIwMjYtMDYtMThUMjM6NTk6MDBaIn0sIklkIjoiOWEyYzFjNTUtYzlhNC00YzM0LWJkNGMtNGYxMjNiZjVjMmE1IiwiSW1wb3J0SWQiOm51bGwsIlRpdGxlIjoiU3VwcG9ydHMgZm9yIFJDIGFuZCBEZXQgQTogUHJvY3VyZW1lbnQgYW5kIE1hbnVmYWN0dXJpbmcgcGhhc2UgIChMTEIpIiwiTm90ZSI6bnVsbCwiSHlwZXJsaW5rIjp7IiRpZCI6IjI0ODgiLCJBZGRyZXNzIjoiIiwiU3ViQWRkcmVzcyI6IiJ9LCJJc0NoYW5nZWQiOmZhbHNlLCJJc05ldyI6ZmFsc2V9fV0sIl9taWxlc3RvbmVzIjpbXSwiSWQiOiIwMDAwMDAwMC0wMDAwLTAwMDAtMDAwMC0wMDAwMDAwMDAwMDAiLCJJc1NpbmdsZUl0ZW1Sb3ciOnRydWV9LHsiJGlkIjoiMjQ4OSIsIl90YXNrcyI6W3siJGlkIjoiMjQ5MCIsIl9hdHRhY2hlZE1pbGVzdG9uZXMiOltdLCJUYXNrRGVmaW5pdGlvbiI6eyIkaWQiOiIyNDkxIiwiR3JvdXBOYW1lIjpudWxsLCJTdGFydERhdGUiOiIyMDI1LTA0LTAyVDAwOjAwOjAwWiIsIkVuZERhdGUiOiIyMDI1LTEwLTEzVDIzOjU5OjAwWiIsIlBlcmNlbnRhZ2VDb21wbGV0ZSI6bnVsbCwiU3R5bGUiOnsiJGlkIjoiMjQ5MiIsIlNoYXBlIjoxLCJTaGFwZVRoaWNrbmVzcyI6MCwiRHVyYXRpb25Gb3JtYXQiOjAsIkluY2x1ZGVOb25Xb3JraW5nRGF5c0luRHVyYXRpb24iOmZhbHNlLCJQZXJjZW50YWdlQ29tcGxldGVTdHlsZSI6eyIkaWQiOiIyNDkzIiwiRm9udFNldHRpbmdzIjp7IiRpZCI6IjI0OTQiLCJGb250U2l6ZSI6MTAsIkZvbnROYW1lIjoiQ2FsaWJyaSIsIklzQm9sZCI6ZmFsc2UsIklzSXRhbGljIjpmYWxzZSwiSXNVbmRlcmxpbmVkIjpmYWxzZSwiUGFyZW50U3R5bGUiOm51bGx9LCJBdXRvU2l6ZSI6MCwiRm9yZWdyb3VuZCI6eyIkaWQiOiIyNDk1IiwiQ29sb3IiOnsiJGlkIjoiMjQ5NiIsIkEiOjI1NSwiUiI6MjMyLCJHIjoyMzIsIkIiOjIzMn19LCJNYXhXaWR0aCI6MjAwLjAsIk1heEhlaWdodCI6IkluZmluaXR5IiwiU21hcnRGb3JlZ3JvdW5kSXNBY3RpdmUiOmZhbHNlLCJIb3Jpem9udGFsQWxpZ25tZW50IjoxLCJWZXJ0aWNhbEFsaWdubWVudCI6MSwiU21hcnRGb3JlZ3JvdW5kIjpudWxsLCJCYWNrZ3JvdW5kRmlsbFR5cGUiOjAsIk1hcmdpbiI6eyIkaWQiOiIyNDk3IiwiVG9wIjowLjAsIkxlZnQiOjAuMCwiUmlnaHQiOjAuMCwiQm90dG9tIjowLjB9LCJQYWRkaW5nIjp7IiRpZCI6IjI0OTgiLCJUb3AiOjAuMCwiTGVmdCI6MC4wLCJSaWdodCI6MC4wLCJCb3R0b20iOjAuMH0sIkJhY2tncm91bmQiOnsiJGlkIjoiMjQ5OSIsIkNvbG9yIjp7IiRpZCI6IjI1MDAiLCJBIjo4OSwiUiI6MCwiRyI6MCwiQiI6MH19LCJJc1Zpc2libGUiOnRydWUsIldpZHRoIjowLjAsIkhlaWdodCI6MC4wLCJCb3JkZXJTdHlsZSI6eyIkaWQiOiIyNTAxIiwiTGluZUNvbG9yIjpudWxsLCJMaW5lV2VpZ2h0IjowLjAsIkxpbmVUeXBlIjowLCJQYXJlbnRTdHlsZSI6bnVsbH0sIlBhcmVudFN0eWxlIjpudWxsfSwiRHVyYXRpb25TdHlsZSI6eyIkaWQiOiIyNTAyIiwiRm9udFNldHRpbmdzIjp7IiRpZCI6IjI1MDMiLCJGb250U2l6ZSI6MTAsIkZvbnROYW1lIjoiQ2FsaWJyaSIsIklzQm9sZCI6ZmFsc2UsIklzSXRhbGljIjpmYWxzZSwiSXNVbmRlcmxpbmVkIjpmYWxzZSwiUGFyZW50U3R5bGUiOm51bGx9LCJBdXRvU2l6ZSI6MCwiRm9yZWdyb3VuZCI6eyIkaWQiOiIyNTA0IiwiQ29sb3IiOnsiJGlkIjoiMjUwNSIsIkEiOjI1NSwiUiI6MjM3LCJHIjoxMjUsIkIiOjQ5fX0sIk1heFdpZHRoIjoyMDAuMCwiTWF4SGVpZ2h0IjoiSW5maW5pdHkiLCJTbWFydEZvcmVncm91bmRJc0FjdGl2ZSI6ZmFsc2UsIkhvcml6b250YWxBbGlnbm1lbnQiOjAsIlZlcnRpY2FsQWxpZ25tZW50IjoxLCJTbWFydEZvcmVncm91bmQiOm51bGwsIkJhY2tncm91bmRGaWxsVHlwZSI6MCwiTWFyZ2luIjp7IiRpZCI6IjI1MDYiLCJUb3AiOjAuMCwiTGVmdCI6MC4wLCJSaWdodCI6MC4wLCJCb3R0b20iOjAuMH0sIlBhZGRpbmciOnsiJGlkIjoiMjUwNyIsIlRvcCI6MC4wLCJMZWZ0IjowLjAsIlJpZ2h0IjowLjAsIkJvdHRvbSI6MC4wfSwiQmFja2dyb3VuZCI6eyIkaWQiOiIyNTA4IiwiQ29sb3IiOnsiJGlkIjoiMjUwOSIsIkEiOjI1NSwiUiI6MjM3LCJHIjoxMjUsIkIiOjQ5fX0sIklzVmlzaWJsZSI6dHJ1ZSwiV2lkdGgiOjAuMCwiSGVpZ2h0IjowLjAsIkJvcmRlclN0eWxlIjp7IiRpZCI6IjI1MTAiLCJMaW5lQ29sb3IiOm51bGwsIkxpbmVXZWlnaHQiOjAuMCwiTGluZVR5cGUiOjAsIlBhcmVudFN0eWxlIjpudWxsfSwiUGFyZW50U3R5bGUiOm51bGx9LCJIb3Jpem9udGFsQ29ubmVjdG9yU3R5bGUiOnsiJGlkIjoiMjUxMSIsIkxpbmVDb2xvciI6eyIkaWQiOiIyNTEyIiwiJHR5cGUiOiJOTFJFLkNvbW1vbi5Eb20uU29saWRDb2xvckJydXNoLCBOTFJFLkNvbW1vbiIsIkNvbG9yIjp7IiRpZCI6IjI1MTMiLCJBIjoyNTUsIlIiOjAsIkciOjAsIkIiOjB9fSwiTGluZVdlaWdodCI6MC4wLCJMaW5lVHlwZSI6MCwiUGFyZW50U3R5bGUiOm51bGx9LCJWZXJ0aWNhbENvbm5lY3RvclN0eWxlIjp7IiRpZCI6IjI1MTQiLCJMaW5lQ29sb3IiOnsiJGlkIjoiMjUxNSIsIiR0eXBlIjoiTkxSRS5Db21tb24uRG9tLlNvbGlkQ29sb3JCcnVzaCwgTkxSRS5Db21tb24iLCJDb2xvciI6eyIkaWQiOiIyNTE2IiwiQSI6MjU1LCJSIjowLCJHIjowLCJCIjowfX0sIkxpbmVXZWlnaHQiOjAuMCwiTGluZVR5cGUiOjAsIlBhcmVudFN0eWxlIjpudWxsfSwiTWFyZ2luIjpudWxsLCJTdGFydERhdGVQb3NpdGlvbiI6MywiRW5kRGF0ZVBvc2l0aW9uIjozLCJEYXRlSXNWaXNpYmxlIjp0cnVlLCJUaXRsZVBvc2l0aW9uIjo0LCJEdXJhdGlvblBvc2l0aW9uIjo2LCJQZXJjZW50YWdlQ29tcGxldGVkUG9zaXRpb24iOjIsIlZhcmlhbmNlUG9zaXRpb24iOjYsIlNwYWNpbmciOjMsIklzQmVsb3dUaW1lYmFuZCI6dHJ1ZSwiUGVyY2VudGFnZUNvbXBsZXRlU2hhcGVPcGFjaXR5IjozNSwiQmFzZWxpbmVTdHlsZSI6eyIkaWQiOiIyNTE3IiwiU2hhcGVTdHlsZSI6eyIkaWQiOiIyNTE4IiwiTWFyZ2luIjp7IiRpZCI6IjI1MTkiLCJUb3AiOjAuMCwiTGVmdCI6MC4wLCJSaWdodCI6MC4wLCJCb3R0b20iOjAuMH0sIlBhZGRpbmciOnsiJGlkIjoiMjUyMCIsIlRvcCI6MC4wLCJMZWZ0IjowLjAsIlJpZ2h0IjowLjAsIkJvdHRvbSI6MC4wfSwiQmFja2dyb3VuZCI6eyIkaWQiOiIyNTIxIiwiQ29sb3IiOnsiJGlkIjoiMjUyMiIsIkEiOjE1MywiUiI6MCwiRyI6MCwiQiI6MH19LCJJc1Zpc2libGUiOnRydWUsIldpZHRoIjowLjAsIkhlaWdodCI6MC4wLCJCb3JkZXJTdHlsZSI6eyIkaWQiOiIyNTIzIiwiTGluZUNvbG9yIjpudWxsLCJMaW5lV2VpZ2h0IjowLjAsIkxpbmVUeXBlIjowLCJQYXJlbnRTdHlsZSI6bnVsbH0sIlBhcmVudFN0eWxlIjpudWxsfSwiTWFyZ2luIjp7IiRpZCI6IjI1MjQiLCJUb3AiOjAuMCwiTGVmdCI6MC4wLCJSaWdodCI6MC4wLCJCb3R0b20iOjAuMH0sIlBhZGRpbmciOnsiJGlkIjoiMjUyNSIsIlRvcCI6MC4wLCJMZWZ0IjowLjAsIlJpZ2h0IjowLjAsIkJvdHRvbSI6MC4wfSwiQmFja2dyb3VuZCI6bnVsbCwiSXNWaXNpYmxlIjp0cnVlLCJXaWR0aCI6MC4wLCJIZWlnaHQiOjAuMCwiQm9yZGVyU3R5bGUiOm51bGwsIlBhcmVudFN0eWxlIjpudWxsfSwiU2hhcGVTdHlsZSI6eyIkaWQiOiIyNTI2IiwiTWFyZ2luIjp7IiRpZCI6IjI1MjciLCJUb3AiOjAuMCwiTGVmdCI6NC4wLCJSaWdodCI6NC4wLCJCb3R0b20iOjAuMH0sIlBhZGRpbmciOnsiJGlkIjoiMjUyOCIsIlRvcCI6MC4wLCJMZWZ0IjowLjAsIlJpZ2h0IjowLjAsIkJvdHRvbSI6MC4wfSwiQmFja2dyb3VuZCI6eyIkaWQiOiIyNTI5IiwiQ29sb3IiOnsiJGlkIjoiMjUzMCIsIkEiOjI1NSwiUiI6MzEsIkciOjczLCJCIjoxMjV9fSwiSXNWaXNpYmxlIjp0cnVlLCJXaWR0aCI6MC4wLCJIZWlnaHQiOjEwLjAsIkJvcmRlclN0eWxlIjp7IiRpZCI6IjI1MzEiLCJMaW5lQ29sb3IiOnsiJGlkIjoiMjUzMiIsIiR0eXBlIjoiTkxSRS5Db21tb24uRG9tLlNvbGlkQ29sb3JCcnVzaCwgTkxSRS5Db21tb24iLCJDb2xvciI6eyIkaWQiOiIyNTMzIiwiQSI6MjU1LCJSIjoyMzQsIkciOjIyLCJCIjozMH19LCJMaW5lV2VpZ2h0IjowLjAsIkxpbmVUeXBlIjowLCJQYXJlbnRTdHlsZSI6bnVsbH0sIlBhcmVudFN0eWxlIjpudWxsfSwiVGl0bGVTdHlsZSI6eyIkaWQiOiIyNTM0IiwiRm9udFNldHRpbmdzIjp7IiRpZCI6IjI1MzUiLCJGb250U2l6ZSI6MTEsIkZvbnROYW1lIjoiQ2FsaWJyaSIsIklzQm9sZCI6ZmFsc2UsIklzSXRhbGljIjpmYWxzZSwiSXNVbmRlcmxpbmVkIjpmYWxzZSwiUGFyZW50U3R5bGUiOm51bGx9LCJBdXRvU2l6ZSI6MCwiRm9yZWdyb3VuZCI6eyIkaWQiOiIyNTM2IiwiQ29sb3IiOnsiJGlkIjoiMjUzNyIsIkEiOjI1NSwiUiI6MCwiRyI6MCwiQiI6MH19LCJNYXhXaWR0aCI6NzIwLjAsIk1heEhlaWdodCI6IkluZmluaXR5IiwiU21hcnRGb3JlZ3JvdW5kSXNBY3RpdmUiOmZhbHNlLCJIb3Jpem9udGFsQWxpZ25tZW50IjowLCJWZXJ0aWNhbEFsaWdubWVudCI6MSwiU21hcnRGb3JlZ3JvdW5kIjpudWxsLCJCYWNrZ3JvdW5kRmlsbFR5cGUiOjAsIk1hcmdpbiI6eyIkaWQiOiIyNTM4IiwiVG9wIjowLjAsIkxlZnQiOjAuMCwiUmlnaHQiOjAuMCwiQm90dG9tIjowLjB9LCJQYWRkaW5nIjp7IiRpZCI6IjI1MzkiLCJUb3AiOjAuMCwiTGVmdCI6MC4wLCJSaWdodCI6MC4wLCJCb3R0b20iOjAuMH0sIkJhY2tncm91bmQiOnsiJGlkIjoiMjU0MCIsIkNvbG9yIjp7IiRpZCI6IjI1NDEiLCJBIjowLCJSIjoyNTUsIkciOjI1NSwiQiI6MjU1fX0sIklzVmlzaWJsZSI6dHJ1ZSwiV2lkdGgiOjAuMCwiSGVpZ2h0IjowLjAsIkJvcmRlclN0eWxlIjp7IiRpZCI6IjI1NDIiLCJMaW5lQ29sb3IiOm51bGwsIkxpbmVXZWlnaHQiOjAuMCwiTGluZVR5cGUiOjAsIlBhcmVudFN0eWxlIjpudWxsfSwiUGFyZW50U3R5bGUiOm51bGx9LCJEYXRlU3R5bGUiOnsiJGlkIjoiMjU0MyIsIkZvbnRTZXR0aW5ncyI6eyIkaWQiOiIyNTQ0IiwiRm9udFNpemUiOjEwLCJGb250TmFtZSI6IkNhbGlicmkiLCJJc0JvbGQiOmZhbHNlLCJJc0l0YWxpYyI6ZmFsc2UsIklzVW5kZXJsaW5lZCI6ZmFsc2UsIlBhcmVudFN0eWxlIjpudWxsfSwiQXV0b1NpemUiOjAsIkZvcmVncm91bmQiOnsiJGlkIjoiMjU0NSIsIkNvbG9yIjp7IiRpZCI6IjI1NDYiLCJBIjoyNTUsIlIiOjE0LCJHIjo0MCwiQiI6NjV9fSwiTWF4V2lkdGgiOjIwMC4wLCJNYXhIZWlnaHQiOiJJbmZpbml0eSIsIlNtYXJ0Rm9yZWdyb3VuZElzQWN0aXZlIjpmYWxzZSwiSG9yaXpvbnRhbEFsaWdubWVudCI6MiwiVmVydGljYWxBbGlnbm1lbnQiOjEsIlNtYXJ0Rm9yZWdyb3VuZCI6bnVsbCwiQmFja2dyb3VuZEZpbGxUeXBlIjowLCJNYXJnaW4iOnsiJGlkIjoiMjU0NyIsIlRvcCI6MC4wLCJMZWZ0IjowLjAsIlJpZ2h0IjowLjAsIkJvdHRvbSI6MC4wfSwiUGFkZGluZyI6eyIkaWQiOiIyNTQ4IiwiVG9wIjowLjAsIkxlZnQiOjAuMCwiUmlnaHQiOjAuMCwiQm90dG9tIjowLjB9LCJCYWNrZ3JvdW5kIjp7IiRpZCI6IjI1NDkiLCJDb2xvciI6eyIkaWQiOiIyNTUwIiwiQSI6MCwiUiI6MjU1LCJHIjoyNTUsIkIiOjI1NX19LCJJc1Zpc2libGUiOnRydWUsIldpZHRoIjowLjAsIkhlaWdodCI6MC4wLCJCb3JkZXJTdHlsZSI6eyIkaWQiOiIyNTUxIiwiTGluZUNvbG9yIjpudWxsLCJMaW5lV2VpZ2h0IjowLjAsIkxpbmVUeXBlIjowLCJQYXJlbnRTdHlsZSI6bnVsbH0sIlBhcmVudFN0eWxlIjpudWxsfSwiRGF0ZUZvcm1hdCI6eyIkaWQiOiIyNTUyIiwiRm9ybWF0U3RyaW5nIjoiTU1NIHl5eXkiLCJTZXBhcmF0b3IiOiIvIiwiVXNlSW50ZXJuYXRpb25hbERhdGVGb3JtYXQiOmZhbHNlLCJEYXRlSXNWaXNpYmxlIjp0cnVlLCJUaW1lSXNWaXNpYmxlIjpmYWxzZSwiSG91ckRpZ2l0cyI6MSwiQW1QbURlc2lnbmF0b3IiOjIsIlRyaW0wME1pbnV0ZXMiOmZhbHNlLCJMYXN0S25vd25WaXNpYmlsaXR5U3RhdGUiOm51bGx9LCJXZWVrTnVtYmVyaW5nIjp7IiRpZCI6IjI1NTMiLCJGb3JtYXQiOjAsIklzVmlzaWJsZSI6ZmFsc2UsIkxhc3RLbm93blZpc2liaWxpdHlTdGF0ZSI6ZmFsc2V9LCJJc1Zpc2libGUiOmZhbHNlLCJWYXJpYW5jZVN0eWxlIjp7IiRpZCI6IjI1NTQiLCJUZXh0U3R5bGUiOnsiJGlkIjoiMjU1NSIsIkZvbnRTZXR0aW5ncyI6eyIkaWQiOiIyNTU2IiwiRm9udFNpemUiOjExLCJGb250TmFtZSI6IkNhbGlicmkiLCJJc0JvbGQiOmZhbHNlLCJJc0l0YWxpYyI6ZmFsc2UsIklzVW5kZXJsaW5lZCI6ZmFsc2UsIlBhcmVudFN0eWxlIjpudWxsfSwiQXV0b1NpemUiOjAsIkZvcmVncm91bmQiOnsiJGlkIjoiMjU1NyIsIkNvbG9yIjp7IiRpZCI6IjI1NTg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MjU1OSIsIlRvcCI6MC4wLCJMZWZ0IjowLjAsIlJpZ2h0IjowLjAsIkJvdHRvbSI6MC4wfSwiUGFkZGluZyI6eyIkaWQiOiIyNTYwIiwiVG9wIjowLjAsIkxlZnQiOjAuMCwiUmlnaHQiOjAuMCwiQm90dG9tIjowLjB9LCJCYWNrZ3JvdW5kIjp7IiRpZCI6IjI1NjEiLCJDb2xvciI6eyIkaWQiOiIyNTYyIiwiQSI6MCwiUiI6MCwiRyI6MCwiQiI6MH19LCJJc1Zpc2libGUiOnRydWUsIldpZHRoIjowLjAsIkhlaWdodCI6MC4wLCJCb3JkZXJTdHlsZSI6eyIkaWQiOiIyNTYzIiwiTGluZUNvbG9yIjpudWxsLCJMaW5lV2VpZ2h0IjowLjAsIkxpbmVUeXBlIjowLCJQYXJlbnRTdHlsZSI6bnVsbH0sIlBhcmVudFN0eWxlIjpudWxsfSwiUGFyZW50U3R5bGUiOm51bGx9LCJQYXJlbnRTdHlsZSI6bnVsbH0sIkluZGV4IjoyNywiU21hcnREdXJhdGlvbkFjdGl2YXRlZCI6ZmFsc2UsIkRhdGVGb3JtYXQiOnsiJHJlZiI6IjI1NTIifSwiV2Vla051bWJlcmluZyI6eyIkaWQiOiIyNTY0IiwiRm9ybWF0IjowLCJJc1Zpc2libGUiOmZhbHNlLCJMYXN0S25vd25WaXNpYmlsaXR5U3RhdGUiOmZhbHNlfSwiQmFzZWxpbmVEYXRhIjp7IiRpZCI6IjI1NjUiLCJTdGFydERhdGUiOiIyMDI1LTA0LTAyVDAwOjAwOjAwWiIsIkVuZERhdGUiOiIyMDI1LTEwLTEzVDIzOjU5OjAwWiJ9LCJJZCI6ImNhZmVjNmJjLWU1OWUtNGM3Zi04YTVjLWU3YjRmNWI5MjQyMyIsIkltcG9ydElkIjpudWxsLCJUaXRsZSI6IlN1cHBvcnQgZm9yIFJDIGFuZCBEZXQgQTogRGVzaWduIHBoYXNlIChMTEIpKiIsIk5vdGUiOm51bGwsIkh5cGVybGluayI6eyIkaWQiOiIyNTY2IiwiQWRkcmVzcyI6IiIsIlN1YkFkZHJlc3MiOiIifSwiSXNDaGFuZ2VkIjpmYWxzZSwiSXNOZXciOmZhbHNlfX1dLCJfbWlsZXN0b25lcyI6W10sIklkIjoiMDAwMDAwMDAtMDAwMC0wMDAwLTAwMDAtMDAwMDAwMDAwMDAwIiwiSXNTaW5nbGVJdGVtUm93Ijp0cnVlfSx7IiRpZCI6IjI1NjciLCJfdGFza3MiOlt7IiRpZCI6IjI1NjgiLCJfYXR0YWNoZWRNaWxlc3RvbmVzIjpbXSwiVGFza0RlZmluaXRpb24iOnsiJGlkIjoiMjU2OSIsIkdyb3VwTmFtZSI6bnVsbCwiU3RhcnREYXRlIjoiMjAyNS0wOS0wMlQwMDowMDowMFoiLCJFbmREYXRlIjoiMjAyNi0wNC0wMVQyMzo1OTowMFoiLCJQZXJjZW50YWdlQ29tcGxldGUiOm51bGwsIlN0eWxlIjp7IiRpZCI6IjI1NzAiLCJTaGFwZSI6MSwiU2hhcGVUaGlja25lc3MiOjAsIkR1cmF0aW9uRm9ybWF0IjowLCJJbmNsdWRlTm9uV29ya2luZ0RheXNJbkR1cmF0aW9uIjpmYWxzZSwiUGVyY2VudGFnZUNvbXBsZXRlU3R5bGUiOnsiJGlkIjoiMjU3MSIsIkZvbnRTZXR0aW5ncyI6eyIkaWQiOiIyNTcyIiwiRm9udFNpemUiOjEwLCJGb250TmFtZSI6IkNhbGlicmkiLCJJc0JvbGQiOmZhbHNlLCJJc0l0YWxpYyI6ZmFsc2UsIklzVW5kZXJsaW5lZCI6ZmFsc2UsIlBhcmVudFN0eWxlIjpudWxsfSwiQXV0b1NpemUiOjAsIkZvcmVncm91bmQiOnsiJGlkIjoiMjU3MyIsIkNvbG9yIjp7IiRpZCI6IjI1NzQiLCJBIjoyNTUsIlIiOjIzMiwiRyI6MjMyLCJCIjoyMzJ9fSwiTWF4V2lkdGgiOjIwMC4wLCJNYXhIZWlnaHQiOiJJbmZpbml0eSIsIlNtYXJ0Rm9yZWdyb3VuZElzQWN0aXZlIjpmYWxzZSwiSG9yaXpvbnRhbEFsaWdubWVudCI6MSwiVmVydGljYWxBbGlnbm1lbnQiOjEsIlNtYXJ0Rm9yZWdyb3VuZCI6bnVsbCwiQmFja2dyb3VuZEZpbGxUeXBlIjowLCJNYXJnaW4iOnsiJGlkIjoiMjU3NSIsIlRvcCI6MC4wLCJMZWZ0IjowLjAsIlJpZ2h0IjowLjAsIkJvdHRvbSI6MC4wfSwiUGFkZGluZyI6eyIkaWQiOiIyNTc2IiwiVG9wIjowLjAsIkxlZnQiOjAuMCwiUmlnaHQiOjAuMCwiQm90dG9tIjowLjB9LCJCYWNrZ3JvdW5kIjp7IiRpZCI6IjI1NzciLCJDb2xvciI6eyIkaWQiOiIyNTc4IiwiQSI6ODksIlIiOjAsIkciOjAsIkIiOjB9fSwiSXNWaXNpYmxlIjp0cnVlLCJXaWR0aCI6MC4wLCJIZWlnaHQiOjAuMCwiQm9yZGVyU3R5bGUiOnsiJGlkIjoiMjU3OSIsIkxpbmVDb2xvciI6bnVsbCwiTGluZVdlaWdodCI6MC4wLCJMaW5lVHlwZSI6MCwiUGFyZW50U3R5bGUiOm51bGx9LCJQYXJlbnRTdHlsZSI6bnVsbH0sIkR1cmF0aW9uU3R5bGUiOnsiJGlkIjoiMjU4MCIsIkZvbnRTZXR0aW5ncyI6eyIkaWQiOiIyNTgxIiwiRm9udFNpemUiOjEwLCJGb250TmFtZSI6IkNhbGlicmkiLCJJc0JvbGQiOmZhbHNlLCJJc0l0YWxpYyI6ZmFsc2UsIklzVW5kZXJsaW5lZCI6ZmFsc2UsIlBhcmVudFN0eWxlIjpudWxsfSwiQXV0b1NpemUiOjAsIkZvcmVncm91bmQiOnsiJGlkIjoiMjU4MiIsIkNvbG9yIjp7IiRpZCI6IjI1ODMiLCJBIjoyNTUsIlIiOjIzNywiRyI6MTI1LCJCIjo0OX19LCJNYXhXaWR0aCI6MjAwLjAsIk1heEhlaWdodCI6IkluZmluaXR5IiwiU21hcnRGb3JlZ3JvdW5kSXNBY3RpdmUiOmZhbHNlLCJIb3Jpem9udGFsQWxpZ25tZW50IjowLCJWZXJ0aWNhbEFsaWdubWVudCI6MSwiU21hcnRGb3JlZ3JvdW5kIjpudWxsLCJCYWNrZ3JvdW5kRmlsbFR5cGUiOjAsIk1hcmdpbiI6eyIkaWQiOiIyNTg0IiwiVG9wIjowLjAsIkxlZnQiOjAuMCwiUmlnaHQiOjAuMCwiQm90dG9tIjowLjB9LCJQYWRkaW5nIjp7IiRpZCI6IjI1ODUiLCJUb3AiOjAuMCwiTGVmdCI6MC4wLCJSaWdodCI6MC4wLCJCb3R0b20iOjAuMH0sIkJhY2tncm91bmQiOnsiJGlkIjoiMjU4NiIsIkNvbG9yIjp7IiRpZCI6IjI1ODciLCJBIjoyNTUsIlIiOjIzNywiRyI6MTI1LCJCIjo0OX19LCJJc1Zpc2libGUiOnRydWUsIldpZHRoIjowLjAsIkhlaWdodCI6MC4wLCJCb3JkZXJTdHlsZSI6eyIkaWQiOiIyNTg4IiwiTGluZUNvbG9yIjpudWxsLCJMaW5lV2VpZ2h0IjowLjAsIkxpbmVUeXBlIjowLCJQYXJlbnRTdHlsZSI6bnVsbH0sIlBhcmVudFN0eWxlIjpudWxsfSwiSG9yaXpvbnRhbENvbm5lY3RvclN0eWxlIjp7IiRpZCI6IjI1ODkiLCJMaW5lQ29sb3IiOnsiJGlkIjoiMjU5MCIsIiR0eXBlIjoiTkxSRS5Db21tb24uRG9tLlNvbGlkQ29sb3JCcnVzaCwgTkxSRS5Db21tb24iLCJDb2xvciI6eyIkaWQiOiIyNTkxIiwiQSI6MjU1LCJSIjowLCJHIjowLCJCIjowfX0sIkxpbmVXZWlnaHQiOjAuMCwiTGluZVR5cGUiOjAsIlBhcmVudFN0eWxlIjpudWxsfSwiVmVydGljYWxDb25uZWN0b3JTdHlsZSI6eyIkaWQiOiIyNTkyIiwiTGluZUNvbG9yIjp7IiRpZCI6IjI1OTMiLCIkdHlwZSI6Ik5MUkUuQ29tbW9uLkRvbS5Tb2xpZENvbG9yQnJ1c2gsIE5MUkUuQ29tbW9uIiwiQ29sb3IiOnsiJGlkIjoiMjU5NCIsIkEiOjI1NSwiUiI6MCwiRyI6MCwiQiI6MH19LCJMaW5lV2VpZ2h0IjowLjAsIkxpbmVUeXBlIjowLCJQYXJlbnRTdHlsZSI6bnVsbH0sIk1hcmdpbiI6bnVsbCwiU3RhcnREYXRlUG9zaXRpb24iOjMsIkVuZERhdGVQb3NpdGlvbiI6MywiRGF0ZUlzVmlzaWJsZSI6dHJ1ZSwiVGl0bGVQb3NpdGlvbiI6NCwiRHVyYXRpb25Qb3NpdGlvbiI6NiwiUGVyY2VudGFnZUNvbXBsZXRlZFBvc2l0aW9uIjoyLCJWYXJpYW5jZVBvc2l0aW9uIjo2LCJTcGFjaW5nIjozLCJJc0JlbG93VGltZWJhbmQiOnRydWUsIlBlcmNlbnRhZ2VDb21wbGV0ZVNoYXBlT3BhY2l0eSI6MzUsIkJhc2VsaW5lU3R5bGUiOnsiJGlkIjoiMjU5NSIsIlNoYXBlU3R5bGUiOnsiJGlkIjoiMjU5NiIsIk1hcmdpbiI6eyIkaWQiOiIyNTk3IiwiVG9wIjowLjAsIkxlZnQiOjAuMCwiUmlnaHQiOjAuMCwiQm90dG9tIjowLjB9LCJQYWRkaW5nIjp7IiRpZCI6IjI1OTgiLCJUb3AiOjAuMCwiTGVmdCI6MC4wLCJSaWdodCI6MC4wLCJCb3R0b20iOjAuMH0sIkJhY2tncm91bmQiOnsiJGlkIjoiMjU5OSIsIkNvbG9yIjp7IiRpZCI6IjI2MDAiLCJBIjoxNTMsIlIiOjAsIkciOjAsIkIiOjB9fSwiSXNWaXNpYmxlIjp0cnVlLCJXaWR0aCI6MC4wLCJIZWlnaHQiOjAuMCwiQm9yZGVyU3R5bGUiOnsiJGlkIjoiMjYwMSIsIkxpbmVDb2xvciI6bnVsbCwiTGluZVdlaWdodCI6MC4wLCJMaW5lVHlwZSI6MCwiUGFyZW50U3R5bGUiOm51bGx9LCJQYXJlbnRTdHlsZSI6bnVsbH0sIk1hcmdpbiI6eyIkaWQiOiIyNjAyIiwiVG9wIjowLjAsIkxlZnQiOjAuMCwiUmlnaHQiOjAuMCwiQm90dG9tIjowLjB9LCJQYWRkaW5nIjp7IiRpZCI6IjI2MDMiLCJUb3AiOjAuMCwiTGVmdCI6MC4wLCJSaWdodCI6MC4wLCJCb3R0b20iOjAuMH0sIkJhY2tncm91bmQiOm51bGwsIklzVmlzaWJsZSI6dHJ1ZSwiV2lkdGgiOjAuMCwiSGVpZ2h0IjowLjAsIkJvcmRlclN0eWxlIjpudWxsLCJQYXJlbnRTdHlsZSI6bnVsbH0sIlNoYXBlU3R5bGUiOnsiJGlkIjoiMjYwNCIsIk1hcmdpbiI6eyIkaWQiOiIyNjA1IiwiVG9wIjowLjAsIkxlZnQiOjQuMCwiUmlnaHQiOjQuMCwiQm90dG9tIjowLjB9LCJQYWRkaW5nIjp7IiRpZCI6IjI2MDYiLCJUb3AiOjAuMCwiTGVmdCI6MC4wLCJSaWdodCI6MC4wLCJCb3R0b20iOjAuMH0sIkJhY2tncm91bmQiOnsiJGlkIjoiMjYwNyIsIkNvbG9yIjp7IiRpZCI6IjI2MDgiLCJBIjoyNTUsIlIiOjMxLCJHIjo3MywiQiI6MTI1fX0sIklzVmlzaWJsZSI6dHJ1ZSwiV2lkdGgiOjAuMCwiSGVpZ2h0IjoxMC4wLCJCb3JkZXJTdHlsZSI6eyIkaWQiOiIyNjA5IiwiTGluZUNvbG9yIjp7IiRpZCI6IjI2MTAiLCIkdHlwZSI6Ik5MUkUuQ29tbW9uLkRvbS5Tb2xpZENvbG9yQnJ1c2gsIE5MUkUuQ29tbW9uIiwiQ29sb3IiOnsiJGlkIjoiMjYxMSIsIkEiOjI1NSwiUiI6MjM0LCJHIjoyMiwiQiI6MzB9fSwiTGluZVdlaWdodCI6MC4wLCJMaW5lVHlwZSI6MCwiUGFyZW50U3R5bGUiOm51bGx9LCJQYXJlbnRTdHlsZSI6bnVsbH0sIlRpdGxlU3R5bGUiOnsiJGlkIjoiMjYxMiIsIkZvbnRTZXR0aW5ncyI6eyIkaWQiOiIyNjEzIiwiRm9udFNpemUiOjExLCJGb250TmFtZSI6IkNhbGlicmkiLCJJc0JvbGQiOmZhbHNlLCJJc0l0YWxpYyI6ZmFsc2UsIklzVW5kZXJsaW5lZCI6ZmFsc2UsIlBhcmVudFN0eWxlIjpudWxsfSwiQXV0b1NpemUiOjIsIkZvcmVncm91bmQiOnsiJGlkIjoiMjYxNCIsIkNvbG9yIjp7IiRpZCI6IjI2MTUiLCJBIjoyNTUsIlIiOjAsIkciOjAsIkIiOjB9fSwiTWF4V2lkdGgiOjM1MC42ODQ0Nzg3NTk3NjU2MywiTWF4SGVpZ2h0IjoiSW5maW5pdHkiLCJTbWFydEZvcmVncm91bmRJc0FjdGl2ZSI6ZmFsc2UsIkhvcml6b250YWxBbGlnbm1lbnQiOjAsIlZlcnRpY2FsQWxpZ25tZW50IjoxLCJTbWFydEZvcmVncm91bmQiOm51bGwsIkJhY2tncm91bmRGaWxsVHlwZSI6MCwiTWFyZ2luIjp7IiRpZCI6IjI2MTYiLCJUb3AiOjAuMCwiTGVmdCI6MC4wLCJSaWdodCI6MC4wLCJCb3R0b20iOjAuMH0sIlBhZGRpbmciOnsiJGlkIjoiMjYxNyIsIlRvcCI6MC4wLCJMZWZ0IjowLjAsIlJpZ2h0IjowLjAsIkJvdHRvbSI6MC4wfSwiQmFja2dyb3VuZCI6eyIkaWQiOiIyNjE4IiwiQ29sb3IiOnsiJGlkIjoiMjYxOSIsIkEiOjAsIlIiOjI1NSwiRyI6MjU1LCJCIjoyNTV9fSwiSXNWaXNpYmxlIjp0cnVlLCJXaWR0aCI6MC4wLCJIZWlnaHQiOjAuMCwiQm9yZGVyU3R5bGUiOnsiJGlkIjoiMjYyMCIsIkxpbmVDb2xvciI6bnVsbCwiTGluZVdlaWdodCI6MC4wLCJMaW5lVHlwZSI6MCwiUGFyZW50U3R5bGUiOm51bGx9LCJQYXJlbnRTdHlsZSI6bnVsbH0sIkRhdGVTdHlsZSI6eyIkaWQiOiIyNjIxIiwiRm9udFNldHRpbmdzIjp7IiRpZCI6IjI2MjIiLCJGb250U2l6ZSI6MTAsIkZvbnROYW1lIjoiQ2FsaWJyaSIsIklzQm9sZCI6ZmFsc2UsIklzSXRhbGljIjpmYWxzZSwiSXNVbmRlcmxpbmVkIjpmYWxzZSwiUGFyZW50U3R5bGUiOm51bGx9LCJBdXRvU2l6ZSI6MCwiRm9yZWdyb3VuZCI6eyIkaWQiOiIyNjIzIiwiQ29sb3IiOnsiJGlkIjoiMjYyNCIsIkEiOjI1NSwiUiI6MTQsIkciOjQwLCJCIjo2NX19LCJNYXhXaWR0aCI6MjAwLjAsIk1heEhlaWdodCI6IkluZmluaXR5IiwiU21hcnRGb3JlZ3JvdW5kSXNBY3RpdmUiOmZhbHNlLCJIb3Jpem9udGFsQWxpZ25tZW50IjoyLCJWZXJ0aWNhbEFsaWdubWVudCI6MSwiU21hcnRGb3JlZ3JvdW5kIjpudWxsLCJCYWNrZ3JvdW5kRmlsbFR5cGUiOjAsIk1hcmdpbiI6eyIkaWQiOiIyNjI1IiwiVG9wIjowLjAsIkxlZnQiOjAuMCwiUmlnaHQiOjAuMCwiQm90dG9tIjowLjB9LCJQYWRkaW5nIjp7IiRpZCI6IjI2MjYiLCJUb3AiOjAuMCwiTGVmdCI6MC4wLCJSaWdodCI6MC4wLCJCb3R0b20iOjAuMH0sIkJhY2tncm91bmQiOnsiJGlkIjoiMjYyNyIsIkNvbG9yIjp7IiRpZCI6IjI2MjgiLCJBIjowLCJSIjoyNTUsIkciOjI1NSwiQiI6MjU1fX0sIklzVmlzaWJsZSI6dHJ1ZSwiV2lkdGgiOjAuMCwiSGVpZ2h0IjowLjAsIkJvcmRlclN0eWxlIjp7IiRpZCI6IjI2MjkiLCJMaW5lQ29sb3IiOm51bGwsIkxpbmVXZWlnaHQiOjAuMCwiTGluZVR5cGUiOjAsIlBhcmVudFN0eWxlIjpudWxsfSwiUGFyZW50U3R5bGUiOm51bGx9LCJEYXRlRm9ybWF0Ijp7IiRpZCI6IjI2MzAiLCJGb3JtYXRTdHJpbmciOiJNTU0geXl5eSIsIlNlcGFyYXRvciI6Ii8iLCJVc2VJbnRlcm5hdGlvbmFsRGF0ZUZvcm1hdCI6ZmFsc2UsIkRhdGVJc1Zpc2libGUiOnRydWUsIlRpbWVJc1Zpc2libGUiOmZhbHNlLCJIb3VyRGlnaXRzIjoxLCJBbVBtRGVzaWduYXRvciI6MiwiVHJpbTAwTWludXRlcyI6ZmFsc2UsIkxhc3RLbm93blZpc2liaWxpdHlTdGF0ZSI6bnVsbH0sIldlZWtOdW1iZXJpbmciOnsiJGlkIjoiMjYzMSIsIkZvcm1hdCI6MCwiSXNWaXNpYmxlIjpmYWxzZSwiTGFzdEtub3duVmlzaWJpbGl0eVN0YXRlIjpmYWxzZX0sIklzVmlzaWJsZSI6dHJ1ZSwiVmFyaWFuY2VTdHlsZSI6eyIkaWQiOiIyNjMyIiwiVGV4dFN0eWxlIjp7IiRpZCI6IjI2MzMiLCJGb250U2V0dGluZ3MiOnsiJGlkIjoiMjYzNCIsIkZvbnRTaXplIjoxMSwiRm9udE5hbWUiOiJDYWxpYnJpIiwiSXNCb2xkIjpmYWxzZSwiSXNJdGFsaWMiOmZhbHNlLCJJc1VuZGVybGluZWQiOmZhbHNlLCJQYXJlbnRTdHlsZSI6bnVsbH0sIkF1dG9TaXplIjowLCJGb3JlZ3JvdW5kIjp7IiRpZCI6IjI2MzUiLCJDb2xvciI6eyIkaWQiOiIyNjM2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I2MzciLCJUb3AiOjAuMCwiTGVmdCI6MC4wLCJSaWdodCI6MC4wLCJCb3R0b20iOjAuMH0sIlBhZGRpbmciOnsiJGlkIjoiMjYzOCIsIlRvcCI6MC4wLCJMZWZ0IjowLjAsIlJpZ2h0IjowLjAsIkJvdHRvbSI6MC4wfSwiQmFja2dyb3VuZCI6eyIkaWQiOiIyNjM5IiwiQ29sb3IiOnsiJGlkIjoiMjY0MCIsIkEiOjAsIlIiOjAsIkciOjAsIkIiOjB9fSwiSXNWaXNpYmxlIjp0cnVlLCJXaWR0aCI6MC4wLCJIZWlnaHQiOjAuMCwiQm9yZGVyU3R5bGUiOnsiJGlkIjoiMjY0MSIsIkxpbmVDb2xvciI6bnVsbCwiTGluZVdlaWdodCI6MC4wLCJMaW5lVHlwZSI6MCwiUGFyZW50U3R5bGUiOm51bGx9LCJQYXJlbnRTdHlsZSI6bnVsbH0sIlBhcmVudFN0eWxlIjpudWxsfSwiUGFyZW50U3R5bGUiOm51bGx9LCJJbmRleCI6MjgsIlNtYXJ0RHVyYXRpb25BY3RpdmF0ZWQiOmZhbHNlLCJEYXRlRm9ybWF0Ijp7IiRyZWYiOiIyNjMwIn0sIldlZWtOdW1iZXJpbmciOnsiJGlkIjoiMjY0MiIsIkZvcm1hdCI6MCwiSXNWaXNpYmxlIjpmYWxzZSwiTGFzdEtub3duVmlzaWJpbGl0eVN0YXRlIjpmYWxzZX0sIkJhc2VsaW5lRGF0YSI6eyIkaWQiOiIyNjQzIiwiU3RhcnREYXRlIjoiMjAyNS0wOS0wMlQwMDowMDowMFoiLCJFbmREYXRlIjoiMjAyNi0wNC0wMVQyMzo1OTowMFoifSwiSWQiOiJkNjJiNTY3Yi1jYzQ1LTRjNjItYjE1My1jNDhmZjA5NDQwMDgiLCJJbXBvcnRJZCI6bnVsbCwiVGl0bGUiOiJTdXBwb3J0IGZvciBSQyBhbmQgRGV0IEE6IFByb2N1cmVtZW50IGFuZCBNYW51ZmFjdHVyaW5nIHBoYXNlIChMTEIpKioiLCJOb3RlIjpudWxsLCJIeXBlcmxpbmsiOnsiJGlkIjoiMjY0NCIsIkFkZHJlc3MiOiIiLCJTdWJBZGRyZXNzIjoiIn0sIklzQ2hhbmdlZCI6ZmFsc2UsIklzTmV3IjpmYWxzZX19XSwiX21pbGVzdG9uZXMiOltdLCJJZCI6IjAwMDAwMDAwLTAwMDAtMDAwMC0wMDAwLTAwMDAwMDAwMDAwMCIsIklzU2luZ2xlSXRlbVJvdyI6dHJ1ZX0seyIkaWQiOiIyNjQ1IiwiX3Rhc2tzIjpbeyIkaWQiOiIyNjQ2IiwiX2F0dGFjaGVkTWlsZXN0b25lcyI6W10sIlRhc2tEZWZpbml0aW9uIjp7IiRpZCI6IjI2NDciLCJHcm91cE5hbWUiOm51bGwsIlN0YXJ0RGF0ZSI6IjIwMjYtMDQtMDJUMDA6MDA6MDBaIiwiRW5kRGF0ZSI6IjIwMjYtMDctMTRUMjM6NTk6MDBaIiwiUGVyY2VudGFnZUNvbXBsZXRlIjpudWxsLCJTdHlsZSI6eyIkaWQiOiIyNjQ4IiwiU2hhcGUiOjEsIlNoYXBlVGhpY2tuZXNzIjowLCJEdXJhdGlvbkZvcm1hdCI6MCwiSW5jbHVkZU5vbldvcmtpbmdEYXlzSW5EdXJhdGlvbiI6ZmFsc2UsIlBlcmNlbnRhZ2VDb21wbGV0ZVN0eWxlIjp7IiRpZCI6IjI2NDkiLCJGb250U2V0dGluZ3MiOnsiJGlkIjoiMjY1MCIsIkZvbnRTaXplIjoxMCwiRm9udE5hbWUiOiJDYWxpYnJpIiwiSXNCb2xkIjpmYWxzZSwiSXNJdGFsaWMiOmZhbHNlLCJJc1VuZGVybGluZWQiOmZhbHNlLCJQYXJlbnRTdHlsZSI6bnVsbH0sIkF1dG9TaXplIjowLCJGb3JlZ3JvdW5kIjp7IiRpZCI6IjI2NTEiLCJDb2xvciI6eyIkaWQiOiIyNjUyIiwiQSI6MjU1LCJSIjoyMzIsIkciOjIzMiwiQiI6MjMyfX0sIk1heFdpZHRoIjoyMDAuMCwiTWF4SGVpZ2h0IjoiSW5maW5pdHkiLCJTbWFydEZvcmVncm91bmRJc0FjdGl2ZSI6ZmFsc2UsIkhvcml6b250YWxBbGlnbm1lbnQiOjEsIlZlcnRpY2FsQWxpZ25tZW50IjoxLCJTbWFydEZvcmVncm91bmQiOm51bGwsIkJhY2tncm91bmRGaWxsVHlwZSI6MCwiTWFyZ2luIjp7IiRpZCI6IjI2NTMiLCJUb3AiOjAuMCwiTGVmdCI6MC4wLCJSaWdodCI6MC4wLCJCb3R0b20iOjAuMH0sIlBhZGRpbmciOnsiJGlkIjoiMjY1NCIsIlRvcCI6MC4wLCJMZWZ0IjowLjAsIlJpZ2h0IjowLjAsIkJvdHRvbSI6MC4wfSwiQmFja2dyb3VuZCI6eyIkaWQiOiIyNjU1IiwiQ29sb3IiOnsiJGlkIjoiMjY1NiIsIkEiOjg5LCJSIjowLCJHIjowLCJCIjowfX0sIklzVmlzaWJsZSI6dHJ1ZSwiV2lkdGgiOjAuMCwiSGVpZ2h0IjowLjAsIkJvcmRlclN0eWxlIjp7IiRpZCI6IjI2NTciLCJMaW5lQ29sb3IiOm51bGwsIkxpbmVXZWlnaHQiOjAuMCwiTGluZVR5cGUiOjAsIlBhcmVudFN0eWxlIjpudWxsfSwiUGFyZW50U3R5bGUiOm51bGx9LCJEdXJhdGlvblN0eWxlIjp7IiRpZCI6IjI2NTgiLCJGb250U2V0dGluZ3MiOnsiJGlkIjoiMjY1OSIsIkZvbnRTaXplIjoxMCwiRm9udE5hbWUiOiJDYWxpYnJpIiwiSXNCb2xkIjpmYWxzZSwiSXNJdGFsaWMiOmZhbHNlLCJJc1VuZGVybGluZWQiOmZhbHNlLCJQYXJlbnRTdHlsZSI6bnVsbH0sIkF1dG9TaXplIjowLCJGb3JlZ3JvdW5kIjp7IiRpZCI6IjI2NjAiLCJDb2xvciI6eyIkaWQiOiIyNjYxIiwiQSI6MjU1LCJSIjoyMzcsIkciOjEyNSwiQiI6NDl9fSwiTWF4V2lkdGgiOjIwMC4wLCJNYXhIZWlnaHQiOiJJbmZpbml0eSIsIlNtYXJ0Rm9yZWdyb3VuZElzQWN0aXZlIjpmYWxzZSwiSG9yaXpvbnRhbEFsaWdubWVudCI6MCwiVmVydGljYWxBbGlnbm1lbnQiOjEsIlNtYXJ0Rm9yZWdyb3VuZCI6bnVsbCwiQmFja2dyb3VuZEZpbGxUeXBlIjowLCJNYXJnaW4iOnsiJGlkIjoiMjY2MiIsIlRvcCI6MC4wLCJMZWZ0IjowLjAsIlJpZ2h0IjowLjAsIkJvdHRvbSI6MC4wfSwiUGFkZGluZyI6eyIkaWQiOiIyNjYzIiwiVG9wIjowLjAsIkxlZnQiOjAuMCwiUmlnaHQiOjAuMCwiQm90dG9tIjowLjB9LCJCYWNrZ3JvdW5kIjp7IiRpZCI6IjI2NjQiLCJDb2xvciI6eyIkaWQiOiIyNjY1IiwiQSI6MjU1LCJSIjoyMzcsIkciOjEyNSwiQiI6NDl9fSwiSXNWaXNpYmxlIjp0cnVlLCJXaWR0aCI6MC4wLCJIZWlnaHQiOjAuMCwiQm9yZGVyU3R5bGUiOnsiJGlkIjoiMjY2NiIsIkxpbmVDb2xvciI6bnVsbCwiTGluZVdlaWdodCI6MC4wLCJMaW5lVHlwZSI6MCwiUGFyZW50U3R5bGUiOm51bGx9LCJQYXJlbnRTdHlsZSI6bnVsbH0sIkhvcml6b250YWxDb25uZWN0b3JTdHlsZSI6eyIkaWQiOiIyNjY3IiwiTGluZUNvbG9yIjp7IiRpZCI6IjI2NjgiLCIkdHlwZSI6Ik5MUkUuQ29tbW9uLkRvbS5Tb2xpZENvbG9yQnJ1c2gsIE5MUkUuQ29tbW9uIiwiQ29sb3IiOnsiJGlkIjoiMjY2OSIsIkEiOjI1NSwiUiI6MCwiRyI6MCwiQiI6MH19LCJMaW5lV2VpZ2h0IjowLjAsIkxpbmVUeXBlIjowLCJQYXJlbnRTdHlsZSI6bnVsbH0sIlZlcnRpY2FsQ29ubmVjdG9yU3R5bGUiOnsiJGlkIjoiMjY3MCIsIkxpbmVDb2xvciI6eyIkaWQiOiIyNjcxIiwiJHR5cGUiOiJOTFJFLkNvbW1vbi5Eb20uU29saWRDb2xvckJydXNoLCBOTFJFLkNvbW1vbiIsIkNvbG9yIjp7IiRpZCI6IjI2NzIiLCJBIjoyNTUsIlIiOjAsIkciOjAsIkIiOjB9fSwiTGluZVdlaWdodCI6MC4wLCJMaW5lVHlwZSI6MCwiUGFyZW50U3R5bGUiOm51bGx9LCJNYXJnaW4iOm51bGwsIlN0YXJ0RGF0ZVBvc2l0aW9uIjozLCJFbmREYXRlUG9zaXRpb24iOjMsIkRhdGVJc1Zpc2libGUiOnRydWUsIlRpdGxlUG9zaXRpb24iOjQsIkR1cmF0aW9uUG9zaXRpb24iOjYsIlBlcmNlbnRhZ2VDb21wbGV0ZWRQb3NpdGlvbiI6MiwiVmFyaWFuY2VQb3NpdGlvbiI6NiwiU3BhY2luZyI6MywiSXNCZWxvd1RpbWViYW5kIjp0cnVlLCJQZXJjZW50YWdlQ29tcGxldGVTaGFwZU9wYWNpdHkiOjM1LCJCYXNlbGluZVN0eWxlIjp7IiRpZCI6IjI2NzMiLCJTaGFwZVN0eWxlIjp7IiRpZCI6IjI2NzQiLCJNYXJnaW4iOnsiJGlkIjoiMjY3NSIsIlRvcCI6MC4wLCJMZWZ0IjowLjAsIlJpZ2h0IjowLjAsIkJvdHRvbSI6MC4wfSwiUGFkZGluZyI6eyIkaWQiOiIyNjc2IiwiVG9wIjowLjAsIkxlZnQiOjAuMCwiUmlnaHQiOjAuMCwiQm90dG9tIjowLjB9LCJCYWNrZ3JvdW5kIjp7IiRpZCI6IjI2NzciLCJDb2xvciI6eyIkaWQiOiIyNjc4IiwiQSI6MTUzLCJSIjowLCJHIjowLCJCIjowfX0sIklzVmlzaWJsZSI6dHJ1ZSwiV2lkdGgiOjAuMCwiSGVpZ2h0IjowLjAsIkJvcmRlclN0eWxlIjp7IiRpZCI6IjI2NzkiLCJMaW5lQ29sb3IiOm51bGwsIkxpbmVXZWlnaHQiOjAuMCwiTGluZVR5cGUiOjAsIlBhcmVudFN0eWxlIjpudWxsfSwiUGFyZW50U3R5bGUiOm51bGx9LCJNYXJnaW4iOnsiJGlkIjoiMjY4MCIsIlRvcCI6MC4wLCJMZWZ0IjowLjAsIlJpZ2h0IjowLjAsIkJvdHRvbSI6MC4wfSwiUGFkZGluZyI6eyIkaWQiOiIyNjgxIiwiVG9wIjowLjAsIkxlZnQiOjAuMCwiUmlnaHQiOjAuMCwiQm90dG9tIjowLjB9LCJCYWNrZ3JvdW5kIjpudWxsLCJJc1Zpc2libGUiOnRydWUsIldpZHRoIjowLjAsIkhlaWdodCI6MC4wLCJCb3JkZXJTdHlsZSI6bnVsbCwiUGFyZW50U3R5bGUiOm51bGx9LCJTaGFwZVN0eWxlIjp7IiRpZCI6IjI2ODIiLCJNYXJnaW4iOnsiJGlkIjoiMjY4MyIsIlRvcCI6MC4wLCJMZWZ0Ijo0LjAsIlJpZ2h0Ijo0LjAsIkJvdHRvbSI6MC4wfSwiUGFkZGluZyI6eyIkaWQiOiIyNjg0IiwiVG9wIjowLjAsIkxlZnQiOjAuMCwiUmlnaHQiOjAuMCwiQm90dG9tIjowLjB9LCJCYWNrZ3JvdW5kIjp7IiRpZCI6IjI2ODUiLCJDb2xvciI6eyIkaWQiOiIyNjg2IiwiQSI6MjU1LCJSIjozMSwiRyI6NzMsIkIiOjEyNX19LCJJc1Zpc2libGUiOnRydWUsIldpZHRoIjowLjAsIkhlaWdodCI6MTAuMCwiQm9yZGVyU3R5bGUiOnsiJGlkIjoiMjY4NyIsIkxpbmVDb2xvciI6eyIkaWQiOiIyNjg4IiwiJHR5cGUiOiJOTFJFLkNvbW1vbi5Eb20uU29saWRDb2xvckJydXNoLCBOTFJFLkNvbW1vbiIsIkNvbG9yIjp7IiRpZCI6IjI2ODkiLCJBIjoyNTUsIlIiOjIzNCwiRyI6MjIsIkIiOjMwfX0sIkxpbmVXZWlnaHQiOjAuMCwiTGluZVR5cGUiOjAsIlBhcmVudFN0eWxlIjpudWxsfSwiUGFyZW50U3R5bGUiOm51bGx9LCJUaXRsZVN0eWxlIjp7IiRpZCI6IjI2OTAiLCJGb250U2V0dGluZ3MiOnsiJGlkIjoiMjY5MSIsIkZvbnRTaXplIjoxMSwiRm9udE5hbWUiOiJDYWxpYnJpIiwiSXNCb2xkIjpmYWxzZSwiSXNJdGFsaWMiOmZhbHNlLCJJc1VuZGVybGluZWQiOmZhbHNlLCJQYXJlbnRTdHlsZSI6bnVsbH0sIkF1dG9TaXplIjoyLCJGb3JlZ3JvdW5kIjp7IiRpZCI6IjI2OTIiLCJDb2xvciI6eyIkaWQiOiIyNjkzIiwiQSI6MjU1LCJSIjowLCJHIjowLCJCIjowfX0sIk1heFdpZHRoIjoyNTAuNjY3NzA5MzUwNTg1OTQsIk1heEhlaWdodCI6IkluZmluaXR5IiwiU21hcnRGb3JlZ3JvdW5kSXNBY3RpdmUiOmZhbHNlLCJIb3Jpem9udGFsQWxpZ25tZW50IjowLCJWZXJ0aWNhbEFsaWdubWVudCI6MSwiU21hcnRGb3JlZ3JvdW5kIjpudWxsLCJCYWNrZ3JvdW5kRmlsbFR5cGUiOjAsIk1hcmdpbiI6eyIkaWQiOiIyNjk0IiwiVG9wIjowLjAsIkxlZnQiOjAuMCwiUmlnaHQiOjAuMCwiQm90dG9tIjowLjB9LCJQYWRkaW5nIjp7IiRpZCI6IjI2OTUiLCJUb3AiOjAuMCwiTGVmdCI6MC4wLCJSaWdodCI6MC4wLCJCb3R0b20iOjAuMH0sIkJhY2tncm91bmQiOnsiJGlkIjoiMjY5NiIsIkNvbG9yIjp7IiRpZCI6IjI2OTciLCJBIjowLCJSIjoyNTUsIkciOjI1NSwiQiI6MjU1fX0sIklzVmlzaWJsZSI6dHJ1ZSwiV2lkdGgiOjAuMCwiSGVpZ2h0IjowLjAsIkJvcmRlclN0eWxlIjp7IiRpZCI6IjI2OTgiLCJMaW5lQ29sb3IiOm51bGwsIkxpbmVXZWlnaHQiOjAuMCwiTGluZVR5cGUiOjAsIlBhcmVudFN0eWxlIjpudWxsfSwiUGFyZW50U3R5bGUiOm51bGx9LCJEYXRlU3R5bGUiOnsiJGlkIjoiMjY5OSIsIkZvbnRTZXR0aW5ncyI6eyIkaWQiOiIyNzAwIiwiRm9udFNpemUiOjEwLCJGb250TmFtZSI6IkNhbGlicmkiLCJJc0JvbGQiOmZhbHNlLCJJc0l0YWxpYyI6ZmFsc2UsIklzVW5kZXJsaW5lZCI6ZmFsc2UsIlBhcmVudFN0eWxlIjpudWxsfSwiQXV0b1NpemUiOjAsIkZvcmVncm91bmQiOnsiJGlkIjoiMjcwMSIsIkNvbG9yIjp7IiRpZCI6IjI3MDIiLCJBIjoyNTUsIlIiOjE0LCJHIjo0MCwiQiI6NjV9fSwiTWF4V2lkdGgiOjIwMC4wLCJNYXhIZWlnaHQiOiJJbmZpbml0eSIsIlNtYXJ0Rm9yZWdyb3VuZElzQWN0aXZlIjpmYWxzZSwiSG9yaXpvbnRhbEFsaWdubWVudCI6MiwiVmVydGljYWxBbGlnbm1lbnQiOjEsIlNtYXJ0Rm9yZWdyb3VuZCI6bnVsbCwiQmFja2dyb3VuZEZpbGxUeXBlIjowLCJNYXJnaW4iOnsiJGlkIjoiMjcwMyIsIlRvcCI6MC4wLCJMZWZ0IjowLjAsIlJpZ2h0IjowLjAsIkJvdHRvbSI6MC4wfSwiUGFkZGluZyI6eyIkaWQiOiIyNzA0IiwiVG9wIjowLjAsIkxlZnQiOjAuMCwiUmlnaHQiOjAuMCwiQm90dG9tIjowLjB9LCJCYWNrZ3JvdW5kIjp7IiRpZCI6IjI3MDUiLCJDb2xvciI6eyIkaWQiOiIyNzA2IiwiQSI6MCwiUiI6MjU1LCJHIjoyNTUsIkIiOjI1NX19LCJJc1Zpc2libGUiOnRydWUsIldpZHRoIjowLjAsIkhlaWdodCI6MC4wLCJCb3JkZXJTdHlsZSI6eyIkaWQiOiIyNzA3IiwiTGluZUNvbG9yIjpudWxsLCJMaW5lV2VpZ2h0IjowLjAsIkxpbmVUeXBlIjowLCJQYXJlbnRTdHlsZSI6bnVsbH0sIlBhcmVudFN0eWxlIjpudWxsfSwiRGF0ZUZvcm1hdCI6eyIkaWQiOiIyNzA4IiwiRm9ybWF0U3RyaW5nIjoiTU1NIHl5eXkiLCJTZXBhcmF0b3IiOiIvIiwiVXNlSW50ZXJuYXRpb25hbERhdGVGb3JtYXQiOmZhbHNlLCJEYXRlSXNWaXNpYmxlIjp0cnVlLCJUaW1lSXNWaXNpYmxlIjpmYWxzZSwiSG91ckRpZ2l0cyI6MSwiQW1QbURlc2lnbmF0b3IiOjIsIlRyaW0wME1pbnV0ZXMiOmZhbHNlLCJMYXN0S25vd25WaXNpYmlsaXR5U3RhdGUiOm51bGx9LCJXZWVrTnVtYmVyaW5nIjp7IiRpZCI6IjI3MDkiLCJGb3JtYXQiOjAsIklzVmlzaWJsZSI6ZmFsc2UsIkxhc3RLbm93blZpc2liaWxpdHlTdGF0ZSI6ZmFsc2V9LCJJc1Zpc2libGUiOnRydWUsIlZhcmlhbmNlU3R5bGUiOnsiJGlkIjoiMjcxMCIsIlRleHRTdHlsZSI6eyIkaWQiOiIyNzExIiwiRm9udFNldHRpbmdzIjp7IiRpZCI6IjI3MTIiLCJGb250U2l6ZSI6MTEsIkZvbnROYW1lIjoiQ2FsaWJyaSIsIklzQm9sZCI6ZmFsc2UsIklzSXRhbGljIjpmYWxzZSwiSXNVbmRlcmxpbmVkIjpmYWxzZSwiUGFyZW50U3R5bGUiOm51bGx9LCJBdXRvU2l6ZSI6MCwiRm9yZWdyb3VuZCI6eyIkaWQiOiIyNzEzIiwiQ29sb3IiOnsiJGlkIjoiMjcxNC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yNzE1IiwiVG9wIjowLjAsIkxlZnQiOjAuMCwiUmlnaHQiOjAuMCwiQm90dG9tIjowLjB9LCJQYWRkaW5nIjp7IiRpZCI6IjI3MTYiLCJUb3AiOjAuMCwiTGVmdCI6MC4wLCJSaWdodCI6MC4wLCJCb3R0b20iOjAuMH0sIkJhY2tncm91bmQiOnsiJGlkIjoiMjcxNyIsIkNvbG9yIjp7IiRpZCI6IjI3MTgiLCJBIjowLCJSIjowLCJHIjowLCJCIjowfX0sIklzVmlzaWJsZSI6dHJ1ZSwiV2lkdGgiOjAuMCwiSGVpZ2h0IjowLjAsIkJvcmRlclN0eWxlIjp7IiRpZCI6IjI3MTkiLCJMaW5lQ29sb3IiOm51bGwsIkxpbmVXZWlnaHQiOjAuMCwiTGluZVR5cGUiOjAsIlBhcmVudFN0eWxlIjpudWxsfSwiUGFyZW50U3R5bGUiOm51bGx9LCJQYXJlbnRTdHlsZSI6bnVsbH0sIlBhcmVudFN0eWxlIjpudWxsfSwiSW5kZXgiOjI5LCJTbWFydER1cmF0aW9uQWN0aXZhdGVkIjpmYWxzZSwiRGF0ZUZvcm1hdCI6eyIkcmVmIjoiMjcwOCJ9LCJXZWVrTnVtYmVyaW5nIjp7IiRpZCI6IjI3MjAiLCJGb3JtYXQiOjAsIklzVmlzaWJsZSI6ZmFsc2UsIkxhc3RLbm93blZpc2liaWxpdHlTdGF0ZSI6ZmFsc2V9LCJCYXNlbGluZURhdGEiOnsiJGlkIjoiMjcyMSIsIlN0YXJ0RGF0ZSI6IjIwMjYtMDQtMDJUMDA6MDA6MDBaIiwiRW5kRGF0ZSI6IjIwMjYtMDctMTRUMjM6NTk6MDBaIn0sIklkIjoiMWQ4OTQyYTUtZjg4NS00YmM4LWE3OTgtMGIwMWNlZmVlYmE3IiwiSW1wb3J0SWQiOm51bGwsIlRpdGxlIjoiU3VwcG9ydCBmb3IgUkMgYW5kIERldCBBOiBJbnN0YWxsYXRpb24gcGhhc2UgKExMQikqKioiLCJOb3RlIjpudWxsLCJIeXBlcmxpbmsiOnsiJGlkIjoiMjcyMiIsIkFkZHJlc3MiOiIiLCJTdWJBZGRyZXNzIjoiIn0sIklzQ2hhbmdlZCI6ZmFsc2UsIklzTmV3IjpmYWxzZX19XSwiX21pbGVzdG9uZXMiOltdLCJJZCI6IjAwMDAwMDAwLTAwMDAtMDAwMC0wMDAwLTAwMDAwMDAwMDAwMCIsIklzU2luZ2xlSXRlbVJvdyI6dHJ1ZX1dLCJJbmRleCI6MjEsIklkIjoiNGNhZjA3YzItYTI2Mi00NTRlLWExYWUtMDg2OWZlZTZhYmZjIiwiSGVhZGVyVGV4dCI6bnVsbCwiSXNEZWZhdWx0Ijp0cnVlLCJTdHlsZSI6eyIkaWQiOiIyNzIzIiwiSGVhZGVyU3R5bGUiOnsiJGlkIjoiMjcyNCIsIlRleHRTdHlsZSI6eyIkaWQiOiIyNzI1IiwiRm9udFNldHRpbmdzIjp7IiRpZCI6IjI3MjYiLCJGb250U2l6ZSI6MTEsIkZvbnROYW1lIjoiQ2FsaWJyaSIsIklzQm9sZCI6ZmFsc2UsIklzSXRhbGljIjpmYWxzZSwiSXNVbmRlcmxpbmVkIjpmYWxzZSwiUGFyZW50U3R5bGUiOm51bGx9LCJBdXRvU2l6ZSI6MiwiRm9yZWdyb3VuZCI6eyIkaWQiOiIyNzI3IiwiQ29sb3IiOnsiJGlkIjoiMjcyOCIsIkEiOjI1NSwiUiI6MCwiRyI6MCwiQiI6MH19LCJNYXhXaWR0aCI6IkluZmluaXR5IiwiTWF4SGVpZ2h0IjoiSW5maW5pdHkiLCJTbWFydEZvcmVncm91bmRJc0FjdGl2ZSI6ZmFsc2UsIkhvcml6b250YWxBbGlnbm1lbnQiOjAsIlZlcnRpY2FsQWxpZ25tZW50IjowLCJTbWFydEZvcmVncm91bmQiOm51bGwsIkJhY2tncm91bmRGaWxsVHlwZSI6MCwiTWFyZ2luIjp7IiRpZCI6IjI3MjkiLCJUb3AiOjAuMCwiTGVmdCI6MC4wLCJSaWdodCI6MC4wLCJCb3R0b20iOjAuMH0sIlBhZGRpbmciOnsiJGlkIjoiMjczMCIsIlRvcCI6MC4wLCJMZWZ0IjowLjAsIlJpZ2h0IjowLjAsIkJvdHRvbSI6MC4wfSwiQmFja2dyb3VuZCI6eyIkaWQiOiIyNzMxIiwiQ29sb3IiOnsiJGlkIjoiMjczMiIsIkEiOjI1NSwiUiI6MCwiRyI6MCwiQiI6MH19LCJJc1Zpc2libGUiOnRydWUsIldpZHRoIjowLjAsIkhlaWdodCI6MC4wLCJCb3JkZXJTdHlsZSI6bnVsbCwiUGFyZW50U3R5bGUiOm51bGx9LCJSZWN0YW5nbGVTdHlsZSI6eyIkaWQiOiIyNzMzIiwiTWFyZ2luIjp7IiRpZCI6IjI3MzQiLCJUb3AiOjAuMCwiTGVmdCI6MC4wLCJSaWdodCI6MC4wLCJCb3R0b20iOjAuMH0sIlBhZGRpbmciOnsiJGlkIjoiMjczNSIsIlRvcCI6MC4wLCJMZWZ0IjowLjAsIlJpZ2h0IjowLjAsIkJvdHRvbSI6MC4wfSwiQmFja2dyb3VuZCI6eyIkaWQiOiIyNzM2IiwiQ29sb3IiOnsiJGlkIjoiMjczNyIsIkEiOjEyNywiUiI6MTUsIkciOjE1OCwiQiI6MjEzfX0sIklzVmlzaWJsZSI6dHJ1ZSwiV2lkdGgiOjAuMCwiSGVpZ2h0IjowLjAsIkJvcmRlclN0eWxlIjp7IiRpZCI6IjI3MzgiLCJMaW5lQ29sb3IiOnsiJGlkIjoiMjczOSIsIiR0eXBlIjoiTkxSRS5Db21tb24uRG9tLlNvbGlkQ29sb3JCcnVzaCwgTkxSRS5Db21tb24iLCJDb2xvciI6eyIkaWQiOiIyNzQwIiwiQSI6MjU1LCJSIjoyNTUsIkciOjAsIkIiOjB9fSwiTGluZVdlaWdodCI6MC4wLCJMaW5lVHlwZSI6MCwiUGFyZW50U3R5bGUiOm51bGx9LCJQYXJlbnRTdHlsZSI6bnVsbH0sIk1hcmdpbiI6eyIkaWQiOiIyNzQxIiwiVG9wIjowLjAsIkxlZnQiOjAuMCwiUmlnaHQiOjAuMCwiQm90dG9tIjowLjB9LCJQYWRkaW5nIjp7IiRpZCI6IjI3NDIiLCJUb3AiOjAuMCwiTGVmdCI6MC4wLCJSaWdodCI6MC4wLCJCb3R0b20iOjAuMH0sIkJhY2tncm91bmQiOm51bGwsIklzVmlzaWJsZSI6dHJ1ZSwiV2lkdGgiOjAuMCwiSGVpZ2h0IjowLjAsIkJvcmRlclN0eWxlIjpudWxsLCJQYXJlbnRTdHlsZSI6bnVsbH0sIkJhY2tncm91bmRTdHlsZSI6eyIkaWQiOiIyNzQzIiwiTWFyZ2luIjp7IiRpZCI6IjI3NDQiLCJUb3AiOjAuMCwiTGVmdCI6MC4wLCJSaWdodCI6MC4wLCJCb3R0b20iOjAuMH0sIlBhZGRpbmciOnsiJGlkIjoiMjc0NSIsIlRvcCI6MC4wLCJMZWZ0IjowLjAsIlJpZ2h0IjowLjAsIkJvdHRvbSI6MC4wfSwiQmFja2dyb3VuZCI6eyIkaWQiOiIyNzQ2IiwiQ29sb3IiOnsiJGlkIjoiMjc0NyIsIkEiOjUxLCJSIjoyMDAsIkciOjIwMCwiQiI6MjAwfX0sIklzVmlzaWJsZSI6dHJ1ZSwiV2lkdGgiOjAuMCwiSGVpZ2h0IjowLjAsIkJvcmRlclN0eWxlIjp7IiRpZCI6IjI3NDgiLCJMaW5lQ29sb3IiOnsiJGlkIjoiMjc0OSIsIiR0eXBlIjoiTkxSRS5Db21tb24uRG9tLlNvbGlkQ29sb3JCcnVzaCwgTkxSRS5Db21tb24iLCJDb2xvciI6eyIkaWQiOiIyNzUwIiwiQSI6MjU1LCJSIjoyMzQsIkciOjIyLCJCIjozMH19LCJMaW5lV2VpZ2h0IjowLjAsIkxpbmVUeXBlIjowLCJQYXJlbnRTdHlsZSI6bnVsbH0sIlBhcmVudFN0eWxlIjpudWxsfSwiTWFyZ2luIjp7IiRpZCI6IjI3NTEiLCJUb3AiOjAuMCwiTGVmdCI6MC4wLCJSaWdodCI6MC4wLCJCb3R0b20iOjAuMH0sIlBhZGRpbmciOnsiJGlkIjoiMjc1MiIsIlRvcCI6MC4wLCJMZWZ0IjowLjAsIlJpZ2h0IjowLjAsIkJvdHRvbSI6MC4wfSwiSXNWaXNpYmxlIjp0cnVlLCJXaWR0aCI6MC4wLCJIZWlnaHQiOjAuMCwiQm9yZGVyU3R5bGUiOnsiJGlkIjoiMjc1MyIsIkxpbmVDb2xvciI6bnVsbCwiTGluZVdlaWdodCI6MC4wLCJMaW5lVHlwZSI6MCwiUGFyZW50U3R5bGUiOm51bGx9LCJQYXJlbnRTdHlsZSI6bnVsbH19XSwiSWQiOiJmYTQyZDYzZC1hYWEwLTQ3ZGYtOTYwOS02NTQ2NDlhOGQyOTgiLCJJbmRleCI6MjEsIkhlYWRlclRleHQiOiJOby4gMyAtIENyaXRpY2FsIFBhdGggXHJcbig2MSBkYXlzIFRGKSIsIlN0eWxlIjp7IiRpZCI6IjI3NTQiLCJTdHlsZUlkIjoiMDcwMmRlYTgtYzExNC00ZDcxLWJlNDAtY2QzMDYyYzQ2OTcwIiwiSGVhZGVyU3R5bGUiOnsiJGlkIjoiMjc1NSIsIlRleHRJc1ZlcnRpY2FsIjpmYWxzZSwiVGV4dFN0eWxlIjp7IiRpZCI6IjI3NTYiLCJGb250U2V0dGluZ3MiOnsiJGlkIjoiMjc1NyIsIkZvbnRTaXplIjoxMSwiRm9udE5hbWUiOiJDYWxpYnJpIiwiSXNCb2xkIjpmYWxzZSwiSXNJdGFsaWMiOmZhbHNlLCJJc1VuZGVybGluZWQiOmZhbHNlLCJQYXJlbnRTdHlsZSI6bnVsbH0sIkF1dG9TaXplIjoyLCJGb3JlZ3JvdW5kIjp7IiRpZCI6IjI3NTgiLCJDb2xvciI6eyIkaWQiOiIyNzU5IiwiQSI6MjU1LCJSIjoyNTUsIkciOjI1NSwiQiI6MjU1fX0sIk1heFdpZHRoIjoiSW5maW5pdHkiLCJNYXhIZWlnaHQiOiJJbmZpbml0eSIsIlNtYXJ0Rm9yZWdyb3VuZElzQWN0aXZlIjpmYWxzZSwiSG9yaXpvbnRhbEFsaWdubWVudCI6MCwiVmVydGljYWxBbGlnbm1lbnQiOjAsIlNtYXJ0Rm9yZWdyb3VuZCI6bnVsbCwiQmFja2dyb3VuZEZpbGxUeXBlIjowLCJNYXJnaW4iOnsiJGlkIjoiMjc2MCIsIlRvcCI6MC4wLCJMZWZ0IjowLjAsIlJpZ2h0IjowLjAsIkJvdHRvbSI6MC4wfSwiUGFkZGluZyI6eyIkaWQiOiIyNzYxIiwiVG9wIjowLjAsIkxlZnQiOjAuMCwiUmlnaHQiOjAuMCwiQm90dG9tIjowLjB9LCJCYWNrZ3JvdW5kIjp7IiRpZCI6IjI3NjIiLCJDb2xvciI6eyIkaWQiOiIyNzYzIiwiQSI6MjU1LCJSIjoyNTUsIkciOjI1NSwiQiI6MjU1fX0sIklzVmlzaWJsZSI6dHJ1ZSwiV2lkdGgiOjAuMCwiSGVpZ2h0IjowLjAsIkJvcmRlclN0eWxlIjpudWxsLCJQYXJlbnRTdHlsZSI6bnVsbH0sIlJlY3RhbmdsZVN0eWxlIjp7IiRpZCI6IjI3NjQiLCJNYXJnaW4iOnsiJGlkIjoiMjc2NSIsIlRvcCI6MC4wLCJMZWZ0IjowLjAsIlJpZ2h0IjowLjAsIkJvdHRvbSI6MC4wfSwiUGFkZGluZyI6eyIkaWQiOiIyNzY2IiwiVG9wIjowLjAsIkxlZnQiOjAuMCwiUmlnaHQiOjAuMCwiQm90dG9tIjowLjB9LCJCYWNrZ3JvdW5kIjp7IiRpZCI6IjI3NjciLCJDb2xvciI6eyIkaWQiOiIyNzY4IiwiQSI6MjU1LCJSIjoyMSwiRyI6OTYsIkIiOjEzMH19LCJJc1Zpc2libGUiOnRydWUsIldpZHRoIjowLjAsIkhlaWdodCI6MC4wLCJCb3JkZXJTdHlsZSI6eyIkaWQiOiIyNzY5IiwiTGluZUNvbG9yIjp7IiRpZCI6IjI3NzAiLCIkdHlwZSI6Ik5MUkUuQ29tbW9uLkRvbS5Tb2xpZENvbG9yQnJ1c2gsIE5MUkUuQ29tbW9uIiwiQ29sb3IiOnsiJGlkIjoiMjc3MSIsIkEiOjI1NSwiUiI6MjU1LCJHIjoyNTUsIkIiOjI1NX19LCJMaW5lV2VpZ2h0IjowLjAsIkxpbmVUeXBlIjowLCJQYXJlbnRTdHlsZSI6bnVsbH0sIlBhcmVudFN0eWxlIjpudWxsfSwiTWFyZ2luIjp7IiRpZCI6IjI3NzIiLCJUb3AiOjAuMCwiTGVmdCI6MC4wLCJSaWdodCI6MC4wLCJCb3R0b20iOjAuMH0sIlBhZGRpbmciOnsiJGlkIjoiMjc3MyIsIlRvcCI6MC4wLCJMZWZ0IjowLjAsIlJpZ2h0IjowLjAsIkJvdHRvbSI6MC4wfSwiQmFja2dyb3VuZCI6bnVsbCwiSXNWaXNpYmxlIjp0cnVlLCJXaWR0aCI6MC4wLCJIZWlnaHQiOjAuMCwiQm9yZGVyU3R5bGUiOm51bGwsIlBhcmVudFN0eWxlIjpudWxsfSwiQmFja2dyb3VuZFN0eWxlIjp7IiRpZCI6IjI3NzQiLCJNYXJnaW4iOnsiJGlkIjoiMjc3NSIsIlRvcCI6MC4wLCJMZWZ0IjowLjAsIlJpZ2h0IjowLjAsIkJvdHRvbSI6MC4wfSwiUGFkZGluZyI6eyIkaWQiOiIyNzc2IiwiVG9wIjowLjAsIkxlZnQiOjAuMCwiUmlnaHQiOjAuMCwiQm90dG9tIjowLjB9LCJCYWNrZ3JvdW5kIjp7IiRpZCI6IjI3NzciLCJDb2xvciI6eyIkaWQiOiIyNzc4IiwiQSI6NTEsIlIiOjIwMCwiRyI6MjAwLCJCIjoyMDB9fSwiSXNWaXNpYmxlIjp0cnVlLCJXaWR0aCI6MC4wLCJIZWlnaHQiOjAuMCwiQm9yZGVyU3R5bGUiOnsiJGlkIjoiMjc3OSIsIkxpbmVDb2xvciI6eyIkaWQiOiIyNzgwIiwiJHR5cGUiOiJOTFJFLkNvbW1vbi5Eb20uU29saWRDb2xvckJydXNoLCBOTFJFLkNvbW1vbiIsIkNvbG9yIjp7IiRpZCI6IjI3ODEiLCJBIjoyNTUsIlIiOjIzNCwiRyI6MjIsIkIiOjMwfX0sIkxpbmVXZWlnaHQiOjAuMCwiTGluZVR5cGUiOjAsIlBhcmVudFN0eWxlIjpudWxsfSwiUGFyZW50U3R5bGUiOm51bGx9LCJJc0Fib3ZlVGltZWJhbmQiOmZhbHNlLCJTcGFjaW5nIjozLCJEZWZhdWx0U3dpbWxhbmVUYXNrU3R5bGUiOnsiJGlkIjoiMjc4MiIsIiR0eXBlIjoiTkxSRS5Db21tb24uRG9tLlN0eWxlcy5FeHBsaWNpdFNldGFibGVUYXNrU3R5bGUsIE5MUkUuQ29tbW9uIiwiU2hhcGUiOjEsIlNoYXBlVGhpY2tuZXNzIjowLCJEdXJhdGlvbkZvcm1hdCI6MCwiSW5jbHVkZU5vbldvcmtpbmdEYXlzSW5EdXJhdGlvbiI6ZmFsc2UsIlBlcmNlbnRhZ2VDb21wbGV0ZVN0eWxlIjp7IiRpZCI6IjI3ODMiLCJGb250U2V0dGluZ3MiOnsiJGlkIjoiMjc4NCIsIkZvbnRTaXplIjoxMCwiRm9udE5hbWUiOiJDYWxpYnJpIiwiSXNCb2xkIjpmYWxzZSwiSXNJdGFsaWMiOmZhbHNlLCJJc1VuZGVybGluZWQiOmZhbHNlLCJQYXJlbnRTdHlsZSI6bnVsbH0sIkF1dG9TaXplIjowLCJGb3JlZ3JvdW5kIjp7IiRpZCI6IjI3ODUiLCJDb2xvciI6eyIkaWQiOiIyNzg2IiwiQSI6MjU1LCJSIjoyMzIsIkciOjIzMiwiQiI6MjMyfX0sIk1heFdpZHRoIjoyMDAuMCwiTWF4SGVpZ2h0IjoiSW5maW5pdHkiLCJTbWFydEZvcmVncm91bmRJc0FjdGl2ZSI6ZmFsc2UsIkhvcml6b250YWxBbGlnbm1lbnQiOjEsIlZlcnRpY2FsQWxpZ25tZW50IjoxLCJTbWFydEZvcmVncm91bmQiOm51bGwsIkJhY2tncm91bmRGaWxsVHlwZSI6MCwiTWFyZ2luIjp7IiRpZCI6IjI3ODciLCJUb3AiOjAuMCwiTGVmdCI6MC4wLCJSaWdodCI6MC4wLCJCb3R0b20iOjAuMH0sIlBhZGRpbmciOnsiJGlkIjoiMjc4OCIsIlRvcCI6MC4wLCJMZWZ0IjowLjAsIlJpZ2h0IjowLjAsIkJvdHRvbSI6MC4wfSwiQmFja2dyb3VuZCI6eyIkaWQiOiIyNzg5IiwiQ29sb3IiOnsiJGlkIjoiMjc5MCIsIkEiOjg5LCJSIjowLCJHIjowLCJCIjowfX0sIklzVmlzaWJsZSI6dHJ1ZSwiV2lkdGgiOjAuMCwiSGVpZ2h0IjowLjAsIkJvcmRlclN0eWxlIjp7IiRpZCI6IjI3OTEiLCJMaW5lQ29sb3IiOm51bGwsIkxpbmVXZWlnaHQiOjAuMCwiTGluZVR5cGUiOjAsIlBhcmVudFN0eWxlIjpudWxsfSwiUGFyZW50U3R5bGUiOm51bGx9LCJEdXJhdGlvblN0eWxlIjp7IiRpZCI6IjI3OTIiLCJGb250U2V0dGluZ3MiOnsiJGlkIjoiMjc5MyIsIkZvbnRTaXplIjoxMCwiRm9udE5hbWUiOiJDYWxpYnJpIiwiSXNCb2xkIjpmYWxzZSwiSXNJdGFsaWMiOmZhbHNlLCJJc1VuZGVybGluZWQiOmZhbHNlLCJQYXJlbnRTdHlsZSI6bnVsbH0sIkF1dG9TaXplIjowLCJGb3JlZ3JvdW5kIjp7IiRpZCI6IjI3OTQiLCJDb2xvciI6eyIkaWQiOiIyNzk1IiwiQSI6MjU1LCJSIjoyMzcsIkciOjEyNSwiQiI6NDl9fSwiTWF4V2lkdGgiOjIwMC4wLCJNYXhIZWlnaHQiOiJJbmZpbml0eSIsIlNtYXJ0Rm9yZWdyb3VuZElzQWN0aXZlIjpmYWxzZSwiSG9yaXpvbnRhbEFsaWdubWVudCI6MCwiVmVydGljYWxBbGlnbm1lbnQiOjEsIlNtYXJ0Rm9yZWdyb3VuZCI6bnVsbCwiQmFja2dyb3VuZEZpbGxUeXBlIjowLCJNYXJnaW4iOnsiJGlkIjoiMjc5NiIsIlRvcCI6MC4wLCJMZWZ0IjowLjAsIlJpZ2h0IjowLjAsIkJvdHRvbSI6MC4wfSwiUGFkZGluZyI6eyIkaWQiOiIyNzk3IiwiVG9wIjowLjAsIkxlZnQiOjAuMCwiUmlnaHQiOjAuMCwiQm90dG9tIjowLjB9LCJCYWNrZ3JvdW5kIjp7IiRpZCI6IjI3OTgiLCJDb2xvciI6eyIkaWQiOiIyNzk5IiwiQSI6MjU1LCJSIjoyMzcsIkciOjEyNSwiQiI6NDl9fSwiSXNWaXNpYmxlIjp0cnVlLCJXaWR0aCI6MC4wLCJIZWlnaHQiOjAuMCwiQm9yZGVyU3R5bGUiOnsiJGlkIjoiMjgwMCIsIkxpbmVDb2xvciI6bnVsbCwiTGluZVdlaWdodCI6MC4wLCJMaW5lVHlwZSI6MCwiUGFyZW50U3R5bGUiOm51bGx9LCJQYXJlbnRTdHlsZSI6bnVsbH0sIkhvcml6b250YWxDb25uZWN0b3JTdHlsZSI6eyIkaWQiOiIyODAxIiwiTGluZUNvbG9yIjp7IiRpZCI6IjI4MDIiLCIkdHlwZSI6Ik5MUkUuQ29tbW9uLkRvbS5Tb2xpZENvbG9yQnJ1c2gsIE5MUkUuQ29tbW9uIiwiQ29sb3IiOnsiJGlkIjoiMjgwMyIsIkEiOjI1NSwiUiI6MCwiRyI6MCwiQiI6MH19LCJMaW5lV2VpZ2h0IjowLjAsIkxpbmVUeXBlIjowLCJQYXJlbnRTdHlsZSI6bnVsbH0sIlZlcnRpY2FsQ29ubmVjdG9yU3R5bGUiOnsiJGlkIjoiMjgwNCIsIkxpbmVDb2xvciI6eyIkaWQiOiIyODA1IiwiJHR5cGUiOiJOTFJFLkNvbW1vbi5Eb20uU29saWRDb2xvckJydXNoLCBOTFJFLkNvbW1vbiIsIkNvbG9yIjp7IiRpZCI6IjI4MDYiLCJBIjoyNTUsIlIiOjAsIkciOjAsIkIiOjB9fSwiTGluZVdlaWdodCI6MC4wLCJMaW5lVHlwZSI6MCwiUGFyZW50U3R5bGUiOm51bGx9LCJNYXJnaW4iOm51bGwsIlN0YXJ0RGF0ZVBvc2l0aW9uIjozLCJFbmREYXRlUG9zaXRpb24iOjMsIkRhdGVJc1Zpc2libGUiOnRydWUsIlRpdGxlUG9zaXRpb24iOjQsIkR1cmF0aW9uUG9zaXRpb24iOjYsIlBlcmNlbnRhZ2VDb21wbGV0ZWRQb3NpdGlvbiI6MiwiVmFyaWFuY2VQb3NpdGlvbiI6NiwiU3BhY2luZyI6MywiSXNCZWxvd1RpbWViYW5kIjpmYWxzZSwiUGVyY2VudGFnZUNvbXBsZXRlU2hhcGVPcGFjaXR5IjozNSwiQmFzZWxpbmVTdHlsZSI6eyIkaWQiOiIyODA3IiwiU2hhcGVTdHlsZSI6eyIkaWQiOiIyODA4IiwiTWFyZ2luIjp7IiRpZCI6IjI4MDkiLCJUb3AiOjAuMCwiTGVmdCI6MC4wLCJSaWdodCI6MC4wLCJCb3R0b20iOjAuMH0sIlBhZGRpbmciOnsiJGlkIjoiMjgxMCIsIlRvcCI6MC4wLCJMZWZ0IjowLjAsIlJpZ2h0IjowLjAsIkJvdHRvbSI6MC4wfSwiQmFja2dyb3VuZCI6eyIkaWQiOiIyODExIiwiQ29sb3IiOnsiJGlkIjoiMjgxMiIsIkEiOjE1MywiUiI6MCwiRyI6MCwiQiI6MH19LCJJc1Zpc2libGUiOnRydWUsIldpZHRoIjowLjAsIkhlaWdodCI6MC4wLCJCb3JkZXJTdHlsZSI6eyIkaWQiOiIyODEzIiwiTGluZUNvbG9yIjpudWxsLCJMaW5lV2VpZ2h0IjowLjAsIkxpbmVUeXBlIjowLCJQYXJlbnRTdHlsZSI6bnVsbH0sIlBhcmVudFN0eWxlIjpudWxsfSwiTWFyZ2luIjp7IiRpZCI6IjI4MTQiLCJUb3AiOjAuMCwiTGVmdCI6MC4wLCJSaWdodCI6MC4wLCJCb3R0b20iOjAuMH0sIlBhZGRpbmciOnsiJGlkIjoiMjgxNSIsIlRvcCI6MC4wLCJMZWZ0IjowLjAsIlJpZ2h0IjowLjAsIkJvdHRvbSI6MC4wfSwiQmFja2dyb3VuZCI6bnVsbCwiSXNWaXNpYmxlIjp0cnVlLCJXaWR0aCI6MC4wLCJIZWlnaHQiOjAuMCwiQm9yZGVyU3R5bGUiOm51bGwsIlBhcmVudFN0eWxlIjpudWxsfSwiU2hhcGVTdHlsZSI6eyIkaWQiOiIyODE2IiwiTWFyZ2luIjp7IiRpZCI6IjI4MTciLCJUb3AiOjAuMCwiTGVmdCI6NC4wLCJSaWdodCI6NC4wLCJCb3R0b20iOjAuMH0sIlBhZGRpbmciOnsiJGlkIjoiMjgxOCIsIlRvcCI6MC4wLCJMZWZ0IjowLjAsIlJpZ2h0IjowLjAsIkJvdHRvbSI6MC4wfSwiQmFja2dyb3VuZCI6eyIkaWQiOiIyODE5IiwiQ29sb3IiOnsiJGlkIjoiMjgyMCIsIkEiOjI1NSwiUiI6MTUsIkciOjE1OCwiQiI6MjEzfX0sIklzVmlzaWJsZSI6dHJ1ZSwiV2lkdGgiOjAuMCwiSGVpZ2h0IjoxMC4wLCJCb3JkZXJTdHlsZSI6eyIkaWQiOiIyODIxIiwiTGluZUNvbG9yIjp7IiRpZCI6IjI4MjIiLCIkdHlwZSI6Ik5MUkUuQ29tbW9uLkRvbS5Tb2xpZENvbG9yQnJ1c2gsIE5MUkUuQ29tbW9uIiwiQ29sb3IiOnsiJGlkIjoiMjgyMyIsIkEiOjI1NSwiUiI6MjM0LCJHIjoyMiwiQiI6MzB9fSwiTGluZVdlaWdodCI6MC4wLCJMaW5lVHlwZSI6MCwiUGFyZW50U3R5bGUiOm51bGx9LCJQYXJlbnRTdHlsZSI6bnVsbH0sIlRpdGxlU3R5bGUiOnsiJGlkIjoiMjgyNCIsIkZvbnRTZXR0aW5ncyI6eyIkaWQiOiIyODI1IiwiRm9udFNpemUiOjExLCJGb250TmFtZSI6IkNhbGlicmkiLCJJc0JvbGQiOmZhbHNlLCJJc0l0YWxpYyI6ZmFsc2UsIklzVW5kZXJsaW5lZCI6ZmFsc2UsIlBhcmVudFN0eWxlIjpudWxsfSwiQXV0b1NpemUiOjAsIkZvcmVncm91bmQiOnsiJGlkIjoiMjgyNiIsIkNvbG9yIjp7IiRpZCI6IjI4Mjc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MjgyOCIsIlRvcCI6MC4wLCJMZWZ0IjowLjAsIlJpZ2h0IjowLjAsIkJvdHRvbSI6MC4wfSwiUGFkZGluZyI6eyIkaWQiOiIyODI5IiwiVG9wIjowLjAsIkxlZnQiOjAuMCwiUmlnaHQiOjAuMCwiQm90dG9tIjowLjB9LCJCYWNrZ3JvdW5kIjp7IiRpZCI6IjI4MzAiLCJDb2xvciI6eyIkaWQiOiIyODMxIiwiQSI6MjU1LCJSIjowLCJHIjowLCJCIjowfX0sIklzVmlzaWJsZSI6dHJ1ZSwiV2lkdGgiOjAuMCwiSGVpZ2h0IjowLjAsIkJvcmRlclN0eWxlIjp7IiRpZCI6IjI4MzIiLCJMaW5lQ29sb3IiOm51bGwsIkxpbmVXZWlnaHQiOjAuMCwiTGluZVR5cGUiOjAsIlBhcmVudFN0eWxlIjpudWxsfSwiUGFyZW50U3R5bGUiOm51bGx9LCJEYXRlU3R5bGUiOnsiJGlkIjoiMjgzMyIsIkZvbnRTZXR0aW5ncyI6eyIkaWQiOiIyODM0IiwiRm9udFNpemUiOjEwLCJGb250TmFtZSI6IkNhbGlicmkiLCJJc0JvbGQiOmZhbHNlLCJJc0l0YWxpYyI6ZmFsc2UsIklzVW5kZXJsaW5lZCI6ZmFsc2UsIlBhcmVudFN0eWxlIjpudWxsfSwiQXV0b1NpemUiOjAsIkZvcmVncm91bmQiOnsiJGlkIjoiMjgzNSIsIkNvbG9yIjp7IiRpZCI6IjI4MzYiLCJBIjoyNTUsIlIiOjE0LCJHIjo0MCwiQiI6NjV9fSwiTWF4V2lkdGgiOjIwMC4wLCJNYXhIZWlnaHQiOiJJbmZpbml0eSIsIlNtYXJ0Rm9yZWdyb3VuZElzQWN0aXZlIjpmYWxzZSwiSG9yaXpvbnRhbEFsaWdubWVudCI6MiwiVmVydGljYWxBbGlnbm1lbnQiOjEsIlNtYXJ0Rm9yZWdyb3VuZCI6bnVsbCwiQmFja2dyb3VuZEZpbGxUeXBlIjowLCJNYXJnaW4iOnsiJGlkIjoiMjgzNyIsIlRvcCI6MC4wLCJMZWZ0IjowLjAsIlJpZ2h0IjowLjAsIkJvdHRvbSI6MC4wfSwiUGFkZGluZyI6eyIkaWQiOiIyODM4IiwiVG9wIjowLjAsIkxlZnQiOjAuMCwiUmlnaHQiOjAuMCwiQm90dG9tIjowLjB9LCJCYWNrZ3JvdW5kIjp7IiRpZCI6IjI4MzkiLCJDb2xvciI6eyIkaWQiOiIyODQwIiwiQSI6MjU1LCJSIjoxNCwiRyI6NDAsIkIiOjY1fX0sIklzVmlzaWJsZSI6dHJ1ZSwiV2lkdGgiOjAuMCwiSGVpZ2h0IjowLjAsIkJvcmRlclN0eWxlIjp7IiRpZCI6IjI4NDEiLCJMaW5lQ29sb3IiOm51bGwsIkxpbmVXZWlnaHQiOjAuMCwiTGluZVR5cGUiOjAsIlBhcmVudFN0eWxlIjpudWxsfSwiUGFyZW50U3R5bGUiOm51bGx9LCJEYXRlRm9ybWF0Ijp7IiRpZCI6IjI4NDI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Mjg0MyIsIkZvcm1hdCI6MCwiSXNWaXNpYmxlIjpmYWxzZSwiTGFzdEtub3duVmlzaWJpbGl0eVN0YXRlIjpmYWxzZX0sIklzVmlzaWJsZSI6dHJ1ZSwiVmFyaWFuY2VTdHlsZSI6eyIkaWQiOiIyODQ0IiwiVGV4dFN0eWxlIjp7IiRpZCI6IjI4NDUiLCJGb250U2V0dGluZ3MiOnsiJGlkIjoiMjg0NiIsIkZvbnRTaXplIjoxMSwiRm9udE5hbWUiOiJDYWxpYnJpIiwiSXNCb2xkIjpmYWxzZSwiSXNJdGFsaWMiOmZhbHNlLCJJc1VuZGVybGluZWQiOmZhbHNlLCJQYXJlbnRTdHlsZSI6bnVsbH0sIkF1dG9TaXplIjowLCJGb3JlZ3JvdW5kIjp7IiRpZCI6IjI4NDciLCJDb2xvciI6eyIkaWQiOiIyODQ4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I4NDkiLCJUb3AiOjAuMCwiTGVmdCI6MC4wLCJSaWdodCI6MC4wLCJCb3R0b20iOjAuMH0sIlBhZGRpbmciOnsiJGlkIjoiMjg1MCIsIlRvcCI6MC4wLCJMZWZ0IjowLjAsIlJpZ2h0IjowLjAsIkJvdHRvbSI6MC4wfSwiQmFja2dyb3VuZCI6eyIkaWQiOiIyODUxIiwiQ29sb3IiOnsiJGlkIjoiMjg1MiIsIkEiOjAsIlIiOjAsIkciOjAsIkIiOjB9fSwiSXNWaXNpYmxlIjp0cnVlLCJXaWR0aCI6MC4wLCJIZWlnaHQiOjAuMCwiQm9yZGVyU3R5bGUiOnsiJGlkIjoiMjg1MyIsIkxpbmVDb2xvciI6bnVsbCwiTGluZVdlaWdodCI6MC4wLCJMaW5lVHlwZSI6MCwiUGFyZW50U3R5bGUiOm51bGx9LCJQYXJlbnRTdHlsZSI6bnVsbH0sIlBhcmVudFN0eWxlIjpudWxsfSwiUGFyZW50U3R5bGUiOm51bGwsIl9leHBsaWNpdGx5U2V0Ijp7IiRpZCI6IjI4NTQiLCJTaGFwZVN0eWxlIjpmYWxzZSwiVGl0bGVTdHlsZSI6ZmFsc2UsIkRhdGVTdHlsZSI6ZmFsc2UsIlZhcmlhbmNlU3R5bGUiOmZhbHNlLCJIb3Jpem9udGFsQ29ubmVjdG9yU3R5bGUiOmZhbHNlLCJWZXJ0aWNhbENvbm5lY3RvclN0eWxlIjpmYWxzZSwiUGVyY2VudGFnZUNvbXBsZXRlU2hhcGVPcGFjaXR5IjpmYWxzZSwiU2hhcGUiOmZhbHNlLCJTaGFwZVRoaWNrbmVzcyI6ZmFsc2UsIkR1cmF0aW9uRm9ybWF0IjpmYWxzZSwiSW5jbHVkZU5vbldvcmtpbmdEYXlzSW5EdXJhdGlvbiI6ZmFsc2UsIk1hcmdpbiI6ZmFsc2UsIlN0YXJ0RGF0ZVBvc2l0aW9uIjpmYWxzZSwiRW5kRGF0ZVBvc2l0aW9uIjpmYWxzZSwiVGl0bGVQb3NpdGlvbiI6ZmFsc2UsIkR1cmF0aW9uUG9zaXRpb24iOmZhbHNlLCJQZXJjZW50YWdlQ29tcGxldGVkUG9zaXRpb24iOmZhbHNlLCJWYXJpYW5jZVBvc2l0aW9uIjpmYWxzZSwiU3BhY2luZyI6ZmFsc2UsIklzQmVsb3dUaW1lYmFuZCI6ZmFsc2UsIkRhdGVGb3JtYXQiOmZhbHNlLCJXZWVrTnVtYmVyaW5nIjpmYWxzZSwiSXNWaXNpYmxlIjpmYWxzZX19LCJEZWZhdWx0U3dpbWxhbmVNb3RTdHlsZSI6eyIkaWQiOiIyODU1IiwiU2hhcGUiOjEsIkNvbm5lY3Rvck1hcmdpbiI6eyIkaWQiOiIyODU2IiwiVG9wIjowLjAsIkxlZnQiOjIuMCwiUmlnaHQiOjIuMCwiQm90dG9tIjowLjB9LCJDb25uZWN0b3JTdHlsZSI6eyIkaWQiOiIyODU3IiwiTGluZUNvbG9yIjp7IiRpZCI6IjI4NTgiLCIkdHlwZSI6Ik5MUkUuQ29tbW9uLkRvbS5Tb2xpZENvbG9yQnJ1c2gsIE5MUkUuQ29tbW9uIiwiQ29sb3IiOnsiJGlkIjoiMjg1OSIsIkEiOjEyNywiUiI6MTEsIkciOjExOCwiQiI6MTU5fX0sIkxpbmVXZWlnaHQiOjEuMCwiTGluZVR5cGUiOjAsIlBhcmVudFN0eWxlIjpudWxsfSwiSXNCZWxvd1RpbWViYW5kIjpmYWxzZSwiUG9zaXRpb25PblRhc2siOjEsIkhpZGVEYXRlIjpmYWxzZSwiU2hhcGVTaXplIjowLCJTcGFjaW5nIjowLjAsIlBhZGRpbmciOnsiJGlkIjoiMjg2MCIsIlRvcCI6NS4wLCJMZWZ0IjozLjAsIlJpZ2h0IjowLjAsIkJvdHRvbSI6Mi4wfSwiU2hhcGVTdHlsZSI6eyIkaWQiOiIyODYxIiwiTWFyZ2luIjp7IiRpZCI6IjI4NjIiLCJUb3AiOjAuMCwiTGVmdCI6MC4wLCJSaWdodCI6MC4wLCJCb3R0b20iOjAuMH0sIlBhZGRpbmciOnsiJGlkIjoiMjg2MyIsIlRvcCI6MC4wLCJMZWZ0IjowLjAsIlJpZ2h0IjowLjAsIkJvdHRvbSI6MC4wfSwiQmFja2dyb3VuZCI6eyIkaWQiOiIyODY0IiwiQ29sb3IiOnsiJGlkIjoiMjg2NSIsIkEiOjI1NSwiUiI6MTEsIkciOjExOCwiQiI6MTU5fX0sIklzVmlzaWJsZSI6dHJ1ZSwiV2lkdGgiOjEyLjAsIkhlaWdodCI6MTQuMCwiQm9yZGVyU3R5bGUiOnsiJGlkIjoiMjg2NiIsIkxpbmVDb2xvciI6eyIkaWQiOiIyODY3IiwiJHR5cGUiOiJOTFJFLkNvbW1vbi5Eb20uU29saWRDb2xvckJydXNoLCBOTFJFLkNvbW1vbiIsIkNvbG9yIjp7IiRpZCI6IjI4NjgiLCJBIjoyNTUsIlIiOjI1NSwiRyI6MCwiQiI6MH19LCJMaW5lV2VpZ2h0IjowLjAsIkxpbmVUeXBlIjowLCJQYXJlbnRTdHlsZSI6bnVsbH0sIlBhcmVudFN0eWxlIjpudWxsfSwiVGl0bGVTdHlsZSI6eyIkaWQiOiIyODY5IiwiRm9udFNldHRpbmdzIjp7IiRpZCI6IjI4NzAiLCJGb250U2l6ZSI6MTEsIkZvbnROYW1lIjoiQ2FsaWJyaSIsIklzQm9sZCI6ZmFsc2UsIklzSXRhbGljIjpmYWxzZSwiSXNVbmRlcmxpbmVkIjpmYWxzZSwiUGFyZW50U3R5bGUiOm51bGx9LCJBdXRvU2l6ZSI6MCwiRm9yZWdyb3VuZCI6eyIkaWQiOiIyODcxIiwiQ29sb3IiOnsiJGlkIjoiMjg3MiIsIkEiOjI1NSwiUiI6MCwiRyI6MCwiQiI6MH19LCJNYXhXaWR0aCI6MjAwLjAsIk1heEhlaWdodCI6IkluZmluaXR5IiwiU21hcnRGb3JlZ3JvdW5kSXNBY3RpdmUiOmZhbHNlLCJIb3Jpem9udGFsQWxpZ25tZW50IjoxLCJWZXJ0aWNhbEFsaWdubWVudCI6MSwiU21hcnRGb3JlZ3JvdW5kIjpudWxsLCJCYWNrZ3JvdW5kRmlsbFR5cGUiOjAsIk1hcmdpbiI6eyIkaWQiOiIyODczIiwiVG9wIjowLjAsIkxlZnQiOjAuMCwiUmlnaHQiOjAuMCwiQm90dG9tIjowLjB9LCJQYWRkaW5nIjp7IiRpZCI6IjI4NzQiLCJUb3AiOjAuMCwiTGVmdCI6MC4wLCJSaWdodCI6MC4wLCJCb3R0b20iOjAuMH0sIkJhY2tncm91bmQiOnsiJGlkIjoiMjg3NSIsIkNvbG9yIjp7IiRpZCI6IjI4NzYiLCJBIjoyNTUsIlIiOjAsIkciOjAsIkIiOjB9fSwiSXNWaXNpYmxlIjp0cnVlLCJXaWR0aCI6MC4wLCJIZWlnaHQiOjAuMCwiQm9yZGVyU3R5bGUiOnsiJGlkIjoiMjg3NyIsIkxpbmVDb2xvciI6bnVsbCwiTGluZVdlaWdodCI6MC4wLCJMaW5lVHlwZSI6MCwiUGFyZW50U3R5bGUiOm51bGx9LCJQYXJlbnRTdHlsZSI6bnVsbH0sIkRhdGVTdHlsZSI6eyIkaWQiOiIyODc4IiwiRm9udFNldHRpbmdzIjp7IiRpZCI6IjI4NzkiLCJGb250U2l6ZSI6MTAsIkZvbnROYW1lIjoiQ2FsaWJyaSIsIklzQm9sZCI6ZmFsc2UsIklzSXRhbGljIjpmYWxzZSwiSXNVbmRlcmxpbmVkIjpmYWxzZSwiUGFyZW50U3R5bGUiOm51bGx9LCJBdXRvU2l6ZSI6MCwiRm9yZWdyb3VuZCI6eyIkaWQiOiIyODgwIiwiQ29sb3IiOnsiJGlkIjoiMjg4MSIsIkEiOjI1NSwiUiI6MTQsIkciOjQwLCJCIjo2NX19LCJNYXhXaWR0aCI6MjAwLjAsIk1heEhlaWdodCI6IkluZmluaXR5IiwiU21hcnRGb3JlZ3JvdW5kSXNBY3RpdmUiOmZhbHNlLCJIb3Jpem9udGFsQWxpZ25tZW50IjoxLCJWZXJ0aWNhbEFsaWdubWVudCI6MSwiU21hcnRGb3JlZ3JvdW5kIjpudWxsLCJCYWNrZ3JvdW5kRmlsbFR5cGUiOjAsIk1hcmdpbiI6eyIkaWQiOiIyODgyIiwiVG9wIjowLjAsIkxlZnQiOjAuMCwiUmlnaHQiOjAuMCwiQm90dG9tIjowLjB9LCJQYWRkaW5nIjp7IiRpZCI6IjI4ODMiLCJUb3AiOjAuMCwiTGVmdCI6MC4wLCJSaWdodCI6MC4wLCJCb3R0b20iOjAuMH0sIkJhY2tncm91bmQiOnsiJGlkIjoiMjg4NCIsIkNvbG9yIjp7IiRpZCI6IjI4ODUiLCJBIjoyNTUsIlIiOjE0LCJHIjo0MCwiQiI6NjV9fSwiSXNWaXNpYmxlIjp0cnVlLCJXaWR0aCI6MC4wLCJIZWlnaHQiOjAuMCwiQm9yZGVyU3R5bGUiOnsiJGlkIjoiMjg4NiIsIkxpbmVDb2xvciI6bnVsbCwiTGluZVdlaWdodCI6MC4wLCJMaW5lVHlwZSI6MCwiUGFyZW50U3R5bGUiOm51bGx9LCJQYXJlbnRTdHlsZSI6bnVsbH0sIkRhdGVGb3JtYXQiOnsiJGlkIjoiMjg4Ny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yODg4IiwiRm9ybWF0IjowLCJJc1Zpc2libGUiOmZhbHNlLCJMYXN0S25vd25WaXNpYmlsaXR5U3RhdGUiOmZhbHNlfSwiSXNWaXNpYmxlIjpmYWxzZSwiVmFyaWFuY2VTdHlsZSI6eyIkaWQiOiIyODg5IiwiVGV4dFN0eWxlIjp7IiRpZCI6IjI4OTAiLCJGb250U2V0dGluZ3MiOnsiJGlkIjoiMjg5MSIsIkZvbnRTaXplIjoxMSwiRm9udE5hbWUiOiJDYWxpYnJpIiwiSXNCb2xkIjpmYWxzZSwiSXNJdGFsaWMiOmZhbHNlLCJJc1VuZGVybGluZWQiOmZhbHNlLCJQYXJlbnRTdHlsZSI6bnVsbH0sIkF1dG9TaXplIjowLCJGb3JlZ3JvdW5kIjp7IiRpZCI6IjI4OTIiLCJDb2xvciI6eyIkaWQiOiIyODkz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I4OTQiLCJUb3AiOjAuMCwiTGVmdCI6MC4wLCJSaWdodCI6MC4wLCJCb3R0b20iOjAuMH0sIlBhZGRpbmciOnsiJGlkIjoiMjg5NSIsIlRvcCI6MC4wLCJMZWZ0IjowLjAsIlJpZ2h0IjowLjAsIkJvdHRvbSI6MC4wfSwiQmFja2dyb3VuZCI6eyIkaWQiOiIyODk2IiwiQ29sb3IiOnsiJGlkIjoiMjg5NyIsIkEiOjAsIlIiOjAsIkciOjAsIkIiOjB9fSwiSXNWaXNpYmxlIjpmYWxzZSwiV2lkdGgiOjAuMCwiSGVpZ2h0IjowLjAsIkJvcmRlclN0eWxlIjp7IiRpZCI6IjI4OTgiLCJMaW5lQ29sb3IiOm51bGwsIkxpbmVXZWlnaHQiOjAuMCwiTGluZVR5cGUiOjAsIlBhcmVudFN0eWxlIjpudWxsfSwiUGFyZW50U3R5bGUiOm51bGx9LCJQYXJlbnRTdHlsZSI6bnVsbH0sIlBhcmVudFN0eWxlIjpudWxsfSwiRGVmYXVsdFN3aW1sYW5lTWlsZXN0b25lU3R5bGUiOnsiJGlkIjoiMjg5OSIsIlRpdGxlUG9zaXRpb24iOiJMZWZ0IiwiRGF0ZVBvc2l0aW9uIjoiUmlnaHQiLCJWYXJpYW5jZVBvc2l0aW9uIjoiUmlnaHQiLCJTaGFwZVR5cGUiOjEsIlNoYXBlU2l6ZSI6MCwiU3BhY2luZyI6NSwiU2hhcGVTdHlsZSI6eyIkaWQiOiIyOTAwIiwiTWFyZ2luIjp7IiRpZCI6IjI5MDEiLCJUb3AiOjAuMCwiTGVmdCI6MC4wLCJSaWdodCI6MC4wLCJCb3R0b20iOjAuMH0sIlBhZGRpbmciOnsiJGlkIjoiMjkwMiIsIlRvcCI6MC4wLCJMZWZ0IjowLjAsIlJpZ2h0IjowLjAsIkJvdHRvbSI6MC4wfSwiQmFja2dyb3VuZCI6eyIkaWQiOiIyOTAzIiwiQ29sb3IiOnsiJGlkIjoiMjkwNCIsIkEiOjI1NSwiUiI6MTUsIkciOjE1OCwiQiI6MjEzfX0sIklzVmlzaWJsZSI6dHJ1ZSwiV2lkdGgiOjEyLjAsIkhlaWdodCI6MTQuMCwiQm9yZGVyU3R5bGUiOnsiJGlkIjoiMjkwNSIsIkxpbmVDb2xvciI6eyIkaWQiOiIyOTA2IiwiJHR5cGUiOiJOTFJFLkNvbW1vbi5Eb20uU29saWRDb2xvckJydXNoLCBOTFJFLkNvbW1vbiIsIkNvbG9yIjp7IiRpZCI6IjI5MDciLCJBIjoyNTUsIlIiOjIzNCwiRyI6MjIsIkIiOjMwfX0sIkxpbmVXZWlnaHQiOjAuMCwiTGluZVR5cGUiOjAsIlBhcmVudFN0eWxlIjpudWxsfSwiUGFyZW50U3R5bGUiOm51bGx9LCJUaXRsZVN0eWxlIjp7IiRpZCI6IjI5MDgiLCJGb250U2V0dGluZ3MiOnsiJGlkIjoiMjkwOSIsIkZvbnRTaXplIjoxMSwiRm9udE5hbWUiOiJDYWxpYnJpIiwiSXNCb2xkIjpmYWxzZSwiSXNJdGFsaWMiOmZhbHNlLCJJc1VuZGVybGluZWQiOmZhbHNlLCJQYXJlbnRTdHlsZSI6bnVsbH0sIkF1dG9TaXplIjowLCJGb3JlZ3JvdW5kIjp7IiRpZCI6IjI5MTAiLCJDb2xvciI6eyIkaWQiOiIyOTExIiwiQSI6MjU1LCJSIjowLCJHIjowLCJCIjowfX0sIk1heFdpZHRoIjoyMDAuMCwiTWF4SGVpZ2h0IjoiSW5maW5pdHkiLCJTbWFydEZvcmVncm91bmRJc0FjdGl2ZSI6ZmFsc2UsIkhvcml6b250YWxBbGlnbm1lbnQiOjIsIlZlcnRpY2FsQWxpZ25tZW50IjoxLCJTbWFydEZvcmVncm91bmQiOm51bGwsIkJhY2tncm91bmRGaWxsVHlwZSI6MCwiTWFyZ2luIjp7IiRpZCI6IjI5MTIiLCJUb3AiOjAuMCwiTGVmdCI6MC4wLCJSaWdodCI6MC4wLCJCb3R0b20iOjAuMH0sIlBhZGRpbmciOnsiJGlkIjoiMjkxMyIsIlRvcCI6MC4wLCJMZWZ0IjowLjAsIlJpZ2h0IjowLjAsIkJvdHRvbSI6MC4wfSwiQmFja2dyb3VuZCI6eyIkaWQiOiIyOTE0IiwiQ29sb3IiOnsiJGlkIjoiMjkxNSIsIkEiOjI1NSwiUiI6MCwiRyI6MCwiQiI6MH19LCJJc1Zpc2libGUiOnRydWUsIldpZHRoIjowLjAsIkhlaWdodCI6MC4wLCJCb3JkZXJTdHlsZSI6eyIkaWQiOiIyOTE2IiwiTGluZUNvbG9yIjpudWxsLCJMaW5lV2VpZ2h0IjowLjAsIkxpbmVUeXBlIjowLCJQYXJlbnRTdHlsZSI6bnVsbH0sIlBhcmVudFN0eWxlIjpudWxsfSwiRGF0ZVN0eWxlIjp7IiRpZCI6IjI5MTciLCJGb250U2V0dGluZ3MiOnsiJGlkIjoiMjkxOCIsIkZvbnRTaXplIjoxMCwiRm9udE5hbWUiOiJDYWxpYnJpIiwiSXNCb2xkIjpmYWxzZSwiSXNJdGFsaWMiOmZhbHNlLCJJc1VuZGVybGluZWQiOmZhbHNlLCJQYXJlbnRTdHlsZSI6bnVsbH0sIkF1dG9TaXplIjowLCJGb3JlZ3JvdW5kIjp7IiRpZCI6IjI5MTkiLCJDb2xvciI6eyIkaWQiOiIyOTIwIiwiQSI6MjU1LCJSIjoxNCwiRyI6NDAsIkIiOjY1fX0sIk1heFdpZHRoIjoyMDAuMCwiTWF4SGVpZ2h0IjoiSW5maW5pdHkiLCJTbWFydEZvcmVncm91bmRJc0FjdGl2ZSI6ZmFsc2UsIkhvcml6b250YWxBbGlnbm1lbnQiOjAsIlZlcnRpY2FsQWxpZ25tZW50IjoxLCJTbWFydEZvcmVncm91bmQiOm51bGwsIkJhY2tncm91bmRGaWxsVHlwZSI6MCwiTWFyZ2luIjp7IiRpZCI6IjI5MjEiLCJUb3AiOjAuMCwiTGVmdCI6MC4wLCJSaWdodCI6MC4wLCJCb3R0b20iOjAuMH0sIlBhZGRpbmciOnsiJGlkIjoiMjkyMiIsIlRvcCI6MC4wLCJMZWZ0IjowLjAsIlJpZ2h0IjowLjAsIkJvdHRvbSI6MC4wfSwiQmFja2dyb3VuZCI6eyIkaWQiOiIyOTIzIiwiQ29sb3IiOnsiJGlkIjoiMjkyNCIsIkEiOjI1NSwiUiI6MTQsIkciOjQwLCJCIjo2NX19LCJJc1Zpc2libGUiOnRydWUsIldpZHRoIjowLjAsIkhlaWdodCI6MC4wLCJCb3JkZXJTdHlsZSI6eyIkaWQiOiIyOTI1IiwiTGluZUNvbG9yIjpudWxsLCJMaW5lV2VpZ2h0IjowLjAsIkxpbmVUeXBlIjowLCJQYXJlbnRTdHlsZSI6bnVsbH0sIlBhcmVudFN0eWxlIjpudWxsfSwiRGF0ZUZvcm1hdCI6eyIkaWQiOiIyOTI2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I5MjciLCJGb3JtYXQiOjAsIklzVmlzaWJsZSI6ZmFsc2UsIkxhc3RLbm93blZpc2liaWxpdHlTdGF0ZSI6ZmFsc2V9LCJJc1Zpc2libGUiOnRydWUsIlZhcmlhbmNlU3R5bGUiOnsiJGlkIjoiMjkyOCIsIlRleHRTdHlsZSI6eyIkaWQiOiIyOTI5IiwiRm9udFNldHRpbmdzIjp7IiRpZCI6IjI5MzAiLCJGb250U2l6ZSI6MTEsIkZvbnROYW1lIjoiQ2FsaWJyaSIsIklzQm9sZCI6ZmFsc2UsIklzSXRhbGljIjpmYWxzZSwiSXNVbmRlcmxpbmVkIjpmYWxzZSwiUGFyZW50U3R5bGUiOm51bGx9LCJBdXRvU2l6ZSI6MCwiRm9yZWdyb3VuZCI6eyIkaWQiOiIyOTMxIiwiQ29sb3IiOnsiJGlkIjoiMjkzMi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yOTMzIiwiVG9wIjowLjAsIkxlZnQiOjAuMCwiUmlnaHQiOjAuMCwiQm90dG9tIjowLjB9LCJQYWRkaW5nIjp7IiRpZCI6IjI5MzQiLCJUb3AiOjAuMCwiTGVmdCI6MC4wLCJSaWdodCI6MC4wLCJCb3R0b20iOjAuMH0sIkJhY2tncm91bmQiOnsiJGlkIjoiMjkzNSIsIkNvbG9yIjp7IiRpZCI6IjI5MzYiLCJBIjowLCJSIjowLCJHIjowLCJCIjowfX0sIklzVmlzaWJsZSI6dHJ1ZSwiV2lkdGgiOjAuMCwiSGVpZ2h0IjowLjAsIkJvcmRlclN0eWxlIjp7IiRpZCI6IjI5MzciLCJMaW5lQ29sb3IiOm51bGwsIkxpbmVXZWlnaHQiOjAuMCwiTGluZVR5cGUiOjAsIlBhcmVudFN0eWxlIjpudWxsfSwiUGFyZW50U3R5bGUiOm51bGx9LCJQYXJlbnRTdHlsZSI6bnVsbH0sIlBhcmVudFN0eWxlIjpudWxsfSwiRGVmYXVsdFN3aW1sYW5lQWN0aXZpdHlTdHlsZSI6eyIkaWQiOiIyOTM4IiwiSGVhZGVyU3R5bGUiOnsiJGlkIjoiMjkzOSIsIlRleHRTdHlsZSI6eyIkaWQiOiIyOTQwIiwiRm9udFNldHRpbmdzIjp7IiRpZCI6IjI5NDEiLCJGb250U2l6ZSI6MTEsIkZvbnROYW1lIjoiQ2FsaWJyaSIsIklzQm9sZCI6ZmFsc2UsIklzSXRhbGljIjpmYWxzZSwiSXNVbmRlcmxpbmVkIjpmYWxzZSwiUGFyZW50U3R5bGUiOm51bGx9LCJBdXRvU2l6ZSI6MiwiRm9yZWdyb3VuZCI6eyIkaWQiOiIyOTQyIiwiQ29sb3IiOnsiJGlkIjoiMjk0MyIsIkEiOjI1NSwiUiI6MCwiRyI6MCwiQiI6MH19LCJNYXhXaWR0aCI6IkluZmluaXR5IiwiTWF4SGVpZ2h0IjoiSW5maW5pdHkiLCJTbWFydEZvcmVncm91bmRJc0FjdGl2ZSI6ZmFsc2UsIkhvcml6b250YWxBbGlnbm1lbnQiOjAsIlZlcnRpY2FsQWxpZ25tZW50IjowLCJTbWFydEZvcmVncm91bmQiOm51bGwsIkJhY2tncm91bmRGaWxsVHlwZSI6MCwiTWFyZ2luIjp7IiRpZCI6IjI5NDQiLCJUb3AiOjAuMCwiTGVmdCI6MC4wLCJSaWdodCI6MC4wLCJCb3R0b20iOjAuMH0sIlBhZGRpbmciOnsiJGlkIjoiMjk0NSIsIlRvcCI6MC4wLCJMZWZ0IjowLjAsIlJpZ2h0IjowLjAsIkJvdHRvbSI6MC4wfSwiQmFja2dyb3VuZCI6eyIkaWQiOiIyOTQ2IiwiQ29sb3IiOnsiJGlkIjoiMjk0NyIsIkEiOjI1NSwiUiI6MCwiRyI6MCwiQiI6MH19LCJJc1Zpc2libGUiOnRydWUsIldpZHRoIjowLjAsIkhlaWdodCI6MC4wLCJCb3JkZXJTdHlsZSI6bnVsbCwiUGFyZW50U3R5bGUiOm51bGx9LCJSZWN0YW5nbGVTdHlsZSI6eyIkaWQiOiIyOTQ4IiwiTWFyZ2luIjp7IiRpZCI6IjI5NDkiLCJUb3AiOjAuMCwiTGVmdCI6MC4wLCJSaWdodCI6MC4wLCJCb3R0b20iOjAuMH0sIlBhZGRpbmciOnsiJGlkIjoiMjk1MCIsIlRvcCI6MC4wLCJMZWZ0IjowLjAsIlJpZ2h0IjowLjAsIkJvdHRvbSI6MC4wfSwiQmFja2dyb3VuZCI6eyIkaWQiOiIyOTUxIiwiQ29sb3IiOnsiJGlkIjoiMjk1MiIsIkEiOjEyNywiUiI6MTUsIkciOjE1OCwiQiI6MjEzfX0sIklzVmlzaWJsZSI6dHJ1ZSwiV2lkdGgiOjAuMCwiSGVpZ2h0IjowLjAsIkJvcmRlclN0eWxlIjp7IiRpZCI6IjI5NTMiLCJMaW5lQ29sb3IiOnsiJGlkIjoiMjk1NCIsIiR0eXBlIjoiTkxSRS5Db21tb24uRG9tLlNvbGlkQ29sb3JCcnVzaCwgTkxSRS5Db21tb24iLCJDb2xvciI6eyIkaWQiOiIyOTU1IiwiQSI6MjU1LCJSIjoyNTUsIkciOjAsIkIiOjB9fSwiTGluZVdlaWdodCI6MC4wLCJMaW5lVHlwZSI6MCwiUGFyZW50U3R5bGUiOm51bGx9LCJQYXJlbnRTdHlsZSI6bnVsbH0sIk1hcmdpbiI6eyIkaWQiOiIyOTU2IiwiVG9wIjowLjAsIkxlZnQiOjAuMCwiUmlnaHQiOjAuMCwiQm90dG9tIjowLjB9LCJQYWRkaW5nIjp7IiRpZCI6IjI5NTciLCJUb3AiOjAuMCwiTGVmdCI6MC4wLCJSaWdodCI6MC4wLCJCb3R0b20iOjAuMH0sIkJhY2tncm91bmQiOm51bGwsIklzVmlzaWJsZSI6dHJ1ZSwiV2lkdGgiOjAuMCwiSGVpZ2h0IjowLjAsIkJvcmRlclN0eWxlIjpudWxsLCJQYXJlbnRTdHlsZSI6bnVsbH0sIkJhY2tncm91bmRTdHlsZSI6eyIkaWQiOiIyOTU4IiwiTWFyZ2luIjp7IiRpZCI6IjI5NTkiLCJUb3AiOjAuMCwiTGVmdCI6MC4wLCJSaWdodCI6MC4wLCJCb3R0b20iOjAuMH0sIlBhZGRpbmciOnsiJGlkIjoiMjk2MCIsIlRvcCI6MC4wLCJMZWZ0IjowLjAsIlJpZ2h0IjowLjAsIkJvdHRvbSI6MC4wfSwiQmFja2dyb3VuZCI6eyIkaWQiOiIyOTYxIiwiQ29sb3IiOnsiJGlkIjoiMjk2MiIsIkEiOjUxLCJSIjoyMDAsIkciOjIwMCwiQiI6MjAwfX0sIklzVmlzaWJsZSI6dHJ1ZSwiV2lkdGgiOjAuMCwiSGVpZ2h0IjowLjAsIkJvcmRlclN0eWxlIjp7IiRpZCI6IjI5NjMiLCJMaW5lQ29sb3IiOnsiJGlkIjoiMjk2NCIsIiR0eXBlIjoiTkxSRS5Db21tb24uRG9tLlNvbGlkQ29sb3JCcnVzaCwgTkxSRS5Db21tb24iLCJDb2xvciI6eyIkaWQiOiIyOTY1IiwiQSI6MjU1LCJSIjoyMzQsIkciOjIyLCJCIjozMH19LCJMaW5lV2VpZ2h0IjowLjAsIkxpbmVUeXBlIjowLCJQYXJlbnRTdHlsZSI6bnVsbH0sIlBhcmVudFN0eWxlIjpudWxsfSwiTWFyZ2luIjp7IiRpZCI6IjI5NjYiLCJUb3AiOjAuMCwiTGVmdCI6MC4wLCJSaWdodCI6MC4wLCJCb3R0b20iOjAuMH0sIlBhZGRpbmciOnsiJGlkIjoiMjk2NyIsIlRvcCI6MC4wLCJMZWZ0IjowLjAsIlJpZ2h0IjowLjAsIkJvdHRvbSI6MC4wfSwiSXNWaXNpYmxlIjp0cnVlLCJXaWR0aCI6MC4wLCJIZWlnaHQiOjAuMCwiQm9yZGVyU3R5bGUiOnsiJGlkIjoiMjk2OCIsIkxpbmVDb2xvciI6bnVsbCwiTGluZVdlaWdodCI6MC4wLCJMaW5lVHlwZSI6MCwiUGFyZW50U3R5bGUiOm51bGx9LCJQYXJlbnRTdHlsZSI6bnVsbH0sIk1hcmdpbiI6eyIkaWQiOiIyOTY5IiwiVG9wIjowLjAsIkxlZnQiOjAuMCwiUmlnaHQiOjAuMCwiQm90dG9tIjowLjB9LCJQYWRkaW5nIjp7IiRpZCI6IjI5NzAiLCJUb3AiOjAuMCwiTGVmdCI6MC4wLCJSaWdodCI6MC4wLCJCb3R0b20iOjAuMH0sIklzVmlzaWJsZSI6ZmFsc2UsIldpZHRoIjowLjAsIkhlaWdodCI6MC4wLCJCb3JkZXJTdHlsZSI6eyIkaWQiOiIyOTcxIiwiTGluZUNvbG9yIjpudWxsLCJMaW5lV2VpZ2h0IjowLjAsIkxpbmVUeXBlIjowLCJQYXJlbnRTdHlsZSI6bnVsbH0sIlBhcmVudFN0eWxlIjpudWxsfX0seyIkaWQiOiIyOTcyIiwiX2FjdGl2aXRpZXMiOlt7IiRpZCI6IjI5NzMiLCJfcm93cyI6W3siJGlkIjoiMjk3NCIsIl90YXNrcyI6W3siJGlkIjoiMjk3NSIsIl9hdHRhY2hlZE1pbGVzdG9uZXMiOltdLCJUYXNrRGVmaW5pdGlvbiI6eyIkaWQiOiIyOTc2IiwiR3JvdXBOYW1lIjpudWxsLCJTdGFydERhdGUiOiIyMDI1LTA2LTEwVDAwOjAwOjAwWiIsIkVuZERhdGUiOiIyMDI1LTEwLTE0VDIzOjU5OjAwWiIsIlBlcmNlbnRhZ2VDb21wbGV0ZSI6bnVsbCwiU3R5bGUiOnsiJGlkIjoiMjk3NyIsIlNoYXBlIjoxLCJTaGFwZVRoaWNrbmVzcyI6MCwiRHVyYXRpb25Gb3JtYXQiOjAsIkluY2x1ZGVOb25Xb3JraW5nRGF5c0luRHVyYXRpb24iOmZhbHNlLCJQZXJjZW50YWdlQ29tcGxldGVTdHlsZSI6eyIkaWQiOiIyOTc4IiwiRm9udFNldHRpbmdzIjp7IiRpZCI6IjI5NzkiLCJGb250U2l6ZSI6MTAsIkZvbnROYW1lIjoiQ2FsaWJyaSIsIklzQm9sZCI6ZmFsc2UsIklzSXRhbGljIjpmYWxzZSwiSXNVbmRlcmxpbmVkIjpmYWxzZSwiUGFyZW50U3R5bGUiOm51bGx9LCJBdXRvU2l6ZSI6MCwiRm9yZWdyb3VuZCI6eyIkaWQiOiIyOTgwIiwiQ29sb3IiOnsiJGlkIjoiMjk4MSIsIkEiOjI1NSwiUiI6MjMyLCJHIjoyMzIsIkIiOjIzMn19LCJNYXhXaWR0aCI6MjAwLjAsIk1heEhlaWdodCI6IkluZmluaXR5IiwiU21hcnRGb3JlZ3JvdW5kSXNBY3RpdmUiOmZhbHNlLCJIb3Jpem9udGFsQWxpZ25tZW50IjoxLCJWZXJ0aWNhbEFsaWdubWVudCI6MSwiU21hcnRGb3JlZ3JvdW5kIjpudWxsLCJCYWNrZ3JvdW5kRmlsbFR5cGUiOjAsIk1hcmdpbiI6eyIkaWQiOiIyOTgyIiwiVG9wIjowLjAsIkxlZnQiOjAuMCwiUmlnaHQiOjAuMCwiQm90dG9tIjowLjB9LCJQYWRkaW5nIjp7IiRpZCI6IjI5ODMiLCJUb3AiOjAuMCwiTGVmdCI6MC4wLCJSaWdodCI6MC4wLCJCb3R0b20iOjAuMH0sIkJhY2tncm91bmQiOnsiJGlkIjoiMjk4NCIsIkNvbG9yIjp7IiRpZCI6IjI5ODUiLCJBIjo4OSwiUiI6MCwiRyI6MCwiQiI6MH19LCJJc1Zpc2libGUiOnRydWUsIldpZHRoIjowLjAsIkhlaWdodCI6MC4wLCJCb3JkZXJTdHlsZSI6eyIkaWQiOiIyOTg2IiwiTGluZUNvbG9yIjpudWxsLCJMaW5lV2VpZ2h0IjowLjAsIkxpbmVUeXBlIjowLCJQYXJlbnRTdHlsZSI6bnVsbH0sIlBhcmVudFN0eWxlIjpudWxsfSwiRHVyYXRpb25TdHlsZSI6eyIkaWQiOiIyOTg3IiwiRm9udFNldHRpbmdzIjp7IiRpZCI6IjI5ODgiLCJGb250U2l6ZSI6MTAsIkZvbnROYW1lIjoiQ2FsaWJyaSIsIklzQm9sZCI6ZmFsc2UsIklzSXRhbGljIjpmYWxzZSwiSXNVbmRlcmxpbmVkIjpmYWxzZSwiUGFyZW50U3R5bGUiOm51bGx9LCJBdXRvU2l6ZSI6MCwiRm9yZWdyb3VuZCI6eyIkaWQiOiIyOTg5IiwiQ29sb3IiOnsiJGlkIjoiMjk5MCIsIkEiOjI1NSwiUiI6MjM3LCJHIjoxMjUsIkIiOjQ5fX0sIk1heFdpZHRoIjoyMDAuMCwiTWF4SGVpZ2h0IjoiSW5maW5pdHkiLCJTbWFydEZvcmVncm91bmRJc0FjdGl2ZSI6ZmFsc2UsIkhvcml6b250YWxBbGlnbm1lbnQiOjAsIlZlcnRpY2FsQWxpZ25tZW50IjoxLCJTbWFydEZvcmVncm91bmQiOm51bGwsIkJhY2tncm91bmRGaWxsVHlwZSI6MCwiTWFyZ2luIjp7IiRpZCI6IjI5OTEiLCJUb3AiOjAuMCwiTGVmdCI6MC4wLCJSaWdodCI6MC4wLCJCb3R0b20iOjAuMH0sIlBhZGRpbmciOnsiJGlkIjoiMjk5MiIsIlRvcCI6MC4wLCJMZWZ0IjowLjAsIlJpZ2h0IjowLjAsIkJvdHRvbSI6MC4wfSwiQmFja2dyb3VuZCI6eyIkaWQiOiIyOTkzIiwiQ29sb3IiOnsiJGlkIjoiMjk5NCIsIkEiOjI1NSwiUiI6MjM3LCJHIjoxMjUsIkIiOjQ5fX0sIklzVmlzaWJsZSI6dHJ1ZSwiV2lkdGgiOjAuMCwiSGVpZ2h0IjowLjAsIkJvcmRlclN0eWxlIjp7IiRpZCI6IjI5OTUiLCJMaW5lQ29sb3IiOm51bGwsIkxpbmVXZWlnaHQiOjAuMCwiTGluZVR5cGUiOjAsIlBhcmVudFN0eWxlIjpudWxsfSwiUGFyZW50U3R5bGUiOm51bGx9LCJIb3Jpem9udGFsQ29ubmVjdG9yU3R5bGUiOnsiJGlkIjoiMjk5NiIsIkxpbmVDb2xvciI6eyIkaWQiOiIyOTk3IiwiJHR5cGUiOiJOTFJFLkNvbW1vbi5Eb20uU29saWRDb2xvckJydXNoLCBOTFJFLkNvbW1vbiIsIkNvbG9yIjp7IiRpZCI6IjI5OTgiLCJBIjoyNTUsIlIiOjAsIkciOjAsIkIiOjB9fSwiTGluZVdlaWdodCI6MC4wLCJMaW5lVHlwZSI6MCwiUGFyZW50U3R5bGUiOm51bGx9LCJWZXJ0aWNhbENvbm5lY3RvclN0eWxlIjp7IiRpZCI6IjI5OTkiLCJMaW5lQ29sb3IiOnsiJGlkIjoiMzAwMCIsIiR0eXBlIjoiTkxSRS5Db21tb24uRG9tLlNvbGlkQ29sb3JCcnVzaCwgTkxSRS5Db21tb24iLCJDb2xvciI6eyIkaWQiOiIzMDAxIiwiQSI6MjU1LCJSIjowLCJHIjowLCJCIjowfX0sIkxpbmVXZWlnaHQiOjAuMCwiTGluZVR5cGUiOjAsIlBhcmVudFN0eWxlIjpudWxsfSwiTWFyZ2luIjpudWxsLCJTdGFydERhdGVQb3NpdGlvbiI6MywiRW5kRGF0ZVBvc2l0aW9uIjozLCJEYXRlSXNWaXNpYmxlIjp0cnVlLCJUaXRsZVBvc2l0aW9uIjo0LCJEdXJhdGlvblBvc2l0aW9uIjo2LCJQZXJjZW50YWdlQ29tcGxldGVkUG9zaXRpb24iOjIsIlZhcmlhbmNlUG9zaXRpb24iOjYsIlNwYWNpbmciOjMsIklzQmVsb3dUaW1lYmFuZCI6dHJ1ZSwiUGVyY2VudGFnZUNvbXBsZXRlU2hhcGVPcGFjaXR5IjozNSwiQmFzZWxpbmVTdHlsZSI6eyIkaWQiOiIzMDAyIiwiU2hhcGVTdHlsZSI6eyIkaWQiOiIzMDAzIiwiTWFyZ2luIjp7IiRpZCI6IjMwMDQiLCJUb3AiOjAuMCwiTGVmdCI6MC4wLCJSaWdodCI6MC4wLCJCb3R0b20iOjAuMH0sIlBhZGRpbmciOnsiJGlkIjoiMzAwNSIsIlRvcCI6MC4wLCJMZWZ0IjowLjAsIlJpZ2h0IjowLjAsIkJvdHRvbSI6MC4wfSwiQmFja2dyb3VuZCI6eyIkaWQiOiIzMDA2IiwiQ29sb3IiOnsiJGlkIjoiMzAwNyIsIkEiOjE1MywiUiI6MCwiRyI6MCwiQiI6MH19LCJJc1Zpc2libGUiOnRydWUsIldpZHRoIjowLjAsIkhlaWdodCI6MC4wLCJCb3JkZXJTdHlsZSI6eyIkaWQiOiIzMDA4IiwiTGluZUNvbG9yIjpudWxsLCJMaW5lV2VpZ2h0IjowLjAsIkxpbmVUeXBlIjowLCJQYXJlbnRTdHlsZSI6bnVsbH0sIlBhcmVudFN0eWxlIjpudWxsfSwiTWFyZ2luIjp7IiRpZCI6IjMwMDkiLCJUb3AiOjAuMCwiTGVmdCI6MC4wLCJSaWdodCI6MC4wLCJCb3R0b20iOjAuMH0sIlBhZGRpbmciOnsiJGlkIjoiMzAxMCIsIlRvcCI6MC4wLCJMZWZ0IjowLjAsIlJpZ2h0IjowLjAsIkJvdHRvbSI6MC4wfSwiQmFja2dyb3VuZCI6bnVsbCwiSXNWaXNpYmxlIjp0cnVlLCJXaWR0aCI6MC4wLCJIZWlnaHQiOjAuMCwiQm9yZGVyU3R5bGUiOm51bGwsIlBhcmVudFN0eWxlIjpudWxsfSwiU2hhcGVTdHlsZSI6eyIkaWQiOiIzMDExIiwiTWFyZ2luIjp7IiRpZCI6IjMwMTIiLCJUb3AiOjAuMCwiTGVmdCI6NC4wLCJSaWdodCI6NC4wLCJCb3R0b20iOjAuMH0sIlBhZGRpbmciOnsiJGlkIjoiMzAxMyIsIlRvcCI6MC4wLCJMZWZ0IjowLjAsIlJpZ2h0IjowLjAsIkJvdHRvbSI6MC4wfSwiQmFja2dyb3VuZCI6eyIkaWQiOiIzMDE0IiwiQ29sb3IiOnsiJGlkIjoiMzAxNSIsIkEiOjI1NSwiUiI6MjUsIkciOjEwNywiQiI6MzZ9fSwiSXNWaXNpYmxlIjp0cnVlLCJXaWR0aCI6MC4wLCJIZWlnaHQiOjEwLjAsIkJvcmRlclN0eWxlIjp7IiRpZCI6IjMwMTYiLCJMaW5lQ29sb3IiOnsiJGlkIjoiMzAxNyIsIiR0eXBlIjoiTkxSRS5Db21tb24uRG9tLlNvbGlkQ29sb3JCcnVzaCwgTkxSRS5Db21tb24iLCJDb2xvciI6eyIkaWQiOiIzMDE4IiwiQSI6MjU1LCJSIjoyMzQsIkciOjIyLCJCIjozMH19LCJMaW5lV2VpZ2h0IjowLjAsIkxpbmVUeXBlIjowLCJQYXJlbnRTdHlsZSI6bnVsbH0sIlBhcmVudFN0eWxlIjpudWxsfSwiVGl0bGVTdHlsZSI6eyIkaWQiOiIzMDE5IiwiRm9udFNldHRpbmdzIjp7IiRpZCI6IjMwMjAiLCJGb250U2l6ZSI6MTEsIkZvbnROYW1lIjoiQ2FsaWJyaSIsIklzQm9sZCI6ZmFsc2UsIklzSXRhbGljIjpmYWxzZSwiSXNVbmRlcmxpbmVkIjpmYWxzZSwiUGFyZW50U3R5bGUiOm51bGx9LCJBdXRvU2l6ZSI6MCwiRm9yZWdyb3VuZCI6eyIkaWQiOiIzMDIxIiwiQ29sb3IiOnsiJGlkIjoiMzAyMiIsIkEiOjI1NSwiUiI6MCwiRyI6MCwiQiI6MH19LCJNYXhXaWR0aCI6NzIwLjAsIk1heEhlaWdodCI6IkluZmluaXR5IiwiU21hcnRGb3JlZ3JvdW5kSXNBY3RpdmUiOmZhbHNlLCJIb3Jpem9udGFsQWxpZ25tZW50IjowLCJWZXJ0aWNhbEFsaWdubWVudCI6MSwiU21hcnRGb3JlZ3JvdW5kIjpudWxsLCJCYWNrZ3JvdW5kRmlsbFR5cGUiOjAsIk1hcmdpbiI6eyIkaWQiOiIzMDIzIiwiVG9wIjowLjAsIkxlZnQiOjAuMCwiUmlnaHQiOjAuMCwiQm90dG9tIjowLjB9LCJQYWRkaW5nIjp7IiRpZCI6IjMwMjQiLCJUb3AiOjAuMCwiTGVmdCI6MC4wLCJSaWdodCI6MC4wLCJCb3R0b20iOjAuMH0sIkJhY2tncm91bmQiOnsiJGlkIjoiMzAyNSIsIkNvbG9yIjp7IiRpZCI6IjMwMjYiLCJBIjowLCJSIjoyNTUsIkciOjI1NSwiQiI6MjU1fX0sIklzVmlzaWJsZSI6dHJ1ZSwiV2lkdGgiOjAuMCwiSGVpZ2h0IjowLjAsIkJvcmRlclN0eWxlIjp7IiRpZCI6IjMwMjciLCJMaW5lQ29sb3IiOm51bGwsIkxpbmVXZWlnaHQiOjAuMCwiTGluZVR5cGUiOjAsIlBhcmVudFN0eWxlIjpudWxsfSwiUGFyZW50U3R5bGUiOm51bGx9LCJEYXRlU3R5bGUiOnsiJGlkIjoiMzAyOCIsIkZvbnRTZXR0aW5ncyI6eyIkaWQiOiIzMDI5IiwiRm9udFNpemUiOjEwLCJGb250TmFtZSI6IkNhbGlicmkiLCJJc0JvbGQiOmZhbHNlLCJJc0l0YWxpYyI6ZmFsc2UsIklzVW5kZXJsaW5lZCI6ZmFsc2UsIlBhcmVudFN0eWxlIjpudWxsfSwiQXV0b1NpemUiOjAsIkZvcmVncm91bmQiOnsiJGlkIjoiMzAzMCIsIkNvbG9yIjp7IiRpZCI6IjMwMzEiLCJBIjoyNTUsIlIiOjE0LCJHIjo0MCwiQiI6NjV9fSwiTWF4V2lkdGgiOjIwMC4wLCJNYXhIZWlnaHQiOiJJbmZpbml0eSIsIlNtYXJ0Rm9yZWdyb3VuZElzQWN0aXZlIjpmYWxzZSwiSG9yaXpvbnRhbEFsaWdubWVudCI6MiwiVmVydGljYWxBbGlnbm1lbnQiOjEsIlNtYXJ0Rm9yZWdyb3VuZCI6bnVsbCwiQmFja2dyb3VuZEZpbGxUeXBlIjowLCJNYXJnaW4iOnsiJGlkIjoiMzAzMiIsIlRvcCI6MC4wLCJMZWZ0IjowLjAsIlJpZ2h0IjowLjAsIkJvdHRvbSI6MC4wfSwiUGFkZGluZyI6eyIkaWQiOiIzMDMzIiwiVG9wIjowLjAsIkxlZnQiOjAuMCwiUmlnaHQiOjAuMCwiQm90dG9tIjowLjB9LCJCYWNrZ3JvdW5kIjp7IiRpZCI6IjMwMzQiLCJDb2xvciI6eyIkaWQiOiIzMDM1IiwiQSI6MCwiUiI6MjU1LCJHIjoyNTUsIkIiOjI1NX19LCJJc1Zpc2libGUiOnRydWUsIldpZHRoIjowLjAsIkhlaWdodCI6MC4wLCJCb3JkZXJTdHlsZSI6eyIkaWQiOiIzMDM2IiwiTGluZUNvbG9yIjpudWxsLCJMaW5lV2VpZ2h0IjowLjAsIkxpbmVUeXBlIjowLCJQYXJlbnRTdHlsZSI6bnVsbH0sIlBhcmVudFN0eWxlIjpudWxsfSwiRGF0ZUZvcm1hdCI6eyIkaWQiOiIzMDM3IiwiRm9ybWF0U3RyaW5nIjoiTU1NIHl5eXkiLCJTZXBhcmF0b3IiOiIvIiwiVXNlSW50ZXJuYXRpb25hbERhdGVGb3JtYXQiOmZhbHNlLCJEYXRlSXNWaXNpYmxlIjp0cnVlLCJUaW1lSXNWaXNpYmxlIjpmYWxzZSwiSG91ckRpZ2l0cyI6MSwiQW1QbURlc2lnbmF0b3IiOjIsIlRyaW0wME1pbnV0ZXMiOmZhbHNlLCJMYXN0S25vd25WaXNpYmlsaXR5U3RhdGUiOm51bGx9LCJXZWVrTnVtYmVyaW5nIjp7IiRpZCI6IjMwMzgiLCJGb3JtYXQiOjAsIklzVmlzaWJsZSI6ZmFsc2UsIkxhc3RLbm93blZpc2liaWxpdHlTdGF0ZSI6ZmFsc2V9LCJJc1Zpc2libGUiOnRydWUsIlZhcmlhbmNlU3R5bGUiOnsiJGlkIjoiMzAzOSIsIlRleHRTdHlsZSI6eyIkaWQiOiIzMDQwIiwiRm9udFNldHRpbmdzIjp7IiRpZCI6IjMwNDEiLCJGb250U2l6ZSI6MTEsIkZvbnROYW1lIjoiQ2FsaWJyaSIsIklzQm9sZCI6ZmFsc2UsIklzSXRhbGljIjpmYWxzZSwiSXNVbmRlcmxpbmVkIjpmYWxzZSwiUGFyZW50U3R5bGUiOm51bGx9LCJBdXRvU2l6ZSI6MCwiRm9yZWdyb3VuZCI6eyIkaWQiOiIzMDQyIiwiQ29sb3IiOnsiJGlkIjoiMzA0My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zMDQ0IiwiVG9wIjowLjAsIkxlZnQiOjAuMCwiUmlnaHQiOjAuMCwiQm90dG9tIjowLjB9LCJQYWRkaW5nIjp7IiRpZCI6IjMwNDUiLCJUb3AiOjAuMCwiTGVmdCI6MC4wLCJSaWdodCI6MC4wLCJCb3R0b20iOjAuMH0sIkJhY2tncm91bmQiOnsiJGlkIjoiMzA0NiIsIkNvbG9yIjp7IiRpZCI6IjMwNDciLCJBIjowLCJSIjowLCJHIjowLCJCIjowfX0sIklzVmlzaWJsZSI6dHJ1ZSwiV2lkdGgiOjAuMCwiSGVpZ2h0IjowLjAsIkJvcmRlclN0eWxlIjp7IiRpZCI6IjMwNDgiLCJMaW5lQ29sb3IiOm51bGwsIkxpbmVXZWlnaHQiOjAuMCwiTGluZVR5cGUiOjAsIlBhcmVudFN0eWxlIjpudWxsfSwiUGFyZW50U3R5bGUiOm51bGx9LCJQYXJlbnRTdHlsZSI6bnVsbH0sIlBhcmVudFN0eWxlIjpudWxsfSwiSW5kZXgiOjMxLCJTbWFydER1cmF0aW9uQWN0aXZhdGVkIjpmYWxzZSwiRGF0ZUZvcm1hdCI6eyIkcmVmIjoiMzAzNyJ9LCJXZWVrTnVtYmVyaW5nIjp7IiRpZCI6IjMwNDkiLCJGb3JtYXQiOjAsIklzVmlzaWJsZSI6ZmFsc2UsIkxhc3RLbm93blZpc2liaWxpdHlTdGF0ZSI6ZmFsc2V9LCJCYXNlbGluZURhdGEiOnsiJGlkIjoiMzA1MCIsIlN0YXJ0RGF0ZSI6IjIwMjUtMDYtMTBUMDA6MDA6MDBaIiwiRW5kRGF0ZSI6IjIwMjUtMTAtMTRUMjM6NTk6MDBaIn0sIklkIjoiMGRiZWY0MzQtMDMxMy00NDg2LWEyOGItOWFkOTgzYTM2NWI1IiwiSW1wb3J0SWQiOm51bGwsIlRpdGxlIjoiQ2F2ZSBlbGV2YXRlZCBwbGF0Zm9ybTogRGVzaWduIHBoYXNlIChMTEIpKiIsIk5vdGUiOm51bGwsIkh5cGVybGluayI6eyIkaWQiOiIzMDUxIiwiQWRkcmVzcyI6IiIsIlN1YkFkZHJlc3MiOiIifSwiSXNDaGFuZ2VkIjpmYWxzZSwiSXNOZXciOmZhbHNlfX1dLCJfbWlsZXN0b25lcyI6W10sIklkIjoiMDAwMDAwMDAtMDAwMC0wMDAwLTAwMDAtMDAwMDAwMDAwMDAwIiwiSXNTaW5nbGVJdGVtUm93Ijp0cnVlfSx7IiRpZCI6IjMwNTIiLCJfdGFza3MiOlt7IiRpZCI6IjMwNTMiLCJfYXR0YWNoZWRNaWxlc3RvbmVzIjpbXSwiVGFza0RlZmluaXRpb24iOnsiJGlkIjoiMzA1NCIsIkdyb3VwTmFtZSI6bnVsbCwiU3RhcnREYXRlIjoiMjAyNS0xMC0xNVQwMDowMDowMFoiLCJFbmREYXRlIjoiMjAyNi0wMy0xMlQyMzo1OTowMFoiLCJQZXJjZW50YWdlQ29tcGxldGUiOm51bGwsIlN0eWxlIjp7IiRpZCI6IjMwNTUiLCJTaGFwZSI6MSwiU2hhcGVUaGlja25lc3MiOjAsIkR1cmF0aW9uRm9ybWF0IjowLCJJbmNsdWRlTm9uV29ya2luZ0RheXNJbkR1cmF0aW9uIjpmYWxzZSwiUGVyY2VudGFnZUNvbXBsZXRlU3R5bGUiOnsiJGlkIjoiMzA1NiIsIkZvbnRTZXR0aW5ncyI6eyIkaWQiOiIzMDU3IiwiRm9udFNpemUiOjEwLCJGb250TmFtZSI6IkNhbGlicmkiLCJJc0JvbGQiOmZhbHNlLCJJc0l0YWxpYyI6ZmFsc2UsIklzVW5kZXJsaW5lZCI6ZmFsc2UsIlBhcmVudFN0eWxlIjpudWxsfSwiQXV0b1NpemUiOjAsIkZvcmVncm91bmQiOnsiJGlkIjoiMzA1OCIsIkNvbG9yIjp7IiRpZCI6IjMwNTkiLCJBIjoyNTUsIlIiOjIzOCwiRyI6MjM2LCJCIjoyMjV9fSwiTWF4V2lkdGgiOjIwMC4wLCJNYXhIZWlnaHQiOiJJbmZpbml0eSIsIlNtYXJ0Rm9yZWdyb3VuZElzQWN0aXZlIjpmYWxzZSwiSG9yaXpvbnRhbEFsaWdubWVudCI6MSwiVmVydGljYWxBbGlnbm1lbnQiOjEsIlNtYXJ0Rm9yZWdyb3VuZCI6bnVsbCwiQmFja2dyb3VuZEZpbGxUeXBlIjowLCJNYXJnaW4iOnsiJGlkIjoiMzA2MCIsIlRvcCI6MC4wLCJMZWZ0IjowLjAsIlJpZ2h0IjowLjAsIkJvdHRvbSI6MC4wfSwiUGFkZGluZyI6eyIkaWQiOiIzMDYxIiwiVG9wIjowLjAsIkxlZnQiOjAuMCwiUmlnaHQiOjAuMCwiQm90dG9tIjowLjB9LCJCYWNrZ3JvdW5kIjp7IiRpZCI6IjMwNjIiLCJDb2xvciI6eyIkaWQiOiIzMDYzIiwiQSI6ODksIlIiOjAsIkciOjAsIkIiOjB9fSwiSXNWaXNpYmxlIjp0cnVlLCJXaWR0aCI6MC4wLCJIZWlnaHQiOjAuMCwiQm9yZGVyU3R5bGUiOnsiJGlkIjoiMzA2NCIsIkxpbmVDb2xvciI6bnVsbCwiTGluZVdlaWdodCI6MC4wLCJMaW5lVHlwZSI6MCwiUGFyZW50U3R5bGUiOm51bGx9LCJQYXJlbnRTdHlsZSI6bnVsbH0sIkR1cmF0aW9uU3R5bGUiOnsiJGlkIjoiMzA2NSIsIkZvbnRTZXR0aW5ncyI6eyIkaWQiOiIzMDY2IiwiRm9udFNpemUiOjEwLCJGb250TmFtZSI6IkNhbGlicmkiLCJJc0JvbGQiOmZhbHNlLCJJc0l0YWxpYyI6ZmFsc2UsIklzVW5kZXJsaW5lZCI6ZmFsc2UsIlBhcmVudFN0eWxlIjpudWxsfSwiQXV0b1NpemUiOjAsIkZvcmVncm91bmQiOnsiJGlkIjoiMzA2NyIsIkNvbG9yIjp7IiRpZCI6IjMwNjgiLCJBIjoyNTUsIlIiOjIzNywiRyI6MTI1LCJCIjo0OX19LCJNYXhXaWR0aCI6MjAwLjAsIk1heEhlaWdodCI6IkluZmluaXR5IiwiU21hcnRGb3JlZ3JvdW5kSXNBY3RpdmUiOmZhbHNlLCJIb3Jpem9udGFsQWxpZ25tZW50IjowLCJWZXJ0aWNhbEFsaWdubWVudCI6MSwiU21hcnRGb3JlZ3JvdW5kIjpudWxsLCJCYWNrZ3JvdW5kRmlsbFR5cGUiOjAsIk1hcmdpbiI6eyIkaWQiOiIzMDY5IiwiVG9wIjowLjAsIkxlZnQiOjAuMCwiUmlnaHQiOjAuMCwiQm90dG9tIjowLjB9LCJQYWRkaW5nIjp7IiRpZCI6IjMwNzAiLCJUb3AiOjAuMCwiTGVmdCI6MC4wLCJSaWdodCI6MC4wLCJCb3R0b20iOjAuMH0sIkJhY2tncm91bmQiOnsiJGlkIjoiMzA3MSIsIkNvbG9yIjp7IiRpZCI6IjMwNzIiLCJBIjoyNTUsIlIiOjIzNywiRyI6MTI1LCJCIjo0OX19LCJJc1Zpc2libGUiOnRydWUsIldpZHRoIjowLjAsIkhlaWdodCI6MC4wLCJCb3JkZXJTdHlsZSI6eyIkaWQiOiIzMDczIiwiTGluZUNvbG9yIjpudWxsLCJMaW5lV2VpZ2h0IjowLjAsIkxpbmVUeXBlIjowLCJQYXJlbnRTdHlsZSI6bnVsbH0sIlBhcmVudFN0eWxlIjpudWxsfSwiSG9yaXpvbnRhbENvbm5lY3RvclN0eWxlIjp7IiRpZCI6IjMwNzQiLCJMaW5lQ29sb3IiOnsiJGlkIjoiMzA3NSIsIiR0eXBlIjoiTkxSRS5Db21tb24uRG9tLlNvbGlkQ29sb3JCcnVzaCwgTkxSRS5Db21tb24iLCJDb2xvciI6eyIkaWQiOiIzMDc2IiwiQSI6MjU1LCJSIjowLCJHIjowLCJCIjowfX0sIkxpbmVXZWlnaHQiOjAuMCwiTGluZVR5cGUiOjAsIlBhcmVudFN0eWxlIjpudWxsfSwiVmVydGljYWxDb25uZWN0b3JTdHlsZSI6eyIkaWQiOiIzMDc3IiwiTGluZUNvbG9yIjp7IiRpZCI6IjMwNzgiLCIkdHlwZSI6Ik5MUkUuQ29tbW9uLkRvbS5Tb2xpZENvbG9yQnJ1c2gsIE5MUkUuQ29tbW9uIiwiQ29sb3IiOnsiJGlkIjoiMzA3OSIsIkEiOjI1NSwiUiI6MCwiRyI6MCwiQiI6MH19LCJMaW5lV2VpZ2h0IjowLjAsIkxpbmVUeXBlIjowLCJQYXJlbnRTdHlsZSI6bnVsbH0sIk1hcmdpbiI6bnVsbCwiU3RhcnREYXRlUG9zaXRpb24iOjMsIkVuZERhdGVQb3NpdGlvbiI6MywiRGF0ZUlzVmlzaWJsZSI6dHJ1ZSwiVGl0bGVQb3NpdGlvbiI6NCwiRHVyYXRpb25Qb3NpdGlvbiI6NiwiUGVyY2VudGFnZUNvbXBsZXRlZFBvc2l0aW9uIjoyLCJWYXJpYW5jZVBvc2l0aW9uIjo2LCJTcGFjaW5nIjozLCJJc0JlbG93VGltZWJhbmQiOnRydWUsIlBlcmNlbnRhZ2VDb21wbGV0ZVNoYXBlT3BhY2l0eSI6MzUsIkJhc2VsaW5lU3R5bGUiOnsiJGlkIjoiMzA4MCIsIlNoYXBlU3R5bGUiOnsiJGlkIjoiMzA4MSIsIk1hcmdpbiI6eyIkaWQiOiIzMDgyIiwiVG9wIjowLjAsIkxlZnQiOjAuMCwiUmlnaHQiOjAuMCwiQm90dG9tIjowLjB9LCJQYWRkaW5nIjp7IiRpZCI6IjMwODMiLCJUb3AiOjAuMCwiTGVmdCI6MC4wLCJSaWdodCI6MC4wLCJCb3R0b20iOjAuMH0sIkJhY2tncm91bmQiOnsiJGlkIjoiMzA4NCIsIkNvbG9yIjp7IiRpZCI6IjMwODUiLCJBIjoxNTMsIlIiOjAsIkciOjAsIkIiOjB9fSwiSXNWaXNpYmxlIjp0cnVlLCJXaWR0aCI6MC4wLCJIZWlnaHQiOjAuMCwiQm9yZGVyU3R5bGUiOnsiJGlkIjoiMzA4NiIsIkxpbmVDb2xvciI6bnVsbCwiTGluZVdlaWdodCI6MC4wLCJMaW5lVHlwZSI6MCwiUGFyZW50U3R5bGUiOm51bGx9LCJQYXJlbnRTdHlsZSI6bnVsbH0sIk1hcmdpbiI6eyIkaWQiOiIzMDg3IiwiVG9wIjowLjAsIkxlZnQiOjAuMCwiUmlnaHQiOjAuMCwiQm90dG9tIjowLjB9LCJQYWRkaW5nIjp7IiRpZCI6IjMwODgiLCJUb3AiOjAuMCwiTGVmdCI6MC4wLCJSaWdodCI6MC4wLCJCb3R0b20iOjAuMH0sIkJhY2tncm91bmQiOm51bGwsIklzVmlzaWJsZSI6dHJ1ZSwiV2lkdGgiOjAuMCwiSGVpZ2h0IjowLjAsIkJvcmRlclN0eWxlIjpudWxsLCJQYXJlbnRTdHlsZSI6bnVsbH0sIlNoYXBlU3R5bGUiOnsiJGlkIjoiMzA4OSIsIk1hcmdpbiI6eyIkaWQiOiIzMDkwIiwiVG9wIjowLjAsIkxlZnQiOjQuMCwiUmlnaHQiOjQuMCwiQm90dG9tIjowLjB9LCJQYWRkaW5nIjp7IiRpZCI6IjMwOTEiLCJUb3AiOjAuMCwiTGVmdCI6MC4wLCJSaWdodCI6MC4wLCJCb3R0b20iOjAuMH0sIkJhY2tncm91bmQiOnsiJGlkIjoiMzA5MiIsIkNvbG9yIjp7IiRpZCI6IjMwOTMiLCJBIjoyNTUsIlIiOjI1LCJHIjoxMDcsIkIiOjM2fX0sIklzVmlzaWJsZSI6dHJ1ZSwiV2lkdGgiOjAuMCwiSGVpZ2h0IjoxMC4wLCJCb3JkZXJTdHlsZSI6eyIkaWQiOiIzMDk0IiwiTGluZUNvbG9yIjp7IiRpZCI6IjMwOTUiLCIkdHlwZSI6Ik5MUkUuQ29tbW9uLkRvbS5Tb2xpZENvbG9yQnJ1c2gsIE5MUkUuQ29tbW9uIiwiQ29sb3IiOnsiJGlkIjoiMzA5NiIsIkEiOjI1NSwiUiI6MjM0LCJHIjoyMiwiQiI6MzB9fSwiTGluZVdlaWdodCI6MC4wLCJMaW5lVHlwZSI6MCwiUGFyZW50U3R5bGUiOm51bGx9LCJQYXJlbnRTdHlsZSI6bnVsbH0sIlRpdGxlU3R5bGUiOnsiJGlkIjoiMzA5NyIsIkZvbnRTZXR0aW5ncyI6eyIkaWQiOiIzMDk4IiwiRm9udFNpemUiOjExLCJGb250TmFtZSI6IkNhbGlicmkiLCJJc0JvbGQiOmZhbHNlLCJJc0l0YWxpYyI6ZmFsc2UsIklzVW5kZXJsaW5lZCI6ZmFsc2UsIlBhcmVudFN0eWxlIjpudWxsfSwiQXV0b1NpemUiOjAsIkZvcmVncm91bmQiOnsiJGlkIjoiMzA5OSIsIkNvbG9yIjp7IiRpZCI6IjMxMDAiLCJBIjoyNTUsIlIiOjAsIkciOjAsIkIiOjB9fSwiTWF4V2lkdGgiOjcyMC4wLCJNYXhIZWlnaHQiOiJJbmZpbml0eSIsIlNtYXJ0Rm9yZWdyb3VuZElzQWN0aXZlIjpmYWxzZSwiSG9yaXpvbnRhbEFsaWdubWVudCI6MSwiVmVydGljYWxBbGlnbm1lbnQiOjEsIlNtYXJ0Rm9yZWdyb3VuZCI6bnVsbCwiQmFja2dyb3VuZEZpbGxUeXBlIjowLCJNYXJnaW4iOnsiJGlkIjoiMzEwMSIsIlRvcCI6MC4wLCJMZWZ0IjowLjAsIlJpZ2h0IjowLjAsIkJvdHRvbSI6MC4wfSwiUGFkZGluZyI6eyIkaWQiOiIzMTAyIiwiVG9wIjowLjAsIkxlZnQiOjAuMCwiUmlnaHQiOjAuMCwiQm90dG9tIjowLjB9LCJCYWNrZ3JvdW5kIjp7IiRpZCI6IjMxMDMiLCJDb2xvciI6eyIkaWQiOiIzMTA0IiwiQSI6MCwiUiI6MjU1LCJHIjoyNTUsIkIiOjI1NX19LCJJc1Zpc2libGUiOnRydWUsIldpZHRoIjowLjAsIkhlaWdodCI6MC4wLCJCb3JkZXJTdHlsZSI6eyIkaWQiOiIzMTA1IiwiTGluZUNvbG9yIjpudWxsLCJMaW5lV2VpZ2h0IjowLjAsIkxpbmVUeXBlIjowLCJQYXJlbnRTdHlsZSI6bnVsbH0sIlBhcmVudFN0eWxlIjpudWxsfSwiRGF0ZVN0eWxlIjp7IiRpZCI6IjMxMDYiLCJGb250U2V0dGluZ3MiOnsiJGlkIjoiMzEwNyIsIkZvbnRTaXplIjoxMCwiRm9udE5hbWUiOiJDYWxpYnJpIiwiSXNCb2xkIjpmYWxzZSwiSXNJdGFsaWMiOmZhbHNlLCJJc1VuZGVybGluZWQiOmZhbHNlLCJQYXJlbnRTdHlsZSI6bnVsbH0sIkF1dG9TaXplIjowLCJGb3JlZ3JvdW5kIjp7IiRpZCI6IjMxMDgiLCJDb2xvciI6eyIkaWQiOiIzMTA5IiwiQSI6MjU1LCJSIjoxNCwiRyI6NDAsIkIiOjY1fX0sIk1heFdpZHRoIjoyMDAuMCwiTWF4SGVpZ2h0IjoiSW5maW5pdHkiLCJTbWFydEZvcmVncm91bmRJc0FjdGl2ZSI6ZmFsc2UsIkhvcml6b250YWxBbGlnbm1lbnQiOjIsIlZlcnRpY2FsQWxpZ25tZW50IjoxLCJTbWFydEZvcmVncm91bmQiOm51bGwsIkJhY2tncm91bmRGaWxsVHlwZSI6MCwiTWFyZ2luIjp7IiRpZCI6IjMxMTAiLCJUb3AiOjAuMCwiTGVmdCI6MC4wLCJSaWdodCI6MC4wLCJCb3R0b20iOjAuMH0sIlBhZGRpbmciOnsiJGlkIjoiMzExMSIsIlRvcCI6MC4wLCJMZWZ0IjowLjAsIlJpZ2h0IjowLjAsIkJvdHRvbSI6MC4wfSwiQmFja2dyb3VuZCI6eyIkaWQiOiIzMTEyIiwiQ29sb3IiOnsiJGlkIjoiMzExMyIsIkEiOjAsIlIiOjI1NSwiRyI6MjU1LCJCIjoyNTV9fSwiSXNWaXNpYmxlIjp0cnVlLCJXaWR0aCI6MC4wLCJIZWlnaHQiOjAuMCwiQm9yZGVyU3R5bGUiOnsiJGlkIjoiMzExNCIsIkxpbmVDb2xvciI6bnVsbCwiTGluZVdlaWdodCI6MC4wLCJMaW5lVHlwZSI6MCwiUGFyZW50U3R5bGUiOm51bGx9LCJQYXJlbnRTdHlsZSI6bnVsbH0sIkRhdGVGb3JtYXQiOnsiJGlkIjoiMzExNSIsIkZvcm1hdFN0cmluZyI6Ik1NTSB5eXl5IiwiU2VwYXJhdG9yIjoiLyIsIlVzZUludGVybmF0aW9uYWxEYXRlRm9ybWF0IjpmYWxzZSwiRGF0ZUlzVmlzaWJsZSI6dHJ1ZSwiVGltZUlzVmlzaWJsZSI6ZmFsc2UsIkhvdXJEaWdpdHMiOjEsIkFtUG1EZXNpZ25hdG9yIjoyLCJUcmltMDBNaW51dGVzIjpmYWxzZSwiTGFzdEtub3duVmlzaWJpbGl0eVN0YXRlIjpudWxsfSwiV2Vla051bWJlcmluZyI6eyIkaWQiOiIzMTE2IiwiRm9ybWF0IjowLCJJc1Zpc2libGUiOmZhbHNlLCJMYXN0S25vd25WaXNpYmlsaXR5U3RhdGUiOmZhbHNlfSwiSXNWaXNpYmxlIjp0cnVlLCJWYXJpYW5jZVN0eWxlIjp7IiRpZCI6IjMxMTciLCJUZXh0U3R5bGUiOnsiJGlkIjoiMzExOCIsIkZvbnRTZXR0aW5ncyI6eyIkaWQiOiIzMTE5IiwiRm9udFNpemUiOjExLCJGb250TmFtZSI6IkNhbGlicmkiLCJJc0JvbGQiOmZhbHNlLCJJc0l0YWxpYyI6ZmFsc2UsIklzVW5kZXJsaW5lZCI6ZmFsc2UsIlBhcmVudFN0eWxlIjpudWxsfSwiQXV0b1NpemUiOjAsIkZvcmVncm91bmQiOnsiJGlkIjoiMzEyMCIsIkNvbG9yIjp7IiRpZCI6IjMxMjE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MzEyMiIsIlRvcCI6MC4wLCJMZWZ0IjowLjAsIlJpZ2h0IjowLjAsIkJvdHRvbSI6MC4wfSwiUGFkZGluZyI6eyIkaWQiOiIzMTIzIiwiVG9wIjowLjAsIkxlZnQiOjAuMCwiUmlnaHQiOjAuMCwiQm90dG9tIjowLjB9LCJCYWNrZ3JvdW5kIjp7IiRpZCI6IjMxMjQiLCJDb2xvciI6eyIkaWQiOiIzMTI1IiwiQSI6MCwiUiI6MCwiRyI6MCwiQiI6MH19LCJJc1Zpc2libGUiOnRydWUsIldpZHRoIjowLjAsIkhlaWdodCI6MC4wLCJCb3JkZXJTdHlsZSI6eyIkaWQiOiIzMTI2IiwiTGluZUNvbG9yIjpudWxsLCJMaW5lV2VpZ2h0IjowLjAsIkxpbmVUeXBlIjowLCJQYXJlbnRTdHlsZSI6bnVsbH0sIlBhcmVudFN0eWxlIjpudWxsfSwiUGFyZW50U3R5bGUiOm51bGx9LCJQYXJlbnRTdHlsZSI6bnVsbH0sIkluZGV4IjozMiwiU21hcnREdXJhdGlvbkFjdGl2YXRlZCI6ZmFsc2UsIkRhdGVGb3JtYXQiOnsiJHJlZiI6IjMxMTUifSwiV2Vla051bWJlcmluZyI6eyIkaWQiOiIzMTI3IiwiRm9ybWF0IjowLCJJc1Zpc2libGUiOmZhbHNlLCJMYXN0S25vd25WaXNpYmlsaXR5U3RhdGUiOmZhbHNlfSwiQmFzZWxpbmVEYXRhIjp7IiRpZCI6IjMxMjgiLCJTdGFydERhdGUiOiIyMDI1LTEwLTE1VDAwOjAwOjAwWiIsIkVuZERhdGUiOiIyMDI2LTAzLTEyVDIzOjU5OjAwWiJ9LCJJZCI6IjdkM2NjYzg4LTAyNDktNDJmOC05NWJlLWU0ZDhhNTc1Y2VkMiIsIkltcG9ydElkIjpudWxsLCJUaXRsZSI6IkNhdmUgZWxldmF0ZWQgcGxhdGZvcm06IFByb2N1cmVtZW50IGFuZCBNYW51ZmFjdHVyaW5nIHBoYXNlIChMTEIpIiwiTm90ZSI6bnVsbCwiSHlwZXJsaW5rIjp7IiRpZCI6IjMxMjkiLCJBZGRyZXNzIjoiIiwiU3ViQWRkcmVzcyI6IiJ9LCJJc0NoYW5nZWQiOmZhbHNlLCJJc05ldyI6ZmFsc2V9fV0sIl9taWxlc3RvbmVzIjpbXSwiSWQiOiIwMDAwMDAwMC0wMDAwLTAwMDAtMDAwMC0wMDAwMDAwMDAwMDAiLCJJc1NpbmdsZUl0ZW1Sb3ciOnRydWV9LHsiJGlkIjoiMzEzMCIsIl90YXNrcyI6W3siJGlkIjoiMzEzMSIsIl9hdHRhY2hlZE1pbGVzdG9uZXMiOltdLCJUYXNrRGVmaW5pdGlvbiI6eyIkaWQiOiIzMTMyIiwiR3JvdXBOYW1lIjpudWxsLCJTdGFydERhdGUiOiIyMDI2LTAzLTEzVDAwOjAwOjAwWiIsIkVuZERhdGUiOiIyMDI2LTA2LTA5VDIzOjU5OjAwWiIsIlBlcmNlbnRhZ2VDb21wbGV0ZSI6bnVsbCwiU3R5bGUiOnsiJGlkIjoiMzEzMyIsIlNoYXBlIjoxLCJTaGFwZVRoaWNrbmVzcyI6MCwiRHVyYXRpb25Gb3JtYXQiOjAsIkluY2x1ZGVOb25Xb3JraW5nRGF5c0luRHVyYXRpb24iOmZhbHNlLCJQZXJjZW50YWdlQ29tcGxldGVTdHlsZSI6eyIkaWQiOiIzMTM0IiwiRm9udFNldHRpbmdzIjp7IiRpZCI6IjMxMzUiLCJGb250U2l6ZSI6MTAsIkZvbnROYW1lIjoiQ2FsaWJyaSIsIklzQm9sZCI6ZmFsc2UsIklzSXRhbGljIjpmYWxzZSwiSXNVbmRlcmxpbmVkIjpmYWxzZSwiUGFyZW50U3R5bGUiOm51bGx9LCJBdXRvU2l6ZSI6MCwiRm9yZWdyb3VuZCI6eyIkaWQiOiIzMTM2IiwiQ29sb3IiOnsiJGlkIjoiMzEzNyIsIkEiOjI1NSwiUiI6MjMyLCJHIjoyMzIsIkIiOjIzMn19LCJNYXhXaWR0aCI6MjAwLjAsIk1heEhlaWdodCI6IkluZmluaXR5IiwiU21hcnRGb3JlZ3JvdW5kSXNBY3RpdmUiOmZhbHNlLCJIb3Jpem9udGFsQWxpZ25tZW50IjoxLCJWZXJ0aWNhbEFsaWdubWVudCI6MSwiU21hcnRGb3JlZ3JvdW5kIjpudWxsLCJCYWNrZ3JvdW5kRmlsbFR5cGUiOjAsIk1hcmdpbiI6eyIkaWQiOiIzMTM4IiwiVG9wIjowLjAsIkxlZnQiOjAuMCwiUmlnaHQiOjAuMCwiQm90dG9tIjowLjB9LCJQYWRkaW5nIjp7IiRpZCI6IjMxMzkiLCJUb3AiOjAuMCwiTGVmdCI6MC4wLCJSaWdodCI6MC4wLCJCb3R0b20iOjAuMH0sIkJhY2tncm91bmQiOnsiJGlkIjoiMzE0MCIsIkNvbG9yIjp7IiRpZCI6IjMxNDEiLCJBIjo4OSwiUiI6MCwiRyI6MCwiQiI6MH19LCJJc1Zpc2libGUiOnRydWUsIldpZHRoIjowLjAsIkhlaWdodCI6MC4wLCJCb3JkZXJTdHlsZSI6eyIkaWQiOiIzMTQyIiwiTGluZUNvbG9yIjpudWxsLCJMaW5lV2VpZ2h0IjowLjAsIkxpbmVUeXBlIjowLCJQYXJlbnRTdHlsZSI6bnVsbH0sIlBhcmVudFN0eWxlIjpudWxsfSwiRHVyYXRpb25TdHlsZSI6eyIkaWQiOiIzMTQzIiwiRm9udFNldHRpbmdzIjp7IiRpZCI6IjMxNDQiLCJGb250U2l6ZSI6MTAsIkZvbnROYW1lIjoiQ2FsaWJyaSIsIklzQm9sZCI6ZmFsc2UsIklzSXRhbGljIjpmYWxzZSwiSXNVbmRlcmxpbmVkIjpmYWxzZSwiUGFyZW50U3R5bGUiOm51bGx9LCJBdXRvU2l6ZSI6MCwiRm9yZWdyb3VuZCI6eyIkaWQiOiIzMTQ1IiwiQ29sb3IiOnsiJGlkIjoiMzE0NiIsIkEiOjI1NSwiUiI6MjM3LCJHIjoxMjUsIkIiOjQ5fX0sIk1heFdpZHRoIjoyMDAuMCwiTWF4SGVpZ2h0IjoiSW5maW5pdHkiLCJTbWFydEZvcmVncm91bmRJc0FjdGl2ZSI6ZmFsc2UsIkhvcml6b250YWxBbGlnbm1lbnQiOjAsIlZlcnRpY2FsQWxpZ25tZW50IjoxLCJTbWFydEZvcmVncm91bmQiOm51bGwsIkJhY2tncm91bmRGaWxsVHlwZSI6MCwiTWFyZ2luIjp7IiRpZCI6IjMxNDciLCJUb3AiOjAuMCwiTGVmdCI6MC4wLCJSaWdodCI6MC4wLCJCb3R0b20iOjAuMH0sIlBhZGRpbmciOnsiJGlkIjoiMzE0OCIsIlRvcCI6MC4wLCJMZWZ0IjowLjAsIlJpZ2h0IjowLjAsIkJvdHRvbSI6MC4wfSwiQmFja2dyb3VuZCI6eyIkaWQiOiIzMTQ5IiwiQ29sb3IiOnsiJGlkIjoiMzE1MCIsIkEiOjI1NSwiUiI6MjM3LCJHIjoxMjUsIkIiOjQ5fX0sIklzVmlzaWJsZSI6dHJ1ZSwiV2lkdGgiOjAuMCwiSGVpZ2h0IjowLjAsIkJvcmRlclN0eWxlIjp7IiRpZCI6IjMxNTEiLCJMaW5lQ29sb3IiOm51bGwsIkxpbmVXZWlnaHQiOjAuMCwiTGluZVR5cGUiOjAsIlBhcmVudFN0eWxlIjpudWxsfSwiUGFyZW50U3R5bGUiOm51bGx9LCJIb3Jpem9udGFsQ29ubmVjdG9yU3R5bGUiOnsiJGlkIjoiMzE1MiIsIkxpbmVDb2xvciI6eyIkaWQiOiIzMTUzIiwiJHR5cGUiOiJOTFJFLkNvbW1vbi5Eb20uU29saWRDb2xvckJydXNoLCBOTFJFLkNvbW1vbiIsIkNvbG9yIjp7IiRpZCI6IjMxNTQiLCJBIjoyNTUsIlIiOjAsIkciOjAsIkIiOjB9fSwiTGluZVdlaWdodCI6MC4wLCJMaW5lVHlwZSI6MCwiUGFyZW50U3R5bGUiOm51bGx9LCJWZXJ0aWNhbENvbm5lY3RvclN0eWxlIjp7IiRpZCI6IjMxNTUiLCJMaW5lQ29sb3IiOnsiJGlkIjoiMzE1NiIsIiR0eXBlIjoiTkxSRS5Db21tb24uRG9tLlNvbGlkQ29sb3JCcnVzaCwgTkxSRS5Db21tb24iLCJDb2xvciI6eyIkaWQiOiIzMTU3IiwiQSI6MjU1LCJSIjowLCJHIjowLCJCIjowfX0sIkxpbmVXZWlnaHQiOjAuMCwiTGluZVR5cGUiOjAsIlBhcmVudFN0eWxlIjpudWxsfSwiTWFyZ2luIjpudWxsLCJTdGFydERhdGVQb3NpdGlvbiI6MywiRW5kRGF0ZVBvc2l0aW9uIjozLCJEYXRlSXNWaXNpYmxlIjp0cnVlLCJUaXRsZVBvc2l0aW9uIjo0LCJEdXJhdGlvblBvc2l0aW9uIjo2LCJQZXJjZW50YWdlQ29tcGxldGVkUG9zaXRpb24iOjIsIlZhcmlhbmNlUG9zaXRpb24iOjYsIlNwYWNpbmciOjMsIklzQmVsb3dUaW1lYmFuZCI6dHJ1ZSwiUGVyY2VudGFnZUNvbXBsZXRlU2hhcGVPcGFjaXR5IjozNSwiQmFzZWxpbmVTdHlsZSI6eyIkaWQiOiIzMTU4IiwiU2hhcGVTdHlsZSI6eyIkaWQiOiIzMTU5IiwiTWFyZ2luIjp7IiRpZCI6IjMxNjAiLCJUb3AiOjAuMCwiTGVmdCI6MC4wLCJSaWdodCI6MC4wLCJCb3R0b20iOjAuMH0sIlBhZGRpbmciOnsiJGlkIjoiMzE2MSIsIlRvcCI6MC4wLCJMZWZ0IjowLjAsIlJpZ2h0IjowLjAsIkJvdHRvbSI6MC4wfSwiQmFja2dyb3VuZCI6eyIkaWQiOiIzMTYyIiwiQ29sb3IiOnsiJGlkIjoiMzE2MyIsIkEiOjE1MywiUiI6MCwiRyI6MCwiQiI6MH19LCJJc1Zpc2libGUiOnRydWUsIldpZHRoIjowLjAsIkhlaWdodCI6MC4wLCJCb3JkZXJTdHlsZSI6eyIkaWQiOiIzMTY0IiwiTGluZUNvbG9yIjpudWxsLCJMaW5lV2VpZ2h0IjowLjAsIkxpbmVUeXBlIjowLCJQYXJlbnRTdHlsZSI6bnVsbH0sIlBhcmVudFN0eWxlIjpudWxsfSwiTWFyZ2luIjp7IiRpZCI6IjMxNjUiLCJUb3AiOjAuMCwiTGVmdCI6MC4wLCJSaWdodCI6MC4wLCJCb3R0b20iOjAuMH0sIlBhZGRpbmciOnsiJGlkIjoiMzE2NiIsIlRvcCI6MC4wLCJMZWZ0IjowLjAsIlJpZ2h0IjowLjAsIkJvdHRvbSI6MC4wfSwiQmFja2dyb3VuZCI6bnVsbCwiSXNWaXNpYmxlIjp0cnVlLCJXaWR0aCI6MC4wLCJIZWlnaHQiOjAuMCwiQm9yZGVyU3R5bGUiOm51bGwsIlBhcmVudFN0eWxlIjpudWxsfSwiU2hhcGVTdHlsZSI6eyIkaWQiOiIzMTY3IiwiTWFyZ2luIjp7IiRpZCI6IjMxNjgiLCJUb3AiOjAuMCwiTGVmdCI6NC4wLCJSaWdodCI6NC4wLCJCb3R0b20iOjAuMH0sIlBhZGRpbmciOnsiJGlkIjoiMzE2OSIsIlRvcCI6MC4wLCJMZWZ0IjowLjAsIlJpZ2h0IjowLjAsIkJvdHRvbSI6MC4wfSwiQmFja2dyb3VuZCI6eyIkaWQiOiIzMTcwIiwiQ29sb3IiOnsiJGlkIjoiMzE3MSIsIkEiOjI1NSwiUiI6MjUsIkciOjEwNywiQiI6MzZ9fSwiSXNWaXNpYmxlIjp0cnVlLCJXaWR0aCI6MC4wLCJIZWlnaHQiOjEwLjAsIkJvcmRlclN0eWxlIjp7IiRpZCI6IjMxNzIiLCJMaW5lQ29sb3IiOnsiJGlkIjoiMzE3MyIsIiR0eXBlIjoiTkxSRS5Db21tb24uRG9tLlNvbGlkQ29sb3JCcnVzaCwgTkxSRS5Db21tb24iLCJDb2xvciI6eyIkaWQiOiIzMTc0IiwiQSI6MjU1LCJSIjoyMzQsIkciOjIyLCJCIjozMH19LCJMaW5lV2VpZ2h0IjowLjAsIkxpbmVUeXBlIjowLCJQYXJlbnRTdHlsZSI6bnVsbH0sIlBhcmVudFN0eWxlIjpudWxsfSwiVGl0bGVTdHlsZSI6eyIkaWQiOiIzMTc1IiwiRm9udFNldHRpbmdzIjp7IiRpZCI6IjMxNzYiLCJGb250U2l6ZSI6MTEsIkZvbnROYW1lIjoiQ2FsaWJyaSIsIklzQm9sZCI6ZmFsc2UsIklzSXRhbGljIjpmYWxzZSwiSXNVbmRlcmxpbmVkIjpmYWxzZSwiUGFyZW50U3R5bGUiOm51bGx9LCJBdXRvU2l6ZSI6MCwiRm9yZWdyb3VuZCI6eyIkaWQiOiIzMTc3IiwiQ29sb3IiOnsiJGlkIjoiMzE3OCIsIkEiOjI1NSwiUiI6MCwiRyI6MCwiQiI6MH19LCJNYXhXaWR0aCI6NzIwLjAsIk1heEhlaWdodCI6IkluZmluaXR5IiwiU21hcnRGb3JlZ3JvdW5kSXNBY3RpdmUiOmZhbHNlLCJIb3Jpem9udGFsQWxpZ25tZW50IjowLCJWZXJ0aWNhbEFsaWdubWVudCI6MSwiU21hcnRGb3JlZ3JvdW5kIjpudWxsLCJCYWNrZ3JvdW5kRmlsbFR5cGUiOjAsIk1hcmdpbiI6eyIkaWQiOiIzMTc5IiwiVG9wIjowLjAsIkxlZnQiOjAuMCwiUmlnaHQiOjAuMCwiQm90dG9tIjowLjB9LCJQYWRkaW5nIjp7IiRpZCI6IjMxODAiLCJUb3AiOjAuMCwiTGVmdCI6MC4wLCJSaWdodCI6MC4wLCJCb3R0b20iOjAuMH0sIkJhY2tncm91bmQiOnsiJGlkIjoiMzE4MSIsIkNvbG9yIjp7IiRpZCI6IjMxODIiLCJBIjowLCJSIjoyNTUsIkciOjI1NSwiQiI6MjU1fX0sIklzVmlzaWJsZSI6dHJ1ZSwiV2lkdGgiOjAuMCwiSGVpZ2h0IjowLjAsIkJvcmRlclN0eWxlIjp7IiRpZCI6IjMxODMiLCJMaW5lQ29sb3IiOm51bGwsIkxpbmVXZWlnaHQiOjAuMCwiTGluZVR5cGUiOjAsIlBhcmVudFN0eWxlIjpudWxsfSwiUGFyZW50U3R5bGUiOm51bGx9LCJEYXRlU3R5bGUiOnsiJGlkIjoiMzE4NCIsIkZvbnRTZXR0aW5ncyI6eyIkaWQiOiIzMTg1IiwiRm9udFNpemUiOjEwLCJGb250TmFtZSI6IkNhbGlicmkiLCJJc0JvbGQiOmZhbHNlLCJJc0l0YWxpYyI6ZmFsc2UsIklzVW5kZXJsaW5lZCI6ZmFsc2UsIlBhcmVudFN0eWxlIjpudWxsfSwiQXV0b1NpemUiOjAsIkZvcmVncm91bmQiOnsiJGlkIjoiMzE4NiIsIkNvbG9yIjp7IiRpZCI6IjMxODciLCJBIjoyNTUsIlIiOjE0LCJHIjo0MCwiQiI6NjV9fSwiTWF4V2lkdGgiOjIwMC4wLCJNYXhIZWlnaHQiOiJJbmZpbml0eSIsIlNtYXJ0Rm9yZWdyb3VuZElzQWN0aXZlIjpmYWxzZSwiSG9yaXpvbnRhbEFsaWdubWVudCI6MiwiVmVydGljYWxBbGlnbm1lbnQiOjEsIlNtYXJ0Rm9yZWdyb3VuZCI6bnVsbCwiQmFja2dyb3VuZEZpbGxUeXBlIjowLCJNYXJnaW4iOnsiJGlkIjoiMzE4OCIsIlRvcCI6MC4wLCJMZWZ0IjowLjAsIlJpZ2h0IjowLjAsIkJvdHRvbSI6MC4wfSwiUGFkZGluZyI6eyIkaWQiOiIzMTg5IiwiVG9wIjowLjAsIkxlZnQiOjAuMCwiUmlnaHQiOjAuMCwiQm90dG9tIjowLjB9LCJCYWNrZ3JvdW5kIjp7IiRpZCI6IjMxOTAiLCJDb2xvciI6eyIkaWQiOiIzMTkxIiwiQSI6MCwiUiI6MjU1LCJHIjoyNTUsIkIiOjI1NX19LCJJc1Zpc2libGUiOnRydWUsIldpZHRoIjowLjAsIkhlaWdodCI6MC4wLCJCb3JkZXJTdHlsZSI6eyIkaWQiOiIzMTkyIiwiTGluZUNvbG9yIjpudWxsLCJMaW5lV2VpZ2h0IjowLjAsIkxpbmVUeXBlIjowLCJQYXJlbnRTdHlsZSI6bnVsbH0sIlBhcmVudFN0eWxlIjpudWxsfSwiRGF0ZUZvcm1hdCI6eyIkaWQiOiIzMTkzIiwiRm9ybWF0U3RyaW5nIjoiTU1NIHl5eXkiLCJTZXBhcmF0b3IiOiIvIiwiVXNlSW50ZXJuYXRpb25hbERhdGVGb3JtYXQiOmZhbHNlLCJEYXRlSXNWaXNpYmxlIjp0cnVlLCJUaW1lSXNWaXNpYmxlIjpmYWxzZSwiSG91ckRpZ2l0cyI6MSwiQW1QbURlc2lnbmF0b3IiOjIsIlRyaW0wME1pbnV0ZXMiOmZhbHNlLCJMYXN0S25vd25WaXNpYmlsaXR5U3RhdGUiOm51bGx9LCJXZWVrTnVtYmVyaW5nIjp7IiRpZCI6IjMxOTQiLCJGb3JtYXQiOjAsIklzVmlzaWJsZSI6ZmFsc2UsIkxhc3RLbm93blZpc2liaWxpdHlTdGF0ZSI6ZmFsc2V9LCJJc1Zpc2libGUiOnRydWUsIlZhcmlhbmNlU3R5bGUiOnsiJGlkIjoiMzE5NSIsIlRleHRTdHlsZSI6eyIkaWQiOiIzMTk2IiwiRm9udFNldHRpbmdzIjp7IiRpZCI6IjMxOTciLCJGb250U2l6ZSI6MTEsIkZvbnROYW1lIjoiQ2FsaWJyaSIsIklzQm9sZCI6ZmFsc2UsIklzSXRhbGljIjpmYWxzZSwiSXNVbmRlcmxpbmVkIjpmYWxzZSwiUGFyZW50U3R5bGUiOm51bGx9LCJBdXRvU2l6ZSI6MCwiRm9yZWdyb3VuZCI6eyIkaWQiOiIzMTk4IiwiQ29sb3IiOnsiJGlkIjoiMzE5OS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zMjAwIiwiVG9wIjowLjAsIkxlZnQiOjAuMCwiUmlnaHQiOjAuMCwiQm90dG9tIjowLjB9LCJQYWRkaW5nIjp7IiRpZCI6IjMyMDEiLCJUb3AiOjAuMCwiTGVmdCI6MC4wLCJSaWdodCI6MC4wLCJCb3R0b20iOjAuMH0sIkJhY2tncm91bmQiOnsiJGlkIjoiMzIwMiIsIkNvbG9yIjp7IiRpZCI6IjMyMDMiLCJBIjowLCJSIjowLCJHIjowLCJCIjowfX0sIklzVmlzaWJsZSI6dHJ1ZSwiV2lkdGgiOjAuMCwiSGVpZ2h0IjowLjAsIkJvcmRlclN0eWxlIjp7IiRpZCI6IjMyMDQiLCJMaW5lQ29sb3IiOm51bGwsIkxpbmVXZWlnaHQiOjAuMCwiTGluZVR5cGUiOjAsIlBhcmVudFN0eWxlIjpudWxsfSwiUGFyZW50U3R5bGUiOm51bGx9LCJQYXJlbnRTdHlsZSI6bnVsbH0sIlBhcmVudFN0eWxlIjpudWxsfSwiSW5kZXgiOjMzLCJTbWFydER1cmF0aW9uQWN0aXZhdGVkIjpmYWxzZSwiRGF0ZUZvcm1hdCI6eyIkcmVmIjoiMzE5MyJ9LCJXZWVrTnVtYmVyaW5nIjp7IiRpZCI6IjMyMDUiLCJGb3JtYXQiOjAsIklzVmlzaWJsZSI6ZmFsc2UsIkxhc3RLbm93blZpc2liaWxpdHlTdGF0ZSI6ZmFsc2V9LCJCYXNlbGluZURhdGEiOnsiJGlkIjoiMzIwNiIsIlN0YXJ0RGF0ZSI6IjIwMjYtMDMtMTNUMDA6MDA6MDBaIiwiRW5kRGF0ZSI6IjIwMjYtMDYtMDlUMjM6NTk6MDBaIn0sIklkIjoiYWFiYmY0YzMtODhmMi00ZWI2LWFmYWUtNWJmYTMzZjI3NzlkIiwiSW1wb3J0SWQiOm51bGwsIlRpdGxlIjoiQ2F2ZSBlbGV2YXRlZCBwbGF0Zm9ybTogSW5zdGFsbGF0aW9uIHBoYXNlIChMTEIpIiwiTm90ZSI6bnVsbCwiSHlwZXJsaW5rIjp7IiRpZCI6IjMyMDciLCJBZGRyZXNzIjoiIiwiU3ViQWRkcmVzcyI6IiJ9LCJJc0NoYW5nZWQiOmZhbHNlLCJJc05ldyI6ZmFsc2V9fV0sIl9taWxlc3RvbmVzIjpbXSwiSWQiOiIwMDAwMDAwMC0wMDAwLTAwMDAtMDAwMC0wMDAwMDAwMDAwMDAiLCJJc1NpbmdsZUl0ZW1Sb3ciOnRydWV9XSwiSW5kZXgiOjMwLCJJZCI6ImVjZTEzNjk2LTlhMzQtNDc2MC1iNmI4LTk5NzE1MWY0YWRmMSIsIkhlYWRlclRleHQiOm51bGwsIklzRGVmYXVsdCI6dHJ1ZSwiU3R5bGUiOnsiJGlkIjoiMzIwOCIsIkhlYWRlclN0eWxlIjp7IiRpZCI6IjMyMDkiLCJUZXh0U3R5bGUiOnsiJGlkIjoiMzIxMCIsIkZvbnRTZXR0aW5ncyI6eyIkaWQiOiIzMjExIiwiRm9udFNpemUiOjExLCJGb250TmFtZSI6IkNhbGlicmkiLCJJc0JvbGQiOmZhbHNlLCJJc0l0YWxpYyI6ZmFsc2UsIklzVW5kZXJsaW5lZCI6ZmFsc2UsIlBhcmVudFN0eWxlIjpudWxsfSwiQXV0b1NpemUiOjIsIkZvcmVncm91bmQiOnsiJGlkIjoiMzIxMiIsIkNvbG9yIjp7IiRpZCI6IjMyMTMiLCJBIjoyNTUsIlIiOjAsIkciOjAsIkIiOjB9fSwiTWF4V2lkdGgiOiJJbmZpbml0eSIsIk1heEhlaWdodCI6IkluZmluaXR5IiwiU21hcnRGb3JlZ3JvdW5kSXNBY3RpdmUiOmZhbHNlLCJIb3Jpem9udGFsQWxpZ25tZW50IjowLCJWZXJ0aWNhbEFsaWdubWVudCI6MCwiU21hcnRGb3JlZ3JvdW5kIjpudWxsLCJCYWNrZ3JvdW5kRmlsbFR5cGUiOjAsIk1hcmdpbiI6eyIkaWQiOiIzMjE0IiwiVG9wIjowLjAsIkxlZnQiOjAuMCwiUmlnaHQiOjAuMCwiQm90dG9tIjowLjB9LCJQYWRkaW5nIjp7IiRpZCI6IjMyMTUiLCJUb3AiOjAuMCwiTGVmdCI6MC4wLCJSaWdodCI6MC4wLCJCb3R0b20iOjAuMH0sIkJhY2tncm91bmQiOnsiJGlkIjoiMzIxNiIsIkNvbG9yIjp7IiRpZCI6IjMyMTciLCJBIjoyNTUsIlIiOjAsIkciOjAsIkIiOjB9fSwiSXNWaXNpYmxlIjp0cnVlLCJXaWR0aCI6MC4wLCJIZWlnaHQiOjAuMCwiQm9yZGVyU3R5bGUiOm51bGwsIlBhcmVudFN0eWxlIjpudWxsfSwiUmVjdGFuZ2xlU3R5bGUiOnsiJGlkIjoiMzIxOCIsIk1hcmdpbiI6eyIkaWQiOiIzMjE5IiwiVG9wIjowLjAsIkxlZnQiOjAuMCwiUmlnaHQiOjAuMCwiQm90dG9tIjowLjB9LCJQYWRkaW5nIjp7IiRpZCI6IjMyMjAiLCJUb3AiOjAuMCwiTGVmdCI6MC4wLCJSaWdodCI6MC4wLCJCb3R0b20iOjAuMH0sIkJhY2tncm91bmQiOnsiJGlkIjoiMzIyMSIsIkNvbG9yIjp7IiRpZCI6IjMyMjIiLCJBIjoxMjcsIlIiOjE1LCJHIjoxNTgsIkIiOjIxM319LCJJc1Zpc2libGUiOnRydWUsIldpZHRoIjowLjAsIkhlaWdodCI6MC4wLCJCb3JkZXJTdHlsZSI6eyIkaWQiOiIzMjIzIiwiTGluZUNvbG9yIjp7IiRpZCI6IjMyMjQiLCIkdHlwZSI6Ik5MUkUuQ29tbW9uLkRvbS5Tb2xpZENvbG9yQnJ1c2gsIE5MUkUuQ29tbW9uIiwiQ29sb3IiOnsiJGlkIjoiMzIyNSIsIkEiOjI1NSwiUiI6MjU1LCJHIjowLCJCIjowfX0sIkxpbmVXZWlnaHQiOjAuMCwiTGluZVR5cGUiOjAsIlBhcmVudFN0eWxlIjpudWxsfSwiUGFyZW50U3R5bGUiOm51bGx9LCJNYXJnaW4iOnsiJGlkIjoiMzIyNiIsIlRvcCI6MC4wLCJMZWZ0IjowLjAsIlJpZ2h0IjowLjAsIkJvdHRvbSI6MC4wfSwiUGFkZGluZyI6eyIkaWQiOiIzMjI3IiwiVG9wIjowLjAsIkxlZnQiOjAuMCwiUmlnaHQiOjAuMCwiQm90dG9tIjowLjB9LCJCYWNrZ3JvdW5kIjpudWxsLCJJc1Zpc2libGUiOnRydWUsIldpZHRoIjowLjAsIkhlaWdodCI6MC4wLCJCb3JkZXJTdHlsZSI6bnVsbCwiUGFyZW50U3R5bGUiOm51bGx9LCJCYWNrZ3JvdW5kU3R5bGUiOnsiJGlkIjoiMzIyOCIsIk1hcmdpbiI6eyIkaWQiOiIzMjI5IiwiVG9wIjowLjAsIkxlZnQiOjAuMCwiUmlnaHQiOjAuMCwiQm90dG9tIjowLjB9LCJQYWRkaW5nIjp7IiRpZCI6IjMyMzAiLCJUb3AiOjAuMCwiTGVmdCI6MC4wLCJSaWdodCI6MC4wLCJCb3R0b20iOjAuMH0sIkJhY2tncm91bmQiOnsiJGlkIjoiMzIzMSIsIkNvbG9yIjp7IiRpZCI6IjMyMzIiLCJBIjo1MSwiUiI6MjAwLCJHIjoyMDAsIkIiOjIwMH19LCJJc1Zpc2libGUiOnRydWUsIldpZHRoIjowLjAsIkhlaWdodCI6MC4wLCJCb3JkZXJTdHlsZSI6eyIkaWQiOiIzMjMzIiwiTGluZUNvbG9yIjp7IiRpZCI6IjMyMzQiLCIkdHlwZSI6Ik5MUkUuQ29tbW9uLkRvbS5Tb2xpZENvbG9yQnJ1c2gsIE5MUkUuQ29tbW9uIiwiQ29sb3IiOnsiJGlkIjoiMzIzNSIsIkEiOjI1NSwiUiI6MjM0LCJHIjoyMiwiQiI6MzB9fSwiTGluZVdlaWdodCI6MC4wLCJMaW5lVHlwZSI6MCwiUGFyZW50U3R5bGUiOm51bGx9LCJQYXJlbnRTdHlsZSI6bnVsbH0sIk1hcmdpbiI6eyIkaWQiOiIzMjM2IiwiVG9wIjowLjAsIkxlZnQiOjAuMCwiUmlnaHQiOjAuMCwiQm90dG9tIjowLjB9LCJQYWRkaW5nIjp7IiRpZCI6IjMyMzciLCJUb3AiOjAuMCwiTGVmdCI6MC4wLCJSaWdodCI6MC4wLCJCb3R0b20iOjAuMH0sIklzVmlzaWJsZSI6dHJ1ZSwiV2lkdGgiOjAuMCwiSGVpZ2h0IjowLjAsIkJvcmRlclN0eWxlIjp7IiRpZCI6IjMyMzgiLCJMaW5lQ29sb3IiOm51bGwsIkxpbmVXZWlnaHQiOjAuMCwiTGluZVR5cGUiOjAsIlBhcmVudFN0eWxlIjpudWxsfSwiUGFyZW50U3R5bGUiOm51bGx9fV0sIklkIjoiYWUwMjg5NjItMmIwYS00ZDI4LWJhZGEtN2FjYWJiODMzMmU1IiwiSW5kZXgiOjMwLCJIZWFkZXJUZXh0IjoiTm8uIDQgLSBDcml0aWNhbCBQYXRoIFxyXG4oNjggZGF5cyBURikiLCJTdHlsZSI6eyIkaWQiOiIzMjM5IiwiU3R5bGVJZCI6IjA3MDJkZWE4LWMxMTQtNGQ3MS1iZTQwLWNkMzA2MmM0Njk3MCIsIkhlYWRlclN0eWxlIjp7IiRpZCI6IjMyNDAiLCJUZXh0SXNWZXJ0aWNhbCI6ZmFsc2UsIlRleHRTdHlsZSI6eyIkaWQiOiIzMjQxIiwiRm9udFNldHRpbmdzIjp7IiRpZCI6IjMyNDIiLCJGb250U2l6ZSI6MTEsIkZvbnROYW1lIjoiQ2FsaWJyaSIsIklzQm9sZCI6ZmFsc2UsIklzSXRhbGljIjpmYWxzZSwiSXNVbmRlcmxpbmVkIjpmYWxzZSwiUGFyZW50U3R5bGUiOm51bGx9LCJBdXRvU2l6ZSI6MiwiRm9yZWdyb3VuZCI6eyIkaWQiOiIzMjQzIiwiQ29sb3IiOnsiJGlkIjoiMzI0NCIsIkEiOjI1NSwiUiI6MjU1LCJHIjoyNTUsIkIiOjI1NX19LCJNYXhXaWR0aCI6IkluZmluaXR5IiwiTWF4SGVpZ2h0IjoiSW5maW5pdHkiLCJTbWFydEZvcmVncm91bmRJc0FjdGl2ZSI6ZmFsc2UsIkhvcml6b250YWxBbGlnbm1lbnQiOjAsIlZlcnRpY2FsQWxpZ25tZW50IjowLCJTbWFydEZvcmVncm91bmQiOm51bGwsIkJhY2tncm91bmRGaWxsVHlwZSI6MCwiTWFyZ2luIjp7IiRpZCI6IjMyNDUiLCJUb3AiOjAuMCwiTGVmdCI6MC4wLCJSaWdodCI6MC4wLCJCb3R0b20iOjAuMH0sIlBhZGRpbmciOnsiJGlkIjoiMzI0NiIsIlRvcCI6MC4wLCJMZWZ0IjowLjAsIlJpZ2h0IjowLjAsIkJvdHRvbSI6MC4wfSwiQmFja2dyb3VuZCI6eyIkaWQiOiIzMjQ3IiwiQ29sb3IiOnsiJGlkIjoiMzI0OCIsIkEiOjI1NSwiUiI6MjU1LCJHIjoyNTUsIkIiOjI1NX19LCJJc1Zpc2libGUiOnRydWUsIldpZHRoIjowLjAsIkhlaWdodCI6MC4wLCJCb3JkZXJTdHlsZSI6bnVsbCwiUGFyZW50U3R5bGUiOm51bGx9LCJSZWN0YW5nbGVTdHlsZSI6eyIkaWQiOiIzMjQ5IiwiTWFyZ2luIjp7IiRpZCI6IjMyNTAiLCJUb3AiOjAuMCwiTGVmdCI6MC4wLCJSaWdodCI6MC4wLCJCb3R0b20iOjAuMH0sIlBhZGRpbmciOnsiJGlkIjoiMzI1MSIsIlRvcCI6MC4wLCJMZWZ0IjowLjAsIlJpZ2h0IjowLjAsIkJvdHRvbSI6MC4wfSwiQmFja2dyb3VuZCI6eyIkaWQiOiIzMjUyIiwiQ29sb3IiOnsiJGlkIjoiMzI1MyIsIkEiOjI1NSwiUiI6MjUsIkciOjEwNywiQiI6MzZ9fSwiSXNWaXNpYmxlIjp0cnVlLCJXaWR0aCI6MC4wLCJIZWlnaHQiOjAuMCwiQm9yZGVyU3R5bGUiOnsiJGlkIjoiMzI1NCIsIkxpbmVDb2xvciI6eyIkaWQiOiIzMjU1IiwiJHR5cGUiOiJOTFJFLkNvbW1vbi5Eb20uU29saWRDb2xvckJydXNoLCBOTFJFLkNvbW1vbiIsIkNvbG9yIjp7IiRpZCI6IjMyNTYiLCJBIjoyNTUsIlIiOjI1NSwiRyI6MjU1LCJCIjoyNTV9fSwiTGluZVdlaWdodCI6MC4wLCJMaW5lVHlwZSI6MCwiUGFyZW50U3R5bGUiOm51bGx9LCJQYXJlbnRTdHlsZSI6bnVsbH0sIk1hcmdpbiI6eyIkaWQiOiIzMjU3IiwiVG9wIjowLjAsIkxlZnQiOjAuMCwiUmlnaHQiOjAuMCwiQm90dG9tIjowLjB9LCJQYWRkaW5nIjp7IiRpZCI6IjMyNTgiLCJUb3AiOjAuMCwiTGVmdCI6MC4wLCJSaWdodCI6MC4wLCJCb3R0b20iOjAuMH0sIkJhY2tncm91bmQiOm51bGwsIklzVmlzaWJsZSI6dHJ1ZSwiV2lkdGgiOjAuMCwiSGVpZ2h0IjowLjAsIkJvcmRlclN0eWxlIjpudWxsLCJQYXJlbnRTdHlsZSI6bnVsbH0sIkJhY2tncm91bmRTdHlsZSI6eyIkaWQiOiIzMjU5IiwiTWFyZ2luIjp7IiRpZCI6IjMyNjAiLCJUb3AiOjAuMCwiTGVmdCI6MC4wLCJSaWdodCI6MC4wLCJCb3R0b20iOjAuMH0sIlBhZGRpbmciOnsiJGlkIjoiMzI2MSIsIlRvcCI6MC4wLCJMZWZ0IjowLjAsIlJpZ2h0IjowLjAsIkJvdHRvbSI6MC4wfSwiQmFja2dyb3VuZCI6eyIkaWQiOiIzMjYyIiwiQ29sb3IiOnsiJGlkIjoiMzI2MyIsIkEiOjUxLCJSIjoyMDAsIkciOjIwMCwiQiI6MjAwfX0sIklzVmlzaWJsZSI6dHJ1ZSwiV2lkdGgiOjAuMCwiSGVpZ2h0IjowLjAsIkJvcmRlclN0eWxlIjp7IiRpZCI6IjMyNjQiLCJMaW5lQ29sb3IiOnsiJGlkIjoiMzI2NSIsIiR0eXBlIjoiTkxSRS5Db21tb24uRG9tLlNvbGlkQ29sb3JCcnVzaCwgTkxSRS5Db21tb24iLCJDb2xvciI6eyIkaWQiOiIzMjY2IiwiQSI6MjU1LCJSIjoyMzQsIkciOjIyLCJCIjozMH19LCJMaW5lV2VpZ2h0IjowLjAsIkxpbmVUeXBlIjowLCJQYXJlbnRTdHlsZSI6bnVsbH0sIlBhcmVudFN0eWxlIjpudWxsfSwiSXNBYm92ZVRpbWViYW5kIjpmYWxzZSwiU3BhY2luZyI6MywiRGVmYXVsdFN3aW1sYW5lVGFza1N0eWxlIjp7IiRpZCI6IjMyNjciLCIkdHlwZSI6Ik5MUkUuQ29tbW9uLkRvbS5TdHlsZXMuRXhwbGljaXRTZXRhYmxlVGFza1N0eWxlLCBOTFJFLkNvbW1vbiIsIlNoYXBlIjoxLCJTaGFwZVRoaWNrbmVzcyI6MCwiRHVyYXRpb25Gb3JtYXQiOjAsIkluY2x1ZGVOb25Xb3JraW5nRGF5c0luRHVyYXRpb24iOmZhbHNlLCJQZXJjZW50YWdlQ29tcGxldGVTdHlsZSI6eyIkaWQiOiIzMjY4IiwiRm9udFNldHRpbmdzIjp7IiRpZCI6IjMyNjkiLCJGb250U2l6ZSI6MTAsIkZvbnROYW1lIjoiQ2FsaWJyaSIsIklzQm9sZCI6ZmFsc2UsIklzSXRhbGljIjpmYWxzZSwiSXNVbmRlcmxpbmVkIjpmYWxzZSwiUGFyZW50U3R5bGUiOm51bGx9LCJBdXRvU2l6ZSI6MCwiRm9yZWdyb3VuZCI6eyIkaWQiOiIzMjcwIiwiQ29sb3IiOnsiJGlkIjoiMzI3MSIsIkEiOjI1NSwiUiI6MjMyLCJHIjoyMzIsIkIiOjIzMn19LCJNYXhXaWR0aCI6MjAwLjAsIk1heEhlaWdodCI6IkluZmluaXR5IiwiU21hcnRGb3JlZ3JvdW5kSXNBY3RpdmUiOmZhbHNlLCJIb3Jpem9udGFsQWxpZ25tZW50IjoxLCJWZXJ0aWNhbEFsaWdubWVudCI6MSwiU21hcnRGb3JlZ3JvdW5kIjpudWxsLCJCYWNrZ3JvdW5kRmlsbFR5cGUiOjAsIk1hcmdpbiI6eyIkaWQiOiIzMjcyIiwiVG9wIjowLjAsIkxlZnQiOjAuMCwiUmlnaHQiOjAuMCwiQm90dG9tIjowLjB9LCJQYWRkaW5nIjp7IiRpZCI6IjMyNzMiLCJUb3AiOjAuMCwiTGVmdCI6MC4wLCJSaWdodCI6MC4wLCJCb3R0b20iOjAuMH0sIkJhY2tncm91bmQiOnsiJGlkIjoiMzI3NCIsIkNvbG9yIjp7IiRpZCI6IjMyNzUiLCJBIjo4OSwiUiI6MCwiRyI6MCwiQiI6MH19LCJJc1Zpc2libGUiOnRydWUsIldpZHRoIjowLjAsIkhlaWdodCI6MC4wLCJCb3JkZXJTdHlsZSI6eyIkaWQiOiIzMjc2IiwiTGluZUNvbG9yIjpudWxsLCJMaW5lV2VpZ2h0IjowLjAsIkxpbmVUeXBlIjowLCJQYXJlbnRTdHlsZSI6bnVsbH0sIlBhcmVudFN0eWxlIjpudWxsfSwiRHVyYXRpb25TdHlsZSI6eyIkaWQiOiIzMjc3IiwiRm9udFNldHRpbmdzIjp7IiRpZCI6IjMyNzgiLCJGb250U2l6ZSI6MTAsIkZvbnROYW1lIjoiQ2FsaWJyaSIsIklzQm9sZCI6ZmFsc2UsIklzSXRhbGljIjpmYWxzZSwiSXNVbmRlcmxpbmVkIjpmYWxzZSwiUGFyZW50U3R5bGUiOm51bGx9LCJBdXRvU2l6ZSI6MCwiRm9yZWdyb3VuZCI6eyIkaWQiOiIzMjc5IiwiQ29sb3IiOnsiJGlkIjoiMzI4MCIsIkEiOjI1NSwiUiI6MjM3LCJHIjoxMjUsIkIiOjQ5fX0sIk1heFdpZHRoIjoyMDAuMCwiTWF4SGVpZ2h0IjoiSW5maW5pdHkiLCJTbWFydEZvcmVncm91bmRJc0FjdGl2ZSI6ZmFsc2UsIkhvcml6b250YWxBbGlnbm1lbnQiOjAsIlZlcnRpY2FsQWxpZ25tZW50IjoxLCJTbWFydEZvcmVncm91bmQiOm51bGwsIkJhY2tncm91bmRGaWxsVHlwZSI6MCwiTWFyZ2luIjp7IiRpZCI6IjMyODEiLCJUb3AiOjAuMCwiTGVmdCI6MC4wLCJSaWdodCI6MC4wLCJCb3R0b20iOjAuMH0sIlBhZGRpbmciOnsiJGlkIjoiMzI4MiIsIlRvcCI6MC4wLCJMZWZ0IjowLjAsIlJpZ2h0IjowLjAsIkJvdHRvbSI6MC4wfSwiQmFja2dyb3VuZCI6eyIkaWQiOiIzMjgzIiwiQ29sb3IiOnsiJGlkIjoiMzI4NCIsIkEiOjI1NSwiUiI6MjM3LCJHIjoxMjUsIkIiOjQ5fX0sIklzVmlzaWJsZSI6dHJ1ZSwiV2lkdGgiOjAuMCwiSGVpZ2h0IjowLjAsIkJvcmRlclN0eWxlIjp7IiRpZCI6IjMyODUiLCJMaW5lQ29sb3IiOm51bGwsIkxpbmVXZWlnaHQiOjAuMCwiTGluZVR5cGUiOjAsIlBhcmVudFN0eWxlIjpudWxsfSwiUGFyZW50U3R5bGUiOm51bGx9LCJIb3Jpem9udGFsQ29ubmVjdG9yU3R5bGUiOnsiJGlkIjoiMzI4NiIsIkxpbmVDb2xvciI6eyIkaWQiOiIzMjg3IiwiJHR5cGUiOiJOTFJFLkNvbW1vbi5Eb20uU29saWRDb2xvckJydXNoLCBOTFJFLkNvbW1vbiIsIkNvbG9yIjp7IiRpZCI6IjMyODgiLCJBIjoyNTUsIlIiOjAsIkciOjAsIkIiOjB9fSwiTGluZVdlaWdodCI6MC4wLCJMaW5lVHlwZSI6MCwiUGFyZW50U3R5bGUiOm51bGx9LCJWZXJ0aWNhbENvbm5lY3RvclN0eWxlIjp7IiRpZCI6IjMyODkiLCJMaW5lQ29sb3IiOnsiJGlkIjoiMzI5MCIsIiR0eXBlIjoiTkxSRS5Db21tb24uRG9tLlNvbGlkQ29sb3JCcnVzaCwgTkxSRS5Db21tb24iLCJDb2xvciI6eyIkaWQiOiIzMjkxIiwiQSI6MjU1LCJSIjowLCJHIjowLCJCIjowfX0sIkxpbmVXZWlnaHQiOjAuMCwiTGluZVR5cGUiOjAsIlBhcmVudFN0eWxlIjpudWxsfSwiTWFyZ2luIjpudWxsLCJTdGFydERhdGVQb3NpdGlvbiI6MywiRW5kRGF0ZVBvc2l0aW9uIjozLCJEYXRlSXNWaXNpYmxlIjp0cnVlLCJUaXRsZVBvc2l0aW9uIjo0LCJEdXJhdGlvblBvc2l0aW9uIjo2LCJQZXJjZW50YWdlQ29tcGxldGVkUG9zaXRpb24iOjIsIlZhcmlhbmNlUG9zaXRpb24iOjYsIlNwYWNpbmciOjMsIklzQmVsb3dUaW1lYmFuZCI6ZmFsc2UsIlBlcmNlbnRhZ2VDb21wbGV0ZVNoYXBlT3BhY2l0eSI6MzUsIkJhc2VsaW5lU3R5bGUiOnsiJGlkIjoiMzI5MiIsIlNoYXBlU3R5bGUiOnsiJGlkIjoiMzI5MyIsIk1hcmdpbiI6eyIkaWQiOiIzMjk0IiwiVG9wIjowLjAsIkxlZnQiOjAuMCwiUmlnaHQiOjAuMCwiQm90dG9tIjowLjB9LCJQYWRkaW5nIjp7IiRpZCI6IjMyOTUiLCJUb3AiOjAuMCwiTGVmdCI6MC4wLCJSaWdodCI6MC4wLCJCb3R0b20iOjAuMH0sIkJhY2tncm91bmQiOnsiJGlkIjoiMzI5NiIsIkNvbG9yIjp7IiRpZCI6IjMyOTciLCJBIjoxNTMsIlIiOjAsIkciOjAsIkIiOjB9fSwiSXNWaXNpYmxlIjp0cnVlLCJXaWR0aCI6MC4wLCJIZWlnaHQiOjAuMCwiQm9yZGVyU3R5bGUiOnsiJGlkIjoiMzI5OCIsIkxpbmVDb2xvciI6bnVsbCwiTGluZVdlaWdodCI6MC4wLCJMaW5lVHlwZSI6MCwiUGFyZW50U3R5bGUiOm51bGx9LCJQYXJlbnRTdHlsZSI6bnVsbH0sIk1hcmdpbiI6eyIkaWQiOiIzMjk5IiwiVG9wIjowLjAsIkxlZnQiOjAuMCwiUmlnaHQiOjAuMCwiQm90dG9tIjowLjB9LCJQYWRkaW5nIjp7IiRpZCI6IjMzMDAiLCJUb3AiOjAuMCwiTGVmdCI6MC4wLCJSaWdodCI6MC4wLCJCb3R0b20iOjAuMH0sIkJhY2tncm91bmQiOm51bGwsIklzVmlzaWJsZSI6dHJ1ZSwiV2lkdGgiOjAuMCwiSGVpZ2h0IjowLjAsIkJvcmRlclN0eWxlIjpudWxsLCJQYXJlbnRTdHlsZSI6bnVsbH0sIlNoYXBlU3R5bGUiOnsiJGlkIjoiMzMwMSIsIk1hcmdpbiI6eyIkaWQiOiIzMzAyIiwiVG9wIjowLjAsIkxlZnQiOjQuMCwiUmlnaHQiOjQuMCwiQm90dG9tIjowLjB9LCJQYWRkaW5nIjp7IiRpZCI6IjMzMDMiLCJUb3AiOjAuMCwiTGVmdCI6MC4wLCJSaWdodCI6MC4wLCJCb3R0b20iOjAuMH0sIkJhY2tncm91bmQiOnsiJGlkIjoiMzMwNCIsIkNvbG9yIjp7IiRpZCI6IjMzMDUiLCJBIjoyNTUsIlIiOjE1LCJHIjoxNTgsIkIiOjIxM319LCJJc1Zpc2libGUiOnRydWUsIldpZHRoIjowLjAsIkhlaWdodCI6MTAuMCwiQm9yZGVyU3R5bGUiOnsiJGlkIjoiMzMwNiIsIkxpbmVDb2xvciI6eyIkaWQiOiIzMzA3IiwiJHR5cGUiOiJOTFJFLkNvbW1vbi5Eb20uU29saWRDb2xvckJydXNoLCBOTFJFLkNvbW1vbiIsIkNvbG9yIjp7IiRpZCI6IjMzMDgiLCJBIjoyNTUsIlIiOjIzNCwiRyI6MjIsIkIiOjMwfX0sIkxpbmVXZWlnaHQiOjAuMCwiTGluZVR5cGUiOjAsIlBhcmVudFN0eWxlIjpudWxsfSwiUGFyZW50U3R5bGUiOm51bGx9LCJUaXRsZVN0eWxlIjp7IiRpZCI6IjMzMDkiLCJGb250U2V0dGluZ3MiOnsiJGlkIjoiMzMxMCIsIkZvbnRTaXplIjoxMSwiRm9udE5hbWUiOiJDYWxpYnJpIiwiSXNCb2xkIjpmYWxzZSwiSXNJdGFsaWMiOmZhbHNlLCJJc1VuZGVybGluZWQiOmZhbHNlLCJQYXJlbnRTdHlsZSI6bnVsbH0sIkF1dG9TaXplIjowLCJGb3JlZ3JvdW5kIjp7IiRpZCI6IjMzMTEiLCJDb2xvciI6eyIkaWQiOiIzMzEy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MzMTMiLCJUb3AiOjAuMCwiTGVmdCI6MC4wLCJSaWdodCI6MC4wLCJCb3R0b20iOjAuMH0sIlBhZGRpbmciOnsiJGlkIjoiMzMxNCIsIlRvcCI6MC4wLCJMZWZ0IjowLjAsIlJpZ2h0IjowLjAsIkJvdHRvbSI6MC4wfSwiQmFja2dyb3VuZCI6eyIkaWQiOiIzMzE1IiwiQ29sb3IiOnsiJGlkIjoiMzMxNiIsIkEiOjI1NSwiUiI6MCwiRyI6MCwiQiI6MH19LCJJc1Zpc2libGUiOnRydWUsIldpZHRoIjowLjAsIkhlaWdodCI6MC4wLCJCb3JkZXJTdHlsZSI6eyIkaWQiOiIzMzE3IiwiTGluZUNvbG9yIjpudWxsLCJMaW5lV2VpZ2h0IjowLjAsIkxpbmVUeXBlIjowLCJQYXJlbnRTdHlsZSI6bnVsbH0sIlBhcmVudFN0eWxlIjpudWxsfSwiRGF0ZVN0eWxlIjp7IiRpZCI6IjMzMTgiLCJGb250U2V0dGluZ3MiOnsiJGlkIjoiMzMxOSIsIkZvbnRTaXplIjoxMCwiRm9udE5hbWUiOiJDYWxpYnJpIiwiSXNCb2xkIjpmYWxzZSwiSXNJdGFsaWMiOmZhbHNlLCJJc1VuZGVybGluZWQiOmZhbHNlLCJQYXJlbnRTdHlsZSI6bnVsbH0sIkF1dG9TaXplIjowLCJGb3JlZ3JvdW5kIjp7IiRpZCI6IjMzMjAiLCJDb2xvciI6eyIkaWQiOiIzMzIxIiwiQSI6MjU1LCJSIjoxNCwiRyI6NDAsIkIiOjY1fX0sIk1heFdpZHRoIjoyMDAuMCwiTWF4SGVpZ2h0IjoiSW5maW5pdHkiLCJTbWFydEZvcmVncm91bmRJc0FjdGl2ZSI6ZmFsc2UsIkhvcml6b250YWxBbGlnbm1lbnQiOjIsIlZlcnRpY2FsQWxpZ25tZW50IjoxLCJTbWFydEZvcmVncm91bmQiOm51bGwsIkJhY2tncm91bmRGaWxsVHlwZSI6MCwiTWFyZ2luIjp7IiRpZCI6IjMzMjIiLCJUb3AiOjAuMCwiTGVmdCI6MC4wLCJSaWdodCI6MC4wLCJCb3R0b20iOjAuMH0sIlBhZGRpbmciOnsiJGlkIjoiMzMyMyIsIlRvcCI6MC4wLCJMZWZ0IjowLjAsIlJpZ2h0IjowLjAsIkJvdHRvbSI6MC4wfSwiQmFja2dyb3VuZCI6eyIkaWQiOiIzMzI0IiwiQ29sb3IiOnsiJGlkIjoiMzMyNSIsIkEiOjI1NSwiUiI6MTQsIkciOjQwLCJCIjo2NX19LCJJc1Zpc2libGUiOnRydWUsIldpZHRoIjowLjAsIkhlaWdodCI6MC4wLCJCb3JkZXJTdHlsZSI6eyIkaWQiOiIzMzI2IiwiTGluZUNvbG9yIjpudWxsLCJMaW5lV2VpZ2h0IjowLjAsIkxpbmVUeXBlIjowLCJQYXJlbnRTdHlsZSI6bnVsbH0sIlBhcmVudFN0eWxlIjpudWxsfSwiRGF0ZUZvcm1hdCI6eyIkaWQiOiIzMzI3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MzMjgiLCJGb3JtYXQiOjAsIklzVmlzaWJsZSI6ZmFsc2UsIkxhc3RLbm93blZpc2liaWxpdHlTdGF0ZSI6ZmFsc2V9LCJJc1Zpc2libGUiOnRydWUsIlZhcmlhbmNlU3R5bGUiOnsiJGlkIjoiMzMyOSIsIlRleHRTdHlsZSI6eyIkaWQiOiIzMzMwIiwiRm9udFNldHRpbmdzIjp7IiRpZCI6IjMzMzEiLCJGb250U2l6ZSI6MTEsIkZvbnROYW1lIjoiQ2FsaWJyaSIsIklzQm9sZCI6ZmFsc2UsIklzSXRhbGljIjpmYWxzZSwiSXNVbmRlcmxpbmVkIjpmYWxzZSwiUGFyZW50U3R5bGUiOm51bGx9LCJBdXRvU2l6ZSI6MCwiRm9yZWdyb3VuZCI6eyIkaWQiOiIzMzMyIiwiQ29sb3IiOnsiJGlkIjoiMzMzMy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zMzM0IiwiVG9wIjowLjAsIkxlZnQiOjAuMCwiUmlnaHQiOjAuMCwiQm90dG9tIjowLjB9LCJQYWRkaW5nIjp7IiRpZCI6IjMzMzUiLCJUb3AiOjAuMCwiTGVmdCI6MC4wLCJSaWdodCI6MC4wLCJCb3R0b20iOjAuMH0sIkJhY2tncm91bmQiOnsiJGlkIjoiMzMzNiIsIkNvbG9yIjp7IiRpZCI6IjMzMzciLCJBIjowLCJSIjowLCJHIjowLCJCIjowfX0sIklzVmlzaWJsZSI6dHJ1ZSwiV2lkdGgiOjAuMCwiSGVpZ2h0IjowLjAsIkJvcmRlclN0eWxlIjp7IiRpZCI6IjMzMzgiLCJMaW5lQ29sb3IiOm51bGwsIkxpbmVXZWlnaHQiOjAuMCwiTGluZVR5cGUiOjAsIlBhcmVudFN0eWxlIjpudWxsfSwiUGFyZW50U3R5bGUiOm51bGx9LCJQYXJlbnRTdHlsZSI6bnVsbH0sIlBhcmVudFN0eWxlIjpudWxsLCJfZXhwbGljaXRseVNldCI6eyIkaWQiOiIzMzM5IiwiU2hhcGVTdHlsZSI6ZmFsc2UsIlRpdGxlU3R5bGUiOmZhbHNlLCJEYXRlU3R5bGUiOmZhbHNlLCJWYXJpYW5jZVN0eWxlIjpmYWxzZSwiSG9yaXpvbnRhbENvbm5lY3RvclN0eWxlIjpmYWxzZSwiVmVydGljYWxDb25uZWN0b3JTdHlsZSI6ZmFsc2UsIlBlcmNlbnRhZ2VDb21wbGV0ZVNoYXBlT3BhY2l0eSI6ZmFsc2UsIlNoYXBlIjpmYWxzZSwiU2hhcGVUaGlja25lc3MiOmZhbHNlLCJEdXJhdGlvbkZvcm1hdCI6ZmFsc2UsIkluY2x1ZGVOb25Xb3JraW5nRGF5c0luRHVyYXRpb24iOmZhbHNlLCJNYXJnaW4iOmZhbHNlLCJTdGFydERhdGVQb3NpdGlvbiI6ZmFsc2UsIkVuZERhdGVQb3NpdGlvbiI6ZmFsc2UsIlRpdGxlUG9zaXRpb24iOmZhbHNlLCJEdXJhdGlvblBvc2l0aW9uIjpmYWxzZSwiUGVyY2VudGFnZUNvbXBsZXRlZFBvc2l0aW9uIjpmYWxzZSwiVmFyaWFuY2VQb3NpdGlvbiI6ZmFsc2UsIlNwYWNpbmciOmZhbHNlLCJJc0JlbG93VGltZWJhbmQiOmZhbHNlLCJEYXRlRm9ybWF0IjpmYWxzZSwiV2Vla051bWJlcmluZyI6ZmFsc2UsIklzVmlzaWJsZSI6ZmFsc2V9fSwiRGVmYXVsdFN3aW1sYW5lTW90U3R5bGUiOnsiJGlkIjoiMzM0MCIsIlNoYXBlIjoxLCJDb25uZWN0b3JNYXJnaW4iOnsiJGlkIjoiMzM0MSIsIlRvcCI6MC4wLCJMZWZ0IjoyLjAsIlJpZ2h0IjoyLjAsIkJvdHRvbSI6MC4wfSwiQ29ubmVjdG9yU3R5bGUiOnsiJGlkIjoiMzM0MiIsIkxpbmVDb2xvciI6eyIkaWQiOiIzMzQzIiwiJHR5cGUiOiJOTFJFLkNvbW1vbi5Eb20uU29saWRDb2xvckJydXNoLCBOTFJFLkNvbW1vbiIsIkNvbG9yIjp7IiRpZCI6IjMzNDQiLCJBIjoxMjcsIlIiOjExLCJHIjoxMTgsIkIiOjE1OX19LCJMaW5lV2VpZ2h0IjoxLjAsIkxpbmVUeXBlIjowLCJQYXJlbnRTdHlsZSI6bnVsbH0sIklzQmVsb3dUaW1lYmFuZCI6ZmFsc2UsIlBvc2l0aW9uT25UYXNrIjoxLCJIaWRlRGF0ZSI6ZmFsc2UsIlNoYXBlU2l6ZSI6MCwiU3BhY2luZyI6MC4wLCJQYWRkaW5nIjp7IiRpZCI6IjMzNDUiLCJUb3AiOjUuMCwiTGVmdCI6My4wLCJSaWdodCI6MC4wLCJCb3R0b20iOjIuMH0sIlNoYXBlU3R5bGUiOnsiJGlkIjoiMzM0NiIsIk1hcmdpbiI6eyIkaWQiOiIzMzQ3IiwiVG9wIjowLjAsIkxlZnQiOjAuMCwiUmlnaHQiOjAuMCwiQm90dG9tIjowLjB9LCJQYWRkaW5nIjp7IiRpZCI6IjMzNDgiLCJUb3AiOjAuMCwiTGVmdCI6MC4wLCJSaWdodCI6MC4wLCJCb3R0b20iOjAuMH0sIkJhY2tncm91bmQiOnsiJGlkIjoiMzM0OSIsIkNvbG9yIjp7IiRpZCI6IjMzNTAiLCJBIjoyNTUsIlIiOjExLCJHIjoxMTgsIkIiOjE1OX19LCJJc1Zpc2libGUiOnRydWUsIldpZHRoIjoxMi4wLCJIZWlnaHQiOjE0LjAsIkJvcmRlclN0eWxlIjp7IiRpZCI6IjMzNTEiLCJMaW5lQ29sb3IiOnsiJGlkIjoiMzM1MiIsIiR0eXBlIjoiTkxSRS5Db21tb24uRG9tLlNvbGlkQ29sb3JCcnVzaCwgTkxSRS5Db21tb24iLCJDb2xvciI6eyIkaWQiOiIzMzUzIiwiQSI6MjU1LCJSIjoyNTUsIkciOjAsIkIiOjB9fSwiTGluZVdlaWdodCI6MC4wLCJMaW5lVHlwZSI6MCwiUGFyZW50U3R5bGUiOm51bGx9LCJQYXJlbnRTdHlsZSI6bnVsbH0sIlRpdGxlU3R5bGUiOnsiJGlkIjoiMzM1NCIsIkZvbnRTZXR0aW5ncyI6eyIkaWQiOiIzMzU1IiwiRm9udFNpemUiOjExLCJGb250TmFtZSI6IkNhbGlicmkiLCJJc0JvbGQiOmZhbHNlLCJJc0l0YWxpYyI6ZmFsc2UsIklzVW5kZXJsaW5lZCI6ZmFsc2UsIlBhcmVudFN0eWxlIjpudWxsfSwiQXV0b1NpemUiOjAsIkZvcmVncm91bmQiOnsiJGlkIjoiMzM1NiIsIkNvbG9yIjp7IiRpZCI6IjMzNTciLCJBIjoyNTUsIlIiOjAsIkciOjAsIkIiOjB9fSwiTWF4V2lkdGgiOjIwMC4wLCJNYXhIZWlnaHQiOiJJbmZpbml0eSIsIlNtYXJ0Rm9yZWdyb3VuZElzQWN0aXZlIjpmYWxzZSwiSG9yaXpvbnRhbEFsaWdubWVudCI6MSwiVmVydGljYWxBbGlnbm1lbnQiOjEsIlNtYXJ0Rm9yZWdyb3VuZCI6bnVsbCwiQmFja2dyb3VuZEZpbGxUeXBlIjowLCJNYXJnaW4iOnsiJGlkIjoiMzM1OCIsIlRvcCI6MC4wLCJMZWZ0IjowLjAsIlJpZ2h0IjowLjAsIkJvdHRvbSI6MC4wfSwiUGFkZGluZyI6eyIkaWQiOiIzMzU5IiwiVG9wIjowLjAsIkxlZnQiOjAuMCwiUmlnaHQiOjAuMCwiQm90dG9tIjowLjB9LCJCYWNrZ3JvdW5kIjp7IiRpZCI6IjMzNjAiLCJDb2xvciI6eyIkaWQiOiIzMzYxIiwiQSI6MjU1LCJSIjowLCJHIjowLCJCIjowfX0sIklzVmlzaWJsZSI6dHJ1ZSwiV2lkdGgiOjAuMCwiSGVpZ2h0IjowLjAsIkJvcmRlclN0eWxlIjp7IiRpZCI6IjMzNjIiLCJMaW5lQ29sb3IiOm51bGwsIkxpbmVXZWlnaHQiOjAuMCwiTGluZVR5cGUiOjAsIlBhcmVudFN0eWxlIjpudWxsfSwiUGFyZW50U3R5bGUiOm51bGx9LCJEYXRlU3R5bGUiOnsiJGlkIjoiMzM2MyIsIkZvbnRTZXR0aW5ncyI6eyIkaWQiOiIzMzY0IiwiRm9udFNpemUiOjEwLCJGb250TmFtZSI6IkNhbGlicmkiLCJJc0JvbGQiOmZhbHNlLCJJc0l0YWxpYyI6ZmFsc2UsIklzVW5kZXJsaW5lZCI6ZmFsc2UsIlBhcmVudFN0eWxlIjpudWxsfSwiQXV0b1NpemUiOjAsIkZvcmVncm91bmQiOnsiJGlkIjoiMzM2NSIsIkNvbG9yIjp7IiRpZCI6IjMzNjYiLCJBIjoyNTUsIlIiOjE0LCJHIjo0MCwiQiI6NjV9fSwiTWF4V2lkdGgiOjIwMC4wLCJNYXhIZWlnaHQiOiJJbmZpbml0eSIsIlNtYXJ0Rm9yZWdyb3VuZElzQWN0aXZlIjpmYWxzZSwiSG9yaXpvbnRhbEFsaWdubWVudCI6MSwiVmVydGljYWxBbGlnbm1lbnQiOjEsIlNtYXJ0Rm9yZWdyb3VuZCI6bnVsbCwiQmFja2dyb3VuZEZpbGxUeXBlIjowLCJNYXJnaW4iOnsiJGlkIjoiMzM2NyIsIlRvcCI6MC4wLCJMZWZ0IjowLjAsIlJpZ2h0IjowLjAsIkJvdHRvbSI6MC4wfSwiUGFkZGluZyI6eyIkaWQiOiIzMzY4IiwiVG9wIjowLjAsIkxlZnQiOjAuMCwiUmlnaHQiOjAuMCwiQm90dG9tIjowLjB9LCJCYWNrZ3JvdW5kIjp7IiRpZCI6IjMzNjkiLCJDb2xvciI6eyIkaWQiOiIzMzcwIiwiQSI6MjU1LCJSIjoxNCwiRyI6NDAsIkIiOjY1fX0sIklzVmlzaWJsZSI6dHJ1ZSwiV2lkdGgiOjAuMCwiSGVpZ2h0IjowLjAsIkJvcmRlclN0eWxlIjp7IiRpZCI6IjMzNzEiLCJMaW5lQ29sb3IiOm51bGwsIkxpbmVXZWlnaHQiOjAuMCwiTGluZVR5cGUiOjAsIlBhcmVudFN0eWxlIjpudWxsfSwiUGFyZW50U3R5bGUiOm51bGx9LCJEYXRlRm9ybWF0Ijp7IiRpZCI6IjMzNzI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MzM3MyIsIkZvcm1hdCI6MCwiSXNWaXNpYmxlIjpmYWxzZSwiTGFzdEtub3duVmlzaWJpbGl0eVN0YXRlIjpmYWxzZX0sIklzVmlzaWJsZSI6ZmFsc2UsIlZhcmlhbmNlU3R5bGUiOnsiJGlkIjoiMzM3NCIsIlRleHRTdHlsZSI6eyIkaWQiOiIzMzc1IiwiRm9udFNldHRpbmdzIjp7IiRpZCI6IjMzNzYiLCJGb250U2l6ZSI6MTEsIkZvbnROYW1lIjoiQ2FsaWJyaSIsIklzQm9sZCI6ZmFsc2UsIklzSXRhbGljIjpmYWxzZSwiSXNVbmRlcmxpbmVkIjpmYWxzZSwiUGFyZW50U3R5bGUiOm51bGx9LCJBdXRvU2l6ZSI6MCwiRm9yZWdyb3VuZCI6eyIkaWQiOiIzMzc3IiwiQ29sb3IiOnsiJGlkIjoiMzM3OC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zMzc5IiwiVG9wIjowLjAsIkxlZnQiOjAuMCwiUmlnaHQiOjAuMCwiQm90dG9tIjowLjB9LCJQYWRkaW5nIjp7IiRpZCI6IjMzODAiLCJUb3AiOjAuMCwiTGVmdCI6MC4wLCJSaWdodCI6MC4wLCJCb3R0b20iOjAuMH0sIkJhY2tncm91bmQiOnsiJGlkIjoiMzM4MSIsIkNvbG9yIjp7IiRpZCI6IjMzODIiLCJBIjowLCJSIjowLCJHIjowLCJCIjowfX0sIklzVmlzaWJsZSI6ZmFsc2UsIldpZHRoIjowLjAsIkhlaWdodCI6MC4wLCJCb3JkZXJTdHlsZSI6eyIkaWQiOiIzMzgzIiwiTGluZUNvbG9yIjpudWxsLCJMaW5lV2VpZ2h0IjowLjAsIkxpbmVUeXBlIjowLCJQYXJlbnRTdHlsZSI6bnVsbH0sIlBhcmVudFN0eWxlIjpudWxsfSwiUGFyZW50U3R5bGUiOm51bGx9LCJQYXJlbnRTdHlsZSI6bnVsbH0sIkRlZmF1bHRTd2ltbGFuZU1pbGVzdG9uZVN0eWxlIjp7IiRpZCI6IjMzODQiLCJUaXRsZVBvc2l0aW9uIjoiTGVmdCIsIkRhdGVQb3NpdGlvbiI6IlJpZ2h0IiwiVmFyaWFuY2VQb3NpdGlvbiI6IlJpZ2h0IiwiU2hhcGVUeXBlIjoxLCJTaGFwZVNpemUiOjAsIlNwYWNpbmciOjUsIlNoYXBlU3R5bGUiOnsiJGlkIjoiMzM4NSIsIk1hcmdpbiI6eyIkaWQiOiIzMzg2IiwiVG9wIjowLjAsIkxlZnQiOjAuMCwiUmlnaHQiOjAuMCwiQm90dG9tIjowLjB9LCJQYWRkaW5nIjp7IiRpZCI6IjMzODciLCJUb3AiOjAuMCwiTGVmdCI6MC4wLCJSaWdodCI6MC4wLCJCb3R0b20iOjAuMH0sIkJhY2tncm91bmQiOnsiJGlkIjoiMzM4OCIsIkNvbG9yIjp7IiRpZCI6IjMzODkiLCJBIjoyNTUsIlIiOjE1LCJHIjoxNTgsIkIiOjIxM319LCJJc1Zpc2libGUiOnRydWUsIldpZHRoIjoxMi4wLCJIZWlnaHQiOjE0LjAsIkJvcmRlclN0eWxlIjp7IiRpZCI6IjMzOTAiLCJMaW5lQ29sb3IiOnsiJGlkIjoiMzM5MSIsIiR0eXBlIjoiTkxSRS5Db21tb24uRG9tLlNvbGlkQ29sb3JCcnVzaCwgTkxSRS5Db21tb24iLCJDb2xvciI6eyIkaWQiOiIzMzkyIiwiQSI6MjU1LCJSIjoyMzQsIkciOjIyLCJCIjozMH19LCJMaW5lV2VpZ2h0IjowLjAsIkxpbmVUeXBlIjowLCJQYXJlbnRTdHlsZSI6bnVsbH0sIlBhcmVudFN0eWxlIjpudWxsfSwiVGl0bGVTdHlsZSI6eyIkaWQiOiIzMzkzIiwiRm9udFNldHRpbmdzIjp7IiRpZCI6IjMzOTQiLCJGb250U2l6ZSI6MTEsIkZvbnROYW1lIjoiQ2FsaWJyaSIsIklzQm9sZCI6ZmFsc2UsIklzSXRhbGljIjpmYWxzZSwiSXNVbmRlcmxpbmVkIjpmYWxzZSwiUGFyZW50U3R5bGUiOm51bGx9LCJBdXRvU2l6ZSI6MCwiRm9yZWdyb3VuZCI6eyIkaWQiOiIzMzk1IiwiQ29sb3IiOnsiJGlkIjoiMzM5NiIsIkEiOjI1NSwiUiI6MCwiRyI6MCwiQiI6MH19LCJNYXhXaWR0aCI6MjAwLjAsIk1heEhlaWdodCI6IkluZmluaXR5IiwiU21hcnRGb3JlZ3JvdW5kSXNBY3RpdmUiOmZhbHNlLCJIb3Jpem9udGFsQWxpZ25tZW50IjoyLCJWZXJ0aWNhbEFsaWdubWVudCI6MSwiU21hcnRGb3JlZ3JvdW5kIjpudWxsLCJCYWNrZ3JvdW5kRmlsbFR5cGUiOjAsIk1hcmdpbiI6eyIkaWQiOiIzMzk3IiwiVG9wIjowLjAsIkxlZnQiOjAuMCwiUmlnaHQiOjAuMCwiQm90dG9tIjowLjB9LCJQYWRkaW5nIjp7IiRpZCI6IjMzOTgiLCJUb3AiOjAuMCwiTGVmdCI6MC4wLCJSaWdodCI6MC4wLCJCb3R0b20iOjAuMH0sIkJhY2tncm91bmQiOnsiJGlkIjoiMzM5OSIsIkNvbG9yIjp7IiRpZCI6IjM0MDAiLCJBIjoyNTUsIlIiOjAsIkciOjAsIkIiOjB9fSwiSXNWaXNpYmxlIjp0cnVlLCJXaWR0aCI6MC4wLCJIZWlnaHQiOjAuMCwiQm9yZGVyU3R5bGUiOnsiJGlkIjoiMzQwMSIsIkxpbmVDb2xvciI6bnVsbCwiTGluZVdlaWdodCI6MC4wLCJMaW5lVHlwZSI6MCwiUGFyZW50U3R5bGUiOm51bGx9LCJQYXJlbnRTdHlsZSI6bnVsbH0sIkRhdGVTdHlsZSI6eyIkaWQiOiIzNDAyIiwiRm9udFNldHRpbmdzIjp7IiRpZCI6IjM0MDMiLCJGb250U2l6ZSI6MTAsIkZvbnROYW1lIjoiQ2FsaWJyaSIsIklzQm9sZCI6ZmFsc2UsIklzSXRhbGljIjpmYWxzZSwiSXNVbmRlcmxpbmVkIjpmYWxzZSwiUGFyZW50U3R5bGUiOm51bGx9LCJBdXRvU2l6ZSI6MCwiRm9yZWdyb3VuZCI6eyIkaWQiOiIzNDA0IiwiQ29sb3IiOnsiJGlkIjoiMzQwNSIsIkEiOjI1NSwiUiI6MTQsIkciOjQwLCJCIjo2NX19LCJNYXhXaWR0aCI6MjAwLjAsIk1heEhlaWdodCI6IkluZmluaXR5IiwiU21hcnRGb3JlZ3JvdW5kSXNBY3RpdmUiOmZhbHNlLCJIb3Jpem9udGFsQWxpZ25tZW50IjowLCJWZXJ0aWNhbEFsaWdubWVudCI6MSwiU21hcnRGb3JlZ3JvdW5kIjpudWxsLCJCYWNrZ3JvdW5kRmlsbFR5cGUiOjAsIk1hcmdpbiI6eyIkaWQiOiIzNDA2IiwiVG9wIjowLjAsIkxlZnQiOjAuMCwiUmlnaHQiOjAuMCwiQm90dG9tIjowLjB9LCJQYWRkaW5nIjp7IiRpZCI6IjM0MDciLCJUb3AiOjAuMCwiTGVmdCI6MC4wLCJSaWdodCI6MC4wLCJCb3R0b20iOjAuMH0sIkJhY2tncm91bmQiOnsiJGlkIjoiMzQwOCIsIkNvbG9yIjp7IiRpZCI6IjM0MDkiLCJBIjoyNTUsIlIiOjE0LCJHIjo0MCwiQiI6NjV9fSwiSXNWaXNpYmxlIjp0cnVlLCJXaWR0aCI6MC4wLCJIZWlnaHQiOjAuMCwiQm9yZGVyU3R5bGUiOnsiJGlkIjoiMzQxMCIsIkxpbmVDb2xvciI6bnVsbCwiTGluZVdlaWdodCI6MC4wLCJMaW5lVHlwZSI6MCwiUGFyZW50U3R5bGUiOm51bGx9LCJQYXJlbnRTdHlsZSI6bnVsbH0sIkRhdGVGb3JtYXQiOnsiJGlkIjoiMzQxMS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zNDEyIiwiRm9ybWF0IjowLCJJc1Zpc2libGUiOmZhbHNlLCJMYXN0S25vd25WaXNpYmlsaXR5U3RhdGUiOmZhbHNlfSwiSXNWaXNpYmxlIjp0cnVlLCJWYXJpYW5jZVN0eWxlIjp7IiRpZCI6IjM0MTMiLCJUZXh0U3R5bGUiOnsiJGlkIjoiMzQxNCIsIkZvbnRTZXR0aW5ncyI6eyIkaWQiOiIzNDE1IiwiRm9udFNpemUiOjExLCJGb250TmFtZSI6IkNhbGlicmkiLCJJc0JvbGQiOmZhbHNlLCJJc0l0YWxpYyI6ZmFsc2UsIklzVW5kZXJsaW5lZCI6ZmFsc2UsIlBhcmVudFN0eWxlIjpudWxsfSwiQXV0b1NpemUiOjAsIkZvcmVncm91bmQiOnsiJGlkIjoiMzQxNiIsIkNvbG9yIjp7IiRpZCI6IjM0MTc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MzQxOCIsIlRvcCI6MC4wLCJMZWZ0IjowLjAsIlJpZ2h0IjowLjAsIkJvdHRvbSI6MC4wfSwiUGFkZGluZyI6eyIkaWQiOiIzNDE5IiwiVG9wIjowLjAsIkxlZnQiOjAuMCwiUmlnaHQiOjAuMCwiQm90dG9tIjowLjB9LCJCYWNrZ3JvdW5kIjp7IiRpZCI6IjM0MjAiLCJDb2xvciI6eyIkaWQiOiIzNDIxIiwiQSI6MCwiUiI6MCwiRyI6MCwiQiI6MH19LCJJc1Zpc2libGUiOnRydWUsIldpZHRoIjowLjAsIkhlaWdodCI6MC4wLCJCb3JkZXJTdHlsZSI6eyIkaWQiOiIzNDIyIiwiTGluZUNvbG9yIjpudWxsLCJMaW5lV2VpZ2h0IjowLjAsIkxpbmVUeXBlIjowLCJQYXJlbnRTdHlsZSI6bnVsbH0sIlBhcmVudFN0eWxlIjpudWxsfSwiUGFyZW50U3R5bGUiOm51bGx9LCJQYXJlbnRTdHlsZSI6bnVsbH0sIkRlZmF1bHRTd2ltbGFuZUFjdGl2aXR5U3R5bGUiOnsiJGlkIjoiMzQyMyIsIkhlYWRlclN0eWxlIjp7IiRpZCI6IjM0MjQiLCJUZXh0U3R5bGUiOnsiJGlkIjoiMzQyNSIsIkZvbnRTZXR0aW5ncyI6eyIkaWQiOiIzNDI2IiwiRm9udFNpemUiOjExLCJGb250TmFtZSI6IkNhbGlicmkiLCJJc0JvbGQiOmZhbHNlLCJJc0l0YWxpYyI6ZmFsc2UsIklzVW5kZXJsaW5lZCI6ZmFsc2UsIlBhcmVudFN0eWxlIjpudWxsfSwiQXV0b1NpemUiOjIsIkZvcmVncm91bmQiOnsiJGlkIjoiMzQyNyIsIkNvbG9yIjp7IiRpZCI6IjM0MjgiLCJBIjoyNTUsIlIiOjAsIkciOjAsIkIiOjB9fSwiTWF4V2lkdGgiOiJJbmZpbml0eSIsIk1heEhlaWdodCI6IkluZmluaXR5IiwiU21hcnRGb3JlZ3JvdW5kSXNBY3RpdmUiOmZhbHNlLCJIb3Jpem9udGFsQWxpZ25tZW50IjowLCJWZXJ0aWNhbEFsaWdubWVudCI6MCwiU21hcnRGb3JlZ3JvdW5kIjpudWxsLCJCYWNrZ3JvdW5kRmlsbFR5cGUiOjAsIk1hcmdpbiI6eyIkaWQiOiIzNDI5IiwiVG9wIjowLjAsIkxlZnQiOjAuMCwiUmlnaHQiOjAuMCwiQm90dG9tIjowLjB9LCJQYWRkaW5nIjp7IiRpZCI6IjM0MzAiLCJUb3AiOjAuMCwiTGVmdCI6MC4wLCJSaWdodCI6MC4wLCJCb3R0b20iOjAuMH0sIkJhY2tncm91bmQiOnsiJGlkIjoiMzQzMSIsIkNvbG9yIjp7IiRpZCI6IjM0MzIiLCJBIjoyNTUsIlIiOjAsIkciOjAsIkIiOjB9fSwiSXNWaXNpYmxlIjp0cnVlLCJXaWR0aCI6MC4wLCJIZWlnaHQiOjAuMCwiQm9yZGVyU3R5bGUiOm51bGwsIlBhcmVudFN0eWxlIjpudWxsfSwiUmVjdGFuZ2xlU3R5bGUiOnsiJGlkIjoiMzQzMyIsIk1hcmdpbiI6eyIkaWQiOiIzNDM0IiwiVG9wIjowLjAsIkxlZnQiOjAuMCwiUmlnaHQiOjAuMCwiQm90dG9tIjowLjB9LCJQYWRkaW5nIjp7IiRpZCI6IjM0MzUiLCJUb3AiOjAuMCwiTGVmdCI6MC4wLCJSaWdodCI6MC4wLCJCb3R0b20iOjAuMH0sIkJhY2tncm91bmQiOnsiJGlkIjoiMzQzNiIsIkNvbG9yIjp7IiRpZCI6IjM0MzciLCJBIjoxMjcsIlIiOjE1LCJHIjoxNTgsIkIiOjIxM319LCJJc1Zpc2libGUiOnRydWUsIldpZHRoIjowLjAsIkhlaWdodCI6MC4wLCJCb3JkZXJTdHlsZSI6eyIkaWQiOiIzNDM4IiwiTGluZUNvbG9yIjp7IiRpZCI6IjM0MzkiLCIkdHlwZSI6Ik5MUkUuQ29tbW9uLkRvbS5Tb2xpZENvbG9yQnJ1c2gsIE5MUkUuQ29tbW9uIiwiQ29sb3IiOnsiJGlkIjoiMzQ0MCIsIkEiOjI1NSwiUiI6MjU1LCJHIjowLCJCIjowfX0sIkxpbmVXZWlnaHQiOjAuMCwiTGluZVR5cGUiOjAsIlBhcmVudFN0eWxlIjpudWxsfSwiUGFyZW50U3R5bGUiOm51bGx9LCJNYXJnaW4iOnsiJGlkIjoiMzQ0MSIsIlRvcCI6MC4wLCJMZWZ0IjowLjAsIlJpZ2h0IjowLjAsIkJvdHRvbSI6MC4wfSwiUGFkZGluZyI6eyIkaWQiOiIzNDQyIiwiVG9wIjowLjAsIkxlZnQiOjAuMCwiUmlnaHQiOjAuMCwiQm90dG9tIjowLjB9LCJCYWNrZ3JvdW5kIjpudWxsLCJJc1Zpc2libGUiOnRydWUsIldpZHRoIjowLjAsIkhlaWdodCI6MC4wLCJCb3JkZXJTdHlsZSI6bnVsbCwiUGFyZW50U3R5bGUiOm51bGx9LCJCYWNrZ3JvdW5kU3R5bGUiOnsiJGlkIjoiMzQ0MyIsIk1hcmdpbiI6eyIkaWQiOiIzNDQ0IiwiVG9wIjowLjAsIkxlZnQiOjAuMCwiUmlnaHQiOjAuMCwiQm90dG9tIjowLjB9LCJQYWRkaW5nIjp7IiRpZCI6IjM0NDUiLCJUb3AiOjAuMCwiTGVmdCI6MC4wLCJSaWdodCI6MC4wLCJCb3R0b20iOjAuMH0sIkJhY2tncm91bmQiOnsiJGlkIjoiMzQ0NiIsIkNvbG9yIjp7IiRpZCI6IjM0NDciLCJBIjo1MSwiUiI6MjAwLCJHIjoyMDAsIkIiOjIwMH19LCJJc1Zpc2libGUiOnRydWUsIldpZHRoIjowLjAsIkhlaWdodCI6MC4wLCJCb3JkZXJTdHlsZSI6eyIkaWQiOiIzNDQ4IiwiTGluZUNvbG9yIjp7IiRpZCI6IjM0NDkiLCIkdHlwZSI6Ik5MUkUuQ29tbW9uLkRvbS5Tb2xpZENvbG9yQnJ1c2gsIE5MUkUuQ29tbW9uIiwiQ29sb3IiOnsiJGlkIjoiMzQ1MCIsIkEiOjI1NSwiUiI6MjM0LCJHIjoyMiwiQiI6MzB9fSwiTGluZVdlaWdodCI6MC4wLCJMaW5lVHlwZSI6MCwiUGFyZW50U3R5bGUiOm51bGx9LCJQYXJlbnRTdHlsZSI6bnVsbH0sIk1hcmdpbiI6eyIkaWQiOiIzNDUxIiwiVG9wIjowLjAsIkxlZnQiOjAuMCwiUmlnaHQiOjAuMCwiQm90dG9tIjowLjB9LCJQYWRkaW5nIjp7IiRpZCI6IjM0NTIiLCJUb3AiOjAuMCwiTGVmdCI6MC4wLCJSaWdodCI6MC4wLCJCb3R0b20iOjAuMH0sIklzVmlzaWJsZSI6dHJ1ZSwiV2lkdGgiOjAuMCwiSGVpZ2h0IjowLjAsIkJvcmRlclN0eWxlIjp7IiRpZCI6IjM0NTMiLCJMaW5lQ29sb3IiOm51bGwsIkxpbmVXZWlnaHQiOjAuMCwiTGluZVR5cGUiOjAsIlBhcmVudFN0eWxlIjpudWxsfSwiUGFyZW50U3R5bGUiOm51bGx9LCJNYXJnaW4iOnsiJGlkIjoiMzQ1NCIsIlRvcCI6MC4wLCJMZWZ0IjowLjAsIlJpZ2h0IjowLjAsIkJvdHRvbSI6MC4wfSwiUGFkZGluZyI6eyIkaWQiOiIzNDU1IiwiVG9wIjowLjAsIkxlZnQiOjAuMCwiUmlnaHQiOjAuMCwiQm90dG9tIjowLjB9LCJJc1Zpc2libGUiOmZhbHNlLCJXaWR0aCI6MC4wLCJIZWlnaHQiOjAuMCwiQm9yZGVyU3R5bGUiOnsiJGlkIjoiMzQ1NiIsIkxpbmVDb2xvciI6bnVsbCwiTGluZVdlaWdodCI6MC4wLCJMaW5lVHlwZSI6MCwiUGFyZW50U3R5bGUiOm51bGx9LCJQYXJlbnRTdHlsZSI6bnVsbH19LHsiJGlkIjoiMzQ1NyIsIl9hY3Rpdml0aWVzIjpbeyIkaWQiOiIzNDU4IiwiX3Jvd3MiOlt7IiRpZCI6IjM0NTkiLCJfdGFza3MiOlt7IiRpZCI6IjM0NjAiLCJfYXR0YWNoZWRNaWxlc3RvbmVzIjpbXSwiVGFza0RlZmluaXRpb24iOnsiJGlkIjoiMzQ2MSIsIkdyb3VwTmFtZSI6bnVsbCwiU3RhcnREYXRlIjoiMjAyNC0wNC0wMlQwMDowMDowMFoiLCJFbmREYXRlIjoiMjAyNS0xMi0wMlQyMzo1OTowMFoiLCJQZXJjZW50YWdlQ29tcGxldGUiOm51bGwsIlN0eWxlIjp7IiRpZCI6IjM0NjIiLCJTaGFwZSI6MSwiU2hhcGVUaGlja25lc3MiOjAsIkR1cmF0aW9uRm9ybWF0IjowLCJJbmNsdWRlTm9uV29ya2luZ0RheXNJbkR1cmF0aW9uIjpmYWxzZSwiUGVyY2VudGFnZUNvbXBsZXRlU3R5bGUiOnsiJGlkIjoiMzQ2MyIsIkZvbnRTZXR0aW5ncyI6eyIkaWQiOiIzNDY0IiwiRm9udFNpemUiOjEwLCJGb250TmFtZSI6IkNhbGlicmkiLCJJc0JvbGQiOmZhbHNlLCJJc0l0YWxpYyI6ZmFsc2UsIklzVW5kZXJsaW5lZCI6ZmFsc2UsIlBhcmVudFN0eWxlIjpudWxsfSwiQXV0b1NpemUiOjAsIkZvcmVncm91bmQiOnsiJGlkIjoiMzQ2NSIsIkNvbG9yIjp7IiRpZCI6IjM0NjYiLCJBIjoyNTUsIlIiOjIzMiwiRyI6MjMyLCJCIjoyMzJ9fSwiTWF4V2lkdGgiOjIwMC4wLCJNYXhIZWlnaHQiOiJJbmZpbml0eSIsIlNtYXJ0Rm9yZWdyb3VuZElzQWN0aXZlIjpmYWxzZSwiSG9yaXpvbnRhbEFsaWdubWVudCI6MSwiVmVydGljYWxBbGlnbm1lbnQiOjEsIlNtYXJ0Rm9yZWdyb3VuZCI6bnVsbCwiQmFja2dyb3VuZEZpbGxUeXBlIjowLCJNYXJnaW4iOnsiJGlkIjoiMzQ2NyIsIlRvcCI6MC4wLCJMZWZ0IjowLjAsIlJpZ2h0IjowLjAsIkJvdHRvbSI6MC4wfSwiUGFkZGluZyI6eyIkaWQiOiIzNDY4IiwiVG9wIjowLjAsIkxlZnQiOjAuMCwiUmlnaHQiOjAuMCwiQm90dG9tIjowLjB9LCJCYWNrZ3JvdW5kIjp7IiRpZCI6IjM0NjkiLCJDb2xvciI6eyIkaWQiOiIzNDcwIiwiQSI6ODksIlIiOjAsIkciOjAsIkIiOjB9fSwiSXNWaXNpYmxlIjp0cnVlLCJXaWR0aCI6MC4wLCJIZWlnaHQiOjAuMCwiQm9yZGVyU3R5bGUiOnsiJGlkIjoiMzQ3MSIsIkxpbmVDb2xvciI6bnVsbCwiTGluZVdlaWdodCI6MC4wLCJMaW5lVHlwZSI6MCwiUGFyZW50U3R5bGUiOm51bGx9LCJQYXJlbnRTdHlsZSI6bnVsbH0sIkR1cmF0aW9uU3R5bGUiOnsiJGlkIjoiMzQ3MiIsIkZvbnRTZXR0aW5ncyI6eyIkaWQiOiIzNDczIiwiRm9udFNpemUiOjEwLCJGb250TmFtZSI6IkNhbGlicmkiLCJJc0JvbGQiOmZhbHNlLCJJc0l0YWxpYyI6ZmFsc2UsIklzVW5kZXJsaW5lZCI6ZmFsc2UsIlBhcmVudFN0eWxlIjpudWxsfSwiQXV0b1NpemUiOjAsIkZvcmVncm91bmQiOnsiJGlkIjoiMzQ3NCIsIkNvbG9yIjp7IiRpZCI6IjM0NzUiLCJBIjoyNTUsIlIiOjIzNywiRyI6MTI1LCJCIjo0OX19LCJNYXhXaWR0aCI6MjAwLjAsIk1heEhlaWdodCI6IkluZmluaXR5IiwiU21hcnRGb3JlZ3JvdW5kSXNBY3RpdmUiOmZhbHNlLCJIb3Jpem9udGFsQWxpZ25tZW50IjowLCJWZXJ0aWNhbEFsaWdubWVudCI6MSwiU21hcnRGb3JlZ3JvdW5kIjpudWxsLCJCYWNrZ3JvdW5kRmlsbFR5cGUiOjAsIk1hcmdpbiI6eyIkaWQiOiIzNDc2IiwiVG9wIjowLjAsIkxlZnQiOjAuMCwiUmlnaHQiOjAuMCwiQm90dG9tIjowLjB9LCJQYWRkaW5nIjp7IiRpZCI6IjM0NzciLCJUb3AiOjAuMCwiTGVmdCI6MC4wLCJSaWdodCI6MC4wLCJCb3R0b20iOjAuMH0sIkJhY2tncm91bmQiOnsiJGlkIjoiMzQ3OCIsIkNvbG9yIjp7IiRpZCI6IjM0NzkiLCJBIjoyNTUsIlIiOjIzNywiRyI6MTI1LCJCIjo0OX19LCJJc1Zpc2libGUiOnRydWUsIldpZHRoIjowLjAsIkhlaWdodCI6MC4wLCJCb3JkZXJTdHlsZSI6eyIkaWQiOiIzNDgwIiwiTGluZUNvbG9yIjpudWxsLCJMaW5lV2VpZ2h0IjowLjAsIkxpbmVUeXBlIjowLCJQYXJlbnRTdHlsZSI6bnVsbH0sIlBhcmVudFN0eWxlIjpudWxsfSwiSG9yaXpvbnRhbENvbm5lY3RvclN0eWxlIjp7IiRpZCI6IjM0ODEiLCJMaW5lQ29sb3IiOnsiJGlkIjoiMzQ4MiIsIiR0eXBlIjoiTkxSRS5Db21tb24uRG9tLlNvbGlkQ29sb3JCcnVzaCwgTkxSRS5Db21tb24iLCJDb2xvciI6eyIkaWQiOiIzNDgzIiwiQSI6MjU1LCJSIjowLCJHIjowLCJCIjowfX0sIkxpbmVXZWlnaHQiOjAuMCwiTGluZVR5cGUiOjAsIlBhcmVudFN0eWxlIjpudWxsfSwiVmVydGljYWxDb25uZWN0b3JTdHlsZSI6eyIkaWQiOiIzNDg0IiwiTGluZUNvbG9yIjp7IiRpZCI6IjM0ODUiLCIkdHlwZSI6Ik5MUkUuQ29tbW9uLkRvbS5Tb2xpZENvbG9yQnJ1c2gsIE5MUkUuQ29tbW9uIiwiQ29sb3IiOnsiJGlkIjoiMzQ4NiIsIkEiOjI1NSwiUiI6MCwiRyI6MCwiQiI6MH19LCJMaW5lV2VpZ2h0IjowLjAsIkxpbmVUeXBlIjowLCJQYXJlbnRTdHlsZSI6bnVsbH0sIk1hcmdpbiI6bnVsbCwiU3RhcnREYXRlUG9zaXRpb24iOjMsIkVuZERhdGVQb3NpdGlvbiI6MywiRGF0ZUlzVmlzaWJsZSI6dHJ1ZSwiVGl0bGVQb3NpdGlvbiI6NCwiRHVyYXRpb25Qb3NpdGlvbiI6NiwiUGVyY2VudGFnZUNvbXBsZXRlZFBvc2l0aW9uIjoyLCJWYXJpYW5jZVBvc2l0aW9uIjo2LCJTcGFjaW5nIjozLCJJc0JlbG93VGltZWJhbmQiOnRydWUsIlBlcmNlbnRhZ2VDb21wbGV0ZVNoYXBlT3BhY2l0eSI6MzUsIkJhc2VsaW5lU3R5bGUiOnsiJGlkIjoiMzQ4NyIsIlNoYXBlU3R5bGUiOnsiJGlkIjoiMzQ4OCIsIk1hcmdpbiI6eyIkaWQiOiIzNDg5IiwiVG9wIjowLjAsIkxlZnQiOjAuMCwiUmlnaHQiOjAuMCwiQm90dG9tIjowLjB9LCJQYWRkaW5nIjp7IiRpZCI6IjM0OTAiLCJUb3AiOjAuMCwiTGVmdCI6MC4wLCJSaWdodCI6MC4wLCJCb3R0b20iOjAuMH0sIkJhY2tncm91bmQiOnsiJGlkIjoiMzQ5MSIsIkNvbG9yIjp7IiRpZCI6IjM0OTIiLCJBIjoxNTMsIlIiOjAsIkciOjAsIkIiOjB9fSwiSXNWaXNpYmxlIjp0cnVlLCJXaWR0aCI6MC4wLCJIZWlnaHQiOjAuMCwiQm9yZGVyU3R5bGUiOnsiJGlkIjoiMzQ5MyIsIkxpbmVDb2xvciI6bnVsbCwiTGluZVdlaWdodCI6MC4wLCJMaW5lVHlwZSI6MCwiUGFyZW50U3R5bGUiOm51bGx9LCJQYXJlbnRTdHlsZSI6bnVsbH0sIk1hcmdpbiI6eyIkaWQiOiIzNDk0IiwiVG9wIjowLjAsIkxlZnQiOjAuMCwiUmlnaHQiOjAuMCwiQm90dG9tIjowLjB9LCJQYWRkaW5nIjp7IiRpZCI6IjM0OTUiLCJUb3AiOjAuMCwiTGVmdCI6MC4wLCJSaWdodCI6MC4wLCJCb3R0b20iOjAuMH0sIkJhY2tncm91bmQiOm51bGwsIklzVmlzaWJsZSI6dHJ1ZSwiV2lkdGgiOjAuMCwiSGVpZ2h0IjowLjAsIkJvcmRlclN0eWxlIjpudWxsLCJQYXJlbnRTdHlsZSI6bnVsbH0sIlNoYXBlU3R5bGUiOnsiJGlkIjoiMzQ5NiIsIk1hcmdpbiI6eyIkaWQiOiIzNDk3IiwiVG9wIjowLjAsIkxlZnQiOjQuMCwiUmlnaHQiOjQuMCwiQm90dG9tIjowLjB9LCJQYWRkaW5nIjp7IiRpZCI6IjM0OTgiLCJUb3AiOjAuMCwiTGVmdCI6MC4wLCJSaWdodCI6MC4wLCJCb3R0b20iOjAuMH0sIkJhY2tncm91bmQiOnsiJGlkIjoiMzQ5OSIsIkNvbG9yIjp7IiRpZCI6IjM1MDAiLCJBIjoyNTUsIlIiOjI1LCJHIjoxMDcsIkIiOjM2fX0sIklzVmlzaWJsZSI6dHJ1ZSwiV2lkdGgiOjAuMCwiSGVpZ2h0IjoxMC4wLCJCb3JkZXJTdHlsZSI6eyIkaWQiOiIzNTAxIiwiTGluZUNvbG9yIjp7IiRpZCI6IjM1MDIiLCIkdHlwZSI6Ik5MUkUuQ29tbW9uLkRvbS5Tb2xpZENvbG9yQnJ1c2gsIE5MUkUuQ29tbW9uIiwiQ29sb3IiOnsiJGlkIjoiMzUwMyIsIkEiOjI1NSwiUiI6MjM0LCJHIjoyMiwiQiI6MzB9fSwiTGluZVdlaWdodCI6MC4wLCJMaW5lVHlwZSI6MCwiUGFyZW50U3R5bGUiOm51bGx9LCJQYXJlbnRTdHlsZSI6bnVsbH0sIlRpdGxlU3R5bGUiOnsiJGlkIjoiMzUwNCIsIkZvbnRTZXR0aW5ncyI6eyIkaWQiOiIzNTA1IiwiRm9udFNpemUiOjExLCJGb250TmFtZSI6IkNhbGlicmkiLCJJc0JvbGQiOmZhbHNlLCJJc0l0YWxpYyI6ZmFsc2UsIklzVW5kZXJsaW5lZCI6ZmFsc2UsIlBhcmVudFN0eWxlIjpudWxsfSwiQXV0b1NpemUiOjAsIkZvcmVncm91bmQiOnsiJGlkIjoiMzUwNiIsIkNvbG9yIjp7IiRpZCI6IjM1MDciLCJBIjoyNTUsIlIiOjAsIkciOjAsIkIiOjB9fSwiTWF4V2lkdGgiOjcyMC4wLCJNYXhIZWlnaHQiOiJJbmZpbml0eSIsIlNtYXJ0Rm9yZWdyb3VuZElzQWN0aXZlIjpmYWxzZSwiSG9yaXpvbnRhbEFsaWdubWVudCI6MCwiVmVydGljYWxBbGlnbm1lbnQiOjEsIlNtYXJ0Rm9yZWdyb3VuZCI6bnVsbCwiQmFja2dyb3VuZEZpbGxUeXBlIjowLCJNYXJnaW4iOnsiJGlkIjoiMzUwOCIsIlRvcCI6MC4wLCJMZWZ0IjowLjAsIlJpZ2h0IjowLjAsIkJvdHRvbSI6MC4wfSwiUGFkZGluZyI6eyIkaWQiOiIzNTA5IiwiVG9wIjowLjAsIkxlZnQiOjAuMCwiUmlnaHQiOjAuMCwiQm90dG9tIjowLjB9LCJCYWNrZ3JvdW5kIjp7IiRpZCI6IjM1MTAiLCJDb2xvciI6eyIkaWQiOiIzNTExIiwiQSI6MCwiUiI6MjU1LCJHIjoyNTUsIkIiOjI1NX19LCJJc1Zpc2libGUiOnRydWUsIldpZHRoIjowLjAsIkhlaWdodCI6MC4wLCJCb3JkZXJTdHlsZSI6eyIkaWQiOiIzNTEyIiwiTGluZUNvbG9yIjpudWxsLCJMaW5lV2VpZ2h0IjowLjAsIkxpbmVUeXBlIjowLCJQYXJlbnRTdHlsZSI6bnVsbH0sIlBhcmVudFN0eWxlIjpudWxsfSwiRGF0ZVN0eWxlIjp7IiRpZCI6IjM1MTMiLCJGb250U2V0dGluZ3MiOnsiJGlkIjoiMzUxNCIsIkZvbnRTaXplIjoxMCwiRm9udE5hbWUiOiJDYWxpYnJpIiwiSXNCb2xkIjpmYWxzZSwiSXNJdGFsaWMiOmZhbHNlLCJJc1VuZGVybGluZWQiOmZhbHNlLCJQYXJlbnRTdHlsZSI6bnVsbH0sIkF1dG9TaXplIjowLCJGb3JlZ3JvdW5kIjp7IiRpZCI6IjM1MTUiLCJDb2xvciI6eyIkaWQiOiIzNTE2IiwiQSI6MjU1LCJSIjoxNCwiRyI6NDAsIkIiOjY1fX0sIk1heFdpZHRoIjoyMDAuMCwiTWF4SGVpZ2h0IjoiSW5maW5pdHkiLCJTbWFydEZvcmVncm91bmRJc0FjdGl2ZSI6ZmFsc2UsIkhvcml6b250YWxBbGlnbm1lbnQiOjIsIlZlcnRpY2FsQWxpZ25tZW50IjoxLCJTbWFydEZvcmVncm91bmQiOm51bGwsIkJhY2tncm91bmRGaWxsVHlwZSI6MCwiTWFyZ2luIjp7IiRpZCI6IjM1MTciLCJUb3AiOjAuMCwiTGVmdCI6MC4wLCJSaWdodCI6MC4wLCJCb3R0b20iOjAuMH0sIlBhZGRpbmciOnsiJGlkIjoiMzUxOCIsIlRvcCI6MC4wLCJMZWZ0IjowLjAsIlJpZ2h0IjowLjAsIkJvdHRvbSI6MC4wfSwiQmFja2dyb3VuZCI6eyIkaWQiOiIzNTE5IiwiQ29sb3IiOnsiJGlkIjoiMzUyMCIsIkEiOjI1NSwiUiI6MTQsIkciOjQwLCJCIjo2NX19LCJJc1Zpc2libGUiOnRydWUsIldpZHRoIjowLjAsIkhlaWdodCI6MC4wLCJCb3JkZXJTdHlsZSI6eyIkaWQiOiIzNTIxIiwiTGluZUNvbG9yIjpudWxsLCJMaW5lV2VpZ2h0IjowLjAsIkxpbmVUeXBlIjowLCJQYXJlbnRTdHlsZSI6bnVsbH0sIlBhcmVudFN0eWxlIjpudWxsfSwiRGF0ZUZvcm1hdCI6eyIkaWQiOiIzNTIyIiwiRm9ybWF0U3RyaW5nIjoiTU1NIHl5eXkiLCJTZXBhcmF0b3IiOiIvIiwiVXNlSW50ZXJuYXRpb25hbERhdGVGb3JtYXQiOmZhbHNlLCJEYXRlSXNWaXNpYmxlIjp0cnVlLCJUaW1lSXNWaXNpYmxlIjpmYWxzZSwiSG91ckRpZ2l0cyI6MSwiQW1QbURlc2lnbmF0b3IiOjIsIlRyaW0wME1pbnV0ZXMiOmZhbHNlLCJMYXN0S25vd25WaXNpYmlsaXR5U3RhdGUiOm51bGx9LCJXZWVrTnVtYmVyaW5nIjp7IiRpZCI6IjM1MjMiLCJGb3JtYXQiOjAsIklzVmlzaWJsZSI6ZmFsc2UsIkxhc3RLbm93blZpc2liaWxpdHlTdGF0ZSI6ZmFsc2V9LCJJc1Zpc2libGUiOnRydWUsIlZhcmlhbmNlU3R5bGUiOnsiJGlkIjoiMzUyNCIsIlRleHRTdHlsZSI6eyIkaWQiOiIzNTI1IiwiRm9udFNldHRpbmdzIjp7IiRpZCI6IjM1MjYiLCJGb250U2l6ZSI6MTEsIkZvbnROYW1lIjoiQ2FsaWJyaSIsIklzQm9sZCI6ZmFsc2UsIklzSXRhbGljIjpmYWxzZSwiSXNVbmRlcmxpbmVkIjpmYWxzZSwiUGFyZW50U3R5bGUiOm51bGx9LCJBdXRvU2l6ZSI6MCwiRm9yZWdyb3VuZCI6eyIkaWQiOiIzNTI3IiwiQ29sb3IiOnsiJGlkIjoiMzUyOC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zNTI5IiwiVG9wIjowLjAsIkxlZnQiOjAuMCwiUmlnaHQiOjAuMCwiQm90dG9tIjowLjB9LCJQYWRkaW5nIjp7IiRpZCI6IjM1MzAiLCJUb3AiOjAuMCwiTGVmdCI6MC4wLCJSaWdodCI6MC4wLCJCb3R0b20iOjAuMH0sIkJhY2tncm91bmQiOnsiJGlkIjoiMzUzMSIsIkNvbG9yIjp7IiRpZCI6IjM1MzIiLCJBIjowLCJSIjowLCJHIjowLCJCIjowfX0sIklzVmlzaWJsZSI6dHJ1ZSwiV2lkdGgiOjAuMCwiSGVpZ2h0IjowLjAsIkJvcmRlclN0eWxlIjp7IiRpZCI6IjM1MzMiLCJMaW5lQ29sb3IiOm51bGwsIkxpbmVXZWlnaHQiOjAuMCwiTGluZVR5cGUiOjAsIlBhcmVudFN0eWxlIjpudWxsfSwiUGFyZW50U3R5bGUiOm51bGx9LCJQYXJlbnRTdHlsZSI6bnVsbH0sIlBhcmVudFN0eWxlIjpudWxsfSwiSW5kZXgiOjM1LCJTbWFydER1cmF0aW9uQWN0aXZhdGVkIjpmYWxzZSwiRGF0ZUZvcm1hdCI6eyIkcmVmIjoiMzUyMiJ9LCJXZWVrTnVtYmVyaW5nIjp7IiRpZCI6IjM1MzQiLCJGb3JtYXQiOjAsIklzVmlzaWJsZSI6ZmFsc2UsIkxhc3RLbm93blZpc2liaWxpdHlTdGF0ZSI6ZmFsc2V9LCJCYXNlbGluZURhdGEiOnsiJGlkIjoiMzUzNSIsIlN0YXJ0RGF0ZSI6IjIwMjQtMDQtMDJUMDA6MDA6MDBaIiwiRW5kRGF0ZSI6IjIwMjUtMTItMDJUMjM6NTk6MDBaIn0sIklkIjoiMGZmM2Q5YzQtYjc2NS00Nzk0LTllNmItMzFkZmIzNzU5NjRlIiwiSW1wb3J0SWQiOm51bGwsIlRpdGxlIjoiQW5hbHl6ZXIgMXN0IHNlZ21lbnQ6IFByb2N1cmVtZW50IGFuZCBNYW51ZmFjdHVyaW5nIHBoYXNlIChQU0kpIiwiTm90ZSI6bnVsbCwiSHlwZXJsaW5rIjp7IiRpZCI6IjM1MzYiLCJBZGRyZXNzIjoiIiwiU3ViQWRkcmVzcyI6IiJ9LCJJc0NoYW5nZWQiOmZhbHNlLCJJc05ldyI6ZmFsc2V9fV0sIl9taWxlc3RvbmVzIjpbXSwiSWQiOiIwMDAwMDAwMC0wMDAwLTAwMDAtMDAwMC0wMDAwMDAwMDAwMDAiLCJJc1NpbmdsZUl0ZW1Sb3ciOnRydWV9LHsiJGlkIjoiMzUzNyIsIl90YXNrcyI6W3siJGlkIjoiMzUzOCIsIl9hdHRhY2hlZE1pbGVzdG9uZXMiOltdLCJUYXNrRGVmaW5pdGlvbiI6eyIkaWQiOiIzNTM5IiwiR3JvdXBOYW1lIjpudWxsLCJTdGFydERhdGUiOiIyMDI1LTEyLTAzVDAwOjAwOjAwWiIsIkVuZERhdGUiOiIyMDI2LTA1LTA4VDIzOjU5OjAwWiIsIlBlcmNlbnRhZ2VDb21wbGV0ZSI6bnVsbCwiU3R5bGUiOnsiJGlkIjoiMzU0MCIsIlNoYXBlIjoxLCJTaGFwZVRoaWNrbmVzcyI6MCwiRHVyYXRpb25Gb3JtYXQiOjAsIkluY2x1ZGVOb25Xb3JraW5nRGF5c0luRHVyYXRpb24iOmZhbHNlLCJQZXJjZW50YWdlQ29tcGxldGVTdHlsZSI6eyIkaWQiOiIzNTQxIiwiRm9udFNldHRpbmdzIjp7IiRpZCI6IjM1NDIiLCJGb250U2l6ZSI6MTAsIkZvbnROYW1lIjoiQ2FsaWJyaSIsIklzQm9sZCI6ZmFsc2UsIklzSXRhbGljIjpmYWxzZSwiSXNVbmRlcmxpbmVkIjpmYWxzZSwiUGFyZW50U3R5bGUiOm51bGx9LCJBdXRvU2l6ZSI6MCwiRm9yZWdyb3VuZCI6eyIkaWQiOiIzNTQzIiwiQ29sb3IiOnsiJGlkIjoiMzU0NCIsIkEiOjI1NSwiUiI6MjMyLCJHIjoyMzIsIkIiOjIzMn19LCJNYXhXaWR0aCI6MjAwLjAsIk1heEhlaWdodCI6IkluZmluaXR5IiwiU21hcnRGb3JlZ3JvdW5kSXNBY3RpdmUiOmZhbHNlLCJIb3Jpem9udGFsQWxpZ25tZW50IjoxLCJWZXJ0aWNhbEFsaWdubWVudCI6MSwiU21hcnRGb3JlZ3JvdW5kIjpudWxsLCJCYWNrZ3JvdW5kRmlsbFR5cGUiOjAsIk1hcmdpbiI6eyIkaWQiOiIzNTQ1IiwiVG9wIjowLjAsIkxlZnQiOjAuMCwiUmlnaHQiOjAuMCwiQm90dG9tIjowLjB9LCJQYWRkaW5nIjp7IiRpZCI6IjM1NDYiLCJUb3AiOjAuMCwiTGVmdCI6MC4wLCJSaWdodCI6MC4wLCJCb3R0b20iOjAuMH0sIkJhY2tncm91bmQiOnsiJGlkIjoiMzU0NyIsIkNvbG9yIjp7IiRpZCI6IjM1NDgiLCJBIjo4OSwiUiI6MCwiRyI6MCwiQiI6MH19LCJJc1Zpc2libGUiOnRydWUsIldpZHRoIjowLjAsIkhlaWdodCI6MC4wLCJCb3JkZXJTdHlsZSI6eyIkaWQiOiIzNTQ5IiwiTGluZUNvbG9yIjpudWxsLCJMaW5lV2VpZ2h0IjowLjAsIkxpbmVUeXBlIjowLCJQYXJlbnRTdHlsZSI6bnVsbH0sIlBhcmVudFN0eWxlIjpudWxsfSwiRHVyYXRpb25TdHlsZSI6eyIkaWQiOiIzNTUwIiwiRm9udFNldHRpbmdzIjp7IiRpZCI6IjM1NTEiLCJGb250U2l6ZSI6MTAsIkZvbnROYW1lIjoiQ2FsaWJyaSIsIklzQm9sZCI6ZmFsc2UsIklzSXRhbGljIjpmYWxzZSwiSXNVbmRlcmxpbmVkIjpmYWxzZSwiUGFyZW50U3R5bGUiOm51bGx9LCJBdXRvU2l6ZSI6MCwiRm9yZWdyb3VuZCI6eyIkaWQiOiIzNTUyIiwiQ29sb3IiOnsiJGlkIjoiMzU1MyIsIkEiOjI1NSwiUiI6MjM3LCJHIjoxMjUsIkIiOjQ5fX0sIk1heFdpZHRoIjoyMDAuMCwiTWF4SGVpZ2h0IjoiSW5maW5pdHkiLCJTbWFydEZvcmVncm91bmRJc0FjdGl2ZSI6ZmFsc2UsIkhvcml6b250YWxBbGlnbm1lbnQiOjAsIlZlcnRpY2FsQWxpZ25tZW50IjoxLCJTbWFydEZvcmVncm91bmQiOm51bGwsIkJhY2tncm91bmRGaWxsVHlwZSI6MCwiTWFyZ2luIjp7IiRpZCI6IjM1NTQiLCJUb3AiOjAuMCwiTGVmdCI6MC4wLCJSaWdodCI6MC4wLCJCb3R0b20iOjAuMH0sIlBhZGRpbmciOnsiJGlkIjoiMzU1NSIsIlRvcCI6MC4wLCJMZWZ0IjowLjAsIlJpZ2h0IjowLjAsIkJvdHRvbSI6MC4wfSwiQmFja2dyb3VuZCI6eyIkaWQiOiIzNTU2IiwiQ29sb3IiOnsiJGlkIjoiMzU1NyIsIkEiOjI1NSwiUiI6MjM3LCJHIjoxMjUsIkIiOjQ5fX0sIklzVmlzaWJsZSI6dHJ1ZSwiV2lkdGgiOjAuMCwiSGVpZ2h0IjowLjAsIkJvcmRlclN0eWxlIjp7IiRpZCI6IjM1NTgiLCJMaW5lQ29sb3IiOm51bGwsIkxpbmVXZWlnaHQiOjAuMCwiTGluZVR5cGUiOjAsIlBhcmVudFN0eWxlIjpudWxsfSwiUGFyZW50U3R5bGUiOm51bGx9LCJIb3Jpem9udGFsQ29ubmVjdG9yU3R5bGUiOnsiJGlkIjoiMzU1OSIsIkxpbmVDb2xvciI6eyIkaWQiOiIzNTYwIiwiJHR5cGUiOiJOTFJFLkNvbW1vbi5Eb20uU29saWRDb2xvckJydXNoLCBOTFJFLkNvbW1vbiIsIkNvbG9yIjp7IiRpZCI6IjM1NjEiLCJBIjoyNTUsIlIiOjAsIkciOjAsIkIiOjB9fSwiTGluZVdlaWdodCI6MC4wLCJMaW5lVHlwZSI6MCwiUGFyZW50U3R5bGUiOm51bGx9LCJWZXJ0aWNhbENvbm5lY3RvclN0eWxlIjp7IiRpZCI6IjM1NjIiLCJMaW5lQ29sb3IiOnsiJGlkIjoiMzU2MyIsIiR0eXBlIjoiTkxSRS5Db21tb24uRG9tLlNvbGlkQ29sb3JCcnVzaCwgTkxSRS5Db21tb24iLCJDb2xvciI6eyIkaWQiOiIzNTY0IiwiQSI6MjU1LCJSIjowLCJHIjowLCJCIjowfX0sIkxpbmVXZWlnaHQiOjAuMCwiTGluZVR5cGUiOjAsIlBhcmVudFN0eWxlIjpudWxsfSwiTWFyZ2luIjpudWxsLCJTdGFydERhdGVQb3NpdGlvbiI6MywiRW5kRGF0ZVBvc2l0aW9uIjozLCJEYXRlSXNWaXNpYmxlIjp0cnVlLCJUaXRsZVBvc2l0aW9uIjo0LCJEdXJhdGlvblBvc2l0aW9uIjo2LCJQZXJjZW50YWdlQ29tcGxldGVkUG9zaXRpb24iOjIsIlZhcmlhbmNlUG9zaXRpb24iOjYsIlNwYWNpbmciOjMsIklzQmVsb3dUaW1lYmFuZCI6dHJ1ZSwiUGVyY2VudGFnZUNvbXBsZXRlU2hhcGVPcGFjaXR5IjozNSwiQmFzZWxpbmVTdHlsZSI6eyIkaWQiOiIzNTY1IiwiU2hhcGVTdHlsZSI6eyIkaWQiOiIzNTY2IiwiTWFyZ2luIjp7IiRpZCI6IjM1NjciLCJUb3AiOjAuMCwiTGVmdCI6MC4wLCJSaWdodCI6MC4wLCJCb3R0b20iOjAuMH0sIlBhZGRpbmciOnsiJGlkIjoiMzU2OCIsIlRvcCI6MC4wLCJMZWZ0IjowLjAsIlJpZ2h0IjowLjAsIkJvdHRvbSI6MC4wfSwiQmFja2dyb3VuZCI6eyIkaWQiOiIzNTY5IiwiQ29sb3IiOnsiJGlkIjoiMzU3MCIsIkEiOjE1MywiUiI6MCwiRyI6MCwiQiI6MH19LCJJc1Zpc2libGUiOnRydWUsIldpZHRoIjowLjAsIkhlaWdodCI6MC4wLCJCb3JkZXJTdHlsZSI6eyIkaWQiOiIzNTcxIiwiTGluZUNvbG9yIjpudWxsLCJMaW5lV2VpZ2h0IjowLjAsIkxpbmVUeXBlIjowLCJQYXJlbnRTdHlsZSI6bnVsbH0sIlBhcmVudFN0eWxlIjpudWxsfSwiTWFyZ2luIjp7IiRpZCI6IjM1NzIiLCJUb3AiOjAuMCwiTGVmdCI6MC4wLCJSaWdodCI6MC4wLCJCb3R0b20iOjAuMH0sIlBhZGRpbmciOnsiJGlkIjoiMzU3MyIsIlRvcCI6MC4wLCJMZWZ0IjowLjAsIlJpZ2h0IjowLjAsIkJvdHRvbSI6MC4wfSwiQmFja2dyb3VuZCI6bnVsbCwiSXNWaXNpYmxlIjp0cnVlLCJXaWR0aCI6MC4wLCJIZWlnaHQiOjAuMCwiQm9yZGVyU3R5bGUiOm51bGwsIlBhcmVudFN0eWxlIjpudWxsfSwiU2hhcGVTdHlsZSI6eyIkaWQiOiIzNTc0IiwiTWFyZ2luIjp7IiRpZCI6IjM1NzUiLCJUb3AiOjAuMCwiTGVmdCI6NC4wLCJSaWdodCI6NC4wLCJCb3R0b20iOjAuMH0sIlBhZGRpbmciOnsiJGlkIjoiMzU3NiIsIlRvcCI6MC4wLCJMZWZ0IjowLjAsIlJpZ2h0IjowLjAsIkJvdHRvbSI6MC4wfSwiQmFja2dyb3VuZCI6eyIkaWQiOiIzNTc3IiwiQ29sb3IiOnsiJGlkIjoiMzU3OCIsIkEiOjI1NSwiUiI6MjUsIkciOjEwNywiQiI6MzZ9fSwiSXNWaXNpYmxlIjp0cnVlLCJXaWR0aCI6MC4wLCJIZWlnaHQiOjEwLjAsIkJvcmRlclN0eWxlIjp7IiRpZCI6IjM1NzkiLCJMaW5lQ29sb3IiOnsiJGlkIjoiMzU4MCIsIiR0eXBlIjoiTkxSRS5Db21tb24uRG9tLlNvbGlkQ29sb3JCcnVzaCwgTkxSRS5Db21tb24iLCJDb2xvciI6eyIkaWQiOiIzNTgxIiwiQSI6MjU1LCJSIjoyMzQsIkciOjIyLCJCIjozMH19LCJMaW5lV2VpZ2h0IjowLjAsIkxpbmVUeXBlIjowLCJQYXJlbnRTdHlsZSI6bnVsbH0sIlBhcmVudFN0eWxlIjpudWxsfSwiVGl0bGVTdHlsZSI6eyIkaWQiOiIzNTgyIiwiRm9udFNldHRpbmdzIjp7IiRpZCI6IjM1ODMiLCJGb250U2l6ZSI6MTEsIkZvbnROYW1lIjoiQ2FsaWJyaSIsIklzQm9sZCI6ZmFsc2UsIklzSXRhbGljIjpmYWxzZSwiSXNVbmRlcmxpbmVkIjpmYWxzZSwiUGFyZW50U3R5bGUiOm51bGx9LCJBdXRvU2l6ZSI6MCwiRm9yZWdyb3VuZCI6eyIkaWQiOiIzNTg0IiwiQ29sb3IiOnsiJGlkIjoiMzU4NSIsIkEiOjI1NSwiUiI6MCwiRyI6MCwiQiI6MH19LCJNYXhXaWR0aCI6NzIwLjAsIk1heEhlaWdodCI6IkluZmluaXR5IiwiU21hcnRGb3JlZ3JvdW5kSXNBY3RpdmUiOmZhbHNlLCJIb3Jpem9udGFsQWxpZ25tZW50IjowLCJWZXJ0aWNhbEFsaWdubWVudCI6MSwiU21hcnRGb3JlZ3JvdW5kIjpudWxsLCJCYWNrZ3JvdW5kRmlsbFR5cGUiOjAsIk1hcmdpbiI6eyIkaWQiOiIzNTg2IiwiVG9wIjowLjAsIkxlZnQiOjAuMCwiUmlnaHQiOjAuMCwiQm90dG9tIjowLjB9LCJQYWRkaW5nIjp7IiRpZCI6IjM1ODciLCJUb3AiOjAuMCwiTGVmdCI6MC4wLCJSaWdodCI6MC4wLCJCb3R0b20iOjAuMH0sIkJhY2tncm91bmQiOnsiJGlkIjoiMzU4OCIsIkNvbG9yIjp7IiRpZCI6IjM1ODkiLCJBIjowLCJSIjoyNTUsIkciOjI1NSwiQiI6MjU1fX0sIklzVmlzaWJsZSI6dHJ1ZSwiV2lkdGgiOjAuMCwiSGVpZ2h0IjowLjAsIkJvcmRlclN0eWxlIjp7IiRpZCI6IjM1OTAiLCJMaW5lQ29sb3IiOm51bGwsIkxpbmVXZWlnaHQiOjAuMCwiTGluZVR5cGUiOjAsIlBhcmVudFN0eWxlIjpudWxsfSwiUGFyZW50U3R5bGUiOm51bGx9LCJEYXRlU3R5bGUiOnsiJGlkIjoiMzU5MSIsIkZvbnRTZXR0aW5ncyI6eyIkaWQiOiIzNTkyIiwiRm9udFNpemUiOjEwLCJGb250TmFtZSI6IkNhbGlicmkiLCJJc0JvbGQiOmZhbHNlLCJJc0l0YWxpYyI6ZmFsc2UsIklzVW5kZXJsaW5lZCI6ZmFsc2UsIlBhcmVudFN0eWxlIjpudWxsfSwiQXV0b1NpemUiOjAsIkZvcmVncm91bmQiOnsiJGlkIjoiMzU5MyIsIkNvbG9yIjp7IiRpZCI6IjM1OTQiLCJBIjoyNTUsIlIiOjE0LCJHIjo0MCwiQiI6NjV9fSwiTWF4V2lkdGgiOjIwMC4wLCJNYXhIZWlnaHQiOiJJbmZpbml0eSIsIlNtYXJ0Rm9yZWdyb3VuZElzQWN0aXZlIjpmYWxzZSwiSG9yaXpvbnRhbEFsaWdubWVudCI6MiwiVmVydGljYWxBbGlnbm1lbnQiOjEsIlNtYXJ0Rm9yZWdyb3VuZCI6bnVsbCwiQmFja2dyb3VuZEZpbGxUeXBlIjowLCJNYXJnaW4iOnsiJGlkIjoiMzU5NSIsIlRvcCI6MC4wLCJMZWZ0IjowLjAsIlJpZ2h0IjowLjAsIkJvdHRvbSI6MC4wfSwiUGFkZGluZyI6eyIkaWQiOiIzNTk2IiwiVG9wIjowLjAsIkxlZnQiOjAuMCwiUmlnaHQiOjAuMCwiQm90dG9tIjowLjB9LCJCYWNrZ3JvdW5kIjp7IiRpZCI6IjM1OTciLCJDb2xvciI6eyIkaWQiOiIzNTk4IiwiQSI6MCwiUiI6MjU1LCJHIjoyNTUsIkIiOjI1NX19LCJJc1Zpc2libGUiOnRydWUsIldpZHRoIjowLjAsIkhlaWdodCI6MC4wLCJCb3JkZXJTdHlsZSI6eyIkaWQiOiIzNTk5IiwiTGluZUNvbG9yIjpudWxsLCJMaW5lV2VpZ2h0IjowLjAsIkxpbmVUeXBlIjowLCJQYXJlbnRTdHlsZSI6bnVsbH0sIlBhcmVudFN0eWxlIjpudWxsfSwiRGF0ZUZvcm1hdCI6eyIkaWQiOiIzNjAwIiwiRm9ybWF0U3RyaW5nIjoiTU1NIHl5eXkiLCJTZXBhcmF0b3IiOiIvIiwiVXNlSW50ZXJuYXRpb25hbERhdGVGb3JtYXQiOmZhbHNlLCJEYXRlSXNWaXNpYmxlIjp0cnVlLCJUaW1lSXNWaXNpYmxlIjpmYWxzZSwiSG91ckRpZ2l0cyI6MSwiQW1QbURlc2lnbmF0b3IiOjIsIlRyaW0wME1pbnV0ZXMiOmZhbHNlLCJMYXN0S25vd25WaXNpYmlsaXR5U3RhdGUiOm51bGx9LCJXZWVrTnVtYmVyaW5nIjp7IiRpZCI6IjM2MDEiLCJGb3JtYXQiOjAsIklzVmlzaWJsZSI6ZmFsc2UsIkxhc3RLbm93blZpc2liaWxpdHlTdGF0ZSI6ZmFsc2V9LCJJc1Zpc2libGUiOnRydWUsIlZhcmlhbmNlU3R5bGUiOnsiJGlkIjoiMzYwMiIsIlRleHRTdHlsZSI6eyIkaWQiOiIzNjAzIiwiRm9udFNldHRpbmdzIjp7IiRpZCI6IjM2MDQiLCJGb250U2l6ZSI6MTEsIkZvbnROYW1lIjoiQ2FsaWJyaSIsIklzQm9sZCI6ZmFsc2UsIklzSXRhbGljIjpmYWxzZSwiSXNVbmRlcmxpbmVkIjpmYWxzZSwiUGFyZW50U3R5bGUiOm51bGx9LCJBdXRvU2l6ZSI6MCwiRm9yZWdyb3VuZCI6eyIkaWQiOiIzNjA1IiwiQ29sb3IiOnsiJGlkIjoiMzYwNi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zNjA3IiwiVG9wIjowLjAsIkxlZnQiOjAuMCwiUmlnaHQiOjAuMCwiQm90dG9tIjowLjB9LCJQYWRkaW5nIjp7IiRpZCI6IjM2MDgiLCJUb3AiOjAuMCwiTGVmdCI6MC4wLCJSaWdodCI6MC4wLCJCb3R0b20iOjAuMH0sIkJhY2tncm91bmQiOnsiJGlkIjoiMzYwOSIsIkNvbG9yIjp7IiRpZCI6IjM2MTAiLCJBIjowLCJSIjowLCJHIjowLCJCIjowfX0sIklzVmlzaWJsZSI6dHJ1ZSwiV2lkdGgiOjAuMCwiSGVpZ2h0IjowLjAsIkJvcmRlclN0eWxlIjp7IiRpZCI6IjM2MTEiLCJMaW5lQ29sb3IiOm51bGwsIkxpbmVXZWlnaHQiOjAuMCwiTGluZVR5cGUiOjAsIlBhcmVudFN0eWxlIjpudWxsfSwiUGFyZW50U3R5bGUiOm51bGx9LCJQYXJlbnRTdHlsZSI6bnVsbH0sIlBhcmVudFN0eWxlIjpudWxsfSwiSW5kZXgiOjM2LCJTbWFydER1cmF0aW9uQWN0aXZhdGVkIjpmYWxzZSwiRGF0ZUZvcm1hdCI6eyIkcmVmIjoiMzYwMCJ9LCJXZWVrTnVtYmVyaW5nIjp7IiRpZCI6IjM2MTIiLCJGb3JtYXQiOjAsIklzVmlzaWJsZSI6ZmFsc2UsIkxhc3RLbm93blZpc2liaWxpdHlTdGF0ZSI6ZmFsc2V9LCJCYXNlbGluZURhdGEiOnsiJGlkIjoiMzYxMyIsIlN0YXJ0RGF0ZSI6IjIwMjUtMTItMDNUMDA6MDA6MDBaIiwiRW5kRGF0ZSI6IjIwMjYtMDUtMDhUMjM6NTk6MDBaIn0sIklkIjoiODlkYTIyMjktNGI0OS00OGJlLWFiZTUtMTM1YjRkYzM0ZjdhIiwiSW1wb3J0SWQiOm51bGwsIlRpdGxlIjoiQW5hbHl6ZXIgMXN0IHNlZ21lbnQ6IEluc3RhbGxhdGlvbiBwcmVwYXJhdGlvbiBwaGFzZSAoUFNJKSIsIk5vdGUiOm51bGwsIkh5cGVybGluayI6eyIkaWQiOiIzNjE0IiwiQWRkcmVzcyI6IiIsIlN1YkFkZHJlc3MiOiIifSwiSXNDaGFuZ2VkIjpmYWxzZSwiSXNOZXciOmZhbHNlfX1dLCJfbWlsZXN0b25lcyI6W10sIklkIjoiMDAwMDAwMDAtMDAwMC0wMDAwLTAwMDAtMDAwMDAwMDAwMDAwIiwiSXNTaW5nbGVJdGVtUm93Ijp0cnVlfV0sIkluZGV4IjozNCwiSWQiOiI5ZjRmZGJiMC1iM2VhLTQ4Y2ItOTI1OC03ZjBjMWJhZmUxZjgiLCJIZWFkZXJUZXh0IjpudWxsLCJJc0RlZmF1bHQiOnRydWUsIlN0eWxlIjp7IiRpZCI6IjM2MTUiLCJIZWFkZXJTdHlsZSI6eyIkaWQiOiIzNjE2IiwiVGV4dFN0eWxlIjp7IiRpZCI6IjM2MTciLCJGb250U2V0dGluZ3MiOnsiJGlkIjoiMzYxOCIsIkZvbnRTaXplIjoxMSwiRm9udE5hbWUiOiJDYWxpYnJpIiwiSXNCb2xkIjpmYWxzZSwiSXNJdGFsaWMiOmZhbHNlLCJJc1VuZGVybGluZWQiOmZhbHNlLCJQYXJlbnRTdHlsZSI6bnVsbH0sIkF1dG9TaXplIjoyLCJGb3JlZ3JvdW5kIjp7IiRpZCI6IjM2MTkiLCJDb2xvciI6eyIkaWQiOiIzNjIwIiwiQSI6MjU1LCJSIjowLCJHIjowLCJCIjowfX0sIk1heFdpZHRoIjoiSW5maW5pdHkiLCJNYXhIZWlnaHQiOiJJbmZpbml0eSIsIlNtYXJ0Rm9yZWdyb3VuZElzQWN0aXZlIjpmYWxzZSwiSG9yaXpvbnRhbEFsaWdubWVudCI6MCwiVmVydGljYWxBbGlnbm1lbnQiOjAsIlNtYXJ0Rm9yZWdyb3VuZCI6bnVsbCwiQmFja2dyb3VuZEZpbGxUeXBlIjowLCJNYXJnaW4iOnsiJGlkIjoiMzYyMSIsIlRvcCI6MC4wLCJMZWZ0IjowLjAsIlJpZ2h0IjowLjAsIkJvdHRvbSI6MC4wfSwiUGFkZGluZyI6eyIkaWQiOiIzNjIyIiwiVG9wIjowLjAsIkxlZnQiOjAuMCwiUmlnaHQiOjAuMCwiQm90dG9tIjowLjB9LCJCYWNrZ3JvdW5kIjp7IiRpZCI6IjM2MjMiLCJDb2xvciI6eyIkaWQiOiIzNjI0IiwiQSI6MjU1LCJSIjowLCJHIjowLCJCIjowfX0sIklzVmlzaWJsZSI6dHJ1ZSwiV2lkdGgiOjAuMCwiSGVpZ2h0IjowLjAsIkJvcmRlclN0eWxlIjpudWxsLCJQYXJlbnRTdHlsZSI6bnVsbH0sIlJlY3RhbmdsZVN0eWxlIjp7IiRpZCI6IjM2MjUiLCJNYXJnaW4iOnsiJGlkIjoiMzYyNiIsIlRvcCI6MC4wLCJMZWZ0IjowLjAsIlJpZ2h0IjowLjAsIkJvdHRvbSI6MC4wfSwiUGFkZGluZyI6eyIkaWQiOiIzNjI3IiwiVG9wIjowLjAsIkxlZnQiOjAuMCwiUmlnaHQiOjAuMCwiQm90dG9tIjowLjB9LCJCYWNrZ3JvdW5kIjp7IiRpZCI6IjM2MjgiLCJDb2xvciI6eyIkaWQiOiIzNjI5IiwiQSI6NjMsIlIiOjIxLCJHIjo5NiwiQiI6MTMwfX0sIklzVmlzaWJsZSI6dHJ1ZSwiV2lkdGgiOjAuMCwiSGVpZ2h0IjowLjAsIkJvcmRlclN0eWxlIjp7IiRpZCI6IjM2MzAiLCJMaW5lQ29sb3IiOnsiJGlkIjoiMzYzMSIsIiR0eXBlIjoiTkxSRS5Db21tb24uRG9tLlNvbGlkQ29sb3JCcnVzaCwgTkxSRS5Db21tb24iLCJDb2xvciI6eyIkaWQiOiIzNjMyIiwiQSI6MjU1LCJSIjoyNTUsIkciOjAsIkIiOjB9fSwiTGluZVdlaWdodCI6MC4wLCJMaW5lVHlwZSI6MCwiUGFyZW50U3R5bGUiOm51bGx9LCJQYXJlbnRTdHlsZSI6bnVsbH0sIk1hcmdpbiI6eyIkaWQiOiIzNjMzIiwiVG9wIjowLjAsIkxlZnQiOjAuMCwiUmlnaHQiOjAuMCwiQm90dG9tIjowLjB9LCJQYWRkaW5nIjp7IiRpZCI6IjM2MzQiLCJUb3AiOjAuMCwiTGVmdCI6MC4wLCJSaWdodCI6MC4wLCJCb3R0b20iOjAuMH0sIkJhY2tncm91bmQiOm51bGwsIklzVmlzaWJsZSI6dHJ1ZSwiV2lkdGgiOjAuMCwiSGVpZ2h0IjowLjAsIkJvcmRlclN0eWxlIjpudWxsLCJQYXJlbnRTdHlsZSI6bnVsbH0sIkJhY2tncm91bmRTdHlsZSI6eyIkaWQiOiIzNjM1IiwiTWFyZ2luIjp7IiRpZCI6IjM2MzYiLCJUb3AiOjAuMCwiTGVmdCI6MC4wLCJSaWdodCI6MC4wLCJCb3R0b20iOjAuMH0sIlBhZGRpbmciOnsiJGlkIjoiMzYzNyIsIlRvcCI6MC4wLCJMZWZ0IjowLjAsIlJpZ2h0IjowLjAsIkJvdHRvbSI6MC4wfSwiQmFja2dyb3VuZCI6eyIkaWQiOiIzNjM4IiwiQ29sb3IiOnsiJGlkIjoiMzYzOSIsIkEiOjUxLCJSIjoyMDAsIkciOjIwMCwiQiI6MjAwfX0sIklzVmlzaWJsZSI6dHJ1ZSwiV2lkdGgiOjAuMCwiSGVpZ2h0IjowLjAsIkJvcmRlclN0eWxlIjp7IiRpZCI6IjM2NDAiLCJMaW5lQ29sb3IiOnsiJGlkIjoiMzY0MSIsIiR0eXBlIjoiTkxSRS5Db21tb24uRG9tLlNvbGlkQ29sb3JCcnVzaCwgTkxSRS5Db21tb24iLCJDb2xvciI6eyIkaWQiOiIzNjQyIiwiQSI6MjU1LCJSIjoyMzQsIkciOjIyLCJCIjozMH19LCJMaW5lV2VpZ2h0IjowLjAsIkxpbmVUeXBlIjowLCJQYXJlbnRTdHlsZSI6bnVsbH0sIlBhcmVudFN0eWxlIjpudWxsfSwiTWFyZ2luIjp7IiRpZCI6IjM2NDMiLCJUb3AiOjAuMCwiTGVmdCI6MC4wLCJSaWdodCI6MC4wLCJCb3R0b20iOjAuMH0sIlBhZGRpbmciOnsiJGlkIjoiMzY0NCIsIlRvcCI6MC4wLCJMZWZ0IjowLjAsIlJpZ2h0IjowLjAsIkJvdHRvbSI6MC4wfSwiSXNWaXNpYmxlIjp0cnVlLCJXaWR0aCI6MC4wLCJIZWlnaHQiOjAuMCwiQm9yZGVyU3R5bGUiOnsiJGlkIjoiMzY0NSIsIkxpbmVDb2xvciI6bnVsbCwiTGluZVdlaWdodCI6MC4wLCJMaW5lVHlwZSI6MCwiUGFyZW50U3R5bGUiOm51bGx9LCJQYXJlbnRTdHlsZSI6bnVsbH19XSwiSWQiOiIzMThjOGViMy1kNDA5LTQzMzgtYjAzOC0xMmU1NWIzZDI0ZTMiLCJJbmRleCI6MzQsIkhlYWRlclRleHQiOiJOby4gNSAtIENyaXRpY2FsIFBhdGggXHJcbig1NiBkYXlzIFRGKSIsIlN0eWxlIjp7IiRpZCI6IjM2NDYiLCJTdHlsZUlkIjoiMzMyY2ZiMTMtYjQwMS00ZWMzLWI2NTUtNzM5NjhkMDRkNzQ5IiwiSGVhZGVyU3R5bGUiOnsiJGlkIjoiMzY0NyIsIlRleHRJc1ZlcnRpY2FsIjpmYWxzZSwiVGV4dFN0eWxlIjp7IiRpZCI6IjM2NDgiLCJGb250U2V0dGluZ3MiOnsiJGlkIjoiMzY0OSIsIkZvbnRTaXplIjoxMSwiRm9udE5hbWUiOiJDYWxpYnJpIiwiSXNCb2xkIjpmYWxzZSwiSXNJdGFsaWMiOmZhbHNlLCJJc1VuZGVybGluZWQiOmZhbHNlLCJQYXJlbnRTdHlsZSI6bnVsbH0sIkF1dG9TaXplIjoyLCJGb3JlZ3JvdW5kIjp7IiRpZCI6IjM2NTAiLCJDb2xvciI6eyIkaWQiOiIzNjUxIiwiQSI6MjU1LCJSIjoyNTUsIkciOjI1NSwiQiI6MjU1fX0sIk1heFdpZHRoIjoiSW5maW5pdHkiLCJNYXhIZWlnaHQiOiJJbmZpbml0eSIsIlNtYXJ0Rm9yZWdyb3VuZElzQWN0aXZlIjpmYWxzZSwiSG9yaXpvbnRhbEFsaWdubWVudCI6MCwiVmVydGljYWxBbGlnbm1lbnQiOjAsIlNtYXJ0Rm9yZWdyb3VuZCI6bnVsbCwiQmFja2dyb3VuZEZpbGxUeXBlIjowLCJNYXJnaW4iOnsiJGlkIjoiMzY1MiIsIlRvcCI6MC4wLCJMZWZ0IjowLjAsIlJpZ2h0IjowLjAsIkJvdHRvbSI6MC4wfSwiUGFkZGluZyI6eyIkaWQiOiIzNjUzIiwiVG9wIjowLjAsIkxlZnQiOjAuMCwiUmlnaHQiOjAuMCwiQm90dG9tIjowLjB9LCJCYWNrZ3JvdW5kIjp7IiRpZCI6IjM2NTQiLCJDb2xvciI6eyIkaWQiOiIzNjU1IiwiQSI6MjU1LCJSIjoyNTUsIkciOjI1NSwiQiI6MjU1fX0sIklzVmlzaWJsZSI6dHJ1ZSwiV2lkdGgiOjAuMCwiSGVpZ2h0IjowLjAsIkJvcmRlclN0eWxlIjpudWxsLCJQYXJlbnRTdHlsZSI6bnVsbH0sIlJlY3RhbmdsZVN0eWxlIjp7IiRpZCI6IjM2NTYiLCJNYXJnaW4iOnsiJGlkIjoiMzY1NyIsIlRvcCI6MC4wLCJMZWZ0IjowLjAsIlJpZ2h0IjowLjAsIkJvdHRvbSI6MC4wfSwiUGFkZGluZyI6eyIkaWQiOiIzNjU4IiwiVG9wIjowLjAsIkxlZnQiOjAuMCwiUmlnaHQiOjAuMCwiQm90dG9tIjowLjB9LCJCYWNrZ3JvdW5kIjp7IiRpZCI6IjM2NTkiLCJDb2xvciI6eyIkaWQiOiIzNjYwIiwiQSI6MjU1LCJSIjoyNSwiRyI6MTA3LCJCIjozNn19LCJJc1Zpc2libGUiOnRydWUsIldpZHRoIjowLjAsIkhlaWdodCI6MC4wLCJCb3JkZXJTdHlsZSI6eyIkaWQiOiIzNjYxIiwiTGluZUNvbG9yIjp7IiRpZCI6IjM2NjIiLCIkdHlwZSI6Ik5MUkUuQ29tbW9uLkRvbS5Tb2xpZENvbG9yQnJ1c2gsIE5MUkUuQ29tbW9uIiwiQ29sb3IiOnsiJGlkIjoiMzY2MyIsIkEiOjI1NSwiUiI6MjU1LCJHIjoyNTUsIkIiOjI1NX19LCJMaW5lV2VpZ2h0IjowLjAsIkxpbmVUeXBlIjowLCJQYXJlbnRTdHlsZSI6bnVsbH0sIlBhcmVudFN0eWxlIjpudWxsfSwiTWFyZ2luIjp7IiRpZCI6IjM2NjQiLCJUb3AiOjAuMCwiTGVmdCI6MC4wLCJSaWdodCI6MC4wLCJCb3R0b20iOjAuMH0sIlBhZGRpbmciOnsiJGlkIjoiMzY2NSIsIlRvcCI6MC4wLCJMZWZ0IjowLjAsIlJpZ2h0IjowLjAsIkJvdHRvbSI6MC4wfSwiQmFja2dyb3VuZCI6bnVsbCwiSXNWaXNpYmxlIjp0cnVlLCJXaWR0aCI6MC4wLCJIZWlnaHQiOjAuMCwiQm9yZGVyU3R5bGUiOm51bGwsIlBhcmVudFN0eWxlIjpudWxsfSwiQmFja2dyb3VuZFN0eWxlIjp7IiRpZCI6IjM2NjYiLCJNYXJnaW4iOnsiJGlkIjoiMzY2NyIsIlRvcCI6MC4wLCJMZWZ0IjowLjAsIlJpZ2h0IjowLjAsIkJvdHRvbSI6MC4wfSwiUGFkZGluZyI6eyIkaWQiOiIzNjY4IiwiVG9wIjowLjAsIkxlZnQiOjAuMCwiUmlnaHQiOjAuMCwiQm90dG9tIjowLjB9LCJCYWNrZ3JvdW5kIjp7IiRpZCI6IjM2NjkiLCJDb2xvciI6eyIkaWQiOiIzNjcwIiwiQSI6NTEsIlIiOjIwMCwiRyI6MjAwLCJCIjoyMDB9fSwiSXNWaXNpYmxlIjp0cnVlLCJXaWR0aCI6MC4wLCJIZWlnaHQiOjAuMCwiQm9yZGVyU3R5bGUiOnsiJGlkIjoiMzY3MSIsIkxpbmVDb2xvciI6eyIkaWQiOiIzNjcyIiwiJHR5cGUiOiJOTFJFLkNvbW1vbi5Eb20uU29saWRDb2xvckJydXNoLCBOTFJFLkNvbW1vbiIsIkNvbG9yIjp7IiRpZCI6IjM2NzMiLCJBIjoyNTUsIlIiOjIzNCwiRyI6MjIsIkIiOjMwfX0sIkxpbmVXZWlnaHQiOjAuMCwiTGluZVR5cGUiOjAsIlBhcmVudFN0eWxlIjpudWxsfSwiUGFyZW50U3R5bGUiOm51bGx9LCJJc0Fib3ZlVGltZWJhbmQiOmZhbHNlLCJTcGFjaW5nIjozLCJEZWZhdWx0U3dpbWxhbmVUYXNrU3R5bGUiOnsiJGlkIjoiMzY3NCIsIiR0eXBlIjoiTkxSRS5Db21tb24uRG9tLlN0eWxlcy5FeHBsaWNpdFNldGFibGVUYXNrU3R5bGUsIE5MUkUuQ29tbW9uIiwiU2hhcGUiOjEsIlNoYXBlVGhpY2tuZXNzIjowLCJEdXJhdGlvbkZvcm1hdCI6MCwiSW5jbHVkZU5vbldvcmtpbmdEYXlzSW5EdXJhdGlvbiI6ZmFsc2UsIlBlcmNlbnRhZ2VDb21wbGV0ZVN0eWxlIjp7IiRpZCI6IjM2NzUiLCJGb250U2V0dGluZ3MiOnsiJGlkIjoiMzY3NiIsIkZvbnRTaXplIjoxMCwiRm9udE5hbWUiOiJDYWxpYnJpIiwiSXNCb2xkIjpmYWxzZSwiSXNJdGFsaWMiOmZhbHNlLCJJc1VuZGVybGluZWQiOmZhbHNlLCJQYXJlbnRTdHlsZSI6bnVsbH0sIkF1dG9TaXplIjowLCJGb3JlZ3JvdW5kIjp7IiRpZCI6IjM2NzciLCJDb2xvciI6eyIkaWQiOiIzNjc4IiwiQSI6MjU1LCJSIjoyMzIsIkciOjIzMiwiQiI6MjMyfX0sIk1heFdpZHRoIjoyMDAuMCwiTWF4SGVpZ2h0IjoiSW5maW5pdHkiLCJTbWFydEZvcmVncm91bmRJc0FjdGl2ZSI6ZmFsc2UsIkhvcml6b250YWxBbGlnbm1lbnQiOjEsIlZlcnRpY2FsQWxpZ25tZW50IjoxLCJTbWFydEZvcmVncm91bmQiOm51bGwsIkJhY2tncm91bmRGaWxsVHlwZSI6MCwiTWFyZ2luIjp7IiRpZCI6IjM2NzkiLCJUb3AiOjAuMCwiTGVmdCI6MC4wLCJSaWdodCI6MC4wLCJCb3R0b20iOjAuMH0sIlBhZGRpbmciOnsiJGlkIjoiMzY4MCIsIlRvcCI6MC4wLCJMZWZ0IjowLjAsIlJpZ2h0IjowLjAsIkJvdHRvbSI6MC4wfSwiQmFja2dyb3VuZCI6eyIkaWQiOiIzNjgxIiwiQ29sb3IiOnsiJGlkIjoiMzY4MiIsIkEiOjg5LCJSIjowLCJHIjowLCJCIjowfX0sIklzVmlzaWJsZSI6dHJ1ZSwiV2lkdGgiOjAuMCwiSGVpZ2h0IjowLjAsIkJvcmRlclN0eWxlIjp7IiRpZCI6IjM2ODMiLCJMaW5lQ29sb3IiOm51bGwsIkxpbmVXZWlnaHQiOjAuMCwiTGluZVR5cGUiOjAsIlBhcmVudFN0eWxlIjpudWxsfSwiUGFyZW50U3R5bGUiOm51bGx9LCJEdXJhdGlvblN0eWxlIjp7IiRpZCI6IjM2ODQiLCJGb250U2V0dGluZ3MiOnsiJGlkIjoiMzY4NSIsIkZvbnRTaXplIjoxMCwiRm9udE5hbWUiOiJDYWxpYnJpIiwiSXNCb2xkIjpmYWxzZSwiSXNJdGFsaWMiOmZhbHNlLCJJc1VuZGVybGluZWQiOmZhbHNlLCJQYXJlbnRTdHlsZSI6bnVsbH0sIkF1dG9TaXplIjowLCJGb3JlZ3JvdW5kIjp7IiRpZCI6IjM2ODYiLCJDb2xvciI6eyIkaWQiOiIzNjg3IiwiQSI6MjU1LCJSIjoyMzcsIkciOjEyNSwiQiI6NDl9fSwiTWF4V2lkdGgiOjIwMC4wLCJNYXhIZWlnaHQiOiJJbmZpbml0eSIsIlNtYXJ0Rm9yZWdyb3VuZElzQWN0aXZlIjpmYWxzZSwiSG9yaXpvbnRhbEFsaWdubWVudCI6MCwiVmVydGljYWxBbGlnbm1lbnQiOjEsIlNtYXJ0Rm9yZWdyb3VuZCI6bnVsbCwiQmFja2dyb3VuZEZpbGxUeXBlIjowLCJNYXJnaW4iOnsiJGlkIjoiMzY4OCIsIlRvcCI6MC4wLCJMZWZ0IjowLjAsIlJpZ2h0IjowLjAsIkJvdHRvbSI6MC4wfSwiUGFkZGluZyI6eyIkaWQiOiIzNjg5IiwiVG9wIjowLjAsIkxlZnQiOjAuMCwiUmlnaHQiOjAuMCwiQm90dG9tIjowLjB9LCJCYWNrZ3JvdW5kIjp7IiRpZCI6IjM2OTAiLCJDb2xvciI6eyIkaWQiOiIzNjkxIiwiQSI6MjU1LCJSIjoyMzcsIkciOjEyNSwiQiI6NDl9fSwiSXNWaXNpYmxlIjp0cnVlLCJXaWR0aCI6MC4wLCJIZWlnaHQiOjAuMCwiQm9yZGVyU3R5bGUiOnsiJGlkIjoiMzY5MiIsIkxpbmVDb2xvciI6bnVsbCwiTGluZVdlaWdodCI6MC4wLCJMaW5lVHlwZSI6MCwiUGFyZW50U3R5bGUiOm51bGx9LCJQYXJlbnRTdHlsZSI6bnVsbH0sIkhvcml6b250YWxDb25uZWN0b3JTdHlsZSI6eyIkaWQiOiIzNjkzIiwiTGluZUNvbG9yIjp7IiRpZCI6IjM2OTQiLCIkdHlwZSI6Ik5MUkUuQ29tbW9uLkRvbS5Tb2xpZENvbG9yQnJ1c2gsIE5MUkUuQ29tbW9uIiwiQ29sb3IiOnsiJGlkIjoiMzY5NSIsIkEiOjI1NSwiUiI6MCwiRyI6MCwiQiI6MH19LCJMaW5lV2VpZ2h0IjowLjAsIkxpbmVUeXBlIjowLCJQYXJlbnRTdHlsZSI6bnVsbH0sIlZlcnRpY2FsQ29ubmVjdG9yU3R5bGUiOnsiJGlkIjoiMzY5NiIsIkxpbmVDb2xvciI6eyIkaWQiOiIzNjk3IiwiJHR5cGUiOiJOTFJFLkNvbW1vbi5Eb20uU29saWRDb2xvckJydXNoLCBOTFJFLkNvbW1vbiIsIkNvbG9yIjp7IiRpZCI6IjM2OTgiLCJBIjoyNTUsIlIiOjAsIkciOjAsIkIiOjB9fSwiTGluZVdlaWdodCI6MC4wLCJMaW5lVHlwZSI6MCwiUGFyZW50U3R5bGUiOm51bGx9LCJNYXJnaW4iOm51bGwsIlN0YXJ0RGF0ZVBvc2l0aW9uIjozLCJFbmREYXRlUG9zaXRpb24iOjMsIkRhdGVJc1Zpc2libGUiOnRydWUsIlRpdGxlUG9zaXRpb24iOjQsIkR1cmF0aW9uUG9zaXRpb24iOjYsIlBlcmNlbnRhZ2VDb21wbGV0ZWRQb3NpdGlvbiI6MiwiVmFyaWFuY2VQb3NpdGlvbiI6NiwiU3BhY2luZyI6MywiSXNCZWxvd1RpbWViYW5kIjpmYWxzZSwiUGVyY2VudGFnZUNvbXBsZXRlU2hhcGVPcGFjaXR5IjozNSwiQmFzZWxpbmVTdHlsZSI6eyIkaWQiOiIzNjk5IiwiU2hhcGVTdHlsZSI6eyIkaWQiOiIzNzAwIiwiTWFyZ2luIjp7IiRpZCI6IjM3MDEiLCJUb3AiOjAuMCwiTGVmdCI6MC4wLCJSaWdodCI6MC4wLCJCb3R0b20iOjAuMH0sIlBhZGRpbmciOnsiJGlkIjoiMzcwMiIsIlRvcCI6MC4wLCJMZWZ0IjowLjAsIlJpZ2h0IjowLjAsIkJvdHRvbSI6MC4wfSwiQmFja2dyb3VuZCI6eyIkaWQiOiIzNzAzIiwiQ29sb3IiOnsiJGlkIjoiMzcwNCIsIkEiOjE1MywiUiI6MCwiRyI6MCwiQiI6MH19LCJJc1Zpc2libGUiOnRydWUsIldpZHRoIjowLjAsIkhlaWdodCI6MC4wLCJCb3JkZXJTdHlsZSI6eyIkaWQiOiIzNzA1IiwiTGluZUNvbG9yIjpudWxsLCJMaW5lV2VpZ2h0IjowLjAsIkxpbmVUeXBlIjowLCJQYXJlbnRTdHlsZSI6bnVsbH0sIlBhcmVudFN0eWxlIjpudWxsfSwiTWFyZ2luIjp7IiRpZCI6IjM3MDYiLCJUb3AiOjAuMCwiTGVmdCI6MC4wLCJSaWdodCI6MC4wLCJCb3R0b20iOjAuMH0sIlBhZGRpbmciOnsiJGlkIjoiMzcwNyIsIlRvcCI6MC4wLCJMZWZ0IjowLjAsIlJpZ2h0IjowLjAsIkJvdHRvbSI6MC4wfSwiQmFja2dyb3VuZCI6bnVsbCwiSXNWaXNpYmxlIjp0cnVlLCJXaWR0aCI6MC4wLCJIZWlnaHQiOjAuMCwiQm9yZGVyU3R5bGUiOm51bGwsIlBhcmVudFN0eWxlIjpudWxsfSwiU2hhcGVTdHlsZSI6eyIkaWQiOiIzNzA4IiwiTWFyZ2luIjp7IiRpZCI6IjM3MDkiLCJUb3AiOjAuMCwiTGVmdCI6NC4wLCJSaWdodCI6NC4wLCJCb3R0b20iOjAuMH0sIlBhZGRpbmciOnsiJGlkIjoiMzcxMCIsIlRvcCI6MC4wLCJMZWZ0IjowLjAsIlJpZ2h0IjowLjAsIkJvdHRvbSI6MC4wfSwiQmFja2dyb3VuZCI6eyIkaWQiOiIzNzExIiwiQ29sb3IiOnsiJGlkIjoiMzcxMiIsIkEiOjI1NSwiUiI6MjEsIkciOjk2LCJCIjoxMzB9fSwiSXNWaXNpYmxlIjp0cnVlLCJXaWR0aCI6MC4wLCJIZWlnaHQiOjEwLjAsIkJvcmRlclN0eWxlIjp7IiRpZCI6IjM3MTMiLCJMaW5lQ29sb3IiOnsiJGlkIjoiMzcxNCIsIiR0eXBlIjoiTkxSRS5Db21tb24uRG9tLlNvbGlkQ29sb3JCcnVzaCwgTkxSRS5Db21tb24iLCJDb2xvciI6eyIkaWQiOiIzNzE1IiwiQSI6MjU1LCJSIjoyMzQsIkciOjIyLCJCIjozMH19LCJMaW5lV2VpZ2h0IjowLjAsIkxpbmVUeXBlIjowLCJQYXJlbnRTdHlsZSI6bnVsbH0sIlBhcmVudFN0eWxlIjpudWxsfSwiVGl0bGVTdHlsZSI6eyIkaWQiOiIzNzE2IiwiRm9udFNldHRpbmdzIjp7IiRpZCI6IjM3MTciLCJGb250U2l6ZSI6MTEsIkZvbnROYW1lIjoiQ2FsaWJyaSIsIklzQm9sZCI6ZmFsc2UsIklzSXRhbGljIjpmYWxzZSwiSXNVbmRlcmxpbmVkIjpmYWxzZSwiUGFyZW50U3R5bGUiOm51bGx9LCJBdXRvU2l6ZSI6MCwiRm9yZWdyb3VuZCI6eyIkaWQiOiIzNzE4IiwiQ29sb3IiOnsiJGlkIjoiMzcxOS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zNzIwIiwiVG9wIjowLjAsIkxlZnQiOjAuMCwiUmlnaHQiOjAuMCwiQm90dG9tIjowLjB9LCJQYWRkaW5nIjp7IiRpZCI6IjM3MjEiLCJUb3AiOjAuMCwiTGVmdCI6MC4wLCJSaWdodCI6MC4wLCJCb3R0b20iOjAuMH0sIkJhY2tncm91bmQiOnsiJGlkIjoiMzcyMiIsIkNvbG9yIjp7IiRpZCI6IjM3MjMiLCJBIjoyNTUsIlIiOjAsIkciOjAsIkIiOjB9fSwiSXNWaXNpYmxlIjp0cnVlLCJXaWR0aCI6MC4wLCJIZWlnaHQiOjAuMCwiQm9yZGVyU3R5bGUiOnsiJGlkIjoiMzcyNCIsIkxpbmVDb2xvciI6bnVsbCwiTGluZVdlaWdodCI6MC4wLCJMaW5lVHlwZSI6MCwiUGFyZW50U3R5bGUiOm51bGx9LCJQYXJlbnRTdHlsZSI6bnVsbH0sIkRhdGVTdHlsZSI6eyIkaWQiOiIzNzI1IiwiRm9udFNldHRpbmdzIjp7IiRpZCI6IjM3MjYiLCJGb250U2l6ZSI6MTAsIkZvbnROYW1lIjoiQ2FsaWJyaSIsIklzQm9sZCI6ZmFsc2UsIklzSXRhbGljIjpmYWxzZSwiSXNVbmRlcmxpbmVkIjpmYWxzZSwiUGFyZW50U3R5bGUiOm51bGx9LCJBdXRvU2l6ZSI6MCwiRm9yZWdyb3VuZCI6eyIkaWQiOiIzNzI3IiwiQ29sb3IiOnsiJGlkIjoiMzcyOCIsIkEiOjI1NSwiUiI6MTQsIkciOjQwLCJCIjo2NX19LCJNYXhXaWR0aCI6MjAwLjAsIk1heEhlaWdodCI6IkluZmluaXR5IiwiU21hcnRGb3JlZ3JvdW5kSXNBY3RpdmUiOmZhbHNlLCJIb3Jpem9udGFsQWxpZ25tZW50IjoyLCJWZXJ0aWNhbEFsaWdubWVudCI6MSwiU21hcnRGb3JlZ3JvdW5kIjpudWxsLCJCYWNrZ3JvdW5kRmlsbFR5cGUiOjAsIk1hcmdpbiI6eyIkaWQiOiIzNzI5IiwiVG9wIjowLjAsIkxlZnQiOjAuMCwiUmlnaHQiOjAuMCwiQm90dG9tIjowLjB9LCJQYWRkaW5nIjp7IiRpZCI6IjM3MzAiLCJUb3AiOjAuMCwiTGVmdCI6MC4wLCJSaWdodCI6MC4wLCJCb3R0b20iOjAuMH0sIkJhY2tncm91bmQiOnsiJGlkIjoiMzczMSIsIkNvbG9yIjp7IiRpZCI6IjM3MzIiLCJBIjoyNTUsIlIiOjE0LCJHIjo0MCwiQiI6NjV9fSwiSXNWaXNpYmxlIjp0cnVlLCJXaWR0aCI6MC4wLCJIZWlnaHQiOjAuMCwiQm9yZGVyU3R5bGUiOnsiJGlkIjoiMzczMyIsIkxpbmVDb2xvciI6bnVsbCwiTGluZVdlaWdodCI6MC4wLCJMaW5lVHlwZSI6MCwiUGFyZW50U3R5bGUiOm51bGx9LCJQYXJlbnRTdHlsZSI6bnVsbH0sIkRhdGVGb3JtYXQiOnsiJGlkIjoiMzczNC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zNzM1IiwiRm9ybWF0IjowLCJJc1Zpc2libGUiOmZhbHNlLCJMYXN0S25vd25WaXNpYmlsaXR5U3RhdGUiOmZhbHNlfSwiSXNWaXNpYmxlIjp0cnVlLCJWYXJpYW5jZVN0eWxlIjp7IiRpZCI6IjM3MzYiLCJUZXh0U3R5bGUiOnsiJGlkIjoiMzczNyIsIkZvbnRTZXR0aW5ncyI6eyIkaWQiOiIzNzM4IiwiRm9udFNpemUiOjExLCJGb250TmFtZSI6IkNhbGlicmkiLCJJc0JvbGQiOmZhbHNlLCJJc0l0YWxpYyI6ZmFsc2UsIklzVW5kZXJsaW5lZCI6ZmFsc2UsIlBhcmVudFN0eWxlIjpudWxsfSwiQXV0b1NpemUiOjAsIkZvcmVncm91bmQiOnsiJGlkIjoiMzczOSIsIkNvbG9yIjp7IiRpZCI6IjM3NDA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Mzc0MSIsIlRvcCI6MC4wLCJMZWZ0IjowLjAsIlJpZ2h0IjowLjAsIkJvdHRvbSI6MC4wfSwiUGFkZGluZyI6eyIkaWQiOiIzNzQyIiwiVG9wIjowLjAsIkxlZnQiOjAuMCwiUmlnaHQiOjAuMCwiQm90dG9tIjowLjB9LCJCYWNrZ3JvdW5kIjp7IiRpZCI6IjM3NDMiLCJDb2xvciI6eyIkaWQiOiIzNzQ0IiwiQSI6MCwiUiI6MCwiRyI6MCwiQiI6MH19LCJJc1Zpc2libGUiOnRydWUsIldpZHRoIjowLjAsIkhlaWdodCI6MC4wLCJCb3JkZXJTdHlsZSI6eyIkaWQiOiIzNzQ1IiwiTGluZUNvbG9yIjpudWxsLCJMaW5lV2VpZ2h0IjowLjAsIkxpbmVUeXBlIjowLCJQYXJlbnRTdHlsZSI6bnVsbH0sIlBhcmVudFN0eWxlIjpudWxsfSwiUGFyZW50U3R5bGUiOm51bGx9LCJQYXJlbnRTdHlsZSI6bnVsbCwiX2V4cGxpY2l0bHlTZXQiOnsiJGlkIjoiMzc0NiIsIlNoYXBlU3R5bGUiOmZhbHNlLCJUaXRsZVN0eWxlIjpmYWxzZSwiRGF0ZVN0eWxlIjpmYWxzZSwiVmFyaWFuY2VTdHlsZSI6ZmFsc2UsIkhvcml6b250YWxDb25uZWN0b3JTdHlsZSI6ZmFsc2UsIlZlcnRpY2FsQ29ubmVjdG9yU3R5bGUiOmZhbHNlLCJQZXJjZW50YWdlQ29tcGxldGVTaGFwZU9wYWNpdHkiOmZhbHNlLCJTaGFwZSI6ZmFsc2UsIlNoYXBlVGhpY2tuZXNzIjpmYWxzZSwiRHVyYXRpb25Gb3JtYXQiOmZhbHNlLCJJbmNsdWRlTm9uV29ya2luZ0RheXNJbkR1cmF0aW9uIjpmYWxzZSwiTWFyZ2luIjpmYWxzZSwiU3RhcnREYXRlUG9zaXRpb24iOmZhbHNlLCJFbmREYXRlUG9zaXRpb24iOmZhbHNlLCJUaXRsZVBvc2l0aW9uIjpmYWxzZSwiRHVyYXRpb25Qb3NpdGlvbiI6ZmFsc2UsIlBlcmNlbnRhZ2VDb21wbGV0ZWRQb3NpdGlvbiI6ZmFsc2UsIlZhcmlhbmNlUG9zaXRpb24iOmZhbHNlLCJTcGFjaW5nIjpmYWxzZSwiSXNCZWxvd1RpbWViYW5kIjpmYWxzZSwiRGF0ZUZvcm1hdCI6ZmFsc2UsIldlZWtOdW1iZXJpbmciOmZhbHNlLCJJc1Zpc2libGUiOmZhbHNlfX0sIkRlZmF1bHRTd2ltbGFuZU1vdFN0eWxlIjp7IiRpZCI6IjM3NDciLCJTaGFwZSI6MSwiQ29ubmVjdG9yTWFyZ2luIjp7IiRpZCI6IjM3NDgiLCJUb3AiOjAuMCwiTGVmdCI6Mi4wLCJSaWdodCI6Mi4wLCJCb3R0b20iOjAuMH0sIkNvbm5lY3RvclN0eWxlIjp7IiRpZCI6IjM3NDkiLCJMaW5lQ29sb3IiOnsiJGlkIjoiMzc1MCIsIiR0eXBlIjoiTkxSRS5Db21tb24uRG9tLlNvbGlkQ29sb3JCcnVzaCwgTkxSRS5Db21tb24iLCJDb2xvciI6eyIkaWQiOiIzNzUxIiwiQSI6MTI3LCJSIjoxMSwiRyI6NDgsIkIiOjY1fX0sIkxpbmVXZWlnaHQiOjEuMCwiTGluZVR5cGUiOjAsIlBhcmVudFN0eWxlIjpudWxsfSwiSXNCZWxvd1RpbWViYW5kIjpmYWxzZSwiUG9zaXRpb25PblRhc2siOjEsIkhpZGVEYXRlIjpmYWxzZSwiU2hhcGVTaXplIjowLCJTcGFjaW5nIjowLjAsIlBhZGRpbmciOnsiJGlkIjoiMzc1MiIsIlRvcCI6NS4wLCJMZWZ0IjozLjAsIlJpZ2h0IjowLjAsIkJvdHRvbSI6Mi4wfSwiU2hhcGVTdHlsZSI6eyIkaWQiOiIzNzUzIiwiTWFyZ2luIjp7IiRpZCI6IjM3NTQiLCJUb3AiOjAuMCwiTGVmdCI6MC4wLCJSaWdodCI6MC4wLCJCb3R0b20iOjAuMH0sIlBhZGRpbmciOnsiJGlkIjoiMzc1NSIsIlRvcCI6MC4wLCJMZWZ0IjowLjAsIlJpZ2h0IjowLjAsIkJvdHRvbSI6MC4wfSwiQmFja2dyb3VuZCI6eyIkaWQiOiIzNzU2IiwiQ29sb3IiOnsiJGlkIjoiMzc1NyIsIkEiOjI1NSwiUiI6MTEsIkciOjQ4LCJCIjo2NX19LCJJc1Zpc2libGUiOnRydWUsIldpZHRoIjoxMi4wLCJIZWlnaHQiOjE0LjAsIkJvcmRlclN0eWxlIjp7IiRpZCI6IjM3NTgiLCJMaW5lQ29sb3IiOnsiJGlkIjoiMzc1OSIsIiR0eXBlIjoiTkxSRS5Db21tb24uRG9tLlNvbGlkQ29sb3JCcnVzaCwgTkxSRS5Db21tb24iLCJDb2xvciI6eyIkaWQiOiIzNzYwIiwiQSI6MjU1LCJSIjoyNTUsIkciOjAsIkIiOjB9fSwiTGluZVdlaWdodCI6MC4wLCJMaW5lVHlwZSI6MCwiUGFyZW50U3R5bGUiOm51bGx9LCJQYXJlbnRTdHlsZSI6bnVsbH0sIlRpdGxlU3R5bGUiOnsiJGlkIjoiMzc2MSIsIkZvbnRTZXR0aW5ncyI6eyIkaWQiOiIzNzYyIiwiRm9udFNpemUiOjExLCJGb250TmFtZSI6IkNhbGlicmkiLCJJc0JvbGQiOmZhbHNlLCJJc0l0YWxpYyI6ZmFsc2UsIklzVW5kZXJsaW5lZCI6ZmFsc2UsIlBhcmVudFN0eWxlIjpudWxsfSwiQXV0b1NpemUiOjAsIkZvcmVncm91bmQiOnsiJGlkIjoiMzc2MyIsIkNvbG9yIjp7IiRpZCI6IjM3NjQiLCJBIjoyNTUsIlIiOjAsIkciOjAsIkIiOjB9fSwiTWF4V2lkdGgiOjIwMC4wLCJNYXhIZWlnaHQiOiJJbmZpbml0eSIsIlNtYXJ0Rm9yZWdyb3VuZElzQWN0aXZlIjpmYWxzZSwiSG9yaXpvbnRhbEFsaWdubWVudCI6MSwiVmVydGljYWxBbGlnbm1lbnQiOjEsIlNtYXJ0Rm9yZWdyb3VuZCI6bnVsbCwiQmFja2dyb3VuZEZpbGxUeXBlIjowLCJNYXJnaW4iOnsiJGlkIjoiMzc2NSIsIlRvcCI6MC4wLCJMZWZ0IjowLjAsIlJpZ2h0IjowLjAsIkJvdHRvbSI6MC4wfSwiUGFkZGluZyI6eyIkaWQiOiIzNzY2IiwiVG9wIjowLjAsIkxlZnQiOjAuMCwiUmlnaHQiOjAuMCwiQm90dG9tIjowLjB9LCJCYWNrZ3JvdW5kIjp7IiRpZCI6IjM3NjciLCJDb2xvciI6eyIkaWQiOiIzNzY4IiwiQSI6MjU1LCJSIjowLCJHIjowLCJCIjowfX0sIklzVmlzaWJsZSI6dHJ1ZSwiV2lkdGgiOjAuMCwiSGVpZ2h0IjowLjAsIkJvcmRlclN0eWxlIjp7IiRpZCI6IjM3NjkiLCJMaW5lQ29sb3IiOm51bGwsIkxpbmVXZWlnaHQiOjAuMCwiTGluZVR5cGUiOjAsIlBhcmVudFN0eWxlIjpudWxsfSwiUGFyZW50U3R5bGUiOm51bGx9LCJEYXRlU3R5bGUiOnsiJGlkIjoiMzc3MCIsIkZvbnRTZXR0aW5ncyI6eyIkaWQiOiIzNzcxIiwiRm9udFNpemUiOjEwLCJGb250TmFtZSI6IkNhbGlicmkiLCJJc0JvbGQiOmZhbHNlLCJJc0l0YWxpYyI6ZmFsc2UsIklzVW5kZXJsaW5lZCI6ZmFsc2UsIlBhcmVudFN0eWxlIjpudWxsfSwiQXV0b1NpemUiOjAsIkZvcmVncm91bmQiOnsiJGlkIjoiMzc3MiIsIkNvbG9yIjp7IiRpZCI6IjM3NzMiLCJBIjoyNTUsIlIiOjE0LCJHIjo0MCwiQiI6NjV9fSwiTWF4V2lkdGgiOjIwMC4wLCJNYXhIZWlnaHQiOiJJbmZpbml0eSIsIlNtYXJ0Rm9yZWdyb3VuZElzQWN0aXZlIjpmYWxzZSwiSG9yaXpvbnRhbEFsaWdubWVudCI6MSwiVmVydGljYWxBbGlnbm1lbnQiOjEsIlNtYXJ0Rm9yZWdyb3VuZCI6bnVsbCwiQmFja2dyb3VuZEZpbGxUeXBlIjowLCJNYXJnaW4iOnsiJGlkIjoiMzc3NCIsIlRvcCI6MC4wLCJMZWZ0IjowLjAsIlJpZ2h0IjowLjAsIkJvdHRvbSI6MC4wfSwiUGFkZGluZyI6eyIkaWQiOiIzNzc1IiwiVG9wIjowLjAsIkxlZnQiOjAuMCwiUmlnaHQiOjAuMCwiQm90dG9tIjowLjB9LCJCYWNrZ3JvdW5kIjp7IiRpZCI6IjM3NzYiLCJDb2xvciI6eyIkaWQiOiIzNzc3IiwiQSI6MjU1LCJSIjoxNCwiRyI6NDAsIkIiOjY1fX0sIklzVmlzaWJsZSI6dHJ1ZSwiV2lkdGgiOjAuMCwiSGVpZ2h0IjowLjAsIkJvcmRlclN0eWxlIjp7IiRpZCI6IjM3NzgiLCJMaW5lQ29sb3IiOm51bGwsIkxpbmVXZWlnaHQiOjAuMCwiTGluZVR5cGUiOjAsIlBhcmVudFN0eWxlIjpudWxsfSwiUGFyZW50U3R5bGUiOm51bGx9LCJEYXRlRm9ybWF0Ijp7IiRpZCI6IjM3Nzk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Mzc4MCIsIkZvcm1hdCI6MCwiSXNWaXNpYmxlIjpmYWxzZSwiTGFzdEtub3duVmlzaWJpbGl0eVN0YXRlIjpmYWxzZX0sIklzVmlzaWJsZSI6dHJ1ZSwiVmFyaWFuY2VTdHlsZSI6eyIkaWQiOiIzNzgxIiwiVGV4dFN0eWxlIjp7IiRpZCI6IjM3ODIiLCJGb250U2V0dGluZ3MiOnsiJGlkIjoiMzc4MyIsIkZvbnRTaXplIjoxMSwiRm9udE5hbWUiOiJDYWxpYnJpIiwiSXNCb2xkIjpmYWxzZSwiSXNJdGFsaWMiOmZhbHNlLCJJc1VuZGVybGluZWQiOmZhbHNlLCJQYXJlbnRTdHlsZSI6bnVsbH0sIkF1dG9TaXplIjowLCJGb3JlZ3JvdW5kIjp7IiRpZCI6IjM3ODQiLCJDb2xvciI6eyIkaWQiOiIzNzg1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M3ODYiLCJUb3AiOjAuMCwiTGVmdCI6MC4wLCJSaWdodCI6MC4wLCJCb3R0b20iOjAuMH0sIlBhZGRpbmciOnsiJGlkIjoiMzc4NyIsIlRvcCI6MC4wLCJMZWZ0IjowLjAsIlJpZ2h0IjowLjAsIkJvdHRvbSI6MC4wfSwiQmFja2dyb3VuZCI6eyIkaWQiOiIzNzg4IiwiQ29sb3IiOnsiJGlkIjoiMzc4OSIsIkEiOjAsIlIiOjAsIkciOjAsIkIiOjB9fSwiSXNWaXNpYmxlIjpmYWxzZSwiV2lkdGgiOjAuMCwiSGVpZ2h0IjowLjAsIkJvcmRlclN0eWxlIjp7IiRpZCI6IjM3OTAiLCJMaW5lQ29sb3IiOm51bGwsIkxpbmVXZWlnaHQiOjAuMCwiTGluZVR5cGUiOjAsIlBhcmVudFN0eWxlIjpudWxsfSwiUGFyZW50U3R5bGUiOm51bGx9LCJQYXJlbnRTdHlsZSI6bnVsbH0sIlBhcmVudFN0eWxlIjpudWxsfSwiRGVmYXVsdFN3aW1sYW5lTWlsZXN0b25lU3R5bGUiOnsiJGlkIjoiMzc5MSIsIlRpdGxlUG9zaXRpb24iOiJMZWZ0IiwiRGF0ZVBvc2l0aW9uIjoiUmlnaHQiLCJWYXJpYW5jZVBvc2l0aW9uIjoiUmlnaHQiLCJTaGFwZVR5cGUiOjEsIlNoYXBlU2l6ZSI6MCwiU3BhY2luZyI6NSwiU2hhcGVTdHlsZSI6eyIkaWQiOiIzNzkyIiwiTWFyZ2luIjp7IiRpZCI6IjM3OTMiLCJUb3AiOjAuMCwiTGVmdCI6MC4wLCJSaWdodCI6MC4wLCJCb3R0b20iOjAuMH0sIlBhZGRpbmciOnsiJGlkIjoiMzc5NCIsIlRvcCI6MC4wLCJMZWZ0IjowLjAsIlJpZ2h0IjowLjAsIkJvdHRvbSI6MC4wfSwiQmFja2dyb3VuZCI6eyIkaWQiOiIzNzk1IiwiQ29sb3IiOnsiJGlkIjoiMzc5NiIsIkEiOjI1NSwiUiI6MjEsIkciOjk2LCJCIjoxMzB9fSwiSXNWaXNpYmxlIjp0cnVlLCJXaWR0aCI6MTIuMCwiSGVpZ2h0IjoxNC4wLCJCb3JkZXJTdHlsZSI6eyIkaWQiOiIzNzk3IiwiTGluZUNvbG9yIjp7IiRpZCI6IjM3OTgiLCIkdHlwZSI6Ik5MUkUuQ29tbW9uLkRvbS5Tb2xpZENvbG9yQnJ1c2gsIE5MUkUuQ29tbW9uIiwiQ29sb3IiOnsiJGlkIjoiMzc5OSIsIkEiOjI1NSwiUiI6MjM0LCJHIjoyMiwiQiI6MzB9fSwiTGluZVdlaWdodCI6MC4wLCJMaW5lVHlwZSI6MCwiUGFyZW50U3R5bGUiOm51bGx9LCJQYXJlbnRTdHlsZSI6bnVsbH0sIlRpdGxlU3R5bGUiOnsiJGlkIjoiMzgwMCIsIkZvbnRTZXR0aW5ncyI6eyIkaWQiOiIzODAxIiwiRm9udFNpemUiOjExLCJGb250TmFtZSI6IkNhbGlicmkiLCJJc0JvbGQiOmZhbHNlLCJJc0l0YWxpYyI6ZmFsc2UsIklzVW5kZXJsaW5lZCI6ZmFsc2UsIlBhcmVudFN0eWxlIjpudWxsfSwiQXV0b1NpemUiOjAsIkZvcmVncm91bmQiOnsiJGlkIjoiMzgwMiIsIkNvbG9yIjp7IiRpZCI6IjM4MDMiLCJBIjoyNTUsIlIiOjAsIkciOjAsIkIiOjB9fSwiTWF4V2lkdGgiOjIwMC4wLCJNYXhIZWlnaHQiOiJJbmZpbml0eSIsIlNtYXJ0Rm9yZWdyb3VuZElzQWN0aXZlIjpmYWxzZSwiSG9yaXpvbnRhbEFsaWdubWVudCI6MiwiVmVydGljYWxBbGlnbm1lbnQiOjEsIlNtYXJ0Rm9yZWdyb3VuZCI6bnVsbCwiQmFja2dyb3VuZEZpbGxUeXBlIjowLCJNYXJnaW4iOnsiJGlkIjoiMzgwNCIsIlRvcCI6MC4wLCJMZWZ0IjowLjAsIlJpZ2h0IjowLjAsIkJvdHRvbSI6MC4wfSwiUGFkZGluZyI6eyIkaWQiOiIzODA1IiwiVG9wIjowLjAsIkxlZnQiOjAuMCwiUmlnaHQiOjAuMCwiQm90dG9tIjowLjB9LCJCYWNrZ3JvdW5kIjp7IiRpZCI6IjM4MDYiLCJDb2xvciI6eyIkaWQiOiIzODA3IiwiQSI6MjU1LCJSIjowLCJHIjowLCJCIjowfX0sIklzVmlzaWJsZSI6dHJ1ZSwiV2lkdGgiOjAuMCwiSGVpZ2h0IjowLjAsIkJvcmRlclN0eWxlIjp7IiRpZCI6IjM4MDgiLCJMaW5lQ29sb3IiOm51bGwsIkxpbmVXZWlnaHQiOjAuMCwiTGluZVR5cGUiOjAsIlBhcmVudFN0eWxlIjpudWxsfSwiUGFyZW50U3R5bGUiOm51bGx9LCJEYXRlU3R5bGUiOnsiJGlkIjoiMzgwOSIsIkZvbnRTZXR0aW5ncyI6eyIkaWQiOiIzODEwIiwiRm9udFNpemUiOjEwLCJGb250TmFtZSI6IkNhbGlicmkiLCJJc0JvbGQiOmZhbHNlLCJJc0l0YWxpYyI6ZmFsc2UsIklzVW5kZXJsaW5lZCI6ZmFsc2UsIlBhcmVudFN0eWxlIjpudWxsfSwiQXV0b1NpemUiOjAsIkZvcmVncm91bmQiOnsiJGlkIjoiMzgxMSIsIkNvbG9yIjp7IiRpZCI6IjM4MTIiLCJBIjoyNTUsIlIiOjE0LCJHIjo0MCwiQiI6NjV9fSwiTWF4V2lkdGgiOjIwMC4wLCJNYXhIZWlnaHQiOiJJbmZpbml0eSIsIlNtYXJ0Rm9yZWdyb3VuZElzQWN0aXZlIjpmYWxzZSwiSG9yaXpvbnRhbEFsaWdubWVudCI6MCwiVmVydGljYWxBbGlnbm1lbnQiOjEsIlNtYXJ0Rm9yZWdyb3VuZCI6bnVsbCwiQmFja2dyb3VuZEZpbGxUeXBlIjowLCJNYXJnaW4iOnsiJGlkIjoiMzgxMyIsIlRvcCI6MC4wLCJMZWZ0IjowLjAsIlJpZ2h0IjowLjAsIkJvdHRvbSI6MC4wfSwiUGFkZGluZyI6eyIkaWQiOiIzODE0IiwiVG9wIjowLjAsIkxlZnQiOjAuMCwiUmlnaHQiOjAuMCwiQm90dG9tIjowLjB9LCJCYWNrZ3JvdW5kIjp7IiRpZCI6IjM4MTUiLCJDb2xvciI6eyIkaWQiOiIzODE2IiwiQSI6MjU1LCJSIjoxNCwiRyI6NDAsIkIiOjY1fX0sIklzVmlzaWJsZSI6dHJ1ZSwiV2lkdGgiOjAuMCwiSGVpZ2h0IjowLjAsIkJvcmRlclN0eWxlIjp7IiRpZCI6IjM4MTciLCJMaW5lQ29sb3IiOm51bGwsIkxpbmVXZWlnaHQiOjAuMCwiTGluZVR5cGUiOjAsIlBhcmVudFN0eWxlIjpudWxsfSwiUGFyZW50U3R5bGUiOm51bGx9LCJEYXRlRm9ybWF0Ijp7IiRpZCI6IjM4MTg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MzgxOSIsIkZvcm1hdCI6MCwiSXNWaXNpYmxlIjpmYWxzZSwiTGFzdEtub3duVmlzaWJpbGl0eVN0YXRlIjpmYWxzZX0sIklzVmlzaWJsZSI6dHJ1ZSwiVmFyaWFuY2VTdHlsZSI6eyIkaWQiOiIzODIwIiwiVGV4dFN0eWxlIjp7IiRpZCI6IjM4MjEiLCJGb250U2V0dGluZ3MiOnsiJGlkIjoiMzgyMiIsIkZvbnRTaXplIjoxMSwiRm9udE5hbWUiOiJDYWxpYnJpIiwiSXNCb2xkIjpmYWxzZSwiSXNJdGFsaWMiOmZhbHNlLCJJc1VuZGVybGluZWQiOmZhbHNlLCJQYXJlbnRTdHlsZSI6bnVsbH0sIkF1dG9TaXplIjowLCJGb3JlZ3JvdW5kIjp7IiRpZCI6IjM4MjMiLCJDb2xvciI6eyIkaWQiOiIzODI0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M4MjUiLCJUb3AiOjAuMCwiTGVmdCI6MC4wLCJSaWdodCI6MC4wLCJCb3R0b20iOjAuMH0sIlBhZGRpbmciOnsiJGlkIjoiMzgyNiIsIlRvcCI6MC4wLCJMZWZ0IjowLjAsIlJpZ2h0IjowLjAsIkJvdHRvbSI6MC4wfSwiQmFja2dyb3VuZCI6eyIkaWQiOiIzODI3IiwiQ29sb3IiOnsiJGlkIjoiMzgyOCIsIkEiOjAsIlIiOjAsIkciOjAsIkIiOjB9fSwiSXNWaXNpYmxlIjp0cnVlLCJXaWR0aCI6MC4wLCJIZWlnaHQiOjAuMCwiQm9yZGVyU3R5bGUiOnsiJGlkIjoiMzgyOSIsIkxpbmVDb2xvciI6bnVsbCwiTGluZVdlaWdodCI6MC4wLCJMaW5lVHlwZSI6MCwiUGFyZW50U3R5bGUiOm51bGx9LCJQYXJlbnRTdHlsZSI6bnVsbH0sIlBhcmVudFN0eWxlIjpudWxsfSwiUGFyZW50U3R5bGUiOm51bGx9LCJEZWZhdWx0U3dpbWxhbmVBY3Rpdml0eVN0eWxlIjp7IiRpZCI6IjM4MzAiLCJIZWFkZXJTdHlsZSI6eyIkaWQiOiIzODMxIiwiVGV4dFN0eWxlIjp7IiRpZCI6IjM4MzIiLCJGb250U2V0dGluZ3MiOnsiJGlkIjoiMzgzMyIsIkZvbnRTaXplIjoxMSwiRm9udE5hbWUiOiJDYWxpYnJpIiwiSXNCb2xkIjpmYWxzZSwiSXNJdGFsaWMiOmZhbHNlLCJJc1VuZGVybGluZWQiOmZhbHNlLCJQYXJlbnRTdHlsZSI6bnVsbH0sIkF1dG9TaXplIjoyLCJGb3JlZ3JvdW5kIjp7IiRpZCI6IjM4MzQiLCJDb2xvciI6eyIkaWQiOiIzODM1IiwiQSI6MjU1LCJSIjowLCJHIjowLCJCIjowfX0sIk1heFdpZHRoIjoiSW5maW5pdHkiLCJNYXhIZWlnaHQiOiJJbmZpbml0eSIsIlNtYXJ0Rm9yZWdyb3VuZElzQWN0aXZlIjpmYWxzZSwiSG9yaXpvbnRhbEFsaWdubWVudCI6MCwiVmVydGljYWxBbGlnbm1lbnQiOjAsIlNtYXJ0Rm9yZWdyb3VuZCI6bnVsbCwiQmFja2dyb3VuZEZpbGxUeXBlIjowLCJNYXJnaW4iOnsiJGlkIjoiMzgzNiIsIlRvcCI6MC4wLCJMZWZ0IjowLjAsIlJpZ2h0IjowLjAsIkJvdHRvbSI6MC4wfSwiUGFkZGluZyI6eyIkaWQiOiIzODM3IiwiVG9wIjowLjAsIkxlZnQiOjAuMCwiUmlnaHQiOjAuMCwiQm90dG9tIjowLjB9LCJCYWNrZ3JvdW5kIjp7IiRpZCI6IjM4MzgiLCJDb2xvciI6eyIkaWQiOiIzODM5IiwiQSI6MjU1LCJSIjowLCJHIjowLCJCIjowfX0sIklzVmlzaWJsZSI6dHJ1ZSwiV2lkdGgiOjAuMCwiSGVpZ2h0IjowLjAsIkJvcmRlclN0eWxlIjpudWxsLCJQYXJlbnRTdHlsZSI6bnVsbH0sIlJlY3RhbmdsZVN0eWxlIjp7IiRpZCI6IjM4NDAiLCJNYXJnaW4iOnsiJGlkIjoiMzg0MSIsIlRvcCI6MC4wLCJMZWZ0IjowLjAsIlJpZ2h0IjowLjAsIkJvdHRvbSI6MC4wfSwiUGFkZGluZyI6eyIkaWQiOiIzODQyIiwiVG9wIjowLjAsIkxlZnQiOjAuMCwiUmlnaHQiOjAuMCwiQm90dG9tIjowLjB9LCJCYWNrZ3JvdW5kIjp7IiRpZCI6IjM4NDMiLCJDb2xvciI6eyIkaWQiOiIzODQ0IiwiQSI6NjMsIlIiOjIxLCJHIjo5NiwiQiI6MTMwfX0sIklzVmlzaWJsZSI6dHJ1ZSwiV2lkdGgiOjAuMCwiSGVpZ2h0IjowLjAsIkJvcmRlclN0eWxlIjp7IiRpZCI6IjM4NDUiLCJMaW5lQ29sb3IiOnsiJGlkIjoiMzg0NiIsIiR0eXBlIjoiTkxSRS5Db21tb24uRG9tLlNvbGlkQ29sb3JCcnVzaCwgTkxSRS5Db21tb24iLCJDb2xvciI6eyIkaWQiOiIzODQ3IiwiQSI6MjU1LCJSIjoyNTUsIkciOjAsIkIiOjB9fSwiTGluZVdlaWdodCI6MC4wLCJMaW5lVHlwZSI6MCwiUGFyZW50U3R5bGUiOm51bGx9LCJQYXJlbnRTdHlsZSI6bnVsbH0sIk1hcmdpbiI6eyIkaWQiOiIzODQ4IiwiVG9wIjowLjAsIkxlZnQiOjAuMCwiUmlnaHQiOjAuMCwiQm90dG9tIjowLjB9LCJQYWRkaW5nIjp7IiRpZCI6IjM4NDkiLCJUb3AiOjAuMCwiTGVmdCI6MC4wLCJSaWdodCI6MC4wLCJCb3R0b20iOjAuMH0sIkJhY2tncm91bmQiOm51bGwsIklzVmlzaWJsZSI6dHJ1ZSwiV2lkdGgiOjAuMCwiSGVpZ2h0IjowLjAsIkJvcmRlclN0eWxlIjpudWxsLCJQYXJlbnRTdHlsZSI6bnVsbH0sIkJhY2tncm91bmRTdHlsZSI6eyIkaWQiOiIzODUwIiwiTWFyZ2luIjp7IiRpZCI6IjM4NTEiLCJUb3AiOjAuMCwiTGVmdCI6MC4wLCJSaWdodCI6MC4wLCJCb3R0b20iOjAuMH0sIlBhZGRpbmciOnsiJGlkIjoiMzg1MiIsIlRvcCI6MC4wLCJMZWZ0IjowLjAsIlJpZ2h0IjowLjAsIkJvdHRvbSI6MC4wfSwiQmFja2dyb3VuZCI6eyIkaWQiOiIzODUzIiwiQ29sb3IiOnsiJGlkIjoiMzg1NCIsIkEiOjUxLCJSIjoyMDAsIkciOjIwMCwiQiI6MjAwfX0sIklzVmlzaWJsZSI6dHJ1ZSwiV2lkdGgiOjAuMCwiSGVpZ2h0IjowLjAsIkJvcmRlclN0eWxlIjp7IiRpZCI6IjM4NTUiLCJMaW5lQ29sb3IiOnsiJGlkIjoiMzg1NiIsIiR0eXBlIjoiTkxSRS5Db21tb24uRG9tLlNvbGlkQ29sb3JCcnVzaCwgTkxSRS5Db21tb24iLCJDb2xvciI6eyIkaWQiOiIzODU3IiwiQSI6MjU1LCJSIjoyMzQsIkciOjIyLCJCIjozMH19LCJMaW5lV2VpZ2h0IjowLjAsIkxpbmVUeXBlIjowLCJQYXJlbnRTdHlsZSI6bnVsbH0sIlBhcmVudFN0eWxlIjpudWxsfSwiTWFyZ2luIjp7IiRpZCI6IjM4NTgiLCJUb3AiOjAuMCwiTGVmdCI6MC4wLCJSaWdodCI6MC4wLCJCb3R0b20iOjAuMH0sIlBhZGRpbmciOnsiJGlkIjoiMzg1OSIsIlRvcCI6MC4wLCJMZWZ0IjowLjAsIlJpZ2h0IjowLjAsIkJvdHRvbSI6MC4wfSwiSXNWaXNpYmxlIjp0cnVlLCJXaWR0aCI6MC4wLCJIZWlnaHQiOjAuMCwiQm9yZGVyU3R5bGUiOnsiJGlkIjoiMzg2MCIsIkxpbmVDb2xvciI6bnVsbCwiTGluZVdlaWdodCI6MC4wLCJMaW5lVHlwZSI6MCwiUGFyZW50U3R5bGUiOm51bGx9LCJQYXJlbnRTdHlsZSI6bnVsbH0sIk1hcmdpbiI6eyIkaWQiOiIzODYxIiwiVG9wIjowLjAsIkxlZnQiOjAuMCwiUmlnaHQiOjAuMCwiQm90dG9tIjowLjB9LCJQYWRkaW5nIjp7IiRpZCI6IjM4NjIiLCJUb3AiOjAuMCwiTGVmdCI6MC4wLCJSaWdodCI6MC4wLCJCb3R0b20iOjAuMH0sIklzVmlzaWJsZSI6ZmFsc2UsIldpZHRoIjowLjAsIkhlaWdodCI6MC4wLCJCb3JkZXJTdHlsZSI6eyIkaWQiOiIzODYzIiwiTGluZUNvbG9yIjpudWxsLCJMaW5lV2VpZ2h0IjowLjAsIkxpbmVUeXBlIjowLCJQYXJlbnRTdHlsZSI6bnVsbH0sIlBhcmVudFN0eWxlIjpudWxsfX0seyIkaWQiOiIzODY0IiwiX2FjdGl2aXRpZXMiOlt7IiRpZCI6IjM4NjUiLCJfcm93cyI6W3siJGlkIjoiMzg2NiIsIl90YXNrcyI6W3siJGlkIjoiMzg2NyIsIl9hdHRhY2hlZE1pbGVzdG9uZXMiOltdLCJUYXNrRGVmaW5pdGlvbiI6eyIkaWQiOiIzODY4IiwiR3JvdXBOYW1lIjpudWxsLCJTdGFydERhdGUiOiIyMDI2LTA1LTIwVDAwOjAwOjAwWiIsIkVuZERhdGUiOiIyMDI2LTA5LTIzVDIzOjU5OjAwWiIsIlBlcmNlbnRhZ2VDb21wbGV0ZSI6bnVsbCwiU3R5bGUiOnsiJGlkIjoiMzg2OSIsIlNoYXBlIjoxLCJTaGFwZVRoaWNrbmVzcyI6MCwiRHVyYXRpb25Gb3JtYXQiOjAsIkluY2x1ZGVOb25Xb3JraW5nRGF5c0luRHVyYXRpb24iOmZhbHNlLCJQZXJjZW50YWdlQ29tcGxldGVTdHlsZSI6eyIkaWQiOiIzODcwIiwiRm9udFNldHRpbmdzIjp7IiRpZCI6IjM4NzEiLCJGb250U2l6ZSI6MTAsIkZvbnROYW1lIjoiQ2FsaWJyaSIsIklzQm9sZCI6ZmFsc2UsIklzSXRhbGljIjpmYWxzZSwiSXNVbmRlcmxpbmVkIjpmYWxzZSwiUGFyZW50U3R5bGUiOm51bGx9LCJBdXRvU2l6ZSI6MCwiRm9yZWdyb3VuZCI6eyIkaWQiOiIzODcyIiwiQ29sb3IiOnsiJGlkIjoiMzg3MyIsIkEiOjI1NSwiUiI6MjMyLCJHIjoyMzIsIkIiOjIzMn19LCJNYXhXaWR0aCI6MjAwLjAsIk1heEhlaWdodCI6IkluZmluaXR5IiwiU21hcnRGb3JlZ3JvdW5kSXNBY3RpdmUiOmZhbHNlLCJIb3Jpem9udGFsQWxpZ25tZW50IjoxLCJWZXJ0aWNhbEFsaWdubWVudCI6MSwiU21hcnRGb3JlZ3JvdW5kIjpudWxsLCJCYWNrZ3JvdW5kRmlsbFR5cGUiOjAsIk1hcmdpbiI6eyIkaWQiOiIzODc0IiwiVG9wIjowLjAsIkxlZnQiOjAuMCwiUmlnaHQiOjAuMCwiQm90dG9tIjowLjB9LCJQYWRkaW5nIjp7IiRpZCI6IjM4NzUiLCJUb3AiOjAuMCwiTGVmdCI6MC4wLCJSaWdodCI6MC4wLCJCb3R0b20iOjAuMH0sIkJhY2tncm91bmQiOnsiJGlkIjoiMzg3NiIsIkNvbG9yIjp7IiRpZCI6IjM4NzciLCJBIjo4OSwiUiI6MCwiRyI6MCwiQiI6MH19LCJJc1Zpc2libGUiOnRydWUsIldpZHRoIjowLjAsIkhlaWdodCI6MC4wLCJCb3JkZXJTdHlsZSI6eyIkaWQiOiIzODc4IiwiTGluZUNvbG9yIjpudWxsLCJMaW5lV2VpZ2h0IjowLjAsIkxpbmVUeXBlIjowLCJQYXJlbnRTdHlsZSI6bnVsbH0sIlBhcmVudFN0eWxlIjpudWxsfSwiRHVyYXRpb25TdHlsZSI6eyIkaWQiOiIzODc5IiwiRm9udFNldHRpbmdzIjp7IiRpZCI6IjM4ODAiLCJGb250U2l6ZSI6MTAsIkZvbnROYW1lIjoiQ2FsaWJyaSIsIklzQm9sZCI6ZmFsc2UsIklzSXRhbGljIjpmYWxzZSwiSXNVbmRlcmxpbmVkIjpmYWxzZSwiUGFyZW50U3R5bGUiOm51bGx9LCJBdXRvU2l6ZSI6MCwiRm9yZWdyb3VuZCI6eyIkaWQiOiIzODgxIiwiQ29sb3IiOnsiJGlkIjoiMzg4MiIsIkEiOjI1NSwiUiI6MjM3LCJHIjoxMjUsIkIiOjQ5fX0sIk1heFdpZHRoIjoyMDAuMCwiTWF4SGVpZ2h0IjoiSW5maW5pdHkiLCJTbWFydEZvcmVncm91bmRJc0FjdGl2ZSI6ZmFsc2UsIkhvcml6b250YWxBbGlnbm1lbnQiOjAsIlZlcnRpY2FsQWxpZ25tZW50IjoxLCJTbWFydEZvcmVncm91bmQiOm51bGwsIkJhY2tncm91bmRGaWxsVHlwZSI6MCwiTWFyZ2luIjp7IiRpZCI6IjM4ODMiLCJUb3AiOjAuMCwiTGVmdCI6MC4wLCJSaWdodCI6MC4wLCJCb3R0b20iOjAuMH0sIlBhZGRpbmciOnsiJGlkIjoiMzg4NCIsIlRvcCI6MC4wLCJMZWZ0IjowLjAsIlJpZ2h0IjowLjAsIkJvdHRvbSI6MC4wfSwiQmFja2dyb3VuZCI6eyIkaWQiOiIzODg1IiwiQ29sb3IiOnsiJGlkIjoiMzg4NiIsIkEiOjI1NSwiUiI6MjM3LCJHIjoxMjUsIkIiOjQ5fX0sIklzVmlzaWJsZSI6dHJ1ZSwiV2lkdGgiOjAuMCwiSGVpZ2h0IjowLjAsIkJvcmRlclN0eWxlIjp7IiRpZCI6IjM4ODciLCJMaW5lQ29sb3IiOm51bGwsIkxpbmVXZWlnaHQiOjAuMCwiTGluZVR5cGUiOjAsIlBhcmVudFN0eWxlIjpudWxsfSwiUGFyZW50U3R5bGUiOm51bGx9LCJIb3Jpem9udGFsQ29ubmVjdG9yU3R5bGUiOnsiJGlkIjoiMzg4OCIsIkxpbmVDb2xvciI6eyIkaWQiOiIzODg5IiwiJHR5cGUiOiJOTFJFLkNvbW1vbi5Eb20uU29saWRDb2xvckJydXNoLCBOTFJFLkNvbW1vbiIsIkNvbG9yIjp7IiRpZCI6IjM4OTAiLCJBIjoyNTUsIlIiOjAsIkciOjAsIkIiOjB9fSwiTGluZVdlaWdodCI6MC4wLCJMaW5lVHlwZSI6MCwiUGFyZW50U3R5bGUiOm51bGx9LCJWZXJ0aWNhbENvbm5lY3RvclN0eWxlIjp7IiRpZCI6IjM4OTEiLCJMaW5lQ29sb3IiOnsiJGlkIjoiMzg5MiIsIiR0eXBlIjoiTkxSRS5Db21tb24uRG9tLlNvbGlkQ29sb3JCcnVzaCwgTkxSRS5Db21tb24iLCJDb2xvciI6eyIkaWQiOiIzODkzIiwiQSI6MjU1LCJSIjowLCJHIjowLCJCIjowfX0sIkxpbmVXZWlnaHQiOjAuMCwiTGluZVR5cGUiOjAsIlBhcmVudFN0eWxlIjpudWxsfSwiTWFyZ2luIjpudWxsLCJTdGFydERhdGVQb3NpdGlvbiI6MywiRW5kRGF0ZVBvc2l0aW9uIjozLCJEYXRlSXNWaXNpYmxlIjp0cnVlLCJUaXRsZVBvc2l0aW9uIjo0LCJEdXJhdGlvblBvc2l0aW9uIjo2LCJQZXJjZW50YWdlQ29tcGxldGVkUG9zaXRpb24iOjIsIlZhcmlhbmNlUG9zaXRpb24iOjYsIlNwYWNpbmciOjMsIklzQmVsb3dUaW1lYmFuZCI6dHJ1ZSwiUGVyY2VudGFnZUNvbXBsZXRlU2hhcGVPcGFjaXR5IjozNSwiQmFzZWxpbmVTdHlsZSI6eyIkaWQiOiIzODk0IiwiU2hhcGVTdHlsZSI6eyIkaWQiOiIzODk1IiwiTWFyZ2luIjp7IiRpZCI6IjM4OTYiLCJUb3AiOjAuMCwiTGVmdCI6MC4wLCJSaWdodCI6MC4wLCJCb3R0b20iOjAuMH0sIlBhZGRpbmciOnsiJGlkIjoiMzg5NyIsIlRvcCI6MC4wLCJMZWZ0IjowLjAsIlJpZ2h0IjowLjAsIkJvdHRvbSI6MC4wfSwiQmFja2dyb3VuZCI6eyIkaWQiOiIzODk4IiwiQ29sb3IiOnsiJGlkIjoiMzg5OSIsIkEiOjE1MywiUiI6MCwiRyI6MCwiQiI6MH19LCJJc1Zpc2libGUiOnRydWUsIldpZHRoIjowLjAsIkhlaWdodCI6MC4wLCJCb3JkZXJTdHlsZSI6eyIkaWQiOiIzOTAwIiwiTGluZUNvbG9yIjpudWxsLCJMaW5lV2VpZ2h0IjowLjAsIkxpbmVUeXBlIjowLCJQYXJlbnRTdHlsZSI6bnVsbH0sIlBhcmVudFN0eWxlIjpudWxsfSwiTWFyZ2luIjp7IiRpZCI6IjM5MDEiLCJUb3AiOjAuMCwiTGVmdCI6MC4wLCJSaWdodCI6MC4wLCJCb3R0b20iOjAuMH0sIlBhZGRpbmciOnsiJGlkIjoiMzkwMiIsIlRvcCI6MC4wLCJMZWZ0IjowLjAsIlJpZ2h0IjowLjAsIkJvdHRvbSI6MC4wfSwiQmFja2dyb3VuZCI6bnVsbCwiSXNWaXNpYmxlIjp0cnVlLCJXaWR0aCI6MC4wLCJIZWlnaHQiOjAuMCwiQm9yZGVyU3R5bGUiOm51bGwsIlBhcmVudFN0eWxlIjpudWxsfSwiU2hhcGVTdHlsZSI6eyIkaWQiOiIzOTAzIiwiTWFyZ2luIjp7IiRpZCI6IjM5MDQiLCJUb3AiOjAuMCwiTGVmdCI6NC4wLCJSaWdodCI6NC4wLCJCb3R0b20iOjAuMH0sIlBhZGRpbmciOnsiJGlkIjoiMzkwNSIsIlRvcCI6MC4wLCJMZWZ0IjowLjAsIlJpZ2h0IjowLjAsIkJvdHRvbSI6MC4wfSwiQmFja2dyb3VuZCI6eyIkaWQiOiIzOTA2IiwiQ29sb3IiOnsiJGlkIjoiMzkwNyIsIkEiOjI1NSwiUiI6MzEsIkciOjczLCJCIjoxMjV9fSwiSXNWaXNpYmxlIjp0cnVlLCJXaWR0aCI6MC4wLCJIZWlnaHQiOjEwLjAsIkJvcmRlclN0eWxlIjp7IiRpZCI6IjM5MDgiLCJMaW5lQ29sb3IiOnsiJGlkIjoiMzkwOSIsIiR0eXBlIjoiTkxSRS5Db21tb24uRG9tLlNvbGlkQ29sb3JCcnVzaCwgTkxSRS5Db21tb24iLCJDb2xvciI6eyIkaWQiOiIzOTEwIiwiQSI6MjU1LCJSIjoyMzQsIkciOjIyLCJCIjozMH19LCJMaW5lV2VpZ2h0IjowLjAsIkxpbmVUeXBlIjowLCJQYXJlbnRTdHlsZSI6bnVsbH0sIlBhcmVudFN0eWxlIjpudWxsfSwiVGl0bGVTdHlsZSI6eyIkaWQiOiIzOTExIiwiRm9udFNldHRpbmdzIjp7IiRpZCI6IjM5MTIiLCJGb250U2l6ZSI6MTEsIkZvbnROYW1lIjoiQ2FsaWJyaSIsIklzQm9sZCI6ZmFsc2UsIklzSXRhbGljIjpmYWxzZSwiSXNVbmRlcmxpbmVkIjpmYWxzZSwiUGFyZW50U3R5bGUiOm51bGx9LCJBdXRvU2l6ZSI6MCwiRm9yZWdyb3VuZCI6eyIkaWQiOiIzOTEzIiwiQ29sb3IiOnsiJGlkIjoiMzkxNCIsIkEiOjI1NSwiUiI6MCwiRyI6MCwiQiI6MH19LCJNYXhXaWR0aCI6NzIwLjAsIk1heEhlaWdodCI6IkluZmluaXR5IiwiU21hcnRGb3JlZ3JvdW5kSXNBY3RpdmUiOmZhbHNlLCJIb3Jpem9udGFsQWxpZ25tZW50IjowLCJWZXJ0aWNhbEFsaWdubWVudCI6MSwiU21hcnRGb3JlZ3JvdW5kIjpudWxsLCJCYWNrZ3JvdW5kRmlsbFR5cGUiOjAsIk1hcmdpbiI6eyIkaWQiOiIzOTE1IiwiVG9wIjowLjAsIkxlZnQiOjAuMCwiUmlnaHQiOjAuMCwiQm90dG9tIjowLjB9LCJQYWRkaW5nIjp7IiRpZCI6IjM5MTYiLCJUb3AiOjAuMCwiTGVmdCI6MC4wLCJSaWdodCI6MC4wLCJCb3R0b20iOjAuMH0sIkJhY2tncm91bmQiOnsiJGlkIjoiMzkxNyIsIkNvbG9yIjp7IiRpZCI6IjM5MTgiLCJBIjowLCJSIjoyNTUsIkciOjI1NSwiQiI6MjU1fX0sIklzVmlzaWJsZSI6dHJ1ZSwiV2lkdGgiOjAuMCwiSGVpZ2h0IjowLjAsIkJvcmRlclN0eWxlIjp7IiRpZCI6IjM5MTkiLCJMaW5lQ29sb3IiOm51bGwsIkxpbmVXZWlnaHQiOjAuMCwiTGluZVR5cGUiOjAsIlBhcmVudFN0eWxlIjpudWxsfSwiUGFyZW50U3R5bGUiOm51bGx9LCJEYXRlU3R5bGUiOnsiJGlkIjoiMzkyMCIsIkZvbnRTZXR0aW5ncyI6eyIkaWQiOiIzOTIxIiwiRm9udFNpemUiOjEwLCJGb250TmFtZSI6IkNhbGlicmkiLCJJc0JvbGQiOmZhbHNlLCJJc0l0YWxpYyI6ZmFsc2UsIklzVW5kZXJsaW5lZCI6ZmFsc2UsIlBhcmVudFN0eWxlIjpudWxsfSwiQXV0b1NpemUiOjAsIkZvcmVncm91bmQiOnsiJGlkIjoiMzkyMiIsIkNvbG9yIjp7IiRpZCI6IjM5MjMiLCJBIjoyNTUsIlIiOjE0LCJHIjo0MCwiQiI6NjV9fSwiTWF4V2lkdGgiOjIwMC4wLCJNYXhIZWlnaHQiOiJJbmZpbml0eSIsIlNtYXJ0Rm9yZWdyb3VuZElzQWN0aXZlIjpmYWxzZSwiSG9yaXpvbnRhbEFsaWdubWVudCI6MiwiVmVydGljYWxBbGlnbm1lbnQiOjEsIlNtYXJ0Rm9yZWdyb3VuZCI6bnVsbCwiQmFja2dyb3VuZEZpbGxUeXBlIjowLCJNYXJnaW4iOnsiJGlkIjoiMzkyNCIsIlRvcCI6MC4wLCJMZWZ0IjowLjAsIlJpZ2h0IjowLjAsIkJvdHRvbSI6MC4wfSwiUGFkZGluZyI6eyIkaWQiOiIzOTI1IiwiVG9wIjowLjAsIkxlZnQiOjAuMCwiUmlnaHQiOjAuMCwiQm90dG9tIjowLjB9LCJCYWNrZ3JvdW5kIjp7IiRpZCI6IjM5MjYiLCJDb2xvciI6eyIkaWQiOiIzOTI3IiwiQSI6MCwiUiI6MjU1LCJHIjoyNTUsIkIiOjI1NX19LCJJc1Zpc2libGUiOnRydWUsIldpZHRoIjowLjAsIkhlaWdodCI6MC4wLCJCb3JkZXJTdHlsZSI6eyIkaWQiOiIzOTI4IiwiTGluZUNvbG9yIjpudWxsLCJMaW5lV2VpZ2h0IjowLjAsIkxpbmVUeXBlIjowLCJQYXJlbnRTdHlsZSI6bnVsbH0sIlBhcmVudFN0eWxlIjpudWxsfSwiRGF0ZUZvcm1hdCI6eyIkaWQiOiIzOTI5IiwiRm9ybWF0U3RyaW5nIjoiTU1NIHl5eXkiLCJTZXBhcmF0b3IiOiIvIiwiVXNlSW50ZXJuYXRpb25hbERhdGVGb3JtYXQiOmZhbHNlLCJEYXRlSXNWaXNpYmxlIjp0cnVlLCJUaW1lSXNWaXNpYmxlIjpmYWxzZSwiSG91ckRpZ2l0cyI6MSwiQW1QbURlc2lnbmF0b3IiOjIsIlRyaW0wME1pbnV0ZXMiOmZhbHNlLCJMYXN0S25vd25WaXNpYmlsaXR5U3RhdGUiOm51bGx9LCJXZWVrTnVtYmVyaW5nIjp7IiRpZCI6IjM5MzAiLCJGb3JtYXQiOjAsIklzVmlzaWJsZSI6ZmFsc2UsIkxhc3RLbm93blZpc2liaWxpdHlTdGF0ZSI6ZmFsc2V9LCJJc1Zpc2libGUiOnRydWUsIlZhcmlhbmNlU3R5bGUiOnsiJGlkIjoiMzkzMSIsIlRleHRTdHlsZSI6eyIkaWQiOiIzOTMyIiwiRm9udFNldHRpbmdzIjp7IiRpZCI6IjM5MzMiLCJGb250U2l6ZSI6MTEsIkZvbnROYW1lIjoiQ2FsaWJyaSIsIklzQm9sZCI6ZmFsc2UsIklzSXRhbGljIjpmYWxzZSwiSXNVbmRlcmxpbmVkIjpmYWxzZSwiUGFyZW50U3R5bGUiOm51bGx9LCJBdXRvU2l6ZSI6MCwiRm9yZWdyb3VuZCI6eyIkaWQiOiIzOTM0IiwiQ29sb3IiOnsiJGlkIjoiMzkzNS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zOTM2IiwiVG9wIjowLjAsIkxlZnQiOjAuMCwiUmlnaHQiOjAuMCwiQm90dG9tIjowLjB9LCJQYWRkaW5nIjp7IiRpZCI6IjM5MzciLCJUb3AiOjAuMCwiTGVmdCI6MC4wLCJSaWdodCI6MC4wLCJCb3R0b20iOjAuMH0sIkJhY2tncm91bmQiOnsiJGlkIjoiMzkzOCIsIkNvbG9yIjp7IiRpZCI6IjM5MzkiLCJBIjowLCJSIjowLCJHIjowLCJCIjowfX0sIklzVmlzaWJsZSI6dHJ1ZSwiV2lkdGgiOjAuMCwiSGVpZ2h0IjowLjAsIkJvcmRlclN0eWxlIjp7IiRpZCI6IjM5NDAiLCJMaW5lQ29sb3IiOm51bGwsIkxpbmVXZWlnaHQiOjAuMCwiTGluZVR5cGUiOjAsIlBhcmVudFN0eWxlIjpudWxsfSwiUGFyZW50U3R5bGUiOm51bGx9LCJQYXJlbnRTdHlsZSI6bnVsbH0sIlBhcmVudFN0eWxlIjpudWxsfSwiSW5kZXgiOjM4LCJTbWFydER1cmF0aW9uQWN0aXZhdGVkIjpmYWxzZSwiRGF0ZUZvcm1hdCI6eyIkcmVmIjoiMzkyOSJ9LCJXZWVrTnVtYmVyaW5nIjp7IiRpZCI6IjM5NDEiLCJGb3JtYXQiOjAsIklzVmlzaWJsZSI6ZmFsc2UsIkxhc3RLbm93blZpc2liaWxpdHlTdGF0ZSI6ZmFsc2V9LCJCYXNlbGluZURhdGEiOnsiJGlkIjoiMzk0MiIsIlN0YXJ0RGF0ZSI6IjIwMjYtMDUtMjBUMDA6MDA6MDBaIiwiRW5kRGF0ZSI6IjIwMjYtMDktMjNUMjM6NTk6MDBaIn0sIklkIjoiZTgyYTE0YzUtMjY0Zi00YTE1LWI5ZTQtM2U5NDg4ZmYyZDBhIiwiSW1wb3J0SWQiOm51bGwsIlRpdGxlIjoiQW5hbHl6ZXIgYW5kIERldCBCIChpbmNsLiBzdXBwb3J0cyk6IEluc3RhbGxhdGlvbiBhbmQgY29tbWlzc2lvbmluZyBwaGFzZSAoTExCKSIsIk5vdGUiOm51bGwsIkh5cGVybGluayI6eyIkaWQiOiIzOTQzIiwiQWRkcmVzcyI6IiIsIlN1YkFkZHJlc3MiOiIifSwiSXNDaGFuZ2VkIjpmYWxzZSwiSXNOZXciOmZhbHNlfX1dLCJfbWlsZXN0b25lcyI6W10sIklkIjoiMDAwMDAwMDAtMDAwMC0wMDAwLTAwMDAtMDAwMDAwMDAwMDAwIiwiSXNTaW5nbGVJdGVtUm93Ijp0cnVlfSx7IiRpZCI6IjM5NDQiLCJfdGFza3MiOlt7IiRpZCI6IjM5NDUiLCJfYXR0YWNoZWRNaWxlc3RvbmVzIjpbXSwiVGFza0RlZmluaXRpb24iOnsiJGlkIjoiMzk0NiIsIkdyb3VwTmFtZSI6bnVsbCwiU3RhcnREYXRlIjoiMjAyNC0xMi0wMVQwMDowMDowMCIsIkVuZERhdGUiOiIyMDI1LTAzLTEwVDIzOjU5OjAwIiwiUGVyY2VudGFnZUNvbXBsZXRlIjpudWxsLCJTdHlsZSI6eyIkaWQiOiIzOTQ3IiwiU2hhcGUiOjEsIlNoYXBlVGhpY2tuZXNzIjowLCJEdXJhdGlvbkZvcm1hdCI6MCwiSW5jbHVkZU5vbldvcmtpbmdEYXlzSW5EdXJhdGlvbiI6ZmFsc2UsIlBlcmNlbnRhZ2VDb21wbGV0ZVN0eWxlIjp7IiRpZCI6IjM5NDgiLCJGb250U2V0dGluZ3MiOnsiJGlkIjoiMzk0OSIsIkZvbnRTaXplIjoxMCwiRm9udE5hbWUiOiJDYWxpYnJpIiwiSXNCb2xkIjpmYWxzZSwiSXNJdGFsaWMiOmZhbHNlLCJJc1VuZGVybGluZWQiOmZhbHNlLCJQYXJlbnRTdHlsZSI6bnVsbH0sIkF1dG9TaXplIjowLCJGb3JlZ3JvdW5kIjp7IiRpZCI6IjM5NTAiLCJDb2xvciI6eyIkaWQiOiIzOTUxIiwiQSI6MjU1LCJSIjoyMzIsIkciOjIzMiwiQiI6MjMyfX0sIk1heFdpZHRoIjoyMDAuMCwiTWF4SGVpZ2h0IjoiSW5maW5pdHkiLCJTbWFydEZvcmVncm91bmRJc0FjdGl2ZSI6ZmFsc2UsIkhvcml6b250YWxBbGlnbm1lbnQiOjEsIlZlcnRpY2FsQWxpZ25tZW50IjoxLCJTbWFydEZvcmVncm91bmQiOm51bGwsIkJhY2tncm91bmRGaWxsVHlwZSI6MCwiTWFyZ2luIjp7IiRpZCI6IjM5NTIiLCJUb3AiOjAuMCwiTGVmdCI6MC4wLCJSaWdodCI6MC4wLCJCb3R0b20iOjAuMH0sIlBhZGRpbmciOnsiJGlkIjoiMzk1MyIsIlRvcCI6MC4wLCJMZWZ0IjowLjAsIlJpZ2h0IjowLjAsIkJvdHRvbSI6MC4wfSwiQmFja2dyb3VuZCI6eyIkaWQiOiIzOTU0IiwiQ29sb3IiOnsiJGlkIjoiMzk1NSIsIkEiOjg5LCJSIjowLCJHIjowLCJCIjowfX0sIklzVmlzaWJsZSI6dHJ1ZSwiV2lkdGgiOjAuMCwiSGVpZ2h0IjowLjAsIkJvcmRlclN0eWxlIjp7IiRpZCI6IjM5NTYiLCJMaW5lQ29sb3IiOm51bGwsIkxpbmVXZWlnaHQiOjAuMCwiTGluZVR5cGUiOjAsIlBhcmVudFN0eWxlIjpudWxsfSwiUGFyZW50U3R5bGUiOm51bGx9LCJEdXJhdGlvblN0eWxlIjp7IiRpZCI6IjM5NTciLCJGb250U2V0dGluZ3MiOnsiJGlkIjoiMzk1OCIsIkZvbnRTaXplIjoxMCwiRm9udE5hbWUiOiJDYWxpYnJpIiwiSXNCb2xkIjpmYWxzZSwiSXNJdGFsaWMiOmZhbHNlLCJJc1VuZGVybGluZWQiOmZhbHNlLCJQYXJlbnRTdHlsZSI6bnVsbH0sIkF1dG9TaXplIjowLCJGb3JlZ3JvdW5kIjp7IiRpZCI6IjM5NTkiLCJDb2xvciI6eyIkaWQiOiIzOTYwIiwiQSI6MjU1LCJSIjoyMzcsIkciOjEyNSwiQiI6NDl9fSwiTWF4V2lkdGgiOjIwMC4wLCJNYXhIZWlnaHQiOiJJbmZpbml0eSIsIlNtYXJ0Rm9yZWdyb3VuZElzQWN0aXZlIjpmYWxzZSwiSG9yaXpvbnRhbEFsaWdubWVudCI6MCwiVmVydGljYWxBbGlnbm1lbnQiOjEsIlNtYXJ0Rm9yZWdyb3VuZCI6bnVsbCwiQmFja2dyb3VuZEZpbGxUeXBlIjowLCJNYXJnaW4iOnsiJGlkIjoiMzk2MSIsIlRvcCI6MC4wLCJMZWZ0IjowLjAsIlJpZ2h0IjowLjAsIkJvdHRvbSI6MC4wfSwiUGFkZGluZyI6eyIkaWQiOiIzOTYyIiwiVG9wIjowLjAsIkxlZnQiOjAuMCwiUmlnaHQiOjAuMCwiQm90dG9tIjowLjB9LCJCYWNrZ3JvdW5kIjp7IiRpZCI6IjM5NjMiLCJDb2xvciI6eyIkaWQiOiIzOTY0IiwiQSI6MjU1LCJSIjoyMzcsIkciOjEyNSwiQiI6NDl9fSwiSXNWaXNpYmxlIjp0cnVlLCJXaWR0aCI6MC4wLCJIZWlnaHQiOjAuMCwiQm9yZGVyU3R5bGUiOnsiJGlkIjoiMzk2NSIsIkxpbmVDb2xvciI6bnVsbCwiTGluZVdlaWdodCI6MC4wLCJMaW5lVHlwZSI6MCwiUGFyZW50U3R5bGUiOm51bGx9LCJQYXJlbnRTdHlsZSI6bnVsbH0sIkhvcml6b250YWxDb25uZWN0b3JTdHlsZSI6eyIkaWQiOiIzOTY2IiwiTGluZUNvbG9yIjp7IiRpZCI6IjM5NjciLCIkdHlwZSI6Ik5MUkUuQ29tbW9uLkRvbS5Tb2xpZENvbG9yQnJ1c2gsIE5MUkUuQ29tbW9uIiwiQ29sb3IiOnsiJGlkIjoiMzk2OCIsIkEiOjI1NSwiUiI6MCwiRyI6MCwiQiI6MH19LCJMaW5lV2VpZ2h0IjowLjAsIkxpbmVUeXBlIjowLCJQYXJlbnRTdHlsZSI6bnVsbH0sIlZlcnRpY2FsQ29ubmVjdG9yU3R5bGUiOnsiJGlkIjoiMzk2OSIsIkxpbmVDb2xvciI6eyIkaWQiOiIzOTcwIiwiJHR5cGUiOiJOTFJFLkNvbW1vbi5Eb20uU29saWRDb2xvckJydXNoLCBOTFJFLkNvbW1vbiIsIkNvbG9yIjp7IiRpZCI6IjM5NzEiLCJBIjoyNTUsIlIiOjAsIkciOjAsIkIiOjB9fSwiTGluZVdlaWdodCI6MC4wLCJMaW5lVHlwZSI6MCwiUGFyZW50U3R5bGUiOm51bGx9LCJNYXJnaW4iOm51bGwsIlN0YXJ0RGF0ZVBvc2l0aW9uIjozLCJFbmREYXRlUG9zaXRpb24iOjMsIkRhdGVJc1Zpc2libGUiOnRydWUsIlRpdGxlUG9zaXRpb24iOjQsIkR1cmF0aW9uUG9zaXRpb24iOjYsIlBlcmNlbnRhZ2VDb21wbGV0ZWRQb3NpdGlvbiI6MiwiVmFyaWFuY2VQb3NpdGlvbiI6NiwiU3BhY2luZyI6MywiSXNCZWxvd1RpbWViYW5kIjp0cnVlLCJQZXJjZW50YWdlQ29tcGxldGVTaGFwZU9wYWNpdHkiOjM1LCJCYXNlbGluZVN0eWxlIjp7IiRpZCI6IjM5NzIiLCJTaGFwZVN0eWxlIjp7IiRpZCI6IjM5NzMiLCJNYXJnaW4iOnsiJGlkIjoiMzk3NCIsIlRvcCI6MC4wLCJMZWZ0IjowLjAsIlJpZ2h0IjowLjAsIkJvdHRvbSI6MC4wfSwiUGFkZGluZyI6eyIkaWQiOiIzOTc1IiwiVG9wIjowLjAsIkxlZnQiOjAuMCwiUmlnaHQiOjAuMCwiQm90dG9tIjowLjB9LCJCYWNrZ3JvdW5kIjp7IiRpZCI6IjM5NzYiLCJDb2xvciI6eyIkaWQiOiIzOTc3IiwiQSI6MTUzLCJSIjowLCJHIjowLCJCIjowfX0sIklzVmlzaWJsZSI6dHJ1ZSwiV2lkdGgiOjAuMCwiSGVpZ2h0IjowLjAsIkJvcmRlclN0eWxlIjp7IiRpZCI6IjM5NzgiLCJMaW5lQ29sb3IiOm51bGwsIkxpbmVXZWlnaHQiOjAuMCwiTGluZVR5cGUiOjAsIlBhcmVudFN0eWxlIjpudWxsfSwiUGFyZW50U3R5bGUiOm51bGx9LCJNYXJnaW4iOnsiJGlkIjoiMzk3OSIsIlRvcCI6MC4wLCJMZWZ0IjowLjAsIlJpZ2h0IjowLjAsIkJvdHRvbSI6MC4wfSwiUGFkZGluZyI6eyIkaWQiOiIzOTgwIiwiVG9wIjowLjAsIkxlZnQiOjAuMCwiUmlnaHQiOjAuMCwiQm90dG9tIjowLjB9LCJCYWNrZ3JvdW5kIjpudWxsLCJJc1Zpc2libGUiOnRydWUsIldpZHRoIjowLjAsIkhlaWdodCI6MC4wLCJCb3JkZXJTdHlsZSI6bnVsbCwiUGFyZW50U3R5bGUiOm51bGx9LCJTaGFwZVN0eWxlIjp7IiRpZCI6IjM5ODEiLCJNYXJnaW4iOnsiJGlkIjoiMzk4MiIsIlRvcCI6MC4wLCJMZWZ0Ijo0LjAsIlJpZ2h0Ijo0LjAsIkJvdHRvbSI6MC4wfSwiUGFkZGluZyI6eyIkaWQiOiIzOTgzIiwiVG9wIjowLjAsIkxlZnQiOjAuMCwiUmlnaHQiOjAuMCwiQm90dG9tIjowLjB9LCJCYWNrZ3JvdW5kIjp7IiRpZCI6IjM5ODQiLCJDb2xvciI6eyIkaWQiOiIzOTg1IiwiQSI6MjU1LCJSIjoyMzMsIkciOjExMywiQiI6NTB9fSwiSXNWaXNpYmxlIjp0cnVlLCJXaWR0aCI6MC4wLCJIZWlnaHQiOjEwLjAsIkJvcmRlclN0eWxlIjp7IiRpZCI6IjM5ODYiLCJMaW5lQ29sb3IiOnsiJGlkIjoiMzk4NyIsIiR0eXBlIjoiTkxSRS5Db21tb24uRG9tLlNvbGlkQ29sb3JCcnVzaCwgTkxSRS5Db21tb24iLCJDb2xvciI6eyIkaWQiOiIzOTg4IiwiQSI6MjU1LCJSIjoyMzQsIkciOjIyLCJCIjozMH19LCJMaW5lV2VpZ2h0IjowLjAsIkxpbmVUeXBlIjowLCJQYXJlbnRTdHlsZSI6bnVsbH0sIlBhcmVudFN0eWxlIjpudWxsfSwiVGl0bGVTdHlsZSI6eyIkaWQiOiIzOTg5IiwiRm9udFNldHRpbmdzIjp7IiRpZCI6IjM5OTAiLCJGb250U2l6ZSI6MTEsIkZvbnROYW1lIjoiQ2FsaWJyaSIsIklzQm9sZCI6ZmFsc2UsIklzSXRhbGljIjpmYWxzZSwiSXNVbmRlcmxpbmVkIjpmYWxzZSwiUGFyZW50U3R5bGUiOm51bGx9LCJBdXRvU2l6ZSI6MiwiRm9yZWdyb3VuZCI6eyIkaWQiOiIzOTkxIiwiQ29sb3IiOnsiJGlkIjoiMzk5MiIsIkEiOjI1NSwiUiI6MCwiRyI6MCwiQiI6MH19LCJNYXhXaWR0aCI6MTg4LjM0OTc2MTk2Mjg5MDYzLCJNYXhIZWlnaHQiOiJJbmZpbml0eSIsIlNtYXJ0Rm9yZWdyb3VuZElzQWN0aXZlIjpmYWxzZSwiSG9yaXpvbnRhbEFsaWdubWVudCI6MCwiVmVydGljYWxBbGlnbm1lbnQiOjEsIlNtYXJ0Rm9yZWdyb3VuZCI6bnVsbCwiQmFja2dyb3VuZEZpbGxUeXBlIjowLCJNYXJnaW4iOnsiJGlkIjoiMzk5MyIsIlRvcCI6MC4wLCJMZWZ0IjowLjAsIlJpZ2h0IjowLjAsIkJvdHRvbSI6MC4wfSwiUGFkZGluZyI6eyIkaWQiOiIzOTk0IiwiVG9wIjowLjAsIkxlZnQiOjAuMCwiUmlnaHQiOjAuMCwiQm90dG9tIjowLjB9LCJCYWNrZ3JvdW5kIjp7IiRpZCI6IjM5OTUiLCJDb2xvciI6eyIkaWQiOiIzOTk2IiwiQSI6MCwiUiI6MjU1LCJHIjoyNTUsIkIiOjI1NX19LCJJc1Zpc2libGUiOnRydWUsIldpZHRoIjowLjAsIkhlaWdodCI6MC4wLCJCb3JkZXJTdHlsZSI6eyIkaWQiOiIzOTk3IiwiTGluZUNvbG9yIjpudWxsLCJMaW5lV2VpZ2h0IjowLjAsIkxpbmVUeXBlIjowLCJQYXJlbnRTdHlsZSI6bnVsbH0sIlBhcmVudFN0eWxlIjpudWxsfSwiRGF0ZVN0eWxlIjp7IiRpZCI6IjM5OTgiLCJGb250U2V0dGluZ3MiOnsiJGlkIjoiMzk5OSIsIkZvbnRTaXplIjoxMCwiRm9udE5hbWUiOiJDYWxpYnJpIiwiSXNCb2xkIjpmYWxzZSwiSXNJdGFsaWMiOmZhbHNlLCJJc1VuZGVybGluZWQiOmZhbHNlLCJQYXJlbnRTdHlsZSI6bnVsbH0sIkF1dG9TaXplIjowLCJGb3JlZ3JvdW5kIjp7IiRpZCI6IjQwMDAiLCJDb2xvciI6eyIkaWQiOiI0MDAxIiwiQSI6MjU1LCJSIjoxNCwiRyI6NDAsIkIiOjY1fX0sIk1heFdpZHRoIjoyMDAuMCwiTWF4SGVpZ2h0IjoiSW5maW5pdHkiLCJTbWFydEZvcmVncm91bmRJc0FjdGl2ZSI6ZmFsc2UsIkhvcml6b250YWxBbGlnbm1lbnQiOjIsIlZlcnRpY2FsQWxpZ25tZW50IjoxLCJTbWFydEZvcmVncm91bmQiOm51bGwsIkJhY2tncm91bmRGaWxsVHlwZSI6MCwiTWFyZ2luIjp7IiRpZCI6IjQwMDIiLCJUb3AiOjAuMCwiTGVmdCI6MC4wLCJSaWdodCI6MC4wLCJCb3R0b20iOjAuMH0sIlBhZGRpbmciOnsiJGlkIjoiNDAwMyIsIlRvcCI6MC4wLCJMZWZ0IjowLjAsIlJpZ2h0IjowLjAsIkJvdHRvbSI6MC4wfSwiQmFja2dyb3VuZCI6eyIkaWQiOiI0MDA0IiwiQ29sb3IiOnsiJGlkIjoiNDAwNSIsIkEiOjAsIlIiOjI1NSwiRyI6MjU1LCJCIjoyNTV9fSwiSXNWaXNpYmxlIjp0cnVlLCJXaWR0aCI6MC4wLCJIZWlnaHQiOjAuMCwiQm9yZGVyU3R5bGUiOnsiJGlkIjoiNDAwNiIsIkxpbmVDb2xvciI6bnVsbCwiTGluZVdlaWdodCI6MC4wLCJMaW5lVHlwZSI6MCwiUGFyZW50U3R5bGUiOm51bGx9LCJQYXJlbnRTdHlsZSI6bnVsbH0sIkRhdGVGb3JtYXQiOnsiJGlkIjoiNDAwNyIsIkZvcm1hdFN0cmluZyI6Ik1NTSB5eXl5IiwiU2VwYXJhdG9yIjoiLyIsIlVzZUludGVybmF0aW9uYWxEYXRlRm9ybWF0IjpmYWxzZSwiRGF0ZUlzVmlzaWJsZSI6dHJ1ZSwiVGltZUlzVmlzaWJsZSI6ZmFsc2UsIkhvdXJEaWdpdHMiOjEsIkFtUG1EZXNpZ25hdG9yIjoyLCJUcmltMDBNaW51dGVzIjpmYWxzZSwiTGFzdEtub3duVmlzaWJpbGl0eVN0YXRlIjpudWxsfSwiV2Vla051bWJlcmluZyI6eyIkaWQiOiI0MDA4IiwiRm9ybWF0IjowLCJJc1Zpc2libGUiOmZhbHNlLCJMYXN0S25vd25WaXNpYmlsaXR5U3RhdGUiOmZhbHNlfSwiSXNWaXNpYmxlIjp0cnVlLCJWYXJpYW5jZVN0eWxlIjp7IiRpZCI6IjQwMDkiLCJUZXh0U3R5bGUiOnsiJGlkIjoiNDAxMCIsIkZvbnRTZXR0aW5ncyI6eyIkaWQiOiI0MDExIiwiRm9udFNpemUiOjExLCJGb250TmFtZSI6IkNhbGlicmkiLCJJc0JvbGQiOmZhbHNlLCJJc0l0YWxpYyI6ZmFsc2UsIklzVW5kZXJsaW5lZCI6ZmFsc2UsIlBhcmVudFN0eWxlIjpudWxsfSwiQXV0b1NpemUiOjAsIkZvcmVncm91bmQiOnsiJGlkIjoiNDAxMiIsIkNvbG9yIjp7IiRpZCI6IjQwMTM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NDAxNCIsIlRvcCI6MC4wLCJMZWZ0IjowLjAsIlJpZ2h0IjowLjAsIkJvdHRvbSI6MC4wfSwiUGFkZGluZyI6eyIkaWQiOiI0MDE1IiwiVG9wIjowLjAsIkxlZnQiOjAuMCwiUmlnaHQiOjAuMCwiQm90dG9tIjowLjB9LCJCYWNrZ3JvdW5kIjp7IiRpZCI6IjQwMTYiLCJDb2xvciI6eyIkaWQiOiI0MDE3IiwiQSI6MCwiUiI6MCwiRyI6MCwiQiI6MH19LCJJc1Zpc2libGUiOnRydWUsIldpZHRoIjowLjAsIkhlaWdodCI6MC4wLCJCb3JkZXJTdHlsZSI6eyIkaWQiOiI0MDE4IiwiTGluZUNvbG9yIjpudWxsLCJMaW5lV2VpZ2h0IjowLjAsIkxpbmVUeXBlIjowLCJQYXJlbnRTdHlsZSI6bnVsbH0sIlBhcmVudFN0eWxlIjpudWxsfSwiUGFyZW50U3R5bGUiOm51bGx9LCJQYXJlbnRTdHlsZSI6bnVsbH0sIkluZGV4IjozOSwiU21hcnREdXJhdGlvbkFjdGl2YXRlZCI6ZmFsc2UsIkRhdGVGb3JtYXQiOnsiJHJlZiI6IjQwMDcifSwiV2Vla051bWJlcmluZyI6eyIkaWQiOiI0MDE5IiwiRm9ybWF0IjowLCJJc1Zpc2libGUiOmZhbHNlLCJMYXN0S25vd25WaXNpYmlsaXR5U3RhdGUiOmZhbHNlfSwiQmFzZWxpbmVEYXRhIjp7IiRpZCI6IjQwMjAiLCJTdGFydERhdGUiOiIyMDI0LTEyLTAxVDAwOjAwOjAwIiwiRW5kRGF0ZSI6IjIwMjUtMDMtMTBUMjM6NTk6MDAifSwiSWQiOiIwMDcwM2ZkNS1mYTA0LTQ4MWQtYmJjNC0zM2Y5ZTEwNmQwMGQiLCJJbXBvcnRJZCI6bnVsbCwiVGl0bGUiOiJSRiBTcGluIEZsaXBwZXI6IERldGFpbGVkIGRlc2lnbiAoTExCKSoiLCJOb3RlIjpudWxsLCJIeXBlcmxpbmsiOnsiJGlkIjoiNDAyMSIsIkFkZHJlc3MiOiIiLCJTdWJBZGRyZXNzIjoiIn0sIklzQ2hhbmdlZCI6ZmFsc2UsIklzTmV3IjpmYWxzZX19XSwiX21pbGVzdG9uZXMiOltdLCJJZCI6IjAwMDAwMDAwLTAwMDAtMDAwMC0wMDAwLTAwMDAwMDAwMDAwMCIsIklzU2luZ2xlSXRlbVJvdyI6dHJ1ZX0seyIkaWQiOiI0MDIyIiwiX3Rhc2tzIjpbeyIkaWQiOiI0MDIzIiwiX2F0dGFjaGVkTWlsZXN0b25lcyI6W10sIlRhc2tEZWZpbml0aW9uIjp7IiRpZCI6IjQwMjQiLCJHcm91cE5hbWUiOm51bGwsIlN0YXJ0RGF0ZSI6IjIwMjQtMTItMDFUMDA6MDA6MDAiLCJFbmREYXRlIjoiMjAyNS0wNC0xN1QyMzo1OTowMCIsIlBlcmNlbnRhZ2VDb21wbGV0ZSI6bnVsbCwiU3R5bGUiOnsiJGlkIjoiNDAyNSIsIlNoYXBlIjoxLCJTaGFwZVRoaWNrbmVzcyI6MCwiRHVyYXRpb25Gb3JtYXQiOjAsIkluY2x1ZGVOb25Xb3JraW5nRGF5c0luRHVyYXRpb24iOmZhbHNlLCJQZXJjZW50YWdlQ29tcGxldGVTdHlsZSI6eyIkaWQiOiI0MDI2IiwiRm9udFNldHRpbmdzIjp7IiRpZCI6IjQwMjciLCJGb250U2l6ZSI6MTAsIkZvbnROYW1lIjoiQ2FsaWJyaSIsIklzQm9sZCI6ZmFsc2UsIklzSXRhbGljIjpmYWxzZSwiSXNVbmRlcmxpbmVkIjpmYWxzZSwiUGFyZW50U3R5bGUiOm51bGx9LCJBdXRvU2l6ZSI6MCwiRm9yZWdyb3VuZCI6eyIkaWQiOiI0MDI4IiwiQ29sb3IiOnsiJGlkIjoiNDAyOSIsIkEiOjI1NSwiUiI6MjMyLCJHIjoyMzIsIkIiOjIzMn19LCJNYXhXaWR0aCI6MjAwLjAsIk1heEhlaWdodCI6IkluZmluaXR5IiwiU21hcnRGb3JlZ3JvdW5kSXNBY3RpdmUiOmZhbHNlLCJIb3Jpem9udGFsQWxpZ25tZW50IjoxLCJWZXJ0aWNhbEFsaWdubWVudCI6MSwiU21hcnRGb3JlZ3JvdW5kIjpudWxsLCJCYWNrZ3JvdW5kRmlsbFR5cGUiOjAsIk1hcmdpbiI6eyIkaWQiOiI0MDMwIiwiVG9wIjowLjAsIkxlZnQiOjAuMCwiUmlnaHQiOjAuMCwiQm90dG9tIjowLjB9LCJQYWRkaW5nIjp7IiRpZCI6IjQwMzEiLCJUb3AiOjAuMCwiTGVmdCI6MC4wLCJSaWdodCI6MC4wLCJCb3R0b20iOjAuMH0sIkJhY2tncm91bmQiOnsiJGlkIjoiNDAzMiIsIkNvbG9yIjp7IiRpZCI6IjQwMzMiLCJBIjo4OSwiUiI6MCwiRyI6MCwiQiI6MH19LCJJc1Zpc2libGUiOnRydWUsIldpZHRoIjowLjAsIkhlaWdodCI6MC4wLCJCb3JkZXJTdHlsZSI6eyIkaWQiOiI0MDM0IiwiTGluZUNvbG9yIjpudWxsLCJMaW5lV2VpZ2h0IjowLjAsIkxpbmVUeXBlIjowLCJQYXJlbnRTdHlsZSI6bnVsbH0sIlBhcmVudFN0eWxlIjpudWxsfSwiRHVyYXRpb25TdHlsZSI6eyIkaWQiOiI0MDM1IiwiRm9udFNldHRpbmdzIjp7IiRpZCI6IjQwMzYiLCJGb250U2l6ZSI6MTAsIkZvbnROYW1lIjoiQ2FsaWJyaSIsIklzQm9sZCI6ZmFsc2UsIklzSXRhbGljIjpmYWxzZSwiSXNVbmRlcmxpbmVkIjpmYWxzZSwiUGFyZW50U3R5bGUiOm51bGx9LCJBdXRvU2l6ZSI6MCwiRm9yZWdyb3VuZCI6eyIkaWQiOiI0MDM3IiwiQ29sb3IiOnsiJGlkIjoiNDAzOCIsIkEiOjI1NSwiUiI6MjM3LCJHIjoxMjUsIkIiOjQ5fX0sIk1heFdpZHRoIjoyMDAuMCwiTWF4SGVpZ2h0IjoiSW5maW5pdHkiLCJTbWFydEZvcmVncm91bmRJc0FjdGl2ZSI6ZmFsc2UsIkhvcml6b250YWxBbGlnbm1lbnQiOjAsIlZlcnRpY2FsQWxpZ25tZW50IjoxLCJTbWFydEZvcmVncm91bmQiOm51bGwsIkJhY2tncm91bmRGaWxsVHlwZSI6MCwiTWFyZ2luIjp7IiRpZCI6IjQwMzkiLCJUb3AiOjAuMCwiTGVmdCI6MC4wLCJSaWdodCI6MC4wLCJCb3R0b20iOjAuMH0sIlBhZGRpbmciOnsiJGlkIjoiNDA0MCIsIlRvcCI6MC4wLCJMZWZ0IjowLjAsIlJpZ2h0IjowLjAsIkJvdHRvbSI6MC4wfSwiQmFja2dyb3VuZCI6eyIkaWQiOiI0MDQxIiwiQ29sb3IiOnsiJGlkIjoiNDA0MiIsIkEiOjI1NSwiUiI6MjM3LCJHIjoxMjUsIkIiOjQ5fX0sIklzVmlzaWJsZSI6dHJ1ZSwiV2lkdGgiOjAuMCwiSGVpZ2h0IjowLjAsIkJvcmRlclN0eWxlIjp7IiRpZCI6IjQwNDMiLCJMaW5lQ29sb3IiOm51bGwsIkxpbmVXZWlnaHQiOjAuMCwiTGluZVR5cGUiOjAsIlBhcmVudFN0eWxlIjpudWxsfSwiUGFyZW50U3R5bGUiOm51bGx9LCJIb3Jpem9udGFsQ29ubmVjdG9yU3R5bGUiOnsiJGlkIjoiNDA0NCIsIkxpbmVDb2xvciI6eyIkaWQiOiI0MDQ1IiwiJHR5cGUiOiJOTFJFLkNvbW1vbi5Eb20uU29saWRDb2xvckJydXNoLCBOTFJFLkNvbW1vbiIsIkNvbG9yIjp7IiRpZCI6IjQwNDYiLCJBIjoyNTUsIlIiOjAsIkciOjAsIkIiOjB9fSwiTGluZVdlaWdodCI6MC4wLCJMaW5lVHlwZSI6MCwiUGFyZW50U3R5bGUiOm51bGx9LCJWZXJ0aWNhbENvbm5lY3RvclN0eWxlIjp7IiRpZCI6IjQwNDciLCJMaW5lQ29sb3IiOnsiJGlkIjoiNDA0OCIsIiR0eXBlIjoiTkxSRS5Db21tb24uRG9tLlNvbGlkQ29sb3JCcnVzaCwgTkxSRS5Db21tb24iLCJDb2xvciI6eyIkaWQiOiI0MDQ5IiwiQSI6MjU1LCJSIjowLCJHIjowLCJCIjowfX0sIkxpbmVXZWlnaHQiOjAuMCwiTGluZVR5cGUiOjAsIlBhcmVudFN0eWxlIjpudWxsfSwiTWFyZ2luIjpudWxsLCJTdGFydERhdGVQb3NpdGlvbiI6MywiRW5kRGF0ZVBvc2l0aW9uIjozLCJEYXRlSXNWaXNpYmxlIjp0cnVlLCJUaXRsZVBvc2l0aW9uIjo0LCJEdXJhdGlvblBvc2l0aW9uIjo2LCJQZXJjZW50YWdlQ29tcGxldGVkUG9zaXRpb24iOjIsIlZhcmlhbmNlUG9zaXRpb24iOjYsIlNwYWNpbmciOjMsIklzQmVsb3dUaW1lYmFuZCI6dHJ1ZSwiUGVyY2VudGFnZUNvbXBsZXRlU2hhcGVPcGFjaXR5IjozNSwiQmFzZWxpbmVTdHlsZSI6eyIkaWQiOiI0MDUwIiwiU2hhcGVTdHlsZSI6eyIkaWQiOiI0MDUxIiwiTWFyZ2luIjp7IiRpZCI6IjQwNTIiLCJUb3AiOjAuMCwiTGVmdCI6MC4wLCJSaWdodCI6MC4wLCJCb3R0b20iOjAuMH0sIlBhZGRpbmciOnsiJGlkIjoiNDA1MyIsIlRvcCI6MC4wLCJMZWZ0IjowLjAsIlJpZ2h0IjowLjAsIkJvdHRvbSI6MC4wfSwiQmFja2dyb3VuZCI6eyIkaWQiOiI0MDU0IiwiQ29sb3IiOnsiJGlkIjoiNDA1NSIsIkEiOjE1MywiUiI6MCwiRyI6MCwiQiI6MH19LCJJc1Zpc2libGUiOnRydWUsIldpZHRoIjowLjAsIkhlaWdodCI6MC4wLCJCb3JkZXJTdHlsZSI6eyIkaWQiOiI0MDU2IiwiTGluZUNvbG9yIjpudWxsLCJMaW5lV2VpZ2h0IjowLjAsIkxpbmVUeXBlIjowLCJQYXJlbnRTdHlsZSI6bnVsbH0sIlBhcmVudFN0eWxlIjpudWxsfSwiTWFyZ2luIjp7IiRpZCI6IjQwNTciLCJUb3AiOjAuMCwiTGVmdCI6MC4wLCJSaWdodCI6MC4wLCJCb3R0b20iOjAuMH0sIlBhZGRpbmciOnsiJGlkIjoiNDA1OCIsIlRvcCI6MC4wLCJMZWZ0IjowLjAsIlJpZ2h0IjowLjAsIkJvdHRvbSI6MC4wfSwiQmFja2dyb3VuZCI6bnVsbCwiSXNWaXNpYmxlIjp0cnVlLCJXaWR0aCI6MC4wLCJIZWlnaHQiOjAuMCwiQm9yZGVyU3R5bGUiOm51bGwsIlBhcmVudFN0eWxlIjpudWxsfSwiU2hhcGVTdHlsZSI6eyIkaWQiOiI0MDU5IiwiTWFyZ2luIjp7IiRpZCI6IjQwNjAiLCJUb3AiOjAuMCwiTGVmdCI6NC4wLCJSaWdodCI6NC4wLCJCb3R0b20iOjAuMH0sIlBhZGRpbmciOnsiJGlkIjoiNDA2MSIsIlRvcCI6MC4wLCJMZWZ0IjowLjAsIlJpZ2h0IjowLjAsIkJvdHRvbSI6MC4wfSwiQmFja2dyb3VuZCI6eyIkaWQiOiI0MDYyIiwiQ29sb3IiOnsiJGlkIjoiNDA2MyIsIkEiOjI1NSwiUiI6MTYwLCJHIjo0MywiQiI6MTQ3fX0sIklzVmlzaWJsZSI6dHJ1ZSwiV2lkdGgiOjAuMCwiSGVpZ2h0IjoxMC4wLCJCb3JkZXJTdHlsZSI6eyIkaWQiOiI0MDY0IiwiTGluZUNvbG9yIjp7IiRpZCI6IjQwNjUiLCIkdHlwZSI6Ik5MUkUuQ29tbW9uLkRvbS5Tb2xpZENvbG9yQnJ1c2gsIE5MUkUuQ29tbW9uIiwiQ29sb3IiOnsiJGlkIjoiNDA2NiIsIkEiOjI1NSwiUiI6MjM0LCJHIjoyMiwiQiI6MzB9fSwiTGluZVdlaWdodCI6MC4wLCJMaW5lVHlwZSI6MCwiUGFyZW50U3R5bGUiOm51bGx9LCJQYXJlbnRTdHlsZSI6bnVsbH0sIlRpdGxlU3R5bGUiOnsiJGlkIjoiNDA2NyIsIkZvbnRTZXR0aW5ncyI6eyIkaWQiOiI0MDY4IiwiRm9udFNpemUiOjExLCJGb250TmFtZSI6IkNhbGlicmkiLCJJc0JvbGQiOmZhbHNlLCJJc0l0YWxpYyI6ZmFsc2UsIklzVW5kZXJsaW5lZCI6ZmFsc2UsIlBhcmVudFN0eWxlIjpudWxsfSwiQXV0b1NpemUiOjAsIkZvcmVncm91bmQiOnsiJGlkIjoiNDA2OSIsIkNvbG9yIjp7IiRpZCI6IjQwNzAiLCJBIjoyNTUsIlIiOjAsIkciOjAsIkIiOjB9fSwiTWF4V2lkdGgiOjcyMC4wLCJNYXhIZWlnaHQiOiJJbmZpbml0eSIsIlNtYXJ0Rm9yZWdyb3VuZElzQWN0aXZlIjpmYWxzZSwiSG9yaXpvbnRhbEFsaWdubWVudCI6MCwiVmVydGljYWxBbGlnbm1lbnQiOjEsIlNtYXJ0Rm9yZWdyb3VuZCI6bnVsbCwiQmFja2dyb3VuZEZpbGxUeXBlIjowLCJNYXJnaW4iOnsiJGlkIjoiNDA3MSIsIlRvcCI6MC4wLCJMZWZ0IjowLjAsIlJpZ2h0IjowLjAsIkJvdHRvbSI6MC4wfSwiUGFkZGluZyI6eyIkaWQiOiI0MDcyIiwiVG9wIjowLjAsIkxlZnQiOjAuMCwiUmlnaHQiOjAuMCwiQm90dG9tIjowLjB9LCJCYWNrZ3JvdW5kIjp7IiRpZCI6IjQwNzMiLCJDb2xvciI6eyIkaWQiOiI0MDc0IiwiQSI6MCwiUiI6MjU1LCJHIjoyNTUsIkIiOjI1NX19LCJJc1Zpc2libGUiOnRydWUsIldpZHRoIjowLjAsIkhlaWdodCI6MC4wLCJCb3JkZXJTdHlsZSI6eyIkaWQiOiI0MDc1IiwiTGluZUNvbG9yIjpudWxsLCJMaW5lV2VpZ2h0IjowLjAsIkxpbmVUeXBlIjowLCJQYXJlbnRTdHlsZSI6bnVsbH0sIlBhcmVudFN0eWxlIjpudWxsfSwiRGF0ZVN0eWxlIjp7IiRpZCI6IjQwNzYiLCJGb250U2V0dGluZ3MiOnsiJGlkIjoiNDA3NyIsIkZvbnRTaXplIjoxMCwiRm9udE5hbWUiOiJDYWxpYnJpIiwiSXNCb2xkIjpmYWxzZSwiSXNJdGFsaWMiOmZhbHNlLCJJc1VuZGVybGluZWQiOmZhbHNlLCJQYXJlbnRTdHlsZSI6bnVsbH0sIkF1dG9TaXplIjowLCJGb3JlZ3JvdW5kIjp7IiRpZCI6IjQwNzgiLCJDb2xvciI6eyIkaWQiOiI0MDc5IiwiQSI6MjU1LCJSIjoxNCwiRyI6NDAsIkIiOjY1fX0sIk1heFdpZHRoIjoyMDAuMCwiTWF4SGVpZ2h0IjoiSW5maW5pdHkiLCJTbWFydEZvcmVncm91bmRJc0FjdGl2ZSI6ZmFsc2UsIkhvcml6b250YWxBbGlnbm1lbnQiOjIsIlZlcnRpY2FsQWxpZ25tZW50IjoxLCJTbWFydEZvcmVncm91bmQiOm51bGwsIkJhY2tncm91bmRGaWxsVHlwZSI6MCwiTWFyZ2luIjp7IiRpZCI6IjQwODAiLCJUb3AiOjAuMCwiTGVmdCI6MC4wLCJSaWdodCI6MC4wLCJCb3R0b20iOjAuMH0sIlBhZGRpbmciOnsiJGlkIjoiNDA4MSIsIlRvcCI6MC4wLCJMZWZ0IjowLjAsIlJpZ2h0IjowLjAsIkJvdHRvbSI6MC4wfSwiQmFja2dyb3VuZCI6eyIkaWQiOiI0MDgyIiwiQ29sb3IiOnsiJGlkIjoiNDA4MyIsIkEiOjAsIlIiOjI1NSwiRyI6MjU1LCJCIjoyNTV9fSwiSXNWaXNpYmxlIjp0cnVlLCJXaWR0aCI6MC4wLCJIZWlnaHQiOjAuMCwiQm9yZGVyU3R5bGUiOnsiJGlkIjoiNDA4NCIsIkxpbmVDb2xvciI6bnVsbCwiTGluZVdlaWdodCI6MC4wLCJMaW5lVHlwZSI6MCwiUGFyZW50U3R5bGUiOm51bGx9LCJQYXJlbnRTdHlsZSI6bnVsbH0sIkRhdGVGb3JtYXQiOnsiJGlkIjoiNDA4NSIsIkZvcm1hdFN0cmluZyI6Ik1NTSB5eXl5IiwiU2VwYXJhdG9yIjoiLyIsIlVzZUludGVybmF0aW9uYWxEYXRlRm9ybWF0IjpmYWxzZSwiRGF0ZUlzVmlzaWJsZSI6dHJ1ZSwiVGltZUlzVmlzaWJsZSI6ZmFsc2UsIkhvdXJEaWdpdHMiOjEsIkFtUG1EZXNpZ25hdG9yIjoyLCJUcmltMDBNaW51dGVzIjpmYWxzZSwiTGFzdEtub3duVmlzaWJpbGl0eVN0YXRlIjpudWxsfSwiV2Vla051bWJlcmluZyI6eyIkaWQiOiI0MDg2IiwiRm9ybWF0IjowLCJJc1Zpc2libGUiOmZhbHNlLCJMYXN0S25vd25WaXNpYmlsaXR5U3RhdGUiOmZhbHNlfSwiSXNWaXNpYmxlIjp0cnVlLCJWYXJpYW5jZVN0eWxlIjp7IiRpZCI6IjQwODciLCJUZXh0U3R5bGUiOnsiJGlkIjoiNDA4OCIsIkZvbnRTZXR0aW5ncyI6eyIkaWQiOiI0MDg5IiwiRm9udFNpemUiOjExLCJGb250TmFtZSI6IkNhbGlicmkiLCJJc0JvbGQiOmZhbHNlLCJJc0l0YWxpYyI6ZmFsc2UsIklzVW5kZXJsaW5lZCI6ZmFsc2UsIlBhcmVudFN0eWxlIjpudWxsfSwiQXV0b1NpemUiOjAsIkZvcmVncm91bmQiOnsiJGlkIjoiNDA5MCIsIkNvbG9yIjp7IiRpZCI6IjQwOTE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NDA5MiIsIlRvcCI6MC4wLCJMZWZ0IjowLjAsIlJpZ2h0IjowLjAsIkJvdHRvbSI6MC4wfSwiUGFkZGluZyI6eyIkaWQiOiI0MDkzIiwiVG9wIjowLjAsIkxlZnQiOjAuMCwiUmlnaHQiOjAuMCwiQm90dG9tIjowLjB9LCJCYWNrZ3JvdW5kIjp7IiRpZCI6IjQwOTQiLCJDb2xvciI6eyIkaWQiOiI0MDk1IiwiQSI6MCwiUiI6MCwiRyI6MCwiQiI6MH19LCJJc1Zpc2libGUiOnRydWUsIldpZHRoIjowLjAsIkhlaWdodCI6MC4wLCJCb3JkZXJTdHlsZSI6eyIkaWQiOiI0MDk2IiwiTGluZUNvbG9yIjpudWxsLCJMaW5lV2VpZ2h0IjowLjAsIkxpbmVUeXBlIjowLCJQYXJlbnRTdHlsZSI6bnVsbH0sIlBhcmVudFN0eWxlIjpudWxsfSwiUGFyZW50U3R5bGUiOm51bGx9LCJQYXJlbnRTdHlsZSI6bnVsbH0sIkluZGV4Ijo0MCwiU21hcnREdXJhdGlvbkFjdGl2YXRlZCI6ZmFsc2UsIkRhdGVGb3JtYXQiOnsiJHJlZiI6IjQwODUifSwiV2Vla051bWJlcmluZyI6eyIkaWQiOiI0MDk3IiwiRm9ybWF0IjowLCJJc1Zpc2libGUiOmZhbHNlLCJMYXN0S25vd25WaXNpYmlsaXR5U3RhdGUiOmZhbHNlfSwiQmFzZWxpbmVEYXRhIjp7IiRpZCI6IjQwOTgiLCJTdGFydERhdGUiOiIyMDI0LTEyLTAxVDAwOjAwOjAwIiwiRW5kRGF0ZSI6IjIwMjUtMDQtMTdUMjM6NTk6MDAifSwiSWQiOiI1OTBiODI1My1lNzRhLTRkYjgtOTcxMy0wOGEwYjk3ODkxZTciLCJJbXBvcnRJZCI6bnVsbCwiVGl0bGUiOiJPb0IgVkggJiBTdXBwb3J0OiBEZXNpZ24gcGhhc2UgKExMQikqIiwiTm90ZSI6bnVsbCwiSHlwZXJsaW5rIjp7IiRpZCI6IjQwOTkiLCJBZGRyZXNzIjoiIiwiU3ViQWRkcmVzcyI6IiJ9LCJJc0NoYW5nZWQiOmZhbHNlLCJJc05ldyI6ZmFsc2V9fV0sIl9taWxlc3RvbmVzIjpbXSwiSWQiOiIwMDAwMDAwMC0wMDAwLTAwMDAtMDAwMC0wMDAwMDAwMDAwMDAiLCJJc1NpbmdsZUl0ZW1Sb3ciOnRydWV9LHsiJGlkIjoiNDEwMCIsIl90YXNrcyI6W3siJGlkIjoiNDEwMSIsIl9hdHRhY2hlZE1pbGVzdG9uZXMiOltdLCJUYXNrRGVmaW5pdGlvbiI6eyIkaWQiOiI0MTAyIiwiR3JvdXBOYW1lIjpudWxsLCJTdGFydERhdGUiOiIyMDI1LTA0LTE4VDAwOjAwOjAwIiwiRW5kRGF0ZSI6IjIwMjYtMDEtMTRUMjM6NTk6MDAiLCJQZXJjZW50YWdlQ29tcGxldGUiOm51bGwsIlN0eWxlIjp7IiRpZCI6IjQxMDMiLCJTaGFwZSI6MSwiU2hhcGVUaGlja25lc3MiOjAsIkR1cmF0aW9uRm9ybWF0IjowLCJJbmNsdWRlTm9uV29ya2luZ0RheXNJbkR1cmF0aW9uIjpmYWxzZSwiUGVyY2VudGFnZUNvbXBsZXRlU3R5bGUiOnsiJGlkIjoiNDEwNCIsIkZvbnRTZXR0aW5ncyI6eyIkaWQiOiI0MTA1IiwiRm9udFNpemUiOjEwLCJGb250TmFtZSI6IkNhbGlicmkiLCJJc0JvbGQiOmZhbHNlLCJJc0l0YWxpYyI6ZmFsc2UsIklzVW5kZXJsaW5lZCI6ZmFsc2UsIlBhcmVudFN0eWxlIjpudWxsfSwiQXV0b1NpemUiOjAsIkZvcmVncm91bmQiOnsiJGlkIjoiNDEwNiIsIkNvbG9yIjp7IiRpZCI6IjQxMDciLCJBIjoyNTUsIlIiOjIzOCwiRyI6MjM2LCJCIjoyMjV9fSwiTWF4V2lkdGgiOjIwMC4wLCJNYXhIZWlnaHQiOiJJbmZpbml0eSIsIlNtYXJ0Rm9yZWdyb3VuZElzQWN0aXZlIjpmYWxzZSwiSG9yaXpvbnRhbEFsaWdubWVudCI6MSwiVmVydGljYWxBbGlnbm1lbnQiOjEsIlNtYXJ0Rm9yZWdyb3VuZCI6bnVsbCwiQmFja2dyb3VuZEZpbGxUeXBlIjowLCJNYXJnaW4iOnsiJGlkIjoiNDEwOCIsIlRvcCI6MC4wLCJMZWZ0IjowLjAsIlJpZ2h0IjowLjAsIkJvdHRvbSI6MC4wfSwiUGFkZGluZyI6eyIkaWQiOiI0MTA5IiwiVG9wIjowLjAsIkxlZnQiOjAuMCwiUmlnaHQiOjAuMCwiQm90dG9tIjowLjB9LCJCYWNrZ3JvdW5kIjp7IiRpZCI6IjQxMTAiLCJDb2xvciI6eyIkaWQiOiI0MTExIiwiQSI6ODksIlIiOjAsIkciOjAsIkIiOjB9fSwiSXNWaXNpYmxlIjp0cnVlLCJXaWR0aCI6MC4wLCJIZWlnaHQiOjAuMCwiQm9yZGVyU3R5bGUiOnsiJGlkIjoiNDExMiIsIkxpbmVDb2xvciI6bnVsbCwiTGluZVdlaWdodCI6MC4wLCJMaW5lVHlwZSI6MCwiUGFyZW50U3R5bGUiOm51bGx9LCJQYXJlbnRTdHlsZSI6bnVsbH0sIkR1cmF0aW9uU3R5bGUiOnsiJGlkIjoiNDExMyIsIkZvbnRTZXR0aW5ncyI6eyIkaWQiOiI0MTE0IiwiRm9udFNpemUiOjEwLCJGb250TmFtZSI6IkNhbGlicmkiLCJJc0JvbGQiOmZhbHNlLCJJc0l0YWxpYyI6ZmFsc2UsIklzVW5kZXJsaW5lZCI6ZmFsc2UsIlBhcmVudFN0eWxlIjpudWxsfSwiQXV0b1NpemUiOjAsIkZvcmVncm91bmQiOnsiJGlkIjoiNDExNSIsIkNvbG9yIjp7IiRpZCI6IjQxMTYiLCJBIjoyNTUsIlIiOjIzNywiRyI6MTI1LCJCIjo0OX19LCJNYXhXaWR0aCI6MjAwLjAsIk1heEhlaWdodCI6IkluZmluaXR5IiwiU21hcnRGb3JlZ3JvdW5kSXNBY3RpdmUiOmZhbHNlLCJIb3Jpem9udGFsQWxpZ25tZW50IjowLCJWZXJ0aWNhbEFsaWdubWVudCI6MSwiU21hcnRGb3JlZ3JvdW5kIjpudWxsLCJCYWNrZ3JvdW5kRmlsbFR5cGUiOjAsIk1hcmdpbiI6eyIkaWQiOiI0MTE3IiwiVG9wIjowLjAsIkxlZnQiOjAuMCwiUmlnaHQiOjAuMCwiQm90dG9tIjowLjB9LCJQYWRkaW5nIjp7IiRpZCI6IjQxMTgiLCJUb3AiOjAuMCwiTGVmdCI6MC4wLCJSaWdodCI6MC4wLCJCb3R0b20iOjAuMH0sIkJhY2tncm91bmQiOnsiJGlkIjoiNDExOSIsIkNvbG9yIjp7IiRpZCI6IjQxMjAiLCJBIjoyNTUsIlIiOjIzNywiRyI6MTI1LCJCIjo0OX19LCJJc1Zpc2libGUiOnRydWUsIldpZHRoIjowLjAsIkhlaWdodCI6MC4wLCJCb3JkZXJTdHlsZSI6eyIkaWQiOiI0MTIxIiwiTGluZUNvbG9yIjpudWxsLCJMaW5lV2VpZ2h0IjowLjAsIkxpbmVUeXBlIjowLCJQYXJlbnRTdHlsZSI6bnVsbH0sIlBhcmVudFN0eWxlIjpudWxsfSwiSG9yaXpvbnRhbENvbm5lY3RvclN0eWxlIjp7IiRpZCI6IjQxMjIiLCJMaW5lQ29sb3IiOnsiJGlkIjoiNDEyMyIsIiR0eXBlIjoiTkxSRS5Db21tb24uRG9tLlNvbGlkQ29sb3JCcnVzaCwgTkxSRS5Db21tb24iLCJDb2xvciI6eyIkaWQiOiI0MTI0IiwiQSI6MjU1LCJSIjowLCJHIjowLCJCIjowfX0sIkxpbmVXZWlnaHQiOjAuMCwiTGluZVR5cGUiOjAsIlBhcmVudFN0eWxlIjpudWxsfSwiVmVydGljYWxDb25uZWN0b3JTdHlsZSI6eyIkaWQiOiI0MTI1IiwiTGluZUNvbG9yIjp7IiRpZCI6IjQxMjYiLCIkdHlwZSI6Ik5MUkUuQ29tbW9uLkRvbS5Tb2xpZENvbG9yQnJ1c2gsIE5MUkUuQ29tbW9uIiwiQ29sb3IiOnsiJGlkIjoiNDEyNyIsIkEiOjI1NSwiUiI6MCwiRyI6MCwiQiI6MH19LCJMaW5lV2VpZ2h0IjowLjAsIkxpbmVUeXBlIjowLCJQYXJlbnRTdHlsZSI6bnVsbH0sIk1hcmdpbiI6bnVsbCwiU3RhcnREYXRlUG9zaXRpb24iOjMsIkVuZERhdGVQb3NpdGlvbiI6MywiRGF0ZUlzVmlzaWJsZSI6dHJ1ZSwiVGl0bGVQb3NpdGlvbiI6NCwiRHVyYXRpb25Qb3NpdGlvbiI6NiwiUGVyY2VudGFnZUNvbXBsZXRlZFBvc2l0aW9uIjoyLCJWYXJpYW5jZVBvc2l0aW9uIjo2LCJTcGFjaW5nIjozLCJJc0JlbG93VGltZWJhbmQiOnRydWUsIlBlcmNlbnRhZ2VDb21wbGV0ZVNoYXBlT3BhY2l0eSI6MzUsIkJhc2VsaW5lU3R5bGUiOnsiJGlkIjoiNDEyOCIsIlNoYXBlU3R5bGUiOnsiJGlkIjoiNDEyOSIsIk1hcmdpbiI6eyIkaWQiOiI0MTMwIiwiVG9wIjowLjAsIkxlZnQiOjAuMCwiUmlnaHQiOjAuMCwiQm90dG9tIjowLjB9LCJQYWRkaW5nIjp7IiRpZCI6IjQxMzEiLCJUb3AiOjAuMCwiTGVmdCI6MC4wLCJSaWdodCI6MC4wLCJCb3R0b20iOjAuMH0sIkJhY2tncm91bmQiOnsiJGlkIjoiNDEzMiIsIkNvbG9yIjp7IiRpZCI6IjQxMzMiLCJBIjoxNTMsIlIiOjAsIkciOjAsIkIiOjB9fSwiSXNWaXNpYmxlIjp0cnVlLCJXaWR0aCI6MC4wLCJIZWlnaHQiOjAuMCwiQm9yZGVyU3R5bGUiOnsiJGlkIjoiNDEzNCIsIkxpbmVDb2xvciI6bnVsbCwiTGluZVdlaWdodCI6MC4wLCJMaW5lVHlwZSI6MCwiUGFyZW50U3R5bGUiOm51bGx9LCJQYXJlbnRTdHlsZSI6bnVsbH0sIk1hcmdpbiI6eyIkaWQiOiI0MTM1IiwiVG9wIjowLjAsIkxlZnQiOjAuMCwiUmlnaHQiOjAuMCwiQm90dG9tIjowLjB9LCJQYWRkaW5nIjp7IiRpZCI6IjQxMzYiLCJUb3AiOjAuMCwiTGVmdCI6MC4wLCJSaWdodCI6MC4wLCJCb3R0b20iOjAuMH0sIkJhY2tncm91bmQiOm51bGwsIklzVmlzaWJsZSI6dHJ1ZSwiV2lkdGgiOjAuMCwiSGVpZ2h0IjowLjAsIkJvcmRlclN0eWxlIjpudWxsLCJQYXJlbnRTdHlsZSI6bnVsbH0sIlNoYXBlU3R5bGUiOnsiJGlkIjoiNDEzNyIsIk1hcmdpbiI6eyIkaWQiOiI0MTM4IiwiVG9wIjowLjAsIkxlZnQiOjQuMCwiUmlnaHQiOjQuMCwiQm90dG9tIjowLjB9LCJQYWRkaW5nIjp7IiRpZCI6IjQxMzkiLCJUb3AiOjAuMCwiTGVmdCI6MC4wLCJSaWdodCI6MC4wLCJCb3R0b20iOjAuMH0sIkJhY2tncm91bmQiOnsiJGlkIjoiNDE0MCIsIkNvbG9yIjp7IiRpZCI6IjQxNDEiLCJBIjoyNTUsIlIiOjE2MCwiRyI6NDMsIkIiOjE0N319LCJJc1Zpc2libGUiOnRydWUsIldpZHRoIjowLjAsIkhlaWdodCI6MTAuMCwiQm9yZGVyU3R5bGUiOnsiJGlkIjoiNDE0MiIsIkxpbmVDb2xvciI6eyIkaWQiOiI0MTQzIiwiJHR5cGUiOiJOTFJFLkNvbW1vbi5Eb20uU29saWRDb2xvckJydXNoLCBOTFJFLkNvbW1vbiIsIkNvbG9yIjp7IiRpZCI6IjQxNDQiLCJBIjoyNTUsIlIiOjIzNCwiRyI6MjIsIkIiOjMwfX0sIkxpbmVXZWlnaHQiOjAuMCwiTGluZVR5cGUiOjAsIlBhcmVudFN0eWxlIjpudWxsfSwiUGFyZW50U3R5bGUiOm51bGx9LCJUaXRsZVN0eWxlIjp7IiRpZCI6IjQxNDUiLCJGb250U2V0dGluZ3MiOnsiJGlkIjoiNDE0NiIsIkZvbnRTaXplIjoxMSwiRm9udE5hbWUiOiJDYWxpYnJpIiwiSXNCb2xkIjpmYWxzZSwiSXNJdGFsaWMiOmZhbHNlLCJJc1VuZGVybGluZWQiOmZhbHNlLCJQYXJlbnRTdHlsZSI6bnVsbH0sIkF1dG9TaXplIjowLCJGb3JlZ3JvdW5kIjp7IiRpZCI6IjQxNDciLCJDb2xvciI6eyIkaWQiOiI0MTQ4IiwiQSI6MjU1LCJSIjowLCJHIjowLCJCIjowfX0sIk1heFdpZHRoIjo3MjAuMCwiTWF4SGVpZ2h0IjoiSW5maW5pdHkiLCJTbWFydEZvcmVncm91bmRJc0FjdGl2ZSI6ZmFsc2UsIkhvcml6b250YWxBbGlnbm1lbnQiOjEsIlZlcnRpY2FsQWxpZ25tZW50IjoxLCJTbWFydEZvcmVncm91bmQiOm51bGwsIkJhY2tncm91bmRGaWxsVHlwZSI6MCwiTWFyZ2luIjp7IiRpZCI6IjQxNDkiLCJUb3AiOjAuMCwiTGVmdCI6MC4wLCJSaWdodCI6MC4wLCJCb3R0b20iOjAuMH0sIlBhZGRpbmciOnsiJGlkIjoiNDE1MCIsIlRvcCI6MC4wLCJMZWZ0IjowLjAsIlJpZ2h0IjowLjAsIkJvdHRvbSI6MC4wfSwiQmFja2dyb3VuZCI6eyIkaWQiOiI0MTUxIiwiQ29sb3IiOnsiJGlkIjoiNDE1MiIsIkEiOjAsIlIiOjI1NSwiRyI6MjU1LCJCIjoyNTV9fSwiSXNWaXNpYmxlIjp0cnVlLCJXaWR0aCI6MC4wLCJIZWlnaHQiOjAuMCwiQm9yZGVyU3R5bGUiOnsiJGlkIjoiNDE1MyIsIkxpbmVDb2xvciI6bnVsbCwiTGluZVdlaWdodCI6MC4wLCJMaW5lVHlwZSI6MCwiUGFyZW50U3R5bGUiOm51bGx9LCJQYXJlbnRTdHlsZSI6bnVsbH0sIkRhdGVTdHlsZSI6eyIkaWQiOiI0MTU0IiwiRm9udFNldHRpbmdzIjp7IiRpZCI6IjQxNTUiLCJGb250U2l6ZSI6MTAsIkZvbnROYW1lIjoiQ2FsaWJyaSIsIklzQm9sZCI6ZmFsc2UsIklzSXRhbGljIjpmYWxzZSwiSXNVbmRlcmxpbmVkIjpmYWxzZSwiUGFyZW50U3R5bGUiOm51bGx9LCJBdXRvU2l6ZSI6MCwiRm9yZWdyb3VuZCI6eyIkaWQiOiI0MTU2IiwiQ29sb3IiOnsiJGlkIjoiNDE1NyIsIkEiOjI1NSwiUiI6MTQsIkciOjQwLCJCIjo2NX19LCJNYXhXaWR0aCI6MjAwLjAsIk1heEhlaWdodCI6IkluZmluaXR5IiwiU21hcnRGb3JlZ3JvdW5kSXNBY3RpdmUiOmZhbHNlLCJIb3Jpem9udGFsQWxpZ25tZW50IjoyLCJWZXJ0aWNhbEFsaWdubWVudCI6MSwiU21hcnRGb3JlZ3JvdW5kIjpudWxsLCJCYWNrZ3JvdW5kRmlsbFR5cGUiOjAsIk1hcmdpbiI6eyIkaWQiOiI0MTU4IiwiVG9wIjowLjAsIkxlZnQiOjAuMCwiUmlnaHQiOjAuMCwiQm90dG9tIjowLjB9LCJQYWRkaW5nIjp7IiRpZCI6IjQxNTkiLCJUb3AiOjAuMCwiTGVmdCI6MC4wLCJSaWdodCI6MC4wLCJCb3R0b20iOjAuMH0sIkJhY2tncm91bmQiOnsiJGlkIjoiNDE2MCIsIkNvbG9yIjp7IiRpZCI6IjQxNjEiLCJBIjowLCJSIjoyNTUsIkciOjI1NSwiQiI6MjU1fX0sIklzVmlzaWJsZSI6dHJ1ZSwiV2lkdGgiOjAuMCwiSGVpZ2h0IjowLjAsIkJvcmRlclN0eWxlIjp7IiRpZCI6IjQxNjIiLCJMaW5lQ29sb3IiOm51bGwsIkxpbmVXZWlnaHQiOjAuMCwiTGluZVR5cGUiOjAsIlBhcmVudFN0eWxlIjpudWxsfSwiUGFyZW50U3R5bGUiOm51bGx9LCJEYXRlRm9ybWF0Ijp7IiRpZCI6IjQxNjMiLCJGb3JtYXRTdHJpbmciOiJNTU0geXl5eSIsIlNlcGFyYXRvciI6Ii8iLCJVc2VJbnRlcm5hdGlvbmFsRGF0ZUZvcm1hdCI6ZmFsc2UsIkRhdGVJc1Zpc2libGUiOnRydWUsIlRpbWVJc1Zpc2libGUiOmZhbHNlLCJIb3VyRGlnaXRzIjoxLCJBbVBtRGVzaWduYXRvciI6MiwiVHJpbTAwTWludXRlcyI6ZmFsc2UsIkxhc3RLbm93blZpc2liaWxpdHlTdGF0ZSI6bnVsbH0sIldlZWtOdW1iZXJpbmciOnsiJGlkIjoiNDE2NCIsIkZvcm1hdCI6MCwiSXNWaXNpYmxlIjpmYWxzZSwiTGFzdEtub3duVmlzaWJpbGl0eVN0YXRlIjpmYWxzZX0sIklzVmlzaWJsZSI6dHJ1ZSwiVmFyaWFuY2VTdHlsZSI6eyIkaWQiOiI0MTY1IiwiVGV4dFN0eWxlIjp7IiRpZCI6IjQxNjYiLCJGb250U2V0dGluZ3MiOnsiJGlkIjoiNDE2NyIsIkZvbnRTaXplIjoxMSwiRm9udE5hbWUiOiJDYWxpYnJpIiwiSXNCb2xkIjpmYWxzZSwiSXNJdGFsaWMiOmZhbHNlLCJJc1VuZGVybGluZWQiOmZhbHNlLCJQYXJlbnRTdHlsZSI6bnVsbH0sIkF1dG9TaXplIjowLCJGb3JlZ3JvdW5kIjp7IiRpZCI6IjQxNjgiLCJDb2xvciI6eyIkaWQiOiI0MTY5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QxNzAiLCJUb3AiOjAuMCwiTGVmdCI6MC4wLCJSaWdodCI6MC4wLCJCb3R0b20iOjAuMH0sIlBhZGRpbmciOnsiJGlkIjoiNDE3MSIsIlRvcCI6MC4wLCJMZWZ0IjowLjAsIlJpZ2h0IjowLjAsIkJvdHRvbSI6MC4wfSwiQmFja2dyb3VuZCI6eyIkaWQiOiI0MTcyIiwiQ29sb3IiOnsiJGlkIjoiNDE3MyIsIkEiOjAsIlIiOjAsIkciOjAsIkIiOjB9fSwiSXNWaXNpYmxlIjp0cnVlLCJXaWR0aCI6MC4wLCJIZWlnaHQiOjAuMCwiQm9yZGVyU3R5bGUiOnsiJGlkIjoiNDE3NCIsIkxpbmVDb2xvciI6bnVsbCwiTGluZVdlaWdodCI6MC4wLCJMaW5lVHlwZSI6MCwiUGFyZW50U3R5bGUiOm51bGx9LCJQYXJlbnRTdHlsZSI6bnVsbH0sIlBhcmVudFN0eWxlIjpudWxsfSwiUGFyZW50U3R5bGUiOm51bGx9LCJJbmRleCI6NDEsIlNtYXJ0RHVyYXRpb25BY3RpdmF0ZWQiOmZhbHNlLCJEYXRlRm9ybWF0Ijp7IiRyZWYiOiI0MTYzIn0sIldlZWtOdW1iZXJpbmciOnsiJGlkIjoiNDE3NSIsIkZvcm1hdCI6MCwiSXNWaXNpYmxlIjpmYWxzZSwiTGFzdEtub3duVmlzaWJpbGl0eVN0YXRlIjpmYWxzZX0sIkJhc2VsaW5lRGF0YSI6eyIkaWQiOiI0MTc2IiwiU3RhcnREYXRlIjoiMjAyNS0wNC0xOFQwMDowMDowMCIsIkVuZERhdGUiOiIyMDI2LTAxLTE0VDIzOjU5OjAwIn0sIklkIjoiOWEyMGFiNjItOGE2Yi00NmQ1LWFkMjYtNGEyNGFhNWU4MWUyIiwiSW1wb3J0SWQiOm51bGwsIlRpdGxlIjoiT29CIFZIICYgU3VwcG9ydDogUHJvY3VyZW1lbnQgYW5kIE1hbnVmYWN0dXJpbmcgcGhhc2UgKExMQikiLCJOb3RlIjpudWxsLCJIeXBlcmxpbmsiOnsiJGlkIjoiNDE3NyIsIkFkZHJlc3MiOiIiLCJTdWJBZGRyZXNzIjoiIn0sIklzQ2hhbmdlZCI6ZmFsc2UsIklzTmV3IjpmYWxzZX19XSwiX21pbGVzdG9uZXMiOltdLCJJZCI6IjAwMDAwMDAwLTAwMDAtMDAwMC0wMDAwLTAwMDAwMDAwMDAwMCIsIklzU2luZ2xlSXRlbVJvdyI6dHJ1ZX0seyIkaWQiOiI0MTc4IiwiX3Rhc2tzIjpbeyIkaWQiOiI0MTc5IiwiX2F0dGFjaGVkTWlsZXN0b25lcyI6W10sIlRhc2tEZWZpbml0aW9uIjp7IiRpZCI6IjQxODAiLCJHcm91cE5hbWUiOm51bGwsIlN0YXJ0RGF0ZSI6IjIwMjYtMDEtMTVUMDA6MDA6MDAiLCJFbmREYXRlIjoiMjAyNi0wNi0yNVQyMzo1OTowMCIsIlBlcmNlbnRhZ2VDb21wbGV0ZSI6bnVsbCwiU3R5bGUiOnsiJGlkIjoiNDE4MSIsIlNoYXBlIjoxLCJTaGFwZVRoaWNrbmVzcyI6MCwiRHVyYXRpb25Gb3JtYXQiOjAsIkluY2x1ZGVOb25Xb3JraW5nRGF5c0luRHVyYXRpb24iOmZhbHNlLCJQZXJjZW50YWdlQ29tcGxldGVTdHlsZSI6eyIkaWQiOiI0MTgyIiwiRm9udFNldHRpbmdzIjp7IiRpZCI6IjQxODMiLCJGb250U2l6ZSI6MTAsIkZvbnROYW1lIjoiQ2FsaWJyaSIsIklzQm9sZCI6ZmFsc2UsIklzSXRhbGljIjpmYWxzZSwiSXNVbmRlcmxpbmVkIjpmYWxzZSwiUGFyZW50U3R5bGUiOm51bGx9LCJBdXRvU2l6ZSI6MCwiRm9yZWdyb3VuZCI6eyIkaWQiOiI0MTg0IiwiQ29sb3IiOnsiJGlkIjoiNDE4NSIsIkEiOjI1NSwiUiI6MjMyLCJHIjoyMzIsIkIiOjIzMn19LCJNYXhXaWR0aCI6MjAwLjAsIk1heEhlaWdodCI6IkluZmluaXR5IiwiU21hcnRGb3JlZ3JvdW5kSXNBY3RpdmUiOmZhbHNlLCJIb3Jpem9udGFsQWxpZ25tZW50IjoxLCJWZXJ0aWNhbEFsaWdubWVudCI6MSwiU21hcnRGb3JlZ3JvdW5kIjpudWxsLCJCYWNrZ3JvdW5kRmlsbFR5cGUiOjAsIk1hcmdpbiI6eyIkaWQiOiI0MTg2IiwiVG9wIjowLjAsIkxlZnQiOjAuMCwiUmlnaHQiOjAuMCwiQm90dG9tIjowLjB9LCJQYWRkaW5nIjp7IiRpZCI6IjQxODciLCJUb3AiOjAuMCwiTGVmdCI6MC4wLCJSaWdodCI6MC4wLCJCb3R0b20iOjAuMH0sIkJhY2tncm91bmQiOnsiJGlkIjoiNDE4OCIsIkNvbG9yIjp7IiRpZCI6IjQxODkiLCJBIjo4OSwiUiI6MCwiRyI6MCwiQiI6MH19LCJJc1Zpc2libGUiOnRydWUsIldpZHRoIjowLjAsIkhlaWdodCI6MC4wLCJCb3JkZXJTdHlsZSI6eyIkaWQiOiI0MTkwIiwiTGluZUNvbG9yIjpudWxsLCJMaW5lV2VpZ2h0IjowLjAsIkxpbmVUeXBlIjowLCJQYXJlbnRTdHlsZSI6bnVsbH0sIlBhcmVudFN0eWxlIjpudWxsfSwiRHVyYXRpb25TdHlsZSI6eyIkaWQiOiI0MTkxIiwiRm9udFNldHRpbmdzIjp7IiRpZCI6IjQxOTIiLCJGb250U2l6ZSI6MTAsIkZvbnROYW1lIjoiQ2FsaWJyaSIsIklzQm9sZCI6ZmFsc2UsIklzSXRhbGljIjpmYWxzZSwiSXNVbmRlcmxpbmVkIjpmYWxzZSwiUGFyZW50U3R5bGUiOm51bGx9LCJBdXRvU2l6ZSI6MCwiRm9yZWdyb3VuZCI6eyIkaWQiOiI0MTkzIiwiQ29sb3IiOnsiJGlkIjoiNDE5NCIsIkEiOjI1NSwiUiI6MjM3LCJHIjoxMjUsIkIiOjQ5fX0sIk1heFdpZHRoIjoyMDAuMCwiTWF4SGVpZ2h0IjoiSW5maW5pdHkiLCJTbWFydEZvcmVncm91bmRJc0FjdGl2ZSI6ZmFsc2UsIkhvcml6b250YWxBbGlnbm1lbnQiOjAsIlZlcnRpY2FsQWxpZ25tZW50IjoxLCJTbWFydEZvcmVncm91bmQiOm51bGwsIkJhY2tncm91bmRGaWxsVHlwZSI6MCwiTWFyZ2luIjp7IiRpZCI6IjQxOTUiLCJUb3AiOjAuMCwiTGVmdCI6MC4wLCJSaWdodCI6MC4wLCJCb3R0b20iOjAuMH0sIlBhZGRpbmciOnsiJGlkIjoiNDE5NiIsIlRvcCI6MC4wLCJMZWZ0IjowLjAsIlJpZ2h0IjowLjAsIkJvdHRvbSI6MC4wfSwiQmFja2dyb3VuZCI6eyIkaWQiOiI0MTk3IiwiQ29sb3IiOnsiJGlkIjoiNDE5OCIsIkEiOjI1NSwiUiI6MjM3LCJHIjoxMjUsIkIiOjQ5fX0sIklzVmlzaWJsZSI6dHJ1ZSwiV2lkdGgiOjAuMCwiSGVpZ2h0IjowLjAsIkJvcmRlclN0eWxlIjp7IiRpZCI6IjQxOTkiLCJMaW5lQ29sb3IiOm51bGwsIkxpbmVXZWlnaHQiOjAuMCwiTGluZVR5cGUiOjAsIlBhcmVudFN0eWxlIjpudWxsfSwiUGFyZW50U3R5bGUiOm51bGx9LCJIb3Jpem9udGFsQ29ubmVjdG9yU3R5bGUiOnsiJGlkIjoiNDIwMCIsIkxpbmVDb2xvciI6eyIkaWQiOiI0MjAxIiwiJHR5cGUiOiJOTFJFLkNvbW1vbi5Eb20uU29saWRDb2xvckJydXNoLCBOTFJFLkNvbW1vbiIsIkNvbG9yIjp7IiRpZCI6IjQyMDIiLCJBIjoyNTUsIlIiOjAsIkciOjAsIkIiOjB9fSwiTGluZVdlaWdodCI6MC4wLCJMaW5lVHlwZSI6MCwiUGFyZW50U3R5bGUiOm51bGx9LCJWZXJ0aWNhbENvbm5lY3RvclN0eWxlIjp7IiRpZCI6IjQyMDMiLCJMaW5lQ29sb3IiOnsiJGlkIjoiNDIwNCIsIiR0eXBlIjoiTkxSRS5Db21tb24uRG9tLlNvbGlkQ29sb3JCcnVzaCwgTkxSRS5Db21tb24iLCJDb2xvciI6eyIkaWQiOiI0MjA1IiwiQSI6MjU1LCJSIjowLCJHIjowLCJCIjowfX0sIkxpbmVXZWlnaHQiOjAuMCwiTGluZVR5cGUiOjAsIlBhcmVudFN0eWxlIjpudWxsfSwiTWFyZ2luIjpudWxsLCJTdGFydERhdGVQb3NpdGlvbiI6MywiRW5kRGF0ZVBvc2l0aW9uIjozLCJEYXRlSXNWaXNpYmxlIjp0cnVlLCJUaXRsZVBvc2l0aW9uIjo0LCJEdXJhdGlvblBvc2l0aW9uIjo2LCJQZXJjZW50YWdlQ29tcGxldGVkUG9zaXRpb24iOjIsIlZhcmlhbmNlUG9zaXRpb24iOjYsIlNwYWNpbmciOjMsIklzQmVsb3dUaW1lYmFuZCI6dHJ1ZSwiUGVyY2VudGFnZUNvbXBsZXRlU2hhcGVPcGFjaXR5IjozNSwiQmFzZWxpbmVTdHlsZSI6eyIkaWQiOiI0MjA2IiwiU2hhcGVTdHlsZSI6eyIkaWQiOiI0MjA3IiwiTWFyZ2luIjp7IiRpZCI6IjQyMDgiLCJUb3AiOjAuMCwiTGVmdCI6MC4wLCJSaWdodCI6MC4wLCJCb3R0b20iOjAuMH0sIlBhZGRpbmciOnsiJGlkIjoiNDIwOSIsIlRvcCI6MC4wLCJMZWZ0IjowLjAsIlJpZ2h0IjowLjAsIkJvdHRvbSI6MC4wfSwiQmFja2dyb3VuZCI6eyIkaWQiOiI0MjEwIiwiQ29sb3IiOnsiJGlkIjoiNDIxMSIsIkEiOjE1MywiUiI6MCwiRyI6MCwiQiI6MH19LCJJc1Zpc2libGUiOnRydWUsIldpZHRoIjowLjAsIkhlaWdodCI6MC4wLCJCb3JkZXJTdHlsZSI6eyIkaWQiOiI0MjEyIiwiTGluZUNvbG9yIjpudWxsLCJMaW5lV2VpZ2h0IjowLjAsIkxpbmVUeXBlIjowLCJQYXJlbnRTdHlsZSI6bnVsbH0sIlBhcmVudFN0eWxlIjpudWxsfSwiTWFyZ2luIjp7IiRpZCI6IjQyMTMiLCJUb3AiOjAuMCwiTGVmdCI6MC4wLCJSaWdodCI6MC4wLCJCb3R0b20iOjAuMH0sIlBhZGRpbmciOnsiJGlkIjoiNDIxNCIsIlRvcCI6MC4wLCJMZWZ0IjowLjAsIlJpZ2h0IjowLjAsIkJvdHRvbSI6MC4wfSwiQmFja2dyb3VuZCI6bnVsbCwiSXNWaXNpYmxlIjp0cnVlLCJXaWR0aCI6MC4wLCJIZWlnaHQiOjAuMCwiQm9yZGVyU3R5bGUiOm51bGwsIlBhcmVudFN0eWxlIjpudWxsfSwiU2hhcGVTdHlsZSI6eyIkaWQiOiI0MjE1IiwiTWFyZ2luIjp7IiRpZCI6IjQyMTYiLCJUb3AiOjAuMCwiTGVmdCI6NC4wLCJSaWdodCI6NC4wLCJCb3R0b20iOjAuMH0sIlBhZGRpbmciOnsiJGlkIjoiNDIxNyIsIlRvcCI6MC4wLCJMZWZ0IjowLjAsIlJpZ2h0IjowLjAsIkJvdHRvbSI6MC4wfSwiQmFja2dyb3VuZCI6eyIkaWQiOiI0MjE4IiwiQ29sb3IiOnsiJGlkIjoiNDIxOSIsIkEiOjI1NSwiUiI6MTYwLCJHIjo0MywiQiI6MTQ3fX0sIklzVmlzaWJsZSI6dHJ1ZSwiV2lkdGgiOjAuMCwiSGVpZ2h0IjoxMC4wLCJCb3JkZXJTdHlsZSI6eyIkaWQiOiI0MjIwIiwiTGluZUNvbG9yIjp7IiRpZCI6IjQyMjEiLCIkdHlwZSI6Ik5MUkUuQ29tbW9uLkRvbS5Tb2xpZENvbG9yQnJ1c2gsIE5MUkUuQ29tbW9uIiwiQ29sb3IiOnsiJGlkIjoiNDIyMiIsIkEiOjI1NSwiUiI6MjM0LCJHIjoyMiwiQiI6MzB9fSwiTGluZVdlaWdodCI6MC4wLCJMaW5lVHlwZSI6MCwiUGFyZW50U3R5bGUiOm51bGx9LCJQYXJlbnRTdHlsZSI6bnVsbH0sIlRpdGxlU3R5bGUiOnsiJGlkIjoiNDIyMyIsIkZvbnRTZXR0aW5ncyI6eyIkaWQiOiI0MjI0IiwiRm9udFNpemUiOjExLCJGb250TmFtZSI6IkNhbGlicmkiLCJJc0JvbGQiOmZhbHNlLCJJc0l0YWxpYyI6ZmFsc2UsIklzVW5kZXJsaW5lZCI6ZmFsc2UsIlBhcmVudFN0eWxlIjpudWxsfSwiQXV0b1NpemUiOjAsIkZvcmVncm91bmQiOnsiJGlkIjoiNDIyNSIsIkNvbG9yIjp7IiRpZCI6IjQyMjYiLCJBIjoyNTUsIlIiOjAsIkciOjAsIkIiOjB9fSwiTWF4V2lkdGgiOjcyMC4wLCJNYXhIZWlnaHQiOiJJbmZpbml0eSIsIlNtYXJ0Rm9yZWdyb3VuZElzQWN0aXZlIjpmYWxzZSwiSG9yaXpvbnRhbEFsaWdubWVudCI6MCwiVmVydGljYWxBbGlnbm1lbnQiOjEsIlNtYXJ0Rm9yZWdyb3VuZCI6bnVsbCwiQmFja2dyb3VuZEZpbGxUeXBlIjowLCJNYXJnaW4iOnsiJGlkIjoiNDIyNyIsIlRvcCI6MC4wLCJMZWZ0IjowLjAsIlJpZ2h0IjowLjAsIkJvdHRvbSI6MC4wfSwiUGFkZGluZyI6eyIkaWQiOiI0MjI4IiwiVG9wIjowLjAsIkxlZnQiOjAuMCwiUmlnaHQiOjAuMCwiQm90dG9tIjowLjB9LCJCYWNrZ3JvdW5kIjp7IiRpZCI6IjQyMjkiLCJDb2xvciI6eyIkaWQiOiI0MjMwIiwiQSI6MCwiUiI6MjU1LCJHIjoyNTUsIkIiOjI1NX19LCJJc1Zpc2libGUiOnRydWUsIldpZHRoIjowLjAsIkhlaWdodCI6MC4wLCJCb3JkZXJTdHlsZSI6eyIkaWQiOiI0MjMxIiwiTGluZUNvbG9yIjpudWxsLCJMaW5lV2VpZ2h0IjowLjAsIkxpbmVUeXBlIjowLCJQYXJlbnRTdHlsZSI6bnVsbH0sIlBhcmVudFN0eWxlIjpudWxsfSwiRGF0ZVN0eWxlIjp7IiRpZCI6IjQyMzIiLCJGb250U2V0dGluZ3MiOnsiJGlkIjoiNDIzMyIsIkZvbnRTaXplIjoxMCwiRm9udE5hbWUiOiJDYWxpYnJpIiwiSXNCb2xkIjpmYWxzZSwiSXNJdGFsaWMiOmZhbHNlLCJJc1VuZGVybGluZWQiOmZhbHNlLCJQYXJlbnRTdHlsZSI6bnVsbH0sIkF1dG9TaXplIjowLCJGb3JlZ3JvdW5kIjp7IiRpZCI6IjQyMzQiLCJDb2xvciI6eyIkaWQiOiI0MjM1IiwiQSI6MjU1LCJSIjoxNCwiRyI6NDAsIkIiOjY1fX0sIk1heFdpZHRoIjoyMDAuMCwiTWF4SGVpZ2h0IjoiSW5maW5pdHkiLCJTbWFydEZvcmVncm91bmRJc0FjdGl2ZSI6ZmFsc2UsIkhvcml6b250YWxBbGlnbm1lbnQiOjIsIlZlcnRpY2FsQWxpZ25tZW50IjoxLCJTbWFydEZvcmVncm91bmQiOm51bGwsIkJhY2tncm91bmRGaWxsVHlwZSI6MCwiTWFyZ2luIjp7IiRpZCI6IjQyMzYiLCJUb3AiOjAuMCwiTGVmdCI6MC4wLCJSaWdodCI6MC4wLCJCb3R0b20iOjAuMH0sIlBhZGRpbmciOnsiJGlkIjoiNDIzNyIsIlRvcCI6MC4wLCJMZWZ0IjowLjAsIlJpZ2h0IjowLjAsIkJvdHRvbSI6MC4wfSwiQmFja2dyb3VuZCI6eyIkaWQiOiI0MjM4IiwiQ29sb3IiOnsiJGlkIjoiNDIzOSIsIkEiOjAsIlIiOjI1NSwiRyI6MjU1LCJCIjoyNTV9fSwiSXNWaXNpYmxlIjp0cnVlLCJXaWR0aCI6MC4wLCJIZWlnaHQiOjAuMCwiQm9yZGVyU3R5bGUiOnsiJGlkIjoiNDI0MCIsIkxpbmVDb2xvciI6bnVsbCwiTGluZVdlaWdodCI6MC4wLCJMaW5lVHlwZSI6MCwiUGFyZW50U3R5bGUiOm51bGx9LCJQYXJlbnRTdHlsZSI6bnVsbH0sIkRhdGVGb3JtYXQiOnsiJGlkIjoiNDI0MSIsIkZvcm1hdFN0cmluZyI6Ik1NTSB5eXl5IiwiU2VwYXJhdG9yIjoiLyIsIlVzZUludGVybmF0aW9uYWxEYXRlRm9ybWF0IjpmYWxzZSwiRGF0ZUlzVmlzaWJsZSI6dHJ1ZSwiVGltZUlzVmlzaWJsZSI6ZmFsc2UsIkhvdXJEaWdpdHMiOjEsIkFtUG1EZXNpZ25hdG9yIjoyLCJUcmltMDBNaW51dGVzIjpmYWxzZSwiTGFzdEtub3duVmlzaWJpbGl0eVN0YXRlIjpudWxsfSwiV2Vla051bWJlcmluZyI6eyIkaWQiOiI0MjQyIiwiRm9ybWF0IjowLCJJc1Zpc2libGUiOmZhbHNlLCJMYXN0S25vd25WaXNpYmlsaXR5U3RhdGUiOmZhbHNlfSwiSXNWaXNpYmxlIjp0cnVlLCJWYXJpYW5jZVN0eWxlIjp7IiRpZCI6IjQyNDMiLCJUZXh0U3R5bGUiOnsiJGlkIjoiNDI0NCIsIkZvbnRTZXR0aW5ncyI6eyIkaWQiOiI0MjQ1IiwiRm9udFNpemUiOjExLCJGb250TmFtZSI6IkNhbGlicmkiLCJJc0JvbGQiOmZhbHNlLCJJc0l0YWxpYyI6ZmFsc2UsIklzVW5kZXJsaW5lZCI6ZmFsc2UsIlBhcmVudFN0eWxlIjpudWxsfSwiQXV0b1NpemUiOjAsIkZvcmVncm91bmQiOnsiJGlkIjoiNDI0NiIsIkNvbG9yIjp7IiRpZCI6IjQyNDc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NDI0OCIsIlRvcCI6MC4wLCJMZWZ0IjowLjAsIlJpZ2h0IjowLjAsIkJvdHRvbSI6MC4wfSwiUGFkZGluZyI6eyIkaWQiOiI0MjQ5IiwiVG9wIjowLjAsIkxlZnQiOjAuMCwiUmlnaHQiOjAuMCwiQm90dG9tIjowLjB9LCJCYWNrZ3JvdW5kIjp7IiRpZCI6IjQyNTAiLCJDb2xvciI6eyIkaWQiOiI0MjUxIiwiQSI6MCwiUiI6MCwiRyI6MCwiQiI6MH19LCJJc1Zpc2libGUiOnRydWUsIldpZHRoIjowLjAsIkhlaWdodCI6MC4wLCJCb3JkZXJTdHlsZSI6eyIkaWQiOiI0MjUyIiwiTGluZUNvbG9yIjpudWxsLCJMaW5lV2VpZ2h0IjowLjAsIkxpbmVUeXBlIjowLCJQYXJlbnRTdHlsZSI6bnVsbH0sIlBhcmVudFN0eWxlIjpudWxsfSwiUGFyZW50U3R5bGUiOm51bGx9LCJQYXJlbnRTdHlsZSI6bnVsbH0sIkluZGV4Ijo0MiwiU21hcnREdXJhdGlvbkFjdGl2YXRlZCI6ZmFsc2UsIkRhdGVGb3JtYXQiOnsiJHJlZiI6IjQyNDEifSwiV2Vla051bWJlcmluZyI6eyIkaWQiOiI0MjUzIiwiRm9ybWF0IjowLCJJc1Zpc2libGUiOmZhbHNlLCJMYXN0S25vd25WaXNpYmlsaXR5U3RhdGUiOmZhbHNlfSwiQmFzZWxpbmVEYXRhIjp7IiRpZCI6IjQyNTQiLCJTdGFydERhdGUiOiIyMDI2LTAxLTE1VDAwOjAwOjAwIiwiRW5kRGF0ZSI6IjIwMjYtMDYtMjVUMjM6NTk6MDAifSwiSWQiOiI2NzU0ODU2My1lZTZjLTRiN2EtOTZlYy1mNGFhMmIzNjJmODgiLCJJbXBvcnRJZCI6bnVsbCwiVGl0bGUiOiJPb0JHIEd1aWRlcywgVkgsIFN1cHBvcnQgJiBTbGl0czogIEluc3RhbGxhdGlvbiBwaGFzZSAoTExCKSIsIk5vdGUiOm51bGwsIkh5cGVybGluayI6eyIkaWQiOiI0MjU1IiwiQWRkcmVzcyI6IiIsIlN1YkFkZHJlc3MiOiIifSwiSXNDaGFuZ2VkIjpmYWxzZSwiSXNOZXciOmZhbHNlfX1dLCJfbWlsZXN0b25lcyI6W10sIklkIjoiMDAwMDAwMDAtMDAwMC0wMDAwLTAwMDAtMDAwMDAwMDAwMDAwIiwiSXNTaW5nbGVJdGVtUm93Ijp0cnVlfSx7IiRpZCI6IjQyNTYiLCJfdGFza3MiOlt7IiRpZCI6IjQyNTciLCJfYXR0YWNoZWRNaWxlc3RvbmVzIjpbXSwiVGFza0RlZmluaXRpb24iOnsiJGlkIjoiNDI1OCIsIkdyb3VwTmFtZSI6bnVsbCwiU3RhcnREYXRlIjoiMjAyNi0wNi0yNlQwMDowMDowMCIsIkVuZERhdGUiOiIyMDI2LTA5LTI5VDIzOjU5OjAwIiwiUGVyY2VudGFnZUNvbXBsZXRlIjpudWxsLCJTdHlsZSI6eyIkaWQiOiI0MjU5IiwiU2hhcGUiOjEsIlNoYXBlVGhpY2tuZXNzIjowLCJEdXJhdGlvbkZvcm1hdCI6MCwiSW5jbHVkZU5vbldvcmtpbmdEYXlzSW5EdXJhdGlvbiI6ZmFsc2UsIlBlcmNlbnRhZ2VDb21wbGV0ZVN0eWxlIjp7IiRpZCI6IjQyNjAiLCJGb250U2V0dGluZ3MiOnsiJGlkIjoiNDI2MSIsIkZvbnRTaXplIjoxMCwiRm9udE5hbWUiOiJDYWxpYnJpIiwiSXNCb2xkIjpmYWxzZSwiSXNJdGFsaWMiOmZhbHNlLCJJc1VuZGVybGluZWQiOmZhbHNlLCJQYXJlbnRTdHlsZSI6bnVsbH0sIkF1dG9TaXplIjowLCJGb3JlZ3JvdW5kIjp7IiRpZCI6IjQyNjIiLCJDb2xvciI6eyIkaWQiOiI0MjYzIiwiQSI6MjU1LCJSIjoyMzIsIkciOjIzMiwiQiI6MjMyfX0sIk1heFdpZHRoIjoyMDAuMCwiTWF4SGVpZ2h0IjoiSW5maW5pdHkiLCJTbWFydEZvcmVncm91bmRJc0FjdGl2ZSI6ZmFsc2UsIkhvcml6b250YWxBbGlnbm1lbnQiOjEsIlZlcnRpY2FsQWxpZ25tZW50IjoxLCJTbWFydEZvcmVncm91bmQiOm51bGwsIkJhY2tncm91bmRGaWxsVHlwZSI6MCwiTWFyZ2luIjp7IiRpZCI6IjQyNjQiLCJUb3AiOjAuMCwiTGVmdCI6MC4wLCJSaWdodCI6MC4wLCJCb3R0b20iOjAuMH0sIlBhZGRpbmciOnsiJGlkIjoiNDI2NSIsIlRvcCI6MC4wLCJMZWZ0IjowLjAsIlJpZ2h0IjowLjAsIkJvdHRvbSI6MC4wfSwiQmFja2dyb3VuZCI6eyIkaWQiOiI0MjY2IiwiQ29sb3IiOnsiJGlkIjoiNDI2NyIsIkEiOjg5LCJSIjowLCJHIjowLCJCIjowfX0sIklzVmlzaWJsZSI6dHJ1ZSwiV2lkdGgiOjAuMCwiSGVpZ2h0IjowLjAsIkJvcmRlclN0eWxlIjp7IiRpZCI6IjQyNjgiLCJMaW5lQ29sb3IiOm51bGwsIkxpbmVXZWlnaHQiOjAuMCwiTGluZVR5cGUiOjAsIlBhcmVudFN0eWxlIjpudWxsfSwiUGFyZW50U3R5bGUiOm51bGx9LCJEdXJhdGlvblN0eWxlIjp7IiRpZCI6IjQyNjkiLCJGb250U2V0dGluZ3MiOnsiJGlkIjoiNDI3MCIsIkZvbnRTaXplIjoxMCwiRm9udE5hbWUiOiJDYWxpYnJpIiwiSXNCb2xkIjpmYWxzZSwiSXNJdGFsaWMiOmZhbHNlLCJJc1VuZGVybGluZWQiOmZhbHNlLCJQYXJlbnRTdHlsZSI6bnVsbH0sIkF1dG9TaXplIjowLCJGb3JlZ3JvdW5kIjp7IiRpZCI6IjQyNzEiLCJDb2xvciI6eyIkaWQiOiI0MjcyIiwiQSI6MjU1LCJSIjoyMzcsIkciOjEyNSwiQiI6NDl9fSwiTWF4V2lkdGgiOjIwMC4wLCJNYXhIZWlnaHQiOiJJbmZpbml0eSIsIlNtYXJ0Rm9yZWdyb3VuZElzQWN0aXZlIjpmYWxzZSwiSG9yaXpvbnRhbEFsaWdubWVudCI6MCwiVmVydGljYWxBbGlnbm1lbnQiOjEsIlNtYXJ0Rm9yZWdyb3VuZCI6bnVsbCwiQmFja2dyb3VuZEZpbGxUeXBlIjowLCJNYXJnaW4iOnsiJGlkIjoiNDI3MyIsIlRvcCI6MC4wLCJMZWZ0IjowLjAsIlJpZ2h0IjowLjAsIkJvdHRvbSI6MC4wfSwiUGFkZGluZyI6eyIkaWQiOiI0Mjc0IiwiVG9wIjowLjAsIkxlZnQiOjAuMCwiUmlnaHQiOjAuMCwiQm90dG9tIjowLjB9LCJCYWNrZ3JvdW5kIjp7IiRpZCI6IjQyNzUiLCJDb2xvciI6eyIkaWQiOiI0Mjc2IiwiQSI6MjU1LCJSIjoyMzcsIkciOjEyNSwiQiI6NDl9fSwiSXNWaXNpYmxlIjp0cnVlLCJXaWR0aCI6MC4wLCJIZWlnaHQiOjAuMCwiQm9yZGVyU3R5bGUiOnsiJGlkIjoiNDI3NyIsIkxpbmVDb2xvciI6bnVsbCwiTGluZVdlaWdodCI6MC4wLCJMaW5lVHlwZSI6MCwiUGFyZW50U3R5bGUiOm51bGx9LCJQYXJlbnRTdHlsZSI6bnVsbH0sIkhvcml6b250YWxDb25uZWN0b3JTdHlsZSI6eyIkaWQiOiI0Mjc4IiwiTGluZUNvbG9yIjp7IiRpZCI6IjQyNzkiLCIkdHlwZSI6Ik5MUkUuQ29tbW9uLkRvbS5Tb2xpZENvbG9yQnJ1c2gsIE5MUkUuQ29tbW9uIiwiQ29sb3IiOnsiJGlkIjoiNDI4MCIsIkEiOjI1NSwiUiI6MCwiRyI6MCwiQiI6MH19LCJMaW5lV2VpZ2h0IjowLjAsIkxpbmVUeXBlIjowLCJQYXJlbnRTdHlsZSI6bnVsbH0sIlZlcnRpY2FsQ29ubmVjdG9yU3R5bGUiOnsiJGlkIjoiNDI4MSIsIkxpbmVDb2xvciI6eyIkaWQiOiI0MjgyIiwiJHR5cGUiOiJOTFJFLkNvbW1vbi5Eb20uU29saWRDb2xvckJydXNoLCBOTFJFLkNvbW1vbiIsIkNvbG9yIjp7IiRpZCI6IjQyODMiLCJBIjoyNTUsIlIiOjAsIkciOjAsIkIiOjB9fSwiTGluZVdlaWdodCI6MC4wLCJMaW5lVHlwZSI6MCwiUGFyZW50U3R5bGUiOm51bGx9LCJNYXJnaW4iOm51bGwsIlN0YXJ0RGF0ZVBvc2l0aW9uIjozLCJFbmREYXRlUG9zaXRpb24iOjMsIkRhdGVJc1Zpc2libGUiOnRydWUsIlRpdGxlUG9zaXRpb24iOjQsIkR1cmF0aW9uUG9zaXRpb24iOjYsIlBlcmNlbnRhZ2VDb21wbGV0ZWRQb3NpdGlvbiI6MiwiVmFyaWFuY2VQb3NpdGlvbiI6NiwiU3BhY2luZyI6MywiSXNCZWxvd1RpbWViYW5kIjpmYWxzZSwiUGVyY2VudGFnZUNvbXBsZXRlU2hhcGVPcGFjaXR5IjozNSwiQmFzZWxpbmVTdHlsZSI6eyIkaWQiOiI0Mjg0IiwiU2hhcGVTdHlsZSI6eyIkaWQiOiI0Mjg1IiwiTWFyZ2luIjp7IiRpZCI6IjQyODYiLCJUb3AiOjAuMCwiTGVmdCI6MC4wLCJSaWdodCI6MC4wLCJCb3R0b20iOjAuMH0sIlBhZGRpbmciOnsiJGlkIjoiNDI4NyIsIlRvcCI6MC4wLCJMZWZ0IjowLjAsIlJpZ2h0IjowLjAsIkJvdHRvbSI6MC4wfSwiQmFja2dyb3VuZCI6eyIkaWQiOiI0Mjg4IiwiQ29sb3IiOnsiJGlkIjoiNDI4OSIsIkEiOjE1MywiUiI6MCwiRyI6MCwiQiI6MH19LCJJc1Zpc2libGUiOnRydWUsIldpZHRoIjowLjAsIkhlaWdodCI6MC4wLCJCb3JkZXJTdHlsZSI6eyIkaWQiOiI0MjkwIiwiTGluZUNvbG9yIjpudWxsLCJMaW5lV2VpZ2h0IjowLjAsIkxpbmVUeXBlIjowLCJQYXJlbnRTdHlsZSI6bnVsbH0sIlBhcmVudFN0eWxlIjpudWxsfSwiTWFyZ2luIjp7IiRpZCI6IjQyOTEiLCJUb3AiOjAuMCwiTGVmdCI6MC4wLCJSaWdodCI6MC4wLCJCb3R0b20iOjAuMH0sIlBhZGRpbmciOnsiJGlkIjoiNDI5MiIsIlRvcCI6MC4wLCJMZWZ0IjowLjAsIlJpZ2h0IjowLjAsIkJvdHRvbSI6MC4wfSwiQmFja2dyb3VuZCI6bnVsbCwiSXNWaXNpYmxlIjp0cnVlLCJXaWR0aCI6MC4wLCJIZWlnaHQiOjAuMCwiQm9yZGVyU3R5bGUiOm51bGwsIlBhcmVudFN0eWxlIjpudWxsfSwiU2hhcGVTdHlsZSI6eyIkaWQiOiI0MjkzIiwiTWFyZ2luIjp7IiRpZCI6IjQyOTQiLCJUb3AiOjAuMCwiTGVmdCI6NC4wLCJSaWdodCI6NC4wLCJCb3R0b20iOjAuMH0sIlBhZGRpbmciOnsiJGlkIjoiNDI5NSIsIlRvcCI6MC4wLCJMZWZ0IjowLjAsIlJpZ2h0IjowLjAsIkJvdHRvbSI6MC4wfSwiQmFja2dyb3VuZCI6eyIkaWQiOiI0Mjk2IiwiQ29sb3IiOnsiJGlkIjoiNDI5NyIsIkEiOjI1NSwiUiI6MTYwLCJHIjo0MywiQiI6MTQ3fX0sIklzVmlzaWJsZSI6dHJ1ZSwiV2lkdGgiOjAuMCwiSGVpZ2h0IjoxMC4wLCJCb3JkZXJTdHlsZSI6eyIkaWQiOiI0Mjk4IiwiTGluZUNvbG9yIjp7IiRpZCI6IjQyOTkiLCIkdHlwZSI6Ik5MUkUuQ29tbW9uLkRvbS5Tb2xpZENvbG9yQnJ1c2gsIE5MUkUuQ29tbW9uIiwiQ29sb3IiOnsiJGlkIjoiNDMwMCIsIkEiOjI1NSwiUiI6MjM0LCJHIjoyMiwiQiI6MzB9fSwiTGluZVdlaWdodCI6MC4wLCJMaW5lVHlwZSI6MCwiUGFyZW50U3R5bGUiOm51bGx9LCJQYXJlbnRTdHlsZSI6bnVsbH0sIlRpdGxlU3R5bGUiOnsiJGlkIjoiNDMwMSIsIkZvbnRTZXR0aW5ncyI6eyIkaWQiOiI0MzAyIiwiRm9udFNpemUiOjExLCJGb250TmFtZSI6IkNhbGlicmkiLCJJc0JvbGQiOmZhbHNlLCJJc0l0YWxpYyI6ZmFsc2UsIklzVW5kZXJsaW5lZCI6ZmFsc2UsIlBhcmVudFN0eWxlIjpudWxsfSwiQXV0b1NpemUiOjIsIkZvcmVncm91bmQiOnsiJGlkIjoiNDMwMyIsIkNvbG9yIjp7IiRpZCI6IjQzMDQiLCJBIjoyNTUsIlIiOjAsIkciOjAsIkIiOjB9fSwiTWF4V2lkdGgiOjEzOS4wMTY2MTY4MjEyODkwNiwiTWF4SGVpZ2h0IjoiSW5maW5pdHkiLCJTbWFydEZvcmVncm91bmRJc0FjdGl2ZSI6ZmFsc2UsIkhvcml6b250YWxBbGlnbm1lbnQiOjAsIlZlcnRpY2FsQWxpZ25tZW50IjoxLCJTbWFydEZvcmVncm91bmQiOm51bGwsIkJhY2tncm91bmRGaWxsVHlwZSI6MCwiTWFyZ2luIjp7IiRpZCI6IjQzMDUiLCJUb3AiOjAuMCwiTGVmdCI6MC4wLCJSaWdodCI6MC4wLCJCb3R0b20iOjAuMH0sIlBhZGRpbmciOnsiJGlkIjoiNDMwNiIsIlRvcCI6MC4wLCJMZWZ0IjowLjAsIlJpZ2h0IjowLjAsIkJvdHRvbSI6MC4wfSwiQmFja2dyb3VuZCI6eyIkaWQiOiI0MzA3IiwiQ29sb3IiOnsiJGlkIjoiNDMwOCIsIkEiOjI1NSwiUiI6MCwiRyI6MCwiQiI6MH19LCJJc1Zpc2libGUiOnRydWUsIldpZHRoIjowLjAsIkhlaWdodCI6MC4wLCJCb3JkZXJTdHlsZSI6eyIkaWQiOiI0MzA5IiwiTGluZUNvbG9yIjpudWxsLCJMaW5lV2VpZ2h0IjowLjAsIkxpbmVUeXBlIjowLCJQYXJlbnRTdHlsZSI6bnVsbH0sIlBhcmVudFN0eWxlIjpudWxsfSwiRGF0ZVN0eWxlIjp7IiRpZCI6IjQzMTAiLCJGb250U2V0dGluZ3MiOnsiJGlkIjoiNDMxMSIsIkZvbnRTaXplIjoxMCwiRm9udE5hbWUiOiJDYWxpYnJpIiwiSXNCb2xkIjpmYWxzZSwiSXNJdGFsaWMiOmZhbHNlLCJJc1VuZGVybGluZWQiOmZhbHNlLCJQYXJlbnRTdHlsZSI6bnVsbH0sIkF1dG9TaXplIjowLCJGb3JlZ3JvdW5kIjp7IiRpZCI6IjQzMTIiLCJDb2xvciI6eyIkaWQiOiI0MzEzIiwiQSI6MjU1LCJSIjoxNCwiRyI6NDAsIkIiOjY1fX0sIk1heFdpZHRoIjoyMDAuMCwiTWF4SGVpZ2h0IjoiSW5maW5pdHkiLCJTbWFydEZvcmVncm91bmRJc0FjdGl2ZSI6ZmFsc2UsIkhvcml6b250YWxBbGlnbm1lbnQiOjIsIlZlcnRpY2FsQWxpZ25tZW50IjoxLCJTbWFydEZvcmVncm91bmQiOm51bGwsIkJhY2tncm91bmRGaWxsVHlwZSI6MCwiTWFyZ2luIjp7IiRpZCI6IjQzMTQiLCJUb3AiOjAuMCwiTGVmdCI6MC4wLCJSaWdodCI6MC4wLCJCb3R0b20iOjAuMH0sIlBhZGRpbmciOnsiJGlkIjoiNDMxNSIsIlRvcCI6MC4wLCJMZWZ0IjowLjAsIlJpZ2h0IjowLjAsIkJvdHRvbSI6MC4wfSwiQmFja2dyb3VuZCI6eyIkaWQiOiI0MzE2IiwiQ29sb3IiOnsiJGlkIjoiNDMxNyIsIkEiOjI1NSwiUiI6MTQsIkciOjQwLCJCIjo2NX19LCJJc1Zpc2libGUiOnRydWUsIldpZHRoIjowLjAsIkhlaWdodCI6MC4wLCJCb3JkZXJTdHlsZSI6eyIkaWQiOiI0MzE4IiwiTGluZUNvbG9yIjpudWxsLCJMaW5lV2VpZ2h0IjowLjAsIkxpbmVUeXBlIjowLCJQYXJlbnRTdHlsZSI6bnVsbH0sIlBhcmVudFN0eWxlIjpudWxsfSwiRGF0ZUZvcm1hdCI6eyIkaWQiOiI0MzE5IiwiRm9ybWF0U3RyaW5nIjoiTU1NIHl5eXkiLCJTZXBhcmF0b3IiOiIvIiwiVXNlSW50ZXJuYXRpb25hbERhdGVGb3JtYXQiOmZhbHNlLCJEYXRlSXNWaXNpYmxlIjp0cnVlLCJUaW1lSXNWaXNpYmxlIjpmYWxzZSwiSG91ckRpZ2l0cyI6MSwiQW1QbURlc2lnbmF0b3IiOjIsIlRyaW0wME1pbnV0ZXMiOmZhbHNlLCJMYXN0S25vd25WaXNpYmlsaXR5U3RhdGUiOm51bGx9LCJXZWVrTnVtYmVyaW5nIjp7IiRpZCI6IjQzMjAiLCJGb3JtYXQiOjAsIklzVmlzaWJsZSI6ZmFsc2UsIkxhc3RLbm93blZpc2liaWxpdHlTdGF0ZSI6ZmFsc2V9LCJJc1Zpc2libGUiOnRydWUsIlZhcmlhbmNlU3R5bGUiOnsiJGlkIjoiNDMyMSIsIlRleHRTdHlsZSI6eyIkaWQiOiI0MzIyIiwiRm9udFNldHRpbmdzIjp7IiRpZCI6IjQzMjMiLCJGb250U2l6ZSI6MTEsIkZvbnROYW1lIjoiQ2FsaWJyaSIsIklzQm9sZCI6ZmFsc2UsIklzSXRhbGljIjpmYWxzZSwiSXNVbmRlcmxpbmVkIjpmYWxzZSwiUGFyZW50U3R5bGUiOm51bGx9LCJBdXRvU2l6ZSI6MCwiRm9yZWdyb3VuZCI6eyIkaWQiOiI0MzI0IiwiQ29sb3IiOnsiJGlkIjoiNDMyNS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0MzI2IiwiVG9wIjowLjAsIkxlZnQiOjAuMCwiUmlnaHQiOjAuMCwiQm90dG9tIjowLjB9LCJQYWRkaW5nIjp7IiRpZCI6IjQzMjciLCJUb3AiOjAuMCwiTGVmdCI6MC4wLCJSaWdodCI6MC4wLCJCb3R0b20iOjAuMH0sIkJhY2tncm91bmQiOnsiJGlkIjoiNDMyOCIsIkNvbG9yIjp7IiRpZCI6IjQzMjkiLCJBIjowLCJSIjowLCJHIjowLCJCIjowfX0sIklzVmlzaWJsZSI6dHJ1ZSwiV2lkdGgiOjAuMCwiSGVpZ2h0IjowLjAsIkJvcmRlclN0eWxlIjp7IiRpZCI6IjQzMzAiLCJMaW5lQ29sb3IiOm51bGwsIkxpbmVXZWlnaHQiOjAuMCwiTGluZVR5cGUiOjAsIlBhcmVudFN0eWxlIjpudWxsfSwiUGFyZW50U3R5bGUiOm51bGx9LCJQYXJlbnRTdHlsZSI6bnVsbH0sIlBhcmVudFN0eWxlIjpudWxsfSwiSW5kZXgiOjQzLCJTbWFydER1cmF0aW9uQWN0aXZhdGVkIjpmYWxzZSwiRGF0ZUZvcm1hdCI6eyIkcmVmIjoiNDMxOSJ9LCJXZWVrTnVtYmVyaW5nIjp7IiRpZCI6IjQzMzEiLCJGb3JtYXQiOjAsIklzVmlzaWJsZSI6ZmFsc2UsIkxhc3RLbm93blZpc2liaWxpdHlTdGF0ZSI6ZmFsc2V9LCJCYXNlbGluZURhdGEiOnsiJGlkIjoiNDMzMiIsIlN0YXJ0RGF0ZSI6IjIwMjYtMDYtMjZUMDA6MDA6MDAiLCJFbmREYXRlIjoiMjAyNi0wOS0yOVQyMzo1OTowMCJ9LCJJZCI6IjM4ZGRjNTIzLWI0MTUtNDU2ZS04Y2UxLTE4NGYyNDUzMTlkNSIsIkltcG9ydElkIjpudWxsLCJUaXRsZSI6Ik1DQSAoaW5jbHVkaW5nIHN1Yi1zeXN0ZW1zKTogQ29tbWlzc2lvbmluZyBwaGFzZSIsIk5vdGUiOm51bGwsIkh5cGVybGluayI6eyIkaWQiOiI0MzMzIiwiQWRkcmVzcyI6IiIsIlN1YkFkZHJlc3MiOiIifSwiSXNDaGFuZ2VkIjpmYWxzZSwiSXNOZXciOmZhbHNlfX1dLCJfbWlsZXN0b25lcyI6W10sIklkIjoiMDAwMDAwMDAtMDAwMC0wMDAwLTAwMDAtMDAwMDAwMDAwMDAwIiwiSXNTaW5nbGVJdGVtUm93Ijp0cnVlfSx7IiRpZCI6IjQzMzQiLCJfdGFza3MiOlt7IiRpZCI6IjQzMzUiLCJfYXR0YWNoZWRNaWxlc3RvbmVzIjpbXSwiVGFza0RlZmluaXRpb24iOnsiJGlkIjoiNDMzNiIsIkdyb3VwTmFtZSI6bnVsbCwiU3RhcnREYXRlIjoiMjAyNi0wNi0xMVQwMDowMDowMFoiLCJFbmREYXRlIjoiMjAyNi0wOC0xOVQyMzo1OTowMFoiLCJQZXJjZW50YWdlQ29tcGxldGUiOm51bGwsIlN0eWxlIjp7IiRpZCI6IjQzMzciLCJTaGFwZSI6MSwiU2hhcGVUaGlja25lc3MiOjAsIkR1cmF0aW9uRm9ybWF0IjowLCJJbmNsdWRlTm9uV29ya2luZ0RheXNJbkR1cmF0aW9uIjpmYWxzZSwiUGVyY2VudGFnZUNvbXBsZXRlU3R5bGUiOnsiJGlkIjoiNDMzOCIsIkZvbnRTZXR0aW5ncyI6eyIkaWQiOiI0MzM5IiwiRm9udFNpemUiOjEwLCJGb250TmFtZSI6IkNhbGlicmkiLCJJc0JvbGQiOmZhbHNlLCJJc0l0YWxpYyI6ZmFsc2UsIklzVW5kZXJsaW5lZCI6ZmFsc2UsIlBhcmVudFN0eWxlIjpudWxsfSwiQXV0b1NpemUiOjAsIkZvcmVncm91bmQiOnsiJGlkIjoiNDM0MCIsIkNvbG9yIjp7IiRpZCI6IjQzNDEiLCJBIjoyNTUsIlIiOjIzMiwiRyI6MjMyLCJCIjoyMzJ9fSwiTWF4V2lkdGgiOjIwMC4wLCJNYXhIZWlnaHQiOiJJbmZpbml0eSIsIlNtYXJ0Rm9yZWdyb3VuZElzQWN0aXZlIjpmYWxzZSwiSG9yaXpvbnRhbEFsaWdubWVudCI6MSwiVmVydGljYWxBbGlnbm1lbnQiOjEsIlNtYXJ0Rm9yZWdyb3VuZCI6bnVsbCwiQmFja2dyb3VuZEZpbGxUeXBlIjowLCJNYXJnaW4iOnsiJGlkIjoiNDM0MiIsIlRvcCI6MC4wLCJMZWZ0IjowLjAsIlJpZ2h0IjowLjAsIkJvdHRvbSI6MC4wfSwiUGFkZGluZyI6eyIkaWQiOiI0MzQzIiwiVG9wIjowLjAsIkxlZnQiOjAuMCwiUmlnaHQiOjAuMCwiQm90dG9tIjowLjB9LCJCYWNrZ3JvdW5kIjp7IiRpZCI6IjQzNDQiLCJDb2xvciI6eyIkaWQiOiI0MzQ1IiwiQSI6ODksIlIiOjAsIkciOjAsIkIiOjB9fSwiSXNWaXNpYmxlIjp0cnVlLCJXaWR0aCI6MC4wLCJIZWlnaHQiOjAuMCwiQm9yZGVyU3R5bGUiOnsiJGlkIjoiNDM0NiIsIkxpbmVDb2xvciI6bnVsbCwiTGluZVdlaWdodCI6MC4wLCJMaW5lVHlwZSI6MCwiUGFyZW50U3R5bGUiOm51bGx9LCJQYXJlbnRTdHlsZSI6bnVsbH0sIkR1cmF0aW9uU3R5bGUiOnsiJGlkIjoiNDM0NyIsIkZvbnRTZXR0aW5ncyI6eyIkaWQiOiI0MzQ4IiwiRm9udFNpemUiOjEwLCJGb250TmFtZSI6IkNhbGlicmkiLCJJc0JvbGQiOmZhbHNlLCJJc0l0YWxpYyI6ZmFsc2UsIklzVW5kZXJsaW5lZCI6ZmFsc2UsIlBhcmVudFN0eWxlIjpudWxsfSwiQXV0b1NpemUiOjAsIkZvcmVncm91bmQiOnsiJGlkIjoiNDM0OSIsIkNvbG9yIjp7IiRpZCI6IjQzNTAiLCJBIjoyNTUsIlIiOjIzNywiRyI6MTI1LCJCIjo0OX19LCJNYXhXaWR0aCI6MjAwLjAsIk1heEhlaWdodCI6IkluZmluaXR5IiwiU21hcnRGb3JlZ3JvdW5kSXNBY3RpdmUiOmZhbHNlLCJIb3Jpem9udGFsQWxpZ25tZW50IjowLCJWZXJ0aWNhbEFsaWdubWVudCI6MSwiU21hcnRGb3JlZ3JvdW5kIjpudWxsLCJCYWNrZ3JvdW5kRmlsbFR5cGUiOjAsIk1hcmdpbiI6eyIkaWQiOiI0MzUxIiwiVG9wIjowLjAsIkxlZnQiOjAuMCwiUmlnaHQiOjAuMCwiQm90dG9tIjowLjB9LCJQYWRkaW5nIjp7IiRpZCI6IjQzNTIiLCJUb3AiOjAuMCwiTGVmdCI6MC4wLCJSaWdodCI6MC4wLCJCb3R0b20iOjAuMH0sIkJhY2tncm91bmQiOnsiJGlkIjoiNDM1MyIsIkNvbG9yIjp7IiRpZCI6IjQzNTQiLCJBIjoyNTUsIlIiOjIzNywiRyI6MTI1LCJCIjo0OX19LCJJc1Zpc2libGUiOnRydWUsIldpZHRoIjowLjAsIkhlaWdodCI6MC4wLCJCb3JkZXJTdHlsZSI6eyIkaWQiOiI0MzU1IiwiTGluZUNvbG9yIjpudWxsLCJMaW5lV2VpZ2h0IjowLjAsIkxpbmVUeXBlIjowLCJQYXJlbnRTdHlsZSI6bnVsbH0sIlBhcmVudFN0eWxlIjpudWxsfSwiSG9yaXpvbnRhbENvbm5lY3RvclN0eWxlIjp7IiRpZCI6IjQzNTYiLCJMaW5lQ29sb3IiOnsiJGlkIjoiNDM1NyIsIiR0eXBlIjoiTkxSRS5Db21tb24uRG9tLlNvbGlkQ29sb3JCcnVzaCwgTkxSRS5Db21tb24iLCJDb2xvciI6eyIkaWQiOiI0MzU4IiwiQSI6MjU1LCJSIjowLCJHIjowLCJCIjowfX0sIkxpbmVXZWlnaHQiOjAuMCwiTGluZVR5cGUiOjAsIlBhcmVudFN0eWxlIjpudWxsfSwiVmVydGljYWxDb25uZWN0b3JTdHlsZSI6eyIkaWQiOiI0MzU5IiwiTGluZUNvbG9yIjp7IiRpZCI6IjQzNjAiLCIkdHlwZSI6Ik5MUkUuQ29tbW9uLkRvbS5Tb2xpZENvbG9yQnJ1c2gsIE5MUkUuQ29tbW9uIiwiQ29sb3IiOnsiJGlkIjoiNDM2MSIsIkEiOjI1NSwiUiI6MCwiRyI6MCwiQiI6MH19LCJMaW5lV2VpZ2h0IjowLjAsIkxpbmVUeXBlIjowLCJQYXJlbnRTdHlsZSI6bnVsbH0sIk1hcmdpbiI6bnVsbCwiU3RhcnREYXRlUG9zaXRpb24iOjMsIkVuZERhdGVQb3NpdGlvbiI6MywiRGF0ZUlzVmlzaWJsZSI6dHJ1ZSwiVGl0bGVQb3NpdGlvbiI6NCwiRHVyYXRpb25Qb3NpdGlvbiI6NiwiUGVyY2VudGFnZUNvbXBsZXRlZFBvc2l0aW9uIjoyLCJWYXJpYW5jZVBvc2l0aW9uIjo2LCJTcGFjaW5nIjozLCJJc0JlbG93VGltZWJhbmQiOnRydWUsIlBlcmNlbnRhZ2VDb21wbGV0ZVNoYXBlT3BhY2l0eSI6MzUsIkJhc2VsaW5lU3R5bGUiOnsiJGlkIjoiNDM2MiIsIlNoYXBlU3R5bGUiOnsiJGlkIjoiNDM2MyIsIk1hcmdpbiI6eyIkaWQiOiI0MzY0IiwiVG9wIjowLjAsIkxlZnQiOjAuMCwiUmlnaHQiOjAuMCwiQm90dG9tIjowLjB9LCJQYWRkaW5nIjp7IiRpZCI6IjQzNjUiLCJUb3AiOjAuMCwiTGVmdCI6MC4wLCJSaWdodCI6MC4wLCJCb3R0b20iOjAuMH0sIkJhY2tncm91bmQiOnsiJGlkIjoiNDM2NiIsIkNvbG9yIjp7IiRpZCI6IjQzNjciLCJBIjoxNTMsIlIiOjAsIkciOjAsIkIiOjB9fSwiSXNWaXNpYmxlIjp0cnVlLCJXaWR0aCI6MC4wLCJIZWlnaHQiOjAuMCwiQm9yZGVyU3R5bGUiOnsiJGlkIjoiNDM2OCIsIkxpbmVDb2xvciI6bnVsbCwiTGluZVdlaWdodCI6MC4wLCJMaW5lVHlwZSI6MCwiUGFyZW50U3R5bGUiOm51bGx9LCJQYXJlbnRTdHlsZSI6bnVsbH0sIk1hcmdpbiI6eyIkaWQiOiI0MzY5IiwiVG9wIjowLjAsIkxlZnQiOjAuMCwiUmlnaHQiOjAuMCwiQm90dG9tIjowLjB9LCJQYWRkaW5nIjp7IiRpZCI6IjQzNzAiLCJUb3AiOjAuMCwiTGVmdCI6MC4wLCJSaWdodCI6MC4wLCJCb3R0b20iOjAuMH0sIkJhY2tncm91bmQiOm51bGwsIklzVmlzaWJsZSI6dHJ1ZSwiV2lkdGgiOjAuMCwiSGVpZ2h0IjowLjAsIkJvcmRlclN0eWxlIjpudWxsLCJQYXJlbnRTdHlsZSI6bnVsbH0sIlNoYXBlU3R5bGUiOnsiJGlkIjoiNDM3MSIsIk1hcmdpbiI6eyIkaWQiOiI0MzcyIiwiVG9wIjowLjAsIkxlZnQiOjQuMCwiUmlnaHQiOjQuMCwiQm90dG9tIjowLjB9LCJQYWRkaW5nIjp7IiRpZCI6IjQzNzMiLCJUb3AiOjAuMCwiTGVmdCI6MC4wLCJSaWdodCI6MC4wLCJCb3R0b20iOjAuMH0sIkJhY2tncm91bmQiOnsiJGlkIjoiNDM3NCIsIkNvbG9yIjp7IiRpZCI6IjQzNzUiLCJBIjoyNTUsIlIiOjE2MCwiRyI6NDMsIkIiOjE0N319LCJJc1Zpc2libGUiOnRydWUsIldpZHRoIjowLjAsIkhlaWdodCI6MTAuMCwiQm9yZGVyU3R5bGUiOnsiJGlkIjoiNDM3NiIsIkxpbmVDb2xvciI6eyIkaWQiOiI0Mzc3IiwiJHR5cGUiOiJOTFJFLkNvbW1vbi5Eb20uU29saWRDb2xvckJydXNoLCBOTFJFLkNvbW1vbiIsIkNvbG9yIjp7IiRpZCI6IjQzNzgiLCJBIjoyNTUsIlIiOjIzNCwiRyI6MjIsIkIiOjMwfX0sIkxpbmVXZWlnaHQiOjAuMCwiTGluZVR5cGUiOjAsIlBhcmVudFN0eWxlIjpudWxsfSwiUGFyZW50U3R5bGUiOm51bGx9LCJUaXRsZVN0eWxlIjp7IiRpZCI6IjQzNzkiLCJGb250U2V0dGluZ3MiOnsiJGlkIjoiNDM4MCIsIkZvbnRTaXplIjoxMSwiRm9udE5hbWUiOiJDYWxpYnJpIiwiSXNCb2xkIjpmYWxzZSwiSXNJdGFsaWMiOmZhbHNlLCJJc1VuZGVybGluZWQiOmZhbHNlLCJQYXJlbnRTdHlsZSI6bnVsbH0sIkF1dG9TaXplIjowLCJGb3JlZ3JvdW5kIjp7IiRpZCI6IjQzODEiLCJDb2xvciI6eyIkaWQiOiI0MzgyIiwiQSI6MjU1LCJSIjowLCJHIjowLCJCIjowfX0sIk1heFdpZHRoIjo3MjAuMCwiTWF4SGVpZ2h0IjoiSW5maW5pdHkiLCJTbWFydEZvcmVncm91bmRJc0FjdGl2ZSI6ZmFsc2UsIkhvcml6b250YWxBbGlnbm1lbnQiOjAsIlZlcnRpY2FsQWxpZ25tZW50IjoxLCJTbWFydEZvcmVncm91bmQiOm51bGwsIkJhY2tncm91bmRGaWxsVHlwZSI6MCwiTWFyZ2luIjp7IiRpZCI6IjQzODMiLCJUb3AiOjAuMCwiTGVmdCI6MC4wLCJSaWdodCI6MC4wLCJCb3R0b20iOjAuMH0sIlBhZGRpbmciOnsiJGlkIjoiNDM4NCIsIlRvcCI6MC4wLCJMZWZ0IjowLjAsIlJpZ2h0IjowLjAsIkJvdHRvbSI6MC4wfSwiQmFja2dyb3VuZCI6eyIkaWQiOiI0Mzg1IiwiQ29sb3IiOnsiJGlkIjoiNDM4NiIsIkEiOjAsIlIiOjI1NSwiRyI6MjU1LCJCIjoyNTV9fSwiSXNWaXNpYmxlIjp0cnVlLCJXaWR0aCI6MC4wLCJIZWlnaHQiOjAuMCwiQm9yZGVyU3R5bGUiOnsiJGlkIjoiNDM4NyIsIkxpbmVDb2xvciI6bnVsbCwiTGluZVdlaWdodCI6MC4wLCJMaW5lVHlwZSI6MCwiUGFyZW50U3R5bGUiOm51bGx9LCJQYXJlbnRTdHlsZSI6bnVsbH0sIkRhdGVTdHlsZSI6eyIkaWQiOiI0Mzg4IiwiRm9udFNldHRpbmdzIjp7IiRpZCI6IjQzODkiLCJGb250U2l6ZSI6MTAsIkZvbnROYW1lIjoiQ2FsaWJyaSIsIklzQm9sZCI6ZmFsc2UsIklzSXRhbGljIjpmYWxzZSwiSXNVbmRlcmxpbmVkIjpmYWxzZSwiUGFyZW50U3R5bGUiOm51bGx9LCJBdXRvU2l6ZSI6MCwiRm9yZWdyb3VuZCI6eyIkaWQiOiI0MzkwIiwiQ29sb3IiOnsiJGlkIjoiNDM5MSIsIkEiOjI1NSwiUiI6MTQsIkciOjQwLCJCIjo2NX19LCJNYXhXaWR0aCI6MjAwLjAsIk1heEhlaWdodCI6IkluZmluaXR5IiwiU21hcnRGb3JlZ3JvdW5kSXNBY3RpdmUiOmZhbHNlLCJIb3Jpem9udGFsQWxpZ25tZW50IjoyLCJWZXJ0aWNhbEFsaWdubWVudCI6MSwiU21hcnRGb3JlZ3JvdW5kIjpudWxsLCJCYWNrZ3JvdW5kRmlsbFR5cGUiOjAsIk1hcmdpbiI6eyIkaWQiOiI0MzkyIiwiVG9wIjowLjAsIkxlZnQiOjAuMCwiUmlnaHQiOjAuMCwiQm90dG9tIjowLjB9LCJQYWRkaW5nIjp7IiRpZCI6IjQzOTMiLCJUb3AiOjAuMCwiTGVmdCI6MC4wLCJSaWdodCI6MC4wLCJCb3R0b20iOjAuMH0sIkJhY2tncm91bmQiOnsiJGlkIjoiNDM5NCIsIkNvbG9yIjp7IiRpZCI6IjQzOTUiLCJBIjowLCJSIjoyNTUsIkciOjI1NSwiQiI6MjU1fX0sIklzVmlzaWJsZSI6dHJ1ZSwiV2lkdGgiOjAuMCwiSGVpZ2h0IjowLjAsIkJvcmRlclN0eWxlIjp7IiRpZCI6IjQzOTYiLCJMaW5lQ29sb3IiOm51bGwsIkxpbmVXZWlnaHQiOjAuMCwiTGluZVR5cGUiOjAsIlBhcmVudFN0eWxlIjpudWxsfSwiUGFyZW50U3R5bGUiOm51bGx9LCJEYXRlRm9ybWF0Ijp7IiRpZCI6IjQzOTciLCJGb3JtYXRTdHJpbmciOiJNTU0geXl5eSIsIlNlcGFyYXRvciI6Ii8iLCJVc2VJbnRlcm5hdGlvbmFsRGF0ZUZvcm1hdCI6ZmFsc2UsIkRhdGVJc1Zpc2libGUiOnRydWUsIlRpbWVJc1Zpc2libGUiOmZhbHNlLCJIb3VyRGlnaXRzIjoxLCJBbVBtRGVzaWduYXRvciI6MiwiVHJpbTAwTWludXRlcyI6ZmFsc2UsIkxhc3RLbm93blZpc2liaWxpdHlTdGF0ZSI6bnVsbH0sIldlZWtOdW1iZXJpbmciOnsiJGlkIjoiNDM5OCIsIkZvcm1hdCI6MCwiSXNWaXNpYmxlIjpmYWxzZSwiTGFzdEtub3duVmlzaWJpbGl0eVN0YXRlIjpmYWxzZX0sIklzVmlzaWJsZSI6dHJ1ZSwiVmFyaWFuY2VTdHlsZSI6eyIkaWQiOiI0Mzk5IiwiVGV4dFN0eWxlIjp7IiRpZCI6IjQ0MDAiLCJGb250U2V0dGluZ3MiOnsiJGlkIjoiNDQwMSIsIkZvbnRTaXplIjoxMSwiRm9udE5hbWUiOiJDYWxpYnJpIiwiSXNCb2xkIjpmYWxzZSwiSXNJdGFsaWMiOmZhbHNlLCJJc1VuZGVybGluZWQiOmZhbHNlLCJQYXJlbnRTdHlsZSI6bnVsbH0sIkF1dG9TaXplIjowLCJGb3JlZ3JvdW5kIjp7IiRpZCI6IjQ0MDIiLCJDb2xvciI6eyIkaWQiOiI0NDAz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Q0MDQiLCJUb3AiOjAuMCwiTGVmdCI6MC4wLCJSaWdodCI6MC4wLCJCb3R0b20iOjAuMH0sIlBhZGRpbmciOnsiJGlkIjoiNDQwNSIsIlRvcCI6MC4wLCJMZWZ0IjowLjAsIlJpZ2h0IjowLjAsIkJvdHRvbSI6MC4wfSwiQmFja2dyb3VuZCI6eyIkaWQiOiI0NDA2IiwiQ29sb3IiOnsiJGlkIjoiNDQwNyIsIkEiOjAsIlIiOjAsIkciOjAsIkIiOjB9fSwiSXNWaXNpYmxlIjp0cnVlLCJXaWR0aCI6MC4wLCJIZWlnaHQiOjAuMCwiQm9yZGVyU3R5bGUiOnsiJGlkIjoiNDQwOCIsIkxpbmVDb2xvciI6bnVsbCwiTGluZVdlaWdodCI6MC4wLCJMaW5lVHlwZSI6MCwiUGFyZW50U3R5bGUiOm51bGx9LCJQYXJlbnRTdHlsZSI6bnVsbH0sIlBhcmVudFN0eWxlIjpudWxsfSwiUGFyZW50U3R5bGUiOm51bGx9LCJJbmRleCI6NDQsIlNtYXJ0RHVyYXRpb25BY3RpdmF0ZWQiOmZhbHNlLCJEYXRlRm9ybWF0Ijp7IiRyZWYiOiI0Mzk3In0sIldlZWtOdW1iZXJpbmciOnsiJGlkIjoiNDQwOSIsIkZvcm1hdCI6MCwiSXNWaXNpYmxlIjpmYWxzZSwiTGFzdEtub3duVmlzaWJpbGl0eVN0YXRlIjpmYWxzZX0sIkJhc2VsaW5lRGF0YSI6eyIkaWQiOiI0NDEwIiwiU3RhcnREYXRlIjoiMjAyNi0wNi0xMVQwMDowMDowMFoiLCJFbmREYXRlIjoiMjAyNi0wOC0xOVQyMzo1OTowMFoifSwiSWQiOiI3YWQ3MmViMS0zNzY0LTQyODgtOWYwNi0wNmZjMzIzMmUxYmUiLCJJbXBvcnRJZCI6bnVsbCwiVGl0bGUiOiJEZXRlY3RvciBBIDogSW5zdGFsbGF0aW9uIGFuZCBDb21taXNzaW9uaW5nIHBoYXNlIChMTEIpIiwiTm90ZSI6bnVsbCwiSHlwZXJsaW5rIjp7IiRpZCI6IjQ0MTEiLCJBZGRyZXNzIjoiIiwiU3ViQWRkcmVzcyI6IiJ9LCJJc0NoYW5nZWQiOmZhbHNlLCJJc05ldyI6ZmFsc2V9fV0sIl9taWxlc3RvbmVzIjpbXSwiSWQiOiIwMDAwMDAwMC0wMDAwLTAwMDAtMDAwMC0wMDAwMDAwMDAwMDAiLCJJc1NpbmdsZUl0ZW1Sb3ciOnRydWV9LHsiJGlkIjoiNDQxMiIsIl90YXNrcyI6W3siJGlkIjoiNDQxMyIsIl9hdHRhY2hlZE1pbGVzdG9uZXMiOltdLCJUYXNrRGVmaW5pdGlvbiI6eyIkaWQiOiI0NDE0IiwiR3JvdXBOYW1lIjpudWxsLCJTdGFydERhdGUiOiIyMDI2LTA0LTI4VDAwOjAwOjAwWiIsIkVuZERhdGUiOiIyMDI2LTA2LTAyVDIzOjU5OjAwWiIsIlBlcmNlbnRhZ2VDb21wbGV0ZSI6bnVsbCwiU3R5bGUiOnsiJGlkIjoiNDQxNSIsIlNoYXBlIjoxLCJTaGFwZVRoaWNrbmVzcyI6MCwiRHVyYXRpb25Gb3JtYXQiOjAsIkluY2x1ZGVOb25Xb3JraW5nRGF5c0luRHVyYXRpb24iOmZhbHNlLCJQZXJjZW50YWdlQ29tcGxldGVTdHlsZSI6eyIkaWQiOiI0NDE2IiwiRm9udFNldHRpbmdzIjp7IiRpZCI6IjQ0MTciLCJGb250U2l6ZSI6MTAsIkZvbnROYW1lIjoiQ2FsaWJyaSIsIklzQm9sZCI6ZmFsc2UsIklzSXRhbGljIjpmYWxzZSwiSXNVbmRlcmxpbmVkIjpmYWxzZSwiUGFyZW50U3R5bGUiOm51bGx9LCJBdXRvU2l6ZSI6MCwiRm9yZWdyb3VuZCI6eyIkaWQiOiI0NDE4IiwiQ29sb3IiOnsiJGlkIjoiNDQxOSIsIkEiOjI1NSwiUiI6MjMyLCJHIjoyMzIsIkIiOjIzMn19LCJNYXhXaWR0aCI6MjAwLjAsIk1heEhlaWdodCI6IkluZmluaXR5IiwiU21hcnRGb3JlZ3JvdW5kSXNBY3RpdmUiOmZhbHNlLCJIb3Jpem9udGFsQWxpZ25tZW50IjoxLCJWZXJ0aWNhbEFsaWdubWVudCI6MSwiU21hcnRGb3JlZ3JvdW5kIjpudWxsLCJCYWNrZ3JvdW5kRmlsbFR5cGUiOjAsIk1hcmdpbiI6eyIkaWQiOiI0NDIwIiwiVG9wIjowLjAsIkxlZnQiOjAuMCwiUmlnaHQiOjAuMCwiQm90dG9tIjowLjB9LCJQYWRkaW5nIjp7IiRpZCI6IjQ0MjEiLCJUb3AiOjAuMCwiTGVmdCI6MC4wLCJSaWdodCI6MC4wLCJCb3R0b20iOjAuMH0sIkJhY2tncm91bmQiOnsiJGlkIjoiNDQyMiIsIkNvbG9yIjp7IiRpZCI6IjQ0MjMiLCJBIjo4OSwiUiI6MCwiRyI6MCwiQiI6MH19LCJJc1Zpc2libGUiOnRydWUsIldpZHRoIjowLjAsIkhlaWdodCI6MC4wLCJCb3JkZXJTdHlsZSI6eyIkaWQiOiI0NDI0IiwiTGluZUNvbG9yIjpudWxsLCJMaW5lV2VpZ2h0IjowLjAsIkxpbmVUeXBlIjowLCJQYXJlbnRTdHlsZSI6bnVsbH0sIlBhcmVudFN0eWxlIjpudWxsfSwiRHVyYXRpb25TdHlsZSI6eyIkaWQiOiI0NDI1IiwiRm9udFNldHRpbmdzIjp7IiRpZCI6IjQ0MjYiLCJGb250U2l6ZSI6MTAsIkZvbnROYW1lIjoiQ2FsaWJyaSIsIklzQm9sZCI6ZmFsc2UsIklzSXRhbGljIjpmYWxzZSwiSXNVbmRlcmxpbmVkIjpmYWxzZSwiUGFyZW50U3R5bGUiOm51bGx9LCJBdXRvU2l6ZSI6MCwiRm9yZWdyb3VuZCI6eyIkaWQiOiI0NDI3IiwiQ29sb3IiOnsiJGlkIjoiNDQyOCIsIkEiOjI1NSwiUiI6MjM3LCJHIjoxMjUsIkIiOjQ5fX0sIk1heFdpZHRoIjoyMDAuMCwiTWF4SGVpZ2h0IjoiSW5maW5pdHkiLCJTbWFydEZvcmVncm91bmRJc0FjdGl2ZSI6ZmFsc2UsIkhvcml6b250YWxBbGlnbm1lbnQiOjAsIlZlcnRpY2FsQWxpZ25tZW50IjoxLCJTbWFydEZvcmVncm91bmQiOm51bGwsIkJhY2tncm91bmRGaWxsVHlwZSI6MCwiTWFyZ2luIjp7IiRpZCI6IjQ0MjkiLCJUb3AiOjAuMCwiTGVmdCI6MC4wLCJSaWdodCI6MC4wLCJCb3R0b20iOjAuMH0sIlBhZGRpbmciOnsiJGlkIjoiNDQzMCIsIlRvcCI6MC4wLCJMZWZ0IjowLjAsIlJpZ2h0IjowLjAsIkJvdHRvbSI6MC4wfSwiQmFja2dyb3VuZCI6eyIkaWQiOiI0NDMxIiwiQ29sb3IiOnsiJGlkIjoiNDQzMiIsIkEiOjI1NSwiUiI6MjM3LCJHIjoxMjUsIkIiOjQ5fX0sIklzVmlzaWJsZSI6dHJ1ZSwiV2lkdGgiOjAuMCwiSGVpZ2h0IjowLjAsIkJvcmRlclN0eWxlIjp7IiRpZCI6IjQ0MzMiLCJMaW5lQ29sb3IiOm51bGwsIkxpbmVXZWlnaHQiOjAuMCwiTGluZVR5cGUiOjAsIlBhcmVudFN0eWxlIjpudWxsfSwiUGFyZW50U3R5bGUiOm51bGx9LCJIb3Jpem9udGFsQ29ubmVjdG9yU3R5bGUiOnsiJGlkIjoiNDQzNCIsIkxpbmVDb2xvciI6eyIkaWQiOiI0NDM1IiwiJHR5cGUiOiJOTFJFLkNvbW1vbi5Eb20uU29saWRDb2xvckJydXNoLCBOTFJFLkNvbW1vbiIsIkNvbG9yIjp7IiRpZCI6IjQ0MzYiLCJBIjoyNTUsIlIiOjAsIkciOjAsIkIiOjB9fSwiTGluZVdlaWdodCI6MC4wLCJMaW5lVHlwZSI6MCwiUGFyZW50U3R5bGUiOm51bGx9LCJWZXJ0aWNhbENvbm5lY3RvclN0eWxlIjp7IiRpZCI6IjQ0MzciLCJMaW5lQ29sb3IiOnsiJGlkIjoiNDQzOCIsIiR0eXBlIjoiTkxSRS5Db21tb24uRG9tLlNvbGlkQ29sb3JCcnVzaCwgTkxSRS5Db21tb24iLCJDb2xvciI6eyIkaWQiOiI0NDM5IiwiQSI6MjU1LCJSIjowLCJHIjowLCJCIjowfX0sIkxpbmVXZWlnaHQiOjAuMCwiTGluZVR5cGUiOjAsIlBhcmVudFN0eWxlIjpudWxsfSwiTWFyZ2luIjpudWxsLCJTdGFydERhdGVQb3NpdGlvbiI6MywiRW5kRGF0ZVBvc2l0aW9uIjozLCJEYXRlSXNWaXNpYmxlIjp0cnVlLCJUaXRsZVBvc2l0aW9uIjo0LCJEdXJhdGlvblBvc2l0aW9uIjo2LCJQZXJjZW50YWdlQ29tcGxldGVkUG9zaXRpb24iOjIsIlZhcmlhbmNlUG9zaXRpb24iOjYsIlNwYWNpbmciOjMsIklzQmVsb3dUaW1lYmFuZCI6ZmFsc2UsIlBlcmNlbnRhZ2VDb21wbGV0ZVNoYXBlT3BhY2l0eSI6MzUsIkJhc2VsaW5lU3R5bGUiOnsiJGlkIjoiNDQ0MCIsIlNoYXBlU3R5bGUiOnsiJGlkIjoiNDQ0MSIsIk1hcmdpbiI6eyIkaWQiOiI0NDQyIiwiVG9wIjowLjAsIkxlZnQiOjAuMCwiUmlnaHQiOjAuMCwiQm90dG9tIjowLjB9LCJQYWRkaW5nIjp7IiRpZCI6IjQ0NDMiLCJUb3AiOjAuMCwiTGVmdCI6MC4wLCJSaWdodCI6MC4wLCJCb3R0b20iOjAuMH0sIkJhY2tncm91bmQiOnsiJGlkIjoiNDQ0NCIsIkNvbG9yIjp7IiRpZCI6IjQ0NDUiLCJBIjoxNTMsIlIiOjAsIkciOjAsIkIiOjB9fSwiSXNWaXNpYmxlIjp0cnVlLCJXaWR0aCI6MC4wLCJIZWlnaHQiOjAuMCwiQm9yZGVyU3R5bGUiOnsiJGlkIjoiNDQ0NiIsIkxpbmVDb2xvciI6bnVsbCwiTGluZVdlaWdodCI6MC4wLCJMaW5lVHlwZSI6MCwiUGFyZW50U3R5bGUiOm51bGx9LCJQYXJlbnRTdHlsZSI6bnVsbH0sIk1hcmdpbiI6eyIkaWQiOiI0NDQ3IiwiVG9wIjowLjAsIkxlZnQiOjAuMCwiUmlnaHQiOjAuMCwiQm90dG9tIjowLjB9LCJQYWRkaW5nIjp7IiRpZCI6IjQ0NDgiLCJUb3AiOjAuMCwiTGVmdCI6MC4wLCJSaWdodCI6MC4wLCJCb3R0b20iOjAuMH0sIkJhY2tncm91bmQiOm51bGwsIklzVmlzaWJsZSI6dHJ1ZSwiV2lkdGgiOjAuMCwiSGVpZ2h0IjowLjAsIkJvcmRlclN0eWxlIjpudWxsLCJQYXJlbnRTdHlsZSI6bnVsbH0sIlNoYXBlU3R5bGUiOnsiJGlkIjoiNDQ0OSIsIk1hcmdpbiI6eyIkaWQiOiI0NDUwIiwiVG9wIjowLjAsIkxlZnQiOjQuMCwiUmlnaHQiOjQuMCwiQm90dG9tIjowLjB9LCJQYWRkaW5nIjp7IiRpZCI6IjQ0NTEiLCJUb3AiOjAuMCwiTGVmdCI6MC4wLCJSaWdodCI6MC4wLCJCb3R0b20iOjAuMH0sIkJhY2tncm91bmQiOnsiJGlkIjoiNDQ1MiIsIkNvbG9yIjp7IiRpZCI6IjQ0NTMiLCJBIjoyNTUsIlIiOjE2MCwiRyI6NDMsIkIiOjE0N319LCJJc1Zpc2libGUiOnRydWUsIldpZHRoIjowLjAsIkhlaWdodCI6MTAuMCwiQm9yZGVyU3R5bGUiOnsiJGlkIjoiNDQ1NCIsIkxpbmVDb2xvciI6eyIkaWQiOiI0NDU1IiwiJHR5cGUiOiJOTFJFLkNvbW1vbi5Eb20uU29saWRDb2xvckJydXNoLCBOTFJFLkNvbW1vbiIsIkNvbG9yIjp7IiRpZCI6IjQ0NTYiLCJBIjoyNTUsIlIiOjIzNCwiRyI6MjIsIkIiOjMwfX0sIkxpbmVXZWlnaHQiOjAuMCwiTGluZVR5cGUiOjAsIlBhcmVudFN0eWxlIjpudWxsfSwiUGFyZW50U3R5bGUiOm51bGx9LCJUaXRsZVN0eWxlIjp7IiRpZCI6IjQ0NTciLCJGb250U2V0dGluZ3MiOnsiJGlkIjoiNDQ1OCIsIkZvbnRTaXplIjoxMSwiRm9udE5hbWUiOiJDYWxpYnJpIiwiSXNCb2xkIjpmYWxzZSwiSXNJdGFsaWMiOmZhbHNlLCJJc1VuZGVybGluZWQiOmZhbHNlLCJQYXJlbnRTdHlsZSI6bnVsbH0sIkF1dG9TaXplIjowLCJGb3JlZ3JvdW5kIjp7IiRpZCI6IjQ0NTkiLCJDb2xvciI6eyIkaWQiOiI0NDYwIiwiQSI6MjU1LCJSIjowLCJHIjowLCJCIjowfX0sIk1heFdpZHRoIjo3MjAuMCwiTWF4SGVpZ2h0IjoiSW5maW5pdHkiLCJTbWFydEZvcmVncm91bmRJc0FjdGl2ZSI6ZmFsc2UsIkhvcml6b250YWxBbGlnbm1lbnQiOjAsIlZlcnRpY2FsQWxpZ25tZW50IjoxLCJTbWFydEZvcmVncm91bmQiOm51bGwsIkJhY2tncm91bmRGaWxsVHlwZSI6MCwiTWFyZ2luIjp7IiRpZCI6IjQ0NjEiLCJUb3AiOjAuMCwiTGVmdCI6MC4wLCJSaWdodCI6MC4wLCJCb3R0b20iOjAuMH0sIlBhZGRpbmciOnsiJGlkIjoiNDQ2MiIsIlRvcCI6MC4wLCJMZWZ0IjowLjAsIlJpZ2h0IjowLjAsIkJvdHRvbSI6MC4wfSwiQmFja2dyb3VuZCI6eyIkaWQiOiI0NDYzIiwiQ29sb3IiOnsiJGlkIjoiNDQ2NCIsIkEiOjI1NSwiUiI6MCwiRyI6MCwiQiI6MH19LCJJc1Zpc2libGUiOnRydWUsIldpZHRoIjowLjAsIkhlaWdodCI6MC4wLCJCb3JkZXJTdHlsZSI6eyIkaWQiOiI0NDY1IiwiTGluZUNvbG9yIjpudWxsLCJMaW5lV2VpZ2h0IjowLjAsIkxpbmVUeXBlIjowLCJQYXJlbnRTdHlsZSI6bnVsbH0sIlBhcmVudFN0eWxlIjpudWxsfSwiRGF0ZVN0eWxlIjp7IiRpZCI6IjQ0NjYiLCJGb250U2V0dGluZ3MiOnsiJGlkIjoiNDQ2NyIsIkZvbnRTaXplIjoxMCwiRm9udE5hbWUiOiJDYWxpYnJpIiwiSXNCb2xkIjpmYWxzZSwiSXNJdGFsaWMiOmZhbHNlLCJJc1VuZGVybGluZWQiOmZhbHNlLCJQYXJlbnRTdHlsZSI6bnVsbH0sIkF1dG9TaXplIjowLCJGb3JlZ3JvdW5kIjp7IiRpZCI6IjQ0NjgiLCJDb2xvciI6eyIkaWQiOiI0NDY5IiwiQSI6MjU1LCJSIjoxNCwiRyI6NDAsIkIiOjY1fX0sIk1heFdpZHRoIjoyMDAuMCwiTWF4SGVpZ2h0IjoiSW5maW5pdHkiLCJTbWFydEZvcmVncm91bmRJc0FjdGl2ZSI6ZmFsc2UsIkhvcml6b250YWxBbGlnbm1lbnQiOjIsIlZlcnRpY2FsQWxpZ25tZW50IjoxLCJTbWFydEZvcmVncm91bmQiOm51bGwsIkJhY2tncm91bmRGaWxsVHlwZSI6MCwiTWFyZ2luIjp7IiRpZCI6IjQ0NzAiLCJUb3AiOjAuMCwiTGVmdCI6MC4wLCJSaWdodCI6MC4wLCJCb3R0b20iOjAuMH0sIlBhZGRpbmciOnsiJGlkIjoiNDQ3MSIsIlRvcCI6MC4wLCJMZWZ0IjowLjAsIlJpZ2h0IjowLjAsIkJvdHRvbSI6MC4wfSwiQmFja2dyb3VuZCI6eyIkaWQiOiI0NDcyIiwiQ29sb3IiOnsiJGlkIjoiNDQ3MyIsIkEiOjI1NSwiUiI6MTQsIkciOjQwLCJCIjo2NX19LCJJc1Zpc2libGUiOnRydWUsIldpZHRoIjowLjAsIkhlaWdodCI6MC4wLCJCb3JkZXJTdHlsZSI6eyIkaWQiOiI0NDc0IiwiTGluZUNvbG9yIjpudWxsLCJMaW5lV2VpZ2h0IjowLjAsIkxpbmVUeXBlIjowLCJQYXJlbnRTdHlsZSI6bnVsbH0sIlBhcmVudFN0eWxlIjpudWxsfSwiRGF0ZUZvcm1hdCI6eyIkaWQiOiI0NDc1IiwiRm9ybWF0U3RyaW5nIjoiTU1NIHl5eXkiLCJTZXBhcmF0b3IiOiIvIiwiVXNlSW50ZXJuYXRpb25hbERhdGVGb3JtYXQiOmZhbHNlLCJEYXRlSXNWaXNpYmxlIjp0cnVlLCJUaW1lSXNWaXNpYmxlIjpmYWxzZSwiSG91ckRpZ2l0cyI6MSwiQW1QbURlc2lnbmF0b3IiOjIsIlRyaW0wME1pbnV0ZXMiOmZhbHNlLCJMYXN0S25vd25WaXNpYmlsaXR5U3RhdGUiOm51bGx9LCJXZWVrTnVtYmVyaW5nIjp7IiRpZCI6IjQ0NzYiLCJGb3JtYXQiOjAsIklzVmlzaWJsZSI6ZmFsc2UsIkxhc3RLbm93blZpc2liaWxpdHlTdGF0ZSI6ZmFsc2V9LCJJc1Zpc2libGUiOnRydWUsIlZhcmlhbmNlU3R5bGUiOnsiJGlkIjoiNDQ3NyIsIlRleHRTdHlsZSI6eyIkaWQiOiI0NDc4IiwiRm9udFNldHRpbmdzIjp7IiRpZCI6IjQ0NzkiLCJGb250U2l6ZSI6MTEsIkZvbnROYW1lIjoiQ2FsaWJyaSIsIklzQm9sZCI6ZmFsc2UsIklzSXRhbGljIjpmYWxzZSwiSXNVbmRlcmxpbmVkIjpmYWxzZSwiUGFyZW50U3R5bGUiOm51bGx9LCJBdXRvU2l6ZSI6MCwiRm9yZWdyb3VuZCI6eyIkaWQiOiI0NDgwIiwiQ29sb3IiOnsiJGlkIjoiNDQ4MS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0NDgyIiwiVG9wIjowLjAsIkxlZnQiOjAuMCwiUmlnaHQiOjAuMCwiQm90dG9tIjowLjB9LCJQYWRkaW5nIjp7IiRpZCI6IjQ0ODMiLCJUb3AiOjAuMCwiTGVmdCI6MC4wLCJSaWdodCI6MC4wLCJCb3R0b20iOjAuMH0sIkJhY2tncm91bmQiOnsiJGlkIjoiNDQ4NCIsIkNvbG9yIjp7IiRpZCI6IjQ0ODUiLCJBIjowLCJSIjowLCJHIjowLCJCIjowfX0sIklzVmlzaWJsZSI6dHJ1ZSwiV2lkdGgiOjAuMCwiSGVpZ2h0IjowLjAsIkJvcmRlclN0eWxlIjp7IiRpZCI6IjQ0ODYiLCJMaW5lQ29sb3IiOm51bGwsIkxpbmVXZWlnaHQiOjAuMCwiTGluZVR5cGUiOjAsIlBhcmVudFN0eWxlIjpudWxsfSwiUGFyZW50U3R5bGUiOm51bGx9LCJQYXJlbnRTdHlsZSI6bnVsbH0sIlBhcmVudFN0eWxlIjpudWxsfSwiSW5kZXgiOjQ1LCJTbWFydER1cmF0aW9uQWN0aXZhdGVkIjpmYWxzZSwiRGF0ZUZvcm1hdCI6eyIkcmVmIjoiNDQ3NSJ9LCJXZWVrTnVtYmVyaW5nIjp7IiRpZCI6IjQ0ODciLCJGb3JtYXQiOjAsIklzVmlzaWJsZSI6ZmFsc2UsIkxhc3RLbm93blZpc2liaWxpdHlTdGF0ZSI6ZmFsc2V9LCJCYXNlbGluZURhdGEiOnsiJGlkIjoiNDQ4OCIsIlN0YXJ0RGF0ZSI6IjIwMjYtMDQtMjhUMDA6MDA6MDBaIiwiRW5kRGF0ZSI6IjIwMjYtMDYtMDJUMjM6NTk6MDBaIn0sIklkIjoiZmRmNmNjNmItNjJlYS00NjJmLWE4NjQtMzZkOTRmNDk0NTcyIiwiSW1wb3J0SWQiOm51bGwsIlRpdGxlIjoiU2FtcGxlIE1vbml0b3I6IEluc3RhbGxhdGlvbiBhbmQgQ29tbWlzc2lvbmluZyBwaGFzZSAoTExCKSIsIk5vdGUiOm51bGwsIkh5cGVybGluayI6eyIkaWQiOiI0NDg5IiwiQWRkcmVzcyI6IiIsIlN1YkFkZHJlc3MiOiIifSwiSXNDaGFuZ2VkIjpmYWxzZSwiSXNOZXciOmZhbHNlfX1dLCJfbWlsZXN0b25lcyI6W10sIklkIjoiMDAwMDAwMDAtMDAwMC0wMDAwLTAwMDAtMDAwMDAwMDAwMDAwIiwiSXNTaW5nbGVJdGVtUm93Ijp0cnVlfV0sIkluZGV4IjozNywiSWQiOiIyYjc3ODBjNy04M2M3LTQ5MjEtYWM5NC1mMmM2N2IxYWFlZmQiLCJIZWFkZXJUZXh0IjpudWxsLCJJc0RlZmF1bHQiOnRydWUsIlN0eWxlIjp7IiRpZCI6IjQ0OTAiLCJIZWFkZXJTdHlsZSI6eyIkaWQiOiI0NDkxIiwiVGV4dFN0eWxlIjp7IiRpZCI6IjQ0OTIiLCJGb250U2V0dGluZ3MiOnsiJGlkIjoiNDQ5MyIsIkZvbnRTaXplIjoxMSwiRm9udE5hbWUiOiJDYWxpYnJpIiwiSXNCb2xkIjpmYWxzZSwiSXNJdGFsaWMiOmZhbHNlLCJJc1VuZGVybGluZWQiOmZhbHNlLCJQYXJlbnRTdHlsZSI6bnVsbH0sIkF1dG9TaXplIjoyLCJGb3JlZ3JvdW5kIjp7IiRpZCI6IjQ0OTQiLCJDb2xvciI6eyIkaWQiOiI0NDk1IiwiQSI6MjU1LCJSIjowLCJHIjowLCJCIjowfX0sIk1heFdpZHRoIjoiSW5maW5pdHkiLCJNYXhIZWlnaHQiOiJJbmZpbml0eSIsIlNtYXJ0Rm9yZWdyb3VuZElzQWN0aXZlIjpmYWxzZSwiSG9yaXpvbnRhbEFsaWdubWVudCI6MCwiVmVydGljYWxBbGlnbm1lbnQiOjAsIlNtYXJ0Rm9yZWdyb3VuZCI6bnVsbCwiQmFja2dyb3VuZEZpbGxUeXBlIjowLCJNYXJnaW4iOnsiJGlkIjoiNDQ5NiIsIlRvcCI6MC4wLCJMZWZ0IjowLjAsIlJpZ2h0IjowLjAsIkJvdHRvbSI6MC4wfSwiUGFkZGluZyI6eyIkaWQiOiI0NDk3IiwiVG9wIjowLjAsIkxlZnQiOjAuMCwiUmlnaHQiOjAuMCwiQm90dG9tIjowLjB9LCJCYWNrZ3JvdW5kIjp7IiRpZCI6IjQ0OTgiLCJDb2xvciI6eyIkaWQiOiI0NDk5IiwiQSI6MjU1LCJSIjowLCJHIjowLCJCIjowfX0sIklzVmlzaWJsZSI6dHJ1ZSwiV2lkdGgiOjAuMCwiSGVpZ2h0IjowLjAsIkJvcmRlclN0eWxlIjpudWxsLCJQYXJlbnRTdHlsZSI6bnVsbH0sIlJlY3RhbmdsZVN0eWxlIjp7IiRpZCI6IjQ1MDAiLCJNYXJnaW4iOnsiJGlkIjoiNDUwMSIsIlRvcCI6MC4wLCJMZWZ0IjowLjAsIlJpZ2h0IjowLjAsIkJvdHRvbSI6MC4wfSwiUGFkZGluZyI6eyIkaWQiOiI0NTAyIiwiVG9wIjowLjAsIkxlZnQiOjAuMCwiUmlnaHQiOjAuMCwiQm90dG9tIjowLjB9LCJCYWNrZ3JvdW5kIjp7IiRpZCI6IjQ1MDMiLCJDb2xvciI6eyIkaWQiOiI0NTA0IiwiQSI6NjMsIlIiOjIzMywiRyI6MTEzLCJCIjo1MH19LCJJc1Zpc2libGUiOnRydWUsIldpZHRoIjowLjAsIkhlaWdodCI6MC4wLCJCb3JkZXJTdHlsZSI6eyIkaWQiOiI0NTA1IiwiTGluZUNvbG9yIjp7IiRpZCI6IjQ1MDYiLCIkdHlwZSI6Ik5MUkUuQ29tbW9uLkRvbS5Tb2xpZENvbG9yQnJ1c2gsIE5MUkUuQ29tbW9uIiwiQ29sb3IiOnsiJGlkIjoiNDUwNyIsIkEiOjI1NSwiUiI6MjU1LCJHIjoyNTUsIkIiOjI1NX19LCJMaW5lV2VpZ2h0IjowLjAsIkxpbmVUeXBlIjowLCJQYXJlbnRTdHlsZSI6bnVsbH0sIlBhcmVudFN0eWxlIjpudWxsfSwiTWFyZ2luIjp7IiRpZCI6IjQ1MDgiLCJUb3AiOjAuMCwiTGVmdCI6MC4wLCJSaWdodCI6MC4wLCJCb3R0b20iOjAuMH0sIlBhZGRpbmciOnsiJGlkIjoiNDUwOSIsIlRvcCI6MC4wLCJMZWZ0IjowLjAsIlJpZ2h0IjowLjAsIkJvdHRvbSI6MC4wfSwiQmFja2dyb3VuZCI6bnVsbCwiSXNWaXNpYmxlIjp0cnVlLCJXaWR0aCI6MC4wLCJIZWlnaHQiOjAuMCwiQm9yZGVyU3R5bGUiOm51bGwsIlBhcmVudFN0eWxlIjpudWxsfSwiQmFja2dyb3VuZFN0eWxlIjp7IiRpZCI6IjQ1MTAiLCJNYXJnaW4iOnsiJGlkIjoiNDUxMSIsIlRvcCI6MC4wLCJMZWZ0IjowLjAsIlJpZ2h0IjowLjAsIkJvdHRvbSI6MC4wfSwiUGFkZGluZyI6eyIkaWQiOiI0NTEyIiwiVG9wIjowLjAsIkxlZnQiOjAuMCwiUmlnaHQiOjAuMCwiQm90dG9tIjowLjB9LCJCYWNrZ3JvdW5kIjp7IiRpZCI6IjQ1MTMiLCJDb2xvciI6eyIkaWQiOiI0NTE0IiwiQSI6NTEsIlIiOjIwMCwiRyI6MjAwLCJCIjoyMDB9fSwiSXNWaXNpYmxlIjp0cnVlLCJXaWR0aCI6MC4wLCJIZWlnaHQiOjAuMCwiQm9yZGVyU3R5bGUiOnsiJGlkIjoiNDUxNSIsIkxpbmVDb2xvciI6eyIkaWQiOiI0NTE2IiwiJHR5cGUiOiJOTFJFLkNvbW1vbi5Eb20uU29saWRDb2xvckJydXNoLCBOTFJFLkNvbW1vbiIsIkNvbG9yIjp7IiRpZCI6IjQ1MTciLCJBIjoyNTUsIlIiOjIzNCwiRyI6MjIsIkIiOjMwfX0sIkxpbmVXZWlnaHQiOjAuMCwiTGluZVR5cGUiOjAsIlBhcmVudFN0eWxlIjpudWxsfSwiUGFyZW50U3R5bGUiOm51bGx9LCJNYXJnaW4iOnsiJGlkIjoiNDUxOCIsIlRvcCI6MC4wLCJMZWZ0IjowLjAsIlJpZ2h0IjowLjAsIkJvdHRvbSI6MC4wfSwiUGFkZGluZyI6eyIkaWQiOiI0NTE5IiwiVG9wIjowLjAsIkxlZnQiOjAuMCwiUmlnaHQiOjAuMCwiQm90dG9tIjowLjB9LCJJc1Zpc2libGUiOnRydWUsIldpZHRoIjowLjAsIkhlaWdodCI6MC4wLCJCb3JkZXJTdHlsZSI6eyIkaWQiOiI0NTIwIiwiTGluZUNvbG9yIjpudWxsLCJMaW5lV2VpZ2h0IjowLjAsIkxpbmVUeXBlIjowLCJQYXJlbnRTdHlsZSI6bnVsbH0sIlBhcmVudFN0eWxlIjpudWxsfX1dLCJJZCI6IjU1ZjU2MTIyLWUyNDAtNDE4Zi1iOWVjLTVlNTkwNTM1MGNmMiIsIkluZGV4IjozNywiSGVhZGVyVGV4dCI6Ik9CU0VMRVRFIiwiU3R5bGUiOnsiJGlkIjoiNDUyMSIsIlN0eWxlSWQiOiI5ODUxM2UxMC01NTFjLTRmMzAtYWMxMS1hMDY5MGU5MDMxMzQiLCJIZWFkZXJTdHlsZSI6eyIkaWQiOiI0NTIyIiwiVGV4dElzVmVydGljYWwiOmZhbHNlLCJUZXh0U3R5bGUiOnsiJGlkIjoiNDUyMyIsIkZvbnRTZXR0aW5ncyI6eyIkaWQiOiI0NTI0IiwiRm9udFNpemUiOjExLCJGb250TmFtZSI6IkNhbGlicmkiLCJJc0JvbGQiOmZhbHNlLCJJc0l0YWxpYyI6ZmFsc2UsIklzVW5kZXJsaW5lZCI6ZmFsc2UsIlBhcmVudFN0eWxlIjpudWxsfSwiQXV0b1NpemUiOjIsIkZvcmVncm91bmQiOnsiJGlkIjoiNDUyNSIsIkNvbG9yIjp7IiRpZCI6IjQ1MjYiLCJBIjoyNTUsIlIiOjI1NSwiRyI6MjU1LCJCIjoyNTV9fSwiTWF4V2lkdGgiOiJJbmZpbml0eSIsIk1heEhlaWdodCI6IkluZmluaXR5IiwiU21hcnRGb3JlZ3JvdW5kSXNBY3RpdmUiOmZhbHNlLCJIb3Jpem9udGFsQWxpZ25tZW50IjowLCJWZXJ0aWNhbEFsaWdubWVudCI6MCwiU21hcnRGb3JlZ3JvdW5kIjpudWxsLCJCYWNrZ3JvdW5kRmlsbFR5cGUiOjAsIk1hcmdpbiI6eyIkaWQiOiI0NTI3IiwiVG9wIjowLjAsIkxlZnQiOjAuMCwiUmlnaHQiOjAuMCwiQm90dG9tIjowLjB9LCJQYWRkaW5nIjp7IiRpZCI6IjQ1MjgiLCJUb3AiOjAuMCwiTGVmdCI6MC4wLCJSaWdodCI6MC4wLCJCb3R0b20iOjAuMH0sIkJhY2tncm91bmQiOnsiJGlkIjoiNDUyOSIsIkNvbG9yIjp7IiRpZCI6IjQ1MzAiLCJBIjoyNTUsIlIiOjI1NSwiRyI6MjU1LCJCIjoyNTV9fSwiSXNWaXNpYmxlIjp0cnVlLCJXaWR0aCI6MC4wLCJIZWlnaHQiOjAuMCwiQm9yZGVyU3R5bGUiOm51bGwsIlBhcmVudFN0eWxlIjpudWxsfSwiUmVjdGFuZ2xlU3R5bGUiOnsiJGlkIjoiNDUzMSIsIk1hcmdpbiI6eyIkaWQiOiI0NTMyIiwiVG9wIjowLjAsIkxlZnQiOjAuMCwiUmlnaHQiOjAuMCwiQm90dG9tIjowLjB9LCJQYWRkaW5nIjp7IiRpZCI6IjQ1MzMiLCJUb3AiOjAuMCwiTGVmdCI6MC4wLCJSaWdodCI6MC4wLCJCb3R0b20iOjAuMH0sIkJhY2tncm91bmQiOnsiJGlkIjoiNDUzNCIsIkNvbG9yIjp7IiRpZCI6IjQ1MzUiLCJBIjoyNTUsIlIiOjIzMywiRyI6MTEzLCJCIjo1MH19LCJJc1Zpc2libGUiOnRydWUsIldpZHRoIjowLjAsIkhlaWdodCI6MC4wLCJCb3JkZXJTdHlsZSI6eyIkaWQiOiI0NTM2IiwiTGluZUNvbG9yIjp7IiRpZCI6IjQ1MzciLCIkdHlwZSI6Ik5MUkUuQ29tbW9uLkRvbS5Tb2xpZENvbG9yQnJ1c2gsIE5MUkUuQ29tbW9uIiwiQ29sb3IiOnsiJGlkIjoiNDUzOCIsIkEiOjI1NSwiUiI6MjU1LCJHIjoyNTUsIkIiOjI1NX19LCJMaW5lV2VpZ2h0IjowLjAsIkxpbmVUeXBlIjowLCJQYXJlbnRTdHlsZSI6bnVsbH0sIlBhcmVudFN0eWxlIjpudWxsfSwiTWFyZ2luIjp7IiRpZCI6IjQ1MzkiLCJUb3AiOjAuMCwiTGVmdCI6MC4wLCJSaWdodCI6MC4wLCJCb3R0b20iOjAuMH0sIlBhZGRpbmciOnsiJGlkIjoiNDU0MCIsIlRvcCI6MC4wLCJMZWZ0IjowLjAsIlJpZ2h0IjowLjAsIkJvdHRvbSI6MC4wfSwiQmFja2dyb3VuZCI6bnVsbCwiSXNWaXNpYmxlIjp0cnVlLCJXaWR0aCI6MC4wLCJIZWlnaHQiOjAuMCwiQm9yZGVyU3R5bGUiOm51bGwsIlBhcmVudFN0eWxlIjpudWxsfSwiQmFja2dyb3VuZFN0eWxlIjp7IiRpZCI6IjQ1NDEiLCJNYXJnaW4iOnsiJGlkIjoiNDU0MiIsIlRvcCI6MC4wLCJMZWZ0IjowLjAsIlJpZ2h0IjowLjAsIkJvdHRvbSI6MC4wfSwiUGFkZGluZyI6eyIkaWQiOiI0NTQzIiwiVG9wIjowLjAsIkxlZnQiOjAuMCwiUmlnaHQiOjAuMCwiQm90dG9tIjowLjB9LCJCYWNrZ3JvdW5kIjp7IiRpZCI6IjQ1NDQiLCJDb2xvciI6eyIkaWQiOiI0NTQ1IiwiQSI6NTEsIlIiOjIwMCwiRyI6MjAwLCJCIjoyMDB9fSwiSXNWaXNpYmxlIjp0cnVlLCJXaWR0aCI6MC4wLCJIZWlnaHQiOjAuMCwiQm9yZGVyU3R5bGUiOnsiJGlkIjoiNDU0NiIsIkxpbmVDb2xvciI6eyIkaWQiOiI0NTQ3IiwiJHR5cGUiOiJOTFJFLkNvbW1vbi5Eb20uU29saWRDb2xvckJydXNoLCBOTFJFLkNvbW1vbiIsIkNvbG9yIjp7IiRpZCI6IjQ1NDgiLCJBIjoyNTUsIlIiOjIzNCwiRyI6MjIsIkIiOjMwfX0sIkxpbmVXZWlnaHQiOjAuMCwiTGluZVR5cGUiOjAsIlBhcmVudFN0eWxlIjpudWxsfSwiUGFyZW50U3R5bGUiOm51bGx9LCJJc0Fib3ZlVGltZWJhbmQiOmZhbHNlLCJTcGFjaW5nIjozLCJEZWZhdWx0U3dpbWxhbmVUYXNrU3R5bGUiOnsiJGlkIjoiNDU0OSIsIiR0eXBlIjoiTkxSRS5Db21tb24uRG9tLlN0eWxlcy5FeHBsaWNpdFNldGFibGVUYXNrU3R5bGUsIE5MUkUuQ29tbW9uIiwiU2hhcGUiOjEsIlNoYXBlVGhpY2tuZXNzIjowLCJEdXJhdGlvbkZvcm1hdCI6MCwiSW5jbHVkZU5vbldvcmtpbmdEYXlzSW5EdXJhdGlvbiI6ZmFsc2UsIlBlcmNlbnRhZ2VDb21wbGV0ZVN0eWxlIjp7IiRpZCI6IjQ1NTAiLCJGb250U2V0dGluZ3MiOnsiJGlkIjoiNDU1MSIsIkZvbnRTaXplIjoxMCwiRm9udE5hbWUiOiJDYWxpYnJpIiwiSXNCb2xkIjpmYWxzZSwiSXNJdGFsaWMiOmZhbHNlLCJJc1VuZGVybGluZWQiOmZhbHNlLCJQYXJlbnRTdHlsZSI6bnVsbH0sIkF1dG9TaXplIjowLCJGb3JlZ3JvdW5kIjp7IiRpZCI6IjQ1NTIiLCJDb2xvciI6eyIkaWQiOiI0NTUzIiwiQSI6MjU1LCJSIjoyMzIsIkciOjIzMiwiQiI6MjMyfX0sIk1heFdpZHRoIjoyMDAuMCwiTWF4SGVpZ2h0IjoiSW5maW5pdHkiLCJTbWFydEZvcmVncm91bmRJc0FjdGl2ZSI6ZmFsc2UsIkhvcml6b250YWxBbGlnbm1lbnQiOjEsIlZlcnRpY2FsQWxpZ25tZW50IjoxLCJTbWFydEZvcmVncm91bmQiOm51bGwsIkJhY2tncm91bmRGaWxsVHlwZSI6MCwiTWFyZ2luIjp7IiRpZCI6IjQ1NTQiLCJUb3AiOjAuMCwiTGVmdCI6MC4wLCJSaWdodCI6MC4wLCJCb3R0b20iOjAuMH0sIlBhZGRpbmciOnsiJGlkIjoiNDU1NSIsIlRvcCI6MC4wLCJMZWZ0IjowLjAsIlJpZ2h0IjowLjAsIkJvdHRvbSI6MC4wfSwiQmFja2dyb3VuZCI6eyIkaWQiOiI0NTU2IiwiQ29sb3IiOnsiJGlkIjoiNDU1NyIsIkEiOjg5LCJSIjowLCJHIjowLCJCIjowfX0sIklzVmlzaWJsZSI6dHJ1ZSwiV2lkdGgiOjAuMCwiSGVpZ2h0IjowLjAsIkJvcmRlclN0eWxlIjp7IiRpZCI6IjQ1NTgiLCJMaW5lQ29sb3IiOm51bGwsIkxpbmVXZWlnaHQiOjAuMCwiTGluZVR5cGUiOjAsIlBhcmVudFN0eWxlIjpudWxsfSwiUGFyZW50U3R5bGUiOm51bGx9LCJEdXJhdGlvblN0eWxlIjp7IiRpZCI6IjQ1NTkiLCJGb250U2V0dGluZ3MiOnsiJGlkIjoiNDU2MCIsIkZvbnRTaXplIjoxMCwiRm9udE5hbWUiOiJDYWxpYnJpIiwiSXNCb2xkIjpmYWxzZSwiSXNJdGFsaWMiOmZhbHNlLCJJc1VuZGVybGluZWQiOmZhbHNlLCJQYXJlbnRTdHlsZSI6bnVsbH0sIkF1dG9TaXplIjowLCJGb3JlZ3JvdW5kIjp7IiRpZCI6IjQ1NjEiLCJDb2xvciI6eyIkaWQiOiI0NTYyIiwiQSI6MjU1LCJSIjoyMzcsIkciOjEyNSwiQiI6NDl9fSwiTWF4V2lkdGgiOjIwMC4wLCJNYXhIZWlnaHQiOiJJbmZpbml0eSIsIlNtYXJ0Rm9yZWdyb3VuZElzQWN0aXZlIjpmYWxzZSwiSG9yaXpvbnRhbEFsaWdubWVudCI6MCwiVmVydGljYWxBbGlnbm1lbnQiOjEsIlNtYXJ0Rm9yZWdyb3VuZCI6bnVsbCwiQmFja2dyb3VuZEZpbGxUeXBlIjowLCJNYXJnaW4iOnsiJGlkIjoiNDU2MyIsIlRvcCI6MC4wLCJMZWZ0IjowLjAsIlJpZ2h0IjowLjAsIkJvdHRvbSI6MC4wfSwiUGFkZGluZyI6eyIkaWQiOiI0NTY0IiwiVG9wIjowLjAsIkxlZnQiOjAuMCwiUmlnaHQiOjAuMCwiQm90dG9tIjowLjB9LCJCYWNrZ3JvdW5kIjp7IiRpZCI6IjQ1NjUiLCJDb2xvciI6eyIkaWQiOiI0NTY2IiwiQSI6MjU1LCJSIjoyMzcsIkciOjEyNSwiQiI6NDl9fSwiSXNWaXNpYmxlIjp0cnVlLCJXaWR0aCI6MC4wLCJIZWlnaHQiOjAuMCwiQm9yZGVyU3R5bGUiOnsiJGlkIjoiNDU2NyIsIkxpbmVDb2xvciI6bnVsbCwiTGluZVdlaWdodCI6MC4wLCJMaW5lVHlwZSI6MCwiUGFyZW50U3R5bGUiOm51bGx9LCJQYXJlbnRTdHlsZSI6bnVsbH0sIkhvcml6b250YWxDb25uZWN0b3JTdHlsZSI6eyIkaWQiOiI0NTY4IiwiTGluZUNvbG9yIjp7IiRpZCI6IjQ1NjkiLCIkdHlwZSI6Ik5MUkUuQ29tbW9uLkRvbS5Tb2xpZENvbG9yQnJ1c2gsIE5MUkUuQ29tbW9uIiwiQ29sb3IiOnsiJGlkIjoiNDU3MCIsIkEiOjI1NSwiUiI6MCwiRyI6MCwiQiI6MH19LCJMaW5lV2VpZ2h0IjowLjAsIkxpbmVUeXBlIjowLCJQYXJlbnRTdHlsZSI6bnVsbH0sIlZlcnRpY2FsQ29ubmVjdG9yU3R5bGUiOnsiJGlkIjoiNDU3MSIsIkxpbmVDb2xvciI6eyIkaWQiOiI0NTcyIiwiJHR5cGUiOiJOTFJFLkNvbW1vbi5Eb20uU29saWRDb2xvckJydXNoLCBOTFJFLkNvbW1vbiIsIkNvbG9yIjp7IiRpZCI6IjQ1NzMiLCJBIjoyNTUsIlIiOjAsIkciOjAsIkIiOjB9fSwiTGluZVdlaWdodCI6MC4wLCJMaW5lVHlwZSI6MCwiUGFyZW50U3R5bGUiOm51bGx9LCJNYXJnaW4iOm51bGwsIlN0YXJ0RGF0ZVBvc2l0aW9uIjozLCJFbmREYXRlUG9zaXRpb24iOjMsIkRhdGVJc1Zpc2libGUiOnRydWUsIlRpdGxlUG9zaXRpb24iOjQsIkR1cmF0aW9uUG9zaXRpb24iOjYsIlBlcmNlbnRhZ2VDb21wbGV0ZWRQb3NpdGlvbiI6MiwiVmFyaWFuY2VQb3NpdGlvbiI6NiwiU3BhY2luZyI6MywiSXNCZWxvd1RpbWViYW5kIjpmYWxzZSwiUGVyY2VudGFnZUNvbXBsZXRlU2hhcGVPcGFjaXR5IjozNSwiQmFzZWxpbmVTdHlsZSI6eyIkaWQiOiI0NTc0IiwiU2hhcGVTdHlsZSI6eyIkaWQiOiI0NTc1IiwiTWFyZ2luIjp7IiRpZCI6IjQ1NzYiLCJUb3AiOjAuMCwiTGVmdCI6MC4wLCJSaWdodCI6MC4wLCJCb3R0b20iOjAuMH0sIlBhZGRpbmciOnsiJGlkIjoiNDU3NyIsIlRvcCI6MC4wLCJMZWZ0IjowLjAsIlJpZ2h0IjowLjAsIkJvdHRvbSI6MC4wfSwiQmFja2dyb3VuZCI6eyIkaWQiOiI0NTc4IiwiQ29sb3IiOnsiJGlkIjoiNDU3OSIsIkEiOjE1MywiUiI6MCwiRyI6MCwiQiI6MH19LCJJc1Zpc2libGUiOnRydWUsIldpZHRoIjowLjAsIkhlaWdodCI6MC4wLCJCb3JkZXJTdHlsZSI6eyIkaWQiOiI0NTgwIiwiTGluZUNvbG9yIjpudWxsLCJMaW5lV2VpZ2h0IjowLjAsIkxpbmVUeXBlIjowLCJQYXJlbnRTdHlsZSI6bnVsbH0sIlBhcmVudFN0eWxlIjpudWxsfSwiTWFyZ2luIjp7IiRpZCI6IjQ1ODEiLCJUb3AiOjAuMCwiTGVmdCI6MC4wLCJSaWdodCI6MC4wLCJCb3R0b20iOjAuMH0sIlBhZGRpbmciOnsiJGlkIjoiNDU4MiIsIlRvcCI6MC4wLCJMZWZ0IjowLjAsIlJpZ2h0IjowLjAsIkJvdHRvbSI6MC4wfSwiQmFja2dyb3VuZCI6bnVsbCwiSXNWaXNpYmxlIjp0cnVlLCJXaWR0aCI6MC4wLCJIZWlnaHQiOjAuMCwiQm9yZGVyU3R5bGUiOm51bGwsIlBhcmVudFN0eWxlIjpudWxsfSwiU2hhcGVTdHlsZSI6eyIkaWQiOiI0NTgzIiwiTWFyZ2luIjp7IiRpZCI6IjQ1ODQiLCJUb3AiOjAuMCwiTGVmdCI6NC4wLCJSaWdodCI6NC4wLCJCb3R0b20iOjAuMH0sIlBhZGRpbmciOnsiJGlkIjoiNDU4NSIsIlRvcCI6MC4wLCJMZWZ0IjowLjAsIlJpZ2h0IjowLjAsIkJvdHRvbSI6MC4wfSwiQmFja2dyb3VuZCI6eyIkaWQiOiI0NTg2IiwiQ29sb3IiOnsiJGlkIjoiNDU4NyIsIkEiOjI1NSwiUiI6MjMzLCJHIjoxMTMsIkIiOjUwfX0sIklzVmlzaWJsZSI6dHJ1ZSwiV2lkdGgiOjAuMCwiSGVpZ2h0IjoxMC4wLCJCb3JkZXJTdHlsZSI6eyIkaWQiOiI0NTg4IiwiTGluZUNvbG9yIjp7IiRpZCI6IjQ1ODkiLCIkdHlwZSI6Ik5MUkUuQ29tbW9uLkRvbS5Tb2xpZENvbG9yQnJ1c2gsIE5MUkUuQ29tbW9uIiwiQ29sb3IiOnsiJGlkIjoiNDU5MCIsIkEiOjI1NSwiUiI6MjM0LCJHIjoyMiwiQiI6MzB9fSwiTGluZVdlaWdodCI6MC4wLCJMaW5lVHlwZSI6MCwiUGFyZW50U3R5bGUiOm51bGx9LCJQYXJlbnRTdHlsZSI6bnVsbH0sIlRpdGxlU3R5bGUiOnsiJGlkIjoiNDU5MSIsIkZvbnRTZXR0aW5ncyI6eyIkaWQiOiI0NTkyIiwiRm9udFNpemUiOjExLCJGb250TmFtZSI6IkNhbGlicmkiLCJJc0JvbGQiOmZhbHNlLCJJc0l0YWxpYyI6ZmFsc2UsIklzVW5kZXJsaW5lZCI6ZmFsc2UsIlBhcmVudFN0eWxlIjpudWxsfSwiQXV0b1NpemUiOjAsIkZvcmVncm91bmQiOnsiJGlkIjoiNDU5MyIsIkNvbG9yIjp7IiRpZCI6IjQ1OTQ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NDU5NSIsIlRvcCI6MC4wLCJMZWZ0IjowLjAsIlJpZ2h0IjowLjAsIkJvdHRvbSI6MC4wfSwiUGFkZGluZyI6eyIkaWQiOiI0NTk2IiwiVG9wIjowLjAsIkxlZnQiOjAuMCwiUmlnaHQiOjAuMCwiQm90dG9tIjowLjB9LCJCYWNrZ3JvdW5kIjp7IiRpZCI6IjQ1OTciLCJDb2xvciI6eyIkaWQiOiI0NTk4IiwiQSI6MjU1LCJSIjowLCJHIjowLCJCIjowfX0sIklzVmlzaWJsZSI6dHJ1ZSwiV2lkdGgiOjAuMCwiSGVpZ2h0IjowLjAsIkJvcmRlclN0eWxlIjp7IiRpZCI6IjQ1OTkiLCJMaW5lQ29sb3IiOm51bGwsIkxpbmVXZWlnaHQiOjAuMCwiTGluZVR5cGUiOjAsIlBhcmVudFN0eWxlIjpudWxsfSwiUGFyZW50U3R5bGUiOm51bGx9LCJEYXRlU3R5bGUiOnsiJGlkIjoiNDYwMCIsIkZvbnRTZXR0aW5ncyI6eyIkaWQiOiI0NjAxIiwiRm9udFNpemUiOjEwLCJGb250TmFtZSI6IkNhbGlicmkiLCJJc0JvbGQiOmZhbHNlLCJJc0l0YWxpYyI6ZmFsc2UsIklzVW5kZXJsaW5lZCI6ZmFsc2UsIlBhcmVudFN0eWxlIjpudWxsfSwiQXV0b1NpemUiOjAsIkZvcmVncm91bmQiOnsiJGlkIjoiNDYwMiIsIkNvbG9yIjp7IiRpZCI6IjQ2MDMiLCJBIjoyNTUsIlIiOjE0LCJHIjo0MCwiQiI6NjV9fSwiTWF4V2lkdGgiOjIwMC4wLCJNYXhIZWlnaHQiOiJJbmZpbml0eSIsIlNtYXJ0Rm9yZWdyb3VuZElzQWN0aXZlIjpmYWxzZSwiSG9yaXpvbnRhbEFsaWdubWVudCI6MiwiVmVydGljYWxBbGlnbm1lbnQiOjEsIlNtYXJ0Rm9yZWdyb3VuZCI6bnVsbCwiQmFja2dyb3VuZEZpbGxUeXBlIjowLCJNYXJnaW4iOnsiJGlkIjoiNDYwNCIsIlRvcCI6MC4wLCJMZWZ0IjowLjAsIlJpZ2h0IjowLjAsIkJvdHRvbSI6MC4wfSwiUGFkZGluZyI6eyIkaWQiOiI0NjA1IiwiVG9wIjowLjAsIkxlZnQiOjAuMCwiUmlnaHQiOjAuMCwiQm90dG9tIjowLjB9LCJCYWNrZ3JvdW5kIjp7IiRpZCI6IjQ2MDYiLCJDb2xvciI6eyIkaWQiOiI0NjA3IiwiQSI6MjU1LCJSIjoxNCwiRyI6NDAsIkIiOjY1fX0sIklzVmlzaWJsZSI6dHJ1ZSwiV2lkdGgiOjAuMCwiSGVpZ2h0IjowLjAsIkJvcmRlclN0eWxlIjp7IiRpZCI6IjQ2MDgiLCJMaW5lQ29sb3IiOm51bGwsIkxpbmVXZWlnaHQiOjAuMCwiTGluZVR5cGUiOjAsIlBhcmVudFN0eWxlIjpudWxsfSwiUGFyZW50U3R5bGUiOm51bGx9LCJEYXRlRm9ybWF0Ijp7IiRpZCI6IjQ2MDk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NDYxMCIsIkZvcm1hdCI6MCwiSXNWaXNpYmxlIjpmYWxzZSwiTGFzdEtub3duVmlzaWJpbGl0eVN0YXRlIjpmYWxzZX0sIklzVmlzaWJsZSI6dHJ1ZSwiVmFyaWFuY2VTdHlsZSI6eyIkaWQiOiI0NjExIiwiVGV4dFN0eWxlIjp7IiRpZCI6IjQ2MTIiLCJGb250U2V0dGluZ3MiOnsiJGlkIjoiNDYxMyIsIkZvbnRTaXplIjoxMSwiRm9udE5hbWUiOiJDYWxpYnJpIiwiSXNCb2xkIjpmYWxzZSwiSXNJdGFsaWMiOmZhbHNlLCJJc1VuZGVybGluZWQiOmZhbHNlLCJQYXJlbnRTdHlsZSI6bnVsbH0sIkF1dG9TaXplIjowLCJGb3JlZ3JvdW5kIjp7IiRpZCI6IjQ2MTQiLCJDb2xvciI6eyIkaWQiOiI0NjE1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Q2MTYiLCJUb3AiOjAuMCwiTGVmdCI6MC4wLCJSaWdodCI6MC4wLCJCb3R0b20iOjAuMH0sIlBhZGRpbmciOnsiJGlkIjoiNDYxNyIsIlRvcCI6MC4wLCJMZWZ0IjowLjAsIlJpZ2h0IjowLjAsIkJvdHRvbSI6MC4wfSwiQmFja2dyb3VuZCI6eyIkaWQiOiI0NjE4IiwiQ29sb3IiOnsiJGlkIjoiNDYxOSIsIkEiOjAsIlIiOjAsIkciOjAsIkIiOjB9fSwiSXNWaXNpYmxlIjp0cnVlLCJXaWR0aCI6MC4wLCJIZWlnaHQiOjAuMCwiQm9yZGVyU3R5bGUiOnsiJGlkIjoiNDYyMCIsIkxpbmVDb2xvciI6bnVsbCwiTGluZVdlaWdodCI6MC4wLCJMaW5lVHlwZSI6MCwiUGFyZW50U3R5bGUiOm51bGx9LCJQYXJlbnRTdHlsZSI6bnVsbH0sIlBhcmVudFN0eWxlIjpudWxsfSwiUGFyZW50U3R5bGUiOm51bGwsIl9leHBsaWNpdGx5U2V0Ijp7IiRpZCI6IjQ2MjEiLCJTaGFwZVN0eWxlIjpmYWxzZSwiVGl0bGVTdHlsZSI6ZmFsc2UsIkRhdGVTdHlsZSI6ZmFsc2UsIlZhcmlhbmNlU3R5bGUiOmZhbHNlLCJIb3Jpem9udGFsQ29ubmVjdG9yU3R5bGUiOmZhbHNlLCJWZXJ0aWNhbENvbm5lY3RvclN0eWxlIjpmYWxzZSwiUGVyY2VudGFnZUNvbXBsZXRlU2hhcGVPcGFjaXR5IjpmYWxzZSwiU2hhcGUiOmZhbHNlLCJTaGFwZVRoaWNrbmVzcyI6ZmFsc2UsIkR1cmF0aW9uRm9ybWF0IjpmYWxzZSwiSW5jbHVkZU5vbldvcmtpbmdEYXlzSW5EdXJhdGlvbiI6ZmFsc2UsIk1hcmdpbiI6ZmFsc2UsIlN0YXJ0RGF0ZVBvc2l0aW9uIjpmYWxzZSwiRW5kRGF0ZVBvc2l0aW9uIjpmYWxzZSwiVGl0bGVQb3NpdGlvbiI6ZmFsc2UsIkR1cmF0aW9uUG9zaXRpb24iOmZhbHNlLCJQZXJjZW50YWdlQ29tcGxldGVkUG9zaXRpb24iOmZhbHNlLCJWYXJpYW5jZVBvc2l0aW9uIjpmYWxzZSwiU3BhY2luZyI6ZmFsc2UsIklzQmVsb3dUaW1lYmFuZCI6ZmFsc2UsIkRhdGVGb3JtYXQiOmZhbHNlLCJXZWVrTnVtYmVyaW5nIjpmYWxzZSwiSXNWaXNpYmxlIjpmYWxzZX19LCJEZWZhdWx0U3dpbWxhbmVNb3RTdHlsZSI6eyIkaWQiOiI0NjIyIiwiU2hhcGUiOjEsIkNvbm5lY3Rvck1hcmdpbiI6eyIkaWQiOiI0NjIzIiwiVG9wIjowLjAsIkxlZnQiOjIuMCwiUmlnaHQiOjIuMCwiQm90dG9tIjowLjB9LCJDb25uZWN0b3JTdHlsZSI6eyIkaWQiOiI0NjI0IiwiTGluZUNvbG9yIjp7IiRpZCI6IjQ2MjUiLCIkdHlwZSI6Ik5MUkUuQ29tbW9uLkRvbS5Tb2xpZENvbG9yQnJ1c2gsIE5MUkUuQ29tbW9uIiwiQ29sb3IiOnsiJGlkIjoiNDYyNiIsIkEiOjEyNywiUiI6MTI4LCJHIjo1MywiQiI6MTR9fSwiTGluZVdlaWdodCI6MS4wLCJMaW5lVHlwZSI6MCwiUGFyZW50U3R5bGUiOm51bGx9LCJJc0JlbG93VGltZWJhbmQiOmZhbHNlLCJQb3NpdGlvbk9uVGFzayI6MSwiSGlkZURhdGUiOmZhbHNlLCJTaGFwZVNpemUiOjAsIlNwYWNpbmciOjAuMCwiUGFkZGluZyI6eyIkaWQiOiI0NjI3IiwiVG9wIjo1LjAsIkxlZnQiOjMuMCwiUmlnaHQiOjAuMCwiQm90dG9tIjoyLjB9LCJTaGFwZVN0eWxlIjp7IiRpZCI6IjQ2MjgiLCJNYXJnaW4iOnsiJGlkIjoiNDYyOSIsIlRvcCI6MC4wLCJMZWZ0IjowLjAsIlJpZ2h0IjowLjAsIkJvdHRvbSI6MC4wfSwiUGFkZGluZyI6eyIkaWQiOiI0NjMwIiwiVG9wIjowLjAsIkxlZnQiOjAuMCwiUmlnaHQiOjAuMCwiQm90dG9tIjowLjB9LCJCYWNrZ3JvdW5kIjp7IiRpZCI6IjQ2MzEiLCJDb2xvciI6eyIkaWQiOiI0NjMyIiwiQSI6MjU1LCJSIjoxMjgsIkciOjUzLCJCIjoxNH19LCJJc1Zpc2libGUiOnRydWUsIldpZHRoIjoxMi4wLCJIZWlnaHQiOjE0LjAsIkJvcmRlclN0eWxlIjp7IiRpZCI6IjQ2MzMiLCJMaW5lQ29sb3IiOnsiJGlkIjoiNDYzNCIsIiR0eXBlIjoiTkxSRS5Db21tb24uRG9tLlNvbGlkQ29sb3JCcnVzaCwgTkxSRS5Db21tb24iLCJDb2xvciI6eyIkaWQiOiI0NjM1IiwiQSI6MjU1LCJSIjoyNTUsIkciOjI1NSwiQiI6MjU1fX0sIkxpbmVXZWlnaHQiOjAuMCwiTGluZVR5cGUiOjAsIlBhcmVudFN0eWxlIjpudWxsfSwiUGFyZW50U3R5bGUiOm51bGx9LCJUaXRsZVN0eWxlIjp7IiRpZCI6IjQ2MzYiLCJGb250U2V0dGluZ3MiOnsiJGlkIjoiNDYzNyIsIkZvbnRTaXplIjoxMSwiRm9udE5hbWUiOiJDYWxpYnJpIiwiSXNCb2xkIjpmYWxzZSwiSXNJdGFsaWMiOmZhbHNlLCJJc1VuZGVybGluZWQiOmZhbHNlLCJQYXJlbnRTdHlsZSI6bnVsbH0sIkF1dG9TaXplIjowLCJGb3JlZ3JvdW5kIjp7IiRpZCI6IjQ2MzgiLCJDb2xvciI6eyIkaWQiOiI0NjM5IiwiQSI6MjU1LCJSIjowLCJHIjowLCJCIjowfX0sIk1heFdpZHRoIjoyMDAuMCwiTWF4SGVpZ2h0IjoiSW5maW5pdHkiLCJTbWFydEZvcmVncm91bmRJc0FjdGl2ZSI6ZmFsc2UsIkhvcml6b250YWxBbGlnbm1lbnQiOjEsIlZlcnRpY2FsQWxpZ25tZW50IjoxLCJTbWFydEZvcmVncm91bmQiOm51bGwsIkJhY2tncm91bmRGaWxsVHlwZSI6MCwiTWFyZ2luIjp7IiRpZCI6IjQ2NDAiLCJUb3AiOjAuMCwiTGVmdCI6MC4wLCJSaWdodCI6MC4wLCJCb3R0b20iOjAuMH0sIlBhZGRpbmciOnsiJGlkIjoiNDY0MSIsIlRvcCI6MC4wLCJMZWZ0IjowLjAsIlJpZ2h0IjowLjAsIkJvdHRvbSI6MC4wfSwiQmFja2dyb3VuZCI6eyIkaWQiOiI0NjQyIiwiQ29sb3IiOnsiJGlkIjoiNDY0MyIsIkEiOjI1NSwiUiI6MCwiRyI6MCwiQiI6MH19LCJJc1Zpc2libGUiOnRydWUsIldpZHRoIjowLjAsIkhlaWdodCI6MC4wLCJCb3JkZXJTdHlsZSI6eyIkaWQiOiI0NjQ0IiwiTGluZUNvbG9yIjpudWxsLCJMaW5lV2VpZ2h0IjowLjAsIkxpbmVUeXBlIjowLCJQYXJlbnRTdHlsZSI6bnVsbH0sIlBhcmVudFN0eWxlIjpudWxsfSwiRGF0ZVN0eWxlIjp7IiRpZCI6IjQ2NDUiLCJGb250U2V0dGluZ3MiOnsiJGlkIjoiNDY0NiIsIkZvbnRTaXplIjoxMCwiRm9udE5hbWUiOiJDYWxpYnJpIiwiSXNCb2xkIjpmYWxzZSwiSXNJdGFsaWMiOmZhbHNlLCJJc1VuZGVybGluZWQiOmZhbHNlLCJQYXJlbnRTdHlsZSI6bnVsbH0sIkF1dG9TaXplIjowLCJGb3JlZ3JvdW5kIjp7IiRpZCI6IjQ2NDciLCJDb2xvciI6eyIkaWQiOiI0NjQ4IiwiQSI6MjU1LCJSIjoxNCwiRyI6NDAsIkIiOjY1fX0sIk1heFdpZHRoIjoyMDAuMCwiTWF4SGVpZ2h0IjoiSW5maW5pdHkiLCJTbWFydEZvcmVncm91bmRJc0FjdGl2ZSI6ZmFsc2UsIkhvcml6b250YWxBbGlnbm1lbnQiOjEsIlZlcnRpY2FsQWxpZ25tZW50IjoxLCJTbWFydEZvcmVncm91bmQiOm51bGwsIkJhY2tncm91bmRGaWxsVHlwZSI6MCwiTWFyZ2luIjp7IiRpZCI6IjQ2NDkiLCJUb3AiOjAuMCwiTGVmdCI6MC4wLCJSaWdodCI6MC4wLCJCb3R0b20iOjAuMH0sIlBhZGRpbmciOnsiJGlkIjoiNDY1MCIsIlRvcCI6MC4wLCJMZWZ0IjowLjAsIlJpZ2h0IjowLjAsIkJvdHRvbSI6MC4wfSwiQmFja2dyb3VuZCI6eyIkaWQiOiI0NjUxIiwiQ29sb3IiOnsiJGlkIjoiNDY1MiIsIkEiOjI1NSwiUiI6MTQsIkciOjQwLCJCIjo2NX19LCJJc1Zpc2libGUiOnRydWUsIldpZHRoIjowLjAsIkhlaWdodCI6MC4wLCJCb3JkZXJTdHlsZSI6eyIkaWQiOiI0NjUzIiwiTGluZUNvbG9yIjpudWxsLCJMaW5lV2VpZ2h0IjowLjAsIkxpbmVUeXBlIjowLCJQYXJlbnRTdHlsZSI6bnVsbH0sIlBhcmVudFN0eWxlIjpudWxsfSwiRGF0ZUZvcm1hdCI6eyIkaWQiOiI0NjU0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Q2NTUiLCJGb3JtYXQiOjAsIklzVmlzaWJsZSI6ZmFsc2UsIkxhc3RLbm93blZpc2liaWxpdHlTdGF0ZSI6ZmFsc2V9LCJJc1Zpc2libGUiOmZhbHNlLCJWYXJpYW5jZVN0eWxlIjp7IiRpZCI6IjQ2NTYiLCJUZXh0U3R5bGUiOnsiJGlkIjoiNDY1NyIsIkZvbnRTZXR0aW5ncyI6eyIkaWQiOiI0NjU4IiwiRm9udFNpemUiOjExLCJGb250TmFtZSI6IkNhbGlicmkiLCJJc0JvbGQiOmZhbHNlLCJJc0l0YWxpYyI6ZmFsc2UsIklzVW5kZXJsaW5lZCI6ZmFsc2UsIlBhcmVudFN0eWxlIjpudWxsfSwiQXV0b1NpemUiOjAsIkZvcmVncm91bmQiOnsiJGlkIjoiNDY1OSIsIkNvbG9yIjp7IiRpZCI6IjQ2NjA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NDY2MSIsIlRvcCI6MC4wLCJMZWZ0IjowLjAsIlJpZ2h0IjowLjAsIkJvdHRvbSI6MC4wfSwiUGFkZGluZyI6eyIkaWQiOiI0NjYyIiwiVG9wIjowLjAsIkxlZnQiOjAuMCwiUmlnaHQiOjAuMCwiQm90dG9tIjowLjB9LCJCYWNrZ3JvdW5kIjp7IiRpZCI6IjQ2NjMiLCJDb2xvciI6eyIkaWQiOiI0NjY0IiwiQSI6MCwiUiI6MCwiRyI6MCwiQiI6MH19LCJJc1Zpc2libGUiOmZhbHNlLCJXaWR0aCI6MC4wLCJIZWlnaHQiOjAuMCwiQm9yZGVyU3R5bGUiOnsiJGlkIjoiNDY2NSIsIkxpbmVDb2xvciI6bnVsbCwiTGluZVdlaWdodCI6MC4wLCJMaW5lVHlwZSI6MCwiUGFyZW50U3R5bGUiOm51bGx9LCJQYXJlbnRTdHlsZSI6bnVsbH0sIlBhcmVudFN0eWxlIjpudWxsfSwiUGFyZW50U3R5bGUiOm51bGx9LCJEZWZhdWx0U3dpbWxhbmVNaWxlc3RvbmVTdHlsZSI6eyIkaWQiOiI0NjY2IiwiVGl0bGVQb3NpdGlvbiI6IkxlZnQiLCJEYXRlUG9zaXRpb24iOiJSaWdodCIsIlZhcmlhbmNlUG9zaXRpb24iOiJSaWdodCIsIlNoYXBlVHlwZSI6MSwiU2hhcGVTaXplIjowLCJTcGFjaW5nIjo1LCJTaGFwZVN0eWxlIjp7IiRpZCI6IjQ2NjciLCJNYXJnaW4iOnsiJGlkIjoiNDY2OCIsIlRvcCI6MC4wLCJMZWZ0IjowLjAsIlJpZ2h0IjowLjAsIkJvdHRvbSI6MC4wfSwiUGFkZGluZyI6eyIkaWQiOiI0NjY5IiwiVG9wIjowLjAsIkxlZnQiOjAuMCwiUmlnaHQiOjAuMCwiQm90dG9tIjowLjB9LCJCYWNrZ3JvdW5kIjp7IiRpZCI6IjQ2NzAiLCJDb2xvciI6eyIkaWQiOiI0NjcxIiwiQSI6MjU1LCJSIjoyMzMsIkciOjExMywiQiI6NTB9fSwiSXNWaXNpYmxlIjp0cnVlLCJXaWR0aCI6MTIuMCwiSGVpZ2h0IjoxNC4wLCJCb3JkZXJTdHlsZSI6eyIkaWQiOiI0NjcyIiwiTGluZUNvbG9yIjp7IiRpZCI6IjQ2NzMiLCIkdHlwZSI6Ik5MUkUuQ29tbW9uLkRvbS5Tb2xpZENvbG9yQnJ1c2gsIE5MUkUuQ29tbW9uIiwiQ29sb3IiOnsiJGlkIjoiNDY3NCIsIkEiOjI1NSwiUiI6MjM0LCJHIjoyMiwiQiI6MzB9fSwiTGluZVdlaWdodCI6MC4wLCJMaW5lVHlwZSI6MCwiUGFyZW50U3R5bGUiOm51bGx9LCJQYXJlbnRTdHlsZSI6bnVsbH0sIlRpdGxlU3R5bGUiOnsiJGlkIjoiNDY3NSIsIkZvbnRTZXR0aW5ncyI6eyIkaWQiOiI0Njc2IiwiRm9udFNpemUiOjExLCJGb250TmFtZSI6IkNhbGlicmkiLCJJc0JvbGQiOmZhbHNlLCJJc0l0YWxpYyI6ZmFsc2UsIklzVW5kZXJsaW5lZCI6ZmFsc2UsIlBhcmVudFN0eWxlIjpudWxsfSwiQXV0b1NpemUiOjAsIkZvcmVncm91bmQiOnsiJGlkIjoiNDY3NyIsIkNvbG9yIjp7IiRpZCI6IjQ2NzgiLCJBIjoyNTUsIlIiOjAsIkciOjAsIkIiOjB9fSwiTWF4V2lkdGgiOjIwMC4wLCJNYXhIZWlnaHQiOiJJbmZpbml0eSIsIlNtYXJ0Rm9yZWdyb3VuZElzQWN0aXZlIjpmYWxzZSwiSG9yaXpvbnRhbEFsaWdubWVudCI6MiwiVmVydGljYWxBbGlnbm1lbnQiOjEsIlNtYXJ0Rm9yZWdyb3VuZCI6bnVsbCwiQmFja2dyb3VuZEZpbGxUeXBlIjowLCJNYXJnaW4iOnsiJGlkIjoiNDY3OSIsIlRvcCI6MC4wLCJMZWZ0IjowLjAsIlJpZ2h0IjowLjAsIkJvdHRvbSI6MC4wfSwiUGFkZGluZyI6eyIkaWQiOiI0NjgwIiwiVG9wIjowLjAsIkxlZnQiOjAuMCwiUmlnaHQiOjAuMCwiQm90dG9tIjowLjB9LCJCYWNrZ3JvdW5kIjp7IiRpZCI6IjQ2ODEiLCJDb2xvciI6eyIkaWQiOiI0NjgyIiwiQSI6MjU1LCJSIjowLCJHIjowLCJCIjowfX0sIklzVmlzaWJsZSI6dHJ1ZSwiV2lkdGgiOjAuMCwiSGVpZ2h0IjowLjAsIkJvcmRlclN0eWxlIjp7IiRpZCI6IjQ2ODMiLCJMaW5lQ29sb3IiOm51bGwsIkxpbmVXZWlnaHQiOjAuMCwiTGluZVR5cGUiOjAsIlBhcmVudFN0eWxlIjpudWxsfSwiUGFyZW50U3R5bGUiOm51bGx9LCJEYXRlU3R5bGUiOnsiJGlkIjoiNDY4NCIsIkZvbnRTZXR0aW5ncyI6eyIkaWQiOiI0Njg1IiwiRm9udFNpemUiOjEwLCJGb250TmFtZSI6IkNhbGlicmkiLCJJc0JvbGQiOmZhbHNlLCJJc0l0YWxpYyI6ZmFsc2UsIklzVW5kZXJsaW5lZCI6ZmFsc2UsIlBhcmVudFN0eWxlIjpudWxsfSwiQXV0b1NpemUiOjAsIkZvcmVncm91bmQiOnsiJGlkIjoiNDY4NiIsIkNvbG9yIjp7IiRpZCI6IjQ2ODciLCJBIjoyNTUsIlIiOjE0LCJHIjo0MCwiQiI6NjV9fSwiTWF4V2lkdGgiOjIwMC4wLCJNYXhIZWlnaHQiOiJJbmZpbml0eSIsIlNtYXJ0Rm9yZWdyb3VuZElzQWN0aXZlIjpmYWxzZSwiSG9yaXpvbnRhbEFsaWdubWVudCI6MCwiVmVydGljYWxBbGlnbm1lbnQiOjEsIlNtYXJ0Rm9yZWdyb3VuZCI6bnVsbCwiQmFja2dyb3VuZEZpbGxUeXBlIjowLCJNYXJnaW4iOnsiJGlkIjoiNDY4OCIsIlRvcCI6MC4wLCJMZWZ0IjowLjAsIlJpZ2h0IjowLjAsIkJvdHRvbSI6MC4wfSwiUGFkZGluZyI6eyIkaWQiOiI0Njg5IiwiVG9wIjowLjAsIkxlZnQiOjAuMCwiUmlnaHQiOjAuMCwiQm90dG9tIjowLjB9LCJCYWNrZ3JvdW5kIjp7IiRpZCI6IjQ2OTAiLCJDb2xvciI6eyIkaWQiOiI0NjkxIiwiQSI6MjU1LCJSIjoxNCwiRyI6NDAsIkIiOjY1fX0sIklzVmlzaWJsZSI6dHJ1ZSwiV2lkdGgiOjAuMCwiSGVpZ2h0IjowLjAsIkJvcmRlclN0eWxlIjp7IiRpZCI6IjQ2OTIiLCJMaW5lQ29sb3IiOm51bGwsIkxpbmVXZWlnaHQiOjAuMCwiTGluZVR5cGUiOjAsIlBhcmVudFN0eWxlIjpudWxsfSwiUGFyZW50U3R5bGUiOm51bGx9LCJEYXRlRm9ybWF0Ijp7IiRpZCI6IjQ2OTM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NDY5NCIsIkZvcm1hdCI6MCwiSXNWaXNpYmxlIjpmYWxzZSwiTGFzdEtub3duVmlzaWJpbGl0eVN0YXRlIjpmYWxzZX0sIklzVmlzaWJsZSI6dHJ1ZSwiVmFyaWFuY2VTdHlsZSI6eyIkaWQiOiI0Njk1IiwiVGV4dFN0eWxlIjp7IiRpZCI6IjQ2OTYiLCJGb250U2V0dGluZ3MiOnsiJGlkIjoiNDY5NyIsIkZvbnRTaXplIjoxMSwiRm9udE5hbWUiOiJDYWxpYnJpIiwiSXNCb2xkIjpmYWxzZSwiSXNJdGFsaWMiOmZhbHNlLCJJc1VuZGVybGluZWQiOmZhbHNlLCJQYXJlbnRTdHlsZSI6bnVsbH0sIkF1dG9TaXplIjowLCJGb3JlZ3JvdW5kIjp7IiRpZCI6IjQ2OTgiLCJDb2xvciI6eyIkaWQiOiI0Njk5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Q3MDAiLCJUb3AiOjAuMCwiTGVmdCI6MC4wLCJSaWdodCI6MC4wLCJCb3R0b20iOjAuMH0sIlBhZGRpbmciOnsiJGlkIjoiNDcwMSIsIlRvcCI6MC4wLCJMZWZ0IjowLjAsIlJpZ2h0IjowLjAsIkJvdHRvbSI6MC4wfSwiQmFja2dyb3VuZCI6eyIkaWQiOiI0NzAyIiwiQ29sb3IiOnsiJGlkIjoiNDcwMyIsIkEiOjAsIlIiOjAsIkciOjAsIkIiOjB9fSwiSXNWaXNpYmxlIjp0cnVlLCJXaWR0aCI6MC4wLCJIZWlnaHQiOjAuMCwiQm9yZGVyU3R5bGUiOnsiJGlkIjoiNDcwNCIsIkxpbmVDb2xvciI6bnVsbCwiTGluZVdlaWdodCI6MC4wLCJMaW5lVHlwZSI6MCwiUGFyZW50U3R5bGUiOm51bGx9LCJQYXJlbnRTdHlsZSI6bnVsbH0sIlBhcmVudFN0eWxlIjpudWxsfSwiUGFyZW50U3R5bGUiOm51bGx9LCJEZWZhdWx0U3dpbWxhbmVBY3Rpdml0eVN0eWxlIjp7IiRpZCI6IjQ3MDUiLCJIZWFkZXJTdHlsZSI6eyIkaWQiOiI0NzA2IiwiVGV4dFN0eWxlIjp7IiRpZCI6IjQ3MDciLCJGb250U2V0dGluZ3MiOnsiJGlkIjoiNDcwOCIsIkZvbnRTaXplIjoxMSwiRm9udE5hbWUiOiJDYWxpYnJpIiwiSXNCb2xkIjpmYWxzZSwiSXNJdGFsaWMiOmZhbHNlLCJJc1VuZGVybGluZWQiOmZhbHNlLCJQYXJlbnRTdHlsZSI6bnVsbH0sIkF1dG9TaXplIjoyLCJGb3JlZ3JvdW5kIjp7IiRpZCI6IjQ3MDkiLCJDb2xvciI6eyIkaWQiOiI0NzEwIiwiQSI6MjU1LCJSIjowLCJHIjowLCJCIjowfX0sIk1heFdpZHRoIjoiSW5maW5pdHkiLCJNYXhIZWlnaHQiOiJJbmZpbml0eSIsIlNtYXJ0Rm9yZWdyb3VuZElzQWN0aXZlIjpmYWxzZSwiSG9yaXpvbnRhbEFsaWdubWVudCI6MCwiVmVydGljYWxBbGlnbm1lbnQiOjAsIlNtYXJ0Rm9yZWdyb3VuZCI6bnVsbCwiQmFja2dyb3VuZEZpbGxUeXBlIjowLCJNYXJnaW4iOnsiJGlkIjoiNDcxMSIsIlRvcCI6MC4wLCJMZWZ0IjowLjAsIlJpZ2h0IjowLjAsIkJvdHRvbSI6MC4wfSwiUGFkZGluZyI6eyIkaWQiOiI0NzEyIiwiVG9wIjowLjAsIkxlZnQiOjAuMCwiUmlnaHQiOjAuMCwiQm90dG9tIjowLjB9LCJCYWNrZ3JvdW5kIjp7IiRpZCI6IjQ3MTMiLCJDb2xvciI6eyIkaWQiOiI0NzE0IiwiQSI6MjU1LCJSIjowLCJHIjowLCJCIjowfX0sIklzVmlzaWJsZSI6dHJ1ZSwiV2lkdGgiOjAuMCwiSGVpZ2h0IjowLjAsIkJvcmRlclN0eWxlIjpudWxsLCJQYXJlbnRTdHlsZSI6bnVsbH0sIlJlY3RhbmdsZVN0eWxlIjp7IiRpZCI6IjQ3MTUiLCJNYXJnaW4iOnsiJGlkIjoiNDcxNiIsIlRvcCI6MC4wLCJMZWZ0IjowLjAsIlJpZ2h0IjowLjAsIkJvdHRvbSI6MC4wfSwiUGFkZGluZyI6eyIkaWQiOiI0NzE3IiwiVG9wIjowLjAsIkxlZnQiOjAuMCwiUmlnaHQiOjAuMCwiQm90dG9tIjowLjB9LCJCYWNrZ3JvdW5kIjp7IiRpZCI6IjQ3MTgiLCJDb2xvciI6eyIkaWQiOiI0NzE5IiwiQSI6NjMsIlIiOjIzMywiRyI6MTEzLCJCIjo1MH19LCJJc1Zpc2libGUiOnRydWUsIldpZHRoIjowLjAsIkhlaWdodCI6MC4wLCJCb3JkZXJTdHlsZSI6eyIkaWQiOiI0NzIwIiwiTGluZUNvbG9yIjp7IiRpZCI6IjQ3MjEiLCIkdHlwZSI6Ik5MUkUuQ29tbW9uLkRvbS5Tb2xpZENvbG9yQnJ1c2gsIE5MUkUuQ29tbW9uIiwiQ29sb3IiOnsiJGlkIjoiNDcyMiIsIkEiOjI1NSwiUiI6MjU1LCJHIjoyNTUsIkIiOjI1NX19LCJMaW5lV2VpZ2h0IjowLjAsIkxpbmVUeXBlIjowLCJQYXJlbnRTdHlsZSI6bnVsbH0sIlBhcmVudFN0eWxlIjpudWxsfSwiTWFyZ2luIjp7IiRpZCI6IjQ3MjMiLCJUb3AiOjAuMCwiTGVmdCI6MC4wLCJSaWdodCI6MC4wLCJCb3R0b20iOjAuMH0sIlBhZGRpbmciOnsiJGlkIjoiNDcyNCIsIlRvcCI6MC4wLCJMZWZ0IjowLjAsIlJpZ2h0IjowLjAsIkJvdHRvbSI6MC4wfSwiQmFja2dyb3VuZCI6bnVsbCwiSXNWaXNpYmxlIjp0cnVlLCJXaWR0aCI6MC4wLCJIZWlnaHQiOjAuMCwiQm9yZGVyU3R5bGUiOm51bGwsIlBhcmVudFN0eWxlIjpudWxsfSwiQmFja2dyb3VuZFN0eWxlIjp7IiRpZCI6IjQ3MjUiLCJNYXJnaW4iOnsiJGlkIjoiNDcyNiIsIlRvcCI6MC4wLCJMZWZ0IjowLjAsIlJpZ2h0IjowLjAsIkJvdHRvbSI6MC4wfSwiUGFkZGluZyI6eyIkaWQiOiI0NzI3IiwiVG9wIjowLjAsIkxlZnQiOjAuMCwiUmlnaHQiOjAuMCwiQm90dG9tIjowLjB9LCJCYWNrZ3JvdW5kIjp7IiRpZCI6IjQ3MjgiLCJDb2xvciI6eyIkaWQiOiI0NzI5IiwiQSI6NTEsIlIiOjIwMCwiRyI6MjAwLCJCIjoyMDB9fSwiSXNWaXNpYmxlIjp0cnVlLCJXaWR0aCI6MC4wLCJIZWlnaHQiOjAuMCwiQm9yZGVyU3R5bGUiOnsiJGlkIjoiNDczMCIsIkxpbmVDb2xvciI6eyIkaWQiOiI0NzMxIiwiJHR5cGUiOiJOTFJFLkNvbW1vbi5Eb20uU29saWRDb2xvckJydXNoLCBOTFJFLkNvbW1vbiIsIkNvbG9yIjp7IiRpZCI6IjQ3MzIiLCJBIjoyNTUsIlIiOjIzNCwiRyI6MjIsIkIiOjMwfX0sIkxpbmVXZWlnaHQiOjAuMCwiTGluZVR5cGUiOjAsIlBhcmVudFN0eWxlIjpudWxsfSwiUGFyZW50U3R5bGUiOm51bGx9LCJNYXJnaW4iOnsiJGlkIjoiNDczMyIsIlRvcCI6MC4wLCJMZWZ0IjowLjAsIlJpZ2h0IjowLjAsIkJvdHRvbSI6MC4wfSwiUGFkZGluZyI6eyIkaWQiOiI0NzM0IiwiVG9wIjowLjAsIkxlZnQiOjAuMCwiUmlnaHQiOjAuMCwiQm90dG9tIjowLjB9LCJJc1Zpc2libGUiOnRydWUsIldpZHRoIjowLjAsIkhlaWdodCI6MC4wLCJCb3JkZXJTdHlsZSI6eyIkaWQiOiI0NzM1IiwiTGluZUNvbG9yIjpudWxsLCJMaW5lV2VpZ2h0IjowLjAsIkxpbmVUeXBlIjowLCJQYXJlbnRTdHlsZSI6bnVsbH0sIlBhcmVudFN0eWxlIjpudWxsfSwiTWFyZ2luIjp7IiRpZCI6IjQ3MzYiLCJUb3AiOjAuMCwiTGVmdCI6MC4wLCJSaWdodCI6MC4wLCJCb3R0b20iOjAuMH0sIlBhZGRpbmciOnsiJGlkIjoiNDczNyIsIlRvcCI6MC4wLCJMZWZ0IjowLjAsIlJpZ2h0IjowLjAsIkJvdHRvbSI6MC4wfSwiSXNWaXNpYmxlIjpmYWxzZSwiV2lkdGgiOjAuMCwiSGVpZ2h0IjowLjAsIkJvcmRlclN0eWxlIjp7IiRpZCI6IjQ3MzgiLCJMaW5lQ29sb3IiOm51bGwsIkxpbmVXZWlnaHQiOjAuMCwiTGluZVR5cGUiOjAsIlBhcmVudFN0eWxlIjpudWxsfSwiUGFyZW50U3R5bGUiOm51bGx9fV0sIkhhc0Jhc2VsaW5lcyI6ZmFsc2UsIkN1bHR1cmVJbmZvTmFtZSI6ImVuLVVTIiwiU3R5bGVOYW1lIjpudWxsLCJWZXJzaW9uIjp7IiRpZCI6IjQ3MzkiLCJWZXJzaW9uIjoiNS42LjAiLCJPcmlnaW5hbEFzc2VtYmx5VmVyc2lvbiI6bnVsbCwiRWRpdGlvbiI6bnVsbCwiTGFzdFNhdmVkRWRpdGlvbiI6MywiSXNQbHVzRWRpdGlvbiI6ZmFsc2UsIklzUHJvRWRpdGlvbiI6ZmFsc2V9LCJFZmZlY3QiOjAsIlN0eWxlIjp7IiRpZCI6IjQ3NDAiLCJEZWZhdWx0RGVwZW5kZW5jeVN0eWxlIjp7IiRpZCI6IjQ3NDEiLCJMaW5lU3R5bGUiOnsiJGlkIjoiNDc0MiIsIkxpbmVDb2xvciI6eyIkaWQiOiI0NzQzIiwiJHR5cGUiOiJOTFJFLkNvbW1vbi5Eb20uU29saWRDb2xvckJydXNoLCBOTFJFLkNvbW1vbiIsIkNvbG9yIjp7IiRpZCI6IjQ3NDQiLCJBIjoyNTUsIlIiOjAsIkciOjAsIkIiOjB9fSwiTGluZVdlaWdodCI6MS4wLCJMaW5lVHlwZSI6MCwiUGFyZW50U3R5bGUiOm51bGx9LCJFbmRBcnJvd2hlYWRMaW5lU3R5bGUiOnsiJGlkIjoiNDc0NSIsIktpbmQiOjEsIldpZHRoIjoxLCJMZW5ndGgiOjAsIlBhcmVudFN0eWxlIjpudWxsfSwiQnJpbmdUb0Zyb250IjpmYWxzZSwiRWxib3dSYWRpdXMiOjMuMCwiTWFyZ2luIjp7IiRpZCI6IjQ3NDYiLCJUb3AiOjAuMCwiTGVmdCI6MC4wLCJSaWdodCI6MC4wLCJCb3R0b20iOjAuMH0sIlBhZGRpbmciOnsiJGlkIjoiNDc0NyIsIlRvcCI6MC4wLCJMZWZ0IjowLjAsIlJpZ2h0IjowLjAsIkJvdHRvbSI6MC4wfSwiQmFja2dyb3VuZCI6bnVsbCwiSXNWaXNpYmxlIjp0cnVlLCJXaWR0aCI6MC4wLCJIZWlnaHQiOjAuMCwiQm9yZGVyU3R5bGUiOm51bGwsIlBhcmVudFN0eWxlIjpudWxsfSwiQ3JpdGljYWxQYXRoU3R5bGUiOnsiJGlkIjoiNDc0OCIsIkNyaXRpY2FsUGF0aFN0eWxlT3B0aW9ucyI6MzAsIkxpbmVTdHlsZSI6eyIkaWQiOiI0NzQ5IiwiTGluZUNvbG9yIjp7IiRpZCI6IjQ3NTAiLCIkdHlwZSI6Ik5MUkUuQ29tbW9uLkRvbS5Tb2xpZENvbG9yQnJ1c2gsIE5MUkUuQ29tbW9uIiwiQ29sb3IiOnsiJGlkIjoiNDc1MSIsIkEiOjI1NSwiUiI6MjIyLCJHIjo1MCwiQiI6NTB9fSwiTGluZVdlaWdodCI6MS4wLCJMaW5lVHlwZSI6MCwiUGFyZW50U3R5bGUiOm51bGx9LCJUaXRsZUZvcmVncm91bmQiOnsiJGlkIjoiNDc1MiIsIkNvbG9yIjp7IiRpZCI6IjQ3NTMiLCJBIjoyNTUsIlIiOjE3NiwiRyI6MTksIkIiOjI1fX0sIlNoYXBlc0JhY2tncm91bmQiOnsiJGlkIjoiNDc1NCIsIkNvbG9yIjp7IiRpZCI6IjQ3NTUiLCJBIjoyNTUsIlIiOjI1MywiRyI6MjAzLCJCIjoyMDh9fSwiU2hhcGVzQm9yZGVyU3R5bGUiOnsiJGlkIjoiNDc1NiIsIkxpbmVDb2xvciI6eyIkaWQiOiI0NzU3IiwiJHR5cGUiOiJOTFJFLkNvbW1vbi5Eb20uU29saWRDb2xvckJydXNoLCBOTFJFLkNvbW1vbiIsIkNvbG9yIjp7IiRpZCI6IjQ3NTgiLCJBIjoyNTUsIlIiOjIzNCwiRyI6MjIsIkIiOjMwfX0sIkxpbmVXZWlnaHQiOjIuMCwiTGluZVR5cGUiOjAsIlBhcmVudFN0eWxlIjpudWxsfSwiTWFyZ2luIjp7IiRpZCI6IjQ3NTkiLCJUb3AiOjAuMCwiTGVmdCI6MC4wLCJSaWdodCI6MC4wLCJCb3R0b20iOjAuMH0sIlBhZGRpbmciOnsiJGlkIjoiNDc2MCIsIlRvcCI6MC4wLCJMZWZ0IjowLjAsIlJpZ2h0IjowLjAsIkJvdHRvbSI6MC4wfSwiQmFja2dyb3VuZCI6bnVsbCwiSXNWaXNpYmxlIjpmYWxzZSwiV2lkdGgiOjAuMCwiSGVpZ2h0IjowLjAsIkJvcmRlclN0eWxlIjp7IiRpZCI6IjQ3NjEiLCJMaW5lQ29sb3IiOm51bGwsIkxpbmVXZWlnaHQiOjAuMCwiTGluZVR5cGUiOjAsIlBhcmVudFN0eWxlIjpudWxsfSwiUGFyZW50U3R5bGUiOm51bGx9LCJQYW5lbHNTcGFjaW5nRGVmaW5pdGlvbiI6eyIkaWQiOiI0NzYyIiwiU3BhY2luZ0Fib3ZlVGltZWJhbmQiOjMsIlNwYWNpbmdCZWxvd1RpbWViYW5kIjozLCJTcGFjaW5nQWJvdmVCZXR3ZWVuU3dpbWxhbmVzQW5kVGFza3MiOjUsIlNwYWNpbmdCZWxvd0JldHdlZW5Td2ltbGFuZXNBbmRUYXNrcyI6NX0sIlRpbWViYW5kU3R5bGUiOnsiJGlkIjoiNDc2MyIsIlNjYWxlTWFya2luZyI6MCwiU2hhcGUiOjAsIlNoYXBlU3R5bGUiOnsiJGlkIjoiNDc2NCIsIk1hcmdpbiI6eyIkaWQiOiI0NzY1IiwiVG9wIjowLjAsIkxlZnQiOjEwLjAsIlJpZ2h0IjoxMC4wLCJCb3R0b20iOjAuMH0sIlBhZGRpbmciOnsiJGlkIjoiNDc2NiIsIlRvcCI6MC4wLCJMZWZ0IjowLjAsIlJpZ2h0IjowLjAsIkJvdHRvbSI6MC4wfSwiQmFja2dyb3VuZCI6eyIkaWQiOiI0NzY3IiwiQ29sb3IiOnsiJGlkIjoiNDc2OCIsIkEiOjI1NSwiUiI6MTQsIkciOjQwLCJCIjo2NX19LCJJc1Zpc2libGUiOnRydWUsIldpZHRoIjowLjAsIkhlaWdodCI6MTQuMzk5OTk5NjE4NTMwMjczLCJCb3JkZXJTdHlsZSI6eyIkaWQiOiI0NzY5IiwiTGluZUNvbG9yIjp7IiRpZCI6IjQ3NzAiLCIkdHlwZSI6Ik5MUkUuQ29tbW9uLkRvbS5Tb2xpZENvbG9yQnJ1c2gsIE5MUkUuQ29tbW9uIiwiQ29sb3IiOnsiJGlkIjoiNDc3MSIsIkEiOjI1NSwiUiI6MjU1LCJHIjowLCJCIjowfX0sIkxpbmVXZWlnaHQiOjAuMCwiTGluZVR5cGUiOjAsIlBhcmVudFN0eWxlIjpudWxsfSwiUGFyZW50U3R5bGUiOm51bGx9LCJNaWRkbGVUaWVyU2hhcGVTdHlsZSI6eyIkaWQiOiI0NzcyIiwiTWFyZ2luIjp7IiRpZCI6IjQ3NzMiLCJUb3AiOjAuMCwiTGVmdCI6MTAuMCwiUmlnaHQiOjEwLjAsIkJvdHRvbSI6MC4wfSwiUGFkZGluZyI6eyIkaWQiOiI0Nzc0IiwiVG9wIjowLjAsIkxlZnQiOjAuMCwiUmlnaHQiOjAuMCwiQm90dG9tIjowLjB9LCJCYWNrZ3JvdW5kIjp7IiRpZCI6IjQ3NzUiLCJDb2xvciI6eyIkaWQiOiI0Nzc2IiwiQSI6MjU1LCJSIjoxMTUsIkciOjExNSwiQiI6MTE1fX0sIklzVmlzaWJsZSI6dHJ1ZSwiV2lkdGgiOjAuMCwiSGVpZ2h0IjoxNC4zOTk5OTk2MTg1MzAyNzMsIkJvcmRlclN0eWxlIjp7IiRpZCI6IjQ3NzciLCJMaW5lQ29sb3IiOnsiJHJlZiI6IjQ3NzAifSwiTGluZVdlaWdodCI6MC4wLCJMaW5lVHlwZSI6MCwiUGFyZW50U3R5bGUiOm51bGx9LCJQYXJlbnRTdHlsZSI6bnVsbH0sIkJvdHRvbVRpZXJTaGFwZVN0eWxlIjp7IiRpZCI6IjQ3NzgiLCJNYXJnaW4iOnsiJGlkIjoiNDc3OSIsIlRvcCI6MC4wLCJMZWZ0IjoxMC4wLCJSaWdodCI6MTAuMCwiQm90dG9tIjowLjB9LCJQYWRkaW5nIjp7IiRpZCI6IjQ3ODAiLCJUb3AiOjAuMCwiTGVmdCI6MC4wLCJSaWdodCI6MC4wLCJCb3R0b20iOjAuMH0sIkJhY2tncm91bmQiOnsiJGlkIjoiNDc4MSIsIkNvbG9yIjp7IiRpZCI6IjQ3ODIiLCJBIjoyNTUsIlIiOjE0LCJHIjo0MCwiQiI6NjV9fSwiSXNWaXNpYmxlIjp0cnVlLCJXaWR0aCI6MC4wLCJIZWlnaHQiOjE0LjM5OTk5OTYxODUzMDI3MywiQm9yZGVyU3R5bGUiOnsiJGlkIjoiNDc4MyIsIkxpbmVDb2xvciI6eyIkcmVmIjoiNDc3MCJ9LCJMaW5lV2VpZ2h0IjowLjAsIkxpbmVUeXBlIjowLCJQYXJlbnRTdHlsZSI6bnVsbH0sIlBhcmVudFN0eWxlIjpudWxsfSwiUmlnaHRFbmRDYXBzU3R5bGUiOnsiJGlkIjoiNDc4NCIsIkZvbnRTZXR0aW5ncyI6eyIkaWQiOiI0Nzg1IiwiRm9udFNpemUiOjE4LCJGb250TmFtZSI6IkNhbGlicmkiLCJJc0JvbGQiOnRydWUsIklzSXRhbGljIjpmYWxzZSwiSXNVbmRlcmxpbmVkIjpmYWxzZSwiUGFyZW50U3R5bGUiOm51bGx9LCJBdXRvU2l6ZSI6MCwiRm9yZWdyb3VuZCI6eyIkaWQiOiI0Nzg2IiwiQ29sb3IiOnsiJGlkIjoiNDc4NyIsIkEiOjI1NSwiUiI6MjMzLCJHIjoxMTMsIkIiOjUwfX0sIk1heFdpZHRoIjoyMDAuMCwiTWF4SGVpZ2h0IjoiSW5maW5pdHkiLCJTbWFydEZvcmVncm91bmRJc0FjdGl2ZSI6ZmFsc2UsIkhvcml6b250YWxBbGlnbm1lbnQiOjAsIlZlcnRpY2FsQWxpZ25tZW50IjoxLCJTbWFydEZvcmVncm91bmQiOm51bGwsIkJhY2tncm91bmRGaWxsVHlwZSI6MCwiTWFyZ2luIjp7IiRpZCI6IjQ3ODgiLCJUb3AiOjAuMCwiTGVmdCI6MC4wLCJSaWdodCI6MjAuMCwiQm90dG9tIjowLjB9LCJQYWRkaW5nIjp7IiRpZCI6IjQ3ODkiLCJUb3AiOjAuMCwiTGVmdCI6MC4wLCJSaWdodCI6MC4wLCJCb3R0b20iOjAuMH0sIkJhY2tncm91bmQiOnsiJGlkIjoiNDc5MCIsIkNvbG9yIjp7IiRpZCI6IjQ3OTEiLCJBIjoyNTUsIlIiOjIzMywiRyI6MTEzLCJCIjo1MH19LCJJc1Zpc2libGUiOnRydWUsIldpZHRoIjowLjAsIkhlaWdodCI6MC4wLCJCb3JkZXJTdHlsZSI6eyIkaWQiOiI0NzkyIiwiTGluZUNvbG9yIjpudWxsLCJMaW5lV2VpZ2h0IjowLjAsIkxpbmVUeXBlIjowLCJQYXJlbnRTdHlsZSI6bnVsbH0sIlBhcmVudFN0eWxlIjpudWxsfSwiTGVmdEVuZENhcHNTdHlsZSI6eyIkaWQiOiI0NzkzIiwiRm9udFNldHRpbmdzIjp7IiRpZCI6IjQ3OTQiLCJGb250U2l6ZSI6MTgsIkZvbnROYW1lIjoiQ2FsaWJyaSIsIklzQm9sZCI6dHJ1ZSwiSXNJdGFsaWMiOmZhbHNlLCJJc1VuZGVybGluZWQiOmZhbHNlLCJQYXJlbnRTdHlsZSI6bnVsbH0sIkF1dG9TaXplIjowLCJGb3JlZ3JvdW5kIjp7IiRpZCI6IjQ3OTUiLCJDb2xvciI6eyIkaWQiOiI0Nzk2IiwiQSI6MjU1LCJSIjoyMzcsIkciOjEyNSwiQiI6NDl9fSwiTWF4V2lkdGgiOjIwMC4wLCJNYXhIZWlnaHQiOiJJbmZpbml0eSIsIlNtYXJ0Rm9yZWdyb3VuZElzQWN0aXZlIjpmYWxzZSwiSG9yaXpvbnRhbEFsaWdubWVudCI6MCwiVmVydGljYWxBbGlnbm1lbnQiOjEsIlNtYXJ0Rm9yZWdyb3VuZCI6bnVsbCwiQmFja2dyb3VuZEZpbGxUeXBlIjowLCJNYXJnaW4iOnsiJGlkIjoiNDc5NyIsIlRvcCI6MC4wLCJMZWZ0IjozOS41MDY2NjY2NjY2NjY2NzUsIlJpZ2h0IjowLjAsIkJvdHRvbSI6MC4wfSwiUGFkZGluZyI6eyIkaWQiOiI0Nzk4IiwiVG9wIjowLjAsIkxlZnQiOjAuMCwiUmlnaHQiOjAuMCwiQm90dG9tIjowLjB9LCJCYWNrZ3JvdW5kIjp7IiRpZCI6IjQ3OTkiLCJDb2xvciI6eyIkaWQiOiI0ODAwIiwiQSI6MjU1LCJSIjoyMzcsIkciOjEyNSwiQiI6NDl9fSwiSXNWaXNpYmxlIjpmYWxzZSwiV2lkdGgiOjAuMCwiSGVpZ2h0IjowLjAsIkJvcmRlclN0eWxlIjp7IiRpZCI6IjQ4MDEiLCJMaW5lQ29sb3IiOm51bGwsIkxpbmVXZWlnaHQiOjAuMCwiTGluZVR5cGUiOjAsIlBhcmVudFN0eWxlIjpudWxsfSwiUGFyZW50U3R5bGUiOm51bGx9LCJUb2RheVRleHRTdHlsZSI6eyIkaWQiOiI0ODAyIiwiRm9udFNldHRpbmdzIjp7IiRpZCI6IjQ4MDMiLCJGb250U2l6ZSI6MTIsIkZvbnROYW1lIjoiQ2FsaWJyaSIsIklzQm9sZCI6ZmFsc2UsIklzSXRhbGljIjpmYWxzZSwiSXNVbmRlcmxpbmVkIjpmYWxzZSwiUGFyZW50U3R5bGUiOm51bGx9LCJBdXRvU2l6ZSI6MCwiRm9yZWdyb3VuZCI6eyIkaWQiOiI0ODA0IiwiQ29sb3IiOnsiJGlkIjoiNDgwNS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0ODA2IiwiVG9wIjowLjAsIkxlZnQiOjAuMCwiUmlnaHQiOjAuMCwiQm90dG9tIjowLjB9LCJQYWRkaW5nIjp7IiRpZCI6IjQ4MDciLCJUb3AiOjAuMCwiTGVmdCI6MC4wLCJSaWdodCI6MC4wLCJCb3R0b20iOjAuMH0sIkJhY2tncm91bmQiOnsiJGlkIjoiNDgwOCIsIkNvbG9yIjp7IiRpZCI6IjQ4MDkiLCJBIjoyNTUsIlIiOjAsIkciOjAsIkIiOjB9fSwiSXNWaXNpYmxlIjp0cnVlLCJXaWR0aCI6MC4wLCJIZWlnaHQiOjAuMCwiQm9yZGVyU3R5bGUiOnsiJGlkIjoiNDgxMCIsIkxpbmVDb2xvciI6bnVsbCwiTGluZVdlaWdodCI6MC4wLCJMaW5lVHlwZSI6MCwiUGFyZW50U3R5bGUiOm51bGx9LCJQYXJlbnRTdHlsZSI6bnVsbH0sIlRvZGF5TWFya2VyU3R5bGUiOnsiJGlkIjoiNDgxMSIsIk1hcmdpbiI6eyIkaWQiOiI0ODEyIiwiVG9wIjowLjAsIkxlZnQiOjAuMCwiUmlnaHQiOjAuMCwiQm90dG9tIjowLjB9LCJQYWRkaW5nIjp7IiRpZCI6IjQ4MTMiLCJUb3AiOjAuMCwiTGVmdCI6MC4wLCJSaWdodCI6MC4wLCJCb3R0b20iOjAuMH0sIkJhY2tncm91bmQiOnsiJGlkIjoiNDgxNCIsIkNvbG9yIjp7IiRpZCI6IjQ4MTUiLCJBIjoyNTUsIlIiOjI1NSwiRyI6MCwiQiI6MH19LCJJc1Zpc2libGUiOnRydWUsIldpZHRoIjowLjAsIkhlaWdodCI6MC4wLCJCb3JkZXJTdHlsZSI6bnVsbCwiUGFyZW50U3R5bGUiOm51bGx9LCJTY2FsZVN0eWxlIjp7IiRpZCI6IjQ4MTYiLCJTaGFwZSI6MCwiU2hvd1NlZ21lbnRTZXBhcmF0b3JzIjp0cnVlLCJTZWdtZW50U2VwYXJhdG9yT3BhY2l0eSI6MzAsIkhhc0JlZW5WaXNpYmxlQmVmb3JlIjpmYWxzZSwiRm9udFNldHRpbmdzIjp7IiRpZCI6IjQ4MTciLCJGb250U2l6ZSI6MTIsIkZvbnROYW1lIjoiQ2FsaWJyaSIsIklzQm9sZCI6ZmFsc2UsIklzSXRhbGljIjpmYWxzZSwiSXNVbmRlcmxpbmVkIjpmYWxzZSwiUGFyZW50U3R5bGUiOm51bGx9LCJBdXRvU2l6ZSI6MCwiRm9yZWdyb3VuZCI6eyIkaWQiOiI0ODE4IiwiQ29sb3IiOnsiJGlkIjoiNDgxOSIsIkEiOjI1NSwiUiI6MjMyLCJHIjoyMzIsIkIiOjIzMn19LCJNYXhXaWR0aCI6MjAwLjAsIk1heEhlaWdodCI6IkluZmluaXR5IiwiU21hcnRGb3JlZ3JvdW5kSXNBY3RpdmUiOmZhbHNlLCJIb3Jpem9udGFsQWxpZ25tZW50IjowLCJWZXJ0aWNhbEFsaWdubWVudCI6MSwiU21hcnRGb3JlZ3JvdW5kIjpudWxsLCJCYWNrZ3JvdW5kRmlsbFR5cGUiOjAsIk1hcmdpbiI6eyIkaWQiOiI0ODIwIiwiVG9wIjowLjAsIkxlZnQiOjQuMCwiUmlnaHQiOjQuMCwiQm90dG9tIjowLjB9LCJQYWRkaW5nIjp7IiRpZCI6IjQ4MjEiLCJUb3AiOjAuMCwiTGVmdCI6MC4wLCJSaWdodCI6MC4wLCJCb3R0b20iOjAuMH0sIkJhY2tncm91bmQiOnsiJGlkIjoiNDgyMiIsIkNvbG9yIjp7IiRpZCI6IjQ4MjMiLCJBIjoyNTUsIlIiOjE0LCJHIjo0MCwiQiI6NjV9fSwiSXNWaXNpYmxlIjp0cnVlLCJXaWR0aCI6MC4wLCJIZWlnaHQiOjAuMCwiQm9yZGVyU3R5bGUiOnsiJGlkIjoiNDgyNCIsIkxpbmVDb2xvciI6bnVsbCwiTGluZVdlaWdodCI6MC4wLCJMaW5lVHlwZSI6MCwiUGFyZW50U3R5bGUiOm51bGx9LCJQYXJlbnRTdHlsZSI6bnVsbH0sIlNpbmdsZVNjYWxlU2hhcGVTdHlsZSI6eyIkaWQiOiI0ODI1IiwiU2hhcGUiOjMsIkhlaWdodCI6MjAuMH0sIk1pZGRsZVRpZXJTY2FsZVN0eWxlIjp7IiRpZCI6IjQ4MjYiLCJTaGFwZSI6MCwiU2hvd1NlZ21lbnRTZXBhcmF0b3JzIjp0cnVlLCJTZWdtZW50U2VwYXJhdG9yT3BhY2l0eSI6MzAsIkhhc0JlZW5WaXNpYmxlQmVmb3JlIjp0cnVlLCJGb250U2V0dGluZ3MiOnsiJGlkIjoiNDgyNyIsIkZvbnRTaXplIjoxMiwiRm9udE5hbWUiOiJDYWxpYnJpIiwiSXNCb2xkIjpmYWxzZSwiSXNJdGFsaWMiOmZhbHNlLCJJc1VuZGVybGluZWQiOmZhbHNlLCJQYXJlbnRTdHlsZSI6bnVsbH0sIkF1dG9TaXplIjowLCJGb3JlZ3JvdW5kIjp7IiRyZWYiOiI0ODE4In0sIk1heFdpZHRoIjoyMDAuMCwiTWF4SGVpZ2h0IjoiSW5maW5pdHkiLCJTbWFydEZvcmVncm91bmRJc0FjdGl2ZSI6ZmFsc2UsIkhvcml6b250YWxBbGlnbm1lbnQiOjAsIlZlcnRpY2FsQWxpZ25tZW50IjoxLCJTbWFydEZvcmVncm91bmQiOm51bGwsIkJhY2tncm91bmRGaWxsVHlwZSI6MCwiTWFyZ2luIjp7IiRpZCI6IjQ4MjgiLCJUb3AiOjAuMCwiTGVmdCI6NC4wLCJSaWdodCI6NC4wLCJCb3R0b20iOjAuMH0sIlBhZGRpbmciOnsiJGlkIjoiNDgyOSIsIlRvcCI6MC4wLCJMZWZ0IjowLjAsIlJpZ2h0IjowLjAsIkJvdHRvbSI6MC4wfSwiQmFja2dyb3VuZCI6eyIkaWQiOiI0ODMwIiwiQ29sb3IiOnsiJGlkIjoiNDgzMSIsIkEiOjI1NSwiUiI6MTQsIkciOjQwLCJCIjo2NX19LCJJc1Zpc2libGUiOnRydWUsIldpZHRoIjowLjAsIkhlaWdodCI6MC4wLCJCb3JkZXJTdHlsZSI6eyIkaWQiOiI0ODMyIiwiTGluZUNvbG9yIjpudWxsLCJMaW5lV2VpZ2h0IjowLjAsIkxpbmVUeXBlIjowLCJQYXJlbnRTdHlsZSI6bnVsbH0sIlBhcmVudFN0eWxlIjpudWxsfSwiQm90dG9tVGllclNjYWxlU3R5bGUiOnsiJGlkIjoiNDgzMyIsIlNoYXBlIjowLCJTaG93U2VnbWVudFNlcGFyYXRvcnMiOnRydWUsIlNlZ21lbnRTZXBhcmF0b3JPcGFjaXR5IjozMCwiSGFzQmVlblZpc2libGVCZWZvcmUiOmZhbHNlLCJGb250U2V0dGluZ3MiOnsiJGlkIjoiNDgzNCIsIkZvbnRTaXplIjoxMiwiRm9udE5hbWUiOiJDYWxpYnJpIiwiSXNCb2xkIjpmYWxzZSwiSXNJdGFsaWMiOmZhbHNlLCJJc1VuZGVybGluZWQiOmZhbHNlLCJQYXJlbnRTdHlsZSI6bnVsbH0sIkF1dG9TaXplIjowLCJGb3JlZ3JvdW5kIjp7IiRpZCI6IjQ4MzUiLCJDb2xvciI6eyIkaWQiOiI0ODM2IiwiQSI6MjU1LCJSIjoyMzIsIkciOjIzMiwiQiI6MjMyfX0sIk1heFdpZHRoIjoyMDAuMCwiTWF4SGVpZ2h0IjoiSW5maW5pdHkiLCJTbWFydEZvcmVncm91bmRJc0FjdGl2ZSI6ZmFsc2UsIkhvcml6b250YWxBbGlnbm1lbnQiOjAsIlZlcnRpY2FsQWxpZ25tZW50IjoxLCJTbWFydEZvcmVncm91bmQiOm51bGwsIkJhY2tncm91bmRGaWxsVHlwZSI6MCwiTWFyZ2luIjp7IiRpZCI6IjQ4MzciLCJUb3AiOjAuMCwiTGVmdCI6NC4wLCJSaWdodCI6NC4wLCJCb3R0b20iOjAuMH0sIlBhZGRpbmciOnsiJGlkIjoiNDgzOCIsIlRvcCI6MC4wLCJMZWZ0IjowLjAsIlJpZ2h0IjowLjAsIkJvdHRvbSI6MC4wfSwiQmFja2dyb3VuZCI6eyIkaWQiOiI0ODM5IiwiQ29sb3IiOnsiJGlkIjoiNDg0MCIsIkEiOjI1NSwiUiI6MTQsIkciOjQwLCJCIjo2NX19LCJJc1Zpc2libGUiOmZhbHNlLCJXaWR0aCI6MC4wLCJIZWlnaHQiOjAuMCwiQm9yZGVyU3R5bGUiOnsiJGlkIjoiNDg0MSIsIkxpbmVDb2xvciI6bnVsbCwiTGluZVdlaWdodCI6MC4wLCJMaW5lVHlwZSI6MCwiUGFyZW50U3R5bGUiOm51bGx9LCJQYXJlbnRTdHlsZSI6bnVsbH0sIkVsYXBzZWRUaW1lQmFja2dyb3VuZCI6eyIkaWQiOiI0ODQyIiwiQ29sb3IiOnsiJGlkIjoiNDg0MyIsIkEiOjE5MSwiUiI6MjU1LCJHIjowLCJCIjowfX0sIkFwcGVuZFllYXJPblllYXJDaGFuZ2UiOmZhbHNlLCJFbGFwc2VkVGltZUZvcm1hdCI6MiwiVG9kYXlNYXJrZXJQb3NpdGlvbiI6MSwiUXVpY2tQb3NpdGlvbiI6MywiQWJzb2x1dGVQb3NpdGlvbiI6MTEzLjIyMTI2LCJNYXJnaW4iOnsiJGlkIjoiNDg0NCIsIlRvcCI6MC4wLCJMZWZ0IjoxMC4wLCJSaWdodCI6MTAuMCwiQm90dG9tIjowLjB9LCJQYWRkaW5nIjp7IiRpZCI6IjQ4NDUiLCJUb3AiOjAuMCwiTGVmdCI6MC4wLCJSaWdodCI6MC4wLCJCb3R0b20iOjAuMH0sIkJhY2tncm91bmQiOnsiJGlkIjoiNDg0NiIsIkNvbG9yIjp7IiRpZCI6IjQ4NDciLCJBIjoyNTUsIlIiOjQ3LCJHIjo1NCwiQiI6MTUzfX0sIklzVmlzaWJsZSI6ZmFsc2UsIldpZHRoIjowLjAsIkhlaWdodCI6MC4wLCJCb3JkZXJTdHlsZSI6bnVsbCwiUGFyZW50U3R5bGUiOm51bGx9LCJEZWZhdWx0TWlsZXN0b25lU3R5bGUiOnsiJGlkIjoiNDg0OCIsIlNoYXBlIjoyLCJDb25uZWN0b3JNYXJnaW4iOnsiJGlkIjoiNDg0OSIsIlRvcCI6MC4wLCJMZWZ0IjoyLjAsIlJpZ2h0IjoyLjAsIkJvdHRvbSI6MC4wfSwiQ29ubmVjdG9yU3R5bGUiOnsiJGlkIjoiNDg1MCIsIkxpbmVDb2xvciI6eyIkaWQiOiI0ODUxIiwiJHR5cGUiOiJOTFJFLkNvbW1vbi5Eb20uU29saWRDb2xvckJydXNoLCBOTFJFLkNvbW1vbiIsIkNvbG9yIjp7IiRpZCI6IjQ4NTIiLCJBIjoxMjcsIlIiOjIzMywiRyI6MTEzLCJCIjo1MH19LCJMaW5lV2VpZ2h0IjoxLjAsIkxpbmVUeXBlIjowLCJQYXJlbnRTdHlsZSI6bnVsbH0sIklzQmVsb3dUaW1lYmFuZCI6ZmFsc2UsIlBvc2l0aW9uT25UYXNrIjowLCJIaWRlRGF0ZSI6ZmFsc2UsIlNoYXBlU2l6ZSI6MSwiU3BhY2luZyI6MC4wLCJQYWRkaW5nIjp7IiRpZCI6IjQ4NTMiLCJUb3AiOjUuMCwiTGVmdCI6My4wLCJSaWdodCI6MC4wLCJCb3R0b20iOjIuMH0sIlNoYXBlU3R5bGUiOnsiJGlkIjoiNDg1NCIsIk1hcmdpbiI6eyIkaWQiOiI0ODU1IiwiVG9wIjowLjAsIkxlZnQiOjAuMCwiUmlnaHQiOjAuMCwiQm90dG9tIjowLjB9LCJQYWRkaW5nIjp7IiRpZCI6IjQ4NTYiLCJUb3AiOjAuMCwiTGVmdCI6MC4wLCJSaWdodCI6MC4wLCJCb3R0b20iOjAuMH0sIkJhY2tncm91bmQiOnsiJGlkIjoiNDg1NyIsIkNvbG9yIjp7IiRpZCI6IjQ4NTgiLCJBIjoyNTUsIlIiOjIzMywiRyI6MTEzLCJCIjo1MH19LCJJc1Zpc2libGUiOnRydWUsIldpZHRoIjoxOC4wLCJIZWlnaHQiOjIwLjAsIkJvcmRlclN0eWxlIjp7IiRpZCI6IjQ4NTkiLCJMaW5lQ29sb3IiOnsiJGlkIjoiNDg2MCIsIiR0eXBlIjoiTkxSRS5Db21tb24uRG9tLlNvbGlkQ29sb3JCcnVzaCwgTkxSRS5Db21tb24iLCJDb2xvciI6eyIkaWQiOiI0ODYxIiwiQSI6MjU1LCJSIjoyMzQsIkciOjIyLCJCIjozMH19LCJMaW5lV2VpZ2h0IjowLjAsIkxpbmVUeXBlIjowLCJQYXJlbnRTdHlsZSI6bnVsbH0sIlBhcmVudFN0eWxlIjpudWxsfSwiVGl0bGVTdHlsZSI6eyIkaWQiOiI0ODYyIiwiRm9udFNldHRpbmdzIjp7IiRpZCI6IjQ4NjMiLCJGb250U2l6ZSI6MTEsIkZvbnROYW1lIjoiQ2FsaWJyaSIsIklzQm9sZCI6dHJ1ZSwiSXNJdGFsaWMiOmZhbHNlLCJJc1VuZGVybGluZWQiOmZhbHNlLCJQYXJlbnRTdHlsZSI6bnVsbH0sIkF1dG9TaXplIjowLCJGb3JlZ3JvdW5kIjp7IiRpZCI6IjQ4NjQiLCJDb2xvciI6eyIkaWQiOiI0ODY1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Q4NjYiLCJUb3AiOjAuMCwiTGVmdCI6MC4wLCJSaWdodCI6MC4wLCJCb3R0b20iOjAuMH0sIlBhZGRpbmciOnsiJGlkIjoiNDg2NyIsIlRvcCI6MC4wLCJMZWZ0IjowLjAsIlJpZ2h0IjowLjAsIkJvdHRvbSI6MC4wfSwiQmFja2dyb3VuZCI6eyIkaWQiOiI0ODY4IiwiQ29sb3IiOnsiJGlkIjoiNDg2OSIsIkEiOjI1NSwiUiI6MCwiRyI6MCwiQiI6MH19LCJJc1Zpc2libGUiOnRydWUsIldpZHRoIjowLjAsIkhlaWdodCI6MC4wLCJCb3JkZXJTdHlsZSI6eyIkaWQiOiI0ODcwIiwiTGluZUNvbG9yIjpudWxsLCJMaW5lV2VpZ2h0IjowLjAsIkxpbmVUeXBlIjowLCJQYXJlbnRTdHlsZSI6bnVsbH0sIlBhcmVudFN0eWxlIjpudWxsfSwiRGF0ZVN0eWxlIjp7IiRpZCI6IjQ4NzEiLCJGb250U2V0dGluZ3MiOnsiJGlkIjoiNDg3MiIsIkZvbnRTaXplIjoxMCwiRm9udE5hbWUiOiJDYWxpYnJpIiwiSXNCb2xkIjpmYWxzZSwiSXNJdGFsaWMiOmZhbHNlLCJJc1VuZGVybGluZWQiOmZhbHNlLCJQYXJlbnRTdHlsZSI6bnVsbH0sIkF1dG9TaXplIjowLCJGb3JlZ3JvdW5kIjp7IiRpZCI6IjQ4NzMiLCJDb2xvciI6eyIkaWQiOiI0ODc0IiwiQSI6MjU1LCJSIjoxNCwiRyI6NDAsIkIiOjY1fX0sIk1heFdpZHRoIjoyMDAuMCwiTWF4SGVpZ2h0IjoiSW5maW5pdHkiLCJTbWFydEZvcmVncm91bmRJc0FjdGl2ZSI6ZmFsc2UsIkhvcml6b250YWxBbGlnbm1lbnQiOjAsIlZlcnRpY2FsQWxpZ25tZW50IjoxLCJTbWFydEZvcmVncm91bmQiOm51bGwsIkJhY2tncm91bmRGaWxsVHlwZSI6MCwiTWFyZ2luIjp7IiRpZCI6IjQ4NzUiLCJUb3AiOjAuMCwiTGVmdCI6MC4wLCJSaWdodCI6MC4wLCJCb3R0b20iOjAuMH0sIlBhZGRpbmciOnsiJGlkIjoiNDg3NiIsIlRvcCI6MC4wLCJMZWZ0IjowLjAsIlJpZ2h0IjowLjAsIkJvdHRvbSI6MC4wfSwiQmFja2dyb3VuZCI6eyIkaWQiOiI0ODc3IiwiQ29sb3IiOnsiJGlkIjoiNDg3OCIsIkEiOjI1NSwiUiI6MTQsIkciOjQwLCJCIjo2NX19LCJJc1Zpc2libGUiOnRydWUsIldpZHRoIjowLjAsIkhlaWdodCI6MC4wLCJCb3JkZXJTdHlsZSI6eyIkaWQiOiI0ODc5IiwiTGluZUNvbG9yIjpudWxsLCJMaW5lV2VpZ2h0IjowLjAsIkxpbmVUeXBlIjowLCJQYXJlbnRTdHlsZSI6bnVsbH0sIlBhcmVudFN0eWxlIjpudWxsfSwiRGF0ZUZvcm1hdCI6eyIkaWQiOiI0ODgwIiwiRm9ybWF0U3RyaW5nIjoiTU1NIGQsIHl5eXkiLCJTZXBhcmF0b3IiOiIvIiwiVXNlSW50ZXJuYXRpb25hbERhdGVGb3JtYXQiOmZhbHNlLCJEYXRlSXNWaXNpYmxlIjp0cnVlLCJUaW1lSXNWaXNpYmxlIjpmYWxzZSwiSG91ckRpZ2l0cyI6MSwiQW1QbURlc2lnbmF0b3IiOjIsIlRyaW0wME1pbnV0ZXMiOmZhbHNlLCJMYXN0S25vd25WaXNpYmlsaXR5U3RhdGUiOm51bGx9LCJXZWVrTnVtYmVyaW5nIjp7IiRpZCI6IjQ4ODEiLCJGb3JtYXQiOjAsIklzVmlzaWJsZSI6ZmFsc2UsIkxhc3RLbm93blZpc2liaWxpdHlTdGF0ZSI6ZmFsc2V9LCJJc1Zpc2libGUiOnRydWUsIlZhcmlhbmNlU3R5bGUiOnsiJGlkIjoiNDg4MiIsIlRleHRTdHlsZSI6eyIkaWQiOiI0ODgzIiwiRm9udFNldHRpbmdzIjp7IiRpZCI6IjQ4ODQiLCJGb250U2l6ZSI6MTEsIkZvbnROYW1lIjoiQ2FsaWJyaSIsIklzQm9sZCI6ZmFsc2UsIklzSXRhbGljIjpmYWxzZSwiSXNVbmRlcmxpbmVkIjpmYWxzZSwiUGFyZW50U3R5bGUiOm51bGx9LCJBdXRvU2l6ZSI6MCwiRm9yZWdyb3VuZCI6eyIkaWQiOiI0ODg1IiwiQ29sb3IiOnsiJGlkIjoiNDg4Ni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0ODg3IiwiVG9wIjowLjAsIkxlZnQiOjAuMCwiUmlnaHQiOjAuMCwiQm90dG9tIjowLjB9LCJQYWRkaW5nIjp7IiRpZCI6IjQ4ODgiLCJUb3AiOjAuMCwiTGVmdCI6MC4wLCJSaWdodCI6MC4wLCJCb3R0b20iOjAuMH0sIkJhY2tncm91bmQiOnsiJGlkIjoiNDg4OSIsIkNvbG9yIjp7IiRpZCI6IjQ4OTAiLCJBIjowLCJSIjowLCJHIjowLCJCIjowfX0sIklzVmlzaWJsZSI6ZmFsc2UsIldpZHRoIjowLjAsIkhlaWdodCI6MC4wLCJCb3JkZXJTdHlsZSI6eyIkaWQiOiI0ODkxIiwiTGluZUNvbG9yIjpudWxsLCJMaW5lV2VpZ2h0IjowLjAsIkxpbmVUeXBlIjowLCJQYXJlbnRTdHlsZSI6bnVsbH0sIlBhcmVudFN0eWxlIjpudWxsfSwiUGFyZW50U3R5bGUiOm51bGx9LCJQYXJlbnRTdHlsZSI6bnVsbH0sIkRlZmF1bHRNb3RTdHlsZSI6eyIkaWQiOiI0ODkyIiwiU2hhcGUiOjIsIkNvbm5lY3Rvck1hcmdpbiI6eyIkaWQiOiI0ODkzIiwiVG9wIjowLjAsIkxlZnQiOjIuMCwiUmlnaHQiOjIuMCwiQm90dG9tIjowLjB9LCJDb25uZWN0b3JTdHlsZSI6eyIkaWQiOiI0ODk0IiwiTGluZUNvbG9yIjp7IiRpZCI6IjQ4OTUiLCIkdHlwZSI6Ik5MUkUuQ29tbW9uLkRvbS5Tb2xpZENvbG9yQnJ1c2gsIE5MUkUuQ29tbW9uIiwiQ29sb3IiOnsiJGlkIjoiNDg5NiIsIkEiOjEyNywiUiI6MjMzLCJHIjoxMTMsIkIiOjUwfX0sIkxpbmVXZWlnaHQiOjEuMCwiTGluZVR5cGUiOjAsIlBhcmVudFN0eWxlIjpudWxsfSwiSXNCZWxvd1RpbWViYW5kIjpmYWxzZSwiUG9zaXRpb25PblRhc2siOjEsIkhpZGVEYXRlIjpmYWxzZSwiU2hhcGVTaXplIjoxLCJTcGFjaW5nIjowLjAsIlBhZGRpbmciOnsiJGlkIjoiNDg5NyIsIlRvcCI6NS4wLCJMZWZ0IjozLjAsIlJpZ2h0IjowLjAsIkJvdHRvbSI6Mi4wfSwiU2hhcGVTdHlsZSI6eyIkaWQiOiI0ODk4IiwiTWFyZ2luIjp7IiRpZCI6IjQ4OTkiLCJUb3AiOjAuMCwiTGVmdCI6MC4wLCJSaWdodCI6MC4wLCJCb3R0b20iOjAuMH0sIlBhZGRpbmciOnsiJGlkIjoiNDkwMCIsIlRvcCI6MC4wLCJMZWZ0IjowLjAsIlJpZ2h0IjowLjAsIkJvdHRvbSI6MC4wfSwiQmFja2dyb3VuZCI6eyIkaWQiOiI0OTAxIiwiQ29sb3IiOnsiJGlkIjoiNDkwMiIsIkEiOjI1NSwiUiI6MjMzLCJHIjoxMTMsIkIiOjUwfX0sIklzVmlzaWJsZSI6dHJ1ZSwiV2lkdGgiOjEzLjAsIkhlaWdodCI6MTMuMCwiQm9yZGVyU3R5bGUiOnsiJGlkIjoiNDkwMyIsIkxpbmVDb2xvciI6eyIkaWQiOiI0OTA0IiwiJHR5cGUiOiJOTFJFLkNvbW1vbi5Eb20uU29saWRDb2xvckJydXNoLCBOTFJFLkNvbW1vbiIsIkNvbG9yIjp7IiRpZCI6IjQ5MDUiLCJBIjoyNTUsIlIiOjIzNCwiRyI6MjIsIkIiOjMwfX0sIkxpbmVXZWlnaHQiOjAuMCwiTGluZVR5cGUiOjAsIlBhcmVudFN0eWxlIjpudWxsfSwiUGFyZW50U3R5bGUiOm51bGx9LCJUaXRsZVN0eWxlIjp7IiRpZCI6IjQ5MDYiLCJGb250U2V0dGluZ3MiOnsiJGlkIjoiNDkwNyIsIkZvbnRTaXplIjoxMSwiRm9udE5hbWUiOiJDYWxpYnJpIiwiSXNCb2xkIjp0cnVlLCJJc0l0YWxpYyI6ZmFsc2UsIklzVW5kZXJsaW5lZCI6ZmFsc2UsIlBhcmVudFN0eWxlIjpudWxsfSwiQXV0b1NpemUiOjAsIkZvcmVncm91bmQiOnsiJGlkIjoiNDkwOCIsIkNvbG9yIjp7IiRpZCI6IjQ5MDk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NDkxMCIsIlRvcCI6MC4wLCJMZWZ0IjowLjAsIlJpZ2h0IjowLjAsIkJvdHRvbSI6MC4wfSwiUGFkZGluZyI6eyIkaWQiOiI0OTExIiwiVG9wIjowLjAsIkxlZnQiOjAuMCwiUmlnaHQiOjAuMCwiQm90dG9tIjowLjB9LCJCYWNrZ3JvdW5kIjp7IiRpZCI6IjQ5MTIiLCJDb2xvciI6eyIkaWQiOiI0OTEzIiwiQSI6MjU1LCJSIjowLCJHIjowLCJCIjowfX0sIklzVmlzaWJsZSI6dHJ1ZSwiV2lkdGgiOjAuMCwiSGVpZ2h0IjowLjAsIkJvcmRlclN0eWxlIjp7IiRpZCI6IjQ5MTQiLCJMaW5lQ29sb3IiOm51bGwsIkxpbmVXZWlnaHQiOjAuMCwiTGluZVR5cGUiOjAsIlBhcmVudFN0eWxlIjpudWxsfSwiUGFyZW50U3R5bGUiOm51bGx9LCJEYXRlU3R5bGUiOnsiJGlkIjoiNDkxNSIsIkZvbnRTZXR0aW5ncyI6eyIkaWQiOiI0OTE2IiwiRm9udFNpemUiOjEwLCJGb250TmFtZSI6IkNhbGlicmkiLCJJc0JvbGQiOmZhbHNlLCJJc0l0YWxpYyI6ZmFsc2UsIklzVW5kZXJsaW5lZCI6ZmFsc2UsIlBhcmVudFN0eWxlIjpudWxsfSwiQXV0b1NpemUiOjAsIkZvcmVncm91bmQiOnsiJGlkIjoiNDkxNyIsIkNvbG9yIjp7IiRpZCI6IjQ5MTgiLCJBIjoyNTUsIlIiOjE0LCJHIjo0MCwiQiI6NjV9fSwiTWF4V2lkdGgiOjIwMC4wLCJNYXhIZWlnaHQiOiJJbmZpbml0eSIsIlNtYXJ0Rm9yZWdyb3VuZElzQWN0aXZlIjpmYWxzZSwiSG9yaXpvbnRhbEFsaWdubWVudCI6MCwiVmVydGljYWxBbGlnbm1lbnQiOjEsIlNtYXJ0Rm9yZWdyb3VuZCI6bnVsbCwiQmFja2dyb3VuZEZpbGxUeXBlIjowLCJNYXJnaW4iOnsiJGlkIjoiNDkxOSIsIlRvcCI6MC4wLCJMZWZ0IjowLjAsIlJpZ2h0IjowLjAsIkJvdHRvbSI6MC4wfSwiUGFkZGluZyI6eyIkaWQiOiI0OTIwIiwiVG9wIjowLjAsIkxlZnQiOjAuMCwiUmlnaHQiOjAuMCwiQm90dG9tIjowLjB9LCJCYWNrZ3JvdW5kIjp7IiRpZCI6IjQ5MjEiLCJDb2xvciI6eyIkaWQiOiI0OTIyIiwiQSI6MjU1LCJSIjoxNCwiRyI6NDAsIkIiOjY1fX0sIklzVmlzaWJsZSI6dHJ1ZSwiV2lkdGgiOjAuMCwiSGVpZ2h0IjowLjAsIkJvcmRlclN0eWxlIjp7IiRpZCI6IjQ5MjMiLCJMaW5lQ29sb3IiOm51bGwsIkxpbmVXZWlnaHQiOjAuMCwiTGluZVR5cGUiOjAsIlBhcmVudFN0eWxlIjpudWxsfSwiUGFyZW50U3R5bGUiOm51bGx9LCJEYXRlRm9ybWF0Ijp7IiRpZCI6IjQ5MjQiLCJGb3JtYXRTdHJpbmciOiJNTU0gZCwgeXl5eSIsIlNlcGFyYXRvciI6Ii8iLCJVc2VJbnRlcm5hdGlvbmFsRGF0ZUZvcm1hdCI6ZmFsc2UsIkRhdGVJc1Zpc2libGUiOnRydWUsIlRpbWVJc1Zpc2libGUiOmZhbHNlLCJIb3VyRGlnaXRzIjoxLCJBbVBtRGVzaWduYXRvciI6MiwiVHJpbTAwTWludXRlcyI6ZmFsc2UsIkxhc3RLbm93blZpc2liaWxpdHlTdGF0ZSI6bnVsbH0sIldlZWtOdW1iZXJpbmciOnsiJGlkIjoiNDkyNSIsIkZvcm1hdCI6MCwiSXNWaXNpYmxlIjpmYWxzZSwiTGFzdEtub3duVmlzaWJpbGl0eVN0YXRlIjpmYWxzZX0sIklzVmlzaWJsZSI6dHJ1ZSwiVmFyaWFuY2VTdHlsZSI6eyIkaWQiOiI0OTI2IiwiVGV4dFN0eWxlIjp7IiRpZCI6IjQ5MjciLCJGb250U2V0dGluZ3MiOnsiJGlkIjoiNDkyOCIsIkZvbnRTaXplIjoxMSwiRm9udE5hbWUiOiJDYWxpYnJpIiwiSXNCb2xkIjpmYWxzZSwiSXNJdGFsaWMiOmZhbHNlLCJJc1VuZGVybGluZWQiOmZhbHNlLCJQYXJlbnRTdHlsZSI6bnVsbH0sIkF1dG9TaXplIjowLCJGb3JlZ3JvdW5kIjp7IiRpZCI6IjQ5MjkiLCJDb2xvciI6eyIkaWQiOiI0OTMw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Q5MzEiLCJUb3AiOjAuMCwiTGVmdCI6MC4wLCJSaWdodCI6MC4wLCJCb3R0b20iOjAuMH0sIlBhZGRpbmciOnsiJGlkIjoiNDkzMiIsIlRvcCI6MC4wLCJMZWZ0IjowLjAsIlJpZ2h0IjowLjAsIkJvdHRvbSI6MC4wfSwiQmFja2dyb3VuZCI6eyIkaWQiOiI0OTMzIiwiQ29sb3IiOnsiJGlkIjoiNDkzNCIsIkEiOjAsIlIiOjAsIkciOjAsIkIiOjB9fSwiSXNWaXNpYmxlIjpmYWxzZSwiV2lkdGgiOjAuMCwiSGVpZ2h0IjowLjAsIkJvcmRlclN0eWxlIjp7IiRpZCI6IjQ5MzUiLCJMaW5lQ29sb3IiOm51bGwsIkxpbmVXZWlnaHQiOjAuMCwiTGluZVR5cGUiOjAsIlBhcmVudFN0eWxlIjpudWxsfSwiUGFyZW50U3R5bGUiOm51bGx9LCJQYXJlbnRTdHlsZSI6bnVsbH0sIlBhcmVudFN0eWxlIjpudWxsfSwiRGVmYXVsdFRhc2tTdHlsZSI6eyIkaWQiOiI0OTM2IiwiU2hhcGUiOjMsIlNoYXBlVGhpY2tuZXNzIjowLCJEdXJhdGlvbkZvcm1hdCI6MCwiSW5jbHVkZU5vbldvcmtpbmdEYXlzSW5EdXJhdGlvbiI6ZmFsc2UsIlBlcmNlbnRhZ2VDb21wbGV0ZVN0eWxlIjp7IiRpZCI6IjQ5MzciLCJGb250U2V0dGluZ3MiOnsiJGlkIjoiNDkzOCIsIkZvbnRTaXplIjoxMCwiRm9udE5hbWUiOiJDYWxpYnJpIiwiSXNCb2xkIjpmYWxzZSwiSXNJdGFsaWMiOmZhbHNlLCJJc1VuZGVybGluZWQiOmZhbHNlLCJQYXJlbnRTdHlsZSI6bnVsbH0sIkF1dG9TaXplIjowLCJGb3JlZ3JvdW5kIjp7IiRpZCI6IjQ5MzkiLCJDb2xvciI6eyIkaWQiOiI0OTQwIiwiQSI6MjU1LCJSIjoyMzIsIkciOjIzMiwiQiI6MjMyfX0sIk1heFdpZHRoIjoyMDAuMCwiTWF4SGVpZ2h0IjoiSW5maW5pdHkiLCJTbWFydEZvcmVncm91bmRJc0FjdGl2ZSI6ZmFsc2UsIkhvcml6b250YWxBbGlnbm1lbnQiOjEsIlZlcnRpY2FsQWxpZ25tZW50IjoxLCJTbWFydEZvcmVncm91bmQiOm51bGwsIkJhY2tncm91bmRGaWxsVHlwZSI6MCwiTWFyZ2luIjp7IiRpZCI6IjQ5NDEiLCJUb3AiOjAuMCwiTGVmdCI6MC4wLCJSaWdodCI6MC4wLCJCb3R0b20iOjAuMH0sIlBhZGRpbmciOnsiJGlkIjoiNDk0MiIsIlRvcCI6MC4wLCJMZWZ0IjowLjAsIlJpZ2h0IjowLjAsIkJvdHRvbSI6MC4wfSwiQmFja2dyb3VuZCI6eyIkaWQiOiI0OTQzIiwiQ29sb3IiOnsiJGlkIjoiNDk0NCIsIkEiOjg5LCJSIjowLCJHIjowLCJCIjowfX0sIklzVmlzaWJsZSI6dHJ1ZSwiV2lkdGgiOjAuMCwiSGVpZ2h0IjowLjAsIkJvcmRlclN0eWxlIjp7IiRpZCI6IjQ5NDUiLCJMaW5lQ29sb3IiOm51bGwsIkxpbmVXZWlnaHQiOjAuMCwiTGluZVR5cGUiOjAsIlBhcmVudFN0eWxlIjpudWxsfSwiUGFyZW50U3R5bGUiOm51bGx9LCJEdXJhdGlvblN0eWxlIjp7IiRpZCI6IjQ5NDYiLCJGb250U2V0dGluZ3MiOnsiJGlkIjoiNDk0NyIsIkZvbnRTaXplIjoxMCwiRm9udE5hbWUiOiJDYWxpYnJpIiwiSXNCb2xkIjpmYWxzZSwiSXNJdGFsaWMiOmZhbHNlLCJJc1VuZGVybGluZWQiOmZhbHNlLCJQYXJlbnRTdHlsZSI6bnVsbH0sIkF1dG9TaXplIjowLCJGb3JlZ3JvdW5kIjp7IiRpZCI6IjQ5NDgiLCJDb2xvciI6eyIkaWQiOiI0OTQ5IiwiQSI6MjU1LCJSIjoyMzcsIkciOjEyNSwiQiI6NDl9fSwiTWF4V2lkdGgiOjIwMC4wLCJNYXhIZWlnaHQiOiJJbmZpbml0eSIsIlNtYXJ0Rm9yZWdyb3VuZElzQWN0aXZlIjpmYWxzZSwiSG9yaXpvbnRhbEFsaWdubWVudCI6MCwiVmVydGljYWxBbGlnbm1lbnQiOjEsIlNtYXJ0Rm9yZWdyb3VuZCI6bnVsbCwiQmFja2dyb3VuZEZpbGxUeXBlIjowLCJNYXJnaW4iOnsiJGlkIjoiNDk1MCIsIlRvcCI6MC4wLCJMZWZ0IjowLjAsIlJpZ2h0IjowLjAsIkJvdHRvbSI6MC4wfSwiUGFkZGluZyI6eyIkaWQiOiI0OTUxIiwiVG9wIjowLjAsIkxlZnQiOjAuMCwiUmlnaHQiOjAuMCwiQm90dG9tIjowLjB9LCJCYWNrZ3JvdW5kIjp7IiRpZCI6IjQ5NTIiLCJDb2xvciI6eyIkaWQiOiI0OTUzIiwiQSI6MjU1LCJSIjoyMzcsIkciOjEyNSwiQiI6NDl9fSwiSXNWaXNpYmxlIjp0cnVlLCJXaWR0aCI6MC4wLCJIZWlnaHQiOjAuMCwiQm9yZGVyU3R5bGUiOnsiJGlkIjoiNDk1NCIsIkxpbmVDb2xvciI6bnVsbCwiTGluZVdlaWdodCI6MC4wLCJMaW5lVHlwZSI6MCwiUGFyZW50U3R5bGUiOm51bGx9LCJQYXJlbnRTdHlsZSI6bnVsbH0sIkhvcml6b250YWxDb25uZWN0b3JTdHlsZSI6eyIkaWQiOiI0OTU1IiwiTGluZUNvbG9yIjp7IiRpZCI6IjQ5NTYiLCIkdHlwZSI6Ik5MUkUuQ29tbW9uLkRvbS5Tb2xpZENvbG9yQnJ1c2gsIE5MUkUuQ29tbW9uIiwiQ29sb3IiOnsiJGlkIjoiNDk1NyIsIkEiOjUxLCJSIjoyMSwiRyI6OTYsIkIiOjEzMH19LCJMaW5lV2VpZ2h0IjoxLjAsIkxpbmVUeXBlIjowLCJQYXJlbnRTdHlsZSI6bnVsbH0sIlZlcnRpY2FsQ29ubmVjdG9yU3R5bGUiOnsiJGlkIjoiNDk1OCIsIkxpbmVDb2xvciI6eyIkaWQiOiI0OTU5IiwiJHR5cGUiOiJOTFJFLkNvbW1vbi5Eb20uU29saWRDb2xvckJydXNoLCBOTFJFLkNvbW1vbiIsIkNvbG9yIjp7IiRpZCI6IjQ5NjAiLCJBIjo1MSwiUiI6MjEsIkciOjk2LCJCIjoxMzB9fSwiTGluZVdlaWdodCI6MC4wLCJMaW5lVHlwZSI6MCwiUGFyZW50U3R5bGUiOm51bGx9LCJNYXJnaW4iOm51bGwsIlN0YXJ0RGF0ZVBvc2l0aW9uIjo0LCJFbmREYXRlUG9zaXRpb24iOjQsIkRhdGVJc1Zpc2libGUiOnRydWUsIlRpdGxlUG9zaXRpb24iOjMsIkR1cmF0aW9uUG9zaXRpb24iOjYsIlBlcmNlbnRhZ2VDb21wbGV0ZWRQb3NpdGlvbiI6MiwiVmFyaWFuY2VQb3NpdGlvbiI6NiwiU3BhY2luZyI6MywiSXNCZWxvd1RpbWViYW5kIjpmYWxzZSwiUGVyY2VudGFnZUNvbXBsZXRlU2hhcGVPcGFjaXR5IjozNSwiQmFzZWxpbmVTdHlsZSI6eyIkaWQiOiI0OTYxIiwiU2hhcGVTdHlsZSI6eyIkaWQiOiI0OTYyIiwiTWFyZ2luIjp7IiRpZCI6IjQ5NjMiLCJUb3AiOjAuMCwiTGVmdCI6MC4wLCJSaWdodCI6MC4wLCJCb3R0b20iOjAuMH0sIlBhZGRpbmciOnsiJGlkIjoiNDk2NCIsIlRvcCI6MC4wLCJMZWZ0IjowLjAsIlJpZ2h0IjowLjAsIkJvdHRvbSI6MC4wfSwiQmFja2dyb3VuZCI6eyIkaWQiOiI0OTY1IiwiQ29sb3IiOnsiJGlkIjoiNDk2NiIsIkEiOjE1MywiUiI6MCwiRyI6MCwiQiI6MH19LCJJc1Zpc2libGUiOnRydWUsIldpZHRoIjowLjAsIkhlaWdodCI6MC4wLCJCb3JkZXJTdHlsZSI6eyIkaWQiOiI0OTY3IiwiTGluZUNvbG9yIjpudWxsLCJMaW5lV2VpZ2h0IjowLjAsIkxpbmVUeXBlIjowLCJQYXJlbnRTdHlsZSI6bnVsbH0sIlBhcmVudFN0eWxlIjpudWxsfSwiTWFyZ2luIjp7IiRpZCI6IjQ5NjgiLCJUb3AiOjAuMCwiTGVmdCI6MC4wLCJSaWdodCI6MC4wLCJCb3R0b20iOjAuMH0sIlBhZGRpbmciOnsiJGlkIjoiNDk2OSIsIlRvcCI6MC4wLCJMZWZ0IjowLjAsIlJpZ2h0IjowLjAsIkJvdHRvbSI6MC4wfSwiQmFja2dyb3VuZCI6bnVsbCwiSXNWaXNpYmxlIjp0cnVlLCJXaWR0aCI6MC4wLCJIZWlnaHQiOjAuMCwiQm9yZGVyU3R5bGUiOm51bGwsIlBhcmVudFN0eWxlIjpudWxsfSwiU2hhcGVTdHlsZSI6eyIkaWQiOiI0OTcwIiwiTWFyZ2luIjp7IiRpZCI6IjQ5NzEiLCJUb3AiOjAuMCwiTGVmdCI6NC4wLCJSaWdodCI6NC4wLCJCb3R0b20iOjAuMH0sIlBhZGRpbmciOnsiJGlkIjoiNDk3MiIsIlRvcCI6MC4wLCJMZWZ0IjowLjAsIlJpZ2h0IjowLjAsIkJvdHRvbSI6MC4wfSwiQmFja2dyb3VuZCI6eyIkaWQiOiI0OTczIiwiQ29sb3IiOnsiJGlkIjoiNDk3NCIsIkEiOjI1NSwiUiI6MjEsIkciOjk2LCJCIjoxMzB9fSwiSXNWaXNpYmxlIjp0cnVlLCJXaWR0aCI6MC4wLCJIZWlnaHQiOjEwLjAsIkJvcmRlclN0eWxlIjp7IiRpZCI6IjQ5NzUiLCJMaW5lQ29sb3IiOnsiJGlkIjoiNDk3NiIsIiR0eXBlIjoiTkxSRS5Db21tb24uRG9tLlNvbGlkQ29sb3JCcnVzaCwgTkxSRS5Db21tb24iLCJDb2xvciI6eyIkaWQiOiI0OTc3IiwiQSI6MjU1LCJSIjoyMzQsIkciOjIyLCJCIjozMH19LCJMaW5lV2VpZ2h0IjowLjAsIkxpbmVUeXBlIjowLCJQYXJlbnRTdHlsZSI6bnVsbH0sIlBhcmVudFN0eWxlIjpudWxsfSwiVGl0bGVTdHlsZSI6eyIkaWQiOiI0OTc4IiwiRm9udFNldHRpbmdzIjp7IiRpZCI6IjQ5NzkiLCJGb250U2l6ZSI6MTEsIkZvbnROYW1lIjoiQ2FsaWJyaSIsIklzQm9sZCI6ZmFsc2UsIklzSXRhbGljIjpmYWxzZSwiSXNVbmRlcmxpbmVkIjpmYWxzZSwiUGFyZW50U3R5bGUiOm51bGx9LCJBdXRvU2l6ZSI6MCwiRm9yZWdyb3VuZCI6eyIkaWQiOiI0OTgwIiwiQ29sb3IiOnsiJGlkIjoiNDk4MSIsIkEiOjI1NSwiUiI6MCwiRyI6MCwiQiI6MH19LCJNYXhXaWR0aCI6MjAwLjAsIk1heEhlaWdodCI6IkluZmluaXR5IiwiU21hcnRGb3JlZ3JvdW5kSXNBY3RpdmUiOmZhbHNlLCJIb3Jpem9udGFsQWxpZ25tZW50IjoyLCJWZXJ0aWNhbEFsaWdubWVudCI6MSwiU21hcnRGb3JlZ3JvdW5kIjpudWxsLCJCYWNrZ3JvdW5kRmlsbFR5cGUiOjAsIk1hcmdpbiI6eyIkaWQiOiI0OTgyIiwiVG9wIjowLjAsIkxlZnQiOjAuMCwiUmlnaHQiOjAuMCwiQm90dG9tIjowLjB9LCJQYWRkaW5nIjp7IiRpZCI6IjQ5ODMiLCJUb3AiOjAuMCwiTGVmdCI6MC4wLCJSaWdodCI6MC4wLCJCb3R0b20iOjAuMH0sIkJhY2tncm91bmQiOnsiJGlkIjoiNDk4NCIsIkNvbG9yIjp7IiRpZCI6IjQ5ODUiLCJBIjoyNTUsIlIiOjAsIkciOjAsIkIiOjB9fSwiSXNWaXNpYmxlIjp0cnVlLCJXaWR0aCI6MC4wLCJIZWlnaHQiOjAuMCwiQm9yZGVyU3R5bGUiOnsiJGlkIjoiNDk4NiIsIkxpbmVDb2xvciI6bnVsbCwiTGluZVdlaWdodCI6MC4wLCJMaW5lVHlwZSI6MCwiUGFyZW50U3R5bGUiOm51bGx9LCJQYXJlbnRTdHlsZSI6bnVsbH0sIkRhdGVTdHlsZSI6eyIkaWQiOiI0OTg3IiwiRm9udFNldHRpbmdzIjp7IiRpZCI6IjQ5ODgiLCJGb250U2l6ZSI6MTAsIkZvbnROYW1lIjoiQ2FsaWJyaSIsIklzQm9sZCI6ZmFsc2UsIklzSXRhbGljIjpmYWxzZSwiSXNVbmRlcmxpbmVkIjpmYWxzZSwiUGFyZW50U3R5bGUiOm51bGx9LCJBdXRvU2l6ZSI6MCwiRm9yZWdyb3VuZCI6eyIkaWQiOiI0OTg5IiwiQ29sb3IiOnsiJGlkIjoiNDk5MCIsIkEiOjI1NSwiUiI6MTQsIkciOjQwLCJCIjo2NX19LCJNYXhXaWR0aCI6MjAwLjAsIk1heEhlaWdodCI6IkluZmluaXR5IiwiU21hcnRGb3JlZ3JvdW5kSXNBY3RpdmUiOmZhbHNlLCJIb3Jpem9udGFsQWxpZ25tZW50IjowLCJWZXJ0aWNhbEFsaWdubWVudCI6MSwiU21hcnRGb3JlZ3JvdW5kIjpudWxsLCJCYWNrZ3JvdW5kRmlsbFR5cGUiOjAsIk1hcmdpbiI6eyIkaWQiOiI0OTkxIiwiVG9wIjowLjAsIkxlZnQiOjAuMCwiUmlnaHQiOjAuMCwiQm90dG9tIjowLjB9LCJQYWRkaW5nIjp7IiRpZCI6IjQ5OTIiLCJUb3AiOjAuMCwiTGVmdCI6MC4wLCJSaWdodCI6MC4wLCJCb3R0b20iOjAuMH0sIkJhY2tncm91bmQiOnsiJGlkIjoiNDk5MyIsIkNvbG9yIjp7IiRpZCI6IjQ5OTQiLCJBIjoyNTUsIlIiOjE0LCJHIjo0MCwiQiI6NjV9fSwiSXNWaXNpYmxlIjp0cnVlLCJXaWR0aCI6MC4wLCJIZWlnaHQiOjAuMCwiQm9yZGVyU3R5bGUiOnsiJGlkIjoiNDk5NSIsIkxpbmVDb2xvciI6bnVsbCwiTGluZVdlaWdodCI6MC4wLCJMaW5lVHlwZSI6MCwiUGFyZW50U3R5bGUiOm51bGx9LCJQYXJlbnRTdHlsZSI6bnVsbH0sIkRhdGVGb3JtYXQiOnsiJGlkIjoiNDk5Ni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0OTk3IiwiRm9ybWF0IjowLCJJc1Zpc2libGUiOmZhbHNlLCJMYXN0S25vd25WaXNpYmlsaXR5U3RhdGUiOmZhbHNlfSwiSXNWaXNpYmxlIjp0cnVlLCJWYXJpYW5jZVN0eWxlIjp7IiRpZCI6IjQ5OTgiLCJUZXh0U3R5bGUiOnsiJGlkIjoiNDk5OSIsIkZvbnRTZXR0aW5ncyI6eyIkaWQiOiI1MDAwIiwiRm9udFNpemUiOjExLCJGb250TmFtZSI6IkNhbGlicmkiLCJJc0JvbGQiOmZhbHNlLCJJc0l0YWxpYyI6ZmFsc2UsIklzVW5kZXJsaW5lZCI6ZmFsc2UsIlBhcmVudFN0eWxlIjpudWxsfSwiQXV0b1NpemUiOjAsIkZvcmVncm91bmQiOnsiJGlkIjoiNTAwMSIsIkNvbG9yIjp7IiRpZCI6IjUwMDI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NTAwMyIsIlRvcCI6MC4wLCJMZWZ0IjowLjAsIlJpZ2h0IjowLjAsIkJvdHRvbSI6MC4wfSwiUGFkZGluZyI6eyIkaWQiOiI1MDA0IiwiVG9wIjowLjAsIkxlZnQiOjAuMCwiUmlnaHQiOjAuMCwiQm90dG9tIjowLjB9LCJCYWNrZ3JvdW5kIjp7IiRpZCI6IjUwMDUiLCJDb2xvciI6eyIkaWQiOiI1MDA2IiwiQSI6MCwiUiI6MCwiRyI6MCwiQiI6MH19LCJJc1Zpc2libGUiOnRydWUsIldpZHRoIjowLjAsIkhlaWdodCI6MC4wLCJCb3JkZXJTdHlsZSI6eyIkaWQiOiI1MDA3IiwiTGluZUNvbG9yIjpudWxsLCJMaW5lV2VpZ2h0IjowLjAsIkxpbmVUeXBlIjowLCJQYXJlbnRTdHlsZSI6bnVsbH0sIlBhcmVudFN0eWxlIjpudWxsfSwiUGFyZW50U3R5bGUiOm51bGx9LCJQYXJlbnRTdHlsZSI6bnVsbCwiX2V4cGxpY2l0bHlTZXQiOnsiJGlkIjoiNTAwOCIsIlNoYXBlU3R5bGUiOmZhbHNlLCJUaXRsZVN0eWxlIjpmYWxzZSwiRGF0ZVN0eWxlIjpmYWxzZSwiVmFyaWFuY2VTdHlsZSI6ZmFsc2UsIkhvcml6b250YWxDb25uZWN0b3JTdHlsZSI6ZmFsc2UsIlZlcnRpY2FsQ29ubmVjdG9yU3R5bGUiOmZhbHNlLCJQZXJjZW50YWdlQ29tcGxldGVTaGFwZU9wYWNpdHkiOmZhbHNlLCJTaGFwZSI6ZmFsc2UsIlNoYXBlVGhpY2tuZXNzIjpmYWxzZSwiRHVyYXRpb25Gb3JtYXQiOmZhbHNlLCJJbmNsdWRlTm9uV29ya2luZ0RheXNJbkR1cmF0aW9uIjpmYWxzZSwiTWFyZ2luIjpmYWxzZSwiU3RhcnREYXRlUG9zaXRpb24iOmZhbHNlLCJFbmREYXRlUG9zaXRpb24iOmZhbHNlLCJUaXRsZVBvc2l0aW9uIjpmYWxzZSwiRHVyYXRpb25Qb3NpdGlvbiI6ZmFsc2UsIlBlcmNlbnRhZ2VDb21wbGV0ZWRQb3NpdGlvbiI6ZmFsc2UsIlZhcmlhbmNlUG9zaXRpb24iOmZhbHNlLCJTcGFjaW5nIjpmYWxzZSwiSXNCZWxvd1RpbWViYW5kIjpmYWxzZSwiRGF0ZUZvcm1hdCI6ZmFsc2UsIldlZWtOdW1iZXJpbmciOmZhbHNlLCJJc1Zpc2libGUiOmZhbHNlfX0sIkRlZmF1bHRTd2ltbGFuZU1pbGVzdG9uZVN0eWxlIjpudWxsLCJHcmlkbGluZVBhbmVsU3R5bGUiOnsiJGlkIjoiNTAwOSIsIkdyaWRsaW5lU3R5bGUiOnsiJGlkIjoiNTAxMCIsIkxpbmVDb2xvciI6eyIkaWQiOiI1MDExIiwiJHR5cGUiOiJOTFJFLkNvbW1vbi5Eb20uU29saWRDb2xvckJydXNoLCBOTFJFLkNvbW1vbiIsIkNvbG9yIjp7IiRpZCI6IjUwMTIiLCJBIjozOCwiUiI6OTEsIkciOjE1NSwiQiI6MjEzfX0sIkxpbmVXZWlnaHQiOjAuODMzMzMzMywiTGluZVR5cGUiOjAsIlBhcmVudFN0eWxlIjpudWxsfSwiTWFyZ2luIjp7IiRpZCI6IjUwMTMiLCJUb3AiOjAuMCwiTGVmdCI6MC4wLCJSaWdodCI6MC4wLCJCb3R0b20iOjAuMH0sIlBhZGRpbmciOnsiJGlkIjoiNTAxNCIsIlRvcCI6MC4wLCJMZWZ0IjowLjAsIlJpZ2h0IjowLjAsIkJvdHRvbSI6MC4wfSwiQmFja2dyb3VuZCI6bnVsbCwiSXNWaXNpYmxlIjp0cnVlLCJXaWR0aCI6MC4wLCJIZWlnaHQiOjAuMCwiQm9yZGVyU3R5bGUiOnsiJGlkIjoiNTAxNSIsIkxpbmVDb2xvciI6bnVsbCwiTGluZVdlaWdodCI6MC4wLCJMaW5lVHlwZSI6MCwiUGFyZW50U3R5bGUiOm51bGx9LCJQYXJlbnRTdHlsZSI6bnVsbH0sIkFjdGl2aXR5TGluZVBhbmVsU3R5bGUiOnsiJGlkIjoiNTAxNiIsIkFjdGl2aXR5TGluZVN0eWxlIjp7IiRpZCI6IjUwMTciLCJMaW5lQ29sb3IiOnsiJGlkIjoiNTAxOCIsIiR0eXBlIjoiTkxSRS5Db21tb24uRG9tLlNvbGlkQ29sb3JCcnVzaCwgTkxSRS5Db21tb24iLCJDb2xvciI6eyIkaWQiOiI1MDE5IiwiQSI6MzgsIlIiOjY4LCJHIjoxMTQsIkIiOjE5Nn19LCJMaW5lV2VpZ2h0IjoxLjAsIkxpbmVUeXBlIjowLCJQYXJlbnRTdHlsZSI6bnVsbH0sIk1hcmdpbiI6eyIkaWQiOiI1MDIwIiwiVG9wIjowLjAsIkxlZnQiOjAuMCwiUmlnaHQiOjAuMCwiQm90dG9tIjowLjB9LCJQYWRkaW5nIjp7IiRpZCI6IjUwMjEiLCJUb3AiOjAuMCwiTGVmdCI6MC4wLCJSaWdodCI6MC4wLCJCb3R0b20iOjAuMH0sIkJhY2tncm91bmQiOm51bGwsIklzVmlzaWJsZSI6dHJ1ZSwiV2lkdGgiOjAuMCwiSGVpZ2h0IjowLjAsIkJvcmRlclN0eWxlIjp7IiRpZCI6IjUwMjIiLCJMaW5lQ29sb3IiOm51bGwsIkxpbmVXZWlnaHQiOjAuMCwiTGluZVR5cGUiOjAsIlBhcmVudFN0eWxlIjpudWxsfSwiUGFyZW50U3R5bGUiOm51bGx9LCJfc2VsZWN0ZWRUaGVtZVByZXNldENvbG9ycyI6eyIkaWQiOiI1MDIzIiwiVGV4dExpZ2h0Ijp7IiRpZCI6IjUwMjQiLCJBIjoyNTUsIlIiOjI1NSwiRyI6MjU1LCJCIjoyNTV9LCJUZXh0RGFyayI6eyIkaWQiOiI1MDI1IiwiQSI6MjU1LCJSIjowLCJHIjowLCJCIjowfSwiQWNjZW50MSI6eyIkaWQiOiI1MDI2IiwiQSI6MjU1LCJSIjoyMzIsIkciOjIzMiwiQiI6MjMyfSwiQWNjZW50MiI6eyIkaWQiOiI1MDI3IiwiQSI6MjU1LCJSIjoxNCwiRyI6NDAsIkIiOjY1fSwiQWNjZW50MyI6eyIkaWQiOiI1MDI4IiwiQSI6MjU1LCJSIjoyMSwiRyI6OTYsIkIiOjEzMH0sIkFjY2VudDQiOnsiJGlkIjoiNTAyOSIsIkEiOjI1NSwiUiI6MjMzLCJHIjoxMTMsIkIiOjUwfSwiQWNjZW50NSI6eyIkaWQiOiI1MDMwIiwiQSI6MjU1LCJSIjoyNSwiRyI6MTA3LCJCIjozNn0sIkFjY2VudDYiOnsiJGlkIjoiNTAzMSIsIkEiOjI1NSwiUiI6MTUsIkciOjE1OCwiQiI6MjEzfSwiQWNjZW50NyI6eyIkaWQiOiI1MDMyIiwiQSI6MjU1LCJSIjoxNjAsIkciOjQzLCJCIjoxNDd9LCJBY2NlbnQ4Ijp7IiRpZCI6IjUwMzMiLCJBIjoyNTUsIlIiOjc4LCJHIjoxNjcsIkIiOjQ2fX0sIlNob3dFbGFwc2VkVGltZUdyYWRpZW50U3R5bGUiOmZhbHNlLCJUaW1lYmFuZFJlc2VydmVkTGVmdEFyZWFTdHlsZSI6eyIkaWQiOiI1MDM0IiwiQWN0aXZpdHlIZWFkZXJXaWR0aCI6MC4wLCJJc1NldCI6ZmFsc2V9LCJEZWZhdWx0U3dpbWxhbmVTdHlsZSI6bnVsbCwiRGVmYXVsdFN3aW1sYW5lVjJTdHlsZSI6eyIkaWQiOiI1MDM1IiwiU3R5bGVJZCI6IjMzMmNmYjEzLWI0MDEtNGVjMy1iNjU1LTczOTY4ZDA0ZDc0OSIsIkhlYWRlclN0eWxlIjp7IiRpZCI6IjUwMzYiLCJUZXh0SXNWZXJ0aWNhbCI6ZmFsc2UsIlRleHRTdHlsZSI6eyIkaWQiOiI1MDM3IiwiRm9udFNldHRpbmdzIjp7IiRpZCI6IjUwMzgiLCJGb250U2l6ZSI6MTEsIkZvbnROYW1lIjoiQ2FsaWJyaSIsIklzQm9sZCI6ZmFsc2UsIklzSXRhbGljIjpmYWxzZSwiSXNVbmRlcmxpbmVkIjpmYWxzZSwiUGFyZW50U3R5bGUiOm51bGx9LCJBdXRvU2l6ZSI6MiwiRm9yZWdyb3VuZCI6eyIkaWQiOiI1MDM5IiwiQ29sb3IiOnsiJGlkIjoiNTA0MCIsIkEiOjI1NSwiUiI6MjU1LCJHIjoyNTUsIkIiOjI1NX19LCJNYXhXaWR0aCI6IkluZmluaXR5IiwiTWF4SGVpZ2h0IjoiSW5maW5pdHkiLCJTbWFydEZvcmVncm91bmRJc0FjdGl2ZSI6ZmFsc2UsIkhvcml6b250YWxBbGlnbm1lbnQiOjAsIlZlcnRpY2FsQWxpZ25tZW50IjowLCJTbWFydEZvcmVncm91bmQiOm51bGwsIkJhY2tncm91bmRGaWxsVHlwZSI6MCwiTWFyZ2luIjp7IiRpZCI6IjUwNDEiLCJUb3AiOjAuMCwiTGVmdCI6MC4wLCJSaWdodCI6MC4wLCJCb3R0b20iOjAuMH0sIlBhZGRpbmciOnsiJGlkIjoiNTA0MiIsIlRvcCI6MC4wLCJMZWZ0IjowLjAsIlJpZ2h0IjowLjAsIkJvdHRvbSI6MC4wfSwiQmFja2dyb3VuZCI6eyIkaWQiOiI1MDQzIiwiQ29sb3IiOnsiJGlkIjoiNTA0NCIsIkEiOjI1NSwiUiI6MjU1LCJHIjoyNTUsIkIiOjI1NX19LCJJc1Zpc2libGUiOnRydWUsIldpZHRoIjowLjAsIkhlaWdodCI6MC4wLCJCb3JkZXJTdHlsZSI6bnVsbCwiUGFyZW50U3R5bGUiOm51bGx9LCJSZWN0YW5nbGVTdHlsZSI6eyIkaWQiOiI1MDQ1IiwiTWFyZ2luIjp7IiRpZCI6IjUwNDYiLCJUb3AiOjAuMCwiTGVmdCI6MC4wLCJSaWdodCI6MC4wLCJCb3R0b20iOjAuMH0sIlBhZGRpbmciOnsiJGlkIjoiNTA0NyIsIlRvcCI6MC4wLCJMZWZ0IjowLjAsIlJpZ2h0IjowLjAsIkJvdHRvbSI6MC4wfSwiQmFja2dyb3VuZCI6eyIkaWQiOiI1MDQ4IiwiQ29sb3IiOnsiJGlkIjoiNTA0OSIsIkEiOjI1NSwiUiI6MjEsIkciOjk2LCJCIjoxMzB9fSwiSXNWaXNpYmxlIjp0cnVlLCJXaWR0aCI6MC4wLCJIZWlnaHQiOjAuMCwiQm9yZGVyU3R5bGUiOnsiJGlkIjoiNTA1MCIsIkxpbmVDb2xvciI6eyIkaWQiOiI1MDUxIiwiJHR5cGUiOiJOTFJFLkNvbW1vbi5Eb20uU29saWRDb2xvckJydXNoLCBOTFJFLkNvbW1vbiIsIkNvbG9yIjp7IiRpZCI6IjUwNTIiLCJBIjoyNTUsIlIiOjI1NSwiRyI6MjU1LCJCIjoyNTV9fSwiTGluZVdlaWdodCI6MC4wLCJMaW5lVHlwZSI6MCwiUGFyZW50U3R5bGUiOm51bGx9LCJQYXJlbnRTdHlsZSI6bnVsbH0sIk1hcmdpbiI6eyIkaWQiOiI1MDUzIiwiVG9wIjowLjAsIkxlZnQiOjAuMCwiUmlnaHQiOjAuMCwiQm90dG9tIjowLjB9LCJQYWRkaW5nIjp7IiRpZCI6IjUwNTQiLCJUb3AiOjAuMCwiTGVmdCI6MC4wLCJSaWdodCI6MC4wLCJCb3R0b20iOjAuMH0sIkJhY2tncm91bmQiOm51bGwsIklzVmlzaWJsZSI6dHJ1ZSwiV2lkdGgiOjAuMCwiSGVpZ2h0IjowLjAsIkJvcmRlclN0eWxlIjpudWxsLCJQYXJlbnRTdHlsZSI6bnVsbH0sIkJhY2tncm91bmRTdHlsZSI6eyIkaWQiOiI1MDU1IiwiTWFyZ2luIjp7IiRpZCI6IjUwNTYiLCJUb3AiOjAuMCwiTGVmdCI6MC4wLCJSaWdodCI6MC4wLCJCb3R0b20iOjAuMH0sIlBhZGRpbmciOnsiJGlkIjoiNTA1NyIsIlRvcCI6MC4wLCJMZWZ0IjowLjAsIlJpZ2h0IjowLjAsIkJvdHRvbSI6MC4wfSwiQmFja2dyb3VuZCI6eyIkaWQiOiI1MDU4IiwiQ29sb3IiOnsiJGlkIjoiNTA1OSIsIkEiOjUxLCJSIjoyMDAsIkciOjIwMCwiQiI6MjAwfX0sIklzVmlzaWJsZSI6dHJ1ZSwiV2lkdGgiOjAuMCwiSGVpZ2h0IjowLjAsIkJvcmRlclN0eWxlIjp7IiRpZCI6IjUwNjAiLCJMaW5lQ29sb3IiOnsiJGlkIjoiNTA2MSIsIiR0eXBlIjoiTkxSRS5Db21tb24uRG9tLlNvbGlkQ29sb3JCcnVzaCwgTkxSRS5Db21tb24iLCJDb2xvciI6eyIkaWQiOiI1MDYyIiwiQSI6MjU1LCJSIjoyMzQsIkciOjIyLCJCIjozMH19LCJMaW5lV2VpZ2h0IjowLjAsIkxpbmVUeXBlIjowLCJQYXJlbnRTdHlsZSI6bnVsbH0sIlBhcmVudFN0eWxlIjpudWxsfSwiSXNBYm92ZVRpbWViYW5kIjpmYWxzZSwiU3BhY2luZyI6MywiRGVmYXVsdFN3aW1sYW5lVGFza1N0eWxlIjp7IiRpZCI6IjUwNjMiLCIkdHlwZSI6Ik5MUkUuQ29tbW9uLkRvbS5TdHlsZXMuRXhwbGljaXRTZXRhYmxlVGFza1N0eWxlLCBOTFJFLkNvbW1vbiIsIlNoYXBlIjoxLCJTaGFwZVRoaWNrbmVzcyI6MCwiRHVyYXRpb25Gb3JtYXQiOjAsIkluY2x1ZGVOb25Xb3JraW5nRGF5c0luRHVyYXRpb24iOmZhbHNlLCJQZXJjZW50YWdlQ29tcGxldGVTdHlsZSI6eyIkaWQiOiI1MDY0IiwiRm9udFNldHRpbmdzIjp7IiRpZCI6IjUwNjUiLCJGb250U2l6ZSI6MTAsIkZvbnROYW1lIjoiQ2FsaWJyaSIsIklzQm9sZCI6ZmFsc2UsIklzSXRhbGljIjpmYWxzZSwiSXNVbmRlcmxpbmVkIjpmYWxzZSwiUGFyZW50U3R5bGUiOm51bGx9LCJBdXRvU2l6ZSI6MCwiRm9yZWdyb3VuZCI6eyIkaWQiOiI1MDY2IiwiQ29sb3IiOnsiJGlkIjoiNTA2NyIsIkEiOjI1NSwiUiI6MjMyLCJHIjoyMzIsIkIiOjIzMn19LCJNYXhXaWR0aCI6MjAwLjAsIk1heEhlaWdodCI6IkluZmluaXR5IiwiU21hcnRGb3JlZ3JvdW5kSXNBY3RpdmUiOmZhbHNlLCJIb3Jpem9udGFsQWxpZ25tZW50IjoxLCJWZXJ0aWNhbEFsaWdubWVudCI6MSwiU21hcnRGb3JlZ3JvdW5kIjpudWxsLCJCYWNrZ3JvdW5kRmlsbFR5cGUiOjAsIk1hcmdpbiI6eyIkaWQiOiI1MDY4IiwiVG9wIjowLjAsIkxlZnQiOjAuMCwiUmlnaHQiOjAuMCwiQm90dG9tIjowLjB9LCJQYWRkaW5nIjp7IiRpZCI6IjUwNjkiLCJUb3AiOjAuMCwiTGVmdCI6MC4wLCJSaWdodCI6MC4wLCJCb3R0b20iOjAuMH0sIkJhY2tncm91bmQiOnsiJGlkIjoiNTA3MCIsIkNvbG9yIjp7IiRpZCI6IjUwNzEiLCJBIjo4OSwiUiI6MCwiRyI6MCwiQiI6MH19LCJJc1Zpc2libGUiOnRydWUsIldpZHRoIjowLjAsIkhlaWdodCI6MC4wLCJCb3JkZXJTdHlsZSI6eyIkaWQiOiI1MDcyIiwiTGluZUNvbG9yIjpudWxsLCJMaW5lV2VpZ2h0IjowLjAsIkxpbmVUeXBlIjowLCJQYXJlbnRTdHlsZSI6bnVsbH0sIlBhcmVudFN0eWxlIjpudWxsfSwiRHVyYXRpb25TdHlsZSI6eyIkaWQiOiI1MDczIiwiRm9udFNldHRpbmdzIjp7IiRpZCI6IjUwNzQiLCJGb250U2l6ZSI6MTAsIkZvbnROYW1lIjoiQ2FsaWJyaSIsIklzQm9sZCI6ZmFsc2UsIklzSXRhbGljIjpmYWxzZSwiSXNVbmRlcmxpbmVkIjpmYWxzZSwiUGFyZW50U3R5bGUiOm51bGx9LCJBdXRvU2l6ZSI6MCwiRm9yZWdyb3VuZCI6eyIkaWQiOiI1MDc1IiwiQ29sb3IiOnsiJGlkIjoiNTA3NiIsIkEiOjI1NSwiUiI6MjM3LCJHIjoxMjUsIkIiOjQ5fX0sIk1heFdpZHRoIjoyMDAuMCwiTWF4SGVpZ2h0IjoiSW5maW5pdHkiLCJTbWFydEZvcmVncm91bmRJc0FjdGl2ZSI6ZmFsc2UsIkhvcml6b250YWxBbGlnbm1lbnQiOjAsIlZlcnRpY2FsQWxpZ25tZW50IjoxLCJTbWFydEZvcmVncm91bmQiOm51bGwsIkJhY2tncm91bmRGaWxsVHlwZSI6MCwiTWFyZ2luIjp7IiRpZCI6IjUwNzciLCJUb3AiOjAuMCwiTGVmdCI6MC4wLCJSaWdodCI6MC4wLCJCb3R0b20iOjAuMH0sIlBhZGRpbmciOnsiJGlkIjoiNTA3OCIsIlRvcCI6MC4wLCJMZWZ0IjowLjAsIlJpZ2h0IjowLjAsIkJvdHRvbSI6MC4wfSwiQmFja2dyb3VuZCI6eyIkaWQiOiI1MDc5IiwiQ29sb3IiOnsiJGlkIjoiNTA4MCIsIkEiOjI1NSwiUiI6MjM3LCJHIjoxMjUsIkIiOjQ5fX0sIklzVmlzaWJsZSI6dHJ1ZSwiV2lkdGgiOjAuMCwiSGVpZ2h0IjowLjAsIkJvcmRlclN0eWxlIjp7IiRpZCI6IjUwODEiLCJMaW5lQ29sb3IiOm51bGwsIkxpbmVXZWlnaHQiOjAuMCwiTGluZVR5cGUiOjAsIlBhcmVudFN0eWxlIjpudWxsfSwiUGFyZW50U3R5bGUiOm51bGx9LCJIb3Jpem9udGFsQ29ubmVjdG9yU3R5bGUiOnsiJGlkIjoiNTA4MiIsIkxpbmVDb2xvciI6eyIkaWQiOiI1MDgzIiwiJHR5cGUiOiJOTFJFLkNvbW1vbi5Eb20uU29saWRDb2xvckJydXNoLCBOTFJFLkNvbW1vbiIsIkNvbG9yIjp7IiRpZCI6IjUwODQiLCJBIjoyNTUsIlIiOjAsIkciOjAsIkIiOjB9fSwiTGluZVdlaWdodCI6MC4wLCJMaW5lVHlwZSI6MCwiUGFyZW50U3R5bGUiOm51bGx9LCJWZXJ0aWNhbENvbm5lY3RvclN0eWxlIjp7IiRpZCI6IjUwODUiLCJMaW5lQ29sb3IiOnsiJGlkIjoiNTA4NiIsIiR0eXBlIjoiTkxSRS5Db21tb24uRG9tLlNvbGlkQ29sb3JCcnVzaCwgTkxSRS5Db21tb24iLCJDb2xvciI6eyIkaWQiOiI1MDg3IiwiQSI6MjU1LCJSIjowLCJHIjowLCJCIjowfX0sIkxpbmVXZWlnaHQiOjAuMCwiTGluZVR5cGUiOjAsIlBhcmVudFN0eWxlIjpudWxsfSwiTWFyZ2luIjpudWxsLCJTdGFydERhdGVQb3NpdGlvbiI6MywiRW5kRGF0ZVBvc2l0aW9uIjozLCJEYXRlSXNWaXNpYmxlIjp0cnVlLCJUaXRsZVBvc2l0aW9uIjo0LCJEdXJhdGlvblBvc2l0aW9uIjo2LCJQZXJjZW50YWdlQ29tcGxldGVkUG9zaXRpb24iOjIsIlZhcmlhbmNlUG9zaXRpb24iOjYsIlNwYWNpbmciOjMsIklzQmVsb3dUaW1lYmFuZCI6ZmFsc2UsIlBlcmNlbnRhZ2VDb21wbGV0ZVNoYXBlT3BhY2l0eSI6MzUsIkJhc2VsaW5lU3R5bGUiOnsiJGlkIjoiNTA4OCIsIlNoYXBlU3R5bGUiOnsiJGlkIjoiNTA4OSIsIk1hcmdpbiI6eyIkaWQiOiI1MDkwIiwiVG9wIjowLjAsIkxlZnQiOjAuMCwiUmlnaHQiOjAuMCwiQm90dG9tIjowLjB9LCJQYWRkaW5nIjp7IiRpZCI6IjUwOTEiLCJUb3AiOjAuMCwiTGVmdCI6MC4wLCJSaWdodCI6MC4wLCJCb3R0b20iOjAuMH0sIkJhY2tncm91bmQiOnsiJGlkIjoiNTA5MiIsIkNvbG9yIjp7IiRpZCI6IjUwOTMiLCJBIjoxNTMsIlIiOjAsIkciOjAsIkIiOjB9fSwiSXNWaXNpYmxlIjp0cnVlLCJXaWR0aCI6MC4wLCJIZWlnaHQiOjAuMCwiQm9yZGVyU3R5bGUiOnsiJGlkIjoiNTA5NCIsIkxpbmVDb2xvciI6bnVsbCwiTGluZVdlaWdodCI6MC4wLCJMaW5lVHlwZSI6MCwiUGFyZW50U3R5bGUiOm51bGx9LCJQYXJlbnRTdHlsZSI6bnVsbH0sIk1hcmdpbiI6eyIkaWQiOiI1MDk1IiwiVG9wIjowLjAsIkxlZnQiOjAuMCwiUmlnaHQiOjAuMCwiQm90dG9tIjowLjB9LCJQYWRkaW5nIjp7IiRpZCI6IjUwOTYiLCJUb3AiOjAuMCwiTGVmdCI6MC4wLCJSaWdodCI6MC4wLCJCb3R0b20iOjAuMH0sIkJhY2tncm91bmQiOm51bGwsIklzVmlzaWJsZSI6dHJ1ZSwiV2lkdGgiOjAuMCwiSGVpZ2h0IjowLjAsIkJvcmRlclN0eWxlIjpudWxsLCJQYXJlbnRTdHlsZSI6bnVsbH0sIlNoYXBlU3R5bGUiOnsiJGlkIjoiNTA5NyIsIk1hcmdpbiI6eyIkaWQiOiI1MDk4IiwiVG9wIjowLjAsIkxlZnQiOjQuMCwiUmlnaHQiOjQuMCwiQm90dG9tIjowLjB9LCJQYWRkaW5nIjp7IiRpZCI6IjUwOTkiLCJUb3AiOjAuMCwiTGVmdCI6MC4wLCJSaWdodCI6MC4wLCJCb3R0b20iOjAuMH0sIkJhY2tncm91bmQiOnsiJGlkIjoiNTEwMCIsIkNvbG9yIjp7IiRpZCI6IjUxMDEiLCJBIjoyNTUsIlIiOjIxLCJHIjo5NiwiQiI6MTMwfX0sIklzVmlzaWJsZSI6dHJ1ZSwiV2lkdGgiOjAuMCwiSGVpZ2h0IjoxMC4wLCJCb3JkZXJTdHlsZSI6eyIkaWQiOiI1MTAyIiwiTGluZUNvbG9yIjp7IiRpZCI6IjUxMDMiLCIkdHlwZSI6Ik5MUkUuQ29tbW9uLkRvbS5Tb2xpZENvbG9yQnJ1c2gsIE5MUkUuQ29tbW9uIiwiQ29sb3IiOnsiJGlkIjoiNTEwNCIsIkEiOjI1NSwiUiI6MjM0LCJHIjoyMiwiQiI6MzB9fSwiTGluZVdlaWdodCI6MC4wLCJMaW5lVHlwZSI6MCwiUGFyZW50U3R5bGUiOm51bGx9LCJQYXJlbnRTdHlsZSI6bnVsbH0sIlRpdGxlU3R5bGUiOnsiJGlkIjoiNTEwNSIsIkZvbnRTZXR0aW5ncyI6eyIkaWQiOiI1MTA2IiwiRm9udFNpemUiOjExLCJGb250TmFtZSI6IkNhbGlicmkiLCJJc0JvbGQiOmZhbHNlLCJJc0l0YWxpYyI6ZmFsc2UsIklzVW5kZXJsaW5lZCI6ZmFsc2UsIlBhcmVudFN0eWxlIjpudWxsfSwiQXV0b1NpemUiOjAsIkZvcmVncm91bmQiOnsiJGlkIjoiNTEwNyIsIkNvbG9yIjp7IiRpZCI6IjUxMDg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NTEwOSIsIlRvcCI6MC4wLCJMZWZ0IjowLjAsIlJpZ2h0IjowLjAsIkJvdHRvbSI6MC4wfSwiUGFkZGluZyI6eyIkaWQiOiI1MTEwIiwiVG9wIjowLjAsIkxlZnQiOjAuMCwiUmlnaHQiOjAuMCwiQm90dG9tIjowLjB9LCJCYWNrZ3JvdW5kIjp7IiRpZCI6IjUxMTEiLCJDb2xvciI6eyIkaWQiOiI1MTEyIiwiQSI6MjU1LCJSIjowLCJHIjowLCJCIjowfX0sIklzVmlzaWJsZSI6dHJ1ZSwiV2lkdGgiOjAuMCwiSGVpZ2h0IjowLjAsIkJvcmRlclN0eWxlIjp7IiRpZCI6IjUxMTMiLCJMaW5lQ29sb3IiOm51bGwsIkxpbmVXZWlnaHQiOjAuMCwiTGluZVR5cGUiOjAsIlBhcmVudFN0eWxlIjpudWxsfSwiUGFyZW50U3R5bGUiOm51bGx9LCJEYXRlU3R5bGUiOnsiJGlkIjoiNTExNCIsIkZvbnRTZXR0aW5ncyI6eyIkaWQiOiI1MTE1IiwiRm9udFNpemUiOjEwLCJGb250TmFtZSI6IkNhbGlicmkiLCJJc0JvbGQiOmZhbHNlLCJJc0l0YWxpYyI6ZmFsc2UsIklzVW5kZXJsaW5lZCI6ZmFsc2UsIlBhcmVudFN0eWxlIjpudWxsfSwiQXV0b1NpemUiOjAsIkZvcmVncm91bmQiOnsiJGlkIjoiNTExNiIsIkNvbG9yIjp7IiRpZCI6IjUxMTciLCJBIjoyNTUsIlIiOjE0LCJHIjo0MCwiQiI6NjV9fSwiTWF4V2lkdGgiOjIwMC4wLCJNYXhIZWlnaHQiOiJJbmZpbml0eSIsIlNtYXJ0Rm9yZWdyb3VuZElzQWN0aXZlIjpmYWxzZSwiSG9yaXpvbnRhbEFsaWdubWVudCI6MiwiVmVydGljYWxBbGlnbm1lbnQiOjEsIlNtYXJ0Rm9yZWdyb3VuZCI6bnVsbCwiQmFja2dyb3VuZEZpbGxUeXBlIjowLCJNYXJnaW4iOnsiJGlkIjoiNTExOCIsIlRvcCI6MC4wLCJMZWZ0IjowLjAsIlJpZ2h0IjowLjAsIkJvdHRvbSI6MC4wfSwiUGFkZGluZyI6eyIkaWQiOiI1MTE5IiwiVG9wIjowLjAsIkxlZnQiOjAuMCwiUmlnaHQiOjAuMCwiQm90dG9tIjowLjB9LCJCYWNrZ3JvdW5kIjp7IiRpZCI6IjUxMjAiLCJDb2xvciI6eyIkaWQiOiI1MTIxIiwiQSI6MjU1LCJSIjoxNCwiRyI6NDAsIkIiOjY1fX0sIklzVmlzaWJsZSI6dHJ1ZSwiV2lkdGgiOjAuMCwiSGVpZ2h0IjowLjAsIkJvcmRlclN0eWxlIjp7IiRpZCI6IjUxMjIiLCJMaW5lQ29sb3IiOm51bGwsIkxpbmVXZWlnaHQiOjAuMCwiTGluZVR5cGUiOjAsIlBhcmVudFN0eWxlIjpudWxsfSwiUGFyZW50U3R5bGUiOm51bGx9LCJEYXRlRm9ybWF0Ijp7IiRpZCI6IjUxMjM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NTEyNCIsIkZvcm1hdCI6MCwiSXNWaXNpYmxlIjpmYWxzZSwiTGFzdEtub3duVmlzaWJpbGl0eVN0YXRlIjpmYWxzZX0sIklzVmlzaWJsZSI6dHJ1ZSwiVmFyaWFuY2VTdHlsZSI6eyIkaWQiOiI1MTI1IiwiVGV4dFN0eWxlIjp7IiRpZCI6IjUxMjYiLCJGb250U2V0dGluZ3MiOnsiJGlkIjoiNTEyNyIsIkZvbnRTaXplIjoxMSwiRm9udE5hbWUiOiJDYWxpYnJpIiwiSXNCb2xkIjpmYWxzZSwiSXNJdGFsaWMiOmZhbHNlLCJJc1VuZGVybGluZWQiOmZhbHNlLCJQYXJlbnRTdHlsZSI6bnVsbH0sIkF1dG9TaXplIjowLCJGb3JlZ3JvdW5kIjp7IiRpZCI6IjUxMjgiLCJDb2xvciI6eyIkaWQiOiI1MTI5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UxMzAiLCJUb3AiOjAuMCwiTGVmdCI6MC4wLCJSaWdodCI6MC4wLCJCb3R0b20iOjAuMH0sIlBhZGRpbmciOnsiJGlkIjoiNTEzMSIsIlRvcCI6MC4wLCJMZWZ0IjowLjAsIlJpZ2h0IjowLjAsIkJvdHRvbSI6MC4wfSwiQmFja2dyb3VuZCI6eyIkaWQiOiI1MTMyIiwiQ29sb3IiOnsiJGlkIjoiNTEzMyIsIkEiOjAsIlIiOjAsIkciOjAsIkIiOjB9fSwiSXNWaXNpYmxlIjp0cnVlLCJXaWR0aCI6MC4wLCJIZWlnaHQiOjAuMCwiQm9yZGVyU3R5bGUiOnsiJGlkIjoiNTEzNCIsIkxpbmVDb2xvciI6bnVsbCwiTGluZVdlaWdodCI6MC4wLCJMaW5lVHlwZSI6MCwiUGFyZW50U3R5bGUiOm51bGx9LCJQYXJlbnRTdHlsZSI6bnVsbH0sIlBhcmVudFN0eWxlIjpudWxsfSwiUGFyZW50U3R5bGUiOm51bGwsIl9leHBsaWNpdGx5U2V0Ijp7IiRpZCI6IjUxMzUiLCJTaGFwZVN0eWxlIjpmYWxzZSwiVGl0bGVTdHlsZSI6ZmFsc2UsIkRhdGVTdHlsZSI6ZmFsc2UsIlZhcmlhbmNlU3R5bGUiOmZhbHNlLCJIb3Jpem9udGFsQ29ubmVjdG9yU3R5bGUiOmZhbHNlLCJWZXJ0aWNhbENvbm5lY3RvclN0eWxlIjpmYWxzZSwiUGVyY2VudGFnZUNvbXBsZXRlU2hhcGVPcGFjaXR5IjpmYWxzZSwiU2hhcGUiOmZhbHNlLCJTaGFwZVRoaWNrbmVzcyI6ZmFsc2UsIkR1cmF0aW9uRm9ybWF0IjpmYWxzZSwiSW5jbHVkZU5vbldvcmtpbmdEYXlzSW5EdXJhdGlvbiI6ZmFsc2UsIk1hcmdpbiI6ZmFsc2UsIlN0YXJ0RGF0ZVBvc2l0aW9uIjpmYWxzZSwiRW5kRGF0ZVBvc2l0aW9uIjpmYWxzZSwiVGl0bGVQb3NpdGlvbiI6ZmFsc2UsIkR1cmF0aW9uUG9zaXRpb24iOmZhbHNlLCJQZXJjZW50YWdlQ29tcGxldGVkUG9zaXRpb24iOmZhbHNlLCJWYXJpYW5jZVBvc2l0aW9uIjpmYWxzZSwiU3BhY2luZyI6ZmFsc2UsIklzQmVsb3dUaW1lYmFuZCI6ZmFsc2UsIkRhdGVGb3JtYXQiOmZhbHNlLCJXZWVrTnVtYmVyaW5nIjpmYWxzZSwiSXNWaXNpYmxlIjpmYWxzZX19LCJEZWZhdWx0U3dpbWxhbmVNb3RTdHlsZSI6eyIkaWQiOiI1MTM2IiwiU2hhcGUiOjEsIkNvbm5lY3Rvck1hcmdpbiI6eyIkaWQiOiI1MTM3IiwiVG9wIjowLjAsIkxlZnQiOjIuMCwiUmlnaHQiOjIuMCwiQm90dG9tIjowLjB9LCJDb25uZWN0b3JTdHlsZSI6eyIkaWQiOiI1MTM4IiwiTGluZUNvbG9yIjp7IiRpZCI6IjUxMzkiLCIkdHlwZSI6Ik5MUkUuQ29tbW9uLkRvbS5Tb2xpZENvbG9yQnJ1c2gsIE5MUkUuQ29tbW9uIiwiQ29sb3IiOnsiJGlkIjoiNTE0MCIsIkEiOjEyNywiUiI6MTEsIkciOjQ4LCJCIjo2NX19LCJMaW5lV2VpZ2h0IjoxLjAsIkxpbmVUeXBlIjowLCJQYXJlbnRTdHlsZSI6bnVsbH0sIklzQmVsb3dUaW1lYmFuZCI6ZmFsc2UsIlBvc2l0aW9uT25UYXNrIjoxLCJIaWRlRGF0ZSI6ZmFsc2UsIlNoYXBlU2l6ZSI6MCwiU3BhY2luZyI6MC4wLCJQYWRkaW5nIjp7IiRpZCI6IjUxNDEiLCJUb3AiOjUuMCwiTGVmdCI6My4wLCJSaWdodCI6MC4wLCJCb3R0b20iOjIuMH0sIlNoYXBlU3R5bGUiOnsiJGlkIjoiNTE0MiIsIk1hcmdpbiI6eyIkaWQiOiI1MTQzIiwiVG9wIjowLjAsIkxlZnQiOjAuMCwiUmlnaHQiOjAuMCwiQm90dG9tIjowLjB9LCJQYWRkaW5nIjp7IiRpZCI6IjUxNDQiLCJUb3AiOjAuMCwiTGVmdCI6MC4wLCJSaWdodCI6MC4wLCJCb3R0b20iOjAuMH0sIkJhY2tncm91bmQiOnsiJGlkIjoiNTE0NSIsIkNvbG9yIjp7IiRpZCI6IjUxNDYiLCJBIjoyNTUsIlIiOjExLCJHIjo0OCwiQiI6NjV9fSwiSXNWaXNpYmxlIjp0cnVlLCJXaWR0aCI6MTIuMCwiSGVpZ2h0IjoxNC4wLCJCb3JkZXJTdHlsZSI6eyIkaWQiOiI1MTQ3IiwiTGluZUNvbG9yIjp7IiRpZCI6IjUxNDgiLCIkdHlwZSI6Ik5MUkUuQ29tbW9uLkRvbS5Tb2xpZENvbG9yQnJ1c2gsIE5MUkUuQ29tbW9uIiwiQ29sb3IiOnsiJGlkIjoiNTE0OSIsIkEiOjI1NSwiUiI6MjU1LCJHIjowLCJCIjowfX0sIkxpbmVXZWlnaHQiOjAuMCwiTGluZVR5cGUiOjAsIlBhcmVudFN0eWxlIjpudWxsfSwiUGFyZW50U3R5bGUiOm51bGx9LCJUaXRsZVN0eWxlIjp7IiRpZCI6IjUxNTAiLCJGb250U2V0dGluZ3MiOnsiJGlkIjoiNTE1MSIsIkZvbnRTaXplIjoxMSwiRm9udE5hbWUiOiJDYWxpYnJpIiwiSXNCb2xkIjpmYWxzZSwiSXNJdGFsaWMiOmZhbHNlLCJJc1VuZGVybGluZWQiOmZhbHNlLCJQYXJlbnRTdHlsZSI6bnVsbH0sIkF1dG9TaXplIjowLCJGb3JlZ3JvdW5kIjp7IiRpZCI6IjUxNTIiLCJDb2xvciI6eyIkaWQiOiI1MTUzIiwiQSI6MjU1LCJSIjowLCJHIjowLCJCIjowfX0sIk1heFdpZHRoIjoyMDAuMCwiTWF4SGVpZ2h0IjoiSW5maW5pdHkiLCJTbWFydEZvcmVncm91bmRJc0FjdGl2ZSI6ZmFsc2UsIkhvcml6b250YWxBbGlnbm1lbnQiOjEsIlZlcnRpY2FsQWxpZ25tZW50IjoxLCJTbWFydEZvcmVncm91bmQiOm51bGwsIkJhY2tncm91bmRGaWxsVHlwZSI6MCwiTWFyZ2luIjp7IiRpZCI6IjUxNTQiLCJUb3AiOjAuMCwiTGVmdCI6MC4wLCJSaWdodCI6MC4wLCJCb3R0b20iOjAuMH0sIlBhZGRpbmciOnsiJGlkIjoiNTE1NSIsIlRvcCI6MC4wLCJMZWZ0IjowLjAsIlJpZ2h0IjowLjAsIkJvdHRvbSI6MC4wfSwiQmFja2dyb3VuZCI6eyIkaWQiOiI1MTU2IiwiQ29sb3IiOnsiJGlkIjoiNTE1NyIsIkEiOjI1NSwiUiI6MCwiRyI6MCwiQiI6MH19LCJJc1Zpc2libGUiOnRydWUsIldpZHRoIjowLjAsIkhlaWdodCI6MC4wLCJCb3JkZXJTdHlsZSI6eyIkaWQiOiI1MTU4IiwiTGluZUNvbG9yIjpudWxsLCJMaW5lV2VpZ2h0IjowLjAsIkxpbmVUeXBlIjowLCJQYXJlbnRTdHlsZSI6bnVsbH0sIlBhcmVudFN0eWxlIjpudWxsfSwiRGF0ZVN0eWxlIjp7IiRpZCI6IjUxNTkiLCJGb250U2V0dGluZ3MiOnsiJGlkIjoiNTE2MCIsIkZvbnRTaXplIjoxMCwiRm9udE5hbWUiOiJDYWxpYnJpIiwiSXNCb2xkIjpmYWxzZSwiSXNJdGFsaWMiOmZhbHNlLCJJc1VuZGVybGluZWQiOmZhbHNlLCJQYXJlbnRTdHlsZSI6bnVsbH0sIkF1dG9TaXplIjowLCJGb3JlZ3JvdW5kIjp7IiRpZCI6IjUxNjEiLCJDb2xvciI6eyIkaWQiOiI1MTYyIiwiQSI6MjU1LCJSIjoxNCwiRyI6NDAsIkIiOjY1fX0sIk1heFdpZHRoIjoyMDAuMCwiTWF4SGVpZ2h0IjoiSW5maW5pdHkiLCJTbWFydEZvcmVncm91bmRJc0FjdGl2ZSI6ZmFsc2UsIkhvcml6b250YWxBbGlnbm1lbnQiOjEsIlZlcnRpY2FsQWxpZ25tZW50IjoxLCJTbWFydEZvcmVncm91bmQiOm51bGwsIkJhY2tncm91bmRGaWxsVHlwZSI6MCwiTWFyZ2luIjp7IiRpZCI6IjUxNjMiLCJUb3AiOjAuMCwiTGVmdCI6MC4wLCJSaWdodCI6MC4wLCJCb3R0b20iOjAuMH0sIlBhZGRpbmciOnsiJGlkIjoiNTE2NCIsIlRvcCI6MC4wLCJMZWZ0IjowLjAsIlJpZ2h0IjowLjAsIkJvdHRvbSI6MC4wfSwiQmFja2dyb3VuZCI6eyIkaWQiOiI1MTY1IiwiQ29sb3IiOnsiJGlkIjoiNTE2NiIsIkEiOjI1NSwiUiI6MTQsIkciOjQwLCJCIjo2NX19LCJJc1Zpc2libGUiOnRydWUsIldpZHRoIjowLjAsIkhlaWdodCI6MC4wLCJCb3JkZXJTdHlsZSI6eyIkaWQiOiI1MTY3IiwiTGluZUNvbG9yIjpudWxsLCJMaW5lV2VpZ2h0IjowLjAsIkxpbmVUeXBlIjowLCJQYXJlbnRTdHlsZSI6bnVsbH0sIlBhcmVudFN0eWxlIjpudWxsfSwiRGF0ZUZvcm1hdCI6eyIkaWQiOiI1MTY4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UxNjkiLCJGb3JtYXQiOjAsIklzVmlzaWJsZSI6ZmFsc2UsIkxhc3RLbm93blZpc2liaWxpdHlTdGF0ZSI6ZmFsc2V9LCJJc1Zpc2libGUiOnRydWUsIlZhcmlhbmNlU3R5bGUiOnsiJGlkIjoiNTE3MCIsIlRleHRTdHlsZSI6eyIkaWQiOiI1MTcxIiwiRm9udFNldHRpbmdzIjp7IiRpZCI6IjUxNzIiLCJGb250U2l6ZSI6MTEsIkZvbnROYW1lIjoiQ2FsaWJyaSIsIklzQm9sZCI6ZmFsc2UsIklzSXRhbGljIjpmYWxzZSwiSXNVbmRlcmxpbmVkIjpmYWxzZSwiUGFyZW50U3R5bGUiOm51bGx9LCJBdXRvU2l6ZSI6MCwiRm9yZWdyb3VuZCI6eyIkaWQiOiI1MTczIiwiQ29sb3IiOnsiJGlkIjoiNTE3NC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1MTc1IiwiVG9wIjowLjAsIkxlZnQiOjAuMCwiUmlnaHQiOjAuMCwiQm90dG9tIjowLjB9LCJQYWRkaW5nIjp7IiRpZCI6IjUxNzYiLCJUb3AiOjAuMCwiTGVmdCI6MC4wLCJSaWdodCI6MC4wLCJCb3R0b20iOjAuMH0sIkJhY2tncm91bmQiOnsiJGlkIjoiNTE3NyIsIkNvbG9yIjp7IiRpZCI6IjUxNzgiLCJBIjowLCJSIjowLCJHIjowLCJCIjowfX0sIklzVmlzaWJsZSI6ZmFsc2UsIldpZHRoIjowLjAsIkhlaWdodCI6MC4wLCJCb3JkZXJTdHlsZSI6eyIkaWQiOiI1MTc5IiwiTGluZUNvbG9yIjpudWxsLCJMaW5lV2VpZ2h0IjowLjAsIkxpbmVUeXBlIjowLCJQYXJlbnRTdHlsZSI6bnVsbH0sIlBhcmVudFN0eWxlIjpudWxsfSwiUGFyZW50U3R5bGUiOm51bGx9LCJQYXJlbnRTdHlsZSI6bnVsbH0sIkRlZmF1bHRTd2ltbGFuZU1pbGVzdG9uZVN0eWxlIjp7IiRpZCI6IjUxODAiLCJUaXRsZVBvc2l0aW9uIjoiTGVmdCIsIkRhdGVQb3NpdGlvbiI6IlJpZ2h0IiwiVmFyaWFuY2VQb3NpdGlvbiI6IlJpZ2h0IiwiU2hhcGVUeXBlIjoxLCJTaGFwZVNpemUiOjAsIlNwYWNpbmciOjUsIlNoYXBlU3R5bGUiOnsiJGlkIjoiNTE4MSIsIk1hcmdpbiI6eyIkaWQiOiI1MTgyIiwiVG9wIjowLjAsIkxlZnQiOjAuMCwiUmlnaHQiOjAuMCwiQm90dG9tIjowLjB9LCJQYWRkaW5nIjp7IiRpZCI6IjUxODMiLCJUb3AiOjAuMCwiTGVmdCI6MC4wLCJSaWdodCI6MC4wLCJCb3R0b20iOjAuMH0sIkJhY2tncm91bmQiOnsiJGlkIjoiNTE4NCIsIkNvbG9yIjp7IiRpZCI6IjUxODUiLCJBIjoyNTUsIlIiOjIxLCJHIjo5NiwiQiI6MTMwfX0sIklzVmlzaWJsZSI6dHJ1ZSwiV2lkdGgiOjEyLjAsIkhlaWdodCI6MTQuMCwiQm9yZGVyU3R5bGUiOnsiJGlkIjoiNTE4NiIsIkxpbmVDb2xvciI6eyIkaWQiOiI1MTg3IiwiJHR5cGUiOiJOTFJFLkNvbW1vbi5Eb20uU29saWRDb2xvckJydXNoLCBOTFJFLkNvbW1vbiIsIkNvbG9yIjp7IiRpZCI6IjUxODgiLCJBIjoyNTUsIlIiOjIzNCwiRyI6MjIsIkIiOjMwfX0sIkxpbmVXZWlnaHQiOjAuMCwiTGluZVR5cGUiOjAsIlBhcmVudFN0eWxlIjpudWxsfSwiUGFyZW50U3R5bGUiOm51bGx9LCJUaXRsZVN0eWxlIjp7IiRpZCI6IjUxODkiLCJGb250U2V0dGluZ3MiOnsiJGlkIjoiNTE5MCIsIkZvbnRTaXplIjoxMSwiRm9udE5hbWUiOiJDYWxpYnJpIiwiSXNCb2xkIjpmYWxzZSwiSXNJdGFsaWMiOmZhbHNlLCJJc1VuZGVybGluZWQiOmZhbHNlLCJQYXJlbnRTdHlsZSI6bnVsbH0sIkF1dG9TaXplIjowLCJGb3JlZ3JvdW5kIjp7IiRpZCI6IjUxOTEiLCJDb2xvciI6eyIkaWQiOiI1MTkyIiwiQSI6MjU1LCJSIjowLCJHIjowLCJCIjowfX0sIk1heFdpZHRoIjoyMDAuMCwiTWF4SGVpZ2h0IjoiSW5maW5pdHkiLCJTbWFydEZvcmVncm91bmRJc0FjdGl2ZSI6ZmFsc2UsIkhvcml6b250YWxBbGlnbm1lbnQiOjIsIlZlcnRpY2FsQWxpZ25tZW50IjoxLCJTbWFydEZvcmVncm91bmQiOm51bGwsIkJhY2tncm91bmRGaWxsVHlwZSI6MCwiTWFyZ2luIjp7IiRpZCI6IjUxOTMiLCJUb3AiOjAuMCwiTGVmdCI6MC4wLCJSaWdodCI6MC4wLCJCb3R0b20iOjAuMH0sIlBhZGRpbmciOnsiJGlkIjoiNTE5NCIsIlRvcCI6MC4wLCJMZWZ0IjowLjAsIlJpZ2h0IjowLjAsIkJvdHRvbSI6MC4wfSwiQmFja2dyb3VuZCI6eyIkaWQiOiI1MTk1IiwiQ29sb3IiOnsiJGlkIjoiNTE5NiIsIkEiOjI1NSwiUiI6MCwiRyI6MCwiQiI6MH19LCJJc1Zpc2libGUiOnRydWUsIldpZHRoIjowLjAsIkhlaWdodCI6MC4wLCJCb3JkZXJTdHlsZSI6eyIkaWQiOiI1MTk3IiwiTGluZUNvbG9yIjpudWxsLCJMaW5lV2VpZ2h0IjowLjAsIkxpbmVUeXBlIjowLCJQYXJlbnRTdHlsZSI6bnVsbH0sIlBhcmVudFN0eWxlIjpudWxsfSwiRGF0ZVN0eWxlIjp7IiRpZCI6IjUxOTgiLCJGb250U2V0dGluZ3MiOnsiJGlkIjoiNTE5OSIsIkZvbnRTaXplIjoxMCwiRm9udE5hbWUiOiJDYWxpYnJpIiwiSXNCb2xkIjpmYWxzZSwiSXNJdGFsaWMiOmZhbHNlLCJJc1VuZGVybGluZWQiOmZhbHNlLCJQYXJlbnRTdHlsZSI6bnVsbH0sIkF1dG9TaXplIjowLCJGb3JlZ3JvdW5kIjp7IiRpZCI6IjUyMDAiLCJDb2xvciI6eyIkaWQiOiI1MjAxIiwiQSI6MjU1LCJSIjoxNCwiRyI6NDAsIkIiOjY1fX0sIk1heFdpZHRoIjoyMDAuMCwiTWF4SGVpZ2h0IjoiSW5maW5pdHkiLCJTbWFydEZvcmVncm91bmRJc0FjdGl2ZSI6ZmFsc2UsIkhvcml6b250YWxBbGlnbm1lbnQiOjAsIlZlcnRpY2FsQWxpZ25tZW50IjoxLCJTbWFydEZvcmVncm91bmQiOm51bGwsIkJhY2tncm91bmRGaWxsVHlwZSI6MCwiTWFyZ2luIjp7IiRpZCI6IjUyMDIiLCJUb3AiOjAuMCwiTGVmdCI6MC4wLCJSaWdodCI6MC4wLCJCb3R0b20iOjAuMH0sIlBhZGRpbmciOnsiJGlkIjoiNTIwMyIsIlRvcCI6MC4wLCJMZWZ0IjowLjAsIlJpZ2h0IjowLjAsIkJvdHRvbSI6MC4wfSwiQmFja2dyb3VuZCI6eyIkaWQiOiI1MjA0IiwiQ29sb3IiOnsiJGlkIjoiNTIwNSIsIkEiOjI1NSwiUiI6MTQsIkciOjQwLCJCIjo2NX19LCJJc1Zpc2libGUiOnRydWUsIldpZHRoIjowLjAsIkhlaWdodCI6MC4wLCJCb3JkZXJTdHlsZSI6eyIkaWQiOiI1MjA2IiwiTGluZUNvbG9yIjpudWxsLCJMaW5lV2VpZ2h0IjowLjAsIkxpbmVUeXBlIjowLCJQYXJlbnRTdHlsZSI6bnVsbH0sIlBhcmVudFN0eWxlIjpudWxsfSwiRGF0ZUZvcm1hdCI6eyIkaWQiOiI1MjA3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UyMDgiLCJGb3JtYXQiOjAsIklzVmlzaWJsZSI6ZmFsc2UsIkxhc3RLbm93blZpc2liaWxpdHlTdGF0ZSI6ZmFsc2V9LCJJc1Zpc2libGUiOnRydWUsIlZhcmlhbmNlU3R5bGUiOnsiJGlkIjoiNTIwOSIsIlRleHRTdHlsZSI6eyIkaWQiOiI1MjEwIiwiRm9udFNldHRpbmdzIjp7IiRpZCI6IjUyMTEiLCJGb250U2l6ZSI6MTEsIkZvbnROYW1lIjoiQ2FsaWJyaSIsIklzQm9sZCI6ZmFsc2UsIklzSXRhbGljIjpmYWxzZSwiSXNVbmRlcmxpbmVkIjpmYWxzZSwiUGFyZW50U3R5bGUiOm51bGx9LCJBdXRvU2l6ZSI6MCwiRm9yZWdyb3VuZCI6eyIkaWQiOiI1MjEyIiwiQ29sb3IiOnsiJGlkIjoiNTIxMy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1MjE0IiwiVG9wIjowLjAsIkxlZnQiOjAuMCwiUmlnaHQiOjAuMCwiQm90dG9tIjowLjB9LCJQYWRkaW5nIjp7IiRpZCI6IjUyMTUiLCJUb3AiOjAuMCwiTGVmdCI6MC4wLCJSaWdodCI6MC4wLCJCb3R0b20iOjAuMH0sIkJhY2tncm91bmQiOnsiJGlkIjoiNTIxNiIsIkNvbG9yIjp7IiRpZCI6IjUyMTciLCJBIjowLCJSIjowLCJHIjowLCJCIjowfX0sIklzVmlzaWJsZSI6dHJ1ZSwiV2lkdGgiOjAuMCwiSGVpZ2h0IjowLjAsIkJvcmRlclN0eWxlIjp7IiRpZCI6IjUyMTgiLCJMaW5lQ29sb3IiOm51bGwsIkxpbmVXZWlnaHQiOjAuMCwiTGluZVR5cGUiOjAsIlBhcmVudFN0eWxlIjpudWxsfSwiUGFyZW50U3R5bGUiOm51bGx9LCJQYXJlbnRTdHlsZSI6bnVsbH0sIlBhcmVudFN0eWxlIjpudWxsfSwiRGVmYXVsdFN3aW1sYW5lQWN0aXZpdHlTdHlsZSI6eyIkaWQiOiI1MjE5IiwiSGVhZGVyU3R5bGUiOnsiJGlkIjoiNTIyMCIsIlRleHRTdHlsZSI6eyIkaWQiOiI1MjIxIiwiRm9udFNldHRpbmdzIjp7IiRpZCI6IjUyMjIiLCJGb250U2l6ZSI6MTEsIkZvbnROYW1lIjoiQ2FsaWJyaSIsIklzQm9sZCI6ZmFsc2UsIklzSXRhbGljIjpmYWxzZSwiSXNVbmRlcmxpbmVkIjpmYWxzZSwiUGFyZW50U3R5bGUiOm51bGx9LCJBdXRvU2l6ZSI6MiwiRm9yZWdyb3VuZCI6eyIkaWQiOiI1MjIzIiwiQ29sb3IiOnsiJGlkIjoiNTIyNCIsIkEiOjI1NSwiUiI6MCwiRyI6MCwiQiI6MH19LCJNYXhXaWR0aCI6IkluZmluaXR5IiwiTWF4SGVpZ2h0IjoiSW5maW5pdHkiLCJTbWFydEZvcmVncm91bmRJc0FjdGl2ZSI6ZmFsc2UsIkhvcml6b250YWxBbGlnbm1lbnQiOjAsIlZlcnRpY2FsQWxpZ25tZW50IjowLCJTbWFydEZvcmVncm91bmQiOm51bGwsIkJhY2tncm91bmRGaWxsVHlwZSI6MCwiTWFyZ2luIjp7IiRpZCI6IjUyMjUiLCJUb3AiOjAuMCwiTGVmdCI6MC4wLCJSaWdodCI6MC4wLCJCb3R0b20iOjAuMH0sIlBhZGRpbmciOnsiJGlkIjoiNTIyNiIsIlRvcCI6MC4wLCJMZWZ0IjowLjAsIlJpZ2h0IjowLjAsIkJvdHRvbSI6MC4wfSwiQmFja2dyb3VuZCI6eyIkaWQiOiI1MjI3IiwiQ29sb3IiOnsiJGlkIjoiNTIyOCIsIkEiOjI1NSwiUiI6MCwiRyI6MCwiQiI6MH19LCJJc1Zpc2libGUiOnRydWUsIldpZHRoIjowLjAsIkhlaWdodCI6MC4wLCJCb3JkZXJTdHlsZSI6bnVsbCwiUGFyZW50U3R5bGUiOm51bGx9LCJSZWN0YW5nbGVTdHlsZSI6eyIkaWQiOiI1MjI5IiwiTWFyZ2luIjp7IiRpZCI6IjUyMzAiLCJUb3AiOjAuMCwiTGVmdCI6MC4wLCJSaWdodCI6MC4wLCJCb3R0b20iOjAuMH0sIlBhZGRpbmciOnsiJGlkIjoiNTIzMSIsIlRvcCI6MC4wLCJMZWZ0IjowLjAsIlJpZ2h0IjowLjAsIkJvdHRvbSI6MC4wfSwiQmFja2dyb3VuZCI6eyIkaWQiOiI1MjMyIiwiQ29sb3IiOnsiJGlkIjoiNTIzMyIsIkEiOjYzLCJSIjoyMSwiRyI6OTYsIkIiOjEzMH19LCJJc1Zpc2libGUiOnRydWUsIldpZHRoIjowLjAsIkhlaWdodCI6MC4wLCJCb3JkZXJTdHlsZSI6eyIkaWQiOiI1MjM0IiwiTGluZUNvbG9yIjp7IiRpZCI6IjUyMzUiLCIkdHlwZSI6Ik5MUkUuQ29tbW9uLkRvbS5Tb2xpZENvbG9yQnJ1c2gsIE5MUkUuQ29tbW9uIiwiQ29sb3IiOnsiJGlkIjoiNTIzNiIsIkEiOjI1NSwiUiI6MjU1LCJHIjowLCJCIjowfX0sIkxpbmVXZWlnaHQiOjAuMCwiTGluZVR5cGUiOjAsIlBhcmVudFN0eWxlIjpudWxsfSwiUGFyZW50U3R5bGUiOm51bGx9LCJNYXJnaW4iOnsiJGlkIjoiNTIzNyIsIlRvcCI6MC4wLCJMZWZ0IjowLjAsIlJpZ2h0IjowLjAsIkJvdHRvbSI6MC4wfSwiUGFkZGluZyI6eyIkaWQiOiI1MjM4IiwiVG9wIjowLjAsIkxlZnQiOjAuMCwiUmlnaHQiOjAuMCwiQm90dG9tIjowLjB9LCJCYWNrZ3JvdW5kIjpudWxsLCJJc1Zpc2libGUiOnRydWUsIldpZHRoIjowLjAsIkhlaWdodCI6MC4wLCJCb3JkZXJTdHlsZSI6bnVsbCwiUGFyZW50U3R5bGUiOm51bGx9LCJCYWNrZ3JvdW5kU3R5bGUiOnsiJGlkIjoiNTIzOSIsIk1hcmdpbiI6eyIkaWQiOiI1MjQwIiwiVG9wIjowLjAsIkxlZnQiOjAuMCwiUmlnaHQiOjAuMCwiQm90dG9tIjowLjB9LCJQYWRkaW5nIjp7IiRpZCI6IjUyNDEiLCJUb3AiOjAuMCwiTGVmdCI6MC4wLCJSaWdodCI6MC4wLCJCb3R0b20iOjAuMH0sIkJhY2tncm91bmQiOnsiJGlkIjoiNTI0MiIsIkNvbG9yIjp7IiRpZCI6IjUyNDMiLCJBIjo1MSwiUiI6MjAwLCJHIjoyMDAsIkIiOjIwMH19LCJJc1Zpc2libGUiOnRydWUsIldpZHRoIjowLjAsIkhlaWdodCI6MC4wLCJCb3JkZXJTdHlsZSI6eyIkaWQiOiI1MjQ0IiwiTGluZUNvbG9yIjp7IiRpZCI6IjUyNDUiLCIkdHlwZSI6Ik5MUkUuQ29tbW9uLkRvbS5Tb2xpZENvbG9yQnJ1c2gsIE5MUkUuQ29tbW9uIiwiQ29sb3IiOnsiJGlkIjoiNTI0NiIsIkEiOjI1NSwiUiI6MjM0LCJHIjoyMiwiQiI6MzB9fSwiTGluZVdlaWdodCI6MC4wLCJMaW5lVHlwZSI6MCwiUGFyZW50U3R5bGUiOm51bGx9LCJQYXJlbnRTdHlsZSI6bnVsbH0sIk1hcmdpbiI6eyIkaWQiOiI1MjQ3IiwiVG9wIjowLjAsIkxlZnQiOjAuMCwiUmlnaHQiOjAuMCwiQm90dG9tIjowLjB9LCJQYWRkaW5nIjp7IiRpZCI6IjUyNDgiLCJUb3AiOjAuMCwiTGVmdCI6MC4wLCJSaWdodCI6MC4wLCJCb3R0b20iOjAuMH0sIklzVmlzaWJsZSI6dHJ1ZSwiV2lkdGgiOjAuMCwiSGVpZ2h0IjowLjAsIkJvcmRlclN0eWxlIjp7IiRpZCI6IjUyNDkiLCJMaW5lQ29sb3IiOm51bGwsIkxpbmVXZWlnaHQiOjAuMCwiTGluZVR5cGUiOjAsIlBhcmVudFN0eWxlIjpudWxsfSwiUGFyZW50U3R5bGUiOm51bGx9LCJNYXJnaW4iOnsiJGlkIjoiNTI1MCIsIlRvcCI6MC4wLCJMZWZ0IjowLjAsIlJpZ2h0IjowLjAsIkJvdHRvbSI6MC4wfSwiUGFkZGluZyI6eyIkaWQiOiI1MjUxIiwiVG9wIjowLjAsIkxlZnQiOjAuMCwiUmlnaHQiOjAuMCwiQm90dG9tIjowLjB9LCJJc1Zpc2libGUiOnRydWUsIldpZHRoIjowLjAsIkhlaWdodCI6MC4wLCJCb3JkZXJTdHlsZSI6eyIkaWQiOiI1MjUyIiwiTGluZUNvbG9yIjpudWxsLCJMaW5lV2VpZ2h0IjowLjAsIkxpbmVUeXBlIjowLCJQYXJlbnRTdHlsZSI6bnVsbH0sIlBhcmVudFN0eWxlIjpudWxsfSwiX2FkZGl0aW9uYWxTd2ltbGFuZVYyU3R5bGVzIjpbeyIkaWQiOiI1MjUzIiwiU3R5bGVJZCI6Ijk4NTEzZTEwLTU1MWMtNGYzMC1hYzExLWEwNjkwZTkwMzEzNCIsIkhlYWRlclN0eWxlIjp7IiRpZCI6IjUyNTQiLCJUZXh0SXNWZXJ0aWNhbCI6ZmFsc2UsIlRleHRTdHlsZSI6eyIkaWQiOiI1MjU1IiwiRm9udFNldHRpbmdzIjp7IiRpZCI6IjUyNTYiLCJGb250U2l6ZSI6MTEsIkZvbnROYW1lIjoiQ2FsaWJyaSIsIklzQm9sZCI6ZmFsc2UsIklzSXRhbGljIjpmYWxzZSwiSXNVbmRlcmxpbmVkIjpmYWxzZSwiUGFyZW50U3R5bGUiOm51bGx9LCJBdXRvU2l6ZSI6MiwiRm9yZWdyb3VuZCI6eyIkaWQiOiI1MjU3IiwiQ29sb3IiOnsiJGlkIjoiNTI1OCIsIkEiOjI1NSwiUiI6MjU1LCJHIjoyNTUsIkIiOjI1NX19LCJNYXhXaWR0aCI6IkluZmluaXR5IiwiTWF4SGVpZ2h0IjoiSW5maW5pdHkiLCJTbWFydEZvcmVncm91bmRJc0FjdGl2ZSI6ZmFsc2UsIkhvcml6b250YWxBbGlnbm1lbnQiOjEsIlZlcnRpY2FsQWxpZ25tZW50IjowLCJTbWFydEZvcmVncm91bmQiOm51bGwsIkJhY2tncm91bmRGaWxsVHlwZSI6MCwiTWFyZ2luIjp7IiRpZCI6IjUyNTkiLCJUb3AiOjAuMCwiTGVmdCI6MC4wLCJSaWdodCI6MC4wLCJCb3R0b20iOjAuMH0sIlBhZGRpbmciOnsiJGlkIjoiNTI2MCIsIlRvcCI6MC4wLCJMZWZ0IjowLjAsIlJpZ2h0IjowLjAsIkJvdHRvbSI6MC4wfSwiQmFja2dyb3VuZCI6eyIkaWQiOiI1MjYxIiwiQ29sb3IiOnsiJGlkIjoiNTI2MiIsIkEiOjI1NSwiUiI6MjU1LCJHIjoyNTUsIkIiOjI1NX19LCJJc1Zpc2libGUiOnRydWUsIldpZHRoIjowLjAsIkhlaWdodCI6MC4wLCJCb3JkZXJTdHlsZSI6bnVsbCwiUGFyZW50U3R5bGUiOm51bGx9LCJSZWN0YW5nbGVTdHlsZSI6eyIkaWQiOiI1MjYzIiwiTWFyZ2luIjp7IiRpZCI6IjUyNjQiLCJUb3AiOjAuMCwiTGVmdCI6MC4wLCJSaWdodCI6MC4wLCJCb3R0b20iOjAuMH0sIlBhZGRpbmciOnsiJGlkIjoiNTI2NSIsIlRvcCI6MC4wLCJMZWZ0IjowLjAsIlJpZ2h0IjowLjAsIkJvdHRvbSI6MC4wfSwiQmFja2dyb3VuZCI6eyIkaWQiOiI1MjY2IiwiQ29sb3IiOnsiJGlkIjoiNTI2NyIsIkEiOjI1NSwiUiI6MjMzLCJHIjoxMTMsIkIiOjUwfX0sIklzVmlzaWJsZSI6dHJ1ZSwiV2lkdGgiOjAuMCwiSGVpZ2h0IjowLjAsIkJvcmRlclN0eWxlIjp7IiRpZCI6IjUyNjgiLCJMaW5lQ29sb3IiOnsiJGlkIjoiNTI2OSIsIiR0eXBlIjoiTkxSRS5Db21tb24uRG9tLlNvbGlkQ29sb3JCcnVzaCwgTkxSRS5Db21tb24iLCJDb2xvciI6eyIkaWQiOiI1MjcwIiwiQSI6MjU1LCJSIjoyNTUsIkciOjI1NSwiQiI6MjU1fX0sIkxpbmVXZWlnaHQiOjAuMCwiTGluZVR5cGUiOjAsIlBhcmVudFN0eWxlIjpudWxsfSwiUGFyZW50U3R5bGUiOm51bGx9LCJNYXJnaW4iOnsiJGlkIjoiNTI3MSIsIlRvcCI6MC4wLCJMZWZ0IjowLjAsIlJpZ2h0IjowLjAsIkJvdHRvbSI6MC4wfSwiUGFkZGluZyI6eyIkaWQiOiI1MjcyIiwiVG9wIjowLjAsIkxlZnQiOjAuMCwiUmlnaHQiOjAuMCwiQm90dG9tIjowLjB9LCJCYWNrZ3JvdW5kIjpudWxsLCJJc1Zpc2libGUiOnRydWUsIldpZHRoIjowLjAsIkhlaWdodCI6MC4wLCJCb3JkZXJTdHlsZSI6bnVsbCwiUGFyZW50U3R5bGUiOm51bGx9LCJCYWNrZ3JvdW5kU3R5bGUiOnsiJGlkIjoiNTI3MyIsIk1hcmdpbiI6eyIkaWQiOiI1Mjc0IiwiVG9wIjowLjAsIkxlZnQiOjAuMCwiUmlnaHQiOjAuMCwiQm90dG9tIjowLjB9LCJQYWRkaW5nIjp7IiRpZCI6IjUyNzUiLCJUb3AiOjAuMCwiTGVmdCI6MC4wLCJSaWdodCI6MC4wLCJCb3R0b20iOjAuMH0sIkJhY2tncm91bmQiOnsiJGlkIjoiNTI3NiIsIkNvbG9yIjp7IiRpZCI6IjUyNzciLCJBIjo1MSwiUiI6MjAwLCJHIjoyMDAsIkIiOjIwMH19LCJJc1Zpc2libGUiOnRydWUsIldpZHRoIjowLjAsIkhlaWdodCI6MC4wLCJCb3JkZXJTdHlsZSI6eyIkaWQiOiI1Mjc4IiwiTGluZUNvbG9yIjp7IiRpZCI6IjUyNzkiLCIkdHlwZSI6Ik5MUkUuQ29tbW9uLkRvbS5Tb2xpZENvbG9yQnJ1c2gsIE5MUkUuQ29tbW9uIiwiQ29sb3IiOnsiJGlkIjoiNTI4MCIsIkEiOjI1NSwiUiI6MjM0LCJHIjoyMiwiQiI6MzB9fSwiTGluZVdlaWdodCI6MC4wLCJMaW5lVHlwZSI6MCwiUGFyZW50U3R5bGUiOm51bGx9LCJQYXJlbnRTdHlsZSI6bnVsbH0sIklzQWJvdmVUaW1lYmFuZCI6ZmFsc2UsIlNwYWNpbmciOjMsIkRlZmF1bHRTd2ltbGFuZVRhc2tTdHlsZSI6eyIkaWQiOiI1MjgxIiwiJHR5cGUiOiJOTFJFLkNvbW1vbi5Eb20uU3R5bGVzLkV4cGxpY2l0U2V0YWJsZVRhc2tTdHlsZSwgTkxSRS5Db21tb24iLCJTaGFwZSI6MSwiU2hhcGVUaGlja25lc3MiOjAsIkR1cmF0aW9uRm9ybWF0IjowLCJJbmNsdWRlTm9uV29ya2luZ0RheXNJbkR1cmF0aW9uIjpmYWxzZSwiUGVyY2VudGFnZUNvbXBsZXRlU3R5bGUiOnsiJGlkIjoiNTI4MiIsIkZvbnRTZXR0aW5ncyI6eyIkaWQiOiI1MjgzIiwiRm9udFNpemUiOjEwLCJGb250TmFtZSI6IkNhbGlicmkiLCJJc0JvbGQiOmZhbHNlLCJJc0l0YWxpYyI6ZmFsc2UsIklzVW5kZXJsaW5lZCI6ZmFsc2UsIlBhcmVudFN0eWxlIjpudWxsfSwiQXV0b1NpemUiOjAsIkZvcmVncm91bmQiOnsiJGlkIjoiNTI4NCIsIkNvbG9yIjp7IiRpZCI6IjUyODUiLCJBIjoyNTUsIlIiOjIzMiwiRyI6MjMyLCJCIjoyMzJ9fSwiTWF4V2lkdGgiOjIwMC4wLCJNYXhIZWlnaHQiOiJJbmZpbml0eSIsIlNtYXJ0Rm9yZWdyb3VuZElzQWN0aXZlIjpmYWxzZSwiSG9yaXpvbnRhbEFsaWdubWVudCI6MSwiVmVydGljYWxBbGlnbm1lbnQiOjEsIlNtYXJ0Rm9yZWdyb3VuZCI6bnVsbCwiQmFja2dyb3VuZEZpbGxUeXBlIjowLCJNYXJnaW4iOnsiJGlkIjoiNTI4NiIsIlRvcCI6MC4wLCJMZWZ0IjowLjAsIlJpZ2h0IjowLjAsIkJvdHRvbSI6MC4wfSwiUGFkZGluZyI6eyIkaWQiOiI1Mjg3IiwiVG9wIjowLjAsIkxlZnQiOjAuMCwiUmlnaHQiOjAuMCwiQm90dG9tIjowLjB9LCJCYWNrZ3JvdW5kIjp7IiRpZCI6IjUyODgiLCJDb2xvciI6eyIkaWQiOiI1Mjg5IiwiQSI6ODksIlIiOjAsIkciOjAsIkIiOjB9fSwiSXNWaXNpYmxlIjp0cnVlLCJXaWR0aCI6MC4wLCJIZWlnaHQiOjAuMCwiQm9yZGVyU3R5bGUiOnsiJGlkIjoiNTI5MCIsIkxpbmVDb2xvciI6bnVsbCwiTGluZVdlaWdodCI6MC4wLCJMaW5lVHlwZSI6MCwiUGFyZW50U3R5bGUiOm51bGx9LCJQYXJlbnRTdHlsZSI6bnVsbH0sIkR1cmF0aW9uU3R5bGUiOnsiJGlkIjoiNTI5MSIsIkZvbnRTZXR0aW5ncyI6eyIkaWQiOiI1MjkyIiwiRm9udFNpemUiOjEwLCJGb250TmFtZSI6IkNhbGlicmkiLCJJc0JvbGQiOmZhbHNlLCJJc0l0YWxpYyI6ZmFsc2UsIklzVW5kZXJsaW5lZCI6ZmFsc2UsIlBhcmVudFN0eWxlIjpudWxsfSwiQXV0b1NpemUiOjAsIkZvcmVncm91bmQiOnsiJGlkIjoiNTI5MyIsIkNvbG9yIjp7IiRpZCI6IjUyOTQiLCJBIjoyNTUsIlIiOjIzNywiRyI6MTI1LCJCIjo0OX19LCJNYXhXaWR0aCI6MjAwLjAsIk1heEhlaWdodCI6IkluZmluaXR5IiwiU21hcnRGb3JlZ3JvdW5kSXNBY3RpdmUiOmZhbHNlLCJIb3Jpem9udGFsQWxpZ25tZW50IjowLCJWZXJ0aWNhbEFsaWdubWVudCI6MSwiU21hcnRGb3JlZ3JvdW5kIjpudWxsLCJCYWNrZ3JvdW5kRmlsbFR5cGUiOjAsIk1hcmdpbiI6eyIkaWQiOiI1Mjk1IiwiVG9wIjowLjAsIkxlZnQiOjAuMCwiUmlnaHQiOjAuMCwiQm90dG9tIjowLjB9LCJQYWRkaW5nIjp7IiRpZCI6IjUyOTYiLCJUb3AiOjAuMCwiTGVmdCI6MC4wLCJSaWdodCI6MC4wLCJCb3R0b20iOjAuMH0sIkJhY2tncm91bmQiOnsiJGlkIjoiNTI5NyIsIkNvbG9yIjp7IiRpZCI6IjUyOTgiLCJBIjoyNTUsIlIiOjIzNywiRyI6MTI1LCJCIjo0OX19LCJJc1Zpc2libGUiOnRydWUsIldpZHRoIjowLjAsIkhlaWdodCI6MC4wLCJCb3JkZXJTdHlsZSI6eyIkaWQiOiI1Mjk5IiwiTGluZUNvbG9yIjpudWxsLCJMaW5lV2VpZ2h0IjowLjAsIkxpbmVUeXBlIjowLCJQYXJlbnRTdHlsZSI6bnVsbH0sIlBhcmVudFN0eWxlIjpudWxsfSwiSG9yaXpvbnRhbENvbm5lY3RvclN0eWxlIjp7IiRpZCI6IjUzMDAiLCJMaW5lQ29sb3IiOnsiJGlkIjoiNTMwMSIsIiR0eXBlIjoiTkxSRS5Db21tb24uRG9tLlNvbGlkQ29sb3JCcnVzaCwgTkxSRS5Db21tb24iLCJDb2xvciI6eyIkaWQiOiI1MzAyIiwiQSI6MjU1LCJSIjowLCJHIjowLCJCIjowfX0sIkxpbmVXZWlnaHQiOjAuMCwiTGluZVR5cGUiOjAsIlBhcmVudFN0eWxlIjpudWxsfSwiVmVydGljYWxDb25uZWN0b3JTdHlsZSI6eyIkaWQiOiI1MzAzIiwiTGluZUNvbG9yIjp7IiRpZCI6IjUzMDQiLCIkdHlwZSI6Ik5MUkUuQ29tbW9uLkRvbS5Tb2xpZENvbG9yQnJ1c2gsIE5MUkUuQ29tbW9uIiwiQ29sb3IiOnsiJGlkIjoiNTMwNSIsIkEiOjI1NSwiUiI6MCwiRyI6MCwiQiI6MH19LCJMaW5lV2VpZ2h0IjowLjAsIkxpbmVUeXBlIjowLCJQYXJlbnRTdHlsZSI6bnVsbH0sIk1hcmdpbiI6bnVsbCwiU3RhcnREYXRlUG9zaXRpb24iOjMsIkVuZERhdGVQb3NpdGlvbiI6MywiRGF0ZUlzVmlzaWJsZSI6dHJ1ZSwiVGl0bGVQb3NpdGlvbiI6NCwiRHVyYXRpb25Qb3NpdGlvbiI6NiwiUGVyY2VudGFnZUNvbXBsZXRlZFBvc2l0aW9uIjoyLCJWYXJpYW5jZVBvc2l0aW9uIjo2LCJTcGFjaW5nIjozLCJJc0JlbG93VGltZWJhbmQiOmZhbHNlLCJQZXJjZW50YWdlQ29tcGxldGVTaGFwZU9wYWNpdHkiOjM1LCJCYXNlbGluZVN0eWxlIjp7IiRpZCI6IjUzMDYiLCJTaGFwZVN0eWxlIjp7IiRpZCI6IjUzMDciLCJNYXJnaW4iOnsiJGlkIjoiNTMwOCIsIlRvcCI6MC4wLCJMZWZ0IjowLjAsIlJpZ2h0IjowLjAsIkJvdHRvbSI6MC4wfSwiUGFkZGluZyI6eyIkaWQiOiI1MzA5IiwiVG9wIjowLjAsIkxlZnQiOjAuMCwiUmlnaHQiOjAuMCwiQm90dG9tIjowLjB9LCJCYWNrZ3JvdW5kIjp7IiRpZCI6IjUzMTAiLCJDb2xvciI6eyIkaWQiOiI1MzExIiwiQSI6MTUzLCJSIjowLCJHIjowLCJCIjowfX0sIklzVmlzaWJsZSI6dHJ1ZSwiV2lkdGgiOjAuMCwiSGVpZ2h0IjowLjAsIkJvcmRlclN0eWxlIjp7IiRpZCI6IjUzMTIiLCJMaW5lQ29sb3IiOm51bGwsIkxpbmVXZWlnaHQiOjAuMCwiTGluZVR5cGUiOjAsIlBhcmVudFN0eWxlIjpudWxsfSwiUGFyZW50U3R5bGUiOm51bGx9LCJNYXJnaW4iOnsiJGlkIjoiNTMxMyIsIlRvcCI6MC4wLCJMZWZ0IjowLjAsIlJpZ2h0IjowLjAsIkJvdHRvbSI6MC4wfSwiUGFkZGluZyI6eyIkaWQiOiI1MzE0IiwiVG9wIjowLjAsIkxlZnQiOjAuMCwiUmlnaHQiOjAuMCwiQm90dG9tIjowLjB9LCJCYWNrZ3JvdW5kIjpudWxsLCJJc1Zpc2libGUiOnRydWUsIldpZHRoIjowLjAsIkhlaWdodCI6MC4wLCJCb3JkZXJTdHlsZSI6bnVsbCwiUGFyZW50U3R5bGUiOm51bGx9LCJTaGFwZVN0eWxlIjp7IiRpZCI6IjUzMTUiLCJNYXJnaW4iOnsiJGlkIjoiNTMxNiIsIlRvcCI6MC4wLCJMZWZ0Ijo0LjAsIlJpZ2h0Ijo0LjAsIkJvdHRvbSI6MC4wfSwiUGFkZGluZyI6eyIkaWQiOiI1MzE3IiwiVG9wIjowLjAsIkxlZnQiOjAuMCwiUmlnaHQiOjAuMCwiQm90dG9tIjowLjB9LCJCYWNrZ3JvdW5kIjp7IiRpZCI6IjUzMTgiLCJDb2xvciI6eyIkaWQiOiI1MzE5IiwiQSI6MjU1LCJSIjoyMzMsIkciOjExMywiQiI6NTB9fSwiSXNWaXNpYmxlIjp0cnVlLCJXaWR0aCI6MC4wLCJIZWlnaHQiOjEwLjAsIkJvcmRlclN0eWxlIjp7IiRpZCI6IjUzMjAiLCJMaW5lQ29sb3IiOnsiJGlkIjoiNTMyMSIsIiR0eXBlIjoiTkxSRS5Db21tb24uRG9tLlNvbGlkQ29sb3JCcnVzaCwgTkxSRS5Db21tb24iLCJDb2xvciI6eyIkaWQiOiI1MzIyIiwiQSI6MjU1LCJSIjoyMzQsIkciOjIyLCJCIjozMH19LCJMaW5lV2VpZ2h0IjowLjAsIkxpbmVUeXBlIjowLCJQYXJlbnRTdHlsZSI6bnVsbH0sIlBhcmVudFN0eWxlIjpudWxsfSwiVGl0bGVTdHlsZSI6eyIkaWQiOiI1MzIzIiwiRm9udFNldHRpbmdzIjp7IiRpZCI6IjUzMjQiLCJGb250U2l6ZSI6MTEsIkZvbnROYW1lIjoiQ2FsaWJyaSIsIklzQm9sZCI6ZmFsc2UsIklzSXRhbGljIjpmYWxzZSwiSXNVbmRlcmxpbmVkIjpmYWxzZSwiUGFyZW50U3R5bGUiOm51bGx9LCJBdXRvU2l6ZSI6MCwiRm9yZWdyb3VuZCI6eyIkaWQiOiI1MzI1IiwiQ29sb3IiOnsiJGlkIjoiNTMyNi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1MzI3IiwiVG9wIjowLjAsIkxlZnQiOjAuMCwiUmlnaHQiOjAuMCwiQm90dG9tIjowLjB9LCJQYWRkaW5nIjp7IiRpZCI6IjUzMjgiLCJUb3AiOjAuMCwiTGVmdCI6MC4wLCJSaWdodCI6MC4wLCJCb3R0b20iOjAuMH0sIkJhY2tncm91bmQiOnsiJGlkIjoiNTMyOSIsIkNvbG9yIjp7IiRpZCI6IjUzMzAiLCJBIjoyNTUsIlIiOjAsIkciOjAsIkIiOjB9fSwiSXNWaXNpYmxlIjp0cnVlLCJXaWR0aCI6MC4wLCJIZWlnaHQiOjAuMCwiQm9yZGVyU3R5bGUiOnsiJGlkIjoiNTMzMSIsIkxpbmVDb2xvciI6bnVsbCwiTGluZVdlaWdodCI6MC4wLCJMaW5lVHlwZSI6MCwiUGFyZW50U3R5bGUiOm51bGx9LCJQYXJlbnRTdHlsZSI6bnVsbH0sIkRhdGVTdHlsZSI6eyIkaWQiOiI1MzMyIiwiRm9udFNldHRpbmdzIjp7IiRpZCI6IjUzMzMiLCJGb250U2l6ZSI6MTAsIkZvbnROYW1lIjoiQ2FsaWJyaSIsIklzQm9sZCI6ZmFsc2UsIklzSXRhbGljIjpmYWxzZSwiSXNVbmRlcmxpbmVkIjpmYWxzZSwiUGFyZW50U3R5bGUiOm51bGx9LCJBdXRvU2l6ZSI6MCwiRm9yZWdyb3VuZCI6eyIkaWQiOiI1MzM0IiwiQ29sb3IiOnsiJGlkIjoiNTMzNSIsIkEiOjI1NSwiUiI6MTQsIkciOjQwLCJCIjo2NX19LCJNYXhXaWR0aCI6MjAwLjAsIk1heEhlaWdodCI6IkluZmluaXR5IiwiU21hcnRGb3JlZ3JvdW5kSXNBY3RpdmUiOmZhbHNlLCJIb3Jpem9udGFsQWxpZ25tZW50IjoyLCJWZXJ0aWNhbEFsaWdubWVudCI6MSwiU21hcnRGb3JlZ3JvdW5kIjpudWxsLCJCYWNrZ3JvdW5kRmlsbFR5cGUiOjAsIk1hcmdpbiI6eyIkaWQiOiI1MzM2IiwiVG9wIjowLjAsIkxlZnQiOjAuMCwiUmlnaHQiOjAuMCwiQm90dG9tIjowLjB9LCJQYWRkaW5nIjp7IiRpZCI6IjUzMzciLCJUb3AiOjAuMCwiTGVmdCI6MC4wLCJSaWdodCI6MC4wLCJCb3R0b20iOjAuMH0sIkJhY2tncm91bmQiOnsiJGlkIjoiNTMzOCIsIkNvbG9yIjp7IiRpZCI6IjUzMzkiLCJBIjoyNTUsIlIiOjE0LCJHIjo0MCwiQiI6NjV9fSwiSXNWaXNpYmxlIjp0cnVlLCJXaWR0aCI6MC4wLCJIZWlnaHQiOjAuMCwiQm9yZGVyU3R5bGUiOnsiJGlkIjoiNTM0MCIsIkxpbmVDb2xvciI6bnVsbCwiTGluZVdlaWdodCI6MC4wLCJMaW5lVHlwZSI6MCwiUGFyZW50U3R5bGUiOm51bGx9LCJQYXJlbnRTdHlsZSI6bnVsbH0sIkRhdGVGb3JtYXQiOnsiJGlkIjoiNTM0MS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1MzQyIiwiRm9ybWF0IjowLCJJc1Zpc2libGUiOmZhbHNlLCJMYXN0S25vd25WaXNpYmlsaXR5U3RhdGUiOmZhbHNlfSwiSXNWaXNpYmxlIjp0cnVlLCJWYXJpYW5jZVN0eWxlIjp7IiRpZCI6IjUzNDMiLCJUZXh0U3R5bGUiOnsiJGlkIjoiNTM0NCIsIkZvbnRTZXR0aW5ncyI6eyIkaWQiOiI1MzQ1IiwiRm9udFNpemUiOjExLCJGb250TmFtZSI6IkNhbGlicmkiLCJJc0JvbGQiOmZhbHNlLCJJc0l0YWxpYyI6ZmFsc2UsIklzVW5kZXJsaW5lZCI6ZmFsc2UsIlBhcmVudFN0eWxlIjpudWxsfSwiQXV0b1NpemUiOjAsIkZvcmVncm91bmQiOnsiJGlkIjoiNTM0NiIsIkNvbG9yIjp7IiRpZCI6IjUzNDc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NTM0OCIsIlRvcCI6MC4wLCJMZWZ0IjowLjAsIlJpZ2h0IjowLjAsIkJvdHRvbSI6MC4wfSwiUGFkZGluZyI6eyIkaWQiOiI1MzQ5IiwiVG9wIjowLjAsIkxlZnQiOjAuMCwiUmlnaHQiOjAuMCwiQm90dG9tIjowLjB9LCJCYWNrZ3JvdW5kIjp7IiRpZCI6IjUzNTAiLCJDb2xvciI6eyIkaWQiOiI1MzUxIiwiQSI6MCwiUiI6MCwiRyI6MCwiQiI6MH19LCJJc1Zpc2libGUiOnRydWUsIldpZHRoIjowLjAsIkhlaWdodCI6MC4wLCJCb3JkZXJTdHlsZSI6eyIkaWQiOiI1MzUyIiwiTGluZUNvbG9yIjpudWxsLCJMaW5lV2VpZ2h0IjowLjAsIkxpbmVUeXBlIjowLCJQYXJlbnRTdHlsZSI6bnVsbH0sIlBhcmVudFN0eWxlIjpudWxsfSwiUGFyZW50U3R5bGUiOm51bGx9LCJQYXJlbnRTdHlsZSI6bnVsbCwiX2V4cGxpY2l0bHlTZXQiOnsiJGlkIjoiNTM1MyIsIlNoYXBlU3R5bGUiOmZhbHNlLCJUaXRsZVN0eWxlIjpmYWxzZSwiRGF0ZVN0eWxlIjpmYWxzZSwiVmFyaWFuY2VTdHlsZSI6ZmFsc2UsIkhvcml6b250YWxDb25uZWN0b3JTdHlsZSI6ZmFsc2UsIlZlcnRpY2FsQ29ubmVjdG9yU3R5bGUiOmZhbHNlLCJQZXJjZW50YWdlQ29tcGxldGVTaGFwZU9wYWNpdHkiOmZhbHNlLCJTaGFwZSI6ZmFsc2UsIlNoYXBlVGhpY2tuZXNzIjpmYWxzZSwiRHVyYXRpb25Gb3JtYXQiOmZhbHNlLCJJbmNsdWRlTm9uV29ya2luZ0RheXNJbkR1cmF0aW9uIjpmYWxzZSwiTWFyZ2luIjpmYWxzZSwiU3RhcnREYXRlUG9zaXRpb24iOmZhbHNlLCJFbmREYXRlUG9zaXRpb24iOmZhbHNlLCJUaXRsZVBvc2l0aW9uIjpmYWxzZSwiRHVyYXRpb25Qb3NpdGlvbiI6ZmFsc2UsIlBlcmNlbnRhZ2VDb21wbGV0ZWRQb3NpdGlvbiI6ZmFsc2UsIlZhcmlhbmNlUG9zaXRpb24iOmZhbHNlLCJTcGFjaW5nIjpmYWxzZSwiSXNCZWxvd1RpbWViYW5kIjpmYWxzZSwiRGF0ZUZvcm1hdCI6ZmFsc2UsIldlZWtOdW1iZXJpbmciOmZhbHNlLCJJc1Zpc2libGUiOmZhbHNlfX0sIkRlZmF1bHRTd2ltbGFuZU1vdFN0eWxlIjp7IiRpZCI6IjUzNTQiLCJTaGFwZSI6MSwiQ29ubmVjdG9yTWFyZ2luIjp7IiRpZCI6IjUzNTUiLCJUb3AiOjAuMCwiTGVmdCI6Mi4wLCJSaWdodCI6Mi4wLCJCb3R0b20iOjAuMH0sIkNvbm5lY3RvclN0eWxlIjp7IiRpZCI6IjUzNTYiLCJMaW5lQ29sb3IiOnsiJGlkIjoiNTM1NyIsIiR0eXBlIjoiTkxSRS5Db21tb24uRG9tLlNvbGlkQ29sb3JCcnVzaCwgTkxSRS5Db21tb24iLCJDb2xvciI6eyIkaWQiOiI1MzU4IiwiQSI6MTI3LCJSIjoxMjgsIkciOjUzLCJCIjoxNH19LCJMaW5lV2VpZ2h0IjoxLjAsIkxpbmVUeXBlIjowLCJQYXJlbnRTdHlsZSI6bnVsbH0sIklzQmVsb3dUaW1lYmFuZCI6ZmFsc2UsIlBvc2l0aW9uT25UYXNrIjoxLCJIaWRlRGF0ZSI6ZmFsc2UsIlNoYXBlU2l6ZSI6MCwiU3BhY2luZyI6MC4wLCJQYWRkaW5nIjp7IiRpZCI6IjUzNTkiLCJUb3AiOjUuMCwiTGVmdCI6My4wLCJSaWdodCI6MC4wLCJCb3R0b20iOjIuMH0sIlNoYXBlU3R5bGUiOnsiJGlkIjoiNTM2MCIsIk1hcmdpbiI6eyIkaWQiOiI1MzYxIiwiVG9wIjowLjAsIkxlZnQiOjAuMCwiUmlnaHQiOjAuMCwiQm90dG9tIjowLjB9LCJQYWRkaW5nIjp7IiRpZCI6IjUzNjIiLCJUb3AiOjAuMCwiTGVmdCI6MC4wLCJSaWdodCI6MC4wLCJCb3R0b20iOjAuMH0sIkJhY2tncm91bmQiOnsiJGlkIjoiNTM2MyIsIkNvbG9yIjp7IiRpZCI6IjUzNjQiLCJBIjoyNTUsIlIiOjEyOCwiRyI6NTMsIkIiOjE0fX0sIklzVmlzaWJsZSI6dHJ1ZSwiV2lkdGgiOjEyLjAsIkhlaWdodCI6MTQuMCwiQm9yZGVyU3R5bGUiOnsiJGlkIjoiNTM2NSIsIkxpbmVDb2xvciI6eyIkaWQiOiI1MzY2IiwiJHR5cGUiOiJOTFJFLkNvbW1vbi5Eb20uU29saWRDb2xvckJydXNoLCBOTFJFLkNvbW1vbiIsIkNvbG9yIjp7IiRpZCI6IjUzNjciLCJBIjoyNTUsIlIiOjI1NSwiRyI6MjU1LCJCIjoyNTV9fSwiTGluZVdlaWdodCI6MC4wLCJMaW5lVHlwZSI6MCwiUGFyZW50U3R5bGUiOm51bGx9LCJQYXJlbnRTdHlsZSI6bnVsbH0sIlRpdGxlU3R5bGUiOnsiJGlkIjoiNTM2OCIsIkZvbnRTZXR0aW5ncyI6eyIkaWQiOiI1MzY5IiwiRm9udFNpemUiOjExLCJGb250TmFtZSI6IkNhbGlicmkiLCJJc0JvbGQiOmZhbHNlLCJJc0l0YWxpYyI6ZmFsc2UsIklzVW5kZXJsaW5lZCI6ZmFsc2UsIlBhcmVudFN0eWxlIjpudWxsfSwiQXV0b1NpemUiOjAsIkZvcmVncm91bmQiOnsiJGlkIjoiNTM3MCIsIkNvbG9yIjp7IiRpZCI6IjUzNzEiLCJBIjoyNTUsIlIiOjAsIkciOjAsIkIiOjB9fSwiTWF4V2lkdGgiOjIwMC4wLCJNYXhIZWlnaHQiOiJJbmZpbml0eSIsIlNtYXJ0Rm9yZWdyb3VuZElzQWN0aXZlIjpmYWxzZSwiSG9yaXpvbnRhbEFsaWdubWVudCI6MSwiVmVydGljYWxBbGlnbm1lbnQiOjEsIlNtYXJ0Rm9yZWdyb3VuZCI6bnVsbCwiQmFja2dyb3VuZEZpbGxUeXBlIjowLCJNYXJnaW4iOnsiJGlkIjoiNTM3MiIsIlRvcCI6MC4wLCJMZWZ0IjowLjAsIlJpZ2h0IjowLjAsIkJvdHRvbSI6MC4wfSwiUGFkZGluZyI6eyIkaWQiOiI1MzczIiwiVG9wIjowLjAsIkxlZnQiOjAuMCwiUmlnaHQiOjAuMCwiQm90dG9tIjowLjB9LCJCYWNrZ3JvdW5kIjp7IiRpZCI6IjUzNzQiLCJDb2xvciI6eyIkaWQiOiI1Mzc1IiwiQSI6MjU1LCJSIjowLCJHIjowLCJCIjowfX0sIklzVmlzaWJsZSI6dHJ1ZSwiV2lkdGgiOjAuMCwiSGVpZ2h0IjowLjAsIkJvcmRlclN0eWxlIjp7IiRpZCI6IjUzNzYiLCJMaW5lQ29sb3IiOm51bGwsIkxpbmVXZWlnaHQiOjAuMCwiTGluZVR5cGUiOjAsIlBhcmVudFN0eWxlIjpudWxsfSwiUGFyZW50U3R5bGUiOm51bGx9LCJEYXRlU3R5bGUiOnsiJGlkIjoiNTM3NyIsIkZvbnRTZXR0aW5ncyI6eyIkaWQiOiI1Mzc4IiwiRm9udFNpemUiOjEwLCJGb250TmFtZSI6IkNhbGlicmkiLCJJc0JvbGQiOmZhbHNlLCJJc0l0YWxpYyI6ZmFsc2UsIklzVW5kZXJsaW5lZCI6ZmFsc2UsIlBhcmVudFN0eWxlIjpudWxsfSwiQXV0b1NpemUiOjAsIkZvcmVncm91bmQiOnsiJGlkIjoiNTM3OSIsIkNvbG9yIjp7IiRpZCI6IjUzODAiLCJBIjoyNTUsIlIiOjE0LCJHIjo0MCwiQiI6NjV9fSwiTWF4V2lkdGgiOjIwMC4wLCJNYXhIZWlnaHQiOiJJbmZpbml0eSIsIlNtYXJ0Rm9yZWdyb3VuZElzQWN0aXZlIjpmYWxzZSwiSG9yaXpvbnRhbEFsaWdubWVudCI6MSwiVmVydGljYWxBbGlnbm1lbnQiOjEsIlNtYXJ0Rm9yZWdyb3VuZCI6bnVsbCwiQmFja2dyb3VuZEZpbGxUeXBlIjowLCJNYXJnaW4iOnsiJGlkIjoiNTM4MSIsIlRvcCI6MC4wLCJMZWZ0IjowLjAsIlJpZ2h0IjowLjAsIkJvdHRvbSI6MC4wfSwiUGFkZGluZyI6eyIkaWQiOiI1MzgyIiwiVG9wIjowLjAsIkxlZnQiOjAuMCwiUmlnaHQiOjAuMCwiQm90dG9tIjowLjB9LCJCYWNrZ3JvdW5kIjp7IiRpZCI6IjUzODMiLCJDb2xvciI6eyIkaWQiOiI1Mzg0IiwiQSI6MjU1LCJSIjoxNCwiRyI6NDAsIkIiOjY1fX0sIklzVmlzaWJsZSI6dHJ1ZSwiV2lkdGgiOjAuMCwiSGVpZ2h0IjowLjAsIkJvcmRlclN0eWxlIjp7IiRpZCI6IjUzODUiLCJMaW5lQ29sb3IiOm51bGwsIkxpbmVXZWlnaHQiOjAuMCwiTGluZVR5cGUiOjAsIlBhcmVudFN0eWxlIjpudWxsfSwiUGFyZW50U3R5bGUiOm51bGx9LCJEYXRlRm9ybWF0Ijp7IiRpZCI6IjUzODY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NTM4NyIsIkZvcm1hdCI6MCwiSXNWaXNpYmxlIjpmYWxzZSwiTGFzdEtub3duVmlzaWJpbGl0eVN0YXRlIjpmYWxzZX0sIklzVmlzaWJsZSI6ZmFsc2UsIlZhcmlhbmNlU3R5bGUiOnsiJGlkIjoiNTM4OCIsIlRleHRTdHlsZSI6eyIkaWQiOiI1Mzg5IiwiRm9udFNldHRpbmdzIjp7IiRpZCI6IjUzOTAiLCJGb250U2l6ZSI6MTEsIkZvbnROYW1lIjoiQ2FsaWJyaSIsIklzQm9sZCI6ZmFsc2UsIklzSXRhbGljIjpmYWxzZSwiSXNVbmRlcmxpbmVkIjpmYWxzZSwiUGFyZW50U3R5bGUiOm51bGx9LCJBdXRvU2l6ZSI6MCwiRm9yZWdyb3VuZCI6eyIkaWQiOiI1MzkxIiwiQ29sb3IiOnsiJGlkIjoiNTM5Mi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1MzkzIiwiVG9wIjowLjAsIkxlZnQiOjAuMCwiUmlnaHQiOjAuMCwiQm90dG9tIjowLjB9LCJQYWRkaW5nIjp7IiRpZCI6IjUzOTQiLCJUb3AiOjAuMCwiTGVmdCI6MC4wLCJSaWdodCI6MC4wLCJCb3R0b20iOjAuMH0sIkJhY2tncm91bmQiOnsiJGlkIjoiNTM5NSIsIkNvbG9yIjp7IiRpZCI6IjUzOTYiLCJBIjowLCJSIjowLCJHIjowLCJCIjowfX0sIklzVmlzaWJsZSI6ZmFsc2UsIldpZHRoIjowLjAsIkhlaWdodCI6MC4wLCJCb3JkZXJTdHlsZSI6eyIkaWQiOiI1Mzk3IiwiTGluZUNvbG9yIjpudWxsLCJMaW5lV2VpZ2h0IjowLjAsIkxpbmVUeXBlIjowLCJQYXJlbnRTdHlsZSI6bnVsbH0sIlBhcmVudFN0eWxlIjpudWxsfSwiUGFyZW50U3R5bGUiOm51bGx9LCJQYXJlbnRTdHlsZSI6bnVsbH0sIkRlZmF1bHRTd2ltbGFuZU1pbGVzdG9uZVN0eWxlIjp7IiRpZCI6IjUzOTgiLCJUaXRsZVBvc2l0aW9uIjoiTGVmdCIsIkRhdGVQb3NpdGlvbiI6IlJpZ2h0IiwiVmFyaWFuY2VQb3NpdGlvbiI6IlJpZ2h0IiwiU2hhcGVUeXBlIjoxLCJTaGFwZVNpemUiOjAsIlNwYWNpbmciOjUsIlNoYXBlU3R5bGUiOnsiJGlkIjoiNTM5OSIsIk1hcmdpbiI6eyIkaWQiOiI1NDAwIiwiVG9wIjowLjAsIkxlZnQiOjAuMCwiUmlnaHQiOjAuMCwiQm90dG9tIjowLjB9LCJQYWRkaW5nIjp7IiRpZCI6IjU0MDEiLCJUb3AiOjAuMCwiTGVmdCI6MC4wLCJSaWdodCI6MC4wLCJCb3R0b20iOjAuMH0sIkJhY2tncm91bmQiOnsiJGlkIjoiNTQwMiIsIkNvbG9yIjp7IiRpZCI6IjU0MDMiLCJBIjoyNTUsIlIiOjIzMywiRyI6MTEzLCJCIjo1MH19LCJJc1Zpc2libGUiOnRydWUsIldpZHRoIjoxMi4wLCJIZWlnaHQiOjE0LjAsIkJvcmRlclN0eWxlIjp7IiRpZCI6IjU0MDQiLCJMaW5lQ29sb3IiOnsiJGlkIjoiNTQwNSIsIiR0eXBlIjoiTkxSRS5Db21tb24uRG9tLlNvbGlkQ29sb3JCcnVzaCwgTkxSRS5Db21tb24iLCJDb2xvciI6eyIkaWQiOiI1NDA2IiwiQSI6MjU1LCJSIjoyMzQsIkciOjIyLCJCIjozMH19LCJMaW5lV2VpZ2h0IjowLjAsIkxpbmVUeXBlIjowLCJQYXJlbnRTdHlsZSI6bnVsbH0sIlBhcmVudFN0eWxlIjpudWxsfSwiVGl0bGVTdHlsZSI6eyIkaWQiOiI1NDA3IiwiRm9udFNldHRpbmdzIjp7IiRpZCI6IjU0MDgiLCJGb250U2l6ZSI6MTEsIkZvbnROYW1lIjoiQ2FsaWJyaSIsIklzQm9sZCI6ZmFsc2UsIklzSXRhbGljIjpmYWxzZSwiSXNVbmRlcmxpbmVkIjpmYWxzZSwiUGFyZW50U3R5bGUiOm51bGx9LCJBdXRvU2l6ZSI6MCwiRm9yZWdyb3VuZCI6eyIkaWQiOiI1NDA5IiwiQ29sb3IiOnsiJGlkIjoiNTQxMCIsIkEiOjI1NSwiUiI6MCwiRyI6MCwiQiI6MH19LCJNYXhXaWR0aCI6MjAwLjAsIk1heEhlaWdodCI6IkluZmluaXR5IiwiU21hcnRGb3JlZ3JvdW5kSXNBY3RpdmUiOmZhbHNlLCJIb3Jpem9udGFsQWxpZ25tZW50IjoyLCJWZXJ0aWNhbEFsaWdubWVudCI6MSwiU21hcnRGb3JlZ3JvdW5kIjpudWxsLCJCYWNrZ3JvdW5kRmlsbFR5cGUiOjAsIk1hcmdpbiI6eyIkaWQiOiI1NDExIiwiVG9wIjowLjAsIkxlZnQiOjAuMCwiUmlnaHQiOjAuMCwiQm90dG9tIjowLjB9LCJQYWRkaW5nIjp7IiRpZCI6IjU0MTIiLCJUb3AiOjAuMCwiTGVmdCI6MC4wLCJSaWdodCI6MC4wLCJCb3R0b20iOjAuMH0sIkJhY2tncm91bmQiOnsiJGlkIjoiNTQxMyIsIkNvbG9yIjp7IiRpZCI6IjU0MTQiLCJBIjoyNTUsIlIiOjAsIkciOjAsIkIiOjB9fSwiSXNWaXNpYmxlIjp0cnVlLCJXaWR0aCI6MC4wLCJIZWlnaHQiOjAuMCwiQm9yZGVyU3R5bGUiOnsiJGlkIjoiNTQxNSIsIkxpbmVDb2xvciI6bnVsbCwiTGluZVdlaWdodCI6MC4wLCJMaW5lVHlwZSI6MCwiUGFyZW50U3R5bGUiOm51bGx9LCJQYXJlbnRTdHlsZSI6bnVsbH0sIkRhdGVTdHlsZSI6eyIkaWQiOiI1NDE2IiwiRm9udFNldHRpbmdzIjp7IiRpZCI6IjU0MTciLCJGb250U2l6ZSI6MTAsIkZvbnROYW1lIjoiQ2FsaWJyaSIsIklzQm9sZCI6ZmFsc2UsIklzSXRhbGljIjpmYWxzZSwiSXNVbmRlcmxpbmVkIjpmYWxzZSwiUGFyZW50U3R5bGUiOm51bGx9LCJBdXRvU2l6ZSI6MCwiRm9yZWdyb3VuZCI6eyIkaWQiOiI1NDE4IiwiQ29sb3IiOnsiJGlkIjoiNTQxOSIsIkEiOjI1NSwiUiI6MTQsIkciOjQwLCJCIjo2NX19LCJNYXhXaWR0aCI6MjAwLjAsIk1heEhlaWdodCI6IkluZmluaXR5IiwiU21hcnRGb3JlZ3JvdW5kSXNBY3RpdmUiOmZhbHNlLCJIb3Jpem9udGFsQWxpZ25tZW50IjowLCJWZXJ0aWNhbEFsaWdubWVudCI6MSwiU21hcnRGb3JlZ3JvdW5kIjpudWxsLCJCYWNrZ3JvdW5kRmlsbFR5cGUiOjAsIk1hcmdpbiI6eyIkaWQiOiI1NDIwIiwiVG9wIjowLjAsIkxlZnQiOjAuMCwiUmlnaHQiOjAuMCwiQm90dG9tIjowLjB9LCJQYWRkaW5nIjp7IiRpZCI6IjU0MjEiLCJUb3AiOjAuMCwiTGVmdCI6MC4wLCJSaWdodCI6MC4wLCJCb3R0b20iOjAuMH0sIkJhY2tncm91bmQiOnsiJGlkIjoiNTQyMiIsIkNvbG9yIjp7IiRpZCI6IjU0MjMiLCJBIjoyNTUsIlIiOjE0LCJHIjo0MCwiQiI6NjV9fSwiSXNWaXNpYmxlIjp0cnVlLCJXaWR0aCI6MC4wLCJIZWlnaHQiOjAuMCwiQm9yZGVyU3R5bGUiOnsiJGlkIjoiNTQyNCIsIkxpbmVDb2xvciI6bnVsbCwiTGluZVdlaWdodCI6MC4wLCJMaW5lVHlwZSI6MCwiUGFyZW50U3R5bGUiOm51bGx9LCJQYXJlbnRTdHlsZSI6bnVsbH0sIkRhdGVGb3JtYXQiOnsiJGlkIjoiNTQyNS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1NDI2IiwiRm9ybWF0IjowLCJJc1Zpc2libGUiOmZhbHNlLCJMYXN0S25vd25WaXNpYmlsaXR5U3RhdGUiOmZhbHNlfSwiSXNWaXNpYmxlIjp0cnVlLCJWYXJpYW5jZVN0eWxlIjp7IiRpZCI6IjU0MjciLCJUZXh0U3R5bGUiOnsiJGlkIjoiNTQyOCIsIkZvbnRTZXR0aW5ncyI6eyIkaWQiOiI1NDI5IiwiRm9udFNpemUiOjExLCJGb250TmFtZSI6IkNhbGlicmkiLCJJc0JvbGQiOmZhbHNlLCJJc0l0YWxpYyI6ZmFsc2UsIklzVW5kZXJsaW5lZCI6ZmFsc2UsIlBhcmVudFN0eWxlIjpudWxsfSwiQXV0b1NpemUiOjAsIkZvcmVncm91bmQiOnsiJGlkIjoiNTQzMCIsIkNvbG9yIjp7IiRpZCI6IjU0MzE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NTQzMiIsIlRvcCI6MC4wLCJMZWZ0IjowLjAsIlJpZ2h0IjowLjAsIkJvdHRvbSI6MC4wfSwiUGFkZGluZyI6eyIkaWQiOiI1NDMzIiwiVG9wIjowLjAsIkxlZnQiOjAuMCwiUmlnaHQiOjAuMCwiQm90dG9tIjowLjB9LCJCYWNrZ3JvdW5kIjp7IiRpZCI6IjU0MzQiLCJDb2xvciI6eyIkaWQiOiI1NDM1IiwiQSI6MCwiUiI6MCwiRyI6MCwiQiI6MH19LCJJc1Zpc2libGUiOnRydWUsIldpZHRoIjowLjAsIkhlaWdodCI6MC4wLCJCb3JkZXJTdHlsZSI6eyIkaWQiOiI1NDM2IiwiTGluZUNvbG9yIjpudWxsLCJMaW5lV2VpZ2h0IjowLjAsIkxpbmVUeXBlIjowLCJQYXJlbnRTdHlsZSI6bnVsbH0sIlBhcmVudFN0eWxlIjpudWxsfSwiUGFyZW50U3R5bGUiOm51bGx9LCJQYXJlbnRTdHlsZSI6bnVsbH0sIkRlZmF1bHRTd2ltbGFuZUFjdGl2aXR5U3R5bGUiOnsiJGlkIjoiNTQzNyIsIkhlYWRlclN0eWxlIjp7IiRpZCI6IjU0MzgiLCJUZXh0U3R5bGUiOnsiJGlkIjoiNTQzOSIsIkZvbnRTZXR0aW5ncyI6eyIkaWQiOiI1NDQwIiwiRm9udFNpemUiOjExLCJGb250TmFtZSI6IkNhbGlicmkiLCJJc0JvbGQiOmZhbHNlLCJJc0l0YWxpYyI6ZmFsc2UsIklzVW5kZXJsaW5lZCI6ZmFsc2UsIlBhcmVudFN0eWxlIjpudWxsfSwiQXV0b1NpemUiOjIsIkZvcmVncm91bmQiOnsiJGlkIjoiNTQ0MSIsIkNvbG9yIjp7IiRpZCI6IjU0NDIiLCJBIjoyNTUsIlIiOjAsIkciOjAsIkIiOjB9fSwiTWF4V2lkdGgiOiJJbmZpbml0eSIsIk1heEhlaWdodCI6IkluZmluaXR5IiwiU21hcnRGb3JlZ3JvdW5kSXNBY3RpdmUiOmZhbHNlLCJIb3Jpem9udGFsQWxpZ25tZW50IjowLCJWZXJ0aWNhbEFsaWdubWVudCI6MCwiU21hcnRGb3JlZ3JvdW5kIjpudWxsLCJCYWNrZ3JvdW5kRmlsbFR5cGUiOjAsIk1hcmdpbiI6eyIkaWQiOiI1NDQzIiwiVG9wIjowLjAsIkxlZnQiOjAuMCwiUmlnaHQiOjAuMCwiQm90dG9tIjowLjB9LCJQYWRkaW5nIjp7IiRpZCI6IjU0NDQiLCJUb3AiOjAuMCwiTGVmdCI6MC4wLCJSaWdodCI6MC4wLCJCb3R0b20iOjAuMH0sIkJhY2tncm91bmQiOnsiJGlkIjoiNTQ0NSIsIkNvbG9yIjp7IiRpZCI6IjU0NDYiLCJBIjoyNTUsIlIiOjAsIkciOjAsIkIiOjB9fSwiSXNWaXNpYmxlIjp0cnVlLCJXaWR0aCI6MC4wLCJIZWlnaHQiOjAuMCwiQm9yZGVyU3R5bGUiOm51bGwsIlBhcmVudFN0eWxlIjpudWxsfSwiUmVjdGFuZ2xlU3R5bGUiOnsiJGlkIjoiNTQ0NyIsIk1hcmdpbiI6eyIkaWQiOiI1NDQ4IiwiVG9wIjowLjAsIkxlZnQiOjAuMCwiUmlnaHQiOjAuMCwiQm90dG9tIjowLjB9LCJQYWRkaW5nIjp7IiRpZCI6IjU0NDkiLCJUb3AiOjAuMCwiTGVmdCI6MC4wLCJSaWdodCI6MC4wLCJCb3R0b20iOjAuMH0sIkJhY2tncm91bmQiOnsiJGlkIjoiNTQ1MCIsIkNvbG9yIjp7IiRpZCI6IjU0NTEiLCJBIjo2MywiUiI6MjMzLCJHIjoxMTMsIkIiOjUwfX0sIklzVmlzaWJsZSI6dHJ1ZSwiV2lkdGgiOjAuMCwiSGVpZ2h0IjowLjAsIkJvcmRlclN0eWxlIjp7IiRpZCI6IjU0NTIiLCJMaW5lQ29sb3IiOnsiJGlkIjoiNTQ1MyIsIiR0eXBlIjoiTkxSRS5Db21tb24uRG9tLlNvbGlkQ29sb3JCcnVzaCwgTkxSRS5Db21tb24iLCJDb2xvciI6eyIkaWQiOiI1NDU0IiwiQSI6MjU1LCJSIjoyNTUsIkciOjI1NSwiQiI6MjU1fX0sIkxpbmVXZWlnaHQiOjAuMCwiTGluZVR5cGUiOjAsIlBhcmVudFN0eWxlIjpudWxsfSwiUGFyZW50U3R5bGUiOm51bGx9LCJNYXJnaW4iOnsiJGlkIjoiNTQ1NSIsIlRvcCI6MC4wLCJMZWZ0IjowLjAsIlJpZ2h0IjowLjAsIkJvdHRvbSI6MC4wfSwiUGFkZGluZyI6eyIkaWQiOiI1NDU2IiwiVG9wIjowLjAsIkxlZnQiOjAuMCwiUmlnaHQiOjAuMCwiQm90dG9tIjowLjB9LCJCYWNrZ3JvdW5kIjpudWxsLCJJc1Zpc2libGUiOnRydWUsIldpZHRoIjowLjAsIkhlaWdodCI6MC4wLCJCb3JkZXJTdHlsZSI6bnVsbCwiUGFyZW50U3R5bGUiOm51bGx9LCJCYWNrZ3JvdW5kU3R5bGUiOnsiJGlkIjoiNTQ1NyIsIk1hcmdpbiI6eyIkaWQiOiI1NDU4IiwiVG9wIjowLjAsIkxlZnQiOjAuMCwiUmlnaHQiOjAuMCwiQm90dG9tIjowLjB9LCJQYWRkaW5nIjp7IiRpZCI6IjU0NTkiLCJUb3AiOjAuMCwiTGVmdCI6MC4wLCJSaWdodCI6MC4wLCJCb3R0b20iOjAuMH0sIkJhY2tncm91bmQiOnsiJGlkIjoiNTQ2MCIsIkNvbG9yIjp7IiRpZCI6IjU0NjEiLCJBIjo1MSwiUiI6MjAwLCJHIjoyMDAsIkIiOjIwMH19LCJJc1Zpc2libGUiOnRydWUsIldpZHRoIjowLjAsIkhlaWdodCI6MC4wLCJCb3JkZXJTdHlsZSI6eyIkaWQiOiI1NDYyIiwiTGluZUNvbG9yIjp7IiRpZCI6IjU0NjMiLCIkdHlwZSI6Ik5MUkUuQ29tbW9uLkRvbS5Tb2xpZENvbG9yQnJ1c2gsIE5MUkUuQ29tbW9uIiwiQ29sb3IiOnsiJGlkIjoiNTQ2NCIsIkEiOjI1NSwiUiI6MjM0LCJHIjoyMiwiQiI6MzB9fSwiTGluZVdlaWdodCI6MC4wLCJMaW5lVHlwZSI6MCwiUGFyZW50U3R5bGUiOm51bGx9LCJQYXJlbnRTdHlsZSI6bnVsbH0sIk1hcmdpbiI6eyIkaWQiOiI1NDY1IiwiVG9wIjowLjAsIkxlZnQiOjAuMCwiUmlnaHQiOjAuMCwiQm90dG9tIjowLjB9LCJQYWRkaW5nIjp7IiRpZCI6IjU0NjYiLCJUb3AiOjAuMCwiTGVmdCI6MC4wLCJSaWdodCI6MC4wLCJCb3R0b20iOjAuMH0sIklzVmlzaWJsZSI6dHJ1ZSwiV2lkdGgiOjAuMCwiSGVpZ2h0IjowLjAsIkJvcmRlclN0eWxlIjp7IiRpZCI6IjU0NjciLCJMaW5lQ29sb3IiOm51bGwsIkxpbmVXZWlnaHQiOjAuMCwiTGluZVR5cGUiOjAsIlBhcmVudFN0eWxlIjpudWxsfSwiUGFyZW50U3R5bGUiOm51bGx9LCJNYXJnaW4iOnsiJGlkIjoiNTQ2OCIsIlRvcCI6MC4wLCJMZWZ0IjowLjAsIlJpZ2h0IjowLjAsIkJvdHRvbSI6MC4wfSwiUGFkZGluZyI6eyIkaWQiOiI1NDY5IiwiVG9wIjowLjAsIkxlZnQiOjAuMCwiUmlnaHQiOjAuMCwiQm90dG9tIjowLjB9LCJJc1Zpc2libGUiOnRydWUsIldpZHRoIjowLjAsIkhlaWdodCI6MC4wLCJCb3JkZXJTdHlsZSI6eyIkaWQiOiI1NDcwIiwiTGluZUNvbG9yIjpudWxsLCJMaW5lV2VpZ2h0IjowLjAsIkxpbmVUeXBlIjowLCJQYXJlbnRTdHlsZSI6bnVsbH0sIlBhcmVudFN0eWxlIjpudWxsfSx7IiRpZCI6IjU0NzEiLCJTdHlsZUlkIjoiYjI0ZjgwNDUtZjY5Yi00YTQzLTgyOWYtYTU2NTAzZmRjZDY5IiwiSGVhZGVyU3R5bGUiOnsiJGlkIjoiNTQ3MiIsIlRleHRJc1ZlcnRpY2FsIjpmYWxzZSwiVGV4dFN0eWxlIjp7IiRpZCI6IjU0NzMiLCJGb250U2V0dGluZ3MiOnsiJGlkIjoiNTQ3NCIsIkZvbnRTaXplIjoxMSwiRm9udE5hbWUiOiJDYWxpYnJpIiwiSXNCb2xkIjpmYWxzZSwiSXNJdGFsaWMiOmZhbHNlLCJJc1VuZGVybGluZWQiOmZhbHNlLCJQYXJlbnRTdHlsZSI6bnVsbH0sIkF1dG9TaXplIjoyLCJGb3JlZ3JvdW5kIjp7IiRpZCI6IjU0NzUiLCJDb2xvciI6eyIkaWQiOiI1NDc2IiwiQSI6MjU1LCJSIjoyNTUsIkciOjI1NSwiQiI6MjU1fX0sIk1heFdpZHRoIjoiSW5maW5pdHkiLCJNYXhIZWlnaHQiOiJJbmZpbml0eSIsIlNtYXJ0Rm9yZWdyb3VuZElzQWN0aXZlIjpmYWxzZSwiSG9yaXpvbnRhbEFsaWdubWVudCI6MSwiVmVydGljYWxBbGlnbm1lbnQiOjAsIlNtYXJ0Rm9yZWdyb3VuZCI6bnVsbCwiQmFja2dyb3VuZEZpbGxUeXBlIjowLCJNYXJnaW4iOnsiJGlkIjoiNTQ3NyIsIlRvcCI6MC4wLCJMZWZ0IjowLjAsIlJpZ2h0IjowLjAsIkJvdHRvbSI6MC4wfSwiUGFkZGluZyI6eyIkaWQiOiI1NDc4IiwiVG9wIjowLjAsIkxlZnQiOjAuMCwiUmlnaHQiOjAuMCwiQm90dG9tIjowLjB9LCJCYWNrZ3JvdW5kIjp7IiRpZCI6IjU0NzkiLCJDb2xvciI6eyIkaWQiOiI1NDgwIiwiQSI6MjU1LCJSIjoyNTUsIkciOjI1NSwiQiI6MjU1fX0sIklzVmlzaWJsZSI6dHJ1ZSwiV2lkdGgiOjAuMCwiSGVpZ2h0IjowLjAsIkJvcmRlclN0eWxlIjpudWxsLCJQYXJlbnRTdHlsZSI6bnVsbH0sIlJlY3RhbmdsZVN0eWxlIjp7IiRpZCI6IjU0ODEiLCJNYXJnaW4iOnsiJGlkIjoiNTQ4MiIsIlRvcCI6MC4wLCJMZWZ0IjowLjAsIlJpZ2h0IjowLjAsIkJvdHRvbSI6MC4wfSwiUGFkZGluZyI6eyIkaWQiOiI1NDgzIiwiVG9wIjowLjAsIkxlZnQiOjAuMCwiUmlnaHQiOjAuMCwiQm90dG9tIjowLjB9LCJCYWNrZ3JvdW5kIjp7IiRpZCI6IjU0ODQiLCJDb2xvciI6eyIkaWQiOiI1NDg1IiwiQSI6MjU1LCJSIjoyNSwiRyI6MTA3LCJCIjozNn19LCJJc1Zpc2libGUiOnRydWUsIldpZHRoIjowLjAsIkhlaWdodCI6MC4wLCJCb3JkZXJTdHlsZSI6eyIkaWQiOiI1NDg2IiwiTGluZUNvbG9yIjp7IiRpZCI6IjU0ODciLCIkdHlwZSI6Ik5MUkUuQ29tbW9uLkRvbS5Tb2xpZENvbG9yQnJ1c2gsIE5MUkUuQ29tbW9uIiwiQ29sb3IiOnsiJGlkIjoiNTQ4OCIsIkEiOjI1NSwiUiI6MjU1LCJHIjoyNTUsIkIiOjI1NX19LCJMaW5lV2VpZ2h0IjowLjAsIkxpbmVUeXBlIjowLCJQYXJlbnRTdHlsZSI6bnVsbH0sIlBhcmVudFN0eWxlIjpudWxsfSwiTWFyZ2luIjp7IiRpZCI6IjU0ODkiLCJUb3AiOjAuMCwiTGVmdCI6MC4wLCJSaWdodCI6MC4wLCJCb3R0b20iOjAuMH0sIlBhZGRpbmciOnsiJGlkIjoiNTQ5MCIsIlRvcCI6MC4wLCJMZWZ0IjowLjAsIlJpZ2h0IjowLjAsIkJvdHRvbSI6MC4wfSwiQmFja2dyb3VuZCI6bnVsbCwiSXNWaXNpYmxlIjp0cnVlLCJXaWR0aCI6MC4wLCJIZWlnaHQiOjAuMCwiQm9yZGVyU3R5bGUiOm51bGwsIlBhcmVudFN0eWxlIjpudWxsfSwiQmFja2dyb3VuZFN0eWxlIjp7IiRpZCI6IjU0OTEiLCJNYXJnaW4iOnsiJGlkIjoiNTQ5MiIsIlRvcCI6MC4wLCJMZWZ0IjowLjAsIlJpZ2h0IjowLjAsIkJvdHRvbSI6MC4wfSwiUGFkZGluZyI6eyIkaWQiOiI1NDkzIiwiVG9wIjowLjAsIkxlZnQiOjAuMCwiUmlnaHQiOjAuMCwiQm90dG9tIjowLjB9LCJCYWNrZ3JvdW5kIjp7IiRpZCI6IjU0OTQiLCJDb2xvciI6eyIkaWQiOiI1NDk1IiwiQSI6NTEsIlIiOjIwMCwiRyI6MjAwLCJCIjoyMDB9fSwiSXNWaXNpYmxlIjp0cnVlLCJXaWR0aCI6MC4wLCJIZWlnaHQiOjAuMCwiQm9yZGVyU3R5bGUiOnsiJGlkIjoiNTQ5NiIsIkxpbmVDb2xvciI6eyIkaWQiOiI1NDk3IiwiJHR5cGUiOiJOTFJFLkNvbW1vbi5Eb20uU29saWRDb2xvckJydXNoLCBOTFJFLkNvbW1vbiIsIkNvbG9yIjp7IiRpZCI6IjU0OTgiLCJBIjoyNTUsIlIiOjIzNCwiRyI6MjIsIkIiOjMwfX0sIkxpbmVXZWlnaHQiOjAuMCwiTGluZVR5cGUiOjAsIlBhcmVudFN0eWxlIjpudWxsfSwiUGFyZW50U3R5bGUiOm51bGx9LCJJc0Fib3ZlVGltZWJhbmQiOmZhbHNlLCJTcGFjaW5nIjozLCJEZWZhdWx0U3dpbWxhbmVUYXNrU3R5bGUiOnsiJGlkIjoiNTQ5OSIsIiR0eXBlIjoiTkxSRS5Db21tb24uRG9tLlN0eWxlcy5FeHBsaWNpdFNldGFibGVUYXNrU3R5bGUsIE5MUkUuQ29tbW9uIiwiU2hhcGUiOjEsIlNoYXBlVGhpY2tuZXNzIjowLCJEdXJhdGlvbkZvcm1hdCI6MCwiSW5jbHVkZU5vbldvcmtpbmdEYXlzSW5EdXJhdGlvbiI6ZmFsc2UsIlBlcmNlbnRhZ2VDb21wbGV0ZVN0eWxlIjp7IiRpZCI6IjU1MDAiLCJGb250U2V0dGluZ3MiOnsiJGlkIjoiNTUwMSIsIkZvbnRTaXplIjoxMCwiRm9udE5hbWUiOiJDYWxpYnJpIiwiSXNCb2xkIjpmYWxzZSwiSXNJdGFsaWMiOmZhbHNlLCJJc1VuZGVybGluZWQiOmZhbHNlLCJQYXJlbnRTdHlsZSI6bnVsbH0sIkF1dG9TaXplIjowLCJGb3JlZ3JvdW5kIjp7IiRpZCI6IjU1MDIiLCJDb2xvciI6eyIkaWQiOiI1NTAzIiwiQSI6MjU1LCJSIjoyMzIsIkciOjIzMiwiQiI6MjMyfX0sIk1heFdpZHRoIjoyMDAuMCwiTWF4SGVpZ2h0IjoiSW5maW5pdHkiLCJTbWFydEZvcmVncm91bmRJc0FjdGl2ZSI6ZmFsc2UsIkhvcml6b250YWxBbGlnbm1lbnQiOjEsIlZlcnRpY2FsQWxpZ25tZW50IjoxLCJTbWFydEZvcmVncm91bmQiOm51bGwsIkJhY2tncm91bmRGaWxsVHlwZSI6MCwiTWFyZ2luIjp7IiRpZCI6IjU1MDQiLCJUb3AiOjAuMCwiTGVmdCI6MC4wLCJSaWdodCI6MC4wLCJCb3R0b20iOjAuMH0sIlBhZGRpbmciOnsiJGlkIjoiNTUwNSIsIlRvcCI6MC4wLCJMZWZ0IjowLjAsIlJpZ2h0IjowLjAsIkJvdHRvbSI6MC4wfSwiQmFja2dyb3VuZCI6eyIkaWQiOiI1NTA2IiwiQ29sb3IiOnsiJGlkIjoiNTUwNyIsIkEiOjg5LCJSIjowLCJHIjowLCJCIjowfX0sIklzVmlzaWJsZSI6dHJ1ZSwiV2lkdGgiOjAuMCwiSGVpZ2h0IjowLjAsIkJvcmRlclN0eWxlIjp7IiRpZCI6IjU1MDgiLCJMaW5lQ29sb3IiOm51bGwsIkxpbmVXZWlnaHQiOjAuMCwiTGluZVR5cGUiOjAsIlBhcmVudFN0eWxlIjpudWxsfSwiUGFyZW50U3R5bGUiOm51bGx9LCJEdXJhdGlvblN0eWxlIjp7IiRpZCI6IjU1MDkiLCJGb250U2V0dGluZ3MiOnsiJGlkIjoiNTUxMCIsIkZvbnRTaXplIjoxMCwiRm9udE5hbWUiOiJDYWxpYnJpIiwiSXNCb2xkIjpmYWxzZSwiSXNJdGFsaWMiOmZhbHNlLCJJc1VuZGVybGluZWQiOmZhbHNlLCJQYXJlbnRTdHlsZSI6bnVsbH0sIkF1dG9TaXplIjowLCJGb3JlZ3JvdW5kIjp7IiRpZCI6IjU1MTEiLCJDb2xvciI6eyIkaWQiOiI1NTEyIiwiQSI6MjU1LCJSIjoyMzcsIkciOjEyNSwiQiI6NDl9fSwiTWF4V2lkdGgiOjIwMC4wLCJNYXhIZWlnaHQiOiJJbmZpbml0eSIsIlNtYXJ0Rm9yZWdyb3VuZElzQWN0aXZlIjpmYWxzZSwiSG9yaXpvbnRhbEFsaWdubWVudCI6MCwiVmVydGljYWxBbGlnbm1lbnQiOjEsIlNtYXJ0Rm9yZWdyb3VuZCI6bnVsbCwiQmFja2dyb3VuZEZpbGxUeXBlIjowLCJNYXJnaW4iOnsiJGlkIjoiNTUxMyIsIlRvcCI6MC4wLCJMZWZ0IjowLjAsIlJpZ2h0IjowLjAsIkJvdHRvbSI6MC4wfSwiUGFkZGluZyI6eyIkaWQiOiI1NTE0IiwiVG9wIjowLjAsIkxlZnQiOjAuMCwiUmlnaHQiOjAuMCwiQm90dG9tIjowLjB9LCJCYWNrZ3JvdW5kIjp7IiRpZCI6IjU1MTUiLCJDb2xvciI6eyIkaWQiOiI1NTE2IiwiQSI6MjU1LCJSIjoyMzcsIkciOjEyNSwiQiI6NDl9fSwiSXNWaXNpYmxlIjp0cnVlLCJXaWR0aCI6MC4wLCJIZWlnaHQiOjAuMCwiQm9yZGVyU3R5bGUiOnsiJGlkIjoiNTUxNyIsIkxpbmVDb2xvciI6bnVsbCwiTGluZVdlaWdodCI6MC4wLCJMaW5lVHlwZSI6MCwiUGFyZW50U3R5bGUiOm51bGx9LCJQYXJlbnRTdHlsZSI6bnVsbH0sIkhvcml6b250YWxDb25uZWN0b3JTdHlsZSI6eyIkaWQiOiI1NTE4IiwiTGluZUNvbG9yIjp7IiRpZCI6IjU1MTkiLCIkdHlwZSI6Ik5MUkUuQ29tbW9uLkRvbS5Tb2xpZENvbG9yQnJ1c2gsIE5MUkUuQ29tbW9uIiwiQ29sb3IiOnsiJGlkIjoiNTUyMCIsIkEiOjI1NSwiUiI6MCwiRyI6MCwiQiI6MH19LCJMaW5lV2VpZ2h0IjowLjAsIkxpbmVUeXBlIjowLCJQYXJlbnRTdHlsZSI6bnVsbH0sIlZlcnRpY2FsQ29ubmVjdG9yU3R5bGUiOnsiJGlkIjoiNTUyMSIsIkxpbmVDb2xvciI6eyIkaWQiOiI1NTIyIiwiJHR5cGUiOiJOTFJFLkNvbW1vbi5Eb20uU29saWRDb2xvckJydXNoLCBOTFJFLkNvbW1vbiIsIkNvbG9yIjp7IiRpZCI6IjU1MjMiLCJBIjoyNTUsIlIiOjAsIkciOjAsIkIiOjB9fSwiTGluZVdlaWdodCI6MC4wLCJMaW5lVHlwZSI6MCwiUGFyZW50U3R5bGUiOm51bGx9LCJNYXJnaW4iOm51bGwsIlN0YXJ0RGF0ZVBvc2l0aW9uIjozLCJFbmREYXRlUG9zaXRpb24iOjMsIkRhdGVJc1Zpc2libGUiOnRydWUsIlRpdGxlUG9zaXRpb24iOjQsIkR1cmF0aW9uUG9zaXRpb24iOjYsIlBlcmNlbnRhZ2VDb21wbGV0ZWRQb3NpdGlvbiI6MiwiVmFyaWFuY2VQb3NpdGlvbiI6NiwiU3BhY2luZyI6MywiSXNCZWxvd1RpbWViYW5kIjpmYWxzZSwiUGVyY2VudGFnZUNvbXBsZXRlU2hhcGVPcGFjaXR5IjozNSwiQmFzZWxpbmVTdHlsZSI6eyIkaWQiOiI1NTI0IiwiU2hhcGVTdHlsZSI6eyIkaWQiOiI1NTI1IiwiTWFyZ2luIjp7IiRpZCI6IjU1MjYiLCJUb3AiOjAuMCwiTGVmdCI6MC4wLCJSaWdodCI6MC4wLCJCb3R0b20iOjAuMH0sIlBhZGRpbmciOnsiJGlkIjoiNTUyNyIsIlRvcCI6MC4wLCJMZWZ0IjowLjAsIlJpZ2h0IjowLjAsIkJvdHRvbSI6MC4wfSwiQmFja2dyb3VuZCI6eyIkaWQiOiI1NTI4IiwiQ29sb3IiOnsiJGlkIjoiNTUyOSIsIkEiOjE1MywiUiI6MCwiRyI6MCwiQiI6MH19LCJJc1Zpc2libGUiOnRydWUsIldpZHRoIjowLjAsIkhlaWdodCI6MC4wLCJCb3JkZXJTdHlsZSI6eyIkaWQiOiI1NTMwIiwiTGluZUNvbG9yIjpudWxsLCJMaW5lV2VpZ2h0IjowLjAsIkxpbmVUeXBlIjowLCJQYXJlbnRTdHlsZSI6bnVsbH0sIlBhcmVudFN0eWxlIjpudWxsfSwiTWFyZ2luIjp7IiRpZCI6IjU1MzEiLCJUb3AiOjAuMCwiTGVmdCI6MC4wLCJSaWdodCI6MC4wLCJCb3R0b20iOjAuMH0sIlBhZGRpbmciOnsiJGlkIjoiNTUzMiIsIlRvcCI6MC4wLCJMZWZ0IjowLjAsIlJpZ2h0IjowLjAsIkJvdHRvbSI6MC4wfSwiQmFja2dyb3VuZCI6bnVsbCwiSXNWaXNpYmxlIjp0cnVlLCJXaWR0aCI6MC4wLCJIZWlnaHQiOjAuMCwiQm9yZGVyU3R5bGUiOm51bGwsIlBhcmVudFN0eWxlIjpudWxsfSwiU2hhcGVTdHlsZSI6eyIkaWQiOiI1NTMzIiwiTWFyZ2luIjp7IiRpZCI6IjU1MzQiLCJUb3AiOjAuMCwiTGVmdCI6NC4wLCJSaWdodCI6NC4wLCJCb3R0b20iOjAuMH0sIlBhZGRpbmciOnsiJGlkIjoiNTUzNSIsIlRvcCI6MC4wLCJMZWZ0IjowLjAsIlJpZ2h0IjowLjAsIkJvdHRvbSI6MC4wfSwiQmFja2dyb3VuZCI6eyIkaWQiOiI1NTM2IiwiQ29sb3IiOnsiJGlkIjoiNTUzNyIsIkEiOjI1NSwiUiI6MjUsIkciOjEwNywiQiI6MzZ9fSwiSXNWaXNpYmxlIjp0cnVlLCJXaWR0aCI6MC4wLCJIZWlnaHQiOjEwLjAsIkJvcmRlclN0eWxlIjp7IiRpZCI6IjU1MzgiLCJMaW5lQ29sb3IiOnsiJGlkIjoiNTUzOSIsIiR0eXBlIjoiTkxSRS5Db21tb24uRG9tLlNvbGlkQ29sb3JCcnVzaCwgTkxSRS5Db21tb24iLCJDb2xvciI6eyIkaWQiOiI1NTQwIiwiQSI6MjU1LCJSIjoyMzQsIkciOjIyLCJCIjozMH19LCJMaW5lV2VpZ2h0IjowLjAsIkxpbmVUeXBlIjowLCJQYXJlbnRTdHlsZSI6bnVsbH0sIlBhcmVudFN0eWxlIjpudWxsfSwiVGl0bGVTdHlsZSI6eyIkaWQiOiI1NTQxIiwiRm9udFNldHRpbmdzIjp7IiRpZCI6IjU1NDIiLCJGb250U2l6ZSI6MTEsIkZvbnROYW1lIjoiQ2FsaWJyaSIsIklzQm9sZCI6ZmFsc2UsIklzSXRhbGljIjpmYWxzZSwiSXNVbmRlcmxpbmVkIjpmYWxzZSwiUGFyZW50U3R5bGUiOm51bGx9LCJBdXRvU2l6ZSI6MCwiRm9yZWdyb3VuZCI6eyIkaWQiOiI1NTQzIiwiQ29sb3IiOnsiJGlkIjoiNTU0NC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1NTQ1IiwiVG9wIjowLjAsIkxlZnQiOjAuMCwiUmlnaHQiOjAuMCwiQm90dG9tIjowLjB9LCJQYWRkaW5nIjp7IiRpZCI6IjU1NDYiLCJUb3AiOjAuMCwiTGVmdCI6MC4wLCJSaWdodCI6MC4wLCJCb3R0b20iOjAuMH0sIkJhY2tncm91bmQiOnsiJGlkIjoiNTU0NyIsIkNvbG9yIjp7IiRpZCI6IjU1NDgiLCJBIjoyNTUsIlIiOjAsIkciOjAsIkIiOjB9fSwiSXNWaXNpYmxlIjp0cnVlLCJXaWR0aCI6MC4wLCJIZWlnaHQiOjAuMCwiQm9yZGVyU3R5bGUiOnsiJGlkIjoiNTU0OSIsIkxpbmVDb2xvciI6bnVsbCwiTGluZVdlaWdodCI6MC4wLCJMaW5lVHlwZSI6MCwiUGFyZW50U3R5bGUiOm51bGx9LCJQYXJlbnRTdHlsZSI6bnVsbH0sIkRhdGVTdHlsZSI6eyIkaWQiOiI1NTUwIiwiRm9udFNldHRpbmdzIjp7IiRpZCI6IjU1NTEiLCJGb250U2l6ZSI6MTAsIkZvbnROYW1lIjoiQ2FsaWJyaSIsIklzQm9sZCI6ZmFsc2UsIklzSXRhbGljIjpmYWxzZSwiSXNVbmRlcmxpbmVkIjpmYWxzZSwiUGFyZW50U3R5bGUiOm51bGx9LCJBdXRvU2l6ZSI6MCwiRm9yZWdyb3VuZCI6eyIkaWQiOiI1NTUyIiwiQ29sb3IiOnsiJGlkIjoiNTU1MyIsIkEiOjI1NSwiUiI6MTQsIkciOjQwLCJCIjo2NX19LCJNYXhXaWR0aCI6MjAwLjAsIk1heEhlaWdodCI6IkluZmluaXR5IiwiU21hcnRGb3JlZ3JvdW5kSXNBY3RpdmUiOmZhbHNlLCJIb3Jpem9udGFsQWxpZ25tZW50IjoyLCJWZXJ0aWNhbEFsaWdubWVudCI6MSwiU21hcnRGb3JlZ3JvdW5kIjpudWxsLCJCYWNrZ3JvdW5kRmlsbFR5cGUiOjAsIk1hcmdpbiI6eyIkaWQiOiI1NTU0IiwiVG9wIjowLjAsIkxlZnQiOjAuMCwiUmlnaHQiOjAuMCwiQm90dG9tIjowLjB9LCJQYWRkaW5nIjp7IiRpZCI6IjU1NTUiLCJUb3AiOjAuMCwiTGVmdCI6MC4wLCJSaWdodCI6MC4wLCJCb3R0b20iOjAuMH0sIkJhY2tncm91bmQiOnsiJGlkIjoiNTU1NiIsIkNvbG9yIjp7IiRpZCI6IjU1NTciLCJBIjoyNTUsIlIiOjE0LCJHIjo0MCwiQiI6NjV9fSwiSXNWaXNpYmxlIjp0cnVlLCJXaWR0aCI6MC4wLCJIZWlnaHQiOjAuMCwiQm9yZGVyU3R5bGUiOnsiJGlkIjoiNTU1OCIsIkxpbmVDb2xvciI6bnVsbCwiTGluZVdlaWdodCI6MC4wLCJMaW5lVHlwZSI6MCwiUGFyZW50U3R5bGUiOm51bGx9LCJQYXJlbnRTdHlsZSI6bnVsbH0sIkRhdGVGb3JtYXQiOnsiJGlkIjoiNTU1OS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1NTYwIiwiRm9ybWF0IjowLCJJc1Zpc2libGUiOmZhbHNlLCJMYXN0S25vd25WaXNpYmlsaXR5U3RhdGUiOmZhbHNlfSwiSXNWaXNpYmxlIjp0cnVlLCJWYXJpYW5jZVN0eWxlIjp7IiRpZCI6IjU1NjEiLCJUZXh0U3R5bGUiOnsiJGlkIjoiNTU2MiIsIkZvbnRTZXR0aW5ncyI6eyIkaWQiOiI1NTYzIiwiRm9udFNpemUiOjExLCJGb250TmFtZSI6IkNhbGlicmkiLCJJc0JvbGQiOmZhbHNlLCJJc0l0YWxpYyI6ZmFsc2UsIklzVW5kZXJsaW5lZCI6ZmFsc2UsIlBhcmVudFN0eWxlIjpudWxsfSwiQXV0b1NpemUiOjAsIkZvcmVncm91bmQiOnsiJGlkIjoiNTU2NCIsIkNvbG9yIjp7IiRpZCI6IjU1NjU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NTU2NiIsIlRvcCI6MC4wLCJMZWZ0IjowLjAsIlJpZ2h0IjowLjAsIkJvdHRvbSI6MC4wfSwiUGFkZGluZyI6eyIkaWQiOiI1NTY3IiwiVG9wIjowLjAsIkxlZnQiOjAuMCwiUmlnaHQiOjAuMCwiQm90dG9tIjowLjB9LCJCYWNrZ3JvdW5kIjp7IiRpZCI6IjU1NjgiLCJDb2xvciI6eyIkaWQiOiI1NTY5IiwiQSI6MCwiUiI6MCwiRyI6MCwiQiI6MH19LCJJc1Zpc2libGUiOnRydWUsIldpZHRoIjowLjAsIkhlaWdodCI6MC4wLCJCb3JkZXJTdHlsZSI6eyIkaWQiOiI1NTcwIiwiTGluZUNvbG9yIjpudWxsLCJMaW5lV2VpZ2h0IjowLjAsIkxpbmVUeXBlIjowLCJQYXJlbnRTdHlsZSI6bnVsbH0sIlBhcmVudFN0eWxlIjpudWxsfSwiUGFyZW50U3R5bGUiOm51bGx9LCJQYXJlbnRTdHlsZSI6bnVsbCwiX2V4cGxpY2l0bHlTZXQiOnsiJGlkIjoiNTU3MSIsIlNoYXBlU3R5bGUiOmZhbHNlLCJUaXRsZVN0eWxlIjpmYWxzZSwiRGF0ZVN0eWxlIjpmYWxzZSwiVmFyaWFuY2VTdHlsZSI6ZmFsc2UsIkhvcml6b250YWxDb25uZWN0b3JTdHlsZSI6ZmFsc2UsIlZlcnRpY2FsQ29ubmVjdG9yU3R5bGUiOmZhbHNlLCJQZXJjZW50YWdlQ29tcGxldGVTaGFwZU9wYWNpdHkiOmZhbHNlLCJTaGFwZSI6ZmFsc2UsIlNoYXBlVGhpY2tuZXNzIjpmYWxzZSwiRHVyYXRpb25Gb3JtYXQiOmZhbHNlLCJJbmNsdWRlTm9uV29ya2luZ0RheXNJbkR1cmF0aW9uIjpmYWxzZSwiTWFyZ2luIjpmYWxzZSwiU3RhcnREYXRlUG9zaXRpb24iOmZhbHNlLCJFbmREYXRlUG9zaXRpb24iOmZhbHNlLCJUaXRsZVBvc2l0aW9uIjpmYWxzZSwiRHVyYXRpb25Qb3NpdGlvbiI6ZmFsc2UsIlBlcmNlbnRhZ2VDb21wbGV0ZWRQb3NpdGlvbiI6ZmFsc2UsIlZhcmlhbmNlUG9zaXRpb24iOmZhbHNlLCJTcGFjaW5nIjpmYWxzZSwiSXNCZWxvd1RpbWViYW5kIjpmYWxzZSwiRGF0ZUZvcm1hdCI6ZmFsc2UsIldlZWtOdW1iZXJpbmciOmZhbHNlLCJJc1Zpc2libGUiOmZhbHNlfX0sIkRlZmF1bHRTd2ltbGFuZU1vdFN0eWxlIjp7IiRpZCI6IjU1NzIiLCJTaGFwZSI6MSwiQ29ubmVjdG9yTWFyZ2luIjp7IiRpZCI6IjU1NzMiLCJUb3AiOjAuMCwiTGVmdCI6Mi4wLCJSaWdodCI6Mi4wLCJCb3R0b20iOjAuMH0sIkNvbm5lY3RvclN0eWxlIjp7IiRpZCI6IjU1NzQiLCJMaW5lQ29sb3IiOnsiJGlkIjoiNTU3NSIsIiR0eXBlIjoiTkxSRS5Db21tb24uRG9tLlNvbGlkQ29sb3JCcnVzaCwgTkxSRS5Db21tb24iLCJDb2xvciI6eyIkaWQiOiI1NTc2IiwiQSI6MTI3LCJSIjoxMywiRyI6NTMsIkIiOjE4fX0sIkxpbmVXZWlnaHQiOjEuMCwiTGluZVR5cGUiOjAsIlBhcmVudFN0eWxlIjpudWxsfSwiSXNCZWxvd1RpbWViYW5kIjpmYWxzZSwiUG9zaXRpb25PblRhc2siOjEsIkhpZGVEYXRlIjpmYWxzZSwiU2hhcGVTaXplIjowLCJTcGFjaW5nIjowLjAsIlBhZGRpbmciOnsiJGlkIjoiNTU3NyIsIlRvcCI6NS4wLCJMZWZ0IjozLjAsIlJpZ2h0IjowLjAsIkJvdHRvbSI6Mi4wfSwiU2hhcGVTdHlsZSI6eyIkaWQiOiI1NTc4IiwiTWFyZ2luIjp7IiRpZCI6IjU1NzkiLCJUb3AiOjAuMCwiTGVmdCI6MC4wLCJSaWdodCI6MC4wLCJCb3R0b20iOjAuMH0sIlBhZGRpbmciOnsiJGlkIjoiNTU4MCIsIlRvcCI6MC4wLCJMZWZ0IjowLjAsIlJpZ2h0IjowLjAsIkJvdHRvbSI6MC4wfSwiQmFja2dyb3VuZCI6eyIkaWQiOiI1NTgxIiwiQ29sb3IiOnsiJGlkIjoiNTU4MiIsIkEiOjI1NSwiUiI6MTMsIkciOjUzLCJCIjoxOH19LCJJc1Zpc2libGUiOnRydWUsIldpZHRoIjoxMi4wLCJIZWlnaHQiOjE0LjAsIkJvcmRlclN0eWxlIjp7IiRpZCI6IjU1ODMiLCJMaW5lQ29sb3IiOnsiJGlkIjoiNTU4NCIsIiR0eXBlIjoiTkxSRS5Db21tb24uRG9tLlNvbGlkQ29sb3JCcnVzaCwgTkxSRS5Db21tb24iLCJDb2xvciI6eyIkaWQiOiI1NTg1IiwiQSI6MjU1LCJSIjoyNTUsIkciOjI1NSwiQiI6MjU1fX0sIkxpbmVXZWlnaHQiOjAuMCwiTGluZVR5cGUiOjAsIlBhcmVudFN0eWxlIjpudWxsfSwiUGFyZW50U3R5bGUiOm51bGx9LCJUaXRsZVN0eWxlIjp7IiRpZCI6IjU1ODYiLCJGb250U2V0dGluZ3MiOnsiJGlkIjoiNTU4NyIsIkZvbnRTaXplIjoxMSwiRm9udE5hbWUiOiJDYWxpYnJpIiwiSXNCb2xkIjpmYWxzZSwiSXNJdGFsaWMiOmZhbHNlLCJJc1VuZGVybGluZWQiOmZhbHNlLCJQYXJlbnRTdHlsZSI6bnVsbH0sIkF1dG9TaXplIjowLCJGb3JlZ3JvdW5kIjp7IiRpZCI6IjU1ODgiLCJDb2xvciI6eyIkaWQiOiI1NTg5IiwiQSI6MjU1LCJSIjowLCJHIjowLCJCIjowfX0sIk1heFdpZHRoIjoyMDAuMCwiTWF4SGVpZ2h0IjoiSW5maW5pdHkiLCJTbWFydEZvcmVncm91bmRJc0FjdGl2ZSI6ZmFsc2UsIkhvcml6b250YWxBbGlnbm1lbnQiOjEsIlZlcnRpY2FsQWxpZ25tZW50IjoxLCJTbWFydEZvcmVncm91bmQiOm51bGwsIkJhY2tncm91bmRGaWxsVHlwZSI6MCwiTWFyZ2luIjp7IiRpZCI6IjU1OTAiLCJUb3AiOjAuMCwiTGVmdCI6MC4wLCJSaWdodCI6MC4wLCJCb3R0b20iOjAuMH0sIlBhZGRpbmciOnsiJGlkIjoiNTU5MSIsIlRvcCI6MC4wLCJMZWZ0IjowLjAsIlJpZ2h0IjowLjAsIkJvdHRvbSI6MC4wfSwiQmFja2dyb3VuZCI6eyIkaWQiOiI1NTkyIiwiQ29sb3IiOnsiJGlkIjoiNTU5MyIsIkEiOjI1NSwiUiI6MCwiRyI6MCwiQiI6MH19LCJJc1Zpc2libGUiOnRydWUsIldpZHRoIjowLjAsIkhlaWdodCI6MC4wLCJCb3JkZXJTdHlsZSI6eyIkaWQiOiI1NTk0IiwiTGluZUNvbG9yIjpudWxsLCJMaW5lV2VpZ2h0IjowLjAsIkxpbmVUeXBlIjowLCJQYXJlbnRTdHlsZSI6bnVsbH0sIlBhcmVudFN0eWxlIjpudWxsfSwiRGF0ZVN0eWxlIjp7IiRpZCI6IjU1OTUiLCJGb250U2V0dGluZ3MiOnsiJGlkIjoiNTU5NiIsIkZvbnRTaXplIjoxMCwiRm9udE5hbWUiOiJDYWxpYnJpIiwiSXNCb2xkIjpmYWxzZSwiSXNJdGFsaWMiOmZhbHNlLCJJc1VuZGVybGluZWQiOmZhbHNlLCJQYXJlbnRTdHlsZSI6bnVsbH0sIkF1dG9TaXplIjowLCJGb3JlZ3JvdW5kIjp7IiRpZCI6IjU1OTciLCJDb2xvciI6eyIkaWQiOiI1NTk4IiwiQSI6MjU1LCJSIjoxNCwiRyI6NDAsIkIiOjY1fX0sIk1heFdpZHRoIjoyMDAuMCwiTWF4SGVpZ2h0IjoiSW5maW5pdHkiLCJTbWFydEZvcmVncm91bmRJc0FjdGl2ZSI6ZmFsc2UsIkhvcml6b250YWxBbGlnbm1lbnQiOjEsIlZlcnRpY2FsQWxpZ25tZW50IjoxLCJTbWFydEZvcmVncm91bmQiOm51bGwsIkJhY2tncm91bmRGaWxsVHlwZSI6MCwiTWFyZ2luIjp7IiRpZCI6IjU1OTkiLCJUb3AiOjAuMCwiTGVmdCI6MC4wLCJSaWdodCI6MC4wLCJCb3R0b20iOjAuMH0sIlBhZGRpbmciOnsiJGlkIjoiNTYwMCIsIlRvcCI6MC4wLCJMZWZ0IjowLjAsIlJpZ2h0IjowLjAsIkJvdHRvbSI6MC4wfSwiQmFja2dyb3VuZCI6eyIkaWQiOiI1NjAxIiwiQ29sb3IiOnsiJGlkIjoiNTYwMiIsIkEiOjI1NSwiUiI6MTQsIkciOjQwLCJCIjo2NX19LCJJc1Zpc2libGUiOnRydWUsIldpZHRoIjowLjAsIkhlaWdodCI6MC4wLCJCb3JkZXJTdHlsZSI6eyIkaWQiOiI1NjAzIiwiTGluZUNvbG9yIjpudWxsLCJMaW5lV2VpZ2h0IjowLjAsIkxpbmVUeXBlIjowLCJQYXJlbnRTdHlsZSI6bnVsbH0sIlBhcmVudFN0eWxlIjpudWxsfSwiRGF0ZUZvcm1hdCI6eyIkaWQiOiI1NjA0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U2MDUiLCJGb3JtYXQiOjAsIklzVmlzaWJsZSI6ZmFsc2UsIkxhc3RLbm93blZpc2liaWxpdHlTdGF0ZSI6ZmFsc2V9LCJJc1Zpc2libGUiOmZhbHNlLCJWYXJpYW5jZVN0eWxlIjp7IiRpZCI6IjU2MDYiLCJUZXh0U3R5bGUiOnsiJGlkIjoiNTYwNyIsIkZvbnRTZXR0aW5ncyI6eyIkaWQiOiI1NjA4IiwiRm9udFNpemUiOjExLCJGb250TmFtZSI6IkNhbGlicmkiLCJJc0JvbGQiOmZhbHNlLCJJc0l0YWxpYyI6ZmFsc2UsIklzVW5kZXJsaW5lZCI6ZmFsc2UsIlBhcmVudFN0eWxlIjpudWxsfSwiQXV0b1NpemUiOjAsIkZvcmVncm91bmQiOnsiJGlkIjoiNTYwOSIsIkNvbG9yIjp7IiRpZCI6IjU2MTA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NTYxMSIsIlRvcCI6MC4wLCJMZWZ0IjowLjAsIlJpZ2h0IjowLjAsIkJvdHRvbSI6MC4wfSwiUGFkZGluZyI6eyIkaWQiOiI1NjEyIiwiVG9wIjowLjAsIkxlZnQiOjAuMCwiUmlnaHQiOjAuMCwiQm90dG9tIjowLjB9LCJCYWNrZ3JvdW5kIjp7IiRpZCI6IjU2MTMiLCJDb2xvciI6eyIkaWQiOiI1NjE0IiwiQSI6MCwiUiI6MCwiRyI6MCwiQiI6MH19LCJJc1Zpc2libGUiOmZhbHNlLCJXaWR0aCI6MC4wLCJIZWlnaHQiOjAuMCwiQm9yZGVyU3R5bGUiOnsiJGlkIjoiNTYxNSIsIkxpbmVDb2xvciI6bnVsbCwiTGluZVdlaWdodCI6MC4wLCJMaW5lVHlwZSI6MCwiUGFyZW50U3R5bGUiOm51bGx9LCJQYXJlbnRTdHlsZSI6bnVsbH0sIlBhcmVudFN0eWxlIjpudWxsfSwiUGFyZW50U3R5bGUiOm51bGx9LCJEZWZhdWx0U3dpbWxhbmVNaWxlc3RvbmVTdHlsZSI6eyIkaWQiOiI1NjE2IiwiVGl0bGVQb3NpdGlvbiI6IkxlZnQiLCJEYXRlUG9zaXRpb24iOiJSaWdodCIsIlZhcmlhbmNlUG9zaXRpb24iOiJSaWdodCIsIlNoYXBlVHlwZSI6MSwiU2hhcGVTaXplIjowLCJTcGFjaW5nIjo1LCJTaGFwZVN0eWxlIjp7IiRpZCI6IjU2MTciLCJNYXJnaW4iOnsiJGlkIjoiNTYxOCIsIlRvcCI6MC4wLCJMZWZ0IjowLjAsIlJpZ2h0IjowLjAsIkJvdHRvbSI6MC4wfSwiUGFkZGluZyI6eyIkaWQiOiI1NjE5IiwiVG9wIjowLjAsIkxlZnQiOjAuMCwiUmlnaHQiOjAuMCwiQm90dG9tIjowLjB9LCJCYWNrZ3JvdW5kIjp7IiRpZCI6IjU2MjAiLCJDb2xvciI6eyIkaWQiOiI1NjIxIiwiQSI6MjU1LCJSIjoyNSwiRyI6MTA3LCJCIjozNn19LCJJc1Zpc2libGUiOnRydWUsIldpZHRoIjoxMi4wLCJIZWlnaHQiOjE0LjAsIkJvcmRlclN0eWxlIjp7IiRpZCI6IjU2MjIiLCJMaW5lQ29sb3IiOnsiJGlkIjoiNTYyMyIsIiR0eXBlIjoiTkxSRS5Db21tb24uRG9tLlNvbGlkQ29sb3JCcnVzaCwgTkxSRS5Db21tb24iLCJDb2xvciI6eyIkaWQiOiI1NjI0IiwiQSI6MjU1LCJSIjoyMzQsIkciOjIyLCJCIjozMH19LCJMaW5lV2VpZ2h0IjowLjAsIkxpbmVUeXBlIjowLCJQYXJlbnRTdHlsZSI6bnVsbH0sIlBhcmVudFN0eWxlIjpudWxsfSwiVGl0bGVTdHlsZSI6eyIkaWQiOiI1NjI1IiwiRm9udFNldHRpbmdzIjp7IiRpZCI6IjU2MjYiLCJGb250U2l6ZSI6MTEsIkZvbnROYW1lIjoiQ2FsaWJyaSIsIklzQm9sZCI6ZmFsc2UsIklzSXRhbGljIjpmYWxzZSwiSXNVbmRlcmxpbmVkIjpmYWxzZSwiUGFyZW50U3R5bGUiOm51bGx9LCJBdXRvU2l6ZSI6MCwiRm9yZWdyb3VuZCI6eyIkaWQiOiI1NjI3IiwiQ29sb3IiOnsiJGlkIjoiNTYyOCIsIkEiOjI1NSwiUiI6MCwiRyI6MCwiQiI6MH19LCJNYXhXaWR0aCI6MjAwLjAsIk1heEhlaWdodCI6IkluZmluaXR5IiwiU21hcnRGb3JlZ3JvdW5kSXNBY3RpdmUiOmZhbHNlLCJIb3Jpem9udGFsQWxpZ25tZW50IjoyLCJWZXJ0aWNhbEFsaWdubWVudCI6MSwiU21hcnRGb3JlZ3JvdW5kIjpudWxsLCJCYWNrZ3JvdW5kRmlsbFR5cGUiOjAsIk1hcmdpbiI6eyIkaWQiOiI1NjI5IiwiVG9wIjowLjAsIkxlZnQiOjAuMCwiUmlnaHQiOjAuMCwiQm90dG9tIjowLjB9LCJQYWRkaW5nIjp7IiRpZCI6IjU2MzAiLCJUb3AiOjAuMCwiTGVmdCI6MC4wLCJSaWdodCI6MC4wLCJCb3R0b20iOjAuMH0sIkJhY2tncm91bmQiOnsiJGlkIjoiNTYzMSIsIkNvbG9yIjp7IiRpZCI6IjU2MzIiLCJBIjoyNTUsIlIiOjAsIkciOjAsIkIiOjB9fSwiSXNWaXNpYmxlIjp0cnVlLCJXaWR0aCI6MC4wLCJIZWlnaHQiOjAuMCwiQm9yZGVyU3R5bGUiOnsiJGlkIjoiNTYzMyIsIkxpbmVDb2xvciI6bnVsbCwiTGluZVdlaWdodCI6MC4wLCJMaW5lVHlwZSI6MCwiUGFyZW50U3R5bGUiOm51bGx9LCJQYXJlbnRTdHlsZSI6bnVsbH0sIkRhdGVTdHlsZSI6eyIkaWQiOiI1NjM0IiwiRm9udFNldHRpbmdzIjp7IiRpZCI6IjU2MzUiLCJGb250U2l6ZSI6MTAsIkZvbnROYW1lIjoiQ2FsaWJyaSIsIklzQm9sZCI6ZmFsc2UsIklzSXRhbGljIjpmYWxzZSwiSXNVbmRlcmxpbmVkIjpmYWxzZSwiUGFyZW50U3R5bGUiOm51bGx9LCJBdXRvU2l6ZSI6MCwiRm9yZWdyb3VuZCI6eyIkaWQiOiI1NjM2IiwiQ29sb3IiOnsiJGlkIjoiNTYzNyIsIkEiOjI1NSwiUiI6MTQsIkciOjQwLCJCIjo2NX19LCJNYXhXaWR0aCI6MjAwLjAsIk1heEhlaWdodCI6IkluZmluaXR5IiwiU21hcnRGb3JlZ3JvdW5kSXNBY3RpdmUiOmZhbHNlLCJIb3Jpem9udGFsQWxpZ25tZW50IjowLCJWZXJ0aWNhbEFsaWdubWVudCI6MSwiU21hcnRGb3JlZ3JvdW5kIjpudWxsLCJCYWNrZ3JvdW5kRmlsbFR5cGUiOjAsIk1hcmdpbiI6eyIkaWQiOiI1NjM4IiwiVG9wIjowLjAsIkxlZnQiOjAuMCwiUmlnaHQiOjAuMCwiQm90dG9tIjowLjB9LCJQYWRkaW5nIjp7IiRpZCI6IjU2MzkiLCJUb3AiOjAuMCwiTGVmdCI6MC4wLCJSaWdodCI6MC4wLCJCb3R0b20iOjAuMH0sIkJhY2tncm91bmQiOnsiJGlkIjoiNTY0MCIsIkNvbG9yIjp7IiRpZCI6IjU2NDEiLCJBIjoyNTUsIlIiOjE0LCJHIjo0MCwiQiI6NjV9fSwiSXNWaXNpYmxlIjp0cnVlLCJXaWR0aCI6MC4wLCJIZWlnaHQiOjAuMCwiQm9yZGVyU3R5bGUiOnsiJGlkIjoiNTY0MiIsIkxpbmVDb2xvciI6bnVsbCwiTGluZVdlaWdodCI6MC4wLCJMaW5lVHlwZSI6MCwiUGFyZW50U3R5bGUiOm51bGx9LCJQYXJlbnRTdHlsZSI6bnVsbH0sIkRhdGVGb3JtYXQiOnsiJGlkIjoiNTY0My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1NjQ0IiwiRm9ybWF0IjowLCJJc1Zpc2libGUiOmZhbHNlLCJMYXN0S25vd25WaXNpYmlsaXR5U3RhdGUiOmZhbHNlfSwiSXNWaXNpYmxlIjp0cnVlLCJWYXJpYW5jZVN0eWxlIjp7IiRpZCI6IjU2NDUiLCJUZXh0U3R5bGUiOnsiJGlkIjoiNTY0NiIsIkZvbnRTZXR0aW5ncyI6eyIkaWQiOiI1NjQ3IiwiRm9udFNpemUiOjExLCJGb250TmFtZSI6IkNhbGlicmkiLCJJc0JvbGQiOmZhbHNlLCJJc0l0YWxpYyI6ZmFsc2UsIklzVW5kZXJsaW5lZCI6ZmFsc2UsIlBhcmVudFN0eWxlIjpudWxsfSwiQXV0b1NpemUiOjAsIkZvcmVncm91bmQiOnsiJGlkIjoiNTY0OCIsIkNvbG9yIjp7IiRpZCI6IjU2NDk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NTY1MCIsIlRvcCI6MC4wLCJMZWZ0IjowLjAsIlJpZ2h0IjowLjAsIkJvdHRvbSI6MC4wfSwiUGFkZGluZyI6eyIkaWQiOiI1NjUxIiwiVG9wIjowLjAsIkxlZnQiOjAuMCwiUmlnaHQiOjAuMCwiQm90dG9tIjowLjB9LCJCYWNrZ3JvdW5kIjp7IiRpZCI6IjU2NTIiLCJDb2xvciI6eyIkaWQiOiI1NjUzIiwiQSI6MCwiUiI6MCwiRyI6MCwiQiI6MH19LCJJc1Zpc2libGUiOnRydWUsIldpZHRoIjowLjAsIkhlaWdodCI6MC4wLCJCb3JkZXJTdHlsZSI6eyIkaWQiOiI1NjU0IiwiTGluZUNvbG9yIjpudWxsLCJMaW5lV2VpZ2h0IjowLjAsIkxpbmVUeXBlIjowLCJQYXJlbnRTdHlsZSI6bnVsbH0sIlBhcmVudFN0eWxlIjpudWxsfSwiUGFyZW50U3R5bGUiOm51bGx9LCJQYXJlbnRTdHlsZSI6bnVsbH0sIkRlZmF1bHRTd2ltbGFuZUFjdGl2aXR5U3R5bGUiOnsiJGlkIjoiNTY1NSIsIkhlYWRlclN0eWxlIjp7IiRpZCI6IjU2NTYiLCJUZXh0U3R5bGUiOnsiJGlkIjoiNTY1NyIsIkZvbnRTZXR0aW5ncyI6eyIkaWQiOiI1NjU4IiwiRm9udFNpemUiOjExLCJGb250TmFtZSI6IkNhbGlicmkiLCJJc0JvbGQiOmZhbHNlLCJJc0l0YWxpYyI6ZmFsc2UsIklzVW5kZXJsaW5lZCI6ZmFsc2UsIlBhcmVudFN0eWxlIjpudWxsfSwiQXV0b1NpemUiOjIsIkZvcmVncm91bmQiOnsiJGlkIjoiNTY1OSIsIkNvbG9yIjp7IiRpZCI6IjU2NjAiLCJBIjoyNTUsIlIiOjAsIkciOjAsIkIiOjB9fSwiTWF4V2lkdGgiOiJJbmZpbml0eSIsIk1heEhlaWdodCI6IkluZmluaXR5IiwiU21hcnRGb3JlZ3JvdW5kSXNBY3RpdmUiOmZhbHNlLCJIb3Jpem9udGFsQWxpZ25tZW50IjowLCJWZXJ0aWNhbEFsaWdubWVudCI6MCwiU21hcnRGb3JlZ3JvdW5kIjpudWxsLCJCYWNrZ3JvdW5kRmlsbFR5cGUiOjAsIk1hcmdpbiI6eyIkaWQiOiI1NjYxIiwiVG9wIjowLjAsIkxlZnQiOjAuMCwiUmlnaHQiOjAuMCwiQm90dG9tIjowLjB9LCJQYWRkaW5nIjp7IiRpZCI6IjU2NjIiLCJUb3AiOjAuMCwiTGVmdCI6MC4wLCJSaWdodCI6MC4wLCJCb3R0b20iOjAuMH0sIkJhY2tncm91bmQiOnsiJGlkIjoiNTY2MyIsIkNvbG9yIjp7IiRpZCI6IjU2NjQiLCJBIjoyNTUsIlIiOjAsIkciOjAsIkIiOjB9fSwiSXNWaXNpYmxlIjp0cnVlLCJXaWR0aCI6MC4wLCJIZWlnaHQiOjAuMCwiQm9yZGVyU3R5bGUiOm51bGwsIlBhcmVudFN0eWxlIjpudWxsfSwiUmVjdGFuZ2xlU3R5bGUiOnsiJGlkIjoiNTY2NSIsIk1hcmdpbiI6eyIkaWQiOiI1NjY2IiwiVG9wIjowLjAsIkxlZnQiOjAuMCwiUmlnaHQiOjAuMCwiQm90dG9tIjowLjB9LCJQYWRkaW5nIjp7IiRpZCI6IjU2NjciLCJUb3AiOjAuMCwiTGVmdCI6MC4wLCJSaWdodCI6MC4wLCJCb3R0b20iOjAuMH0sIkJhY2tncm91bmQiOnsiJGlkIjoiNTY2OCIsIkNvbG9yIjp7IiRpZCI6IjU2NjkiLCJBIjo2MywiUiI6MjUsIkciOjEwNywiQiI6MzZ9fSwiSXNWaXNpYmxlIjp0cnVlLCJXaWR0aCI6MC4wLCJIZWlnaHQiOjAuMCwiQm9yZGVyU3R5bGUiOnsiJGlkIjoiNTY3MCIsIkxpbmVDb2xvciI6eyIkaWQiOiI1NjcxIiwiJHR5cGUiOiJOTFJFLkNvbW1vbi5Eb20uU29saWRDb2xvckJydXNoLCBOTFJFLkNvbW1vbiIsIkNvbG9yIjp7IiRpZCI6IjU2NzIiLCJBIjoyNTUsIlIiOjI1NSwiRyI6MjU1LCJCIjoyNTV9fSwiTGluZVdlaWdodCI6MC4wLCJMaW5lVHlwZSI6MCwiUGFyZW50U3R5bGUiOm51bGx9LCJQYXJlbnRTdHlsZSI6bnVsbH0sIk1hcmdpbiI6eyIkaWQiOiI1NjczIiwiVG9wIjowLjAsIkxlZnQiOjAuMCwiUmlnaHQiOjAuMCwiQm90dG9tIjowLjB9LCJQYWRkaW5nIjp7IiRpZCI6IjU2NzQiLCJUb3AiOjAuMCwiTGVmdCI6MC4wLCJSaWdodCI6MC4wLCJCb3R0b20iOjAuMH0sIkJhY2tncm91bmQiOm51bGwsIklzVmlzaWJsZSI6dHJ1ZSwiV2lkdGgiOjAuMCwiSGVpZ2h0IjowLjAsIkJvcmRlclN0eWxlIjpudWxsLCJQYXJlbnRTdHlsZSI6bnVsbH0sIkJhY2tncm91bmRTdHlsZSI6eyIkaWQiOiI1Njc1IiwiTWFyZ2luIjp7IiRpZCI6IjU2NzYiLCJUb3AiOjAuMCwiTGVmdCI6MC4wLCJSaWdodCI6MC4wLCJCb3R0b20iOjAuMH0sIlBhZGRpbmciOnsiJGlkIjoiNTY3NyIsIlRvcCI6MC4wLCJMZWZ0IjowLjAsIlJpZ2h0IjowLjAsIkJvdHRvbSI6MC4wfSwiQmFja2dyb3VuZCI6eyIkaWQiOiI1Njc4IiwiQ29sb3IiOnsiJGlkIjoiNTY3OSIsIkEiOjUxLCJSIjoyMDAsIkciOjIwMCwiQiI6MjAwfX0sIklzVmlzaWJsZSI6dHJ1ZSwiV2lkdGgiOjAuMCwiSGVpZ2h0IjowLjAsIkJvcmRlclN0eWxlIjp7IiRpZCI6IjU2ODAiLCJMaW5lQ29sb3IiOnsiJGlkIjoiNTY4MSIsIiR0eXBlIjoiTkxSRS5Db21tb24uRG9tLlNvbGlkQ29sb3JCcnVzaCwgTkxSRS5Db21tb24iLCJDb2xvciI6eyIkaWQiOiI1NjgyIiwiQSI6MjU1LCJSIjoyMzQsIkciOjIyLCJCIjozMH19LCJMaW5lV2VpZ2h0IjowLjAsIkxpbmVUeXBlIjowLCJQYXJlbnRTdHlsZSI6bnVsbH0sIlBhcmVudFN0eWxlIjpudWxsfSwiTWFyZ2luIjp7IiRpZCI6IjU2ODMiLCJUb3AiOjAuMCwiTGVmdCI6MC4wLCJSaWdodCI6MC4wLCJCb3R0b20iOjAuMH0sIlBhZGRpbmciOnsiJGlkIjoiNTY4NCIsIlRvcCI6MC4wLCJMZWZ0IjowLjAsIlJpZ2h0IjowLjAsIkJvdHRvbSI6MC4wfSwiSXNWaXNpYmxlIjp0cnVlLCJXaWR0aCI6MC4wLCJIZWlnaHQiOjAuMCwiQm9yZGVyU3R5bGUiOnsiJGlkIjoiNTY4NSIsIkxpbmVDb2xvciI6bnVsbCwiTGluZVdlaWdodCI6MC4wLCJMaW5lVHlwZSI6MCwiUGFyZW50U3R5bGUiOm51bGx9LCJQYXJlbnRTdHlsZSI6bnVsbH0sIk1hcmdpbiI6eyIkaWQiOiI1Njg2IiwiVG9wIjowLjAsIkxlZnQiOjAuMCwiUmlnaHQiOjAuMCwiQm90dG9tIjowLjB9LCJQYWRkaW5nIjp7IiRpZCI6IjU2ODciLCJUb3AiOjAuMCwiTGVmdCI6MC4wLCJSaWdodCI6MC4wLCJCb3R0b20iOjAuMH0sIklzVmlzaWJsZSI6dHJ1ZSwiV2lkdGgiOjAuMCwiSGVpZ2h0IjowLjAsIkJvcmRlclN0eWxlIjp7IiRpZCI6IjU2ODgiLCJMaW5lQ29sb3IiOm51bGwsIkxpbmVXZWlnaHQiOjAuMCwiTGluZVR5cGUiOjAsIlBhcmVudFN0eWxlIjpudWxsfSwiUGFyZW50U3R5bGUiOm51bGx9LHsiJGlkIjoiNTY4OSIsIlN0eWxlSWQiOiIwNzAyZGVhOC1jMTE0LTRkNzEtYmU0MC1jZDMwNjJjNDY5NzAiLCJIZWFkZXJTdHlsZSI6eyIkaWQiOiI1NjkwIiwiVGV4dElzVmVydGljYWwiOmZhbHNlLCJUZXh0U3R5bGUiOnsiJGlkIjoiNTY5MSIsIkZvbnRTZXR0aW5ncyI6eyIkaWQiOiI1NjkyIiwiRm9udFNpemUiOjExLCJGb250TmFtZSI6IkNhbGlicmkiLCJJc0JvbGQiOmZhbHNlLCJJc0l0YWxpYyI6ZmFsc2UsIklzVW5kZXJsaW5lZCI6ZmFsc2UsIlBhcmVudFN0eWxlIjpudWxsfSwiQXV0b1NpemUiOjIsIkZvcmVncm91bmQiOnsiJGlkIjoiNTY5MyIsIkNvbG9yIjp7IiRpZCI6IjU2OTQiLCJBIjoyNTUsIlIiOjI1NSwiRyI6MjU1LCJCIjoyNTV9fSwiTWF4V2lkdGgiOiJJbmZpbml0eSIsIk1heEhlaWdodCI6IkluZmluaXR5IiwiU21hcnRGb3JlZ3JvdW5kSXNBY3RpdmUiOmZhbHNlLCJIb3Jpem9udGFsQWxpZ25tZW50IjowLCJWZXJ0aWNhbEFsaWdubWVudCI6MCwiU21hcnRGb3JlZ3JvdW5kIjpudWxsLCJCYWNrZ3JvdW5kRmlsbFR5cGUiOjAsIk1hcmdpbiI6eyIkaWQiOiI1Njk1IiwiVG9wIjowLjAsIkxlZnQiOjAuMCwiUmlnaHQiOjAuMCwiQm90dG9tIjowLjB9LCJQYWRkaW5nIjp7IiRpZCI6IjU2OTYiLCJUb3AiOjAuMCwiTGVmdCI6MC4wLCJSaWdodCI6MC4wLCJCb3R0b20iOjAuMH0sIkJhY2tncm91bmQiOnsiJGlkIjoiNTY5NyIsIkNvbG9yIjp7IiRpZCI6IjU2OTgiLCJBIjoyNTUsIlIiOjI1NSwiRyI6MjU1LCJCIjoyNTV9fSwiSXNWaXNpYmxlIjp0cnVlLCJXaWR0aCI6MC4wLCJIZWlnaHQiOjAuMCwiQm9yZGVyU3R5bGUiOm51bGwsIlBhcmVudFN0eWxlIjpudWxsfSwiUmVjdGFuZ2xlU3R5bGUiOnsiJGlkIjoiNTY5OSIsIk1hcmdpbiI6eyIkaWQiOiI1NzAwIiwiVG9wIjowLjAsIkxlZnQiOjAuMCwiUmlnaHQiOjAuMCwiQm90dG9tIjowLjB9LCJQYWRkaW5nIjp7IiRpZCI6IjU3MDEiLCJUb3AiOjAuMCwiTGVmdCI6MC4wLCJSaWdodCI6MC4wLCJCb3R0b20iOjAuMH0sIkJhY2tncm91bmQiOnsiJGlkIjoiNTcwMiIsIkNvbG9yIjp7IiRpZCI6IjU3MDMiLCJBIjoyNTUsIlIiOjE1LCJHIjoxNTgsIkIiOjIxM319LCJJc1Zpc2libGUiOnRydWUsIldpZHRoIjowLjAsIkhlaWdodCI6MC4wLCJCb3JkZXJTdHlsZSI6eyIkaWQiOiI1NzA0IiwiTGluZUNvbG9yIjp7IiRpZCI6IjU3MDUiLCIkdHlwZSI6Ik5MUkUuQ29tbW9uLkRvbS5Tb2xpZENvbG9yQnJ1c2gsIE5MUkUuQ29tbW9uIiwiQ29sb3IiOnsiJGlkIjoiNTcwNiIsIkEiOjI1NSwiUiI6MjU1LCJHIjoyNTUsIkIiOjI1NX19LCJMaW5lV2VpZ2h0IjowLjAsIkxpbmVUeXBlIjowLCJQYXJlbnRTdHlsZSI6bnVsbH0sIlBhcmVudFN0eWxlIjpudWxsfSwiTWFyZ2luIjp7IiRpZCI6IjU3MDciLCJUb3AiOjAuMCwiTGVmdCI6MC4wLCJSaWdodCI6MC4wLCJCb3R0b20iOjAuMH0sIlBhZGRpbmciOnsiJGlkIjoiNTcwOCIsIlRvcCI6MC4wLCJMZWZ0IjowLjAsIlJpZ2h0IjowLjAsIkJvdHRvbSI6MC4wfSwiQmFja2dyb3VuZCI6bnVsbCwiSXNWaXNpYmxlIjp0cnVlLCJXaWR0aCI6MC4wLCJIZWlnaHQiOjAuMCwiQm9yZGVyU3R5bGUiOm51bGwsIlBhcmVudFN0eWxlIjpudWxsfSwiQmFja2dyb3VuZFN0eWxlIjp7IiRpZCI6IjU3MDkiLCJNYXJnaW4iOnsiJGlkIjoiNTcxMCIsIlRvcCI6MC4wLCJMZWZ0IjowLjAsIlJpZ2h0IjowLjAsIkJvdHRvbSI6MC4wfSwiUGFkZGluZyI6eyIkaWQiOiI1NzExIiwiVG9wIjowLjAsIkxlZnQiOjAuMCwiUmlnaHQiOjAuMCwiQm90dG9tIjowLjB9LCJCYWNrZ3JvdW5kIjp7IiRpZCI6IjU3MTIiLCJDb2xvciI6eyIkaWQiOiI1NzEzIiwiQSI6NTEsIlIiOjIwMCwiRyI6MjAwLCJCIjoyMDB9fSwiSXNWaXNpYmxlIjp0cnVlLCJXaWR0aCI6MC4wLCJIZWlnaHQiOjAuMCwiQm9yZGVyU3R5bGUiOnsiJGlkIjoiNTcxNCIsIkxpbmVDb2xvciI6eyIkaWQiOiI1NzE1IiwiJHR5cGUiOiJOTFJFLkNvbW1vbi5Eb20uU29saWRDb2xvckJydXNoLCBOTFJFLkNvbW1vbiIsIkNvbG9yIjp7IiRpZCI6IjU3MTYiLCJBIjoyNTUsIlIiOjIzNCwiRyI6MjIsIkIiOjMwfX0sIkxpbmVXZWlnaHQiOjAuMCwiTGluZVR5cGUiOjAsIlBhcmVudFN0eWxlIjpudWxsfSwiUGFyZW50U3R5bGUiOm51bGx9LCJJc0Fib3ZlVGltZWJhbmQiOmZhbHNlLCJTcGFjaW5nIjozLCJEZWZhdWx0U3dpbWxhbmVUYXNrU3R5bGUiOnsiJGlkIjoiNTcxNyIsIiR0eXBlIjoiTkxSRS5Db21tb24uRG9tLlN0eWxlcy5FeHBsaWNpdFNldGFibGVUYXNrU3R5bGUsIE5MUkUuQ29tbW9uIiwiU2hhcGUiOjEsIlNoYXBlVGhpY2tuZXNzIjowLCJEdXJhdGlvbkZvcm1hdCI6MCwiSW5jbHVkZU5vbldvcmtpbmdEYXlzSW5EdXJhdGlvbiI6ZmFsc2UsIlBlcmNlbnRhZ2VDb21wbGV0ZVN0eWxlIjp7IiRpZCI6IjU3MTgiLCJGb250U2V0dGluZ3MiOnsiJGlkIjoiNTcxOSIsIkZvbnRTaXplIjoxMCwiRm9udE5hbWUiOiJDYWxpYnJpIiwiSXNCb2xkIjpmYWxzZSwiSXNJdGFsaWMiOmZhbHNlLCJJc1VuZGVybGluZWQiOmZhbHNlLCJQYXJlbnRTdHlsZSI6bnVsbH0sIkF1dG9TaXplIjowLCJGb3JlZ3JvdW5kIjp7IiRpZCI6IjU3MjAiLCJDb2xvciI6eyIkaWQiOiI1NzIxIiwiQSI6MjU1LCJSIjoyMzIsIkciOjIzMiwiQiI6MjMyfX0sIk1heFdpZHRoIjoyMDAuMCwiTWF4SGVpZ2h0IjoiSW5maW5pdHkiLCJTbWFydEZvcmVncm91bmRJc0FjdGl2ZSI6ZmFsc2UsIkhvcml6b250YWxBbGlnbm1lbnQiOjEsIlZlcnRpY2FsQWxpZ25tZW50IjoxLCJTbWFydEZvcmVncm91bmQiOm51bGwsIkJhY2tncm91bmRGaWxsVHlwZSI6MCwiTWFyZ2luIjp7IiRpZCI6IjU3MjIiLCJUb3AiOjAuMCwiTGVmdCI6MC4wLCJSaWdodCI6MC4wLCJCb3R0b20iOjAuMH0sIlBhZGRpbmciOnsiJGlkIjoiNTcyMyIsIlRvcCI6MC4wLCJMZWZ0IjowLjAsIlJpZ2h0IjowLjAsIkJvdHRvbSI6MC4wfSwiQmFja2dyb3VuZCI6eyIkaWQiOiI1NzI0IiwiQ29sb3IiOnsiJGlkIjoiNTcyNSIsIkEiOjg5LCJSIjowLCJHIjowLCJCIjowfX0sIklzVmlzaWJsZSI6dHJ1ZSwiV2lkdGgiOjAuMCwiSGVpZ2h0IjowLjAsIkJvcmRlclN0eWxlIjp7IiRpZCI6IjU3MjYiLCJMaW5lQ29sb3IiOm51bGwsIkxpbmVXZWlnaHQiOjAuMCwiTGluZVR5cGUiOjAsIlBhcmVudFN0eWxlIjpudWxsfSwiUGFyZW50U3R5bGUiOm51bGx9LCJEdXJhdGlvblN0eWxlIjp7IiRpZCI6IjU3MjciLCJGb250U2V0dGluZ3MiOnsiJGlkIjoiNTcyOCIsIkZvbnRTaXplIjoxMCwiRm9udE5hbWUiOiJDYWxpYnJpIiwiSXNCb2xkIjpmYWxzZSwiSXNJdGFsaWMiOmZhbHNlLCJJc1VuZGVybGluZWQiOmZhbHNlLCJQYXJlbnRTdHlsZSI6bnVsbH0sIkF1dG9TaXplIjowLCJGb3JlZ3JvdW5kIjp7IiRpZCI6IjU3MjkiLCJDb2xvciI6eyIkaWQiOiI1NzMwIiwiQSI6MjU1LCJSIjoyMzcsIkciOjEyNSwiQiI6NDl9fSwiTWF4V2lkdGgiOjIwMC4wLCJNYXhIZWlnaHQiOiJJbmZpbml0eSIsIlNtYXJ0Rm9yZWdyb3VuZElzQWN0aXZlIjpmYWxzZSwiSG9yaXpvbnRhbEFsaWdubWVudCI6MCwiVmVydGljYWxBbGlnbm1lbnQiOjEsIlNtYXJ0Rm9yZWdyb3VuZCI6bnVsbCwiQmFja2dyb3VuZEZpbGxUeXBlIjowLCJNYXJnaW4iOnsiJGlkIjoiNTczMSIsIlRvcCI6MC4wLCJMZWZ0IjowLjAsIlJpZ2h0IjowLjAsIkJvdHRvbSI6MC4wfSwiUGFkZGluZyI6eyIkaWQiOiI1NzMyIiwiVG9wIjowLjAsIkxlZnQiOjAuMCwiUmlnaHQiOjAuMCwiQm90dG9tIjowLjB9LCJCYWNrZ3JvdW5kIjp7IiRpZCI6IjU3MzMiLCJDb2xvciI6eyIkaWQiOiI1NzM0IiwiQSI6MjU1LCJSIjoyMzcsIkciOjEyNSwiQiI6NDl9fSwiSXNWaXNpYmxlIjp0cnVlLCJXaWR0aCI6MC4wLCJIZWlnaHQiOjAuMCwiQm9yZGVyU3R5bGUiOnsiJGlkIjoiNTczNSIsIkxpbmVDb2xvciI6bnVsbCwiTGluZVdlaWdodCI6MC4wLCJMaW5lVHlwZSI6MCwiUGFyZW50U3R5bGUiOm51bGx9LCJQYXJlbnRTdHlsZSI6bnVsbH0sIkhvcml6b250YWxDb25uZWN0b3JTdHlsZSI6eyIkaWQiOiI1NzM2IiwiTGluZUNvbG9yIjp7IiRpZCI6IjU3MzciLCIkdHlwZSI6Ik5MUkUuQ29tbW9uLkRvbS5Tb2xpZENvbG9yQnJ1c2gsIE5MUkUuQ29tbW9uIiwiQ29sb3IiOnsiJGlkIjoiNTczOCIsIkEiOjI1NSwiUiI6MCwiRyI6MCwiQiI6MH19LCJMaW5lV2VpZ2h0IjowLjAsIkxpbmVUeXBlIjowLCJQYXJlbnRTdHlsZSI6bnVsbH0sIlZlcnRpY2FsQ29ubmVjdG9yU3R5bGUiOnsiJGlkIjoiNTczOSIsIkxpbmVDb2xvciI6eyIkaWQiOiI1NzQwIiwiJHR5cGUiOiJOTFJFLkNvbW1vbi5Eb20uU29saWRDb2xvckJydXNoLCBOTFJFLkNvbW1vbiIsIkNvbG9yIjp7IiRpZCI6IjU3NDEiLCJBIjoyNTUsIlIiOjAsIkciOjAsIkIiOjB9fSwiTGluZVdlaWdodCI6MC4wLCJMaW5lVHlwZSI6MCwiUGFyZW50U3R5bGUiOm51bGx9LCJNYXJnaW4iOm51bGwsIlN0YXJ0RGF0ZVBvc2l0aW9uIjozLCJFbmREYXRlUG9zaXRpb24iOjMsIkRhdGVJc1Zpc2libGUiOnRydWUsIlRpdGxlUG9zaXRpb24iOjQsIkR1cmF0aW9uUG9zaXRpb24iOjYsIlBlcmNlbnRhZ2VDb21wbGV0ZWRQb3NpdGlvbiI6MiwiVmFyaWFuY2VQb3NpdGlvbiI6NiwiU3BhY2luZyI6MywiSXNCZWxvd1RpbWViYW5kIjpmYWxzZSwiUGVyY2VudGFnZUNvbXBsZXRlU2hhcGVPcGFjaXR5IjozNSwiQmFzZWxpbmVTdHlsZSI6eyIkaWQiOiI1NzQyIiwiU2hhcGVTdHlsZSI6eyIkaWQiOiI1NzQzIiwiTWFyZ2luIjp7IiRpZCI6IjU3NDQiLCJUb3AiOjAuMCwiTGVmdCI6MC4wLCJSaWdodCI6MC4wLCJCb3R0b20iOjAuMH0sIlBhZGRpbmciOnsiJGlkIjoiNTc0NSIsIlRvcCI6MC4wLCJMZWZ0IjowLjAsIlJpZ2h0IjowLjAsIkJvdHRvbSI6MC4wfSwiQmFja2dyb3VuZCI6eyIkaWQiOiI1NzQ2IiwiQ29sb3IiOnsiJGlkIjoiNTc0NyIsIkEiOjE1MywiUiI6MCwiRyI6MCwiQiI6MH19LCJJc1Zpc2libGUiOnRydWUsIldpZHRoIjowLjAsIkhlaWdodCI6MC4wLCJCb3JkZXJTdHlsZSI6eyIkaWQiOiI1NzQ4IiwiTGluZUNvbG9yIjpudWxsLCJMaW5lV2VpZ2h0IjowLjAsIkxpbmVUeXBlIjowLCJQYXJlbnRTdHlsZSI6bnVsbH0sIlBhcmVudFN0eWxlIjpudWxsfSwiTWFyZ2luIjp7IiRpZCI6IjU3NDkiLCJUb3AiOjAuMCwiTGVmdCI6MC4wLCJSaWdodCI6MC4wLCJCb3R0b20iOjAuMH0sIlBhZGRpbmciOnsiJGlkIjoiNTc1MCIsIlRvcCI6MC4wLCJMZWZ0IjowLjAsIlJpZ2h0IjowLjAsIkJvdHRvbSI6MC4wfSwiQmFja2dyb3VuZCI6bnVsbCwiSXNWaXNpYmxlIjp0cnVlLCJXaWR0aCI6MC4wLCJIZWlnaHQiOjAuMCwiQm9yZGVyU3R5bGUiOm51bGwsIlBhcmVudFN0eWxlIjpudWxsfSwiU2hhcGVTdHlsZSI6eyIkaWQiOiI1NzUxIiwiTWFyZ2luIjp7IiRpZCI6IjU3NTIiLCJUb3AiOjAuMCwiTGVmdCI6NC4wLCJSaWdodCI6NC4wLCJCb3R0b20iOjAuMH0sIlBhZGRpbmciOnsiJGlkIjoiNTc1MyIsIlRvcCI6MC4wLCJMZWZ0IjowLjAsIlJpZ2h0IjowLjAsIkJvdHRvbSI6MC4wfSwiQmFja2dyb3VuZCI6eyIkaWQiOiI1NzU0IiwiQ29sb3IiOnsiJGlkIjoiNTc1NSIsIkEiOjI1NSwiUiI6MTUsIkciOjE1OCwiQiI6MjEzfX0sIklzVmlzaWJsZSI6dHJ1ZSwiV2lkdGgiOjAuMCwiSGVpZ2h0IjoxMC4wLCJCb3JkZXJTdHlsZSI6eyIkaWQiOiI1NzU2IiwiTGluZUNvbG9yIjp7IiRpZCI6IjU3NTciLCIkdHlwZSI6Ik5MUkUuQ29tbW9uLkRvbS5Tb2xpZENvbG9yQnJ1c2gsIE5MUkUuQ29tbW9uIiwiQ29sb3IiOnsiJGlkIjoiNTc1OCIsIkEiOjI1NSwiUiI6MjM0LCJHIjoyMiwiQiI6MzB9fSwiTGluZVdlaWdodCI6MC4wLCJMaW5lVHlwZSI6MCwiUGFyZW50U3R5bGUiOm51bGx9LCJQYXJlbnRTdHlsZSI6bnVsbH0sIlRpdGxlU3R5bGUiOnsiJGlkIjoiNTc1OSIsIkZvbnRTZXR0aW5ncyI6eyIkaWQiOiI1NzYwIiwiRm9udFNpemUiOjExLCJGb250TmFtZSI6IkNhbGlicmkiLCJJc0JvbGQiOmZhbHNlLCJJc0l0YWxpYyI6ZmFsc2UsIklzVW5kZXJsaW5lZCI6ZmFsc2UsIlBhcmVudFN0eWxlIjpudWxsfSwiQXV0b1NpemUiOjAsIkZvcmVncm91bmQiOnsiJGlkIjoiNTc2MSIsIkNvbG9yIjp7IiRpZCI6IjU3NjI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NTc2MyIsIlRvcCI6MC4wLCJMZWZ0IjowLjAsIlJpZ2h0IjowLjAsIkJvdHRvbSI6MC4wfSwiUGFkZGluZyI6eyIkaWQiOiI1NzY0IiwiVG9wIjowLjAsIkxlZnQiOjAuMCwiUmlnaHQiOjAuMCwiQm90dG9tIjowLjB9LCJCYWNrZ3JvdW5kIjp7IiRpZCI6IjU3NjUiLCJDb2xvciI6eyIkaWQiOiI1NzY2IiwiQSI6MjU1LCJSIjowLCJHIjowLCJCIjowfX0sIklzVmlzaWJsZSI6dHJ1ZSwiV2lkdGgiOjAuMCwiSGVpZ2h0IjowLjAsIkJvcmRlclN0eWxlIjp7IiRpZCI6IjU3NjciLCJMaW5lQ29sb3IiOm51bGwsIkxpbmVXZWlnaHQiOjAuMCwiTGluZVR5cGUiOjAsIlBhcmVudFN0eWxlIjpudWxsfSwiUGFyZW50U3R5bGUiOm51bGx9LCJEYXRlU3R5bGUiOnsiJGlkIjoiNTc2OCIsIkZvbnRTZXR0aW5ncyI6eyIkaWQiOiI1NzY5IiwiRm9udFNpemUiOjEwLCJGb250TmFtZSI6IkNhbGlicmkiLCJJc0JvbGQiOmZhbHNlLCJJc0l0YWxpYyI6ZmFsc2UsIklzVW5kZXJsaW5lZCI6ZmFsc2UsIlBhcmVudFN0eWxlIjpudWxsfSwiQXV0b1NpemUiOjAsIkZvcmVncm91bmQiOnsiJGlkIjoiNTc3MCIsIkNvbG9yIjp7IiRpZCI6IjU3NzEiLCJBIjoyNTUsIlIiOjE0LCJHIjo0MCwiQiI6NjV9fSwiTWF4V2lkdGgiOjIwMC4wLCJNYXhIZWlnaHQiOiJJbmZpbml0eSIsIlNtYXJ0Rm9yZWdyb3VuZElzQWN0aXZlIjpmYWxzZSwiSG9yaXpvbnRhbEFsaWdubWVudCI6MiwiVmVydGljYWxBbGlnbm1lbnQiOjEsIlNtYXJ0Rm9yZWdyb3VuZCI6bnVsbCwiQmFja2dyb3VuZEZpbGxUeXBlIjowLCJNYXJnaW4iOnsiJGlkIjoiNTc3MiIsIlRvcCI6MC4wLCJMZWZ0IjowLjAsIlJpZ2h0IjowLjAsIkJvdHRvbSI6MC4wfSwiUGFkZGluZyI6eyIkaWQiOiI1NzczIiwiVG9wIjowLjAsIkxlZnQiOjAuMCwiUmlnaHQiOjAuMCwiQm90dG9tIjowLjB9LCJCYWNrZ3JvdW5kIjp7IiRpZCI6IjU3NzQiLCJDb2xvciI6eyIkaWQiOiI1Nzc1IiwiQSI6MjU1LCJSIjoxNCwiRyI6NDAsIkIiOjY1fX0sIklzVmlzaWJsZSI6dHJ1ZSwiV2lkdGgiOjAuMCwiSGVpZ2h0IjowLjAsIkJvcmRlclN0eWxlIjp7IiRpZCI6IjU3NzYiLCJMaW5lQ29sb3IiOm51bGwsIkxpbmVXZWlnaHQiOjAuMCwiTGluZVR5cGUiOjAsIlBhcmVudFN0eWxlIjpudWxsfSwiUGFyZW50U3R5bGUiOm51bGx9LCJEYXRlRm9ybWF0Ijp7IiRpZCI6IjU3Nzc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NTc3OCIsIkZvcm1hdCI6MCwiSXNWaXNpYmxlIjpmYWxzZSwiTGFzdEtub3duVmlzaWJpbGl0eVN0YXRlIjpmYWxzZX0sIklzVmlzaWJsZSI6dHJ1ZSwiVmFyaWFuY2VTdHlsZSI6eyIkaWQiOiI1Nzc5IiwiVGV4dFN0eWxlIjp7IiRpZCI6IjU3ODAiLCJGb250U2V0dGluZ3MiOnsiJGlkIjoiNTc4MSIsIkZvbnRTaXplIjoxMSwiRm9udE5hbWUiOiJDYWxpYnJpIiwiSXNCb2xkIjpmYWxzZSwiSXNJdGFsaWMiOmZhbHNlLCJJc1VuZGVybGluZWQiOmZhbHNlLCJQYXJlbnRTdHlsZSI6bnVsbH0sIkF1dG9TaXplIjowLCJGb3JlZ3JvdW5kIjp7IiRpZCI6IjU3ODIiLCJDb2xvciI6eyIkaWQiOiI1Nzgz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U3ODQiLCJUb3AiOjAuMCwiTGVmdCI6MC4wLCJSaWdodCI6MC4wLCJCb3R0b20iOjAuMH0sIlBhZGRpbmciOnsiJGlkIjoiNTc4NSIsIlRvcCI6MC4wLCJMZWZ0IjowLjAsIlJpZ2h0IjowLjAsIkJvdHRvbSI6MC4wfSwiQmFja2dyb3VuZCI6eyIkaWQiOiI1Nzg2IiwiQ29sb3IiOnsiJGlkIjoiNTc4NyIsIkEiOjAsIlIiOjAsIkciOjAsIkIiOjB9fSwiSXNWaXNpYmxlIjp0cnVlLCJXaWR0aCI6MC4wLCJIZWlnaHQiOjAuMCwiQm9yZGVyU3R5bGUiOnsiJGlkIjoiNTc4OCIsIkxpbmVDb2xvciI6bnVsbCwiTGluZVdlaWdodCI6MC4wLCJMaW5lVHlwZSI6MCwiUGFyZW50U3R5bGUiOm51bGx9LCJQYXJlbnRTdHlsZSI6bnVsbH0sIlBhcmVudFN0eWxlIjpudWxsfSwiUGFyZW50U3R5bGUiOm51bGwsIl9leHBsaWNpdGx5U2V0Ijp7IiRpZCI6IjU3ODkiLCJTaGFwZVN0eWxlIjpmYWxzZSwiVGl0bGVTdHlsZSI6ZmFsc2UsIkRhdGVTdHlsZSI6ZmFsc2UsIlZhcmlhbmNlU3R5bGUiOmZhbHNlLCJIb3Jpem9udGFsQ29ubmVjdG9yU3R5bGUiOmZhbHNlLCJWZXJ0aWNhbENvbm5lY3RvclN0eWxlIjpmYWxzZSwiUGVyY2VudGFnZUNvbXBsZXRlU2hhcGVPcGFjaXR5IjpmYWxzZSwiU2hhcGUiOmZhbHNlLCJTaGFwZVRoaWNrbmVzcyI6ZmFsc2UsIkR1cmF0aW9uRm9ybWF0IjpmYWxzZSwiSW5jbHVkZU5vbldvcmtpbmdEYXlzSW5EdXJhdGlvbiI6ZmFsc2UsIk1hcmdpbiI6ZmFsc2UsIlN0YXJ0RGF0ZVBvc2l0aW9uIjpmYWxzZSwiRW5kRGF0ZVBvc2l0aW9uIjpmYWxzZSwiVGl0bGVQb3NpdGlvbiI6ZmFsc2UsIkR1cmF0aW9uUG9zaXRpb24iOmZhbHNlLCJQZXJjZW50YWdlQ29tcGxldGVkUG9zaXRpb24iOmZhbHNlLCJWYXJpYW5jZVBvc2l0aW9uIjpmYWxzZSwiU3BhY2luZyI6ZmFsc2UsIklzQmVsb3dUaW1lYmFuZCI6ZmFsc2UsIkRhdGVGb3JtYXQiOmZhbHNlLCJXZWVrTnVtYmVyaW5nIjpmYWxzZSwiSXNWaXNpYmxlIjpmYWxzZX19LCJEZWZhdWx0U3dpbWxhbmVNb3RTdHlsZSI6eyIkaWQiOiI1NzkwIiwiU2hhcGUiOjEsIkNvbm5lY3Rvck1hcmdpbiI6eyIkaWQiOiI1NzkxIiwiVG9wIjowLjAsIkxlZnQiOjIuMCwiUmlnaHQiOjIuMCwiQm90dG9tIjowLjB9LCJDb25uZWN0b3JTdHlsZSI6eyIkaWQiOiI1NzkyIiwiTGluZUNvbG9yIjp7IiRpZCI6IjU3OTMiLCIkdHlwZSI6Ik5MUkUuQ29tbW9uLkRvbS5Tb2xpZENvbG9yQnJ1c2gsIE5MUkUuQ29tbW9uIiwiQ29sb3IiOnsiJGlkIjoiNTc5NCIsIkEiOjEyNywiUiI6MTEsIkciOjExOCwiQiI6MTU5fX0sIkxpbmVXZWlnaHQiOjEuMCwiTGluZVR5cGUiOjAsIlBhcmVudFN0eWxlIjpudWxsfSwiSXNCZWxvd1RpbWViYW5kIjpmYWxzZSwiUG9zaXRpb25PblRhc2siOjEsIkhpZGVEYXRlIjpmYWxzZSwiU2hhcGVTaXplIjowLCJTcGFjaW5nIjowLjAsIlBhZGRpbmciOnsiJGlkIjoiNTc5NSIsIlRvcCI6NS4wLCJMZWZ0IjozLjAsIlJpZ2h0IjowLjAsIkJvdHRvbSI6Mi4wfSwiU2hhcGVTdHlsZSI6eyIkaWQiOiI1Nzk2IiwiTWFyZ2luIjp7IiRpZCI6IjU3OTciLCJUb3AiOjAuMCwiTGVmdCI6MC4wLCJSaWdodCI6MC4wLCJCb3R0b20iOjAuMH0sIlBhZGRpbmciOnsiJGlkIjoiNTc5OCIsIlRvcCI6MC4wLCJMZWZ0IjowLjAsIlJpZ2h0IjowLjAsIkJvdHRvbSI6MC4wfSwiQmFja2dyb3VuZCI6eyIkaWQiOiI1Nzk5IiwiQ29sb3IiOnsiJGlkIjoiNTgwMCIsIkEiOjI1NSwiUiI6MTEsIkciOjExOCwiQiI6MTU5fX0sIklzVmlzaWJsZSI6dHJ1ZSwiV2lkdGgiOjEyLjAsIkhlaWdodCI6MTQuMCwiQm9yZGVyU3R5bGUiOnsiJGlkIjoiNTgwMSIsIkxpbmVDb2xvciI6eyIkaWQiOiI1ODAyIiwiJHR5cGUiOiJOTFJFLkNvbW1vbi5Eb20uU29saWRDb2xvckJydXNoLCBOTFJFLkNvbW1vbiIsIkNvbG9yIjp7IiRpZCI6IjU4MDMiLCJBIjoyNTUsIlIiOjI1NSwiRyI6MCwiQiI6MH19LCJMaW5lV2VpZ2h0IjowLjAsIkxpbmVUeXBlIjowLCJQYXJlbnRTdHlsZSI6bnVsbH0sIlBhcmVudFN0eWxlIjpudWxsfSwiVGl0bGVTdHlsZSI6eyIkaWQiOiI1ODA0IiwiRm9udFNldHRpbmdzIjp7IiRpZCI6IjU4MDUiLCJGb250U2l6ZSI6MTEsIkZvbnROYW1lIjoiQ2FsaWJyaSIsIklzQm9sZCI6ZmFsc2UsIklzSXRhbGljIjpmYWxzZSwiSXNVbmRlcmxpbmVkIjpmYWxzZSwiUGFyZW50U3R5bGUiOm51bGx9LCJBdXRvU2l6ZSI6MCwiRm9yZWdyb3VuZCI6eyIkaWQiOiI1ODA2IiwiQ29sb3IiOnsiJGlkIjoiNTgwNyIsIkEiOjI1NSwiUiI6MCwiRyI6MCwiQiI6MH19LCJNYXhXaWR0aCI6MjAwLjAsIk1heEhlaWdodCI6IkluZmluaXR5IiwiU21hcnRGb3JlZ3JvdW5kSXNBY3RpdmUiOmZhbHNlLCJIb3Jpem9udGFsQWxpZ25tZW50IjoxLCJWZXJ0aWNhbEFsaWdubWVudCI6MSwiU21hcnRGb3JlZ3JvdW5kIjpudWxsLCJCYWNrZ3JvdW5kRmlsbFR5cGUiOjAsIk1hcmdpbiI6eyIkaWQiOiI1ODA4IiwiVG9wIjowLjAsIkxlZnQiOjAuMCwiUmlnaHQiOjAuMCwiQm90dG9tIjowLjB9LCJQYWRkaW5nIjp7IiRpZCI6IjU4MDkiLCJUb3AiOjAuMCwiTGVmdCI6MC4wLCJSaWdodCI6MC4wLCJCb3R0b20iOjAuMH0sIkJhY2tncm91bmQiOnsiJGlkIjoiNTgxMCIsIkNvbG9yIjp7IiRpZCI6IjU4MTEiLCJBIjoyNTUsIlIiOjAsIkciOjAsIkIiOjB9fSwiSXNWaXNpYmxlIjp0cnVlLCJXaWR0aCI6MC4wLCJIZWlnaHQiOjAuMCwiQm9yZGVyU3R5bGUiOnsiJGlkIjoiNTgxMiIsIkxpbmVDb2xvciI6bnVsbCwiTGluZVdlaWdodCI6MC4wLCJMaW5lVHlwZSI6MCwiUGFyZW50U3R5bGUiOm51bGx9LCJQYXJlbnRTdHlsZSI6bnVsbH0sIkRhdGVTdHlsZSI6eyIkaWQiOiI1ODEzIiwiRm9udFNldHRpbmdzIjp7IiRpZCI6IjU4MTQiLCJGb250U2l6ZSI6MTAsIkZvbnROYW1lIjoiQ2FsaWJyaSIsIklzQm9sZCI6ZmFsc2UsIklzSXRhbGljIjpmYWxzZSwiSXNVbmRlcmxpbmVkIjpmYWxzZSwiUGFyZW50U3R5bGUiOm51bGx9LCJBdXRvU2l6ZSI6MCwiRm9yZWdyb3VuZCI6eyIkaWQiOiI1ODE1IiwiQ29sb3IiOnsiJGlkIjoiNTgxNiIsIkEiOjI1NSwiUiI6MTQsIkciOjQwLCJCIjo2NX19LCJNYXhXaWR0aCI6MjAwLjAsIk1heEhlaWdodCI6IkluZmluaXR5IiwiU21hcnRGb3JlZ3JvdW5kSXNBY3RpdmUiOmZhbHNlLCJIb3Jpem9udGFsQWxpZ25tZW50IjoxLCJWZXJ0aWNhbEFsaWdubWVudCI6MSwiU21hcnRGb3JlZ3JvdW5kIjpudWxsLCJCYWNrZ3JvdW5kRmlsbFR5cGUiOjAsIk1hcmdpbiI6eyIkaWQiOiI1ODE3IiwiVG9wIjowLjAsIkxlZnQiOjAuMCwiUmlnaHQiOjAuMCwiQm90dG9tIjowLjB9LCJQYWRkaW5nIjp7IiRpZCI6IjU4MTgiLCJUb3AiOjAuMCwiTGVmdCI6MC4wLCJSaWdodCI6MC4wLCJCb3R0b20iOjAuMH0sIkJhY2tncm91bmQiOnsiJGlkIjoiNTgxOSIsIkNvbG9yIjp7IiRpZCI6IjU4MjAiLCJBIjoyNTUsIlIiOjE0LCJHIjo0MCwiQiI6NjV9fSwiSXNWaXNpYmxlIjp0cnVlLCJXaWR0aCI6MC4wLCJIZWlnaHQiOjAuMCwiQm9yZGVyU3R5bGUiOnsiJGlkIjoiNTgyMSIsIkxpbmVDb2xvciI6bnVsbCwiTGluZVdlaWdodCI6MC4wLCJMaW5lVHlwZSI6MCwiUGFyZW50U3R5bGUiOm51bGx9LCJQYXJlbnRTdHlsZSI6bnVsbH0sIkRhdGVGb3JtYXQiOnsiJGlkIjoiNTgyMi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1ODIzIiwiRm9ybWF0IjowLCJJc1Zpc2libGUiOmZhbHNlLCJMYXN0S25vd25WaXNpYmlsaXR5U3RhdGUiOmZhbHNlfSwiSXNWaXNpYmxlIjpmYWxzZSwiVmFyaWFuY2VTdHlsZSI6eyIkaWQiOiI1ODI0IiwiVGV4dFN0eWxlIjp7IiRpZCI6IjU4MjUiLCJGb250U2V0dGluZ3MiOnsiJGlkIjoiNTgyNiIsIkZvbnRTaXplIjoxMSwiRm9udE5hbWUiOiJDYWxpYnJpIiwiSXNCb2xkIjpmYWxzZSwiSXNJdGFsaWMiOmZhbHNlLCJJc1VuZGVybGluZWQiOmZhbHNlLCJQYXJlbnRTdHlsZSI6bnVsbH0sIkF1dG9TaXplIjowLCJGb3JlZ3JvdW5kIjp7IiRpZCI6IjU4MjciLCJDb2xvciI6eyIkaWQiOiI1ODI4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U4MjkiLCJUb3AiOjAuMCwiTGVmdCI6MC4wLCJSaWdodCI6MC4wLCJCb3R0b20iOjAuMH0sIlBhZGRpbmciOnsiJGlkIjoiNTgzMCIsIlRvcCI6MC4wLCJMZWZ0IjowLjAsIlJpZ2h0IjowLjAsIkJvdHRvbSI6MC4wfSwiQmFja2dyb3VuZCI6eyIkaWQiOiI1ODMxIiwiQ29sb3IiOnsiJGlkIjoiNTgzMiIsIkEiOjAsIlIiOjAsIkciOjAsIkIiOjB9fSwiSXNWaXNpYmxlIjpmYWxzZSwiV2lkdGgiOjAuMCwiSGVpZ2h0IjowLjAsIkJvcmRlclN0eWxlIjp7IiRpZCI6IjU4MzMiLCJMaW5lQ29sb3IiOm51bGwsIkxpbmVXZWlnaHQiOjAuMCwiTGluZVR5cGUiOjAsIlBhcmVudFN0eWxlIjpudWxsfSwiUGFyZW50U3R5bGUiOm51bGx9LCJQYXJlbnRTdHlsZSI6bnVsbH0sIlBhcmVudFN0eWxlIjpudWxsfSwiRGVmYXVsdFN3aW1sYW5lTWlsZXN0b25lU3R5bGUiOnsiJGlkIjoiNTgzNCIsIlRpdGxlUG9zaXRpb24iOiJMZWZ0IiwiRGF0ZVBvc2l0aW9uIjoiUmlnaHQiLCJWYXJpYW5jZVBvc2l0aW9uIjoiUmlnaHQiLCJTaGFwZVR5cGUiOjEsIlNoYXBlU2l6ZSI6MCwiU3BhY2luZyI6NSwiU2hhcGVTdHlsZSI6eyIkaWQiOiI1ODM1IiwiTWFyZ2luIjp7IiRpZCI6IjU4MzYiLCJUb3AiOjAuMCwiTGVmdCI6MC4wLCJSaWdodCI6MC4wLCJCb3R0b20iOjAuMH0sIlBhZGRpbmciOnsiJGlkIjoiNTgzNyIsIlRvcCI6MC4wLCJMZWZ0IjowLjAsIlJpZ2h0IjowLjAsIkJvdHRvbSI6MC4wfSwiQmFja2dyb3VuZCI6eyIkaWQiOiI1ODM4IiwiQ29sb3IiOnsiJGlkIjoiNTgzOSIsIkEiOjI1NSwiUiI6MTUsIkciOjE1OCwiQiI6MjEzfX0sIklzVmlzaWJsZSI6dHJ1ZSwiV2lkdGgiOjEyLjAsIkhlaWdodCI6MTQuMCwiQm9yZGVyU3R5bGUiOnsiJGlkIjoiNTg0MCIsIkxpbmVDb2xvciI6eyIkaWQiOiI1ODQxIiwiJHR5cGUiOiJOTFJFLkNvbW1vbi5Eb20uU29saWRDb2xvckJydXNoLCBOTFJFLkNvbW1vbiIsIkNvbG9yIjp7IiRpZCI6IjU4NDIiLCJBIjoyNTUsIlIiOjIzNCwiRyI6MjIsIkIiOjMwfX0sIkxpbmVXZWlnaHQiOjAuMCwiTGluZVR5cGUiOjAsIlBhcmVudFN0eWxlIjpudWxsfSwiUGFyZW50U3R5bGUiOm51bGx9LCJUaXRsZVN0eWxlIjp7IiRpZCI6IjU4NDMiLCJGb250U2V0dGluZ3MiOnsiJGlkIjoiNTg0NCIsIkZvbnRTaXplIjoxMSwiRm9udE5hbWUiOiJDYWxpYnJpIiwiSXNCb2xkIjpmYWxzZSwiSXNJdGFsaWMiOmZhbHNlLCJJc1VuZGVybGluZWQiOmZhbHNlLCJQYXJlbnRTdHlsZSI6bnVsbH0sIkF1dG9TaXplIjowLCJGb3JlZ3JvdW5kIjp7IiRpZCI6IjU4NDUiLCJDb2xvciI6eyIkaWQiOiI1ODQ2IiwiQSI6MjU1LCJSIjowLCJHIjowLCJCIjowfX0sIk1heFdpZHRoIjoyMDAuMCwiTWF4SGVpZ2h0IjoiSW5maW5pdHkiLCJTbWFydEZvcmVncm91bmRJc0FjdGl2ZSI6ZmFsc2UsIkhvcml6b250YWxBbGlnbm1lbnQiOjIsIlZlcnRpY2FsQWxpZ25tZW50IjoxLCJTbWFydEZvcmVncm91bmQiOm51bGwsIkJhY2tncm91bmRGaWxsVHlwZSI6MCwiTWFyZ2luIjp7IiRpZCI6IjU4NDciLCJUb3AiOjAuMCwiTGVmdCI6MC4wLCJSaWdodCI6MC4wLCJCb3R0b20iOjAuMH0sIlBhZGRpbmciOnsiJGlkIjoiNTg0OCIsIlRvcCI6MC4wLCJMZWZ0IjowLjAsIlJpZ2h0IjowLjAsIkJvdHRvbSI6MC4wfSwiQmFja2dyb3VuZCI6eyIkaWQiOiI1ODQ5IiwiQ29sb3IiOnsiJGlkIjoiNTg1MCIsIkEiOjI1NSwiUiI6MCwiRyI6MCwiQiI6MH19LCJJc1Zpc2libGUiOnRydWUsIldpZHRoIjowLjAsIkhlaWdodCI6MC4wLCJCb3JkZXJTdHlsZSI6eyIkaWQiOiI1ODUxIiwiTGluZUNvbG9yIjpudWxsLCJMaW5lV2VpZ2h0IjowLjAsIkxpbmVUeXBlIjowLCJQYXJlbnRTdHlsZSI6bnVsbH0sIlBhcmVudFN0eWxlIjpudWxsfSwiRGF0ZVN0eWxlIjp7IiRpZCI6IjU4NTIiLCJGb250U2V0dGluZ3MiOnsiJGlkIjoiNTg1MyIsIkZvbnRTaXplIjoxMCwiRm9udE5hbWUiOiJDYWxpYnJpIiwiSXNCb2xkIjpmYWxzZSwiSXNJdGFsaWMiOmZhbHNlLCJJc1VuZGVybGluZWQiOmZhbHNlLCJQYXJlbnRTdHlsZSI6bnVsbH0sIkF1dG9TaXplIjowLCJGb3JlZ3JvdW5kIjp7IiRpZCI6IjU4NTQiLCJDb2xvciI6eyIkaWQiOiI1ODU1IiwiQSI6MjU1LCJSIjoxNCwiRyI6NDAsIkIiOjY1fX0sIk1heFdpZHRoIjoyMDAuMCwiTWF4SGVpZ2h0IjoiSW5maW5pdHkiLCJTbWFydEZvcmVncm91bmRJc0FjdGl2ZSI6ZmFsc2UsIkhvcml6b250YWxBbGlnbm1lbnQiOjAsIlZlcnRpY2FsQWxpZ25tZW50IjoxLCJTbWFydEZvcmVncm91bmQiOm51bGwsIkJhY2tncm91bmRGaWxsVHlwZSI6MCwiTWFyZ2luIjp7IiRpZCI6IjU4NTYiLCJUb3AiOjAuMCwiTGVmdCI6MC4wLCJSaWdodCI6MC4wLCJCb3R0b20iOjAuMH0sIlBhZGRpbmciOnsiJGlkIjoiNTg1NyIsIlRvcCI6MC4wLCJMZWZ0IjowLjAsIlJpZ2h0IjowLjAsIkJvdHRvbSI6MC4wfSwiQmFja2dyb3VuZCI6eyIkaWQiOiI1ODU4IiwiQ29sb3IiOnsiJGlkIjoiNTg1OSIsIkEiOjI1NSwiUiI6MTQsIkciOjQwLCJCIjo2NX19LCJJc1Zpc2libGUiOnRydWUsIldpZHRoIjowLjAsIkhlaWdodCI6MC4wLCJCb3JkZXJTdHlsZSI6eyIkaWQiOiI1ODYwIiwiTGluZUNvbG9yIjpudWxsLCJMaW5lV2VpZ2h0IjowLjAsIkxpbmVUeXBlIjowLCJQYXJlbnRTdHlsZSI6bnVsbH0sIlBhcmVudFN0eWxlIjpudWxsfSwiRGF0ZUZvcm1hdCI6eyIkaWQiOiI1ODYx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U4NjIiLCJGb3JtYXQiOjAsIklzVmlzaWJsZSI6ZmFsc2UsIkxhc3RLbm93blZpc2liaWxpdHlTdGF0ZSI6ZmFsc2V9LCJJc1Zpc2libGUiOnRydWUsIlZhcmlhbmNlU3R5bGUiOnsiJGlkIjoiNTg2MyIsIlRleHRTdHlsZSI6eyIkaWQiOiI1ODY0IiwiRm9udFNldHRpbmdzIjp7IiRpZCI6IjU4NjUiLCJGb250U2l6ZSI6MTEsIkZvbnROYW1lIjoiQ2FsaWJyaSIsIklzQm9sZCI6ZmFsc2UsIklzSXRhbGljIjpmYWxzZSwiSXNVbmRlcmxpbmVkIjpmYWxzZSwiUGFyZW50U3R5bGUiOm51bGx9LCJBdXRvU2l6ZSI6MCwiRm9yZWdyb3VuZCI6eyIkaWQiOiI1ODY2IiwiQ29sb3IiOnsiJGlkIjoiNTg2Ny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1ODY4IiwiVG9wIjowLjAsIkxlZnQiOjAuMCwiUmlnaHQiOjAuMCwiQm90dG9tIjowLjB9LCJQYWRkaW5nIjp7IiRpZCI6IjU4NjkiLCJUb3AiOjAuMCwiTGVmdCI6MC4wLCJSaWdodCI6MC4wLCJCb3R0b20iOjAuMH0sIkJhY2tncm91bmQiOnsiJGlkIjoiNTg3MCIsIkNvbG9yIjp7IiRpZCI6IjU4NzEiLCJBIjowLCJSIjowLCJHIjowLCJCIjowfX0sIklzVmlzaWJsZSI6dHJ1ZSwiV2lkdGgiOjAuMCwiSGVpZ2h0IjowLjAsIkJvcmRlclN0eWxlIjp7IiRpZCI6IjU4NzIiLCJMaW5lQ29sb3IiOm51bGwsIkxpbmVXZWlnaHQiOjAuMCwiTGluZVR5cGUiOjAsIlBhcmVudFN0eWxlIjpudWxsfSwiUGFyZW50U3R5bGUiOm51bGx9LCJQYXJlbnRTdHlsZSI6bnVsbH0sIlBhcmVudFN0eWxlIjpudWxsfSwiRGVmYXVsdFN3aW1sYW5lQWN0aXZpdHlTdHlsZSI6eyIkaWQiOiI1ODczIiwiSGVhZGVyU3R5bGUiOnsiJGlkIjoiNTg3NCIsIlRleHRTdHlsZSI6eyIkaWQiOiI1ODc1IiwiRm9udFNldHRpbmdzIjp7IiRpZCI6IjU4NzYiLCJGb250U2l6ZSI6MTEsIkZvbnROYW1lIjoiQ2FsaWJyaSIsIklzQm9sZCI6ZmFsc2UsIklzSXRhbGljIjpmYWxzZSwiSXNVbmRlcmxpbmVkIjpmYWxzZSwiUGFyZW50U3R5bGUiOm51bGx9LCJBdXRvU2l6ZSI6MiwiRm9yZWdyb3VuZCI6eyIkaWQiOiI1ODc3IiwiQ29sb3IiOnsiJGlkIjoiNTg3OCIsIkEiOjI1NSwiUiI6MCwiRyI6MCwiQiI6MH19LCJNYXhXaWR0aCI6IkluZmluaXR5IiwiTWF4SGVpZ2h0IjoiSW5maW5pdHkiLCJTbWFydEZvcmVncm91bmRJc0FjdGl2ZSI6ZmFsc2UsIkhvcml6b250YWxBbGlnbm1lbnQiOjAsIlZlcnRpY2FsQWxpZ25tZW50IjowLCJTbWFydEZvcmVncm91bmQiOm51bGwsIkJhY2tncm91bmRGaWxsVHlwZSI6MCwiTWFyZ2luIjp7IiRpZCI6IjU4NzkiLCJUb3AiOjAuMCwiTGVmdCI6MC4wLCJSaWdodCI6MC4wLCJCb3R0b20iOjAuMH0sIlBhZGRpbmciOnsiJGlkIjoiNTg4MCIsIlRvcCI6MC4wLCJMZWZ0IjowLjAsIlJpZ2h0IjowLjAsIkJvdHRvbSI6MC4wfSwiQmFja2dyb3VuZCI6eyIkaWQiOiI1ODgxIiwiQ29sb3IiOnsiJGlkIjoiNTg4MiIsIkEiOjI1NSwiUiI6MCwiRyI6MCwiQiI6MH19LCJJc1Zpc2libGUiOnRydWUsIldpZHRoIjowLjAsIkhlaWdodCI6MC4wLCJCb3JkZXJTdHlsZSI6bnVsbCwiUGFyZW50U3R5bGUiOm51bGx9LCJSZWN0YW5nbGVTdHlsZSI6eyIkaWQiOiI1ODgzIiwiTWFyZ2luIjp7IiRpZCI6IjU4ODQiLCJUb3AiOjAuMCwiTGVmdCI6MC4wLCJSaWdodCI6MC4wLCJCb3R0b20iOjAuMH0sIlBhZGRpbmciOnsiJGlkIjoiNTg4NSIsIlRvcCI6MC4wLCJMZWZ0IjowLjAsIlJpZ2h0IjowLjAsIkJvdHRvbSI6MC4wfSwiQmFja2dyb3VuZCI6eyIkaWQiOiI1ODg2IiwiQ29sb3IiOnsiJGlkIjoiNTg4NyIsIkEiOjEyNywiUiI6MTUsIkciOjE1OCwiQiI6MjEzfX0sIklzVmlzaWJsZSI6dHJ1ZSwiV2lkdGgiOjAuMCwiSGVpZ2h0IjowLjAsIkJvcmRlclN0eWxlIjp7IiRpZCI6IjU4ODgiLCJMaW5lQ29sb3IiOnsiJGlkIjoiNTg4OSIsIiR0eXBlIjoiTkxSRS5Db21tb24uRG9tLlNvbGlkQ29sb3JCcnVzaCwgTkxSRS5Db21tb24iLCJDb2xvciI6eyIkaWQiOiI1ODkwIiwiQSI6MjU1LCJSIjoyNTUsIkciOjAsIkIiOjB9fSwiTGluZVdlaWdodCI6MC4wLCJMaW5lVHlwZSI6MCwiUGFyZW50U3R5bGUiOm51bGx9LCJQYXJlbnRTdHlsZSI6bnVsbH0sIk1hcmdpbiI6eyIkaWQiOiI1ODkxIiwiVG9wIjowLjAsIkxlZnQiOjAuMCwiUmlnaHQiOjAuMCwiQm90dG9tIjowLjB9LCJQYWRkaW5nIjp7IiRpZCI6IjU4OTIiLCJUb3AiOjAuMCwiTGVmdCI6MC4wLCJSaWdodCI6MC4wLCJCb3R0b20iOjAuMH0sIkJhY2tncm91bmQiOm51bGwsIklzVmlzaWJsZSI6dHJ1ZSwiV2lkdGgiOjAuMCwiSGVpZ2h0IjowLjAsIkJvcmRlclN0eWxlIjpudWxsLCJQYXJlbnRTdHlsZSI6bnVsbH0sIkJhY2tncm91bmRTdHlsZSI6eyIkaWQiOiI1ODkzIiwiTWFyZ2luIjp7IiRpZCI6IjU4OTQiLCJUb3AiOjAuMCwiTGVmdCI6MC4wLCJSaWdodCI6MC4wLCJCb3R0b20iOjAuMH0sIlBhZGRpbmciOnsiJGlkIjoiNTg5NSIsIlRvcCI6MC4wLCJMZWZ0IjowLjAsIlJpZ2h0IjowLjAsIkJvdHRvbSI6MC4wfSwiQmFja2dyb3VuZCI6eyIkaWQiOiI1ODk2IiwiQ29sb3IiOnsiJGlkIjoiNTg5NyIsIkEiOjUxLCJSIjoyMDAsIkciOjIwMCwiQiI6MjAwfX0sIklzVmlzaWJsZSI6dHJ1ZSwiV2lkdGgiOjAuMCwiSGVpZ2h0IjowLjAsIkJvcmRlclN0eWxlIjp7IiRpZCI6IjU4OTgiLCJMaW5lQ29sb3IiOnsiJGlkIjoiNTg5OSIsIiR0eXBlIjoiTkxSRS5Db21tb24uRG9tLlNvbGlkQ29sb3JCcnVzaCwgTkxSRS5Db21tb24iLCJDb2xvciI6eyIkaWQiOiI1OTAwIiwiQSI6MjU1LCJSIjoyMzQsIkciOjIyLCJCIjozMH19LCJMaW5lV2VpZ2h0IjowLjAsIkxpbmVUeXBlIjowLCJQYXJlbnRTdHlsZSI6bnVsbH0sIlBhcmVudFN0eWxlIjpudWxsfSwiTWFyZ2luIjp7IiRpZCI6IjU5MDEiLCJUb3AiOjAuMCwiTGVmdCI6MC4wLCJSaWdodCI6MC4wLCJCb3R0b20iOjAuMH0sIlBhZGRpbmciOnsiJGlkIjoiNTkwMiIsIlRvcCI6MC4wLCJMZWZ0IjowLjAsIlJpZ2h0IjowLjAsIkJvdHRvbSI6MC4wfSwiSXNWaXNpYmxlIjp0cnVlLCJXaWR0aCI6MC4wLCJIZWlnaHQiOjAuMCwiQm9yZGVyU3R5bGUiOnsiJGlkIjoiNTkwMyIsIkxpbmVDb2xvciI6bnVsbCwiTGluZVdlaWdodCI6MC4wLCJMaW5lVHlwZSI6MCwiUGFyZW50U3R5bGUiOm51bGx9LCJQYXJlbnRTdHlsZSI6bnVsbH0sIk1hcmdpbiI6eyIkaWQiOiI1OTA0IiwiVG9wIjowLjAsIkxlZnQiOjAuMCwiUmlnaHQiOjAuMCwiQm90dG9tIjowLjB9LCJQYWRkaW5nIjp7IiRpZCI6IjU5MDUiLCJUb3AiOjAuMCwiTGVmdCI6MC4wLCJSaWdodCI6MC4wLCJCb3R0b20iOjAuMH0sIklzVmlzaWJsZSI6dHJ1ZSwiV2lkdGgiOjAuMCwiSGVpZ2h0IjowLjAsIkJvcmRlclN0eWxlIjp7IiRpZCI6IjU5MDYiLCJMaW5lQ29sb3IiOm51bGwsIkxpbmVXZWlnaHQiOjAuMCwiTGluZVR5cGUiOjAsIlBhcmVudFN0eWxlIjpudWxsfSwiUGFyZW50U3R5bGUiOm51bGx9XSwiQ29uZGl0aW9uYWxGb3JtYXR0aW5nIjp7IiRpZCI6IjU5MDciLCJQdkFGb3JtYXR0aW5nIjp7IiRpZCI6IjU5MDgiLCJEZWxheVRhc2tTdHlsZSI6eyIkaWQiOiI1OTA5IiwiU3R5bGVPcHRpb25zIjoyNCwiVGl0bGVGb3JlZ3JvdW5kIjp7IiRpZCI6IjU5MTAiLCJDb2xvciI6eyIkaWQiOiI1OTExIiwiQSI6MjU1LCJSIjoxNzUsIkciOjAsIkIiOjB9fSwiQWN0dWFsU2hhcGVzQmFja2dyb3VuZCI6eyIkaWQiOiI1OTEyIiwiQ29sb3IiOnsiJGlkIjoiNTkxMyIsIkEiOjYyLCJSIjoyNTUsIkciOjAsIkIiOjB9fSwiQWN0dWFsU2hhcGVzQm9yZGVyU3R5bGUiOnsiJGlkIjoiNTkxNCIsIkxpbmVDb2xvciI6eyIkaWQiOiI1OTE1IiwiJHR5cGUiOiJOTFJFLkNvbW1vbi5Eb20uU29saWRDb2xvckJydXNoLCBOTFJFLkNvbW1vbiIsIkNvbG9yIjp7IiRpZCI6IjU5MTYiLCJBIjoxNjMsIlIiOjI1NSwiRyI6MCwiQiI6MH19LCJMaW5lV2VpZ2h0IjozLjAsIkxpbmVUeXBlIjowLCJQYXJlbnRTdHlsZSI6bnVsbH0sIkJhc2VsaW5lU2hhcGVzQmFja2dyb3VuZCI6eyIkaWQiOiI1OTE3IiwiQ29sb3IiOnsiJGlkIjoiNTkxOCIsIkEiOjE4NCwiUiI6MjU1LCJHIjowLCJCIjowfX0sIlZhcmlhbmNlRm9yZWdyb3VuZCI6eyIkaWQiOiI1OTE5IiwiQ29sb3IiOnsiJGlkIjoiNTkyMCIsIkEiOjI1NSwiUiI6MTc1LCJHIjowLCJCIjowfX0sIklzVmlzaWJsZSI6dHJ1ZX0sIkRlbGF5TWlsZXN0b25lU3R5bGUiOnsiJGlkIjoiNTkyMSIsIlN0eWxlT3B0aW9ucyI6MTgsIlRpdGxlRm9yZWdyb3VuZCI6eyIkaWQiOiI1OTIyIiwiQ29sb3IiOnsiJGlkIjoiNTkyMyIsIkEiOjI1NSwiUiI6MTc1LCJHIjowLCJCIjowfX0sIkFjdHVhbFNoYXBlc0JhY2tncm91bmQiOnsiJGlkIjoiNTkyNCIsIkNvbG9yIjp7IiRpZCI6IjU5MjUiLCJBIjoyNTUsIlIiOjIyMiwiRyI6ODAsIkIiOjUwfX0sIkFjdHVhbFNoYXBlc0JvcmRlclN0eWxlIjp7IiRpZCI6IjU5MjYiLCJMaW5lQ29sb3IiOnsiJGlkIjoiNTkyNyIsIiR0eXBlIjoiTkxSRS5Db21tb24uRG9tLlNvbGlkQ29sb3JCcnVzaCwgTkxSRS5Db21tb24iLCJDb2xvciI6eyIkaWQiOiI1OTI4IiwiQSI6MTYzLCJSIjoyNTUsIkciOjAsIkIiOjB9fSwiTGluZVdlaWdodCI6My4wLCJMaW5lVHlwZSI6MCwiUGFyZW50U3R5bGUiOm51bGx9LCJCYXNlbGluZVNoYXBlc0JhY2tncm91bmQiOnsiJGlkIjoiNTkyOSIsIkNvbG9yIjp7IiRpZCI6IjU5MzAiLCJBIjoxODQsIlIiOjI1NSwiRyI6MCwiQiI6MH19LCJWYXJpYW5jZUZvcmVncm91bmQiOnsiJGlkIjoiNTkzMSIsIkNvbG9yIjp7IiRpZCI6IjU5MzIiLCJBIjoyNTUsIlIiOjE3NSwiRyI6MCwiQiI6MH19LCJJc1Zpc2libGUiOnRydWV9LCJBZHZhbmNlVGFza1N0eWxlIjp7IiRpZCI6IjU5MzMiLCJTdHlsZU9wdGlvbnMiOjI0LCJUaXRsZUZvcmVncm91bmQiOnsiJGlkIjoiNTkzNCIsIkNvbG9yIjp7IiRpZCI6IjU5MzUiLCJBIjoyNTUsIlIiOjAsIkciOjExMCwiQiI6MH19LCJBY3R1YWxTaGFwZXNCYWNrZ3JvdW5kIjp7IiRpZCI6IjU5MzYiLCJDb2xvciI6eyIkaWQiOiI1OTM3IiwiQSI6NjEsIlIiOjAsIkciOjEyOCwiQiI6MH19LCJBY3R1YWxTaGFwZXNCb3JkZXJTdHlsZSI6eyIkaWQiOiI1OTM4IiwiTGluZUNvbG9yIjp7IiRpZCI6IjU5MzkiLCIkdHlwZSI6Ik5MUkUuQ29tbW9uLkRvbS5Tb2xpZENvbG9yQnJ1c2gsIE5MUkUuQ29tbW9uIiwiQ29sb3IiOnsiJGlkIjoiNTk0MCIsIkEiOjE2MywiUiI6MCwiRyI6MTI4LCJCIjowfX0sIkxpbmVXZWlnaHQiOjMuMCwiTGluZVR5cGUiOjAsIlBhcmVudFN0eWxlIjpudWxsfSwiQmFzZWxpbmVTaGFwZXNCYWNrZ3JvdW5kIjp7IiRpZCI6IjU5NDEiLCJDb2xvciI6eyIkaWQiOiI1OTQyIiwiQSI6MTg0LCJSIjowLCJHIjoxMjgsIkIiOjB9fSwiVmFyaWFuY2VGb3JlZ3JvdW5kIjp7IiRpZCI6IjU5NDMiLCJDb2xvciI6eyIkaWQiOiI1OTQ0IiwiQSI6MjU1LCJSIjowLCJHIjoxMTAsIkIiOjB9fSwiSXNWaXNpYmxlIjp0cnVlfSwiQWR2YW5jZU1pbGVzdG9uZVN0eWxlIjp7IiRpZCI6IjU5NDUiLCJTdHlsZU9wdGlvbnMiOjE4LCJUaXRsZUZvcmVncm91bmQiOnsiJGlkIjoiNTk0NiIsIkNvbG9yIjp7IiRpZCI6IjU5NDciLCJBIjoyNTUsIlIiOjAsIkciOjExMCwiQiI6MH19LCJBY3R1YWxTaGFwZXNCYWNrZ3JvdW5kIjp7IiRpZCI6IjU5NDgiLCJDb2xvciI6eyIkaWQiOiI1OTQ5IiwiQSI6MjU1LCJSIjoyMCwiRyI6MTAwLCJCIjowfX0sIkFjdHVhbFNoYXBlc0JvcmRlclN0eWxlIjp7IiRpZCI6IjU5NTAiLCJMaW5lQ29sb3IiOnsiJGlkIjoiNTk1MSIsIiR0eXBlIjoiTkxSRS5Db21tb24uRG9tLlNvbGlkQ29sb3JCcnVzaCwgTkxSRS5Db21tb24iLCJDb2xvciI6eyIkaWQiOiI1OTUyIiwiQSI6MTYzLCJSIjowLCJHIjoxMjgsIkIiOjB9fSwiTGluZVdlaWdodCI6My4wLCJMaW5lVHlwZSI6MCwiUGFyZW50U3R5bGUiOm51bGx9LCJCYXNlbGluZVNoYXBlc0JhY2tncm91bmQiOnsiJGlkIjoiNTk1MyIsIkNvbG9yIjp7IiRpZCI6IjU5NTQiLCJBIjoxODQsIlIiOjAsIkciOjEyOCwiQiI6MH19LCJWYXJpYW5jZUZvcmVncm91bmQiOnsiJGlkIjoiNTk1NSIsIkNvbG9yIjp7IiRpZCI6IjU5NTYiLCJBIjoyNTUsIlIiOjAsIkciOjExMCwiQiI6MH19LCJJc1Zpc2libGUiOnRydWV9fSwiVmFyaWFuY2VEaXNwbGF5U2V0dGluZ3MiOnsiJGlkIjoiNTk1NyIsIlRhc2tWYXJpYW5jZURpc3BsYXlPcHRpb25zIjp7IiRpZCI6IjU5NTgiLCJTaG93RGVsYXlWYXJpYW5jZSI6dHJ1ZSwiU2hvd0FkdmFuY2VWYXJpYW5jZSI6dHJ1ZSwiU2hvd18wX1ZhcmlhbmNlIjp0cnVlfSwiTWlsZXN0b25lVmFyaWFuY2VEaXNwbGF5T3B0aW9ucyI6eyIkaWQiOiI1OTU5IiwiU2hvd0RlbGF5VmFyaWFuY2UiOnRydWUsIlNob3dBZHZhbmNlVmFyaWFuY2UiOnRydWUsIlNob3dfMF9WYXJpYW5jZSI6dHJ1ZX19fX0sIlNjYWxlIjpudWxsLCJTY2FsZVYyIjp7IiRpZCI6IjU5NjAiLCJTdGFydERhdGUiOiIwMDAxLTAxLTAxVDAwOjAwOjAwIiwiRW5kRGF0ZSI6IjIwMjctMDktMDJUMjM6NTk6MDAiLCJBdXRvRGF0ZVJhbmdlIjp0cnVlLCJXb3JraW5nRGF5cyI6MzEsIkZpc2NhbFllYXIiOnsiJGlkIjoiNTk2MSIsIlN0YXJ0TW9udGgiOjEsIlVzZVN0YXJ0aW5nWWVhckZvck51bWJlcmluZyI6dHJ1ZSwiU2hvd0Zpc2NhbFllYXJMYWJlbCI6dHJ1ZX0sIlRvZGF5TWFya2VyVGV4dCI6IlRvZGF5IiwiQXV0b1NjYWxlVHlwZSI6ZmFsc2UsIlRpbWViYW5kU2NhbGVzIjp7IiRpZCI6IjU5NjIiLCJUb3BTY2FsZUxheWVyIjp7IiRpZCI6IjU5NjMiLCJGb3JtYXQiOiJNTU0iLCJUeXBlIjo0LCJHcm91cGluZ0ludGVydmFscyI6eyIkaWQiOiI1OTY0IiwiSXNTZXQiOmZhbHNlLCJHcm91cGluZ1N0ZXBDb3VudCI6MX19LCJNaWRkbGVTY2FsZUxheWVyIjp7IiRpZCI6IjU5NjUiLCJGb3JtYXQiOiJNTU0iLCJUeXBlIjozLCJHcm91cGluZ0ludGVydmFscyI6eyIkaWQiOiI1OTY2IiwiSXNTZXQiOmZhbHNlLCJHcm91cGluZ1N0ZXBDb3VudCI6MX19LCJCb3R0b21TY2FsZUxheWVyIjp7IiRpZCI6IjU5NjciLCJGb3JtYXQiOm51bGwsIlR5cGUiOjAsIkdyb3VwaW5nSW50ZXJ2YWxzIjp7IiRpZCI6IjU5NjgiLCJJc1NldCI6ZmFsc2UsIkdyb3VwaW5nU3RlcENvdW50IjoxfX19fSwiTWlsZXN0b25lcyI6W3siJGlkIjoiNTk2OSIsIkRhdGUiOiIyMDI2LTExLTI2VDIzOjU5OjAwIiwiU3R5bGUiOnsiJGlkIjoiNTk3MCIsIlNoYXBlIjoyLCJDb25uZWN0b3JNYXJnaW4iOnsiJGlkIjoiNTk3MSIsIlRvcCI6MC4wLCJMZWZ0IjoyLjAsIlJpZ2h0IjoyLjAsIkJvdHRvbSI6MC4wfSwiQ29ubmVjdG9yU3R5bGUiOnsiJGlkIjoiNTk3MiIsIkxpbmVDb2xvciI6eyIkaWQiOiI1OTczIiwiJHR5cGUiOiJOTFJFLkNvbW1vbi5Eb20uU29saWRDb2xvckJydXNoLCBOTFJFLkNvbW1vbiIsIkNvbG9yIjp7IiRpZCI6IjU5NzQiLCJBIjoxMjcsIlIiOjIxLCJHIjo5NiwiQiI6MTMwfX0sIkxpbmVXZWlnaHQiOjAuODMzMzMzMywiTGluZVR5cGUiOjAsIlBhcmVudFN0eWxlIjpudWxsfSwiSXNCZWxvd1RpbWViYW5kIjpmYWxzZSwiUG9zaXRpb25PblRhc2siOjAsIkhpZGVEYXRlIjpmYWxzZSwiU2hhcGVTaXplIjoxLCJTcGFjaW5nIjowLjAsIlBhZGRpbmciOnsiJGlkIjoiNTk3NSIsIlRvcCI6NS4wLCJMZWZ0IjozLjAsIlJpZ2h0IjowLjAsIkJvdHRvbSI6Mi4wfSwiU2hhcGVTdHlsZSI6eyIkaWQiOiI1OTc2IiwiTWFyZ2luIjp7IiRpZCI6IjU5NzciLCJUb3AiOjAuMCwiTGVmdCI6MC4wLCJSaWdodCI6MC4wLCJCb3R0b20iOjAuMH0sIlBhZGRpbmciOnsiJGlkIjoiNTk3OCIsIlRvcCI6MC4wLCJMZWZ0IjowLjAsIlJpZ2h0IjowLjAsIkJvdHRvbSI6MC4wfSwiQmFja2dyb3VuZCI6eyIkaWQiOiI1OTc5IiwiQ29sb3IiOnsiJGlkIjoiNTk4MCIsIkEiOjI1NSwiUiI6MjEsIkciOjk2LCJCIjoxMzB9fSwiSXNWaXNpYmxlIjp0cnVlLCJXaWR0aCI6MTMuMCwiSGVpZ2h0IjoxMy4wLCJCb3JkZXJTdHlsZSI6eyIkaWQiOiI1OTgxIiwiTGluZUNvbG9yIjp7IiRpZCI6IjU5ODIiLCIkdHlwZSI6Ik5MUkUuQ29tbW9uLkRvbS5Tb2xpZENvbG9yQnJ1c2gsIE5MUkUuQ29tbW9uIiwiQ29sb3IiOnsiJGlkIjoiNTk4MyIsIkEiOjI1NSwiUiI6MjM0LCJHIjoyMiwiQiI6MzB9fSwiTGluZVdlaWdodCI6MC4wLCJMaW5lVHlwZSI6MCwiUGFyZW50U3R5bGUiOm51bGx9LCJQYXJlbnRTdHlsZSI6bnVsbH0sIlRpdGxlU3R5bGUiOnsiJGlkIjoiNTk4NCIsIkZvbnRTZXR0aW5ncyI6eyIkaWQiOiI1OTg1IiwiRm9udFNpemUiOjExLCJGb250TmFtZSI6IkNhbGlicmkiLCJJc0JvbGQiOnRydWUsIklzSXRhbGljIjpmYWxzZSwiSXNVbmRlcmxpbmVkIjpmYWxzZSwiUGFyZW50U3R5bGUiOm51bGx9LCJBdXRvU2l6ZSI6MCwiRm9yZWdyb3VuZCI6eyIkaWQiOiI1OTg2IiwiQ29sb3IiOnsiJGlkIjoiNTk4Ny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1OTg4IiwiVG9wIjowLjAsIkxlZnQiOjAuMCwiUmlnaHQiOjAuMCwiQm90dG9tIjowLjB9LCJQYWRkaW5nIjp7IiRpZCI6IjU5ODkiLCJUb3AiOjAuMCwiTGVmdCI6MC4wLCJSaWdodCI6MC4wLCJCb3R0b20iOjAuMH0sIkJhY2tncm91bmQiOnsiJGlkIjoiNTk5MCIsIkNvbG9yIjp7IiRpZCI6IjU5OTEiLCJBIjowLCJSIjoyNTUsIkciOjI1NSwiQiI6MjU1fX0sIklzVmlzaWJsZSI6dHJ1ZSwiV2lkdGgiOjAuMCwiSGVpZ2h0IjowLjAsIkJvcmRlclN0eWxlIjp7IiRpZCI6IjU5OTIiLCJMaW5lQ29sb3IiOm51bGwsIkxpbmVXZWlnaHQiOjAuMCwiTGluZVR5cGUiOjAsIlBhcmVudFN0eWxlIjpudWxsfSwiUGFyZW50U3R5bGUiOm51bGx9LCJEYXRlU3R5bGUiOnsiJGlkIjoiNTk5MyIsIkZvbnRTZXR0aW5ncyI6eyIkaWQiOiI1OTk0IiwiRm9udFNpemUiOjEwLCJGb250TmFtZSI6IkNhbGlicmkiLCJJc0JvbGQiOmZhbHNlLCJJc0l0YWxpYyI6ZmFsc2UsIklzVW5kZXJsaW5lZCI6ZmFsc2UsIlBhcmVudFN0eWxlIjpudWxsfSwiQXV0b1NpemUiOjAsIkZvcmVncm91bmQiOnsiJGlkIjoiNTk5NSIsIkNvbG9yIjp7IiRpZCI6IjU5OTYiLCJBIjoyNTUsIlIiOjE0LCJHIjo0MCwiQiI6NjV9fSwiTWF4V2lkdGgiOjIwMC4wLCJNYXhIZWlnaHQiOiJJbmZpbml0eSIsIlNtYXJ0Rm9yZWdyb3VuZElzQWN0aXZlIjpmYWxzZSwiSG9yaXpvbnRhbEFsaWdubWVudCI6MCwiVmVydGljYWxBbGlnbm1lbnQiOjEsIlNtYXJ0Rm9yZWdyb3VuZCI6bnVsbCwiQmFja2dyb3VuZEZpbGxUeXBlIjowLCJNYXJnaW4iOnsiJGlkIjoiNTk5NyIsIlRvcCI6MC4wLCJMZWZ0IjowLjAsIlJpZ2h0IjowLjAsIkJvdHRvbSI6MC4wfSwiUGFkZGluZyI6eyIkaWQiOiI1OTk4IiwiVG9wIjowLjAsIkxlZnQiOjAuMCwiUmlnaHQiOjAuMCwiQm90dG9tIjowLjB9LCJCYWNrZ3JvdW5kIjp7IiRpZCI6IjU5OTkiLCJDb2xvciI6eyIkaWQiOiI2MDAwIiwiQSI6MCwiUiI6MjU1LCJHIjoyNTUsIkIiOjI1NX19LCJJc1Zpc2libGUiOnRydWUsIldpZHRoIjowLjAsIkhlaWdodCI6MC4wLCJCb3JkZXJTdHlsZSI6eyIkaWQiOiI2MDAxIiwiTGluZUNvbG9yIjpudWxsLCJMaW5lV2VpZ2h0IjowLjAsIkxpbmVUeXBlIjowLCJQYXJlbnRTdHlsZSI6bnVsbH0sIlBhcmVudFN0eWxlIjpudWxsfSwiRGF0ZUZvcm1hdCI6eyIkaWQiOiI2MDAyIiwiRm9ybWF0U3RyaW5nIjoiTU1NIGQsIHl5eXkiLCJTZXBhcmF0b3IiOiIvIiwiVXNlSW50ZXJuYXRpb25hbERhdGVGb3JtYXQiOmZhbHNlLCJEYXRlSXNWaXNpYmxlIjp0cnVlLCJUaW1lSXNWaXNpYmxlIjpmYWxzZSwiSG91ckRpZ2l0cyI6MSwiQW1QbURlc2lnbmF0b3IiOjIsIlRyaW0wME1pbnV0ZXMiOmZhbHNlLCJMYXN0S25vd25WaXNpYmlsaXR5U3RhdGUiOm51bGx9LCJXZWVrTnVtYmVyaW5nIjp7IiRpZCI6IjYwMDMiLCJGb3JtYXQiOjAsIklzVmlzaWJsZSI6ZmFsc2UsIkxhc3RLbm93blZpc2liaWxpdHlTdGF0ZSI6ZmFsc2V9LCJJc1Zpc2libGUiOnRydWUsIlZhcmlhbmNlU3R5bGUiOnsiJGlkIjoiNjAwNCIsIlRleHRTdHlsZSI6eyIkaWQiOiI2MDA1IiwiRm9udFNldHRpbmdzIjp7IiRpZCI6IjYwMDYiLCJGb250U2l6ZSI6MTEsIkZvbnROYW1lIjoiQ2FsaWJyaSIsIklzQm9sZCI6ZmFsc2UsIklzSXRhbGljIjpmYWxzZSwiSXNVbmRlcmxpbmVkIjpmYWxzZSwiUGFyZW50U3R5bGUiOm51bGx9LCJBdXRvU2l6ZSI6MCwiRm9yZWdyb3VuZCI6eyIkaWQiOiI2MDA3IiwiQ29sb3IiOnsiJGlkIjoiNjAwOC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2MDA5IiwiVG9wIjowLjAsIkxlZnQiOjAuMCwiUmlnaHQiOjAuMCwiQm90dG9tIjowLjB9LCJQYWRkaW5nIjp7IiRpZCI6IjYwMTAiLCJUb3AiOjAuMCwiTGVmdCI6MC4wLCJSaWdodCI6MC4wLCJCb3R0b20iOjAuMH0sIkJhY2tncm91bmQiOnsiJGlkIjoiNjAxMSIsIkNvbG9yIjp7IiRpZCI6IjYwMTIiLCJBIjowLCJSIjowLCJHIjowLCJCIjowfX0sIklzVmlzaWJsZSI6ZmFsc2UsIldpZHRoIjowLjAsIkhlaWdodCI6MC4wLCJCb3JkZXJTdHlsZSI6eyIkaWQiOiI2MDEzIiwiTGluZUNvbG9yIjpudWxsLCJMaW5lV2VpZ2h0IjowLjAsIkxpbmVUeXBlIjowLCJQYXJlbnRTdHlsZSI6bnVsbH0sIlBhcmVudFN0eWxlIjpudWxsfSwiUGFyZW50U3R5bGUiOm51bGx9LCJQYXJlbnRTdHlsZSI6bnVsbH0sIkluZGV4IjowLCJQZXJjZW50YWdlQ29tcGxldGUiOm51bGwsIlBvc2l0aW9uIjp7IlJhdGlvIjowLjAsIklzQ3VzdG9tIjpmYWxzZX0sIkRhdGVGb3JtYXQiOnsiJHJlZiI6IjYwMDIifSwiV2Vla051bWJlcmluZyI6eyIkaWQiOiI2MDE0IiwiRm9ybWF0IjowLCJJc1Zpc2libGUiOmZhbHNlLCJMYXN0S25vd25WaXNpYmlsaXR5U3RhdGUiOmZhbHNlfSwiQmFzZWxpbmVEYXRhIjp7IiRpZCI6IjYwMTUiLCJEYXRlIjoiMjAyNi0xMS0yNlQyMzo1OTowMCJ9LCJSZWxhdGVkVGFza0lkIjoiMDAwMDAwMDAtMDAwMC0wMDAwLTAwMDAtMDAwMDAwMDAwMDAwIiwiSWQiOiI5NTFiNjBkMS1jYTdiLTQ3YWMtYWFmMi1kNzFkZjI4MWE3NTUiLCJJbXBvcnRJZCI6bnVsbCwiVGl0bGUiOiJTdGFydCBvZiBDQyIsIk5vdGUiOm51bGwsIkh5cGVybGluayI6eyIkaWQiOiI2MDE2IiwiQWRkcmVzcyI6IiIsIlN1YkFkZHJlc3MiOiIifSwiSXNDaGFuZ2VkIjpmYWxzZSwiSXNOZXciOmZhbHNlfSx7IiRpZCI6IjYwMTciLCJEYXRlIjoiMjAyNy0wNC0yOFQyMzo1OTowMCIsIlN0eWxlIjp7IiRpZCI6IjYwMTgiLCJTaGFwZSI6MiwiQ29ubmVjdG9yTWFyZ2luIjp7IiRpZCI6IjYwMTkiLCJUb3AiOjAuMCwiTGVmdCI6Mi4wLCJSaWdodCI6Mi4wLCJCb3R0b20iOjAuMH0sIkNvbm5lY3RvclN0eWxlIjp7IiRpZCI6IjYwMjAiLCJMaW5lQ29sb3IiOnsiJGlkIjoiNjAyMSIsIiR0eXBlIjoiTkxSRS5Db21tb24uRG9tLlNvbGlkQ29sb3JCcnVzaCwgTkxSRS5Db21tb24iLCJDb2xvciI6eyIkaWQiOiI2MDIyIiwiQSI6MTI3LCJSIjoyMzMsIkciOjExMywiQiI6NTB9fSwiTGluZVdlaWdodCI6MC44MzMzMzMzLCJMaW5lVHlwZSI6MCwiUGFyZW50U3R5bGUiOm51bGx9LCJJc0JlbG93VGltZWJhbmQiOmZhbHNlLCJQb3NpdGlvbk9uVGFzayI6MCwiSGlkZURhdGUiOmZhbHNlLCJTaGFwZVNpemUiOjEsIlNwYWNpbmciOjAuMCwiUGFkZGluZyI6eyIkaWQiOiI2MDIzIiwiVG9wIjo1LjAsIkxlZnQiOjMuMCwiUmlnaHQiOjAuMCwiQm90dG9tIjoyLjB9LCJTaGFwZVN0eWxlIjp7IiRpZCI6IjYwMjQiLCJNYXJnaW4iOnsiJGlkIjoiNjAyNSIsIlRvcCI6MC4wLCJMZWZ0IjowLjAsIlJpZ2h0IjowLjAsIkJvdHRvbSI6MC4wfSwiUGFkZGluZyI6eyIkaWQiOiI2MDI2IiwiVG9wIjowLjAsIkxlZnQiOjAuMCwiUmlnaHQiOjAuMCwiQm90dG9tIjowLjB9LCJCYWNrZ3JvdW5kIjp7IiRpZCI6IjYwMjciLCJDb2xvciI6eyIkaWQiOiI2MDI4IiwiQSI6MjU1LCJSIjoyMzMsIkciOjExMywiQiI6NTB9fSwiSXNWaXNpYmxlIjp0cnVlLCJXaWR0aCI6MTMuMCwiSGVpZ2h0IjoxMy4wLCJCb3JkZXJTdHlsZSI6eyIkaWQiOiI2MDI5IiwiTGluZUNvbG9yIjp7IiRpZCI6IjYwMzAiLCIkdHlwZSI6Ik5MUkUuQ29tbW9uLkRvbS5Tb2xpZENvbG9yQnJ1c2gsIE5MUkUuQ29tbW9uIiwiQ29sb3IiOnsiJGlkIjoiNjAzMSIsIkEiOjI1NSwiUiI6MjM0LCJHIjoyMiwiQiI6MzB9fSwiTGluZVdlaWdodCI6MC4wLCJMaW5lVHlwZSI6MCwiUGFyZW50U3R5bGUiOm51bGx9LCJQYXJlbnRTdHlsZSI6bnVsbH0sIlRpdGxlU3R5bGUiOnsiJGlkIjoiNjAzMiIsIkZvbnRTZXR0aW5ncyI6eyIkaWQiOiI2MDMzIiwiRm9udFNpemUiOjExLCJGb250TmFtZSI6IkNhbGlicmkiLCJJc0JvbGQiOnRydWUsIklzSXRhbGljIjpmYWxzZSwiSXNVbmRlcmxpbmVkIjpmYWxzZSwiUGFyZW50U3R5bGUiOm51bGx9LCJBdXRvU2l6ZSI6MiwiRm9yZWdyb3VuZCI6eyIkaWQiOiI2MDM0IiwiQ29sb3IiOnsiJGlkIjoiNjAzNSIsIkEiOjI1NSwiUiI6MCwiRyI6MCwiQiI6MH19LCJNYXhXaWR0aCI6OTguMTQ1Mjc4OTMwNjY0MDYzLCJNYXhIZWlnaHQiOiJJbmZpbml0eSIsIlNtYXJ0Rm9yZWdyb3VuZElzQWN0aXZlIjpmYWxzZSwiSG9yaXpvbnRhbEFsaWdubWVudCI6MCwiVmVydGljYWxBbGlnbm1lbnQiOjEsIlNtYXJ0Rm9yZWdyb3VuZCI6bnVsbCwiQmFja2dyb3VuZEZpbGxUeXBlIjowLCJNYXJnaW4iOnsiJGlkIjoiNjAzNiIsIlRvcCI6MC4wLCJMZWZ0IjowLjAsIlJpZ2h0IjowLjAsIkJvdHRvbSI6MC4wfSwiUGFkZGluZyI6eyIkaWQiOiI2MDM3IiwiVG9wIjowLjAsIkxlZnQiOjAuMCwiUmlnaHQiOjAuMCwiQm90dG9tIjowLjB9LCJCYWNrZ3JvdW5kIjp7IiRpZCI6IjYwMzgiLCJDb2xvciI6eyIkaWQiOiI2MDM5IiwiQSI6MCwiUiI6MjU1LCJHIjoyNTUsIkIiOjI1NX19LCJJc1Zpc2libGUiOnRydWUsIldpZHRoIjowLjAsIkhlaWdodCI6MC4wLCJCb3JkZXJTdHlsZSI6eyIkaWQiOiI2MDQwIiwiTGluZUNvbG9yIjpudWxsLCJMaW5lV2VpZ2h0IjowLjAsIkxpbmVUeXBlIjowLCJQYXJlbnRTdHlsZSI6bnVsbH0sIlBhcmVudFN0eWxlIjpudWxsfSwiRGF0ZVN0eWxlIjp7IiRpZCI6IjYwNDEiLCJGb250U2V0dGluZ3MiOnsiJGlkIjoiNjA0MiIsIkZvbnRTaXplIjoxMCwiRm9udE5hbWUiOiJDYWxpYnJpIiwiSXNCb2xkIjpmYWxzZSwiSXNJdGFsaWMiOmZhbHNlLCJJc1VuZGVybGluZWQiOmZhbHNlLCJQYXJlbnRTdHlsZSI6bnVsbH0sIkF1dG9TaXplIjowLCJGb3JlZ3JvdW5kIjp7IiRpZCI6IjYwNDMiLCJDb2xvciI6eyIkaWQiOiI2MDQ0IiwiQSI6MjU1LCJSIjoxNCwiRyI6NDAsIkIiOjY1fX0sIk1heFdpZHRoIjoyMDAuMCwiTWF4SGVpZ2h0IjoiSW5maW5pdHkiLCJTbWFydEZvcmVncm91bmRJc0FjdGl2ZSI6ZmFsc2UsIkhvcml6b250YWxBbGlnbm1lbnQiOjAsIlZlcnRpY2FsQWxpZ25tZW50IjoxLCJTbWFydEZvcmVncm91bmQiOm51bGwsIkJhY2tncm91bmRGaWxsVHlwZSI6MCwiTWFyZ2luIjp7IiRpZCI6IjYwNDUiLCJUb3AiOjAuMCwiTGVmdCI6MC4wLCJSaWdodCI6MC4wLCJCb3R0b20iOjAuMH0sIlBhZGRpbmciOnsiJGlkIjoiNjA0NiIsIlRvcCI6MC4wLCJMZWZ0IjowLjAsIlJpZ2h0IjowLjAsIkJvdHRvbSI6MC4wfSwiQmFja2dyb3VuZCI6eyIkaWQiOiI2MDQ3IiwiQ29sb3IiOnsiJGlkIjoiNjA0OCIsIkEiOjAsIlIiOjI1NSwiRyI6MjU1LCJCIjoyNTV9fSwiSXNWaXNpYmxlIjp0cnVlLCJXaWR0aCI6MC4wLCJIZWlnaHQiOjAuMCwiQm9yZGVyU3R5bGUiOnsiJGlkIjoiNjA0OSIsIkxpbmVDb2xvciI6bnVsbCwiTGluZVdlaWdodCI6MC4wLCJMaW5lVHlwZSI6MCwiUGFyZW50U3R5bGUiOm51bGx9LCJQYXJlbnRTdHlsZSI6bnVsbH0sIkRhdGVGb3JtYXQiOnsiJGlkIjoiNjA1MCIsIkZvcm1hdFN0cmluZyI6Ik1NTSBkLCB5eXl5IiwiU2VwYXJhdG9yIjoiLyIsIlVzZUludGVybmF0aW9uYWxEYXRlRm9ybWF0IjpmYWxzZSwiRGF0ZUlzVmlzaWJsZSI6dHJ1ZSwiVGltZUlzVmlzaWJsZSI6ZmFsc2UsIkhvdXJEaWdpdHMiOjEsIkFtUG1EZXNpZ25hdG9yIjoyLCJUcmltMDBNaW51dGVzIjpmYWxzZSwiTGFzdEtub3duVmlzaWJpbGl0eVN0YXRlIjpudWxsfSwiV2Vla051bWJlcmluZyI6eyIkaWQiOiI2MDUxIiwiRm9ybWF0IjowLCJJc1Zpc2libGUiOmZhbHNlLCJMYXN0S25vd25WaXNpYmlsaXR5U3RhdGUiOmZhbHNlfSwiSXNWaXNpYmxlIjp0cnVlLCJWYXJpYW5jZVN0eWxlIjp7IiRpZCI6IjYwNTIiLCJUZXh0U3R5bGUiOnsiJGlkIjoiNjA1MyIsIkZvbnRTZXR0aW5ncyI6eyIkaWQiOiI2MDU0IiwiRm9udFNpemUiOjExLCJGb250TmFtZSI6IkNhbGlicmkiLCJJc0JvbGQiOmZhbHNlLCJJc0l0YWxpYyI6ZmFsc2UsIklzVW5kZXJsaW5lZCI6ZmFsc2UsIlBhcmVudFN0eWxlIjpudWxsfSwiQXV0b1NpemUiOjAsIkZvcmVncm91bmQiOnsiJGlkIjoiNjA1NSIsIkNvbG9yIjp7IiRpZCI6IjYwNTY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NjA1NyIsIlRvcCI6MC4wLCJMZWZ0IjowLjAsIlJpZ2h0IjowLjAsIkJvdHRvbSI6MC4wfSwiUGFkZGluZyI6eyIkaWQiOiI2MDU4IiwiVG9wIjowLjAsIkxlZnQiOjAuMCwiUmlnaHQiOjAuMCwiQm90dG9tIjowLjB9LCJCYWNrZ3JvdW5kIjp7IiRpZCI6IjYwNTkiLCJDb2xvciI6eyIkaWQiOiI2MDYwIiwiQSI6MCwiUiI6MCwiRyI6MCwiQiI6MH19LCJJc1Zpc2libGUiOmZhbHNlLCJXaWR0aCI6MC4wLCJIZWlnaHQiOjAuMCwiQm9yZGVyU3R5bGUiOnsiJGlkIjoiNjA2MSIsIkxpbmVDb2xvciI6bnVsbCwiTGluZVdlaWdodCI6MC4wLCJMaW5lVHlwZSI6MCwiUGFyZW50U3R5bGUiOm51bGx9LCJQYXJlbnRTdHlsZSI6bnVsbH0sIlBhcmVudFN0eWxlIjpudWxsfSwiUGFyZW50U3R5bGUiOm51bGx9LCJJbmRleCI6MSwiUGVyY2VudGFnZUNvbXBsZXRlIjpudWxsLCJQb3NpdGlvbiI6eyJSYXRpbyI6MC4xMDEwODE2NDMyODExNTk1OCwiSXNDdXN0b20iOmZhbHNlfSwiRGF0ZUZvcm1hdCI6eyIkcmVmIjoiNjA1MCJ9LCJXZWVrTnVtYmVyaW5nIjp7IiRpZCI6IjYwNjIiLCJGb3JtYXQiOjAsIklzVmlzaWJsZSI6ZmFsc2UsIkxhc3RLbm93blZpc2liaWxpdHlTdGF0ZSI6ZmFsc2V9LCJCYXNlbGluZURhdGEiOnsiJGlkIjoiNjA2MyIsIkRhdGUiOiIyMDI3LTA0LTI4VDIzOjU5OjAwIn0sIlJlbGF0ZWRUYXNrSWQiOiIwMDAwMDAwMC0wMDAwLTAwMDAtMDAwMC0wMDAwMDAwMDAwMDAiLCJJZCI6ImFlZjMyYzMwLTEyNmMtNDU3Mi05MGI5LWE2OTg4MGMxODUyZCIsIkltcG9ydElkIjpudWxsLCJUaXRsZSI6IlRHNS9TQVIgYXBwcm92YWwiLCJOb3RlIjpudWxsLCJIeXBlcmxpbmsiOnsiJGlkIjoiNjA2NCIsIkFkZHJlc3MiOiIiLCJTdWJBZGRyZXNzIjoiIn0sIklzQ2hhbmdlZCI6ZmFsc2UsIklzTmV3IjpmYWxzZX0seyIkaWQiOiI2MDY1IiwiRGF0ZSI6IjIwMjYtMDQtMjFUMjM6NTk6MDAiLCJTdHlsZSI6eyIkaWQiOiI2MDY2IiwiU2hhcGUiOjIsIkNvbm5lY3Rvck1hcmdpbiI6eyIkaWQiOiI2MDY3IiwiVG9wIjowLjAsIkxlZnQiOjIuMCwiUmlnaHQiOjIuMCwiQm90dG9tIjowLjB9LCJDb25uZWN0b3JTdHlsZSI6eyIkaWQiOiI2MDY4IiwiTGluZUNvbG9yIjp7IiRpZCI6IjYwNjkiLCIkdHlwZSI6Ik5MUkUuQ29tbW9uLkRvbS5Tb2xpZENvbG9yQnJ1c2gsIE5MUkUuQ29tbW9uIiwiQ29sb3IiOnsiJGlkIjoiNjA3MCIsIkEiOjEyNywiUiI6MjMzLCJHIjoxMTMsIkIiOjUwfX0sIkxpbmVXZWlnaHQiOjAuODMzMzMzMywiTGluZVR5cGUiOjAsIlBhcmVudFN0eWxlIjpudWxsfSwiSXNCZWxvd1RpbWViYW5kIjpmYWxzZSwiUG9zaXRpb25PblRhc2siOjAsIkhpZGVEYXRlIjpmYWxzZSwiU2hhcGVTaXplIjoxLCJTcGFjaW5nIjowLjAsIlBhZGRpbmciOnsiJGlkIjoiNjA3MSIsIlRvcCI6NS4wLCJMZWZ0IjozLjAsIlJpZ2h0IjowLjAsIkJvdHRvbSI6Mi4wfSwiU2hhcGVTdHlsZSI6eyIkaWQiOiI2MDcyIiwiTWFyZ2luIjp7IiRpZCI6IjYwNzMiLCJUb3AiOjAuMCwiTGVmdCI6MC4wLCJSaWdodCI6MC4wLCJCb3R0b20iOjAuMH0sIlBhZGRpbmciOnsiJGlkIjoiNjA3NCIsIlRvcCI6MC4wLCJMZWZ0IjowLjAsIlJpZ2h0IjowLjAsIkJvdHRvbSI6MC4wfSwiQmFja2dyb3VuZCI6eyIkaWQiOiI2MDc1IiwiQ29sb3IiOnsiJGlkIjoiNjA3NiIsIkEiOjI1NSwiUiI6MjMzLCJHIjoxMTMsIkIiOjUwfX0sIklzVmlzaWJsZSI6dHJ1ZSwiV2lkdGgiOjEzLjAsIkhlaWdodCI6MTMuMCwiQm9yZGVyU3R5bGUiOnsiJGlkIjoiNjA3NyIsIkxpbmVDb2xvciI6eyIkaWQiOiI2MDc4IiwiJHR5cGUiOiJOTFJFLkNvbW1vbi5Eb20uU29saWRDb2xvckJydXNoLCBOTFJFLkNvbW1vbiIsIkNvbG9yIjp7IiRpZCI6IjYwNzkiLCJBIjoyNTUsIlIiOjIzNCwiRyI6MjIsIkIiOjMwfX0sIkxpbmVXZWlnaHQiOjAuMCwiTGluZVR5cGUiOjAsIlBhcmVudFN0eWxlIjpudWxsfSwiUGFyZW50U3R5bGUiOm51bGx9LCJUaXRsZVN0eWxlIjp7IiRpZCI6IjYwODAiLCJGb250U2V0dGluZ3MiOnsiJGlkIjoiNjA4MSIsIkZvbnRTaXplIjoxMSwiRm9udE5hbWUiOiJDYWxpYnJpIiwiSXNCb2xkIjp0cnVlLCJJc0l0YWxpYyI6ZmFsc2UsIklzVW5kZXJsaW5lZCI6ZmFsc2UsIlBhcmVudFN0eWxlIjpudWxsfSwiQXV0b1NpemUiOjAsIkZvcmVncm91bmQiOnsiJGlkIjoiNjA4MiIsIkNvbG9yIjp7IiRpZCI6IjYwODM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NjA4NCIsIlRvcCI6MC4wLCJMZWZ0IjowLjAsIlJpZ2h0IjowLjAsIkJvdHRvbSI6MC4wfSwiUGFkZGluZyI6eyIkaWQiOiI2MDg1IiwiVG9wIjowLjAsIkxlZnQiOjAuMCwiUmlnaHQiOjAuMCwiQm90dG9tIjowLjB9LCJCYWNrZ3JvdW5kIjp7IiRpZCI6IjYwODYiLCJDb2xvciI6eyIkaWQiOiI2MDg3IiwiQSI6MCwiUiI6MjU1LCJHIjoyNTUsIkIiOjI1NX19LCJJc1Zpc2libGUiOnRydWUsIldpZHRoIjowLjAsIkhlaWdodCI6MC4wLCJCb3JkZXJTdHlsZSI6eyIkaWQiOiI2MDg4IiwiTGluZUNvbG9yIjpudWxsLCJMaW5lV2VpZ2h0IjowLjAsIkxpbmVUeXBlIjowLCJQYXJlbnRTdHlsZSI6bnVsbH0sIlBhcmVudFN0eWxlIjpudWxsfSwiRGF0ZVN0eWxlIjp7IiRpZCI6IjYwODkiLCJGb250U2V0dGluZ3MiOnsiJGlkIjoiNjA5MCIsIkZvbnRTaXplIjoxMCwiRm9udE5hbWUiOiJDYWxpYnJpIiwiSXNCb2xkIjpmYWxzZSwiSXNJdGFsaWMiOmZhbHNlLCJJc1VuZGVybGluZWQiOmZhbHNlLCJQYXJlbnRTdHlsZSI6bnVsbH0sIkF1dG9TaXplIjowLCJGb3JlZ3JvdW5kIjp7IiRpZCI6IjYwOTEiLCJDb2xvciI6eyIkaWQiOiI2MDky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YwOTMiLCJUb3AiOjAuMCwiTGVmdCI6MC4wLCJSaWdodCI6MC4wLCJCb3R0b20iOjAuMH0sIlBhZGRpbmciOnsiJGlkIjoiNjA5NCIsIlRvcCI6MC4wLCJMZWZ0IjowLjAsIlJpZ2h0IjowLjAsIkJvdHRvbSI6MC4wfSwiQmFja2dyb3VuZCI6eyIkaWQiOiI2MDk1IiwiQ29sb3IiOnsiJGlkIjoiNjA5NiIsIkEiOjAsIlIiOjI1NSwiRyI6MjU1LCJCIjoyNTV9fSwiSXNWaXNpYmxlIjp0cnVlLCJXaWR0aCI6MC4wLCJIZWlnaHQiOjAuMCwiQm9yZGVyU3R5bGUiOnsiJGlkIjoiNjA5NyIsIkxpbmVDb2xvciI6bnVsbCwiTGluZVdlaWdodCI6MC4wLCJMaW5lVHlwZSI6MCwiUGFyZW50U3R5bGUiOm51bGx9LCJQYXJlbnRTdHlsZSI6bnVsbH0sIkRhdGVGb3JtYXQiOnsiJGlkIjoiNjA5OCIsIkZvcm1hdFN0cmluZyI6Ik1NTSBkLCB5eXl5IiwiU2VwYXJhdG9yIjoiLyIsIlVzZUludGVybmF0aW9uYWxEYXRlRm9ybWF0IjpmYWxzZSwiRGF0ZUlzVmlzaWJsZSI6dHJ1ZSwiVGltZUlzVmlzaWJsZSI6ZmFsc2UsIkhvdXJEaWdpdHMiOjEsIkFtUG1EZXNpZ25hdG9yIjoyLCJUcmltMDBNaW51dGVzIjpmYWxzZSwiTGFzdEtub3duVmlzaWJpbGl0eVN0YXRlIjpudWxsfSwiV2Vla051bWJlcmluZyI6eyIkaWQiOiI2MDk5IiwiRm9ybWF0IjowLCJJc1Zpc2libGUiOmZhbHNlLCJMYXN0S25vd25WaXNpYmlsaXR5U3RhdGUiOmZhbHNlfSwiSXNWaXNpYmxlIjp0cnVlLCJWYXJpYW5jZVN0eWxlIjp7IiRpZCI6IjYxMDAiLCJUZXh0U3R5bGUiOnsiJGlkIjoiNjEwMSIsIkZvbnRTZXR0aW5ncyI6eyIkaWQiOiI2MTAyIiwiRm9udFNpemUiOjExLCJGb250TmFtZSI6IkNhbGlicmkiLCJJc0JvbGQiOmZhbHNlLCJJc0l0YWxpYyI6ZmFsc2UsIklzVW5kZXJsaW5lZCI6ZmFsc2UsIlBhcmVudFN0eWxlIjpudWxsfSwiQXV0b1NpemUiOjAsIkZvcmVncm91bmQiOnsiJGlkIjoiNjEwMyIsIkNvbG9yIjp7IiRpZCI6IjYxMDQ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NjEwNSIsIlRvcCI6MC4wLCJMZWZ0IjowLjAsIlJpZ2h0IjowLjAsIkJvdHRvbSI6MC4wfSwiUGFkZGluZyI6eyIkaWQiOiI2MTA2IiwiVG9wIjowLjAsIkxlZnQiOjAuMCwiUmlnaHQiOjAuMCwiQm90dG9tIjowLjB9LCJCYWNrZ3JvdW5kIjp7IiRpZCI6IjYxMDciLCJDb2xvciI6eyIkaWQiOiI2MTA4IiwiQSI6MCwiUiI6MCwiRyI6MCwiQiI6MH19LCJJc1Zpc2libGUiOmZhbHNlLCJXaWR0aCI6MC4wLCJIZWlnaHQiOjAuMCwiQm9yZGVyU3R5bGUiOnsiJGlkIjoiNjEwOSIsIkxpbmVDb2xvciI6bnVsbCwiTGluZVdlaWdodCI6MC4wLCJMaW5lVHlwZSI6MCwiUGFyZW50U3R5bGUiOm51bGx9LCJQYXJlbnRTdHlsZSI6bnVsbH0sIlBhcmVudFN0eWxlIjpudWxsfSwiUGFyZW50U3R5bGUiOm51bGx9LCJJbmRleCI6MiwiUGVyY2VudGFnZUNvbXBsZXRlIjpudWxsLCJQb3NpdGlvbiI6eyJSYXRpbyI6MC4wLCJJc0N1c3RvbSI6ZmFsc2V9LCJEYXRlRm9ybWF0Ijp7IiRyZWYiOiI2MDk4In0sIldlZWtOdW1iZXJpbmciOnsiJGlkIjoiNjExMCIsIkZvcm1hdCI6MCwiSXNWaXNpYmxlIjpmYWxzZSwiTGFzdEtub3duVmlzaWJpbGl0eVN0YXRlIjpmYWxzZX0sIkJhc2VsaW5lRGF0YSI6eyIkaWQiOiI2MTExIiwiRGF0ZSI6IjIwMjYtMDQtMjFUMjM6NTk6MDAifSwiUmVsYXRlZFRhc2tJZCI6IjAwMDAwMDAwLTAwMDAtMDAwMC0wMDAwLTAwMDAwMDAwMDAwMCIsIklkIjoiODUyYzIyNTMtMzhiNC00YjE1LTg4MzctNzlkODM0ZDAxOGY3IiwiSW1wb3J0SWQiOm51bGwsIlRpdGxlIjoiRmluYWwgVEczIiwiTm90ZSI6bnVsbCwiSHlwZXJsaW5rIjp7IiRpZCI6IjYxMTIiLCJBZGRyZXNzIjoiIiwiU3ViQWRkcmVzcyI6IiJ9LCJJc0NoYW5nZWQiOmZhbHNlLCJJc05ldyI6ZmFsc2V9XSwiVGFza3MiOltdLCJTd2ltbGFuZXMiOltdLCJNc1Byb2plY3RJdGVtc1RyZWUiOnsiJGlkIjoiNjExMyIsIlJvb3QiOnsiSW1wb3J0SWQiOm51bGwsIklzSW1wb3J0ZWQiOmZhbHNlLCJDaGlsZHJlbiI6W119fSwiTWV0YWRhdGEiOnsiJGlkIjoiNjExNCIsIlNvdXJjZVRoZW1lIjoie1wiJGlkXCI6XCIxXCIsXCJJZFwiOlwiYzFmNWVkNzgtY2JiMy00N2YwLTkyNTgtYWRhNWY0N2E4NjExXCIsXCJDYXRlZ29yeVwiOjEsXCJDdWx0dXJlSW5mb05hbWVcIjpcImVuLVVTXCIsXCJWZXJzaW9uXCI6e1wiJGlkXCI6XCIyXCIsXCJUaGVtZURvbVZlcnNpb25cIjpcIjIuMS4wXCJ9LFwiU3R5bGVcIjp7XCIkaWRcIjpcIjNcIixcIlRpbWViYW5kU3R5bGVcIjp7XCIkaWRcIjpcIjRcIixcIlJpZ2h0RW5kQ2Fwc1N0eWxlXCI6e1wiJGlkXCI6XCI1XCIsXCJGb250U2V0dGluZ3NcIjp7XCIkaWRcIjpcIjZcIixcIkZvbnRTaXplXCI6MTgsXCJGb250TmFtZVwiOlwiQ2FsaWJyaVwiLFwiSXNCb2xkXCI6dHJ1ZSxcIklzSXRhbGljXCI6ZmFsc2UsXCJJc1VuZGVybGluZWRcIjpmYWxzZX0sXCJGb3JlZ3JvdW5kXCI6e1wiJGlkXCI6XCI3XCIsXCJDb2xvclwiOntcIiRpZFwiOlwiOFwiLFwiQVwiOjI1NSxcIlJcIjoyMzMsXCJHXCI6MTEzLFwiQlwiOjUwfX0sXCJIb3Jpem9udGFsQWxpZ25tZW50XCI6MCxcIklzVmlzaWJsZVwiOnRydWV9LFwiTGVmdEVuZENhcHNTdHlsZVwiOntcIiRpZFwiOlwiOVwiLFwiRm9udFNldHRpbmdzXCI6e1wiJGlkXCI6XCIxMFwiLFwiRm9udFNpemVcIjoxOCxcIkZvbnROYW1lXCI6XCJDYWxpYnJpXCIsXCJJc0JvbGRcIjp0cnVlLFwiSXNJdGFsaWNcIjpmYWxzZSxcIklzVW5kZXJsaW5lZFwiOmZhbHNlfSxcIkZvcmVncm91bmRcIjp7XCIkaWRcIjpcIjExXCIsXCJDb2xvclwiOntcIiRpZFwiOlwiMTJcIixcIkFcIjoyNTUsXCJSXCI6MjM3LFwiR1wiOjEyNSxcIkJcIjo0OX19LFwiSG9yaXpvbnRhbEFsaWdubWVudFwiOjAsXCJJc1Zpc2libGVcIjpmYWxzZX0sXCJUb2RheU1hcmtlclN0eWxlXCI6e1wiJGlkXCI6XCIxM1wiLFwiVG9kYXlUZXh0U3R5bGVcIjp7XCIkaWRcIjpcIjE0XCIsXCJGb250U2V0dGluZ3NcIjp7XCIkaWRcIjpcIjE1XCIsXCJGb250U2l6ZVwiOjEyLFwiRm9udE5hbWVcIjpcIkNhbGlicmlcIixcIklzQm9sZFwiOmZhbHNlLFwiSXNJdGFsaWNcIjpmYWxzZSxcIklzVW5kZXJsaW5lZFwiOmZhbHNlfSxcIkZvcmVncm91bmRcIjp7XCIkaWRcIjpcIjE2XCIsXCJDb2xvclwiOntcIiRpZFwiOlwiMTdcIixcIkFcIjoyNTUsXCJSXCI6MCxcIkdcIjowLFwiQlwiOjB9fSxcIkhvcml6b250YWxBbGlnbm1lbnRcIjowLFwiSXNWaXNpYmxlXCI6dHJ1ZX0sXCJUb2RheU1hcmtlclNoYXBlU3R5bGVcIjp7XCIkaWRcIjpcIjE4XCIsXCJNYXJnaW5cIjp7XCIkaWRcIjpcIjE5XCIsXCJUb3BcIjowLjAsXCJMZWZ0XCI6MC4wLFwiUmlnaHRcIjowLjAsXCJCb3R0b21cIjowLjB9LFwiUGFkZGluZ1wiOntcIiRpZFwiOlwiMjBcIixcIlRvcFwiOjAuMCxcIkxlZnRcIjowLjAsXCJSaWdodFwiOjAuMCxcIkJvdHRvbVwiOjAuMH0sXCJCYWNrZ3JvdW5kXCI6e1wiJGlkXCI6XCIyMVwiLFwiQ29sb3JcIjp7XCIkaWRcIjpcIjIyXCIsXCJBXCI6MjU1LFwiUlwiOjI1NSxcIkdcIjowLFwiQlwiOjB9fSxcIklzVmlzaWJsZVwiOnRydWUsXCJXaWR0aFwiOjAuMCxcIkhlaWdodFwiOjAuMCxcIkJvcmRlclN0eWxlXCI6bnVsbH0sXCJUb2RheU1hcmtlclBvc2l0aW9uXCI6MyxcIklzVmlzaWJsZVwiOnRydWV9LFwiU2NhbGVTdHlsZVwiOntcIiRpZFwiOlwiMjNcIixcIlNob3dTZWdtZW50U2VwYXJhdG9yc1wiOnRydWUsXCJTZWdtZW50U2VwYXJhdG9yT3BhY2l0eVwiOjMwLFwiU2hhcGVcIjozLFwiU2VnbWVudFRleHRTdHlsZVwiOntcIiRpZFwiOlwiMjRcIixcIkZvbnRTZXR0aW5nc1wiOntcIiRpZFwiOlwiMjVcIixcIkZvbnRTaXplXCI6MTIsXCJGb250TmFtZVwiOlwiQ2FsaWJyaVwiLFwiSXNCb2xkXCI6ZmFsc2UsXCJJc0l0YWxpY1wiOmZhbHNlLFwiSXNVbmRlcmxpbmVkXCI6ZmFsc2V9LFwiRm9yZWdyb3VuZFwiOntcIiRpZFwiOlwiMjZcIixcIkNvbG9yXCI6e1wiJGlkXCI6XCIyN1wiLFwiQVwiOjI1NSxcIlJcIjoyMzIsXCJHXCI6MjMyLFwiQlwiOjIzMn19LFwiSG9yaXpvbnRhbEFsaWdubWVudFwiOjAsXCJJc1Zpc2libGVcIjp0cnVlfSxcIlNoYXBlU3R5bGVcIjp7XCIkaWRcIjpcIjI4XCIsXCJNYXJnaW5cIjp7XCIkaWRcIjpcIjI5XCIsXCJUb3BcIjowLjAsXCJMZWZ0XCI6MTAuMCxcIlJpZ2h0XCI6MTAuMCxcIkJvdHRvbVwiOjAuMH0sXCJQYWRkaW5nXCI6e1wiJGlkXCI6XCIzMFwiLFwiVG9wXCI6MC4wLFwiTGVmdFwiOjAuMCxcIlJpZ2h0XCI6MC4wLFwiQm90dG9tXCI6MC4wfSxcIkJhY2tncm91bmRcIjp7XCIkaWRcIjpcIjMxXCIsXCJDb2xvclwiOntcIiRpZFwiOlwiMzJcIixcIkFcIjoyNTUsXCJSXCI6MTQsXCJHXCI6NDAsXCJCXCI6NjV9fSxcIklzVmlzaWJsZVwiOnRydWUsXCJXaWR0aFwiOjg1OC4wLFwiSGVpZ2h0XCI6MjAuMCxcIkJvcmRlclN0eWxlXCI6e1wiJGlkXCI6XCIzM1wiLFwiTGluZVN0eWxlXCI6e1wiJGlkXCI6XCIzNFwiLFwiTGluZUNvbG9yXCI6e1wiJGlkXCI6XCIzNVwiLFwiQ29sb3JcIjp7XCIkaWRcIjpcIjM2XCIsXCJBXCI6MjU1LFwiUlwiOjI1NSxcIkdcIjowLFwiQlwiOjB9fSxcIkxpbmVXZWlnaHRcIjowLjAsXCJMaW5lVHlwZVwiOjB9LFwiSXNWaXNpYmxlXCI6ZmFsc2V9fX0sXCJFbGFwc2VkVGltZVN0eWxlXCI6e1wiJGlkXCI6XCIzN1wiLFwiRWxhcHNlZFRpbWVCYWNrZ3JvdW5kXCI6e1wiJGlkXCI6XCIzOFwiLFwiQ29sb3JcIjp7XCIkaWRcIjpcIjM5XCIsXCJBXCI6MTkxLFwiUlwiOjI1NSxcIkdcIjowLFwiQlwiOjB9fSxcIkVsYXBzZWRUaW1lRm9ybWF0XCI6MSxcIklzVmlzaWJsZVwiOnRydWV9LFwiTWFyZ2luXCI6e1wiJGlkXCI6XCI0MFwiLFwiVG9wXCI6MC4wLFwiTGVmdFwiOjEwLjAsXCJSaWdodFwiOjEwLjAsXCJCb3R0b21cIjowLjB9LFwiUGFkZGluZ1wiOntcIiRpZFwiOlwiNDFcIixcIlRvcFwiOjAuMCxcIkxlZnRcIjowLjAsXCJSaWdodFwiOjAuMCxcIkJvdHRvbVwiOjAuMH0sXCJCYWNrZ3JvdW5kXCI6e1wiJGlkXCI6XCI0MlwiLFwiQ29sb3JcIjp7XCIkaWRcIjpcIjQzXCIsXCJBXCI6MjU1LFwiUlwiOjQ3LFwiR1wiOjU0LFwiQlwiOjE1M319LFwiSXNWaXNpYmxlXCI6ZmFsc2UsXCJXaWR0aFwiOjAuMCxcIkhlaWdodFwiOjAuMCxcIkJvcmRlclN0eWxlXCI6bnVsbH0sXCJUYXNrU3R5bGVcIjp7XCIkaWRcIjpcIjQ0XCIsXCJTaGFwZVwiOjMsXCJTaGFwZVRoaWNrbmVzc1wiOjAsXCJEdXJhdGlvbkZvcm1hdFwiOjAsXCJQZXJjZW50YWdlQ29tcGxldGVUZXh0U3R5bGVcIjp7XCIkaWRcIjpcIjQ1XCIsXCJGb250U2V0dGluZ3NcIjp7XCIkaWRcIjpcIjQ2XCIsXCJGb250U2l6ZVwiOjEwLFwiRm9udE5hbWVcIjpcIkNhbGlicmlcIixcIklzQm9sZFwiOmZhbHNlLFwiSXNJdGFsaWNcIjpmYWxzZSxcIklzVW5kZXJsaW5lZFwiOmZhbHNlfSxcIkZvcmVncm91bmRcIjp7XCIkaWRcIjpcIjQ3XCIsXCJDb2xvclwiOntcIiRpZFwiOlwiNDhcIixcIkFcIjoyNTUsXCJSXCI6MjMyLFwiR1wiOjIzMixcIkJcIjoyMzJ9fSxcIkhvcml6b250YWxBbGlnbm1lbnRcIjoxLFwiSXNWaXNpYmxlXCI6dHJ1ZX0sXCJQZXJjZW50YWdlQ29tcGxldGVIaWdobGlnaHRTdHlsZVwiOntcIiRpZFwiOlwiNDlcIixcIkJhY2tncm91bmRcIjp7XCIkaWRcIjpcIjUwXCIsXCJDb2xvclwiOntcIiRpZFwiOlwiNTFcIixcIkFcIjo4OSxcIlJcIjowLFwiR1wiOjAsXCJCXCI6MH19fSxcIkR1cmF0aW9uU3R5bGVcIjp7XCIkaWRcIjpcIjUyXCIsXCJGb250U2V0dGluZ3NcIjp7XCIkaWRcIjpcIjUzXCIsXCJGb250U2l6ZVwiOjEwLFwiRm9udE5hbWVcIjpcIkNhbGlicmlcIixcIklzQm9sZFwiOmZhbHNlLFwiSXNJdGFsaWNcIjpmYWxzZSxcIklzVW5kZXJsaW5lZFwiOmZhbHNlfSxcIkZvcmVncm91bmRcIjp7XCIkaWRcIjpcIjU0XCIsXCJDb2xvclwiOntcIiRpZFwiOlwiNTVcIixcIkFcIjoyNTUsXCJSXCI6MjM3LFwiR1wiOjEyNSxcIkJcIjo0OX19LFwiSG9yaXpvbnRhbEFsaWdubWVudFwiOjAsXCJJc1Zpc2libGVcIjpmYWxzZX0sXCJIb3Jpem9udGFsQ29ubmVjdG9yU3R5bGVcIjp7XCIkaWRcIjpcIjU2XCIsXCJMaW5lU3R5bGVcIjp7XCIkaWRcIjpcIjU3XCIsXCJMaW5lQ29sb3JcIjp7XCIkaWRcIjpcIjU4XCIsXCJDb2xvclwiOntcIiRpZFwiOlwiNTlcIixcIkFcIjo1MSxcIlJcIjoyMSxcIkdcIjo5NixcIkJcIjoxMzB9fSxcIkxpbmVXZWlnaHRcIjoxLjAsXCJMaW5lVHlwZVwiOjB9LFwiSXNWaXNpYmxlXCI6dHJ1ZX0sXCJWZXJ0aWNhbENvbm5lY3RvclN0eWxlXCI6e1wiJGlkXCI6XCI2MFwiLFwiTGluZVN0eWxlXCI6e1wiJGlkXCI6XCI2MVwiLFwiTGluZUNvbG9yXCI6e1wiJGlkXCI6XCI2MlwiLFwiQ29sb3JcIjp7XCIkaWRcIjpcIjYzXCIsXCJBXCI6NTEsXCJSXCI6MjEsXCJHXCI6OTYsXCJCXCI6MTMwfX0sXCJMaW5lV2VpZ2h0XCI6MS4wLFwiTGluZVR5cGVcIjowfSxcIklzVmlzaWJsZVwiOmZhbHNlfSxcIk1hcmdpblwiOntcIiRpZFwiOlwiNjRcIixcIlRvcFwiOjAuMCxcIkxlZnRcIjowLjAsXCJSaWdodFwiOjAuMCxcIkJvdHRvbVwiOjAuMH0sXCJTdGFydERhdGVQb3NpdGlvblwiOjQsXCJFbmREYXRlUG9zaXRpb25cIjo0LFwiVGl0bGVQb3NpdGlvblwiOjMsXCJEdXJhdGlvblBvc2l0aW9uXCI6MCxcIlBlcmNlbnRhZ2VDb21wbGV0ZWRQb3NpdGlvblwiOjIsXCJWYXJpYW5jZVBvc2l0aW9uXCI6MixcIlNwYWNpbmdcIjozLFwiSXNCZWxvd1RpbWViYW5kXCI6ZmFsc2UsXCJCYXNlbGluZVN0eWxlXCI6e1wiJGlkXCI6XCI2NVwiLFwiQmFzZWxpbmVTaGFwZVN0eWxlXCI6e1wiJGlkXCI6XCI2NlwiLFwiTWFyZ2luXCI6e1wiJGlkXCI6XCI2N1wiLFwiVG9wXCI6MC4wLFwiTGVmdFwiOjAuMCxcIlJpZ2h0XCI6MC4wLFwiQm90dG9tXCI6MC4wfSxcIlBhZGRpbmdcIjp7XCIkaWRcIjpcIjY4XCIsXCJUb3BcIjowLjAsXCJMZWZ0XCI6MC4wLFwiUmlnaHRcIjowLjAsXCJCb3R0b21cIjowLjB9LFwiQmFja2dyb3VuZFwiOntcIiRpZFwiOlwiNjlcIixcIkNvbG9yXCI6e1wiJGlkXCI6XCI3MFwiLFwiQVwiOjE1MyxcIlJcIjowLFwiR1wiOjAsXCJCXCI6MH19LFwiSXNWaXNpYmxlXCI6ZmFsc2UsXCJXaWR0aFwiOjAuMCxcIkhlaWdodFwiOjAuMCxcIkJvcmRlclN0eWxlXCI6e1wiJGlkXCI6XCI3MVwiLFwiTGluZVN0eWxlXCI6e1wiJGlkXCI6XCI3MlwiLFwiTGluZUNvbG9yXCI6e1wiJGlkXCI6XCI3M1wiLFwiQ29sb3JcIjp7XCIkaWRcIjpcIjc0XCIsXCJBXCI6MjU1LFwiUlwiOjI1NSxcIkdcIjowLFwiQlwiOjB9fSxcIkxpbmVXZWlnaHRcIjoyLjAsXCJMaW5lVHlwZVwiOjB9LFwiSXNWaXNpYmxlXCI6ZmFsc2V9fX0sXCJTaGFwZVN0eWxlXCI6e1wiJGlkXCI6XCI3NVwiLFwiTWFyZ2luXCI6e1wiJGlkXCI6XCI3NlwiLFwiVG9wXCI6MC4wLFwiTGVmdFwiOjQuMCxcIlJpZ2h0XCI6NC4wLFwiQm90dG9tXCI6MC4wfSxcIlBhZGRpbmdcIjp7XCIkaWRcIjpcIjc3XCIsXCJUb3BcIjowLjAsXCJMZWZ0XCI6MC4wLFwiUmlnaHRcIjowLjAsXCJCb3R0b21cIjowLjB9LFwiQmFja2dyb3VuZFwiOntcIiRpZFwiOlwiNzhcIixcIkNvbG9yXCI6e1wiJGlkXCI6XCI3OVwiLFwiQVwiOjI1NSxcIlJcIjoyMSxcIkdcIjo5NixcIkJcIjoxMzB9fSxcIklzVmlzaWJsZVwiOnRydWUsXCJXaWR0aFwiOjAuMCxcIkhlaWdodFwiOjEwLjAsXCJCb3JkZXJTdHlsZVwiOntcIiRpZFwiOlwiODBcIixcIkxpbmVTdHlsZVwiOntcIiRpZFwiOlwiODFcIixcIkxpbmVDb2xvclwiOntcIiRpZFwiOlwiODJcIixcIkNvbG9yXCI6e1wiJGlkXCI6XCI4M1wiLFwiQVwiOjI1NSxcIlJcIjoyMzQsXCJHXCI6MjIsXCJCXCI6MzB9fSxcIkxpbmVXZWlnaHRcIjoyLjAsXCJMaW5lVHlwZVwiOjB9LFwiSXNWaXNpYmxlXCI6ZmFsc2V9fSxcIlRpdGxlU3R5bGVcIjp7XCIkaWRcIjpcIjg0XCIsXCJGb250U2V0dGluZ3NcIjp7XCIkaWRcIjpcIjg1XCIsXCJGb250U2l6ZVwiOjExLFwiRm9udE5hbWVcIjpcIkNhbGlicmlcIixcIklzQm9sZFwiOmZhbHNlLFwiSXNJdGFsaWNcIjpmYWxzZSxcIklzVW5kZXJsaW5lZFwiOmZhbHNlfSxcIkZvcmVncm91bmRcIjp7XCIkaWRcIjpcIjg2XCIsXCJDb2xvclwiOntcIiRpZFwiOlwiODdcIixcIkFcIjoyNTUsXCJSXCI6MCxcIkdcIjowLFwiQlwiOjB9fSxcIkhvcml6b250YWxBbGlnbm1lbnRcIjoyLFwiSXNWaXNpYmxlXCI6dHJ1ZX0sXCJEYXRlU3R5bGVcIjp7XCIkaWRcIjpcIjg4XCIsXCJGb250U2V0dGluZ3NcIjp7XCIkaWRcIjpcIjg5XCIsXCJGb250U2l6ZVwiOjEwLFwiRm9udE5hbWVcIjpcIkNhbGlicmlcIixcIklzQm9sZFwiOmZhbHNlLFwiSXNJdGFsaWNcIjpmYWxzZSxcIklzVW5kZXJsaW5lZFwiOmZhbHNlfSxcIkZvcmVncm91bmRcIjp7XCIkaWRcIjpcIjkwXCIsXCJDb2xvclwiOntcIiRpZFwiOlwiOTFcIixcIkFcIjoyNTUsXCJSXCI6MTQsXCJHXCI6NDAsXCJCXCI6NjV9fSxcIkhvcml6b250YWxBbGlnbm1lbnRcIjowLFwiSXNWaXNpYmxlXCI6dHJ1ZX0sXCJEYXRlRm9ybWF0XCI6e1wiJGlkXCI6XCI5MlwiLFwiRm9ybWF0U3RyaW5nXCI6XCJNTU0gZFwiLFwiU2VwYXJhdG9yXCI6XCIvXCIsXCJVc2VJbnRlcm5hdGlvbmFsRGF0ZUZvcm1hdFwiOmZhbHNlLFwiRGF0ZUlzVmlzaWJsZVwiOnRydWUsXCJUaW1lSXNWaXNpYmxlXCI6ZmFsc2UsXCJIb3VyRGlnaXRzXCI6MSxcIkFtUG1EZXNpZ25hdG9yXCI6MixcIlRyaW0wME1pbnV0ZXNcIjpmYWxzZX0sXCJXZWVrTnVtYmVyaW5nXCI6e1wiJGlkXCI6XCI5M1wiLFwiRm9ybWF0XCI6MCxcIklzVmlzaWJsZVwiOmZhbHNlLFwiTGFzdEtub3duVmlzaWJpbGl0eVN0YXRlXCI6ZmFsc2V9LFwiVmFyaWFuY2VTdHlsZVwiOntcIiRpZFwiOlwiOTRcIixcIlZhcmlhbmNlVGV4dFN0eWxlXCI6e1wiJGlkXCI6XCI5NVwiLFwiRm9udFNldHRpbmdzXCI6e1wiJGlkXCI6XCI5NlwiLFwiRm9udFNpemVcIjoxMCxcIkZvbnROYW1lXCI6XCJDYWxpYnJpXCIsXCJJc0JvbGRcIjpmYWxzZSxcIklzSXRhbGljXCI6ZmFsc2UsXCJJc1VuZGVybGluZWRcIjpmYWxzZX0sXCJGb3JlZ3JvdW5kXCI6e1wiJGlkXCI6XCI5N1wiLFwiQ29sb3JcIjp7XCIkaWRcIjpcIjk4XCIsXCJBXCI6MjU1LFwiUlwiOjAsXCJHXCI6MCxcIkJcIjowfX0sXCJIb3Jpem9udGFsQWxpZ25tZW50XCI6MCxcIklzVmlzaWJsZVwiOmZhbHNlfX19LFwiTWlsZXN0b25lU3R5bGVcIjp7XCIkaWRcIjpcIjk5XCIsXCJTaGFwZVwiOjIsXCJJc0JlbG93VGltZWJhbmRcIjpmYWxzZSxcIlNoYXBlU2l6ZVwiOjEsXCJQYWRkaW5nXCI6e1wiJGlkXCI6XCIxMDBcIixcIlRvcFwiOjUuMCxcIkxlZnRcIjozLjAsXCJSaWdodFwiOjAuMCxcIkJvdHRvbVwiOjIuMH0sXCJTaGFwZVN0eWxlXCI6e1wiJGlkXCI6XCIxMDFcIixcIk1hcmdpblwiOntcIiRpZFwiOlwiMTAyXCIsXCJUb3BcIjowLjAsXCJMZWZ0XCI6MC4wLFwiUmlnaHRcIjowLjAsXCJCb3R0b21cIjowLjB9LFwiUGFkZGluZ1wiOntcIiRpZFwiOlwiMTAzXCIsXCJUb3BcIjowLjAsXCJMZWZ0XCI6MC4wLFwiUmlnaHRcIjowLjAsXCJCb3R0b21cIjowLjB9LFwiQmFja2dyb3VuZFwiOntcIiRpZFwiOlwiMTA0XCIsXCJDb2xvclwiOntcIiRpZFwiOlwiMTA1XCIsXCJBXCI6MjU1LFwiUlwiOjIzMyxcIkdcIjoxMTMsXCJCXCI6NTB9fSxcIklzVmlzaWJsZVwiOnRydWUsXCJXaWR0aFwiOjE4LjAsXCJIZWlnaHRcIjoyMC4wLFwiQm9yZGVyU3R5bGVcIjp7XCIkaWRcIjpcIjEwNlwiLFwiTGluZVN0eWxlXCI6e1wiJGlkXCI6XCIxMDdcIixcIkxpbmVDb2xvclwiOntcIiRpZFwiOlwiMTA4XCIsXCJDb2xvclwiOntcIiRpZFwiOlwiMTA5XCIsXCJBXCI6MjU1LFwiUlwiOjIzNCxcIkdcIjoyMixcIkJcIjozMH19LFwiTGluZVdlaWdodFwiOjIuMCxcIkxpbmVUeXBlXCI6MH0sXCJJc1Zpc2libGVcIjpmYWxzZX19LFwiVGl0bGVTdHlsZVwiOntcIiRpZFwiOlwiMTEwXCIsXCJGb250U2V0dGluZ3NcIjp7XCIkaWRcIjpcIjExMVwiLFwiRm9udFNpemVcIjoxMSxcIkZvbnROYW1lXCI6XCJDYWxpYnJpXCIsXCJJc0JvbGRcIjp0cnVlLFwiSXNJdGFsaWNcIjpmYWxzZSxcIklzVW5kZXJsaW5lZFwiOmZhbHNlfSxcIkZvcmVncm91bmRcIjp7XCIkaWRcIjpcIjExMlwiLFwiQ29sb3JcIjp7XCIkaWRcIjpcIjExM1wiLFwiQVwiOjI1NSxcIlJcIjowLFwiR1wiOjAsXCJCXCI6MH19LFwiSG9yaXpvbnRhbEFsaWdubWVudFwiOjAsXCJJc1Zpc2libGVcIjp0cnVlfSxcIkRhdGVTdHlsZVwiOntcIiRpZFwiOlwiMTE0XCIsXCJGb250U2V0dGluZ3NcIjp7XCIkaWRcIjpcIjExNVwiLFwiRm9udFNpemVcIjoxMCxcIkZvbnROYW1lXCI6XCJDYWxpYnJpXCIsXCJJc0JvbGRcIjpmYWxzZSxcIklzSXRhbGljXCI6ZmFsc2UsXCJJc1VuZGVybGluZWRcIjpmYWxzZX0sXCJGb3JlZ3JvdW5kXCI6e1wiJGlkXCI6XCIxMTZcIixcIkNvbG9yXCI6e1wiJGlkXCI6XCIxMTdcIixcIkFcIjoyNTUsXCJSXCI6MTQsXCJHXCI6NDAsXCJCXCI6NjV9fSxcIkhvcml6b250YWxBbGlnbm1lbnRcIjowLFwiSXNWaXNpYmxlXCI6dHJ1ZX0sXCJEYXRlRm9ybWF0XCI6e1wiJGlkXCI6XCIxMThcIixcIkZvcm1hdFN0cmluZ1wiOlwiTU1NIGQsIHl5eXlcIixcIlNlcGFyYXRvclwiOlwiL1wiLFwiVXNlSW50ZXJuYXRpb25hbERhdGVGb3JtYXRcIjpmYWxzZSxcIkRhdGVJc1Zpc2libGVcIjp0cnVlLFwiVGltZUlzVmlzaWJsZVwiOmZhbHNlLFwiSG91ckRpZ2l0c1wiOjEsXCJBbVBtRGVzaWduYXRvclwiOjIsXCJUcmltMDBNaW51dGVzXCI6ZmFsc2V9LFwiV2Vla051bWJlcmluZ1wiOntcIiRpZFwiOlwiMTE5XCIsXCJGb3JtYXRcIjowLFwiSXNWaXNpYmxlXCI6ZmFsc2UsXCJMYXN0S25vd25WaXNpYmlsaXR5U3RhdGVcIjpmYWxzZX0sXCJWYXJpYW5jZVN0eWxlXCI6e1wiJGlkXCI6XCIxMjBcIixcIlZhcmlhbmNlVGV4dFN0eWxlXCI6e1wiJGlkXCI6XCIxMjFcIixcIkZvbnRTZXR0aW5nc1wiOntcIiRpZFwiOlwiMTIyXCIsXCJGb250U2l6ZVwiOjEwLFwiRm9udE5hbWVcIjpcIkNhbGlicmlcIixcIklzQm9sZFwiOmZhbHNlLFwiSXNJdGFsaWNcIjpmYWxzZSxcIklzVW5kZXJsaW5lZFwiOmZhbHNlfSxcIkZvcmVncm91bmRcIjp7XCIkaWRcIjpcIjEyM1wiLFwiQ29sb3JcIjp7XCIkaWRcIjpcIjEyNFwiLFwiQVwiOjI1NSxcIlJcIjowLFwiR1wiOjAsXCJCXCI6MH19LFwiSG9yaXpvbnRhbEFsaWdubWVudFwiOjAsXCJJc1Zpc2libGVcIjpmYWxzZX19fSxcIk1vdFN0eWxlXCI6e1wiJGlkXCI6XCIxMjVcIixcIlNoYXBlXCI6MixcIlNoYXBlU2l6ZVwiOjEsXCJEZXRhaWxzU3BhY2luZ1wiOjAuMCxcIlBhZGRpbmdcIjp7XCIkaWRcIjpcIjEyNlwiLFwiVG9wXCI6NS4wLFwiTGVmdFwiOjMuMCxcIlJpZ2h0XCI6MC4wLFwiQm90dG9tXCI6Mi4wfSxcIlBvc2l0aW9uT25UYXNrXCI6MSxcIlNoYXBlU3R5bGVcIjp7XCIkaWRcIjpcIjEyN1wiLFwiTWFyZ2luXCI6e1wiJGlkXCI6XCIxMjhcIixcIlRvcFwiOjAuMCxcIkxlZnRcIjowLjAsXCJSaWdodFwiOjAuMCxcIkJvdHRvbVwiOjAuMH0sXCJQYWRkaW5nXCI6e1wiJGlkXCI6XCIxMjlcIixcIlRvcFwiOjAuMCxcIkxlZnRcIjowLjAsXCJSaWdodFwiOjAuMCxcIkJvdHRvbVwiOjAuMH0sXCJCYWNrZ3JvdW5kXCI6e1wiJGlkXCI6XCIxMzBcIixcIkNvbG9yXCI6e1wiJGlkXCI6XCIxMzFcIixcIkFcIjoyNTUsXCJSXCI6MjMzLFwiR1wiOjExMyxcIkJcIjo1MH19LFwiSXNWaXNpYmxlXCI6dHJ1ZSxcIldpZHRoXCI6MTMuMCxcIkhlaWdodFwiOjEzLjAsXCJCb3JkZXJTdHlsZVwiOntcIiRpZFwiOlwiMTMyXCIsXCJMaW5lU3R5bGVcIjp7XCIkaWRcIjpcIjEzM1wiLFwiTGluZUNvbG9yXCI6e1wiJGlkXCI6XCIxMzRcIixcIkNvbG9yXCI6e1wiJGlkXCI6XCIxMzVcIixcIkFcIjoyNTUsXCJSXCI6MjM0LFwiR1wiOjIyLFwiQlwiOjMwfX0sXCJMaW5lV2VpZ2h0XCI6Mi4wLFwiTGluZVR5cGVcIjowfSxcIklzVmlzaWJsZVwiOmZhbHNlfX0sXCJUaXRsZVN0eWxlXCI6e1wiJGlkXCI6XCIxMzZcIixcIkZvbnRTZXR0aW5nc1wiOntcIiRpZFwiOlwiMTM3XCIsXCJGb250U2l6ZVwiOjExLFwiRm9udE5hbWVcIjpcIkNhbGlicmlcIixcIklzQm9sZFwiOnRydWUsXCJJc0l0YWxpY1wiOmZhbHNlLFwiSXNVbmRlcmxpbmVkXCI6ZmFsc2V9LFwiRm9yZWdyb3VuZFwiOntcIiRpZFwiOlwiMTM4XCIsXCJDb2xvclwiOntcIiRpZFwiOlwiMTM5XCIsXCJBXCI6MjU1LFwiUlwiOjAsXCJHXCI6MCxcIkJcIjowfX0sXCJIb3Jpem9udGFsQWxpZ25tZW50XCI6MCxcIklzVmlzaWJsZVwiOnRydWV9LFwiRGF0ZVN0eWxlXCI6e1wiJGlkXCI6XCIxNDBcIixcIkZvbnRTZXR0aW5nc1wiOntcIiRpZFwiOlwiMTQxXCIsXCJGb250U2l6ZVwiOjEwLFwiRm9udE5hbWVcIjpcIkNhbGlicmlcIixcIklzQm9sZFwiOmZhbHNlLFwiSXNJdGFsaWNcIjpmYWxzZSxcIklzVW5kZXJsaW5lZFwiOmZhbHNlfSxcIkZvcmVncm91bmRcIjp7XCIkaWRcIjpcIjE0MlwiLFwiQ29sb3JcIjp7XCIkaWRcIjpcIjE0M1wiLFwiQVwiOjI1NSxcIlJcIjoxNCxcIkdcIjo0MCxcIkJcIjo2NX19LFwiSG9yaXpvbnRhbEFsaWdubWVudFwiOjAsXCJJc1Zpc2libGVcIjp0cnVlfSxcIkRhdGVGb3JtYXRcIjp7XCIkaWRcIjpcIjE0NFwiLFwiRm9ybWF0U3RyaW5nXCI6XCJNTU0gZCwgeXl5eVwiLFwiU2VwYXJhdG9yXCI6XCIvXCIsXCJVc2VJbnRlcm5hdGlvbmFsRGF0ZUZvcm1hdFwiOmZhbHNlLFwiRGF0ZUlzVmlzaWJsZVwiOnRydWUsXCJUaW1lSXNWaXNpYmxlXCI6ZmFsc2UsXCJIb3VyRGlnaXRzXCI6MSxcIkFtUG1EZXNpZ25hdG9yXCI6MixcIlRyaW0wME1pbnV0ZXNcIjpmYWxzZX0sXCJXZWVrTnVtYmVyaW5nXCI6e1wiJGlkXCI6XCIxNDVcIixcIkZvcm1hdFwiOjAsXCJJc1Zpc2libGVcIjpmYWxzZSxcIkxhc3RLbm93blZpc2liaWxpdHlTdGF0ZVwiOmZhbHNlfSxcIlZhcmlhbmNlU3R5bGVcIjp7XCIkaWRcIjpcIjE0NlwiLFwiVmFyaWFuY2VUZXh0U3R5bGVcIjp7XCIkaWRcIjpcIjE0N1wiLFwiRm9udFNldHRpbmdzXCI6e1wiJGlkXCI6XCIxNDhcIixcIkZvbnRTaXplXCI6MTAsXCJGb250TmFtZVwiOlwiQ2FsaWJyaVwiLFwiSXNCb2xkXCI6ZmFsc2UsXCJJc0l0YWxpY1wiOmZhbHNlLFwiSXNVbmRlcmxpbmVkXCI6ZmFsc2V9LFwiRm9yZWdyb3VuZFwiOntcIiRpZFwiOlwiMTQ5XCIsXCJDb2xvclwiOntcIiRpZFwiOlwiMTUwXCIsXCJBXCI6MjU1LFwiUlwiOjAsXCJHXCI6MCxcIkJcIjowfX0sXCJIb3Jpem9udGFsQWxpZ25tZW50XCI6MCxcIklzVmlzaWJsZVwiOmZhbHNlfX19LFwiU3dpbWxhbmVWMlN0eWxlXCI6e1wiJGlkXCI6XCIxNTFcIixcIlN0eWxlSWRcIjpcIjMzMmNmYjEzLWI0MDEtNGVjMy1iNjU1LTczOTY4ZDA0ZDc0OVwiLFwiTmFtZVwiOlwiU3dpbWxhbmUgU3R5bGUgMVwiLFwiSGVhZGVyU3R5bGVcIjp7XCIkaWRcIjpcIjE1MlwiLFwiVGV4dFN0eWxlXCI6e1wiJGlkXCI6XCIxNTNcIixcIkZvbnRTZXR0aW5nc1wiOntcIiRpZFwiOlwiMTU0XCIsXCJGb250U2l6ZVwiOjExLFwiRm9udE5hbWVcIjpcIkNhbGlicmlcIixcIklzQm9sZFwiOmZhbHNlLFwiSXNJdGFsaWNcIjpmYWxzZSxcIklzVW5kZXJsaW5lZFwiOmZhbHNlfSxcIkZvcmVncm91bmRcIjp7XCIkaWRcIjpcIjE1NVwiLFwiQ29sb3JcIjp7XCIkaWRcIjpcIjE1NlwiLFwiQVwiOjI1NSxcIlJcIjoyNTUsXCJHXCI6MjU1LFwiQlwiOjI1NX19LFwiSG9yaXpvbnRhbEFsaWdubWVudFwiOjAsXCJJc1Zpc2libGVcIjp0cnVlfSxcIlJlY3RhbmdsZVN0eWxlXCI6e1wiJGlkXCI6XCIxNTdcIixcIk1hcmdpblwiOntcIiRpZFwiOlwiMTU4XCIsXCJUb3BcIjowLjAsXCJMZWZ0XCI6MC4wLFwiUmlnaHRcIjowLjAsXCJCb3R0b21cIjowLjB9LFwiUGFkZGluZ1wiOntcIiRpZFwiOlwiMTU5XCIsXCJUb3BcIjowLjAsXCJMZWZ0XCI6MC4wLFwiUmlnaHRcIjowLjAsXCJCb3R0b21cIjowLjB9LFwiQmFja2dyb3VuZFwiOntcIiRpZFwiOlwiMTYwXCIsXCJDb2xvclwiOntcIiRpZFwiOlwiMTYxXCIsXCJBXCI6MjU1LFwiUlwiOjIxLFwiR1wiOjk2LFwiQlwiOjEzMH19LFwiSXNWaXNpYmxlXCI6dHJ1ZSxcIldpZHRoXCI6MC4wLFwiSGVpZ2h0XCI6MC4wLFwiQm9yZGVyU3R5bGVcIjp7XCIkaWRcIjpcIjE2MlwiLFwiTGluZVN0eWxlXCI6e1wiJGlkXCI6XCIxNjNcIixcIkxpbmVDb2xvclwiOntcIiRpZFwiOlwiMTY0XCIsXCJDb2xvclwiOntcIiRpZFwiOlwiMTY1XCIsXCJBXCI6MjU1LFwiUlwiOjI1NSxcIkdcIjoyNTUsXCJCXCI6MjU1fX0sXCJMaW5lV2VpZ2h0XCI6MC4wLFwiTGluZVR5cGVcIjowfSxcIklzVmlzaWJsZVwiOmZhbHNlfX19LFwiQmFja2dyb3VuZFN0eWxlXCI6e1wiJGlkXCI6XCIxNjZcIixcIk1hcmdpblwiOntcIiRpZFwiOlwiMTY3XCIsXCJUb3BcIjowLjAsXCJMZWZ0XCI6MC4wLFwiUmlnaHRcIjowLjAsXCJCb3R0b21cIjowLjB9LFwiUGFkZGluZ1wiOntcIiRpZFwiOlwiMTY4XCIsXCJUb3BcIjowLjAsXCJMZWZ0XCI6MC4wLFwiUmlnaHRcIjowLjAsXCJCb3R0b21cIjowLjB9LFwiQmFja2dyb3VuZFwiOntcIiRpZFwiOlwiMTY5XCIsXCJDb2xvclwiOntcIiRpZFwiOlwiMTcwXCIsXCJBXCI6NTEsXCJSXCI6MjAwLFwiR1wiOjIwMCxcIkJcIjoyMDB9fSxcIklzVmlzaWJsZVwiOnRydWUsXCJXaWR0aFwiOjAuMCxcIkhlaWdodFwiOjAuMCxcIkJvcmRlclN0eWxlXCI6e1wiJGlkXCI6XCIxNzFcIixcIkxpbmVTdHlsZVwiOntcIiRpZFwiOlwiMTcyXCIsXCJMaW5lQ29sb3JcIjp7XCIkaWRcIjpcIjE3M1wiLFwiQ29sb3JcIjp7XCIkaWRcIjpcIjE3NFwiLFwiQVwiOjI1NSxcIlJcIjoyMzQsXCJHXCI6MjIsXCJCXCI6MzB9fSxcIkxpbmVXZWlnaHRcIjoyLjAsXCJMaW5lVHlwZVwiOjB9LFwiSXNWaXNpYmxlXCI6ZmFsc2V9fSxcIklzQWJvdmVUaW1lYmFuZFwiOmZhbHNlLFwiU3BhY2luZ1wiOjMsXCJEZWZhdWx0U3dpbWxhbmVBY3Rpdml0eVN0eWxlXCI6e1wiJGlkXCI6XCIxNzVcIixcIkhlYWRlclN0eWxlXCI6e1wiJGlkXCI6XCIxNzZcIixcIlRleHRTdHlsZVwiOntcIiRpZFwiOlwiMTc3XCIsXCJGb250U2V0dGluZ3NcIjp7XCIkaWRcIjpcIjE3OFwiLFwiRm9udFNpemVcIjoxMSxcIkZvbnROYW1lXCI6XCJDYWxpYnJpXCIsXCJJc0JvbGRcIjpmYWxzZSxcIklzSXRhbGljXCI6ZmFsc2UsXCJJc1VuZGVybGluZWRcIjpmYWxzZX0sXCJGb3JlZ3JvdW5kXCI6e1wiJGlkXCI6XCIxNzlcIixcIkNvbG9yXCI6e1wiJGlkXCI6XCIxODBcIixcIkFcIjoyNTUsXCJSXCI6MCxcIkdcIjowLFwiQlwiOjB9fSxcIkhvcml6b250YWxBbGlnbm1lbnRcIjowLFwiSXNWaXNpYmxlXCI6dHJ1ZX0sXCJSZWN0YW5nbGVTdHlsZVwiOntcIiRpZFwiOlwiMTgxXCIsXCJNYXJnaW5cIjp7XCIkaWRcIjpcIjE4MlwiLFwiVG9wXCI6MC4wLFwiTGVmdFwiOjAuMCxcIlJpZ2h0XCI6MC4wLFwiQm90dG9tXCI6MC4wfSxcIlBhZGRpbmdcIjp7XCIkaWRcIjpcIjE4M1wiLFwiVG9wXCI6MC4wLFwiTGVmdFwiOjAuMCxcIlJpZ2h0XCI6MC4wLFwiQm90dG9tXCI6MC4wfSxcIkJhY2tncm91bmRcIjp7XCIkaWRcIjpcIjE4NFwiLFwiQ29sb3JcIjp7XCIkaWRcIjpcIjE4NVwiLFwiQVwiOjYzLFwiUlwiOjIxLFwiR1wiOjk2LFwiQlwiOjEzMH19LFwiSXNWaXNpYmxlXCI6dHJ1ZSxcIldpZHRoXCI6MC4wLFwiSGVpZ2h0XCI6MC4wLFwiQm9yZGVyU3R5bGVcIjp7XCIkaWRcIjpcIjE4NlwiLFwiTGluZVN0eWxlXCI6e1wiJGlkXCI6XCIxODdcIixcIkxpbmVDb2xvclwiOntcIiRpZFwiOlwiMTg4XCIsXCJDb2xvclwiOntcIiRpZFwiOlwiMTg5XCIsXCJBXCI6MjU1LFwiUlwiOjI1NSxcIkdcIjowLFwiQlwiOjB9fSxcIkxpbmVXZWlnaHRcIjowLjAsXCJMaW5lVHlwZVwiOjB9LFwiSXNWaXNpYmxlXCI6ZmFsc2V9fX0sXCJCYWNrZ3JvdW5kU3R5bGVcIjp7XCIkaWRcIjpcIjE5MFwiLFwiTWFyZ2luXCI6e1wiJGlkXCI6XCIxOTFcIixcIlRvcFwiOjAuMCxcIkxlZnRcIjowLjAsXCJSaWdodFwiOjAuMCxcIkJvdHRvbVwiOjAuMH0sXCJQYWRkaW5nXCI6e1wiJGlkXCI6XCIxOTJcIixcIlRvcFwiOjAuMCxcIkxlZnRcIjowLjAsXCJSaWdodFwiOjAuMCxcIkJvdHRvbVwiOjAuMH0sXCJCYWNrZ3JvdW5kXCI6e1wiJGlkXCI6XCIxOTNcIixcIkNvbG9yXCI6e1wiJGlkXCI6XCIxOTRcIixcIkFcIjo1MSxcIlJcIjoyMDAsXCJHXCI6MjAwLFwiQlwiOjIwMH19LFwiSXNWaXNpYmxlXCI6dHJ1ZSxcIldpZHRoXCI6MC4wLFwiSGVpZ2h0XCI6MC4wLFwiQm9yZGVyU3R5bGVcIjp7XCIkaWRcIjpcIjE5NVwiLFwiTGluZVN0eWxlXCI6e1wiJGlkXCI6XCIxOTZcIixcIkxpbmVDb2xvclwiOntcIiRpZFwiOlwiMTk3XCIsXCJDb2xvclwiOntcIiRpZFwiOlwiMTk4XCIsXCJBXCI6MjU1LFwiUlwiOjIzNCxcIkdcIjoyMixcIkJcIjozMH19LFwiTGluZVdlaWdodFwiOjIuMCxcIkxpbmVUeXBlXCI6MH0sXCJJc1Zpc2libGVcIjpmYWxzZX19fSxcIkRlZmF1bHRTd2ltbGFuZU1pbGVzdG9uZVN0eWxlXCI6e1wiJGlkXCI6XCIxOTlcIixcIlRpdGxlUG9zaXRpb25cIjowLFwiRGF0ZVBvc2l0aW9uXCI6MixcIlZhcmlhbmNlUG9zaXRpb25cIjoyLFwiU2hhcGVUeXBlXCI6MSxcIlNoYXBlU2l6ZVwiOjAsXCJTcGFjaW5nXCI6NSxcIlNoYXBlU3R5bGVcIjp7XCIkaWRcIjpcIjIwMFwiLFwiTWFyZ2luXCI6e1wiJGlkXCI6XCIyMDFcIixcIlRvcFwiOjAuMCxcIkxlZnRcIjowLjAsXCJSaWdodFwiOjAuMCxcIkJvdHRvbVwiOjAuMH0sXCJQYWRkaW5nXCI6e1wiJGlkXCI6XCIyMDJcIixcIlRvcFwiOjAuMCxcIkxlZnRcIjowLjAsXCJSaWdodFwiOjAuMCxcIkJvdHRvbVwiOjAuMH0sXCJCYWNrZ3JvdW5kXCI6e1wiJGlkXCI6XCIyMDNcIixcIkNvbG9yXCI6e1wiJGlkXCI6XCIyMDRcIixcIkFcIjoyNTUsXCJSXCI6MjEsXCJHXCI6OTYsXCJCXCI6MTMwfX0sXCJJc1Zpc2libGVcIjp0cnVlLFwiV2lkdGhcIjoxMi4wLFwiSGVpZ2h0XCI6MTQuMCxcIkJvcmRlclN0eWxlXCI6e1wiJGlkXCI6XCIyMDVcIixcIkxpbmVTdHlsZVwiOntcIiRpZFwiOlwiMjA2XCIsXCJMaW5lQ29sb3JcIjp7XCIkaWRcIjpcIjIwN1wiLFwiQ29sb3JcIjp7XCIkaWRcIjpcIjIwOFwiLFwiQVwiOjI1NSxcIlJcIjoyMzQsXCJHXCI6MjIsXCJCXCI6MzB9fSxcIkxpbmVXZWlnaHRcIjoyLjAsXCJMaW5lVHlwZVwiOjB9LFwiSXNWaXNpYmxlXCI6ZmFsc2V9fSxcIlRpdGxlU3R5bGVcIjp7XCIkaWRcIjpcIjIwOVwiLFwiRm9udFNldHRpbmdzXCI6e1wiJGlkXCI6XCIyMTBcIixcIkZvbnRTaXplXCI6MTEsXCJGb250TmFtZVwiOlwiQ2FsaWJyaVwiLFwiSXNCb2xkXCI6ZmFsc2UsXCJJc0l0YWxpY1wiOmZhbHNlLFwiSXNVbmRlcmxpbmVkXCI6ZmFsc2V9LFwiRm9yZWdyb3VuZFwiOntcIiRpZFwiOlwiMjExXCIsXCJDb2xvclwiOntcIiRpZFwiOlwiMjEyXCIsXCJBXCI6MjU1LFwiUlwiOjAsXCJHXCI6MCxcIkJcIjowfX0sXCJIb3Jpem9udGFsQWxpZ25tZW50XCI6MixcIklzVmlzaWJsZVwiOnRydWV9LFwiRGF0ZVN0eWxlXCI6e1wiJGlkXCI6XCIyMTNcIixcIkZvbnRTZXR0aW5nc1wiOntcIiRpZFwiOlwiMjE0XCIsXCJGb250U2l6ZVwiOjEwLFwiRm9udE5hbWVcIjpcIkNhbGlicmlcIixcIklzQm9sZFwiOmZhbHNlLFwiSXNJdGFsaWNcIjpmYWxzZSxcIklzVW5kZXJsaW5lZFwiOmZhbHNlfSxcIkZvcmVncm91bmRcIjp7XCIkaWRcIjpcIjIxNVwiLFwiQ29sb3JcIjp7XCIkaWRcIjpcIjIxNlwiLFwiQVwiOjI1NSxcIlJcIjoxNCxcIkdcIjo0MCxcIkJcIjo2NX19LFwiSG9yaXpvbnRhbEFsaWdubWVudFwiOjAsXCJJc1Zpc2libGVcIjp0cnVlfSxcIkRhdGVGb3JtYXRcIjp7XCIkaWRcIjpcIjIxN1wiLFwiRm9ybWF0U3RyaW5nXCI6XCJNTU0gZFwiLFwiU2VwYXJhdG9yXCI6XCIvXCIsXCJVc2VJbnRlcm5hdGlvbmFsRGF0ZUZvcm1hdFwiOmZhbHNlLFwiRGF0ZUlzVmlzaWJsZVwiOnRydWUsXCJUaW1lSXNWaXNpYmxlXCI6ZmFsc2UsXCJIb3VyRGlnaXRzXCI6MSxcIkFtUG1EZXNpZ25hdG9yXCI6MixcIlRyaW0wME1pbnV0ZXNcIjpmYWxzZX0sXCJXZWVrTnVtYmVyaW5nXCI6e1wiJGlkXCI6XCIyMThcIixcIkZvcm1hdFwiOjAsXCJJc1Zpc2libGVcIjpmYWxzZSxcIkxhc3RLbm93blZpc2liaWxpdHlTdGF0ZVwiOmZhbHNlfSxcIlZhcmlhbmNlU3R5bGVcIjp7XCIkaWRcIjpcIjIxOVwiLFwiVmFyaWFuY2VUZXh0U3R5bGVcIjp7XCIkaWRcIjpcIjIyMFwiLFwiRm9udFNldHRpbmdzXCI6e1wiJGlkXCI6XCIyMjFcIixcIkZvbnRTaXplXCI6MTAsXCJGb250TmFtZVwiOlwiQ2FsaWJyaVwiLFwiSXNCb2xkXCI6ZmFsc2UsXCJJc0l0YWxpY1wiOmZhbHNlLFwiSXNVbmRlcmxpbmVkXCI6ZmFsc2V9LFwiRm9yZWdyb3VuZFwiOntcIiRpZFwiOlwiMjIyXCIsXCJDb2xvclwiOntcIiRpZFwiOlwiMjIzXCIsXCJBXCI6MjU1LFwiUlwiOjAsXCJHXCI6MCxcIkJcIjowfX0sXCJIb3Jpem9udGFsQWxpZ25tZW50XCI6MCxcIklzVmlzaWJsZVwiOmZhbHNlfX19LFwiRGVmYXVsdFN3aW1sYW5lVGFza1N0eWxlXCI6e1wiJGlkXCI6XCIyMjRcIixcIlNoYXBlXCI6MSxcIlNoYXBlVGhpY2tuZXNzXCI6MCxcIkR1cmF0aW9uRm9ybWF0XCI6MCxcIlBlcmNlbnRhZ2VDb21wbGV0ZVRleHRTdHlsZVwiOntcIiRpZFwiOlwiMjI1XCIsXCJGb250U2V0dGluZ3NcIjp7XCIkaWRcIjpcIjIyNlwiLFwiRm9udFNpemVcIjoxMCxcIkZvbnROYW1lXCI6XCJDYWxpYnJpXCIsXCJJc0JvbGRcIjpmYWxzZSxcIklzSXRhbGljXCI6ZmFsc2UsXCJJc1VuZGVybGluZWRcIjpmYWxzZX0sXCJGb3JlZ3JvdW5kXCI6e1wiJGlkXCI6XCIyMjdcIixcIkNvbG9yXCI6e1wiJGlkXCI6XCIyMjhcIixcIkFcIjoyNTUsXCJSXCI6MjMyLFwiR1wiOjIzMixcIkJcIjoyMzJ9fSxcIkhvcml6b250YWxBbGlnbm1lbnRcIjoxLFwiSXNWaXNpYmxlXCI6dHJ1ZX0sXCJQZXJjZW50YWdlQ29tcGxldGVIaWdobGlnaHRTdHlsZVwiOntcIiRpZFwiOlwiMjI5XCIsXCJCYWNrZ3JvdW5kXCI6e1wiJGlkXCI6XCIyMzBcIixcIkNvbG9yXCI6e1wiJGlkXCI6XCIyMzFcIixcIkFcIjo4OSxcIlJcIjowLFwiR1wiOjAsXCJCXCI6MH19fSxcIkR1cmF0aW9uU3R5bGVcIjp7XCIkaWRcIjpcIjIzMlwiLFwiRm9udFNldHRpbmdzXCI6e1wiJGlkXCI6XCIyMzNcIixcIkZvbnRTaXplXCI6MTAsXCJGb250TmFtZVwiOlwiQ2FsaWJyaVwiLFwiSXNCb2xkXCI6ZmFsc2UsXCJJc0l0YWxpY1wiOmZhbHNlLFwiSXNVbmRlcmxpbmVkXCI6ZmFsc2V9LFwiRm9yZWdyb3VuZFwiOntcIiRpZFwiOlwiMjM0XCIsXCJDb2xvclwiOntcIiRpZFwiOlwiMjM1XCIsXCJBXCI6MjU1LFwiUlwiOjIzNyxcIkdcIjoxMjUsXCJCXCI6NDl9fSxcIkhvcml6b250YWxBbGlnbm1lbnRcIjowLFwiSXNWaXNpYmxlXCI6ZmFsc2V9LFwiTWFyZ2luXCI6e1wiJGlkXCI6XCIyMzZcIixcIlRvcFwiOjAuMCxcIkxlZnRcIjowLjAsXCJSaWdodFwiOjAuMCxcIkJvdHRvbVwiOjAuMH0sXCJTdGFydERhdGVQb3NpdGlvblwiOjMsXCJFbmREYXRlUG9zaXRpb25cIjozLFwiVGl0bGVQb3NpdGlvblwiOjQsXCJEdXJhdGlvblBvc2l0aW9uXCI6MCxcIlBlcmNlbnRhZ2VDb21wbGV0ZWRQb3NpdGlvblwiOjIsXCJWYXJpYW5jZVBvc2l0aW9uXCI6MixcIlNwYWNpbmdcIjozLFwiQmFzZWxpbmVTdHlsZVwiOntcIiRpZFwiOlwiMjM3XCIsXCJCYXNlbGluZVNoYXBlU3R5bGVcIjp7XCIkaWRcIjpcIjIzOFwiLFwiTWFyZ2luXCI6e1wiJGlkXCI6XCIyMzlcIixcIlRvcFwiOjAuMCxcIkxlZnRcIjowLjAsXCJSaWdodFwiOjAuMCxcIkJvdHRvbVwiOjAuMH0sXCJQYWRkaW5nXCI6e1wiJGlkXCI6XCIyNDBcIixcIlRvcFwiOjAuMCxcIkxlZnRcIjowLjAsXCJSaWdodFwiOjAuMCxcIkJvdHRvbVwiOjAuMH0sXCJCYWNrZ3JvdW5kXCI6e1wiJGlkXCI6XCIyNDFcIixcIkNvbG9yXCI6e1wiJGlkXCI6XCIyNDJcIixcIkFcIjoxNTMsXCJSXCI6MCxcIkdcIjowLFwiQlwiOjB9fSxcIklzVmlzaWJsZVwiOmZhbHNlLFwiV2lkdGhcIjowLjAsXCJIZWlnaHRcIjowLjAsXCJCb3JkZXJTdHlsZVwiOntcIiRpZFwiOlwiMjQzXCIsXCJMaW5lU3R5bGVcIjp7XCIkaWRcIjpcIjI0NFwiLFwiTGluZUNvbG9yXCI6e1wiJGlkXCI6XCIyNDVcIixcIkNvbG9yXCI6e1wiJGlkXCI6XCIyNDZcIixcIkFcIjoyNTUsXCJSXCI6MjU1LFwiR1wiOjAsXCJCXCI6MH19LFwiTGluZVdlaWdodFwiOjIuMCxcIkxpbmVUeXBlXCI6MH0sXCJJc1Zpc2libGVcIjpmYWxzZX19fSxcIlNoYXBlU3R5bGVcIjp7XCIkaWRcIjpcIjI0N1wiLFwiTWFyZ2luXCI6e1wiJGlkXCI6XCIyNDhcIixcIlRvcFwiOjAuMCxcIkxlZnRcIjo0LjAsXCJSaWdodFwiOjQuMCxcIkJvdHRvbVwiOjAuMH0sXCJQYWRkaW5nXCI6e1wiJGlkXCI6XCIyNDlcIixcIlRvcFwiOjAuMCxcIkxlZnRcIjowLjAsXCJSaWdodFwiOjAuMCxcIkJvdHRvbVwiOjAuMH0sXCJCYWNrZ3JvdW5kXCI6e1wiJGlkXCI6XCIyNTBcIixcIkNvbG9yXCI6e1wiJGlkXCI6XCIyNTFcIixcIkFcIjoyNTUsXCJSXCI6MjEsXCJHXCI6OTYsXCJCXCI6MTMwfX0sXCJJc1Zpc2libGVcIjp0cnVlLFwiV2lkdGhcIjowLjAsXCJIZWlnaHRcIjoxMC4wLFwiQm9yZGVyU3R5bGVcIjp7XCIkaWRcIjpcIjI1MlwiLFwiTGluZVN0eWxlXCI6e1wiJGlkXCI6XCIyNTNcIixcIkxpbmVDb2xvclwiOntcIiRpZFwiOlwiMjU0XCIsXCJDb2xvclwiOntcIiRpZFwiOlwiMjU1XCIsXCJBXCI6MjU1LFwiUlwiOjIzNCxcIkdcIjoyMixcIkJcIjozMH19LFwiTGluZVdlaWdodFwiOjIuMCxcIkxpbmVUeXBlXCI6MH0sXCJJc1Zpc2libGVcIjpmYWxzZX19LFwiVGl0bGVTdHlsZVwiOntcIiRpZFwiOlwiMjU2XCIsXCJGb250U2V0dGluZ3NcIjp7XCIkaWRcIjpcIjI1N1wiLFwiRm9udFNpemVcIjoxMSxcIkZvbnROYW1lXCI6XCJDYWxpYnJpXCIsXCJJc0JvbGRcIjpmYWxzZSxcIklzSXRhbGljXCI6ZmFsc2UsXCJJc1VuZGVybGluZWRcIjpmYWxzZX0sXCJGb3JlZ3JvdW5kXCI6e1wiJGlkXCI6XCIyNThcIixcIkNvbG9yXCI6e1wiJGlkXCI6XCIyNTlcIixcIkFcIjoyNTUsXCJSXCI6MCxcIkdcIjowLFwiQlwiOjB9fSxcIkhvcml6b250YWxBbGlnbm1lbnRcIjowLFwiSXNWaXNpYmxlXCI6dHJ1ZX0sXCJEYXRlU3R5bGVcIjp7XCIkaWRcIjpcIjI2MFwiLFwiRm9udFNldHRpbmdzXCI6e1wiJGlkXCI6XCIyNjFcIixcIkZvbnRTaXplXCI6MTAsXCJGb250TmFtZVwiOlwiQ2FsaWJyaVwiLFwiSXNCb2xkXCI6ZmFsc2UsXCJJc0l0YWxpY1wiOmZhbHNlLFwiSXNVbmRlcmxpbmVkXCI6ZmFsc2V9LFwiRm9yZWdyb3VuZFwiOntcIiRpZFwiOlwiMjYyXCIsXCJDb2xvclwiOntcIiRpZFwiOlwiMjYzXCIsXCJBXCI6MjU1LFwiUlwiOjE0LFwiR1wiOjQwLFwiQlwiOjY1fX0sXCJIb3Jpem9udGFsQWxpZ25tZW50XCI6MixcIklzVmlzaWJsZVwiOnRydWV9LFwiRGF0ZUZvcm1hdFwiOntcIiRpZFwiOlwiMjY0XCIsXCJGb3JtYXRTdHJpbmdcIjpcIk1NTSBkXCIsXCJTZXBhcmF0b3JcIjpcIi9cIixcIlVzZUludGVybmF0aW9uYWxEYXRlRm9ybWF0XCI6ZmFsc2UsXCJEYXRlSXNWaXNpYmxlXCI6dHJ1ZSxcIlRpbWVJc1Zpc2libGVcIjpmYWxzZSxcIkhvdXJEaWdpdHNcIjoxLFwiQW1QbURlc2lnbmF0b3JcIjoyLFwiVHJpbTAwTWludXRlc1wiOmZhbHNlfSxcIldlZWtOdW1iZXJpbmdcIjp7XCIkaWRcIjpcIjI2NVwiLFwiRm9ybWF0XCI6MCxcIklzVmlzaWJsZVwiOmZhbHNlLFwiTGFzdEtub3duVmlzaWJpbGl0eVN0YXRlXCI6ZmFsc2V9LFwiVmFyaWFuY2VTdHlsZVwiOntcIiRpZFwiOlwiMjY2XCIsXCJWYXJpYW5jZVRleHRTdHlsZVwiOntcIiRpZFwiOlwiMjY3XCIsXCJGb250U2V0dGluZ3NcIjp7XCIkaWRcIjpcIjI2OFwiLFwiRm9udFNpemVcIjoxMCxcIkZvbnROYW1lXCI6XCJDYWxpYnJpXCIsXCJJc0JvbGRcIjpmYWxzZSxcIklzSXRhbGljXCI6ZmFsc2UsXCJJc1VuZGVybGluZWRcIjpmYWxzZX0sXCJGb3JlZ3JvdW5kXCI6e1wiJGlkXCI6XCIyNjlcIixcIkNvbG9yXCI6e1wiJGlkXCI6XCIyNzBcIixcIkFcIjoyNTUsXCJSXCI6MCxcIkdcIjowLFwiQlwiOjB9fSxcIkhvcml6b250YWxBbGlnbm1lbnRcIjowLFwiSXNWaXNpYmxlXCI6ZmFsc2V9fX0sXCJEZWZhdWx0U3dpbWxhbmVNb3RTdHlsZVwiOntcIiRpZFwiOlwiMjcxXCIsXCJTaGFwZVwiOjEsXCJTaGFwZVNpemVcIjowLFwiRGV0YWlsc1NwYWNpbmdcIjowLjAsXCJQYWRkaW5nXCI6e1wiJGlkXCI6XCIyNzJcIixcIlRvcFwiOjUuMCxcIkxlZnRcIjozLjAsXCJSaWdodFwiOjAuMCxcIkJvdHRvbVwiOjIuMH0sXCJQb3NpdGlvbk9uVGFza1wiOjEsXCJTaGFwZVN0eWxlXCI6e1wiJGlkXCI6XCIyNzNcIixcIk1hcmdpblwiOntcIiRpZFwiOlwiMjc0XCIsXCJUb3BcIjowLjAsXCJMZWZ0XCI6MC4wLFwiUmlnaHRcIjowLjAsXCJCb3R0b21cIjowLjB9LFwiUGFkZGluZ1wiOntcIiRpZFwiOlwiMjc1XCIsXCJUb3BcIjowLjAsXCJMZWZ0XCI6MC4wLFwiUmlnaHRcIjowLjAsXCJCb3R0b21cIjowLjB9LFwiQmFja2dyb3VuZFwiOntcIiRpZFwiOlwiMjc2XCIsXCJDb2xvclwiOntcIiRpZFwiOlwiMjc3XCIsXCJBXCI6MjU1LFwiUlwiOjExLFwiR1wiOjQ4LFwiQlwiOjY1fX0sXCJJc1Zpc2libGVcIjp0cnVlLFwiV2lkdGhcIjoxMi4wLFwiSGVpZ2h0XCI6MTQuMCxcIkJvcmRlclN0eWxlXCI6e1wiJGlkXCI6XCIyNzhcIixcIkxpbmVTdHlsZVwiOntcIiRpZFwiOlwiMjc5XCIsXCJMaW5lQ29sb3JcIjp7XCIkaWRcIjpcIjI4MFwiLFwiQ29sb3JcIjp7XCIkaWRcIjpcIjI4MVwiLFwiQVwiOjI1NSxcIlJcIjoyNTUsXCJHXCI6MCxcIkJcIjowfX0sXCJMaW5lV2VpZ2h0XCI6MC4wLFwiTGluZVR5cGVcIjowfSxcIklzVmlzaWJsZVwiOmZhbHNlfX0sXCJUaXRsZVN0eWxlXCI6e1wiJGlkXCI6XCIyODJcIixcIkZvbnRTZXR0aW5nc1wiOntcIiRpZFwiOlwiMjgzXCIsXCJGb250U2l6ZVwiOjExLFwiRm9udE5hbWVcIjpcIkNhbGlicmlcIixcIklzQm9sZFwiOmZhbHNlLFwiSXNJdGFsaWNcIjpmYWxzZSxcIklzVW5kZXJsaW5lZFwiOmZhbHNlfSxcIkZvcmVncm91bmRcIjp7XCIkaWRcIjpcIjI4NFwiLFwiQ29sb3JcIjp7XCIkaWRcIjpcIjI4NVwiLFwiQVwiOjI1NSxcIlJcIjowLFwiR1wiOjAsXCJCXCI6MH19LFwiSG9yaXpvbnRhbEFsaWdubWVudFwiOjEsXCJJc1Zpc2libGVcIjp0cnVlfSxcIkRhdGVTdHlsZVwiOntcIiRpZFwiOlwiMjg2XCIsXCJGb250U2V0dGluZ3NcIjp7XCIkaWRcIjpcIjI4N1wiLFwiRm9udFNpemVcIjoxMCxcIkZvbnROYW1lXCI6XCJDYWxpYnJpXCIsXCJJc0JvbGRcIjpmYWxzZSxcIklzSXRhbGljXCI6ZmFsc2UsXCJJc1VuZGVybGluZWRcIjpmYWxzZX0sXCJGb3JlZ3JvdW5kXCI6e1wiJGlkXCI6XCIyODhcIixcIkNvbG9yXCI6e1wiJGlkXCI6XCIyODlcIixcIkFcIjoyNTUsXCJSXCI6MTQsXCJHXCI6NDAsXCJCXCI6NjV9fSxcIkhvcml6b250YWxBbGlnbm1lbnRcIjoxLFwiSXNWaXNpYmxlXCI6dHJ1ZX0sXCJEYXRlRm9ybWF0XCI6e1wiJGlkXCI6XCIyOTBcIixcIkZvcm1hdFN0cmluZ1wiOlwiTU1NIGRcIixcIlNlcGFyYXRvclwiOlwiL1wiLFwiVXNlSW50ZXJuYXRpb25hbERhdGVGb3JtYXRcIjpmYWxzZSxcIkRhdGVJc1Zpc2libGVcIjp0cnVlLFwiVGltZUlzVmlzaWJsZVwiOmZhbHNlLFwiSG91ckRpZ2l0c1wiOjEsXCJBbVBtRGVzaWduYXRvclwiOjIsXCJUcmltMDBNaW51dGVzXCI6ZmFsc2V9LFwiV2Vla051bWJlcmluZ1wiOntcIiRpZFwiOlwiMjkxXCIsXCJGb3JtYXRcIjowLFwiSXNWaXNpYmxlXCI6ZmFsc2UsXCJMYXN0S25vd25WaXNpYmlsaXR5U3RhdGVcIjpmYWxzZX0sXCJWYXJpYW5jZVN0eWxlXCI6e1wiJGlkXCI6XCIyOTJcIixcIlZhcmlhbmNlVGV4dFN0eWxlXCI6e1wiJGlkXCI6XCIyOTNcIixcIkZvbnRTZXR0aW5nc1wiOntcIiRpZFwiOlwiMjk0XCIsXCJGb250U2l6ZVwiOjEwLFwiRm9udE5hbWVcIjpcIkNhbGlicmlcIixcIklzQm9sZFwiOmZhbHNlLFwiSXNJdGFsaWNcIjpmYWxzZSxcIklzVW5kZXJsaW5lZFwiOmZhbHNlfSxcIkZvcmVncm91bmRcIjp7XCIkaWRcIjpcIjI5NVwiLFwiQ29sb3JcIjp7XCIkaWRcIjpcIjI5NlwiLFwiQVwiOjI1NSxcIlJcIjowLFwiR1wiOjAsXCJCXCI6MH19LFwiSG9yaXpvbnRhbEFsaWdubWVudFwiOjAsXCJJc1Zpc2libGVcIjpmYWxzZX19fX0sXCJfYWRkaXRpb25hbFN3aW1sYW5lVjJTdHlsZXNcIjpbe1wiJGlkXCI6XCIyOTdcIixcIlN0eWxlSWRcIjpcIjk4NTEzZTEwLTU1MWMtNGYzMC1hYzExLWEwNjkwZTkwMzEzNFwiLFwiTmFtZVwiOlwiU3dpbWxhbmUgU3R5bGUgMlwiLFwiSGVhZGVyU3R5bGVcIjp7XCIkaWRcIjpcIjI5OFwiLFwiVGV4dFN0eWxlXCI6e1wiJGlkXCI6XCIyOTlcIixcIkZvbnRTZXR0aW5nc1wiOntcIiRpZFwiOlwiMzAwXCIsXCJGb250U2l6ZVwiOjExLFwiRm9udE5hbWVcIjpcIkNhbGlicmlcIixcIklzQm9sZFwiOmZhbHNlLFwiSXNJdGFsaWNcIjpmYWxzZSxcIklzVW5kZXJsaW5lZFwiOmZhbHNlfSxcIkZvcmVncm91bmRcIjp7XCIkaWRcIjpcIjMwMVwiLFwiQ29sb3JcIjp7XCIkaWRcIjpcIjMwMlwiLFwiQVwiOjI1NSxcIlJcIjoyNTUsXCJHXCI6MjU1LFwiQlwiOjI1NX19LFwiSG9yaXpvbnRhbEFsaWdubWVudFwiOjEsXCJJc1Zpc2libGVcIjp0cnVlfSxcIlJlY3RhbmdsZVN0eWxlXCI6e1wiJGlkXCI6XCIzMDNcIixcIk1hcmdpblwiOntcIiRpZFwiOlwiMzA0XCIsXCJUb3BcIjowLjAsXCJMZWZ0XCI6MC4wLFwiUmlnaHRcIjowLjAsXCJCb3R0b21cIjowLjB9LFwiUGFkZGluZ1wiOntcIiRpZFwiOlwiMzA1XCIsXCJUb3BcIjowLjAsXCJMZWZ0XCI6MC4wLFwiUmlnaHRcIjowLjAsXCJCb3R0b21cIjowLjB9LFwiQmFja2dyb3VuZFwiOntcIiRpZFwiOlwiMzA2XCIsXCJDb2xvclwiOntcIiRpZFwiOlwiMzA3XCIsXCJBXCI6MjU1LFwiUlwiOjIzMyxcIkdcIjoxMTMsXCJCXCI6NTB9fSxcIklzVmlzaWJsZVwiOnRydWUsXCJXaWR0aFwiOjAuMCxcIkhlaWdodFwiOjAuMCxcIkJvcmRlclN0eWxlXCI6e1wiJGlkXCI6XCIzMDhcIixcIkxpbmVTdHlsZVwiOntcIiRpZFwiOlwiMzA5XCIsXCJMaW5lQ29sb3JcIjp7XCIkaWRcIjpcIjMxMFwiLFwiQ29sb3JcIjp7XCIkaWRcIjpcIjMxMVwiLFwiQVwiOjI1NSxcIlJcIjoyNTUsXCJHXCI6MjU1LFwiQlwiOjI1NX19LFwiTGluZVdlaWdodFwiOjAuMCxcIkxpbmVUeXBlXCI6MH0sXCJJc1Zpc2libGVcIjpmYWxzZX19fSxcIkJhY2tncm91bmRTdHlsZVwiOntcIiRpZFwiOlwiMzEyXCIsXCJNYXJnaW5cIjp7XCIkaWRcIjpcIjMxM1wiLFwiVG9wXCI6MC4wLFwiTGVmdFwiOjAuMCxcIlJpZ2h0XCI6MC4wLFwiQm90dG9tXCI6MC4wfSxcIlBhZGRpbmdcIjp7XCIkaWRcIjpcIjMxNFwiLFwiVG9wXCI6MC4wLFwiTGVmdFwiOjAuMCxcIlJpZ2h0XCI6MC4wLFwiQm90dG9tXCI6MC4wfSxcIkJhY2tncm91bmRcIjp7XCIkaWRcIjpcIjMxNVwiLFwiQ29sb3JcIjp7XCIkaWRcIjpcIjMxNlwiLFwiQVwiOjUxLFwiUlwiOjIwMCxcIkdcIjoyMDAsXCJCXCI6MjAwfX0sXCJJc1Zpc2libGVcIjp0cnVlLFwiV2lkdGhcIjowLjAsXCJIZWlnaHRcIjowLjAsXCJCb3JkZXJTdHlsZVwiOntcIiRpZFwiOlwiMzE3XCIsXCJMaW5lU3R5bGVcIjp7XCIkaWRcIjpcIjMxOFwiLFwiTGluZUNvbG9yXCI6e1wiJGlkXCI6XCIzMTlcIixcIkNvbG9yXCI6e1wiJGlkXCI6XCIzMjBcIixcIkFcIjoyNTUsXCJSXCI6MjM0LFwiR1wiOjIyLFwiQlwiOjMwfX0sXCJMaW5lV2VpZ2h0XCI6Mi4wLFwiTGluZVR5cGVcIjowfSxcIklzVmlzaWJsZVwiOmZhbHNlfX0sXCJJc0Fib3ZlVGltZWJhbmRcIjpmYWxzZSxcIlNwYWNpbmdcIjozLFwiRGVmYXVsdFN3aW1sYW5lQWN0aXZpdHlTdHlsZVwiOntcIiRpZFwiOlwiMzIxXCIsXCJIZWFkZXJTdHlsZVwiOntcIiRpZFwiOlwiMzIyXCIsXCJUZXh0U3R5bGVcIjp7XCIkaWRcIjpcIjMyM1wiLFwiRm9udFNldHRpbmdzXCI6e1wiJGlkXCI6XCIzMjRcIixcIkZvbnRTaXplXCI6MTEsXCJGb250TmFtZVwiOlwiQ2FsaWJyaVwiLFwiSXNCb2xkXCI6ZmFsc2UsXCJJc0l0YWxpY1wiOmZhbHNlLFwiSXNVbmRlcmxpbmVkXCI6ZmFsc2V9LFwiRm9yZWdyb3VuZFwiOntcIiRpZFwiOlwiMzI1XCIsXCJDb2xvclwiOntcIiRpZFwiOlwiMzI2XCIsXCJBXCI6MjU1LFwiUlwiOjAsXCJHXCI6MCxcIkJcIjowfX0sXCJIb3Jpem9udGFsQWxpZ25tZW50XCI6MCxcIklzVmlzaWJsZVwiOnRydWV9LFwiUmVjdGFuZ2xlU3R5bGVcIjp7XCIkaWRcIjpcIjMyN1wiLFwiTWFyZ2luXCI6e1wiJGlkXCI6XCIzMjhcIixcIlRvcFwiOjAuMCxcIkxlZnRcIjowLjAsXCJSaWdodFwiOjAuMCxcIkJvdHRvbVwiOjAuMH0sXCJQYWRkaW5nXCI6e1wiJGlkXCI6XCIzMjlcIixcIlRvcFwiOjAuMCxcIkxlZnRcIjowLjAsXCJSaWdodFwiOjAuMCxcIkJvdHRvbVwiOjAuMH0sXCJCYWNrZ3JvdW5kXCI6e1wiJGlkXCI6XCIzMzBcIixcIkNvbG9yXCI6e1wiJGlkXCI6XCIzMzFcIixcIkFcIjo2MyxcIlJcIjoyMzMsXCJHXCI6MTEzLFwiQlwiOjUwfX0sXCJJc1Zpc2libGVcIjp0cnVlLFwiV2lkdGhcIjowLjAsXCJIZWlnaHRcIjowLjAsXCJCb3JkZXJTdHlsZVwiOntcIiRpZFwiOlwiMzMyXCIsXCJMaW5lU3R5bGVcIjp7XCIkaWRcIjpcIjMzM1wiLFwiTGluZUNvbG9yXCI6e1wiJGlkXCI6XCIzMzRcIixcIkNvbG9yXCI6e1wiJGlkXCI6XCIzMzVcIixcIkFcIjoyNTUsXCJSXCI6MjU1LFwiR1wiOjI1NSxcIkJcIjoyNTV9fSxcIkxpbmVXZWlnaHRcIjowLjAsXCJMaW5lVHlwZVwiOjB9LFwiSXNWaXNpYmxlXCI6ZmFsc2V9fX0sXCJCYWNrZ3JvdW5kU3R5bGVcIjp7XCIkaWRcIjpcIjMzNlwiLFwiTWFyZ2luXCI6e1wiJGlkXCI6XCIzMzdcIixcIlRvcFwiOjAuMCxcIkxlZnRcIjowLjAsXCJSaWdodFwiOjAuMCxcIkJvdHRvbVwiOjAuMH0sXCJQYWRkaW5nXCI6e1wiJGlkXCI6XCIzMzhcIixcIlRvcFwiOjAuMCxcIkxlZnRcIjowLjAsXCJSaWdodFwiOjAuMCxcIkJvdHRvbVwiOjAuMH0sXCJCYWNrZ3JvdW5kXCI6e1wiJGlkXCI6XCIzMzlcIixcIkNvbG9yXCI6e1wiJGlkXCI6XCIzNDBcIixcIkFcIjo1MSxcIlJcIjoyMDAsXCJHXCI6MjAwLFwiQlwiOjIwMH19LFwiSXNWaXNpYmxlXCI6dHJ1ZSxcIldpZHRoXCI6MC4wLFwiSGVpZ2h0XCI6MC4wLFwiQm9yZGVyU3R5bGVcIjp7XCIkaWRcIjpcIjM0MVwiLFwiTGluZVN0eWxlXCI6e1wiJGlkXCI6XCIzNDJcIixcIkxpbmVDb2xvclwiOntcIiRpZFwiOlwiMzQzXCIsXCJDb2xvclwiOntcIiRpZFwiOlwiMzQ0XCIsXCJBXCI6MjU1LFwiUlwiOjIzNCxcIkdcIjoyMixcIkJcIjozMH19LFwiTGluZVdlaWdodFwiOjIuMCxcIkxpbmVUeXBlXCI6MH0sXCJJc1Zpc2libGVcIjpmYWxzZX19fSxcIkRlZmF1bHRTd2ltbGFuZU1pbGVzdG9uZVN0eWxlXCI6e1wiJGlkXCI6XCIzNDVcIixcIlRpdGxlUG9zaXRpb25cIjowLFwiRGF0ZVBvc2l0aW9uXCI6MixcIlZhcmlhbmNlUG9zaXRpb25cIjoyLFwiU2hhcGVUeXBlXCI6MSxcIlNoYXBlU2l6ZVwiOjAsXCJTcGFjaW5nXCI6NSxcIlNoYXBlU3R5bGVcIjp7XCIkaWRcIjpcIjM0NlwiLFwiTWFyZ2luXCI6e1wiJGlkXCI6XCIzNDdcIixcIlRvcFwiOjAuMCxcIkxlZnRcIjowLjAsXCJSaWdodFwiOjAuMCxcIkJvdHRvbVwiOjAuMH0sXCJQYWRkaW5nXCI6e1wiJGlkXCI6XCIzNDhcIixcIlRvcFwiOjAuMCxcIkxlZnRcIjowLjAsXCJSaWdodFwiOjAuMCxcIkJvdHRvbVwiOjAuMH0sXCJCYWNrZ3JvdW5kXCI6e1wiJGlkXCI6XCIzNDlcIixcIkNvbG9yXCI6e1wiJGlkXCI6XCIzNTBcIixcIkFcIjoyNTUsXCJSXCI6MjMzLFwiR1wiOjExMyxcIkJcIjo1MH19LFwiSXNWaXNpYmxlXCI6dHJ1ZSxcIldpZHRoXCI6MTIuMCxcIkhlaWdodFwiOjE0LjAsXCJCb3JkZXJTdHlsZVwiOntcIiRpZFwiOlwiMzUxXCIsXCJMaW5lU3R5bGVcIjp7XCIkaWRcIjpcIjM1MlwiLFwiTGluZUNvbG9yXCI6e1wiJGlkXCI6XCIzNTNcIixcIkNvbG9yXCI6e1wiJGlkXCI6XCIzNTRcIixcIkFcIjoyNTUsXCJSXCI6MjM0LFwiR1wiOjIyLFwiQlwiOjMwfX0sXCJMaW5lV2VpZ2h0XCI6Mi4wLFwiTGluZVR5cGVcIjowfSxcIklzVmlzaWJsZVwiOmZhbHNlfX0sXCJUaXRsZVN0eWxlXCI6e1wiJGlkXCI6XCIzNTVcIixcIkZvbnRTZXR0aW5nc1wiOntcIiRpZFwiOlwiMzU2XCIsXCJGb250U2l6ZVwiOjExLFwiRm9udE5hbWVcIjpcIkNhbGlicmlcIixcIklzQm9sZFwiOmZhbHNlLFwiSXNJdGFsaWNcIjpmYWxzZSxcIklzVW5kZXJsaW5lZFwiOmZhbHNlfSxcIkZvcmVncm91bmRcIjp7XCIkaWRcIjpcIjM1N1wiLFwiQ29sb3JcIjp7XCIkaWRcIjpcIjM1OFwiLFwiQVwiOjI1NSxcIlJcIjowLFwiR1wiOjAsXCJCXCI6MH19LFwiSG9yaXpvbnRhbEFsaWdubWVudFwiOjIsXCJJc1Zpc2libGVcIjp0cnVlfSxcIkRhdGVTdHlsZVwiOntcIiRpZFwiOlwiMzU5XCIsXCJGb250U2V0dGluZ3NcIjp7XCIkaWRcIjpcIjM2MFwiLFwiRm9udFNpemVcIjoxMCxcIkZvbnROYW1lXCI6XCJDYWxpYnJpXCIsXCJJc0JvbGRcIjpmYWxzZSxcIklzSXRhbGljXCI6ZmFsc2UsXCJJc1VuZGVybGluZWRcIjpmYWxzZX0sXCJGb3JlZ3JvdW5kXCI6e1wiJGlkXCI6XCIzNjFcIixcIkNvbG9yXCI6e1wiJGlkXCI6XCIzNjJcIixcIkFcIjoyNTUsXCJSXCI6MTQsXCJHXCI6NDAsXCJCXCI6NjV9fSxcIkhvcml6b250YWxBbGlnbm1lbnRcIjowLFwiSXNWaXNpYmxlXCI6dHJ1ZX0sXCJEYXRlRm9ybWF0XCI6e1wiJGlkXCI6XCIzNjNcIixcIkZvcm1hdFN0cmluZ1wiOlwiTU1NIGRcIixcIlNlcGFyYXRvclwiOlwiL1wiLFwiVXNlSW50ZXJuYXRpb25hbERhdGVGb3JtYXRcIjpmYWxzZSxcIkRhdGVJc1Zpc2libGVcIjp0cnVlLFwiVGltZUlzVmlzaWJsZVwiOmZhbHNlLFwiSG91ckRpZ2l0c1wiOjEsXCJBbVBtRGVzaWduYXRvclwiOjIsXCJUcmltMDBNaW51dGVzXCI6ZmFsc2V9LFwiV2Vla051bWJlcmluZ1wiOntcIiRpZFwiOlwiMzY0XCIsXCJGb3JtYXRcIjowLFwiSXNWaXNpYmxlXCI6ZmFsc2UsXCJMYXN0S25vd25WaXNpYmlsaXR5U3RhdGVcIjpmYWxzZX0sXCJWYXJpYW5jZVN0eWxlXCI6e1wiJGlkXCI6XCIzNjVcIixcIlZhcmlhbmNlVGV4dFN0eWxlXCI6e1wiJGlkXCI6XCIzNjZcIixcIkZvbnRTZXR0aW5nc1wiOntcIiRpZFwiOlwiMzY3XCIsXCJGb250U2l6ZVwiOjEwLFwiRm9udE5hbWVcIjpcIkNhbGlicmlcIixcIklzQm9sZFwiOmZhbHNlLFwiSXNJdGFsaWNcIjpmYWxzZSxcIklzVW5kZXJsaW5lZFwiOmZhbHNlfSxcIkZvcmVncm91bmRcIjp7XCIkaWRcIjpcIjM2OFwiLFwiQ29sb3JcIjp7XCIkaWRcIjpcIjM2OVwiLFwiQVwiOjI1NSxcIlJcIjowLFwiR1wiOjAsXCJCXCI6MH19LFwiSG9yaXpvbnRhbEFsaWdubWVudFwiOjAsXCJJc1Zpc2libGVcIjpmYWxzZX19fSxcIkRlZmF1bHRTd2ltbGFuZVRhc2tTdHlsZVwiOntcIiRpZFwiOlwiMzcwXCIsXCJTaGFwZVwiOjEsXCJTaGFwZVRoaWNrbmVzc1wiOjAsXCJEdXJhdGlvbkZvcm1hdFwiOjAsXCJQZXJjZW50YWdlQ29tcGxldGVUZXh0U3R5bGVcIjp7XCIkaWRcIjpcIjM3MVwiLFwiRm9udFNldHRpbmdzXCI6e1wiJGlkXCI6XCIzNzJcIixcIkZvbnRTaXplXCI6MTAsXCJGb250TmFtZVwiOlwiQ2FsaWJyaVwiLFwiSXNCb2xkXCI6ZmFsc2UsXCJJc0l0YWxpY1wiOmZhbHNlLFwiSXNVbmRlcmxpbmVkXCI6ZmFsc2V9LFwiRm9yZWdyb3VuZFwiOntcIiRpZFwiOlwiMzczXCIsXCJDb2xvclwiOntcIiRpZFwiOlwiMzc0XCIsXCJBXCI6MjU1LFwiUlwiOjIzMixcIkdcIjoyMzIsXCJCXCI6MjMyfX0sXCJIb3Jpem9udGFsQWxpZ25tZW50XCI6MSxcIklzVmlzaWJsZVwiOnRydWV9LFwiUGVyY2VudGFnZUNvbXBsZXRlSGlnaGxpZ2h0U3R5bGVcIjp7XCIkaWRcIjpcIjM3NVwiLFwiQmFja2dyb3VuZFwiOntcIiRpZFwiOlwiMzc2XCIsXCJDb2xvclwiOntcIiRpZFwiOlwiMzc3XCIsXCJBXCI6ODksXCJSXCI6MCxcIkdcIjowLFwiQlwiOjB9fX0sXCJEdXJhdGlvblN0eWxlXCI6e1wiJGlkXCI6XCIzNzhcIixcIkZvbnRTZXR0aW5nc1wiOntcIiRpZFwiOlwiMzc5XCIsXCJGb250U2l6ZVwiOjEwLFwiRm9udE5hbWVcIjpcIkNhbGlicmlcIixcIklzQm9sZFwiOmZhbHNlLFwiSXNJdGFsaWNcIjpmYWxzZSxcIklzVW5kZXJsaW5lZFwiOmZhbHNlfSxcIkZvcmVncm91bmRcIjp7XCIkaWRcIjpcIjM4MFwiLFwiQ29sb3JcIjp7XCIkaWRcIjpcIjM4MVwiLFwiQVwiOjI1NSxcIlJcIjoyMzcsXCJHXCI6MTI1LFwiQlwiOjQ5fX0sXCJIb3Jpem9udGFsQWxpZ25tZW50XCI6MCxcIklzVmlzaWJsZVwiOmZhbHNlfSxcIk1hcmdpblwiOntcIiRpZFwiOlwiMzgyXCIsXCJUb3BcIjowLjAsXCJMZWZ0XCI6MC4wLFwiUmlnaHRcIjowLjAsXCJCb3R0b21cIjowLjB9LFwiU3RhcnREYXRlUG9zaXRpb25cIjozLFwiRW5kRGF0ZVBvc2l0aW9uXCI6MyxcIlRpdGxlUG9zaXRpb25cIjo0LFwiRHVyYXRpb25Qb3NpdGlvblwiOjAsXCJQZXJjZW50YWdlQ29tcGxldGVkUG9zaXRpb25cIjoyLFwiVmFyaWFuY2VQb3NpdGlvblwiOjIsXCJTcGFjaW5nXCI6MyxcIkJhc2VsaW5lU3R5bGVcIjp7XCIkaWRcIjpcIjM4M1wiLFwiQmFzZWxpbmVTaGFwZVN0eWxlXCI6e1wiJGlkXCI6XCIzODRcIixcIk1hcmdpblwiOntcIiRpZFwiOlwiMzg1XCIsXCJUb3BcIjowLjAsXCJMZWZ0XCI6MC4wLFwiUmlnaHRcIjowLjAsXCJCb3R0b21cIjowLjB9LFwiUGFkZGluZ1wiOntcIiRpZFwiOlwiMzg2XCIsXCJUb3BcIjowLjAsXCJMZWZ0XCI6MC4wLFwiUmlnaHRcIjowLjAsXCJCb3R0b21cIjowLjB9LFwiQmFja2dyb3VuZFwiOntcIiRpZFwiOlwiMzg3XCIsXCJDb2xvclwiOntcIiRpZFwiOlwiMzg4XCIsXCJBXCI6MTUzLFwiUlwiOjAsXCJHXCI6MCxcIkJcIjowfX0sXCJJc1Zpc2libGVcIjpmYWxzZSxcIldpZHRoXCI6MC4wLFwiSGVpZ2h0XCI6MC4wLFwiQm9yZGVyU3R5bGVcIjp7XCIkaWRcIjpcIjM4OVwiLFwiTGluZVN0eWxlXCI6e1wiJGlkXCI6XCIzOTBcIixcIkxpbmVDb2xvclwiOntcIiRpZFwiOlwiMzkxXCIsXCJDb2xvclwiOntcIiRpZFwiOlwiMzkyXCIsXCJBXCI6MjU1LFwiUlwiOjI1NSxcIkdcIjowLFwiQlwiOjB9fSxcIkxpbmVXZWlnaHRcIjoyLjAsXCJMaW5lVHlwZVwiOjB9LFwiSXNWaXNpYmxlXCI6ZmFsc2V9fX0sXCJTaGFwZVN0eWxlXCI6e1wiJGlkXCI6XCIzOTNcIixcIk1hcmdpblwiOntcIiRpZFwiOlwiMzk0XCIsXCJUb3BcIjowLjAsXCJMZWZ0XCI6NC4wLFwiUmlnaHRcIjo0LjAsXCJCb3R0b21cIjowLjB9LFwiUGFkZGluZ1wiOntcIiRpZFwiOlwiMzk1XCIsXCJUb3BcIjowLjAsXCJMZWZ0XCI6MC4wLFwiUmlnaHRcIjowLjAsXCJCb3R0b21cIjowLjB9LFwiQmFja2dyb3VuZFwiOntcIiRpZFwiOlwiMzk2XCIsXCJDb2xvclwiOntcIiRpZFwiOlwiMzk3XCIsXCJBXCI6MjU1LFwiUlwiOjIzMyxcIkdcIjoxMTMsXCJCXCI6NTB9fSxcIklzVmlzaWJsZVwiOnRydWUsXCJXaWR0aFwiOjAuMCxcIkhlaWdodFwiOjEwLjAsXCJCb3JkZXJTdHlsZVwiOntcIiRpZFwiOlwiMzk4XCIsXCJMaW5lU3R5bGVcIjp7XCIkaWRcIjpcIjM5OVwiLFwiTGluZUNvbG9yXCI6e1wiJGlkXCI6XCI0MDBcIixcIkNvbG9yXCI6e1wiJGlkXCI6XCI0MDFcIixcIkFcIjoyNTUsXCJSXCI6MjM0LFwiR1wiOjIyLFwiQlwiOjMwfX0sXCJMaW5lV2VpZ2h0XCI6Mi4wLFwiTGluZVR5cGVcIjowfSxcIklzVmlzaWJsZVwiOmZhbHNlfX0sXCJUaXRsZVN0eWxlXCI6e1wiJGlkXCI6XCI0MDJcIixcIkZvbnRTZXR0aW5nc1wiOntcIiRpZFwiOlwiNDAzXCIsXCJGb250U2l6ZVwiOjExLFwiRm9udE5hbWVcIjpcIkNhbGlicmlcIixcIklzQm9sZFwiOmZhbHNlLFwiSXNJdGFsaWNcIjpmYWxzZSxcIklzVW5kZXJsaW5lZFwiOmZhbHNlfSxcIkZvcmVncm91bmRcIjp7XCIkaWRcIjpcIjQwNFwiLFwiQ29sb3JcIjp7XCIkaWRcIjpcIjQwNVwiLFwiQVwiOjI1NSxcIlJcIjowLFwiR1wiOjAsXCJCXCI6MH19LFwiSG9yaXpvbnRhbEFsaWdubWVudFwiOjAsXCJJc1Zpc2libGVcIjp0cnVlfSxcIkRhdGVTdHlsZVwiOntcIiRpZFwiOlwiNDA2XCIsXCJGb250U2V0dGluZ3NcIjp7XCIkaWRcIjpcIjQwN1wiLFwiRm9udFNpemVcIjoxMCxcIkZvbnROYW1lXCI6XCJDYWxpYnJpXCIsXCJJc0JvbGRcIjpmYWxzZSxcIklzSXRhbGljXCI6ZmFsc2UsXCJJc1VuZGVybGluZWRcIjpmYWxzZX0sXCJGb3JlZ3JvdW5kXCI6e1wiJGlkXCI6XCI0MDhcIixcIkNvbG9yXCI6e1wiJGlkXCI6XCI0MDlcIixcIkFcIjoyNTUsXCJSXCI6MTQsXCJHXCI6NDAsXCJCXCI6NjV9fSxcIkhvcml6b250YWxBbGlnbm1lbnRcIjoyLFwiSXNWaXNpYmxlXCI6dHJ1ZX0sXCJEYXRlRm9ybWF0XCI6e1wiJGlkXCI6XCI0MTBcIixcIkZvcm1hdFN0cmluZ1wiOlwiTU1NIGRcIixcIlNlcGFyYXRvclwiOlwiL1wiLFwiVXNlSW50ZXJuYXRpb25hbERhdGVGb3JtYXRcIjpmYWxzZSxcIkRhdGVJc1Zpc2libGVcIjp0cnVlLFwiVGltZUlzVmlzaWJsZVwiOmZhbHNlLFwiSG91ckRpZ2l0c1wiOjEsXCJBbVBtRGVzaWduYXRvclwiOjIsXCJUcmltMDBNaW51dGVzXCI6ZmFsc2V9LFwiV2Vla051bWJlcmluZ1wiOntcIiRpZFwiOlwiNDExXCIsXCJGb3JtYXRcIjowLFwiSXNWaXNpYmxlXCI6ZmFsc2UsXCJMYXN0S25vd25WaXNpYmlsaXR5U3RhdGVcIjpmYWxzZX0sXCJWYXJpYW5jZVN0eWxlXCI6e1wiJGlkXCI6XCI0MTJcIixcIlZhcmlhbmNlVGV4dFN0eWxlXCI6e1wiJGlkXCI6XCI0MTNcIixcIkZvbnRTZXR0aW5nc1wiOntcIiRpZFwiOlwiNDE0XCIsXCJGb250U2l6ZVwiOjEwLFwiRm9udE5hbWVcIjpcIkNhbGlicmlcIixcIklzQm9sZFwiOmZhbHNlLFwiSXNJdGFsaWNcIjpmYWxzZSxcIklzVW5kZXJsaW5lZFwiOmZhbHNlfSxcIkZvcmVncm91bmRcIjp7XCIkaWRcIjpcIjQxNVwiLFwiQ29sb3JcIjp7XCIkaWRcIjpcIjQxNlwiLFwiQVwiOjI1NSxcIlJcIjowLFwiR1wiOjAsXCJCXCI6MH19LFwiSG9yaXpvbnRhbEFsaWdubWVudFwiOjAsXCJJc1Zpc2libGVcIjpmYWxzZX19fSxcIkRlZmF1bHRTd2ltbGFuZU1vdFN0eWxlXCI6e1wiJGlkXCI6XCI0MTdcIixcIlNoYXBlXCI6MSxcIlNoYXBlU2l6ZVwiOjAsXCJEZXRhaWxzU3BhY2luZ1wiOjAuMCxcIlBhZGRpbmdcIjp7XCIkaWRcIjpcIjQxOFwiLFwiVG9wXCI6NS4wLFwiTGVmdFwiOjMuMCxcIlJpZ2h0XCI6MC4wLFwiQm90dG9tXCI6Mi4wfSxcIlBvc2l0aW9uT25UYXNrXCI6MSxcIlNoYXBlU3R5bGVcIjp7XCIkaWRcIjpcIjQxOVwiLFwiTWFyZ2luXCI6e1wiJGlkXCI6XCI0MjBcIixcIlRvcFwiOjAuMCxcIkxlZnRcIjowLjAsXCJSaWdodFwiOjAuMCxcIkJvdHRvbVwiOjAuMH0sXCJQYWRkaW5nXCI6e1wiJGlkXCI6XCI0MjFcIixcIlRvcFwiOjAuMCxcIkxlZnRcIjowLjAsXCJSaWdodFwiOjAuMCxcIkJvdHRvbVwiOjAuMH0sXCJCYWNrZ3JvdW5kXCI6e1wiJGlkXCI6XCI0MjJcIixcIkNvbG9yXCI6e1wiJGlkXCI6XCI0MjNcIixcIkFcIjoyNTUsXCJSXCI6MTI4LFwiR1wiOjUzLFwiQlwiOjE0fX0sXCJJc1Zpc2libGVcIjp0cnVlLFwiV2lkdGhcIjoxMi4wLFwiSGVpZ2h0XCI6MTQuMCxcIkJvcmRlclN0eWxlXCI6e1wiJGlkXCI6XCI0MjRcIixcIkxpbmVTdHlsZVwiOntcIiRpZFwiOlwiNDI1XCIsXCJMaW5lQ29sb3JcIjp7XCIkaWRcIjpcIjQyNlwiLFwiQ29sb3JcIjp7XCIkaWRcIjpcIjQyN1wiLFwiQVwiOjI1NSxcIlJcIjoyNTUsXCJHXCI6MjU1LFwiQlwiOjI1NX19LFwiTGluZVdlaWdodFwiOjAuMCxcIkxpbmVUeXBlXCI6MH0sXCJJc1Zpc2libGVcIjpmYWxzZX19LFwiVGl0bGVTdHlsZVwiOntcIiRpZFwiOlwiNDI4XCIsXCJGb250U2V0dGluZ3NcIjp7XCIkaWRcIjpcIjQyOVwiLFwiRm9udFNpemVcIjoxMSxcIkZvbnROYW1lXCI6XCJDYWxpYnJpXCIsXCJJc0JvbGRcIjpmYWxzZSxcIklzSXRhbGljXCI6ZmFsc2UsXCJJc1VuZGVybGluZWRcIjpmYWxzZX0sXCJGb3JlZ3JvdW5kXCI6e1wiJGlkXCI6XCI0MzBcIixcIkNvbG9yXCI6e1wiJGlkXCI6XCI0MzFcIixcIkFcIjoyNTUsXCJSXCI6MCxcIkdcIjowLFwiQlwiOjB9fSxcIkhvcml6b250YWxBbGlnbm1lbnRcIjoxLFwiSXNWaXNpYmxlXCI6dHJ1ZX0sXCJEYXRlU3R5bGVcIjp7XCIkaWRcIjpcIjQzMlwiLFwiRm9udFNldHRpbmdzXCI6e1wiJGlkXCI6XCI0MzNcIixcIkZvbnRTaXplXCI6MTAsXCJGb250TmFtZVwiOlwiQ2FsaWJyaVwiLFwiSXNCb2xkXCI6ZmFsc2UsXCJJc0l0YWxpY1wiOmZhbHNlLFwiSXNVbmRlcmxpbmVkXCI6ZmFsc2V9LFwiRm9yZWdyb3VuZFwiOntcIiRpZFwiOlwiNDM0XCIsXCJDb2xvclwiOntcIiRpZFwiOlwiNDM1XCIsXCJBXCI6MjU1LFwiUlwiOjE0LFwiR1wiOjQwLFwiQlwiOjY1fX0sXCJIb3Jpem9udGFsQWxpZ25tZW50XCI6MSxcIklzVmlzaWJsZVwiOnRydWV9LFwiRGF0ZUZvcm1hdFwiOntcIiRpZFwiOlwiNDM2XCIsXCJGb3JtYXRTdHJpbmdcIjpcIk1NTSBkXCIsXCJTZXBhcmF0b3JcIjpcIi9cIixcIlVzZUludGVybmF0aW9uYWxEYXRlRm9ybWF0XCI6ZmFsc2UsXCJEYXRlSXNWaXNpYmxlXCI6dHJ1ZSxcIlRpbWVJc1Zpc2libGVcIjpmYWxzZSxcIkhvdXJEaWdpdHNcIjoxLFwiQW1QbURlc2lnbmF0b3JcIjoyLFwiVHJpbTAwTWludXRlc1wiOmZhbHNlfSxcIldlZWtOdW1iZXJpbmdcIjp7XCIkaWRcIjpcIjQzN1wiLFwiRm9ybWF0XCI6MCxcIklzVmlzaWJsZVwiOmZhbHNlLFwiTGFzdEtub3duVmlzaWJpbGl0eVN0YXRlXCI6ZmFsc2V9LFwiVmFyaWFuY2VTdHlsZVwiOntcIiRpZFwiOlwiNDM4XCIsXCJWYXJpYW5jZVRleHRTdHlsZVwiOntcIiRpZFwiOlwiNDM5XCIsXCJGb250U2V0dGluZ3NcIjp7XCIkaWRcIjpcIjQ0MFwiLFwiRm9udFNpemVcIjoxMCxcIkZvbnROYW1lXCI6XCJDYWxpYnJpXCIsXCJJc0JvbGRcIjpmYWxzZSxcIklzSXRhbGljXCI6ZmFsc2UsXCJJc1VuZGVybGluZWRcIjpmYWxzZX0sXCJGb3JlZ3JvdW5kXCI6e1wiJGlkXCI6XCI0NDFcIixcIkNvbG9yXCI6e1wiJGlkXCI6XCI0NDJcIixcIkFcIjoyNTUsXCJSXCI6MCxcIkdcIjowLFwiQlwiOjB9fSxcIkhvcml6b250YWxBbGlnbm1lbnRcIjowLFwiSXNWaXNpYmxlXCI6ZmFsc2V9fX19LHtcIiRpZFwiOlwiNDQzXCIsXCJTdHlsZUlkXCI6XCJiMjRmODA0NS1mNjliLTRhNDMtODI5Zi1hNTY1MDNmZGNkNjlcIixcIk5hbWVcIjpcIlN3aW1sYW5lIFN0eWxlIDNcIixcIkhlYWRlclN0eWxlXCI6e1wiJGlkXCI6XCI0NDRcIixcIlRleHRTdHlsZVwiOntcIiRpZFwiOlwiNDQ1XCIsXCJGb250U2V0dGluZ3NcIjp7XCIkaWRcIjpcIjQ0NlwiLFwiRm9udFNpemVcIjoxMSxcIkZvbnROYW1lXCI6XCJDYWxpYnJpXCIsXCJJc0JvbGRcIjpmYWxzZSxcIklzSXRhbGljXCI6ZmFsc2UsXCJJc1VuZGVybGluZWRcIjpmYWxzZX0sXCJGb3JlZ3JvdW5kXCI6e1wiJGlkXCI6XCI0NDdcIixcIkNvbG9yXCI6e1wiJGlkXCI6XCI0NDhcIixcIkFcIjoyNTUsXCJSXCI6MjU1LFwiR1wiOjI1NSxcIkJcIjoyNTV9fSxcIkhvcml6b250YWxBbGlnbm1lbnRcIjoxLFwiSXNWaXNpYmxlXCI6dHJ1ZX0sXCJSZWN0YW5nbGVTdHlsZVwiOntcIiRpZFwiOlwiNDQ5XCIsXCJNYXJnaW5cIjp7XCIkaWRcIjpcIjQ1MFwiLFwiVG9wXCI6MC4wLFwiTGVmdFwiOjAuMCxcIlJpZ2h0XCI6MC4wLFwiQm90dG9tXCI6MC4wfSxcIlBhZGRpbmdcIjp7XCIkaWRcIjpcIjQ1MVwiLFwiVG9wXCI6MC4wLFwiTGVmdFwiOjAuMCxcIlJpZ2h0XCI6MC4wLFwiQm90dG9tXCI6MC4wfSxcIkJhY2tncm91bmRcIjp7XCIkaWRcIjpcIjQ1MlwiLFwiQ29sb3JcIjp7XCIkaWRcIjpcIjQ1M1wiLFwiQVwiOjI1NSxcIlJcIjoyNSxcIkdcIjoxMDcsXCJCXCI6MzZ9fSxcIklzVmlzaWJsZVwiOnRydWUsXCJXaWR0aFwiOjAuMCxcIkhlaWdodFwiOjAuMCxcIkJvcmRlclN0eWxlXCI6e1wiJGlkXCI6XCI0NTRcIixcIkxpbmVTdHlsZVwiOntcIiRpZFwiOlwiNDU1XCIsXCJMaW5lQ29sb3JcIjp7XCIkaWRcIjpcIjQ1NlwiLFwiQ29sb3JcIjp7XCIkaWRcIjpcIjQ1N1wiLFwiQVwiOjI1NSxcIlJcIjoyNTUsXCJHXCI6MjU1LFwiQlwiOjI1NX19LFwiTGluZVdlaWdodFwiOjAuMCxcIkxpbmVUeXBlXCI6MH0sXCJJc1Zpc2libGVcIjpmYWxzZX19fSxcIkJhY2tncm91bmRTdHlsZVwiOntcIiRpZFwiOlwiNDU4XCIsXCJNYXJnaW5cIjp7XCIkaWRcIjpcIjQ1OVwiLFwiVG9wXCI6MC4wLFwiTGVmdFwiOjAuMCxcIlJpZ2h0XCI6MC4wLFwiQm90dG9tXCI6MC4wfSxcIlBhZGRpbmdcIjp7XCIkaWRcIjpcIjQ2MFwiLFwiVG9wXCI6MC4wLFwiTGVmdFwiOjAuMCxcIlJpZ2h0XCI6MC4wLFwiQm90dG9tXCI6MC4wfSxcIkJhY2tncm91bmRcIjp7XCIkaWRcIjpcIjQ2MVwiLFwiQ29sb3JcIjp7XCIkaWRcIjpcIjQ2MlwiLFwiQVwiOjUxLFwiUlwiOjIwMCxcIkdcIjoyMDAsXCJCXCI6MjAwfX0sXCJJc1Zpc2libGVcIjp0cnVlLFwiV2lkdGhcIjowLjAsXCJIZWlnaHRcIjowLjAsXCJCb3JkZXJTdHlsZVwiOntcIiRpZFwiOlwiNDYzXCIsXCJMaW5lU3R5bGVcIjp7XCIkaWRcIjpcIjQ2NFwiLFwiTGluZUNvbG9yXCI6e1wiJGlkXCI6XCI0NjVcIixcIkNvbG9yXCI6e1wiJGlkXCI6XCI0NjZcIixcIkFcIjoyNTUsXCJSXCI6MjM0LFwiR1wiOjIyLFwiQlwiOjMwfX0sXCJMaW5lV2VpZ2h0XCI6Mi4wLFwiTGluZVR5cGVcIjowfSxcIklzVmlzaWJsZVwiOmZhbHNlfX0sXCJJc0Fib3ZlVGltZWJhbmRcIjpmYWxzZSxcIlNwYWNpbmdcIjozLFwiRGVmYXVsdFN3aW1sYW5lQWN0aXZpdHlTdHlsZVwiOntcIiRpZFwiOlwiNDY3XCIsXCJIZWFkZXJTdHlsZVwiOntcIiRpZFwiOlwiNDY4XCIsXCJUZXh0U3R5bGVcIjp7XCIkaWRcIjpcIjQ2OVwiLFwiRm9udFNldHRpbmdzXCI6e1wiJGlkXCI6XCI0NzBcIixcIkZvbnRTaXplXCI6MTEsXCJGb250TmFtZVwiOlwiQ2FsaWJyaVwiLFwiSXNCb2xkXCI6ZmFsc2UsXCJJc0l0YWxpY1wiOmZhbHNlLFwiSXNVbmRlcmxpbmVkXCI6ZmFsc2V9LFwiRm9yZWdyb3VuZFwiOntcIiRpZFwiOlwiNDcxXCIsXCJDb2xvclwiOntcIiRpZFwiOlwiNDcyXCIsXCJBXCI6MjU1LFwiUlwiOjAsXCJHXCI6MCxcIkJcIjowfX0sXCJIb3Jpem9udGFsQWxpZ25tZW50XCI6MCxcIklzVmlzaWJsZVwiOnRydWV9LFwiUmVjdGFuZ2xlU3R5bGVcIjp7XCIkaWRcIjpcIjQ3M1wiLFwiTWFyZ2luXCI6e1wiJGlkXCI6XCI0NzRcIixcIlRvcFwiOjAuMCxcIkxlZnRcIjowLjAsXCJSaWdodFwiOjAuMCxcIkJvdHRvbVwiOjAuMH0sXCJQYWRkaW5nXCI6e1wiJGlkXCI6XCI0NzVcIixcIlRvcFwiOjAuMCxcIkxlZnRcIjowLjAsXCJSaWdodFwiOjAuMCxcIkJvdHRvbVwiOjAuMH0sXCJCYWNrZ3JvdW5kXCI6e1wiJGlkXCI6XCI0NzZcIixcIkNvbG9yXCI6e1wiJGlkXCI6XCI0NzdcIixcIkFcIjo2MyxcIlJcIjoyNSxcIkdcIjoxMDcsXCJCXCI6MzZ9fSxcIklzVmlzaWJsZVwiOnRydWUsXCJXaWR0aFwiOjAuMCxcIkhlaWdodFwiOjAuMCxcIkJvcmRlclN0eWxlXCI6e1wiJGlkXCI6XCI0NzhcIixcIkxpbmVTdHlsZVwiOntcIiRpZFwiOlwiNDc5XCIsXCJMaW5lQ29sb3JcIjp7XCIkaWRcIjpcIjQ4MFwiLFwiQ29sb3JcIjp7XCIkaWRcIjpcIjQ4MVwiLFwiQVwiOjI1NSxcIlJcIjoyNTUsXCJHXCI6MjU1LFwiQlwiOjI1NX19LFwiTGluZVdlaWdodFwiOjAuMCxcIkxpbmVUeXBlXCI6MH0sXCJJc1Zpc2libGVcIjpmYWxzZX19fSxcIkJhY2tncm91bmRTdHlsZVwiOntcIiRpZFwiOlwiNDgyXCIsXCJNYXJnaW5cIjp7XCIkaWRcIjpcIjQ4M1wiLFwiVG9wXCI6MC4wLFwiTGVmdFwiOjAuMCxcIlJpZ2h0XCI6MC4wLFwiQm90dG9tXCI6MC4wfSxcIlBhZGRpbmdcIjp7XCIkaWRcIjpcIjQ4NFwiLFwiVG9wXCI6MC4wLFwiTGVmdFwiOjAuMCxcIlJpZ2h0XCI6MC4wLFwiQm90dG9tXCI6MC4wfSxcIkJhY2tncm91bmRcIjp7XCIkaWRcIjpcIjQ4NVwiLFwiQ29sb3JcIjp7XCIkaWRcIjpcIjQ4NlwiLFwiQVwiOjUxLFwiUlwiOjIwMCxcIkdcIjoyMDAsXCJCXCI6MjAwfX0sXCJJc1Zpc2libGVcIjp0cnVlLFwiV2lkdGhcIjowLjAsXCJIZWlnaHRcIjowLjAsXCJCb3JkZXJTdHlsZVwiOntcIiRpZFwiOlwiNDg3XCIsXCJMaW5lU3R5bGVcIjp7XCIkaWRcIjpcIjQ4OFwiLFwiTGluZUNvbG9yXCI6e1wiJGlkXCI6XCI0ODlcIixcIkNvbG9yXCI6e1wiJGlkXCI6XCI0OTBcIixcIkFcIjoyNTUsXCJSXCI6MjM0LFwiR1wiOjIyLFwiQlwiOjMwfX0sXCJMaW5lV2VpZ2h0XCI6Mi4wLFwiTGluZVR5cGVcIjowfSxcIklzVmlzaWJsZVwiOmZhbHNlfX19LFwiRGVmYXVsdFN3aW1sYW5lTWlsZXN0b25lU3R5bGVcIjp7XCIkaWRcIjpcIjQ5MVwiLFwiVGl0bGVQb3NpdGlvblwiOjAsXCJEYXRlUG9zaXRpb25cIjoyLFwiVmFyaWFuY2VQb3NpdGlvblwiOjIsXCJTaGFwZVR5cGVcIjoxLFwiU2hhcGVTaXplXCI6MCxcIlNwYWNpbmdcIjo1LFwiU2hhcGVTdHlsZVwiOntcIiRpZFwiOlwiNDkyXCIsXCJNYXJnaW5cIjp7XCIkaWRcIjpcIjQ5M1wiLFwiVG9wXCI6MC4wLFwiTGVmdFwiOjAuMCxcIlJpZ2h0XCI6MC4wLFwiQm90dG9tXCI6MC4wfSxcIlBhZGRpbmdcIjp7XCIkaWRcIjpcIjQ5NFwiLFwiVG9wXCI6MC4wLFwiTGVmdFwiOjAuMCxcIlJpZ2h0XCI6MC4wLFwiQm90dG9tXCI6MC4wfSxcIkJhY2tncm91bmRcIjp7XCIkaWRcIjpcIjQ5NVwiLFwiQ29sb3JcIjp7XCIkaWRcIjpcIjQ5NlwiLFwiQVwiOjI1NSxcIlJcIjoyNSxcIkdcIjoxMDcsXCJCXCI6MzZ9fSxcIklzVmlzaWJsZVwiOnRydWUsXCJXaWR0aFwiOjEyLjAsXCJIZWlnaHRcIjoxNC4wLFwiQm9yZGVyU3R5bGVcIjp7XCIkaWRcIjpcIjQ5N1wiLFwiTGluZVN0eWxlXCI6e1wiJGlkXCI6XCI0OThcIixcIkxpbmVDb2xvclwiOntcIiRpZFwiOlwiNDk5XCIsXCJDb2xvclwiOntcIiRpZFwiOlwiNTAwXCIsXCJBXCI6MjU1LFwiUlwiOjIzNCxcIkdcIjoyMixcIkJcIjozMH19LFwiTGluZVdlaWdodFwiOjIuMCxcIkxpbmVUeXBlXCI6MH0sXCJJc1Zpc2libGVcIjpmYWxzZX19LFwiVGl0bGVTdHlsZVwiOntcIiRpZFwiOlwiNTAxXCIsXCJGb250U2V0dGluZ3NcIjp7XCIkaWRcIjpcIjUwMlwiLFwiRm9udFNpemVcIjoxMSxcIkZvbnROYW1lXCI6XCJDYWxpYnJpXCIsXCJJc0JvbGRcIjpmYWxzZSxcIklzSXRhbGljXCI6ZmFsc2UsXCJJc1VuZGVybGluZWRcIjpmYWxzZX0sXCJGb3JlZ3JvdW5kXCI6e1wiJGlkXCI6XCI1MDNcIixcIkNvbG9yXCI6e1wiJGlkXCI6XCI1MDRcIixcIkFcIjoyNTUsXCJSXCI6MCxcIkdcIjowLFwiQlwiOjB9fSxcIkhvcml6b250YWxBbGlnbm1lbnRcIjoyLFwiSXNWaXNpYmxlXCI6dHJ1ZX0sXCJEYXRlU3R5bGVcIjp7XCIkaWRcIjpcIjUwNVwiLFwiRm9udFNldHRpbmdzXCI6e1wiJGlkXCI6XCI1MDZcIixcIkZvbnRTaXplXCI6MTAsXCJGb250TmFtZVwiOlwiQ2FsaWJyaVwiLFwiSXNCb2xkXCI6ZmFsc2UsXCJJc0l0YWxpY1wiOmZhbHNlLFwiSXNVbmRlcmxpbmVkXCI6ZmFsc2V9LFwiRm9yZWdyb3VuZFwiOntcIiRpZFwiOlwiNTA3XCIsXCJDb2xvclwiOntcIiRpZFwiOlwiNTA4XCIsXCJBXCI6MjU1LFwiUlwiOjE0LFwiR1wiOjQwLFwiQlwiOjY1fX0sXCJIb3Jpem9udGFsQWxpZ25tZW50XCI6MCxcIklzVmlzaWJsZVwiOnRydWV9LFwiRGF0ZUZvcm1hdFwiOntcIiRpZFwiOlwiNTA5XCIsXCJGb3JtYXRTdHJpbmdcIjpcIk1NTSBkXCIsXCJTZXBhcmF0b3JcIjpcIi9cIixcIlVzZUludGVybmF0aW9uYWxEYXRlRm9ybWF0XCI6ZmFsc2UsXCJEYXRlSXNWaXNpYmxlXCI6dHJ1ZSxcIlRpbWVJc1Zpc2libGVcIjpmYWxzZSxcIkhvdXJEaWdpdHNcIjoxLFwiQW1QbURlc2lnbmF0b3JcIjoyLFwiVHJpbTAwTWludXRlc1wiOmZhbHNlfSxcIldlZWtOdW1iZXJpbmdcIjp7XCIkaWRcIjpcIjUxMFwiLFwiRm9ybWF0XCI6MCxcIklzVmlzaWJsZVwiOmZhbHNlLFwiTGFzdEtub3duVmlzaWJpbGl0eVN0YXRlXCI6ZmFsc2V9LFwiVmFyaWFuY2VTdHlsZVwiOntcIiRpZFwiOlwiNTExXCIsXCJWYXJpYW5jZVRleHRTdHlsZVwiOntcIiRpZFwiOlwiNTEyXCIsXCJGb250U2V0dGluZ3NcIjp7XCIkaWRcIjpcIjUxM1wiLFwiRm9udFNpemVcIjoxMCxcIkZvbnROYW1lXCI6XCJDYWxpYnJpXCIsXCJJc0JvbGRcIjpmYWxzZSxcIklzSXRhbGljXCI6ZmFsc2UsXCJJc1VuZGVybGluZWRcIjpmYWxzZX0sXCJGb3JlZ3JvdW5kXCI6e1wiJGlkXCI6XCI1MTRcIixcIkNvbG9yXCI6e1wiJGlkXCI6XCI1MTVcIixcIkFcIjoyNTUsXCJSXCI6MCxcIkdcIjowLFwiQlwiOjB9fSxcIkhvcml6b250YWxBbGlnbm1lbnRcIjowLFwiSXNWaXNpYmxlXCI6ZmFsc2V9fX0sXCJEZWZhdWx0U3dpbWxhbmVUYXNrU3R5bGVcIjp7XCIkaWRcIjpcIjUxNlwiLFwiU2hhcGVcIjoxLFwiU2hhcGVUaGlja25lc3NcIjowLFwiRHVyYXRpb25Gb3JtYXRcIjowLFwiUGVyY2VudGFnZUNvbXBsZXRlVGV4dFN0eWxlXCI6e1wiJGlkXCI6XCI1MTdcIixcIkZvbnRTZXR0aW5nc1wiOntcIiRpZFwiOlwiNTE4XCIsXCJGb250U2l6ZVwiOjEwLFwiRm9udE5hbWVcIjpcIkNhbGlicmlcIixcIklzQm9sZFwiOmZhbHNlLFwiSXNJdGFsaWNcIjpmYWxzZSxcIklzVW5kZXJsaW5lZFwiOmZhbHNlfSxcIkZvcmVncm91bmRcIjp7XCIkaWRcIjpcIjUxOVwiLFwiQ29sb3JcIjp7XCIkaWRcIjpcIjUyMFwiLFwiQVwiOjI1NSxcIlJcIjoyMzIsXCJHXCI6MjMyLFwiQlwiOjIzMn19LFwiSG9yaXpvbnRhbEFsaWdubWVudFwiOjEsXCJJc1Zpc2libGVcIjp0cnVlfSxcIlBlcmNlbnRhZ2VDb21wbGV0ZUhpZ2hsaWdodFN0eWxlXCI6e1wiJGlkXCI6XCI1MjFcIixcIkJhY2tncm91bmRcIjp7XCIkaWRcIjpcIjUyMlwiLFwiQ29sb3JcIjp7XCIkaWRcIjpcIjUyM1wiLFwiQVwiOjg5LFwiUlwiOjAsXCJHXCI6MCxcIkJcIjowfX19LFwiRHVyYXRpb25TdHlsZVwiOntcIiRpZFwiOlwiNTI0XCIsXCJGb250U2V0dGluZ3NcIjp7XCIkaWRcIjpcIjUyNVwiLFwiRm9udFNpemVcIjoxMCxcIkZvbnROYW1lXCI6XCJDYWxpYnJpXCIsXCJJc0JvbGRcIjpmYWxzZSxcIklzSXRhbGljXCI6ZmFsc2UsXCJJc1VuZGVybGluZWRcIjpmYWxzZX0sXCJGb3JlZ3JvdW5kXCI6e1wiJGlkXCI6XCI1MjZcIixcIkNvbG9yXCI6e1wiJGlkXCI6XCI1MjdcIixcIkFcIjoyNTUsXCJSXCI6MjM3LFwiR1wiOjEyNSxcIkJcIjo0OX19LFwiSG9yaXpvbnRhbEFsaWdubWVudFwiOjAsXCJJc1Zpc2libGVcIjpmYWxzZX0sXCJNYXJnaW5cIjp7XCIkaWRcIjpcIjUyOFwiLFwiVG9wXCI6MC4wLFwiTGVmdFwiOjAuMCxcIlJpZ2h0XCI6MC4wLFwiQm90dG9tXCI6MC4wfSxcIlN0YXJ0RGF0ZVBvc2l0aW9uXCI6MyxcIkVuZERhdGVQb3NpdGlvblwiOjMsXCJUaXRsZVBvc2l0aW9uXCI6NCxcIkR1cmF0aW9uUG9zaXRpb25cIjowLFwiUGVyY2VudGFnZUNvbXBsZXRlZFBvc2l0aW9uXCI6MixcIlZhcmlhbmNlUG9zaXRpb25cIjoyLFwiU3BhY2luZ1wiOjMsXCJCYXNlbGluZVN0eWxlXCI6e1wiJGlkXCI6XCI1MjlcIixcIkJhc2VsaW5lU2hhcGVTdHlsZVwiOntcIiRpZFwiOlwiNTMwXCIsXCJNYXJnaW5cIjp7XCIkaWRcIjpcIjUzMVwiLFwiVG9wXCI6MC4wLFwiTGVmdFwiOjAuMCxcIlJpZ2h0XCI6MC4wLFwiQm90dG9tXCI6MC4wfSxcIlBhZGRpbmdcIjp7XCIkaWRcIjpcIjUzMlwiLFwiVG9wXCI6MC4wLFwiTGVmdFwiOjAuMCxcIlJpZ2h0XCI6MC4wLFwiQm90dG9tXCI6MC4wfSxcIkJhY2tncm91bmRcIjp7XCIkaWRcIjpcIjUzM1wiLFwiQ29sb3JcIjp7XCIkaWRcIjpcIjUzNFwiLFwiQVwiOjE1MyxcIlJcIjowLFwiR1wiOjAsXCJCXCI6MH19LFwiSXNWaXNpYmxlXCI6ZmFsc2UsXCJXaWR0aFwiOjAuMCxcIkhlaWdodFwiOjAuMCxcIkJvcmRlclN0eWxlXCI6e1wiJGlkXCI6XCI1MzVcIixcIkxpbmVTdHlsZVwiOntcIiRpZFwiOlwiNTM2XCIsXCJMaW5lQ29sb3JcIjp7XCIkaWRcIjpcIjUzN1wiLFwiQ29sb3JcIjp7XCIkaWRcIjpcIjUzOFwiLFwiQVwiOjI1NSxcIlJcIjoyNTUsXCJHXCI6MCxcIkJcIjowfX0sXCJMaW5lV2VpZ2h0XCI6Mi4wLFwiTGluZVR5cGVcIjowfSxcIklzVmlzaWJsZVwiOmZhbHNlfX19LFwiU2hhcGVTdHlsZVwiOntcIiRpZFwiOlwiNTM5XCIsXCJNYXJnaW5cIjp7XCIkaWRcIjpcIjU0MFwiLFwiVG9wXCI6MC4wLFwiTGVmdFwiOjQuMCxcIlJpZ2h0XCI6NC4wLFwiQm90dG9tXCI6MC4wfSxcIlBhZGRpbmdcIjp7XCIkaWRcIjpcIjU0MVwiLFwiVG9wXCI6MC4wLFwiTGVmdFwiOjAuMCxcIlJpZ2h0XCI6MC4wLFwiQm90dG9tXCI6MC4wfSxcIkJhY2tncm91bmRcIjp7XCIkaWRcIjpcIjU0MlwiLFwiQ29sb3JcIjp7XCIkaWRcIjpcIjU0M1wiLFwiQVwiOjI1NSxcIlJcIjoyNSxcIkdcIjoxMDcsXCJCXCI6MzZ9fSxcIklzVmlzaWJsZVwiOnRydWUsXCJXaWR0aFwiOjAuMCxcIkhlaWdodFwiOjEwLjAsXCJCb3JkZXJTdHlsZVwiOntcIiRpZFwiOlwiNTQ0XCIsXCJMaW5lU3R5bGVcIjp7XCIkaWRcIjpcIjU0NVwiLFwiTGluZUNvbG9yXCI6e1wiJGlkXCI6XCI1NDZcIixcIkNvbG9yXCI6e1wiJGlkXCI6XCI1NDdcIixcIkFcIjoyNTUsXCJSXCI6MjM0LFwiR1wiOjIyLFwiQlwiOjMwfX0sXCJMaW5lV2VpZ2h0XCI6Mi4wLFwiTGluZVR5cGVcIjowfSxcIklzVmlzaWJsZVwiOmZhbHNlfX0sXCJUaXRsZVN0eWxlXCI6e1wiJGlkXCI6XCI1NDhcIixcIkZvbnRTZXR0aW5nc1wiOntcIiRpZFwiOlwiNTQ5XCIsXCJGb250U2l6ZVwiOjExLFwiRm9udE5hbWVcIjpcIkNhbGlicmlcIixcIklzQm9sZFwiOmZhbHNlLFwiSXNJdGFsaWNcIjpmYWxzZSxcIklzVW5kZXJsaW5lZFwiOmZhbHNlfSxcIkZvcmVncm91bmRcIjp7XCIkaWRcIjpcIjU1MFwiLFwiQ29sb3JcIjp7XCIkaWRcIjpcIjU1MVwiLFwiQVwiOjI1NSxcIlJcIjowLFwiR1wiOjAsXCJCXCI6MH19LFwiSG9yaXpvbnRhbEFsaWdubWVudFwiOjAsXCJJc1Zpc2libGVcIjp0cnVlfSxcIkRhdGVTdHlsZVwiOntcIiRpZFwiOlwiNTUyXCIsXCJGb250U2V0dGluZ3NcIjp7XCIkaWRcIjpcIjU1M1wiLFwiRm9udFNpemVcIjoxMCxcIkZvbnROYW1lXCI6XCJDYWxpYnJpXCIsXCJJc0JvbGRcIjpmYWxzZSxcIklzSXRhbGljXCI6ZmFsc2UsXCJJc1VuZGVybGluZWRcIjpmYWxzZX0sXCJGb3JlZ3JvdW5kXCI6e1wiJGlkXCI6XCI1NTRcIixcIkNvbG9yXCI6e1wiJGlkXCI6XCI1NTVcIixcIkFcIjoyNTUsXCJSXCI6MTQsXCJHXCI6NDAsXCJCXCI6NjV9fSxcIkhvcml6b250YWxBbGlnbm1lbnRcIjoyLFwiSXNWaXNpYmxlXCI6dHJ1ZX0sXCJEYXRlRm9ybWF0XCI6e1wiJGlkXCI6XCI1NTZcIixcIkZvcm1hdFN0cmluZ1wiOlwiTU1NIGRcIixcIlNlcGFyYXRvclwiOlwiL1wiLFwiVXNlSW50ZXJuYXRpb25hbERhdGVGb3JtYXRcIjpmYWxzZSxcIkRhdGVJc1Zpc2libGVcIjp0cnVlLFwiVGltZUlzVmlzaWJsZVwiOmZhbHNlLFwiSG91ckRpZ2l0c1wiOjEsXCJBbVBtRGVzaWduYXRvclwiOjIsXCJUcmltMDBNaW51dGVzXCI6ZmFsc2V9LFwiV2Vla051bWJlcmluZ1wiOntcIiRpZFwiOlwiNTU3XCIsXCJGb3JtYXRcIjowLFwiSXNWaXNpYmxlXCI6ZmFsc2UsXCJMYXN0S25vd25WaXNpYmlsaXR5U3RhdGVcIjpmYWxzZX0sXCJWYXJpYW5jZVN0eWxlXCI6e1wiJGlkXCI6XCI1NThcIixcIlZhcmlhbmNlVGV4dFN0eWxlXCI6e1wiJGlkXCI6XCI1NTlcIixcIkZvbnRTZXR0aW5nc1wiOntcIiRpZFwiOlwiNTYwXCIsXCJGb250U2l6ZVwiOjEwLFwiRm9udE5hbWVcIjpcIkNhbGlicmlcIixcIklzQm9sZFwiOmZhbHNlLFwiSXNJdGFsaWNcIjpmYWxzZSxcIklzVW5kZXJsaW5lZFwiOmZhbHNlfSxcIkZvcmVncm91bmRcIjp7XCIkaWRcIjpcIjU2MVwiLFwiQ29sb3JcIjp7XCIkaWRcIjpcIjU2MlwiLFwiQVwiOjI1NSxcIlJcIjowLFwiR1wiOjAsXCJCXCI6MH19LFwiSG9yaXpvbnRhbEFsaWdubWVudFwiOjAsXCJJc1Zpc2libGVcIjpmYWxzZX19fSxcIkRlZmF1bHRTd2ltbGFuZU1vdFN0eWxlXCI6e1wiJGlkXCI6XCI1NjNcIixcIlNoYXBlXCI6MSxcIlNoYXBlU2l6ZVwiOjAsXCJEZXRhaWxzU3BhY2luZ1wiOjAuMCxcIlBhZGRpbmdcIjp7XCIkaWRcIjpcIjU2NFwiLFwiVG9wXCI6NS4wLFwiTGVmdFwiOjMuMCxcIlJpZ2h0XCI6MC4wLFwiQm90dG9tXCI6Mi4wfSxcIlBvc2l0aW9uT25UYXNrXCI6MSxcIlNoYXBlU3R5bGVcIjp7XCIkaWRcIjpcIjU2NVwiLFwiTWFyZ2luXCI6e1wiJGlkXCI6XCI1NjZcIixcIlRvcFwiOjAuMCxcIkxlZnRcIjowLjAsXCJSaWdodFwiOjAuMCxcIkJvdHRvbVwiOjAuMH0sXCJQYWRkaW5nXCI6e1wiJGlkXCI6XCI1NjdcIixcIlRvcFwiOjAuMCxcIkxlZnRcIjowLjAsXCJSaWdodFwiOjAuMCxcIkJvdHRvbVwiOjAuMH0sXCJCYWNrZ3JvdW5kXCI6e1wiJGlkXCI6XCI1NjhcIixcIkNvbG9yXCI6e1wiJGlkXCI6XCI1NjlcIixcIkFcIjoyNTUsXCJSXCI6MTMsXCJHXCI6NTMsXCJCXCI6MTh9fSxcIklzVmlzaWJsZVwiOnRydWUsXCJXaWR0aFwiOjEyLjAsXCJIZWlnaHRcIjoxNC4wLFwiQm9yZGVyU3R5bGVcIjp7XCIkaWRcIjpcIjU3MFwiLFwiTGluZVN0eWxlXCI6e1wiJGlkXCI6XCI1NzFcIixcIkxpbmVDb2xvclwiOntcIiRpZFwiOlwiNTcyXCIsXCJDb2xvclwiOntcIiRpZFwiOlwiNTczXCIsXCJBXCI6MjU1LFwiUlwiOjI1NSxcIkdcIjoyNTUsXCJCXCI6MjU1fX0sXCJMaW5lV2VpZ2h0XCI6MC4wLFwiTGluZVR5cGVcIjowfSxcIklzVmlzaWJsZVwiOmZhbHNlfX0sXCJUaXRsZVN0eWxlXCI6e1wiJGlkXCI6XCI1NzRcIixcIkZvbnRTZXR0aW5nc1wiOntcIiRpZFwiOlwiNTc1XCIsXCJGb250U2l6ZVwiOjExLFwiRm9udE5hbWVcIjpcIkNhbGlicmlcIixcIklzQm9sZFwiOmZhbHNlLFwiSXNJdGFsaWNcIjpmYWxzZSxcIklzVW5kZXJsaW5lZFwiOmZhbHNlfSxcIkZvcmVncm91bmRcIjp7XCIkaWRcIjpcIjU3NlwiLFwiQ29sb3JcIjp7XCIkaWRcIjpcIjU3N1wiLFwiQVwiOjI1NSxcIlJcIjowLFwiR1wiOjAsXCJCXCI6MH19LFwiSG9yaXpvbnRhbEFsaWdubWVudFwiOjEsXCJJc1Zpc2libGVcIjp0cnVlfSxcIkRhdGVTdHlsZVwiOntcIiRpZFwiOlwiNTc4XCIsXCJGb250U2V0dGluZ3NcIjp7XCIkaWRcIjpcIjU3OVwiLFwiRm9udFNpemVcIjoxMCxcIkZvbnROYW1lXCI6XCJDYWxpYnJpXCIsXCJJc0JvbGRcIjpmYWxzZSxcIklzSXRhbGljXCI6ZmFsc2UsXCJJc1VuZGVybGluZWRcIjpmYWxzZX0sXCJGb3JlZ3JvdW5kXCI6e1wiJGlkXCI6XCI1ODBcIixcIkNvbG9yXCI6e1wiJGlkXCI6XCI1ODFcIixcIkFcIjoyNTUsXCJSXCI6MTQsXCJHXCI6NDAsXCJCXCI6NjV9fSxcIkhvcml6b250YWxBbGlnbm1lbnRcIjoxLFwiSXNWaXNpYmxlXCI6dHJ1ZX0sXCJEYXRlRm9ybWF0XCI6e1wiJGlkXCI6XCI1ODJcIixcIkZvcm1hdFN0cmluZ1wiOlwiTU1NIGRcIixcIlNlcGFyYXRvclwiOlwiL1wiLFwiVXNlSW50ZXJuYXRpb25hbERhdGVGb3JtYXRcIjpmYWxzZSxcIkRhdGVJc1Zpc2libGVcIjp0cnVlLFwiVGltZUlzVmlzaWJsZVwiOmZhbHNlLFwiSG91ckRpZ2l0c1wiOjEsXCJBbVBtRGVzaWduYXRvclwiOjIsXCJUcmltMDBNaW51dGVzXCI6ZmFsc2V9LFwiV2Vla051bWJlcmluZ1wiOntcIiRpZFwiOlwiNTgzXCIsXCJGb3JtYXRcIjowLFwiSXNWaXNpYmxlXCI6ZmFsc2UsXCJMYXN0S25vd25WaXNpYmlsaXR5U3RhdGVcIjpmYWxzZX0sXCJWYXJpYW5jZVN0eWxlXCI6e1wiJGlkXCI6XCI1ODRcIixcIlZhcmlhbmNlVGV4dFN0eWxlXCI6e1wiJGlkXCI6XCI1ODVcIixcIkZvbnRTZXR0aW5nc1wiOntcIiRpZFwiOlwiNTg2XCIsXCJGb250U2l6ZVwiOjEwLFwiRm9udE5hbWVcIjpcIkNhbGlicmlcIixcIklzQm9sZFwiOmZhbHNlLFwiSXNJdGFsaWNcIjpmYWxzZSxcIklzVW5kZXJsaW5lZFwiOmZhbHNlfSxcIkZvcmVncm91bmRcIjp7XCIkaWRcIjpcIjU4N1wiLFwiQ29sb3JcIjp7XCIkaWRcIjpcIjU4OFwiLFwiQVwiOjI1NSxcIlJcIjowLFwiR1wiOjAsXCJCXCI6MH19LFwiSG9yaXpvbnRhbEFsaWdubWVudFwiOjAsXCJJc1Zpc2libGVcIjpmYWxzZX19fX0se1wiJGlkXCI6XCI1ODlcIixcIlN0eWxlSWRcIjpcIjA3MDJkZWE4LWMxMTQtNGQ3MS1iZTQwLWNkMzA2MmM0Njk3MFwiLFwiTmFtZVwiOlwiU3dpbWxhbmUgU3R5bGUgNFwiLFwiSGVhZGVyU3R5bGVcIjp7XCIkaWRcIjpcIjU5MFwiLFwiVGV4dFN0eWxlXCI6e1wiJGlkXCI6XCI1OTFcIixcIkZvbnRTZXR0aW5nc1wiOntcIiRpZFwiOlwiNTkyXCIsXCJGb250U2l6ZVwiOjExLFwiRm9udE5hbWVcIjpcIkNhbGlicmlcIixcIklzQm9sZFwiOmZhbHNlLFwiSXNJdGFsaWNcIjpmYWxzZSxcIklzVW5kZXJsaW5lZFwiOmZhbHNlfSxcIkZvcmVncm91bmRcIjp7XCIkaWRcIjpcIjU5M1wiLFwiQ29sb3JcIjp7XCIkaWRcIjpcIjU5NFwiLFwiQVwiOjI1NSxcIlJcIjoyNTUsXCJHXCI6MjU1LFwiQlwiOjI1NX19LFwiSG9yaXpvbnRhbEFsaWdubWVudFwiOjAsXCJJc1Zpc2libGVcIjp0cnVlfSxcIlJlY3RhbmdsZVN0eWxlXCI6e1wiJGlkXCI6XCI1OTVcIixcIk1hcmdpblwiOntcIiRpZFwiOlwiNTk2XCIsXCJUb3BcIjowLjAsXCJMZWZ0XCI6MC4wLFwiUmlnaHRcIjowLjAsXCJCb3R0b21cIjowLjB9LFwiUGFkZGluZ1wiOntcIiRpZFwiOlwiNTk3XCIsXCJUb3BcIjowLjAsXCJMZWZ0XCI6MC4wLFwiUmlnaHRcIjowLjAsXCJCb3R0b21cIjowLjB9LFwiQmFja2dyb3VuZFwiOntcIiRpZFwiOlwiNTk4XCIsXCJDb2xvclwiOntcIiRpZFwiOlwiNTk5XCIsXCJBXCI6MjU1LFwiUlwiOjE1LFwiR1wiOjE1OCxcIkJcIjoyMTN9fSxcIklzVmlzaWJsZVwiOnRydWUsXCJXaWR0aFwiOjAuMCxcIkhlaWdodFwiOjAuMCxcIkJvcmRlclN0eWxlXCI6e1wiJGlkXCI6XCI2MDBcIixcIkxpbmVTdHlsZVwiOntcIiRpZFwiOlwiNjAxXCIsXCJMaW5lQ29sb3JcIjp7XCIkaWRcIjpcIjYwMlwiLFwiQ29sb3JcIjp7XCIkaWRcIjpcIjYwM1wiLFwiQVwiOjI1NSxcIlJcIjoyNTUsXCJHXCI6MjU1LFwiQlwiOjI1NX19LFwiTGluZVdlaWdodFwiOjAuMCxcIkxpbmVUeXBlXCI6MH0sXCJJc1Zpc2libGVcIjpmYWxzZX19fSxcIkJhY2tncm91bmRTdHlsZVwiOntcIiRpZFwiOlwiNjA0XCIsXCJNYXJnaW5cIjp7XCIkaWRcIjpcIjYwNVwiLFwiVG9wXCI6MC4wLFwiTGVmdFwiOjAuMCxcIlJpZ2h0XCI6MC4wLFwiQm90dG9tXCI6MC4wfSxcIlBhZGRpbmdcIjp7XCIkaWRcIjpcIjYwNlwiLFwiVG9wXCI6MC4wLFwiTGVmdFwiOjAuMCxcIlJpZ2h0XCI6MC4wLFwiQm90dG9tXCI6MC4wfSxcIkJhY2tncm91bmRcIjp7XCIkaWRcIjpcIjYwN1wiLFwiQ29sb3JcIjp7XCIkaWRcIjpcIjYwOFwiLFwiQVwiOjUxLFwiUlwiOjIwMCxcIkdcIjoyMDAsXCJCXCI6MjAwfX0sXCJJc1Zpc2libGVcIjp0cnVlLFwiV2lkdGhcIjowLjAsXCJIZWlnaHRcIjowLjAsXCJCb3JkZXJTdHlsZVwiOntcIiRpZFwiOlwiNjA5XCIsXCJMaW5lU3R5bGVcIjp7XCIkaWRcIjpcIjYxMFwiLFwiTGluZUNvbG9yXCI6e1wiJGlkXCI6XCI2MTFcIixcIkNvbG9yXCI6e1wiJGlkXCI6XCI2MTJcIixcIkFcIjoyNTUsXCJSXCI6MjM0LFwiR1wiOjIyLFwiQlwiOjMwfX0sXCJMaW5lV2VpZ2h0XCI6Mi4wLFwiTGluZVR5cGVcIjowfSxcIklzVmlzaWJsZVwiOmZhbHNlfX0sXCJJc0Fib3ZlVGltZWJhbmRcIjpmYWxzZSxcIlNwYWNpbmdcIjozLFwiRGVmYXVsdFN3aW1sYW5lQWN0aXZpdHlTdHlsZVwiOntcIiRpZFwiOlwiNjEzXCIsXCJIZWFkZXJTdHlsZVwiOntcIiRpZFwiOlwiNjE0XCIsXCJUZXh0U3R5bGVcIjp7XCIkaWRcIjpcIjYxNVwiLFwiRm9udFNldHRpbmdzXCI6e1wiJGlkXCI6XCI2MTZcIixcIkZvbnRTaXplXCI6MTEsXCJGb250TmFtZVwiOlwiQ2FsaWJyaVwiLFwiSXNCb2xkXCI6ZmFsc2UsXCJJc0l0YWxpY1wiOmZhbHNlLFwiSXNVbmRlcmxpbmVkXCI6ZmFsc2V9LFwiRm9yZWdyb3VuZFwiOntcIiRpZFwiOlwiNjE3XCIsXCJDb2xvclwiOntcIiRpZFwiOlwiNjE4XCIsXCJBXCI6MjU1LFwiUlwiOjAsXCJHXCI6MCxcIkJcIjowfX0sXCJIb3Jpem9udGFsQWxpZ25tZW50XCI6MCxcIklzVmlzaWJsZVwiOnRydWV9LFwiUmVjdGFuZ2xlU3R5bGVcIjp7XCIkaWRcIjpcIjYxOVwiLFwiTWFyZ2luXCI6e1wiJGlkXCI6XCI2MjBcIixcIlRvcFwiOjAuMCxcIkxlZnRcIjowLjAsXCJSaWdodFwiOjAuMCxcIkJvdHRvbVwiOjAuMH0sXCJQYWRkaW5nXCI6e1wiJGlkXCI6XCI2MjFcIixcIlRvcFwiOjAuMCxcIkxlZnRcIjowLjAsXCJSaWdodFwiOjAuMCxcIkJvdHRvbVwiOjAuMH0sXCJCYWNrZ3JvdW5kXCI6e1wiJGlkXCI6XCI2MjJcIixcIkNvbG9yXCI6e1wiJGlkXCI6XCI2MjNcIixcIkFcIjoxMjcsXCJSXCI6MTUsXCJHXCI6MTU4LFwiQlwiOjIxM319LFwiSXNWaXNpYmxlXCI6dHJ1ZSxcIldpZHRoXCI6MC4wLFwiSGVpZ2h0XCI6MC4wLFwiQm9yZGVyU3R5bGVcIjp7XCIkaWRcIjpcIjYyNFwiLFwiTGluZVN0eWxlXCI6e1wiJGlkXCI6XCI2MjVcIixcIkxpbmVDb2xvclwiOntcIiRpZFwiOlwiNjI2XCIsXCJDb2xvclwiOntcIiRpZFwiOlwiNjI3XCIsXCJBXCI6MjU1LFwiUlwiOjI1NSxcIkdcIjowLFwiQlwiOjB9fSxcIkxpbmVXZWlnaHRcIjowLjAsXCJMaW5lVHlwZVwiOjB9LFwiSXNWaXNpYmxlXCI6ZmFsc2V9fX0sXCJCYWNrZ3JvdW5kU3R5bGVcIjp7XCIkaWRcIjpcIjYyOFwiLFwiTWFyZ2luXCI6e1wiJGlkXCI6XCI2MjlcIixcIlRvcFwiOjAuMCxcIkxlZnRcIjowLjAsXCJSaWdodFwiOjAuMCxcIkJvdHRvbVwiOjAuMH0sXCJQYWRkaW5nXCI6e1wiJGlkXCI6XCI2MzBcIixcIlRvcFwiOjAuMCxcIkxlZnRcIjowLjAsXCJSaWdodFwiOjAuMCxcIkJvdHRvbVwiOjAuMH0sXCJCYWNrZ3JvdW5kXCI6e1wiJGlkXCI6XCI2MzFcIixcIkNvbG9yXCI6e1wiJGlkXCI6XCI2MzJcIixcIkFcIjo1MSxcIlJcIjoyMDAsXCJHXCI6MjAwLFwiQlwiOjIwMH19LFwiSXNWaXNpYmxlXCI6dHJ1ZSxcIldpZHRoXCI6MC4wLFwiSGVpZ2h0XCI6MC4wLFwiQm9yZGVyU3R5bGVcIjp7XCIkaWRcIjpcIjYzM1wiLFwiTGluZVN0eWxlXCI6e1wiJGlkXCI6XCI2MzRcIixcIkxpbmVDb2xvclwiOntcIiRpZFwiOlwiNjM1XCIsXCJDb2xvclwiOntcIiRpZFwiOlwiNjM2XCIsXCJBXCI6MjU1LFwiUlwiOjIzNCxcIkdcIjoyMixcIkJcIjozMH19LFwiTGluZVdlaWdodFwiOjIuMCxcIkxpbmVUeXBlXCI6MH0sXCJJc1Zpc2libGVcIjpmYWxzZX19fSxcIkRlZmF1bHRTd2ltbGFuZU1pbGVzdG9uZVN0eWxlXCI6e1wiJGlkXCI6XCI2MzdcIixcIlRpdGxlUG9zaXRpb25cIjowLFwiRGF0ZVBvc2l0aW9uXCI6MixcIlZhcmlhbmNlUG9zaXRpb25cIjoyLFwiU2hhcGVUeXBlXCI6MSxcIlNoYXBlU2l6ZVwiOjAsXCJTcGFjaW5nXCI6NSxcIlNoYXBlU3R5bGVcIjp7XCIkaWRcIjpcIjYzOFwiLFwiTWFyZ2luXCI6e1wiJGlkXCI6XCI2MzlcIixcIlRvcFwiOjAuMCxcIkxlZnRcIjowLjAsXCJSaWdodFwiOjAuMCxcIkJvdHRvbVwiOjAuMH0sXCJQYWRkaW5nXCI6e1wiJGlkXCI6XCI2NDBcIixcIlRvcFwiOjAuMCxcIkxlZnRcIjowLjAsXCJSaWdodFwiOjAuMCxcIkJvdHRvbVwiOjAuMH0sXCJCYWNrZ3JvdW5kXCI6e1wiJGlkXCI6XCI2NDFcIixcIkNvbG9yXCI6e1wiJGlkXCI6XCI2NDJcIixcIkFcIjoyNTUsXCJSXCI6MTUsXCJHXCI6MTU4LFwiQlwiOjIxM319LFwiSXNWaXNpYmxlXCI6dHJ1ZSxcIldpZHRoXCI6MTIuMCxcIkhlaWdodFwiOjE0LjAsXCJCb3JkZXJTdHlsZVwiOntcIiRpZFwiOlwiNjQzXCIsXCJMaW5lU3R5bGVcIjp7XCIkaWRcIjpcIjY0NFwiLFwiTGluZUNvbG9yXCI6e1wiJGlkXCI6XCI2NDVcIixcIkNvbG9yXCI6e1wiJGlkXCI6XCI2NDZcIixcIkFcIjoyNTUsXCJSXCI6MjM0LFwiR1wiOjIyLFwiQlwiOjMwfX0sXCJMaW5lV2VpZ2h0XCI6Mi4wLFwiTGluZVR5cGVcIjowfSxcIklzVmlzaWJsZVwiOmZhbHNlfX0sXCJUaXRsZVN0eWxlXCI6e1wiJGlkXCI6XCI2NDdcIixcIkZvbnRTZXR0aW5nc1wiOntcIiRpZFwiOlwiNjQ4XCIsXCJGb250U2l6ZVwiOjExLFwiRm9udE5hbWVcIjpcIkNhbGlicmlcIixcIklzQm9sZFwiOmZhbHNlLFwiSXNJdGFsaWNcIjpmYWxzZSxcIklzVW5kZXJsaW5lZFwiOmZhbHNlfSxcIkZvcmVncm91bmRcIjp7XCIkaWRcIjpcIjY0OVwiLFwiQ29sb3JcIjp7XCIkaWRcIjpcIjY1MFwiLFwiQVwiOjI1NSxcIlJcIjowLFwiR1wiOjAsXCJCXCI6MH19LFwiSG9yaXpvbnRhbEFsaWdubWVudFwiOjIsXCJJc1Zpc2libGVcIjp0cnVlfSxcIkRhdGVTdHlsZVwiOntcIiRpZFwiOlwiNjUxXCIsXCJGb250U2V0dGluZ3NcIjp7XCIkaWRcIjpcIjY1MlwiLFwiRm9udFNpemVcIjoxMCxcIkZvbnROYW1lXCI6XCJDYWxpYnJpXCIsXCJJc0JvbGRcIjpmYWxzZSxcIklzSXRhbGljXCI6ZmFsc2UsXCJJc1VuZGVybGluZWRcIjpmYWxzZX0sXCJGb3JlZ3JvdW5kXCI6e1wiJGlkXCI6XCI2NTNcIixcIkNvbG9yXCI6e1wiJGlkXCI6XCI2NTRcIixcIkFcIjoyNTUsXCJSXCI6MTQsXCJHXCI6NDAsXCJCXCI6NjV9fSxcIkhvcml6b250YWxBbGlnbm1lbnRcIjowLFwiSXNWaXNpYmxlXCI6dHJ1ZX0sXCJEYXRlRm9ybWF0XCI6e1wiJGlkXCI6XCI2NTVcIixcIkZvcm1hdFN0cmluZ1wiOlwiTU1NIGRcIixcIlNlcGFyYXRvclwiOlwiL1wiLFwiVXNlSW50ZXJuYXRpb25hbERhdGVGb3JtYXRcIjpmYWxzZSxcIkRhdGVJc1Zpc2libGVcIjp0cnVlLFwiVGltZUlzVmlzaWJsZVwiOmZhbHNlLFwiSG91ckRpZ2l0c1wiOjEsXCJBbVBtRGVzaWduYXRvclwiOjIsXCJUcmltMDBNaW51dGVzXCI6ZmFsc2V9LFwiV2Vla051bWJlcmluZ1wiOntcIiRpZFwiOlwiNjU2XCIsXCJGb3JtYXRcIjowLFwiSXNWaXNpYmxlXCI6ZmFsc2UsXCJMYXN0S25vd25WaXNpYmlsaXR5U3RhdGVcIjpmYWxzZX0sXCJWYXJpYW5jZVN0eWxlXCI6e1wiJGlkXCI6XCI2NTdcIixcIlZhcmlhbmNlVGV4dFN0eWxlXCI6e1wiJGlkXCI6XCI2NThcIixcIkZvbnRTZXR0aW5nc1wiOntcIiRpZFwiOlwiNjU5XCIsXCJGb250U2l6ZVwiOjEwLFwiRm9udE5hbWVcIjpcIkNhbGlicmlcIixcIklzQm9sZFwiOmZhbHNlLFwiSXNJdGFsaWNcIjpmYWxzZSxcIklzVW5kZXJsaW5lZFwiOmZhbHNlfSxcIkZvcmVncm91bmRcIjp7XCIkaWRcIjpcIjY2MFwiLFwiQ29sb3JcIjp7XCIkaWRcIjpcIjY2MVwiLFwiQVwiOjI1NSxcIlJcIjowLFwiR1wiOjAsXCJCXCI6MH19LFwiSG9yaXpvbnRhbEFsaWdubWVudFwiOjAsXCJJc1Zpc2libGVcIjpmYWxzZX19fSxcIkRlZmF1bHRTd2ltbGFuZVRhc2tTdHlsZVwiOntcIiRpZFwiOlwiNjYyXCIsXCJTaGFwZVwiOjEsXCJTaGFwZVRoaWNrbmVzc1wiOjAsXCJEdXJhdGlvbkZvcm1hdFwiOjAsXCJQZXJjZW50YWdlQ29tcGxldGVUZXh0U3R5bGVcIjp7XCIkaWRcIjpcIjY2M1wiLFwiRm9udFNldHRpbmdzXCI6e1wiJGlkXCI6XCI2NjRcIixcIkZvbnRTaXplXCI6MTAsXCJGb250TmFtZVwiOlwiQ2FsaWJyaVwiLFwiSXNCb2xkXCI6ZmFsc2UsXCJJc0l0YWxpY1wiOmZhbHNlLFwiSXNVbmRlcmxpbmVkXCI6ZmFsc2V9LFwiRm9yZWdyb3VuZFwiOntcIiRpZFwiOlwiNjY1XCIsXCJDb2xvclwiOntcIiRpZFwiOlwiNjY2XCIsXCJBXCI6MjU1LFwiUlwiOjIzMixcIkdcIjoyMzIsXCJCXCI6MjMyfX0sXCJIb3Jpem9udGFsQWxpZ25tZW50XCI6MSxcIklzVmlzaWJsZVwiOnRydWV9LFwiUGVyY2VudGFnZUNvbXBsZXRlSGlnaGxpZ2h0U3R5bGVcIjp7XCIkaWRcIjpcIjY2N1wiLFwiQmFja2dyb3VuZFwiOntcIiRpZFwiOlwiNjY4XCIsXCJDb2xvclwiOntcIiRpZFwiOlwiNjY5XCIsXCJBXCI6ODksXCJSXCI6MCxcIkdcIjowLFwiQlwiOjB9fX0sXCJEdXJhdGlvblN0eWxlXCI6e1wiJGlkXCI6XCI2NzBcIixcIkZvbnRTZXR0aW5nc1wiOntcIiRpZFwiOlwiNjcxXCIsXCJGb250U2l6ZVwiOjEwLFwiRm9udE5hbWVcIjpcIkNhbGlicmlcIixcIklzQm9sZFwiOmZhbHNlLFwiSXNJdGFsaWNcIjpmYWxzZSxcIklzVW5kZXJsaW5lZFwiOmZhbHNlfSxcIkZvcmVncm91bmRcIjp7XCIkaWRcIjpcIjY3MlwiLFwiQ29sb3JcIjp7XCIkaWRcIjpcIjY3M1wiLFwiQVwiOjI1NSxcIlJcIjoyMzcsXCJHXCI6MTI1LFwiQlwiOjQ5fX0sXCJIb3Jpem9udGFsQWxpZ25tZW50XCI6MCxcIklzVmlzaWJsZVwiOmZhbHNlfSxcIk1hcmdpblwiOntcIiRpZFwiOlwiNjc0XCIsXCJUb3BcIjowLjAsXCJMZWZ0XCI6MC4wLFwiUmlnaHRcIjowLjAsXCJCb3R0b21cIjowLjB9LFwiU3RhcnREYXRlUG9zaXRpb25cIjozLFwiRW5kRGF0ZVBvc2l0aW9uXCI6MyxcIlRpdGxlUG9zaXRpb25cIjo0LFwiRHVyYXRpb25Qb3NpdGlvblwiOjAsXCJQZXJjZW50YWdlQ29tcGxldGVkUG9zaXRpb25cIjoyLFwiVmFyaWFuY2VQb3NpdGlvblwiOjIsXCJTcGFjaW5nXCI6MyxcIkJhc2VsaW5lU3R5bGVcIjp7XCIkaWRcIjpcIjY3NVwiLFwiQmFzZWxpbmVTaGFwZVN0eWxlXCI6e1wiJGlkXCI6XCI2NzZcIixcIk1hcmdpblwiOntcIiRpZFwiOlwiNjc3XCIsXCJUb3BcIjowLjAsXCJMZWZ0XCI6MC4wLFwiUmlnaHRcIjowLjAsXCJCb3R0b21cIjowLjB9LFwiUGFkZGluZ1wiOntcIiRpZFwiOlwiNjc4XCIsXCJUb3BcIjowLjAsXCJMZWZ0XCI6MC4wLFwiUmlnaHRcIjowLjAsXCJCb3R0b21cIjowLjB9LFwiQmFja2dyb3VuZFwiOntcIiRpZFwiOlwiNjc5XCIsXCJDb2xvclwiOntcIiRpZFwiOlwiNjgwXCIsXCJBXCI6MTUzLFwiUlwiOjAsXCJHXCI6MCxcIkJcIjowfX0sXCJJc1Zpc2libGVcIjpmYWxzZSxcIldpZHRoXCI6MC4wLFwiSGVpZ2h0XCI6MC4wLFwiQm9yZGVyU3R5bGVcIjp7XCIkaWRcIjpcIjY4MVwiLFwiTGluZVN0eWxlXCI6e1wiJGlkXCI6XCI2ODJcIixcIkxpbmVDb2xvclwiOntcIiRpZFwiOlwiNjgzXCIsXCJDb2xvclwiOntcIiRpZFwiOlwiNjg0XCIsXCJBXCI6MjU1LFwiUlwiOjI1NSxcIkdcIjowLFwiQlwiOjB9fSxcIkxpbmVXZWlnaHRcIjoyLjAsXCJMaW5lVHlwZVwiOjB9LFwiSXNWaXNpYmxlXCI6ZmFsc2V9fX0sXCJTaGFwZVN0eWxlXCI6e1wiJGlkXCI6XCI2ODVcIixcIk1hcmdpblwiOntcIiRpZFwiOlwiNjg2XCIsXCJUb3BcIjowLjAsXCJMZWZ0XCI6NC4wLFwiUmlnaHRcIjo0LjAsXCJCb3R0b21cIjowLjB9LFwiUGFkZGluZ1wiOntcIiRpZFwiOlwiNjg3XCIsXCJUb3BcIjowLjAsXCJMZWZ0XCI6MC4wLFwiUmlnaHRcIjowLjAsXCJCb3R0b21cIjowLjB9LFwiQmFja2dyb3VuZFwiOntcIiRpZFwiOlwiNjg4XCIsXCJDb2xvclwiOntcIiRpZFwiOlwiNjg5XCIsXCJBXCI6MjU1LFwiUlwiOjE1LFwiR1wiOjE1OCxcIkJcIjoyMTN9fSxcIklzVmlzaWJsZVwiOnRydWUsXCJXaWR0aFwiOjAuMCxcIkhlaWdodFwiOjEwLjAsXCJCb3JkZXJTdHlsZVwiOntcIiRpZFwiOlwiNjkwXCIsXCJMaW5lU3R5bGVcIjp7XCIkaWRcIjpcIjY5MVwiLFwiTGluZUNvbG9yXCI6e1wiJGlkXCI6XCI2OTJcIixcIkNvbG9yXCI6e1wiJGlkXCI6XCI2OTNcIixcIkFcIjoyNTUsXCJSXCI6MjM0LFwiR1wiOjIyLFwiQlwiOjMwfX0sXCJMaW5lV2VpZ2h0XCI6Mi4wLFwiTGluZVR5cGVcIjowfSxcIklzVmlzaWJsZVwiOmZhbHNlfX0sXCJUaXRsZVN0eWxlXCI6e1wiJGlkXCI6XCI2OTRcIixcIkZvbnRTZXR0aW5nc1wiOntcIiRpZFwiOlwiNjk1XCIsXCJGb250U2l6ZVwiOjExLFwiRm9udE5hbWVcIjpcIkNhbGlicmlcIixcIklzQm9sZFwiOmZhbHNlLFwiSXNJdGFsaWNcIjpmYWxzZSxcIklzVW5kZXJsaW5lZFwiOmZhbHNlfSxcIkZvcmVncm91bmRcIjp7XCIkaWRcIjpcIjY5NlwiLFwiQ29sb3JcIjp7XCIkaWRcIjpcIjY5N1wiLFwiQVwiOjI1NSxcIlJcIjowLFwiR1wiOjAsXCJCXCI6MH19LFwiSG9yaXpvbnRhbEFsaWdubWVudFwiOjAsXCJJc1Zpc2libGVcIjp0cnVlfSxcIkRhdGVTdHlsZVwiOntcIiRpZFwiOlwiNjk4XCIsXCJGb250U2V0dGluZ3NcIjp7XCIkaWRcIjpcIjY5OVwiLFwiRm9udFNpemVcIjoxMCxcIkZvbnROYW1lXCI6XCJDYWxpYnJpXCIsXCJJc0JvbGRcIjpmYWxzZSxcIklzSXRhbGljXCI6ZmFsc2UsXCJJc1VuZGVybGluZWRcIjpmYWxzZX0sXCJGb3JlZ3JvdW5kXCI6e1wiJGlkXCI6XCI3MDBcIixcIkNvbG9yXCI6e1wiJGlkXCI6XCI3MDFcIixcIkFcIjoyNTUsXCJSXCI6MTQsXCJHXCI6NDAsXCJCXCI6NjV9fSxcIkhvcml6b250YWxBbGlnbm1lbnRcIjoyLFwiSXNWaXNpYmxlXCI6dHJ1ZX0sXCJEYXRlRm9ybWF0XCI6e1wiJGlkXCI6XCI3MDJcIixcIkZvcm1hdFN0cmluZ1wiOlwiTU1NIGRcIixcIlNlcGFyYXRvclwiOlwiL1wiLFwiVXNlSW50ZXJuYXRpb25hbERhdGVGb3JtYXRcIjpmYWxzZSxcIkRhdGVJc1Zpc2libGVcIjp0cnVlLFwiVGltZUlzVmlzaWJsZVwiOmZhbHNlLFwiSG91ckRpZ2l0c1wiOjEsXCJBbVBtRGVzaWduYXRvclwiOjIsXCJUcmltMDBNaW51dGVzXCI6ZmFsc2V9LFwiV2Vla051bWJlcmluZ1wiOntcIiRpZFwiOlwiNzAzXCIsXCJGb3JtYXRcIjowLFwiSXNWaXNpYmxlXCI6ZmFsc2UsXCJMYXN0S25vd25WaXNpYmlsaXR5U3RhdGVcIjpmYWxzZX0sXCJWYXJpYW5jZVN0eWxlXCI6e1wiJGlkXCI6XCI3MDRcIixcIlZhcmlhbmNlVGV4dFN0eWxlXCI6e1wiJGlkXCI6XCI3MDVcIixcIkZvbnRTZXR0aW5nc1wiOntcIiRpZFwiOlwiNzA2XCIsXCJGb250U2l6ZVwiOjEwLFwiRm9udE5hbWVcIjpcIkNhbGlicmlcIixcIklzQm9sZFwiOmZhbHNlLFwiSXNJdGFsaWNcIjpmYWxzZSxcIklzVW5kZXJsaW5lZFwiOmZhbHNlfSxcIkZvcmVncm91bmRcIjp7XCIkaWRcIjpcIjcwN1wiLFwiQ29sb3JcIjp7XCIkaWRcIjpcIjcwOFwiLFwiQVwiOjI1NSxcIlJcIjowLFwiR1wiOjAsXCJCXCI6MH19LFwiSG9yaXpvbnRhbEFsaWdubWVudFwiOjAsXCJJc1Zpc2libGVcIjpmYWxzZX19fSxcIkRlZmF1bHRTd2ltbGFuZU1vdFN0eWxlXCI6e1wiJGlkXCI6XCI3MDlcIixcIlNoYXBlXCI6MSxcIlNoYXBlU2l6ZVwiOjAsXCJEZXRhaWxzU3BhY2luZ1wiOjAuMCxcIlBhZGRpbmdcIjp7XCIkaWRcIjpcIjcxMFwiLFwiVG9wXCI6NS4wLFwiTGVmdFwiOjMuMCxcIlJpZ2h0XCI6MC4wLFwiQm90dG9tXCI6Mi4wfSxcIlBvc2l0aW9uT25UYXNrXCI6MSxcIlNoYXBlU3R5bGVcIjp7XCIkaWRcIjpcIjcxMVwiLFwiTWFyZ2luXCI6e1wiJGlkXCI6XCI3MTJcIixcIlRvcFwiOjAuMCxcIkxlZnRcIjowLjAsXCJSaWdodFwiOjAuMCxcIkJvdHRvbVwiOjAuMH0sXCJQYWRkaW5nXCI6e1wiJGlkXCI6XCI3MTNcIixcIlRvcFwiOjAuMCxcIkxlZnRcIjowLjAsXCJSaWdodFwiOjAuMCxcIkJvdHRvbVwiOjAuMH0sXCJCYWNrZ3JvdW5kXCI6e1wiJGlkXCI6XCI3MTRcIixcIkNvbG9yXCI6e1wiJGlkXCI6XCI3MTVcIixcIkFcIjoyNTUsXCJSXCI6MTEsXCJHXCI6MTE4LFwiQlwiOjE1OX19LFwiSXNWaXNpYmxlXCI6dHJ1ZSxcIldpZHRoXCI6MTIuMCxcIkhlaWdodFwiOjE0LjAsXCJCb3JkZXJTdHlsZVwiOntcIiRpZFwiOlwiNzE2XCIsXCJMaW5lU3R5bGVcIjp7XCIkaWRcIjpcIjcxN1wiLFwiTGluZUNvbG9yXCI6e1wiJGlkXCI6XCI3MThcIixcIkNvbG9yXCI6e1wiJGlkXCI6XCI3MTlcIixcIkFcIjoyNTUsXCJSXCI6MjU1LFwiR1wiOjAsXCJCXCI6MH19LFwiTGluZVdlaWdodFwiOjAuMCxcIkxpbmVUeXBlXCI6MH0sXCJJc1Zpc2libGVcIjpmYWxzZX19LFwiVGl0bGVTdHlsZVwiOntcIiRpZFwiOlwiNzIwXCIsXCJGb250U2V0dGluZ3NcIjp7XCIkaWRcIjpcIjcyMVwiLFwiRm9udFNpemVcIjoxMSxcIkZvbnROYW1lXCI6XCJDYWxpYnJpXCIsXCJJc0JvbGRcIjpmYWxzZSxcIklzSXRhbGljXCI6ZmFsc2UsXCJJc1VuZGVybGluZWRcIjpmYWxzZX0sXCJGb3JlZ3JvdW5kXCI6e1wiJGlkXCI6XCI3MjJcIixcIkNvbG9yXCI6e1wiJGlkXCI6XCI3MjNcIixcIkFcIjoyNTUsXCJSXCI6MCxcIkdcIjowLFwiQlwiOjB9fSxcIkhvcml6b250YWxBbGlnbm1lbnRcIjoxLFwiSXNWaXNpYmxlXCI6dHJ1ZX0sXCJEYXRlU3R5bGVcIjp7XCIkaWRcIjpcIjcyNFwiLFwiRm9udFNldHRpbmdzXCI6e1wiJGlkXCI6XCI3MjVcIixcIkZvbnRTaXplXCI6MTAsXCJGb250TmFtZVwiOlwiQ2FsaWJyaVwiLFwiSXNCb2xkXCI6ZmFsc2UsXCJJc0l0YWxpY1wiOmZhbHNlLFwiSXNVbmRlcmxpbmVkXCI6ZmFsc2V9LFwiRm9yZWdyb3VuZFwiOntcIiRpZFwiOlwiNzI2XCIsXCJDb2xvclwiOntcIiRpZFwiOlwiNzI3XCIsXCJBXCI6MjU1LFwiUlwiOjE0LFwiR1wiOjQwLFwiQlwiOjY1fX0sXCJIb3Jpem9udGFsQWxpZ25tZW50XCI6MSxcIklzVmlzaWJsZVwiOnRydWV9LFwiRGF0ZUZvcm1hdFwiOntcIiRpZFwiOlwiNzI4XCIsXCJGb3JtYXRTdHJpbmdcIjpcIk1NTSBkXCIsXCJTZXBhcmF0b3JcIjpcIi9cIixcIlVzZUludGVybmF0aW9uYWxEYXRlRm9ybWF0XCI6ZmFsc2UsXCJEYXRlSXNWaXNpYmxlXCI6dHJ1ZSxcIlRpbWVJc1Zpc2libGVcIjpmYWxzZSxcIkhvdXJEaWdpdHNcIjoxLFwiQW1QbURlc2lnbmF0b3JcIjoyLFwiVHJpbTAwTWludXRlc1wiOmZhbHNlfSxcIldlZWtOdW1iZXJpbmdcIjp7XCIkaWRcIjpcIjcyOVwiLFwiRm9ybWF0XCI6MCxcIklzVmlzaWJsZVwiOmZhbHNlLFwiTGFzdEtub3duVmlzaWJpbGl0eVN0YXRlXCI6ZmFsc2V9LFwiVmFyaWFuY2VTdHlsZVwiOntcIiRpZFwiOlwiNzMwXCIsXCJWYXJpYW5jZVRleHRTdHlsZVwiOntcIiRpZFwiOlwiNzMxXCIsXCJGb250U2V0dGluZ3NcIjp7XCIkaWRcIjpcIjczMlwiLFwiRm9udFNpemVcIjoxMCxcIkZvbnROYW1lXCI6XCJDYWxpYnJpXCIsXCJJc0JvbGRcIjpmYWxzZSxcIklzSXRhbGljXCI6ZmFsc2UsXCJJc1VuZGVybGluZWRcIjpmYWxzZX0sXCJGb3JlZ3JvdW5kXCI6e1wiJGlkXCI6XCI3MzNcIixcIkNvbG9yXCI6e1wiJGlkXCI6XCI3MzRcIixcIkFcIjoyNTUsXCJSXCI6MCxcIkdcIjowLFwiQlwiOjB9fSxcIkhvcml6b250YWxBbGlnbm1lbnRcIjowLFwiSXNWaXNpYmxlXCI6ZmFsc2V9fX19XSxcIkdyaWRsaW5lUGFuZWxTdHlsZVwiOntcIiRpZFwiOlwiNzM1XCIsXCJHcmlkbGluZVN0eWxlXCI6e1wiJGlkXCI6XCI3MzZcIixcIkxpbmVDb2xvclwiOntcIiRpZFwiOlwiNzM3XCIsXCJDb2xvclwiOntcIiRpZFwiOlwiNzM4XCIsXCJBXCI6MzgsXCJSXCI6OTEsXCJHXCI6MTU1LFwiQlwiOjIxM319LFwiTGluZVdlaWdodFwiOjEuMCxcIkxpbmVUeXBlXCI6MH0sXCJJc1Zpc2libGVcIjp0cnVlfSxcIkFjdGl2aXR5TGluZVBhbmVsU3R5bGVcIjp7XCIkaWRcIjpcIjczOVwiLFwiQWN0aXZpdHlMaW5lU3R5bGVcIjp7XCIkaWRcIjpcIjc0MFwiLFwiTGluZUNvbG9yXCI6e1wiJGlkXCI6XCI3NDFcIixcIkNvbG9yXCI6e1wiJGlkXCI6XCI3NDJcIixcIkFcIjozOCxcIlJcIjo2OCxcIkdcIjoxMTQsXCJCXCI6MTk2fX0sXCJMaW5lV2VpZ2h0XCI6MS4wLFwiTGluZVR5cGVcIjowfSxcIklzVmlzaWJsZVwiOnRydWV9LFwiRGVmYXVsdERlcGVuZGVuY3lTdHlsZVwiOntcIiRpZFwiOlwiNzQzXCIsXCJMaW5lU3R5bGVcIjp7XCIkaWRcIjpcIjc0NFwiLFwiTGluZUNvbG9yXCI6e1wiJGlkXCI6XCI3NDVcIixcIkNvbG9yXCI6e1wiJGlkXCI6XCI3NDZcIixcIkFcIjoyNTUsXCJSXCI6MCxcIkdcIjowLFwiQlwiOjB9fSxcIkxpbmVXZWlnaHRcIjoxLjAsXCJMaW5lVHlwZVwiOjB9LFwiRW5kQXJyb3doZWFkTGluZVN0eWxlXCI6e1wiJGlkXCI6XCI3NDdcIixcIktpbmRcIjoxLFwiV2lkdGhcIjoxLFwiTGVuZ3RoXCI6MH0sXCJCcmluZ1RvRnJvbnRcIjpmYWxzZSxcIlJhZGl1c1wiOjMuMH0sXCJDcml0aWNhbFBhdGhTdHlsZVwiOntcIiRpZFwiOlwiNzQ4XCIsXCJDcml0aWNhbFBhdGhTdHlsZU9wdGlvbnNcIjozMCxcIkxpbmVTdHlsZVwiOntcIiRpZFwiOlwiNzQ5XCIsXCJMaW5lQ29sb3JcIjp7XCIkaWRcIjpcIjc1MFwiLFwiQ29sb3JcIjp7XCIkaWRcIjpcIjc1MVwiLFwiQVwiOjI1NSxcIlJcIjoyMjIsXCJHXCI6NTAsXCJCXCI6NTB9fSxcIkxpbmVXZWlnaHRcIjoxLjAsXCJMaW5lVHlwZVwiOjB9LFwiVGl0bGVGb3JlZ3JvdW5kXCI6e1wiJGlkXCI6XCI3NTJcIixcIkNvbG9yXCI6e1wiJGlkXCI6XCI3NTNcIixcIkFcIjoyNTUsXCJSXCI6MTc2LFwiR1wiOjE5LFwiQlwiOjI1fX0sXCJTaGFwZXNCYWNrZ3JvdW5kXCI6e1wiJGlkXCI6XCI3NTRcIixcIkNvbG9yXCI6e1wiJGlkXCI6XCI3NTVcIixcIkFcIjoyNTUsXCJSXCI6MjUzLFwiR1wiOjIwMyxcIkJcIjoyMDh9fSxcIlNoYXBlc0JvcmRlclN0eWxlXCI6e1wiJGlkXCI6XCI3NTZcIixcIkxpbmVDb2xvclwiOntcIiRpZFwiOlwiNzU3XCIsXCJDb2xvclwiOntcIiRpZFwiOlwiNzU4XCIsXCJBXCI6MjU1LFwiUlwiOjIzNCxcIkdcIjoyMixcIkJcIjozMH19LFwiTGluZVdlaWdodFwiOjIuMCxcIkxpbmVUeXBlXCI6MH19LFwiUGFuZWxzU3BhY2luZ0RlZmluaXRpb25cIjp7XCIkaWRcIjpcIjc1OVwiLFwiU3BhY2luZ0Fib3ZlVGltZWJhbmRcIjozLFwiU3BhY2luZ0JlbG93VGltZWJhbmRcIjozLFwiU3BhY2luZ0Fib3ZlQmV0d2VlblN3aW1sYW5lc0FuZFRhc2tzXCI6NSxcIlNwYWNpbmdCZWxvd0JldHdlZW5Td2ltbGFuZXNBbmRUYXNrc1wiOjV9LFwiQ29uZGl0aW9uYWxGb3JtYXR0aW5nXCI6e1wiJGlkXCI6XCI3NjBcIixcIlB2QUZvcm1hdHRpbmdcIjp7XCIkaWRcIjpcIjc2MVwiLFwiRGVsYXlUYXNrU3R5bGVcIjp7XCIkaWRcIjpcIjc2MlwiLFwiU3R5bGVPcHRpb25zXCI6MjQsXCJUaXRsZUZvcmVncm91bmRcIjp7XCIkaWRcIjpcIjc2M1wiLFwiQ29sb3JcIjp7XCIkaWRcIjpcIjc2NFwiLFwiQVwiOjI1NSxcIlJcIjoxNzUsXCJHXCI6MCxcIkJcIjowfX0sXCJBY3R1YWxTaGFwZXNCYWNrZ3JvdW5kXCI6e1wiJGlkXCI6XCI3NjVcIixcIkNvbG9yXCI6e1wiJGlkXCI6XCI3NjZcIixcIkFcIjo2MixcIlJcIjoyNTUsXCJHXCI6MCxcIkJcIjowfX0sXCJBY3R1YWxTaGFwZXNCb3JkZXJTdHlsZVwiOntcIiRpZFwiOlwiNzY3XCIsXCJMaW5lQ29sb3JcIjp7XCIkaWRcIjpcIjc2OFwiLFwiQ29sb3JcIjp7XCIkaWRcIjpcIjc2OVwiLFwiQVwiOjE2MyxcIlJcIjoyNTUsXCJHXCI6MCxcIkJcIjowfX0sXCJMaW5lV2VpZ2h0XCI6My4wLFwiTGluZVR5cGVcIjowfSxcIkJhc2VsaW5lU2hhcGVzQmFja2dyb3VuZFwiOntcIiRpZFwiOlwiNzcwXCIsXCJDb2xvclwiOntcIiRpZFwiOlwiNzcxXCIsXCJBXCI6MTg0LFwiUlwiOjI1NSxcIkdcIjowLFwiQlwiOjB9fSxcIlZhcmlhbmNlRm9yZWdyb3VuZFwiOntcIiRpZFwiOlwiNzcyXCIsXCJDb2xvclwiOntcIiRpZFwiOlwiNzczXCIsXCJBXCI6MjU1LFwiUlwiOjE3NSxcIkdcIjowLFwiQlwiOjB9fX0sXCJEZWxheU1pbGVzdG9uZVN0eWxlXCI6e1wiJGlkXCI6XCI3NzRcIixcIlN0eWxlT3B0aW9uc1wiOjE4LFwiVGl0bGVGb3JlZ3JvdW5kXCI6e1wiJGlkXCI6XCI3NzVcIixcIkNvbG9yXCI6e1wiJGlkXCI6XCI3NzZcIixcIkFcIjoyNTUsXCJSXCI6MTc1LFwiR1wiOjAsXCJCXCI6MH19LFwiQWN0dWFsU2hhcGVzQmFja2dyb3VuZFwiOntcIiRpZFwiOlwiNzc3XCIsXCJDb2xvclwiOntcIiRpZFwiOlwiNzc4XCIsXCJBXCI6MjU1LFwiUlwiOjIyMixcIkdcIjo4MCxcIkJcIjo1MH19LFwiQWN0dWFsU2hhcGVzQm9yZGVyU3R5bGVcIjp7XCIkaWRcIjpcIjc3OVwiLFwiTGluZUNvbG9yXCI6e1wiJGlkXCI6XCI3ODBcIixcIkNvbG9yXCI6e1wiJGlkXCI6XCI3ODFcIixcIkFcIjoxNjMsXCJSXCI6MjU1LFwiR1wiOjAsXCJCXCI6MH19LFwiTGluZVdlaWdodFwiOjMuMCxcIkxpbmVUeXBlXCI6MH0sXCJCYXNlbGluZVNoYXBlc0JhY2tncm91bmRcIjp7XCIkaWRcIjpcIjc4MlwiLFwiQ29sb3JcIjp7XCIkaWRcIjpcIjc4M1wiLFwiQVwiOjE4NCxcIlJcIjoyNTUsXCJHXCI6MCxcIkJcIjowfX0sXCJWYXJpYW5jZUZvcmVncm91bmRcIjp7XCIkaWRcIjpcIjc4NFwiLFwiQ29sb3JcIjp7XCIkaWRcIjpcIjc4NVwiLFwiQVwiOjI1NSxcIlJcIjoxNzUsXCJHXCI6MCxcIkJcIjowfX19LFwiQWR2YW5jZVRhc2tTdHlsZVwiOntcIiRpZFwiOlwiNzg2XCIsXCJTdHlsZU9wdGlvbnNcIjoyNCxcIlRpdGxlRm9yZWdyb3VuZFwiOntcIiRpZFwiOlwiNzg3XCIsXCJDb2xvclwiOntcIiRpZFwiOlwiNzg4XCIsXCJBXCI6MjU1LFwiUlwiOjAsXCJHXCI6MTEwLFwiQlwiOjB9fSxcIkFjdHVhbFNoYXBlc0JhY2tncm91bmRcIjp7XCIkaWRcIjpcIjc4OVwiLFwiQ29sb3JcIjp7XCIkaWRcIjpcIjc5MFwiLFwiQVwiOjYxLFwiUlwiOjAsXCJHXCI6MTI4LFwiQlwiOjB9fSxcIkFjdHVhbFNoYXBlc0JvcmRlclN0eWxlXCI6e1wiJGlkXCI6XCI3OTFcIixcIkxpbmVDb2xvclwiOntcIiRpZFwiOlwiNzkyXCIsXCJDb2xvclwiOntcIiRpZFwiOlwiNzkzXCIsXCJBXCI6MTYzLFwiUlwiOjAsXCJHXCI6MTI4LFwiQlwiOjB9fSxcIkxpbmVXZWlnaHRcIjozLjAsXCJMaW5lVHlwZVwiOjB9LFwiQmFzZWxpbmVTaGFwZXNCYWNrZ3JvdW5kXCI6e1wiJGlkXCI6XCI3OTRcIixcIkNvbG9yXCI6e1wiJGlkXCI6XCI3OTVcIixcIkFcIjoxODQsXCJSXCI6MCxcIkdcIjoxMjgsXCJCXCI6MH19LFwiVmFyaWFuY2VGb3JlZ3JvdW5kXCI6e1wiJGlkXCI6XCI3OTZcIixcIkNvbG9yXCI6e1wiJGlkXCI6XCI3OTdcIixcIkFcIjoyNTUsXCJSXCI6MCxcIkdcIjoxMTAsXCJCXCI6MH19fSxcIkFkdmFuY2VNaWxlc3RvbmVTdHlsZVwiOntcIiRpZFwiOlwiNzk4XCIsXCJTdHlsZU9wdGlvbnNcIjoxOCxcIlRpdGxlRm9yZWdyb3VuZFwiOntcIiRpZFwiOlwiNzk5XCIsXCJDb2xvclwiOntcIiRpZFwiOlwiODAwXCIsXCJBXCI6MjU1LFwiUlwiOjAsXCJHXCI6MTEwLFwiQlwiOjB9fSxcIkFjdHVhbFNoYXBlc0JhY2tncm91bmRcIjp7XCIkaWRcIjpcIjgwMVwiLFwiQ29sb3JcIjp7XCIkaWRcIjpcIjgwMlwiLFwiQVwiOjI1NSxcIlJcIjoyMCxcIkdcIjoxMDAsXCJCXCI6MH19LFwiQWN0dWFsU2hhcGVzQm9yZGVyU3R5bGVcIjp7XCIkaWRcIjpcIjgwM1wiLFwiTGluZUNvbG9yXCI6e1wiJGlkXCI6XCI4MDRcIixcIkNvbG9yXCI6e1wiJGlkXCI6XCI4MDVcIixcIkFcIjoxNjMsXCJSXCI6MCxcIkdcIjoxMjgsXCJCXCI6MH19LFwiTGluZVdlaWdodFwiOjMuMCxcIkxpbmVUeXBlXCI6MH0sXCJCYXNlbGluZVNoYXBlc0JhY2tncm91bmRcIjp7XCIkaWRcIjpcIjgwNlwiLFwiQ29sb3JcIjp7XCIkaWRcIjpcIjgwN1wiLFwiQVwiOjE4NCxcIlJcIjowLFwiR1wiOjEyOCxcIkJcIjowfX0sXCJWYXJpYW5jZUZvcmVncm91bmRcIjp7XCIkaWRcIjpcIjgwOFwiLFwiQ29sb3JcIjp7XCIkaWRcIjpcIjgwOVwiLFwiQVwiOjI1NSxcIlJcIjowLFwiR1wiOjExMCxcIkJcIjowfX19fX0sXCJfc2VsZWN0ZWRUaGVtZVByZXNldENvbG9yc1wiOntcIiRpZFwiOlwiODEwXCIsXCJUZXh0TGlnaHRcIjp7XCIkaWRcIjpcIjgxMVwiLFwiQVwiOjI1NSxcIlJcIjoyNTUsXCJHXCI6MjU1LFwiQlwiOjI1NX0sXCJUZXh0RGFya1wiOntcIiRpZFwiOlwiODEyXCIsXCJBXCI6MjU1LFwiUlwiOjAsXCJHXCI6MCxcIkJcIjowfSxcIkFjY2VudDFcIjp7XCIkaWRcIjpcIjgxM1wiLFwiQVwiOjI1NSxcIlJcIjoyMzIsXCJHXCI6MjMyLFwiQlwiOjIzMn0sXCJBY2NlbnQyXCI6e1wiJGlkXCI6XCI4MTRcIixcIkFcIjoyNTUsXCJSXCI6MTQsXCJHXCI6NDAsXCJCXCI6NjV9LFwiQWNjZW50M1wiOntcIiRpZFwiOlwiODE1XCIsXCJBXCI6MjU1LFwiUlwiOjIxLFwiR1wiOjk2LFwiQlwiOjEzMH0sXCJBY2NlbnQ0XCI6e1wiJGlkXCI6XCI4MTZcIixcIkFcIjoyNTUsXCJSXCI6MjMzLFwiR1wiOjExMyxcIkJcIjo1MH0sXCJBY2NlbnQ1XCI6e1wiJGlkXCI6XCI4MTdcIixcIkFcIjoyNTUsXCJSXCI6MjUsXCJHXCI6MTA3LFwiQlwiOjM2fSxcIkFjY2VudDZcIjp7XCIkaWRcIjpcIjgxOFwiLFwiQVwiOjI1NSxcIlJcIjoxNSxcIkdcIjoxNTgsXCJCXCI6MjEzfSxcIkFjY2VudDdcIjp7XCIkaWRcIjpcIjgxOVwiLFwiQVwiOjI1NSxcIlJcIjoxNjAsXCJHXCI6NDMsXCJCXCI6MTQ3fSxcIkFjY2VudDhcIjp7XCIkaWRcIjpcIjgyMFwiLFwiQVwiOjI1NSxcIlJcIjo3OCxcIkdcIjoxNjcsXCJCXCI6NDZ9fSxcIl9jdXN0b21QcmVzZXRDb2xvcnNcIjp7XCIkaWRcIjpcIjgyMVwifX19IiwiUmVjZW50Q29sb3JzQ29sbGVjdGlvbiI6IltcIiNGRkIzRjJCQlwiLFwiI0ZGRTk3MTMyXCIsXCIjRkZBQUUxQjBcIixcIiNGRkI1QjBCMFwiLFwiI0ZGRThFOEU4XCIsXCIjRkYxRjQ5N0RcIixcIiNGRkEwMkI5M1wiLFwiI0ZGMTk2QjI0XCJdIn0sIlNldHRpbmdzIjp7IiRpZCI6IjYxMTUiLCJJbXBhT3B0aW9ucyI6eyIkaWQiOiI2MTE2IiwiTGVmdFRvUmlnaHQiOmZhbHNlLCJQYXlsb2FkT3B0aW9ucyI6Mn0sIlVzZUNvbXByZXNzaW9uIjpmYWxzZSwiQ29tcHJlc2lvblBlcmNlbnRhZ2UiOjUwLjAsIkluYWN0aXZlSW50ZXJ2YWxXaWR0aFRocmVzaG9sZCI6MzAuMCwiSW5hY3RpdmVJbnRlcnZhbFdpZHRoIjoxLjAsIlNwbGl0VGFza3MiOmZhbHNlLCJVc2VDbHVzdGVyIjpmYWxzZSwiRXBzaWxvbiI6NS4wLCJNaW5Qb2ludHNUb0Zvcm1BQ2x1c3RlciI6MiwiR2VuZXJhdGVJbnZpc2libGVTaGFwZXMiOmZhbHNlLCJTbWFydFRpbWVsaW5lVGFza1BlcmNlbnRhZ2VGaXQiOmZhbHNlfSwiSXNOZXciOmZhbHNlLCJJbXBvcnRUeXBlIjowLCJGaWxlUGF0aCI6bnVsbCwiVGltZUNvbmZpZ3VyYXRpb24iOnsiJGlkIjoiNjExNyIsIlVzZVRpbWUiOmZhbHNlLCJXb3JrRGF5U3RhcnQiOiIwMDowMDowMCIsIldvcmtEYXlFbmQiOiIyMzo1OTowMCJ9LCJMYXN0VXNlZFRlbXBsYXRlSWQiOiIwMDAwMDAwMC0wMDAwLTAwMDAtMDAwMC0wMDAwMDAwMDAwMDAiLCJMYXN0VXNlZFRoZW1lRGV0YWlscyI6eyIkaWQiOiI2MTE4IiwiSWQiOiIwNDg3MTViMC1kNTc4LTRjMmYtYTMyNi04ODE4YmUyNDcyNDkiLCJUaXRsZSI6IkJhc2VsaW5lIiwiQ2F0ZWdvcnkiOjF9LCJGaXJzdFdlZWtPZlllYXIiOjAsIlBsYWNlTWlsZXN0b25lQXRUaGVCZWdpbm5pbmdPZlRoZURheSI6ZmFsc2UsIkRlcGVuZGVuY3lTY2hlZHVsaW5nU2V0dGluZ3MiOnsiJGlkIjoiNjExOSIsIkRlcGVuZGVuY2llc1NjaGVkdWxpbmdNb2RlU2V0dGluZyI6IkZsZXhpYmxlIiwiRGVwZW5kZW5jaWVzUHJldmlvdXNTY2hlZHVsaW5nTW9kZSI6IkZsZXhpYmxlIiwiT25CcmVha2luZ0ZsZXhpYmxlU2NoZWR1bGluZ01vZGVTZXR0aW5nIjoiQXNrRXZlcnl0aW1lIiwiT25CcmVha2luZ1N0cmljdFNjaGVkdWxpbmdNb2RlU2V0dGluZyI6IkFza0V2ZXJ5dGltZSJ9LCJEZXBlbmRlbmN5TW9kdWxlRW5hYmxlZCI6dHJ1ZSwiUGxhbm5lZE1vZHVsZUVuYWJsZWQiOmZhbHNlLCJPbGRGaXhlZEludGVydmFsc1JlbmRlcmluZ1N0cmF0ZWd5VXNlZEJlZm9yZSI6ZmFsc2UsIkRlcGVuZGVuY2llcyI6eyJfZGVwZW5kZW5jaWVzIjpbXX19"/>
  <p:tag name="__MASTER" val="__part_0"/>
</p:tagLst>
</file>

<file path=ppt/tags/tag10.xml><?xml version="1.0" encoding="utf-8"?>
<p:tagLst xmlns:a="http://schemas.openxmlformats.org/drawingml/2006/main" xmlns:r="http://schemas.openxmlformats.org/officeDocument/2006/relationships" xmlns:p="http://schemas.openxmlformats.org/presentationml/2006/main">
  <p:tag name="OTLMARKERSHAPE" val="OTL"/>
</p:tagLst>
</file>

<file path=ppt/tags/tag100.xml><?xml version="1.0" encoding="utf-8"?>
<p:tagLst xmlns:a="http://schemas.openxmlformats.org/drawingml/2006/main" xmlns:r="http://schemas.openxmlformats.org/officeDocument/2006/relationships" xmlns:p="http://schemas.openxmlformats.org/presentationml/2006/main">
  <p:tag name="OTLMARKERSHAPE" val="OTL"/>
</p:tagLst>
</file>

<file path=ppt/tags/tag101.xml><?xml version="1.0" encoding="utf-8"?>
<p:tagLst xmlns:a="http://schemas.openxmlformats.org/drawingml/2006/main" xmlns:r="http://schemas.openxmlformats.org/officeDocument/2006/relationships" xmlns:p="http://schemas.openxmlformats.org/presentationml/2006/main">
  <p:tag name="OTLMARKERSHAPE" val="OTL"/>
</p:tagLst>
</file>

<file path=ppt/tags/tag102.xml><?xml version="1.0" encoding="utf-8"?>
<p:tagLst xmlns:a="http://schemas.openxmlformats.org/drawingml/2006/main" xmlns:r="http://schemas.openxmlformats.org/officeDocument/2006/relationships" xmlns:p="http://schemas.openxmlformats.org/presentationml/2006/main">
  <p:tag name="OTLMARKERSHAPE" val="OTL"/>
</p:tagLst>
</file>

<file path=ppt/tags/tag103.xml><?xml version="1.0" encoding="utf-8"?>
<p:tagLst xmlns:a="http://schemas.openxmlformats.org/drawingml/2006/main" xmlns:r="http://schemas.openxmlformats.org/officeDocument/2006/relationships" xmlns:p="http://schemas.openxmlformats.org/presentationml/2006/main">
  <p:tag name="OTLMARKERSHAPE" val="OTL"/>
</p:tagLst>
</file>

<file path=ppt/tags/tag104.xml><?xml version="1.0" encoding="utf-8"?>
<p:tagLst xmlns:a="http://schemas.openxmlformats.org/drawingml/2006/main" xmlns:r="http://schemas.openxmlformats.org/officeDocument/2006/relationships" xmlns:p="http://schemas.openxmlformats.org/presentationml/2006/main">
  <p:tag name="OTLMARKERSHAPE" val="OTL"/>
</p:tagLst>
</file>

<file path=ppt/tags/tag105.xml><?xml version="1.0" encoding="utf-8"?>
<p:tagLst xmlns:a="http://schemas.openxmlformats.org/drawingml/2006/main" xmlns:r="http://schemas.openxmlformats.org/officeDocument/2006/relationships" xmlns:p="http://schemas.openxmlformats.org/presentationml/2006/main">
  <p:tag name="OTLMARKERSHAPE" val="OTL"/>
</p:tagLst>
</file>

<file path=ppt/tags/tag106.xml><?xml version="1.0" encoding="utf-8"?>
<p:tagLst xmlns:a="http://schemas.openxmlformats.org/drawingml/2006/main" xmlns:r="http://schemas.openxmlformats.org/officeDocument/2006/relationships" xmlns:p="http://schemas.openxmlformats.org/presentationml/2006/main">
  <p:tag name="OTLMARKERSHAPE" val="OTL"/>
</p:tagLst>
</file>

<file path=ppt/tags/tag107.xml><?xml version="1.0" encoding="utf-8"?>
<p:tagLst xmlns:a="http://schemas.openxmlformats.org/drawingml/2006/main" xmlns:r="http://schemas.openxmlformats.org/officeDocument/2006/relationships" xmlns:p="http://schemas.openxmlformats.org/presentationml/2006/main">
  <p:tag name="OTLMARKERSHAPE" val="OTL"/>
</p:tagLst>
</file>

<file path=ppt/tags/tag108.xml><?xml version="1.0" encoding="utf-8"?>
<p:tagLst xmlns:a="http://schemas.openxmlformats.org/drawingml/2006/main" xmlns:r="http://schemas.openxmlformats.org/officeDocument/2006/relationships" xmlns:p="http://schemas.openxmlformats.org/presentationml/2006/main">
  <p:tag name="OTLMARKERSHAPE" val="OTL"/>
</p:tagLst>
</file>

<file path=ppt/tags/tag109.xml><?xml version="1.0" encoding="utf-8"?>
<p:tagLst xmlns:a="http://schemas.openxmlformats.org/drawingml/2006/main" xmlns:r="http://schemas.openxmlformats.org/officeDocument/2006/relationships" xmlns:p="http://schemas.openxmlformats.org/presentationml/2006/main">
  <p:tag name="OTLMARKERSHAPE" val="OTL"/>
</p:tagLst>
</file>

<file path=ppt/tags/tag11.xml><?xml version="1.0" encoding="utf-8"?>
<p:tagLst xmlns:a="http://schemas.openxmlformats.org/drawingml/2006/main" xmlns:r="http://schemas.openxmlformats.org/officeDocument/2006/relationships" xmlns:p="http://schemas.openxmlformats.org/presentationml/2006/main">
  <p:tag name="OTLMARKERSHAPE" val="OTL"/>
</p:tagLst>
</file>

<file path=ppt/tags/tag110.xml><?xml version="1.0" encoding="utf-8"?>
<p:tagLst xmlns:a="http://schemas.openxmlformats.org/drawingml/2006/main" xmlns:r="http://schemas.openxmlformats.org/officeDocument/2006/relationships" xmlns:p="http://schemas.openxmlformats.org/presentationml/2006/main">
  <p:tag name="OTLMARKERSHAPE" val="OTL"/>
</p:tagLst>
</file>

<file path=ppt/tags/tag111.xml><?xml version="1.0" encoding="utf-8"?>
<p:tagLst xmlns:a="http://schemas.openxmlformats.org/drawingml/2006/main" xmlns:r="http://schemas.openxmlformats.org/officeDocument/2006/relationships" xmlns:p="http://schemas.openxmlformats.org/presentationml/2006/main">
  <p:tag name="OTLMARKERSHAPE" val="OTL"/>
</p:tagLst>
</file>

<file path=ppt/tags/tag112.xml><?xml version="1.0" encoding="utf-8"?>
<p:tagLst xmlns:a="http://schemas.openxmlformats.org/drawingml/2006/main" xmlns:r="http://schemas.openxmlformats.org/officeDocument/2006/relationships" xmlns:p="http://schemas.openxmlformats.org/presentationml/2006/main">
  <p:tag name="OTLMARKERSHAPE" val="OTL"/>
</p:tagLst>
</file>

<file path=ppt/tags/tag113.xml><?xml version="1.0" encoding="utf-8"?>
<p:tagLst xmlns:a="http://schemas.openxmlformats.org/drawingml/2006/main" xmlns:r="http://schemas.openxmlformats.org/officeDocument/2006/relationships" xmlns:p="http://schemas.openxmlformats.org/presentationml/2006/main">
  <p:tag name="OTLMARKERSHAPE" val="OTL"/>
</p:tagLst>
</file>

<file path=ppt/tags/tag114.xml><?xml version="1.0" encoding="utf-8"?>
<p:tagLst xmlns:a="http://schemas.openxmlformats.org/drawingml/2006/main" xmlns:r="http://schemas.openxmlformats.org/officeDocument/2006/relationships" xmlns:p="http://schemas.openxmlformats.org/presentationml/2006/main">
  <p:tag name="OTLMARKERSHAPE" val="OTL"/>
</p:tagLst>
</file>

<file path=ppt/tags/tag115.xml><?xml version="1.0" encoding="utf-8"?>
<p:tagLst xmlns:a="http://schemas.openxmlformats.org/drawingml/2006/main" xmlns:r="http://schemas.openxmlformats.org/officeDocument/2006/relationships" xmlns:p="http://schemas.openxmlformats.org/presentationml/2006/main">
  <p:tag name="OTLMARKERSHAPE" val="OTL"/>
</p:tagLst>
</file>

<file path=ppt/tags/tag116.xml><?xml version="1.0" encoding="utf-8"?>
<p:tagLst xmlns:a="http://schemas.openxmlformats.org/drawingml/2006/main" xmlns:r="http://schemas.openxmlformats.org/officeDocument/2006/relationships" xmlns:p="http://schemas.openxmlformats.org/presentationml/2006/main">
  <p:tag name="OTLMARKERSHAPE" val="OTL"/>
</p:tagLst>
</file>

<file path=ppt/tags/tag117.xml><?xml version="1.0" encoding="utf-8"?>
<p:tagLst xmlns:a="http://schemas.openxmlformats.org/drawingml/2006/main" xmlns:r="http://schemas.openxmlformats.org/officeDocument/2006/relationships" xmlns:p="http://schemas.openxmlformats.org/presentationml/2006/main">
  <p:tag name="OTLMARKERSHAPE" val="OTL"/>
</p:tagLst>
</file>

<file path=ppt/tags/tag118.xml><?xml version="1.0" encoding="utf-8"?>
<p:tagLst xmlns:a="http://schemas.openxmlformats.org/drawingml/2006/main" xmlns:r="http://schemas.openxmlformats.org/officeDocument/2006/relationships" xmlns:p="http://schemas.openxmlformats.org/presentationml/2006/main">
  <p:tag name="OTLMARKERSHAPE" val="OTL"/>
</p:tagLst>
</file>

<file path=ppt/tags/tag119.xml><?xml version="1.0" encoding="utf-8"?>
<p:tagLst xmlns:a="http://schemas.openxmlformats.org/drawingml/2006/main" xmlns:r="http://schemas.openxmlformats.org/officeDocument/2006/relationships" xmlns:p="http://schemas.openxmlformats.org/presentationml/2006/main">
  <p:tag name="OTLMARKERSHAPE" val="OTL"/>
</p:tagLst>
</file>

<file path=ppt/tags/tag12.xml><?xml version="1.0" encoding="utf-8"?>
<p:tagLst xmlns:a="http://schemas.openxmlformats.org/drawingml/2006/main" xmlns:r="http://schemas.openxmlformats.org/officeDocument/2006/relationships" xmlns:p="http://schemas.openxmlformats.org/presentationml/2006/main">
  <p:tag name="OTLMARKERSHAPE" val="OTL"/>
</p:tagLst>
</file>

<file path=ppt/tags/tag120.xml><?xml version="1.0" encoding="utf-8"?>
<p:tagLst xmlns:a="http://schemas.openxmlformats.org/drawingml/2006/main" xmlns:r="http://schemas.openxmlformats.org/officeDocument/2006/relationships" xmlns:p="http://schemas.openxmlformats.org/presentationml/2006/main">
  <p:tag name="OTLMARKERSHAPE" val="OTL"/>
</p:tagLst>
</file>

<file path=ppt/tags/tag121.xml><?xml version="1.0" encoding="utf-8"?>
<p:tagLst xmlns:a="http://schemas.openxmlformats.org/drawingml/2006/main" xmlns:r="http://schemas.openxmlformats.org/officeDocument/2006/relationships" xmlns:p="http://schemas.openxmlformats.org/presentationml/2006/main">
  <p:tag name="OTLMARKERSHAPE" val="OTL"/>
</p:tagLst>
</file>

<file path=ppt/tags/tag122.xml><?xml version="1.0" encoding="utf-8"?>
<p:tagLst xmlns:a="http://schemas.openxmlformats.org/drawingml/2006/main" xmlns:r="http://schemas.openxmlformats.org/officeDocument/2006/relationships" xmlns:p="http://schemas.openxmlformats.org/presentationml/2006/main">
  <p:tag name="OTLMARKERSHAPE" val="OTL"/>
</p:tagLst>
</file>

<file path=ppt/tags/tag123.xml><?xml version="1.0" encoding="utf-8"?>
<p:tagLst xmlns:a="http://schemas.openxmlformats.org/drawingml/2006/main" xmlns:r="http://schemas.openxmlformats.org/officeDocument/2006/relationships" xmlns:p="http://schemas.openxmlformats.org/presentationml/2006/main">
  <p:tag name="OTLMARKERSHAPE" val="OTL"/>
</p:tagLst>
</file>

<file path=ppt/tags/tag124.xml><?xml version="1.0" encoding="utf-8"?>
<p:tagLst xmlns:a="http://schemas.openxmlformats.org/drawingml/2006/main" xmlns:r="http://schemas.openxmlformats.org/officeDocument/2006/relationships" xmlns:p="http://schemas.openxmlformats.org/presentationml/2006/main">
  <p:tag name="OTLMARKERSHAPE" val="OTL"/>
</p:tagLst>
</file>

<file path=ppt/tags/tag125.xml><?xml version="1.0" encoding="utf-8"?>
<p:tagLst xmlns:a="http://schemas.openxmlformats.org/drawingml/2006/main" xmlns:r="http://schemas.openxmlformats.org/officeDocument/2006/relationships" xmlns:p="http://schemas.openxmlformats.org/presentationml/2006/main">
  <p:tag name="OTLMARKERSHAPE" val="OTL"/>
</p:tagLst>
</file>

<file path=ppt/tags/tag126.xml><?xml version="1.0" encoding="utf-8"?>
<p:tagLst xmlns:a="http://schemas.openxmlformats.org/drawingml/2006/main" xmlns:r="http://schemas.openxmlformats.org/officeDocument/2006/relationships" xmlns:p="http://schemas.openxmlformats.org/presentationml/2006/main">
  <p:tag name="OTLMARKERSHAPE" val="OTL"/>
</p:tagLst>
</file>

<file path=ppt/tags/tag127.xml><?xml version="1.0" encoding="utf-8"?>
<p:tagLst xmlns:a="http://schemas.openxmlformats.org/drawingml/2006/main" xmlns:r="http://schemas.openxmlformats.org/officeDocument/2006/relationships" xmlns:p="http://schemas.openxmlformats.org/presentationml/2006/main">
  <p:tag name="OTLMARKERSHAPE" val="OTL"/>
</p:tagLst>
</file>

<file path=ppt/tags/tag128.xml><?xml version="1.0" encoding="utf-8"?>
<p:tagLst xmlns:a="http://schemas.openxmlformats.org/drawingml/2006/main" xmlns:r="http://schemas.openxmlformats.org/officeDocument/2006/relationships" xmlns:p="http://schemas.openxmlformats.org/presentationml/2006/main">
  <p:tag name="OTLMARKERSHAPE" val="OTL"/>
</p:tagLst>
</file>

<file path=ppt/tags/tag129.xml><?xml version="1.0" encoding="utf-8"?>
<p:tagLst xmlns:a="http://schemas.openxmlformats.org/drawingml/2006/main" xmlns:r="http://schemas.openxmlformats.org/officeDocument/2006/relationships" xmlns:p="http://schemas.openxmlformats.org/presentationml/2006/main">
  <p:tag name="OTLMARKERSHAPE" val="OTL"/>
</p:tagLst>
</file>

<file path=ppt/tags/tag13.xml><?xml version="1.0" encoding="utf-8"?>
<p:tagLst xmlns:a="http://schemas.openxmlformats.org/drawingml/2006/main" xmlns:r="http://schemas.openxmlformats.org/officeDocument/2006/relationships" xmlns:p="http://schemas.openxmlformats.org/presentationml/2006/main">
  <p:tag name="OTLMARKERSHAPE" val="OTL"/>
</p:tagLst>
</file>

<file path=ppt/tags/tag130.xml><?xml version="1.0" encoding="utf-8"?>
<p:tagLst xmlns:a="http://schemas.openxmlformats.org/drawingml/2006/main" xmlns:r="http://schemas.openxmlformats.org/officeDocument/2006/relationships" xmlns:p="http://schemas.openxmlformats.org/presentationml/2006/main">
  <p:tag name="OTLMARKERSHAPE" val="OTL"/>
</p:tagLst>
</file>

<file path=ppt/tags/tag131.xml><?xml version="1.0" encoding="utf-8"?>
<p:tagLst xmlns:a="http://schemas.openxmlformats.org/drawingml/2006/main" xmlns:r="http://schemas.openxmlformats.org/officeDocument/2006/relationships" xmlns:p="http://schemas.openxmlformats.org/presentationml/2006/main">
  <p:tag name="OTLMARKERSHAPE" val="OTL"/>
</p:tagLst>
</file>

<file path=ppt/tags/tag132.xml><?xml version="1.0" encoding="utf-8"?>
<p:tagLst xmlns:a="http://schemas.openxmlformats.org/drawingml/2006/main" xmlns:r="http://schemas.openxmlformats.org/officeDocument/2006/relationships" xmlns:p="http://schemas.openxmlformats.org/presentationml/2006/main">
  <p:tag name="OTLMARKERSHAPE" val="OTL"/>
</p:tagLst>
</file>

<file path=ppt/tags/tag133.xml><?xml version="1.0" encoding="utf-8"?>
<p:tagLst xmlns:a="http://schemas.openxmlformats.org/drawingml/2006/main" xmlns:r="http://schemas.openxmlformats.org/officeDocument/2006/relationships" xmlns:p="http://schemas.openxmlformats.org/presentationml/2006/main">
  <p:tag name="OTLMARKERSHAPE" val="OTL"/>
</p:tagLst>
</file>

<file path=ppt/tags/tag134.xml><?xml version="1.0" encoding="utf-8"?>
<p:tagLst xmlns:a="http://schemas.openxmlformats.org/drawingml/2006/main" xmlns:r="http://schemas.openxmlformats.org/officeDocument/2006/relationships" xmlns:p="http://schemas.openxmlformats.org/presentationml/2006/main">
  <p:tag name="OTLMARKERSHAPE" val="OTL"/>
</p:tagLst>
</file>

<file path=ppt/tags/tag135.xml><?xml version="1.0" encoding="utf-8"?>
<p:tagLst xmlns:a="http://schemas.openxmlformats.org/drawingml/2006/main" xmlns:r="http://schemas.openxmlformats.org/officeDocument/2006/relationships" xmlns:p="http://schemas.openxmlformats.org/presentationml/2006/main">
  <p:tag name="OTLMARKERSHAPE" val="OTL"/>
</p:tagLst>
</file>

<file path=ppt/tags/tag136.xml><?xml version="1.0" encoding="utf-8"?>
<p:tagLst xmlns:a="http://schemas.openxmlformats.org/drawingml/2006/main" xmlns:r="http://schemas.openxmlformats.org/officeDocument/2006/relationships" xmlns:p="http://schemas.openxmlformats.org/presentationml/2006/main">
  <p:tag name="OTLMARKERSHAPE" val="OTL"/>
</p:tagLst>
</file>

<file path=ppt/tags/tag137.xml><?xml version="1.0" encoding="utf-8"?>
<p:tagLst xmlns:a="http://schemas.openxmlformats.org/drawingml/2006/main" xmlns:r="http://schemas.openxmlformats.org/officeDocument/2006/relationships" xmlns:p="http://schemas.openxmlformats.org/presentationml/2006/main">
  <p:tag name="OTLMARKERSHAPE" val="OTL"/>
</p:tagLst>
</file>

<file path=ppt/tags/tag138.xml><?xml version="1.0" encoding="utf-8"?>
<p:tagLst xmlns:a="http://schemas.openxmlformats.org/drawingml/2006/main" xmlns:r="http://schemas.openxmlformats.org/officeDocument/2006/relationships" xmlns:p="http://schemas.openxmlformats.org/presentationml/2006/main">
  <p:tag name="OTLMARKERSHAPE" val="OTL"/>
</p:tagLst>
</file>

<file path=ppt/tags/tag139.xml><?xml version="1.0" encoding="utf-8"?>
<p:tagLst xmlns:a="http://schemas.openxmlformats.org/drawingml/2006/main" xmlns:r="http://schemas.openxmlformats.org/officeDocument/2006/relationships" xmlns:p="http://schemas.openxmlformats.org/presentationml/2006/main">
  <p:tag name="OTLMARKERSHAPE" val="OTL"/>
</p:tagLst>
</file>

<file path=ppt/tags/tag14.xml><?xml version="1.0" encoding="utf-8"?>
<p:tagLst xmlns:a="http://schemas.openxmlformats.org/drawingml/2006/main" xmlns:r="http://schemas.openxmlformats.org/officeDocument/2006/relationships" xmlns:p="http://schemas.openxmlformats.org/presentationml/2006/main">
  <p:tag name="OTLMARKERSHAPE" val="OTL"/>
</p:tagLst>
</file>

<file path=ppt/tags/tag140.xml><?xml version="1.0" encoding="utf-8"?>
<p:tagLst xmlns:a="http://schemas.openxmlformats.org/drawingml/2006/main" xmlns:r="http://schemas.openxmlformats.org/officeDocument/2006/relationships" xmlns:p="http://schemas.openxmlformats.org/presentationml/2006/main">
  <p:tag name="OTLMARKERSHAPE" val="OTL"/>
</p:tagLst>
</file>

<file path=ppt/tags/tag141.xml><?xml version="1.0" encoding="utf-8"?>
<p:tagLst xmlns:a="http://schemas.openxmlformats.org/drawingml/2006/main" xmlns:r="http://schemas.openxmlformats.org/officeDocument/2006/relationships" xmlns:p="http://schemas.openxmlformats.org/presentationml/2006/main">
  <p:tag name="OTLMARKERSHAPE" val="OTL"/>
</p:tagLst>
</file>

<file path=ppt/tags/tag142.xml><?xml version="1.0" encoding="utf-8"?>
<p:tagLst xmlns:a="http://schemas.openxmlformats.org/drawingml/2006/main" xmlns:r="http://schemas.openxmlformats.org/officeDocument/2006/relationships" xmlns:p="http://schemas.openxmlformats.org/presentationml/2006/main">
  <p:tag name="OTLMARKERSHAPE" val="OTL"/>
</p:tagLst>
</file>

<file path=ppt/tags/tag143.xml><?xml version="1.0" encoding="utf-8"?>
<p:tagLst xmlns:a="http://schemas.openxmlformats.org/drawingml/2006/main" xmlns:r="http://schemas.openxmlformats.org/officeDocument/2006/relationships" xmlns:p="http://schemas.openxmlformats.org/presentationml/2006/main">
  <p:tag name="OTLMARKERSHAPE" val="OTL"/>
</p:tagLst>
</file>

<file path=ppt/tags/tag144.xml><?xml version="1.0" encoding="utf-8"?>
<p:tagLst xmlns:a="http://schemas.openxmlformats.org/drawingml/2006/main" xmlns:r="http://schemas.openxmlformats.org/officeDocument/2006/relationships" xmlns:p="http://schemas.openxmlformats.org/presentationml/2006/main">
  <p:tag name="OTLMARKERSHAPE" val="OTL"/>
</p:tagLst>
</file>

<file path=ppt/tags/tag145.xml><?xml version="1.0" encoding="utf-8"?>
<p:tagLst xmlns:a="http://schemas.openxmlformats.org/drawingml/2006/main" xmlns:r="http://schemas.openxmlformats.org/officeDocument/2006/relationships" xmlns:p="http://schemas.openxmlformats.org/presentationml/2006/main">
  <p:tag name="OTLMARKERSHAPE" val="OTL"/>
</p:tagLst>
</file>

<file path=ppt/tags/tag146.xml><?xml version="1.0" encoding="utf-8"?>
<p:tagLst xmlns:a="http://schemas.openxmlformats.org/drawingml/2006/main" xmlns:r="http://schemas.openxmlformats.org/officeDocument/2006/relationships" xmlns:p="http://schemas.openxmlformats.org/presentationml/2006/main">
  <p:tag name="OTLMARKERSHAPE" val="OTL"/>
</p:tagLst>
</file>

<file path=ppt/tags/tag147.xml><?xml version="1.0" encoding="utf-8"?>
<p:tagLst xmlns:a="http://schemas.openxmlformats.org/drawingml/2006/main" xmlns:r="http://schemas.openxmlformats.org/officeDocument/2006/relationships" xmlns:p="http://schemas.openxmlformats.org/presentationml/2006/main">
  <p:tag name="OTLMARKERSHAPE" val="OTL"/>
</p:tagLst>
</file>

<file path=ppt/tags/tag148.xml><?xml version="1.0" encoding="utf-8"?>
<p:tagLst xmlns:a="http://schemas.openxmlformats.org/drawingml/2006/main" xmlns:r="http://schemas.openxmlformats.org/officeDocument/2006/relationships" xmlns:p="http://schemas.openxmlformats.org/presentationml/2006/main">
  <p:tag name="OTLMARKERSHAPE" val="OTL"/>
</p:tagLst>
</file>

<file path=ppt/tags/tag149.xml><?xml version="1.0" encoding="utf-8"?>
<p:tagLst xmlns:a="http://schemas.openxmlformats.org/drawingml/2006/main" xmlns:r="http://schemas.openxmlformats.org/officeDocument/2006/relationships" xmlns:p="http://schemas.openxmlformats.org/presentationml/2006/main">
  <p:tag name="OTLMARKERSHAPE" val="OTL"/>
</p:tagLst>
</file>

<file path=ppt/tags/tag15.xml><?xml version="1.0" encoding="utf-8"?>
<p:tagLst xmlns:a="http://schemas.openxmlformats.org/drawingml/2006/main" xmlns:r="http://schemas.openxmlformats.org/officeDocument/2006/relationships" xmlns:p="http://schemas.openxmlformats.org/presentationml/2006/main">
  <p:tag name="OTLTIMEBANDAPPENDYEARONYEARCHANGE" val="False"/>
  <p:tag name="OTLMARKERSHAPE" val="OTL"/>
  <p:tag name="OTLTIMEBANDCULTUREINFO" val="en-US"/>
  <p:tag name="OTLTIMEBANDQUICKPOSITION" val="Custom"/>
  <p:tag name="OTLTIMEBANDTHREEDEFFECTS" val="None"/>
  <p:tag name="OTLTIMEBANDAUTODATERANGE" val="True"/>
  <p:tag name="OTLTIMEBANDSTARTDATE" val="0001-01-01T00:00:00.0000000"/>
  <p:tag name="OTLTIMEBANDENDDATE" val="2027-09-02T23:59:00.0000000"/>
  <p:tag name="OTLTIMEBANDWORKINGDAYS" val="Standard"/>
  <p:tag name="OTLTIMEBANDUSETIME" val="False"/>
  <p:tag name="OTLTIMEBANDTIMECONFIGWORKDAYSTART" val="00:00:00"/>
  <p:tag name="OTLTIMEBANDTIMECONFIGWORKDAYEND" val="23:59:00"/>
  <p:tag name="OTLTIMEBANDSCALEMARKING" val="None"/>
  <p:tag name="OTLRIGHTENDCAPSMARGINRIGHT" val="20"/>
  <p:tag name="OTLLEFTENDCAPSMARGINLEFT" val="39.5066666666667"/>
  <p:tag name="OTLTIMEBANDFYSTARTMONTH" val="January"/>
  <p:tag name="OTLTIMEBANDSHOWFYLABEL" val="True"/>
  <p:tag name="OTLTIMEBANDUSESTARTINGOFTHEYEARFORFYNUMBERING" val="True"/>
  <p:tag name="OTLTIMEBANDRESERVEDLEFTAREAWIDTH" val="0"/>
  <p:tag name="OTLTIMEBANDRESERVEDLEFTAREAISSET" val="False"/>
  <p:tag name="OTLTIMEBANDDEPENABLED" val="True"/>
  <p:tag name="OTLTIMEBANDDEPSCHEDULINGMODE" val="Flexible"/>
  <p:tag name="OTLTIMEBANDDEPPREVIOUSSCHEDULINGMODE" val="Flexible"/>
  <p:tag name="OTLTIMEBANDDEPONBREAKINGSTRICTSCHEDULINGMODE" val="AskEverytime"/>
  <p:tag name="OTLTIMEBANDDEPONBREAKINGFLEXIBLESCHEDULINGMODE" val="AskEverytime"/>
  <p:tag name="OTLTIMEBANDSPACINGABOVE" val="3"/>
  <p:tag name="OTLTIMEBANDSPACINGBELOW" val="3"/>
  <p:tag name="OTLTIMEBANDSPACINGABOVEFORSWLANDTASKS" val="5"/>
  <p:tag name="OTLTIMEBANDSPACINGBELOWFORSWLANDTASKS" val="5"/>
  <p:tag name="OTLTIMEBANDSCALEFORMAT" val="MMM"/>
  <p:tag name="OTLTIMEBANDSCALETYPE" val="Years"/>
  <p:tag name="OTLTIMEBANDSHAPETYPE" val="RectangleTimeband"/>
  <p:tag name="OTLTIMEBANDSHAPEHEIGHT" val="14.3999996185303"/>
  <p:tag name="OTLTIMEBANDSHAPEPADDINGLEFT" val="0"/>
</p:tagLst>
</file>

<file path=ppt/tags/tag150.xml><?xml version="1.0" encoding="utf-8"?>
<p:tagLst xmlns:a="http://schemas.openxmlformats.org/drawingml/2006/main" xmlns:r="http://schemas.openxmlformats.org/officeDocument/2006/relationships" xmlns:p="http://schemas.openxmlformats.org/presentationml/2006/main">
  <p:tag name="OTLMARKERSHAPE" val="OTL"/>
</p:tagLst>
</file>

<file path=ppt/tags/tag151.xml><?xml version="1.0" encoding="utf-8"?>
<p:tagLst xmlns:a="http://schemas.openxmlformats.org/drawingml/2006/main" xmlns:r="http://schemas.openxmlformats.org/officeDocument/2006/relationships" xmlns:p="http://schemas.openxmlformats.org/presentationml/2006/main">
  <p:tag name="OTLMARKERSHAPE" val="OTL"/>
</p:tagLst>
</file>

<file path=ppt/tags/tag152.xml><?xml version="1.0" encoding="utf-8"?>
<p:tagLst xmlns:a="http://schemas.openxmlformats.org/drawingml/2006/main" xmlns:r="http://schemas.openxmlformats.org/officeDocument/2006/relationships" xmlns:p="http://schemas.openxmlformats.org/presentationml/2006/main">
  <p:tag name="OTLMARKERSHAPE" val="OTL"/>
</p:tagLst>
</file>

<file path=ppt/tags/tag153.xml><?xml version="1.0" encoding="utf-8"?>
<p:tagLst xmlns:a="http://schemas.openxmlformats.org/drawingml/2006/main" xmlns:r="http://schemas.openxmlformats.org/officeDocument/2006/relationships" xmlns:p="http://schemas.openxmlformats.org/presentationml/2006/main">
  <p:tag name="OTLMARKERSHAPE" val="OTL"/>
</p:tagLst>
</file>

<file path=ppt/tags/tag154.xml><?xml version="1.0" encoding="utf-8"?>
<p:tagLst xmlns:a="http://schemas.openxmlformats.org/drawingml/2006/main" xmlns:r="http://schemas.openxmlformats.org/officeDocument/2006/relationships" xmlns:p="http://schemas.openxmlformats.org/presentationml/2006/main">
  <p:tag name="OTLMARKERSHAPE" val="OTL"/>
</p:tagLst>
</file>

<file path=ppt/tags/tag155.xml><?xml version="1.0" encoding="utf-8"?>
<p:tagLst xmlns:a="http://schemas.openxmlformats.org/drawingml/2006/main" xmlns:r="http://schemas.openxmlformats.org/officeDocument/2006/relationships" xmlns:p="http://schemas.openxmlformats.org/presentationml/2006/main">
  <p:tag name="OTLMARKERSHAPE" val="OTL"/>
</p:tagLst>
</file>

<file path=ppt/tags/tag156.xml><?xml version="1.0" encoding="utf-8"?>
<p:tagLst xmlns:a="http://schemas.openxmlformats.org/drawingml/2006/main" xmlns:r="http://schemas.openxmlformats.org/officeDocument/2006/relationships" xmlns:p="http://schemas.openxmlformats.org/presentationml/2006/main">
  <p:tag name="OTLMARKERSHAPE" val="OTL"/>
</p:tagLst>
</file>

<file path=ppt/tags/tag157.xml><?xml version="1.0" encoding="utf-8"?>
<p:tagLst xmlns:a="http://schemas.openxmlformats.org/drawingml/2006/main" xmlns:r="http://schemas.openxmlformats.org/officeDocument/2006/relationships" xmlns:p="http://schemas.openxmlformats.org/presentationml/2006/main">
  <p:tag name="OTLMARKERSHAPE" val="OTL"/>
</p:tagLst>
</file>

<file path=ppt/tags/tag158.xml><?xml version="1.0" encoding="utf-8"?>
<p:tagLst xmlns:a="http://schemas.openxmlformats.org/drawingml/2006/main" xmlns:r="http://schemas.openxmlformats.org/officeDocument/2006/relationships" xmlns:p="http://schemas.openxmlformats.org/presentationml/2006/main">
  <p:tag name="OTLMARKERSHAPE" val="OTL"/>
</p:tagLst>
</file>

<file path=ppt/tags/tag159.xml><?xml version="1.0" encoding="utf-8"?>
<p:tagLst xmlns:a="http://schemas.openxmlformats.org/drawingml/2006/main" xmlns:r="http://schemas.openxmlformats.org/officeDocument/2006/relationships" xmlns:p="http://schemas.openxmlformats.org/presentationml/2006/main">
  <p:tag name="OTLMARKERSHAPE" val="OTL"/>
</p:tagLst>
</file>

<file path=ppt/tags/tag16.xml><?xml version="1.0" encoding="utf-8"?>
<p:tagLst xmlns:a="http://schemas.openxmlformats.org/drawingml/2006/main" xmlns:r="http://schemas.openxmlformats.org/officeDocument/2006/relationships" xmlns:p="http://schemas.openxmlformats.org/presentationml/2006/main">
  <p:tag name="OTLTIMEBANDAPPENDYEARONYEARCHANGE" val="False"/>
  <p:tag name="OTLMARKERSHAPE" val="OTL"/>
  <p:tag name="OTLTIMEBANDCULTUREINFO" val="en-US"/>
  <p:tag name="OTLTIMEBANDQUICKPOSITION" val="Custom"/>
  <p:tag name="OTLTIMEBANDTHREEDEFFECTS" val="None"/>
  <p:tag name="OTLTIMEBANDAUTODATERANGE" val="True"/>
  <p:tag name="OTLTIMEBANDSTARTDATE" val="0001-01-01T00:00:00.0000000"/>
  <p:tag name="OTLTIMEBANDENDDATE" val="2027-09-02T23:59:00.0000000"/>
  <p:tag name="OTLTIMEBANDWORKINGDAYS" val="Standard"/>
  <p:tag name="OTLTIMEBANDUSETIME" val="False"/>
  <p:tag name="OTLTIMEBANDTIMECONFIGWORKDAYSTART" val="00:00:00"/>
  <p:tag name="OTLTIMEBANDTIMECONFIGWORKDAYEND" val="23:59:00"/>
  <p:tag name="OTLTIMEBANDSCALEMARKING" val="None"/>
  <p:tag name="OTLRIGHTENDCAPSMARGINRIGHT" val="20"/>
  <p:tag name="OTLLEFTENDCAPSMARGINLEFT" val="39.5066666666667"/>
  <p:tag name="OTLTIMEBANDFYSTARTMONTH" val="January"/>
  <p:tag name="OTLTIMEBANDSHOWFYLABEL" val="True"/>
  <p:tag name="OTLTIMEBANDUSESTARTINGOFTHEYEARFORFYNUMBERING" val="True"/>
  <p:tag name="OTLTIMEBANDRESERVEDLEFTAREAWIDTH" val="0"/>
  <p:tag name="OTLTIMEBANDRESERVEDLEFTAREAISSET" val="False"/>
  <p:tag name="OTLTIMEBANDDEPENABLED" val="True"/>
  <p:tag name="OTLTIMEBANDDEPSCHEDULINGMODE" val="Flexible"/>
  <p:tag name="OTLTIMEBANDDEPPREVIOUSSCHEDULINGMODE" val="Flexible"/>
  <p:tag name="OTLTIMEBANDDEPONBREAKINGSTRICTSCHEDULINGMODE" val="AskEverytime"/>
  <p:tag name="OTLTIMEBANDDEPONBREAKINGFLEXIBLESCHEDULINGMODE" val="AskEverytime"/>
  <p:tag name="OTLTIMEBANDSPACINGABOVE" val="3"/>
  <p:tag name="OTLTIMEBANDSPACINGBELOW" val="3"/>
  <p:tag name="OTLTIMEBANDSPACINGABOVEFORSWLANDTASKS" val="5"/>
  <p:tag name="OTLTIMEBANDSPACINGBELOWFORSWLANDTASKS" val="5"/>
  <p:tag name="OTLTIMEBANDSCALEFORMAT" val="MMM"/>
  <p:tag name="OTLTIMEBANDSCALETYPE" val="Quarters"/>
  <p:tag name="OTLTIMEBANDSHAPETYPE" val="RectangleTimeband"/>
  <p:tag name="OTLTIMEBANDSHAPEHEIGHT" val="14.3999996185303"/>
  <p:tag name="OTLTIMEBANDSHAPEPADDINGLEFT" val="0"/>
</p:tagLst>
</file>

<file path=ppt/tags/tag160.xml><?xml version="1.0" encoding="utf-8"?>
<p:tagLst xmlns:a="http://schemas.openxmlformats.org/drawingml/2006/main" xmlns:r="http://schemas.openxmlformats.org/officeDocument/2006/relationships" xmlns:p="http://schemas.openxmlformats.org/presentationml/2006/main">
  <p:tag name="OTLMARKERSHAPE" val="OTL"/>
</p:tagLst>
</file>

<file path=ppt/tags/tag161.xml><?xml version="1.0" encoding="utf-8"?>
<p:tagLst xmlns:a="http://schemas.openxmlformats.org/drawingml/2006/main" xmlns:r="http://schemas.openxmlformats.org/officeDocument/2006/relationships" xmlns:p="http://schemas.openxmlformats.org/presentationml/2006/main">
  <p:tag name="OTLMARKERSHAPE" val="OTL"/>
</p:tagLst>
</file>

<file path=ppt/tags/tag162.xml><?xml version="1.0" encoding="utf-8"?>
<p:tagLst xmlns:a="http://schemas.openxmlformats.org/drawingml/2006/main" xmlns:r="http://schemas.openxmlformats.org/officeDocument/2006/relationships" xmlns:p="http://schemas.openxmlformats.org/presentationml/2006/main">
  <p:tag name="OTLMARKERSHAPE" val="OTL"/>
</p:tagLst>
</file>

<file path=ppt/tags/tag163.xml><?xml version="1.0" encoding="utf-8"?>
<p:tagLst xmlns:a="http://schemas.openxmlformats.org/drawingml/2006/main" xmlns:r="http://schemas.openxmlformats.org/officeDocument/2006/relationships" xmlns:p="http://schemas.openxmlformats.org/presentationml/2006/main">
  <p:tag name="OTLMARKERSHAPE" val="OTL"/>
</p:tagLst>
</file>

<file path=ppt/tags/tag164.xml><?xml version="1.0" encoding="utf-8"?>
<p:tagLst xmlns:a="http://schemas.openxmlformats.org/drawingml/2006/main" xmlns:r="http://schemas.openxmlformats.org/officeDocument/2006/relationships" xmlns:p="http://schemas.openxmlformats.org/presentationml/2006/main">
  <p:tag name="OTLMARKERSHAPE" val="OTL"/>
</p:tagLst>
</file>

<file path=ppt/tags/tag165.xml><?xml version="1.0" encoding="utf-8"?>
<p:tagLst xmlns:a="http://schemas.openxmlformats.org/drawingml/2006/main" xmlns:r="http://schemas.openxmlformats.org/officeDocument/2006/relationships" xmlns:p="http://schemas.openxmlformats.org/presentationml/2006/main">
  <p:tag name="OTLMARKERSHAPE" val="OTL"/>
</p:tagLst>
</file>

<file path=ppt/tags/tag166.xml><?xml version="1.0" encoding="utf-8"?>
<p:tagLst xmlns:a="http://schemas.openxmlformats.org/drawingml/2006/main" xmlns:r="http://schemas.openxmlformats.org/officeDocument/2006/relationships" xmlns:p="http://schemas.openxmlformats.org/presentationml/2006/main">
  <p:tag name="OTLMARKERSHAPE" val="OTL"/>
</p:tagLst>
</file>

<file path=ppt/tags/tag167.xml><?xml version="1.0" encoding="utf-8"?>
<p:tagLst xmlns:a="http://schemas.openxmlformats.org/drawingml/2006/main" xmlns:r="http://schemas.openxmlformats.org/officeDocument/2006/relationships" xmlns:p="http://schemas.openxmlformats.org/presentationml/2006/main">
  <p:tag name="OTLMARKERSHAPE" val="OTL"/>
</p:tagLst>
</file>

<file path=ppt/tags/tag168.xml><?xml version="1.0" encoding="utf-8"?>
<p:tagLst xmlns:a="http://schemas.openxmlformats.org/drawingml/2006/main" xmlns:r="http://schemas.openxmlformats.org/officeDocument/2006/relationships" xmlns:p="http://schemas.openxmlformats.org/presentationml/2006/main">
  <p:tag name="OTLMARKERSHAPE" val="OTL"/>
</p:tagLst>
</file>

<file path=ppt/tags/tag169.xml><?xml version="1.0" encoding="utf-8"?>
<p:tagLst xmlns:a="http://schemas.openxmlformats.org/drawingml/2006/main" xmlns:r="http://schemas.openxmlformats.org/officeDocument/2006/relationships" xmlns:p="http://schemas.openxmlformats.org/presentationml/2006/main">
  <p:tag name="OTLMARKERSHAPE" val="OTL"/>
</p:tagLst>
</file>

<file path=ppt/tags/tag17.xml><?xml version="1.0" encoding="utf-8"?>
<p:tagLst xmlns:a="http://schemas.openxmlformats.org/drawingml/2006/main" xmlns:r="http://schemas.openxmlformats.org/officeDocument/2006/relationships" xmlns:p="http://schemas.openxmlformats.org/presentationml/2006/main">
  <p:tag name="OTLTIMEBANDAPPENDYEARONYEARCHANGE" val="False"/>
  <p:tag name="OTLMARKERSHAPE" val="OTL"/>
  <p:tag name="OTLTIMEBANDCULTUREINFO" val="en-US"/>
  <p:tag name="OTLTIMEBANDQUICKPOSITION" val="Custom"/>
  <p:tag name="OTLTIMEBANDTHREEDEFFECTS" val="None"/>
  <p:tag name="OTLTIMEBANDAUTODATERANGE" val="True"/>
  <p:tag name="OTLTIMEBANDSTARTDATE" val="0001-01-01T00:00:00.0000000"/>
  <p:tag name="OTLTIMEBANDENDDATE" val="2027-09-02T23:59:00.0000000"/>
  <p:tag name="OTLTIMEBANDWORKINGDAYS" val="Standard"/>
  <p:tag name="OTLTIMEBANDUSETIME" val="False"/>
  <p:tag name="OTLTIMEBANDTIMECONFIGWORKDAYSTART" val="00:00:00"/>
  <p:tag name="OTLTIMEBANDTIMECONFIGWORKDAYEND" val="23:59:00"/>
  <p:tag name="OTLTIMEBANDSCALEMARKING" val="None"/>
  <p:tag name="OTLRIGHTENDCAPSMARGINRIGHT" val="20"/>
  <p:tag name="OTLLEFTENDCAPSMARGINLEFT" val="39.5066666666667"/>
  <p:tag name="OTLTIMEBANDFYSTARTMONTH" val="January"/>
  <p:tag name="OTLTIMEBANDSHOWFYLABEL" val="True"/>
  <p:tag name="OTLTIMEBANDUSESTARTINGOFTHEYEARFORFYNUMBERING" val="True"/>
  <p:tag name="OTLTIMEBANDRESERVEDLEFTAREAWIDTH" val="0"/>
  <p:tag name="OTLTIMEBANDRESERVEDLEFTAREAISSET" val="False"/>
  <p:tag name="OTLTIMEBANDDEPENABLED" val="True"/>
  <p:tag name="OTLTIMEBANDDEPSCHEDULINGMODE" val="Flexible"/>
  <p:tag name="OTLTIMEBANDDEPPREVIOUSSCHEDULINGMODE" val="Flexible"/>
  <p:tag name="OTLTIMEBANDDEPONBREAKINGSTRICTSCHEDULINGMODE" val="AskEverytime"/>
  <p:tag name="OTLTIMEBANDDEPONBREAKINGFLEXIBLESCHEDULINGMODE" val="AskEverytime"/>
  <p:tag name="OTLTIMEBANDSPACINGABOVE" val="3"/>
  <p:tag name="OTLTIMEBANDSPACINGBELOW" val="3"/>
  <p:tag name="OTLTIMEBANDSPACINGABOVEFORSWLANDTASKS" val="5"/>
  <p:tag name="OTLTIMEBANDSPACINGBELOWFORSWLANDTASKS" val="5"/>
  <p:tag name="OTLTIMEBANDSCALETYPE" val="Days"/>
  <p:tag name="OTLTIMEBANDSHAPETYPE" val="RectangleTimeband"/>
  <p:tag name="OTLTIMEBANDSHAPEHEIGHT" val="14.3999996185303"/>
  <p:tag name="OTLTIMEBANDSHAPEPADDINGLEFT" val="0"/>
</p:tagLst>
</file>

<file path=ppt/tags/tag170.xml><?xml version="1.0" encoding="utf-8"?>
<p:tagLst xmlns:a="http://schemas.openxmlformats.org/drawingml/2006/main" xmlns:r="http://schemas.openxmlformats.org/officeDocument/2006/relationships" xmlns:p="http://schemas.openxmlformats.org/presentationml/2006/main">
  <p:tag name="OTLMARKERSHAPE" val="OTL"/>
</p:tagLst>
</file>

<file path=ppt/tags/tag171.xml><?xml version="1.0" encoding="utf-8"?>
<p:tagLst xmlns:a="http://schemas.openxmlformats.org/drawingml/2006/main" xmlns:r="http://schemas.openxmlformats.org/officeDocument/2006/relationships" xmlns:p="http://schemas.openxmlformats.org/presentationml/2006/main">
  <p:tag name="OTLMARKERSHAPE" val="OTL"/>
</p:tagLst>
</file>

<file path=ppt/tags/tag172.xml><?xml version="1.0" encoding="utf-8"?>
<p:tagLst xmlns:a="http://schemas.openxmlformats.org/drawingml/2006/main" xmlns:r="http://schemas.openxmlformats.org/officeDocument/2006/relationships" xmlns:p="http://schemas.openxmlformats.org/presentationml/2006/main">
  <p:tag name="OTLMARKERSHAPE" val="OTL"/>
</p:tagLst>
</file>

<file path=ppt/tags/tag173.xml><?xml version="1.0" encoding="utf-8"?>
<p:tagLst xmlns:a="http://schemas.openxmlformats.org/drawingml/2006/main" xmlns:r="http://schemas.openxmlformats.org/officeDocument/2006/relationships" xmlns:p="http://schemas.openxmlformats.org/presentationml/2006/main">
  <p:tag name="OTLMARKERSHAPE" val="OTL"/>
</p:tagLst>
</file>

<file path=ppt/tags/tag174.xml><?xml version="1.0" encoding="utf-8"?>
<p:tagLst xmlns:a="http://schemas.openxmlformats.org/drawingml/2006/main" xmlns:r="http://schemas.openxmlformats.org/officeDocument/2006/relationships" xmlns:p="http://schemas.openxmlformats.org/presentationml/2006/main">
  <p:tag name="OTLMARKERSHAPE" val="OTL"/>
</p:tagLst>
</file>

<file path=ppt/tags/tag175.xml><?xml version="1.0" encoding="utf-8"?>
<p:tagLst xmlns:a="http://schemas.openxmlformats.org/drawingml/2006/main" xmlns:r="http://schemas.openxmlformats.org/officeDocument/2006/relationships" xmlns:p="http://schemas.openxmlformats.org/presentationml/2006/main">
  <p:tag name="OTLMARKERSHAPE" val="OTL"/>
</p:tagLst>
</file>

<file path=ppt/tags/tag176.xml><?xml version="1.0" encoding="utf-8"?>
<p:tagLst xmlns:a="http://schemas.openxmlformats.org/drawingml/2006/main" xmlns:r="http://schemas.openxmlformats.org/officeDocument/2006/relationships" xmlns:p="http://schemas.openxmlformats.org/presentationml/2006/main">
  <p:tag name="OTLMARKERSHAPE" val="OTL"/>
  <p:tag name="OTLDATEFORMATSTRING" val="MMM d, yyyy"/>
  <p:tag name="OTLDATEFORMATSEPARATOR" val="/"/>
  <p:tag name="OTLDATEFORMATUSEUS" val="True"/>
  <p:tag name="OTLDATEFORMATDATEISVISIBLE" val="True"/>
  <p:tag name="OTLDATEFORMATTIMEISVISIBLE" val="False"/>
  <p:tag name="OTLDATEFORMATAMPMDESIGNATOR" val="AmPmLowerCase"/>
  <p:tag name="OTLDATEFORMATHOURDIGITS" val="H"/>
  <p:tag name="OTLDATEFORMATTRIM00MINUTES" val="False"/>
  <p:tag name="OTLMTITLE" val="TG5/SAR approval"/>
  <p:tag name="OTLDATE" val="2027-04-28T23:59:00.0000000"/>
  <p:tag name="OTLBASELINEDATE" val="2027-04-28T23:59:00.0000000"/>
  <p:tag name="OTLPOSITIONONTASK" val="None"/>
  <p:tag name="OTLRELATEDTASKID" val="00000000-0000-0000-0000-000000000000"/>
  <p:tag name="OTLWEEKNUMBERINGFORMAT" val="WNFormat1"/>
  <p:tag name="OTLWEEKNUMBERINGISVISIBLE" val="False"/>
</p:tagLst>
</file>

<file path=ppt/tags/tag177.xml><?xml version="1.0" encoding="utf-8"?>
<p:tagLst xmlns:a="http://schemas.openxmlformats.org/drawingml/2006/main" xmlns:r="http://schemas.openxmlformats.org/officeDocument/2006/relationships" xmlns:p="http://schemas.openxmlformats.org/presentationml/2006/main">
  <p:tag name="OTLMARKERSHAPE" val="OTL"/>
  <p:tag name="OTLDATEFORMATSTRING" val="MMM d, yyyy"/>
  <p:tag name="OTLDATEFORMATSEPARATOR" val="/"/>
  <p:tag name="OTLDATEFORMATUSEUS" val="True"/>
  <p:tag name="OTLDATEFORMATDATEISVISIBLE" val="True"/>
  <p:tag name="OTLDATEFORMATTIMEISVISIBLE" val="False"/>
  <p:tag name="OTLDATEFORMATAMPMDESIGNATOR" val="AmPmLowerCase"/>
  <p:tag name="OTLDATEFORMATHOURDIGITS" val="H"/>
  <p:tag name="OTLDATEFORMATTRIM00MINUTES" val="False"/>
  <p:tag name="OTLMTITLE" val="Start of CC"/>
  <p:tag name="OTLDATE" val="2026-11-26T23:59:00.0000000"/>
  <p:tag name="OTLBASELINEDATE" val="2026-11-26T23:59:00.0000000"/>
  <p:tag name="OTLPOSITIONONTASK" val="None"/>
  <p:tag name="OTLRELATEDTASKID" val="00000000-0000-0000-0000-000000000000"/>
  <p:tag name="OTLWEEKNUMBERINGFORMAT" val="WNFormat1"/>
  <p:tag name="OTLWEEKNUMBERINGISVISIBLE" val="False"/>
</p:tagLst>
</file>

<file path=ppt/tags/tag178.xml><?xml version="1.0" encoding="utf-8"?>
<p:tagLst xmlns:a="http://schemas.openxmlformats.org/drawingml/2006/main" xmlns:r="http://schemas.openxmlformats.org/officeDocument/2006/relationships" xmlns:p="http://schemas.openxmlformats.org/presentationml/2006/main">
  <p:tag name="OTLMARKERSHAPE" val="OTL"/>
  <p:tag name="OTLDATEFORMATSTRING" val="MMM d, yyyy"/>
  <p:tag name="OTLDATEFORMATSEPARATOR" val="/"/>
  <p:tag name="OTLDATEFORMATUSEUS" val="True"/>
  <p:tag name="OTLDATEFORMATDATEISVISIBLE" val="True"/>
  <p:tag name="OTLDATEFORMATTIMEISVISIBLE" val="False"/>
  <p:tag name="OTLDATEFORMATAMPMDESIGNATOR" val="AmPmLowerCase"/>
  <p:tag name="OTLDATEFORMATHOURDIGITS" val="H"/>
  <p:tag name="OTLDATEFORMATTRIM00MINUTES" val="False"/>
  <p:tag name="OTLMTITLE" val="Final TG3"/>
  <p:tag name="OTLDATE" val="2026-04-21T23:59:00.0000000"/>
  <p:tag name="OTLBASELINEDATE" val="2026-04-21T23:59:00.0000000"/>
  <p:tag name="OTLPOSITIONONTASK" val="None"/>
  <p:tag name="OTLRELATEDTASKID" val="00000000-0000-0000-0000-000000000000"/>
  <p:tag name="OTLWEEKNUMBERINGFORMAT" val="WNFormat1"/>
  <p:tag name="OTLWEEKNUMBERINGISVISIBLE" val="False"/>
</p:tagLst>
</file>

<file path=ppt/tags/tag179.xml><?xml version="1.0" encoding="utf-8"?>
<p:tagLst xmlns:a="http://schemas.openxmlformats.org/drawingml/2006/main" xmlns:r="http://schemas.openxmlformats.org/officeDocument/2006/relationships" xmlns:p="http://schemas.openxmlformats.org/presentationml/2006/main">
  <p:tag name="OTLMARKERSHAPE" val="OTL"/>
</p:tagLst>
</file>

<file path=ppt/tags/tag18.xml><?xml version="1.0" encoding="utf-8"?>
<p:tagLst xmlns:a="http://schemas.openxmlformats.org/drawingml/2006/main" xmlns:r="http://schemas.openxmlformats.org/officeDocument/2006/relationships" xmlns:p="http://schemas.openxmlformats.org/presentationml/2006/main">
  <p:tag name="OTLSWIMLANESPACING" val="3"/>
  <p:tag name="OTLMARKERSHAPE" val="OTL"/>
</p:tagLst>
</file>

<file path=ppt/tags/tag180.xml><?xml version="1.0" encoding="utf-8"?>
<p:tagLst xmlns:a="http://schemas.openxmlformats.org/drawingml/2006/main" xmlns:r="http://schemas.openxmlformats.org/officeDocument/2006/relationships" xmlns:p="http://schemas.openxmlformats.org/presentationml/2006/main">
  <p:tag name="OTLMARKERSHAPE" val="OTL"/>
</p:tagLst>
</file>

<file path=ppt/tags/tag181.xml><?xml version="1.0" encoding="utf-8"?>
<p:tagLst xmlns:a="http://schemas.openxmlformats.org/drawingml/2006/main" xmlns:r="http://schemas.openxmlformats.org/officeDocument/2006/relationships" xmlns:p="http://schemas.openxmlformats.org/presentationml/2006/main">
  <p:tag name="OTLMARKERSHAPE" val="OTL"/>
</p:tagLst>
</file>

<file path=ppt/tags/tag182.xml><?xml version="1.0" encoding="utf-8"?>
<p:tagLst xmlns:a="http://schemas.openxmlformats.org/drawingml/2006/main" xmlns:r="http://schemas.openxmlformats.org/officeDocument/2006/relationships" xmlns:p="http://schemas.openxmlformats.org/presentationml/2006/main">
  <p:tag name="OTLMARKERSHAPE" val="OTL"/>
</p:tagLst>
</file>

<file path=ppt/tags/tag183.xml><?xml version="1.0" encoding="utf-8"?>
<p:tagLst xmlns:a="http://schemas.openxmlformats.org/drawingml/2006/main" xmlns:r="http://schemas.openxmlformats.org/officeDocument/2006/relationships" xmlns:p="http://schemas.openxmlformats.org/presentationml/2006/main">
  <p:tag name="OTLMARKERSHAPE" val="OTL"/>
</p:tagLst>
</file>

<file path=ppt/tags/tag184.xml><?xml version="1.0" encoding="utf-8"?>
<p:tagLst xmlns:a="http://schemas.openxmlformats.org/drawingml/2006/main" xmlns:r="http://schemas.openxmlformats.org/officeDocument/2006/relationships" xmlns:p="http://schemas.openxmlformats.org/presentationml/2006/main">
  <p:tag name="OTLMARKERSHAPE" val="OTL"/>
</p:tagLst>
</file>

<file path=ppt/tags/tag185.xml><?xml version="1.0" encoding="utf-8"?>
<p:tagLst xmlns:a="http://schemas.openxmlformats.org/drawingml/2006/main" xmlns:r="http://schemas.openxmlformats.org/officeDocument/2006/relationships" xmlns:p="http://schemas.openxmlformats.org/presentationml/2006/main">
  <p:tag name="__PART_0" val="eyIkaWQiOiIxIiwiX3N3aW1sYW5lc1YyIjpbeyIkaWQiOiIyIiwiX2FjdGl2aXRpZXMiOlt7IiRpZCI6IjMiLCJfcm93cyI6W3siJGlkIjoiNCIsIl90YXNrcyI6W3siJGlkIjoiNSIsIl9hdHRhY2hlZE1pbGVzdG9uZXMiOltdLCJUYXNrRGVmaW5pdGlvbiI6eyIkaWQiOiI2IiwiR3JvdXBOYW1lIjpudWxsLCJTdGFydERhdGUiOiIyMDI2LTAzLTAyVDAwOjAwOjAwWiIsIkVuZERhdGUiOiIyMDI2LTA4LTI2VDIzOjU5OjAwWiIsIlBlcmNlbnRhZ2VDb21wbGV0ZSI6bnVsbCwiU3R5bGUiOnsiJGlkIjoiNyIsIlNoYXBlIjo0LCJTaGFwZVRoaWNrbmVzcyI6MCwiRHVyYXRpb25Gb3JtYXQiOjAsIkluY2x1ZGVOb25Xb3JraW5nRGF5c0luRHVyYXRpb24iOmZhbHNlLCJQZXJjZW50YWdlQ29tcGxldGVTdHlsZSI6eyIkaWQiOiI4IiwiRm9udFNldHRpbmdzIjp7IiRpZCI6IjkiLCJGb250U2l6ZSI6MTAsIkZvbnROYW1lIjoiQ2FsaWJyaSIsIklzQm9sZCI6ZmFsc2UsIklzSXRhbGljIjpmYWxzZSwiSXNVbmRlcmxpbmVkIjpmYWxzZSwiUGFyZW50U3R5bGUiOm51bGx9LCJBdXRvU2l6ZSI6MCwiRm9yZWdyb3VuZCI6eyIkaWQiOiIxMCIsIkNvbG9yIjp7IiRpZCI6IjExIiwiQSI6MjU1LCJSIjoyMzIsIkciOjIzMiwiQiI6MjMyfX0sIk1heFdpZHRoIjoyMDAuMCwiTWF4SGVpZ2h0IjoiSW5maW5pdHkiLCJTbWFydEZvcmVncm91bmRJc0FjdGl2ZSI6ZmFsc2UsIkhvcml6b250YWxBbGlnbm1lbnQiOjEsIlZlcnRpY2FsQWxpZ25tZW50IjoxLCJTbWFydEZvcmVncm91bmQiOm51bGwsIkJhY2tncm91bmRGaWxsVHlwZSI6MCwiTWFyZ2luIjp7IiRpZCI6IjEyIiwiVG9wIjowLjAsIkxlZnQiOjAuMCwiUmlnaHQiOjAuMCwiQm90dG9tIjowLjB9LCJQYWRkaW5nIjp7IiRpZCI6IjEzIiwiVG9wIjowLjAsIkxlZnQiOjAuMCwiUmlnaHQiOjAuMCwiQm90dG9tIjowLjB9LCJCYWNrZ3JvdW5kIjp7IiRpZCI6IjE0IiwiQ29sb3IiOnsiJGlkIjoiMTUiLCJBIjo4OSwiUiI6MCwiRyI6MCwiQiI6MH19LCJJc1Zpc2libGUiOnRydWUsIldpZHRoIjowLjAsIkhlaWdodCI6MC4wLCJCb3JkZXJTdHlsZSI6eyIkaWQiOiIxNiIsIkxpbmVDb2xvciI6bnVsbCwiTGluZVdlaWdodCI6MC4wLCJMaW5lVHlwZSI6MCwiUGFyZW50U3R5bGUiOm51bGx9LCJQYXJlbnRTdHlsZSI6bnVsbH0sIkR1cmF0aW9uU3R5bGUiOnsiJGlkIjoiMTciLCJGb250U2V0dGluZ3MiOnsiJGlkIjoiMTgiLCJGb250U2l6ZSI6MTAsIkZvbnROYW1lIjoiQ2FsaWJyaSIsIklzQm9sZCI6ZmFsc2UsIklzSXRhbGljIjpmYWxzZSwiSXNVbmRlcmxpbmVkIjpmYWxzZSwiUGFyZW50U3R5bGUiOm51bGx9LCJBdXRvU2l6ZSI6MCwiRm9yZWdyb3VuZCI6eyIkaWQiOiIxOSIsIkNvbG9yIjp7IiRpZCI6IjIwIiwiQSI6MjU1LCJSIjoyMzcsIkciOjEyNSwiQiI6NDl9fSwiTWF4V2lkdGgiOjIwMC4wLCJNYXhIZWlnaHQiOiJJbmZpbml0eSIsIlNtYXJ0Rm9yZWdyb3VuZElzQWN0aXZlIjpmYWxzZSwiSG9yaXpvbnRhbEFsaWdubWVudCI6MCwiVmVydGljYWxBbGlnbm1lbnQiOjEsIlNtYXJ0Rm9yZWdyb3VuZCI6bnVsbCwiQmFja2dyb3VuZEZpbGxUeXBlIjowLCJNYXJnaW4iOnsiJGlkIjoiMjEiLCJUb3AiOjAuMCwiTGVmdCI6MC4wLCJSaWdodCI6MC4wLCJCb3R0b20iOjAuMH0sIlBhZGRpbmciOnsiJGlkIjoiMjIiLCJUb3AiOjAuMCwiTGVmdCI6MC4wLCJSaWdodCI6MC4wLCJCb3R0b20iOjAuMH0sIkJhY2tncm91bmQiOnsiJGlkIjoiMjMiLCJDb2xvciI6eyIkaWQiOiIyNCIsIkEiOjI1NSwiUiI6MjM3LCJHIjoxMjUsIkIiOjQ5fX0sIklzVmlzaWJsZSI6dHJ1ZSwiV2lkdGgiOjAuMCwiSGVpZ2h0IjowLjAsIkJvcmRlclN0eWxlIjp7IiRpZCI6IjI1IiwiTGluZUNvbG9yIjpudWxsLCJMaW5lV2VpZ2h0IjowLjAsIkxpbmVUeXBlIjowLCJQYXJlbnRTdHlsZSI6bnVsbH0sIlBhcmVudFN0eWxlIjpudWxsfSwiSG9yaXpvbnRhbENvbm5lY3RvclN0eWxlIjp7IiRpZCI6IjI2IiwiTGluZUNvbG9yIjp7IiRpZCI6IjI3IiwiJHR5cGUiOiJOTFJFLkNvbW1vbi5Eb20uU29saWRDb2xvckJydXNoLCBOTFJFLkNvbW1vbiIsIkNvbG9yIjp7IiRpZCI6IjI4IiwiQSI6MjU1LCJSIjowLCJHIjowLCJCIjowfX0sIkxpbmVXZWlnaHQiOjAuMCwiTGluZVR5cGUiOjAsIlBhcmVudFN0eWxlIjpudWxsfSwiVmVydGljYWxDb25uZWN0b3JTdHlsZSI6eyIkaWQiOiIyOSIsIkxpbmVDb2xvciI6eyIkaWQiOiIzMCIsIiR0eXBlIjoiTkxSRS5Db21tb24uRG9tLlNvbGlkQ29sb3JCcnVzaCwgTkxSRS5Db21tb24iLCJDb2xvciI6eyIkaWQiOiIzMSIsIkEiOjI1NSwiUiI6MCwiRyI6MCwiQiI6MH19LCJMaW5lV2VpZ2h0IjowLjAsIkxpbmVUeXBlIjowLCJQYXJlbnRTdHlsZSI6bnVsbH0sIk1hcmdpbiI6bnVsbCwiU3RhcnREYXRlUG9zaXRpb24iOjYsIkVuZERhdGVQb3NpdGlvbiI6NiwiRGF0ZUlzVmlzaWJsZSI6ZmFsc2UsIlRpdGxlUG9zaXRpb24iOjQsIkR1cmF0aW9uUG9zaXRpb24iOjYsIlBlcmNlbnRhZ2VDb21wbGV0ZWRQb3NpdGlvbiI6MiwiVmFyaWFuY2VQb3NpdGlvbiI6NiwiU3BhY2luZyI6MywiSXNCZWxvd1RpbWViYW5kIjp0cnVlLCJQZXJjZW50YWdlQ29tcGxldGVTaGFwZU9wYWNpdHkiOjM1LCJCYXNlbGluZVN0eWxlIjp7IiRpZCI6IjMyIiwiU2hhcGVTdHlsZSI6eyIkaWQiOiIzMyIsIk1hcmdpbiI6eyIkaWQiOiIzNCIsIlRvcCI6MC4wLCJMZWZ0IjowLjAsIlJpZ2h0IjowLjAsIkJvdHRvbSI6MC4wfSwiUGFkZGluZyI6eyIkaWQiOiIzNSIsIlRvcCI6MC4wLCJMZWZ0IjowLjAsIlJpZ2h0IjowLjAsIkJvdHRvbSI6MC4wfSwiQmFja2dyb3VuZCI6eyIkaWQiOiIzNiIsIkNvbG9yIjp7IiRpZCI6IjM3IiwiQSI6MTUzLCJSIjowLCJHIjowLCJCIjowfX0sIklzVmlzaWJsZSI6dHJ1ZSwiV2lkdGgiOjAuMCwiSGVpZ2h0IjowLjAsIkJvcmRlclN0eWxlIjpudWxsLCJQYXJlbnRTdHlsZSI6bnVsbH0sIk1hcmdpbiI6eyIkaWQiOiIzOCIsIlRvcCI6MC4wLCJMZWZ0IjowLjAsIlJpZ2h0IjowLjAsIkJvdHRvbSI6MC4wfSwiUGFkZGluZyI6eyIkaWQiOiIzOSIsIlRvcCI6MC4wLCJMZWZ0IjowLjAsIlJpZ2h0IjowLjAsIkJvdHRvbSI6MC4wfSwiQmFja2dyb3VuZCI6bnVsbCwiSXNWaXNpYmxlIjp0cnVlLCJXaWR0aCI6MC4wLCJIZWlnaHQiOjAuMCwiQm9yZGVyU3R5bGUiOm51bGwsIlBhcmVudFN0eWxlIjpudWxsfSwiU2hhcGVTdHlsZSI6eyIkaWQiOiI0MCIsIk1hcmdpbiI6eyIkaWQiOiI0MSIsIlRvcCI6MC4wLCJMZWZ0Ijo0LjAsIlJpZ2h0Ijo0LjAsIkJvdHRvbSI6MC4wfSwiUGFkZGluZyI6eyIkaWQiOiI0MiIsIlRvcCI6MC4wLCJMZWZ0IjowLjAsIlJpZ2h0IjowLjAsIkJvdHRvbSI6MC4wfSwiQmFja2dyb3VuZCI6eyIkaWQiOiI0MyIsIkNvbG9yIjp7IiRpZCI6IjQ0IiwiQSI6MjU1LCJSIjoyMzMsIkciOjExMywiQiI6NTB9fSwiSXNWaXNpYmxlIjp0cnVlLCJXaWR0aCI6MzY3LjAsIkhlaWdodCI6MTAuMCwiQm9yZGVyU3R5bGUiOnsiJGlkIjoiNDUiLCJMaW5lQ29sb3IiOnsiJGlkIjoiNDYiLCIkdHlwZSI6Ik5MUkUuQ29tbW9uLkRvbS5Tb2xpZENvbG9yQnJ1c2gsIE5MUkUuQ29tbW9uIiwiQ29sb3IiOnsiJGlkIjoiNDciLCJBIjoyNTUsIlIiOjI1NSwiRyI6MjU1LCJCIjoyNTV9fSwiTGluZVdlaWdodCI6MC4wLCJMaW5lVHlwZSI6MCwiUGFyZW50U3R5bGUiOm51bGx9LCJQYXJlbnRTdHlsZSI6bnVsbH0sIlRpdGxlU3R5bGUiOnsiJGlkIjoiNDgiLCJGb250U2V0dGluZ3MiOnsiJGlkIjoiNDkiLCJGb250U2l6ZSI6MTEsIkZvbnROYW1lIjoiQ2FsaWJyaSIsIklzQm9sZCI6ZmFsc2UsIklzSXRhbGljIjpmYWxzZSwiSXNVbmRlcmxpbmVkIjpmYWxzZSwiUGFyZW50U3R5bGUiOm51bGx9LCJBdXRvU2l6ZSI6MCwiRm9yZWdyb3VuZCI6eyIkaWQiOiI1MCIsIkNvbG9yIjp7IiRpZCI6IjUxIiwiQSI6MjU1LCJSIjowLCJHIjowLCJCIjowfX0sIk1heFdpZHRoIjo3MjAuMCwiTWF4SGVpZ2h0IjoiSW5maW5pdHkiLCJTbWFydEZvcmVncm91bmRJc0FjdGl2ZSI6ZmFsc2UsIkhvcml6b250YWxBbGlnbm1lbnQiOjAsIlZlcnRpY2FsQWxpZ25tZW50IjoxLCJTbWFydEZvcmVncm91bmQiOm51bGwsIkJhY2tncm91bmRGaWxsVHlwZSI6MCwiTWFyZ2luIjp7IiRpZCI6IjUyIiwiVG9wIjowLjAsIkxlZnQiOjAuMCwiUmlnaHQiOjAuMCwiQm90dG9tIjowLjB9LCJQYWRkaW5nIjp7IiRpZCI6IjUzIiwiVG9wIjowLjAsIkxlZnQiOjAuMCwiUmlnaHQiOjAuMCwiQm90dG9tIjowLjB9LCJCYWNrZ3JvdW5kIjp7IiRpZCI6IjU0IiwiQ29sb3IiOnsiJGlkIjoiNTUiLCJBIjowLCJSIjoyNTUsIkciOjI1NSwiQiI6MjU1fX0sIklzVmlzaWJsZSI6dHJ1ZSwiV2lkdGgiOjAuMCwiSGVpZ2h0IjowLjAsIkJvcmRlclN0eWxlIjp7IiRpZCI6IjU2IiwiTGluZUNvbG9yIjpudWxsLCJMaW5lV2VpZ2h0IjowLjAsIkxpbmVUeXBlIjowLCJQYXJlbnRTdHlsZSI6bnVsbH0sIlBhcmVudFN0eWxlIjpudWxsfSwiRGF0ZVN0eWxlIjp7IiRpZCI6IjU3IiwiRm9udFNldHRpbmdzIjp7IiRpZCI6IjU4IiwiRm9udFNpemUiOjEwLCJGb250TmFtZSI6IkNhbGlicmkiLCJJc0JvbGQiOmZhbHNlLCJJc0l0YWxpYyI6ZmFsc2UsIklzVW5kZXJsaW5lZCI6ZmFsc2UsIlBhcmVudFN0eWxlIjpudWxsfSwiQXV0b1NpemUiOjAsIkZvcmVncm91bmQiOnsiJGlkIjoiNTkiLCJDb2xvciI6eyIkaWQiOiI2MCIsIkEiOjI1NSwiUiI6MTQsIkciOjQwLCJCIjo2NX19LCJNYXhXaWR0aCI6MjAwLjAsIk1heEhlaWdodCI6IkluZmluaXR5IiwiU21hcnRGb3JlZ3JvdW5kSXNBY3RpdmUiOmZhbHNlLCJIb3Jpem9udGFsQWxpZ25tZW50IjoyLCJWZXJ0aWNhbEFsaWdubWVudCI6MSwiU21hcnRGb3JlZ3JvdW5kIjpudWxsLCJCYWNrZ3JvdW5kRmlsbFR5cGUiOjAsIk1hcmdpbiI6eyIkaWQiOiI2MSIsIlRvcCI6MC4wLCJMZWZ0IjowLjAsIlJpZ2h0IjowLjAsIkJvdHRvbSI6MC4wfSwiUGFkZGluZyI6eyIkaWQiOiI2MiIsIlRvcCI6MC4wLCJMZWZ0IjowLjAsIlJpZ2h0IjowLjAsIkJvdHRvbSI6MC4wfSwiQmFja2dyb3VuZCI6eyIkaWQiOiI2MyIsIkNvbG9yIjp7IiRpZCI6IjY0IiwiQSI6MCwiUiI6MjU1LCJHIjoyNTUsIkIiOjI1NX19LCJJc1Zpc2libGUiOnRydWUsIldpZHRoIjowLjAsIkhlaWdodCI6MC4wLCJCb3JkZXJTdHlsZSI6eyIkaWQiOiI2NSIsIkxpbmVDb2xvciI6bnVsbCwiTGluZVdlaWdodCI6MC4wLCJMaW5lVHlwZSI6MCwiUGFyZW50U3R5bGUiOm51bGx9LCJQYXJlbnRTdHlsZSI6bnVsbH0sIkRhdGVGb3JtYXQiOnsiJGlkIjoiNjYiLCJGb3JtYXRTdHJpbmciOiJNTU0geXl5eSIsIlNlcGFyYXRvciI6Ii8iLCJVc2VJbnRlcm5hdGlvbmFsRGF0ZUZvcm1hdCI6ZmFsc2UsIkRhdGVJc1Zpc2libGUiOnRydWUsIlRpbWVJc1Zpc2libGUiOmZhbHNlLCJIb3VyRGlnaXRzIjoxLCJBbVBtRGVzaWduYXRvciI6MiwiVHJpbTAwTWludXRlcyI6ZmFsc2UsIkxhc3RLbm93blZpc2liaWxpdHlTdGF0ZSI6bnVsbH0sIldlZWtOdW1iZXJpbmciOnsiJGlkIjoiNjciLCJGb3JtYXQiOjAsIklzVmlzaWJsZSI6ZmFsc2UsIkxhc3RLbm93blZpc2liaWxpdHlTdGF0ZSI6ZmFsc2V9LCJJc1Zpc2libGUiOnRydWUsIlZhcmlhbmNlU3R5bGUiOnsiJGlkIjoiNjgiLCJUZXh0U3R5bGUiOnsiJGlkIjoiNjkiLCJGb250U2V0dGluZ3MiOnsiJGlkIjoiNzAiLCJGb250U2l6ZSI6MTEsIkZvbnROYW1lIjoiQ2FsaWJyaSIsIklzQm9sZCI6ZmFsc2UsIklzSXRhbGljIjpmYWxzZSwiSXNVbmRlcmxpbmVkIjpmYWxzZSwiUGFyZW50U3R5bGUiOm51bGx9LCJBdXRvU2l6ZSI6MCwiRm9yZWdyb3VuZCI6eyIkaWQiOiI3MSIsIkNvbG9yIjp7IiRpZCI6Ijcy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czIiwiVG9wIjowLjAsIkxlZnQiOjAuMCwiUmlnaHQiOjAuMCwiQm90dG9tIjowLjB9LCJQYWRkaW5nIjp7IiRpZCI6Ijc0IiwiVG9wIjowLjAsIkxlZnQiOjAuMCwiUmlnaHQiOjAuMCwiQm90dG9tIjowLjB9LCJCYWNrZ3JvdW5kIjp7IiRpZCI6Ijc1IiwiQ29sb3IiOnsiJGlkIjoiNzYiLCJBIjowLCJSIjowLCJHIjowLCJCIjowfX0sIklzVmlzaWJsZSI6dHJ1ZSwiV2lkdGgiOjAuMCwiSGVpZ2h0IjowLjAsIkJvcmRlclN0eWxlIjp7IiRpZCI6Ijc3IiwiTGluZUNvbG9yIjpudWxsLCJMaW5lV2VpZ2h0IjowLjAsIkxpbmVUeXBlIjowLCJQYXJlbnRTdHlsZSI6bnVsbH0sIlBhcmVudFN0eWxlIjpudWxsfSwiUGFyZW50U3R5bGUiOm51bGx9LCJQYXJlbnRTdHlsZSI6bnVsbH0sIkluZGV4Ijo0LCJTbWFydER1cmF0aW9uQWN0aXZhdGVkIjpmYWxzZSwiRGF0ZUZvcm1hdCI6eyIkcmVmIjoiNjYifSwiV2Vla051bWJlcmluZyI6eyIkaWQiOiI3OCIsIkZvcm1hdCI6MCwiSXNWaXNpYmxlIjpmYWxzZSwiTGFzdEtub3duVmlzaWJpbGl0eVN0YXRlIjpmYWxzZX0sIkJhc2VsaW5lRGF0YSI6eyIkaWQiOiI3OSIsIlN0YXJ0RGF0ZSI6IjIwMjYtMDMtMDJUMDA6MDA6MDAiLCJFbmREYXRlIjoiMjAyNi0wOC0yNlQyMzo1OTowMCJ9LCJJZCI6IjRlNjczZGViLWE1MDUtNDg2NS1hZjRkLWYzOGRhM2JiNGM0YyIsIkltcG9ydElkIjpudWxsLCJUaXRsZSI6IkZhbHNlIGZsb29yOiBQcm9jdXJlbWVudCBhbmQgSW5zdGFsbGF0aW9uIHBoYXNlIiwiTm90ZSI6bnVsbCwiSHlwZXJsaW5rIjp7IiRpZCI6IjgwIiwiQWRkcmVzcyI6IiIsIlN1YkFkZHJlc3MiOiIifSwiSXNDaGFuZ2VkIjpmYWxzZSwiSXNOZXciOmZhbHNlfX1dLCJfbWlsZXN0b25lcyI6W10sIklkIjoiMDAwMDAwMDAtMDAwMC0wMDAwLTAwMDAtMDAwMDAwMDAwMDAwIiwiSXNTaW5nbGVJdGVtUm93Ijp0cnVlfSx7IiRpZCI6IjgxIiwiX3Rhc2tzIjpbeyIkaWQiOiI4MiIsIl9hdHRhY2hlZE1pbGVzdG9uZXMiOltdLCJUYXNrRGVmaW5pdGlvbiI6eyIkaWQiOiI4MyIsIkdyb3VwTmFtZSI6bnVsbCwiU3RhcnREYXRlIjoiMjAyNi0wOC0yN1QwMDowMDowMFoiLCJFbmREYXRlIjoiMjAyNi0xMC0wMVQyMzo1OTowMFoiLCJQZXJjZW50YWdlQ29tcGxldGUiOm51bGwsIlN0eWxlIjp7IiRpZCI6Ijg0IiwiU2hhcGUiOjEsIlNoYXBlVGhpY2tuZXNzIjowLCJEdXJhdGlvbkZvcm1hdCI6MCwiSW5jbHVkZU5vbldvcmtpbmdEYXlzSW5EdXJhdGlvbiI6ZmFsc2UsIlBlcmNlbnRhZ2VDb21wbGV0ZVN0eWxlIjp7IiRpZCI6Ijg1IiwiRm9udFNldHRpbmdzIjp7IiRpZCI6Ijg2IiwiRm9udFNpemUiOjEwLCJGb250TmFtZSI6IkNhbGlicmkiLCJJc0JvbGQiOmZhbHNlLCJJc0l0YWxpYyI6ZmFsc2UsIklzVW5kZXJsaW5lZCI6ZmFsc2UsIlBhcmVudFN0eWxlIjpudWxsfSwiQXV0b1NpemUiOjAsIkZvcmVncm91bmQiOnsiJGlkIjoiODciLCJDb2xvciI6eyIkaWQiOiI4OCIsIkEiOjI1NSwiUiI6MjMyLCJHIjoyMzIsIkIiOjIzMn19LCJNYXhXaWR0aCI6MjAwLjAsIk1heEhlaWdodCI6IkluZmluaXR5IiwiU21hcnRGb3JlZ3JvdW5kSXNBY3RpdmUiOmZhbHNlLCJIb3Jpem9udGFsQWxpZ25tZW50IjoxLCJWZXJ0aWNhbEFsaWdubWVudCI6MSwiU21hcnRGb3JlZ3JvdW5kIjpudWxsLCJCYWNrZ3JvdW5kRmlsbFR5cGUiOjAsIk1hcmdpbiI6eyIkaWQiOiI4OSIsIlRvcCI6MC4wLCJMZWZ0IjowLjAsIlJpZ2h0IjowLjAsIkJvdHRvbSI6MC4wfSwiUGFkZGluZyI6eyIkaWQiOiI5MCIsIlRvcCI6MC4wLCJMZWZ0IjowLjAsIlJpZ2h0IjowLjAsIkJvdHRvbSI6MC4wfSwiQmFja2dyb3VuZCI6eyIkaWQiOiI5MSIsIkNvbG9yIjp7IiRpZCI6IjkyIiwiQSI6ODksIlIiOjAsIkciOjAsIkIiOjB9fSwiSXNWaXNpYmxlIjp0cnVlLCJXaWR0aCI6MC4wLCJIZWlnaHQiOjAuMCwiQm9yZGVyU3R5bGUiOnsiJGlkIjoiOTMiLCJMaW5lQ29sb3IiOm51bGwsIkxpbmVXZWlnaHQiOjAuMCwiTGluZVR5cGUiOjAsIlBhcmVudFN0eWxlIjpudWxsfSwiUGFyZW50U3R5bGUiOm51bGx9LCJEdXJhdGlvblN0eWxlIjp7IiRpZCI6Ijk0IiwiRm9udFNldHRpbmdzIjp7IiRpZCI6Ijk1IiwiRm9udFNpemUiOjEwLCJGb250TmFtZSI6IkNhbGlicmkiLCJJc0JvbGQiOmZhbHNlLCJJc0l0YWxpYyI6ZmFsc2UsIklzVW5kZXJsaW5lZCI6ZmFsc2UsIlBhcmVudFN0eWxlIjpudWxsfSwiQXV0b1NpemUiOjAsIkZvcmVncm91bmQiOnsiJGlkIjoiOTYiLCJDb2xvciI6eyIkaWQiOiI5NyIsIkEiOjI1NSwiUiI6MjM3LCJHIjoxMjUsIkIiOjQ5fX0sIk1heFdpZHRoIjoyMDAuMCwiTWF4SGVpZ2h0IjoiSW5maW5pdHkiLCJTbWFydEZvcmVncm91bmRJc0FjdGl2ZSI6ZmFsc2UsIkhvcml6b250YWxBbGlnbm1lbnQiOjAsIlZlcnRpY2FsQWxpZ25tZW50IjoxLCJTbWFydEZvcmVncm91bmQiOm51bGwsIkJhY2tncm91bmRGaWxsVHlwZSI6MCwiTWFyZ2luIjp7IiRpZCI6Ijk4IiwiVG9wIjowLjAsIkxlZnQiOjAuMCwiUmlnaHQiOjAuMCwiQm90dG9tIjowLjB9LCJQYWRkaW5nIjp7IiRpZCI6Ijk5IiwiVG9wIjowLjAsIkxlZnQiOjAuMCwiUmlnaHQiOjAuMCwiQm90dG9tIjowLjB9LCJCYWNrZ3JvdW5kIjp7IiRpZCI6IjEwMCIsIkNvbG9yIjp7IiRpZCI6IjEwMSIsIkEiOjI1NSwiUiI6MjM3LCJHIjoxMjUsIkIiOjQ5fX0sIklzVmlzaWJsZSI6dHJ1ZSwiV2lkdGgiOjAuMCwiSGVpZ2h0IjowLjAsIkJvcmRlclN0eWxlIjp7IiRpZCI6IjEwMiIsIkxpbmVDb2xvciI6bnVsbCwiTGluZVdlaWdodCI6MC4wLCJMaW5lVHlwZSI6MCwiUGFyZW50U3R5bGUiOm51bGx9LCJQYXJlbnRTdHlsZSI6bnVsbH0sIkhvcml6b250YWxDb25uZWN0b3JTdHlsZSI6eyIkaWQiOiIxMDMiLCJMaW5lQ29sb3IiOnsiJGlkIjoiMTA0IiwiJHR5cGUiOiJOTFJFLkNvbW1vbi5Eb20uU29saWRDb2xvckJydXNoLCBOTFJFLkNvbW1vbiIsIkNvbG9yIjp7IiRpZCI6IjEwNSIsIkEiOjI1NSwiUiI6MCwiRyI6MCwiQiI6MH19LCJMaW5lV2VpZ2h0IjowLjAsIkxpbmVUeXBlIjowLCJQYXJlbnRTdHlsZSI6bnVsbH0sIlZlcnRpY2FsQ29ubmVjdG9yU3R5bGUiOnsiJGlkIjoiMTA2IiwiTGluZUNvbG9yIjp7IiRpZCI6IjEwNyIsIiR0eXBlIjoiTkxSRS5Db21tb24uRG9tLlNvbGlkQ29sb3JCcnVzaCwgTkxSRS5Db21tb24iLCJDb2xvciI6eyIkaWQiOiIxMDgiLCJBIjoyNTUsIlIiOjAsIkciOjAsIkIiOjB9fSwiTGluZVdlaWdodCI6MC4wLCJMaW5lVHlwZSI6MCwiUGFyZW50U3R5bGUiOm51bGx9LCJNYXJnaW4iOm51bGwsIlN0YXJ0RGF0ZVBvc2l0aW9uIjo2LCJFbmREYXRlUG9zaXRpb24iOjYsIkRhdGVJc1Zpc2libGUiOmZhbHNlLCJUaXRsZVBvc2l0aW9uIjo0LCJEdXJhdGlvblBvc2l0aW9uIjo2LCJQZXJjZW50YWdlQ29tcGxldGVkUG9zaXRpb24iOjIsIlZhcmlhbmNlUG9zaXRpb24iOjYsIlNwYWNpbmciOjMsIklzQmVsb3dUaW1lYmFuZCI6dHJ1ZSwiUGVyY2VudGFnZUNvbXBsZXRlU2hhcGVPcGFjaXR5IjozNSwiQmFzZWxpbmVTdHlsZSI6eyIkaWQiOiIxMDkiLCJTaGFwZVN0eWxlIjp7IiRpZCI6IjExMCIsIk1hcmdpbiI6eyIkaWQiOiIxMTEiLCJUb3AiOjAuMCwiTGVmdCI6MC4wLCJSaWdodCI6MC4wLCJCb3R0b20iOjAuMH0sIlBhZGRpbmciOnsiJGlkIjoiMTEyIiwiVG9wIjowLjAsIkxlZnQiOjAuMCwiUmlnaHQiOjAuMCwiQm90dG9tIjowLjB9LCJCYWNrZ3JvdW5kIjp7IiRpZCI6IjExMyIsIkNvbG9yIjp7IiRpZCI6IjExNCIsIkEiOjE1MywiUiI6MCwiRyI6MCwiQiI6MH19LCJJc1Zpc2libGUiOnRydWUsIldpZHRoIjowLjAsIkhlaWdodCI6MC4wLCJCb3JkZXJTdHlsZSI6bnVsbCwiUGFyZW50U3R5bGUiOm51bGx9LCJNYXJnaW4iOnsiJGlkIjoiMTE1IiwiVG9wIjowLjAsIkxlZnQiOjAuMCwiUmlnaHQiOjAuMCwiQm90dG9tIjowLjB9LCJQYWRkaW5nIjp7IiRpZCI6IjExNiIsIlRvcCI6MC4wLCJMZWZ0IjowLjAsIlJpZ2h0IjowLjAsIkJvdHRvbSI6MC4wfSwiQmFja2dyb3VuZCI6bnVsbCwiSXNWaXNpYmxlIjp0cnVlLCJXaWR0aCI6MC4wLCJIZWlnaHQiOjAuMCwiQm9yZGVyU3R5bGUiOm51bGwsIlBhcmVudFN0eWxlIjpudWxsfSwiU2hhcGVTdHlsZSI6eyIkaWQiOiIxMTciLCJNYXJnaW4iOnsiJGlkIjoiMTE4IiwiVG9wIjowLjAsIkxlZnQiOjQuMCwiUmlnaHQiOjQuMCwiQm90dG9tIjowLjB9LCJQYWRkaW5nIjp7IiRpZCI6IjExOSIsIlRvcCI6MC4wLCJMZWZ0IjowLjAsIlJpZ2h0IjowLjAsIkJvdHRvbSI6MC4wfSwiQmFja2dyb3VuZCI6eyIkaWQiOiIxMjAiLCJDb2xvciI6eyIkaWQiOiIxMjEiLCJBIjoyNTUsIlIiOjIzMywiRyI6MTEzLCJCIjo1MH19LCJJc1Zpc2libGUiOnRydWUsIldpZHRoIjowLjAsIkhlaWdodCI6MTAuMCwiQm9yZGVyU3R5bGUiOnsiJGlkIjoiMTIyIiwiTGluZUNvbG9yIjp7IiRpZCI6IjEyMyIsIiR0eXBlIjoiTkxSRS5Db21tb24uRG9tLlNvbGlkQ29sb3JCcnVzaCwgTkxSRS5Db21tb24iLCJDb2xvciI6eyIkaWQiOiIxMjQiLCJBIjoyNTUsIlIiOjIzNCwiRyI6MjIsIkIiOjMwfX0sIkxpbmVXZWlnaHQiOjAuMCwiTGluZVR5cGUiOjAsIlBhcmVudFN0eWxlIjpudWxsfSwiUGFyZW50U3R5bGUiOm51bGx9LCJUaXRsZVN0eWxlIjp7IiRpZCI6IjEyNSIsIkZvbnRTZXR0aW5ncyI6eyIkaWQiOiIxMjYiLCJGb250U2l6ZSI6MTEsIkZvbnROYW1lIjoiQ2FsaWJyaSIsIklzQm9sZCI6ZmFsc2UsIklzSXRhbGljIjpmYWxzZSwiSXNVbmRlcmxpbmVkIjpmYWxzZSwiUGFyZW50U3R5bGUiOm51bGx9LCJBdXRvU2l6ZSI6MCwiRm9yZWdyb3VuZCI6eyIkaWQiOiIxMjciLCJDb2xvciI6eyIkaWQiOiIxMjgiLCJBIjoyNTUsIlIiOjAsIkciOjAsIkIiOjB9fSwiTWF4V2lkdGgiOjcyMC4wLCJNYXhIZWlnaHQiOiJJbmZpbml0eSIsIlNtYXJ0Rm9yZWdyb3VuZElzQWN0aXZlIjpmYWxzZSwiSG9yaXpvbnRhbEFsaWdubWVudCI6MCwiVmVydGljYWxBbGlnbm1lbnQiOjEsIlNtYXJ0Rm9yZWdyb3VuZCI6bnVsbCwiQmFja2dyb3VuZEZpbGxUeXBlIjowLCJNYXJnaW4iOnsiJGlkIjoiMTI5IiwiVG9wIjowLjAsIkxlZnQiOjAuMCwiUmlnaHQiOjAuMCwiQm90dG9tIjowLjB9LCJQYWRkaW5nIjp7IiRpZCI6IjEzMCIsIlRvcCI6MC4wLCJMZWZ0IjowLjAsIlJpZ2h0IjowLjAsIkJvdHRvbSI6MC4wfSwiQmFja2dyb3VuZCI6eyIkaWQiOiIxMzEiLCJDb2xvciI6eyIkaWQiOiIxMzIiLCJBIjowLCJSIjoyNTUsIkciOjI1NSwiQiI6MjU1fX0sIklzVmlzaWJsZSI6dHJ1ZSwiV2lkdGgiOjAuMCwiSGVpZ2h0IjowLjAsIkJvcmRlclN0eWxlIjp7IiRpZCI6IjEzMyIsIkxpbmVDb2xvciI6bnVsbCwiTGluZVdlaWdodCI6MC4wLCJMaW5lVHlwZSI6MCwiUGFyZW50U3R5bGUiOm51bGx9LCJQYXJlbnRTdHlsZSI6bnVsbH0sIkRhdGVTdHlsZSI6eyIkaWQiOiIxMzQiLCJGb250U2V0dGluZ3MiOnsiJGlkIjoiMTM1IiwiRm9udFNpemUiOjEwLCJGb250TmFtZSI6IkNhbGlicmkiLCJJc0JvbGQiOmZhbHNlLCJJc0l0YWxpYyI6ZmFsc2UsIklzVW5kZXJsaW5lZCI6ZmFsc2UsIlBhcmVudFN0eWxlIjpudWxsfSwiQXV0b1NpemUiOjAsIkZvcmVncm91bmQiOnsiJGlkIjoiMTM2IiwiQ29sb3IiOnsiJGlkIjoiMTM3IiwiQSI6MjU1LCJSIjoxNCwiRyI6NDAsIkIiOjY1fX0sIk1heFdpZHRoIjoyMDAuMCwiTWF4SGVpZ2h0IjoiSW5maW5pdHkiLCJTbWFydEZvcmVncm91bmRJc0FjdGl2ZSI6ZmFsc2UsIkhvcml6b250YWxBbGlnbm1lbnQiOjIsIlZlcnRpY2FsQWxpZ25tZW50IjoxLCJTbWFydEZvcmVncm91bmQiOm51bGwsIkJhY2tncm91bmRGaWxsVHlwZSI6MCwiTWFyZ2luIjp7IiRpZCI6IjEzOCIsIlRvcCI6MC4wLCJMZWZ0IjowLjAsIlJpZ2h0IjowLjAsIkJvdHRvbSI6MC4wfSwiUGFkZGluZyI6eyIkaWQiOiIxMzkiLCJUb3AiOjAuMCwiTGVmdCI6MC4wLCJSaWdodCI6MC4wLCJCb3R0b20iOjAuMH0sIkJhY2tncm91bmQiOnsiJGlkIjoiMTQwIiwiQ29sb3IiOnsiJGlkIjoiMTQxIiwiQSI6MCwiUiI6MjU1LCJHIjoyNTUsIkIiOjI1NX19LCJJc1Zpc2libGUiOnRydWUsIldpZHRoIjowLjAsIkhlaWdodCI6MC4wLCJCb3JkZXJTdHlsZSI6eyIkaWQiOiIxNDIiLCJMaW5lQ29sb3IiOm51bGwsIkxpbmVXZWlnaHQiOjAuMCwiTGluZVR5cGUiOjAsIlBhcmVudFN0eWxlIjpudWxsfSwiUGFyZW50U3R5bGUiOm51bGx9LCJEYXRlRm9ybWF0Ijp7IiRpZCI6IjE0MyIsIkZvcm1hdFN0cmluZyI6Ik1NTSB5eXl5IiwiU2VwYXJhdG9yIjoiLyIsIlVzZUludGVybmF0aW9uYWxEYXRlRm9ybWF0IjpmYWxzZSwiRGF0ZUlzVmlzaWJsZSI6dHJ1ZSwiVGltZUlzVmlzaWJsZSI6ZmFsc2UsIkhvdXJEaWdpdHMiOjEsIkFtUG1EZXNpZ25hdG9yIjoyLCJUcmltMDBNaW51dGVzIjpmYWxzZSwiTGFzdEtub3duVmlzaWJpbGl0eVN0YXRlIjpudWxsfSwiV2Vla051bWJlcmluZyI6eyIkaWQiOiIxNDQiLCJGb3JtYXQiOjAsIklzVmlzaWJsZSI6ZmFsc2UsIkxhc3RLbm93blZpc2liaWxpdHlTdGF0ZSI6ZmFsc2V9LCJJc1Zpc2libGUiOnRydWUsIlZhcmlhbmNlU3R5bGUiOnsiJGlkIjoiMTQ1IiwiVGV4dFN0eWxlIjp7IiRpZCI6IjE0NiIsIkZvbnRTZXR0aW5ncyI6eyIkaWQiOiIxNDciLCJGb250U2l6ZSI6MTEsIkZvbnROYW1lIjoiQ2FsaWJyaSIsIklzQm9sZCI6ZmFsc2UsIklzSXRhbGljIjpmYWxzZSwiSXNVbmRlcmxpbmVkIjpmYWxzZSwiUGFyZW50U3R5bGUiOm51bGx9LCJBdXRvU2l6ZSI6MCwiRm9yZWdyb3VuZCI6eyIkaWQiOiIxNDgiLCJDb2xvciI6eyIkaWQiOiIxNDk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MTUwIiwiVG9wIjowLjAsIkxlZnQiOjAuMCwiUmlnaHQiOjAuMCwiQm90dG9tIjowLjB9LCJQYWRkaW5nIjp7IiRpZCI6IjE1MSIsIlRvcCI6MC4wLCJMZWZ0IjowLjAsIlJpZ2h0IjowLjAsIkJvdHRvbSI6MC4wfSwiQmFja2dyb3VuZCI6eyIkaWQiOiIxNTIiLCJDb2xvciI6eyIkaWQiOiIxNTMiLCJBIjowLCJSIjowLCJHIjowLCJCIjowfX0sIklzVmlzaWJsZSI6dHJ1ZSwiV2lkdGgiOjAuMCwiSGVpZ2h0IjowLjAsIkJvcmRlclN0eWxlIjp7IiRpZCI6IjE1NCIsIkxpbmVDb2xvciI6bnVsbCwiTGluZVdlaWdodCI6MC4wLCJMaW5lVHlwZSI6MCwiUGFyZW50U3R5bGUiOm51bGx9LCJQYXJlbnRTdHlsZSI6bnVsbH0sIlBhcmVudFN0eWxlIjpudWxsfSwiUGFyZW50U3R5bGUiOm51bGx9LCJJbmRleCI6NSwiU21hcnREdXJhdGlvbkFjdGl2YXRlZCI6ZmFsc2UsIkRhdGVGb3JtYXQiOnsiJHJlZiI6IjE0MyJ9LCJXZWVrTnVtYmVyaW5nIjp7IiRpZCI6IjE1NSIsIkZvcm1hdCI6MCwiSXNWaXNpYmxlIjpmYWxzZSwiTGFzdEtub3duVmlzaWJpbGl0eVN0YXRlIjpmYWxzZX0sIkJhc2VsaW5lRGF0YSI6eyIkaWQiOiIxNTYiLCJTdGFydERhdGUiOiIyMDI2LTA4LTI3VDAwOjAwOjAwIiwiRW5kRGF0ZSI6IjIwMjYtMTAtMDFUMjM6NTk6MDAifSwiSWQiOiJkN2M2NjkwOS1jOWVlLTQxYjktOWI5Ny1iOGI0ZWNhMzg0ZDQiLCJJbXBvcnRJZCI6bnVsbCwiVGl0bGUiOiJNQ0EgJiBDRVA6IFJhY2sgaW5zdGFsbGF0aW9uIGFuZCBFbmVyZ2l6YXRpb24iLCJOb3RlIjpudWxsLCJIeXBlcmxpbmsiOnsiJGlkIjoiMTU3IiwiQWRkcmVzcyI6IiIsIlN1YkFkZHJlc3MiOiIifSwiSXNDaGFuZ2VkIjpmYWxzZSwiSXNOZXciOmZhbHNlfX1dLCJfbWlsZXN0b25lcyI6W10sIklkIjoiMDAwMDAwMDAtMDAwMC0wMDAwLTAwMDAtMDAwMDAwMDAwMDAwIiwiSXNTaW5nbGVJdGVtUm93Ijp0cnVlfSx7IiRpZCI6IjE1OCIsIl90YXNrcyI6W3siJGlkIjoiMTU5IiwiX2F0dGFjaGVkTWlsZXN0b25lcyI6W10sIlRhc2tEZWZpbml0aW9uIjp7IiRpZCI6IjE2MCIsIkdyb3VwTmFtZSI6bnVsbCwiU3RhcnREYXRlIjoiMjAyNi0xMC0wMlQwMDowMDowMFoiLCJFbmREYXRlIjoiMjAyNi0xMi0xMFQyMzo1OTowMFoiLCJQZXJjZW50YWdlQ29tcGxldGUiOm51bGwsIlN0eWxlIjp7IiRpZCI6IjE2MSIsIlNoYXBlIjoxLCJTaGFwZVRoaWNrbmVzcyI6MCwiRHVyYXRpb25Gb3JtYXQiOjAsIkluY2x1ZGVOb25Xb3JraW5nRGF5c0luRHVyYXRpb24iOmZhbHNlLCJQZXJjZW50YWdlQ29tcGxldGVTdHlsZSI6eyIkaWQiOiIxNjIiLCJGb250U2V0dGluZ3MiOnsiJGlkIjoiMTYzIiwiRm9udFNpemUiOjEwLCJGb250TmFtZSI6IkNhbGlicmkiLCJJc0JvbGQiOmZhbHNlLCJJc0l0YWxpYyI6ZmFsc2UsIklzVW5kZXJsaW5lZCI6ZmFsc2UsIlBhcmVudFN0eWxlIjpudWxsfSwiQXV0b1NpemUiOjAsIkZvcmVncm91bmQiOnsiJGlkIjoiMTY0IiwiQ29sb3IiOnsiJGlkIjoiMTY1IiwiQSI6MjU1LCJSIjoyMzIsIkciOjIzMiwiQiI6MjMyfX0sIk1heFdpZHRoIjoyMDAuMCwiTWF4SGVpZ2h0IjoiSW5maW5pdHkiLCJTbWFydEZvcmVncm91bmRJc0FjdGl2ZSI6ZmFsc2UsIkhvcml6b250YWxBbGlnbm1lbnQiOjEsIlZlcnRpY2FsQWxpZ25tZW50IjoxLCJTbWFydEZvcmVncm91bmQiOm51bGwsIkJhY2tncm91bmRGaWxsVHlwZSI6MCwiTWFyZ2luIjp7IiRpZCI6IjE2NiIsIlRvcCI6MC4wLCJMZWZ0IjowLjAsIlJpZ2h0IjowLjAsIkJvdHRvbSI6MC4wfSwiUGFkZGluZyI6eyIkaWQiOiIxNjciLCJUb3AiOjAuMCwiTGVmdCI6MC4wLCJSaWdodCI6MC4wLCJCb3R0b20iOjAuMH0sIkJhY2tncm91bmQiOnsiJGlkIjoiMTY4IiwiQ29sb3IiOnsiJGlkIjoiMTY5IiwiQSI6ODksIlIiOjAsIkciOjAsIkIiOjB9fSwiSXNWaXNpYmxlIjp0cnVlLCJXaWR0aCI6MC4wLCJIZWlnaHQiOjAuMCwiQm9yZGVyU3R5bGUiOnsiJGlkIjoiMTcwIiwiTGluZUNvbG9yIjpudWxsLCJMaW5lV2VpZ2h0IjowLjAsIkxpbmVUeXBlIjowLCJQYXJlbnRTdHlsZSI6bnVsbH0sIlBhcmVudFN0eWxlIjpudWxsfSwiRHVyYXRpb25TdHlsZSI6eyIkaWQiOiIxNzEiLCJGb250U2V0dGluZ3MiOnsiJGlkIjoiMTcyIiwiRm9udFNpemUiOjEwLCJGb250TmFtZSI6IkNhbGlicmkiLCJJc0JvbGQiOmZhbHNlLCJJc0l0YWxpYyI6ZmFsc2UsIklzVW5kZXJsaW5lZCI6ZmFsc2UsIlBhcmVudFN0eWxlIjpudWxsfSwiQXV0b1NpemUiOjAsIkZvcmVncm91bmQiOnsiJGlkIjoiMTczIiwiQ29sb3IiOnsiJGlkIjoiMTc0IiwiQSI6MjU1LCJSIjoyMzcsIkciOjEyNSwiQiI6NDl9fSwiTWF4V2lkdGgiOjIwMC4wLCJNYXhIZWlnaHQiOiJJbmZpbml0eSIsIlNtYXJ0Rm9yZWdyb3VuZElzQWN0aXZlIjpmYWxzZSwiSG9yaXpvbnRhbEFsaWdubWVudCI6MCwiVmVydGljYWxBbGlnbm1lbnQiOjEsIlNtYXJ0Rm9yZWdyb3VuZCI6bnVsbCwiQmFja2dyb3VuZEZpbGxUeXBlIjowLCJNYXJnaW4iOnsiJGlkIjoiMTc1IiwiVG9wIjowLjAsIkxlZnQiOjAuMCwiUmlnaHQiOjAuMCwiQm90dG9tIjowLjB9LCJQYWRkaW5nIjp7IiRpZCI6IjE3NiIsIlRvcCI6MC4wLCJMZWZ0IjowLjAsIlJpZ2h0IjowLjAsIkJvdHRvbSI6MC4wfSwiQmFja2dyb3VuZCI6eyIkaWQiOiIxNzciLCJDb2xvciI6eyIkaWQiOiIxNzgiLCJBIjoyNTUsIlIiOjIzNywiRyI6MTI1LCJCIjo0OX19LCJJc1Zpc2libGUiOnRydWUsIldpZHRoIjowLjAsIkhlaWdodCI6MC4wLCJCb3JkZXJTdHlsZSI6eyIkaWQiOiIxNzkiLCJMaW5lQ29sb3IiOm51bGwsIkxpbmVXZWlnaHQiOjAuMCwiTGluZVR5cGUiOjAsIlBhcmVudFN0eWxlIjpudWxsfSwiUGFyZW50U3R5bGUiOm51bGx9LCJIb3Jpem9udGFsQ29ubmVjdG9yU3R5bGUiOnsiJGlkIjoiMTgwIiwiTGluZUNvbG9yIjp7IiRpZCI6IjE4MSIsIiR0eXBlIjoiTkxSRS5Db21tb24uRG9tLlNvbGlkQ29sb3JCcnVzaCwgTkxSRS5Db21tb24iLCJDb2xvciI6eyIkaWQiOiIxODIiLCJBIjoyNTUsIlIiOjAsIkciOjAsIkIiOjB9fSwiTGluZVdlaWdodCI6MC4wLCJMaW5lVHlwZSI6MCwiUGFyZW50U3R5bGUiOm51bGx9LCJWZXJ0aWNhbENvbm5lY3RvclN0eWxlIjp7IiRpZCI6IjE4MyIsIkxpbmVDb2xvciI6eyIkaWQiOiIxODQiLCIkdHlwZSI6Ik5MUkUuQ29tbW9uLkRvbS5Tb2xpZENvbG9yQnJ1c2gsIE5MUkUuQ29tbW9uIiwiQ29sb3IiOnsiJGlkIjoiMTg1IiwiQSI6MjU1LCJSIjowLCJHIjowLCJCIjowfX0sIkxpbmVXZWlnaHQiOjAuMCwiTGluZVR5cGUiOjAsIlBhcmVudFN0eWxlIjpudWxsfSwiTWFyZ2luIjpudWxsLCJTdGFydERhdGVQb3NpdGlvbiI6NiwiRW5kRGF0ZVBvc2l0aW9uIjo2LCJEYXRlSXNWaXNpYmxlIjpmYWxzZSwiVGl0bGVQb3NpdGlvbiI6NCwiRHVyYXRpb25Qb3NpdGlvbiI6NiwiUGVyY2VudGFnZUNvbXBsZXRlZFBvc2l0aW9uIjoyLCJWYXJpYW5jZVBvc2l0aW9uIjo2LCJTcGFjaW5nIjozLCJJc0JlbG93VGltZWJhbmQiOnRydWUsIlBlcmNlbnRhZ2VDb21wbGV0ZVNoYXBlT3BhY2l0eSI6MzUsIkJhc2VsaW5lU3R5bGUiOnsiJGlkIjoiMTg2IiwiU2hhcGVTdHlsZSI6eyIkaWQiOiIxODciLCJNYXJnaW4iOnsiJGlkIjoiMTg4IiwiVG9wIjowLjAsIkxlZnQiOjAuMCwiUmlnaHQiOjAuMCwiQm90dG9tIjowLjB9LCJQYWRkaW5nIjp7IiRpZCI6IjE4OSIsIlRvcCI6MC4wLCJMZWZ0IjowLjAsIlJpZ2h0IjowLjAsIkJvdHRvbSI6MC4wfSwiQmFja2dyb3VuZCI6eyIkaWQiOiIxOTAiLCJDb2xvciI6eyIkaWQiOiIxOTEiLCJBIjoxNTMsIlIiOjAsIkciOjAsIkIiOjB9fSwiSXNWaXNpYmxlIjp0cnVlLCJXaWR0aCI6MC4wLCJIZWlnaHQiOjAuMCwiQm9yZGVyU3R5bGUiOm51bGwsIlBhcmVudFN0eWxlIjpudWxsfSwiTWFyZ2luIjp7IiRpZCI6IjE5MiIsIlRvcCI6MC4wLCJMZWZ0IjowLjAsIlJpZ2h0IjowLjAsIkJvdHRvbSI6MC4wfSwiUGFkZGluZyI6eyIkaWQiOiIxOTMiLCJUb3AiOjAuMCwiTGVmdCI6MC4wLCJSaWdodCI6MC4wLCJCb3R0b20iOjAuMH0sIkJhY2tncm91bmQiOm51bGwsIklzVmlzaWJsZSI6dHJ1ZSwiV2lkdGgiOjAuMCwiSGVpZ2h0IjowLjAsIkJvcmRlclN0eWxlIjpudWxsLCJQYXJlbnRTdHlsZSI6bnVsbH0sIlNoYXBlU3R5bGUiOnsiJGlkIjoiMTk0IiwiTWFyZ2luIjp7IiRpZCI6IjE5NSIsIlRvcCI6MC4wLCJMZWZ0Ijo0LjAsIlJpZ2h0Ijo0LjAsIkJvdHRvbSI6MC4wfSwiUGFkZGluZyI6eyIkaWQiOiIxOTYiLCJUb3AiOjAuMCwiTGVmdCI6MC4wLCJSaWdodCI6MC4wLCJCb3R0b20iOjAuMH0sIkJhY2tncm91bmQiOnsiJGlkIjoiMTk3IiwiQ29sb3IiOnsiJGlkIjoiMTk4IiwiQSI6MjU1LCJSIjoyMzMsIkciOjExMywiQiI6NTB9fSwiSXNWaXNpYmxlIjp0cnVlLCJXaWR0aCI6MC4wLCJIZWlnaHQiOjEwLjAsIkJvcmRlclN0eWxlIjp7IiRpZCI6IjE5OSIsIkxpbmVDb2xvciI6eyIkaWQiOiIyMDAiLCIkdHlwZSI6Ik5MUkUuQ29tbW9uLkRvbS5Tb2xpZENvbG9yQnJ1c2gsIE5MUkUuQ29tbW9uIiwiQ29sb3IiOnsiJGlkIjoiMjAxIiwiQSI6MjU1LCJSIjoyMzQsIkciOjIyLCJCIjozMH19LCJMaW5lV2VpZ2h0IjowLjAsIkxpbmVUeXBlIjowLCJQYXJlbnRTdHlsZSI6bnVsbH0sIlBhcmVudFN0eWxlIjpudWxsfSwiVGl0bGVTdHlsZSI6eyIkaWQiOiIyMDIiLCJGb250U2V0dGluZ3MiOnsiJGlkIjoiMjAzIiwiRm9udFNpemUiOjExLCJGb250TmFtZSI6IkNhbGlicmkiLCJJc0JvbGQiOmZhbHNlLCJJc0l0YWxpYyI6ZmFsc2UsIklzVW5kZXJsaW5lZCI6ZmFsc2UsIlBhcmVudFN0eWxlIjpudWxsfSwiQXV0b1NpemUiOjAsIkZvcmVncm91bmQiOnsiJGlkIjoiMjA0IiwiQ29sb3IiOnsiJGlkIjoiMjA1IiwiQSI6MjU1LCJSIjowLCJHIjowLCJCIjowfX0sIk1heFdpZHRoIjo3MjAuMCwiTWF4SGVpZ2h0IjoiSW5maW5pdHkiLCJTbWFydEZvcmVncm91bmRJc0FjdGl2ZSI6ZmFsc2UsIkhvcml6b250YWxBbGlnbm1lbnQiOjAsIlZlcnRpY2FsQWxpZ25tZW50IjoxLCJTbWFydEZvcmVncm91bmQiOm51bGwsIkJhY2tncm91bmRGaWxsVHlwZSI6MCwiTWFyZ2luIjp7IiRpZCI6IjIwNiIsIlRvcCI6MC4wLCJMZWZ0IjowLjAsIlJpZ2h0IjowLjAsIkJvdHRvbSI6MC4wfSwiUGFkZGluZyI6eyIkaWQiOiIyMDciLCJUb3AiOjAuMCwiTGVmdCI6MC4wLCJSaWdodCI6MC4wLCJCb3R0b20iOjAuMH0sIkJhY2tncm91bmQiOnsiJGlkIjoiMjA4IiwiQ29sb3IiOnsiJGlkIjoiMjA5IiwiQSI6MCwiUiI6MjU1LCJHIjoyNTUsIkIiOjI1NX19LCJJc1Zpc2libGUiOnRydWUsIldpZHRoIjowLjAsIkhlaWdodCI6MC4wLCJCb3JkZXJTdHlsZSI6eyIkaWQiOiIyMTAiLCJMaW5lQ29sb3IiOm51bGwsIkxpbmVXZWlnaHQiOjAuMCwiTGluZVR5cGUiOjAsIlBhcmVudFN0eWxlIjpudWxsfSwiUGFyZW50U3R5bGUiOm51bGx9LCJEYXRlU3R5bGUiOnsiJGlkIjoiMjExIiwiRm9udFNldHRpbmdzIjp7IiRpZCI6IjIxMiIsIkZvbnRTaXplIjoxMCwiRm9udE5hbWUiOiJDYWxpYnJpIiwiSXNCb2xkIjpmYWxzZSwiSXNJdGFsaWMiOmZhbHNlLCJJc1VuZGVybGluZWQiOmZhbHNlLCJQYXJlbnRTdHlsZSI6bnVsbH0sIkF1dG9TaXplIjowLCJGb3JlZ3JvdW5kIjp7IiRpZCI6IjIxMyIsIkNvbG9yIjp7IiRpZCI6IjIxNCIsIkEiOjI1NSwiUiI6MTQsIkciOjQwLCJCIjo2NX19LCJNYXhXaWR0aCI6MjAwLjAsIk1heEhlaWdodCI6IkluZmluaXR5IiwiU21hcnRGb3JlZ3JvdW5kSXNBY3RpdmUiOmZhbHNlLCJIb3Jpem9udGFsQWxpZ25tZW50IjoyLCJWZXJ0aWNhbEFsaWdubWVudCI6MSwiU21hcnRGb3JlZ3JvdW5kIjpudWxsLCJCYWNrZ3JvdW5kRmlsbFR5cGUiOjAsIk1hcmdpbiI6eyIkaWQiOiIyMTUiLCJUb3AiOjAuMCwiTGVmdCI6MC4wLCJSaWdodCI6MC4wLCJCb3R0b20iOjAuMH0sIlBhZGRpbmciOnsiJGlkIjoiMjE2IiwiVG9wIjowLjAsIkxlZnQiOjAuMCwiUmlnaHQiOjAuMCwiQm90dG9tIjowLjB9LCJCYWNrZ3JvdW5kIjp7IiRpZCI6IjIxNyIsIkNvbG9yIjp7IiRpZCI6IjIxOCIsIkEiOjAsIlIiOjI1NSwiRyI6MjU1LCJCIjoyNTV9fSwiSXNWaXNpYmxlIjp0cnVlLCJXaWR0aCI6MC4wLCJIZWlnaHQiOjAuMCwiQm9yZGVyU3R5bGUiOnsiJGlkIjoiMjE5IiwiTGluZUNvbG9yIjpudWxsLCJMaW5lV2VpZ2h0IjowLjAsIkxpbmVUeXBlIjowLCJQYXJlbnRTdHlsZSI6bnVsbH0sIlBhcmVudFN0eWxlIjpudWxsfSwiRGF0ZUZvcm1hdCI6eyIkaWQiOiIyMjAiLCJGb3JtYXRTdHJpbmciOiJNTU0geXl5eSIsIlNlcGFyYXRvciI6Ii8iLCJVc2VJbnRlcm5hdGlvbmFsRGF0ZUZvcm1hdCI6ZmFsc2UsIkRhdGVJc1Zpc2libGUiOnRydWUsIlRpbWVJc1Zpc2libGUiOmZhbHNlLCJIb3VyRGlnaXRzIjoxLCJBbVBtRGVzaWduYXRvciI6MiwiVHJpbTAwTWludXRlcyI6ZmFsc2UsIkxhc3RLbm93blZpc2liaWxpdHlTdGF0ZSI6bnVsbH0sIldlZWtOdW1iZXJpbmciOnsiJGlkIjoiMjIxIiwiRm9ybWF0IjowLCJJc1Zpc2libGUiOmZhbHNlLCJMYXN0S25vd25WaXNpYmlsaXR5U3RhdGUiOmZhbHNlfSwiSXNWaXNpYmxlIjp0cnVlLCJWYXJpYW5jZVN0eWxlIjp7IiRpZCI6IjIyMiIsIlRleHRTdHlsZSI6eyIkaWQiOiIyMjMiLCJGb250U2V0dGluZ3MiOnsiJGlkIjoiMjI0IiwiRm9udFNpemUiOjExLCJGb250TmFtZSI6IkNhbGlicmkiLCJJc0JvbGQiOmZhbHNlLCJJc0l0YWxpYyI6ZmFsc2UsIklzVW5kZXJsaW5lZCI6ZmFsc2UsIlBhcmVudFN0eWxlIjpudWxsfSwiQXV0b1NpemUiOjAsIkZvcmVncm91bmQiOnsiJGlkIjoiMjI1IiwiQ29sb3IiOnsiJGlkIjoiMjI2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IyNyIsIlRvcCI6MC4wLCJMZWZ0IjowLjAsIlJpZ2h0IjowLjAsIkJvdHRvbSI6MC4wfSwiUGFkZGluZyI6eyIkaWQiOiIyMjgiLCJUb3AiOjAuMCwiTGVmdCI6MC4wLCJSaWdodCI6MC4wLCJCb3R0b20iOjAuMH0sIkJhY2tncm91bmQiOnsiJGlkIjoiMjI5IiwiQ29sb3IiOnsiJGlkIjoiMjMwIiwiQSI6MCwiUiI6MCwiRyI6MCwiQiI6MH19LCJJc1Zpc2libGUiOnRydWUsIldpZHRoIjowLjAsIkhlaWdodCI6MC4wLCJCb3JkZXJTdHlsZSI6eyIkaWQiOiIyMzEiLCJMaW5lQ29sb3IiOm51bGwsIkxpbmVXZWlnaHQiOjAuMCwiTGluZVR5cGUiOjAsIlBhcmVudFN0eWxlIjpudWxsfSwiUGFyZW50U3R5bGUiOm51bGx9LCJQYXJlbnRTdHlsZSI6bnVsbH0sIlBhcmVudFN0eWxlIjpudWxsfSwiSW5kZXgiOjYsIlNtYXJ0RHVyYXRpb25BY3RpdmF0ZWQiOmZhbHNlLCJEYXRlRm9ybWF0Ijp7IiRyZWYiOiIyMjAifSwiV2Vla051bWJlcmluZyI6eyIkaWQiOiIyMzIiLCJGb3JtYXQiOjAsIklzVmlzaWJsZSI6ZmFsc2UsIkxhc3RLbm93blZpc2liaWxpdHlTdGF0ZSI6ZmFsc2V9LCJCYXNlbGluZURhdGEiOnsiJGlkIjoiMjMzIiwiU3RhcnREYXRlIjoiMjAyNi0xMC0wMlQwMDowMDowMCIsIkVuZERhdGUiOiIyMDI2LTEyLTEwVDIzOjU5OjAwIn0sIklkIjoiOWNmNDJkYmItOTljNC00NTM1LThjZDQtMTZjNzdjNjVkYTFmIiwiSW1wb3J0SWQiOm51bGwsIlRpdGxlIjoiTUNBOiBMb2NhbCB0ZXN0aW5nIG9mIHN1Yi1zeXN0ZW0iLCJOb3RlIjpudWxsLCJIeXBlcmxpbmsiOnsiJGlkIjoiMjM0IiwiQWRkcmVzcyI6IiIsIlN1YkFkZHJlc3MiOiIifSwiSXNDaGFuZ2VkIjpmYWxzZSwiSXNOZXciOmZhbHNlfX1dLCJfbWlsZXN0b25lcyI6W10sIklkIjoiMDAwMDAwMDAtMDAwMC0wMDAwLTAwMDAtMDAwMDAwMDAwMDAwIiwiSXNTaW5nbGVJdGVtUm93Ijp0cnVlfSx7IiRpZCI6IjIzNSIsIl90YXNrcyI6W3siJGlkIjoiMjM2IiwiX2F0dGFjaGVkTWlsZXN0b25lcyI6W10sIlRhc2tEZWZpbml0aW9uIjp7IiRpZCI6IjIzNyIsIkdyb3VwTmFtZSI6bnVsbCwiU3RhcnREYXRlIjoiMjAyNi0xMi0xMVQwMDowMDowMFoiLCJFbmREYXRlIjoiMjAyNy0wMS0yMVQyMzo1OTowMFoiLCJQZXJjZW50YWdlQ29tcGxldGUiOm51bGwsIlN0eWxlIjp7IiRpZCI6IjIzOCIsIlNoYXBlIjoxLCJTaGFwZVRoaWNrbmVzcyI6MCwiRHVyYXRpb25Gb3JtYXQiOjAsIkluY2x1ZGVOb25Xb3JraW5nRGF5c0luRHVyYXRpb24iOmZhbHNlLCJQZXJjZW50YWdlQ29tcGxldGVTdHlsZSI6eyIkaWQiOiIyMzkiLCJGb250U2V0dGluZ3MiOnsiJGlkIjoiMjQwIiwiRm9udFNpemUiOjEwLCJGb250TmFtZSI6IkNhbGlicmkiLCJJc0JvbGQiOmZhbHNlLCJJc0l0YWxpYyI6ZmFsc2UsIklzVW5kZXJsaW5lZCI6ZmFsc2UsIlBhcmVudFN0eWxlIjpudWxsfSwiQXV0b1NpemUiOjAsIkZvcmVncm91bmQiOnsiJGlkIjoiMjQxIiwiQ29sb3IiOnsiJGlkIjoiMjQyIiwiQSI6MjU1LCJSIjoyMzIsIkciOjIzMiwiQiI6MjMyfX0sIk1heFdpZHRoIjoyMDAuMCwiTWF4SGVpZ2h0IjoiSW5maW5pdHkiLCJTbWFydEZvcmVncm91bmRJc0FjdGl2ZSI6ZmFsc2UsIkhvcml6b250YWxBbGlnbm1lbnQiOjEsIlZlcnRpY2FsQWxpZ25tZW50IjoxLCJTbWFydEZvcmVncm91bmQiOm51bGwsIkJhY2tncm91bmRGaWxsVHlwZSI6MCwiTWFyZ2luIjp7IiRpZCI6IjI0MyIsIlRvcCI6MC4wLCJMZWZ0IjowLjAsIlJpZ2h0IjowLjAsIkJvdHRvbSI6MC4wfSwiUGFkZGluZyI6eyIkaWQiOiIyNDQiLCJUb3AiOjAuMCwiTGVmdCI6MC4wLCJSaWdodCI6MC4wLCJCb3R0b20iOjAuMH0sIkJhY2tncm91bmQiOnsiJGlkIjoiMjQ1IiwiQ29sb3IiOnsiJGlkIjoiMjQ2IiwiQSI6ODksIlIiOjAsIkciOjAsIkIiOjB9fSwiSXNWaXNpYmxlIjp0cnVlLCJXaWR0aCI6MC4wLCJIZWlnaHQiOjAuMCwiQm9yZGVyU3R5bGUiOnsiJGlkIjoiMjQ3IiwiTGluZUNvbG9yIjpudWxsLCJMaW5lV2VpZ2h0IjowLjAsIkxpbmVUeXBlIjowLCJQYXJlbnRTdHlsZSI6bnVsbH0sIlBhcmVudFN0eWxlIjpudWxsfSwiRHVyYXRpb25TdHlsZSI6eyIkaWQiOiIyNDgiLCJGb250U2V0dGluZ3MiOnsiJGlkIjoiMjQ5IiwiRm9udFNpemUiOjEwLCJGb250TmFtZSI6IkNhbGlicmkiLCJJc0JvbGQiOmZhbHNlLCJJc0l0YWxpYyI6ZmFsc2UsIklzVW5kZXJsaW5lZCI6ZmFsc2UsIlBhcmVudFN0eWxlIjpudWxsfSwiQXV0b1NpemUiOjAsIkZvcmVncm91bmQiOnsiJGlkIjoiMjUwIiwiQ29sb3IiOnsiJGlkIjoiMjUxIiwiQSI6MjU1LCJSIjoyMzcsIkciOjEyNSwiQiI6NDl9fSwiTWF4V2lkdGgiOjIwMC4wLCJNYXhIZWlnaHQiOiJJbmZpbml0eSIsIlNtYXJ0Rm9yZWdyb3VuZElzQWN0aXZlIjpmYWxzZSwiSG9yaXpvbnRhbEFsaWdubWVudCI6MCwiVmVydGljYWxBbGlnbm1lbnQiOjEsIlNtYXJ0Rm9yZWdyb3VuZCI6bnVsbCwiQmFja2dyb3VuZEZpbGxUeXBlIjowLCJNYXJnaW4iOnsiJGlkIjoiMjUyIiwiVG9wIjowLjAsIkxlZnQiOjAuMCwiUmlnaHQiOjAuMCwiQm90dG9tIjowLjB9LCJQYWRkaW5nIjp7IiRpZCI6IjI1MyIsIlRvcCI6MC4wLCJMZWZ0IjowLjAsIlJpZ2h0IjowLjAsIkJvdHRvbSI6MC4wfSwiQmFja2dyb3VuZCI6eyIkaWQiOiIyNTQiLCJDb2xvciI6eyIkaWQiOiIyNTUiLCJBIjoyNTUsIlIiOjIzNywiRyI6MTI1LCJCIjo0OX19LCJJc1Zpc2libGUiOnRydWUsIldpZHRoIjowLjAsIkhlaWdodCI6MC4wLCJCb3JkZXJTdHlsZSI6eyIkaWQiOiIyNTYiLCJMaW5lQ29sb3IiOm51bGwsIkxpbmVXZWlnaHQiOjAuMCwiTGluZVR5cGUiOjAsIlBhcmVudFN0eWxlIjpudWxsfSwiUGFyZW50U3R5bGUiOm51bGx9LCJIb3Jpem9udGFsQ29ubmVjdG9yU3R5bGUiOnsiJGlkIjoiMjU3IiwiTGluZUNvbG9yIjp7IiRpZCI6IjI1OCIsIiR0eXBlIjoiTkxSRS5Db21tb24uRG9tLlNvbGlkQ29sb3JCcnVzaCwgTkxSRS5Db21tb24iLCJDb2xvciI6eyIkaWQiOiIyNTkiLCJBIjoyNTUsIlIiOjAsIkciOjAsIkIiOjB9fSwiTGluZVdlaWdodCI6MC4wLCJMaW5lVHlwZSI6MCwiUGFyZW50U3R5bGUiOm51bGx9LCJWZXJ0aWNhbENvbm5lY3RvclN0eWxlIjp7IiRpZCI6IjI2MCIsIkxpbmVDb2xvciI6eyIkaWQiOiIyNjEiLCIkdHlwZSI6Ik5MUkUuQ29tbW9uLkRvbS5Tb2xpZENvbG9yQnJ1c2gsIE5MUkUuQ29tbW9uIiwiQ29sb3IiOnsiJGlkIjoiMjYyIiwiQSI6MjU1LCJSIjowLCJHIjowLCJCIjowfX0sIkxpbmVXZWlnaHQiOjAuMCwiTGluZVR5cGUiOjAsIlBhcmVudFN0eWxlIjpudWxsfSwiTWFyZ2luIjpudWxsLCJTdGFydERhdGVQb3NpdGlvbiI6MywiRW5kRGF0ZVBvc2l0aW9uIjozLCJEYXRlSXNWaXNpYmxlIjp0cnVlLCJUaXRsZVBvc2l0aW9uIjo0LCJEdXJhdGlvblBvc2l0aW9uIjo2LCJQZXJjZW50YWdlQ29tcGxldGVkUG9zaXRpb24iOjIsIlZhcmlhbmNlUG9zaXRpb24iOjYsIlNwYWNpbmciOjMsIklzQmVsb3dUaW1lYmFuZCI6dHJ1ZSwiUGVyY2VudGFnZUNvbXBsZXRlU2hhcGVPcGFjaXR5IjozNSwiQmFzZWxpbmVTdHlsZSI6eyIkaWQiOiIyNjMiLCJTaGFwZVN0eWxlIjp7IiRpZCI6IjI2NCIsIk1hcmdpbiI6eyIkaWQiOiIyNjUiLCJUb3AiOjAuMCwiTGVmdCI6MC4wLCJSaWdodCI6MC4wLCJCb3R0b20iOjAuMH0sIlBhZGRpbmciOnsiJGlkIjoiMjY2IiwiVG9wIjowLjAsIkxlZnQiOjAuMCwiUmlnaHQiOjAuMCwiQm90dG9tIjowLjB9LCJCYWNrZ3JvdW5kIjp7IiRpZCI6IjI2NyIsIkNvbG9yIjp7IiRpZCI6IjI2OCIsIkEiOjE1MywiUiI6MCwiRyI6MCwiQiI6MH19LCJJc1Zpc2libGUiOnRydWUsIldpZHRoIjowLjAsIkhlaWdodCI6MC4wLCJCb3JkZXJTdHlsZSI6bnVsbCwiUGFyZW50U3R5bGUiOm51bGx9LCJNYXJnaW4iOnsiJGlkIjoiMjY5IiwiVG9wIjowLjAsIkxlZnQiOjAuMCwiUmlnaHQiOjAuMCwiQm90dG9tIjowLjB9LCJQYWRkaW5nIjp7IiRpZCI6IjI3MCIsIlRvcCI6MC4wLCJMZWZ0IjowLjAsIlJpZ2h0IjowLjAsIkJvdHRvbSI6MC4wfSwiQmFja2dyb3VuZCI6bnVsbCwiSXNWaXNpYmxlIjp0cnVlLCJXaWR0aCI6MC4wLCJIZWlnaHQiOjAuMCwiQm9yZGVyU3R5bGUiOm51bGwsIlBhcmVudFN0eWxlIjpudWxsfSwiU2hhcGVTdHlsZSI6eyIkaWQiOiIyNzEiLCJNYXJnaW4iOnsiJGlkIjoiMjcyIiwiVG9wIjowLjAsIkxlZnQiOjQuMCwiUmlnaHQiOjQuMCwiQm90dG9tIjowLjB9LCJQYWRkaW5nIjp7IiRpZCI6IjI3MyIsIlRvcCI6MC4wLCJMZWZ0IjowLjAsIlJpZ2h0IjowLjAsIkJvdHRvbSI6MC4wfSwiQmFja2dyb3VuZCI6eyIkaWQiOiIyNzQiLCJDb2xvciI6eyIkaWQiOiIyNzUiLCJBIjoyNTUsIlIiOjIzMywiRyI6MTEzLCJCIjo1MH19LCJJc1Zpc2libGUiOnRydWUsIldpZHRoIjoyNTAuMCwiSGVpZ2h0IjoxMC4wLCJCb3JkZXJTdHlsZSI6eyIkaWQiOiIyNzYiLCJMaW5lQ29sb3IiOnsiJGlkIjoiMjc3IiwiJHR5cGUiOiJOTFJFLkNvbW1vbi5Eb20uU29saWRDb2xvckJydXNoLCBOTFJFLkNvbW1vbiIsIkNvbG9yIjp7IiRpZCI6IjI3OCIsIkEiOjI1NSwiUiI6MjM0LCJHIjoyMiwiQiI6MzB9fSwiTGluZVdlaWdodCI6MC4wLCJMaW5lVHlwZSI6MCwiUGFyZW50U3R5bGUiOm51bGx9LCJQYXJlbnRTdHlsZSI6bnVsbH0sIlRpdGxlU3R5bGUiOnsiJGlkIjoiMjc5IiwiRm9udFNldHRpbmdzIjp7IiRpZCI6IjI4MCIsIkZvbnRTaXplIjoxMSwiRm9udE5hbWUiOiJDYWxpYnJpIiwiSXNCb2xkIjpmYWxzZSwiSXNJdGFsaWMiOmZhbHNlLCJJc1VuZGVybGluZWQiOmZhbHNlLCJQYXJlbnRTdHlsZSI6bnVsbH0sIkF1dG9TaXplIjowLCJGb3JlZ3JvdW5kIjp7IiRpZCI6IjI4MSIsIkNvbG9yIjp7IiRpZCI6IjI4MiIsIkEiOjI1NSwiUiI6MCwiRyI6MCwiQiI6MH19LCJNYXhXaWR0aCI6NzIwLjAsIk1heEhlaWdodCI6IkluZmluaXR5IiwiU21hcnRGb3JlZ3JvdW5kSXNBY3RpdmUiOmZhbHNlLCJIb3Jpem9udGFsQWxpZ25tZW50IjowLCJWZXJ0aWNhbEFsaWdubWVudCI6MSwiU21hcnRGb3JlZ3JvdW5kIjpudWxsLCJCYWNrZ3JvdW5kRmlsbFR5cGUiOjAsIk1hcmdpbiI6eyIkaWQiOiIyODMiLCJUb3AiOjAuMCwiTGVmdCI6MC4wLCJSaWdodCI6MC4wLCJCb3R0b20iOjAuMH0sIlBhZGRpbmciOnsiJGlkIjoiMjg0IiwiVG9wIjowLjAsIkxlZnQiOjAuMCwiUmlnaHQiOjAuMCwiQm90dG9tIjowLjB9LCJCYWNrZ3JvdW5kIjp7IiRpZCI6IjI4NSIsIkNvbG9yIjp7IiRpZCI6IjI4NiIsIkEiOjAsIlIiOjI1NSwiRyI6MjU1LCJCIjoyNTV9fSwiSXNWaXNpYmxlIjp0cnVlLCJXaWR0aCI6MC4wLCJIZWlnaHQiOjAuMCwiQm9yZGVyU3R5bGUiOnsiJGlkIjoiMjg3IiwiTGluZUNvbG9yIjpudWxsLCJMaW5lV2VpZ2h0IjowLjAsIkxpbmVUeXBlIjowLCJQYXJlbnRTdHlsZSI6bnVsbH0sIlBhcmVudFN0eWxlIjpudWxsfSwiRGF0ZVN0eWxlIjp7IiRpZCI6IjI4OCIsIkZvbnRTZXR0aW5ncyI6eyIkaWQiOiIyODkiLCJGb250U2l6ZSI6MTAsIkZvbnROYW1lIjoiQ2FsaWJyaSIsIklzQm9sZCI6ZmFsc2UsIklzSXRhbGljIjpmYWxzZSwiSXNVbmRlcmxpbmVkIjpmYWxzZSwiUGFyZW50U3R5bGUiOm51bGx9LCJBdXRvU2l6ZSI6MCwiRm9yZWdyb3VuZCI6eyIkaWQiOiIyOTAiLCJDb2xvciI6eyIkaWQiOiIyOTEiLCJBIjoyNTUsIlIiOjE0LCJHIjo0MCwiQiI6NjV9fSwiTWF4V2lkdGgiOjIwMC4wLCJNYXhIZWlnaHQiOiJJbmZpbml0eSIsIlNtYXJ0Rm9yZWdyb3VuZElzQWN0aXZlIjpmYWxzZSwiSG9yaXpvbnRhbEFsaWdubWVudCI6MiwiVmVydGljYWxBbGlnbm1lbnQiOjEsIlNtYXJ0Rm9yZWdyb3VuZCI6bnVsbCwiQmFja2dyb3VuZEZpbGxUeXBlIjowLCJNYXJnaW4iOnsiJGlkIjoiMjkyIiwiVG9wIjowLjAsIkxlZnQiOjAuMCwiUmlnaHQiOjAuMCwiQm90dG9tIjowLjB9LCJQYWRkaW5nIjp7IiRpZCI6IjI5MyIsIlRvcCI6MC4wLCJMZWZ0IjowLjAsIlJpZ2h0IjowLjAsIkJvdHRvbSI6MC4wfSwiQmFja2dyb3VuZCI6eyIkaWQiOiIyOTQiLCJDb2xvciI6eyIkaWQiOiIyOTUiLCJBIjowLCJSIjoyNTUsIkciOjI1NSwiQiI6MjU1fX0sIklzVmlzaWJsZSI6dHJ1ZSwiV2lkdGgiOjAuMCwiSGVpZ2h0IjowLjAsIkJvcmRlclN0eWxlIjp7IiRpZCI6IjI5NiIsIkxpbmVDb2xvciI6bnVsbCwiTGluZVdlaWdodCI6MC4wLCJMaW5lVHlwZSI6MCwiUGFyZW50U3R5bGUiOm51bGx9LCJQYXJlbnRTdHlsZSI6bnVsbH0sIkRhdGVGb3JtYXQiOnsiJGlkIjoiMjk3IiwiRm9ybWF0U3RyaW5nIjoiTU1NIHl5eXkiLCJTZXBhcmF0b3IiOiIvIiwiVXNlSW50ZXJuYXRpb25hbERhdGVGb3JtYXQiOmZhbHNlLCJEYXRlSXNWaXNpYmxlIjp0cnVlLCJUaW1lSXNWaXNpYmxlIjpmYWxzZSwiSG91ckRpZ2l0cyI6MSwiQW1QbURlc2lnbmF0b3IiOjIsIlRyaW0wME1pbnV0ZXMiOmZhbHNlLCJMYXN0S25vd25WaXNpYmlsaXR5U3RhdGUiOm51bGx9LCJXZWVrTnVtYmVyaW5nIjp7IiRpZCI6IjI5OCIsIkZvcm1hdCI6MCwiSXNWaXNpYmxlIjpmYWxzZSwiTGFzdEtub3duVmlzaWJpbGl0eVN0YXRlIjpmYWxzZX0sIklzVmlzaWJsZSI6dHJ1ZSwiVmFyaWFuY2VTdHlsZSI6eyIkaWQiOiIyOTkiLCJUZXh0U3R5bGUiOnsiJGlkIjoiMzAwIiwiRm9udFNldHRpbmdzIjp7IiRpZCI6IjMwMSIsIkZvbnRTaXplIjoxMSwiRm9udE5hbWUiOiJDYWxpYnJpIiwiSXNCb2xkIjpmYWxzZSwiSXNJdGFsaWMiOmZhbHNlLCJJc1VuZGVybGluZWQiOmZhbHNlLCJQYXJlbnRTdHlsZSI6bnVsbH0sIkF1dG9TaXplIjowLCJGb3JlZ3JvdW5kIjp7IiRpZCI6IjMwMiIsIkNvbG9yIjp7IiRpZCI6IjMwMy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zMDQiLCJUb3AiOjAuMCwiTGVmdCI6MC4wLCJSaWdodCI6MC4wLCJCb3R0b20iOjAuMH0sIlBhZGRpbmciOnsiJGlkIjoiMzA1IiwiVG9wIjowLjAsIkxlZnQiOjAuMCwiUmlnaHQiOjAuMCwiQm90dG9tIjowLjB9LCJCYWNrZ3JvdW5kIjp7IiRpZCI6IjMwNiIsIkNvbG9yIjp7IiRpZCI6IjMwNyIsIkEiOjAsIlIiOjAsIkciOjAsIkIiOjB9fSwiSXNWaXNpYmxlIjp0cnVlLCJXaWR0aCI6MC4wLCJIZWlnaHQiOjAuMCwiQm9yZGVyU3R5bGUiOnsiJGlkIjoiMzA4IiwiTGluZUNvbG9yIjpudWxsLCJMaW5lV2VpZ2h0IjowLjAsIkxpbmVUeXBlIjowLCJQYXJlbnRTdHlsZSI6bnVsbH0sIlBhcmVudFN0eWxlIjpudWxsfSwiUGFyZW50U3R5bGUiOm51bGx9LCJQYXJlbnRTdHlsZSI6bnVsbH0sIkluZGV4Ijo3LCJTbWFydER1cmF0aW9uQWN0aXZhdGVkIjpmYWxzZSwiRGF0ZUZvcm1hdCI6eyIkcmVmIjoiMjk3In0sIldlZWtOdW1iZXJpbmciOnsiJGlkIjoiMzA5IiwiRm9ybWF0IjowLCJJc1Zpc2libGUiOmZhbHNlLCJMYXN0S25vd25WaXNpYmlsaXR5U3RhdGUiOmZhbHNlfSwiQmFzZWxpbmVEYXRhIjp7IiRpZCI6IjMxMCIsIlN0YXJ0RGF0ZSI6IjIwMjYtMTItMTFUMDA6MDA6MDAiLCJFbmREYXRlIjoiMjAyNy0wMS0yMVQyMzo1OTowMCJ9LCJJZCI6IjRjMjAyN2JjLTY3YTUtNGJmMC04ZjBkLTMzZGFkMWVhMWQ3MiIsIkltcG9ydElkIjpudWxsLCJUaXRsZSI6IkRldCBBIGFuZCBEZXQgQjogSW50ZWdyYXRlZCB0ZXN0aW5nIiwiTm90ZSI6ImUxeHlkR1l4WEdGdWMybGNZVzV6YVdOd1p6RXlOVEpjZFdNeFhHaDBiV0YxZEhOd1hHUmxabVl5ZTF4bWIyNTBkR0pzZTF4bU1GeG1ZMmhoY25ObGREQWdWR2x0WlhNZ1RtVjNJRkp2YldGdU8zMTdYR1l5WEdaamFHRnljMlYwTUNCVFpXZHZaU0JWU1R0OWZYdGNZMjlzYjNKMFlteGNjbVZrTUZ4bmNtVmxiakJjWW14MVpUQTdYSEpsWkRJMU5WeG5jbVZsYmpJMU5WeGliSFZsTWpVMU8xeHlaV1ExTVZ4bmNtVmxialV4WEdKc2RXVTFNVHQ5WEd4dlkyaGNhR2xqYUZ4a1ltTm9YSEJoY21SY2NHeGhhVzVjYkhSeWNHRnlYR2wwWVhBd2UxeHNZVzVuTVRBek0xeHNiMk5vWEdZeVhHWnpNVGhjWTJZeVhHeDBjbU5vSUVkMWFXUmxJSE5sWjIxbGJuUWdNU0JpWldsdVp5QjBhR1VnWldGeWJHbGxjM1FnWVc1a0lESWdkR2hsSUd4aGRHVnpkSDE5IiwiSHlwZXJsaW5rIjp7IiRpZCI6IjMxMSIsIkFkZHJlc3MiOiIiLCJTdWJBZGRyZXNzIjoiIn0sIklzQ2hhbmdlZCI6ZmFsc2UsIklzTmV3IjpmYWxzZX19XSwiX21pbGVzdG9uZXMiOltdLCJJZCI6IjAwMDAwMDAwLTAwMDAtMDAwMC0wMDAwLTAwMDAwMDAwMDAwMCIsIklzU2luZ2xlSXRlbVJvdyI6dHJ1ZX0seyIkaWQiOiIzMTIiLCJfdGFza3MiOlt7IiRpZCI6IjMxMyIsIl9hdHRhY2hlZE1pbGVzdG9uZXMiOltdLCJUYXNrRGVmaW5pdGlvbiI6eyIkaWQiOiIzMTQiLCJHcm91cE5hbWUiOm51bGwsIlN0YXJ0RGF0ZSI6IjIwMjctMDEtMjJUMDA6MDA6MDBaIiwiRW5kRGF0ZSI6IjIwMjctMDEtMjhUMjM6NTk6MDBaIiwiUGVyY2VudGFnZUNvbXBsZXRlIjpudWxsLCJTdHlsZSI6eyIkaWQiOiIzMTUiLCJTaGFwZSI6MSwiU2hhcGVUaGlja25lc3MiOjAsIkR1cmF0aW9uRm9ybWF0IjowLCJJbmNsdWRlTm9uV29ya2luZ0RheXNJbkR1cmF0aW9uIjpmYWxzZSwiUGVyY2VudGFnZUNvbXBsZXRlU3R5bGUiOnsiJGlkIjoiMzE2IiwiRm9udFNldHRpbmdzIjp7IiRpZCI6IjMxNyIsIkZvbnRTaXplIjoxMCwiRm9udE5hbWUiOiJDYWxpYnJpIiwiSXNCb2xkIjpmYWxzZSwiSXNJdGFsaWMiOmZhbHNlLCJJc1VuZGVybGluZWQiOmZhbHNlLCJQYXJlbnRTdHlsZSI6bnVsbH0sIkF1dG9TaXplIjowLCJGb3JlZ3JvdW5kIjp7IiRpZCI6IjMxOCIsIkNvbG9yIjp7IiRpZCI6IjMxOSIsIkEiOjI1NSwiUiI6MjMyLCJHIjoyMzIsIkIiOjIzMn19LCJNYXhXaWR0aCI6MjAwLjAsIk1heEhlaWdodCI6IkluZmluaXR5IiwiU21hcnRGb3JlZ3JvdW5kSXNBY3RpdmUiOmZhbHNlLCJIb3Jpem9udGFsQWxpZ25tZW50IjoxLCJWZXJ0aWNhbEFsaWdubWVudCI6MSwiU21hcnRGb3JlZ3JvdW5kIjpudWxsLCJCYWNrZ3JvdW5kRmlsbFR5cGUiOjAsIk1hcmdpbiI6eyIkaWQiOiIzMjAiLCJUb3AiOjAuMCwiTGVmdCI6MC4wLCJSaWdodCI6MC4wLCJCb3R0b20iOjAuMH0sIlBhZGRpbmciOnsiJGlkIjoiMzIxIiwiVG9wIjowLjAsIkxlZnQiOjAuMCwiUmlnaHQiOjAuMCwiQm90dG9tIjowLjB9LCJCYWNrZ3JvdW5kIjp7IiRpZCI6IjMyMiIsIkNvbG9yIjp7IiRpZCI6IjMyMyIsIkEiOjg5LCJSIjowLCJHIjowLCJCIjowfX0sIklzVmlzaWJsZSI6dHJ1ZSwiV2lkdGgiOjAuMCwiSGVpZ2h0IjowLjAsIkJvcmRlclN0eWxlIjp7IiRpZCI6IjMyNCIsIkxpbmVDb2xvciI6bnVsbCwiTGluZVdlaWdodCI6MC4wLCJMaW5lVHlwZSI6MCwiUGFyZW50U3R5bGUiOm51bGx9LCJQYXJlbnRTdHlsZSI6bnVsbH0sIkR1cmF0aW9uU3R5bGUiOnsiJGlkIjoiMzI1IiwiRm9udFNldHRpbmdzIjp7IiRpZCI6IjMyNiIsIkZvbnRTaXplIjoxMCwiRm9udE5hbWUiOiJDYWxpYnJpIiwiSXNCb2xkIjpmYWxzZSwiSXNJdGFsaWMiOmZhbHNlLCJJc1VuZGVybGluZWQiOmZhbHNlLCJQYXJlbnRTdHlsZSI6bnVsbH0sIkF1dG9TaXplIjowLCJGb3JlZ3JvdW5kIjp7IiRpZCI6IjMyNyIsIkNvbG9yIjp7IiRpZCI6IjMyOCIsIkEiOjI1NSwiUiI6MjM3LCJHIjoxMjUsIkIiOjQ5fX0sIk1heFdpZHRoIjoyMDAuMCwiTWF4SGVpZ2h0IjoiSW5maW5pdHkiLCJTbWFydEZvcmVncm91bmRJc0FjdGl2ZSI6ZmFsc2UsIkhvcml6b250YWxBbGlnbm1lbnQiOjAsIlZlcnRpY2FsQWxpZ25tZW50IjoxLCJTbWFydEZvcmVncm91bmQiOm51bGwsIkJhY2tncm91bmRGaWxsVHlwZSI6MCwiTWFyZ2luIjp7IiRpZCI6IjMyOSIsIlRvcCI6MC4wLCJMZWZ0IjowLjAsIlJpZ2h0IjowLjAsIkJvdHRvbSI6MC4wfSwiUGFkZGluZyI6eyIkaWQiOiIzMzAiLCJUb3AiOjAuMCwiTGVmdCI6MC4wLCJSaWdodCI6MC4wLCJCb3R0b20iOjAuMH0sIkJhY2tncm91bmQiOnsiJGlkIjoiMzMxIiwiQ29sb3IiOnsiJGlkIjoiMzMyIiwiQSI6MjU1LCJSIjoyMzcsIkciOjEyNSwiQiI6NDl9fSwiSXNWaXNpYmxlIjp0cnVlLCJXaWR0aCI6MC4wLCJIZWlnaHQiOjAuMCwiQm9yZGVyU3R5bGUiOnsiJGlkIjoiMzMzIiwiTGluZUNvbG9yIjpudWxsLCJMaW5lV2VpZ2h0IjowLjAsIkxpbmVUeXBlIjowLCJQYXJlbnRTdHlsZSI6bnVsbH0sIlBhcmVudFN0eWxlIjpudWxsfSwiSG9yaXpvbnRhbENvbm5lY3RvclN0eWxlIjp7IiRpZCI6IjMzNCIsIkxpbmVDb2xvciI6eyIkaWQiOiIzMzUiLCIkdHlwZSI6Ik5MUkUuQ29tbW9uLkRvbS5Tb2xpZENvbG9yQnJ1c2gsIE5MUkUuQ29tbW9uIiwiQ29sb3IiOnsiJGlkIjoiMzM2IiwiQSI6MjU1LCJSIjowLCJHIjowLCJCIjowfX0sIkxpbmVXZWlnaHQiOjAuMCwiTGluZVR5cGUiOjAsIlBhcmVudFN0eWxlIjpudWxsfSwiVmVydGljYWxDb25uZWN0b3JTdHlsZSI6eyIkaWQiOiIzMzciLCJMaW5lQ29sb3IiOnsiJGlkIjoiMzM4IiwiJHR5cGUiOiJOTFJFLkNvbW1vbi5Eb20uU29saWRDb2xvckJydXNoLCBOTFJFLkNvbW1vbiIsIkNvbG9yIjp7IiRpZCI6IjMzOSIsIkEiOjI1NSwiUiI6MCwiRyI6MCwiQiI6MH19LCJMaW5lV2VpZ2h0IjowLjAsIkxpbmVUeXBlIjowLCJQYXJlbnRTdHlsZSI6bnVsbH0sIk1hcmdpbiI6bnVsbCwiU3RhcnREYXRlUG9zaXRpb24iOjMsIkVuZERhdGVQb3NpdGlvbiI6MywiRGF0ZUlzVmlzaWJsZSI6dHJ1ZSwiVGl0bGVQb3NpdGlvbiI6NCwiRHVyYXRpb25Qb3NpdGlvbiI6NiwiUGVyY2VudGFnZUNvbXBsZXRlZFBvc2l0aW9uIjoyLCJWYXJpYW5jZVBvc2l0aW9uIjo2LCJTcGFjaW5nIjozLCJJc0JlbG93VGltZWJhbmQiOnRydWUsIlBlcmNlbnRhZ2VDb21wbGV0ZVNoYXBlT3BhY2l0eSI6MzUsIkJhc2VsaW5lU3R5bGUiOnsiJGlkIjoiMzQwIiwiU2hhcGVTdHlsZSI6eyIkaWQiOiIzNDEiLCJNYXJnaW4iOnsiJGlkIjoiMzQyIiwiVG9wIjowLjAsIkxlZnQiOjAuMCwiUmlnaHQiOjAuMCwiQm90dG9tIjowLjB9LCJQYWRkaW5nIjp7IiRpZCI6IjM0MyIsIlRvcCI6MC4wLCJMZWZ0IjowLjAsIlJpZ2h0IjowLjAsIkJvdHRvbSI6MC4wfSwiQmFja2dyb3VuZCI6eyIkaWQiOiIzNDQiLCJDb2xvciI6eyIkaWQiOiIzNDUiLCJBIjoxNTMsIlIiOjAsIkciOjAsIkIiOjB9fSwiSXNWaXNpYmxlIjp0cnVlLCJXaWR0aCI6MC4wLCJIZWlnaHQiOjAuMCwiQm9yZGVyU3R5bGUiOm51bGwsIlBhcmVudFN0eWxlIjpudWxsfSwiTWFyZ2luIjp7IiRpZCI6IjM0NiIsIlRvcCI6MC4wLCJMZWZ0IjowLjAsIlJpZ2h0IjowLjAsIkJvdHRvbSI6MC4wfSwiUGFkZGluZyI6eyIkaWQiOiIzNDciLCJUb3AiOjAuMCwiTGVmdCI6MC4wLCJSaWdodCI6MC4wLCJCb3R0b20iOjAuMH0sIkJhY2tncm91bmQiOm51bGwsIklzVmlzaWJsZSI6dHJ1ZSwiV2lkdGgiOjAuMCwiSGVpZ2h0IjowLjAsIkJvcmRlclN0eWxlIjpudWxsLCJQYXJlbnRTdHlsZSI6bnVsbH0sIlNoYXBlU3R5bGUiOnsiJGlkIjoiMzQ4IiwiTWFyZ2luIjp7IiRpZCI6IjM0OSIsIlRvcCI6MC4wLCJMZWZ0Ijo0LjAsIlJpZ2h0Ijo0LjAsIkJvdHRvbSI6MC4wfSwiUGFkZGluZyI6eyIkaWQiOiIzNTAiLCJUb3AiOjAuMCwiTGVmdCI6MC4wLCJSaWdodCI6MC4wLCJCb3R0b20iOjAuMH0sIkJhY2tncm91bmQiOnsiJGlkIjoiMzUxIiwiQ29sb3IiOnsiJGlkIjoiMzUyIiwiQSI6MjU1LCJSIjoyMzMsIkciOjExMywiQiI6NTB9fSwiSXNWaXNpYmxlIjp0cnVlLCJXaWR0aCI6NjMuMCwiSGVpZ2h0IjoxMC4wLCJCb3JkZXJTdHlsZSI6eyIkaWQiOiIzNTMiLCJMaW5lQ29sb3IiOnsiJGlkIjoiMzU0IiwiJHR5cGUiOiJOTFJFLkNvbW1vbi5Eb20uU29saWRDb2xvckJydXNoLCBOTFJFLkNvbW1vbiIsIkNvbG9yIjp7IiRpZCI6IjM1NSIsIkEiOjI1NSwiUiI6MjM0LCJHIjoyMiwiQiI6MzB9fSwiTGluZVdlaWdodCI6MC4wLCJMaW5lVHlwZSI6MCwiUGFyZW50U3R5bGUiOm51bGx9LCJQYXJlbnRTdHlsZSI6bnVsbH0sIlRpdGxlU3R5bGUiOnsiJGlkIjoiMzU2IiwiRm9udFNldHRpbmdzIjp7IiRpZCI6IjM1NyIsIkZvbnRTaXplIjoxMSwiRm9udE5hbWUiOiJDYWxpYnJpIiwiSXNCb2xkIjpmYWxzZSwiSXNJdGFsaWMiOmZhbHNlLCJJc1VuZGVybGluZWQiOmZhbHNlLCJQYXJlbnRTdHlsZSI6bnVsbH0sIkF1dG9TaXplIjowLCJGb3JlZ3JvdW5kIjp7IiRpZCI6IjM1OCIsIkNvbG9yIjp7IiRpZCI6IjM1OSIsIkEiOjI1NSwiUiI6MCwiRyI6MCwiQiI6MH19LCJNYXhXaWR0aCI6NzIwLjAsIk1heEhlaWdodCI6IkluZmluaXR5IiwiU21hcnRGb3JlZ3JvdW5kSXNBY3RpdmUiOmZhbHNlLCJIb3Jpem9udGFsQWxpZ25tZW50IjowLCJWZXJ0aWNhbEFsaWdubWVudCI6MSwiU21hcnRGb3JlZ3JvdW5kIjpudWxsLCJCYWNrZ3JvdW5kRmlsbFR5cGUiOjAsIk1hcmdpbiI6eyIkaWQiOiIzNjAiLCJUb3AiOjAuMCwiTGVmdCI6MC4wLCJSaWdodCI6MC4wLCJCb3R0b20iOjAuMH0sIlBhZGRpbmciOnsiJGlkIjoiMzYxIiwiVG9wIjowLjAsIkxlZnQiOjAuMCwiUmlnaHQiOjAuMCwiQm90dG9tIjowLjB9LCJCYWNrZ3JvdW5kIjp7IiRpZCI6IjM2MiIsIkNvbG9yIjp7IiRpZCI6IjM2MyIsIkEiOjAsIlIiOjI1NSwiRyI6MjU1LCJCIjoyNTV9fSwiSXNWaXNpYmxlIjp0cnVlLCJXaWR0aCI6MC4wLCJIZWlnaHQiOjAuMCwiQm9yZGVyU3R5bGUiOnsiJGlkIjoiMzY0IiwiTGluZUNvbG9yIjpudWxsLCJMaW5lV2VpZ2h0IjowLjAsIkxpbmVUeXBlIjowLCJQYXJlbnRTdHlsZSI6bnVsbH0sIlBhcmVudFN0eWxlIjpudWxsfSwiRGF0ZVN0eWxlIjp7IiRpZCI6IjM2NSIsIkZvbnRTZXR0aW5ncyI6eyIkaWQiOiIzNjYiLCJGb250U2l6ZSI6MTAsIkZvbnROYW1lIjoiQ2FsaWJyaSIsIklzQm9sZCI6ZmFsc2UsIklzSXRhbGljIjpmYWxzZSwiSXNVbmRlcmxpbmVkIjpmYWxzZSwiUGFyZW50U3R5bGUiOm51bGx9LCJBdXRvU2l6ZSI6MCwiRm9yZWdyb3VuZCI6eyIkaWQiOiIzNjciLCJDb2xvciI6eyIkaWQiOiIzNjgiLCJBIjoyNTUsIlIiOjE0LCJHIjo0MCwiQiI6NjV9fSwiTWF4V2lkdGgiOjIwMC4wLCJNYXhIZWlnaHQiOiJJbmZpbml0eSIsIlNtYXJ0Rm9yZWdyb3VuZElzQWN0aXZlIjpmYWxzZSwiSG9yaXpvbnRhbEFsaWdubWVudCI6MiwiVmVydGljYWxBbGlnbm1lbnQiOjEsIlNtYXJ0Rm9yZWdyb3VuZCI6bnVsbCwiQmFja2dyb3VuZEZpbGxUeXBlIjowLCJNYXJnaW4iOnsiJGlkIjoiMzY5IiwiVG9wIjowLjAsIkxlZnQiOjAuMCwiUmlnaHQiOjAuMCwiQm90dG9tIjowLjB9LCJQYWRkaW5nIjp7IiRpZCI6IjM3MCIsIlRvcCI6MC4wLCJMZWZ0IjowLjAsIlJpZ2h0IjowLjAsIkJvdHRvbSI6MC4wfSwiQmFja2dyb3VuZCI6eyIkaWQiOiIzNzEiLCJDb2xvciI6eyIkaWQiOiIzNzIiLCJBIjowLCJSIjoyNTUsIkciOjI1NSwiQiI6MjU1fX0sIklzVmlzaWJsZSI6dHJ1ZSwiV2lkdGgiOjAuMCwiSGVpZ2h0IjowLjAsIkJvcmRlclN0eWxlIjp7IiRpZCI6IjM3MyIsIkxpbmVDb2xvciI6bnVsbCwiTGluZVdlaWdodCI6MC4wLCJMaW5lVHlwZSI6MCwiUGFyZW50U3R5bGUiOm51bGx9LCJQYXJlbnRTdHlsZSI6bnVsbH0sIkRhdGVGb3JtYXQiOnsiJGlkIjoiMzc0IiwiRm9ybWF0U3RyaW5nIjoiTU1NIHl5eXkiLCJTZXBhcmF0b3IiOiIvIiwiVXNlSW50ZXJuYXRpb25hbERhdGVGb3JtYXQiOmZhbHNlLCJEYXRlSXNWaXNpYmxlIjp0cnVlLCJUaW1lSXNWaXNpYmxlIjpmYWxzZSwiSG91ckRpZ2l0cyI6MSwiQW1QbURlc2lnbmF0b3IiOjIsIlRyaW0wME1pbnV0ZXMiOmZhbHNlLCJMYXN0S25vd25WaXNpYmlsaXR5U3RhdGUiOm51bGx9LCJXZWVrTnVtYmVyaW5nIjp7IiRpZCI6IjM3NSIsIkZvcm1hdCI6MCwiSXNWaXNpYmxlIjpmYWxzZSwiTGFzdEtub3duVmlzaWJpbGl0eVN0YXRlIjpmYWxzZX0sIklzVmlzaWJsZSI6dHJ1ZSwiVmFyaWFuY2VTdHlsZSI6eyIkaWQiOiIzNzYiLCJUZXh0U3R5bGUiOnsiJGlkIjoiMzc3IiwiRm9udFNldHRpbmdzIjp7IiRpZCI6IjM3OCIsIkZvbnRTaXplIjoxMSwiRm9udE5hbWUiOiJDYWxpYnJpIiwiSXNCb2xkIjpmYWxzZSwiSXNJdGFsaWMiOmZhbHNlLCJJc1VuZGVybGluZWQiOmZhbHNlLCJQYXJlbnRTdHlsZSI6bnVsbH0sIkF1dG9TaXplIjowLCJGb3JlZ3JvdW5kIjp7IiRpZCI6IjM3OSIsIkNvbG9yIjp7IiRpZCI6IjM4MC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zODEiLCJUb3AiOjAuMCwiTGVmdCI6MC4wLCJSaWdodCI6MC4wLCJCb3R0b20iOjAuMH0sIlBhZGRpbmciOnsiJGlkIjoiMzgyIiwiVG9wIjowLjAsIkxlZnQiOjAuMCwiUmlnaHQiOjAuMCwiQm90dG9tIjowLjB9LCJCYWNrZ3JvdW5kIjp7IiRpZCI6IjM4MyIsIkNvbG9yIjp7IiRpZCI6IjM4NCIsIkEiOjAsIlIiOjAsIkciOjAsIkIiOjB9fSwiSXNWaXNpYmxlIjp0cnVlLCJXaWR0aCI6MC4wLCJIZWlnaHQiOjAuMCwiQm9yZGVyU3R5bGUiOnsiJGlkIjoiMzg1IiwiTGluZUNvbG9yIjpudWxsLCJMaW5lV2VpZ2h0IjowLjAsIkxpbmVUeXBlIjowLCJQYXJlbnRTdHlsZSI6bnVsbH0sIlBhcmVudFN0eWxlIjpudWxsfSwiUGFyZW50U3R5bGUiOm51bGx9LCJQYXJlbnRTdHlsZSI6bnVsbH0sIkluZGV4Ijo4LCJTbWFydER1cmF0aW9uQWN0aXZhdGVkIjpmYWxzZSwiRGF0ZUZvcm1hdCI6eyIkcmVmIjoiMzc0In0sIldlZWtOdW1iZXJpbmciOnsiJGlkIjoiMzg2IiwiRm9ybWF0IjowLCJJc1Zpc2libGUiOmZhbHNlLCJMYXN0S25vd25WaXNpYmlsaXR5U3RhdGUiOmZhbHNlfSwiQmFzZWxpbmVEYXRhIjp7IiRpZCI6IjM4NyIsIlN0YXJ0RGF0ZSI6IjIwMjctMDEtMjJUMDA6MDA6MDAiLCJFbmREYXRlIjoiMjAyNy0wMS0yOFQyMzo1OTowMCJ9LCJJZCI6Ijk4MjNjMThkLTRlYjItNDY3ZS04ZjViLTIwMWQ3ZjMwYzE5MiIsIkltcG9ydElkIjpudWxsLCJUaXRsZSI6IkZpbmFsIEludGVncmF0ZWQgdGVzdGluZyIsIk5vdGUiOm51bGwsIkh5cGVybGluayI6eyIkaWQiOiIzODgiLCJBZGRyZXNzIjoiIiwiU3ViQWRkcmVzcyI6IiJ9LCJJc0NoYW5nZWQiOmZhbHNlLCJJc05ldyI6ZmFsc2V9fV0sIl9taWxlc3RvbmVzIjpbXSwiSWQiOiIwMDAwMDAwMC0wMDAwLTAwMDAtMDAwMC0wMDAwMDAwMDAwMDAiLCJJc1NpbmdsZUl0ZW1Sb3ciOnRydWV9XSwiSW5kZXgiOjMsIklkIjoiZmNiMGJmMmQtYzFkNy00MDc5LWE4MGMtNzc1YTdkZDEyZDQzIiwiSGVhZGVyVGV4dCI6bnVsbCwiSXNEZWZhdWx0Ijp0cnVlLCJTdHlsZSI6eyIkaWQiOiIzODkiLCJIZWFkZXJTdHlsZSI6eyIkaWQiOiIzOTAiLCJUZXh0U3R5bGUiOnsiJGlkIjoiMzkxIiwiRm9udFNldHRpbmdzIjp7IiRpZCI6IjM5MiIsIkZvbnRTaXplIjoxMSwiRm9udE5hbWUiOiJDYWxpYnJpIiwiSXNCb2xkIjpmYWxzZSwiSXNJdGFsaWMiOmZhbHNlLCJJc1VuZGVybGluZWQiOmZhbHNlLCJQYXJlbnRTdHlsZSI6bnVsbH0sIkF1dG9TaXplIjoyLCJGb3JlZ3JvdW5kIjp7IiRpZCI6IjM5MyIsIkNvbG9yIjp7IiRpZCI6IjM5NCIsIkEiOjI1NSwiUiI6MCwiRyI6MCwiQiI6MH19LCJNYXhXaWR0aCI6IkluZmluaXR5IiwiTWF4SGVpZ2h0IjoiSW5maW5pdHkiLCJTbWFydEZvcmVncm91bmRJc0FjdGl2ZSI6ZmFsc2UsIkhvcml6b250YWxBbGlnbm1lbnQiOjAsIlZlcnRpY2FsQWxpZ25tZW50IjowLCJTbWFydEZvcmVncm91bmQiOm51bGwsIkJhY2tncm91bmRGaWxsVHlwZSI6MCwiTWFyZ2luIjp7IiRpZCI6IjM5NSIsIlRvcCI6MC4wLCJMZWZ0IjowLjAsIlJpZ2h0IjowLjAsIkJvdHRvbSI6MC4wfSwiUGFkZGluZyI6eyIkaWQiOiIzOTYiLCJUb3AiOjAuMCwiTGVmdCI6MC4wLCJSaWdodCI6MC4wLCJCb3R0b20iOjAuMH0sIkJhY2tncm91bmQiOnsiJGlkIjoiMzk3IiwiQ29sb3IiOnsiJGlkIjoiMzk4IiwiQSI6MjU1LCJSIjowLCJHIjowLCJCIjowfX0sIklzVmlzaWJsZSI6dHJ1ZSwiV2lkdGgiOjAuMCwiSGVpZ2h0IjowLjAsIkJvcmRlclN0eWxlIjpudWxsLCJQYXJlbnRTdHlsZSI6bnVsbH0sIlJlY3RhbmdsZVN0eWxlIjp7IiRpZCI6IjM5OSIsIk1hcmdpbiI6eyIkaWQiOiI0MDAiLCJUb3AiOjAuMCwiTGVmdCI6MC4wLCJSaWdodCI6MC4wLCJCb3R0b20iOjAuMH0sIlBhZGRpbmciOnsiJGlkIjoiNDAxIiwiVG9wIjowLjAsIkxlZnQiOjAuMCwiUmlnaHQiOjAuMCwiQm90dG9tIjowLjB9LCJCYWNrZ3JvdW5kIjp7IiRpZCI6IjQwMiIsIkNvbG9yIjp7IiRpZCI6IjQwMyIsIkEiOjYzLCJSIjoyMzMsIkciOjExMywiQiI6NTB9fSwiSXNWaXNpYmxlIjp0cnVlLCJXaWR0aCI6MC4wLCJIZWlnaHQiOjAuMCwiQm9yZGVyU3R5bGUiOnsiJGlkIjoiNDA0IiwiTGluZUNvbG9yIjp7IiRpZCI6IjQwNSIsIiR0eXBlIjoiTkxSRS5Db21tb24uRG9tLlNvbGlkQ29sb3JCcnVzaCwgTkxSRS5Db21tb24iLCJDb2xvciI6eyIkaWQiOiI0MDYiLCJBIjoyNTUsIlIiOjI1NSwiRyI6MjU1LCJCIjoyNTV9fSwiTGluZVdlaWdodCI6MC4wLCJMaW5lVHlwZSI6MCwiUGFyZW50U3R5bGUiOm51bGx9LCJQYXJlbnRTdHlsZSI6bnVsbH0sIk1hcmdpbiI6eyIkaWQiOiI0MDciLCJUb3AiOjAuMCwiTGVmdCI6MC4wLCJSaWdodCI6MC4wLCJCb3R0b20iOjAuMH0sIlBhZGRpbmciOnsiJGlkIjoiNDA4IiwiVG9wIjowLjAsIkxlZnQiOjAuMCwiUmlnaHQiOjAuMCwiQm90dG9tIjowLjB9LCJCYWNrZ3JvdW5kIjpudWxsLCJJc1Zpc2libGUiOnRydWUsIldpZHRoIjowLjAsIkhlaWdodCI6MC4wLCJCb3JkZXJTdHlsZSI6bnVsbCwiUGFyZW50U3R5bGUiOm51bGx9LCJCYWNrZ3JvdW5kU3R5bGUiOnsiJGlkIjoiNDA5IiwiTWFyZ2luIjp7IiRpZCI6IjQxMCIsIlRvcCI6MC4wLCJMZWZ0IjowLjAsIlJpZ2h0IjowLjAsIkJvdHRvbSI6MC4wfSwiUGFkZGluZyI6eyIkaWQiOiI0MTEiLCJUb3AiOjAuMCwiTGVmdCI6MC4wLCJSaWdodCI6MC4wLCJCb3R0b20iOjAuMH0sIkJhY2tncm91bmQiOnsiJGlkIjoiNDEyIiwiQ29sb3IiOnsiJGlkIjoiNDEzIiwiQSI6NTEsIlIiOjIwMCwiRyI6MjAwLCJCIjoyMDB9fSwiSXNWaXNpYmxlIjp0cnVlLCJXaWR0aCI6MC4wLCJIZWlnaHQiOjAuMCwiQm9yZGVyU3R5bGUiOnsiJGlkIjoiNDE0IiwiTGluZUNvbG9yIjp7IiRpZCI6IjQxNSIsIiR0eXBlIjoiTkxSRS5Db21tb24uRG9tLlNvbGlkQ29sb3JCcnVzaCwgTkxSRS5Db21tb24iLCJDb2xvciI6eyIkaWQiOiI0MTYiLCJBIjoyNTUsIlIiOjIzNCwiRyI6MjIsIkIiOjMwfX0sIkxpbmVXZWlnaHQiOjAuMCwiTGluZVR5cGUiOjAsIlBhcmVudFN0eWxlIjpudWxsfSwiUGFyZW50U3R5bGUiOm51bGx9LCJNYXJnaW4iOnsiJGlkIjoiNDE3IiwiVG9wIjowLjAsIkxlZnQiOjAuMCwiUmlnaHQiOjAuMCwiQm90dG9tIjowLjB9LCJQYWRkaW5nIjp7IiRpZCI6IjQxOCIsIlRvcCI6MC4wLCJMZWZ0IjowLjAsIlJpZ2h0IjowLjAsIkJvdHRvbSI6MC4wfSwiSXNWaXNpYmxlIjp0cnVlLCJXaWR0aCI6MC4wLCJIZWlnaHQiOjAuMCwiQm9yZGVyU3R5bGUiOnsiJGlkIjoiNDE5IiwiTGluZUNvbG9yIjpudWxsLCJMaW5lV2VpZ2h0IjowLjAsIkxpbmVUeXBlIjowLCJQYXJlbnRTdHlsZSI6bnVsbH0sIlBhcmVudFN0eWxlIjpudWxsfX1dLCJJZCI6ImI1OGQ5NDc2LTkzOTQtNDI5NC05M2I2LWNmYWVjNGU0ZmQ0MSIsIkluZGV4IjozLCJIZWFkZXJUZXh0IjoiTm8uIDEgLSBDcml0aWNhbCBQYXRoIFxyXG4oMCBkYXlzIFRGKSIsIlN0eWxlIjp7IiRpZCI6IjQyMCIsIlN0eWxlSWQiOiI5ODUxM2UxMC01NTFjLTRmMzAtYWMxMS1hMDY5MGU5MDMxMzQiLCJIZWFkZXJTdHlsZSI6eyIkaWQiOiI0MjEiLCJUZXh0SXNWZXJ0aWNhbCI6ZmFsc2UsIlRleHRTdHlsZSI6eyIkaWQiOiI0MjIiLCJGb250U2V0dGluZ3MiOnsiJGlkIjoiNDIzIiwiRm9udFNpemUiOjExLCJGb250TmFtZSI6IkNhbGlicmkiLCJJc0JvbGQiOmZhbHNlLCJJc0l0YWxpYyI6ZmFsc2UsIklzVW5kZXJsaW5lZCI6ZmFsc2UsIlBhcmVudFN0eWxlIjpudWxsfSwiQXV0b1NpemUiOjIsIkZvcmVncm91bmQiOnsiJGlkIjoiNDI0IiwiQ29sb3IiOnsiJGlkIjoiNDI1IiwiQSI6MjU1LCJSIjoyNTUsIkciOjI1NSwiQiI6MjU1fX0sIk1heFdpZHRoIjoiSW5maW5pdHkiLCJNYXhIZWlnaHQiOiJJbmZpbml0eSIsIlNtYXJ0Rm9yZWdyb3VuZElzQWN0aXZlIjpmYWxzZSwiSG9yaXpvbnRhbEFsaWdubWVudCI6MCwiVmVydGljYWxBbGlnbm1lbnQiOjAsIlNtYXJ0Rm9yZWdyb3VuZCI6bnVsbCwiQmFja2dyb3VuZEZpbGxUeXBlIjowLCJNYXJnaW4iOnsiJGlkIjoiNDI2IiwiVG9wIjowLjAsIkxlZnQiOjAuMCwiUmlnaHQiOjAuMCwiQm90dG9tIjowLjB9LCJQYWRkaW5nIjp7IiRpZCI6IjQyNyIsIlRvcCI6MC4wLCJMZWZ0IjowLjAsIlJpZ2h0IjowLjAsIkJvdHRvbSI6MC4wfSwiQmFja2dyb3VuZCI6eyIkaWQiOiI0MjgiLCJDb2xvciI6eyIkaWQiOiI0MjkiLCJBIjoyNTUsIlIiOjI1NSwiRyI6MjU1LCJCIjoyNTV9fSwiSXNWaXNpYmxlIjp0cnVlLCJXaWR0aCI6MC4wLCJIZWlnaHQiOjAuMCwiQm9yZGVyU3R5bGUiOm51bGwsIlBhcmVudFN0eWxlIjpudWxsfSwiUmVjdGFuZ2xlU3R5bGUiOnsiJGlkIjoiNDMwIiwiTWFyZ2luIjp7IiRpZCI6IjQzMSIsIlRvcCI6MC4wLCJMZWZ0IjowLjAsIlJpZ2h0IjowLjAsIkJvdHRvbSI6MC4wfSwiUGFkZGluZyI6eyIkaWQiOiI0MzIiLCJUb3AiOjAuMCwiTGVmdCI6MC4wLCJSaWdodCI6MC4wLCJCb3R0b20iOjAuMH0sIkJhY2tncm91bmQiOnsiJGlkIjoiNDMzIiwiQ29sb3IiOnsiJGlkIjoiNDM0IiwiQSI6MjU1LCJSIjoyMzMsIkciOjExMywiQiI6NTB9fSwiSXNWaXNpYmxlIjp0cnVlLCJXaWR0aCI6MC4wLCJIZWlnaHQiOjAuMCwiQm9yZGVyU3R5bGUiOnsiJGlkIjoiNDM1IiwiTGluZUNvbG9yIjp7IiRpZCI6IjQzNiIsIiR0eXBlIjoiTkxSRS5Db21tb24uRG9tLlNvbGlkQ29sb3JCcnVzaCwgTkxSRS5Db21tb24iLCJDb2xvciI6eyIkaWQiOiI0MzciLCJBIjoyNTUsIlIiOjI1NSwiRyI6MjU1LCJCIjoyNTV9fSwiTGluZVdlaWdodCI6MC4wLCJMaW5lVHlwZSI6MCwiUGFyZW50U3R5bGUiOm51bGx9LCJQYXJlbnRTdHlsZSI6bnVsbH0sIk1hcmdpbiI6eyIkaWQiOiI0MzgiLCJUb3AiOjAuMCwiTGVmdCI6MC4wLCJSaWdodCI6MC4wLCJCb3R0b20iOjAuMH0sIlBhZGRpbmciOnsiJGlkIjoiNDM5IiwiVG9wIjowLjAsIkxlZnQiOjAuMCwiUmlnaHQiOjAuMCwiQm90dG9tIjowLjB9LCJCYWNrZ3JvdW5kIjpudWxsLCJJc1Zpc2libGUiOnRydWUsIldpZHRoIjowLjAsIkhlaWdodCI6MC4wLCJCb3JkZXJTdHlsZSI6bnVsbCwiUGFyZW50U3R5bGUiOm51bGx9LCJCYWNrZ3JvdW5kU3R5bGUiOnsiJGlkIjoiNDQwIiwiTWFyZ2luIjp7IiRpZCI6IjQ0MSIsIlRvcCI6MC4wLCJMZWZ0IjowLjAsIlJpZ2h0IjowLjAsIkJvdHRvbSI6MC4wfSwiUGFkZGluZyI6eyIkaWQiOiI0NDIiLCJUb3AiOjAuMCwiTGVmdCI6MC4wLCJSaWdodCI6MC4wLCJCb3R0b20iOjAuMH0sIkJhY2tncm91bmQiOnsiJGlkIjoiNDQzIiwiQ29sb3IiOnsiJGlkIjoiNDQ0IiwiQSI6NTEsIlIiOjIwMCwiRyI6MjAwLCJCIjoyMDB9fSwiSXNWaXNpYmxlIjp0cnVlLCJXaWR0aCI6MC4wLCJIZWlnaHQiOjAuMCwiQm9yZGVyU3R5bGUiOnsiJGlkIjoiNDQ1IiwiTGluZUNvbG9yIjp7IiRpZCI6IjQ0NiIsIiR0eXBlIjoiTkxSRS5Db21tb24uRG9tLlNvbGlkQ29sb3JCcnVzaCwgTkxSRS5Db21tb24iLCJDb2xvciI6eyIkaWQiOiI0NDciLCJBIjoyNTUsIlIiOjIzNCwiRyI6MjIsIkIiOjMwfX0sIkxpbmVXZWlnaHQiOjAuMCwiTGluZVR5cGUiOjAsIlBhcmVudFN0eWxlIjpudWxsfSwiUGFyZW50U3R5bGUiOm51bGx9LCJJc0Fib3ZlVGltZWJhbmQiOmZhbHNlLCJTcGFjaW5nIjozLCJEZWZhdWx0U3dpbWxhbmVUYXNrU3R5bGUiOnsiJGlkIjoiNDQ4IiwiJHR5cGUiOiJOTFJFLkNvbW1vbi5Eb20uU3R5bGVzLkV4cGxpY2l0U2V0YWJsZVRhc2tTdHlsZSwgTkxSRS5Db21tb24iLCJTaGFwZSI6MSwiU2hhcGVUaGlja25lc3MiOjAsIkR1cmF0aW9uRm9ybWF0IjowLCJJbmNsdWRlTm9uV29ya2luZ0RheXNJbkR1cmF0aW9uIjpmYWxzZSwiUGVyY2VudGFnZUNvbXBsZXRlU3R5bGUiOnsiJGlkIjoiNDQ5IiwiRm9udFNldHRpbmdzIjp7IiRpZCI6IjQ1MCIsIkZvbnRTaXplIjoxMCwiRm9udE5hbWUiOiJDYWxpYnJpIiwiSXNCb2xkIjpmYWxzZSwiSXNJdGFsaWMiOmZhbHNlLCJJc1VuZGVybGluZWQiOmZhbHNlLCJQYXJlbnRTdHlsZSI6bnVsbH0sIkF1dG9TaXplIjowLCJGb3JlZ3JvdW5kIjp7IiRpZCI6IjQ1MSIsIkNvbG9yIjp7IiRpZCI6IjQ1MiIsIkEiOjI1NSwiUiI6MjMyLCJHIjoyMzIsIkIiOjIzMn19LCJNYXhXaWR0aCI6MjAwLjAsIk1heEhlaWdodCI6IkluZmluaXR5IiwiU21hcnRGb3JlZ3JvdW5kSXNBY3RpdmUiOmZhbHNlLCJIb3Jpem9udGFsQWxpZ25tZW50IjoxLCJWZXJ0aWNhbEFsaWdubWVudCI6MSwiU21hcnRGb3JlZ3JvdW5kIjpudWxsLCJCYWNrZ3JvdW5kRmlsbFR5cGUiOjAsIk1hcmdpbiI6eyIkaWQiOiI0NTMiLCJUb3AiOjAuMCwiTGVmdCI6MC4wLCJSaWdodCI6MC4wLCJCb3R0b20iOjAuMH0sIlBhZGRpbmciOnsiJGlkIjoiNDU0IiwiVG9wIjowLjAsIkxlZnQiOjAuMCwiUmlnaHQiOjAuMCwiQm90dG9tIjowLjB9LCJCYWNrZ3JvdW5kIjp7IiRpZCI6IjQ1NSIsIkNvbG9yIjp7IiRpZCI6IjQ1NiIsIkEiOjg5LCJSIjowLCJHIjowLCJCIjowfX0sIklzVmlzaWJsZSI6dHJ1ZSwiV2lkdGgiOjAuMCwiSGVpZ2h0IjowLjAsIkJvcmRlclN0eWxlIjp7IiRpZCI6IjQ1NyIsIkxpbmVDb2xvciI6bnVsbCwiTGluZVdlaWdodCI6MC4wLCJMaW5lVHlwZSI6MCwiUGFyZW50U3R5bGUiOm51bGx9LCJQYXJlbnRTdHlsZSI6bnVsbH0sIkR1cmF0aW9uU3R5bGUiOnsiJGlkIjoiNDU4IiwiRm9udFNldHRpbmdzIjp7IiRpZCI6IjQ1OSIsIkZvbnRTaXplIjoxMCwiRm9udE5hbWUiOiJDYWxpYnJpIiwiSXNCb2xkIjpmYWxzZSwiSXNJdGFsaWMiOmZhbHNlLCJJc1VuZGVybGluZWQiOmZhbHNlLCJQYXJlbnRTdHlsZSI6bnVsbH0sIkF1dG9TaXplIjowLCJGb3JlZ3JvdW5kIjp7IiRpZCI6IjQ2MCIsIkNvbG9yIjp7IiRpZCI6IjQ2MSIsIkEiOjI1NSwiUiI6MjM3LCJHIjoxMjUsIkIiOjQ5fX0sIk1heFdpZHRoIjoyMDAuMCwiTWF4SGVpZ2h0IjoiSW5maW5pdHkiLCJTbWFydEZvcmVncm91bmRJc0FjdGl2ZSI6ZmFsc2UsIkhvcml6b250YWxBbGlnbm1lbnQiOjAsIlZlcnRpY2FsQWxpZ25tZW50IjoxLCJTbWFydEZvcmVncm91bmQiOm51bGwsIkJhY2tncm91bmRGaWxsVHlwZSI6MCwiTWFyZ2luIjp7IiRpZCI6IjQ2MiIsIlRvcCI6MC4wLCJMZWZ0IjowLjAsIlJpZ2h0IjowLjAsIkJvdHRvbSI6MC4wfSwiUGFkZGluZyI6eyIkaWQiOiI0NjMiLCJUb3AiOjAuMCwiTGVmdCI6MC4wLCJSaWdodCI6MC4wLCJCb3R0b20iOjAuMH0sIkJhY2tncm91bmQiOnsiJGlkIjoiNDY0IiwiQ29sb3IiOnsiJGlkIjoiNDY1IiwiQSI6MjU1LCJSIjoyMzcsIkciOjEyNSwiQiI6NDl9fSwiSXNWaXNpYmxlIjp0cnVlLCJXaWR0aCI6MC4wLCJIZWlnaHQiOjAuMCwiQm9yZGVyU3R5bGUiOnsiJGlkIjoiNDY2IiwiTGluZUNvbG9yIjpudWxsLCJMaW5lV2VpZ2h0IjowLjAsIkxpbmVUeXBlIjowLCJQYXJlbnRTdHlsZSI6bnVsbH0sIlBhcmVudFN0eWxlIjpudWxsfSwiSG9yaXpvbnRhbENvbm5lY3RvclN0eWxlIjp7IiRpZCI6IjQ2NyIsIkxpbmVDb2xvciI6eyIkaWQiOiI0NjgiLCIkdHlwZSI6Ik5MUkUuQ29tbW9uLkRvbS5Tb2xpZENvbG9yQnJ1c2gsIE5MUkUuQ29tbW9uIiwiQ29sb3IiOnsiJGlkIjoiNDY5IiwiQSI6MjU1LCJSIjowLCJHIjowLCJCIjowfX0sIkxpbmVXZWlnaHQiOjAuMCwiTGluZVR5cGUiOjAsIlBhcmVudFN0eWxlIjpudWxsfSwiVmVydGljYWxDb25uZWN0b3JTdHlsZSI6eyIkaWQiOiI0NzAiLCJMaW5lQ29sb3IiOnsiJGlkIjoiNDcxIiwiJHR5cGUiOiJOTFJFLkNvbW1vbi5Eb20uU29saWRDb2xvckJydXNoLCBOTFJFLkNvbW1vbiIsIkNvbG9yIjp7IiRpZCI6IjQ3MiIsIkEiOjI1NSwiUiI6MCwiRyI6MCwiQiI6MH19LCJMaW5lV2VpZ2h0IjowLjAsIkxpbmVUeXBlIjowLCJQYXJlbnRTdHlsZSI6bnVsbH0sIk1hcmdpbiI6bnVsbCwiU3RhcnREYXRlUG9zaXRpb24iOjMsIkVuZERhdGVQb3NpdGlvbiI6MywiRGF0ZUlzVmlzaWJsZSI6dHJ1ZSwiVGl0bGVQb3NpdGlvbiI6NCwiRHVyYXRpb25Qb3NpdGlvbiI6NiwiUGVyY2VudGFnZUNvbXBsZXRlZFBvc2l0aW9uIjoyLCJWYXJpYW5jZVBvc2l0aW9uIjo2LCJTcGFjaW5nIjozLCJJc0JlbG93VGltZWJhbmQiOmZhbHNlLCJQZXJjZW50YWdlQ29tcGxldGVTaGFwZU9wYWNpdHkiOjM1LCJCYXNlbGluZVN0eWxlIjp7IiRpZCI6IjQ3MyIsIlNoYXBlU3R5bGUiOnsiJGlkIjoiNDc0IiwiTWFyZ2luIjp7IiRpZCI6IjQ3NSIsIlRvcCI6MC4wLCJMZWZ0IjowLjAsIlJpZ2h0IjowLjAsIkJvdHRvbSI6MC4wfSwiUGFkZGluZyI6eyIkaWQiOiI0NzYiLCJUb3AiOjAuMCwiTGVmdCI6MC4wLCJSaWdodCI6MC4wLCJCb3R0b20iOjAuMH0sIkJhY2tncm91bmQiOnsiJGlkIjoiNDc3IiwiQ29sb3IiOnsiJGlkIjoiNDc4IiwiQSI6MTUzLCJSIjowLCJHIjowLCJCIjowfX0sIklzVmlzaWJsZSI6dHJ1ZSwiV2lkdGgiOjAuMCwiSGVpZ2h0IjowLjAsIkJvcmRlclN0eWxlIjp7IiRpZCI6IjQ3OSIsIkxpbmVDb2xvciI6bnVsbCwiTGluZVdlaWdodCI6MC4wLCJMaW5lVHlwZSI6MCwiUGFyZW50U3R5bGUiOm51bGx9LCJQYXJlbnRTdHlsZSI6bnVsbH0sIk1hcmdpbiI6eyIkaWQiOiI0ODAiLCJUb3AiOjAuMCwiTGVmdCI6MC4wLCJSaWdodCI6MC4wLCJCb3R0b20iOjAuMH0sIlBhZGRpbmciOnsiJGlkIjoiNDgxIiwiVG9wIjowLjAsIkxlZnQiOjAuMCwiUmlnaHQiOjAuMCwiQm90dG9tIjowLjB9LCJCYWNrZ3JvdW5kIjpudWxsLCJJc1Zpc2libGUiOnRydWUsIldpZHRoIjowLjAsIkhlaWdodCI6MC4wLCJCb3JkZXJTdHlsZSI6bnVsbCwiUGFyZW50U3R5bGUiOm51bGx9LCJTaGFwZVN0eWxlIjp7IiRpZCI6IjQ4MiIsIk1hcmdpbiI6eyIkaWQiOiI0ODMiLCJUb3AiOjAuMCwiTGVmdCI6NC4wLCJSaWdodCI6NC4wLCJCb3R0b20iOjAuMH0sIlBhZGRpbmciOnsiJGlkIjoiNDg0IiwiVG9wIjowLjAsIkxlZnQiOjAuMCwiUmlnaHQiOjAuMCwiQm90dG9tIjowLjB9LCJCYWNrZ3JvdW5kIjp7IiRpZCI6IjQ4NSIsIkNvbG9yIjp7IiRpZCI6IjQ4NiIsIkEiOjI1NSwiUiI6MjMzLCJHIjoxMTMsIkIiOjUwfX0sIklzVmlzaWJsZSI6dHJ1ZSwiV2lkdGgiOjAuMCwiSGVpZ2h0IjoxMC4wLCJCb3JkZXJTdHlsZSI6eyIkaWQiOiI0ODciLCJMaW5lQ29sb3IiOnsiJGlkIjoiNDg4IiwiJHR5cGUiOiJOTFJFLkNvbW1vbi5Eb20uU29saWRDb2xvckJydXNoLCBOTFJFLkNvbW1vbiIsIkNvbG9yIjp7IiRpZCI6IjQ4OSIsIkEiOjI1NSwiUiI6MjM0LCJHIjoyMiwiQiI6MzB9fSwiTGluZVdlaWdodCI6MC4wLCJMaW5lVHlwZSI6MCwiUGFyZW50U3R5bGUiOm51bGx9LCJQYXJlbnRTdHlsZSI6bnVsbH0sIlRpdGxlU3R5bGUiOnsiJGlkIjoiNDkwIiwiRm9udFNldHRpbmdzIjp7IiRpZCI6IjQ5MSIsIkZvbnRTaXplIjoxMSwiRm9udE5hbWUiOiJDYWxpYnJpIiwiSXNCb2xkIjpmYWxzZSwiSXNJdGFsaWMiOmZhbHNlLCJJc1VuZGVybGluZWQiOmZhbHNlLCJQYXJlbnRTdHlsZSI6bnVsbH0sIkF1dG9TaXplIjowLCJGb3JlZ3JvdW5kIjp7IiRpZCI6IjQ5MiIsIkNvbG9yIjp7IiRpZCI6IjQ5My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0OTQiLCJUb3AiOjAuMCwiTGVmdCI6MC4wLCJSaWdodCI6MC4wLCJCb3R0b20iOjAuMH0sIlBhZGRpbmciOnsiJGlkIjoiNDk1IiwiVG9wIjowLjAsIkxlZnQiOjAuMCwiUmlnaHQiOjAuMCwiQm90dG9tIjowLjB9LCJCYWNrZ3JvdW5kIjp7IiRpZCI6IjQ5NiIsIkNvbG9yIjp7IiRpZCI6IjQ5NyIsIkEiOjI1NSwiUiI6MCwiRyI6MCwiQiI6MH19LCJJc1Zpc2libGUiOnRydWUsIldpZHRoIjowLjAsIkhlaWdodCI6MC4wLCJCb3JkZXJTdHlsZSI6eyIkaWQiOiI0OTgiLCJMaW5lQ29sb3IiOm51bGwsIkxpbmVXZWlnaHQiOjAuMCwiTGluZVR5cGUiOjAsIlBhcmVudFN0eWxlIjpudWxsfSwiUGFyZW50U3R5bGUiOm51bGx9LCJEYXRlU3R5bGUiOnsiJGlkIjoiNDk5IiwiRm9udFNldHRpbmdzIjp7IiRpZCI6IjUwMCIsIkZvbnRTaXplIjoxMCwiRm9udE5hbWUiOiJDYWxpYnJpIiwiSXNCb2xkIjpmYWxzZSwiSXNJdGFsaWMiOmZhbHNlLCJJc1VuZGVybGluZWQiOmZhbHNlLCJQYXJlbnRTdHlsZSI6bnVsbH0sIkF1dG9TaXplIjowLCJGb3JlZ3JvdW5kIjp7IiRpZCI6IjUwMSIsIkNvbG9yIjp7IiRpZCI6IjUwMiIsIkEiOjI1NSwiUiI6MTQsIkciOjQwLCJCIjo2NX19LCJNYXhXaWR0aCI6MjAwLjAsIk1heEhlaWdodCI6IkluZmluaXR5IiwiU21hcnRGb3JlZ3JvdW5kSXNBY3RpdmUiOmZhbHNlLCJIb3Jpem9udGFsQWxpZ25tZW50IjoyLCJWZXJ0aWNhbEFsaWdubWVudCI6MSwiU21hcnRGb3JlZ3JvdW5kIjpudWxsLCJCYWNrZ3JvdW5kRmlsbFR5cGUiOjAsIk1hcmdpbiI6eyIkaWQiOiI1MDMiLCJUb3AiOjAuMCwiTGVmdCI6MC4wLCJSaWdodCI6MC4wLCJCb3R0b20iOjAuMH0sIlBhZGRpbmciOnsiJGlkIjoiNTA0IiwiVG9wIjowLjAsIkxlZnQiOjAuMCwiUmlnaHQiOjAuMCwiQm90dG9tIjowLjB9LCJCYWNrZ3JvdW5kIjp7IiRpZCI6IjUwNSIsIkNvbG9yIjp7IiRpZCI6IjUwNiIsIkEiOjI1NSwiUiI6MTQsIkciOjQwLCJCIjo2NX19LCJJc1Zpc2libGUiOnRydWUsIldpZHRoIjowLjAsIkhlaWdodCI6MC4wLCJCb3JkZXJTdHlsZSI6eyIkaWQiOiI1MDciLCJMaW5lQ29sb3IiOm51bGwsIkxpbmVXZWlnaHQiOjAuMCwiTGluZVR5cGUiOjAsIlBhcmVudFN0eWxlIjpudWxsfSwiUGFyZW50U3R5bGUiOm51bGx9LCJEYXRlRm9ybWF0Ijp7IiRpZCI6IjUwOC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1MDkiLCJGb3JtYXQiOjAsIklzVmlzaWJsZSI6ZmFsc2UsIkxhc3RLbm93blZpc2liaWxpdHlTdGF0ZSI6ZmFsc2V9LCJJc1Zpc2libGUiOnRydWUsIlZhcmlhbmNlU3R5bGUiOnsiJGlkIjoiNTEwIiwiVGV4dFN0eWxlIjp7IiRpZCI6IjUxMSIsIkZvbnRTZXR0aW5ncyI6eyIkaWQiOiI1MTIiLCJGb250U2l6ZSI6MTEsIkZvbnROYW1lIjoiQ2FsaWJyaSIsIklzQm9sZCI6ZmFsc2UsIklzSXRhbGljIjpmYWxzZSwiSXNVbmRlcmxpbmVkIjpmYWxzZSwiUGFyZW50U3R5bGUiOm51bGx9LCJBdXRvU2l6ZSI6MCwiRm9yZWdyb3VuZCI6eyIkaWQiOiI1MTMiLCJDb2xvciI6eyIkaWQiOiI1MTQ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NTE1IiwiVG9wIjowLjAsIkxlZnQiOjAuMCwiUmlnaHQiOjAuMCwiQm90dG9tIjowLjB9LCJQYWRkaW5nIjp7IiRpZCI6IjUxNiIsIlRvcCI6MC4wLCJMZWZ0IjowLjAsIlJpZ2h0IjowLjAsIkJvdHRvbSI6MC4wfSwiQmFja2dyb3VuZCI6eyIkaWQiOiI1MTciLCJDb2xvciI6eyIkaWQiOiI1MTgiLCJBIjowLCJSIjowLCJHIjowLCJCIjowfX0sIklzVmlzaWJsZSI6dHJ1ZSwiV2lkdGgiOjAuMCwiSGVpZ2h0IjowLjAsIkJvcmRlclN0eWxlIjp7IiRpZCI6IjUxOSIsIkxpbmVDb2xvciI6bnVsbCwiTGluZVdlaWdodCI6MC4wLCJMaW5lVHlwZSI6MCwiUGFyZW50U3R5bGUiOm51bGx9LCJQYXJlbnRTdHlsZSI6bnVsbH0sIlBhcmVudFN0eWxlIjpudWxsfSwiUGFyZW50U3R5bGUiOm51bGwsIl9leHBsaWNpdGx5U2V0Ijp7IiRpZCI6IjUyMCIsIlNoYXBlU3R5bGUiOmZhbHNlLCJUaXRsZVN0eWxlIjpmYWxzZSwiRGF0ZVN0eWxlIjpmYWxzZSwiVmFyaWFuY2VTdHlsZSI6ZmFsc2UsIkhvcml6b250YWxDb25uZWN0b3JTdHlsZSI6ZmFsc2UsIlZlcnRpY2FsQ29ubmVjdG9yU3R5bGUiOmZhbHNlLCJQZXJjZW50YWdlQ29tcGxldGVTaGFwZU9wYWNpdHkiOmZhbHNlLCJTaGFwZSI6ZmFsc2UsIlNoYXBlVGhpY2tuZXNzIjpmYWxzZSwiRHVyYXRpb25Gb3JtYXQiOmZhbHNlLCJJbmNsdWRlTm9uV29ya2luZ0RheXNJbkR1cmF0aW9uIjpmYWxzZSwiTWFyZ2luIjpmYWxzZSwiU3RhcnREYXRlUG9zaXRpb24iOmZhbHNlLCJFbmREYXRlUG9zaXRpb24iOmZhbHNlLCJUaXRsZVBvc2l0aW9uIjpmYWxzZSwiRHVyYXRpb25Qb3NpdGlvbiI6ZmFsc2UsIlBlcmNlbnRhZ2VDb21wbGV0ZWRQb3NpdGlvbiI6ZmFsc2UsIlZhcmlhbmNlUG9zaXRpb24iOmZhbHNlLCJTcGFjaW5nIjpmYWxzZSwiSXNCZWxvd1RpbWViYW5kIjpmYWxzZSwiRGF0ZUZvcm1hdCI6ZmFsc2UsIldlZWtOdW1iZXJpbmciOmZhbHNlLCJJc1Zpc2libGUiOmZhbHNlfX0sIkRlZmF1bHRTd2ltbGFuZU1vdFN0eWxlIjp7IiRpZCI6IjUyMSIsIlNoYXBlIjoxLCJDb25uZWN0b3JNYXJnaW4iOnsiJGlkIjoiNTIyIiwiVG9wIjowLjAsIkxlZnQiOjIuMCwiUmlnaHQiOjIuMCwiQm90dG9tIjowLjB9LCJDb25uZWN0b3JTdHlsZSI6eyIkaWQiOiI1MjMiLCJMaW5lQ29sb3IiOnsiJGlkIjoiNTI0IiwiJHR5cGUiOiJOTFJFLkNvbW1vbi5Eb20uU29saWRDb2xvckJydXNoLCBOTFJFLkNvbW1vbiIsIkNvbG9yIjp7IiRpZCI6IjUyNSIsIkEiOjEyNywiUiI6MTI4LCJHIjo1MywiQiI6MTR9fSwiTGluZVdlaWdodCI6MS4wLCJMaW5lVHlwZSI6MCwiUGFyZW50U3R5bGUiOm51bGx9LCJJc0JlbG93VGltZWJhbmQiOmZhbHNlLCJQb3NpdGlvbk9uVGFzayI6MSwiSGlkZURhdGUiOmZhbHNlLCJTaGFwZVNpemUiOjAsIlNwYWNpbmciOjAuMCwiUGFkZGluZyI6eyIkaWQiOiI1MjYiLCJUb3AiOjUuMCwiTGVmdCI6My4wLCJSaWdodCI6MC4wLCJCb3R0b20iOjIuMH0sIlNoYXBlU3R5bGUiOnsiJGlkIjoiNTI3IiwiTWFyZ2luIjp7IiRpZCI6IjUyOCIsIlRvcCI6MC4wLCJMZWZ0IjowLjAsIlJpZ2h0IjowLjAsIkJvdHRvbSI6MC4wfSwiUGFkZGluZyI6eyIkaWQiOiI1MjkiLCJUb3AiOjAuMCwiTGVmdCI6MC4wLCJSaWdodCI6MC4wLCJCb3R0b20iOjAuMH0sIkJhY2tncm91bmQiOnsiJGlkIjoiNTMwIiwiQ29sb3IiOnsiJGlkIjoiNTMxIiwiQSI6MjU1LCJSIjoxMjgsIkciOjUzLCJCIjoxNH19LCJJc1Zpc2libGUiOnRydWUsIldpZHRoIjoxMi4wLCJIZWlnaHQiOjE0LjAsIkJvcmRlclN0eWxlIjp7IiRpZCI6IjUzMiIsIkxpbmVDb2xvciI6eyIkaWQiOiI1MzMiLCIkdHlwZSI6Ik5MUkUuQ29tbW9uLkRvbS5Tb2xpZENvbG9yQnJ1c2gsIE5MUkUuQ29tbW9uIiwiQ29sb3IiOnsiJGlkIjoiNTM0IiwiQSI6MjU1LCJSIjoyNTUsIkciOjI1NSwiQiI6MjU1fX0sIkxpbmVXZWlnaHQiOjAuMCwiTGluZVR5cGUiOjAsIlBhcmVudFN0eWxlIjpudWxsfSwiUGFyZW50U3R5bGUiOm51bGx9LCJUaXRsZVN0eWxlIjp7IiRpZCI6IjUzNSIsIkZvbnRTZXR0aW5ncyI6eyIkaWQiOiI1MzYiLCJGb250U2l6ZSI6MTEsIkZvbnROYW1lIjoiQ2FsaWJyaSIsIklzQm9sZCI6ZmFsc2UsIklzSXRhbGljIjpmYWxzZSwiSXNVbmRlcmxpbmVkIjpmYWxzZSwiUGFyZW50U3R5bGUiOm51bGx9LCJBdXRvU2l6ZSI6MCwiRm9yZWdyb3VuZCI6eyIkaWQiOiI1MzciLCJDb2xvciI6eyIkaWQiOiI1MzgiLCJBIjoyNTUsIlIiOjAsIkciOjAsIkIiOjB9fSwiTWF4V2lkdGgiOjIwMC4wLCJNYXhIZWlnaHQiOiJJbmZpbml0eSIsIlNtYXJ0Rm9yZWdyb3VuZElzQWN0aXZlIjpmYWxzZSwiSG9yaXpvbnRhbEFsaWdubWVudCI6MSwiVmVydGljYWxBbGlnbm1lbnQiOjEsIlNtYXJ0Rm9yZWdyb3VuZCI6bnVsbCwiQmFja2dyb3VuZEZpbGxUeXBlIjowLCJNYXJnaW4iOnsiJGlkIjoiNTM5IiwiVG9wIjowLjAsIkxlZnQiOjAuMCwiUmlnaHQiOjAuMCwiQm90dG9tIjowLjB9LCJQYWRkaW5nIjp7IiRpZCI6IjU0MCIsIlRvcCI6MC4wLCJMZWZ0IjowLjAsIlJpZ2h0IjowLjAsIkJvdHRvbSI6MC4wfSwiQmFja2dyb3VuZCI6eyIkaWQiOiI1NDEiLCJDb2xvciI6eyIkaWQiOiI1NDIiLCJBIjoyNTUsIlIiOjAsIkciOjAsIkIiOjB9fSwiSXNWaXNpYmxlIjp0cnVlLCJXaWR0aCI6MC4wLCJIZWlnaHQiOjAuMCwiQm9yZGVyU3R5bGUiOnsiJGlkIjoiNTQzIiwiTGluZUNvbG9yIjpudWxsLCJMaW5lV2VpZ2h0IjowLjAsIkxpbmVUeXBlIjowLCJQYXJlbnRTdHlsZSI6bnVsbH0sIlBhcmVudFN0eWxlIjpudWxsfSwiRGF0ZVN0eWxlIjp7IiRpZCI6IjU0NCIsIkZvbnRTZXR0aW5ncyI6eyIkaWQiOiI1NDUiLCJGb250U2l6ZSI6MTAsIkZvbnROYW1lIjoiQ2FsaWJyaSIsIklzQm9sZCI6ZmFsc2UsIklzSXRhbGljIjpmYWxzZSwiSXNVbmRlcmxpbmVkIjpmYWxzZSwiUGFyZW50U3R5bGUiOm51bGx9LCJBdXRvU2l6ZSI6MCwiRm9yZWdyb3VuZCI6eyIkaWQiOiI1NDYiLCJDb2xvciI6eyIkaWQiOiI1NDciLCJBIjoyNTUsIlIiOjE0LCJHIjo0MCwiQiI6NjV9fSwiTWF4V2lkdGgiOjIwMC4wLCJNYXhIZWlnaHQiOiJJbmZpbml0eSIsIlNtYXJ0Rm9yZWdyb3VuZElzQWN0aXZlIjpmYWxzZSwiSG9yaXpvbnRhbEFsaWdubWVudCI6MSwiVmVydGljYWxBbGlnbm1lbnQiOjEsIlNtYXJ0Rm9yZWdyb3VuZCI6bnVsbCwiQmFja2dyb3VuZEZpbGxUeXBlIjowLCJNYXJnaW4iOnsiJGlkIjoiNTQ4IiwiVG9wIjowLjAsIkxlZnQiOjAuMCwiUmlnaHQiOjAuMCwiQm90dG9tIjowLjB9LCJQYWRkaW5nIjp7IiRpZCI6IjU0OSIsIlRvcCI6MC4wLCJMZWZ0IjowLjAsIlJpZ2h0IjowLjAsIkJvdHRvbSI6MC4wfSwiQmFja2dyb3VuZCI6eyIkaWQiOiI1NTAiLCJDb2xvciI6eyIkaWQiOiI1NTEiLCJBIjoyNTUsIlIiOjE0LCJHIjo0MCwiQiI6NjV9fSwiSXNWaXNpYmxlIjp0cnVlLCJXaWR0aCI6MC4wLCJIZWlnaHQiOjAuMCwiQm9yZGVyU3R5bGUiOnsiJGlkIjoiNTUyIiwiTGluZUNvbG9yIjpudWxsLCJMaW5lV2VpZ2h0IjowLjAsIkxpbmVUeXBlIjowLCJQYXJlbnRTdHlsZSI6bnVsbH0sIlBhcmVudFN0eWxlIjpudWxsfSwiRGF0ZUZvcm1hdCI6eyIkaWQiOiI1NTM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NTU0IiwiRm9ybWF0IjowLCJJc1Zpc2libGUiOmZhbHNlLCJMYXN0S25vd25WaXNpYmlsaXR5U3RhdGUiOmZhbHNlfSwiSXNWaXNpYmxlIjpmYWxzZSwiVmFyaWFuY2VTdHlsZSI6eyIkaWQiOiI1NTUiLCJUZXh0U3R5bGUiOnsiJGlkIjoiNTU2IiwiRm9udFNldHRpbmdzIjp7IiRpZCI6IjU1NyIsIkZvbnRTaXplIjoxMSwiRm9udE5hbWUiOiJDYWxpYnJpIiwiSXNCb2xkIjpmYWxzZSwiSXNJdGFsaWMiOmZhbHNlLCJJc1VuZGVybGluZWQiOmZhbHNlLCJQYXJlbnRTdHlsZSI6bnVsbH0sIkF1dG9TaXplIjowLCJGb3JlZ3JvdW5kIjp7IiRpZCI6IjU1OCIsIkNvbG9yIjp7IiRpZCI6IjU1OS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1NjAiLCJUb3AiOjAuMCwiTGVmdCI6MC4wLCJSaWdodCI6MC4wLCJCb3R0b20iOjAuMH0sIlBhZGRpbmciOnsiJGlkIjoiNTYxIiwiVG9wIjowLjAsIkxlZnQiOjAuMCwiUmlnaHQiOjAuMCwiQm90dG9tIjowLjB9LCJCYWNrZ3JvdW5kIjp7IiRpZCI6IjU2MiIsIkNvbG9yIjp7IiRpZCI6IjU2MyIsIkEiOjAsIlIiOjAsIkciOjAsIkIiOjB9fSwiSXNWaXNpYmxlIjpmYWxzZSwiV2lkdGgiOjAuMCwiSGVpZ2h0IjowLjAsIkJvcmRlclN0eWxlIjp7IiRpZCI6IjU2NCIsIkxpbmVDb2xvciI6bnVsbCwiTGluZVdlaWdodCI6MC4wLCJMaW5lVHlwZSI6MCwiUGFyZW50U3R5bGUiOm51bGx9LCJQYXJlbnRTdHlsZSI6bnVsbH0sIlBhcmVudFN0eWxlIjpudWxsfSwiUGFyZW50U3R5bGUiOm51bGx9LCJEZWZhdWx0U3dpbWxhbmVNaWxlc3RvbmVTdHlsZSI6eyIkaWQiOiI1NjUiLCJUaXRsZVBvc2l0aW9uIjoiTGVmdCIsIkRhdGVQb3NpdGlvbiI6IlJpZ2h0IiwiVmFyaWFuY2VQb3NpdGlvbiI6IlJpZ2h0IiwiU2hhcGVUeXBlIjoxLCJTaGFwZVNpemUiOjAsIlNwYWNpbmciOjUsIlNoYXBlU3R5bGUiOnsiJGlkIjoiNTY2IiwiTWFyZ2luIjp7IiRpZCI6IjU2NyIsIlRvcCI6MC4wLCJMZWZ0IjowLjAsIlJpZ2h0IjowLjAsIkJvdHRvbSI6MC4wfSwiUGFkZGluZyI6eyIkaWQiOiI1NjgiLCJUb3AiOjAuMCwiTGVmdCI6MC4wLCJSaWdodCI6MC4wLCJCb3R0b20iOjAuMH0sIkJhY2tncm91bmQiOnsiJGlkIjoiNTY5IiwiQ29sb3IiOnsiJGlkIjoiNTcwIiwiQSI6MjU1LCJSIjoyMzMsIkciOjExMywiQiI6NTB9fSwiSXNWaXNpYmxlIjp0cnVlLCJXaWR0aCI6MTIuMCwiSGVpZ2h0IjoxNC4wLCJCb3JkZXJTdHlsZSI6eyIkaWQiOiI1NzEiLCJMaW5lQ29sb3IiOnsiJGlkIjoiNTcyIiwiJHR5cGUiOiJOTFJFLkNvbW1vbi5Eb20uU29saWRDb2xvckJydXNoLCBOTFJFLkNvbW1vbiIsIkNvbG9yIjp7IiRpZCI6IjU3MyIsIkEiOjI1NSwiUiI6MjM0LCJHIjoyMiwiQiI6MzB9fSwiTGluZVdlaWdodCI6MC4wLCJMaW5lVHlwZSI6MCwiUGFyZW50U3R5bGUiOm51bGx9LCJQYXJlbnRTdHlsZSI6bnVsbH0sIlRpdGxlU3R5bGUiOnsiJGlkIjoiNTc0IiwiRm9udFNldHRpbmdzIjp7IiRpZCI6IjU3NSIsIkZvbnRTaXplIjoxMSwiRm9udE5hbWUiOiJDYWxpYnJpIiwiSXNCb2xkIjpmYWxzZSwiSXNJdGFsaWMiOmZhbHNlLCJJc1VuZGVybGluZWQiOmZhbHNlLCJQYXJlbnRTdHlsZSI6bnVsbH0sIkF1dG9TaXplIjowLCJGb3JlZ3JvdW5kIjp7IiRpZCI6IjU3NiIsIkNvbG9yIjp7IiRpZCI6IjU3NyIsIkEiOjI1NSwiUiI6MCwiRyI6MCwiQiI6MH19LCJNYXhXaWR0aCI6MjAwLjAsIk1heEhlaWdodCI6IkluZmluaXR5IiwiU21hcnRGb3JlZ3JvdW5kSXNBY3RpdmUiOmZhbHNlLCJIb3Jpem9udGFsQWxpZ25tZW50IjoyLCJWZXJ0aWNhbEFsaWdubWVudCI6MSwiU21hcnRGb3JlZ3JvdW5kIjpudWxsLCJCYWNrZ3JvdW5kRmlsbFR5cGUiOjAsIk1hcmdpbiI6eyIkaWQiOiI1NzgiLCJUb3AiOjAuMCwiTGVmdCI6MC4wLCJSaWdodCI6MC4wLCJCb3R0b20iOjAuMH0sIlBhZGRpbmciOnsiJGlkIjoiNTc5IiwiVG9wIjowLjAsIkxlZnQiOjAuMCwiUmlnaHQiOjAuMCwiQm90dG9tIjowLjB9LCJCYWNrZ3JvdW5kIjp7IiRpZCI6IjU4MCIsIkNvbG9yIjp7IiRpZCI6IjU4MSIsIkEiOjI1NSwiUiI6MCwiRyI6MCwiQiI6MH19LCJJc1Zpc2libGUiOnRydWUsIldpZHRoIjowLjAsIkhlaWdodCI6MC4wLCJCb3JkZXJTdHlsZSI6eyIkaWQiOiI1ODIiLCJMaW5lQ29sb3IiOm51bGwsIkxpbmVXZWlnaHQiOjAuMCwiTGluZVR5cGUiOjAsIlBhcmVudFN0eWxlIjpudWxsfSwiUGFyZW50U3R5bGUiOm51bGx9LCJEYXRlU3R5bGUiOnsiJGlkIjoiNTgzIiwiRm9udFNldHRpbmdzIjp7IiRpZCI6IjU4NCIsIkZvbnRTaXplIjoxMCwiRm9udE5hbWUiOiJDYWxpYnJpIiwiSXNCb2xkIjpmYWxzZSwiSXNJdGFsaWMiOmZhbHNlLCJJc1VuZGVybGluZWQiOmZhbHNlLCJQYXJlbnRTdHlsZSI6bnVsbH0sIkF1dG9TaXplIjowLCJGb3JlZ3JvdW5kIjp7IiRpZCI6IjU4NSIsIkNvbG9yIjp7IiRpZCI6IjU4NiIsIkEiOjI1NSwiUiI6MTQsIkciOjQwLCJCIjo2NX19LCJNYXhXaWR0aCI6MjAwLjAsIk1heEhlaWdodCI6IkluZmluaXR5IiwiU21hcnRGb3JlZ3JvdW5kSXNBY3RpdmUiOmZhbHNlLCJIb3Jpem9udGFsQWxpZ25tZW50IjowLCJWZXJ0aWNhbEFsaWdubWVudCI6MSwiU21hcnRGb3JlZ3JvdW5kIjpudWxsLCJCYWNrZ3JvdW5kRmlsbFR5cGUiOjAsIk1hcmdpbiI6eyIkaWQiOiI1ODciLCJUb3AiOjAuMCwiTGVmdCI6MC4wLCJSaWdodCI6MC4wLCJCb3R0b20iOjAuMH0sIlBhZGRpbmciOnsiJGlkIjoiNTg4IiwiVG9wIjowLjAsIkxlZnQiOjAuMCwiUmlnaHQiOjAuMCwiQm90dG9tIjowLjB9LCJCYWNrZ3JvdW5kIjp7IiRpZCI6IjU4OSIsIkNvbG9yIjp7IiRpZCI6IjU5MCIsIkEiOjI1NSwiUiI6MTQsIkciOjQwLCJCIjo2NX19LCJJc1Zpc2libGUiOnRydWUsIldpZHRoIjowLjAsIkhlaWdodCI6MC4wLCJCb3JkZXJTdHlsZSI6eyIkaWQiOiI1OTEiLCJMaW5lQ29sb3IiOm51bGwsIkxpbmVXZWlnaHQiOjAuMCwiTGluZVR5cGUiOjAsIlBhcmVudFN0eWxlIjpudWxsfSwiUGFyZW50U3R5bGUiOm51bGx9LCJEYXRlRm9ybWF0Ijp7IiRpZCI6IjU5Mi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1OTMiLCJGb3JtYXQiOjAsIklzVmlzaWJsZSI6ZmFsc2UsIkxhc3RLbm93blZpc2liaWxpdHlTdGF0ZSI6ZmFsc2V9LCJJc1Zpc2libGUiOnRydWUsIlZhcmlhbmNlU3R5bGUiOnsiJGlkIjoiNTk0IiwiVGV4dFN0eWxlIjp7IiRpZCI6IjU5NSIsIkZvbnRTZXR0aW5ncyI6eyIkaWQiOiI1OTYiLCJGb250U2l6ZSI6MTEsIkZvbnROYW1lIjoiQ2FsaWJyaSIsIklzQm9sZCI6ZmFsc2UsIklzSXRhbGljIjpmYWxzZSwiSXNVbmRlcmxpbmVkIjpmYWxzZSwiUGFyZW50U3R5bGUiOm51bGx9LCJBdXRvU2l6ZSI6MCwiRm9yZWdyb3VuZCI6eyIkaWQiOiI1OTciLCJDb2xvciI6eyIkaWQiOiI1OTg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NTk5IiwiVG9wIjowLjAsIkxlZnQiOjAuMCwiUmlnaHQiOjAuMCwiQm90dG9tIjowLjB9LCJQYWRkaW5nIjp7IiRpZCI6IjYwMCIsIlRvcCI6MC4wLCJMZWZ0IjowLjAsIlJpZ2h0IjowLjAsIkJvdHRvbSI6MC4wfSwiQmFja2dyb3VuZCI6eyIkaWQiOiI2MDEiLCJDb2xvciI6eyIkaWQiOiI2MDIiLCJBIjowLCJSIjowLCJHIjowLCJCIjowfX0sIklzVmlzaWJsZSI6dHJ1ZSwiV2lkdGgiOjAuMCwiSGVpZ2h0IjowLjAsIkJvcmRlclN0eWxlIjp7IiRpZCI6IjYwMyIsIkxpbmVDb2xvciI6bnVsbCwiTGluZVdlaWdodCI6MC4wLCJMaW5lVHlwZSI6MCwiUGFyZW50U3R5bGUiOm51bGx9LCJQYXJlbnRTdHlsZSI6bnVsbH0sIlBhcmVudFN0eWxlIjpudWxsfSwiUGFyZW50U3R5bGUiOm51bGx9LCJEZWZhdWx0U3dpbWxhbmVBY3Rpdml0eVN0eWxlIjp7IiRpZCI6IjYwNCIsIkhlYWRlclN0eWxlIjp7IiRpZCI6IjYwNSIsIlRleHRTdHlsZSI6eyIkaWQiOiI2MDYiLCJGb250U2V0dGluZ3MiOnsiJGlkIjoiNjA3IiwiRm9udFNpemUiOjExLCJGb250TmFtZSI6IkNhbGlicmkiLCJJc0JvbGQiOmZhbHNlLCJJc0l0YWxpYyI6ZmFsc2UsIklzVW5kZXJsaW5lZCI6ZmFsc2UsIlBhcmVudFN0eWxlIjpudWxsfSwiQXV0b1NpemUiOjIsIkZvcmVncm91bmQiOnsiJGlkIjoiNjA4IiwiQ29sb3IiOnsiJGlkIjoiNjA5IiwiQSI6MjU1LCJSIjowLCJHIjowLCJCIjowfX0sIk1heFdpZHRoIjoiSW5maW5pdHkiLCJNYXhIZWlnaHQiOiJJbmZpbml0eSIsIlNtYXJ0Rm9yZWdyb3VuZElzQWN0aXZlIjpmYWxzZSwiSG9yaXpvbnRhbEFsaWdubWVudCI6MCwiVmVydGljYWxBbGlnbm1lbnQiOjAsIlNtYXJ0Rm9yZWdyb3VuZCI6bnVsbCwiQmFja2dyb3VuZEZpbGxUeXBlIjowLCJNYXJnaW4iOnsiJGlkIjoiNjEwIiwiVG9wIjowLjAsIkxlZnQiOjAuMCwiUmlnaHQiOjAuMCwiQm90dG9tIjowLjB9LCJQYWRkaW5nIjp7IiRpZCI6IjYxMSIsIlRvcCI6MC4wLCJMZWZ0IjowLjAsIlJpZ2h0IjowLjAsIkJvdHRvbSI6MC4wfSwiQmFja2dyb3VuZCI6eyIkaWQiOiI2MTIiLCJDb2xvciI6eyIkaWQiOiI2MTMiLCJBIjoyNTUsIlIiOjAsIkciOjAsIkIiOjB9fSwiSXNWaXNpYmxlIjp0cnVlLCJXaWR0aCI6MC4wLCJIZWlnaHQiOjAuMCwiQm9yZGVyU3R5bGUiOm51bGwsIlBhcmVudFN0eWxlIjpudWxsfSwiUmVjdGFuZ2xlU3R5bGUiOnsiJGlkIjoiNjE0IiwiTWFyZ2luIjp7IiRpZCI6IjYxNSIsIlRvcCI6MC4wLCJMZWZ0IjowLjAsIlJpZ2h0IjowLjAsIkJvdHRvbSI6MC4wfSwiUGFkZGluZyI6eyIkaWQiOiI2MTYiLCJUb3AiOjAuMCwiTGVmdCI6MC4wLCJSaWdodCI6MC4wLCJCb3R0b20iOjAuMH0sIkJhY2tncm91bmQiOnsiJGlkIjoiNjE3IiwiQ29sb3IiOnsiJGlkIjoiNjE4IiwiQSI6NjMsIlIiOjIzMywiRyI6MTEzLCJCIjo1MH19LCJJc1Zpc2libGUiOnRydWUsIldpZHRoIjowLjAsIkhlaWdodCI6MC4wLCJCb3JkZXJTdHlsZSI6eyIkaWQiOiI2MTkiLCJMaW5lQ29sb3IiOnsiJGlkIjoiNjIwIiwiJHR5cGUiOiJOTFJFLkNvbW1vbi5Eb20uU29saWRDb2xvckJydXNoLCBOTFJFLkNvbW1vbiIsIkNvbG9yIjp7IiRpZCI6IjYyMSIsIkEiOjI1NSwiUiI6MjU1LCJHIjoyNTUsIkIiOjI1NX19LCJMaW5lV2VpZ2h0IjowLjAsIkxpbmVUeXBlIjowLCJQYXJlbnRTdHlsZSI6bnVsbH0sIlBhcmVudFN0eWxlIjpudWxsfSwiTWFyZ2luIjp7IiRpZCI6IjYyMiIsIlRvcCI6MC4wLCJMZWZ0IjowLjAsIlJpZ2h0IjowLjAsIkJvdHRvbSI6MC4wfSwiUGFkZGluZyI6eyIkaWQiOiI2MjMiLCJUb3AiOjAuMCwiTGVmdCI6MC4wLCJSaWdodCI6MC4wLCJCb3R0b20iOjAuMH0sIkJhY2tncm91bmQiOm51bGwsIklzVmlzaWJsZSI6dHJ1ZSwiV2lkdGgiOjAuMCwiSGVpZ2h0IjowLjAsIkJvcmRlclN0eWxlIjpudWxsLCJQYXJlbnRTdHlsZSI6bnVsbH0sIkJhY2tncm91bmRTdHlsZSI6eyIkaWQiOiI2MjQiLCJNYXJnaW4iOnsiJGlkIjoiNjI1IiwiVG9wIjowLjAsIkxlZnQiOjAuMCwiUmlnaHQiOjAuMCwiQm90dG9tIjowLjB9LCJQYWRkaW5nIjp7IiRpZCI6IjYyNiIsIlRvcCI6MC4wLCJMZWZ0IjowLjAsIlJpZ2h0IjowLjAsIkJvdHRvbSI6MC4wfSwiQmFja2dyb3VuZCI6eyIkaWQiOiI2MjciLCJDb2xvciI6eyIkaWQiOiI2MjgiLCJBIjo1MSwiUiI6MjAwLCJHIjoyMDAsIkIiOjIwMH19LCJJc1Zpc2libGUiOnRydWUsIldpZHRoIjowLjAsIkhlaWdodCI6MC4wLCJCb3JkZXJTdHlsZSI6eyIkaWQiOiI2MjkiLCJMaW5lQ29sb3IiOnsiJGlkIjoiNjMwIiwiJHR5cGUiOiJOTFJFLkNvbW1vbi5Eb20uU29saWRDb2xvckJydXNoLCBOTFJFLkNvbW1vbiIsIkNvbG9yIjp7IiRpZCI6IjYzMSIsIkEiOjI1NSwiUiI6MjM0LCJHIjoyMiwiQiI6MzB9fSwiTGluZVdlaWdodCI6MC4wLCJMaW5lVHlwZSI6MCwiUGFyZW50U3R5bGUiOm51bGx9LCJQYXJlbnRTdHlsZSI6bnVsbH0sIk1hcmdpbiI6eyIkaWQiOiI2MzIiLCJUb3AiOjAuMCwiTGVmdCI6MC4wLCJSaWdodCI6MC4wLCJCb3R0b20iOjAuMH0sIlBhZGRpbmciOnsiJGlkIjoiNjMzIiwiVG9wIjowLjAsIkxlZnQiOjAuMCwiUmlnaHQiOjAuMCwiQm90dG9tIjowLjB9LCJJc1Zpc2libGUiOnRydWUsIldpZHRoIjowLjAsIkhlaWdodCI6MC4wLCJCb3JkZXJTdHlsZSI6eyIkaWQiOiI2MzQiLCJMaW5lQ29sb3IiOm51bGwsIkxpbmVXZWlnaHQiOjAuMCwiTGluZVR5cGUiOjAsIlBhcmVudFN0eWxlIjpudWxsfSwiUGFyZW50U3R5bGUiOm51bGx9LCJNYXJnaW4iOnsiJGlkIjoiNjM1IiwiVG9wIjowLjAsIkxlZnQiOjAuMCwiUmlnaHQiOjAuMCwiQm90dG9tIjowLjB9LCJQYWRkaW5nIjp7IiRpZCI6IjYzNiIsIlRvcCI6MC4wLCJMZWZ0IjowLjAsIlJpZ2h0IjowLjAsIkJvdHRvbSI6MC4wfSwiSXNWaXNpYmxlIjp0cnVlLCJXaWR0aCI6MC4wLCJIZWlnaHQiOjAuMCwiQm9yZGVyU3R5bGUiOnsiJGlkIjoiNjM3IiwiTGluZUNvbG9yIjpudWxsLCJMaW5lV2VpZ2h0IjowLjAsIkxpbmVUeXBlIjowLCJQYXJlbnRTdHlsZSI6bnVsbH0sIlBhcmVudFN0eWxlIjpudWxsfX0seyIkaWQiOiI2MzgiLCJfYWN0aXZpdGllcyI6W3siJGlkIjoiNjM5IiwiX3Jvd3MiOlt7IiRpZCI6IjY0MCIsIl90YXNrcyI6W3siJGlkIjoiNjQxIiwiX2F0dGFjaGVkTWlsZXN0b25lcyI6W10sIlRhc2tEZWZpbml0aW9uIjp7IiRpZCI6IjY0MiIsIkdyb3VwTmFtZSI6bnVsbCwiU3RhcnREYXRlIjoiMjAyNi0wMy0wMlQwMDowMDowMFoiLCJFbmREYXRlIjoiMjAyNi0wOC0yNFQyMzo1OTowMFoiLCJQZXJjZW50YWdlQ29tcGxldGUiOm51bGwsIlN0eWxlIjp7IiRpZCI6IjY0MyIsIlNoYXBlIjo0LCJTaGFwZVRoaWNrbmVzcyI6MCwiRHVyYXRpb25Gb3JtYXQiOjAsIkluY2x1ZGVOb25Xb3JraW5nRGF5c0luRHVyYXRpb24iOmZhbHNlLCJQZXJjZW50YWdlQ29tcGxldGVTdHlsZSI6eyIkaWQiOiI2NDQiLCJGb250U2V0dGluZ3MiOnsiJGlkIjoiNjQ1IiwiRm9udFNpemUiOjEwLCJGb250TmFtZSI6IkNhbGlicmkiLCJJc0JvbGQiOmZhbHNlLCJJc0l0YWxpYyI6ZmFsc2UsIklzVW5kZXJsaW5lZCI6ZmFsc2UsIlBhcmVudFN0eWxlIjpudWxsfSwiQXV0b1NpemUiOjAsIkZvcmVncm91bmQiOnsiJGlkIjoiNjQ2IiwiQ29sb3IiOnsiJGlkIjoiNjQ3IiwiQSI6MjU1LCJSIjoyMzIsIkciOjIzMiwiQiI6MjMyfX0sIk1heFdpZHRoIjoyMDAuMCwiTWF4SGVpZ2h0IjoiSW5maW5pdHkiLCJTbWFydEZvcmVncm91bmRJc0FjdGl2ZSI6ZmFsc2UsIkhvcml6b250YWxBbGlnbm1lbnQiOjEsIlZlcnRpY2FsQWxpZ25tZW50IjoxLCJTbWFydEZvcmVncm91bmQiOm51bGwsIkJhY2tncm91bmRGaWxsVHlwZSI6MCwiTWFyZ2luIjp7IiRpZCI6IjY0OCIsIlRvcCI6MC4wLCJMZWZ0IjowLjAsIlJpZ2h0IjowLjAsIkJvdHRvbSI6MC4wfSwiUGFkZGluZyI6eyIkaWQiOiI2NDkiLCJUb3AiOjAuMCwiTGVmdCI6MC4wLCJSaWdodCI6MC4wLCJCb3R0b20iOjAuMH0sIkJhY2tncm91bmQiOnsiJGlkIjoiNjUwIiwiQ29sb3IiOnsiJGlkIjoiNjUxIiwiQSI6ODksIlIiOjAsIkciOjAsIkIiOjB9fSwiSXNWaXNpYmxlIjp0cnVlLCJXaWR0aCI6MC4wLCJIZWlnaHQiOjAuMCwiQm9yZGVyU3R5bGUiOnsiJGlkIjoiNjUyIiwiTGluZUNvbG9yIjpudWxsLCJMaW5lV2VpZ2h0IjowLjAsIkxpbmVUeXBlIjowLCJQYXJlbnRTdHlsZSI6bnVsbH0sIlBhcmVudFN0eWxlIjpudWxsfSwiRHVyYXRpb25TdHlsZSI6eyIkaWQiOiI2NTMiLCJGb250U2V0dGluZ3MiOnsiJGlkIjoiNjU0IiwiRm9udFNpemUiOjEwLCJGb250TmFtZSI6IkNhbGlicmkiLCJJc0JvbGQiOmZhbHNlLCJJc0l0YWxpYyI6ZmFsc2UsIklzVW5kZXJsaW5lZCI6ZmFsc2UsIlBhcmVudFN0eWxlIjpudWxsfSwiQXV0b1NpemUiOjAsIkZvcmVncm91bmQiOnsiJGlkIjoiNjU1IiwiQ29sb3IiOnsiJGlkIjoiNjU2IiwiQSI6MjU1LCJSIjoyMzcsIkciOjEyNSwiQiI6NDl9fSwiTWF4V2lkdGgiOjIwMC4wLCJNYXhIZWlnaHQiOiJJbmZpbml0eSIsIlNtYXJ0Rm9yZWdyb3VuZElzQWN0aXZlIjpmYWxzZSwiSG9yaXpvbnRhbEFsaWdubWVudCI6MCwiVmVydGljYWxBbGlnbm1lbnQiOjEsIlNtYXJ0Rm9yZWdyb3VuZCI6bnVsbCwiQmFja2dyb3VuZEZpbGxUeXBlIjowLCJNYXJnaW4iOnsiJGlkIjoiNjU3IiwiVG9wIjowLjAsIkxlZnQiOjAuMCwiUmlnaHQiOjAuMCwiQm90dG9tIjowLjB9LCJQYWRkaW5nIjp7IiRpZCI6IjY1OCIsIlRvcCI6MC4wLCJMZWZ0IjowLjAsIlJpZ2h0IjowLjAsIkJvdHRvbSI6MC4wfSwiQmFja2dyb3VuZCI6eyIkaWQiOiI2NTkiLCJDb2xvciI6eyIkaWQiOiI2NjAiLCJBIjoyNTUsIlIiOjIzNywiRyI6MTI1LCJCIjo0OX19LCJJc1Zpc2libGUiOnRydWUsIldpZHRoIjowLjAsIkhlaWdodCI6MC4wLCJCb3JkZXJTdHlsZSI6eyIkaWQiOiI2NjEiLCJMaW5lQ29sb3IiOm51bGwsIkxpbmVXZWlnaHQiOjAuMCwiTGluZVR5cGUiOjAsIlBhcmVudFN0eWxlIjpudWxsfSwiUGFyZW50U3R5bGUiOm51bGx9LCJIb3Jpem9udGFsQ29ubmVjdG9yU3R5bGUiOnsiJGlkIjoiNjYyIiwiTGluZUNvbG9yIjp7IiRpZCI6IjY2MyIsIiR0eXBlIjoiTkxSRS5Db21tb24uRG9tLlNvbGlkQ29sb3JCcnVzaCwgTkxSRS5Db21tb24iLCJDb2xvciI6eyIkaWQiOiI2NjQiLCJBIjoyNTUsIlIiOjAsIkciOjAsIkIiOjB9fSwiTGluZVdlaWdodCI6MC4wLCJMaW5lVHlwZSI6MCwiUGFyZW50U3R5bGUiOm51bGx9LCJWZXJ0aWNhbENvbm5lY3RvclN0eWxlIjp7IiRpZCI6IjY2NSIsIkxpbmVDb2xvciI6eyIkaWQiOiI2NjYiLCIkdHlwZSI6Ik5MUkUuQ29tbW9uLkRvbS5Tb2xpZENvbG9yQnJ1c2gsIE5MUkUuQ29tbW9uIiwiQ29sb3IiOnsiJGlkIjoiNjY3IiwiQSI6MjU1LCJSIjowLCJHIjowLCJCIjowfX0sIkxpbmVXZWlnaHQiOjAuMCwiTGluZVR5cGUiOjAsIlBhcmVudFN0eWxlIjpudWxsfSwiTWFyZ2luIjpudWxsLCJTdGFydERhdGVQb3NpdGlvbiI6NiwiRW5kRGF0ZVBvc2l0aW9uIjo2LCJEYXRlSXNWaXNpYmxlIjpmYWxzZSwiVGl0bGVQb3NpdGlvbiI6NCwiRHVyYXRpb25Qb3NpdGlvbiI6NiwiUGVyY2VudGFnZUNvbXBsZXRlZFBvc2l0aW9uIjoyLCJWYXJpYW5jZVBvc2l0aW9uIjo2LCJTcGFjaW5nIjozLCJJc0JlbG93VGltZWJhbmQiOnRydWUsIlBlcmNlbnRhZ2VDb21wbGV0ZVNoYXBlT3BhY2l0eSI6MzUsIkJhc2VsaW5lU3R5bGUiOnsiJGlkIjoiNjY4IiwiU2hhcGVTdHlsZSI6eyIkaWQiOiI2NjkiLCJNYXJnaW4iOnsiJGlkIjoiNjcwIiwiVG9wIjowLjAsIkxlZnQiOjAuMCwiUmlnaHQiOjAuMCwiQm90dG9tIjowLjB9LCJQYWRkaW5nIjp7IiRpZCI6IjY3MSIsIlRvcCI6MC4wLCJMZWZ0IjowLjAsIlJpZ2h0IjowLjAsIkJvdHRvbSI6MC4wfSwiQmFja2dyb3VuZCI6eyIkaWQiOiI2NzIiLCJDb2xvciI6eyIkaWQiOiI2NzMiLCJBIjoxNTMsIlIiOjAsIkciOjAsIkIiOjB9fSwiSXNWaXNpYmxlIjp0cnVlLCJXaWR0aCI6MC4wLCJIZWlnaHQiOjAuMCwiQm9yZGVyU3R5bGUiOm51bGwsIlBhcmVudFN0eWxlIjpudWxsfSwiTWFyZ2luIjp7IiRpZCI6IjY3NCIsIlRvcCI6MC4wLCJMZWZ0IjowLjAsIlJpZ2h0IjowLjAsIkJvdHRvbSI6MC4wfSwiUGFkZGluZyI6eyIkaWQiOiI2NzUiLCJUb3AiOjAuMCwiTGVmdCI6MC4wLCJSaWdodCI6MC4wLCJCb3R0b20iOjAuMH0sIkJhY2tncm91bmQiOm51bGwsIklzVmlzaWJsZSI6dHJ1ZSwiV2lkdGgiOjAuMCwiSGVpZ2h0IjowLjAsIkJvcmRlclN0eWxlIjpudWxsLCJQYXJlbnRTdHlsZSI6bnVsbH0sIlNoYXBlU3R5bGUiOnsiJGlkIjoiNjc2IiwiTWFyZ2luIjp7IiRpZCI6IjY3NyIsIlRvcCI6MC4wLCJMZWZ0Ijo0LjAsIlJpZ2h0Ijo0LjAsIkJvdHRvbSI6MC4wfSwiUGFkZGluZyI6eyIkaWQiOiI2NzgiLCJUb3AiOjAuMCwiTGVmdCI6MC4wLCJSaWdodCI6MC4wLCJCb3R0b20iOjAuMH0sIkJhY2tncm91bmQiOnsiJGlkIjoiNjc5IiwiQ29sb3IiOnsiJGlkIjoiNjgwIiwiQSI6MjU1LCJSIjoxNjAsIkciOjQzLCJCIjoxNDd9fSwiSXNWaXNpYmxlIjp0cnVlLCJXaWR0aCI6MzY3LjAsIkhlaWdodCI6MTAuMCwiQm9yZGVyU3R5bGUiOnsiJGlkIjoiNjgxIiwiTGluZUNvbG9yIjp7IiRpZCI6IjY4MiIsIiR0eXBlIjoiTkxSRS5Db21tb24uRG9tLlNvbGlkQ29sb3JCcnVzaCwgTkxSRS5Db21tb24iLCJDb2xvciI6eyIkaWQiOiI2ODMiLCJBIjoyNTUsIlIiOjIzNCwiRyI6MjIsIkIiOjMwfX0sIkxpbmVXZWlnaHQiOjAuMCwiTGluZVR5cGUiOjAsIlBhcmVudFN0eWxlIjpudWxsfSwiUGFyZW50U3R5bGUiOm51bGx9LCJUaXRsZVN0eWxlIjp7IiRpZCI6IjY4NCIsIkZvbnRTZXR0aW5ncyI6eyIkaWQiOiI2ODUiLCJGb250U2l6ZSI6MTEsIkZvbnROYW1lIjoiQ2FsaWJyaSIsIklzQm9sZCI6ZmFsc2UsIklzSXRhbGljIjpmYWxzZSwiSXNVbmRlcmxpbmVkIjpmYWxzZSwiUGFyZW50U3R5bGUiOm51bGx9LCJBdXRvU2l6ZSI6MCwiRm9yZWdyb3VuZCI6eyIkaWQiOiI2ODYiLCJDb2xvciI6eyIkaWQiOiI2ODciLCJBIjoyNTUsIlIiOjAsIkciOjAsIkIiOjB9fSwiTWF4V2lkdGgiOjcyMC4wLCJNYXhIZWlnaHQiOiJJbmZpbml0eSIsIlNtYXJ0Rm9yZWdyb3VuZElzQWN0aXZlIjpmYWxzZSwiSG9yaXpvbnRhbEFsaWdubWVudCI6MCwiVmVydGljYWxBbGlnbm1lbnQiOjEsIlNtYXJ0Rm9yZWdyb3VuZCI6bnVsbCwiQmFja2dyb3VuZEZpbGxUeXBlIjowLCJNYXJnaW4iOnsiJGlkIjoiNjg4IiwiVG9wIjowLjAsIkxlZnQiOjAuMCwiUmlnaHQiOjAuMCwiQm90dG9tIjowLjB9LCJQYWRkaW5nIjp7IiRpZCI6IjY4OSIsIlRvcCI6MC4wLCJMZWZ0IjowLjAsIlJpZ2h0IjowLjAsIkJvdHRvbSI6MC4wfSwiQmFja2dyb3VuZCI6eyIkaWQiOiI2OTAiLCJDb2xvciI6eyIkaWQiOiI2OTEiLCJBIjowLCJSIjoyNTUsIkciOjI1NSwiQiI6MjU1fX0sIklzVmlzaWJsZSI6dHJ1ZSwiV2lkdGgiOjAuMCwiSGVpZ2h0IjowLjAsIkJvcmRlclN0eWxlIjp7IiRpZCI6IjY5MiIsIkxpbmVDb2xvciI6bnVsbCwiTGluZVdlaWdodCI6MC4wLCJMaW5lVHlwZSI6MCwiUGFyZW50U3R5bGUiOm51bGx9LCJQYXJlbnRTdHlsZSI6bnVsbH0sIkRhdGVTdHlsZSI6eyIkaWQiOiI2OTMiLCJGb250U2V0dGluZ3MiOnsiJGlkIjoiNjk0IiwiRm9udFNpemUiOjEwLCJGb250TmFtZSI6IkNhbGlicmkiLCJJc0JvbGQiOmZhbHNlLCJJc0l0YWxpYyI6ZmFsc2UsIklzVW5kZXJsaW5lZCI6ZmFsc2UsIlBhcmVudFN0eWxlIjpudWxsfSwiQXV0b1NpemUiOjAsIkZvcmVncm91bmQiOnsiJGlkIjoiNjk1IiwiQ29sb3IiOnsiJGlkIjoiNjk2IiwiQSI6MjU1LCJSIjoxNCwiRyI6NDAsIkIiOjY1fX0sIk1heFdpZHRoIjoyMDAuMCwiTWF4SGVpZ2h0IjoiSW5maW5pdHkiLCJTbWFydEZvcmVncm91bmRJc0FjdGl2ZSI6ZmFsc2UsIkhvcml6b250YWxBbGlnbm1lbnQiOjIsIlZlcnRpY2FsQWxpZ25tZW50IjoxLCJTbWFydEZvcmVncm91bmQiOm51bGwsIkJhY2tncm91bmRGaWxsVHlwZSI6MCwiTWFyZ2luIjp7IiRpZCI6IjY5NyIsIlRvcCI6MC4wLCJMZWZ0IjowLjAsIlJpZ2h0IjowLjAsIkJvdHRvbSI6MC4wfSwiUGFkZGluZyI6eyIkaWQiOiI2OTgiLCJUb3AiOjAuMCwiTGVmdCI6MC4wLCJSaWdodCI6MC4wLCJCb3R0b20iOjAuMH0sIkJhY2tncm91bmQiOnsiJGlkIjoiNjk5IiwiQ29sb3IiOnsiJGlkIjoiNzAwIiwiQSI6MCwiUiI6MjU1LCJHIjoyNTUsIkIiOjI1NX19LCJJc1Zpc2libGUiOnRydWUsIldpZHRoIjowLjAsIkhlaWdodCI6MC4wLCJCb3JkZXJTdHlsZSI6eyIkaWQiOiI3MDEiLCJMaW5lQ29sb3IiOm51bGwsIkxpbmVXZWlnaHQiOjAuMCwiTGluZVR5cGUiOjAsIlBhcmVudFN0eWxlIjpudWxsfSwiUGFyZW50U3R5bGUiOm51bGx9LCJEYXRlRm9ybWF0Ijp7IiRpZCI6IjcwMiIsIkZvcm1hdFN0cmluZyI6Ik1NTSB5eXl5IiwiU2VwYXJhdG9yIjoiLyIsIlVzZUludGVybmF0aW9uYWxEYXRlRm9ybWF0IjpmYWxzZSwiRGF0ZUlzVmlzaWJsZSI6dHJ1ZSwiVGltZUlzVmlzaWJsZSI6ZmFsc2UsIkhvdXJEaWdpdHMiOjEsIkFtUG1EZXNpZ25hdG9yIjoyLCJUcmltMDBNaW51dGVzIjpmYWxzZSwiTGFzdEtub3duVmlzaWJpbGl0eVN0YXRlIjpudWxsfSwiV2Vla051bWJlcmluZyI6eyIkaWQiOiI3MDMiLCJGb3JtYXQiOjAsIklzVmlzaWJsZSI6ZmFsc2UsIkxhc3RLbm93blZpc2liaWxpdHlTdGF0ZSI6ZmFsc2V9LCJJc1Zpc2libGUiOnRydWUsIlZhcmlhbmNlU3R5bGUiOnsiJGlkIjoiNzA0IiwiVGV4dFN0eWxlIjp7IiRpZCI6IjcwNSIsIkZvbnRTZXR0aW5ncyI6eyIkaWQiOiI3MDYiLCJGb250U2l6ZSI6MTEsIkZvbnROYW1lIjoiQ2FsaWJyaSIsIklzQm9sZCI6ZmFsc2UsIklzSXRhbGljIjpmYWxzZSwiSXNVbmRlcmxpbmVkIjpmYWxzZSwiUGFyZW50U3R5bGUiOm51bGx9LCJBdXRvU2l6ZSI6MCwiRm9yZWdyb3VuZCI6eyIkaWQiOiI3MDciLCJDb2xvciI6eyIkaWQiOiI3MDg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NzA5IiwiVG9wIjowLjAsIkxlZnQiOjAuMCwiUmlnaHQiOjAuMCwiQm90dG9tIjowLjB9LCJQYWRkaW5nIjp7IiRpZCI6IjcxMCIsIlRvcCI6MC4wLCJMZWZ0IjowLjAsIlJpZ2h0IjowLjAsIkJvdHRvbSI6MC4wfSwiQmFja2dyb3VuZCI6eyIkaWQiOiI3MTEiLCJDb2xvciI6eyIkaWQiOiI3MTIiLCJBIjowLCJSIjowLCJHIjowLCJCIjowfX0sIklzVmlzaWJsZSI6dHJ1ZSwiV2lkdGgiOjAuMCwiSGVpZ2h0IjowLjAsIkJvcmRlclN0eWxlIjp7IiRpZCI6IjcxMyIsIkxpbmVDb2xvciI6bnVsbCwiTGluZVdlaWdodCI6MC4wLCJMaW5lVHlwZSI6MCwiUGFyZW50U3R5bGUiOm51bGx9LCJQYXJlbnRTdHlsZSI6bnVsbH0sIlBhcmVudFN0eWxlIjpudWxsfSwiUGFyZW50U3R5bGUiOm51bGx9LCJJbmRleCI6MTAsIlNtYXJ0RHVyYXRpb25BY3RpdmF0ZWQiOmZhbHNlLCJEYXRlRm9ybWF0Ijp7IiRyZWYiOiI3MDIifSwiV2Vla051bWJlcmluZyI6eyIkaWQiOiI3MTQiLCJGb3JtYXQiOjAsIklzVmlzaWJsZSI6ZmFsc2UsIkxhc3RLbm93blZpc2liaWxpdHlTdGF0ZSI6ZmFsc2V9LCJCYXNlbGluZURhdGEiOnsiJGlkIjoiNzE1IiwiU3RhcnREYXRlIjoiMjAyNi0wMy0wMlQwMDowMDowMCIsIkVuZERhdGUiOiIyMDI2LTA4LTI0VDIzOjU5OjAwIn0sIklkIjoiZDZkYmY2Y2QtMDNhMC00MzNkLWI5MzgtMDlkMjkyMzRiZDUzIiwiSW1wb3J0SWQiOm51bGwsIlRpdGxlIjoiT29CIFZIK1N1cHA6IE1hbnVmYWN0dXJpbmcgcGhhc2Ugc2VjdGlvbnMgMSwgNSBhbmQgMyAoTExCKSIsIk5vdGUiOm51bGwsIkh5cGVybGluayI6eyIkaWQiOiI3MTYiLCJBZGRyZXNzIjoiIiwiU3ViQWRkcmVzcyI6IiJ9LCJJc0NoYW5nZWQiOmZhbHNlLCJJc05ldyI6ZmFsc2V9fV0sIl9taWxlc3RvbmVzIjpbXSwiSWQiOiIwMDAwMDAwMC0wMDAwLTAwMDAtMDAwMC0wMDAwMDAwMDAwMDAiLCJJc1NpbmdsZUl0ZW1Sb3ciOnRydWV9LHsiJGlkIjoiNzE3IiwiX3Rhc2tzIjpbeyIkaWQiOiI3MTgiLCJfYXR0YWNoZWRNaWxlc3RvbmVzIjpbXSwiVGFza0RlZmluaXRpb24iOnsiJGlkIjoiNzE5IiwiR3JvdXBOYW1lIjpudWxsLCJTdGFydERhdGUiOiIyMDI2LTA2LTA4VDAwOjAwOjAwWiIsIkVuZERhdGUiOiIyMDI2LTA5LTI4VDIzOjU5OjAwWiIsIlBlcmNlbnRhZ2VDb21wbGV0ZSI6bnVsbCwiU3R5bGUiOnsiJGlkIjoiNzIwIiwiU2hhcGUiOjEsIlNoYXBlVGhpY2tuZXNzIjowLCJEdXJhdGlvbkZvcm1hdCI6MCwiSW5jbHVkZU5vbldvcmtpbmdEYXlzSW5EdXJhdGlvbiI6ZmFsc2UsIlBlcmNlbnRhZ2VDb21wbGV0ZVN0eWxlIjp7IiRpZCI6IjcyMSIsIkZvbnRTZXR0aW5ncyI6eyIkaWQiOiI3MjIiLCJGb250U2l6ZSI6MTAsIkZvbnROYW1lIjoiQ2FsaWJyaSIsIklzQm9sZCI6ZmFsc2UsIklzSXRhbGljIjpmYWxzZSwiSXNVbmRlcmxpbmVkIjpmYWxzZSwiUGFyZW50U3R5bGUiOm51bGx9LCJBdXRvU2l6ZSI6MCwiRm9yZWdyb3VuZCI6eyIkaWQiOiI3MjMiLCJDb2xvciI6eyIkaWQiOiI3MjQiLCJBIjoyNTUsIlIiOjIzMiwiRyI6MjMyLCJCIjoyMzJ9fSwiTWF4V2lkdGgiOjIwMC4wLCJNYXhIZWlnaHQiOiJJbmZpbml0eSIsIlNtYXJ0Rm9yZWdyb3VuZElzQWN0aXZlIjpmYWxzZSwiSG9yaXpvbnRhbEFsaWdubWVudCI6MSwiVmVydGljYWxBbGlnbm1lbnQiOjEsIlNtYXJ0Rm9yZWdyb3VuZCI6bnVsbCwiQmFja2dyb3VuZEZpbGxUeXBlIjowLCJNYXJnaW4iOnsiJGlkIjoiNzI1IiwiVG9wIjowLjAsIkxlZnQiOjAuMCwiUmlnaHQiOjAuMCwiQm90dG9tIjowLjB9LCJQYWRkaW5nIjp7IiRpZCI6IjcyNiIsIlRvcCI6MC4wLCJMZWZ0IjowLjAsIlJpZ2h0IjowLjAsIkJvdHRvbSI6MC4wfSwiQmFja2dyb3VuZCI6eyIkaWQiOiI3MjciLCJDb2xvciI6eyIkaWQiOiI3MjgiLCJBIjo4OSwiUiI6MCwiRyI6MCwiQiI6MH19LCJJc1Zpc2libGUiOnRydWUsIldpZHRoIjowLjAsIkhlaWdodCI6MC4wLCJCb3JkZXJTdHlsZSI6eyIkaWQiOiI3MjkiLCJMaW5lQ29sb3IiOm51bGwsIkxpbmVXZWlnaHQiOjAuMCwiTGluZVR5cGUiOjAsIlBhcmVudFN0eWxlIjpudWxsfSwiUGFyZW50U3R5bGUiOm51bGx9LCJEdXJhdGlvblN0eWxlIjp7IiRpZCI6IjczMCIsIkZvbnRTZXR0aW5ncyI6eyIkaWQiOiI3MzEiLCJGb250U2l6ZSI6MTAsIkZvbnROYW1lIjoiQ2FsaWJyaSIsIklzQm9sZCI6ZmFsc2UsIklzSXRhbGljIjpmYWxzZSwiSXNVbmRlcmxpbmVkIjpmYWxzZSwiUGFyZW50U3R5bGUiOm51bGx9LCJBdXRvU2l6ZSI6MCwiRm9yZWdyb3VuZCI6eyIkaWQiOiI3MzIiLCJDb2xvciI6eyIkaWQiOiI3MzMiLCJBIjoyNTUsIlIiOjIzNywiRyI6MTI1LCJCIjo0OX19LCJNYXhXaWR0aCI6MjAwLjAsIk1heEhlaWdodCI6IkluZmluaXR5IiwiU21hcnRGb3JlZ3JvdW5kSXNBY3RpdmUiOmZhbHNlLCJIb3Jpem9udGFsQWxpZ25tZW50IjowLCJWZXJ0aWNhbEFsaWdubWVudCI6MSwiU21hcnRGb3JlZ3JvdW5kIjpudWxsLCJCYWNrZ3JvdW5kRmlsbFR5cGUiOjAsIk1hcmdpbiI6eyIkaWQiOiI3MzQiLCJUb3AiOjAuMCwiTGVmdCI6MC4wLCJSaWdodCI6MC4wLCJCb3R0b20iOjAuMH0sIlBhZGRpbmciOnsiJGlkIjoiNzM1IiwiVG9wIjowLjAsIkxlZnQiOjAuMCwiUmlnaHQiOjAuMCwiQm90dG9tIjowLjB9LCJCYWNrZ3JvdW5kIjp7IiRpZCI6IjczNiIsIkNvbG9yIjp7IiRpZCI6IjczNyIsIkEiOjI1NSwiUiI6MjM3LCJHIjoxMjUsIkIiOjQ5fX0sIklzVmlzaWJsZSI6dHJ1ZSwiV2lkdGgiOjAuMCwiSGVpZ2h0IjowLjAsIkJvcmRlclN0eWxlIjp7IiRpZCI6IjczOCIsIkxpbmVDb2xvciI6bnVsbCwiTGluZVdlaWdodCI6MC4wLCJMaW5lVHlwZSI6MCwiUGFyZW50U3R5bGUiOm51bGx9LCJQYXJlbnRTdHlsZSI6bnVsbH0sIkhvcml6b250YWxDb25uZWN0b3JTdHlsZSI6eyIkaWQiOiI3MzkiLCJMaW5lQ29sb3IiOnsiJGlkIjoiNzQwIiwiJHR5cGUiOiJOTFJFLkNvbW1vbi5Eb20uU29saWRDb2xvckJydXNoLCBOTFJFLkNvbW1vbiIsIkNvbG9yIjp7IiRpZCI6Ijc0MSIsIkEiOjI1NSwiUiI6MCwiRyI6MCwiQiI6MH19LCJMaW5lV2VpZ2h0IjowLjAsIkxpbmVUeXBlIjowLCJQYXJlbnRTdHlsZSI6bnVsbH0sIlZlcnRpY2FsQ29ubmVjdG9yU3R5bGUiOnsiJGlkIjoiNzQyIiwiTGluZUNvbG9yIjp7IiRpZCI6Ijc0MyIsIiR0eXBlIjoiTkxSRS5Db21tb24uRG9tLlNvbGlkQ29sb3JCcnVzaCwgTkxSRS5Db21tb24iLCJDb2xvciI6eyIkaWQiOiI3NDQiLCJBIjoyNTUsIlIiOjAsIkciOjAsIkIiOjB9fSwiTGluZVdlaWdodCI6MC4wLCJMaW5lVHlwZSI6MCwiUGFyZW50U3R5bGUiOm51bGx9LCJNYXJnaW4iOm51bGwsIlN0YXJ0RGF0ZVBvc2l0aW9uIjo2LCJFbmREYXRlUG9zaXRpb24iOjYsIkRhdGVJc1Zpc2libGUiOmZhbHNlLCJUaXRsZVBvc2l0aW9uIjo0LCJEdXJhdGlvblBvc2l0aW9uIjo2LCJQZXJjZW50YWdlQ29tcGxldGVkUG9zaXRpb24iOjIsIlZhcmlhbmNlUG9zaXRpb24iOjYsIlNwYWNpbmciOjMsIklzQmVsb3dUaW1lYmFuZCI6dHJ1ZSwiUGVyY2VudGFnZUNvbXBsZXRlU2hhcGVPcGFjaXR5IjozNSwiQmFzZWxpbmVTdHlsZSI6eyIkaWQiOiI3NDUiLCJTaGFwZVN0eWxlIjp7IiRpZCI6Ijc0NiIsIk1hcmdpbiI6eyIkaWQiOiI3NDciLCJUb3AiOjAuMCwiTGVmdCI6MC4wLCJSaWdodCI6MC4wLCJCb3R0b20iOjAuMH0sIlBhZGRpbmciOnsiJGlkIjoiNzQ4IiwiVG9wIjowLjAsIkxlZnQiOjAuMCwiUmlnaHQiOjAuMCwiQm90dG9tIjowLjB9LCJCYWNrZ3JvdW5kIjp7IiRpZCI6Ijc0OSIsIkNvbG9yIjp7IiRpZCI6Ijc1MCIsIkEiOjE1MywiUiI6MCwiRyI6MCwiQiI6MH19LCJJc1Zpc2libGUiOnRydWUsIldpZHRoIjowLjAsIkhlaWdodCI6MC4wLCJCb3JkZXJTdHlsZSI6bnVsbCwiUGFyZW50U3R5bGUiOm51bGx9LCJNYXJnaW4iOnsiJGlkIjoiNzUxIiwiVG9wIjowLjAsIkxlZnQiOjAuMCwiUmlnaHQiOjAuMCwiQm90dG9tIjowLjB9LCJQYWRkaW5nIjp7IiRpZCI6Ijc1MiIsIlRvcCI6MC4wLCJMZWZ0IjowLjAsIlJpZ2h0IjowLjAsIkJvdHRvbSI6MC4wfSwiQmFja2dyb3VuZCI6bnVsbCwiSXNWaXNpYmxlIjp0cnVlLCJXaWR0aCI6MC4wLCJIZWlnaHQiOjAuMCwiQm9yZGVyU3R5bGUiOm51bGwsIlBhcmVudFN0eWxlIjpudWxsfSwiU2hhcGVTdHlsZSI6eyIkaWQiOiI3NTMiLCJNYXJnaW4iOnsiJGlkIjoiNzU0IiwiVG9wIjowLjAsIkxlZnQiOjQuMCwiUmlnaHQiOjQuMCwiQm90dG9tIjowLjB9LCJQYWRkaW5nIjp7IiRpZCI6Ijc1NSIsIlRvcCI6MC4wLCJMZWZ0IjowLjAsIlJpZ2h0IjowLjAsIkJvdHRvbSI6MC4wfSwiQmFja2dyb3VuZCI6eyIkaWQiOiI3NTYiLCJDb2xvciI6eyIkaWQiOiI3NTciLCJBIjoyNTUsIlIiOjE2MCwiRyI6NDMsIkIiOjE0N319LCJJc1Zpc2libGUiOnRydWUsIldpZHRoIjozNjcuMCwiSGVpZ2h0IjoxMC4wLCJCb3JkZXJTdHlsZSI6eyIkaWQiOiI3NTgiLCJMaW5lQ29sb3IiOnsiJGlkIjoiNzU5IiwiJHR5cGUiOiJOTFJFLkNvbW1vbi5Eb20uU29saWRDb2xvckJydXNoLCBOTFJFLkNvbW1vbiIsIkNvbG9yIjp7IiRpZCI6Ijc2MCIsIkEiOjI1NSwiUiI6MjM0LCJHIjoyMiwiQiI6MzB9fSwiTGluZVdlaWdodCI6MC4wLCJMaW5lVHlwZSI6MCwiUGFyZW50U3R5bGUiOm51bGx9LCJQYXJlbnRTdHlsZSI6bnVsbH0sIlRpdGxlU3R5bGUiOnsiJGlkIjoiNzYxIiwiRm9udFNldHRpbmdzIjp7IiRpZCI6Ijc2MiIsIkZvbnRTaXplIjoxMSwiRm9udE5hbWUiOiJDYWxpYnJpIiwiSXNCb2xkIjpmYWxzZSwiSXNJdGFsaWMiOmZhbHNlLCJJc1VuZGVybGluZWQiOmZhbHNlLCJQYXJlbnRTdHlsZSI6bnVsbH0sIkF1dG9TaXplIjowLCJGb3JlZ3JvdW5kIjp7IiRpZCI6Ijc2MyIsIkNvbG9yIjp7IiRpZCI6Ijc2NCIsIkEiOjI1NSwiUiI6MCwiRyI6MCwiQiI6MH19LCJNYXhXaWR0aCI6NzIwLjAsIk1heEhlaWdodCI6IkluZmluaXR5IiwiU21hcnRGb3JlZ3JvdW5kSXNBY3RpdmUiOmZhbHNlLCJIb3Jpem9udGFsQWxpZ25tZW50IjowLCJWZXJ0aWNhbEFsaWdubWVudCI6MSwiU21hcnRGb3JlZ3JvdW5kIjpudWxsLCJCYWNrZ3JvdW5kRmlsbFR5cGUiOjAsIk1hcmdpbiI6eyIkaWQiOiI3NjUiLCJUb3AiOjAuMCwiTGVmdCI6MC4wLCJSaWdodCI6MC4wLCJCb3R0b20iOjAuMH0sIlBhZGRpbmciOnsiJGlkIjoiNzY2IiwiVG9wIjowLjAsIkxlZnQiOjAuMCwiUmlnaHQiOjAuMCwiQm90dG9tIjowLjB9LCJCYWNrZ3JvdW5kIjp7IiRpZCI6Ijc2NyIsIkNvbG9yIjp7IiRpZCI6Ijc2OCIsIkEiOjAsIlIiOjI1NSwiRyI6MjU1LCJCIjoyNTV9fSwiSXNWaXNpYmxlIjp0cnVlLCJXaWR0aCI6MC4wLCJIZWlnaHQiOjAuMCwiQm9yZGVyU3R5bGUiOnsiJGlkIjoiNzY5IiwiTGluZUNvbG9yIjpudWxsLCJMaW5lV2VpZ2h0IjowLjAsIkxpbmVUeXBlIjowLCJQYXJlbnRTdHlsZSI6bnVsbH0sIlBhcmVudFN0eWxlIjpudWxsfSwiRGF0ZVN0eWxlIjp7IiRpZCI6Ijc3MCIsIkZvbnRTZXR0aW5ncyI6eyIkaWQiOiI3NzEiLCJGb250U2l6ZSI6MTAsIkZvbnROYW1lIjoiQ2FsaWJyaSIsIklzQm9sZCI6ZmFsc2UsIklzSXRhbGljIjpmYWxzZSwiSXNVbmRlcmxpbmVkIjpmYWxzZSwiUGFyZW50U3R5bGUiOm51bGx9LCJBdXRvU2l6ZSI6MCwiRm9yZWdyb3VuZCI6eyIkaWQiOiI3NzIiLCJDb2xvciI6eyIkaWQiOiI3NzMiLCJBIjoyNTUsIlIiOjE0LCJHIjo0MCwiQiI6NjV9fSwiTWF4V2lkdGgiOjIwMC4wLCJNYXhIZWlnaHQiOiJJbmZpbml0eSIsIlNtYXJ0Rm9yZWdyb3VuZElzQWN0aXZlIjpmYWxzZSwiSG9yaXpvbnRhbEFsaWdubWVudCI6MiwiVmVydGljYWxBbGlnbm1lbnQiOjEsIlNtYXJ0Rm9yZWdyb3VuZCI6bnVsbCwiQmFja2dyb3VuZEZpbGxUeXBlIjowLCJNYXJnaW4iOnsiJGlkIjoiNzc0IiwiVG9wIjowLjAsIkxlZnQiOjAuMCwiUmlnaHQiOjAuMCwiQm90dG9tIjowLjB9LCJQYWRkaW5nIjp7IiRpZCI6Ijc3NSIsIlRvcCI6MC4wLCJMZWZ0IjowLjAsIlJpZ2h0IjowLjAsIkJvdHRvbSI6MC4wfSwiQmFja2dyb3VuZCI6eyIkaWQiOiI3NzYiLCJDb2xvciI6eyIkaWQiOiI3NzciLCJBIjowLCJSIjoyNTUsIkciOjI1NSwiQiI6MjU1fX0sIklzVmlzaWJsZSI6dHJ1ZSwiV2lkdGgiOjAuMCwiSGVpZ2h0IjowLjAsIkJvcmRlclN0eWxlIjp7IiRpZCI6Ijc3OCIsIkxpbmVDb2xvciI6bnVsbCwiTGluZVdlaWdodCI6MC4wLCJMaW5lVHlwZSI6MCwiUGFyZW50U3R5bGUiOm51bGx9LCJQYXJlbnRTdHlsZSI6bnVsbH0sIkRhdGVGb3JtYXQiOnsiJGlkIjoiNzc5IiwiRm9ybWF0U3RyaW5nIjoiTU1NIHl5eXkiLCJTZXBhcmF0b3IiOiIvIiwiVXNlSW50ZXJuYXRpb25hbERhdGVGb3JtYXQiOmZhbHNlLCJEYXRlSXNWaXNpYmxlIjp0cnVlLCJUaW1lSXNWaXNpYmxlIjpmYWxzZSwiSG91ckRpZ2l0cyI6MSwiQW1QbURlc2lnbmF0b3IiOjIsIlRyaW0wME1pbnV0ZXMiOmZhbHNlLCJMYXN0S25vd25WaXNpYmlsaXR5U3RhdGUiOm51bGx9LCJXZWVrTnVtYmVyaW5nIjp7IiRpZCI6Ijc4MCIsIkZvcm1hdCI6MCwiSXNWaXNpYmxlIjpmYWxzZSwiTGFzdEtub3duVmlzaWJpbGl0eVN0YXRlIjpmYWxzZX0sIklzVmlzaWJsZSI6dHJ1ZSwiVmFyaWFuY2VTdHlsZSI6eyIkaWQiOiI3ODEiLCJUZXh0U3R5bGUiOnsiJGlkIjoiNzgyIiwiRm9udFNldHRpbmdzIjp7IiRpZCI6Ijc4MyIsIkZvbnRTaXplIjoxMSwiRm9udE5hbWUiOiJDYWxpYnJpIiwiSXNCb2xkIjpmYWxzZSwiSXNJdGFsaWMiOmZhbHNlLCJJc1VuZGVybGluZWQiOmZhbHNlLCJQYXJlbnRTdHlsZSI6bnVsbH0sIkF1dG9TaXplIjowLCJGb3JlZ3JvdW5kIjp7IiRpZCI6Ijc4NCIsIkNvbG9yIjp7IiRpZCI6Ijc4NS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3ODYiLCJUb3AiOjAuMCwiTGVmdCI6MC4wLCJSaWdodCI6MC4wLCJCb3R0b20iOjAuMH0sIlBhZGRpbmciOnsiJGlkIjoiNzg3IiwiVG9wIjowLjAsIkxlZnQiOjAuMCwiUmlnaHQiOjAuMCwiQm90dG9tIjowLjB9LCJCYWNrZ3JvdW5kIjp7IiRpZCI6Ijc4OCIsIkNvbG9yIjp7IiRpZCI6Ijc4OSIsIkEiOjAsIlIiOjAsIkciOjAsIkIiOjB9fSwiSXNWaXNpYmxlIjp0cnVlLCJXaWR0aCI6MC4wLCJIZWlnaHQiOjAuMCwiQm9yZGVyU3R5bGUiOnsiJGlkIjoiNzkwIiwiTGluZUNvbG9yIjpudWxsLCJMaW5lV2VpZ2h0IjowLjAsIkxpbmVUeXBlIjowLCJQYXJlbnRTdHlsZSI6bnVsbH0sIlBhcmVudFN0eWxlIjpudWxsfSwiUGFyZW50U3R5bGUiOm51bGx9LCJQYXJlbnRTdHlsZSI6bnVsbH0sIkluZGV4IjoxMSwiU21hcnREdXJhdGlvbkFjdGl2YXRlZCI6ZmFsc2UsIkRhdGVGb3JtYXQiOnsiJHJlZiI6Ijc3OSJ9LCJXZWVrTnVtYmVyaW5nIjp7IiRpZCI6Ijc5MSIsIkZvcm1hdCI6MCwiSXNWaXNpYmxlIjpmYWxzZSwiTGFzdEtub3duVmlzaWJpbGl0eVN0YXRlIjpmYWxzZX0sIkJhc2VsaW5lRGF0YSI6eyIkaWQiOiI3OTIiLCJTdGFydERhdGUiOiIyMDI2LTA2LTA4VDAwOjAwOjAwIiwiRW5kRGF0ZSI6IjIwMjYtMDktMjhUMjM6NTk6MDAifSwiSWQiOiI0MmYyZTVmNy03NDMxLTQ2ZTMtODNiYy1kMDBjYzBiYTNiNWQiLCJJbXBvcnRJZCI6bnVsbCwiVGl0bGUiOiJQb2xhcml6ZXI6IE1hbnVmYWN0dXJpbmcgcGhhc2UgKExMQikiLCJOb3RlIjpudWxsLCJIeXBlcmxpbmsiOnsiJGlkIjoiNzkzIiwiQWRkcmVzcyI6IiIsIlN1YkFkZHJlc3MiOiIifSwiSXNDaGFuZ2VkIjpmYWxzZSwiSXNOZXciOmZhbHNlfX1dLCJfbWlsZXN0b25lcyI6W10sIklkIjoiMDAwMDAwMDAtMDAwMC0wMDAwLTAwMDAtMDAwMDAwMDAwMDAwIiwiSXNTaW5nbGVJdGVtUm93Ijp0cnVlfSx7IiRpZCI6Ijc5NCIsIl90YXNrcyI6W3siJGlkIjoiNzk1IiwiX2F0dGFjaGVkTWlsZXN0b25lcyI6W10sIlRhc2tEZWZpbml0aW9uIjp7IiRpZCI6Ijc5NiIsIkdyb3VwTmFtZSI6bnVsbCwiU3RhcnREYXRlIjoiMjAyNi0wOS0yOVQwMDowMDowMFoiLCJFbmREYXRlIjoiMjAyNy0wMS0xNFQyMzo1OTowMFoiLCJQZXJjZW50YWdlQ29tcGxldGUiOm51bGwsIlN0eWxlIjp7IiRpZCI6Ijc5NyIsIlNoYXBlIjoxLCJTaGFwZVRoaWNrbmVzcyI6MCwiRHVyYXRpb25Gb3JtYXQiOjAsIkluY2x1ZGVOb25Xb3JraW5nRGF5c0luRHVyYXRpb24iOmZhbHNlLCJQZXJjZW50YWdlQ29tcGxldGVTdHlsZSI6eyIkaWQiOiI3OTgiLCJGb250U2V0dGluZ3MiOnsiJGlkIjoiNzk5IiwiRm9udFNpemUiOjEwLCJGb250TmFtZSI6IkNhbGlicmkiLCJJc0JvbGQiOmZhbHNlLCJJc0l0YWxpYyI6ZmFsc2UsIklzVW5kZXJsaW5lZCI6ZmFsc2UsIlBhcmVudFN0eWxlIjpudWxsfSwiQXV0b1NpemUiOjAsIkZvcmVncm91bmQiOnsiJGlkIjoiODAwIiwiQ29sb3IiOnsiJGlkIjoiODAxIiwiQSI6MjU1LCJSIjoyMzIsIkciOjIzMiwiQiI6MjMyfX0sIk1heFdpZHRoIjoyMDAuMCwiTWF4SGVpZ2h0IjoiSW5maW5pdHkiLCJTbWFydEZvcmVncm91bmRJc0FjdGl2ZSI6ZmFsc2UsIkhvcml6b250YWxBbGlnbm1lbnQiOjEsIlZlcnRpY2FsQWxpZ25tZW50IjoxLCJTbWFydEZvcmVncm91bmQiOm51bGwsIkJhY2tncm91bmRGaWxsVHlwZSI6MCwiTWFyZ2luIjp7IiRpZCI6IjgwMiIsIlRvcCI6MC4wLCJMZWZ0IjowLjAsIlJpZ2h0IjowLjAsIkJvdHRvbSI6MC4wfSwiUGFkZGluZyI6eyIkaWQiOiI4MDMiLCJUb3AiOjAuMCwiTGVmdCI6MC4wLCJSaWdodCI6MC4wLCJCb3R0b20iOjAuMH0sIkJhY2tncm91bmQiOnsiJGlkIjoiODA0IiwiQ29sb3IiOnsiJGlkIjoiODA1IiwiQSI6ODksIlIiOjAsIkciOjAsIkIiOjB9fSwiSXNWaXNpYmxlIjp0cnVlLCJXaWR0aCI6MC4wLCJIZWlnaHQiOjAuMCwiQm9yZGVyU3R5bGUiOnsiJGlkIjoiODA2IiwiTGluZUNvbG9yIjpudWxsLCJMaW5lV2VpZ2h0IjowLjAsIkxpbmVUeXBlIjowLCJQYXJlbnRTdHlsZSI6bnVsbH0sIlBhcmVudFN0eWxlIjpudWxsfSwiRHVyYXRpb25TdHlsZSI6eyIkaWQiOiI4MDciLCJGb250U2V0dGluZ3MiOnsiJGlkIjoiODA4IiwiRm9udFNpemUiOjEwLCJGb250TmFtZSI6IkNhbGlicmkiLCJJc0JvbGQiOmZhbHNlLCJJc0l0YWxpYyI6ZmFsc2UsIklzVW5kZXJsaW5lZCI6ZmFsc2UsIlBhcmVudFN0eWxlIjpudWxsfSwiQXV0b1NpemUiOjAsIkZvcmVncm91bmQiOnsiJGlkIjoiODA5IiwiQ29sb3IiOnsiJGlkIjoiODEwIiwiQSI6MjU1LCJSIjoyMzcsIkciOjEyNSwiQiI6NDl9fSwiTWF4V2lkdGgiOjIwMC4wLCJNYXhIZWlnaHQiOiJJbmZpbml0eSIsIlNtYXJ0Rm9yZWdyb3VuZElzQWN0aXZlIjpmYWxzZSwiSG9yaXpvbnRhbEFsaWdubWVudCI6MCwiVmVydGljYWxBbGlnbm1lbnQiOjEsIlNtYXJ0Rm9yZWdyb3VuZCI6bnVsbCwiQmFja2dyb3VuZEZpbGxUeXBlIjowLCJNYXJnaW4iOnsiJGlkIjoiODExIiwiVG9wIjowLjAsIkxlZnQiOjAuMCwiUmlnaHQiOjAuMCwiQm90dG9tIjowLjB9LCJQYWRkaW5nIjp7IiRpZCI6IjgxMiIsIlRvcCI6MC4wLCJMZWZ0IjowLjAsIlJpZ2h0IjowLjAsIkJvdHRvbSI6MC4wfSwiQmFja2dyb3VuZCI6eyIkaWQiOiI4MTMiLCJDb2xvciI6eyIkaWQiOiI4MTQiLCJBIjoyNTUsIlIiOjIzNywiRyI6MTI1LCJCIjo0OX19LCJJc1Zpc2libGUiOnRydWUsIldpZHRoIjowLjAsIkhlaWdodCI6MC4wLCJCb3JkZXJTdHlsZSI6eyIkaWQiOiI4MTUiLCJMaW5lQ29sb3IiOm51bGwsIkxpbmVXZWlnaHQiOjAuMCwiTGluZVR5cGUiOjAsIlBhcmVudFN0eWxlIjpudWxsfSwiUGFyZW50U3R5bGUiOm51bGx9LCJIb3Jpem9udGFsQ29ubmVjdG9yU3R5bGUiOnsiJGlkIjoiODE2IiwiTGluZUNvbG9yIjp7IiRpZCI6IjgxNyIsIiR0eXBlIjoiTkxSRS5Db21tb24uRG9tLlNvbGlkQ29sb3JCcnVzaCwgTkxSRS5Db21tb24iLCJDb2xvciI6eyIkaWQiOiI4MTgiLCJBIjoyNTUsIlIiOjAsIkciOjAsIkIiOjB9fSwiTGluZVdlaWdodCI6MC4wLCJMaW5lVHlwZSI6MCwiUGFyZW50U3R5bGUiOm51bGx9LCJWZXJ0aWNhbENvbm5lY3RvclN0eWxlIjp7IiRpZCI6IjgxOSIsIkxpbmVDb2xvciI6eyIkaWQiOiI4MjAiLCIkdHlwZSI6Ik5MUkUuQ29tbW9uLkRvbS5Tb2xpZENvbG9yQnJ1c2gsIE5MUkUuQ29tbW9uIiwiQ29sb3IiOnsiJGlkIjoiODIxIiwiQSI6MjU1LCJSIjowLCJHIjowLCJCIjowfX0sIkxpbmVXZWlnaHQiOjAuMCwiTGluZVR5cGUiOjAsIlBhcmVudFN0eWxlIjpudWxsfSwiTWFyZ2luIjpudWxsLCJTdGFydERhdGVQb3NpdGlvbiI6NiwiRW5kRGF0ZVBvc2l0aW9uIjo2LCJEYXRlSXNWaXNpYmxlIjpmYWxzZSwiVGl0bGVQb3NpdGlvbiI6NCwiRHVyYXRpb25Qb3NpdGlvbiI6NiwiUGVyY2VudGFnZUNvbXBsZXRlZFBvc2l0aW9uIjoyLCJWYXJpYW5jZVBvc2l0aW9uIjo2LCJTcGFjaW5nIjozLCJJc0JlbG93VGltZWJhbmQiOnRydWUsIlBlcmNlbnRhZ2VDb21wbGV0ZVNoYXBlT3BhY2l0eSI6MzUsIkJhc2VsaW5lU3R5bGUiOnsiJGlkIjoiODIyIiwiU2hhcGVTdHlsZSI6eyIkaWQiOiI4MjMiLCJNYXJnaW4iOnsiJGlkIjoiODI0IiwiVG9wIjowLjAsIkxlZnQiOjAuMCwiUmlnaHQiOjAuMCwiQm90dG9tIjowLjB9LCJQYWRkaW5nIjp7IiRpZCI6IjgyNSIsIlRvcCI6MC4wLCJMZWZ0IjowLjAsIlJpZ2h0IjowLjAsIkJvdHRvbSI6MC4wfSwiQmFja2dyb3VuZCI6eyIkaWQiOiI4MjYiLCJDb2xvciI6eyIkaWQiOiI4MjciLCJBIjoxNTMsIlIiOjAsIkciOjAsIkIiOjB9fSwiSXNWaXNpYmxlIjp0cnVlLCJXaWR0aCI6MC4wLCJIZWlnaHQiOjAuMCwiQm9yZGVyU3R5bGUiOm51bGwsIlBhcmVudFN0eWxlIjpudWxsfSwiTWFyZ2luIjp7IiRpZCI6IjgyOCIsIlRvcCI6MC4wLCJMZWZ0IjowLjAsIlJpZ2h0IjowLjAsIkJvdHRvbSI6MC4wfSwiUGFkZGluZyI6eyIkaWQiOiI4MjkiLCJUb3AiOjAuMCwiTGVmdCI6MC4wLCJSaWdodCI6MC4wLCJCb3R0b20iOjAuMH0sIkJhY2tncm91bmQiOm51bGwsIklzVmlzaWJsZSI6dHJ1ZSwiV2lkdGgiOjAuMCwiSGVpZ2h0IjowLjAsIkJvcmRlclN0eWxlIjpudWxsLCJQYXJlbnRTdHlsZSI6bnVsbH0sIlNoYXBlU3R5bGUiOnsiJGlkIjoiODMwIiwiTWFyZ2luIjp7IiRpZCI6IjgzMSIsIlRvcCI6MC4wLCJMZWZ0Ijo0LjAsIlJpZ2h0Ijo0LjAsIkJvdHRvbSI6MC4wfSwiUGFkZGluZyI6eyIkaWQiOiI4MzIiLCJUb3AiOjAuMCwiTGVmdCI6MC4wLCJSaWdodCI6MC4wLCJCb3R0b20iOjAuMH0sIkJhY2tncm91bmQiOnsiJGlkIjoiODMzIiwiQ29sb3IiOnsiJGlkIjoiODM0IiwiQSI6MjU1LCJSIjoxNjAsIkciOjQzLCJCIjoxNDd9fSwiSXNWaXNpYmxlIjp0cnVlLCJXaWR0aCI6MzY3LjAsIkhlaWdodCI6MTAuMCwiQm9yZGVyU3R5bGUiOnsiJGlkIjoiODM1IiwiTGluZUNvbG9yIjp7IiRpZCI6IjgzNiIsIiR0eXBlIjoiTkxSRS5Db21tb24uRG9tLlNvbGlkQ29sb3JCcnVzaCwgTkxSRS5Db21tb24iLCJDb2xvciI6eyIkaWQiOiI4MzciLCJBIjoyNTUsIlIiOjIzNCwiRyI6MjIsIkIiOjMwfX0sIkxpbmVXZWlnaHQiOjAuMCwiTGluZVR5cGUiOjAsIlBhcmVudFN0eWxlIjpudWxsfSwiUGFyZW50U3R5bGUiOm51bGx9LCJUaXRsZVN0eWxlIjp7IiRpZCI6IjgzOCIsIkZvbnRTZXR0aW5ncyI6eyIkaWQiOiI4MzkiLCJGb250U2l6ZSI6MTEsIkZvbnROYW1lIjoiQ2FsaWJyaSIsIklzQm9sZCI6ZmFsc2UsIklzSXRhbGljIjpmYWxzZSwiSXNVbmRlcmxpbmVkIjpmYWxzZSwiUGFyZW50U3R5bGUiOm51bGx9LCJBdXRvU2l6ZSI6MCwiRm9yZWdyb3VuZCI6eyIkaWQiOiI4NDAiLCJDb2xvciI6eyIkaWQiOiI4NDEiLCJBIjoyNTUsIlIiOjAsIkciOjAsIkIiOjB9fSwiTWF4V2lkdGgiOjcyMC4wLCJNYXhIZWlnaHQiOiJJbmZpbml0eSIsIlNtYXJ0Rm9yZWdyb3VuZElzQWN0aXZlIjpmYWxzZSwiSG9yaXpvbnRhbEFsaWdubWVudCI6MCwiVmVydGljYWxBbGlnbm1lbnQiOjEsIlNtYXJ0Rm9yZWdyb3VuZCI6bnVsbCwiQmFja2dyb3VuZEZpbGxUeXBlIjowLCJNYXJnaW4iOnsiJGlkIjoiODQyIiwiVG9wIjowLjAsIkxlZnQiOjAuMCwiUmlnaHQiOjAuMCwiQm90dG9tIjowLjB9LCJQYWRkaW5nIjp7IiRpZCI6Ijg0MyIsIlRvcCI6MC4wLCJMZWZ0IjowLjAsIlJpZ2h0IjowLjAsIkJvdHRvbSI6MC4wfSwiQmFja2dyb3VuZCI6eyIkaWQiOiI4NDQiLCJDb2xvciI6eyIkaWQiOiI4NDUiLCJBIjowLCJSIjoyNTUsIkciOjI1NSwiQiI6MjU1fX0sIklzVmlzaWJsZSI6dHJ1ZSwiV2lkdGgiOjAuMCwiSGVpZ2h0IjowLjAsIkJvcmRlclN0eWxlIjp7IiRpZCI6Ijg0NiIsIkxpbmVDb2xvciI6bnVsbCwiTGluZVdlaWdodCI6MC4wLCJMaW5lVHlwZSI6MCwiUGFyZW50U3R5bGUiOm51bGx9LCJQYXJlbnRTdHlsZSI6bnVsbH0sIkRhdGVTdHlsZSI6eyIkaWQiOiI4NDciLCJGb250U2V0dGluZ3MiOnsiJGlkIjoiODQ4IiwiRm9udFNpemUiOjEwLCJGb250TmFtZSI6IkNhbGlicmkiLCJJc0JvbGQiOmZhbHNlLCJJc0l0YWxpYyI6ZmFsc2UsIklzVW5kZXJsaW5lZCI6ZmFsc2UsIlBhcmVudFN0eWxlIjpudWxsfSwiQXV0b1NpemUiOjAsIkZvcmVncm91bmQiOnsiJGlkIjoiODQ5IiwiQ29sb3IiOnsiJGlkIjoiODUwIiwiQSI6MjU1LCJSIjoxNCwiRyI6NDAsIkIiOjY1fX0sIk1heFdpZHRoIjoyMDAuMCwiTWF4SGVpZ2h0IjoiSW5maW5pdHkiLCJTbWFydEZvcmVncm91bmRJc0FjdGl2ZSI6ZmFsc2UsIkhvcml6b250YWxBbGlnbm1lbnQiOjIsIlZlcnRpY2FsQWxpZ25tZW50IjoxLCJTbWFydEZvcmVncm91bmQiOm51bGwsIkJhY2tncm91bmRGaWxsVHlwZSI6MCwiTWFyZ2luIjp7IiRpZCI6Ijg1MSIsIlRvcCI6MC4wLCJMZWZ0IjowLjAsIlJpZ2h0IjowLjAsIkJvdHRvbSI6MC4wfSwiUGFkZGluZyI6eyIkaWQiOiI4NTIiLCJUb3AiOjAuMCwiTGVmdCI6MC4wLCJSaWdodCI6MC4wLCJCb3R0b20iOjAuMH0sIkJhY2tncm91bmQiOnsiJGlkIjoiODUzIiwiQ29sb3IiOnsiJGlkIjoiODU0IiwiQSI6MCwiUiI6MjU1LCJHIjoyNTUsIkIiOjI1NX19LCJJc1Zpc2libGUiOnRydWUsIldpZHRoIjowLjAsIkhlaWdodCI6MC4wLCJCb3JkZXJTdHlsZSI6eyIkaWQiOiI4NTUiLCJMaW5lQ29sb3IiOm51bGwsIkxpbmVXZWlnaHQiOjAuMCwiTGluZVR5cGUiOjAsIlBhcmVudFN0eWxlIjpudWxsfSwiUGFyZW50U3R5bGUiOm51bGx9LCJEYXRlRm9ybWF0Ijp7IiRpZCI6Ijg1NiIsIkZvcm1hdFN0cmluZyI6Ik1NTSB5eXl5IiwiU2VwYXJhdG9yIjoiLyIsIlVzZUludGVybmF0aW9uYWxEYXRlRm9ybWF0IjpmYWxzZSwiRGF0ZUlzVmlzaWJsZSI6dHJ1ZSwiVGltZUlzVmlzaWJsZSI6ZmFsc2UsIkhvdXJEaWdpdHMiOjEsIkFtUG1EZXNpZ25hdG9yIjoyLCJUcmltMDBNaW51dGVzIjpmYWxzZSwiTGFzdEtub3duVmlzaWJpbGl0eVN0YXRlIjpudWxsfSwiV2Vla051bWJlcmluZyI6eyIkaWQiOiI4NTciLCJGb3JtYXQiOjAsIklzVmlzaWJsZSI6ZmFsc2UsIkxhc3RLbm93blZpc2liaWxpdHlTdGF0ZSI6ZmFsc2V9LCJJc1Zpc2libGUiOnRydWUsIlZhcmlhbmNlU3R5bGUiOnsiJGlkIjoiODU4IiwiVGV4dFN0eWxlIjp7IiRpZCI6Ijg1OSIsIkZvbnRTZXR0aW5ncyI6eyIkaWQiOiI4NjAiLCJGb250U2l6ZSI6MTEsIkZvbnROYW1lIjoiQ2FsaWJyaSIsIklzQm9sZCI6ZmFsc2UsIklzSXRhbGljIjpmYWxzZSwiSXNVbmRlcmxpbmVkIjpmYWxzZSwiUGFyZW50U3R5bGUiOm51bGx9LCJBdXRvU2l6ZSI6MCwiRm9yZWdyb3VuZCI6eyIkaWQiOiI4NjEiLCJDb2xvciI6eyIkaWQiOiI4NjI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ODYzIiwiVG9wIjowLjAsIkxlZnQiOjAuMCwiUmlnaHQiOjAuMCwiQm90dG9tIjowLjB9LCJQYWRkaW5nIjp7IiRpZCI6Ijg2NCIsIlRvcCI6MC4wLCJMZWZ0IjowLjAsIlJpZ2h0IjowLjAsIkJvdHRvbSI6MC4wfSwiQmFja2dyb3VuZCI6eyIkaWQiOiI4NjUiLCJDb2xvciI6eyIkaWQiOiI4NjYiLCJBIjowLCJSIjowLCJHIjowLCJCIjowfX0sIklzVmlzaWJsZSI6dHJ1ZSwiV2lkdGgiOjAuMCwiSGVpZ2h0IjowLjAsIkJvcmRlclN0eWxlIjp7IiRpZCI6Ijg2NyIsIkxpbmVDb2xvciI6bnVsbCwiTGluZVdlaWdodCI6MC4wLCJMaW5lVHlwZSI6MCwiUGFyZW50U3R5bGUiOm51bGx9LCJQYXJlbnRTdHlsZSI6bnVsbH0sIlBhcmVudFN0eWxlIjpudWxsfSwiUGFyZW50U3R5bGUiOm51bGx9LCJJbmRleCI6MTIsIlNtYXJ0RHVyYXRpb25BY3RpdmF0ZWQiOmZhbHNlLCJEYXRlRm9ybWF0Ijp7IiRyZWYiOiI4NTYifSwiV2Vla051bWJlcmluZyI6eyIkaWQiOiI4NjgiLCJGb3JtYXQiOjAsIklzVmlzaWJsZSI6ZmFsc2UsIkxhc3RLbm93blZpc2liaWxpdHlTdGF0ZSI6ZmFsc2V9LCJCYXNlbGluZURhdGEiOnsiJGlkIjoiODY5IiwiU3RhcnREYXRlIjoiMjAyNi0wOS0yOVQwMDowMDowMCIsIkVuZERhdGUiOiIyMDI3LTAxLTE0VDIzOjU5OjAwIn0sIklkIjoiZjNkZTI1NGMtNGE0NC00ODhkLWE2OGQtYWI2MzUzNmI3NmQyIiwiSW1wb3J0SWQiOm51bGwsIlRpdGxlIjoiUG9sYXJpemVyOiBJbnN0YWxsYXRpb24gYW5kIGNvbW1pc3Npb25pbmcgcGhhc2UgKExMQikiLCJOb3RlIjpudWxsLCJIeXBlcmxpbmsiOnsiJGlkIjoiODcwIiwiQWRkcmVzcyI6IiIsIlN1YkFkZHJlc3MiOiIifSwiSXNDaGFuZ2VkIjpmYWxzZSwiSXNOZXciOmZhbHNlfX1dLCJfbWlsZXN0b25lcyI6W10sIklkIjoiMDAwMDAwMDAtMDAwMC0wMDAwLTAwMDAtMDAwMDAwMDAwMDAwIiwiSXNTaW5nbGVJdGVtUm93Ijp0cnVlfSx7IiRpZCI6Ijg3MSIsIl90YXNrcyI6W10sIl9taWxlc3RvbmVzIjpbeyIkaWQiOiI4NzIiLCJJZCI6IjNhOTAzODc2LTQ3ZTAtNGRkNi1iYTA0LTM2Zjg2M2JhMjdkYyIsIkluZGV4IjoxMywiR3JvdXBJZCI6bnVsbCwiVGl0bGUiOiJCYWNrIGludG8gQ1AxIHdpdGggNSBkYXlzIG9mIGZsb2F0IiwiRGF0ZVRpbWUiOiIyMDI3LTAxLTE0VDIzOjU5OjAwIiwiUGVyY2VudGFnZUNvbXBsZXRlIjpudWxsLCJOb3RlIjpudWxsLCJTdHlsZSI6eyIkaWQiOiI4NzMiLCJUaXRsZVBvc2l0aW9uIjoiTGVmdCIsIkRhdGVQb3NpdGlvbiI6IlJpZ2h0IiwiVmFyaWFuY2VQb3NpdGlvbiI6IlJpZ2h0IiwiU2hhcGVUeXBlIjoxLCJTaGFwZVNpemUiOjAsIlNwYWNpbmciOjUsIlNoYXBlU3R5bGUiOnsiJGlkIjoiODc0IiwiTWFyZ2luIjp7IiRpZCI6Ijg3NSIsIlRvcCI6MC4wLCJMZWZ0IjowLjAsIlJpZ2h0IjowLjAsIkJvdHRvbSI6MC4wfSwiUGFkZGluZyI6eyIkaWQiOiI4NzYiLCJUb3AiOjAuMCwiTGVmdCI6MC4wLCJSaWdodCI6MC4wLCJCb3R0b20iOjAuMH0sIkJhY2tncm91bmQiOnsiJGlkIjoiODc3IiwiQ29sb3IiOnsiJGlkIjoiODc4IiwiQSI6MjU1LCJSIjoxNjAsIkciOjQzLCJCIjoxNDd9fSwiSXNWaXNpYmxlIjp0cnVlLCJXaWR0aCI6MTIuMCwiSGVpZ2h0IjoxNC4wLCJCb3JkZXJTdHlsZSI6eyIkaWQiOiI4NzkiLCJMaW5lQ29sb3IiOnsiJGlkIjoiODgwIiwiJHR5cGUiOiJOTFJFLkNvbW1vbi5Eb20uU29saWRDb2xvckJydXNoLCBOTFJFLkNvbW1vbiIsIkNvbG9yIjp7IiRpZCI6Ijg4MSIsIkEiOjI1NSwiUiI6MjM0LCJHIjoyMiwiQiI6MzB9fSwiTGluZVdlaWdodCI6MC4wLCJMaW5lVHlwZSI6MCwiUGFyZW50U3R5bGUiOm51bGx9LCJQYXJlbnRTdHlsZSI6bnVsbH0sIlRpdGxlU3R5bGUiOnsiJGlkIjoiODgyIiwiRm9udFNldHRpbmdzIjp7IiRpZCI6Ijg4MyIsIkZvbnRTaXplIjoxMSwiRm9udE5hbWUiOiJDYWxpYnJpIiwiSXNCb2xkIjpmYWxzZSwiSXNJdGFsaWMiOmZhbHNlLCJJc1VuZGVybGluZWQiOmZhbHNlLCJQYXJlbnRTdHlsZSI6bnVsbH0sIkF1dG9TaXplIjowLCJGb3JlZ3JvdW5kIjp7IiRpZCI6Ijg4NCIsIkNvbG9yIjp7IiRpZCI6Ijg4NSIsIkEiOjI1NSwiUiI6MCwiRyI6MCwiQiI6MH19LCJNYXhXaWR0aCI6MjAwLjAsIk1heEhlaWdodCI6IkluZmluaXR5IiwiU21hcnRGb3JlZ3JvdW5kSXNBY3RpdmUiOmZhbHNlLCJIb3Jpem9udGFsQWxpZ25tZW50IjoyLCJWZXJ0aWNhbEFsaWdubWVudCI6MSwiU21hcnRGb3JlZ3JvdW5kIjpudWxsLCJCYWNrZ3JvdW5kRmlsbFR5cGUiOjAsIk1hcmdpbiI6eyIkaWQiOiI4ODYiLCJUb3AiOjAuMCwiTGVmdCI6MC4wLCJSaWdodCI6MC4wLCJCb3R0b20iOjAuMH0sIlBhZGRpbmciOnsiJGlkIjoiODg3IiwiVG9wIjowLjAsIkxlZnQiOjAuMCwiUmlnaHQiOjAuMCwiQm90dG9tIjowLjB9LCJCYWNrZ3JvdW5kIjp7IiRpZCI6Ijg4OCIsIkNvbG9yIjp7IiRpZCI6Ijg4OSIsIkEiOjAsIlIiOjI1NSwiRyI6MjU1LCJCIjoyNTV9fSwiSXNWaXNpYmxlIjp0cnVlLCJXaWR0aCI6MC4wLCJIZWlnaHQiOjAuMCwiQm9yZGVyU3R5bGUiOnsiJGlkIjoiODkwIiwiTGluZUNvbG9yIjpudWxsLCJMaW5lV2VpZ2h0IjowLjAsIkxpbmVUeXBlIjowLCJQYXJlbnRTdHlsZSI6bnVsbH0sIlBhcmVudFN0eWxlIjpudWxsfSwiRGF0ZVN0eWxlIjp7IiRpZCI6Ijg5MSIsIkZvbnRTZXR0aW5ncyI6eyIkaWQiOiI4OTIiLCJGb250U2l6ZSI6MTAsIkZvbnROYW1lIjoiQ2FsaWJyaSIsIklzQm9sZCI6ZmFsc2UsIklzSXRhbGljIjpmYWxzZSwiSXNVbmRlcmxpbmVkIjpmYWxzZSwiUGFyZW50U3R5bGUiOm51bGx9LCJBdXRvU2l6ZSI6MCwiRm9yZWdyb3VuZCI6eyIkaWQiOiI4OTMiLCJDb2xvciI6eyIkaWQiOiI4OTQiLCJBIjoyNTUsIlIiOjE0LCJHIjo0MCwiQiI6NjV9fSwiTWF4V2lkdGgiOjIwMC4wLCJNYXhIZWlnaHQiOiJJbmZpbml0eSIsIlNtYXJ0Rm9yZWdyb3VuZElzQWN0aXZlIjpmYWxzZSwiSG9yaXpvbnRhbEFsaWdubWVudCI6MCwiVmVydGljYWxBbGlnbm1lbnQiOjEsIlNtYXJ0Rm9yZWdyb3VuZCI6bnVsbCwiQmFja2dyb3VuZEZpbGxUeXBlIjowLCJNYXJnaW4iOnsiJGlkIjoiODk1IiwiVG9wIjowLjAsIkxlZnQiOjAuMCwiUmlnaHQiOjAuMCwiQm90dG9tIjowLjB9LCJQYWRkaW5nIjp7IiRpZCI6Ijg5NiIsIlRvcCI6MC4wLCJMZWZ0IjowLjAsIlJpZ2h0IjowLjAsIkJvdHRvbSI6MC4wfSwiQmFja2dyb3VuZCI6eyIkaWQiOiI4OTciLCJDb2xvciI6eyIkaWQiOiI4OTgiLCJBIjowLCJSIjoyNTUsIkciOjI1NSwiQiI6MjU1fX0sIklzVmlzaWJsZSI6ZmFsc2UsIldpZHRoIjowLjAsIkhlaWdodCI6MC4wLCJCb3JkZXJTdHlsZSI6eyIkaWQiOiI4OTkiLCJMaW5lQ29sb3IiOm51bGwsIkxpbmVXZWlnaHQiOjAuMCwiTGluZVR5cGUiOjAsIlBhcmVudFN0eWxlIjpudWxsfSwiUGFyZW50U3R5bGUiOm51bGx9LCJEYXRlRm9ybWF0Ijp7IiRpZCI6IjkwMC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5MDEiLCJGb3JtYXQiOjAsIklzVmlzaWJsZSI6ZmFsc2UsIkxhc3RLbm93blZpc2liaWxpdHlTdGF0ZSI6ZmFsc2V9LCJJc1Zpc2libGUiOnRydWUsIlZhcmlhbmNlU3R5bGUiOnsiJGlkIjoiOTAyIiwiVGV4dFN0eWxlIjp7IiRpZCI6IjkwMyIsIkZvbnRTZXR0aW5ncyI6eyIkaWQiOiI5MDQiLCJGb250U2l6ZSI6MTEsIkZvbnROYW1lIjoiQ2FsaWJyaSIsIklzQm9sZCI6ZmFsc2UsIklzSXRhbGljIjpmYWxzZSwiSXNVbmRlcmxpbmVkIjpmYWxzZSwiUGFyZW50U3R5bGUiOm51bGx9LCJBdXRvU2l6ZSI6MCwiRm9yZWdyb3VuZCI6eyIkaWQiOiI5MDUiLCJDb2xvciI6eyIkaWQiOiI5MDYiLCJBIjoyNTUsIlIiOjAsIkciOjAsIkIiOjB9fSwiTWF4V2lkdGgiOjIwMC4wLCJNYXhIZWlnaHQiOiJJbmZpbml0eSIsIlNtYXJ0Rm9yZWdyb3VuZElzQWN0aXZlIjpmYWxzZSwiSG9yaXpvbnRhbEFsaWdubWVudCI6MSwiVmVydGljYWxBbGlnbm1lbnQiOjEsIlNtYXJ0Rm9yZWdyb3VuZCI6bnVsbCwiQmFja2dyb3VuZEZpbGxUeXBlIjowLCJNYXJnaW4iOnsiJGlkIjoiOTA3IiwiVG9wIjowLjAsIkxlZnQiOjAuMCwiUmlnaHQiOjAuMCwiQm90dG9tIjowLjB9LCJQYWRkaW5nIjp7IiRpZCI6IjkwOCIsIlRvcCI6MC4wLCJMZWZ0IjowLjAsIlJpZ2h0IjowLjAsIkJvdHRvbSI6MC4wfSwiQmFja2dyb3VuZCI6eyIkaWQiOiI5MDkiLCJDb2xvciI6eyIkaWQiOiI5MTAiLCJBIjowLCJSIjowLCJHIjowLCJCIjowfX0sIklzVmlzaWJsZSI6dHJ1ZSwiV2lkdGgiOjAuMCwiSGVpZ2h0IjowLjAsIkJvcmRlclN0eWxlIjp7IiRpZCI6IjkxMSIsIkxpbmVDb2xvciI6bnVsbCwiTGluZVdlaWdodCI6MC4wLCJMaW5lVHlwZSI6MCwiUGFyZW50U3R5bGUiOm51bGx9LCJQYXJlbnRTdHlsZSI6bnVsbH0sIlBhcmVudFN0eWxlIjpudWxsfSwiUGFyZW50U3R5bGUiOm51bGx9LCJIeXBlcmxpbmsiOm51bGwsIkJhc2VsaW5lRGF0YSI6eyIkaWQiOiI5MTIiLCJEYXRlIjoiMjAyNy0wMS0xNFQyMzo1OTowMCJ9LCJJbXBvcnRJZCI6IiJ9XSwiSWQiOiIwMDAwMDAwMC0wMDAwLTAwMDAtMDAwMC0wMDAwMDAwMDAwMDAiLCJJc1NpbmdsZUl0ZW1Sb3ciOnRydWV9XSwiSW5kZXgiOjksIklkIjoiNDBlMTM5Y2UtZDc1OS00YjMzLTkyNTgtOTE5YzE4NDQ0NGNlIiwiSGVhZGVyVGV4dCI6bnVsbCwiSXNEZWZhdWx0Ijp0cnVlLCJTdHlsZSI6eyIkaWQiOiI5MTMiLCJIZWFkZXJTdHlsZSI6eyIkaWQiOiI5MTQiLCJUZXh0U3R5bGUiOnsiJGlkIjoiOTE1IiwiRm9udFNldHRpbmdzIjp7IiRpZCI6IjkxNiIsIkZvbnRTaXplIjoxMSwiRm9udE5hbWUiOiJDYWxpYnJpIiwiSXNCb2xkIjpmYWxzZSwiSXNJdGFsaWMiOmZhbHNlLCJJc1VuZGVybGluZWQiOmZhbHNlLCJQYXJlbnRTdHlsZSI6bnVsbH0sIkF1dG9TaXplIjoyLCJGb3JlZ3JvdW5kIjp7IiRpZCI6IjkxNyIsIkNvbG9yIjp7IiRpZCI6IjkxOCIsIkEiOjI1NSwiUiI6MCwiRyI6MCwiQiI6MH19LCJNYXhXaWR0aCI6IkluZmluaXR5IiwiTWF4SGVpZ2h0IjoiSW5maW5pdHkiLCJTbWFydEZvcmVncm91bmRJc0FjdGl2ZSI6ZmFsc2UsIkhvcml6b250YWxBbGlnbm1lbnQiOjAsIlZlcnRpY2FsQWxpZ25tZW50IjowLCJTbWFydEZvcmVncm91bmQiOm51bGwsIkJhY2tncm91bmRGaWxsVHlwZSI6MCwiTWFyZ2luIjp7IiRpZCI6IjkxOSIsIlRvcCI6MC4wLCJMZWZ0IjowLjAsIlJpZ2h0IjowLjAsIkJvdHRvbSI6MC4wfSwiUGFkZGluZyI6eyIkaWQiOiI5MjAiLCJUb3AiOjAuMCwiTGVmdCI6MC4wLCJSaWdodCI6MC4wLCJCb3R0b20iOjAuMH0sIkJhY2tncm91bmQiOnsiJGlkIjoiOTIxIiwiQ29sb3IiOnsiJGlkIjoiOTIyIiwiQSI6MjU1LCJSIjowLCJHIjowLCJCIjowfX0sIklzVmlzaWJsZSI6dHJ1ZSwiV2lkdGgiOjAuMCwiSGVpZ2h0IjowLjAsIkJvcmRlclN0eWxlIjpudWxsLCJQYXJlbnRTdHlsZSI6bnVsbH0sIlJlY3RhbmdsZVN0eWxlIjp7IiRpZCI6IjkyMyIsIk1hcmdpbiI6eyIkaWQiOiI5MjQiLCJUb3AiOjAuMCwiTGVmdCI6MC4wLCJSaWdodCI6MC4wLCJCb3R0b20iOjAuMH0sIlBhZGRpbmciOnsiJGlkIjoiOTI1IiwiVG9wIjowLjAsIkxlZnQiOjAuMCwiUmlnaHQiOjAuMCwiQm90dG9tIjowLjB9LCJCYWNrZ3JvdW5kIjp7IiRpZCI6IjkyNiIsIkNvbG9yIjp7IiRpZCI6IjkyNyIsIkEiOjYzLCJSIjoyMzMsIkciOjExMywiQiI6NTB9fSwiSXNWaXNpYmxlIjp0cnVlLCJXaWR0aCI6MC4wLCJIZWlnaHQiOjAuMCwiQm9yZGVyU3R5bGUiOnsiJGlkIjoiOTI4IiwiTGluZUNvbG9yIjp7IiRpZCI6IjkyOSIsIiR0eXBlIjoiTkxSRS5Db21tb24uRG9tLlNvbGlkQ29sb3JCcnVzaCwgTkxSRS5Db21tb24iLCJDb2xvciI6eyIkaWQiOiI5MzAiLCJBIjoyNTUsIlIiOjI1NSwiRyI6MjU1LCJCIjoyNTV9fSwiTGluZVdlaWdodCI6MC4wLCJMaW5lVHlwZSI6MCwiUGFyZW50U3R5bGUiOm51bGx9LCJQYXJlbnRTdHlsZSI6bnVsbH0sIk1hcmdpbiI6eyIkaWQiOiI5MzEiLCJUb3AiOjAuMCwiTGVmdCI6MC4wLCJSaWdodCI6MC4wLCJCb3R0b20iOjAuMH0sIlBhZGRpbmciOnsiJGlkIjoiOTMyIiwiVG9wIjowLjAsIkxlZnQiOjAuMCwiUmlnaHQiOjAuMCwiQm90dG9tIjowLjB9LCJCYWNrZ3JvdW5kIjpudWxsLCJJc1Zpc2libGUiOnRydWUsIldpZHRoIjowLjAsIkhlaWdodCI6MC4wLCJCb3JkZXJTdHlsZSI6bnVsbCwiUGFyZW50U3R5bGUiOm51bGx9LCJCYWNrZ3JvdW5kU3R5bGUiOnsiJGlkIjoiOTMzIiwiTWFyZ2luIjp7IiRpZCI6IjkzNCIsIlRvcCI6MC4wLCJMZWZ0IjowLjAsIlJpZ2h0IjowLjAsIkJvdHRvbSI6MC4wfSwiUGFkZGluZyI6eyIkaWQiOiI5MzUiLCJUb3AiOjAuMCwiTGVmdCI6MC4wLCJSaWdodCI6MC4wLCJCb3R0b20iOjAuMH0sIkJhY2tncm91bmQiOnsiJGlkIjoiOTM2IiwiQ29sb3IiOnsiJGlkIjoiOTM3IiwiQSI6NTEsIlIiOjIwMCwiRyI6MjAwLCJCIjoyMDB9fSwiSXNWaXNpYmxlIjp0cnVlLCJXaWR0aCI6MC4wLCJIZWlnaHQiOjAuMCwiQm9yZGVyU3R5bGUiOnsiJGlkIjoiOTM4IiwiTGluZUNvbG9yIjp7IiRpZCI6IjkzOSIsIiR0eXBlIjoiTkxSRS5Db21tb24uRG9tLlNvbGlkQ29sb3JCcnVzaCwgTkxSRS5Db21tb24iLCJDb2xvciI6eyIkaWQiOiI5NDAiLCJBIjoyNTUsIlIiOjIzNCwiRyI6MjIsIkIiOjMwfX0sIkxpbmVXZWlnaHQiOjAuMCwiTGluZVR5cGUiOjAsIlBhcmVudFN0eWxlIjpudWxsfSwiUGFyZW50U3R5bGUiOm51bGx9LCJNYXJnaW4iOnsiJGlkIjoiOTQxIiwiVG9wIjowLjAsIkxlZnQiOjAuMCwiUmlnaHQiOjAuMCwiQm90dG9tIjowLjB9LCJQYWRkaW5nIjp7IiRpZCI6Ijk0MiIsIlRvcCI6MC4wLCJMZWZ0IjowLjAsIlJpZ2h0IjowLjAsIkJvdHRvbSI6MC4wfSwiSXNWaXNpYmxlIjp0cnVlLCJXaWR0aCI6MC4wLCJIZWlnaHQiOjAuMCwiQm9yZGVyU3R5bGUiOnsiJGlkIjoiOTQzIiwiTGluZUNvbG9yIjpudWxsLCJMaW5lV2VpZ2h0IjowLjAsIkxpbmVUeXBlIjowLCJQYXJlbnRTdHlsZSI6bnVsbH0sIlBhcmVudFN0eWxlIjpudWxsfX1dLCJJZCI6IjI0OGYzZjRiLWQzNzEtNGViZi05NDExLWViOTRiMGE3ZjM3MiIsIkluZGV4Ijo5LCJIZWFkZXJUZXh0IjoiTm8uIDIgLSBDcml0aWNhbCBQYXRoIFxyXG4oNSBkYXlzIFRGKSIsIlN0eWxlIjp7IiRpZCI6Ijk0NCIsIlN0eWxlSWQiOiI5ODUxM2UxMC01NTFjLTRmMzAtYWMxMS1hMDY5MGU5MDMxMzQiLCJIZWFkZXJTdHlsZSI6eyIkaWQiOiI5NDUiLCJUZXh0SXNWZXJ0aWNhbCI6ZmFsc2UsIlRleHRTdHlsZSI6eyIkaWQiOiI5NDYiLCJGb250U2V0dGluZ3MiOnsiJGlkIjoiOTQ3IiwiRm9udFNpemUiOjExLCJGb250TmFtZSI6IkNhbGlicmkiLCJJc0JvbGQiOmZhbHNlLCJJc0l0YWxpYyI6ZmFsc2UsIklzVW5kZXJsaW5lZCI6ZmFsc2UsIlBhcmVudFN0eWxlIjpudWxsfSwiQXV0b1NpemUiOjIsIkZvcmVncm91bmQiOnsiJGlkIjoiOTQ4IiwiQ29sb3IiOnsiJGlkIjoiOTQ5IiwiQSI6MjU1LCJSIjoyNTUsIkciOjI1NSwiQiI6MjU1fX0sIk1heFdpZHRoIjoiSW5maW5pdHkiLCJNYXhIZWlnaHQiOiJJbmZpbml0eSIsIlNtYXJ0Rm9yZWdyb3VuZElzQWN0aXZlIjpmYWxzZSwiSG9yaXpvbnRhbEFsaWdubWVudCI6MCwiVmVydGljYWxBbGlnbm1lbnQiOjAsIlNtYXJ0Rm9yZWdyb3VuZCI6bnVsbCwiQmFja2dyb3VuZEZpbGxUeXBlIjowLCJNYXJnaW4iOnsiJGlkIjoiOTUwIiwiVG9wIjowLjAsIkxlZnQiOjAuMCwiUmlnaHQiOjAuMCwiQm90dG9tIjowLjB9LCJQYWRkaW5nIjp7IiRpZCI6Ijk1MSIsIlRvcCI6MC4wLCJMZWZ0IjowLjAsIlJpZ2h0IjowLjAsIkJvdHRvbSI6MC4wfSwiQmFja2dyb3VuZCI6eyIkaWQiOiI5NTIiLCJDb2xvciI6eyIkaWQiOiI5NTMiLCJBIjoyNTUsIlIiOjI1NSwiRyI6MjU1LCJCIjoyNTV9fSwiSXNWaXNpYmxlIjp0cnVlLCJXaWR0aCI6MC4wLCJIZWlnaHQiOjAuMCwiQm9yZGVyU3R5bGUiOm51bGwsIlBhcmVudFN0eWxlIjpudWxsfSwiUmVjdGFuZ2xlU3R5bGUiOnsiJGlkIjoiOTU0IiwiTWFyZ2luIjp7IiRpZCI6Ijk1NSIsIlRvcCI6MC4wLCJMZWZ0IjowLjAsIlJpZ2h0IjowLjAsIkJvdHRvbSI6MC4wfSwiUGFkZGluZyI6eyIkaWQiOiI5NTYiLCJUb3AiOjAuMCwiTGVmdCI6MC4wLCJSaWdodCI6MC4wLCJCb3R0b20iOjAuMH0sIkJhY2tncm91bmQiOnsiJGlkIjoiOTU3IiwiQ29sb3IiOnsiJGlkIjoiOTU4IiwiQSI6MjU1LCJSIjoxNjAsIkciOjQzLCJCIjoxNDd9fSwiSXNWaXNpYmxlIjp0cnVlLCJXaWR0aCI6MC4wLCJIZWlnaHQiOjAuMCwiQm9yZGVyU3R5bGUiOnsiJGlkIjoiOTU5IiwiTGluZUNvbG9yIjp7IiRpZCI6Ijk2MCIsIiR0eXBlIjoiTkxSRS5Db21tb24uRG9tLlNvbGlkQ29sb3JCcnVzaCwgTkxSRS5Db21tb24iLCJDb2xvciI6eyIkaWQiOiI5NjEiLCJBIjoyNTUsIlIiOjAsIkciOjYyLCJCIjo5Mn19LCJMaW5lV2VpZ2h0IjowLjAsIkxpbmVUeXBlIjowLCJQYXJlbnRTdHlsZSI6bnVsbH0sIlBhcmVudFN0eWxlIjpudWxsfSwiTWFyZ2luIjp7IiRpZCI6Ijk2MiIsIlRvcCI6MC4wLCJMZWZ0IjowLjAsIlJpZ2h0IjowLjAsIkJvdHRvbSI6MC4wfSwiUGFkZGluZyI6eyIkaWQiOiI5NjMiLCJUb3AiOjAuMCwiTGVmdCI6MC4wLCJSaWdodCI6MC4wLCJCb3R0b20iOjAuMH0sIkJhY2tncm91bmQiOm51bGwsIklzVmlzaWJsZSI6dHJ1ZSwiV2lkdGgiOjAuMCwiSGVpZ2h0IjowLjAsIkJvcmRlclN0eWxlIjpudWxsLCJQYXJlbnRTdHlsZSI6bnVsbH0sIkJhY2tncm91bmRTdHlsZSI6eyIkaWQiOiI5NjQiLCJNYXJnaW4iOnsiJGlkIjoiOTY1IiwiVG9wIjowLjAsIkxlZnQiOjAuMCwiUmlnaHQiOjAuMCwiQm90dG9tIjowLjB9LCJQYWRkaW5nIjp7IiRpZCI6Ijk2NiIsIlRvcCI6MC4wLCJMZWZ0IjowLjAsIlJpZ2h0IjowLjAsIkJvdHRvbSI6MC4wfSwiQmFja2dyb3VuZCI6eyIkaWQiOiI5NjciLCJDb2xvciI6eyIkaWQiOiI5NjgiLCJBIjo1MSwiUiI6MjAwLCJHIjoyMDAsIkIiOjIwMH19LCJJc1Zpc2libGUiOnRydWUsIldpZHRoIjowLjAsIkhlaWdodCI6MC4wLCJCb3JkZXJTdHlsZSI6eyIkaWQiOiI5NjkiLCJMaW5lQ29sb3IiOnsiJGlkIjoiOTcwIiwiJHR5cGUiOiJOTFJFLkNvbW1vbi5Eb20uU29saWRDb2xvckJydXNoLCBOTFJFLkNvbW1vbiIsIkNvbG9yIjp7IiRpZCI6Ijk3MSIsIkEiOjI1NSwiUiI6MjM0LCJHIjoyMiwiQiI6MzB9fSwiTGluZVdlaWdodCI6MC4wLCJMaW5lVHlwZSI6MCwiUGFyZW50U3R5bGUiOm51bGx9LCJQYXJlbnRTdHlsZSI6bnVsbH0sIklzQWJvdmVUaW1lYmFuZCI6ZmFsc2UsIlNwYWNpbmciOjMsIkRlZmF1bHRTd2ltbGFuZVRhc2tTdHlsZSI6eyIkaWQiOiI5NzIiLCIkdHlwZSI6Ik5MUkUuQ29tbW9uLkRvbS5TdHlsZXMuRXhwbGljaXRTZXRhYmxlVGFza1N0eWxlLCBOTFJFLkNvbW1vbiIsIlNoYXBlIjoxLCJTaGFwZVRoaWNrbmVzcyI6MCwiRHVyYXRpb25Gb3JtYXQiOjAsIkluY2x1ZGVOb25Xb3JraW5nRGF5c0luRHVyYXRpb24iOmZhbHNlLCJQZXJjZW50YWdlQ29tcGxldGVTdHlsZSI6eyIkaWQiOiI5NzMiLCJGb250U2V0dGluZ3MiOnsiJGlkIjoiOTc0IiwiRm9udFNpemUiOjEwLCJGb250TmFtZSI6IkNhbGlicmkiLCJJc0JvbGQiOmZhbHNlLCJJc0l0YWxpYyI6ZmFsc2UsIklzVW5kZXJsaW5lZCI6ZmFsc2UsIlBhcmVudFN0eWxlIjpudWxsfSwiQXV0b1NpemUiOjAsIkZvcmVncm91bmQiOnsiJGlkIjoiOTc1IiwiQ29sb3IiOnsiJGlkIjoiOTc2IiwiQSI6MjU1LCJSIjoyMzIsIkciOjIzMiwiQiI6MjMyfX0sIk1heFdpZHRoIjoyMDAuMCwiTWF4SGVpZ2h0IjoiSW5maW5pdHkiLCJTbWFydEZvcmVncm91bmRJc0FjdGl2ZSI6ZmFsc2UsIkhvcml6b250YWxBbGlnbm1lbnQiOjEsIlZlcnRpY2FsQWxpZ25tZW50IjoxLCJTbWFydEZvcmVncm91bmQiOm51bGwsIkJhY2tncm91bmRGaWxsVHlwZSI6MCwiTWFyZ2luIjp7IiRpZCI6Ijk3NyIsIlRvcCI6MC4wLCJMZWZ0IjowLjAsIlJpZ2h0IjowLjAsIkJvdHRvbSI6MC4wfSwiUGFkZGluZyI6eyIkaWQiOiI5NzgiLCJUb3AiOjAuMCwiTGVmdCI6MC4wLCJSaWdodCI6MC4wLCJCb3R0b20iOjAuMH0sIkJhY2tncm91bmQiOnsiJGlkIjoiOTc5IiwiQ29sb3IiOnsiJGlkIjoiOTgwIiwiQSI6ODksIlIiOjAsIkciOjAsIkIiOjB9fSwiSXNWaXNpYmxlIjp0cnVlLCJXaWR0aCI6MC4wLCJIZWlnaHQiOjAuMCwiQm9yZGVyU3R5bGUiOnsiJGlkIjoiOTgxIiwiTGluZUNvbG9yIjpudWxsLCJMaW5lV2VpZ2h0IjowLjAsIkxpbmVUeXBlIjowLCJQYXJlbnRTdHlsZSI6bnVsbH0sIlBhcmVudFN0eWxlIjpudWxsfSwiRHVyYXRpb25TdHlsZSI6eyIkaWQiOiI5ODIiLCJGb250U2V0dGluZ3MiOnsiJGlkIjoiOTgzIiwiRm9udFNpemUiOjEwLCJGb250TmFtZSI6IkNhbGlicmkiLCJJc0JvbGQiOmZhbHNlLCJJc0l0YWxpYyI6ZmFsc2UsIklzVW5kZXJsaW5lZCI6ZmFsc2UsIlBhcmVudFN0eWxlIjpudWxsfSwiQXV0b1NpemUiOjAsIkZvcmVncm91bmQiOnsiJGlkIjoiOTg0IiwiQ29sb3IiOnsiJGlkIjoiOTg1IiwiQSI6MjU1LCJSIjoyMzcsIkciOjEyNSwiQiI6NDl9fSwiTWF4V2lkdGgiOjIwMC4wLCJNYXhIZWlnaHQiOiJJbmZpbml0eSIsIlNtYXJ0Rm9yZWdyb3VuZElzQWN0aXZlIjpmYWxzZSwiSG9yaXpvbnRhbEFsaWdubWVudCI6MCwiVmVydGljYWxBbGlnbm1lbnQiOjEsIlNtYXJ0Rm9yZWdyb3VuZCI6bnVsbCwiQmFja2dyb3VuZEZpbGxUeXBlIjowLCJNYXJnaW4iOnsiJGlkIjoiOTg2IiwiVG9wIjowLjAsIkxlZnQiOjAuMCwiUmlnaHQiOjAuMCwiQm90dG9tIjowLjB9LCJQYWRkaW5nIjp7IiRpZCI6Ijk4NyIsIlRvcCI6MC4wLCJMZWZ0IjowLjAsIlJpZ2h0IjowLjAsIkJvdHRvbSI6MC4wfSwiQmFja2dyb3VuZCI6eyIkaWQiOiI5ODgiLCJDb2xvciI6eyIkaWQiOiI5ODkiLCJBIjoyNTUsIlIiOjIzNywiRyI6MTI1LCJCIjo0OX19LCJJc1Zpc2libGUiOnRydWUsIldpZHRoIjowLjAsIkhlaWdodCI6MC4wLCJCb3JkZXJTdHlsZSI6eyIkaWQiOiI5OTAiLCJMaW5lQ29sb3IiOm51bGwsIkxpbmVXZWlnaHQiOjAuMCwiTGluZVR5cGUiOjAsIlBhcmVudFN0eWxlIjpudWxsfSwiUGFyZW50U3R5bGUiOm51bGx9LCJIb3Jpem9udGFsQ29ubmVjdG9yU3R5bGUiOnsiJGlkIjoiOTkxIiwiTGluZUNvbG9yIjp7IiRpZCI6Ijk5MiIsIiR0eXBlIjoiTkxSRS5Db21tb24uRG9tLlNvbGlkQ29sb3JCcnVzaCwgTkxSRS5Db21tb24iLCJDb2xvciI6eyIkaWQiOiI5OTMiLCJBIjoyNTUsIlIiOjAsIkciOjAsIkIiOjB9fSwiTGluZVdlaWdodCI6MC4wLCJMaW5lVHlwZSI6MCwiUGFyZW50U3R5bGUiOm51bGx9LCJWZXJ0aWNhbENvbm5lY3RvclN0eWxlIjp7IiRpZCI6Ijk5NCIsIkxpbmVDb2xvciI6eyIkaWQiOiI5OTUiLCIkdHlwZSI6Ik5MUkUuQ29tbW9uLkRvbS5Tb2xpZENvbG9yQnJ1c2gsIE5MUkUuQ29tbW9uIiwiQ29sb3IiOnsiJGlkIjoiOTk2IiwiQSI6MjU1LCJSIjowLCJHIjowLCJCIjowfX0sIkxpbmVXZWlnaHQiOjAuMCwiTGluZVR5cGUiOjAsIlBhcmVudFN0eWxlIjpudWxsfSwiTWFyZ2luIjpudWxsLCJTdGFydERhdGVQb3NpdGlvbiI6MywiRW5kRGF0ZVBvc2l0aW9uIjozLCJEYXRlSXNWaXNpYmxlIjp0cnVlLCJUaXRsZVBvc2l0aW9uIjo0LCJEdXJhdGlvblBvc2l0aW9uIjo2LCJQZXJjZW50YWdlQ29tcGxldGVkUG9zaXRpb24iOjIsIlZhcmlhbmNlUG9zaXRpb24iOjYsIlNwYWNpbmciOjMsIklzQmVsb3dUaW1lYmFuZCI6ZmFsc2UsIlBlcmNlbnRhZ2VDb21wbGV0ZVNoYXBlT3BhY2l0eSI6MzUsIkJhc2VsaW5lU3R5bGUiOnsiJGlkIjoiOTk3IiwiU2hhcGVTdHlsZSI6eyIkaWQiOiI5OTgiLCJNYXJnaW4iOnsiJGlkIjoiOTk5IiwiVG9wIjowLjAsIkxlZnQiOjAuMCwiUmlnaHQiOjAuMCwiQm90dG9tIjowLjB9LCJQYWRkaW5nIjp7IiRpZCI6IjEwMDAiLCJUb3AiOjAuMCwiTGVmdCI6MC4wLCJSaWdodCI6MC4wLCJCb3R0b20iOjAuMH0sIkJhY2tncm91bmQiOnsiJGlkIjoiMTAwMSIsIkNvbG9yIjp7IiRpZCI6IjEwMDIiLCJBIjoxNTMsIlIiOjAsIkciOjAsIkIiOjB9fSwiSXNWaXNpYmxlIjp0cnVlLCJXaWR0aCI6MC4wLCJIZWlnaHQiOjAuMCwiQm9yZGVyU3R5bGUiOnsiJGlkIjoiMTAwMyIsIkxpbmVDb2xvciI6bnVsbCwiTGluZVdlaWdodCI6MC4wLCJMaW5lVHlwZSI6MCwiUGFyZW50U3R5bGUiOm51bGx9LCJQYXJlbnRTdHlsZSI6bnVsbH0sIk1hcmdpbiI6eyIkaWQiOiIxMDA0IiwiVG9wIjowLjAsIkxlZnQiOjAuMCwiUmlnaHQiOjAuMCwiQm90dG9tIjowLjB9LCJQYWRkaW5nIjp7IiRpZCI6IjEwMDUiLCJUb3AiOjAuMCwiTGVmdCI6MC4wLCJSaWdodCI6MC4wLCJCb3R0b20iOjAuMH0sIkJhY2tncm91bmQiOm51bGwsIklzVmlzaWJsZSI6dHJ1ZSwiV2lkdGgiOjAuMCwiSGVpZ2h0IjowLjAsIkJvcmRlclN0eWxlIjpudWxsLCJQYXJlbnRTdHlsZSI6bnVsbH0sIlNoYXBlU3R5bGUiOnsiJGlkIjoiMTAwNiIsIk1hcmdpbiI6eyIkaWQiOiIxMDA3IiwiVG9wIjowLjAsIkxlZnQiOjQuMCwiUmlnaHQiOjQuMCwiQm90dG9tIjowLjB9LCJQYWRkaW5nIjp7IiRpZCI6IjEwMDgiLCJUb3AiOjAuMCwiTGVmdCI6MC4wLCJSaWdodCI6MC4wLCJCb3R0b20iOjAuMH0sIkJhY2tncm91bmQiOnsiJGlkIjoiMTAwOSIsIkNvbG9yIjp7IiRpZCI6IjEwMTAiLCJBIjoyNTUsIlIiOjIzMywiRyI6MTEzLCJCIjo1MH19LCJJc1Zpc2libGUiOnRydWUsIldpZHRoIjowLjAsIkhlaWdodCI6MTAuMCwiQm9yZGVyU3R5bGUiOnsiJGlkIjoiMTAxMSIsIkxpbmVDb2xvciI6eyIkaWQiOiIxMDEyIiwiJHR5cGUiOiJOTFJFLkNvbW1vbi5Eb20uU29saWRDb2xvckJydXNoLCBOTFJFLkNvbW1vbiIsIkNvbG9yIjp7IiRpZCI6IjEwMTMiLCJBIjoyNTUsIlIiOjIzNCwiRyI6MjIsIkIiOjMwfX0sIkxpbmVXZWlnaHQiOjAuMCwiTGluZVR5cGUiOjAsIlBhcmVudFN0eWxlIjpudWxsfSwiUGFyZW50U3R5bGUiOm51bGx9LCJUaXRsZVN0eWxlIjp7IiRpZCI6IjEwMTQiLCJGb250U2V0dGluZ3MiOnsiJGlkIjoiMTAxNSIsIkZvbnRTaXplIjoxMSwiRm9udE5hbWUiOiJDYWxpYnJpIiwiSXNCb2xkIjpmYWxzZSwiSXNJdGFsaWMiOmZhbHNlLCJJc1VuZGVybGluZWQiOmZhbHNlLCJQYXJlbnRTdHlsZSI6bnVsbH0sIkF1dG9TaXplIjowLCJGb3JlZ3JvdW5kIjp7IiRpZCI6IjEwMTYiLCJDb2xvciI6eyIkaWQiOiIxMDE3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EwMTgiLCJUb3AiOjAuMCwiTGVmdCI6MC4wLCJSaWdodCI6MC4wLCJCb3R0b20iOjAuMH0sIlBhZGRpbmciOnsiJGlkIjoiMTAxOSIsIlRvcCI6MC4wLCJMZWZ0IjowLjAsIlJpZ2h0IjowLjAsIkJvdHRvbSI6MC4wfSwiQmFja2dyb3VuZCI6eyIkaWQiOiIxMDIwIiwiQ29sb3IiOnsiJGlkIjoiMTAyMSIsIkEiOjI1NSwiUiI6MCwiRyI6MCwiQiI6MH19LCJJc1Zpc2libGUiOnRydWUsIldpZHRoIjowLjAsIkhlaWdodCI6MC4wLCJCb3JkZXJTdHlsZSI6eyIkaWQiOiIxMDIyIiwiTGluZUNvbG9yIjpudWxsLCJMaW5lV2VpZ2h0IjowLjAsIkxpbmVUeXBlIjowLCJQYXJlbnRTdHlsZSI6bnVsbH0sIlBhcmVudFN0eWxlIjpudWxsfSwiRGF0ZVN0eWxlIjp7IiRpZCI6IjEwMjMiLCJGb250U2V0dGluZ3MiOnsiJGlkIjoiMTAyNCIsIkZvbnRTaXplIjoxMCwiRm9udE5hbWUiOiJDYWxpYnJpIiwiSXNCb2xkIjpmYWxzZSwiSXNJdGFsaWMiOmZhbHNlLCJJc1VuZGVybGluZWQiOmZhbHNlLCJQYXJlbnRTdHlsZSI6bnVsbH0sIkF1dG9TaXplIjowLCJGb3JlZ3JvdW5kIjp7IiRpZCI6IjEwMjUiLCJDb2xvciI6eyIkaWQiOiIxMDI2IiwiQSI6MjU1LCJSIjoxNCwiRyI6NDAsIkIiOjY1fX0sIk1heFdpZHRoIjoyMDAuMCwiTWF4SGVpZ2h0IjoiSW5maW5pdHkiLCJTbWFydEZvcmVncm91bmRJc0FjdGl2ZSI6ZmFsc2UsIkhvcml6b250YWxBbGlnbm1lbnQiOjIsIlZlcnRpY2FsQWxpZ25tZW50IjoxLCJTbWFydEZvcmVncm91bmQiOm51bGwsIkJhY2tncm91bmRGaWxsVHlwZSI6MCwiTWFyZ2luIjp7IiRpZCI6IjEwMjciLCJUb3AiOjAuMCwiTGVmdCI6MC4wLCJSaWdodCI6MC4wLCJCb3R0b20iOjAuMH0sIlBhZGRpbmciOnsiJGlkIjoiMTAyOCIsIlRvcCI6MC4wLCJMZWZ0IjowLjAsIlJpZ2h0IjowLjAsIkJvdHRvbSI6MC4wfSwiQmFja2dyb3VuZCI6eyIkaWQiOiIxMDI5IiwiQ29sb3IiOnsiJGlkIjoiMTAzMCIsIkEiOjI1NSwiUiI6MTQsIkciOjQwLCJCIjo2NX19LCJJc1Zpc2libGUiOnRydWUsIldpZHRoIjowLjAsIkhlaWdodCI6MC4wLCJCb3JkZXJTdHlsZSI6eyIkaWQiOiIxMDMxIiwiTGluZUNvbG9yIjpudWxsLCJMaW5lV2VpZ2h0IjowLjAsIkxpbmVUeXBlIjowLCJQYXJlbnRTdHlsZSI6bnVsbH0sIlBhcmVudFN0eWxlIjpudWxsfSwiRGF0ZUZvcm1hdCI6eyIkaWQiOiIxMDMy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EwMzMiLCJGb3JtYXQiOjAsIklzVmlzaWJsZSI6ZmFsc2UsIkxhc3RLbm93blZpc2liaWxpdHlTdGF0ZSI6ZmFsc2V9LCJJc1Zpc2libGUiOnRydWUsIlZhcmlhbmNlU3R5bGUiOnsiJGlkIjoiMTAzNCIsIlRleHRTdHlsZSI6eyIkaWQiOiIxMDM1IiwiRm9udFNldHRpbmdzIjp7IiRpZCI6IjEwMzYiLCJGb250U2l6ZSI6MTEsIkZvbnROYW1lIjoiQ2FsaWJyaSIsIklzQm9sZCI6ZmFsc2UsIklzSXRhbGljIjpmYWxzZSwiSXNVbmRlcmxpbmVkIjpmYWxzZSwiUGFyZW50U3R5bGUiOm51bGx9LCJBdXRvU2l6ZSI6MCwiRm9yZWdyb3VuZCI6eyIkaWQiOiIxMDM3IiwiQ29sb3IiOnsiJGlkIjoiMTAzOC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xMDM5IiwiVG9wIjowLjAsIkxlZnQiOjAuMCwiUmlnaHQiOjAuMCwiQm90dG9tIjowLjB9LCJQYWRkaW5nIjp7IiRpZCI6IjEwNDAiLCJUb3AiOjAuMCwiTGVmdCI6MC4wLCJSaWdodCI6MC4wLCJCb3R0b20iOjAuMH0sIkJhY2tncm91bmQiOnsiJGlkIjoiMTA0MSIsIkNvbG9yIjp7IiRpZCI6IjEwNDIiLCJBIjowLCJSIjowLCJHIjowLCJCIjowfX0sIklzVmlzaWJsZSI6dHJ1ZSwiV2lkdGgiOjAuMCwiSGVpZ2h0IjowLjAsIkJvcmRlclN0eWxlIjp7IiRpZCI6IjEwNDMiLCJMaW5lQ29sb3IiOm51bGwsIkxpbmVXZWlnaHQiOjAuMCwiTGluZVR5cGUiOjAsIlBhcmVudFN0eWxlIjpudWxsfSwiUGFyZW50U3R5bGUiOm51bGx9LCJQYXJlbnRTdHlsZSI6bnVsbH0sIlBhcmVudFN0eWxlIjpudWxsLCJfZXhwbGljaXRseVNldCI6eyIkaWQiOiIxMDQ0IiwiU2hhcGVTdHlsZSI6ZmFsc2UsIlRpdGxlU3R5bGUiOmZhbHNlLCJEYXRlU3R5bGUiOmZhbHNlLCJWYXJpYW5jZVN0eWxlIjpmYWxzZSwiSG9yaXpvbnRhbENvbm5lY3RvclN0eWxlIjpmYWxzZSwiVmVydGljYWxDb25uZWN0b3JTdHlsZSI6ZmFsc2UsIlBlcmNlbnRhZ2VDb21wbGV0ZVNoYXBlT3BhY2l0eSI6ZmFsc2UsIlNoYXBlIjpmYWxzZSwiU2hhcGVUaGlja25lc3MiOmZhbHNlLCJEdXJhdGlvbkZvcm1hdCI6ZmFsc2UsIkluY2x1ZGVOb25Xb3JraW5nRGF5c0luRHVyYXRpb24iOmZhbHNlLCJNYXJnaW4iOmZhbHNlLCJTdGFydERhdGVQb3NpdGlvbiI6ZmFsc2UsIkVuZERhdGVQb3NpdGlvbiI6ZmFsc2UsIlRpdGxlUG9zaXRpb24iOmZhbHNlLCJEdXJhdGlvblBvc2l0aW9uIjpmYWxzZSwiUGVyY2VudGFnZUNvbXBsZXRlZFBvc2l0aW9uIjpmYWxzZSwiVmFyaWFuY2VQb3NpdGlvbiI6ZmFsc2UsIlNwYWNpbmciOmZhbHNlLCJJc0JlbG93VGltZWJhbmQiOmZhbHNlLCJEYXRlRm9ybWF0IjpmYWxzZSwiV2Vla051bWJlcmluZyI6ZmFsc2UsIklzVmlzaWJsZSI6ZmFsc2V9fSwiRGVmYXVsdFN3aW1sYW5lTW90U3R5bGUiOnsiJGlkIjoiMTA0NSIsIlNoYXBlIjoxLCJDb25uZWN0b3JNYXJnaW4iOnsiJGlkIjoiMTA0NiIsIlRvcCI6MC4wLCJMZWZ0IjoyLjAsIlJpZ2h0IjoyLjAsIkJvdHRvbSI6MC4wfSwiQ29ubmVjdG9yU3R5bGUiOnsiJGlkIjoiMTA0NyIsIkxpbmVDb2xvciI6eyIkaWQiOiIxMDQ4IiwiJHR5cGUiOiJOTFJFLkNvbW1vbi5Eb20uU29saWRDb2xvckJydXNoLCBOTFJFLkNvbW1vbiIsIkNvbG9yIjp7IiRpZCI6IjEwNDkiLCJBIjoxMjcsIlIiOjEyOCwiRyI6NTMsIkIiOjE0fX0sIkxpbmVXZWlnaHQiOjEuMCwiTGluZVR5cGUiOjAsIlBhcmVudFN0eWxlIjpudWxsfSwiSXNCZWxvd1RpbWViYW5kIjpmYWxzZSwiUG9zaXRpb25PblRhc2siOjEsIkhpZGVEYXRlIjpmYWxzZSwiU2hhcGVTaXplIjowLCJTcGFjaW5nIjowLjAsIlBhZGRpbmciOnsiJGlkIjoiMTA1MCIsIlRvcCI6NS4wLCJMZWZ0IjozLjAsIlJpZ2h0IjowLjAsIkJvdHRvbSI6Mi4wfSwiU2hhcGVTdHlsZSI6eyIkaWQiOiIxMDUxIiwiTWFyZ2luIjp7IiRpZCI6IjEwNTIiLCJUb3AiOjAuMCwiTGVmdCI6MC4wLCJSaWdodCI6MC4wLCJCb3R0b20iOjAuMH0sIlBhZGRpbmciOnsiJGlkIjoiMTA1MyIsIlRvcCI6MC4wLCJMZWZ0IjowLjAsIlJpZ2h0IjowLjAsIkJvdHRvbSI6MC4wfSwiQmFja2dyb3VuZCI6eyIkaWQiOiIxMDU0IiwiQ29sb3IiOnsiJGlkIjoiMTA1NSIsIkEiOjI1NSwiUiI6MTI4LCJHIjo1MywiQiI6MTR9fSwiSXNWaXNpYmxlIjp0cnVlLCJXaWR0aCI6MTIuMCwiSGVpZ2h0IjoxNC4wLCJCb3JkZXJTdHlsZSI6eyIkaWQiOiIxMDU2IiwiTGluZUNvbG9yIjp7IiRpZCI6IjEwNTciLCIkdHlwZSI6Ik5MUkUuQ29tbW9uLkRvbS5Tb2xpZENvbG9yQnJ1c2gsIE5MUkUuQ29tbW9uIiwiQ29sb3IiOnsiJGlkIjoiMTA1OCIsIkEiOjI1NSwiUiI6MjU1LCJHIjoyNTUsIkIiOjI1NX19LCJMaW5lV2VpZ2h0IjowLjAsIkxpbmVUeXBlIjowLCJQYXJlbnRTdHlsZSI6bnVsbH0sIlBhcmVudFN0eWxlIjpudWxsfSwiVGl0bGVTdHlsZSI6eyIkaWQiOiIxMDU5IiwiRm9udFNldHRpbmdzIjp7IiRpZCI6IjEwNjAiLCJGb250U2l6ZSI6MTEsIkZvbnROYW1lIjoiQ2FsaWJyaSIsIklzQm9sZCI6ZmFsc2UsIklzSXRhbGljIjpmYWxzZSwiSXNVbmRlcmxpbmVkIjpmYWxzZSwiUGFyZW50U3R5bGUiOm51bGx9LCJBdXRvU2l6ZSI6MCwiRm9yZWdyb3VuZCI6eyIkaWQiOiIxMDYxIiwiQ29sb3IiOnsiJGlkIjoiMTA2MiIsIkEiOjI1NSwiUiI6MCwiRyI6MCwiQiI6MH19LCJNYXhXaWR0aCI6MjAwLjAsIk1heEhlaWdodCI6IkluZmluaXR5IiwiU21hcnRGb3JlZ3JvdW5kSXNBY3RpdmUiOmZhbHNlLCJIb3Jpem9udGFsQWxpZ25tZW50IjoxLCJWZXJ0aWNhbEFsaWdubWVudCI6MSwiU21hcnRGb3JlZ3JvdW5kIjpudWxsLCJCYWNrZ3JvdW5kRmlsbFR5cGUiOjAsIk1hcmdpbiI6eyIkaWQiOiIxMDYzIiwiVG9wIjowLjAsIkxlZnQiOjAuMCwiUmlnaHQiOjAuMCwiQm90dG9tIjowLjB9LCJQYWRkaW5nIjp7IiRpZCI6IjEwNjQiLCJUb3AiOjAuMCwiTGVmdCI6MC4wLCJSaWdodCI6MC4wLCJCb3R0b20iOjAuMH0sIkJhY2tncm91bmQiOnsiJGlkIjoiMTA2NSIsIkNvbG9yIjp7IiRpZCI6IjEwNjYiLCJBIjoyNTUsIlIiOjAsIkciOjAsIkIiOjB9fSwiSXNWaXNpYmxlIjp0cnVlLCJXaWR0aCI6MC4wLCJIZWlnaHQiOjAuMCwiQm9yZGVyU3R5bGUiOnsiJGlkIjoiMTA2NyIsIkxpbmVDb2xvciI6bnVsbCwiTGluZVdlaWdodCI6MC4wLCJMaW5lVHlwZSI6MCwiUGFyZW50U3R5bGUiOm51bGx9LCJQYXJlbnRTdHlsZSI6bnVsbH0sIkRhdGVTdHlsZSI6eyIkaWQiOiIxMDY4IiwiRm9udFNldHRpbmdzIjp7IiRpZCI6IjEwNjkiLCJGb250U2l6ZSI6MTAsIkZvbnROYW1lIjoiQ2FsaWJyaSIsIklzQm9sZCI6ZmFsc2UsIklzSXRhbGljIjpmYWxzZSwiSXNVbmRlcmxpbmVkIjpmYWxzZSwiUGFyZW50U3R5bGUiOm51bGx9LCJBdXRvU2l6ZSI6MCwiRm9yZWdyb3VuZCI6eyIkaWQiOiIxMDcwIiwiQ29sb3IiOnsiJGlkIjoiMTA3MSIsIkEiOjI1NSwiUiI6MTQsIkciOjQwLCJCIjo2NX19LCJNYXhXaWR0aCI6MjAwLjAsIk1heEhlaWdodCI6IkluZmluaXR5IiwiU21hcnRGb3JlZ3JvdW5kSXNBY3RpdmUiOmZhbHNlLCJIb3Jpem9udGFsQWxpZ25tZW50IjoxLCJWZXJ0aWNhbEFsaWdubWVudCI6MSwiU21hcnRGb3JlZ3JvdW5kIjpudWxsLCJCYWNrZ3JvdW5kRmlsbFR5cGUiOjAsIk1hcmdpbiI6eyIkaWQiOiIxMDcyIiwiVG9wIjowLjAsIkxlZnQiOjAuMCwiUmlnaHQiOjAuMCwiQm90dG9tIjowLjB9LCJQYWRkaW5nIjp7IiRpZCI6IjEwNzMiLCJUb3AiOjAuMCwiTGVmdCI6MC4wLCJSaWdodCI6MC4wLCJCb3R0b20iOjAuMH0sIkJhY2tncm91bmQiOnsiJGlkIjoiMTA3NCIsIkNvbG9yIjp7IiRpZCI6IjEwNzUiLCJBIjoyNTUsIlIiOjE0LCJHIjo0MCwiQiI6NjV9fSwiSXNWaXNpYmxlIjp0cnVlLCJXaWR0aCI6MC4wLCJIZWlnaHQiOjAuMCwiQm9yZGVyU3R5bGUiOnsiJGlkIjoiMTA3NiIsIkxpbmVDb2xvciI6bnVsbCwiTGluZVdlaWdodCI6MC4wLCJMaW5lVHlwZSI6MCwiUGFyZW50U3R5bGUiOm51bGx9LCJQYXJlbnRTdHlsZSI6bnVsbH0sIkRhdGVGb3JtYXQiOnsiJGlkIjoiMTA3Ny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xMDc4IiwiRm9ybWF0IjowLCJJc1Zpc2libGUiOmZhbHNlLCJMYXN0S25vd25WaXNpYmlsaXR5U3RhdGUiOmZhbHNlfSwiSXNWaXNpYmxlIjpmYWxzZSwiVmFyaWFuY2VTdHlsZSI6eyIkaWQiOiIxMDc5IiwiVGV4dFN0eWxlIjp7IiRpZCI6IjEwODAiLCJGb250U2V0dGluZ3MiOnsiJGlkIjoiMTA4MSIsIkZvbnRTaXplIjoxMSwiRm9udE5hbWUiOiJDYWxpYnJpIiwiSXNCb2xkIjpmYWxzZSwiSXNJdGFsaWMiOmZhbHNlLCJJc1VuZGVybGluZWQiOmZhbHNlLCJQYXJlbnRTdHlsZSI6bnVsbH0sIkF1dG9TaXplIjowLCJGb3JlZ3JvdW5kIjp7IiRpZCI6IjEwODIiLCJDb2xvciI6eyIkaWQiOiIxMDgz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EwODQiLCJUb3AiOjAuMCwiTGVmdCI6MC4wLCJSaWdodCI6MC4wLCJCb3R0b20iOjAuMH0sIlBhZGRpbmciOnsiJGlkIjoiMTA4NSIsIlRvcCI6MC4wLCJMZWZ0IjowLjAsIlJpZ2h0IjowLjAsIkJvdHRvbSI6MC4wfSwiQmFja2dyb3VuZCI6eyIkaWQiOiIxMDg2IiwiQ29sb3IiOnsiJGlkIjoiMTA4NyIsIkEiOjAsIlIiOjAsIkciOjAsIkIiOjB9fSwiSXNWaXNpYmxlIjpmYWxzZSwiV2lkdGgiOjAuMCwiSGVpZ2h0IjowLjAsIkJvcmRlclN0eWxlIjp7IiRpZCI6IjEwODgiLCJMaW5lQ29sb3IiOm51bGwsIkxpbmVXZWlnaHQiOjAuMCwiTGluZVR5cGUiOjAsIlBhcmVudFN0eWxlIjpudWxsfSwiUGFyZW50U3R5bGUiOm51bGx9LCJQYXJlbnRTdHlsZSI6bnVsbH0sIlBhcmVudFN0eWxlIjpudWxsfSwiRGVmYXVsdFN3aW1sYW5lTWlsZXN0b25lU3R5bGUiOnsiJGlkIjoiMTA4OSIsIlRpdGxlUG9zaXRpb24iOiJMZWZ0IiwiRGF0ZVBvc2l0aW9uIjoiUmlnaHQiLCJWYXJpYW5jZVBvc2l0aW9uIjoiUmlnaHQiLCJTaGFwZVR5cGUiOjEsIlNoYXBlU2l6ZSI6MCwiU3BhY2luZyI6NSwiU2hhcGVTdHlsZSI6eyIkaWQiOiIxMDkwIiwiTWFyZ2luIjp7IiRpZCI6IjEwOTEiLCJUb3AiOjAuMCwiTGVmdCI6MC4wLCJSaWdodCI6MC4wLCJCb3R0b20iOjAuMH0sIlBhZGRpbmciOnsiJGlkIjoiMTA5MiIsIlRvcCI6MC4wLCJMZWZ0IjowLjAsIlJpZ2h0IjowLjAsIkJvdHRvbSI6MC4wfSwiQmFja2dyb3VuZCI6eyIkaWQiOiIxMDkzIiwiQ29sb3IiOnsiJGlkIjoiMTA5NCIsIkEiOjI1NSwiUiI6MjMzLCJHIjoxMTMsIkIiOjUwfX0sIklzVmlzaWJsZSI6dHJ1ZSwiV2lkdGgiOjEyLjAsIkhlaWdodCI6MTQuMCwiQm9yZGVyU3R5bGUiOnsiJGlkIjoiMTA5NSIsIkxpbmVDb2xvciI6eyIkaWQiOiIxMDk2IiwiJHR5cGUiOiJOTFJFLkNvbW1vbi5Eb20uU29saWRDb2xvckJydXNoLCBOTFJFLkNvbW1vbiIsIkNvbG9yIjp7IiRpZCI6IjEwOTciLCJBIjoyNTUsIlIiOjIzNCwiRyI6MjIsIkIiOjMwfX0sIkxpbmVXZWlnaHQiOjAuMCwiTGluZVR5cGUiOjAsIlBhcmVudFN0eWxlIjpudWxsfSwiUGFyZW50U3R5bGUiOm51bGx9LCJUaXRsZVN0eWxlIjp7IiRpZCI6IjEwOTgiLCJGb250U2V0dGluZ3MiOnsiJGlkIjoiMTA5OSIsIkZvbnRTaXplIjoxMSwiRm9udE5hbWUiOiJDYWxpYnJpIiwiSXNCb2xkIjpmYWxzZSwiSXNJdGFsaWMiOmZhbHNlLCJJc1VuZGVybGluZWQiOmZhbHNlLCJQYXJlbnRTdHlsZSI6bnVsbH0sIkF1dG9TaXplIjowLCJGb3JlZ3JvdW5kIjp7IiRpZCI6IjExMDAiLCJDb2xvciI6eyIkaWQiOiIxMTAxIiwiQSI6MjU1LCJSIjowLCJHIjowLCJCIjowfX0sIk1heFdpZHRoIjoyMDAuMCwiTWF4SGVpZ2h0IjoiSW5maW5pdHkiLCJTbWFydEZvcmVncm91bmRJc0FjdGl2ZSI6ZmFsc2UsIkhvcml6b250YWxBbGlnbm1lbnQiOjIsIlZlcnRpY2FsQWxpZ25tZW50IjoxLCJTbWFydEZvcmVncm91bmQiOm51bGwsIkJhY2tncm91bmRGaWxsVHlwZSI6MCwiTWFyZ2luIjp7IiRpZCI6IjExMDIiLCJUb3AiOjAuMCwiTGVmdCI6MC4wLCJSaWdodCI6MC4wLCJCb3R0b20iOjAuMH0sIlBhZGRpbmciOnsiJGlkIjoiMTEwMyIsIlRvcCI6MC4wLCJMZWZ0IjowLjAsIlJpZ2h0IjowLjAsIkJvdHRvbSI6MC4wfSwiQmFja2dyb3VuZCI6eyIkaWQiOiIxMTA0IiwiQ29sb3IiOnsiJGlkIjoiMTEwNSIsIkEiOjI1NSwiUiI6MCwiRyI6MCwiQiI6MH19LCJJc1Zpc2libGUiOnRydWUsIldpZHRoIjowLjAsIkhlaWdodCI6MC4wLCJCb3JkZXJTdHlsZSI6eyIkaWQiOiIxMTA2IiwiTGluZUNvbG9yIjpudWxsLCJMaW5lV2VpZ2h0IjowLjAsIkxpbmVUeXBlIjowLCJQYXJlbnRTdHlsZSI6bnVsbH0sIlBhcmVudFN0eWxlIjpudWxsfSwiRGF0ZVN0eWxlIjp7IiRpZCI6IjExMDciLCJGb250U2V0dGluZ3MiOnsiJGlkIjoiMTEwOCIsIkZvbnRTaXplIjoxMCwiRm9udE5hbWUiOiJDYWxpYnJpIiwiSXNCb2xkIjpmYWxzZSwiSXNJdGFsaWMiOmZhbHNlLCJJc1VuZGVybGluZWQiOmZhbHNlLCJQYXJlbnRTdHlsZSI6bnVsbH0sIkF1dG9TaXplIjowLCJGb3JlZ3JvdW5kIjp7IiRpZCI6IjExMDkiLCJDb2xvciI6eyIkaWQiOiIxMTEwIiwiQSI6MjU1LCJSIjoxNCwiRyI6NDAsIkIiOjY1fX0sIk1heFdpZHRoIjoyMDAuMCwiTWF4SGVpZ2h0IjoiSW5maW5pdHkiLCJTbWFydEZvcmVncm91bmRJc0FjdGl2ZSI6ZmFsc2UsIkhvcml6b250YWxBbGlnbm1lbnQiOjAsIlZlcnRpY2FsQWxpZ25tZW50IjoxLCJTbWFydEZvcmVncm91bmQiOm51bGwsIkJhY2tncm91bmRGaWxsVHlwZSI6MCwiTWFyZ2luIjp7IiRpZCI6IjExMTEiLCJUb3AiOjAuMCwiTGVmdCI6MC4wLCJSaWdodCI6MC4wLCJCb3R0b20iOjAuMH0sIlBhZGRpbmciOnsiJGlkIjoiMTExMiIsIlRvcCI6MC4wLCJMZWZ0IjowLjAsIlJpZ2h0IjowLjAsIkJvdHRvbSI6MC4wfSwiQmFja2dyb3VuZCI6eyIkaWQiOiIxMTEzIiwiQ29sb3IiOnsiJGlkIjoiMTExNCIsIkEiOjI1NSwiUiI6MTQsIkciOjQwLCJCIjo2NX19LCJJc1Zpc2libGUiOnRydWUsIldpZHRoIjowLjAsIkhlaWdodCI6MC4wLCJCb3JkZXJTdHlsZSI6eyIkaWQiOiIxMTE1IiwiTGluZUNvbG9yIjpudWxsLCJMaW5lV2VpZ2h0IjowLjAsIkxpbmVUeXBlIjowLCJQYXJlbnRTdHlsZSI6bnVsbH0sIlBhcmVudFN0eWxlIjpudWxsfSwiRGF0ZUZvcm1hdCI6eyIkaWQiOiIxMTE2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ExMTciLCJGb3JtYXQiOjAsIklzVmlzaWJsZSI6ZmFsc2UsIkxhc3RLbm93blZpc2liaWxpdHlTdGF0ZSI6ZmFsc2V9LCJJc1Zpc2libGUiOnRydWUsIlZhcmlhbmNlU3R5bGUiOnsiJGlkIjoiMTExOCIsIlRleHRTdHlsZSI6eyIkaWQiOiIxMTE5IiwiRm9udFNldHRpbmdzIjp7IiRpZCI6IjExMjAiLCJGb250U2l6ZSI6MTEsIkZvbnROYW1lIjoiQ2FsaWJyaSIsIklzQm9sZCI6ZmFsc2UsIklzSXRhbGljIjpmYWxzZSwiSXNVbmRlcmxpbmVkIjpmYWxzZSwiUGFyZW50U3R5bGUiOm51bGx9LCJBdXRvU2l6ZSI6MCwiRm9yZWdyb3VuZCI6eyIkaWQiOiIxMTIxIiwiQ29sb3IiOnsiJGlkIjoiMTEyMi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xMTIzIiwiVG9wIjowLjAsIkxlZnQiOjAuMCwiUmlnaHQiOjAuMCwiQm90dG9tIjowLjB9LCJQYWRkaW5nIjp7IiRpZCI6IjExMjQiLCJUb3AiOjAuMCwiTGVmdCI6MC4wLCJSaWdodCI6MC4wLCJCb3R0b20iOjAuMH0sIkJhY2tncm91bmQiOnsiJGlkIjoiMTEyNSIsIkNvbG9yIjp7IiRpZCI6IjExMjYiLCJBIjowLCJSIjowLCJHIjowLCJCIjowfX0sIklzVmlzaWJsZSI6dHJ1ZSwiV2lkdGgiOjAuMCwiSGVpZ2h0IjowLjAsIkJvcmRlclN0eWxlIjp7IiRpZCI6IjExMjciLCJMaW5lQ29sb3IiOm51bGwsIkxpbmVXZWlnaHQiOjAuMCwiTGluZVR5cGUiOjAsIlBhcmVudFN0eWxlIjpudWxsfSwiUGFyZW50U3R5bGUiOm51bGx9LCJQYXJlbnRTdHlsZSI6bnVsbH0sIlBhcmVudFN0eWxlIjpudWxsfSwiRGVmYXVsdFN3aW1sYW5lQWN0aXZpdHlTdHlsZSI6eyIkaWQiOiIxMTI4IiwiSGVhZGVyU3R5bGUiOnsiJGlkIjoiMTEyOSIsIlRleHRTdHlsZSI6eyIkaWQiOiIxMTMwIiwiRm9udFNldHRpbmdzIjp7IiRpZCI6IjExMzEiLCJGb250U2l6ZSI6MTEsIkZvbnROYW1lIjoiQ2FsaWJyaSIsIklzQm9sZCI6ZmFsc2UsIklzSXRhbGljIjpmYWxzZSwiSXNVbmRlcmxpbmVkIjpmYWxzZSwiUGFyZW50U3R5bGUiOm51bGx9LCJBdXRvU2l6ZSI6MiwiRm9yZWdyb3VuZCI6eyIkaWQiOiIxMTMyIiwiQ29sb3IiOnsiJGlkIjoiMTEzMyIsIkEiOjI1NSwiUiI6MCwiRyI6MCwiQiI6MH19LCJNYXhXaWR0aCI6IkluZmluaXR5IiwiTWF4SGVpZ2h0IjoiSW5maW5pdHkiLCJTbWFydEZvcmVncm91bmRJc0FjdGl2ZSI6ZmFsc2UsIkhvcml6b250YWxBbGlnbm1lbnQiOjAsIlZlcnRpY2FsQWxpZ25tZW50IjowLCJTbWFydEZvcmVncm91bmQiOm51bGwsIkJhY2tncm91bmRGaWxsVHlwZSI6MCwiTWFyZ2luIjp7IiRpZCI6IjExMzQiLCJUb3AiOjAuMCwiTGVmdCI6MC4wLCJSaWdodCI6MC4wLCJCb3R0b20iOjAuMH0sIlBhZGRpbmciOnsiJGlkIjoiMTEzNSIsIlRvcCI6MC4wLCJMZWZ0IjowLjAsIlJpZ2h0IjowLjAsIkJvdHRvbSI6MC4wfSwiQmFja2dyb3VuZCI6eyIkaWQiOiIxMTM2IiwiQ29sb3IiOnsiJGlkIjoiMTEzNyIsIkEiOjI1NSwiUiI6MCwiRyI6MCwiQiI6MH19LCJJc1Zpc2libGUiOnRydWUsIldpZHRoIjowLjAsIkhlaWdodCI6MC4wLCJCb3JkZXJTdHlsZSI6bnVsbCwiUGFyZW50U3R5bGUiOm51bGx9LCJSZWN0YW5nbGVTdHlsZSI6eyIkaWQiOiIxMTM4IiwiTWFyZ2luIjp7IiRpZCI6IjExMzkiLCJUb3AiOjAuMCwiTGVmdCI6MC4wLCJSaWdodCI6MC4wLCJCb3R0b20iOjAuMH0sIlBhZGRpbmciOnsiJGlkIjoiMTE0MCIsIlRvcCI6MC4wLCJMZWZ0IjowLjAsIlJpZ2h0IjowLjAsIkJvdHRvbSI6MC4wfSwiQmFja2dyb3VuZCI6eyIkaWQiOiIxMTQxIiwiQ29sb3IiOnsiJGlkIjoiMTE0MiIsIkEiOjYzLCJSIjoyMzMsIkciOjExMywiQiI6NTB9fSwiSXNWaXNpYmxlIjp0cnVlLCJXaWR0aCI6MC4wLCJIZWlnaHQiOjAuMCwiQm9yZGVyU3R5bGUiOnsiJGlkIjoiMTE0MyIsIkxpbmVDb2xvciI6eyIkaWQiOiIxMTQ0IiwiJHR5cGUiOiJOTFJFLkNvbW1vbi5Eb20uU29saWRDb2xvckJydXNoLCBOTFJFLkNvbW1vbiIsIkNvbG9yIjp7IiRpZCI6IjExNDUiLCJBIjoyNTUsIlIiOjI1NSwiRyI6MjU1LCJCIjoyNTV9fSwiTGluZVdlaWdodCI6MC4wLCJMaW5lVHlwZSI6MCwiUGFyZW50U3R5bGUiOm51bGx9LCJQYXJlbnRTdHlsZSI6bnVsbH0sIk1hcmdpbiI6eyIkaWQiOiIxMTQ2IiwiVG9wIjowLjAsIkxlZnQiOjAuMCwiUmlnaHQiOjAuMCwiQm90dG9tIjowLjB9LCJQYWRkaW5nIjp7IiRpZCI6IjExNDciLCJUb3AiOjAuMCwiTGVmdCI6MC4wLCJSaWdodCI6MC4wLCJCb3R0b20iOjAuMH0sIkJhY2tncm91bmQiOm51bGwsIklzVmlzaWJsZSI6dHJ1ZSwiV2lkdGgiOjAuMCwiSGVpZ2h0IjowLjAsIkJvcmRlclN0eWxlIjpudWxsLCJQYXJlbnRTdHlsZSI6bnVsbH0sIkJhY2tncm91bmRTdHlsZSI6eyIkaWQiOiIxMTQ4IiwiTWFyZ2luIjp7IiRpZCI6IjExNDkiLCJUb3AiOjAuMCwiTGVmdCI6MC4wLCJSaWdodCI6MC4wLCJCb3R0b20iOjAuMH0sIlBhZGRpbmciOnsiJGlkIjoiMTE1MCIsIlRvcCI6MC4wLCJMZWZ0IjowLjAsIlJpZ2h0IjowLjAsIkJvdHRvbSI6MC4wfSwiQmFja2dyb3VuZCI6eyIkaWQiOiIxMTUxIiwiQ29sb3IiOnsiJGlkIjoiMTE1MiIsIkEiOjUxLCJSIjoyMDAsIkciOjIwMCwiQiI6MjAwfX0sIklzVmlzaWJsZSI6dHJ1ZSwiV2lkdGgiOjAuMCwiSGVpZ2h0IjowLjAsIkJvcmRlclN0eWxlIjp7IiRpZCI6IjExNTMiLCJMaW5lQ29sb3IiOnsiJGlkIjoiMTE1NCIsIiR0eXBlIjoiTkxSRS5Db21tb24uRG9tLlNvbGlkQ29sb3JCcnVzaCwgTkxSRS5Db21tb24iLCJDb2xvciI6eyIkaWQiOiIxMTU1IiwiQSI6MjU1LCJSIjoyMzQsIkciOjIyLCJCIjozMH19LCJMaW5lV2VpZ2h0IjowLjAsIkxpbmVUeXBlIjowLCJQYXJlbnRTdHlsZSI6bnVsbH0sIlBhcmVudFN0eWxlIjpudWxsfSwiTWFyZ2luIjp7IiRpZCI6IjExNTYiLCJUb3AiOjAuMCwiTGVmdCI6MC4wLCJSaWdodCI6MC4wLCJCb3R0b20iOjAuMH0sIlBhZGRpbmciOnsiJGlkIjoiMTE1NyIsIlRvcCI6MC4wLCJMZWZ0IjowLjAsIlJpZ2h0IjowLjAsIkJvdHRvbSI6MC4wfSwiSXNWaXNpYmxlIjp0cnVlLCJXaWR0aCI6MC4wLCJIZWlnaHQiOjAuMCwiQm9yZGVyU3R5bGUiOnsiJGlkIjoiMTE1OCIsIkxpbmVDb2xvciI6bnVsbCwiTGluZVdlaWdodCI6MC4wLCJMaW5lVHlwZSI6MCwiUGFyZW50U3R5bGUiOm51bGx9LCJQYXJlbnRTdHlsZSI6bnVsbH0sIk1hcmdpbiI6eyIkaWQiOiIxMTU5IiwiVG9wIjowLjAsIkxlZnQiOjAuMCwiUmlnaHQiOjAuMCwiQm90dG9tIjowLjB9LCJQYWRkaW5nIjp7IiRpZCI6IjExNjAiLCJUb3AiOjAuMCwiTGVmdCI6MC4wLCJSaWdodCI6MC4wLCJCb3R0b20iOjAuMH0sIklzVmlzaWJsZSI6dHJ1ZSwiV2lkdGgiOjAuMCwiSGVpZ2h0IjowLjAsIkJvcmRlclN0eWxlIjp7IiRpZCI6IjExNjEiLCJMaW5lQ29sb3IiOm51bGwsIkxpbmVXZWlnaHQiOjAuMCwiTGluZVR5cGUiOjAsIlBhcmVudFN0eWxlIjpudWxsfSwiUGFyZW50U3R5bGUiOm51bGx9fSx7IiRpZCI6IjExNjIiLCJfYWN0aXZpdGllcyI6W3siJGlkIjoiMTE2MyIsIl9yb3dzIjpbeyIkaWQiOiIxMTY0IiwiX3Rhc2tzIjpbeyIkaWQiOiIxMTY1IiwiX2F0dGFjaGVkTWlsZXN0b25lcyI6W10sIlRhc2tEZWZpbml0aW9uIjp7IiRpZCI6IjExNjYiLCJHcm91cE5hbWUiOm51bGwsIlN0YXJ0RGF0ZSI6IjIwMjYtMDctMDdUMDA6MDA6MDBaIiwiRW5kRGF0ZSI6IjIwMjYtMTEtMjRUMjM6NTk6MDBaIiwiUGVyY2VudGFnZUNvbXBsZXRlIjpudWxsLCJTdHlsZSI6eyIkaWQiOiIxMTY3IiwiU2hhcGUiOjQsIlNoYXBlVGhpY2tuZXNzIjowLCJEdXJhdGlvbkZvcm1hdCI6MCwiSW5jbHVkZU5vbldvcmtpbmdEYXlzSW5EdXJhdGlvbiI6ZmFsc2UsIlBlcmNlbnRhZ2VDb21wbGV0ZVN0eWxlIjp7IiRpZCI6IjExNjgiLCJGb250U2V0dGluZ3MiOnsiJGlkIjoiMTE2OSIsIkZvbnRTaXplIjoxMCwiRm9udE5hbWUiOiJDYWxpYnJpIiwiSXNCb2xkIjpmYWxzZSwiSXNJdGFsaWMiOmZhbHNlLCJJc1VuZGVybGluZWQiOmZhbHNlLCJQYXJlbnRTdHlsZSI6bnVsbH0sIkF1dG9TaXplIjowLCJGb3JlZ3JvdW5kIjp7IiRpZCI6IjExNzAiLCJDb2xvciI6eyIkaWQiOiIxMTcxIiwiQSI6MjU1LCJSIjoyMzIsIkciOjIzMiwiQiI6MjMyfX0sIk1heFdpZHRoIjoyMDAuMCwiTWF4SGVpZ2h0IjoiSW5maW5pdHkiLCJTbWFydEZvcmVncm91bmRJc0FjdGl2ZSI6ZmFsc2UsIkhvcml6b250YWxBbGlnbm1lbnQiOjEsIlZlcnRpY2FsQWxpZ25tZW50IjoxLCJTbWFydEZvcmVncm91bmQiOm51bGwsIkJhY2tncm91bmRGaWxsVHlwZSI6MCwiTWFyZ2luIjp7IiRpZCI6IjExNzIiLCJUb3AiOjAuMCwiTGVmdCI6MC4wLCJSaWdodCI6MC4wLCJCb3R0b20iOjAuMH0sIlBhZGRpbmciOnsiJGlkIjoiMTE3MyIsIlRvcCI6MC4wLCJMZWZ0IjowLjAsIlJpZ2h0IjowLjAsIkJvdHRvbSI6MC4wfSwiQmFja2dyb3VuZCI6eyIkaWQiOiIxMTc0IiwiQ29sb3IiOnsiJGlkIjoiMTE3NSIsIkEiOjg5LCJSIjowLCJHIjowLCJCIjowfX0sIklzVmlzaWJsZSI6dHJ1ZSwiV2lkdGgiOjAuMCwiSGVpZ2h0IjowLjAsIkJvcmRlclN0eWxlIjp7IiRpZCI6IjExNzYiLCJMaW5lQ29sb3IiOm51bGwsIkxpbmVXZWlnaHQiOjAuMCwiTGluZVR5cGUiOjAsIlBhcmVudFN0eWxlIjpudWxsfSwiUGFyZW50U3R5bGUiOm51bGx9LCJEdXJhdGlvblN0eWxlIjp7IiRpZCI6IjExNzciLCJGb250U2V0dGluZ3MiOnsiJGlkIjoiMTE3OCIsIkZvbnRTaXplIjoxMCwiRm9udE5hbWUiOiJDYWxpYnJpIiwiSXNCb2xkIjpmYWxzZSwiSXNJdGFsaWMiOmZhbHNlLCJJc1VuZGVybGluZWQiOmZhbHNlLCJQYXJlbnRTdHlsZSI6bnVsbH0sIkF1dG9TaXplIjowLCJGb3JlZ3JvdW5kIjp7IiRpZCI6IjExNzkiLCJDb2xvciI6eyIkaWQiOiIxMTgwIiwiQSI6MjU1LCJSIjoyMzcsIkciOjEyNSwiQiI6NDl9fSwiTWF4V2lkdGgiOjIwMC4wLCJNYXhIZWlnaHQiOiJJbmZpbml0eSIsIlNtYXJ0Rm9yZWdyb3VuZElzQWN0aXZlIjpmYWxzZSwiSG9yaXpvbnRhbEFsaWdubWVudCI6MCwiVmVydGljYWxBbGlnbm1lbnQiOjEsIlNtYXJ0Rm9yZWdyb3VuZCI6bnVsbCwiQmFja2dyb3VuZEZpbGxUeXBlIjowLCJNYXJnaW4iOnsiJGlkIjoiMTE4MSIsIlRvcCI6MC4wLCJMZWZ0IjowLjAsIlJpZ2h0IjowLjAsIkJvdHRvbSI6MC4wfSwiUGFkZGluZyI6eyIkaWQiOiIxMTgyIiwiVG9wIjowLjAsIkxlZnQiOjAuMCwiUmlnaHQiOjAuMCwiQm90dG9tIjowLjB9LCJCYWNrZ3JvdW5kIjp7IiRpZCI6IjExODMiLCJDb2xvciI6eyIkaWQiOiIxMTg0IiwiQSI6MjU1LCJSIjoyMzcsIkciOjEyNSwiQiI6NDl9fSwiSXNWaXNpYmxlIjp0cnVlLCJXaWR0aCI6MC4wLCJIZWlnaHQiOjAuMCwiQm9yZGVyU3R5bGUiOnsiJGlkIjoiMTE4NSIsIkxpbmVDb2xvciI6bnVsbCwiTGluZVdlaWdodCI6MC4wLCJMaW5lVHlwZSI6MCwiUGFyZW50U3R5bGUiOm51bGx9LCJQYXJlbnRTdHlsZSI6bnVsbH0sIkhvcml6b250YWxDb25uZWN0b3JTdHlsZSI6eyIkaWQiOiIxMTg2IiwiTGluZUNvbG9yIjp7IiRpZCI6IjExODciLCIkdHlwZSI6Ik5MUkUuQ29tbW9uLkRvbS5Tb2xpZENvbG9yQnJ1c2gsIE5MUkUuQ29tbW9uIiwiQ29sb3IiOnsiJGlkIjoiMTE4OCIsIkEiOjI1NSwiUiI6MCwiRyI6MCwiQiI6MH19LCJMaW5lV2VpZ2h0IjowLjAsIkxpbmVUeXBlIjowLCJQYXJlbnRTdHlsZSI6bnVsbH0sIlZlcnRpY2FsQ29ubmVjdG9yU3R5bGUiOnsiJGlkIjoiMTE4OSIsIkxpbmVDb2xvciI6eyIkaWQiOiIxMTkwIiwiJHR5cGUiOiJOTFJFLkNvbW1vbi5Eb20uU29saWRDb2xvckJydXNoLCBOTFJFLkNvbW1vbiIsIkNvbG9yIjp7IiRpZCI6IjExOTEiLCJBIjoyNTUsIlIiOjAsIkciOjAsIkIiOjB9fSwiTGluZVdlaWdodCI6MC4wLCJMaW5lVHlwZSI6MCwiUGFyZW50U3R5bGUiOm51bGx9LCJNYXJnaW4iOm51bGwsIlN0YXJ0RGF0ZVBvc2l0aW9uIjo2LCJFbmREYXRlUG9zaXRpb24iOjYsIkRhdGVJc1Zpc2libGUiOmZhbHNlLCJUaXRsZVBvc2l0aW9uIjo0LCJEdXJhdGlvblBvc2l0aW9uIjo2LCJQZXJjZW50YWdlQ29tcGxldGVkUG9zaXRpb24iOjIsIlZhcmlhbmNlUG9zaXRpb24iOjYsIlNwYWNpbmciOjMsIklzQmVsb3dUaW1lYmFuZCI6dHJ1ZSwiUGVyY2VudGFnZUNvbXBsZXRlU2hhcGVPcGFjaXR5IjozNSwiQmFzZWxpbmVTdHlsZSI6eyIkaWQiOiIxMTkyIiwiU2hhcGVTdHlsZSI6eyIkaWQiOiIxMTkzIiwiTWFyZ2luIjp7IiRpZCI6IjExOTQiLCJUb3AiOjAuMCwiTGVmdCI6MC4wLCJSaWdodCI6MC4wLCJCb3R0b20iOjAuMH0sIlBhZGRpbmciOnsiJGlkIjoiMTE5NSIsIlRvcCI6MC4wLCJMZWZ0IjowLjAsIlJpZ2h0IjowLjAsIkJvdHRvbSI6MC4wfSwiQmFja2dyb3VuZCI6eyIkaWQiOiIxMTk2IiwiQ29sb3IiOnsiJGlkIjoiMTE5NyIsIkEiOjE1MywiUiI6MCwiRyI6MCwiQiI6MH19LCJJc1Zpc2libGUiOnRydWUsIldpZHRoIjowLjAsIkhlaWdodCI6MC4wLCJCb3JkZXJTdHlsZSI6bnVsbCwiUGFyZW50U3R5bGUiOm51bGx9LCJNYXJnaW4iOnsiJGlkIjoiMTE5OCIsIlRvcCI6MC4wLCJMZWZ0IjowLjAsIlJpZ2h0IjowLjAsIkJvdHRvbSI6MC4wfSwiUGFkZGluZyI6eyIkaWQiOiIxMTk5IiwiVG9wIjowLjAsIkxlZnQiOjAuMCwiUmlnaHQiOjAuMCwiQm90dG9tIjowLjB9LCJCYWNrZ3JvdW5kIjpudWxsLCJJc1Zpc2libGUiOnRydWUsIldpZHRoIjowLjAsIkhlaWdodCI6MC4wLCJCb3JkZXJTdHlsZSI6bnVsbCwiUGFyZW50U3R5bGUiOm51bGx9LCJTaGFwZVN0eWxlIjp7IiRpZCI6IjEyMDAiLCJNYXJnaW4iOnsiJGlkIjoiMTIwMSIsIlRvcCI6MC4wLCJMZWZ0Ijo0LjAsIlJpZ2h0Ijo0LjAsIkJvdHRvbSI6MC4wfSwiUGFkZGluZyI6eyIkaWQiOiIxMjAyIiwiVG9wIjowLjAsIkxlZnQiOjAuMCwiUmlnaHQiOjAuMCwiQm90dG9tIjowLjB9LCJCYWNrZ3JvdW5kIjp7IiRpZCI6IjEyMDMiLCJDb2xvciI6eyIkaWQiOiIxMjA0IiwiQSI6MjU1LCJSIjozMSwiRyI6NzMsIkIiOjEyNX19LCJJc1Zpc2libGUiOnRydWUsIldpZHRoIjowLjAsIkhlaWdodCI6MTAuMCwiQm9yZGVyU3R5bGUiOnsiJGlkIjoiMTIwNSIsIkxpbmVDb2xvciI6eyIkaWQiOiIxMjA2IiwiJHR5cGUiOiJOTFJFLkNvbW1vbi5Eb20uU29saWRDb2xvckJydXNoLCBOTFJFLkNvbW1vbiIsIkNvbG9yIjp7IiRpZCI6IjEyMDciLCJBIjoyNTUsIlIiOjIzNCwiRyI6MjIsIkIiOjMwfX0sIkxpbmVXZWlnaHQiOjAuMCwiTGluZVR5cGUiOjAsIlBhcmVudFN0eWxlIjpudWxsfSwiUGFyZW50U3R5bGUiOm51bGx9LCJUaXRsZVN0eWxlIjp7IiRpZCI6IjEyMDgiLCJGb250U2V0dGluZ3MiOnsiJGlkIjoiMTIwOSIsIkZvbnRTaXplIjoxMSwiRm9udE5hbWUiOiJDYWxpYnJpIiwiSXNCb2xkIjpmYWxzZSwiSXNJdGFsaWMiOmZhbHNlLCJJc1VuZGVybGluZWQiOmZhbHNlLCJQYXJlbnRTdHlsZSI6bnVsbH0sIkF1dG9TaXplIjowLCJGb3JlZ3JvdW5kIjp7IiRpZCI6IjEyMTAiLCJDb2xvciI6eyIkaWQiOiIxMjExIiwiQSI6MjU1LCJSIjowLCJHIjowLCJCIjowfX0sIk1heFdpZHRoIjo3MjAuMCwiTWF4SGVpZ2h0IjoiSW5maW5pdHkiLCJTbWFydEZvcmVncm91bmRJc0FjdGl2ZSI6ZmFsc2UsIkhvcml6b250YWxBbGlnbm1lbnQiOjAsIlZlcnRpY2FsQWxpZ25tZW50IjoxLCJTbWFydEZvcmVncm91bmQiOm51bGwsIkJhY2tncm91bmRGaWxsVHlwZSI6MCwiTWFyZ2luIjp7IiRpZCI6IjEyMTIiLCJUb3AiOjAuMCwiTGVmdCI6MC4wLCJSaWdodCI6MC4wLCJCb3R0b20iOjAuMH0sIlBhZGRpbmciOnsiJGlkIjoiMTIxMyIsIlRvcCI6MC4wLCJMZWZ0IjowLjAsIlJpZ2h0IjowLjAsIkJvdHRvbSI6MC4wfSwiQmFja2dyb3VuZCI6eyIkaWQiOiIxMjE0IiwiQ29sb3IiOnsiJGlkIjoiMTIxNSIsIkEiOjAsIlIiOjI1NSwiRyI6MjU1LCJCIjoyNTV9fSwiSXNWaXNpYmxlIjp0cnVlLCJXaWR0aCI6MC4wLCJIZWlnaHQiOjAuMCwiQm9yZGVyU3R5bGUiOnsiJGlkIjoiMTIxNiIsIkxpbmVDb2xvciI6bnVsbCwiTGluZVdlaWdodCI6MC4wLCJMaW5lVHlwZSI6MCwiUGFyZW50U3R5bGUiOm51bGx9LCJQYXJlbnRTdHlsZSI6bnVsbH0sIkRhdGVTdHlsZSI6eyIkaWQiOiIxMjE3IiwiRm9udFNldHRpbmdzIjp7IiRpZCI6IjEyMTgiLCJGb250U2l6ZSI6MTAsIkZvbnROYW1lIjoiQ2FsaWJyaSIsIklzQm9sZCI6ZmFsc2UsIklzSXRhbGljIjpmYWxzZSwiSXNVbmRlcmxpbmVkIjpmYWxzZSwiUGFyZW50U3R5bGUiOm51bGx9LCJBdXRvU2l6ZSI6MCwiRm9yZWdyb3VuZCI6eyIkaWQiOiIxMjE5IiwiQ29sb3IiOnsiJGlkIjoiMTIyMCIsIkEiOjI1NSwiUiI6MTQsIkciOjQwLCJCIjo2NX19LCJNYXhXaWR0aCI6MjAwLjAsIk1heEhlaWdodCI6IkluZmluaXR5IiwiU21hcnRGb3JlZ3JvdW5kSXNBY3RpdmUiOmZhbHNlLCJIb3Jpem9udGFsQWxpZ25tZW50IjoyLCJWZXJ0aWNhbEFsaWdubWVudCI6MSwiU21hcnRGb3JlZ3JvdW5kIjpudWxsLCJCYWNrZ3JvdW5kRmlsbFR5cGUiOjAsIk1hcmdpbiI6eyIkaWQiOiIxMjIxIiwiVG9wIjowLjAsIkxlZnQiOjAuMCwiUmlnaHQiOjAuMCwiQm90dG9tIjowLjB9LCJQYWRkaW5nIjp7IiRpZCI6IjEyMjIiLCJUb3AiOjAuMCwiTGVmdCI6MC4wLCJSaWdodCI6MC4wLCJCb3R0b20iOjAuMH0sIkJhY2tncm91bmQiOnsiJGlkIjoiMTIyMyIsIkNvbG9yIjp7IiRpZCI6IjEyMjQiLCJBIjowLCJSIjoyNTUsIkciOjI1NSwiQiI6MjU1fX0sIklzVmlzaWJsZSI6dHJ1ZSwiV2lkdGgiOjAuMCwiSGVpZ2h0IjowLjAsIkJvcmRlclN0eWxlIjp7IiRpZCI6IjEyMjUiLCJMaW5lQ29sb3IiOm51bGwsIkxpbmVXZWlnaHQiOjAuMCwiTGluZVR5cGUiOjAsIlBhcmVudFN0eWxlIjpudWxsfSwiUGFyZW50U3R5bGUiOm51bGx9LCJEYXRlRm9ybWF0Ijp7IiRpZCI6IjEyMjYiLCJGb3JtYXRTdHJpbmciOiJNTU0geXl5eSIsIlNlcGFyYXRvciI6Ii8iLCJVc2VJbnRlcm5hdGlvbmFsRGF0ZUZvcm1hdCI6ZmFsc2UsIkRhdGVJc1Zpc2libGUiOnRydWUsIlRpbWVJc1Zpc2libGUiOmZhbHNlLCJIb3VyRGlnaXRzIjoxLCJBbVBtRGVzaWduYXRvciI6MiwiVHJpbTAwTWludXRlcyI6ZmFsc2UsIkxhc3RLbm93blZpc2liaWxpdHlTdGF0ZSI6bnVsbH0sIldlZWtOdW1iZXJpbmciOnsiJGlkIjoiMTIyNyIsIkZvcm1hdCI6MCwiSXNWaXNpYmxlIjpmYWxzZSwiTGFzdEtub3duVmlzaWJpbGl0eVN0YXRlIjpmYWxzZX0sIklzVmlzaWJsZSI6dHJ1ZSwiVmFyaWFuY2VTdHlsZSI6eyIkaWQiOiIxMjI4IiwiVGV4dFN0eWxlIjp7IiRpZCI6IjEyMjkiLCJGb250U2V0dGluZ3MiOnsiJGlkIjoiMTIzMCIsIkZvbnRTaXplIjoxMSwiRm9udE5hbWUiOiJDYWxpYnJpIiwiSXNCb2xkIjpmYWxzZSwiSXNJdGFsaWMiOmZhbHNlLCJJc1VuZGVybGluZWQiOmZhbHNlLCJQYXJlbnRTdHlsZSI6bnVsbH0sIkF1dG9TaXplIjowLCJGb3JlZ3JvdW5kIjp7IiRpZCI6IjEyMzEiLCJDb2xvciI6eyIkaWQiOiIxMjMy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EyMzMiLCJUb3AiOjAuMCwiTGVmdCI6MC4wLCJSaWdodCI6MC4wLCJCb3R0b20iOjAuMH0sIlBhZGRpbmciOnsiJGlkIjoiMTIzNCIsIlRvcCI6MC4wLCJMZWZ0IjowLjAsIlJpZ2h0IjowLjAsIkJvdHRvbSI6MC4wfSwiQmFja2dyb3VuZCI6eyIkaWQiOiIxMjM1IiwiQ29sb3IiOnsiJGlkIjoiMTIzNiIsIkEiOjAsIlIiOjAsIkciOjAsIkIiOjB9fSwiSXNWaXNpYmxlIjp0cnVlLCJXaWR0aCI6MC4wLCJIZWlnaHQiOjAuMCwiQm9yZGVyU3R5bGUiOnsiJGlkIjoiMTIzNyIsIkxpbmVDb2xvciI6bnVsbCwiTGluZVdlaWdodCI6MC4wLCJMaW5lVHlwZSI6MCwiUGFyZW50U3R5bGUiOm51bGx9LCJQYXJlbnRTdHlsZSI6bnVsbH0sIlBhcmVudFN0eWxlIjpudWxsfSwiUGFyZW50U3R5bGUiOm51bGx9LCJJbmRleCI6MTUsIlNtYXJ0RHVyYXRpb25BY3RpdmF0ZWQiOmZhbHNlLCJEYXRlRm9ybWF0Ijp7IiRyZWYiOiIxMjI2In0sIldlZWtOdW1iZXJpbmciOnsiJGlkIjoiMTIzOCIsIkZvcm1hdCI6MCwiSXNWaXNpYmxlIjpmYWxzZSwiTGFzdEtub3duVmlzaWJpbGl0eVN0YXRlIjpmYWxzZX0sIkJhc2VsaW5lRGF0YSI6eyIkaWQiOiIxMjM5IiwiU3RhcnREYXRlIjoiMjAyNi0wNy0wN1QwMDowMDowMCIsIkVuZERhdGUiOiIyMDI2LTExLTI0VDIzOjU5OjAwIn0sIklkIjoiOTA5NGM2YWItZmU5Mi00MjI2LWFjNTktYzI5MWUwMGFhNzNkIiwiSW1wb3J0SWQiOm51bGwsIlRpdGxlIjoiT29CIFZIK1N1cHA6IE1hbnVmYWN0dXJpbmcgcGhhc2Ugc2VjdGlvbiA0IGFuZCAyIChMTEIpIiwiTm90ZSI6bnVsbCwiSHlwZXJsaW5rIjp7IiRpZCI6IjEyNDAiLCJBZGRyZXNzIjoiIiwiU3ViQWRkcmVzcyI6IiJ9LCJJc0NoYW5nZWQiOmZhbHNlLCJJc05ldyI6ZmFsc2V9fV0sIl9taWxlc3RvbmVzIjpbXSwiSWQiOiIwMDAwMDAwMC0wMDAwLTAwMDAtMDAwMC0wMDAwMDAwMDAwMDAiLCJJc1NpbmdsZUl0ZW1Sb3ciOnRydWV9LHsiJGlkIjoiMTI0MSIsIl90YXNrcyI6W3siJGlkIjoiMTI0MiIsIl9hdHRhY2hlZE1pbGVzdG9uZXMiOltdLCJUYXNrRGVmaW5pdGlvbiI6eyIkaWQiOiIxMjQzIiwiR3JvdXBOYW1lIjpudWxsLCJTdGFydERhdGUiOiIyMDI2LTExLTI1VDAwOjAwOjAwWiIsIkVuZERhdGUiOiIyMDI3LTAxLTEyVDIzOjU5OjAwWiIsIlBlcmNlbnRhZ2VDb21wbGV0ZSI6bnVsbCwiU3R5bGUiOnsiJGlkIjoiMTI0NCIsIlNoYXBlIjoxLCJTaGFwZVRoaWNrbmVzcyI6MCwiRHVyYXRpb25Gb3JtYXQiOjAsIkluY2x1ZGVOb25Xb3JraW5nRGF5c0luRHVyYXRpb24iOmZhbHNlLCJQZXJjZW50YWdlQ29tcGxldGVTdHlsZSI6eyIkaWQiOiIxMjQ1IiwiRm9udFNldHRpbmdzIjp7IiRpZCI6IjEyNDYiLCJGb250U2l6ZSI6MTAsIkZvbnROYW1lIjoiQ2FsaWJyaSIsIklzQm9sZCI6ZmFsc2UsIklzSXRhbGljIjpmYWxzZSwiSXNVbmRlcmxpbmVkIjpmYWxzZSwiUGFyZW50U3R5bGUiOm51bGx9LCJBdXRvU2l6ZSI6MCwiRm9yZWdyb3VuZCI6eyIkaWQiOiIxMjQ3IiwiQ29sb3IiOnsiJGlkIjoiMTI0OCIsIkEiOjI1NSwiUiI6MjMyLCJHIjoyMzIsIkIiOjIzMn19LCJNYXhXaWR0aCI6MjAwLjAsIk1heEhlaWdodCI6IkluZmluaXR5IiwiU21hcnRGb3JlZ3JvdW5kSXNBY3RpdmUiOmZhbHNlLCJIb3Jpem9udGFsQWxpZ25tZW50IjoxLCJWZXJ0aWNhbEFsaWdubWVudCI6MSwiU21hcnRGb3JlZ3JvdW5kIjpudWxsLCJCYWNrZ3JvdW5kRmlsbFR5cGUiOjAsIk1hcmdpbiI6eyIkaWQiOiIxMjQ5IiwiVG9wIjowLjAsIkxlZnQiOjAuMCwiUmlnaHQiOjAuMCwiQm90dG9tIjowLjB9LCJQYWRkaW5nIjp7IiRpZCI6IjEyNTAiLCJUb3AiOjAuMCwiTGVmdCI6MC4wLCJSaWdodCI6MC4wLCJCb3R0b20iOjAuMH0sIkJhY2tncm91bmQiOnsiJGlkIjoiMTI1MSIsIkNvbG9yIjp7IiRpZCI6IjEyNTIiLCJBIjo4OSwiUiI6MCwiRyI6MCwiQiI6MH19LCJJc1Zpc2libGUiOnRydWUsIldpZHRoIjowLjAsIkhlaWdodCI6MC4wLCJCb3JkZXJTdHlsZSI6eyIkaWQiOiIxMjUzIiwiTGluZUNvbG9yIjpudWxsLCJMaW5lV2VpZ2h0IjowLjAsIkxpbmVUeXBlIjowLCJQYXJlbnRTdHlsZSI6bnVsbH0sIlBhcmVudFN0eWxlIjpudWxsfSwiRHVyYXRpb25TdHlsZSI6eyIkaWQiOiIxMjU0IiwiRm9udFNldHRpbmdzIjp7IiRpZCI6IjEyNTUiLCJGb250U2l6ZSI6MTAsIkZvbnROYW1lIjoiQ2FsaWJyaSIsIklzQm9sZCI6ZmFsc2UsIklzSXRhbGljIjpmYWxzZSwiSXNVbmRlcmxpbmVkIjpmYWxzZSwiUGFyZW50U3R5bGUiOm51bGx9LCJBdXRvU2l6ZSI6MCwiRm9yZWdyb3VuZCI6eyIkaWQiOiIxMjU2IiwiQ29sb3IiOnsiJGlkIjoiMTI1NyIsIkEiOjI1NSwiUiI6MjM3LCJHIjoxMjUsIkIiOjQ5fX0sIk1heFdpZHRoIjoyMDAuMCwiTWF4SGVpZ2h0IjoiSW5maW5pdHkiLCJTbWFydEZvcmVncm91bmRJc0FjdGl2ZSI6ZmFsc2UsIkhvcml6b250YWxBbGlnbm1lbnQiOjAsIlZlcnRpY2FsQWxpZ25tZW50IjoxLCJTbWFydEZvcmVncm91bmQiOm51bGwsIkJhY2tncm91bmRGaWxsVHlwZSI6MCwiTWFyZ2luIjp7IiRpZCI6IjEyNTgiLCJUb3AiOjAuMCwiTGVmdCI6MC4wLCJSaWdodCI6MC4wLCJCb3R0b20iOjAuMH0sIlBhZGRpbmciOnsiJGlkIjoiMTI1OSIsIlRvcCI6MC4wLCJMZWZ0IjowLjAsIlJpZ2h0IjowLjAsIkJvdHRvbSI6MC4wfSwiQmFja2dyb3VuZCI6eyIkaWQiOiIxMjYwIiwiQ29sb3IiOnsiJGlkIjoiMTI2MSIsIkEiOjI1NSwiUiI6MjM3LCJHIjoxMjUsIkIiOjQ5fX0sIklzVmlzaWJsZSI6dHJ1ZSwiV2lkdGgiOjAuMCwiSGVpZ2h0IjowLjAsIkJvcmRlclN0eWxlIjp7IiRpZCI6IjEyNjIiLCJMaW5lQ29sb3IiOm51bGwsIkxpbmVXZWlnaHQiOjAuMCwiTGluZVR5cGUiOjAsIlBhcmVudFN0eWxlIjpudWxsfSwiUGFyZW50U3R5bGUiOm51bGx9LCJIb3Jpem9udGFsQ29ubmVjdG9yU3R5bGUiOnsiJGlkIjoiMTI2MyIsIkxpbmVDb2xvciI6eyIkaWQiOiIxMjY0IiwiJHR5cGUiOiJOTFJFLkNvbW1vbi5Eb20uU29saWRDb2xvckJydXNoLCBOTFJFLkNvbW1vbiIsIkNvbG9yIjp7IiRpZCI6IjEyNjUiLCJBIjoyNTUsIlIiOjAsIkciOjAsIkIiOjB9fSwiTGluZVdlaWdodCI6MC4wLCJMaW5lVHlwZSI6MCwiUGFyZW50U3R5bGUiOm51bGx9LCJWZXJ0aWNhbENvbm5lY3RvclN0eWxlIjp7IiRpZCI6IjEyNjYiLCJMaW5lQ29sb3IiOnsiJGlkIjoiMTI2NyIsIiR0eXBlIjoiTkxSRS5Db21tb24uRG9tLlNvbGlkQ29sb3JCcnVzaCwgTkxSRS5Db21tb24iLCJDb2xvciI6eyIkaWQiOiIxMjY4IiwiQSI6MjU1LCJSIjowLCJHIjowLCJCIjowfX0sIkxpbmVXZWlnaHQiOjAuMCwiTGluZVR5cGUiOjAsIlBhcmVudFN0eWxlIjpudWxsfSwiTWFyZ2luIjpudWxsLCJTdGFydERhdGVQb3NpdGlvbiI6NiwiRW5kRGF0ZVBvc2l0aW9uIjo2LCJEYXRlSXNWaXNpYmxlIjpmYWxzZSwiVGl0bGVQb3NpdGlvbiI6NCwiRHVyYXRpb25Qb3NpdGlvbiI6NiwiUGVyY2VudGFnZUNvbXBsZXRlZFBvc2l0aW9uIjoyLCJWYXJpYW5jZVBvc2l0aW9uIjo2LCJTcGFjaW5nIjozLCJJc0JlbG93VGltZWJhbmQiOnRydWUsIlBlcmNlbnRhZ2VDb21wbGV0ZVNoYXBlT3BhY2l0eSI6MzUsIkJhc2VsaW5lU3R5bGUiOnsiJGlkIjoiMTI2OSIsIlNoYXBlU3R5bGUiOnsiJGlkIjoiMTI3MCIsIk1hcmdpbiI6eyIkaWQiOiIxMjcxIiwiVG9wIjowLjAsIkxlZnQiOjAuMCwiUmlnaHQiOjAuMCwiQm90dG9tIjowLjB9LCJQYWRkaW5nIjp7IiRpZCI6IjEyNzIiLCJUb3AiOjAuMCwiTGVmdCI6MC4wLCJSaWdodCI6MC4wLCJCb3R0b20iOjAuMH0sIkJhY2tncm91bmQiOnsiJGlkIjoiMTI3MyIsIkNvbG9yIjp7IiRpZCI6IjEyNzQiLCJBIjoxNTMsIlIiOjAsIkciOjAsIkIiOjB9fSwiSXNWaXNpYmxlIjp0cnVlLCJXaWR0aCI6MC4wLCJIZWlnaHQiOjAuMCwiQm9yZGVyU3R5bGUiOm51bGwsIlBhcmVudFN0eWxlIjpudWxsfSwiTWFyZ2luIjp7IiRpZCI6IjEyNzUiLCJUb3AiOjAuMCwiTGVmdCI6MC4wLCJSaWdodCI6MC4wLCJCb3R0b20iOjAuMH0sIlBhZGRpbmciOnsiJGlkIjoiMTI3NiIsIlRvcCI6MC4wLCJMZWZ0IjowLjAsIlJpZ2h0IjowLjAsIkJvdHRvbSI6MC4wfSwiQmFja2dyb3VuZCI6bnVsbCwiSXNWaXNpYmxlIjp0cnVlLCJXaWR0aCI6MC4wLCJIZWlnaHQiOjAuMCwiQm9yZGVyU3R5bGUiOm51bGwsIlBhcmVudFN0eWxlIjpudWxsfSwiU2hhcGVTdHlsZSI6eyIkaWQiOiIxMjc3IiwiTWFyZ2luIjp7IiRpZCI6IjEyNzgiLCJUb3AiOjAuMCwiTGVmdCI6NC4wLCJSaWdodCI6NC4wLCJCb3R0b20iOjAuMH0sIlBhZGRpbmciOnsiJGlkIjoiMTI3OSIsIlRvcCI6MC4wLCJMZWZ0IjowLjAsIlJpZ2h0IjowLjAsIkJvdHRvbSI6MC4wfSwiQmFja2dyb3VuZCI6eyIkaWQiOiIxMjgwIiwiQ29sb3IiOnsiJGlkIjoiMTI4MSIsIkEiOjI1NSwiUiI6MzEsIkciOjczLCJCIjoxMjV9fSwiSXNWaXNpYmxlIjp0cnVlLCJXaWR0aCI6MC4wLCJIZWlnaHQiOjEwLjAsIkJvcmRlclN0eWxlIjp7IiRpZCI6IjEyODIiLCJMaW5lQ29sb3IiOnsiJGlkIjoiMTI4MyIsIiR0eXBlIjoiTkxSRS5Db21tb24uRG9tLlNvbGlkQ29sb3JCcnVzaCwgTkxSRS5Db21tb24iLCJDb2xvciI6eyIkaWQiOiIxMjg0IiwiQSI6MjU1LCJSIjoyMzQsIkciOjIyLCJCIjozMH19LCJMaW5lV2VpZ2h0IjowLjAsIkxpbmVUeXBlIjowLCJQYXJlbnRTdHlsZSI6bnVsbH0sIlBhcmVudFN0eWxlIjpudWxsfSwiVGl0bGVTdHlsZSI6eyIkaWQiOiIxMjg1IiwiRm9udFNldHRpbmdzIjp7IiRpZCI6IjEyODYiLCJGb250U2l6ZSI6MTEsIkZvbnROYW1lIjoiQ2FsaWJyaSIsIklzQm9sZCI6ZmFsc2UsIklzSXRhbGljIjpmYWxzZSwiSXNVbmRlcmxpbmVkIjpmYWxzZSwiUGFyZW50U3R5bGUiOm51bGx9LCJBdXRvU2l6ZSI6MCwiRm9yZWdyb3VuZCI6eyIkaWQiOiIxMjg3IiwiQ29sb3IiOnsiJGlkIjoiMTI4OCIsIkEiOjI1NSwiUiI6MCwiRyI6MCwiQiI6MH19LCJNYXhXaWR0aCI6NzIwLjAsIk1heEhlaWdodCI6IkluZmluaXR5IiwiU21hcnRGb3JlZ3JvdW5kSXNBY3RpdmUiOmZhbHNlLCJIb3Jpem9udGFsQWxpZ25tZW50IjowLCJWZXJ0aWNhbEFsaWdubWVudCI6MSwiU21hcnRGb3JlZ3JvdW5kIjpudWxsLCJCYWNrZ3JvdW5kRmlsbFR5cGUiOjAsIk1hcmdpbiI6eyIkaWQiOiIxMjg5IiwiVG9wIjowLjAsIkxlZnQiOjAuMCwiUmlnaHQiOjAuMCwiQm90dG9tIjowLjB9LCJQYWRkaW5nIjp7IiRpZCI6IjEyOTAiLCJUb3AiOjAuMCwiTGVmdCI6MC4wLCJSaWdodCI6MC4wLCJCb3R0b20iOjAuMH0sIkJhY2tncm91bmQiOnsiJGlkIjoiMTI5MSIsIkNvbG9yIjp7IiRpZCI6IjEyOTIiLCJBIjowLCJSIjoyNTUsIkciOjI1NSwiQiI6MjU1fX0sIklzVmlzaWJsZSI6dHJ1ZSwiV2lkdGgiOjAuMCwiSGVpZ2h0IjowLjAsIkJvcmRlclN0eWxlIjp7IiRpZCI6IjEyOTMiLCJMaW5lQ29sb3IiOm51bGwsIkxpbmVXZWlnaHQiOjAuMCwiTGluZVR5cGUiOjAsIlBhcmVudFN0eWxlIjpudWxsfSwiUGFyZW50U3R5bGUiOm51bGx9LCJEYXRlU3R5bGUiOnsiJGlkIjoiMTI5NCIsIkZvbnRTZXR0aW5ncyI6eyIkaWQiOiIxMjk1IiwiRm9udFNpemUiOjEwLCJGb250TmFtZSI6IkNhbGlicmkiLCJJc0JvbGQiOmZhbHNlLCJJc0l0YWxpYyI6ZmFsc2UsIklzVW5kZXJsaW5lZCI6ZmFsc2UsIlBhcmVudFN0eWxlIjpudWxsfSwiQXV0b1NpemUiOjAsIkZvcmVncm91bmQiOnsiJGlkIjoiMTI5NiIsIkNvbG9yIjp7IiRpZCI6IjEyOTciLCJBIjoyNTUsIlIiOjE0LCJHIjo0MCwiQiI6NjV9fSwiTWF4V2lkdGgiOjIwMC4wLCJNYXhIZWlnaHQiOiJJbmZpbml0eSIsIlNtYXJ0Rm9yZWdyb3VuZElzQWN0aXZlIjpmYWxzZSwiSG9yaXpvbnRhbEFsaWdubWVudCI6MiwiVmVydGljYWxBbGlnbm1lbnQiOjEsIlNtYXJ0Rm9yZWdyb3VuZCI6bnVsbCwiQmFja2dyb3VuZEZpbGxUeXBlIjowLCJNYXJnaW4iOnsiJGlkIjoiMTI5OCIsIlRvcCI6MC4wLCJMZWZ0IjowLjAsIlJpZ2h0IjowLjAsIkJvdHRvbSI6MC4wfSwiUGFkZGluZyI6eyIkaWQiOiIxMjk5IiwiVG9wIjowLjAsIkxlZnQiOjAuMCwiUmlnaHQiOjAuMCwiQm90dG9tIjowLjB9LCJCYWNrZ3JvdW5kIjp7IiRpZCI6IjEzMDAiLCJDb2xvciI6eyIkaWQiOiIxMzAxIiwiQSI6MCwiUiI6MjU1LCJHIjoyNTUsIkIiOjI1NX19LCJJc1Zpc2libGUiOnRydWUsIldpZHRoIjowLjAsIkhlaWdodCI6MC4wLCJCb3JkZXJTdHlsZSI6eyIkaWQiOiIxMzAyIiwiTGluZUNvbG9yIjpudWxsLCJMaW5lV2VpZ2h0IjowLjAsIkxpbmVUeXBlIjowLCJQYXJlbnRTdHlsZSI6bnVsbH0sIlBhcmVudFN0eWxlIjpudWxsfSwiRGF0ZUZvcm1hdCI6eyIkaWQiOiIxMzAzIiwiRm9ybWF0U3RyaW5nIjoiTU1NIHl5eXkiLCJTZXBhcmF0b3IiOiIvIiwiVXNlSW50ZXJuYXRpb25hbERhdGVGb3JtYXQiOmZhbHNlLCJEYXRlSXNWaXNpYmxlIjp0cnVlLCJUaW1lSXNWaXNpYmxlIjpmYWxzZSwiSG91ckRpZ2l0cyI6MSwiQW1QbURlc2lnbmF0b3IiOjIsIlRyaW0wME1pbnV0ZXMiOmZhbHNlLCJMYXN0S25vd25WaXNpYmlsaXR5U3RhdGUiOm51bGx9LCJXZWVrTnVtYmVyaW5nIjp7IiRpZCI6IjEzMDQiLCJGb3JtYXQiOjAsIklzVmlzaWJsZSI6ZmFsc2UsIkxhc3RLbm93blZpc2liaWxpdHlTdGF0ZSI6ZmFsc2V9LCJJc1Zpc2libGUiOnRydWUsIlZhcmlhbmNlU3R5bGUiOnsiJGlkIjoiMTMwNSIsIlRleHRTdHlsZSI6eyIkaWQiOiIxMzA2IiwiRm9udFNldHRpbmdzIjp7IiRpZCI6IjEzMDciLCJGb250U2l6ZSI6MTEsIkZvbnROYW1lIjoiQ2FsaWJyaSIsIklzQm9sZCI6ZmFsc2UsIklzSXRhbGljIjpmYWxzZSwiSXNVbmRlcmxpbmVkIjpmYWxzZSwiUGFyZW50U3R5bGUiOm51bGx9LCJBdXRvU2l6ZSI6MCwiRm9yZWdyb3VuZCI6eyIkaWQiOiIxMzA4IiwiQ29sb3IiOnsiJGlkIjoiMTMwOS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xMzEwIiwiVG9wIjowLjAsIkxlZnQiOjAuMCwiUmlnaHQiOjAuMCwiQm90dG9tIjowLjB9LCJQYWRkaW5nIjp7IiRpZCI6IjEzMTEiLCJUb3AiOjAuMCwiTGVmdCI6MC4wLCJSaWdodCI6MC4wLCJCb3R0b20iOjAuMH0sIkJhY2tncm91bmQiOnsiJGlkIjoiMTMxMiIsIkNvbG9yIjp7IiRpZCI6IjEzMTMiLCJBIjowLCJSIjowLCJHIjowLCJCIjowfX0sIklzVmlzaWJsZSI6dHJ1ZSwiV2lkdGgiOjAuMCwiSGVpZ2h0IjowLjAsIkJvcmRlclN0eWxlIjp7IiRpZCI6IjEzMTQiLCJMaW5lQ29sb3IiOm51bGwsIkxpbmVXZWlnaHQiOjAuMCwiTGluZVR5cGUiOjAsIlBhcmVudFN0eWxlIjpudWxsfSwiUGFyZW50U3R5bGUiOm51bGx9LCJQYXJlbnRTdHlsZSI6bnVsbH0sIlBhcmVudFN0eWxlIjpudWxsfSwiSW5kZXgiOjE2LCJTbWFydER1cmF0aW9uQWN0aXZhdGVkIjpmYWxzZSwiRGF0ZUZvcm1hdCI6eyIkcmVmIjoiMTMwMyJ9LCJXZWVrTnVtYmVyaW5nIjp7IiRpZCI6IjEzMTUiLCJGb3JtYXQiOjAsIklzVmlzaWJsZSI6ZmFsc2UsIkxhc3RLbm93blZpc2liaWxpdHlTdGF0ZSI6ZmFsc2V9LCJCYXNlbGluZURhdGEiOnsiJGlkIjoiMTMxNiIsIlN0YXJ0RGF0ZSI6IjIwMjYtMTEtMjVUMDA6MDA6MDAiLCJFbmREYXRlIjoiMjAyNy0wMS0xMlQyMzo1OTowMCJ9LCJJZCI6IjMzODZhOTUzLWVhZmYtNDQyMS05ODY0LWY3Y2JlZjUyMzZlZiIsIkltcG9ydElkIjpudWxsLCJUaXRsZSI6Ik9vQiBWSCtTdXBwOiBJbnN0YWxsYXRpb24gcGhhc2Ugc2VjdGlvbiAyIChMTEIpIiwiTm90ZSI6bnVsbCwiSHlwZXJsaW5rIjp7IiRpZCI6IjEzMTciLCJBZGRyZXNzIjoiIiwiU3ViQWRkcmVzcyI6IiJ9LCJJc0NoYW5nZWQiOmZhbHNlLCJJc05ldyI6ZmFsc2V9fV0sIl9taWxlc3RvbmVzIjpbXSwiSWQiOiIwMDAwMDAwMC0wMDAwLTAwMDAtMDAwMC0wMDAwMDAwMDAwMDAiLCJJc1NpbmdsZUl0ZW1Sb3ciOnRydWV9LHsiJGlkIjoiMTMxOCIsIl90YXNrcyI6W10sIl9taWxlc3RvbmVzIjpbeyIkaWQiOiIxMzE5IiwiSWQiOiJkZDMwODIxZC0xMzhkLTQ5NzQtYmJjNS1lZTM0MDU4YjAzN2EiLCJJbmRleCI6MTcsIkdyb3VwSWQiOm51bGwsIlRpdGxlIjoiQmFjayBpbnRvIENQMiB3aXRoIDUgZGF5cyBvZiBmbG9hdCIsIkRhdGVUaW1lIjoiMjAyNy0wMS0xMlQyMzo1OTowMCIsIlBlcmNlbnRhZ2VDb21wbGV0ZSI6bnVsbCwiTm90ZSI6bnVsbCwiU3R5bGUiOnsiJGlkIjoiMTMyMCIsIlRpdGxlUG9zaXRpb24iOiJMZWZ0IiwiRGF0ZVBvc2l0aW9uIjoiUmlnaHQiLCJWYXJpYW5jZVBvc2l0aW9uIjoiUmlnaHQiLCJTaGFwZVR5cGUiOjEsIlNoYXBlU2l6ZSI6MCwiU3BhY2luZyI6NSwiU2hhcGVTdHlsZSI6eyIkaWQiOiIxMzIxIiwiTWFyZ2luIjp7IiRpZCI6IjEzMjIiLCJUb3AiOjAuMCwiTGVmdCI6MC4wLCJSaWdodCI6MC4wLCJCb3R0b20iOjAuMH0sIlBhZGRpbmciOnsiJGlkIjoiMTMyMyIsIlRvcCI6MC4wLCJMZWZ0IjowLjAsIlJpZ2h0IjowLjAsIkJvdHRvbSI6MC4wfSwiQmFja2dyb3VuZCI6eyIkaWQiOiIxMzI0IiwiQ29sb3IiOnsiJGlkIjoiMTMyNSIsIkEiOjI1NSwiUiI6MzEsIkciOjczLCJCIjoxMjV9fSwiSXNWaXNpYmxlIjp0cnVlLCJXaWR0aCI6MTIuMCwiSGVpZ2h0IjoxNC4wLCJCb3JkZXJTdHlsZSI6eyIkaWQiOiIxMzI2IiwiTGluZUNvbG9yIjp7IiRpZCI6IjEzMjciLCIkdHlwZSI6Ik5MUkUuQ29tbW9uLkRvbS5Tb2xpZENvbG9yQnJ1c2gsIE5MUkUuQ29tbW9uIiwiQ29sb3IiOnsiJGlkIjoiMTMyOCIsIkEiOjI1NSwiUiI6MjM0LCJHIjoyMiwiQiI6MzB9fSwiTGluZVdlaWdodCI6MC4wLCJMaW5lVHlwZSI6MCwiUGFyZW50U3R5bGUiOm51bGx9LCJQYXJlbnRTdHlsZSI6bnVsbH0sIlRpdGxlU3R5bGUiOnsiJGlkIjoiMTMyOSIsIkZvbnRTZXR0aW5ncyI6eyIkaWQiOiIxMzMwIiwiRm9udFNpemUiOjExLCJGb250TmFtZSI6IkNhbGlicmkiLCJJc0JvbGQiOmZhbHNlLCJJc0l0YWxpYyI6ZmFsc2UsIklzVW5kZXJsaW5lZCI6ZmFsc2UsIlBhcmVudFN0eWxlIjpudWxsfSwiQXV0b1NpemUiOjAsIkZvcmVncm91bmQiOnsiJGlkIjoiMTMzMSIsIkNvbG9yIjp7IiRpZCI6IjEzMzIiLCJBIjoyNTUsIlIiOjAsIkciOjAsIkIiOjB9fSwiTWF4V2lkdGgiOjIwMC4wLCJNYXhIZWlnaHQiOiJJbmZpbml0eSIsIlNtYXJ0Rm9yZWdyb3VuZElzQWN0aXZlIjpmYWxzZSwiSG9yaXpvbnRhbEFsaWdubWVudCI6MiwiVmVydGljYWxBbGlnbm1lbnQiOjEsIlNtYXJ0Rm9yZWdyb3VuZCI6bnVsbCwiQmFja2dyb3VuZEZpbGxUeXBlIjowLCJNYXJnaW4iOnsiJGlkIjoiMTMzMyIsIlRvcCI6MC4wLCJMZWZ0IjowLjAsIlJpZ2h0IjowLjAsIkJvdHRvbSI6MC4wfSwiUGFkZGluZyI6eyIkaWQiOiIxMzM0IiwiVG9wIjowLjAsIkxlZnQiOjAuMCwiUmlnaHQiOjAuMCwiQm90dG9tIjowLjB9LCJCYWNrZ3JvdW5kIjp7IiRpZCI6IjEzMzUiLCJDb2xvciI6eyIkaWQiOiIxMzM2IiwiQSI6MCwiUiI6MjU1LCJHIjoyNTUsIkIiOjI1NX19LCJJc1Zpc2libGUiOnRydWUsIldpZHRoIjowLjAsIkhlaWdodCI6MC4wLCJCb3JkZXJTdHlsZSI6eyIkaWQiOiIxMzM3IiwiTGluZUNvbG9yIjpudWxsLCJMaW5lV2VpZ2h0IjowLjAsIkxpbmVUeXBlIjowLCJQYXJlbnRTdHlsZSI6bnVsbH0sIlBhcmVudFN0eWxlIjpudWxsfSwiRGF0ZVN0eWxlIjp7IiRpZCI6IjEzMzgiLCJGb250U2V0dGluZ3MiOnsiJGlkIjoiMTMzOSIsIkZvbnRTaXplIjoxMCwiRm9udE5hbWUiOiJDYWxpYnJpIiwiSXNCb2xkIjpmYWxzZSwiSXNJdGFsaWMiOmZhbHNlLCJJc1VuZGVybGluZWQiOmZhbHNlLCJQYXJlbnRTdHlsZSI6bnVsbH0sIkF1dG9TaXplIjowLCJGb3JlZ3JvdW5kIjp7IiRpZCI6IjEzNDAiLCJDb2xvciI6eyIkaWQiOiIxMzQxIiwiQSI6MjU1LCJSIjoxNCwiRyI6NDAsIkIiOjY1fX0sIk1heFdpZHRoIjoyMDAuMCwiTWF4SGVpZ2h0IjoiSW5maW5pdHkiLCJTbWFydEZvcmVncm91bmRJc0FjdGl2ZSI6ZmFsc2UsIkhvcml6b250YWxBbGlnbm1lbnQiOjAsIlZlcnRpY2FsQWxpZ25tZW50IjoxLCJTbWFydEZvcmVncm91bmQiOm51bGwsIkJhY2tncm91bmRGaWxsVHlwZSI6MCwiTWFyZ2luIjp7IiRpZCI6IjEzNDIiLCJUb3AiOjAuMCwiTGVmdCI6MC4wLCJSaWdodCI6MC4wLCJCb3R0b20iOjAuMH0sIlBhZGRpbmciOnsiJGlkIjoiMTM0MyIsIlRvcCI6MC4wLCJMZWZ0IjowLjAsIlJpZ2h0IjowLjAsIkJvdHRvbSI6MC4wfSwiQmFja2dyb3VuZCI6eyIkaWQiOiIxMzQ0IiwiQ29sb3IiOnsiJGlkIjoiMTM0NSIsIkEiOjAsIlIiOjI1NSwiRyI6MjU1LCJCIjoyNTV9fSwiSXNWaXNpYmxlIjpmYWxzZSwiV2lkdGgiOjAuMCwiSGVpZ2h0IjowLjAsIkJvcmRlclN0eWxlIjp7IiRpZCI6IjEzNDYiLCJMaW5lQ29sb3IiOm51bGwsIkxpbmVXZWlnaHQiOjAuMCwiTGluZVR5cGUiOjAsIlBhcmVudFN0eWxlIjpudWxsfSwiUGFyZW50U3R5bGUiOm51bGx9LCJEYXRlRm9ybWF0Ijp7IiRpZCI6IjEzNDc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MTM0OCIsIkZvcm1hdCI6MCwiSXNWaXNpYmxlIjpmYWxzZSwiTGFzdEtub3duVmlzaWJpbGl0eVN0YXRlIjpmYWxzZX0sIklzVmlzaWJsZSI6dHJ1ZSwiVmFyaWFuY2VTdHlsZSI6eyIkaWQiOiIxMzQ5IiwiVGV4dFN0eWxlIjp7IiRpZCI6IjEzNTAiLCJGb250U2V0dGluZ3MiOnsiJGlkIjoiMTM1MSIsIkZvbnRTaXplIjoxMSwiRm9udE5hbWUiOiJDYWxpYnJpIiwiSXNCb2xkIjpmYWxzZSwiSXNJdGFsaWMiOmZhbHNlLCJJc1VuZGVybGluZWQiOmZhbHNlLCJQYXJlbnRTdHlsZSI6bnVsbH0sIkF1dG9TaXplIjowLCJGb3JlZ3JvdW5kIjp7IiRpZCI6IjEzNTIiLCJDb2xvciI6eyIkaWQiOiIxMzUzIiwiQSI6MjU1LCJSIjowLCJHIjowLCJCIjowfX0sIk1heFdpZHRoIjoyMDAuMCwiTWF4SGVpZ2h0IjoiSW5maW5pdHkiLCJTbWFydEZvcmVncm91bmRJc0FjdGl2ZSI6ZmFsc2UsIkhvcml6b250YWxBbGlnbm1lbnQiOjEsIlZlcnRpY2FsQWxpZ25tZW50IjoxLCJTbWFydEZvcmVncm91bmQiOm51bGwsIkJhY2tncm91bmRGaWxsVHlwZSI6MCwiTWFyZ2luIjp7IiRpZCI6IjEzNTQiLCJUb3AiOjAuMCwiTGVmdCI6MC4wLCJSaWdodCI6MC4wLCJCb3R0b20iOjAuMH0sIlBhZGRpbmciOnsiJGlkIjoiMTM1NSIsIlRvcCI6MC4wLCJMZWZ0IjowLjAsIlJpZ2h0IjowLjAsIkJvdHRvbSI6MC4wfSwiQmFja2dyb3VuZCI6eyIkaWQiOiIxMzU2IiwiQ29sb3IiOnsiJGlkIjoiMTM1NyIsIkEiOjAsIlIiOjAsIkciOjAsIkIiOjB9fSwiSXNWaXNpYmxlIjp0cnVlLCJXaWR0aCI6MC4wLCJIZWlnaHQiOjAuMCwiQm9yZGVyU3R5bGUiOnsiJGlkIjoiMTM1OCIsIkxpbmVDb2xvciI6bnVsbCwiTGluZVdlaWdodCI6MC4wLCJMaW5lVHlwZSI6MCwiUGFyZW50U3R5bGUiOm51bGx9LCJQYXJlbnRTdHlsZSI6bnVsbH0sIlBhcmVudFN0eWxlIjpudWxsfSwiUGFyZW50U3R5bGUiOm51bGx9LCJIeXBlcmxpbmsiOm51bGwsIkJhc2VsaW5lRGF0YSI6eyIkaWQiOiIxMzU5IiwiRGF0ZSI6IjIwMjctMDEtMTJUMjM6NTk6MDAifSwiSW1wb3J0SWQiOiIifV0sIklkIjoiMDAwMDAwMDAtMDAwMC0wMDAwLTAwMDAtMDAwMDAwMDAwMDAwIiwiSXNTaW5nbGVJdGVtUm93Ijp0cnVlfV0sIkluZGV4IjoxNCwiSWQiOiI0NDAwMzk0Ni04NjkzLTRmNjQtYTI3Mi01NjQ0Mjg0NGQyZDgiLCJIZWFkZXJUZXh0IjpudWxsLCJJc0RlZmF1bHQiOnRydWUsIlN0eWxlIjp7IiRpZCI6IjEzNjAiLCJIZWFkZXJTdHlsZSI6eyIkaWQiOiIxMzYxIiwiVGV4dFN0eWxlIjp7IiRpZCI6IjEzNjIiLCJGb250U2V0dGluZ3MiOnsiJGlkIjoiMTM2MyIsIkZvbnRTaXplIjoxMSwiRm9udE5hbWUiOiJDYWxpYnJpIiwiSXNCb2xkIjpmYWxzZSwiSXNJdGFsaWMiOmZhbHNlLCJJc1VuZGVybGluZWQiOmZhbHNlLCJQYXJlbnRTdHlsZSI6bnVsbH0sIkF1dG9TaXplIjoyLCJGb3JlZ3JvdW5kIjp7IiRpZCI6IjEzNjQiLCJDb2xvciI6eyIkaWQiOiIxMzY1IiwiQSI6MjU1LCJSIjowLCJHIjowLCJCIjowfX0sIk1heFdpZHRoIjoiSW5maW5pdHkiLCJNYXhIZWlnaHQiOiJJbmZpbml0eSIsIlNtYXJ0Rm9yZWdyb3VuZElzQWN0aXZlIjpmYWxzZSwiSG9yaXpvbnRhbEFsaWdubWVudCI6MCwiVmVydGljYWxBbGlnbm1lbnQiOjAsIlNtYXJ0Rm9yZWdyb3VuZCI6bnVsbCwiQmFja2dyb3VuZEZpbGxUeXBlIjowLCJNYXJnaW4iOnsiJGlkIjoiMTM2NiIsIlRvcCI6MC4wLCJMZWZ0IjowLjAsIlJpZ2h0IjowLjAsIkJvdHRvbSI6MC4wfSwiUGFkZGluZyI6eyIkaWQiOiIxMzY3IiwiVG9wIjowLjAsIkxlZnQiOjAuMCwiUmlnaHQiOjAuMCwiQm90dG9tIjowLjB9LCJCYWNrZ3JvdW5kIjp7IiRpZCI6IjEzNjgiLCJDb2xvciI6eyIkaWQiOiIxMzY5IiwiQSI6MjU1LCJSIjowLCJHIjowLCJCIjowfX0sIklzVmlzaWJsZSI6dHJ1ZSwiV2lkdGgiOjAuMCwiSGVpZ2h0IjowLjAsIkJvcmRlclN0eWxlIjpudWxsLCJQYXJlbnRTdHlsZSI6bnVsbH0sIlJlY3RhbmdsZVN0eWxlIjp7IiRpZCI6IjEzNzAiLCJNYXJnaW4iOnsiJGlkIjoiMTM3MSIsIlRvcCI6MC4wLCJMZWZ0IjowLjAsIlJpZ2h0IjowLjAsIkJvdHRvbSI6MC4wfSwiUGFkZGluZyI6eyIkaWQiOiIxMzcyIiwiVG9wIjowLjAsIkxlZnQiOjAuMCwiUmlnaHQiOjAuMCwiQm90dG9tIjowLjB9LCJCYWNrZ3JvdW5kIjp7IiRpZCI6IjEzNzMiLCJDb2xvciI6eyIkaWQiOiIxMzc0IiwiQSI6NjMsIlIiOjIzMywiRyI6MTEzLCJCIjo1MH19LCJJc1Zpc2libGUiOnRydWUsIldpZHRoIjowLjAsIkhlaWdodCI6MC4wLCJCb3JkZXJTdHlsZSI6eyIkaWQiOiIxMzc1IiwiTGluZUNvbG9yIjp7IiRpZCI6IjEzNzYiLCIkdHlwZSI6Ik5MUkUuQ29tbW9uLkRvbS5Tb2xpZENvbG9yQnJ1c2gsIE5MUkUuQ29tbW9uIiwiQ29sb3IiOnsiJGlkIjoiMTM3NyIsIkEiOjI1NSwiUiI6MjU1LCJHIjoyNTUsIkIiOjI1NX19LCJMaW5lV2VpZ2h0IjowLjAsIkxpbmVUeXBlIjowLCJQYXJlbnRTdHlsZSI6bnVsbH0sIlBhcmVudFN0eWxlIjpudWxsfSwiTWFyZ2luIjp7IiRpZCI6IjEzNzgiLCJUb3AiOjAuMCwiTGVmdCI6MC4wLCJSaWdodCI6MC4wLCJCb3R0b20iOjAuMH0sIlBhZGRpbmciOnsiJGlkIjoiMTM3OSIsIlRvcCI6MC4wLCJMZWZ0IjowLjAsIlJpZ2h0IjowLjAsIkJvdHRvbSI6MC4wfSwiQmFja2dyb3VuZCI6bnVsbCwiSXNWaXNpYmxlIjp0cnVlLCJXaWR0aCI6MC4wLCJIZWlnaHQiOjAuMCwiQm9yZGVyU3R5bGUiOm51bGwsIlBhcmVudFN0eWxlIjpudWxsfSwiQmFja2dyb3VuZFN0eWxlIjp7IiRpZCI6IjEzODAiLCJNYXJnaW4iOnsiJGlkIjoiMTM4MSIsIlRvcCI6MC4wLCJMZWZ0IjowLjAsIlJpZ2h0IjowLjAsIkJvdHRvbSI6MC4wfSwiUGFkZGluZyI6eyIkaWQiOiIxMzgyIiwiVG9wIjowLjAsIkxlZnQiOjAuMCwiUmlnaHQiOjAuMCwiQm90dG9tIjowLjB9LCJCYWNrZ3JvdW5kIjp7IiRpZCI6IjEzODMiLCJDb2xvciI6eyIkaWQiOiIxMzg0IiwiQSI6NTEsIlIiOjIwMCwiRyI6MjAwLCJCIjoyMDB9fSwiSXNWaXNpYmxlIjp0cnVlLCJXaWR0aCI6MC4wLCJIZWlnaHQiOjAuMCwiQm9yZGVyU3R5bGUiOnsiJGlkIjoiMTM4NSIsIkxpbmVDb2xvciI6eyIkaWQiOiIxMzg2IiwiJHR5cGUiOiJOTFJFLkNvbW1vbi5Eb20uU29saWRDb2xvckJydXNoLCBOTFJFLkNvbW1vbiIsIkNvbG9yIjp7IiRpZCI6IjEzODciLCJBIjoyNTUsIlIiOjIzNCwiRyI6MjIsIkIiOjMwfX0sIkxpbmVXZWlnaHQiOjAuMCwiTGluZVR5cGUiOjAsIlBhcmVudFN0eWxlIjpudWxsfSwiUGFyZW50U3R5bGUiOm51bGx9LCJNYXJnaW4iOnsiJGlkIjoiMTM4OCIsIlRvcCI6MC4wLCJMZWZ0IjowLjAsIlJpZ2h0IjowLjAsIkJvdHRvbSI6MC4wfSwiUGFkZGluZyI6eyIkaWQiOiIxMzg5IiwiVG9wIjowLjAsIkxlZnQiOjAuMCwiUmlnaHQiOjAuMCwiQm90dG9tIjowLjB9LCJJc1Zpc2libGUiOnRydWUsIldpZHRoIjowLjAsIkhlaWdodCI6MC4wLCJCb3JkZXJTdHlsZSI6eyIkaWQiOiIxMzkwIiwiTGluZUNvbG9yIjpudWxsLCJMaW5lV2VpZ2h0IjowLjAsIkxpbmVUeXBlIjowLCJQYXJlbnRTdHlsZSI6bnVsbH0sIlBhcmVudFN0eWxlIjpudWxsfX1dLCJJZCI6ImU4OTMwM2JmLTJiNjQtNGU1Ni04ZjE2LTFmNjNkY2IxZGYwMSIsIkluZGV4IjoxNCwiSGVhZGVyVGV4dCI6Ik5vLiAzIC0gQ3JpdGljYWwgUGF0aCBcclxuKDUgZGF5cyBURikiLCJTdHlsZSI6eyIkaWQiOiIxMzkxIiwiU3R5bGVJZCI6Ijk4NTEzZTEwLTU1MWMtNGYzMC1hYzExLWEwNjkwZTkwMzEzNCIsIkhlYWRlclN0eWxlIjp7IiRpZCI6IjEzOTIiLCJUZXh0SXNWZXJ0aWNhbCI6ZmFsc2UsIlRleHRTdHlsZSI6eyIkaWQiOiIxMzkzIiwiRm9udFNldHRpbmdzIjp7IiRpZCI6IjEzOTQiLCJGb250U2l6ZSI6MTEsIkZvbnROYW1lIjoiQ2FsaWJyaSIsIklzQm9sZCI6ZmFsc2UsIklzSXRhbGljIjpmYWxzZSwiSXNVbmRlcmxpbmVkIjpmYWxzZSwiUGFyZW50U3R5bGUiOm51bGx9LCJBdXRvU2l6ZSI6MiwiRm9yZWdyb3VuZCI6eyIkaWQiOiIxMzk1IiwiQ29sb3IiOnsiJGlkIjoiMTM5NiIsIkEiOjI1NSwiUiI6MjU1LCJHIjoyNTUsIkIiOjI1NX19LCJNYXhXaWR0aCI6IkluZmluaXR5IiwiTWF4SGVpZ2h0IjoiSW5maW5pdHkiLCJTbWFydEZvcmVncm91bmRJc0FjdGl2ZSI6ZmFsc2UsIkhvcml6b250YWxBbGlnbm1lbnQiOjAsIlZlcnRpY2FsQWxpZ25tZW50IjowLCJTbWFydEZvcmVncm91bmQiOm51bGwsIkJhY2tncm91bmRGaWxsVHlwZSI6MCwiTWFyZ2luIjp7IiRpZCI6IjEzOTciLCJUb3AiOjAuMCwiTGVmdCI6MC4wLCJSaWdodCI6MC4wLCJCb3R0b20iOjAuMH0sIlBhZGRpbmciOnsiJGlkIjoiMTM5OCIsIlRvcCI6MC4wLCJMZWZ0IjowLjAsIlJpZ2h0IjowLjAsIkJvdHRvbSI6MC4wfSwiQmFja2dyb3VuZCI6eyIkaWQiOiIxMzk5IiwiQ29sb3IiOnsiJGlkIjoiMTQwMCIsIkEiOjI1NSwiUiI6MjU1LCJHIjoyNTUsIkIiOjI1NX19LCJJc1Zpc2libGUiOnRydWUsIldpZHRoIjowLjAsIkhlaWdodCI6MC4wLCJCb3JkZXJTdHlsZSI6bnVsbCwiUGFyZW50U3R5bGUiOm51bGx9LCJSZWN0YW5nbGVTdHlsZSI6eyIkaWQiOiIxNDAxIiwiTWFyZ2luIjp7IiRpZCI6IjE0MDIiLCJUb3AiOjAuMCwiTGVmdCI6MC4wLCJSaWdodCI6MC4wLCJCb3R0b20iOjAuMH0sIlBhZGRpbmciOnsiJGlkIjoiMTQwMyIsIlRvcCI6MC4wLCJMZWZ0IjowLjAsIlJpZ2h0IjowLjAsIkJvdHRvbSI6MC4wfSwiQmFja2dyb3VuZCI6eyIkaWQiOiIxNDA0IiwiQ29sb3IiOnsiJGlkIjoiMTQwNSIsIkEiOjI1NSwiUiI6NCwiRyI6MjksIkIiOjg1fX0sIklzVmlzaWJsZSI6dHJ1ZSwiV2lkdGgiOjAuMCwiSGVpZ2h0IjowLjAsIkJvcmRlclN0eWxlIjp7IiRpZCI6IjE0MDYiLCJMaW5lQ29sb3IiOnsiJGlkIjoiMTQwNyIsIiR0eXBlIjoiTkxSRS5Db21tb24uRG9tLlNvbGlkQ29sb3JCcnVzaCwgTkxSRS5Db21tb24iLCJDb2xvciI6eyIkaWQiOiIxNDA4IiwiQSI6MjU1LCJSIjoyNTUsIkciOjI1NSwiQiI6MjU1fX0sIkxpbmVXZWlnaHQiOjAuMCwiTGluZVR5cGUiOjAsIlBhcmVudFN0eWxlIjpudWxsfSwiUGFyZW50U3R5bGUiOm51bGx9LCJNYXJnaW4iOnsiJGlkIjoiMTQwOSIsIlRvcCI6MC4wLCJMZWZ0IjowLjAsIlJpZ2h0IjowLjAsIkJvdHRvbSI6MC4wfSwiUGFkZGluZyI6eyIkaWQiOiIxNDEwIiwiVG9wIjowLjAsIkxlZnQiOjAuMCwiUmlnaHQiOjAuMCwiQm90dG9tIjowLjB9LCJCYWNrZ3JvdW5kIjpudWxsLCJJc1Zpc2libGUiOnRydWUsIldpZHRoIjowLjAsIkhlaWdodCI6MC4wLCJCb3JkZXJTdHlsZSI6bnVsbCwiUGFyZW50U3R5bGUiOm51bGx9LCJCYWNrZ3JvdW5kU3R5bGUiOnsiJGlkIjoiMTQxMSIsIk1hcmdpbiI6eyIkaWQiOiIxNDEyIiwiVG9wIjowLjAsIkxlZnQiOjAuMCwiUmlnaHQiOjAuMCwiQm90dG9tIjowLjB9LCJQYWRkaW5nIjp7IiRpZCI6IjE0MTMiLCJUb3AiOjAuMCwiTGVmdCI6MC4wLCJSaWdodCI6MC4wLCJCb3R0b20iOjAuMH0sIkJhY2tncm91bmQiOnsiJGlkIjoiMTQxNCIsIkNvbG9yIjp7IiRpZCI6IjE0MTUiLCJBIjo1MSwiUiI6MjAwLCJHIjoyMDAsIkIiOjIwMH19LCJJc1Zpc2libGUiOnRydWUsIldpZHRoIjowLjAsIkhlaWdodCI6MC4wLCJCb3JkZXJTdHlsZSI6eyIkaWQiOiIxNDE2IiwiTGluZUNvbG9yIjp7IiRpZCI6IjE0MTciLCIkdHlwZSI6Ik5MUkUuQ29tbW9uLkRvbS5Tb2xpZENvbG9yQnJ1c2gsIE5MUkUuQ29tbW9uIiwiQ29sb3IiOnsiJGlkIjoiMTQxOCIsIkEiOjI1NSwiUiI6MjM0LCJHIjoyMiwiQiI6MzB9fSwiTGluZVdlaWdodCI6MC4wLCJMaW5lVHlwZSI6MCwiUGFyZW50U3R5bGUiOm51bGx9LCJQYXJlbnRTdHlsZSI6bnVsbH0sIklzQWJvdmVUaW1lYmFuZCI6ZmFsc2UsIlNwYWNpbmciOjMsIkRlZmF1bHRTd2ltbGFuZVRhc2tTdHlsZSI6eyIkaWQiOiIxNDE5IiwiJHR5cGUiOiJOTFJFLkNvbW1vbi5Eb20uU3R5bGVzLkV4cGxpY2l0U2V0YWJsZVRhc2tTdHlsZSwgTkxSRS5Db21tb24iLCJTaGFwZSI6MSwiU2hhcGVUaGlja25lc3MiOjAsIkR1cmF0aW9uRm9ybWF0IjowLCJJbmNsdWRlTm9uV29ya2luZ0RheXNJbkR1cmF0aW9uIjpmYWxzZSwiUGVyY2VudGFnZUNvbXBsZXRlU3R5bGUiOnsiJGlkIjoiMTQyMCIsIkZvbnRTZXR0aW5ncyI6eyIkaWQiOiIxNDIxIiwiRm9udFNpemUiOjEwLCJGb250TmFtZSI6IkNhbGlicmkiLCJJc0JvbGQiOmZhbHNlLCJJc0l0YWxpYyI6ZmFsc2UsIklzVW5kZXJsaW5lZCI6ZmFsc2UsIlBhcmVudFN0eWxlIjpudWxsfSwiQXV0b1NpemUiOjAsIkZvcmVncm91bmQiOnsiJGlkIjoiMTQyMiIsIkNvbG9yIjp7IiRpZCI6IjE0MjMiLCJBIjoyNTUsIlIiOjIzMiwiRyI6MjMyLCJCIjoyMzJ9fSwiTWF4V2lkdGgiOjIwMC4wLCJNYXhIZWlnaHQiOiJJbmZpbml0eSIsIlNtYXJ0Rm9yZWdyb3VuZElzQWN0aXZlIjpmYWxzZSwiSG9yaXpvbnRhbEFsaWdubWVudCI6MSwiVmVydGljYWxBbGlnbm1lbnQiOjEsIlNtYXJ0Rm9yZWdyb3VuZCI6bnVsbCwiQmFja2dyb3VuZEZpbGxUeXBlIjowLCJNYXJnaW4iOnsiJGlkIjoiMTQyNCIsIlRvcCI6MC4wLCJMZWZ0IjowLjAsIlJpZ2h0IjowLjAsIkJvdHRvbSI6MC4wfSwiUGFkZGluZyI6eyIkaWQiOiIxNDI1IiwiVG9wIjowLjAsIkxlZnQiOjAuMCwiUmlnaHQiOjAuMCwiQm90dG9tIjowLjB9LCJCYWNrZ3JvdW5kIjp7IiRpZCI6IjE0MjYiLCJDb2xvciI6eyIkaWQiOiIxNDI3IiwiQSI6ODksIlIiOjAsIkciOjAsIkIiOjB9fSwiSXNWaXNpYmxlIjp0cnVlLCJXaWR0aCI6MC4wLCJIZWlnaHQiOjAuMCwiQm9yZGVyU3R5bGUiOnsiJGlkIjoiMTQyOCIsIkxpbmVDb2xvciI6bnVsbCwiTGluZVdlaWdodCI6MC4wLCJMaW5lVHlwZSI6MCwiUGFyZW50U3R5bGUiOm51bGx9LCJQYXJlbnRTdHlsZSI6bnVsbH0sIkR1cmF0aW9uU3R5bGUiOnsiJGlkIjoiMTQyOSIsIkZvbnRTZXR0aW5ncyI6eyIkaWQiOiIxNDMwIiwiRm9udFNpemUiOjEwLCJGb250TmFtZSI6IkNhbGlicmkiLCJJc0JvbGQiOmZhbHNlLCJJc0l0YWxpYyI6ZmFsc2UsIklzVW5kZXJsaW5lZCI6ZmFsc2UsIlBhcmVudFN0eWxlIjpudWxsfSwiQXV0b1NpemUiOjAsIkZvcmVncm91bmQiOnsiJGlkIjoiMTQzMSIsIkNvbG9yIjp7IiRpZCI6IjE0MzIiLCJBIjoyNTUsIlIiOjIzNywiRyI6MTI1LCJCIjo0OX19LCJNYXhXaWR0aCI6MjAwLjAsIk1heEhlaWdodCI6IkluZmluaXR5IiwiU21hcnRGb3JlZ3JvdW5kSXNBY3RpdmUiOmZhbHNlLCJIb3Jpem9udGFsQWxpZ25tZW50IjowLCJWZXJ0aWNhbEFsaWdubWVudCI6MSwiU21hcnRGb3JlZ3JvdW5kIjpudWxsLCJCYWNrZ3JvdW5kRmlsbFR5cGUiOjAsIk1hcmdpbiI6eyIkaWQiOiIxNDMzIiwiVG9wIjowLjAsIkxlZnQiOjAuMCwiUmlnaHQiOjAuMCwiQm90dG9tIjowLjB9LCJQYWRkaW5nIjp7IiRpZCI6IjE0MzQiLCJUb3AiOjAuMCwiTGVmdCI6MC4wLCJSaWdodCI6MC4wLCJCb3R0b20iOjAuMH0sIkJhY2tncm91bmQiOnsiJGlkIjoiMTQzNSIsIkNvbG9yIjp7IiRpZCI6IjE0MzYiLCJBIjoyNTUsIlIiOjIzNywiRyI6MTI1LCJCIjo0OX19LCJJc1Zpc2libGUiOnRydWUsIldpZHRoIjowLjAsIkhlaWdodCI6MC4wLCJCb3JkZXJTdHlsZSI6eyIkaWQiOiIxNDM3IiwiTGluZUNvbG9yIjpudWxsLCJMaW5lV2VpZ2h0IjowLjAsIkxpbmVUeXBlIjowLCJQYXJlbnRTdHlsZSI6bnVsbH0sIlBhcmVudFN0eWxlIjpudWxsfSwiSG9yaXpvbnRhbENvbm5lY3RvclN0eWxlIjp7IiRpZCI6IjE0MzgiLCJMaW5lQ29sb3IiOnsiJGlkIjoiMTQzOSIsIiR0eXBlIjoiTkxSRS5Db21tb24uRG9tLlNvbGlkQ29sb3JCcnVzaCwgTkxSRS5Db21tb24iLCJDb2xvciI6eyIkaWQiOiIxNDQwIiwiQSI6MjU1LCJSIjowLCJHIjowLCJCIjowfX0sIkxpbmVXZWlnaHQiOjAuMCwiTGluZVR5cGUiOjAsIlBhcmVudFN0eWxlIjpudWxsfSwiVmVydGljYWxDb25uZWN0b3JTdHlsZSI6eyIkaWQiOiIxNDQxIiwiTGluZUNvbG9yIjp7IiRpZCI6IjE0NDIiLCIkdHlwZSI6Ik5MUkUuQ29tbW9uLkRvbS5Tb2xpZENvbG9yQnJ1c2gsIE5MUkUuQ29tbW9uIiwiQ29sb3IiOnsiJGlkIjoiMTQ0MyIsIkEiOjI1NSwiUiI6MCwiRyI6MCwiQiI6MH19LCJMaW5lV2VpZ2h0IjowLjAsIkxpbmVUeXBlIjowLCJQYXJlbnRTdHlsZSI6bnVsbH0sIk1hcmdpbiI6bnVsbCwiU3RhcnREYXRlUG9zaXRpb24iOjMsIkVuZERhdGVQb3NpdGlvbiI6MywiRGF0ZUlzVmlzaWJsZSI6dHJ1ZSwiVGl0bGVQb3NpdGlvbiI6NCwiRHVyYXRpb25Qb3NpdGlvbiI6NiwiUGVyY2VudGFnZUNvbXBsZXRlZFBvc2l0aW9uIjoyLCJWYXJpYW5jZVBvc2l0aW9uIjo2LCJTcGFjaW5nIjozLCJJc0JlbG93VGltZWJhbmQiOmZhbHNlLCJQZXJjZW50YWdlQ29tcGxldGVTaGFwZU9wYWNpdHkiOjM1LCJCYXNlbGluZVN0eWxlIjp7IiRpZCI6IjE0NDQiLCJTaGFwZVN0eWxlIjp7IiRpZCI6IjE0NDUiLCJNYXJnaW4iOnsiJGlkIjoiMTQ0NiIsIlRvcCI6MC4wLCJMZWZ0IjowLjAsIlJpZ2h0IjowLjAsIkJvdHRvbSI6MC4wfSwiUGFkZGluZyI6eyIkaWQiOiIxNDQ3IiwiVG9wIjowLjAsIkxlZnQiOjAuMCwiUmlnaHQiOjAuMCwiQm90dG9tIjowLjB9LCJCYWNrZ3JvdW5kIjp7IiRpZCI6IjE0NDgiLCJDb2xvciI6eyIkaWQiOiIxNDQ5IiwiQSI6MTUzLCJSIjowLCJHIjowLCJCIjowfX0sIklzVmlzaWJsZSI6dHJ1ZSwiV2lkdGgiOjAuMCwiSGVpZ2h0IjowLjAsIkJvcmRlclN0eWxlIjp7IiRpZCI6IjE0NTAiLCJMaW5lQ29sb3IiOm51bGwsIkxpbmVXZWlnaHQiOjAuMCwiTGluZVR5cGUiOjAsIlBhcmVudFN0eWxlIjpudWxsfSwiUGFyZW50U3R5bGUiOm51bGx9LCJNYXJnaW4iOnsiJGlkIjoiMTQ1MSIsIlRvcCI6MC4wLCJMZWZ0IjowLjAsIlJpZ2h0IjowLjAsIkJvdHRvbSI6MC4wfSwiUGFkZGluZyI6eyIkaWQiOiIxNDUyIiwiVG9wIjowLjAsIkxlZnQiOjAuMCwiUmlnaHQiOjAuMCwiQm90dG9tIjowLjB9LCJCYWNrZ3JvdW5kIjpudWxsLCJJc1Zpc2libGUiOnRydWUsIldpZHRoIjowLjAsIkhlaWdodCI6MC4wLCJCb3JkZXJTdHlsZSI6bnVsbCwiUGFyZW50U3R5bGUiOm51bGx9LCJTaGFwZVN0eWxlIjp7IiRpZCI6IjE0NTMiLCJNYXJnaW4iOnsiJGlkIjoiMTQ1NCIsIlRvcCI6MC4wLCJMZWZ0Ijo0LjAsIlJpZ2h0Ijo0LjAsIkJvdHRvbSI6MC4wfSwiUGFkZGluZyI6eyIkaWQiOiIxNDU1IiwiVG9wIjowLjAsIkxlZnQiOjAuMCwiUmlnaHQiOjAuMCwiQm90dG9tIjowLjB9LCJCYWNrZ3JvdW5kIjp7IiRpZCI6IjE0NTYiLCJDb2xvciI6eyIkaWQiOiIxNDU3IiwiQSI6MjU1LCJSIjoyMzMsIkciOjExMywiQiI6NTB9fSwiSXNWaXNpYmxlIjp0cnVlLCJXaWR0aCI6MC4wLCJIZWlnaHQiOjEwLjAsIkJvcmRlclN0eWxlIjp7IiRpZCI6IjE0NTgiLCJMaW5lQ29sb3IiOnsiJGlkIjoiMTQ1OSIsIiR0eXBlIjoiTkxSRS5Db21tb24uRG9tLlNvbGlkQ29sb3JCcnVzaCwgTkxSRS5Db21tb24iLCJDb2xvciI6eyIkaWQiOiIxNDYwIiwiQSI6MjU1LCJSIjoyMzQsIkciOjIyLCJCIjozMH19LCJMaW5lV2VpZ2h0IjowLjAsIkxpbmVUeXBlIjowLCJQYXJlbnRTdHlsZSI6bnVsbH0sIlBhcmVudFN0eWxlIjpudWxsfSwiVGl0bGVTdHlsZSI6eyIkaWQiOiIxNDYxIiwiRm9udFNldHRpbmdzIjp7IiRpZCI6IjE0NjIiLCJGb250U2l6ZSI6MTEsIkZvbnROYW1lIjoiQ2FsaWJyaSIsIklzQm9sZCI6ZmFsc2UsIklzSXRhbGljIjpmYWxzZSwiSXNVbmRlcmxpbmVkIjpmYWxzZSwiUGFyZW50U3R5bGUiOm51bGx9LCJBdXRvU2l6ZSI6MCwiRm9yZWdyb3VuZCI6eyIkaWQiOiIxNDYzIiwiQ29sb3IiOnsiJGlkIjoiMTQ2NC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xNDY1IiwiVG9wIjowLjAsIkxlZnQiOjAuMCwiUmlnaHQiOjAuMCwiQm90dG9tIjowLjB9LCJQYWRkaW5nIjp7IiRpZCI6IjE0NjYiLCJUb3AiOjAuMCwiTGVmdCI6MC4wLCJSaWdodCI6MC4wLCJCb3R0b20iOjAuMH0sIkJhY2tncm91bmQiOnsiJGlkIjoiMTQ2NyIsIkNvbG9yIjp7IiRpZCI6IjE0NjgiLCJBIjoyNTUsIlIiOjAsIkciOjAsIkIiOjB9fSwiSXNWaXNpYmxlIjp0cnVlLCJXaWR0aCI6MC4wLCJIZWlnaHQiOjAuMCwiQm9yZGVyU3R5bGUiOnsiJGlkIjoiMTQ2OSIsIkxpbmVDb2xvciI6bnVsbCwiTGluZVdlaWdodCI6MC4wLCJMaW5lVHlwZSI6MCwiUGFyZW50U3R5bGUiOm51bGx9LCJQYXJlbnRTdHlsZSI6bnVsbH0sIkRhdGVTdHlsZSI6eyIkaWQiOiIxNDcwIiwiRm9udFNldHRpbmdzIjp7IiRpZCI6IjE0NzEiLCJGb250U2l6ZSI6MTAsIkZvbnROYW1lIjoiQ2FsaWJyaSIsIklzQm9sZCI6ZmFsc2UsIklzSXRhbGljIjpmYWxzZSwiSXNVbmRlcmxpbmVkIjpmYWxzZSwiUGFyZW50U3R5bGUiOm51bGx9LCJBdXRvU2l6ZSI6MCwiRm9yZWdyb3VuZCI6eyIkaWQiOiIxNDcyIiwiQ29sb3IiOnsiJGlkIjoiMTQ3MyIsIkEiOjI1NSwiUiI6MTQsIkciOjQwLCJCIjo2NX19LCJNYXhXaWR0aCI6MjAwLjAsIk1heEhlaWdodCI6IkluZmluaXR5IiwiU21hcnRGb3JlZ3JvdW5kSXNBY3RpdmUiOmZhbHNlLCJIb3Jpem9udGFsQWxpZ25tZW50IjoyLCJWZXJ0aWNhbEFsaWdubWVudCI6MSwiU21hcnRGb3JlZ3JvdW5kIjpudWxsLCJCYWNrZ3JvdW5kRmlsbFR5cGUiOjAsIk1hcmdpbiI6eyIkaWQiOiIxNDc0IiwiVG9wIjowLjAsIkxlZnQiOjAuMCwiUmlnaHQiOjAuMCwiQm90dG9tIjowLjB9LCJQYWRkaW5nIjp7IiRpZCI6IjE0NzUiLCJUb3AiOjAuMCwiTGVmdCI6MC4wLCJSaWdodCI6MC4wLCJCb3R0b20iOjAuMH0sIkJhY2tncm91bmQiOnsiJGlkIjoiMTQ3NiIsIkNvbG9yIjp7IiRpZCI6IjE0NzciLCJBIjoyNTUsIlIiOjE0LCJHIjo0MCwiQiI6NjV9fSwiSXNWaXNpYmxlIjp0cnVlLCJXaWR0aCI6MC4wLCJIZWlnaHQiOjAuMCwiQm9yZGVyU3R5bGUiOnsiJGlkIjoiMTQ3OCIsIkxpbmVDb2xvciI6bnVsbCwiTGluZVdlaWdodCI6MC4wLCJMaW5lVHlwZSI6MCwiUGFyZW50U3R5bGUiOm51bGx9LCJQYXJlbnRTdHlsZSI6bnVsbH0sIkRhdGVGb3JtYXQiOnsiJGlkIjoiMTQ3OS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xNDgwIiwiRm9ybWF0IjowLCJJc1Zpc2libGUiOmZhbHNlLCJMYXN0S25vd25WaXNpYmlsaXR5U3RhdGUiOmZhbHNlfSwiSXNWaXNpYmxlIjp0cnVlLCJWYXJpYW5jZVN0eWxlIjp7IiRpZCI6IjE0ODEiLCJUZXh0U3R5bGUiOnsiJGlkIjoiMTQ4MiIsIkZvbnRTZXR0aW5ncyI6eyIkaWQiOiIxNDgzIiwiRm9udFNpemUiOjExLCJGb250TmFtZSI6IkNhbGlicmkiLCJJc0JvbGQiOmZhbHNlLCJJc0l0YWxpYyI6ZmFsc2UsIklzVW5kZXJsaW5lZCI6ZmFsc2UsIlBhcmVudFN0eWxlIjpudWxsfSwiQXV0b1NpemUiOjAsIkZvcmVncm91bmQiOnsiJGlkIjoiMTQ4NCIsIkNvbG9yIjp7IiRpZCI6IjE0ODU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MTQ4NiIsIlRvcCI6MC4wLCJMZWZ0IjowLjAsIlJpZ2h0IjowLjAsIkJvdHRvbSI6MC4wfSwiUGFkZGluZyI6eyIkaWQiOiIxNDg3IiwiVG9wIjowLjAsIkxlZnQiOjAuMCwiUmlnaHQiOjAuMCwiQm90dG9tIjowLjB9LCJCYWNrZ3JvdW5kIjp7IiRpZCI6IjE0ODgiLCJDb2xvciI6eyIkaWQiOiIxNDg5IiwiQSI6MCwiUiI6MCwiRyI6MCwiQiI6MH19LCJJc1Zpc2libGUiOnRydWUsIldpZHRoIjowLjAsIkhlaWdodCI6MC4wLCJCb3JkZXJTdHlsZSI6eyIkaWQiOiIxNDkwIiwiTGluZUNvbG9yIjpudWxsLCJMaW5lV2VpZ2h0IjowLjAsIkxpbmVUeXBlIjowLCJQYXJlbnRTdHlsZSI6bnVsbH0sIlBhcmVudFN0eWxlIjpudWxsfSwiUGFyZW50U3R5bGUiOm51bGx9LCJQYXJlbnRTdHlsZSI6bnVsbCwiX2V4cGxpY2l0bHlTZXQiOnsiJGlkIjoiMTQ5MSIsIlNoYXBlU3R5bGUiOmZhbHNlLCJUaXRsZVN0eWxlIjpmYWxzZSwiRGF0ZVN0eWxlIjpmYWxzZSwiVmFyaWFuY2VTdHlsZSI6ZmFsc2UsIkhvcml6b250YWxDb25uZWN0b3JTdHlsZSI6ZmFsc2UsIlZlcnRpY2FsQ29ubmVjdG9yU3R5bGUiOmZhbHNlLCJQZXJjZW50YWdlQ29tcGxldGVTaGFwZU9wYWNpdHkiOmZhbHNlLCJTaGFwZSI6ZmFsc2UsIlNoYXBlVGhpY2tuZXNzIjpmYWxzZSwiRHVyYXRpb25Gb3JtYXQiOmZhbHNlLCJJbmNsdWRlTm9uV29ya2luZ0RheXNJbkR1cmF0aW9uIjpmYWxzZSwiTWFyZ2luIjpmYWxzZSwiU3RhcnREYXRlUG9zaXRpb24iOmZhbHNlLCJFbmREYXRlUG9zaXRpb24iOmZhbHNlLCJUaXRsZVBvc2l0aW9uIjpmYWxzZSwiRHVyYXRpb25Qb3NpdGlvbiI6ZmFsc2UsIlBlcmNlbnRhZ2VDb21wbGV0ZWRQb3NpdGlvbiI6ZmFsc2UsIlZhcmlhbmNlUG9zaXRpb24iOmZhbHNlLCJTcGFjaW5nIjpmYWxzZSwiSXNCZWxvd1RpbWViYW5kIjpmYWxzZSwiRGF0ZUZvcm1hdCI6ZmFsc2UsIldlZWtOdW1iZXJpbmciOmZhbHNlLCJJc1Zpc2libGUiOmZhbHNlfX0sIkRlZmF1bHRTd2ltbGFuZU1vdFN0eWxlIjp7IiRpZCI6IjE0OTIiLCJTaGFwZSI6MSwiQ29ubmVjdG9yTWFyZ2luIjp7IiRpZCI6IjE0OTMiLCJUb3AiOjAuMCwiTGVmdCI6Mi4wLCJSaWdodCI6Mi4wLCJCb3R0b20iOjAuMH0sIkNvbm5lY3RvclN0eWxlIjp7IiRpZCI6IjE0OTQiLCJMaW5lQ29sb3IiOnsiJGlkIjoiMTQ5NSIsIiR0eXBlIjoiTkxSRS5Db21tb24uRG9tLlNvbGlkQ29sb3JCcnVzaCwgTkxSRS5Db21tb24iLCJDb2xvciI6eyIkaWQiOiIxNDk2IiwiQSI6MTI3LCJSIjoxMjgsIkciOjUzLCJCIjoxNH19LCJMaW5lV2VpZ2h0IjoxLjAsIkxpbmVUeXBlIjowLCJQYXJlbnRTdHlsZSI6bnVsbH0sIklzQmVsb3dUaW1lYmFuZCI6ZmFsc2UsIlBvc2l0aW9uT25UYXNrIjoxLCJIaWRlRGF0ZSI6ZmFsc2UsIlNoYXBlU2l6ZSI6MCwiU3BhY2luZyI6MC4wLCJQYWRkaW5nIjp7IiRpZCI6IjE0OTciLCJUb3AiOjUuMCwiTGVmdCI6My4wLCJSaWdodCI6MC4wLCJCb3R0b20iOjIuMH0sIlNoYXBlU3R5bGUiOnsiJGlkIjoiMTQ5OCIsIk1hcmdpbiI6eyIkaWQiOiIxNDk5IiwiVG9wIjowLjAsIkxlZnQiOjAuMCwiUmlnaHQiOjAuMCwiQm90dG9tIjowLjB9LCJQYWRkaW5nIjp7IiRpZCI6IjE1MDAiLCJUb3AiOjAuMCwiTGVmdCI6MC4wLCJSaWdodCI6MC4wLCJCb3R0b20iOjAuMH0sIkJhY2tncm91bmQiOnsiJGlkIjoiMTUwMSIsIkNvbG9yIjp7IiRpZCI6IjE1MDIiLCJBIjoyNTUsIlIiOjEyOCwiRyI6NTMsIkIiOjE0fX0sIklzVmlzaWJsZSI6dHJ1ZSwiV2lkdGgiOjEyLjAsIkhlaWdodCI6MTQuMCwiQm9yZGVyU3R5bGUiOnsiJGlkIjoiMTUwMyIsIkxpbmVDb2xvciI6eyIkaWQiOiIxNTA0IiwiJHR5cGUiOiJOTFJFLkNvbW1vbi5Eb20uU29saWRDb2xvckJydXNoLCBOTFJFLkNvbW1vbiIsIkNvbG9yIjp7IiRpZCI6IjE1MDUiLCJBIjoyNTUsIlIiOjI1NSwiRyI6MjU1LCJCIjoyNTV9fSwiTGluZVdlaWdodCI6MC4wLCJMaW5lVHlwZSI6MCwiUGFyZW50U3R5bGUiOm51bGx9LCJQYXJlbnRTdHlsZSI6bnVsbH0sIlRpdGxlU3R5bGUiOnsiJGlkIjoiMTUwNiIsIkZvbnRTZXR0aW5ncyI6eyIkaWQiOiIxNTA3IiwiRm9udFNpemUiOjExLCJGb250TmFtZSI6IkNhbGlicmkiLCJJc0JvbGQiOmZhbHNlLCJJc0l0YWxpYyI6ZmFsc2UsIklzVW5kZXJsaW5lZCI6ZmFsc2UsIlBhcmVudFN0eWxlIjpudWxsfSwiQXV0b1NpemUiOjAsIkZvcmVncm91bmQiOnsiJGlkIjoiMTUwOCIsIkNvbG9yIjp7IiRpZCI6IjE1MDkiLCJBIjoyNTUsIlIiOjAsIkciOjAsIkIiOjB9fSwiTWF4V2lkdGgiOjIwMC4wLCJNYXhIZWlnaHQiOiJJbmZpbml0eSIsIlNtYXJ0Rm9yZWdyb3VuZElzQWN0aXZlIjpmYWxzZSwiSG9yaXpvbnRhbEFsaWdubWVudCI6MSwiVmVydGljYWxBbGlnbm1lbnQiOjEsIlNtYXJ0Rm9yZWdyb3VuZCI6bnVsbCwiQmFja2dyb3VuZEZpbGxUeXBlIjowLCJNYXJnaW4iOnsiJGlkIjoiMTUxMCIsIlRvcCI6MC4wLCJMZWZ0IjowLjAsIlJpZ2h0IjowLjAsIkJvdHRvbSI6MC4wfSwiUGFkZGluZyI6eyIkaWQiOiIxNTExIiwiVG9wIjowLjAsIkxlZnQiOjAuMCwiUmlnaHQiOjAuMCwiQm90dG9tIjowLjB9LCJCYWNrZ3JvdW5kIjp7IiRpZCI6IjE1MTIiLCJDb2xvciI6eyIkaWQiOiIxNTEzIiwiQSI6MjU1LCJSIjowLCJHIjowLCJCIjowfX0sIklzVmlzaWJsZSI6dHJ1ZSwiV2lkdGgiOjAuMCwiSGVpZ2h0IjowLjAsIkJvcmRlclN0eWxlIjp7IiRpZCI6IjE1MTQiLCJMaW5lQ29sb3IiOm51bGwsIkxpbmVXZWlnaHQiOjAuMCwiTGluZVR5cGUiOjAsIlBhcmVudFN0eWxlIjpudWxsfSwiUGFyZW50U3R5bGUiOm51bGx9LCJEYXRlU3R5bGUiOnsiJGlkIjoiMTUxNSIsIkZvbnRTZXR0aW5ncyI6eyIkaWQiOiIxNTE2IiwiRm9udFNpemUiOjEwLCJGb250TmFtZSI6IkNhbGlicmkiLCJJc0JvbGQiOmZhbHNlLCJJc0l0YWxpYyI6ZmFsc2UsIklzVW5kZXJsaW5lZCI6ZmFsc2UsIlBhcmVudFN0eWxlIjpudWxsfSwiQXV0b1NpemUiOjAsIkZvcmVncm91bmQiOnsiJGlkIjoiMTUxNyIsIkNvbG9yIjp7IiRpZCI6IjE1MTgiLCJBIjoyNTUsIlIiOjE0LCJHIjo0MCwiQiI6NjV9fSwiTWF4V2lkdGgiOjIwMC4wLCJNYXhIZWlnaHQiOiJJbmZpbml0eSIsIlNtYXJ0Rm9yZWdyb3VuZElzQWN0aXZlIjpmYWxzZSwiSG9yaXpvbnRhbEFsaWdubWVudCI6MSwiVmVydGljYWxBbGlnbm1lbnQiOjEsIlNtYXJ0Rm9yZWdyb3VuZCI6bnVsbCwiQmFja2dyb3VuZEZpbGxUeXBlIjowLCJNYXJnaW4iOnsiJGlkIjoiMTUxOSIsIlRvcCI6MC4wLCJMZWZ0IjowLjAsIlJpZ2h0IjowLjAsIkJvdHRvbSI6MC4wfSwiUGFkZGluZyI6eyIkaWQiOiIxNTIwIiwiVG9wIjowLjAsIkxlZnQiOjAuMCwiUmlnaHQiOjAuMCwiQm90dG9tIjowLjB9LCJCYWNrZ3JvdW5kIjp7IiRpZCI6IjE1MjEiLCJDb2xvciI6eyIkaWQiOiIxNTIyIiwiQSI6MjU1LCJSIjoxNCwiRyI6NDAsIkIiOjY1fX0sIklzVmlzaWJsZSI6dHJ1ZSwiV2lkdGgiOjAuMCwiSGVpZ2h0IjowLjAsIkJvcmRlclN0eWxlIjp7IiRpZCI6IjE1MjMiLCJMaW5lQ29sb3IiOm51bGwsIkxpbmVXZWlnaHQiOjAuMCwiTGluZVR5cGUiOjAsIlBhcmVudFN0eWxlIjpudWxsfSwiUGFyZW50U3R5bGUiOm51bGx9LCJEYXRlRm9ybWF0Ijp7IiRpZCI6IjE1MjQ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MTUyNSIsIkZvcm1hdCI6MCwiSXNWaXNpYmxlIjpmYWxzZSwiTGFzdEtub3duVmlzaWJpbGl0eVN0YXRlIjpmYWxzZX0sIklzVmlzaWJsZSI6ZmFsc2UsIlZhcmlhbmNlU3R5bGUiOnsiJGlkIjoiMTUyNiIsIlRleHRTdHlsZSI6eyIkaWQiOiIxNTI3IiwiRm9udFNldHRpbmdzIjp7IiRpZCI6IjE1MjgiLCJGb250U2l6ZSI6MTEsIkZvbnROYW1lIjoiQ2FsaWJyaSIsIklzQm9sZCI6ZmFsc2UsIklzSXRhbGljIjpmYWxzZSwiSXNVbmRlcmxpbmVkIjpmYWxzZSwiUGFyZW50U3R5bGUiOm51bGx9LCJBdXRvU2l6ZSI6MCwiRm9yZWdyb3VuZCI6eyIkaWQiOiIxNTI5IiwiQ29sb3IiOnsiJGlkIjoiMTUzMC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xNTMxIiwiVG9wIjowLjAsIkxlZnQiOjAuMCwiUmlnaHQiOjAuMCwiQm90dG9tIjowLjB9LCJQYWRkaW5nIjp7IiRpZCI6IjE1MzIiLCJUb3AiOjAuMCwiTGVmdCI6MC4wLCJSaWdodCI6MC4wLCJCb3R0b20iOjAuMH0sIkJhY2tncm91bmQiOnsiJGlkIjoiMTUzMyIsIkNvbG9yIjp7IiRpZCI6IjE1MzQiLCJBIjowLCJSIjowLCJHIjowLCJCIjowfX0sIklzVmlzaWJsZSI6ZmFsc2UsIldpZHRoIjowLjAsIkhlaWdodCI6MC4wLCJCb3JkZXJTdHlsZSI6eyIkaWQiOiIxNTM1IiwiTGluZUNvbG9yIjpudWxsLCJMaW5lV2VpZ2h0IjowLjAsIkxpbmVUeXBlIjowLCJQYXJlbnRTdHlsZSI6bnVsbH0sIlBhcmVudFN0eWxlIjpudWxsfSwiUGFyZW50U3R5bGUiOm51bGx9LCJQYXJlbnRTdHlsZSI6bnVsbH0sIkRlZmF1bHRTd2ltbGFuZU1pbGVzdG9uZVN0eWxlIjp7IiRpZCI6IjE1MzYiLCJUaXRsZVBvc2l0aW9uIjoiTGVmdCIsIkRhdGVQb3NpdGlvbiI6IlJpZ2h0IiwiVmFyaWFuY2VQb3NpdGlvbiI6IlJpZ2h0IiwiU2hhcGVUeXBlIjoxLCJTaGFwZVNpemUiOjAsIlNwYWNpbmciOjUsIlNoYXBlU3R5bGUiOnsiJGlkIjoiMTUzNyIsIk1hcmdpbiI6eyIkaWQiOiIxNTM4IiwiVG9wIjowLjAsIkxlZnQiOjAuMCwiUmlnaHQiOjAuMCwiQm90dG9tIjowLjB9LCJQYWRkaW5nIjp7IiRpZCI6IjE1MzkiLCJUb3AiOjAuMCwiTGVmdCI6MC4wLCJSaWdodCI6MC4wLCJCb3R0b20iOjAuMH0sIkJhY2tncm91bmQiOnsiJGlkIjoiMTU0MCIsIkNvbG9yIjp7IiRpZCI6IjE1NDEiLCJBIjoyNTUsIlIiOjIzMywiRyI6MTEzLCJCIjo1MH19LCJJc1Zpc2libGUiOnRydWUsIldpZHRoIjoxMi4wLCJIZWlnaHQiOjE0LjAsIkJvcmRlclN0eWxlIjp7IiRpZCI6IjE1NDIiLCJMaW5lQ29sb3IiOnsiJGlkIjoiMTU0MyIsIiR0eXBlIjoiTkxSRS5Db21tb24uRG9tLlNvbGlkQ29sb3JCcnVzaCwgTkxSRS5Db21tb24iLCJDb2xvciI6eyIkaWQiOiIxNTQ0IiwiQSI6MjU1LCJSIjoyMzQsIkciOjIyLCJCIjozMH19LCJMaW5lV2VpZ2h0IjowLjAsIkxpbmVUeXBlIjowLCJQYXJlbnRTdHlsZSI6bnVsbH0sIlBhcmVudFN0eWxlIjpudWxsfSwiVGl0bGVTdHlsZSI6eyIkaWQiOiIxNTQ1IiwiRm9udFNldHRpbmdzIjp7IiRpZCI6IjE1NDYiLCJGb250U2l6ZSI6MTEsIkZvbnROYW1lIjoiQ2FsaWJyaSIsIklzQm9sZCI6ZmFsc2UsIklzSXRhbGljIjpmYWxzZSwiSXNVbmRlcmxpbmVkIjpmYWxzZSwiUGFyZW50U3R5bGUiOm51bGx9LCJBdXRvU2l6ZSI6MCwiRm9yZWdyb3VuZCI6eyIkaWQiOiIxNTQ3IiwiQ29sb3IiOnsiJGlkIjoiMTU0OCIsIkEiOjI1NSwiUiI6MCwiRyI6MCwiQiI6MH19LCJNYXhXaWR0aCI6MjAwLjAsIk1heEhlaWdodCI6IkluZmluaXR5IiwiU21hcnRGb3JlZ3JvdW5kSXNBY3RpdmUiOmZhbHNlLCJIb3Jpem9udGFsQWxpZ25tZW50IjoyLCJWZXJ0aWNhbEFsaWdubWVudCI6MSwiU21hcnRGb3JlZ3JvdW5kIjpudWxsLCJCYWNrZ3JvdW5kRmlsbFR5cGUiOjAsIk1hcmdpbiI6eyIkaWQiOiIxNTQ5IiwiVG9wIjowLjAsIkxlZnQiOjAuMCwiUmlnaHQiOjAuMCwiQm90dG9tIjowLjB9LCJQYWRkaW5nIjp7IiRpZCI6IjE1NTAiLCJUb3AiOjAuMCwiTGVmdCI6MC4wLCJSaWdodCI6MC4wLCJCb3R0b20iOjAuMH0sIkJhY2tncm91bmQiOnsiJGlkIjoiMTU1MSIsIkNvbG9yIjp7IiRpZCI6IjE1NTIiLCJBIjoyNTUsIlIiOjAsIkciOjAsIkIiOjB9fSwiSXNWaXNpYmxlIjp0cnVlLCJXaWR0aCI6MC4wLCJIZWlnaHQiOjAuMCwiQm9yZGVyU3R5bGUiOnsiJGlkIjoiMTU1MyIsIkxpbmVDb2xvciI6bnVsbCwiTGluZVdlaWdodCI6MC4wLCJMaW5lVHlwZSI6MCwiUGFyZW50U3R5bGUiOm51bGx9LCJQYXJlbnRTdHlsZSI6bnVsbH0sIkRhdGVTdHlsZSI6eyIkaWQiOiIxNTU0IiwiRm9udFNldHRpbmdzIjp7IiRpZCI6IjE1NTUiLCJGb250U2l6ZSI6MTAsIkZvbnROYW1lIjoiQ2FsaWJyaSIsIklzQm9sZCI6ZmFsc2UsIklzSXRhbGljIjpmYWxzZSwiSXNVbmRlcmxpbmVkIjpmYWxzZSwiUGFyZW50U3R5bGUiOm51bGx9LCJBdXRvU2l6ZSI6MCwiRm9yZWdyb3VuZCI6eyIkaWQiOiIxNTU2IiwiQ29sb3IiOnsiJGlkIjoiMTU1NyIsIkEiOjI1NSwiUiI6MTQsIkciOjQwLCJCIjo2NX19LCJNYXhXaWR0aCI6MjAwLjAsIk1heEhlaWdodCI6IkluZmluaXR5IiwiU21hcnRGb3JlZ3JvdW5kSXNBY3RpdmUiOmZhbHNlLCJIb3Jpem9udGFsQWxpZ25tZW50IjowLCJWZXJ0aWNhbEFsaWdubWVudCI6MSwiU21hcnRGb3JlZ3JvdW5kIjpudWxsLCJCYWNrZ3JvdW5kRmlsbFR5cGUiOjAsIk1hcmdpbiI6eyIkaWQiOiIxNTU4IiwiVG9wIjowLjAsIkxlZnQiOjAuMCwiUmlnaHQiOjAuMCwiQm90dG9tIjowLjB9LCJQYWRkaW5nIjp7IiRpZCI6IjE1NTkiLCJUb3AiOjAuMCwiTGVmdCI6MC4wLCJSaWdodCI6MC4wLCJCb3R0b20iOjAuMH0sIkJhY2tncm91bmQiOnsiJGlkIjoiMTU2MCIsIkNvbG9yIjp7IiRpZCI6IjE1NjEiLCJBIjoyNTUsIlIiOjE0LCJHIjo0MCwiQiI6NjV9fSwiSXNWaXNpYmxlIjp0cnVlLCJXaWR0aCI6MC4wLCJIZWlnaHQiOjAuMCwiQm9yZGVyU3R5bGUiOnsiJGlkIjoiMTU2MiIsIkxpbmVDb2xvciI6bnVsbCwiTGluZVdlaWdodCI6MC4wLCJMaW5lVHlwZSI6MCwiUGFyZW50U3R5bGUiOm51bGx9LCJQYXJlbnRTdHlsZSI6bnVsbH0sIkRhdGVGb3JtYXQiOnsiJGlkIjoiMTU2My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xNTY0IiwiRm9ybWF0IjowLCJJc1Zpc2libGUiOmZhbHNlLCJMYXN0S25vd25WaXNpYmlsaXR5U3RhdGUiOmZhbHNlfSwiSXNWaXNpYmxlIjp0cnVlLCJWYXJpYW5jZVN0eWxlIjp7IiRpZCI6IjE1NjUiLCJUZXh0U3R5bGUiOnsiJGlkIjoiMTU2NiIsIkZvbnRTZXR0aW5ncyI6eyIkaWQiOiIxNTY3IiwiRm9udFNpemUiOjExLCJGb250TmFtZSI6IkNhbGlicmkiLCJJc0JvbGQiOmZhbHNlLCJJc0l0YWxpYyI6ZmFsc2UsIklzVW5kZXJsaW5lZCI6ZmFsc2UsIlBhcmVudFN0eWxlIjpudWxsfSwiQXV0b1NpemUiOjAsIkZvcmVncm91bmQiOnsiJGlkIjoiMTU2OCIsIkNvbG9yIjp7IiRpZCI6IjE1Njk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MTU3MCIsIlRvcCI6MC4wLCJMZWZ0IjowLjAsIlJpZ2h0IjowLjAsIkJvdHRvbSI6MC4wfSwiUGFkZGluZyI6eyIkaWQiOiIxNTcxIiwiVG9wIjowLjAsIkxlZnQiOjAuMCwiUmlnaHQiOjAuMCwiQm90dG9tIjowLjB9LCJCYWNrZ3JvdW5kIjp7IiRpZCI6IjE1NzIiLCJDb2xvciI6eyIkaWQiOiIxNTczIiwiQSI6MCwiUiI6MCwiRyI6MCwiQiI6MH19LCJJc1Zpc2libGUiOnRydWUsIldpZHRoIjowLjAsIkhlaWdodCI6MC4wLCJCb3JkZXJTdHlsZSI6eyIkaWQiOiIxNTc0IiwiTGluZUNvbG9yIjpudWxsLCJMaW5lV2VpZ2h0IjowLjAsIkxpbmVUeXBlIjowLCJQYXJlbnRTdHlsZSI6bnVsbH0sIlBhcmVudFN0eWxlIjpudWxsfSwiUGFyZW50U3R5bGUiOm51bGx9LCJQYXJlbnRTdHlsZSI6bnVsbH0sIkRlZmF1bHRTd2ltbGFuZUFjdGl2aXR5U3R5bGUiOnsiJGlkIjoiMTU3NSIsIkhlYWRlclN0eWxlIjp7IiRpZCI6IjE1NzYiLCJUZXh0U3R5bGUiOnsiJGlkIjoiMTU3NyIsIkZvbnRTZXR0aW5ncyI6eyIkaWQiOiIxNTc4IiwiRm9udFNpemUiOjExLCJGb250TmFtZSI6IkNhbGlicmkiLCJJc0JvbGQiOmZhbHNlLCJJc0l0YWxpYyI6ZmFsc2UsIklzVW5kZXJsaW5lZCI6ZmFsc2UsIlBhcmVudFN0eWxlIjpudWxsfSwiQXV0b1NpemUiOjIsIkZvcmVncm91bmQiOnsiJGlkIjoiMTU3OSIsIkNvbG9yIjp7IiRpZCI6IjE1ODAiLCJBIjoyNTUsIlIiOjAsIkciOjAsIkIiOjB9fSwiTWF4V2lkdGgiOiJJbmZpbml0eSIsIk1heEhlaWdodCI6IkluZmluaXR5IiwiU21hcnRGb3JlZ3JvdW5kSXNBY3RpdmUiOmZhbHNlLCJIb3Jpem9udGFsQWxpZ25tZW50IjowLCJWZXJ0aWNhbEFsaWdubWVudCI6MCwiU21hcnRGb3JlZ3JvdW5kIjpudWxsLCJCYWNrZ3JvdW5kRmlsbFR5cGUiOjAsIk1hcmdpbiI6eyIkaWQiOiIxNTgxIiwiVG9wIjowLjAsIkxlZnQiOjAuMCwiUmlnaHQiOjAuMCwiQm90dG9tIjowLjB9LCJQYWRkaW5nIjp7IiRpZCI6IjE1ODIiLCJUb3AiOjAuMCwiTGVmdCI6MC4wLCJSaWdodCI6MC4wLCJCb3R0b20iOjAuMH0sIkJhY2tncm91bmQiOnsiJGlkIjoiMTU4MyIsIkNvbG9yIjp7IiRpZCI6IjE1ODQiLCJBIjoyNTUsIlIiOjAsIkciOjAsIkIiOjB9fSwiSXNWaXNpYmxlIjp0cnVlLCJXaWR0aCI6MC4wLCJIZWlnaHQiOjAuMCwiQm9yZGVyU3R5bGUiOm51bGwsIlBhcmVudFN0eWxlIjpudWxsfSwiUmVjdGFuZ2xlU3R5bGUiOnsiJGlkIjoiMTU4NSIsIk1hcmdpbiI6eyIkaWQiOiIxNTg2IiwiVG9wIjowLjAsIkxlZnQiOjAuMCwiUmlnaHQiOjAuMCwiQm90dG9tIjowLjB9LCJQYWRkaW5nIjp7IiRpZCI6IjE1ODciLCJUb3AiOjAuMCwiTGVmdCI6MC4wLCJSaWdodCI6MC4wLCJCb3R0b20iOjAuMH0sIkJhY2tncm91bmQiOnsiJGlkIjoiMTU4OCIsIkNvbG9yIjp7IiRpZCI6IjE1ODkiLCJBIjo2MywiUiI6MjMzLCJHIjoxMTMsIkIiOjUwfX0sIklzVmlzaWJsZSI6dHJ1ZSwiV2lkdGgiOjAuMCwiSGVpZ2h0IjowLjAsIkJvcmRlclN0eWxlIjp7IiRpZCI6IjE1OTAiLCJMaW5lQ29sb3IiOnsiJGlkIjoiMTU5MSIsIiR0eXBlIjoiTkxSRS5Db21tb24uRG9tLlNvbGlkQ29sb3JCcnVzaCwgTkxSRS5Db21tb24iLCJDb2xvciI6eyIkaWQiOiIxNTkyIiwiQSI6MjU1LCJSIjoyNTUsIkciOjI1NSwiQiI6MjU1fX0sIkxpbmVXZWlnaHQiOjAuMCwiTGluZVR5cGUiOjAsIlBhcmVudFN0eWxlIjpudWxsfSwiUGFyZW50U3R5bGUiOm51bGx9LCJNYXJnaW4iOnsiJGlkIjoiMTU5MyIsIlRvcCI6MC4wLCJMZWZ0IjowLjAsIlJpZ2h0IjowLjAsIkJvdHRvbSI6MC4wfSwiUGFkZGluZyI6eyIkaWQiOiIxNTk0IiwiVG9wIjowLjAsIkxlZnQiOjAuMCwiUmlnaHQiOjAuMCwiQm90dG9tIjowLjB9LCJCYWNrZ3JvdW5kIjpudWxsLCJJc1Zpc2libGUiOnRydWUsIldpZHRoIjowLjAsIkhlaWdodCI6MC4wLCJCb3JkZXJTdHlsZSI6bnVsbCwiUGFyZW50U3R5bGUiOm51bGx9LCJCYWNrZ3JvdW5kU3R5bGUiOnsiJGlkIjoiMTU5NSIsIk1hcmdpbiI6eyIkaWQiOiIxNTk2IiwiVG9wIjowLjAsIkxlZnQiOjAuMCwiUmlnaHQiOjAuMCwiQm90dG9tIjowLjB9LCJQYWRkaW5nIjp7IiRpZCI6IjE1OTciLCJUb3AiOjAuMCwiTGVmdCI6MC4wLCJSaWdodCI6MC4wLCJCb3R0b20iOjAuMH0sIkJhY2tncm91bmQiOnsiJGlkIjoiMTU5OCIsIkNvbG9yIjp7IiRpZCI6IjE1OTkiLCJBIjo1MSwiUiI6MjAwLCJHIjoyMDAsIkIiOjIwMH19LCJJc1Zpc2libGUiOnRydWUsIldpZHRoIjowLjAsIkhlaWdodCI6MC4wLCJCb3JkZXJTdHlsZSI6eyIkaWQiOiIxNjAwIiwiTGluZUNvbG9yIjp7IiRpZCI6IjE2MDEiLCIkdHlwZSI6Ik5MUkUuQ29tbW9uLkRvbS5Tb2xpZENvbG9yQnJ1c2gsIE5MUkUuQ29tbW9uIiwiQ29sb3IiOnsiJGlkIjoiMTYwMiIsIkEiOjI1NSwiUiI6MjM0LCJHIjoyMiwiQiI6MzB9fSwiTGluZVdlaWdodCI6MC4wLCJMaW5lVHlwZSI6MCwiUGFyZW50U3R5bGUiOm51bGx9LCJQYXJlbnRTdHlsZSI6bnVsbH0sIk1hcmdpbiI6eyIkaWQiOiIxNjAzIiwiVG9wIjowLjAsIkxlZnQiOjAuMCwiUmlnaHQiOjAuMCwiQm90dG9tIjowLjB9LCJQYWRkaW5nIjp7IiRpZCI6IjE2MDQiLCJUb3AiOjAuMCwiTGVmdCI6MC4wLCJSaWdodCI6MC4wLCJCb3R0b20iOjAuMH0sIklzVmlzaWJsZSI6dHJ1ZSwiV2lkdGgiOjAuMCwiSGVpZ2h0IjowLjAsIkJvcmRlclN0eWxlIjp7IiRpZCI6IjE2MDUiLCJMaW5lQ29sb3IiOm51bGwsIkxpbmVXZWlnaHQiOjAuMCwiTGluZVR5cGUiOjAsIlBhcmVudFN0eWxlIjpudWxsfSwiUGFyZW50U3R5bGUiOm51bGx9LCJNYXJnaW4iOnsiJGlkIjoiMTYwNiIsIlRvcCI6MC4wLCJMZWZ0IjowLjAsIlJpZ2h0IjowLjAsIkJvdHRvbSI6MC4wfSwiUGFkZGluZyI6eyIkaWQiOiIxNjA3IiwiVG9wIjowLjAsIkxlZnQiOjAuMCwiUmlnaHQiOjAuMCwiQm90dG9tIjowLjB9LCJJc1Zpc2libGUiOnRydWUsIldpZHRoIjowLjAsIkhlaWdodCI6MC4wLCJCb3JkZXJTdHlsZSI6eyIkaWQiOiIxNjA4IiwiTGluZUNvbG9yIjpudWxsLCJMaW5lV2VpZ2h0IjowLjAsIkxpbmVUeXBlIjowLCJQYXJlbnRTdHlsZSI6bnVsbH0sIlBhcmVudFN0eWxlIjpudWxsfX0seyIkaWQiOiIxNjA5IiwiX2FjdGl2aXRpZXMiOlt7IiRpZCI6IjE2MTAiLCJfcm93cyI6W3siJGlkIjoiMTYxMSIsIl90YXNrcyI6W10sIl9taWxlc3RvbmVzIjpbeyIkaWQiOiIxNjEyIiwiSWQiOiI3NDE1ODE1MC00YjBmLTQxZjMtOTM5ZC1mMzQxMjlhMDJmZGMiLCJJbmRleCI6MTksIkdyb3VwSWQiOm51bGwsIlRpdGxlIjoiVEc1L1NBUitTUlIgbWVldGluZyIsIkRhdGVUaW1lIjoiMjAyNy0wNC0wNVQyMzo1OTowMFoiLCJQZXJjZW50YWdlQ29tcGxldGUiOm51bGwsIk5vdGUiOm51bGwsIlN0eWxlIjp7IiRpZCI6IjE2MTMiLCJUaXRsZVBvc2l0aW9uIjoiTGVmdCIsIkRhdGVQb3NpdGlvbiI6IlJpZ2h0IiwiVmFyaWFuY2VQb3NpdGlvbiI6IlJpZ2h0IiwiU2hhcGVUeXBlIjoxNCwiU2hhcGVTaXplIjowLCJTcGFjaW5nIjo1LCJTaGFwZVN0eWxlIjp7IiRpZCI6IjE2MTQiLCJNYXJnaW4iOnsiJGlkIjoiMTYxNSIsIlRvcCI6MC4wLCJMZWZ0IjowLjAsIlJpZ2h0IjowLjAsIkJvdHRvbSI6MC4wfSwiUGFkZGluZyI6eyIkaWQiOiIxNjE2IiwiVG9wIjowLjAsIkxlZnQiOjAuMCwiUmlnaHQiOjAuMCwiQm90dG9tIjowLjB9LCJCYWNrZ3JvdW5kIjp7IiRpZCI6IjE2MTciLCJDb2xvciI6eyIkaWQiOiIxNjE4IiwiQSI6MjU1LCJSIjoyMSwiRyI6OTYsIkIiOjEzMH19LCJJc1Zpc2libGUiOnRydWUsIldpZHRoIjoxMi4wLCJIZWlnaHQiOjE0LjAsIkJvcmRlclN0eWxlIjp7IiRpZCI6IjE2MTkiLCJMaW5lQ29sb3IiOnsiJGlkIjoiMTYyMCIsIiR0eXBlIjoiTkxSRS5Db21tb24uRG9tLlNvbGlkQ29sb3JCcnVzaCwgTkxSRS5Db21tb24iLCJDb2xvciI6eyIkaWQiOiIxNjIxIiwiQSI6MjU1LCJSIjoyMzQsIkciOjIyLCJCIjozMH19LCJMaW5lV2VpZ2h0IjowLjAsIkxpbmVUeXBlIjowLCJQYXJlbnRTdHlsZSI6bnVsbH0sIlBhcmVudFN0eWxlIjpudWxsfSwiVGl0bGVTdHlsZSI6eyIkaWQiOiIxNjIyIiwiRm9udFNldHRpbmdzIjp7IiRpZCI6IjE2MjMiLCJGb250U2l6ZSI6MTEsIkZvbnROYW1lIjoiQ2FsaWJyaSIsIklzQm9sZCI6ZmFsc2UsIklzSXRhbGljIjpmYWxzZSwiSXNVbmRlcmxpbmVkIjpmYWxzZSwiUGFyZW50U3R5bGUiOm51bGx9LCJBdXRvU2l6ZSI6MCwiRm9yZWdyb3VuZCI6eyIkaWQiOiIxNjI0IiwiQ29sb3IiOnsiJGlkIjoiMTYyNSIsIkEiOjI1NSwiUiI6MCwiRyI6MCwiQiI6MH19LCJNYXhXaWR0aCI6MjAwLjAsIk1heEhlaWdodCI6IkluZmluaXR5IiwiU21hcnRGb3JlZ3JvdW5kSXNBY3RpdmUiOmZhbHNlLCJIb3Jpem9udGFsQWxpZ25tZW50IjoyLCJWZXJ0aWNhbEFsaWdubWVudCI6MSwiU21hcnRGb3JlZ3JvdW5kIjpudWxsLCJCYWNrZ3JvdW5kRmlsbFR5cGUiOjAsIk1hcmdpbiI6eyIkaWQiOiIxNjI2IiwiVG9wIjowLjAsIkxlZnQiOjAuMCwiUmlnaHQiOjAuMCwiQm90dG9tIjowLjB9LCJQYWRkaW5nIjp7IiRpZCI6IjE2MjciLCJUb3AiOjAuMCwiTGVmdCI6MC4wLCJSaWdodCI6MC4wLCJCb3R0b20iOjAuMH0sIkJhY2tncm91bmQiOnsiJGlkIjoiMTYyOCIsIkNvbG9yIjp7IiRpZCI6IjE2MjkiLCJBIjowLCJSIjoyNTUsIkciOjI1NSwiQiI6MjU1fX0sIklzVmlzaWJsZSI6dHJ1ZSwiV2lkdGgiOjAuMCwiSGVpZ2h0IjowLjAsIkJvcmRlclN0eWxlIjp7IiRpZCI6IjE2MzAiLCJMaW5lQ29sb3IiOm51bGwsIkxpbmVXZWlnaHQiOjAuMCwiTGluZVR5cGUiOjAsIlBhcmVudFN0eWxlIjpudWxsfSwiUGFyZW50U3R5bGUiOm51bGx9LCJEYXRlU3R5bGUiOnsiJGlkIjoiMTYzMSIsIkZvbnRTZXR0aW5ncyI6eyIkaWQiOiIxNjMyIiwiRm9udFNpemUiOjEwLCJGb250TmFtZSI6IkNhbGlicmkiLCJJc0JvbGQiOmZhbHNlLCJJc0l0YWxpYyI6ZmFsc2UsIklzVW5kZXJsaW5lZCI6ZmFsc2UsIlBhcmVudFN0eWxlIjpudWxsfSwiQXV0b1NpemUiOjAsIkZvcmVncm91bmQiOnsiJGlkIjoiMTYzMyIsIkNvbG9yIjp7IiRpZCI6IjE2MzQiLCJBIjoyNTUsIlIiOjE0LCJHIjo0MCwiQiI6NjV9fSwiTWF4V2lkdGgiOjIwMC4wLCJNYXhIZWlnaHQiOiJJbmZpbml0eSIsIlNtYXJ0Rm9yZWdyb3VuZElzQWN0aXZlIjpmYWxzZSwiSG9yaXpvbnRhbEFsaWdubWVudCI6MCwiVmVydGljYWxBbGlnbm1lbnQiOjEsIlNtYXJ0Rm9yZWdyb3VuZCI6bnVsbCwiQmFja2dyb3VuZEZpbGxUeXBlIjowLCJNYXJnaW4iOnsiJGlkIjoiMTYzNSIsIlRvcCI6MC4wLCJMZWZ0IjowLjAsIlJpZ2h0IjowLjAsIkJvdHRvbSI6MC4wfSwiUGFkZGluZyI6eyIkaWQiOiIxNjM2IiwiVG9wIjowLjAsIkxlZnQiOjAuMCwiUmlnaHQiOjAuMCwiQm90dG9tIjowLjB9LCJCYWNrZ3JvdW5kIjp7IiRpZCI6IjE2MzciLCJDb2xvciI6eyIkaWQiOiIxNjM4IiwiQSI6MCwiUiI6MjU1LCJHIjoyNTUsIkIiOjI1NX19LCJJc1Zpc2libGUiOnRydWUsIldpZHRoIjowLjAsIkhlaWdodCI6MC4wLCJCb3JkZXJTdHlsZSI6eyIkaWQiOiIxNjM5IiwiTGluZUNvbG9yIjpudWxsLCJMaW5lV2VpZ2h0IjowLjAsIkxpbmVUeXBlIjowLCJQYXJlbnRTdHlsZSI6bnVsbH0sIlBhcmVudFN0eWxlIjpudWxsfSwiRGF0ZUZvcm1hdCI6eyIkaWQiOiIxNjQw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E2NDEiLCJGb3JtYXQiOjAsIklzVmlzaWJsZSI6ZmFsc2UsIkxhc3RLbm93blZpc2liaWxpdHlTdGF0ZSI6ZmFsc2V9LCJJc1Zpc2libGUiOnRydWUsIlZhcmlhbmNlU3R5bGUiOnsiJGlkIjoiMTY0MiIsIlRleHRTdHlsZSI6eyIkaWQiOiIxNjQzIiwiRm9udFNldHRpbmdzIjp7IiRpZCI6IjE2NDQiLCJGb250U2l6ZSI6MTEsIkZvbnROYW1lIjoiQ2FsaWJyaSIsIklzQm9sZCI6ZmFsc2UsIklzSXRhbGljIjpmYWxzZSwiSXNVbmRlcmxpbmVkIjpmYWxzZSwiUGFyZW50U3R5bGUiOm51bGx9LCJBdXRvU2l6ZSI6MCwiRm9yZWdyb3VuZCI6eyIkaWQiOiIxNjQ1IiwiQ29sb3IiOnsiJGlkIjoiMTY0NiIsIkEiOjI1NSwiUiI6MCwiRyI6MCwiQiI6MH19LCJNYXhXaWR0aCI6MjAwLjAsIk1heEhlaWdodCI6IkluZmluaXR5IiwiU21hcnRGb3JlZ3JvdW5kSXNBY3RpdmUiOmZhbHNlLCJIb3Jpem9udGFsQWxpZ25tZW50IjoxLCJWZXJ0aWNhbEFsaWdubWVudCI6MSwiU21hcnRGb3JlZ3JvdW5kIjpudWxsLCJCYWNrZ3JvdW5kRmlsbFR5cGUiOjAsIk1hcmdpbiI6eyIkaWQiOiIxNjQ3IiwiVG9wIjowLjAsIkxlZnQiOjAuMCwiUmlnaHQiOjAuMCwiQm90dG9tIjowLjB9LCJQYWRkaW5nIjp7IiRpZCI6IjE2NDgiLCJUb3AiOjAuMCwiTGVmdCI6MC4wLCJSaWdodCI6MC4wLCJCb3R0b20iOjAuMH0sIkJhY2tncm91bmQiOnsiJGlkIjoiMTY0OSIsIkNvbG9yIjp7IiRpZCI6IjE2NTAiLCJBIjowLCJSIjowLCJHIjowLCJCIjowfX0sIklzVmlzaWJsZSI6dHJ1ZSwiV2lkdGgiOjAuMCwiSGVpZ2h0IjowLjAsIkJvcmRlclN0eWxlIjp7IiRpZCI6IjE2NTEiLCJMaW5lQ29sb3IiOm51bGwsIkxpbmVXZWlnaHQiOjAuMCwiTGluZVR5cGUiOjAsIlBhcmVudFN0eWxlIjpudWxsfSwiUGFyZW50U3R5bGUiOm51bGx9LCJQYXJlbnRTdHlsZSI6bnVsbH0sIlBhcmVudFN0eWxlIjpudWxsfSwiSHlwZXJsaW5rIjpudWxsLCJCYXNlbGluZURhdGEiOnsiJGlkIjoiMTY1MiIsIkRhdGUiOiIyMDI3LTA0LTA1VDIzOjU5OjAwIn0sIkltcG9ydElkIjoiIn1dLCJJZCI6IjAwMDAwMDAwLTAwMDAtMDAwMC0wMDAwLTAwMDAwMDAwMDAwMCIsIklzU2luZ2xlSXRlbVJvdyI6dHJ1ZX1dLCJJbmRleCI6MTgsIklkIjoiZjA3MTYzMDUtMThlZC00MDZiLTlhZTYtZjBlNmNiYmRlMDcyIiwiSGVhZGVyVGV4dCI6bnVsbCwiSXNEZWZhdWx0Ijp0cnVlLCJTdHlsZSI6eyIkaWQiOiIxNjUzIiwiSGVhZGVyU3R5bGUiOnsiJGlkIjoiMTY1NCIsIlRleHRTdHlsZSI6eyIkaWQiOiIxNjU1IiwiRm9udFNldHRpbmdzIjp7IiRpZCI6IjE2NTYiLCJGb250U2l6ZSI6MTEsIkZvbnROYW1lIjoiQ2FsaWJyaSIsIklzQm9sZCI6ZmFsc2UsIklzSXRhbGljIjpmYWxzZSwiSXNVbmRlcmxpbmVkIjpmYWxzZSwiUGFyZW50U3R5bGUiOm51bGx9LCJBdXRvU2l6ZSI6MiwiRm9yZWdyb3VuZCI6eyIkaWQiOiIxNjU3IiwiQ29sb3IiOnsiJGlkIjoiMTY1OCIsIkEiOjI1NSwiUiI6MCwiRyI6MCwiQiI6MH19LCJNYXhXaWR0aCI6IkluZmluaXR5IiwiTWF4SGVpZ2h0IjoiSW5maW5pdHkiLCJTbWFydEZvcmVncm91bmRJc0FjdGl2ZSI6ZmFsc2UsIkhvcml6b250YWxBbGlnbm1lbnQiOjAsIlZlcnRpY2FsQWxpZ25tZW50IjowLCJTbWFydEZvcmVncm91bmQiOm51bGwsIkJhY2tncm91bmRGaWxsVHlwZSI6MCwiTWFyZ2luIjp7IiRpZCI6IjE2NTkiLCJUb3AiOjAuMCwiTGVmdCI6MC4wLCJSaWdodCI6MC4wLCJCb3R0b20iOjAuMH0sIlBhZGRpbmciOnsiJGlkIjoiMTY2MCIsIlRvcCI6MC4wLCJMZWZ0IjowLjAsIlJpZ2h0IjowLjAsIkJvdHRvbSI6MC4wfSwiQmFja2dyb3VuZCI6eyIkaWQiOiIxNjYxIiwiQ29sb3IiOnsiJGlkIjoiMTY2MiIsIkEiOjI1NSwiUiI6MCwiRyI6MCwiQiI6MH19LCJJc1Zpc2libGUiOnRydWUsIldpZHRoIjowLjAsIkhlaWdodCI6MC4wLCJCb3JkZXJTdHlsZSI6bnVsbCwiUGFyZW50U3R5bGUiOm51bGx9LCJSZWN0YW5nbGVTdHlsZSI6eyIkaWQiOiIxNjYzIiwiTWFyZ2luIjp7IiRpZCI6IjE2NjQiLCJUb3AiOjAuMCwiTGVmdCI6MC4wLCJSaWdodCI6MC4wLCJCb3R0b20iOjAuMH0sIlBhZGRpbmciOnsiJGlkIjoiMTY2NSIsIlRvcCI6MC4wLCJMZWZ0IjowLjAsIlJpZ2h0IjowLjAsIkJvdHRvbSI6MC4wfSwiQmFja2dyb3VuZCI6eyIkaWQiOiIxNjY2IiwiQ29sb3IiOnsiJGlkIjoiMTY2NyIsIkEiOjYzLCJSIjoyMSwiRyI6OTYsIkIiOjEzMH19LCJJc1Zpc2libGUiOnRydWUsIldpZHRoIjowLjAsIkhlaWdodCI6MC4wLCJCb3JkZXJTdHlsZSI6eyIkaWQiOiIxNjY4IiwiTGluZUNvbG9yIjp7IiRpZCI6IjE2NjkiLCIkdHlwZSI6Ik5MUkUuQ29tbW9uLkRvbS5Tb2xpZENvbG9yQnJ1c2gsIE5MUkUuQ29tbW9uIiwiQ29sb3IiOnsiJGlkIjoiMTY3MCIsIkEiOjI1NSwiUiI6MjU1LCJHIjowLCJCIjowfX0sIkxpbmVXZWlnaHQiOjAuMCwiTGluZVR5cGUiOjAsIlBhcmVudFN0eWxlIjpudWxsfSwiUGFyZW50U3R5bGUiOm51bGx9LCJNYXJnaW4iOnsiJGlkIjoiMTY3MSIsIlRvcCI6MC4wLCJMZWZ0IjowLjAsIlJpZ2h0IjowLjAsIkJvdHRvbSI6MC4wfSwiUGFkZGluZyI6eyIkaWQiOiIxNjcyIiwiVG9wIjowLjAsIkxlZnQiOjAuMCwiUmlnaHQiOjAuMCwiQm90dG9tIjowLjB9LCJCYWNrZ3JvdW5kIjpudWxsLCJJc1Zpc2libGUiOnRydWUsIldpZHRoIjowLjAsIkhlaWdodCI6MC4wLCJCb3JkZXJTdHlsZSI6bnVsbCwiUGFyZW50U3R5bGUiOm51bGx9LCJCYWNrZ3JvdW5kU3R5bGUiOnsiJGlkIjoiMTY3MyIsIk1hcmdpbiI6eyIkaWQiOiIxNjc0IiwiVG9wIjowLjAsIkxlZnQiOjAuMCwiUmlnaHQiOjAuMCwiQm90dG9tIjowLjB9LCJQYWRkaW5nIjp7IiRpZCI6IjE2NzUiLCJUb3AiOjAuMCwiTGVmdCI6MC4wLCJSaWdodCI6MC4wLCJCb3R0b20iOjAuMH0sIkJhY2tncm91bmQiOnsiJGlkIjoiMTY3NiIsIkNvbG9yIjp7IiRpZCI6IjE2NzciLCJBIjo1MSwiUiI6MjAwLCJHIjoyMDAsIkIiOjIwMH19LCJJc1Zpc2libGUiOnRydWUsIldpZHRoIjowLjAsIkhlaWdodCI6MC4wLCJCb3JkZXJTdHlsZSI6eyIkaWQiOiIxNjc4IiwiTGluZUNvbG9yIjp7IiRpZCI6IjE2NzkiLCIkdHlwZSI6Ik5MUkUuQ29tbW9uLkRvbS5Tb2xpZENvbG9yQnJ1c2gsIE5MUkUuQ29tbW9uIiwiQ29sb3IiOnsiJGlkIjoiMTY4MCIsIkEiOjI1NSwiUiI6MjM0LCJHIjoyMiwiQiI6MzB9fSwiTGluZVdlaWdodCI6MC4wLCJMaW5lVHlwZSI6MCwiUGFyZW50U3R5bGUiOm51bGx9LCJQYXJlbnRTdHlsZSI6bnVsbH0sIk1hcmdpbiI6eyIkaWQiOiIxNjgxIiwiVG9wIjowLjAsIkxlZnQiOjAuMCwiUmlnaHQiOjAuMCwiQm90dG9tIjowLjB9LCJQYWRkaW5nIjp7IiRpZCI6IjE2ODIiLCJUb3AiOjAuMCwiTGVmdCI6MC4wLCJSaWdodCI6MC4wLCJCb3R0b20iOjAuMH0sIklzVmlzaWJsZSI6dHJ1ZSwiV2lkdGgiOjAuMCwiSGVpZ2h0IjowLjAsIkJvcmRlclN0eWxlIjp7IiRpZCI6IjE2ODMiLCJMaW5lQ29sb3IiOm51bGwsIkxpbmVXZWlnaHQiOjAuMCwiTGluZVR5cGUiOjAsIlBhcmVudFN0eWxlIjpudWxsfSwiUGFyZW50U3R5bGUiOm51bGx9fV0sIklkIjoiYjc5ZjhhODUtZTkxNy00ZmExLTkwZTUtNjI2MDFiOTZiMGQyIiwiSW5kZXgiOjE4LCJIZWFkZXJUZXh0IjoiIiwiU3R5bGUiOnsiJGlkIjoiMTY4NCIsIlN0eWxlSWQiOiIzMzJjZmIxMy1iNDAxLTRlYzMtYjY1NS03Mzk2OGQwNGQ3NDkiLCJIZWFkZXJTdHlsZSI6eyIkaWQiOiIxNjg1IiwiVGV4dElzVmVydGljYWwiOmZhbHNlLCJUZXh0U3R5bGUiOnsiJGlkIjoiMTY4NiIsIkZvbnRTZXR0aW5ncyI6eyIkaWQiOiIxNjg3IiwiRm9udFNpemUiOjExLCJGb250TmFtZSI6IkNhbGlicmkiLCJJc0JvbGQiOmZhbHNlLCJJc0l0YWxpYyI6ZmFsc2UsIklzVW5kZXJsaW5lZCI6ZmFsc2UsIlBhcmVudFN0eWxlIjpudWxsfSwiQXV0b1NpemUiOjIsIkZvcmVncm91bmQiOnsiJGlkIjoiMTY4OCIsIkNvbG9yIjp7IiRpZCI6IjE2ODkiLCJBIjoyNTUsIlIiOjI1NSwiRyI6MjU1LCJCIjoyNTV9fSwiTWF4V2lkdGgiOiJJbmZpbml0eSIsIk1heEhlaWdodCI6IkluZmluaXR5IiwiU21hcnRGb3JlZ3JvdW5kSXNBY3RpdmUiOmZhbHNlLCJIb3Jpem9udGFsQWxpZ25tZW50IjowLCJWZXJ0aWNhbEFsaWdubWVudCI6MCwiU21hcnRGb3JlZ3JvdW5kIjpudWxsLCJCYWNrZ3JvdW5kRmlsbFR5cGUiOjAsIk1hcmdpbiI6eyIkaWQiOiIxNjkwIiwiVG9wIjowLjAsIkxlZnQiOjAuMCwiUmlnaHQiOjAuMCwiQm90dG9tIjowLjB9LCJQYWRkaW5nIjp7IiRpZCI6IjE2OTEiLCJUb3AiOjAuMCwiTGVmdCI6MC4wLCJSaWdodCI6MC4wLCJCb3R0b20iOjAuMH0sIkJhY2tncm91bmQiOnsiJGlkIjoiMTY5MiIsIkNvbG9yIjp7IiRpZCI6IjE2OTMiLCJBIjoyNTUsIlIiOjI1NSwiRyI6MjU1LCJCIjoyNTV9fSwiSXNWaXNpYmxlIjp0cnVlLCJXaWR0aCI6MC4wLCJIZWlnaHQiOjAuMCwiQm9yZGVyU3R5bGUiOm51bGwsIlBhcmVudFN0eWxlIjpudWxsfSwiUmVjdGFuZ2xlU3R5bGUiOnsiJGlkIjoiMTY5NCIsIk1hcmdpbiI6eyIkaWQiOiIxNjk1IiwiVG9wIjowLjAsIkxlZnQiOjAuMCwiUmlnaHQiOjAuMCwiQm90dG9tIjowLjB9LCJQYWRkaW5nIjp7IiRpZCI6IjE2OTYiLCJUb3AiOjAuMCwiTGVmdCI6MC4wLCJSaWdodCI6MC4wLCJCb3R0b20iOjAuMH0sIkJhY2tncm91bmQiOnsiJGlkIjoiMTY5NyIsIkNvbG9yIjp7IiRpZCI6IjE2OTgiLCJBIjoyNTUsIlIiOjIxLCJHIjo5NiwiQiI6MTMwfX0sIklzVmlzaWJsZSI6dHJ1ZSwiV2lkdGgiOjAuMCwiSGVpZ2h0IjowLjAsIkJvcmRlclN0eWxlIjp7IiRpZCI6IjE2OTkiLCJMaW5lQ29sb3IiOnsiJGlkIjoiMTcwMCIsIiR0eXBlIjoiTkxSRS5Db21tb24uRG9tLlNvbGlkQ29sb3JCcnVzaCwgTkxSRS5Db21tb24iLCJDb2xvciI6eyIkaWQiOiIxNzAxIiwiQSI6MjU1LCJSIjoyNTUsIkciOjI1NSwiQiI6MjU1fX0sIkxpbmVXZWlnaHQiOjAuMCwiTGluZVR5cGUiOjAsIlBhcmVudFN0eWxlIjpudWxsfSwiUGFyZW50U3R5bGUiOm51bGx9LCJNYXJnaW4iOnsiJGlkIjoiMTcwMiIsIlRvcCI6MC4wLCJMZWZ0IjowLjAsIlJpZ2h0IjowLjAsIkJvdHRvbSI6MC4wfSwiUGFkZGluZyI6eyIkaWQiOiIxNzAzIiwiVG9wIjowLjAsIkxlZnQiOjAuMCwiUmlnaHQiOjAuMCwiQm90dG9tIjowLjB9LCJCYWNrZ3JvdW5kIjpudWxsLCJJc1Zpc2libGUiOnRydWUsIldpZHRoIjowLjAsIkhlaWdodCI6MC4wLCJCb3JkZXJTdHlsZSI6bnVsbCwiUGFyZW50U3R5bGUiOm51bGx9LCJCYWNrZ3JvdW5kU3R5bGUiOnsiJGlkIjoiMTcwNCIsIk1hcmdpbiI6eyIkaWQiOiIxNzA1IiwiVG9wIjowLjAsIkxlZnQiOjAuMCwiUmlnaHQiOjAuMCwiQm90dG9tIjowLjB9LCJQYWRkaW5nIjp7IiRpZCI6IjE3MDYiLCJUb3AiOjAuMCwiTGVmdCI6MC4wLCJSaWdodCI6MC4wLCJCb3R0b20iOjAuMH0sIkJhY2tncm91bmQiOnsiJGlkIjoiMTcwNyIsIkNvbG9yIjp7IiRpZCI6IjE3MDgiLCJBIjo1MSwiUiI6MjAwLCJHIjoyMDAsIkIiOjIwMH19LCJJc1Zpc2libGUiOnRydWUsIldpZHRoIjowLjAsIkhlaWdodCI6MC4wLCJCb3JkZXJTdHlsZSI6eyIkaWQiOiIxNzA5IiwiTGluZUNvbG9yIjp7IiRpZCI6IjE3MTAiLCIkdHlwZSI6Ik5MUkUuQ29tbW9uLkRvbS5Tb2xpZENvbG9yQnJ1c2gsIE5MUkUuQ29tbW9uIiwiQ29sb3IiOnsiJGlkIjoiMTcxMSIsIkEiOjI1NSwiUiI6MjM0LCJHIjoyMiwiQiI6MzB9fSwiTGluZVdlaWdodCI6MC4wLCJMaW5lVHlwZSI6MCwiUGFyZW50U3R5bGUiOm51bGx9LCJQYXJlbnRTdHlsZSI6bnVsbH0sIklzQWJvdmVUaW1lYmFuZCI6ZmFsc2UsIlNwYWNpbmciOjMsIkRlZmF1bHRTd2ltbGFuZVRhc2tTdHlsZSI6eyIkaWQiOiIxNzEyIiwiJHR5cGUiOiJOTFJFLkNvbW1vbi5Eb20uU3R5bGVzLkV4cGxpY2l0U2V0YWJsZVRhc2tTdHlsZSwgTkxSRS5Db21tb24iLCJTaGFwZSI6MSwiU2hhcGVUaGlja25lc3MiOjAsIkR1cmF0aW9uRm9ybWF0IjowLCJJbmNsdWRlTm9uV29ya2luZ0RheXNJbkR1cmF0aW9uIjpmYWxzZSwiUGVyY2VudGFnZUNvbXBsZXRlU3R5bGUiOnsiJGlkIjoiMTcxMyIsIkZvbnRTZXR0aW5ncyI6eyIkaWQiOiIxNzE0IiwiRm9udFNpemUiOjEwLCJGb250TmFtZSI6IkNhbGlicmkiLCJJc0JvbGQiOmZhbHNlLCJJc0l0YWxpYyI6ZmFsc2UsIklzVW5kZXJsaW5lZCI6ZmFsc2UsIlBhcmVudFN0eWxlIjpudWxsfSwiQXV0b1NpemUiOjAsIkZvcmVncm91bmQiOnsiJGlkIjoiMTcxNSIsIkNvbG9yIjp7IiRpZCI6IjE3MTYiLCJBIjoyNTUsIlIiOjIzMiwiRyI6MjMyLCJCIjoyMzJ9fSwiTWF4V2lkdGgiOjIwMC4wLCJNYXhIZWlnaHQiOiJJbmZpbml0eSIsIlNtYXJ0Rm9yZWdyb3VuZElzQWN0aXZlIjpmYWxzZSwiSG9yaXpvbnRhbEFsaWdubWVudCI6MSwiVmVydGljYWxBbGlnbm1lbnQiOjEsIlNtYXJ0Rm9yZWdyb3VuZCI6bnVsbCwiQmFja2dyb3VuZEZpbGxUeXBlIjowLCJNYXJnaW4iOnsiJGlkIjoiMTcxNyIsIlRvcCI6MC4wLCJMZWZ0IjowLjAsIlJpZ2h0IjowLjAsIkJvdHRvbSI6MC4wfSwiUGFkZGluZyI6eyIkaWQiOiIxNzE4IiwiVG9wIjowLjAsIkxlZnQiOjAuMCwiUmlnaHQiOjAuMCwiQm90dG9tIjowLjB9LCJCYWNrZ3JvdW5kIjp7IiRpZCI6IjE3MTkiLCJDb2xvciI6eyIkaWQiOiIxNzIwIiwiQSI6ODksIlIiOjAsIkciOjAsIkIiOjB9fSwiSXNWaXNpYmxlIjp0cnVlLCJXaWR0aCI6MC4wLCJIZWlnaHQiOjAuMCwiQm9yZGVyU3R5bGUiOnsiJGlkIjoiMTcyMSIsIkxpbmVDb2xvciI6bnVsbCwiTGluZVdlaWdodCI6MC4wLCJMaW5lVHlwZSI6MCwiUGFyZW50U3R5bGUiOm51bGx9LCJQYXJlbnRTdHlsZSI6bnVsbH0sIkR1cmF0aW9uU3R5bGUiOnsiJGlkIjoiMTcyMiIsIkZvbnRTZXR0aW5ncyI6eyIkaWQiOiIxNzIzIiwiRm9udFNpemUiOjEwLCJGb250TmFtZSI6IkNhbGlicmkiLCJJc0JvbGQiOmZhbHNlLCJJc0l0YWxpYyI6ZmFsc2UsIklzVW5kZXJsaW5lZCI6ZmFsc2UsIlBhcmVudFN0eWxlIjpudWxsfSwiQXV0b1NpemUiOjAsIkZvcmVncm91bmQiOnsiJGlkIjoiMTcyNCIsIkNvbG9yIjp7IiRpZCI6IjE3MjUiLCJBIjoyNTUsIlIiOjIzNywiRyI6MTI1LCJCIjo0OX19LCJNYXhXaWR0aCI6MjAwLjAsIk1heEhlaWdodCI6IkluZmluaXR5IiwiU21hcnRGb3JlZ3JvdW5kSXNBY3RpdmUiOmZhbHNlLCJIb3Jpem9udGFsQWxpZ25tZW50IjowLCJWZXJ0aWNhbEFsaWdubWVudCI6MSwiU21hcnRGb3JlZ3JvdW5kIjpudWxsLCJCYWNrZ3JvdW5kRmlsbFR5cGUiOjAsIk1hcmdpbiI6eyIkaWQiOiIxNzI2IiwiVG9wIjowLjAsIkxlZnQiOjAuMCwiUmlnaHQiOjAuMCwiQm90dG9tIjowLjB9LCJQYWRkaW5nIjp7IiRpZCI6IjE3MjciLCJUb3AiOjAuMCwiTGVmdCI6MC4wLCJSaWdodCI6MC4wLCJCb3R0b20iOjAuMH0sIkJhY2tncm91bmQiOnsiJGlkIjoiMTcyOCIsIkNvbG9yIjp7IiRpZCI6IjE3MjkiLCJBIjoyNTUsIlIiOjIzNywiRyI6MTI1LCJCIjo0OX19LCJJc1Zpc2libGUiOnRydWUsIldpZHRoIjowLjAsIkhlaWdodCI6MC4wLCJCb3JkZXJTdHlsZSI6eyIkaWQiOiIxNzMwIiwiTGluZUNvbG9yIjpudWxsLCJMaW5lV2VpZ2h0IjowLjAsIkxpbmVUeXBlIjowLCJQYXJlbnRTdHlsZSI6bnVsbH0sIlBhcmVudFN0eWxlIjpudWxsfSwiSG9yaXpvbnRhbENvbm5lY3RvclN0eWxlIjp7IiRpZCI6IjE3MzEiLCJMaW5lQ29sb3IiOnsiJGlkIjoiMTczMiIsIiR0eXBlIjoiTkxSRS5Db21tb24uRG9tLlNvbGlkQ29sb3JCcnVzaCwgTkxSRS5Db21tb24iLCJDb2xvciI6eyIkaWQiOiIxNzMzIiwiQSI6MjU1LCJSIjowLCJHIjowLCJCIjowfX0sIkxpbmVXZWlnaHQiOjAuMCwiTGluZVR5cGUiOjAsIlBhcmVudFN0eWxlIjpudWxsfSwiVmVydGljYWxDb25uZWN0b3JTdHlsZSI6eyIkaWQiOiIxNzM0IiwiTGluZUNvbG9yIjp7IiRpZCI6IjE3MzUiLCIkdHlwZSI6Ik5MUkUuQ29tbW9uLkRvbS5Tb2xpZENvbG9yQnJ1c2gsIE5MUkUuQ29tbW9uIiwiQ29sb3IiOnsiJGlkIjoiMTczNiIsIkEiOjI1NSwiUiI6MCwiRyI6MCwiQiI6MH19LCJMaW5lV2VpZ2h0IjowLjAsIkxpbmVUeXBlIjowLCJQYXJlbnRTdHlsZSI6bnVsbH0sIk1hcmdpbiI6bnVsbCwiU3RhcnREYXRlUG9zaXRpb24iOjMsIkVuZERhdGVQb3NpdGlvbiI6MywiRGF0ZUlzVmlzaWJsZSI6dHJ1ZSwiVGl0bGVQb3NpdGlvbiI6NCwiRHVyYXRpb25Qb3NpdGlvbiI6NiwiUGVyY2VudGFnZUNvbXBsZXRlZFBvc2l0aW9uIjoyLCJWYXJpYW5jZVBvc2l0aW9uIjo2LCJTcGFjaW5nIjozLCJJc0JlbG93VGltZWJhbmQiOmZhbHNlLCJQZXJjZW50YWdlQ29tcGxldGVTaGFwZU9wYWNpdHkiOjM1LCJCYXNlbGluZVN0eWxlIjp7IiRpZCI6IjE3MzciLCJTaGFwZVN0eWxlIjp7IiRpZCI6IjE3MzgiLCJNYXJnaW4iOnsiJGlkIjoiMTczOSIsIlRvcCI6MC4wLCJMZWZ0IjowLjAsIlJpZ2h0IjowLjAsIkJvdHRvbSI6MC4wfSwiUGFkZGluZyI6eyIkaWQiOiIxNzQwIiwiVG9wIjowLjAsIkxlZnQiOjAuMCwiUmlnaHQiOjAuMCwiQm90dG9tIjowLjB9LCJCYWNrZ3JvdW5kIjp7IiRpZCI6IjE3NDEiLCJDb2xvciI6eyIkaWQiOiIxNzQyIiwiQSI6MTUzLCJSIjowLCJHIjowLCJCIjowfX0sIklzVmlzaWJsZSI6dHJ1ZSwiV2lkdGgiOjAuMCwiSGVpZ2h0IjowLjAsIkJvcmRlclN0eWxlIjp7IiRpZCI6IjE3NDMiLCJMaW5lQ29sb3IiOm51bGwsIkxpbmVXZWlnaHQiOjAuMCwiTGluZVR5cGUiOjAsIlBhcmVudFN0eWxlIjpudWxsfSwiUGFyZW50U3R5bGUiOm51bGx9LCJNYXJnaW4iOnsiJGlkIjoiMTc0NCIsIlRvcCI6MC4wLCJMZWZ0IjowLjAsIlJpZ2h0IjowLjAsIkJvdHRvbSI6MC4wfSwiUGFkZGluZyI6eyIkaWQiOiIxNzQ1IiwiVG9wIjowLjAsIkxlZnQiOjAuMCwiUmlnaHQiOjAuMCwiQm90dG9tIjowLjB9LCJCYWNrZ3JvdW5kIjpudWxsLCJJc1Zpc2libGUiOnRydWUsIldpZHRoIjowLjAsIkhlaWdodCI6MC4wLCJCb3JkZXJTdHlsZSI6bnVsbCwiUGFyZW50U3R5bGUiOm51bGx9LCJTaGFwZVN0eWxlIjp7IiRpZCI6IjE3NDYiLCJNYXJnaW4iOnsiJGlkIjoiMTc0NyIsIlRvcCI6MC4wLCJMZWZ0Ijo0LjAsIlJpZ2h0Ijo0LjAsIkJvdHRvbSI6MC4wfSwiUGFkZGluZyI6eyIkaWQiOiIxNzQ4IiwiVG9wIjowLjAsIkxlZnQiOjAuMCwiUmlnaHQiOjAuMCwiQm90dG9tIjowLjB9LCJCYWNrZ3JvdW5kIjp7IiRpZCI6IjE3NDkiLCJDb2xvciI6eyIkaWQiOiIxNzUwIiwiQSI6MjU1LCJSIjoyMSwiRyI6OTYsIkIiOjEzMH19LCJJc1Zpc2libGUiOnRydWUsIldpZHRoIjowLjAsIkhlaWdodCI6MTAuMCwiQm9yZGVyU3R5bGUiOnsiJGlkIjoiMTc1MSIsIkxpbmVDb2xvciI6eyIkaWQiOiIxNzUyIiwiJHR5cGUiOiJOTFJFLkNvbW1vbi5Eb20uU29saWRDb2xvckJydXNoLCBOTFJFLkNvbW1vbiIsIkNvbG9yIjp7IiRpZCI6IjE3NTMiLCJBIjoyNTUsIlIiOjIzNCwiRyI6MjIsIkIiOjMwfX0sIkxpbmVXZWlnaHQiOjAuMCwiTGluZVR5cGUiOjAsIlBhcmVudFN0eWxlIjpudWxsfSwiUGFyZW50U3R5bGUiOm51bGx9LCJUaXRsZVN0eWxlIjp7IiRpZCI6IjE3NTQiLCJGb250U2V0dGluZ3MiOnsiJGlkIjoiMTc1NSIsIkZvbnRTaXplIjoxMSwiRm9udE5hbWUiOiJDYWxpYnJpIiwiSXNCb2xkIjpmYWxzZSwiSXNJdGFsaWMiOmZhbHNlLCJJc1VuZGVybGluZWQiOmZhbHNlLCJQYXJlbnRTdHlsZSI6bnVsbH0sIkF1dG9TaXplIjowLCJGb3JlZ3JvdW5kIjp7IiRpZCI6IjE3NTYiLCJDb2xvciI6eyIkaWQiOiIxNzU3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E3NTgiLCJUb3AiOjAuMCwiTGVmdCI6MC4wLCJSaWdodCI6MC4wLCJCb3R0b20iOjAuMH0sIlBhZGRpbmciOnsiJGlkIjoiMTc1OSIsIlRvcCI6MC4wLCJMZWZ0IjowLjAsIlJpZ2h0IjowLjAsIkJvdHRvbSI6MC4wfSwiQmFja2dyb3VuZCI6eyIkaWQiOiIxNzYwIiwiQ29sb3IiOnsiJGlkIjoiMTc2MSIsIkEiOjI1NSwiUiI6MCwiRyI6MCwiQiI6MH19LCJJc1Zpc2libGUiOnRydWUsIldpZHRoIjowLjAsIkhlaWdodCI6MC4wLCJCb3JkZXJTdHlsZSI6eyIkaWQiOiIxNzYyIiwiTGluZUNvbG9yIjpudWxsLCJMaW5lV2VpZ2h0IjowLjAsIkxpbmVUeXBlIjowLCJQYXJlbnRTdHlsZSI6bnVsbH0sIlBhcmVudFN0eWxlIjpudWxsfSwiRGF0ZVN0eWxlIjp7IiRpZCI6IjE3NjMiLCJGb250U2V0dGluZ3MiOnsiJGlkIjoiMTc2NCIsIkZvbnRTaXplIjoxMCwiRm9udE5hbWUiOiJDYWxpYnJpIiwiSXNCb2xkIjpmYWxzZSwiSXNJdGFsaWMiOmZhbHNlLCJJc1VuZGVybGluZWQiOmZhbHNlLCJQYXJlbnRTdHlsZSI6bnVsbH0sIkF1dG9TaXplIjowLCJGb3JlZ3JvdW5kIjp7IiRpZCI6IjE3NjUiLCJDb2xvciI6eyIkaWQiOiIxNzY2IiwiQSI6MjU1LCJSIjoxNCwiRyI6NDAsIkIiOjY1fX0sIk1heFdpZHRoIjoyMDAuMCwiTWF4SGVpZ2h0IjoiSW5maW5pdHkiLCJTbWFydEZvcmVncm91bmRJc0FjdGl2ZSI6ZmFsc2UsIkhvcml6b250YWxBbGlnbm1lbnQiOjIsIlZlcnRpY2FsQWxpZ25tZW50IjoxLCJTbWFydEZvcmVncm91bmQiOm51bGwsIkJhY2tncm91bmRGaWxsVHlwZSI6MCwiTWFyZ2luIjp7IiRpZCI6IjE3NjciLCJUb3AiOjAuMCwiTGVmdCI6MC4wLCJSaWdodCI6MC4wLCJCb3R0b20iOjAuMH0sIlBhZGRpbmciOnsiJGlkIjoiMTc2OCIsIlRvcCI6MC4wLCJMZWZ0IjowLjAsIlJpZ2h0IjowLjAsIkJvdHRvbSI6MC4wfSwiQmFja2dyb3VuZCI6eyIkaWQiOiIxNzY5IiwiQ29sb3IiOnsiJGlkIjoiMTc3MCIsIkEiOjI1NSwiUiI6MTQsIkciOjQwLCJCIjo2NX19LCJJc1Zpc2libGUiOnRydWUsIldpZHRoIjowLjAsIkhlaWdodCI6MC4wLCJCb3JkZXJTdHlsZSI6eyIkaWQiOiIxNzcxIiwiTGluZUNvbG9yIjpudWxsLCJMaW5lV2VpZ2h0IjowLjAsIkxpbmVUeXBlIjowLCJQYXJlbnRTdHlsZSI6bnVsbH0sIlBhcmVudFN0eWxlIjpudWxsfSwiRGF0ZUZvcm1hdCI6eyIkaWQiOiIxNzcy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E3NzMiLCJGb3JtYXQiOjAsIklzVmlzaWJsZSI6ZmFsc2UsIkxhc3RLbm93blZpc2liaWxpdHlTdGF0ZSI6ZmFsc2V9LCJJc1Zpc2libGUiOnRydWUsIlZhcmlhbmNlU3R5bGUiOnsiJGlkIjoiMTc3NCIsIlRleHRTdHlsZSI6eyIkaWQiOiIxNzc1IiwiRm9udFNldHRpbmdzIjp7IiRpZCI6IjE3NzYiLCJGb250U2l6ZSI6MTEsIkZvbnROYW1lIjoiQ2FsaWJyaSIsIklzQm9sZCI6ZmFsc2UsIklzSXRhbGljIjpmYWxzZSwiSXNVbmRlcmxpbmVkIjpmYWxzZSwiUGFyZW50U3R5bGUiOm51bGx9LCJBdXRvU2l6ZSI6MCwiRm9yZWdyb3VuZCI6eyIkaWQiOiIxNzc3IiwiQ29sb3IiOnsiJGlkIjoiMTc3OC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xNzc5IiwiVG9wIjowLjAsIkxlZnQiOjAuMCwiUmlnaHQiOjAuMCwiQm90dG9tIjowLjB9LCJQYWRkaW5nIjp7IiRpZCI6IjE3ODAiLCJUb3AiOjAuMCwiTGVmdCI6MC4wLCJSaWdodCI6MC4wLCJCb3R0b20iOjAuMH0sIkJhY2tncm91bmQiOnsiJGlkIjoiMTc4MSIsIkNvbG9yIjp7IiRpZCI6IjE3ODIiLCJBIjowLCJSIjowLCJHIjowLCJCIjowfX0sIklzVmlzaWJsZSI6dHJ1ZSwiV2lkdGgiOjAuMCwiSGVpZ2h0IjowLjAsIkJvcmRlclN0eWxlIjp7IiRpZCI6IjE3ODMiLCJMaW5lQ29sb3IiOm51bGwsIkxpbmVXZWlnaHQiOjAuMCwiTGluZVR5cGUiOjAsIlBhcmVudFN0eWxlIjpudWxsfSwiUGFyZW50U3R5bGUiOm51bGx9LCJQYXJlbnRTdHlsZSI6bnVsbH0sIlBhcmVudFN0eWxlIjpudWxsLCJfZXhwbGljaXRseVNldCI6eyIkaWQiOiIxNzg0IiwiU2hhcGVTdHlsZSI6ZmFsc2UsIlRpdGxlU3R5bGUiOmZhbHNlLCJEYXRlU3R5bGUiOmZhbHNlLCJWYXJpYW5jZVN0eWxlIjpmYWxzZSwiSG9yaXpvbnRhbENvbm5lY3RvclN0eWxlIjpmYWxzZSwiVmVydGljYWxDb25uZWN0b3JTdHlsZSI6ZmFsc2UsIlBlcmNlbnRhZ2VDb21wbGV0ZVNoYXBlT3BhY2l0eSI6ZmFsc2UsIlNoYXBlIjpmYWxzZSwiU2hhcGVUaGlja25lc3MiOmZhbHNlLCJEdXJhdGlvbkZvcm1hdCI6ZmFsc2UsIkluY2x1ZGVOb25Xb3JraW5nRGF5c0luRHVyYXRpb24iOmZhbHNlLCJNYXJnaW4iOmZhbHNlLCJTdGFydERhdGVQb3NpdGlvbiI6ZmFsc2UsIkVuZERhdGVQb3NpdGlvbiI6ZmFsc2UsIlRpdGxlUG9zaXRpb24iOmZhbHNlLCJEdXJhdGlvblBvc2l0aW9uIjpmYWxzZSwiUGVyY2VudGFnZUNvbXBsZXRlZFBvc2l0aW9uIjpmYWxzZSwiVmFyaWFuY2VQb3NpdGlvbiI6ZmFsc2UsIlNwYWNpbmciOmZhbHNlLCJJc0JlbG93VGltZWJhbmQiOmZhbHNlLCJEYXRlRm9ybWF0IjpmYWxzZSwiV2Vla051bWJlcmluZyI6ZmFsc2UsIklzVmlzaWJsZSI6ZmFsc2V9fSwiRGVmYXVsdFN3aW1sYW5lTW90U3R5bGUiOnsiJGlkIjoiMTc4NSIsIlNoYXBlIjoxLCJDb25uZWN0b3JNYXJnaW4iOnsiJGlkIjoiMTc4NiIsIlRvcCI6MC4wLCJMZWZ0IjoyLjAsIlJpZ2h0IjoyLjAsIkJvdHRvbSI6MC4wfSwiQ29ubmVjdG9yU3R5bGUiOnsiJGlkIjoiMTc4NyIsIkxpbmVDb2xvciI6eyIkaWQiOiIxNzg4IiwiJHR5cGUiOiJOTFJFLkNvbW1vbi5Eb20uU29saWRDb2xvckJydXNoLCBOTFJFLkNvbW1vbiIsIkNvbG9yIjp7IiRpZCI6IjE3ODkiLCJBIjoxMjcsIlIiOjExLCJHIjo0OCwiQiI6NjV9fSwiTGluZVdlaWdodCI6MS4wLCJMaW5lVHlwZSI6MCwiUGFyZW50U3R5bGUiOm51bGx9LCJJc0JlbG93VGltZWJhbmQiOmZhbHNlLCJQb3NpdGlvbk9uVGFzayI6MSwiSGlkZURhdGUiOmZhbHNlLCJTaGFwZVNpemUiOjAsIlNwYWNpbmciOjAuMCwiUGFkZGluZyI6eyIkaWQiOiIxNzkwIiwiVG9wIjo1LjAsIkxlZnQiOjMuMCwiUmlnaHQiOjAuMCwiQm90dG9tIjoyLjB9LCJTaGFwZVN0eWxlIjp7IiRpZCI6IjE3OTEiLCJNYXJnaW4iOnsiJGlkIjoiMTc5MiIsIlRvcCI6MC4wLCJMZWZ0IjowLjAsIlJpZ2h0IjowLjAsIkJvdHRvbSI6MC4wfSwiUGFkZGluZyI6eyIkaWQiOiIxNzkzIiwiVG9wIjowLjAsIkxlZnQiOjAuMCwiUmlnaHQiOjAuMCwiQm90dG9tIjowLjB9LCJCYWNrZ3JvdW5kIjp7IiRpZCI6IjE3OTQiLCJDb2xvciI6eyIkaWQiOiIxNzk1IiwiQSI6MjU1LCJSIjoxMSwiRyI6NDgsIkIiOjY1fX0sIklzVmlzaWJsZSI6dHJ1ZSwiV2lkdGgiOjEyLjAsIkhlaWdodCI6MTQuMCwiQm9yZGVyU3R5bGUiOnsiJGlkIjoiMTc5NiIsIkxpbmVDb2xvciI6eyIkaWQiOiIxNzk3IiwiJHR5cGUiOiJOTFJFLkNvbW1vbi5Eb20uU29saWRDb2xvckJydXNoLCBOTFJFLkNvbW1vbiIsIkNvbG9yIjp7IiRpZCI6IjE3OTgiLCJBIjoyNTUsIlIiOjI1NSwiRyI6MCwiQiI6MH19LCJMaW5lV2VpZ2h0IjowLjAsIkxpbmVUeXBlIjowLCJQYXJlbnRTdHlsZSI6bnVsbH0sIlBhcmVudFN0eWxlIjpudWxsfSwiVGl0bGVTdHlsZSI6eyIkaWQiOiIxNzk5IiwiRm9udFNldHRpbmdzIjp7IiRpZCI6IjE4MDAiLCJGb250U2l6ZSI6MTEsIkZvbnROYW1lIjoiQ2FsaWJyaSIsIklzQm9sZCI6ZmFsc2UsIklzSXRhbGljIjpmYWxzZSwiSXNVbmRlcmxpbmVkIjpmYWxzZSwiUGFyZW50U3R5bGUiOm51bGx9LCJBdXRvU2l6ZSI6MCwiRm9yZWdyb3VuZCI6eyIkaWQiOiIxODAxIiwiQ29sb3IiOnsiJGlkIjoiMTgwMiIsIkEiOjI1NSwiUiI6MCwiRyI6MCwiQiI6MH19LCJNYXhXaWR0aCI6MjAwLjAsIk1heEhlaWdodCI6IkluZmluaXR5IiwiU21hcnRGb3JlZ3JvdW5kSXNBY3RpdmUiOmZhbHNlLCJIb3Jpem9udGFsQWxpZ25tZW50IjoxLCJWZXJ0aWNhbEFsaWdubWVudCI6MSwiU21hcnRGb3JlZ3JvdW5kIjpudWxsLCJCYWNrZ3JvdW5kRmlsbFR5cGUiOjAsIk1hcmdpbiI6eyIkaWQiOiIxODAzIiwiVG9wIjowLjAsIkxlZnQiOjAuMCwiUmlnaHQiOjAuMCwiQm90dG9tIjowLjB9LCJQYWRkaW5nIjp7IiRpZCI6IjE4MDQiLCJUb3AiOjAuMCwiTGVmdCI6MC4wLCJSaWdodCI6MC4wLCJCb3R0b20iOjAuMH0sIkJhY2tncm91bmQiOnsiJGlkIjoiMTgwNSIsIkNvbG9yIjp7IiRpZCI6IjE4MDYiLCJBIjoyNTUsIlIiOjAsIkciOjAsIkIiOjB9fSwiSXNWaXNpYmxlIjp0cnVlLCJXaWR0aCI6MC4wLCJIZWlnaHQiOjAuMCwiQm9yZGVyU3R5bGUiOnsiJGlkIjoiMTgwNyIsIkxpbmVDb2xvciI6bnVsbCwiTGluZVdlaWdodCI6MC4wLCJMaW5lVHlwZSI6MCwiUGFyZW50U3R5bGUiOm51bGx9LCJQYXJlbnRTdHlsZSI6bnVsbH0sIkRhdGVTdHlsZSI6eyIkaWQiOiIxODA4IiwiRm9udFNldHRpbmdzIjp7IiRpZCI6IjE4MDkiLCJGb250U2l6ZSI6MTAsIkZvbnROYW1lIjoiQ2FsaWJyaSIsIklzQm9sZCI6ZmFsc2UsIklzSXRhbGljIjpmYWxzZSwiSXNVbmRlcmxpbmVkIjpmYWxzZSwiUGFyZW50U3R5bGUiOm51bGx9LCJBdXRvU2l6ZSI6MCwiRm9yZWdyb3VuZCI6eyIkaWQiOiIxODEwIiwiQ29sb3IiOnsiJGlkIjoiMTgxMSIsIkEiOjI1NSwiUiI6MTQsIkciOjQwLCJCIjo2NX19LCJNYXhXaWR0aCI6MjAwLjAsIk1heEhlaWdodCI6IkluZmluaXR5IiwiU21hcnRGb3JlZ3JvdW5kSXNBY3RpdmUiOmZhbHNlLCJIb3Jpem9udGFsQWxpZ25tZW50IjoxLCJWZXJ0aWNhbEFsaWdubWVudCI6MSwiU21hcnRGb3JlZ3JvdW5kIjpudWxsLCJCYWNrZ3JvdW5kRmlsbFR5cGUiOjAsIk1hcmdpbiI6eyIkaWQiOiIxODEyIiwiVG9wIjowLjAsIkxlZnQiOjAuMCwiUmlnaHQiOjAuMCwiQm90dG9tIjowLjB9LCJQYWRkaW5nIjp7IiRpZCI6IjE4MTMiLCJUb3AiOjAuMCwiTGVmdCI6MC4wLCJSaWdodCI6MC4wLCJCb3R0b20iOjAuMH0sIkJhY2tncm91bmQiOnsiJGlkIjoiMTgxNCIsIkNvbG9yIjp7IiRpZCI6IjE4MTUiLCJBIjoyNTUsIlIiOjE0LCJHIjo0MCwiQiI6NjV9fSwiSXNWaXNpYmxlIjp0cnVlLCJXaWR0aCI6MC4wLCJIZWlnaHQiOjAuMCwiQm9yZGVyU3R5bGUiOnsiJGlkIjoiMTgxNiIsIkxpbmVDb2xvciI6bnVsbCwiTGluZVdlaWdodCI6MC4wLCJMaW5lVHlwZSI6MCwiUGFyZW50U3R5bGUiOm51bGx9LCJQYXJlbnRTdHlsZSI6bnVsbH0sIkRhdGVGb3JtYXQiOnsiJGlkIjoiMTgxNy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xODE4IiwiRm9ybWF0IjowLCJJc1Zpc2libGUiOmZhbHNlLCJMYXN0S25vd25WaXNpYmlsaXR5U3RhdGUiOmZhbHNlfSwiSXNWaXNpYmxlIjp0cnVlLCJWYXJpYW5jZVN0eWxlIjp7IiRpZCI6IjE4MTkiLCJUZXh0U3R5bGUiOnsiJGlkIjoiMTgyMCIsIkZvbnRTZXR0aW5ncyI6eyIkaWQiOiIxODIxIiwiRm9udFNpemUiOjExLCJGb250TmFtZSI6IkNhbGlicmkiLCJJc0JvbGQiOmZhbHNlLCJJc0l0YWxpYyI6ZmFsc2UsIklzVW5kZXJsaW5lZCI6ZmFsc2UsIlBhcmVudFN0eWxlIjpudWxsfSwiQXV0b1NpemUiOjAsIkZvcmVncm91bmQiOnsiJGlkIjoiMTgyMiIsIkNvbG9yIjp7IiRpZCI6IjE4MjM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MTgyNCIsIlRvcCI6MC4wLCJMZWZ0IjowLjAsIlJpZ2h0IjowLjAsIkJvdHRvbSI6MC4wfSwiUGFkZGluZyI6eyIkaWQiOiIxODI1IiwiVG9wIjowLjAsIkxlZnQiOjAuMCwiUmlnaHQiOjAuMCwiQm90dG9tIjowLjB9LCJCYWNrZ3JvdW5kIjp7IiRpZCI6IjE4MjYiLCJDb2xvciI6eyIkaWQiOiIxODI3IiwiQSI6MCwiUiI6MCwiRyI6MCwiQiI6MH19LCJJc1Zpc2libGUiOmZhbHNlLCJXaWR0aCI6MC4wLCJIZWlnaHQiOjAuMCwiQm9yZGVyU3R5bGUiOnsiJGlkIjoiMTgyOCIsIkxpbmVDb2xvciI6bnVsbCwiTGluZVdlaWdodCI6MC4wLCJMaW5lVHlwZSI6MCwiUGFyZW50U3R5bGUiOm51bGx9LCJQYXJlbnRTdHlsZSI6bnVsbH0sIlBhcmVudFN0eWxlIjpudWxsfSwiUGFyZW50U3R5bGUiOm51bGx9LCJEZWZhdWx0U3dpbWxhbmVNaWxlc3RvbmVTdHlsZSI6eyIkaWQiOiIxODI5IiwiVGl0bGVQb3NpdGlvbiI6IkxlZnQiLCJEYXRlUG9zaXRpb24iOiJSaWdodCIsIlZhcmlhbmNlUG9zaXRpb24iOiJSaWdodCIsIlNoYXBlVHlwZSI6MSwiU2hhcGVTaXplIjowLCJTcGFjaW5nIjo1LCJTaGFwZVN0eWxlIjp7IiRpZCI6IjE4MzAiLCJNYXJnaW4iOnsiJGlkIjoiMTgzMSIsIlRvcCI6MC4wLCJMZWZ0IjowLjAsIlJpZ2h0IjowLjAsIkJvdHRvbSI6MC4wfSwiUGFkZGluZyI6eyIkaWQiOiIxODMyIiwiVG9wIjowLjAsIkxlZnQiOjAuMCwiUmlnaHQiOjAuMCwiQm90dG9tIjowLjB9LCJCYWNrZ3JvdW5kIjp7IiRpZCI6IjE4MzMiLCJDb2xvciI6eyIkaWQiOiIxODM0IiwiQSI6MjU1LCJSIjoyMSwiRyI6OTYsIkIiOjEzMH19LCJJc1Zpc2libGUiOnRydWUsIldpZHRoIjoxMi4wLCJIZWlnaHQiOjE0LjAsIkJvcmRlclN0eWxlIjp7IiRpZCI6IjE4MzUiLCJMaW5lQ29sb3IiOnsiJGlkIjoiMTgzNiIsIiR0eXBlIjoiTkxSRS5Db21tb24uRG9tLlNvbGlkQ29sb3JCcnVzaCwgTkxSRS5Db21tb24iLCJDb2xvciI6eyIkaWQiOiIxODM3IiwiQSI6MjU1LCJSIjoyMzQsIkciOjIyLCJCIjozMH19LCJMaW5lV2VpZ2h0IjowLjAsIkxpbmVUeXBlIjowLCJQYXJlbnRTdHlsZSI6bnVsbH0sIlBhcmVudFN0eWxlIjpudWxsfSwiVGl0bGVTdHlsZSI6eyIkaWQiOiIxODM4IiwiRm9udFNldHRpbmdzIjp7IiRpZCI6IjE4MzkiLCJGb250U2l6ZSI6MTEsIkZvbnROYW1lIjoiQ2FsaWJyaSIsIklzQm9sZCI6ZmFsc2UsIklzSXRhbGljIjpmYWxzZSwiSXNVbmRlcmxpbmVkIjpmYWxzZSwiUGFyZW50U3R5bGUiOm51bGx9LCJBdXRvU2l6ZSI6MCwiRm9yZWdyb3VuZCI6eyIkaWQiOiIxODQwIiwiQ29sb3IiOnsiJGlkIjoiMTg0MSIsIkEiOjI1NSwiUiI6MCwiRyI6MCwiQiI6MH19LCJNYXhXaWR0aCI6MjAwLjAsIk1heEhlaWdodCI6IkluZmluaXR5IiwiU21hcnRGb3JlZ3JvdW5kSXNBY3RpdmUiOmZhbHNlLCJIb3Jpem9udGFsQWxpZ25tZW50IjoyLCJWZXJ0aWNhbEFsaWdubWVudCI6MSwiU21hcnRGb3JlZ3JvdW5kIjpudWxsLCJCYWNrZ3JvdW5kRmlsbFR5cGUiOjAsIk1hcmdpbiI6eyIkaWQiOiIxODQyIiwiVG9wIjowLjAsIkxlZnQiOjAuMCwiUmlnaHQiOjAuMCwiQm90dG9tIjowLjB9LCJQYWRkaW5nIjp7IiRpZCI6IjE4NDMiLCJUb3AiOjAuMCwiTGVmdCI6MC4wLCJSaWdodCI6MC4wLCJCb3R0b20iOjAuMH0sIkJhY2tncm91bmQiOnsiJGlkIjoiMTg0NCIsIkNvbG9yIjp7IiRpZCI6IjE4NDUiLCJBIjoyNTUsIlIiOjAsIkciOjAsIkIiOjB9fSwiSXNWaXNpYmxlIjp0cnVlLCJXaWR0aCI6MC4wLCJIZWlnaHQiOjAuMCwiQm9yZGVyU3R5bGUiOnsiJGlkIjoiMTg0NiIsIkxpbmVDb2xvciI6bnVsbCwiTGluZVdlaWdodCI6MC4wLCJMaW5lVHlwZSI6MCwiUGFyZW50U3R5bGUiOm51bGx9LCJQYXJlbnRTdHlsZSI6bnVsbH0sIkRhdGVTdHlsZSI6eyIkaWQiOiIxODQ3IiwiRm9udFNldHRpbmdzIjp7IiRpZCI6IjE4NDgiLCJGb250U2l6ZSI6MTAsIkZvbnROYW1lIjoiQ2FsaWJyaSIsIklzQm9sZCI6ZmFsc2UsIklzSXRhbGljIjpmYWxzZSwiSXNVbmRlcmxpbmVkIjpmYWxzZSwiUGFyZW50U3R5bGUiOm51bGx9LCJBdXRvU2l6ZSI6MCwiRm9yZWdyb3VuZCI6eyIkaWQiOiIxODQ5IiwiQ29sb3IiOnsiJGlkIjoiMTg1MCIsIkEiOjI1NSwiUiI6MTQsIkciOjQwLCJCIjo2NX19LCJNYXhXaWR0aCI6MjAwLjAsIk1heEhlaWdodCI6IkluZmluaXR5IiwiU21hcnRGb3JlZ3JvdW5kSXNBY3RpdmUiOmZhbHNlLCJIb3Jpem9udGFsQWxpZ25tZW50IjowLCJWZXJ0aWNhbEFsaWdubWVudCI6MSwiU21hcnRGb3JlZ3JvdW5kIjpudWxsLCJCYWNrZ3JvdW5kRmlsbFR5cGUiOjAsIk1hcmdpbiI6eyIkaWQiOiIxODUxIiwiVG9wIjowLjAsIkxlZnQiOjAuMCwiUmlnaHQiOjAuMCwiQm90dG9tIjowLjB9LCJQYWRkaW5nIjp7IiRpZCI6IjE4NTIiLCJUb3AiOjAuMCwiTGVmdCI6MC4wLCJSaWdodCI6MC4wLCJCb3R0b20iOjAuMH0sIkJhY2tncm91bmQiOnsiJGlkIjoiMTg1MyIsIkNvbG9yIjp7IiRpZCI6IjE4NTQiLCJBIjoyNTUsIlIiOjE0LCJHIjo0MCwiQiI6NjV9fSwiSXNWaXNpYmxlIjp0cnVlLCJXaWR0aCI6MC4wLCJIZWlnaHQiOjAuMCwiQm9yZGVyU3R5bGUiOnsiJGlkIjoiMTg1NSIsIkxpbmVDb2xvciI6bnVsbCwiTGluZVdlaWdodCI6MC4wLCJMaW5lVHlwZSI6MCwiUGFyZW50U3R5bGUiOm51bGx9LCJQYXJlbnRTdHlsZSI6bnVsbH0sIkRhdGVGb3JtYXQiOnsiJGlkIjoiMTg1Ni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xODU3IiwiRm9ybWF0IjowLCJJc1Zpc2libGUiOmZhbHNlLCJMYXN0S25vd25WaXNpYmlsaXR5U3RhdGUiOmZhbHNlfSwiSXNWaXNpYmxlIjp0cnVlLCJWYXJpYW5jZVN0eWxlIjp7IiRpZCI6IjE4NTgiLCJUZXh0U3R5bGUiOnsiJGlkIjoiMTg1OSIsIkZvbnRTZXR0aW5ncyI6eyIkaWQiOiIxODYwIiwiRm9udFNpemUiOjExLCJGb250TmFtZSI6IkNhbGlicmkiLCJJc0JvbGQiOmZhbHNlLCJJc0l0YWxpYyI6ZmFsc2UsIklzVW5kZXJsaW5lZCI6ZmFsc2UsIlBhcmVudFN0eWxlIjpudWxsfSwiQXV0b1NpemUiOjAsIkZvcmVncm91bmQiOnsiJGlkIjoiMTg2MSIsIkNvbG9yIjp7IiRpZCI6IjE4NjI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MTg2MyIsIlRvcCI6MC4wLCJMZWZ0IjowLjAsIlJpZ2h0IjowLjAsIkJvdHRvbSI6MC4wfSwiUGFkZGluZyI6eyIkaWQiOiIxODY0IiwiVG9wIjowLjAsIkxlZnQiOjAuMCwiUmlnaHQiOjAuMCwiQm90dG9tIjowLjB9LCJCYWNrZ3JvdW5kIjp7IiRpZCI6IjE4NjUiLCJDb2xvciI6eyIkaWQiOiIxODY2IiwiQSI6MCwiUiI6MCwiRyI6MCwiQiI6MH19LCJJc1Zpc2libGUiOnRydWUsIldpZHRoIjowLjAsIkhlaWdodCI6MC4wLCJCb3JkZXJTdHlsZSI6eyIkaWQiOiIxODY3IiwiTGluZUNvbG9yIjpudWxsLCJMaW5lV2VpZ2h0IjowLjAsIkxpbmVUeXBlIjowLCJQYXJlbnRTdHlsZSI6bnVsbH0sIlBhcmVudFN0eWxlIjpudWxsfSwiUGFyZW50U3R5bGUiOm51bGx9LCJQYXJlbnRTdHlsZSI6bnVsbH0sIkRlZmF1bHRTd2ltbGFuZUFjdGl2aXR5U3R5bGUiOnsiJGlkIjoiMTg2OCIsIkhlYWRlclN0eWxlIjp7IiRpZCI6IjE4NjkiLCJUZXh0U3R5bGUiOnsiJGlkIjoiMTg3MCIsIkZvbnRTZXR0aW5ncyI6eyIkaWQiOiIxODcxIiwiRm9udFNpemUiOjExLCJGb250TmFtZSI6IkNhbGlicmkiLCJJc0JvbGQiOmZhbHNlLCJJc0l0YWxpYyI6ZmFsc2UsIklzVW5kZXJsaW5lZCI6ZmFsc2UsIlBhcmVudFN0eWxlIjpudWxsfSwiQXV0b1NpemUiOjIsIkZvcmVncm91bmQiOnsiJGlkIjoiMTg3MiIsIkNvbG9yIjp7IiRpZCI6IjE4NzMiLCJBIjoyNTUsIlIiOjAsIkciOjAsIkIiOjB9fSwiTWF4V2lkdGgiOiJJbmZpbml0eSIsIk1heEhlaWdodCI6IkluZmluaXR5IiwiU21hcnRGb3JlZ3JvdW5kSXNBY3RpdmUiOmZhbHNlLCJIb3Jpem9udGFsQWxpZ25tZW50IjowLCJWZXJ0aWNhbEFsaWdubWVudCI6MCwiU21hcnRGb3JlZ3JvdW5kIjpudWxsLCJCYWNrZ3JvdW5kRmlsbFR5cGUiOjAsIk1hcmdpbiI6eyIkaWQiOiIxODc0IiwiVG9wIjowLjAsIkxlZnQiOjAuMCwiUmlnaHQiOjAuMCwiQm90dG9tIjowLjB9LCJQYWRkaW5nIjp7IiRpZCI6IjE4NzUiLCJUb3AiOjAuMCwiTGVmdCI6MC4wLCJSaWdodCI6MC4wLCJCb3R0b20iOjAuMH0sIkJhY2tncm91bmQiOnsiJGlkIjoiMTg3NiIsIkNvbG9yIjp7IiRpZCI6IjE4NzciLCJBIjoyNTUsIlIiOjAsIkciOjAsIkIiOjB9fSwiSXNWaXNpYmxlIjp0cnVlLCJXaWR0aCI6MC4wLCJIZWlnaHQiOjAuMCwiQm9yZGVyU3R5bGUiOm51bGwsIlBhcmVudFN0eWxlIjpudWxsfSwiUmVjdGFuZ2xlU3R5bGUiOnsiJGlkIjoiMTg3OCIsIk1hcmdpbiI6eyIkaWQiOiIxODc5IiwiVG9wIjowLjAsIkxlZnQiOjAuMCwiUmlnaHQiOjAuMCwiQm90dG9tIjowLjB9LCJQYWRkaW5nIjp7IiRpZCI6IjE4ODAiLCJUb3AiOjAuMCwiTGVmdCI6MC4wLCJSaWdodCI6MC4wLCJCb3R0b20iOjAuMH0sIkJhY2tncm91bmQiOnsiJGlkIjoiMTg4MSIsIkNvbG9yIjp7IiRpZCI6IjE4ODIiLCJBIjo2MywiUiI6MjEsIkciOjk2LCJCIjoxMzB9fSwiSXNWaXNpYmxlIjp0cnVlLCJXaWR0aCI6MC4wLCJIZWlnaHQiOjAuMCwiQm9yZGVyU3R5bGUiOnsiJGlkIjoiMTg4MyIsIkxpbmVDb2xvciI6eyIkaWQiOiIxODg0IiwiJHR5cGUiOiJOTFJFLkNvbW1vbi5Eb20uU29saWRDb2xvckJydXNoLCBOTFJFLkNvbW1vbiIsIkNvbG9yIjp7IiRpZCI6IjE4ODUiLCJBIjoyNTUsIlIiOjI1NSwiRyI6MCwiQiI6MH19LCJMaW5lV2VpZ2h0IjowLjAsIkxpbmVUeXBlIjowLCJQYXJlbnRTdHlsZSI6bnVsbH0sIlBhcmVudFN0eWxlIjpudWxsfSwiTWFyZ2luIjp7IiRpZCI6IjE4ODYiLCJUb3AiOjAuMCwiTGVmdCI6MC4wLCJSaWdodCI6MC4wLCJCb3R0b20iOjAuMH0sIlBhZGRpbmciOnsiJGlkIjoiMTg4NyIsIlRvcCI6MC4wLCJMZWZ0IjowLjAsIlJpZ2h0IjowLjAsIkJvdHRvbSI6MC4wfSwiQmFja2dyb3VuZCI6bnVsbCwiSXNWaXNpYmxlIjp0cnVlLCJXaWR0aCI6MC4wLCJIZWlnaHQiOjAuMCwiQm9yZGVyU3R5bGUiOm51bGwsIlBhcmVudFN0eWxlIjpudWxsfSwiQmFja2dyb3VuZFN0eWxlIjp7IiRpZCI6IjE4ODgiLCJNYXJnaW4iOnsiJGlkIjoiMTg4OSIsIlRvcCI6MC4wLCJMZWZ0IjowLjAsIlJpZ2h0IjowLjAsIkJvdHRvbSI6MC4wfSwiUGFkZGluZyI6eyIkaWQiOiIxODkwIiwiVG9wIjowLjAsIkxlZnQiOjAuMCwiUmlnaHQiOjAuMCwiQm90dG9tIjowLjB9LCJCYWNrZ3JvdW5kIjp7IiRpZCI6IjE4OTEiLCJDb2xvciI6eyIkaWQiOiIxODkyIiwiQSI6NTEsIlIiOjIwMCwiRyI6MjAwLCJCIjoyMDB9fSwiSXNWaXNpYmxlIjp0cnVlLCJXaWR0aCI6MC4wLCJIZWlnaHQiOjAuMCwiQm9yZGVyU3R5bGUiOnsiJGlkIjoiMTg5MyIsIkxpbmVDb2xvciI6eyIkaWQiOiIxODk0IiwiJHR5cGUiOiJOTFJFLkNvbW1vbi5Eb20uU29saWRDb2xvckJydXNoLCBOTFJFLkNvbW1vbiIsIkNvbG9yIjp7IiRpZCI6IjE4OTUiLCJBIjoyNTUsIlIiOjIzNCwiRyI6MjIsIkIiOjMwfX0sIkxpbmVXZWlnaHQiOjAuMCwiTGluZVR5cGUiOjAsIlBhcmVudFN0eWxlIjpudWxsfSwiUGFyZW50U3R5bGUiOm51bGx9LCJNYXJnaW4iOnsiJGlkIjoiMTg5NiIsIlRvcCI6MC4wLCJMZWZ0IjowLjAsIlJpZ2h0IjowLjAsIkJvdHRvbSI6MC4wfSwiUGFkZGluZyI6eyIkaWQiOiIxODk3IiwiVG9wIjowLjAsIkxlZnQiOjAuMCwiUmlnaHQiOjAuMCwiQm90dG9tIjowLjB9LCJJc1Zpc2libGUiOnRydWUsIldpZHRoIjowLjAsIkhlaWdodCI6MC4wLCJCb3JkZXJTdHlsZSI6eyIkaWQiOiIxODk4IiwiTGluZUNvbG9yIjpudWxsLCJMaW5lV2VpZ2h0IjowLjAsIkxpbmVUeXBlIjowLCJQYXJlbnRTdHlsZSI6bnVsbH0sIlBhcmVudFN0eWxlIjpudWxsfSwiTWFyZ2luIjp7IiRpZCI6IjE4OTkiLCJUb3AiOjAuMCwiTGVmdCI6MC4wLCJSaWdodCI6MC4wLCJCb3R0b20iOjAuMH0sIlBhZGRpbmciOnsiJGlkIjoiMTkwMCIsIlRvcCI6MC4wLCJMZWZ0IjowLjAsIlJpZ2h0IjowLjAsIkJvdHRvbSI6MC4wfSwiSXNWaXNpYmxlIjpmYWxzZSwiV2lkdGgiOjAuMCwiSGVpZ2h0IjowLjAsIkJvcmRlclN0eWxlIjp7IiRpZCI6IjE5MDEiLCJMaW5lQ29sb3IiOm51bGwsIkxpbmVXZWlnaHQiOjAuMCwiTGluZVR5cGUiOjAsIlBhcmVudFN0eWxlIjpudWxsfSwiUGFyZW50U3R5bGUiOm51bGx9fSx7IiRpZCI6IjE5MDIiLCJfYWN0aXZpdGllcyI6W3siJGlkIjoiMTkwMyIsIl9yb3dzIjpbeyIkaWQiOiIxOTA0IiwiX3Rhc2tzIjpbeyIkaWQiOiIxOTA1IiwiX2F0dGFjaGVkTWlsZXN0b25lcyI6W10sIlRhc2tEZWZpbml0aW9uIjp7IiRpZCI6IjE5MDYiLCJHcm91cE5hbWUiOm51bGwsIlN0YXJ0RGF0ZSI6IjIwMjYtMDMtMDJUMDA6MDA6MDBaIiwiRW5kRGF0ZSI6IjIwMjYtMDUtMDZUMjM6NTk6MDBaIiwiUGVyY2VudGFnZUNvbXBsZXRlIjpudWxsLCJTdHlsZSI6eyIkaWQiOiIxOTA3IiwiU2hhcGUiOjQsIlNoYXBlVGhpY2tuZXNzIjowLCJEdXJhdGlvbkZvcm1hdCI6MCwiSW5jbHVkZU5vbldvcmtpbmdEYXlzSW5EdXJhdGlvbiI6ZmFsc2UsIlBlcmNlbnRhZ2VDb21wbGV0ZVN0eWxlIjp7IiRpZCI6IjE5MDgiLCJGb250U2V0dGluZ3MiOnsiJGlkIjoiMTkwOSIsIkZvbnRTaXplIjoxMCwiRm9udE5hbWUiOiJDYWxpYnJpIiwiSXNCb2xkIjpmYWxzZSwiSXNJdGFsaWMiOmZhbHNlLCJJc1VuZGVybGluZWQiOmZhbHNlLCJQYXJlbnRTdHlsZSI6bnVsbH0sIkF1dG9TaXplIjowLCJGb3JlZ3JvdW5kIjp7IiRpZCI6IjE5MTAiLCJDb2xvciI6eyIkaWQiOiIxOTExIiwiQSI6MjU1LCJSIjoyMzIsIkciOjIzMiwiQiI6MjMyfX0sIk1heFdpZHRoIjoyMDAuMCwiTWF4SGVpZ2h0IjoiSW5maW5pdHkiLCJTbWFydEZvcmVncm91bmRJc0FjdGl2ZSI6ZmFsc2UsIkhvcml6b250YWxBbGlnbm1lbnQiOjEsIlZlcnRpY2FsQWxpZ25tZW50IjoxLCJTbWFydEZvcmVncm91bmQiOm51bGwsIkJhY2tncm91bmRGaWxsVHlwZSI6MCwiTWFyZ2luIjp7IiRpZCI6IjE5MTIiLCJUb3AiOjAuMCwiTGVmdCI6MC4wLCJSaWdodCI6MC4wLCJCb3R0b20iOjAuMH0sIlBhZGRpbmciOnsiJGlkIjoiMTkxMyIsIlRvcCI6MC4wLCJMZWZ0IjowLjAsIlJpZ2h0IjowLjAsIkJvdHRvbSI6MC4wfSwiQmFja2dyb3VuZCI6eyIkaWQiOiIxOTE0IiwiQ29sb3IiOnsiJGlkIjoiMTkxNSIsIkEiOjg5LCJSIjowLCJHIjowLCJCIjowfX0sIklzVmlzaWJsZSI6dHJ1ZSwiV2lkdGgiOjAuMCwiSGVpZ2h0IjowLjAsIkJvcmRlclN0eWxlIjp7IiRpZCI6IjE5MTYiLCJMaW5lQ29sb3IiOm51bGwsIkxpbmVXZWlnaHQiOjAuMCwiTGluZVR5cGUiOjAsIlBhcmVudFN0eWxlIjpudWxsfSwiUGFyZW50U3R5bGUiOm51bGx9LCJEdXJhdGlvblN0eWxlIjp7IiRpZCI6IjE5MTciLCJGb250U2V0dGluZ3MiOnsiJGlkIjoiMTkxOCIsIkZvbnRTaXplIjoxMCwiRm9udE5hbWUiOiJDYWxpYnJpIiwiSXNCb2xkIjpmYWxzZSwiSXNJdGFsaWMiOmZhbHNlLCJJc1VuZGVybGluZWQiOmZhbHNlLCJQYXJlbnRTdHlsZSI6bnVsbH0sIkF1dG9TaXplIjowLCJGb3JlZ3JvdW5kIjp7IiRpZCI6IjE5MTkiLCJDb2xvciI6eyIkaWQiOiIxOTIwIiwiQSI6MjU1LCJSIjoyMzcsIkciOjEyNSwiQiI6NDl9fSwiTWF4V2lkdGgiOjIwMC4wLCJNYXhIZWlnaHQiOiJJbmZpbml0eSIsIlNtYXJ0Rm9yZWdyb3VuZElzQWN0aXZlIjpmYWxzZSwiSG9yaXpvbnRhbEFsaWdubWVudCI6MCwiVmVydGljYWxBbGlnbm1lbnQiOjEsIlNtYXJ0Rm9yZWdyb3VuZCI6bnVsbCwiQmFja2dyb3VuZEZpbGxUeXBlIjowLCJNYXJnaW4iOnsiJGlkIjoiMTkyMSIsIlRvcCI6MC4wLCJMZWZ0IjowLjAsIlJpZ2h0IjowLjAsIkJvdHRvbSI6MC4wfSwiUGFkZGluZyI6eyIkaWQiOiIxOTIyIiwiVG9wIjowLjAsIkxlZnQiOjAuMCwiUmlnaHQiOjAuMCwiQm90dG9tIjowLjB9LCJCYWNrZ3JvdW5kIjp7IiRpZCI6IjE5MjMiLCJDb2xvciI6eyIkaWQiOiIxOTI0IiwiQSI6MjU1LCJSIjoyMzcsIkciOjEyNSwiQiI6NDl9fSwiSXNWaXNpYmxlIjp0cnVlLCJXaWR0aCI6MC4wLCJIZWlnaHQiOjAuMCwiQm9yZGVyU3R5bGUiOnsiJGlkIjoiMTkyNSIsIkxpbmVDb2xvciI6bnVsbCwiTGluZVdlaWdodCI6MC4wLCJMaW5lVHlwZSI6MCwiUGFyZW50U3R5bGUiOm51bGx9LCJQYXJlbnRTdHlsZSI6bnVsbH0sIkhvcml6b250YWxDb25uZWN0b3JTdHlsZSI6eyIkaWQiOiIxOTI2IiwiTGluZUNvbG9yIjp7IiRpZCI6IjE5MjciLCIkdHlwZSI6Ik5MUkUuQ29tbW9uLkRvbS5Tb2xpZENvbG9yQnJ1c2gsIE5MUkUuQ29tbW9uIiwiQ29sb3IiOnsiJGlkIjoiMTkyOCIsIkEiOjI1NSwiUiI6MCwiRyI6MCwiQiI6MH19LCJMaW5lV2VpZ2h0IjowLjAsIkxpbmVUeXBlIjowLCJQYXJlbnRTdHlsZSI6bnVsbH0sIlZlcnRpY2FsQ29ubmVjdG9yU3R5bGUiOnsiJGlkIjoiMTkyOSIsIkxpbmVDb2xvciI6eyIkaWQiOiIxOTMwIiwiJHR5cGUiOiJOTFJFLkNvbW1vbi5Eb20uU29saWRDb2xvckJydXNoLCBOTFJFLkNvbW1vbiIsIkNvbG9yIjp7IiRpZCI6IjE5MzEiLCJBIjoyNTUsIlIiOjAsIkciOjAsIkIiOjB9fSwiTGluZVdlaWdodCI6MC4wLCJMaW5lVHlwZSI6MCwiUGFyZW50U3R5bGUiOm51bGx9LCJNYXJnaW4iOm51bGwsIlN0YXJ0RGF0ZVBvc2l0aW9uIjozLCJFbmREYXRlUG9zaXRpb24iOjMsIkRhdGVJc1Zpc2libGUiOnRydWUsIlRpdGxlUG9zaXRpb24iOjQsIkR1cmF0aW9uUG9zaXRpb24iOjYsIlBlcmNlbnRhZ2VDb21wbGV0ZWRQb3NpdGlvbiI6MiwiVmFyaWFuY2VQb3NpdGlvbiI6NiwiU3BhY2luZyI6MywiSXNCZWxvd1RpbWViYW5kIjp0cnVlLCJQZXJjZW50YWdlQ29tcGxldGVTaGFwZU9wYWNpdHkiOjM1LCJCYXNlbGluZVN0eWxlIjp7IiRpZCI6IjE5MzIiLCJTaGFwZVN0eWxlIjp7IiRpZCI6IjE5MzMiLCJNYXJnaW4iOnsiJGlkIjoiMTkzNCIsIlRvcCI6MC4wLCJMZWZ0IjowLjAsIlJpZ2h0IjowLjAsIkJvdHRvbSI6MC4wfSwiUGFkZGluZyI6eyIkaWQiOiIxOTM1IiwiVG9wIjowLjAsIkxlZnQiOjAuMCwiUmlnaHQiOjAuMCwiQm90dG9tIjowLjB9LCJCYWNrZ3JvdW5kIjp7IiRpZCI6IjE5MzYiLCJDb2xvciI6eyIkaWQiOiIxOTM3IiwiQSI6MTUzLCJSIjowLCJHIjowLCJCIjowfX0sIklzVmlzaWJsZSI6dHJ1ZSwiV2lkdGgiOjAuMCwiSGVpZ2h0IjowLjAsIkJvcmRlclN0eWxlIjpudWxsLCJQYXJlbnRTdHlsZSI6bnVsbH0sIk1hcmdpbiI6eyIkaWQiOiIxOTM4IiwiVG9wIjowLjAsIkxlZnQiOjAuMCwiUmlnaHQiOjAuMCwiQm90dG9tIjowLjB9LCJQYWRkaW5nIjp7IiRpZCI6IjE5MzkiLCJUb3AiOjAuMCwiTGVmdCI6MC4wLCJSaWdodCI6MC4wLCJCb3R0b20iOjAuMH0sIkJhY2tncm91bmQiOm51bGwsIklzVmlzaWJsZSI6dHJ1ZSwiV2lkdGgiOjAuMCwiSGVpZ2h0IjowLjAsIkJvcmRlclN0eWxlIjpudWxsLCJQYXJlbnRTdHlsZSI6bnVsbH0sIlNoYXBlU3R5bGUiOnsiJGlkIjoiMTk0MCIsIk1hcmdpbiI6eyIkaWQiOiIxOTQxIiwiVG9wIjowLjAsIkxlZnQiOjQuMCwiUmlnaHQiOjQuMCwiQm90dG9tIjowLjB9LCJQYWRkaW5nIjp7IiRpZCI6IjE5NDIiLCJUb3AiOjAuMCwiTGVmdCI6MC4wLCJSaWdodCI6MC4wLCJCb3R0b20iOjAuMH0sIkJhY2tncm91bmQiOnsiJGlkIjoiMTk0MyIsIkNvbG9yIjp7IiRpZCI6IjE5NDQiLCJBIjoyNTUsIlIiOjI1LCJHIjoxMDcsIkIiOjM2fX0sIklzVmlzaWJsZSI6dHJ1ZSwiV2lkdGgiOjAuMCwiSGVpZ2h0IjoxMC4wLCJCb3JkZXJTdHlsZSI6eyIkaWQiOiIxOTQ1IiwiTGluZUNvbG9yIjp7IiRpZCI6IjE5NDYiLCIkdHlwZSI6Ik5MUkUuQ29tbW9uLkRvbS5Tb2xpZENvbG9yQnJ1c2gsIE5MUkUuQ29tbW9uIiwiQ29sb3IiOnsiJGlkIjoiMTk0NyIsIkEiOjI1NSwiUiI6MjM0LCJHIjoyMiwiQiI6MzB9fSwiTGluZVdlaWdodCI6MC4wLCJMaW5lVHlwZSI6MCwiUGFyZW50U3R5bGUiOm51bGx9LCJQYXJlbnRTdHlsZSI6bnVsbH0sIlRpdGxlU3R5bGUiOnsiJGlkIjoiMTk0OCIsIkZvbnRTZXR0aW5ncyI6eyIkaWQiOiIxOTQ5IiwiRm9udFNpemUiOjExLCJGb250TmFtZSI6IkNhbGlicmkiLCJJc0JvbGQiOmZhbHNlLCJJc0l0YWxpYyI6ZmFsc2UsIklzVW5kZXJsaW5lZCI6ZmFsc2UsIlBhcmVudFN0eWxlIjpudWxsfSwiQXV0b1NpemUiOjAsIkZvcmVncm91bmQiOnsiJGlkIjoiMTk1MCIsIkNvbG9yIjp7IiRpZCI6IjE5NTEiLCJBIjoyNTUsIlIiOjAsIkciOjAsIkIiOjB9fSwiTWF4V2lkdGgiOjcyMC4wLCJNYXhIZWlnaHQiOiJJbmZpbml0eSIsIlNtYXJ0Rm9yZWdyb3VuZElzQWN0aXZlIjpmYWxzZSwiSG9yaXpvbnRhbEFsaWdubWVudCI6MCwiVmVydGljYWxBbGlnbm1lbnQiOjEsIlNtYXJ0Rm9yZWdyb3VuZCI6bnVsbCwiQmFja2dyb3VuZEZpbGxUeXBlIjowLCJNYXJnaW4iOnsiJGlkIjoiMTk1MiIsIlRvcCI6MC4wLCJMZWZ0IjowLjAsIlJpZ2h0IjowLjAsIkJvdHRvbSI6MC4wfSwiUGFkZGluZyI6eyIkaWQiOiIxOTUzIiwiVG9wIjowLjAsIkxlZnQiOjAuMCwiUmlnaHQiOjAuMCwiQm90dG9tIjowLjB9LCJCYWNrZ3JvdW5kIjp7IiRpZCI6IjE5NTQiLCJDb2xvciI6eyIkaWQiOiIxOTU1IiwiQSI6MCwiUiI6MjU1LCJHIjoyNTUsIkIiOjI1NX19LCJJc1Zpc2libGUiOnRydWUsIldpZHRoIjowLjAsIkhlaWdodCI6MC4wLCJCb3JkZXJTdHlsZSI6eyIkaWQiOiIxOTU2IiwiTGluZUNvbG9yIjpudWxsLCJMaW5lV2VpZ2h0IjowLjAsIkxpbmVUeXBlIjowLCJQYXJlbnRTdHlsZSI6bnVsbH0sIlBhcmVudFN0eWxlIjpudWxsfSwiRGF0ZVN0eWxlIjp7IiRpZCI6IjE5NTciLCJGb250U2V0dGluZ3MiOnsiJGlkIjoiMTk1OCIsIkZvbnRTaXplIjoxMCwiRm9udE5hbWUiOiJDYWxpYnJpIiwiSXNCb2xkIjpmYWxzZSwiSXNJdGFsaWMiOmZhbHNlLCJJc1VuZGVybGluZWQiOmZhbHNlLCJQYXJlbnRTdHlsZSI6bnVsbH0sIkF1dG9TaXplIjowLCJGb3JlZ3JvdW5kIjp7IiRpZCI6IjE5NTkiLCJDb2xvciI6eyIkaWQiOiIxOTYwIiwiQSI6MjU1LCJSIjoxNCwiRyI6NDAsIkIiOjY1fX0sIk1heFdpZHRoIjoyMDAuMCwiTWF4SGVpZ2h0IjoiSW5maW5pdHkiLCJTbWFydEZvcmVncm91bmRJc0FjdGl2ZSI6ZmFsc2UsIkhvcml6b250YWxBbGlnbm1lbnQiOjIsIlZlcnRpY2FsQWxpZ25tZW50IjoxLCJTbWFydEZvcmVncm91bmQiOm51bGwsIkJhY2tncm91bmRGaWxsVHlwZSI6MCwiTWFyZ2luIjp7IiRpZCI6IjE5NjEiLCJUb3AiOjAuMCwiTGVmdCI6MC4wLCJSaWdodCI6MC4wLCJCb3R0b20iOjAuMH0sIlBhZGRpbmciOnsiJGlkIjoiMTk2MiIsIlRvcCI6MC4wLCJMZWZ0IjowLjAsIlJpZ2h0IjowLjAsIkJvdHRvbSI6MC4wfSwiQmFja2dyb3VuZCI6eyIkaWQiOiIxOTYzIiwiQ29sb3IiOnsiJGlkIjoiMTk2NCIsIkEiOjAsIlIiOjI1NSwiRyI6MjU1LCJCIjoyNTV9fSwiSXNWaXNpYmxlIjp0cnVlLCJXaWR0aCI6MC4wLCJIZWlnaHQiOjAuMCwiQm9yZGVyU3R5bGUiOnsiJGlkIjoiMTk2NSIsIkxpbmVDb2xvciI6bnVsbCwiTGluZVdlaWdodCI6MC4wLCJMaW5lVHlwZSI6MCwiUGFyZW50U3R5bGUiOm51bGx9LCJQYXJlbnRTdHlsZSI6bnVsbH0sIkRhdGVGb3JtYXQiOnsiJGlkIjoiMTk2NiIsIkZvcm1hdFN0cmluZyI6Ik1NTSB5eXl5IiwiU2VwYXJhdG9yIjoiLyIsIlVzZUludGVybmF0aW9uYWxEYXRlRm9ybWF0IjpmYWxzZSwiRGF0ZUlzVmlzaWJsZSI6dHJ1ZSwiVGltZUlzVmlzaWJsZSI6ZmFsc2UsIkhvdXJEaWdpdHMiOjEsIkFtUG1EZXNpZ25hdG9yIjoyLCJUcmltMDBNaW51dGVzIjpmYWxzZSwiTGFzdEtub3duVmlzaWJpbGl0eVN0YXRlIjpudWxsfSwiV2Vla051bWJlcmluZyI6eyIkaWQiOiIxOTY3IiwiRm9ybWF0IjowLCJJc1Zpc2libGUiOmZhbHNlLCJMYXN0S25vd25WaXNpYmlsaXR5U3RhdGUiOmZhbHNlfSwiSXNWaXNpYmxlIjp0cnVlLCJWYXJpYW5jZVN0eWxlIjp7IiRpZCI6IjE5NjgiLCJUZXh0U3R5bGUiOnsiJGlkIjoiMTk2OSIsIkZvbnRTZXR0aW5ncyI6eyIkaWQiOiIxOTcwIiwiRm9udFNpemUiOjExLCJGb250TmFtZSI6IkNhbGlicmkiLCJJc0JvbGQiOmZhbHNlLCJJc0l0YWxpYyI6ZmFsc2UsIklzVW5kZXJsaW5lZCI6ZmFsc2UsIlBhcmVudFN0eWxlIjpudWxsfSwiQXV0b1NpemUiOjAsIkZvcmVncm91bmQiOnsiJGlkIjoiMTk3MSIsIkNvbG9yIjp7IiRpZCI6IjE5NzI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MTk3MyIsIlRvcCI6MC4wLCJMZWZ0IjowLjAsIlJpZ2h0IjowLjAsIkJvdHRvbSI6MC4wfSwiUGFkZGluZyI6eyIkaWQiOiIxOTc0IiwiVG9wIjowLjAsIkxlZnQiOjAuMCwiUmlnaHQiOjAuMCwiQm90dG9tIjowLjB9LCJCYWNrZ3JvdW5kIjp7IiRpZCI6IjE5NzUiLCJDb2xvciI6eyIkaWQiOiIxOTc2IiwiQSI6MCwiUiI6MCwiRyI6MCwiQiI6MH19LCJJc1Zpc2libGUiOnRydWUsIldpZHRoIjowLjAsIkhlaWdodCI6MC4wLCJCb3JkZXJTdHlsZSI6eyIkaWQiOiIxOTc3IiwiTGluZUNvbG9yIjpudWxsLCJMaW5lV2VpZ2h0IjowLjAsIkxpbmVUeXBlIjowLCJQYXJlbnRTdHlsZSI6bnVsbH0sIlBhcmVudFN0eWxlIjpudWxsfSwiUGFyZW50U3R5bGUiOm51bGx9LCJQYXJlbnRTdHlsZSI6bnVsbH0sIkluZGV4IjoyMSwiU21hcnREdXJhdGlvbkFjdGl2YXRlZCI6ZmFsc2UsIkRhdGVGb3JtYXQiOnsiJHJlZiI6IjE5NjYifSwiV2Vla051bWJlcmluZyI6eyIkaWQiOiIxOTc4IiwiRm9ybWF0IjowLCJJc1Zpc2libGUiOmZhbHNlLCJMYXN0S25vd25WaXNpYmlsaXR5U3RhdGUiOmZhbHNlfSwiQmFzZWxpbmVEYXRhIjp7IiRpZCI6IjE5NzkiLCJTdGFydERhdGUiOiIyMDI2LTAzLTAyVDAwOjAwOjAwIiwiRW5kRGF0ZSI6IjIwMjYtMDUtMDZUMjM6NTk6MDAifSwiSWQiOiJkZGEzNDYzZS01MDg1LTQ2MDQtODk1Ny1lNmQ5MzVlNzkzNWIiLCJJbXBvcnRJZCI6bnVsbCwiVGl0bGUiOiJPc2NpbGxhdGlvbiBvZiBSQzogRGVzaWduIHBoYXNlIChMTEIpIiwiTm90ZSI6bnVsbCwiSHlwZXJsaW5rIjp7IiRpZCI6IjE5ODAiLCJBZGRyZXNzIjoiIiwiU3ViQWRkcmVzcyI6IiJ9LCJJc0NoYW5nZWQiOmZhbHNlLCJJc05ldyI6ZmFsc2V9fV0sIl9taWxlc3RvbmVzIjpbXSwiSWQiOiIwMDAwMDAwMC0wMDAwLTAwMDAtMDAwMC0wMDAwMDAwMDAwMDAiLCJJc1NpbmdsZUl0ZW1Sb3ciOnRydWV9LHsiJGlkIjoiMTk4MSIsIl90YXNrcyI6W3siJGlkIjoiMTk4MiIsIl9hdHRhY2hlZE1pbGVzdG9uZXMiOltdLCJUYXNrRGVmaW5pdGlvbiI6eyIkaWQiOiIxOTgzIiwiR3JvdXBOYW1lIjpudWxsLCJTdGFydERhdGUiOiIyMDI2LTA1LTA3VDAwOjAwOjAwWiIsIkVuZERhdGUiOiIyMDI2LTA5LTE0VDIzOjU5OjAwWiIsIlBlcmNlbnRhZ2VDb21wbGV0ZSI6bnVsbCwiU3R5bGUiOnsiJGlkIjoiMTk4NCIsIlNoYXBlIjoxLCJTaGFwZVRoaWNrbmVzcyI6MCwiRHVyYXRpb25Gb3JtYXQiOjAsIkluY2x1ZGVOb25Xb3JraW5nRGF5c0luRHVyYXRpb24iOmZhbHNlLCJQZXJjZW50YWdlQ29tcGxldGVTdHlsZSI6eyIkaWQiOiIxOTg1IiwiRm9udFNldHRpbmdzIjp7IiRpZCI6IjE5ODYiLCJGb250U2l6ZSI6MTAsIkZvbnROYW1lIjoiQ2FsaWJyaSIsIklzQm9sZCI6ZmFsc2UsIklzSXRhbGljIjpmYWxzZSwiSXNVbmRlcmxpbmVkIjpmYWxzZSwiUGFyZW50U3R5bGUiOm51bGx9LCJBdXRvU2l6ZSI6MCwiRm9yZWdyb3VuZCI6eyIkaWQiOiIxOTg3IiwiQ29sb3IiOnsiJGlkIjoiMTk4OCIsIkEiOjI1NSwiUiI6MjMyLCJHIjoyMzIsIkIiOjIzMn19LCJNYXhXaWR0aCI6MjAwLjAsIk1heEhlaWdodCI6IkluZmluaXR5IiwiU21hcnRGb3JlZ3JvdW5kSXNBY3RpdmUiOmZhbHNlLCJIb3Jpem9udGFsQWxpZ25tZW50IjoxLCJWZXJ0aWNhbEFsaWdubWVudCI6MSwiU21hcnRGb3JlZ3JvdW5kIjpudWxsLCJCYWNrZ3JvdW5kRmlsbFR5cGUiOjAsIk1hcmdpbiI6eyIkaWQiOiIxOTg5IiwiVG9wIjowLjAsIkxlZnQiOjAuMCwiUmlnaHQiOjAuMCwiQm90dG9tIjowLjB9LCJQYWRkaW5nIjp7IiRpZCI6IjE5OTAiLCJUb3AiOjAuMCwiTGVmdCI6MC4wLCJSaWdodCI6MC4wLCJCb3R0b20iOjAuMH0sIkJhY2tncm91bmQiOnsiJGlkIjoiMTk5MSIsIkNvbG9yIjp7IiRpZCI6IjE5OTIiLCJBIjo4OSwiUiI6MCwiRyI6MCwiQiI6MH19LCJJc1Zpc2libGUiOnRydWUsIldpZHRoIjowLjAsIkhlaWdodCI6MC4wLCJCb3JkZXJTdHlsZSI6eyIkaWQiOiIxOTkzIiwiTGluZUNvbG9yIjpudWxsLCJMaW5lV2VpZ2h0IjowLjAsIkxpbmVUeXBlIjowLCJQYXJlbnRTdHlsZSI6bnVsbH0sIlBhcmVudFN0eWxlIjpudWxsfSwiRHVyYXRpb25TdHlsZSI6eyIkaWQiOiIxOTk0IiwiRm9udFNldHRpbmdzIjp7IiRpZCI6IjE5OTUiLCJGb250U2l6ZSI6MTAsIkZvbnROYW1lIjoiQ2FsaWJyaSIsIklzQm9sZCI6ZmFsc2UsIklzSXRhbGljIjpmYWxzZSwiSXNVbmRlcmxpbmVkIjpmYWxzZSwiUGFyZW50U3R5bGUiOm51bGx9LCJBdXRvU2l6ZSI6MCwiRm9yZWdyb3VuZCI6eyIkaWQiOiIxOTk2IiwiQ29sb3IiOnsiJGlkIjoiMTk5NyIsIkEiOjI1NSwiUiI6MjM3LCJHIjoxMjUsIkIiOjQ5fX0sIk1heFdpZHRoIjoyMDAuMCwiTWF4SGVpZ2h0IjoiSW5maW5pdHkiLCJTbWFydEZvcmVncm91bmRJc0FjdGl2ZSI6ZmFsc2UsIkhvcml6b250YWxBbGlnbm1lbnQiOjAsIlZlcnRpY2FsQWxpZ25tZW50IjoxLCJTbWFydEZvcmVncm91bmQiOm51bGwsIkJhY2tncm91bmRGaWxsVHlwZSI6MCwiTWFyZ2luIjp7IiRpZCI6IjE5OTgiLCJUb3AiOjAuMCwiTGVmdCI6MC4wLCJSaWdodCI6MC4wLCJCb3R0b20iOjAuMH0sIlBhZGRpbmciOnsiJGlkIjoiMTk5OSIsIlRvcCI6MC4wLCJMZWZ0IjowLjAsIlJpZ2h0IjowLjAsIkJvdHRvbSI6MC4wfSwiQmFja2dyb3VuZCI6eyIkaWQiOiIyMDAwIiwiQ29sb3IiOnsiJGlkIjoiMjAwMSIsIkEiOjI1NSwiUiI6MjM3LCJHIjoxMjUsIkIiOjQ5fX0sIklzVmlzaWJsZSI6dHJ1ZSwiV2lkdGgiOjAuMCwiSGVpZ2h0IjowLjAsIkJvcmRlclN0eWxlIjp7IiRpZCI6IjIwMDIiLCJMaW5lQ29sb3IiOm51bGwsIkxpbmVXZWlnaHQiOjAuMCwiTGluZVR5cGUiOjAsIlBhcmVudFN0eWxlIjpudWxsfSwiUGFyZW50U3R5bGUiOm51bGx9LCJIb3Jpem9udGFsQ29ubmVjdG9yU3R5bGUiOnsiJGlkIjoiMjAwMyIsIkxpbmVDb2xvciI6eyIkaWQiOiIyMDA0IiwiJHR5cGUiOiJOTFJFLkNvbW1vbi5Eb20uU29saWRDb2xvckJydXNoLCBOTFJFLkNvbW1vbiIsIkNvbG9yIjp7IiRpZCI6IjIwMDUiLCJBIjoyNTUsIlIiOjAsIkciOjAsIkIiOjB9fSwiTGluZVdlaWdodCI6MC4wLCJMaW5lVHlwZSI6MCwiUGFyZW50U3R5bGUiOm51bGx9LCJWZXJ0aWNhbENvbm5lY3RvclN0eWxlIjp7IiRpZCI6IjIwMDYiLCJMaW5lQ29sb3IiOnsiJGlkIjoiMjAwNyIsIiR0eXBlIjoiTkxSRS5Db21tb24uRG9tLlNvbGlkQ29sb3JCcnVzaCwgTkxSRS5Db21tb24iLCJDb2xvciI6eyIkaWQiOiIyMDA4IiwiQSI6MjU1LCJSIjowLCJHIjowLCJCIjowfX0sIkxpbmVXZWlnaHQiOjAuMCwiTGluZVR5cGUiOjAsIlBhcmVudFN0eWxlIjpudWxsfSwiTWFyZ2luIjpudWxsLCJTdGFydERhdGVQb3NpdGlvbiI6MywiRW5kRGF0ZVBvc2l0aW9uIjozLCJEYXRlSXNWaXNpYmxlIjp0cnVlLCJUaXRsZVBvc2l0aW9uIjo0LCJEdXJhdGlvblBvc2l0aW9uIjo2LCJQZXJjZW50YWdlQ29tcGxldGVkUG9zaXRpb24iOjIsIlZhcmlhbmNlUG9zaXRpb24iOjYsIlNwYWNpbmciOjMsIklzQmVsb3dUaW1lYmFuZCI6dHJ1ZSwiUGVyY2VudGFnZUNvbXBsZXRlU2hhcGVPcGFjaXR5IjozNSwiQmFzZWxpbmVTdHlsZSI6eyIkaWQiOiIyMDA5IiwiU2hhcGVTdHlsZSI6eyIkaWQiOiIyMDEwIiwiTWFyZ2luIjp7IiRpZCI6IjIwMTEiLCJUb3AiOjAuMCwiTGVmdCI6MC4wLCJSaWdodCI6MC4wLCJCb3R0b20iOjAuMH0sIlBhZGRpbmciOnsiJGlkIjoiMjAxMiIsIlRvcCI6MC4wLCJMZWZ0IjowLjAsIlJpZ2h0IjowLjAsIkJvdHRvbSI6MC4wfSwiQmFja2dyb3VuZCI6eyIkaWQiOiIyMDEzIiwiQ29sb3IiOnsiJGlkIjoiMjAxNCIsIkEiOjE1MywiUiI6MCwiRyI6MCwiQiI6MH19LCJJc1Zpc2libGUiOnRydWUsIldpZHRoIjowLjAsIkhlaWdodCI6MC4wLCJCb3JkZXJTdHlsZSI6bnVsbCwiUGFyZW50U3R5bGUiOm51bGx9LCJNYXJnaW4iOnsiJGlkIjoiMjAxNSIsIlRvcCI6MC4wLCJMZWZ0IjowLjAsIlJpZ2h0IjowLjAsIkJvdHRvbSI6MC4wfSwiUGFkZGluZyI6eyIkaWQiOiIyMDE2IiwiVG9wIjowLjAsIkxlZnQiOjAuMCwiUmlnaHQiOjAuMCwiQm90dG9tIjowLjB9LCJCYWNrZ3JvdW5kIjpudWxsLCJJc1Zpc2libGUiOnRydWUsIldpZHRoIjowLjAsIkhlaWdodCI6MC4wLCJCb3JkZXJTdHlsZSI6bnVsbCwiUGFyZW50U3R5bGUiOm51bGx9LCJTaGFwZVN0eWxlIjp7IiRpZCI6IjIwMTciLCJNYXJnaW4iOnsiJGlkIjoiMjAxOCIsIlRvcCI6MC4wLCJMZWZ0Ijo0LjAsIlJpZ2h0Ijo0LjAsIkJvdHRvbSI6MC4wfSwiUGFkZGluZyI6eyIkaWQiOiIyMDE5IiwiVG9wIjowLjAsIkxlZnQiOjAuMCwiUmlnaHQiOjAuMCwiQm90dG9tIjowLjB9LCJCYWNrZ3JvdW5kIjp7IiRpZCI6IjIwMjAiLCJDb2xvciI6eyIkaWQiOiIyMDIxIiwiQSI6MjU1LCJSIjoyNSwiRyI6MTA3LCJCIjozNn19LCJJc1Zpc2libGUiOnRydWUsIldpZHRoIjowLjAsIkhlaWdodCI6MTAuMCwiQm9yZGVyU3R5bGUiOnsiJGlkIjoiMjAyMiIsIkxpbmVDb2xvciI6eyIkaWQiOiIyMDIzIiwiJHR5cGUiOiJOTFJFLkNvbW1vbi5Eb20uU29saWRDb2xvckJydXNoLCBOTFJFLkNvbW1vbiIsIkNvbG9yIjp7IiRpZCI6IjIwMjQiLCJBIjoyNTUsIlIiOjIzNCwiRyI6MjIsIkIiOjMwfX0sIkxpbmVXZWlnaHQiOjAuMCwiTGluZVR5cGUiOjAsIlBhcmVudFN0eWxlIjpudWxsfSwiUGFyZW50U3R5bGUiOm51bGx9LCJUaXRsZVN0eWxlIjp7IiRpZCI6IjIwMjUiLCJGb250U2V0dGluZ3MiOnsiJGlkIjoiMjAyNiIsIkZvbnRTaXplIjoxMSwiRm9udE5hbWUiOiJDYWxpYnJpIiwiSXNCb2xkIjpmYWxzZSwiSXNJdGFsaWMiOmZhbHNlLCJJc1VuZGVybGluZWQiOmZhbHNlLCJQYXJlbnRTdHlsZSI6bnVsbH0sIkF1dG9TaXplIjowLCJGb3JlZ3JvdW5kIjp7IiRpZCI6IjIwMjciLCJDb2xvciI6eyIkaWQiOiIyMDI4IiwiQSI6MjU1LCJSIjowLCJHIjowLCJCIjowfX0sIk1heFdpZHRoIjo3MjAuMCwiTWF4SGVpZ2h0IjoiSW5maW5pdHkiLCJTbWFydEZvcmVncm91bmRJc0FjdGl2ZSI6ZmFsc2UsIkhvcml6b250YWxBbGlnbm1lbnQiOjAsIlZlcnRpY2FsQWxpZ25tZW50IjoxLCJTbWFydEZvcmVncm91bmQiOm51bGwsIkJhY2tncm91bmRGaWxsVHlwZSI6MCwiTWFyZ2luIjp7IiRpZCI6IjIwMjkiLCJUb3AiOjAuMCwiTGVmdCI6MC4wLCJSaWdodCI6MC4wLCJCb3R0b20iOjAuMH0sIlBhZGRpbmciOnsiJGlkIjoiMjAzMCIsIlRvcCI6MC4wLCJMZWZ0IjowLjAsIlJpZ2h0IjowLjAsIkJvdHRvbSI6MC4wfSwiQmFja2dyb3VuZCI6eyIkaWQiOiIyMDMxIiwiQ29sb3IiOnsiJGlkIjoiMjAzMiIsIkEiOjAsIlIiOjI1NSwiRyI6MjU1LCJCIjoyNTV9fSwiSXNWaXNpYmxlIjp0cnVlLCJXaWR0aCI6MC4wLCJIZWlnaHQiOjAuMCwiQm9yZGVyU3R5bGUiOnsiJGlkIjoiMjAzMyIsIkxpbmVDb2xvciI6bnVsbCwiTGluZVdlaWdodCI6MC4wLCJMaW5lVHlwZSI6MCwiUGFyZW50U3R5bGUiOm51bGx9LCJQYXJlbnRTdHlsZSI6bnVsbH0sIkRhdGVTdHlsZSI6eyIkaWQiOiIyMDM0IiwiRm9udFNldHRpbmdzIjp7IiRpZCI6IjIwMzUiLCJGb250U2l6ZSI6MTAsIkZvbnROYW1lIjoiQ2FsaWJyaSIsIklzQm9sZCI6ZmFsc2UsIklzSXRhbGljIjpmYWxzZSwiSXNVbmRlcmxpbmVkIjpmYWxzZSwiUGFyZW50U3R5bGUiOm51bGx9LCJBdXRvU2l6ZSI6MCwiRm9yZWdyb3VuZCI6eyIkaWQiOiIyMDM2IiwiQ29sb3IiOnsiJGlkIjoiMjAzNyIsIkEiOjI1NSwiUiI6MTQsIkciOjQwLCJCIjo2NX19LCJNYXhXaWR0aCI6MjAwLjAsIk1heEhlaWdodCI6IkluZmluaXR5IiwiU21hcnRGb3JlZ3JvdW5kSXNBY3RpdmUiOmZhbHNlLCJIb3Jpem9udGFsQWxpZ25tZW50IjoyLCJWZXJ0aWNhbEFsaWdubWVudCI6MSwiU21hcnRGb3JlZ3JvdW5kIjpudWxsLCJCYWNrZ3JvdW5kRmlsbFR5cGUiOjAsIk1hcmdpbiI6eyIkaWQiOiIyMDM4IiwiVG9wIjowLjAsIkxlZnQiOjAuMCwiUmlnaHQiOjAuMCwiQm90dG9tIjowLjB9LCJQYWRkaW5nIjp7IiRpZCI6IjIwMzkiLCJUb3AiOjAuMCwiTGVmdCI6MC4wLCJSaWdodCI6MC4wLCJCb3R0b20iOjAuMH0sIkJhY2tncm91bmQiOnsiJGlkIjoiMjA0MCIsIkNvbG9yIjp7IiRpZCI6IjIwNDEiLCJBIjowLCJSIjoyNTUsIkciOjI1NSwiQiI6MjU1fX0sIklzVmlzaWJsZSI6dHJ1ZSwiV2lkdGgiOjAuMCwiSGVpZ2h0IjowLjAsIkJvcmRlclN0eWxlIjp7IiRpZCI6IjIwNDIiLCJMaW5lQ29sb3IiOm51bGwsIkxpbmVXZWlnaHQiOjAuMCwiTGluZVR5cGUiOjAsIlBhcmVudFN0eWxlIjpudWxsfSwiUGFyZW50U3R5bGUiOm51bGx9LCJEYXRlRm9ybWF0Ijp7IiRpZCI6IjIwNDMiLCJGb3JtYXRTdHJpbmciOiJNTU0geXl5eSIsIlNlcGFyYXRvciI6Ii8iLCJVc2VJbnRlcm5hdGlvbmFsRGF0ZUZvcm1hdCI6ZmFsc2UsIkRhdGVJc1Zpc2libGUiOnRydWUsIlRpbWVJc1Zpc2libGUiOmZhbHNlLCJIb3VyRGlnaXRzIjoxLCJBbVBtRGVzaWduYXRvciI6MiwiVHJpbTAwTWludXRlcyI6ZmFsc2UsIkxhc3RLbm93blZpc2liaWxpdHlTdGF0ZSI6bnVsbH0sIldlZWtOdW1iZXJpbmciOnsiJGlkIjoiMjA0NCIsIkZvcm1hdCI6MCwiSXNWaXNpYmxlIjpmYWxzZSwiTGFzdEtub3duVmlzaWJpbGl0eVN0YXRlIjpmYWxzZX0sIklzVmlzaWJsZSI6dHJ1ZSwiVmFyaWFuY2VTdHlsZSI6eyIkaWQiOiIyMDQ1IiwiVGV4dFN0eWxlIjp7IiRpZCI6IjIwNDYiLCJGb250U2V0dGluZ3MiOnsiJGlkIjoiMjA0NyIsIkZvbnRTaXplIjoxMSwiRm9udE5hbWUiOiJDYWxpYnJpIiwiSXNCb2xkIjpmYWxzZSwiSXNJdGFsaWMiOmZhbHNlLCJJc1VuZGVybGluZWQiOmZhbHNlLCJQYXJlbnRTdHlsZSI6bnVsbH0sIkF1dG9TaXplIjowLCJGb3JlZ3JvdW5kIjp7IiRpZCI6IjIwNDgiLCJDb2xvciI6eyIkaWQiOiIyMDQ5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IwNTAiLCJUb3AiOjAuMCwiTGVmdCI6MC4wLCJSaWdodCI6MC4wLCJCb3R0b20iOjAuMH0sIlBhZGRpbmciOnsiJGlkIjoiMjA1MSIsIlRvcCI6MC4wLCJMZWZ0IjowLjAsIlJpZ2h0IjowLjAsIkJvdHRvbSI6MC4wfSwiQmFja2dyb3VuZCI6eyIkaWQiOiIyMDUyIiwiQ29sb3IiOnsiJGlkIjoiMjA1MyIsIkEiOjAsIlIiOjAsIkciOjAsIkIiOjB9fSwiSXNWaXNpYmxlIjp0cnVlLCJXaWR0aCI6MC4wLCJIZWlnaHQiOjAuMCwiQm9yZGVyU3R5bGUiOnsiJGlkIjoiMjA1NCIsIkxpbmVDb2xvciI6bnVsbCwiTGluZVdlaWdodCI6MC4wLCJMaW5lVHlwZSI6MCwiUGFyZW50U3R5bGUiOm51bGx9LCJQYXJlbnRTdHlsZSI6bnVsbH0sIlBhcmVudFN0eWxlIjpudWxsfSwiUGFyZW50U3R5bGUiOm51bGx9LCJJbmRleCI6MjIsIlNtYXJ0RHVyYXRpb25BY3RpdmF0ZWQiOmZhbHNlLCJEYXRlRm9ybWF0Ijp7IiRyZWYiOiIyMDQzIn0sIldlZWtOdW1iZXJpbmciOnsiJGlkIjoiMjA1NSIsIkZvcm1hdCI6MCwiSXNWaXNpYmxlIjpmYWxzZSwiTGFzdEtub3duVmlzaWJpbGl0eVN0YXRlIjpmYWxzZX0sIkJhc2VsaW5lRGF0YSI6eyIkaWQiOiIyMDU2IiwiU3RhcnREYXRlIjoiMjAyNi0wNS0wN1QwMDowMDowMCIsIkVuZERhdGUiOiIyMDI2LTA5LTE0VDIzOjU5OjAwIn0sIklkIjoiOGRkMmY0NzAtMTU1Yy00MDk2LTg4MzktMTUzODk0YWZiMDRhIiwiSW1wb3J0SWQiOm51bGwsIlRpdGxlIjoiT3NjaWxsYXRpb24gb2YgUkM6IE1hbnVmYWN0dXJpbmcgcGhhc2UgKExMQikiLCJOb3RlIjpudWxsLCJIeXBlcmxpbmsiOnsiJGlkIjoiMjA1NyIsIkFkZHJlc3MiOiIiLCJTdWJBZGRyZXNzIjoiIn0sIklzQ2hhbmdlZCI6ZmFsc2UsIklzTmV3IjpmYWxzZX19XSwiX21pbGVzdG9uZXMiOltdLCJJZCI6IjAwMDAwMDAwLTAwMDAtMDAwMC0wMDAwLTAwMDAwMDAwMDAwMCIsIklzU2luZ2xlSXRlbVJvdyI6dHJ1ZX0seyIkaWQiOiIyMDU4IiwiX3Rhc2tzIjpbeyIkaWQiOiIyMDU5IiwiX2F0dGFjaGVkTWlsZXN0b25lcyI6W10sIlRhc2tEZWZpbml0aW9uIjp7IiRpZCI6IjIwNjAiLCJHcm91cE5hbWUiOm51bGwsIlN0YXJ0RGF0ZSI6IjIwMjYtMDktMTVUMDA6MDA6MDBaIiwiRW5kRGF0ZSI6IjIwMjYtMTEtMTlUMjM6NTk6MDBaIiwiUGVyY2VudGFnZUNvbXBsZXRlIjpudWxsLCJTdHlsZSI6eyIkaWQiOiIyMDYxIiwiU2hhcGUiOjEsIlNoYXBlVGhpY2tuZXNzIjowLCJEdXJhdGlvbkZvcm1hdCI6MCwiSW5jbHVkZU5vbldvcmtpbmdEYXlzSW5EdXJhdGlvbiI6ZmFsc2UsIlBlcmNlbnRhZ2VDb21wbGV0ZVN0eWxlIjp7IiRpZCI6IjIwNjIiLCJGb250U2V0dGluZ3MiOnsiJGlkIjoiMjA2MyIsIkZvbnRTaXplIjoxMCwiRm9udE5hbWUiOiJDYWxpYnJpIiwiSXNCb2xkIjpmYWxzZSwiSXNJdGFsaWMiOmZhbHNlLCJJc1VuZGVybGluZWQiOmZhbHNlLCJQYXJlbnRTdHlsZSI6bnVsbH0sIkF1dG9TaXplIjowLCJGb3JlZ3JvdW5kIjp7IiRpZCI6IjIwNjQiLCJDb2xvciI6eyIkaWQiOiIyMDY1IiwiQSI6MjU1LCJSIjoyMzIsIkciOjIzMiwiQiI6MjMyfX0sIk1heFdpZHRoIjoyMDAuMCwiTWF4SGVpZ2h0IjoiSW5maW5pdHkiLCJTbWFydEZvcmVncm91bmRJc0FjdGl2ZSI6ZmFsc2UsIkhvcml6b250YWxBbGlnbm1lbnQiOjEsIlZlcnRpY2FsQWxpZ25tZW50IjoxLCJTbWFydEZvcmVncm91bmQiOm51bGwsIkJhY2tncm91bmRGaWxsVHlwZSI6MCwiTWFyZ2luIjp7IiRpZCI6IjIwNjYiLCJUb3AiOjAuMCwiTGVmdCI6MC4wLCJSaWdodCI6MC4wLCJCb3R0b20iOjAuMH0sIlBhZGRpbmciOnsiJGlkIjoiMjA2NyIsIlRvcCI6MC4wLCJMZWZ0IjowLjAsIlJpZ2h0IjowLjAsIkJvdHRvbSI6MC4wfSwiQmFja2dyb3VuZCI6eyIkaWQiOiIyMDY4IiwiQ29sb3IiOnsiJGlkIjoiMjA2OSIsIkEiOjg5LCJSIjowLCJHIjowLCJCIjowfX0sIklzVmlzaWJsZSI6dHJ1ZSwiV2lkdGgiOjAuMCwiSGVpZ2h0IjowLjAsIkJvcmRlclN0eWxlIjp7IiRpZCI6IjIwNzAiLCJMaW5lQ29sb3IiOm51bGwsIkxpbmVXZWlnaHQiOjAuMCwiTGluZVR5cGUiOjAsIlBhcmVudFN0eWxlIjpudWxsfSwiUGFyZW50U3R5bGUiOm51bGx9LCJEdXJhdGlvblN0eWxlIjp7IiRpZCI6IjIwNzEiLCJGb250U2V0dGluZ3MiOnsiJGlkIjoiMjA3MiIsIkZvbnRTaXplIjoxMCwiRm9udE5hbWUiOiJDYWxpYnJpIiwiSXNCb2xkIjpmYWxzZSwiSXNJdGFsaWMiOmZhbHNlLCJJc1VuZGVybGluZWQiOmZhbHNlLCJQYXJlbnRTdHlsZSI6bnVsbH0sIkF1dG9TaXplIjowLCJGb3JlZ3JvdW5kIjp7IiRpZCI6IjIwNzMiLCJDb2xvciI6eyIkaWQiOiIyMDc0IiwiQSI6MjU1LCJSIjoyMzcsIkciOjEyNSwiQiI6NDl9fSwiTWF4V2lkdGgiOjIwMC4wLCJNYXhIZWlnaHQiOiJJbmZpbml0eSIsIlNtYXJ0Rm9yZWdyb3VuZElzQWN0aXZlIjpmYWxzZSwiSG9yaXpvbnRhbEFsaWdubWVudCI6MCwiVmVydGljYWxBbGlnbm1lbnQiOjEsIlNtYXJ0Rm9yZWdyb3VuZCI6bnVsbCwiQmFja2dyb3VuZEZpbGxUeXBlIjowLCJNYXJnaW4iOnsiJGlkIjoiMjA3NSIsIlRvcCI6MC4wLCJMZWZ0IjowLjAsIlJpZ2h0IjowLjAsIkJvdHRvbSI6MC4wfSwiUGFkZGluZyI6eyIkaWQiOiIyMDc2IiwiVG9wIjowLjAsIkxlZnQiOjAuMCwiUmlnaHQiOjAuMCwiQm90dG9tIjowLjB9LCJCYWNrZ3JvdW5kIjp7IiRpZCI6IjIwNzciLCJDb2xvciI6eyIkaWQiOiIyMDc4IiwiQSI6MjU1LCJSIjoyMzcsIkciOjEyNSwiQiI6NDl9fSwiSXNWaXNpYmxlIjp0cnVlLCJXaWR0aCI6MC4wLCJIZWlnaHQiOjAuMCwiQm9yZGVyU3R5bGUiOnsiJGlkIjoiMjA3OSIsIkxpbmVDb2xvciI6bnVsbCwiTGluZVdlaWdodCI6MC4wLCJMaW5lVHlwZSI6MCwiUGFyZW50U3R5bGUiOm51bGx9LCJQYXJlbnRTdHlsZSI6bnVsbH0sIkhvcml6b250YWxDb25uZWN0b3JTdHlsZSI6eyIkaWQiOiIyMDgwIiwiTGluZUNvbG9yIjp7IiRpZCI6IjIwODEiLCIkdHlwZSI6Ik5MUkUuQ29tbW9uLkRvbS5Tb2xpZENvbG9yQnJ1c2gsIE5MUkUuQ29tbW9uIiwiQ29sb3IiOnsiJGlkIjoiMjA4MiIsIkEiOjI1NSwiUiI6MCwiRyI6MCwiQiI6MH19LCJMaW5lV2VpZ2h0IjowLjAsIkxpbmVUeXBlIjowLCJQYXJlbnRTdHlsZSI6bnVsbH0sIlZlcnRpY2FsQ29ubmVjdG9yU3R5bGUiOnsiJGlkIjoiMjA4MyIsIkxpbmVDb2xvciI6eyIkaWQiOiIyMDg0IiwiJHR5cGUiOiJOTFJFLkNvbW1vbi5Eb20uU29saWRDb2xvckJydXNoLCBOTFJFLkNvbW1vbiIsIkNvbG9yIjp7IiRpZCI6IjIwODUiLCJBIjoyNTUsIlIiOjAsIkciOjAsIkIiOjB9fSwiTGluZVdlaWdodCI6MC4wLCJMaW5lVHlwZSI6MCwiUGFyZW50U3R5bGUiOm51bGx9LCJNYXJnaW4iOm51bGwsIlN0YXJ0RGF0ZVBvc2l0aW9uIjozLCJFbmREYXRlUG9zaXRpb24iOjMsIkRhdGVJc1Zpc2libGUiOnRydWUsIlRpdGxlUG9zaXRpb24iOjQsIkR1cmF0aW9uUG9zaXRpb24iOjYsIlBlcmNlbnRhZ2VDb21wbGV0ZWRQb3NpdGlvbiI6MiwiVmFyaWFuY2VQb3NpdGlvbiI6NiwiU3BhY2luZyI6MywiSXNCZWxvd1RpbWViYW5kIjp0cnVlLCJQZXJjZW50YWdlQ29tcGxldGVTaGFwZU9wYWNpdHkiOjM1LCJCYXNlbGluZVN0eWxlIjp7IiRpZCI6IjIwODYiLCJTaGFwZVN0eWxlIjp7IiRpZCI6IjIwODciLCJNYXJnaW4iOnsiJGlkIjoiMjA4OCIsIlRvcCI6MC4wLCJMZWZ0IjowLjAsIlJpZ2h0IjowLjAsIkJvdHRvbSI6MC4wfSwiUGFkZGluZyI6eyIkaWQiOiIyMDg5IiwiVG9wIjowLjAsIkxlZnQiOjAuMCwiUmlnaHQiOjAuMCwiQm90dG9tIjowLjB9LCJCYWNrZ3JvdW5kIjp7IiRpZCI6IjIwOTAiLCJDb2xvciI6eyIkaWQiOiIyMDkxIiwiQSI6MTUzLCJSIjowLCJHIjowLCJCIjowfX0sIklzVmlzaWJsZSI6dHJ1ZSwiV2lkdGgiOjAuMCwiSGVpZ2h0IjowLjAsIkJvcmRlclN0eWxlIjpudWxsLCJQYXJlbnRTdHlsZSI6bnVsbH0sIk1hcmdpbiI6eyIkaWQiOiIyMDkyIiwiVG9wIjowLjAsIkxlZnQiOjAuMCwiUmlnaHQiOjAuMCwiQm90dG9tIjowLjB9LCJQYWRkaW5nIjp7IiRpZCI6IjIwOTMiLCJUb3AiOjAuMCwiTGVmdCI6MC4wLCJSaWdodCI6MC4wLCJCb3R0b20iOjAuMH0sIkJhY2tncm91bmQiOm51bGwsIklzVmlzaWJsZSI6dHJ1ZSwiV2lkdGgiOjAuMCwiSGVpZ2h0IjowLjAsIkJvcmRlclN0eWxlIjpudWxsLCJQYXJlbnRTdHlsZSI6bnVsbH0sIlNoYXBlU3R5bGUiOnsiJGlkIjoiMjA5NCIsIk1hcmdpbiI6eyIkaWQiOiIyMDk1IiwiVG9wIjowLjAsIkxlZnQiOjQuMCwiUmlnaHQiOjQuMCwiQm90dG9tIjowLjB9LCJQYWRkaW5nIjp7IiRpZCI6IjIwOTYiLCJUb3AiOjAuMCwiTGVmdCI6MC4wLCJSaWdodCI6MC4wLCJCb3R0b20iOjAuMH0sIkJhY2tncm91bmQiOnsiJGlkIjoiMjA5NyIsIkNvbG9yIjp7IiRpZCI6IjIwOTgiLCJBIjoyNTUsIlIiOjI1LCJHIjoxMDcsIkIiOjM2fX0sIklzVmlzaWJsZSI6dHJ1ZSwiV2lkdGgiOjAuMCwiSGVpZ2h0IjoxMC4wLCJCb3JkZXJTdHlsZSI6eyIkaWQiOiIyMDk5IiwiTGluZUNvbG9yIjp7IiRpZCI6IjIxMDAiLCIkdHlwZSI6Ik5MUkUuQ29tbW9uLkRvbS5Tb2xpZENvbG9yQnJ1c2gsIE5MUkUuQ29tbW9uIiwiQ29sb3IiOnsiJGlkIjoiMjEwMSIsIkEiOjI1NSwiUiI6MjM0LCJHIjoyMiwiQiI6MzB9fSwiTGluZVdlaWdodCI6MC4wLCJMaW5lVHlwZSI6MCwiUGFyZW50U3R5bGUiOm51bGx9LCJQYXJlbnRTdHlsZSI6bnVsbH0sIlRpdGxlU3R5bGUiOnsiJGlkIjoiMjEwMiIsIkZvbnRTZXR0aW5ncyI6eyIkaWQiOiIyMTAzIiwiRm9udFNpemUiOjExLCJGb250TmFtZSI6IkNhbGlicmkiLCJJc0JvbGQiOmZhbHNlLCJJc0l0YWxpYyI6ZmFsc2UsIklzVW5kZXJsaW5lZCI6ZmFsc2UsIlBhcmVudFN0eWxlIjpudWxsfSwiQXV0b1NpemUiOjAsIkZvcmVncm91bmQiOnsiJGlkIjoiMjEwNCIsIkNvbG9yIjp7IiRpZCI6IjIxMDUiLCJBIjoyNTUsIlIiOjAsIkciOjAsIkIiOjB9fSwiTWF4V2lkdGgiOjcyMC4wLCJNYXhIZWlnaHQiOiJJbmZpbml0eSIsIlNtYXJ0Rm9yZWdyb3VuZElzQWN0aXZlIjpmYWxzZSwiSG9yaXpvbnRhbEFsaWdubWVudCI6MCwiVmVydGljYWxBbGlnbm1lbnQiOjEsIlNtYXJ0Rm9yZWdyb3VuZCI6bnVsbCwiQmFja2dyb3VuZEZpbGxUeXBlIjowLCJNYXJnaW4iOnsiJGlkIjoiMjEwNiIsIlRvcCI6MC4wLCJMZWZ0IjowLjAsIlJpZ2h0IjowLjAsIkJvdHRvbSI6MC4wfSwiUGFkZGluZyI6eyIkaWQiOiIyMTA3IiwiVG9wIjowLjAsIkxlZnQiOjAuMCwiUmlnaHQiOjAuMCwiQm90dG9tIjowLjB9LCJCYWNrZ3JvdW5kIjp7IiRpZCI6IjIxMDgiLCJDb2xvciI6eyIkaWQiOiIyMTA5IiwiQSI6MCwiUiI6MjU1LCJHIjoyNTUsIkIiOjI1NX19LCJJc1Zpc2libGUiOnRydWUsIldpZHRoIjowLjAsIkhlaWdodCI6MC4wLCJCb3JkZXJTdHlsZSI6eyIkaWQiOiIyMTEwIiwiTGluZUNvbG9yIjpudWxsLCJMaW5lV2VpZ2h0IjowLjAsIkxpbmVUeXBlIjowLCJQYXJlbnRTdHlsZSI6bnVsbH0sIlBhcmVudFN0eWxlIjpudWxsfSwiRGF0ZVN0eWxlIjp7IiRpZCI6IjIxMTEiLCJGb250U2V0dGluZ3MiOnsiJGlkIjoiMjExMiIsIkZvbnRTaXplIjoxMCwiRm9udE5hbWUiOiJDYWxpYnJpIiwiSXNCb2xkIjpmYWxzZSwiSXNJdGFsaWMiOmZhbHNlLCJJc1VuZGVybGluZWQiOmZhbHNlLCJQYXJlbnRTdHlsZSI6bnVsbH0sIkF1dG9TaXplIjowLCJGb3JlZ3JvdW5kIjp7IiRpZCI6IjIxMTMiLCJDb2xvciI6eyIkaWQiOiIyMTE0IiwiQSI6MjU1LCJSIjoxNCwiRyI6NDAsIkIiOjY1fX0sIk1heFdpZHRoIjoyMDAuMCwiTWF4SGVpZ2h0IjoiSW5maW5pdHkiLCJTbWFydEZvcmVncm91bmRJc0FjdGl2ZSI6ZmFsc2UsIkhvcml6b250YWxBbGlnbm1lbnQiOjIsIlZlcnRpY2FsQWxpZ25tZW50IjoxLCJTbWFydEZvcmVncm91bmQiOm51bGwsIkJhY2tncm91bmRGaWxsVHlwZSI6MCwiTWFyZ2luIjp7IiRpZCI6IjIxMTUiLCJUb3AiOjAuMCwiTGVmdCI6MC4wLCJSaWdodCI6MC4wLCJCb3R0b20iOjAuMH0sIlBhZGRpbmciOnsiJGlkIjoiMjExNiIsIlRvcCI6MC4wLCJMZWZ0IjowLjAsIlJpZ2h0IjowLjAsIkJvdHRvbSI6MC4wfSwiQmFja2dyb3VuZCI6eyIkaWQiOiIyMTE3IiwiQ29sb3IiOnsiJGlkIjoiMjExOCIsIkEiOjAsIlIiOjI1NSwiRyI6MjU1LCJCIjoyNTV9fSwiSXNWaXNpYmxlIjp0cnVlLCJXaWR0aCI6MC4wLCJIZWlnaHQiOjAuMCwiQm9yZGVyU3R5bGUiOnsiJGlkIjoiMjExOSIsIkxpbmVDb2xvciI6bnVsbCwiTGluZVdlaWdodCI6MC4wLCJMaW5lVHlwZSI6MCwiUGFyZW50U3R5bGUiOm51bGx9LCJQYXJlbnRTdHlsZSI6bnVsbH0sIkRhdGVGb3JtYXQiOnsiJGlkIjoiMjEyMCIsIkZvcm1hdFN0cmluZyI6Ik1NTSB5eXl5IiwiU2VwYXJhdG9yIjoiLyIsIlVzZUludGVybmF0aW9uYWxEYXRlRm9ybWF0IjpmYWxzZSwiRGF0ZUlzVmlzaWJsZSI6dHJ1ZSwiVGltZUlzVmlzaWJsZSI6ZmFsc2UsIkhvdXJEaWdpdHMiOjEsIkFtUG1EZXNpZ25hdG9yIjoyLCJUcmltMDBNaW51dGVzIjpmYWxzZSwiTGFzdEtub3duVmlzaWJpbGl0eVN0YXRlIjpudWxsfSwiV2Vla051bWJlcmluZyI6eyIkaWQiOiIyMTIxIiwiRm9ybWF0IjowLCJJc1Zpc2libGUiOmZhbHNlLCJMYXN0S25vd25WaXNpYmlsaXR5U3RhdGUiOmZhbHNlfSwiSXNWaXNpYmxlIjp0cnVlLCJWYXJpYW5jZVN0eWxlIjp7IiRpZCI6IjIxMjIiLCJUZXh0U3R5bGUiOnsiJGlkIjoiMjEyMyIsIkZvbnRTZXR0aW5ncyI6eyIkaWQiOiIyMTI0IiwiRm9udFNpemUiOjExLCJGb250TmFtZSI6IkNhbGlicmkiLCJJc0JvbGQiOmZhbHNlLCJJc0l0YWxpYyI6ZmFsc2UsIklzVW5kZXJsaW5lZCI6ZmFsc2UsIlBhcmVudFN0eWxlIjpudWxsfSwiQXV0b1NpemUiOjAsIkZvcmVncm91bmQiOnsiJGlkIjoiMjEyNSIsIkNvbG9yIjp7IiRpZCI6IjIxMjY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MjEyNyIsIlRvcCI6MC4wLCJMZWZ0IjowLjAsIlJpZ2h0IjowLjAsIkJvdHRvbSI6MC4wfSwiUGFkZGluZyI6eyIkaWQiOiIyMTI4IiwiVG9wIjowLjAsIkxlZnQiOjAuMCwiUmlnaHQiOjAuMCwiQm90dG9tIjowLjB9LCJCYWNrZ3JvdW5kIjp7IiRpZCI6IjIxMjkiLCJDb2xvciI6eyIkaWQiOiIyMTMwIiwiQSI6MCwiUiI6MCwiRyI6MCwiQiI6MH19LCJJc1Zpc2libGUiOnRydWUsIldpZHRoIjowLjAsIkhlaWdodCI6MC4wLCJCb3JkZXJTdHlsZSI6eyIkaWQiOiIyMTMxIiwiTGluZUNvbG9yIjpudWxsLCJMaW5lV2VpZ2h0IjowLjAsIkxpbmVUeXBlIjowLCJQYXJlbnRTdHlsZSI6bnVsbH0sIlBhcmVudFN0eWxlIjpudWxsfSwiUGFyZW50U3R5bGUiOm51bGx9LCJQYXJlbnRTdHlsZSI6bnVsbH0sIkluZGV4IjoyMywiU21hcnREdXJhdGlvbkFjdGl2YXRlZCI6ZmFsc2UsIkRhdGVGb3JtYXQiOnsiJHJlZiI6IjIxMjAifSwiV2Vla051bWJlcmluZyI6eyIkaWQiOiIyMTMyIiwiRm9ybWF0IjowLCJJc1Zpc2libGUiOmZhbHNlLCJMYXN0S25vd25WaXNpYmlsaXR5U3RhdGUiOmZhbHNlfSwiQmFzZWxpbmVEYXRhIjp7IiRpZCI6IjIxMzMiLCJTdGFydERhdGUiOiIyMDI2LTA5LTE1VDAwOjAwOjAwIiwiRW5kRGF0ZSI6IjIwMjYtMTEtMTlUMjM6NTk6MDAifSwiSWQiOiI5ZmI1Mjc5Ny0yMjhkLTQxNzMtYTIxZS01ODAzMWYxYWQ3OTUiLCJJbXBvcnRJZCI6bnVsbCwiVGl0bGUiOiJSQyBhbmQgT3NjaWxsYXRpb24gYW5kIERldCBBOiBJbnN0YWxsYXRpb24gcGhhc2UgICIsIk5vdGUiOm51bGwsIkh5cGVybGluayI6eyIkaWQiOiIyMTM0IiwiQWRkcmVzcyI6IiIsIlN1YkFkZHJlc3MiOiIifSwiSXNDaGFuZ2VkIjpmYWxzZSwiSXNOZXciOmZhbHNlfX1dLCJfbWlsZXN0b25lcyI6W10sIklkIjoiMDAwMDAwMDAtMDAwMC0wMDAwLTAwMDAtMDAwMDAwMDAwMDAwIiwiSXNTaW5nbGVJdGVtUm93Ijp0cnVlfSx7IiRpZCI6IjIxMzUiLCJfdGFza3MiOltdLCJfbWlsZXN0b25lcyI6W3siJGlkIjoiMjEzNiIsIklkIjoiZjliNTk2NGUtY2MzMS00NzQyLWI3MWYtZGE1ODJiYzRiM2IzIiwiSW5kZXgiOjI0LCJHcm91cElkIjpudWxsLCJUaXRsZSI6IkJhY2sgaW50byBDUDEgd2l0aCAxMSBkYXlzIG9mIGZsb2F0IiwiRGF0ZVRpbWUiOiIyMDI2LTExLTE5VDIzOjU5OjAwIiwiUGVyY2VudGFnZUNvbXBsZXRlIjpudWxsLCJOb3RlIjpudWxsLCJTdHlsZSI6eyIkaWQiOiIyMTM3IiwiVGl0bGVQb3NpdGlvbiI6IkxlZnQiLCJEYXRlUG9zaXRpb24iOiJSaWdodCIsIlZhcmlhbmNlUG9zaXRpb24iOiJSaWdodCIsIlNoYXBlVHlwZSI6MSwiU2hhcGVTaXplIjowLCJTcGFjaW5nIjo1LCJTaGFwZVN0eWxlIjp7IiRpZCI6IjIxMzgiLCJNYXJnaW4iOnsiJGlkIjoiMjEzOSIsIlRvcCI6MC4wLCJMZWZ0IjowLjAsIlJpZ2h0IjowLjAsIkJvdHRvbSI6MC4wfSwiUGFkZGluZyI6eyIkaWQiOiIyMTQwIiwiVG9wIjowLjAsIkxlZnQiOjAuMCwiUmlnaHQiOjAuMCwiQm90dG9tIjowLjB9LCJCYWNrZ3JvdW5kIjp7IiRpZCI6IjIxNDEiLCJDb2xvciI6eyIkaWQiOiIyMTQyIiwiQSI6MjU1LCJSIjoyNSwiRyI6MTA3LCJCIjozNn19LCJJc1Zpc2libGUiOnRydWUsIldpZHRoIjoxMi4wLCJIZWlnaHQiOjE0LjAsIkJvcmRlclN0eWxlIjp7IiRpZCI6IjIxNDMiLCJMaW5lQ29sb3IiOnsiJGlkIjoiMjE0NCIsIiR0eXBlIjoiTkxSRS5Db21tb24uRG9tLlNvbGlkQ29sb3JCcnVzaCwgTkxSRS5Db21tb24iLCJDb2xvciI6eyIkaWQiOiIyMTQ1IiwiQSI6MjU1LCJSIjoyMzQsIkciOjIyLCJCIjozMH19LCJMaW5lV2VpZ2h0IjowLjAsIkxpbmVUeXBlIjowLCJQYXJlbnRTdHlsZSI6bnVsbH0sIlBhcmVudFN0eWxlIjpudWxsfSwiVGl0bGVTdHlsZSI6eyIkaWQiOiIyMTQ2IiwiRm9udFNldHRpbmdzIjp7IiRpZCI6IjIxNDciLCJGb250U2l6ZSI6MTEsIkZvbnROYW1lIjoiQ2FsaWJyaSIsIklzQm9sZCI6ZmFsc2UsIklzSXRhbGljIjpmYWxzZSwiSXNVbmRlcmxpbmVkIjpmYWxzZSwiUGFyZW50U3R5bGUiOm51bGx9LCJBdXRvU2l6ZSI6MCwiRm9yZWdyb3VuZCI6eyIkaWQiOiIyMTQ4IiwiQ29sb3IiOnsiJGlkIjoiMjE0OSIsIkEiOjI1NSwiUiI6MCwiRyI6MCwiQiI6MH19LCJNYXhXaWR0aCI6MjAwLjAsIk1heEhlaWdodCI6IkluZmluaXR5IiwiU21hcnRGb3JlZ3JvdW5kSXNBY3RpdmUiOmZhbHNlLCJIb3Jpem9udGFsQWxpZ25tZW50IjoyLCJWZXJ0aWNhbEFsaWdubWVudCI6MSwiU21hcnRGb3JlZ3JvdW5kIjpudWxsLCJCYWNrZ3JvdW5kRmlsbFR5cGUiOjAsIk1hcmdpbiI6eyIkaWQiOiIyMTUwIiwiVG9wIjowLjAsIkxlZnQiOjAuMCwiUmlnaHQiOjAuMCwiQm90dG9tIjowLjB9LCJQYWRkaW5nIjp7IiRpZCI6IjIxNTEiLCJUb3AiOjAuMCwiTGVmdCI6MC4wLCJSaWdodCI6MC4wLCJCb3R0b20iOjAuMH0sIkJhY2tncm91bmQiOnsiJGlkIjoiMjE1MiIsIkNvbG9yIjp7IiRpZCI6IjIxNTMiLCJBIjowLCJSIjoyNTUsIkciOjI1NSwiQiI6MjU1fX0sIklzVmlzaWJsZSI6dHJ1ZSwiV2lkdGgiOjAuMCwiSGVpZ2h0IjowLjAsIkJvcmRlclN0eWxlIjp7IiRpZCI6IjIxNTQiLCJMaW5lQ29sb3IiOm51bGwsIkxpbmVXZWlnaHQiOjAuMCwiTGluZVR5cGUiOjAsIlBhcmVudFN0eWxlIjpudWxsfSwiUGFyZW50U3R5bGUiOm51bGx9LCJEYXRlU3R5bGUiOnsiJGlkIjoiMjE1NSIsIkZvbnRTZXR0aW5ncyI6eyIkaWQiOiIyMTU2IiwiRm9udFNpemUiOjEwLCJGb250TmFtZSI6IkNhbGlicmkiLCJJc0JvbGQiOmZhbHNlLCJJc0l0YWxpYyI6ZmFsc2UsIklzVW5kZXJsaW5lZCI6ZmFsc2UsIlBhcmVudFN0eWxlIjpudWxsfSwiQXV0b1NpemUiOjAsIkZvcmVncm91bmQiOnsiJGlkIjoiMjE1NyIsIkNvbG9yIjp7IiRpZCI6IjIxNTgiLCJBIjoyNTUsIlIiOjE0LCJHIjo0MCwiQiI6NjV9fSwiTWF4V2lkdGgiOjIwMC4wLCJNYXhIZWlnaHQiOiJJbmZpbml0eSIsIlNtYXJ0Rm9yZWdyb3VuZElzQWN0aXZlIjpmYWxzZSwiSG9yaXpvbnRhbEFsaWdubWVudCI6MCwiVmVydGljYWxBbGlnbm1lbnQiOjEsIlNtYXJ0Rm9yZWdyb3VuZCI6bnVsbCwiQmFja2dyb3VuZEZpbGxUeXBlIjowLCJNYXJnaW4iOnsiJGlkIjoiMjE1OSIsIlRvcCI6MC4wLCJMZWZ0IjowLjAsIlJpZ2h0IjowLjAsIkJvdHRvbSI6MC4wfSwiUGFkZGluZyI6eyIkaWQiOiIyMTYwIiwiVG9wIjowLjAsIkxlZnQiOjAuMCwiUmlnaHQiOjAuMCwiQm90dG9tIjowLjB9LCJCYWNrZ3JvdW5kIjp7IiRpZCI6IjIxNjEiLCJDb2xvciI6eyIkaWQiOiIyMTYyIiwiQSI6MCwiUiI6MjU1LCJHIjoyNTUsIkIiOjI1NX19LCJJc1Zpc2libGUiOmZhbHNlLCJXaWR0aCI6MC4wLCJIZWlnaHQiOjAuMCwiQm9yZGVyU3R5bGUiOnsiJGlkIjoiMjE2MyIsIkxpbmVDb2xvciI6bnVsbCwiTGluZVdlaWdodCI6MC4wLCJMaW5lVHlwZSI6MCwiUGFyZW50U3R5bGUiOm51bGx9LCJQYXJlbnRTdHlsZSI6bnVsbH0sIkRhdGVGb3JtYXQiOnsiJGlkIjoiMjE2NC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yMTY1IiwiRm9ybWF0IjowLCJJc1Zpc2libGUiOmZhbHNlLCJMYXN0S25vd25WaXNpYmlsaXR5U3RhdGUiOmZhbHNlfSwiSXNWaXNpYmxlIjp0cnVlLCJWYXJpYW5jZVN0eWxlIjp7IiRpZCI6IjIxNjYiLCJUZXh0U3R5bGUiOnsiJGlkIjoiMjE2NyIsIkZvbnRTZXR0aW5ncyI6eyIkaWQiOiIyMTY4IiwiRm9udFNpemUiOjExLCJGb250TmFtZSI6IkNhbGlicmkiLCJJc0JvbGQiOmZhbHNlLCJJc0l0YWxpYyI6ZmFsc2UsIklzVW5kZXJsaW5lZCI6ZmFsc2UsIlBhcmVudFN0eWxlIjpudWxsfSwiQXV0b1NpemUiOjAsIkZvcmVncm91bmQiOnsiJGlkIjoiMjE2OSIsIkNvbG9yIjp7IiRpZCI6IjIxNzAiLCJBIjoyNTUsIlIiOjAsIkciOjAsIkIiOjB9fSwiTWF4V2lkdGgiOjIwMC4wLCJNYXhIZWlnaHQiOiJJbmZpbml0eSIsIlNtYXJ0Rm9yZWdyb3VuZElzQWN0aXZlIjpmYWxzZSwiSG9yaXpvbnRhbEFsaWdubWVudCI6MSwiVmVydGljYWxBbGlnbm1lbnQiOjEsIlNtYXJ0Rm9yZWdyb3VuZCI6bnVsbCwiQmFja2dyb3VuZEZpbGxUeXBlIjowLCJNYXJnaW4iOnsiJGlkIjoiMjE3MSIsIlRvcCI6MC4wLCJMZWZ0IjowLjAsIlJpZ2h0IjowLjAsIkJvdHRvbSI6MC4wfSwiUGFkZGluZyI6eyIkaWQiOiIyMTcyIiwiVG9wIjowLjAsIkxlZnQiOjAuMCwiUmlnaHQiOjAuMCwiQm90dG9tIjowLjB9LCJCYWNrZ3JvdW5kIjp7IiRpZCI6IjIxNzMiLCJDb2xvciI6eyIkaWQiOiIyMTc0IiwiQSI6MCwiUiI6MCwiRyI6MCwiQiI6MH19LCJJc1Zpc2libGUiOnRydWUsIldpZHRoIjowLjAsIkhlaWdodCI6MC4wLCJCb3JkZXJTdHlsZSI6eyIkaWQiOiIyMTc1IiwiTGluZUNvbG9yIjpudWxsLCJMaW5lV2VpZ2h0IjowLjAsIkxpbmVUeXBlIjowLCJQYXJlbnRTdHlsZSI6bnVsbH0sIlBhcmVudFN0eWxlIjpudWxsfSwiUGFyZW50U3R5bGUiOm51bGx9LCJQYXJlbnRTdHlsZSI6bnVsbH0sIkh5cGVybGluayI6bnVsbCwiQmFzZWxpbmVEYXRhIjp7IiRpZCI6IjIxNzYiLCJEYXRlIjoiMjAyNi0xMS0xOVQyMzo1OTowMCJ9LCJJbXBvcnRJZCI6IiJ9XSwiSWQiOiIwMDAwMDAwMC0wMDAwLTAwMDAtMDAwMC0wMDAwMDAwMDAwMDAiLCJJc1NpbmdsZUl0ZW1Sb3ciOnRydWV9XSwiSW5kZXgiOjIwLCJJZCI6IjA0MGExNzBjLTkyYjItNGZhYi1iYzQ5LTFhOGU0MjRjNzBmYyIsIkhlYWRlclRleHQiOm51bGwsIklzRGVmYXVsdCI6dHJ1ZSwiU3R5bGUiOnsiJGlkIjoiMjE3NyIsIkhlYWRlclN0eWxlIjp7IiRpZCI6IjIxNzgiLCJUZXh0U3R5bGUiOnsiJGlkIjoiMjE3OSIsIkZvbnRTZXR0aW5ncyI6eyIkaWQiOiIyMTgwIiwiRm9udFNpemUiOjExLCJGb250TmFtZSI6IkNhbGlicmkiLCJJc0JvbGQiOmZhbHNlLCJJc0l0YWxpYyI6ZmFsc2UsIklzVW5kZXJsaW5lZCI6ZmFsc2UsIlBhcmVudFN0eWxlIjpudWxsfSwiQXV0b1NpemUiOjIsIkZvcmVncm91bmQiOnsiJGlkIjoiMjE4MSIsIkNvbG9yIjp7IiRpZCI6IjIxODIiLCJBIjoyNTUsIlIiOjAsIkciOjAsIkIiOjB9fSwiTWF4V2lkdGgiOiJJbmZpbml0eSIsIk1heEhlaWdodCI6IkluZmluaXR5IiwiU21hcnRGb3JlZ3JvdW5kSXNBY3RpdmUiOmZhbHNlLCJIb3Jpem9udGFsQWxpZ25tZW50IjowLCJWZXJ0aWNhbEFsaWdubWVudCI6MCwiU21hcnRGb3JlZ3JvdW5kIjpudWxsLCJCYWNrZ3JvdW5kRmlsbFR5cGUiOjAsIk1hcmdpbiI6eyIkaWQiOiIyMTgzIiwiVG9wIjowLjAsIkxlZnQiOjAuMCwiUmlnaHQiOjAuMCwiQm90dG9tIjowLjB9LCJQYWRkaW5nIjp7IiRpZCI6IjIxODQiLCJUb3AiOjAuMCwiTGVmdCI6MC4wLCJSaWdodCI6MC4wLCJCb3R0b20iOjAuMH0sIkJhY2tncm91bmQiOnsiJGlkIjoiMjE4NSIsIkNvbG9yIjp7IiRpZCI6IjIxODYiLCJBIjoyNTUsIlIiOjAsIkciOjAsIkIiOjB9fSwiSXNWaXNpYmxlIjp0cnVlLCJXaWR0aCI6MC4wLCJIZWlnaHQiOjAuMCwiQm9yZGVyU3R5bGUiOm51bGwsIlBhcmVudFN0eWxlIjpudWxsfSwiUmVjdGFuZ2xlU3R5bGUiOnsiJGlkIjoiMjE4NyIsIk1hcmdpbiI6eyIkaWQiOiIyMTg4IiwiVG9wIjowLjAsIkxlZnQiOjAuMCwiUmlnaHQiOjAuMCwiQm90dG9tIjowLjB9LCJQYWRkaW5nIjp7IiRpZCI6IjIxODkiLCJUb3AiOjAuMCwiTGVmdCI6MC4wLCJSaWdodCI6MC4wLCJCb3R0b20iOjAuMH0sIkJhY2tncm91bmQiOnsiJGlkIjoiMjE5MCIsIkNvbG9yIjp7IiRpZCI6IjIxOTEiLCJBIjo2MywiUiI6MjMzLCJHIjoxMTMsIkIiOjUwfX0sIklzVmlzaWJsZSI6dHJ1ZSwiV2lkdGgiOjAuMCwiSGVpZ2h0IjowLjAsIkJvcmRlclN0eWxlIjp7IiRpZCI6IjIxOTIiLCJMaW5lQ29sb3IiOnsiJGlkIjoiMjE5MyIsIiR0eXBlIjoiTkxSRS5Db21tb24uRG9tLlNvbGlkQ29sb3JCcnVzaCwgTkxSRS5Db21tb24iLCJDb2xvciI6eyIkaWQiOiIyMTk0IiwiQSI6MjU1LCJSIjoyNTUsIkciOjI1NSwiQiI6MjU1fX0sIkxpbmVXZWlnaHQiOjAuMCwiTGluZVR5cGUiOjAsIlBhcmVudFN0eWxlIjpudWxsfSwiUGFyZW50U3R5bGUiOm51bGx9LCJNYXJnaW4iOnsiJGlkIjoiMjE5NSIsIlRvcCI6MC4wLCJMZWZ0IjowLjAsIlJpZ2h0IjowLjAsIkJvdHRvbSI6MC4wfSwiUGFkZGluZyI6eyIkaWQiOiIyMTk2IiwiVG9wIjowLjAsIkxlZnQiOjAuMCwiUmlnaHQiOjAuMCwiQm90dG9tIjowLjB9LCJCYWNrZ3JvdW5kIjpudWxsLCJJc1Zpc2libGUiOnRydWUsIldpZHRoIjowLjAsIkhlaWdodCI6MC4wLCJCb3JkZXJTdHlsZSI6bnVsbCwiUGFyZW50U3R5bGUiOm51bGx9LCJCYWNrZ3JvdW5kU3R5bGUiOnsiJGlkIjoiMjE5NyIsIk1hcmdpbiI6eyIkaWQiOiIyMTk4IiwiVG9wIjowLjAsIkxlZnQiOjAuMCwiUmlnaHQiOjAuMCwiQm90dG9tIjowLjB9LCJQYWRkaW5nIjp7IiRpZCI6IjIxOTkiLCJUb3AiOjAuMCwiTGVmdCI6MC4wLCJSaWdodCI6MC4wLCJCb3R0b20iOjAuMH0sIkJhY2tncm91bmQiOnsiJGlkIjoiMjIwMCIsIkNvbG9yIjp7IiRpZCI6IjIyMDEiLCJBIjo1MSwiUiI6MjAwLCJHIjoyMDAsIkIiOjIwMH19LCJJc1Zpc2libGUiOnRydWUsIldpZHRoIjowLjAsIkhlaWdodCI6MC4wLCJCb3JkZXJTdHlsZSI6eyIkaWQiOiIyMjAyIiwiTGluZUNvbG9yIjp7IiRpZCI6IjIyMDMiLCIkdHlwZSI6Ik5MUkUuQ29tbW9uLkRvbS5Tb2xpZENvbG9yQnJ1c2gsIE5MUkUuQ29tbW9uIiwiQ29sb3IiOnsiJGlkIjoiMjIwNCIsIkEiOjI1NSwiUiI6MjM0LCJHIjoyMiwiQiI6MzB9fSwiTGluZVdlaWdodCI6MC4wLCJMaW5lVHlwZSI6MCwiUGFyZW50U3R5bGUiOm51bGx9LCJQYXJlbnRTdHlsZSI6bnVsbH0sIk1hcmdpbiI6eyIkaWQiOiIyMjA1IiwiVG9wIjowLjAsIkxlZnQiOjAuMCwiUmlnaHQiOjAuMCwiQm90dG9tIjowLjB9LCJQYWRkaW5nIjp7IiRpZCI6IjIyMDYiLCJUb3AiOjAuMCwiTGVmdCI6MC4wLCJSaWdodCI6MC4wLCJCb3R0b20iOjAuMH0sIklzVmlzaWJsZSI6dHJ1ZSwiV2lkdGgiOjAuMCwiSGVpZ2h0IjowLjAsIkJvcmRlclN0eWxlIjp7IiRpZCI6IjIyMDciLCJMaW5lQ29sb3IiOm51bGwsIkxpbmVXZWlnaHQiOjAuMCwiTGluZVR5cGUiOjAsIlBhcmVudFN0eWxlIjpudWxsfSwiUGFyZW50U3R5bGUiOm51bGx9fV0sIklkIjoiYTlkMzdlNmUtNzRlZi00OTk4LWIxYjktNDlhMTQxZjY3NjJhIiwiSW5kZXgiOjIwLCJIZWFkZXJUZXh0IjoiTm8uIDQgLSBDcml0aWNhbCBQYXRoIFxyXG4oMTEgZGF5cyBURikiLCJTdHlsZSI6eyIkaWQiOiIyMjA4IiwiU3R5bGVJZCI6Ijk4NTEzZTEwLTU1MWMtNGYzMC1hYzExLWEwNjkwZTkwMzEzNCIsIkhlYWRlclN0eWxlIjp7IiRpZCI6IjIyMDkiLCJUZXh0SXNWZXJ0aWNhbCI6ZmFsc2UsIlRleHRTdHlsZSI6eyIkaWQiOiIyMjEwIiwiRm9udFNldHRpbmdzIjp7IiRpZCI6IjIyMTEiLCJGb250U2l6ZSI6MTEsIkZvbnROYW1lIjoiQ2FsaWJyaSIsIklzQm9sZCI6ZmFsc2UsIklzSXRhbGljIjpmYWxzZSwiSXNVbmRlcmxpbmVkIjpmYWxzZSwiUGFyZW50U3R5bGUiOm51bGx9LCJBdXRvU2l6ZSI6MiwiRm9yZWdyb3VuZCI6eyIkaWQiOiIyMjEyIiwiQ29sb3IiOnsiJGlkIjoiMjIxMyIsIkEiOjI1NSwiUiI6MjU1LCJHIjoyNTUsIkIiOjI1NX19LCJNYXhXaWR0aCI6IkluZmluaXR5IiwiTWF4SGVpZ2h0IjoiSW5maW5pdHkiLCJTbWFydEZvcmVncm91bmRJc0FjdGl2ZSI6ZmFsc2UsIkhvcml6b250YWxBbGlnbm1lbnQiOjAsIlZlcnRpY2FsQWxpZ25tZW50IjowLCJTbWFydEZvcmVncm91bmQiOm51bGwsIkJhY2tncm91bmRGaWxsVHlwZSI6MCwiTWFyZ2luIjp7IiRpZCI6IjIyMTQiLCJUb3AiOjAuMCwiTGVmdCI6MC4wLCJSaWdodCI6MC4wLCJCb3R0b20iOjAuMH0sIlBhZGRpbmciOnsiJGlkIjoiMjIxNSIsIlRvcCI6MC4wLCJMZWZ0IjowLjAsIlJpZ2h0IjowLjAsIkJvdHRvbSI6MC4wfSwiQmFja2dyb3VuZCI6eyIkaWQiOiIyMjE2IiwiQ29sb3IiOnsiJGlkIjoiMjIxNyIsIkEiOjI1NSwiUiI6MjU1LCJHIjoyNTUsIkIiOjI1NX19LCJJc1Zpc2libGUiOnRydWUsIldpZHRoIjowLjAsIkhlaWdodCI6MC4wLCJCb3JkZXJTdHlsZSI6bnVsbCwiUGFyZW50U3R5bGUiOm51bGx9LCJSZWN0YW5nbGVTdHlsZSI6eyIkaWQiOiIyMjE4IiwiTWFyZ2luIjp7IiRpZCI6IjIyMTkiLCJUb3AiOjAuMCwiTGVmdCI6MC4wLCJSaWdodCI6MC4wLCJCb3R0b20iOjAuMH0sIlBhZGRpbmciOnsiJGlkIjoiMjIyMCIsIlRvcCI6MC4wLCJMZWZ0IjowLjAsIlJpZ2h0IjowLjAsIkJvdHRvbSI6MC4wfSwiQmFja2dyb3VuZCI6eyIkaWQiOiIyMjIxIiwiQ29sb3IiOnsiJGlkIjoiMjIyMiIsIkEiOjI1NSwiUiI6NTgsIkciOjEyNSwiQiI6MzR9fSwiSXNWaXNpYmxlIjp0cnVlLCJXaWR0aCI6MC4wLCJIZWlnaHQiOjAuMCwiQm9yZGVyU3R5bGUiOnsiJGlkIjoiMjIyMyIsIkxpbmVDb2xvciI6eyIkaWQiOiIyMjI0IiwiJHR5cGUiOiJOTFJFLkNvbW1vbi5Eb20uU29saWRDb2xvckJydXNoLCBOTFJFLkNvbW1vbiIsIkNvbG9yIjp7IiRpZCI6IjIyMjUiLCJBIjoyNTUsIlIiOjI1NSwiRyI6MjU1LCJCIjoyNTV9fSwiTGluZVdlaWdodCI6MC4wLCJMaW5lVHlwZSI6MCwiUGFyZW50U3R5bGUiOm51bGx9LCJQYXJlbnRTdHlsZSI6bnVsbH0sIk1hcmdpbiI6eyIkaWQiOiIyMjI2IiwiVG9wIjowLjAsIkxlZnQiOjAuMCwiUmlnaHQiOjAuMCwiQm90dG9tIjowLjB9LCJQYWRkaW5nIjp7IiRpZCI6IjIyMjciLCJUb3AiOjAuMCwiTGVmdCI6MC4wLCJSaWdodCI6MC4wLCJCb3R0b20iOjAuMH0sIkJhY2tncm91bmQiOm51bGwsIklzVmlzaWJsZSI6dHJ1ZSwiV2lkdGgiOjAuMCwiSGVpZ2h0IjowLjAsIkJvcmRlclN0eWxlIjpudWxsLCJQYXJlbnRTdHlsZSI6bnVsbH0sIkJhY2tncm91bmRTdHlsZSI6eyIkaWQiOiIyMjI4IiwiTWFyZ2luIjp7IiRpZCI6IjIyMjkiLCJUb3AiOjAuMCwiTGVmdCI6MC4wLCJSaWdodCI6MC4wLCJCb3R0b20iOjAuMH0sIlBhZGRpbmciOnsiJGlkIjoiMjIzMCIsIlRvcCI6MC4wLCJMZWZ0IjowLjAsIlJpZ2h0IjowLjAsIkJvdHRvbSI6MC4wfSwiQmFja2dyb3VuZCI6eyIkaWQiOiIyMjMxIiwiQ29sb3IiOnsiJGlkIjoiMjIzMiIsIkEiOjUxLCJSIjoyMDAsIkciOjIwMCwiQiI6MjAwfX0sIklzVmlzaWJsZSI6dHJ1ZSwiV2lkdGgiOjAuMCwiSGVpZ2h0IjowLjAsIkJvcmRlclN0eWxlIjp7IiRpZCI6IjIyMzMiLCJMaW5lQ29sb3IiOnsiJGlkIjoiMjIzNCIsIiR0eXBlIjoiTkxSRS5Db21tb24uRG9tLlNvbGlkQ29sb3JCcnVzaCwgTkxSRS5Db21tb24iLCJDb2xvciI6eyIkaWQiOiIyMjM1IiwiQSI6MjU1LCJSIjoyMzQsIkciOjIyLCJCIjozMH19LCJMaW5lV2VpZ2h0IjowLjAsIkxpbmVUeXBlIjowLCJQYXJlbnRTdHlsZSI6bnVsbH0sIlBhcmVudFN0eWxlIjpudWxsfSwiSXNBYm92ZVRpbWViYW5kIjpmYWxzZSwiU3BhY2luZyI6MywiRGVmYXVsdFN3aW1sYW5lVGFza1N0eWxlIjp7IiRpZCI6IjIyMzYiLCIkdHlwZSI6Ik5MUkUuQ29tbW9uLkRvbS5TdHlsZXMuRXhwbGljaXRTZXRhYmxlVGFza1N0eWxlLCBOTFJFLkNvbW1vbiIsIlNoYXBlIjoxLCJTaGFwZVRoaWNrbmVzcyI6MCwiRHVyYXRpb25Gb3JtYXQiOjAsIkluY2x1ZGVOb25Xb3JraW5nRGF5c0luRHVyYXRpb24iOmZhbHNlLCJQZXJjZW50YWdlQ29tcGxldGVTdHlsZSI6eyIkaWQiOiIyMjM3IiwiRm9udFNldHRpbmdzIjp7IiRpZCI6IjIyMzgiLCJGb250U2l6ZSI6MTAsIkZvbnROYW1lIjoiQ2FsaWJyaSIsIklzQm9sZCI6ZmFsc2UsIklzSXRhbGljIjpmYWxzZSwiSXNVbmRlcmxpbmVkIjpmYWxzZSwiUGFyZW50U3R5bGUiOm51bGx9LCJBdXRvU2l6ZSI6MCwiRm9yZWdyb3VuZCI6eyIkaWQiOiIyMjM5IiwiQ29sb3IiOnsiJGlkIjoiMjI0MCIsIkEiOjI1NSwiUiI6MjMyLCJHIjoyMzIsIkIiOjIzMn19LCJNYXhXaWR0aCI6MjAwLjAsIk1heEhlaWdodCI6IkluZmluaXR5IiwiU21hcnRGb3JlZ3JvdW5kSXNBY3RpdmUiOmZhbHNlLCJIb3Jpem9udGFsQWxpZ25tZW50IjoxLCJWZXJ0aWNhbEFsaWdubWVudCI6MSwiU21hcnRGb3JlZ3JvdW5kIjpudWxsLCJCYWNrZ3JvdW5kRmlsbFR5cGUiOjAsIk1hcmdpbiI6eyIkaWQiOiIyMjQxIiwiVG9wIjowLjAsIkxlZnQiOjAuMCwiUmlnaHQiOjAuMCwiQm90dG9tIjowLjB9LCJQYWRkaW5nIjp7IiRpZCI6IjIyNDIiLCJUb3AiOjAuMCwiTGVmdCI6MC4wLCJSaWdodCI6MC4wLCJCb3R0b20iOjAuMH0sIkJhY2tncm91bmQiOnsiJGlkIjoiMjI0MyIsIkNvbG9yIjp7IiRpZCI6IjIyNDQiLCJBIjo4OSwiUiI6MCwiRyI6MCwiQiI6MH19LCJJc1Zpc2libGUiOnRydWUsIldpZHRoIjowLjAsIkhlaWdodCI6MC4wLCJCb3JkZXJTdHlsZSI6eyIkaWQiOiIyMjQ1IiwiTGluZUNvbG9yIjpudWxsLCJMaW5lV2VpZ2h0IjowLjAsIkxpbmVUeXBlIjowLCJQYXJlbnRTdHlsZSI6bnVsbH0sIlBhcmVudFN0eWxlIjpudWxsfSwiRHVyYXRpb25TdHlsZSI6eyIkaWQiOiIyMjQ2IiwiRm9udFNldHRpbmdzIjp7IiRpZCI6IjIyNDciLCJGb250U2l6ZSI6MTAsIkZvbnROYW1lIjoiQ2FsaWJyaSIsIklzQm9sZCI6ZmFsc2UsIklzSXRhbGljIjpmYWxzZSwiSXNVbmRlcmxpbmVkIjpmYWxzZSwiUGFyZW50U3R5bGUiOm51bGx9LCJBdXRvU2l6ZSI6MCwiRm9yZWdyb3VuZCI6eyIkaWQiOiIyMjQ4IiwiQ29sb3IiOnsiJGlkIjoiMjI0OSIsIkEiOjI1NSwiUiI6MjM3LCJHIjoxMjUsIkIiOjQ5fX0sIk1heFdpZHRoIjoyMDAuMCwiTWF4SGVpZ2h0IjoiSW5maW5pdHkiLCJTbWFydEZvcmVncm91bmRJc0FjdGl2ZSI6ZmFsc2UsIkhvcml6b250YWxBbGlnbm1lbnQiOjAsIlZlcnRpY2FsQWxpZ25tZW50IjoxLCJTbWFydEZvcmVncm91bmQiOm51bGwsIkJhY2tncm91bmRGaWxsVHlwZSI6MCwiTWFyZ2luIjp7IiRpZCI6IjIyNTAiLCJUb3AiOjAuMCwiTGVmdCI6MC4wLCJSaWdodCI6MC4wLCJCb3R0b20iOjAuMH0sIlBhZGRpbmciOnsiJGlkIjoiMjI1MSIsIlRvcCI6MC4wLCJMZWZ0IjowLjAsIlJpZ2h0IjowLjAsIkJvdHRvbSI6MC4wfSwiQmFja2dyb3VuZCI6eyIkaWQiOiIyMjUyIiwiQ29sb3IiOnsiJGlkIjoiMjI1MyIsIkEiOjI1NSwiUiI6MjM3LCJHIjoxMjUsIkIiOjQ5fX0sIklzVmlzaWJsZSI6dHJ1ZSwiV2lkdGgiOjAuMCwiSGVpZ2h0IjowLjAsIkJvcmRlclN0eWxlIjp7IiRpZCI6IjIyNTQiLCJMaW5lQ29sb3IiOm51bGwsIkxpbmVXZWlnaHQiOjAuMCwiTGluZVR5cGUiOjAsIlBhcmVudFN0eWxlIjpudWxsfSwiUGFyZW50U3R5bGUiOm51bGx9LCJIb3Jpem9udGFsQ29ubmVjdG9yU3R5bGUiOnsiJGlkIjoiMjI1NSIsIkxpbmVDb2xvciI6eyIkaWQiOiIyMjU2IiwiJHR5cGUiOiJOTFJFLkNvbW1vbi5Eb20uU29saWRDb2xvckJydXNoLCBOTFJFLkNvbW1vbiIsIkNvbG9yIjp7IiRpZCI6IjIyNTciLCJBIjoyNTUsIlIiOjAsIkciOjAsIkIiOjB9fSwiTGluZVdlaWdodCI6MC4wLCJMaW5lVHlwZSI6MCwiUGFyZW50U3R5bGUiOm51bGx9LCJWZXJ0aWNhbENvbm5lY3RvclN0eWxlIjp7IiRpZCI6IjIyNTgiLCJMaW5lQ29sb3IiOnsiJGlkIjoiMjI1OSIsIiR0eXBlIjoiTkxSRS5Db21tb24uRG9tLlNvbGlkQ29sb3JCcnVzaCwgTkxSRS5Db21tb24iLCJDb2xvciI6eyIkaWQiOiIyMjYwIiwiQSI6MjU1LCJSIjowLCJHIjowLCJCIjowfX0sIkxpbmVXZWlnaHQiOjAuMCwiTGluZVR5cGUiOjAsIlBhcmVudFN0eWxlIjpudWxsfSwiTWFyZ2luIjpudWxsLCJTdGFydERhdGVQb3NpdGlvbiI6MywiRW5kRGF0ZVBvc2l0aW9uIjozLCJEYXRlSXNWaXNpYmxlIjp0cnVlLCJUaXRsZVBvc2l0aW9uIjo0LCJEdXJhdGlvblBvc2l0aW9uIjo2LCJQZXJjZW50YWdlQ29tcGxldGVkUG9zaXRpb24iOjIsIlZhcmlhbmNlUG9zaXRpb24iOjYsIlNwYWNpbmciOjMsIklzQmVsb3dUaW1lYmFuZCI6ZmFsc2UsIlBlcmNlbnRhZ2VDb21wbGV0ZVNoYXBlT3BhY2l0eSI6MzUsIkJhc2VsaW5lU3R5bGUiOnsiJGlkIjoiMjI2MSIsIlNoYXBlU3R5bGUiOnsiJGlkIjoiMjI2MiIsIk1hcmdpbiI6eyIkaWQiOiIyMjYzIiwiVG9wIjowLjAsIkxlZnQiOjAuMCwiUmlnaHQiOjAuMCwiQm90dG9tIjowLjB9LCJQYWRkaW5nIjp7IiRpZCI6IjIyNjQiLCJUb3AiOjAuMCwiTGVmdCI6MC4wLCJSaWdodCI6MC4wLCJCb3R0b20iOjAuMH0sIkJhY2tncm91bmQiOnsiJGlkIjoiMjI2NSIsIkNvbG9yIjp7IiRpZCI6IjIyNjYiLCJBIjoxNTMsIlIiOjAsIkciOjAsIkIiOjB9fSwiSXNWaXNpYmxlIjp0cnVlLCJXaWR0aCI6MC4wLCJIZWlnaHQiOjAuMCwiQm9yZGVyU3R5bGUiOnsiJGlkIjoiMjI2NyIsIkxpbmVDb2xvciI6bnVsbCwiTGluZVdlaWdodCI6MC4wLCJMaW5lVHlwZSI6MCwiUGFyZW50U3R5bGUiOm51bGx9LCJQYXJlbnRTdHlsZSI6bnVsbH0sIk1hcmdpbiI6eyIkaWQiOiIyMjY4IiwiVG9wIjowLjAsIkxlZnQiOjAuMCwiUmlnaHQiOjAuMCwiQm90dG9tIjowLjB9LCJQYWRkaW5nIjp7IiRpZCI6IjIyNjkiLCJUb3AiOjAuMCwiTGVmdCI6MC4wLCJSaWdodCI6MC4wLCJCb3R0b20iOjAuMH0sIkJhY2tncm91bmQiOm51bGwsIklzVmlzaWJsZSI6dHJ1ZSwiV2lkdGgiOjAuMCwiSGVpZ2h0IjowLjAsIkJvcmRlclN0eWxlIjpudWxsLCJQYXJlbnRTdHlsZSI6bnVsbH0sIlNoYXBlU3R5bGUiOnsiJGlkIjoiMjI3MCIsIk1hcmdpbiI6eyIkaWQiOiIyMjcxIiwiVG9wIjowLjAsIkxlZnQiOjQuMCwiUmlnaHQiOjQuMCwiQm90dG9tIjowLjB9LCJQYWRkaW5nIjp7IiRpZCI6IjIyNzIiLCJUb3AiOjAuMCwiTGVmdCI6MC4wLCJSaWdodCI6MC4wLCJCb3R0b20iOjAuMH0sIkJhY2tncm91bmQiOnsiJGlkIjoiMjI3MyIsIkNvbG9yIjp7IiRpZCI6IjIyNzQiLCJBIjoyNTUsIlIiOjIzMywiRyI6MTEzLCJCIjo1MH19LCJJc1Zpc2libGUiOnRydWUsIldpZHRoIjowLjAsIkhlaWdodCI6MTAuMCwiQm9yZGVyU3R5bGUiOnsiJGlkIjoiMjI3NSIsIkxpbmVDb2xvciI6eyIkaWQiOiIyMjc2IiwiJHR5cGUiOiJOTFJFLkNvbW1vbi5Eb20uU29saWRDb2xvckJydXNoLCBOTFJFLkNvbW1vbiIsIkNvbG9yIjp7IiRpZCI6IjIyNzciLCJBIjoyNTUsIlIiOjIzNCwiRyI6MjIsIkIiOjMwfX0sIkxpbmVXZWlnaHQiOjAuMCwiTGluZVR5cGUiOjAsIlBhcmVudFN0eWxlIjpudWxsfSwiUGFyZW50U3R5bGUiOm51bGx9LCJUaXRsZVN0eWxlIjp7IiRpZCI6IjIyNzgiLCJGb250U2V0dGluZ3MiOnsiJGlkIjoiMjI3OSIsIkZvbnRTaXplIjoxMSwiRm9udE5hbWUiOiJDYWxpYnJpIiwiSXNCb2xkIjpmYWxzZSwiSXNJdGFsaWMiOmZhbHNlLCJJc1VuZGVybGluZWQiOmZhbHNlLCJQYXJlbnRTdHlsZSI6bnVsbH0sIkF1dG9TaXplIjowLCJGb3JlZ3JvdW5kIjp7IiRpZCI6IjIyODAiLCJDb2xvciI6eyIkaWQiOiIyMjgx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IyODIiLCJUb3AiOjAuMCwiTGVmdCI6MC4wLCJSaWdodCI6MC4wLCJCb3R0b20iOjAuMH0sIlBhZGRpbmciOnsiJGlkIjoiMjI4MyIsIlRvcCI6MC4wLCJMZWZ0IjowLjAsIlJpZ2h0IjowLjAsIkJvdHRvbSI6MC4wfSwiQmFja2dyb3VuZCI6eyIkaWQiOiIyMjg0IiwiQ29sb3IiOnsiJGlkIjoiMjI4NSIsIkEiOjI1NSwiUiI6MCwiRyI6MCwiQiI6MH19LCJJc1Zpc2libGUiOnRydWUsIldpZHRoIjowLjAsIkhlaWdodCI6MC4wLCJCb3JkZXJTdHlsZSI6eyIkaWQiOiIyMjg2IiwiTGluZUNvbG9yIjpudWxsLCJMaW5lV2VpZ2h0IjowLjAsIkxpbmVUeXBlIjowLCJQYXJlbnRTdHlsZSI6bnVsbH0sIlBhcmVudFN0eWxlIjpudWxsfSwiRGF0ZVN0eWxlIjp7IiRpZCI6IjIyODciLCJGb250U2V0dGluZ3MiOnsiJGlkIjoiMjI4OCIsIkZvbnRTaXplIjoxMCwiRm9udE5hbWUiOiJDYWxpYnJpIiwiSXNCb2xkIjpmYWxzZSwiSXNJdGFsaWMiOmZhbHNlLCJJc1VuZGVybGluZWQiOmZhbHNlLCJQYXJlbnRTdHlsZSI6bnVsbH0sIkF1dG9TaXplIjowLCJGb3JlZ3JvdW5kIjp7IiRpZCI6IjIyODkiLCJDb2xvciI6eyIkaWQiOiIyMjkwIiwiQSI6MjU1LCJSIjoxNCwiRyI6NDAsIkIiOjY1fX0sIk1heFdpZHRoIjoyMDAuMCwiTWF4SGVpZ2h0IjoiSW5maW5pdHkiLCJTbWFydEZvcmVncm91bmRJc0FjdGl2ZSI6ZmFsc2UsIkhvcml6b250YWxBbGlnbm1lbnQiOjIsIlZlcnRpY2FsQWxpZ25tZW50IjoxLCJTbWFydEZvcmVncm91bmQiOm51bGwsIkJhY2tncm91bmRGaWxsVHlwZSI6MCwiTWFyZ2luIjp7IiRpZCI6IjIyOTEiLCJUb3AiOjAuMCwiTGVmdCI6MC4wLCJSaWdodCI6MC4wLCJCb3R0b20iOjAuMH0sIlBhZGRpbmciOnsiJGlkIjoiMjI5MiIsIlRvcCI6MC4wLCJMZWZ0IjowLjAsIlJpZ2h0IjowLjAsIkJvdHRvbSI6MC4wfSwiQmFja2dyb3VuZCI6eyIkaWQiOiIyMjkzIiwiQ29sb3IiOnsiJGlkIjoiMjI5NCIsIkEiOjI1NSwiUiI6MTQsIkciOjQwLCJCIjo2NX19LCJJc1Zpc2libGUiOnRydWUsIldpZHRoIjowLjAsIkhlaWdodCI6MC4wLCJCb3JkZXJTdHlsZSI6eyIkaWQiOiIyMjk1IiwiTGluZUNvbG9yIjpudWxsLCJMaW5lV2VpZ2h0IjowLjAsIkxpbmVUeXBlIjowLCJQYXJlbnRTdHlsZSI6bnVsbH0sIlBhcmVudFN0eWxlIjpudWxsfSwiRGF0ZUZvcm1hdCI6eyIkaWQiOiIyMjk2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IyOTciLCJGb3JtYXQiOjAsIklzVmlzaWJsZSI6ZmFsc2UsIkxhc3RLbm93blZpc2liaWxpdHlTdGF0ZSI6ZmFsc2V9LCJJc1Zpc2libGUiOnRydWUsIlZhcmlhbmNlU3R5bGUiOnsiJGlkIjoiMjI5OCIsIlRleHRTdHlsZSI6eyIkaWQiOiIyMjk5IiwiRm9udFNldHRpbmdzIjp7IiRpZCI6IjIzMDAiLCJGb250U2l6ZSI6MTEsIkZvbnROYW1lIjoiQ2FsaWJyaSIsIklzQm9sZCI6ZmFsc2UsIklzSXRhbGljIjpmYWxzZSwiSXNVbmRlcmxpbmVkIjpmYWxzZSwiUGFyZW50U3R5bGUiOm51bGx9LCJBdXRvU2l6ZSI6MCwiRm9yZWdyb3VuZCI6eyIkaWQiOiIyMzAxIiwiQ29sb3IiOnsiJGlkIjoiMjMwMi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yMzAzIiwiVG9wIjowLjAsIkxlZnQiOjAuMCwiUmlnaHQiOjAuMCwiQm90dG9tIjowLjB9LCJQYWRkaW5nIjp7IiRpZCI6IjIzMDQiLCJUb3AiOjAuMCwiTGVmdCI6MC4wLCJSaWdodCI6MC4wLCJCb3R0b20iOjAuMH0sIkJhY2tncm91bmQiOnsiJGlkIjoiMjMwNSIsIkNvbG9yIjp7IiRpZCI6IjIzMDYiLCJBIjowLCJSIjowLCJHIjowLCJCIjowfX0sIklzVmlzaWJsZSI6dHJ1ZSwiV2lkdGgiOjAuMCwiSGVpZ2h0IjowLjAsIkJvcmRlclN0eWxlIjp7IiRpZCI6IjIzMDciLCJMaW5lQ29sb3IiOm51bGwsIkxpbmVXZWlnaHQiOjAuMCwiTGluZVR5cGUiOjAsIlBhcmVudFN0eWxlIjpudWxsfSwiUGFyZW50U3R5bGUiOm51bGx9LCJQYXJlbnRTdHlsZSI6bnVsbH0sIlBhcmVudFN0eWxlIjpudWxsLCJfZXhwbGljaXRseVNldCI6eyIkaWQiOiIyMzA4IiwiU2hhcGVTdHlsZSI6ZmFsc2UsIlRpdGxlU3R5bGUiOmZhbHNlLCJEYXRlU3R5bGUiOmZhbHNlLCJWYXJpYW5jZVN0eWxlIjpmYWxzZSwiSG9yaXpvbnRhbENvbm5lY3RvclN0eWxlIjpmYWxzZSwiVmVydGljYWxDb25uZWN0b3JTdHlsZSI6ZmFsc2UsIlBlcmNlbnRhZ2VDb21wbGV0ZVNoYXBlT3BhY2l0eSI6ZmFsc2UsIlNoYXBlIjpmYWxzZSwiU2hhcGVUaGlja25lc3MiOmZhbHNlLCJEdXJhdGlvbkZvcm1hdCI6ZmFsc2UsIkluY2x1ZGVOb25Xb3JraW5nRGF5c0luRHVyYXRpb24iOmZhbHNlLCJNYXJnaW4iOmZhbHNlLCJTdGFydERhdGVQb3NpdGlvbiI6ZmFsc2UsIkVuZERhdGVQb3NpdGlvbiI6ZmFsc2UsIlRpdGxlUG9zaXRpb24iOmZhbHNlLCJEdXJhdGlvblBvc2l0aW9uIjpmYWxzZSwiUGVyY2VudGFnZUNvbXBsZXRlZFBvc2l0aW9uIjpmYWxzZSwiVmFyaWFuY2VQb3NpdGlvbiI6ZmFsc2UsIlNwYWNpbmciOmZhbHNlLCJJc0JlbG93VGltZWJhbmQiOmZhbHNlLCJEYXRlRm9ybWF0IjpmYWxzZSwiV2Vla051bWJlcmluZyI6ZmFsc2UsIklzVmlzaWJsZSI6ZmFsc2V9fSwiRGVmYXVsdFN3aW1sYW5lTW90U3R5bGUiOnsiJGlkIjoiMjMwOSIsIlNoYXBlIjoxLCJDb25uZWN0b3JNYXJnaW4iOnsiJGlkIjoiMjMxMCIsIlRvcCI6MC4wLCJMZWZ0IjoyLjAsIlJpZ2h0IjoyLjAsIkJvdHRvbSI6MC4wfSwiQ29ubmVjdG9yU3R5bGUiOnsiJGlkIjoiMjMxMSIsIkxpbmVDb2xvciI6eyIkaWQiOiIyMzEyIiwiJHR5cGUiOiJOTFJFLkNvbW1vbi5Eb20uU29saWRDb2xvckJydXNoLCBOTFJFLkNvbW1vbiIsIkNvbG9yIjp7IiRpZCI6IjIzMTMiLCJBIjoxMjcsIlIiOjEyOCwiRyI6NTMsIkIiOjE0fX0sIkxpbmVXZWlnaHQiOjEuMCwiTGluZVR5cGUiOjAsIlBhcmVudFN0eWxlIjpudWxsfSwiSXNCZWxvd1RpbWViYW5kIjpmYWxzZSwiUG9zaXRpb25PblRhc2siOjEsIkhpZGVEYXRlIjpmYWxzZSwiU2hhcGVTaXplIjowLCJTcGFjaW5nIjowLjAsIlBhZGRpbmciOnsiJGlkIjoiMjMxNCIsIlRvcCI6NS4wLCJMZWZ0IjozLjAsIlJpZ2h0IjowLjAsIkJvdHRvbSI6Mi4wfSwiU2hhcGVTdHlsZSI6eyIkaWQiOiIyMzE1IiwiTWFyZ2luIjp7IiRpZCI6IjIzMTYiLCJUb3AiOjAuMCwiTGVmdCI6MC4wLCJSaWdodCI6MC4wLCJCb3R0b20iOjAuMH0sIlBhZGRpbmciOnsiJGlkIjoiMjMxNyIsIlRvcCI6MC4wLCJMZWZ0IjowLjAsIlJpZ2h0IjowLjAsIkJvdHRvbSI6MC4wfSwiQmFja2dyb3VuZCI6eyIkaWQiOiIyMzE4IiwiQ29sb3IiOnsiJGlkIjoiMjMxOSIsIkEiOjI1NSwiUiI6MTI4LCJHIjo1MywiQiI6MTR9fSwiSXNWaXNpYmxlIjp0cnVlLCJXaWR0aCI6MTIuMCwiSGVpZ2h0IjoxNC4wLCJCb3JkZXJTdHlsZSI6eyIkaWQiOiIyMzIwIiwiTGluZUNvbG9yIjp7IiRpZCI6IjIzMjEiLCIkdHlwZSI6Ik5MUkUuQ29tbW9uLkRvbS5Tb2xpZENvbG9yQnJ1c2gsIE5MUkUuQ29tbW9uIiwiQ29sb3IiOnsiJGlkIjoiMjMyMiIsIkEiOjI1NSwiUiI6MjU1LCJHIjoyNTUsIkIiOjI1NX19LCJMaW5lV2VpZ2h0IjowLjAsIkxpbmVUeXBlIjowLCJQYXJlbnRTdHlsZSI6bnVsbH0sIlBhcmVudFN0eWxlIjpudWxsfSwiVGl0bGVTdHlsZSI6eyIkaWQiOiIyMzIzIiwiRm9udFNldHRpbmdzIjp7IiRpZCI6IjIzMjQiLCJGb250U2l6ZSI6MTEsIkZvbnROYW1lIjoiQ2FsaWJyaSIsIklzQm9sZCI6ZmFsc2UsIklzSXRhbGljIjpmYWxzZSwiSXNVbmRlcmxpbmVkIjpmYWxzZSwiUGFyZW50U3R5bGUiOm51bGx9LCJBdXRvU2l6ZSI6MCwiRm9yZWdyb3VuZCI6eyIkaWQiOiIyMzI1IiwiQ29sb3IiOnsiJGlkIjoiMjMyNiIsIkEiOjI1NSwiUiI6MCwiRyI6MCwiQiI6MH19LCJNYXhXaWR0aCI6MjAwLjAsIk1heEhlaWdodCI6IkluZmluaXR5IiwiU21hcnRGb3JlZ3JvdW5kSXNBY3RpdmUiOmZhbHNlLCJIb3Jpem9udGFsQWxpZ25tZW50IjoxLCJWZXJ0aWNhbEFsaWdubWVudCI6MSwiU21hcnRGb3JlZ3JvdW5kIjpudWxsLCJCYWNrZ3JvdW5kRmlsbFR5cGUiOjAsIk1hcmdpbiI6eyIkaWQiOiIyMzI3IiwiVG9wIjowLjAsIkxlZnQiOjAuMCwiUmlnaHQiOjAuMCwiQm90dG9tIjowLjB9LCJQYWRkaW5nIjp7IiRpZCI6IjIzMjgiLCJUb3AiOjAuMCwiTGVmdCI6MC4wLCJSaWdodCI6MC4wLCJCb3R0b20iOjAuMH0sIkJhY2tncm91bmQiOnsiJGlkIjoiMjMyOSIsIkNvbG9yIjp7IiRpZCI6IjIzMzAiLCJBIjoyNTUsIlIiOjAsIkciOjAsIkIiOjB9fSwiSXNWaXNpYmxlIjp0cnVlLCJXaWR0aCI6MC4wLCJIZWlnaHQiOjAuMCwiQm9yZGVyU3R5bGUiOnsiJGlkIjoiMjMzMSIsIkxpbmVDb2xvciI6bnVsbCwiTGluZVdlaWdodCI6MC4wLCJMaW5lVHlwZSI6MCwiUGFyZW50U3R5bGUiOm51bGx9LCJQYXJlbnRTdHlsZSI6bnVsbH0sIkRhdGVTdHlsZSI6eyIkaWQiOiIyMzMyIiwiRm9udFNldHRpbmdzIjp7IiRpZCI6IjIzMzMiLCJGb250U2l6ZSI6MTAsIkZvbnROYW1lIjoiQ2FsaWJyaSIsIklzQm9sZCI6ZmFsc2UsIklzSXRhbGljIjpmYWxzZSwiSXNVbmRlcmxpbmVkIjpmYWxzZSwiUGFyZW50U3R5bGUiOm51bGx9LCJBdXRvU2l6ZSI6MCwiRm9yZWdyb3VuZCI6eyIkaWQiOiIyMzM0IiwiQ29sb3IiOnsiJGlkIjoiMjMzNSIsIkEiOjI1NSwiUiI6MTQsIkciOjQwLCJCIjo2NX19LCJNYXhXaWR0aCI6MjAwLjAsIk1heEhlaWdodCI6IkluZmluaXR5IiwiU21hcnRGb3JlZ3JvdW5kSXNBY3RpdmUiOmZhbHNlLCJIb3Jpem9udGFsQWxpZ25tZW50IjoxLCJWZXJ0aWNhbEFsaWdubWVudCI6MSwiU21hcnRGb3JlZ3JvdW5kIjpudWxsLCJCYWNrZ3JvdW5kRmlsbFR5cGUiOjAsIk1hcmdpbiI6eyIkaWQiOiIyMzM2IiwiVG9wIjowLjAsIkxlZnQiOjAuMCwiUmlnaHQiOjAuMCwiQm90dG9tIjowLjB9LCJQYWRkaW5nIjp7IiRpZCI6IjIzMzciLCJUb3AiOjAuMCwiTGVmdCI6MC4wLCJSaWdodCI6MC4wLCJCb3R0b20iOjAuMH0sIkJhY2tncm91bmQiOnsiJGlkIjoiMjMzOCIsIkNvbG9yIjp7IiRpZCI6IjIzMzkiLCJBIjoyNTUsIlIiOjE0LCJHIjo0MCwiQiI6NjV9fSwiSXNWaXNpYmxlIjp0cnVlLCJXaWR0aCI6MC4wLCJIZWlnaHQiOjAuMCwiQm9yZGVyU3R5bGUiOnsiJGlkIjoiMjM0MCIsIkxpbmVDb2xvciI6bnVsbCwiTGluZVdlaWdodCI6MC4wLCJMaW5lVHlwZSI6MCwiUGFyZW50U3R5bGUiOm51bGx9LCJQYXJlbnRTdHlsZSI6bnVsbH0sIkRhdGVGb3JtYXQiOnsiJGlkIjoiMjM0MS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yMzQyIiwiRm9ybWF0IjowLCJJc1Zpc2libGUiOmZhbHNlLCJMYXN0S25vd25WaXNpYmlsaXR5U3RhdGUiOmZhbHNlfSwiSXNWaXNpYmxlIjpmYWxzZSwiVmFyaWFuY2VTdHlsZSI6eyIkaWQiOiIyMzQzIiwiVGV4dFN0eWxlIjp7IiRpZCI6IjIzNDQiLCJGb250U2V0dGluZ3MiOnsiJGlkIjoiMjM0NSIsIkZvbnRTaXplIjoxMSwiRm9udE5hbWUiOiJDYWxpYnJpIiwiSXNCb2xkIjpmYWxzZSwiSXNJdGFsaWMiOmZhbHNlLCJJc1VuZGVybGluZWQiOmZhbHNlLCJQYXJlbnRTdHlsZSI6bnVsbH0sIkF1dG9TaXplIjowLCJGb3JlZ3JvdW5kIjp7IiRpZCI6IjIzNDYiLCJDb2xvciI6eyIkaWQiOiIyMzQ3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IzNDgiLCJUb3AiOjAuMCwiTGVmdCI6MC4wLCJSaWdodCI6MC4wLCJCb3R0b20iOjAuMH0sIlBhZGRpbmciOnsiJGlkIjoiMjM0OSIsIlRvcCI6MC4wLCJMZWZ0IjowLjAsIlJpZ2h0IjowLjAsIkJvdHRvbSI6MC4wfSwiQmFja2dyb3VuZCI6eyIkaWQiOiIyMzUwIiwiQ29sb3IiOnsiJGlkIjoiMjM1MSIsIkEiOjAsIlIiOjAsIkciOjAsIkIiOjB9fSwiSXNWaXNpYmxlIjpmYWxzZSwiV2lkdGgiOjAuMCwiSGVpZ2h0IjowLjAsIkJvcmRlclN0eWxlIjp7IiRpZCI6IjIzNTIiLCJMaW5lQ29sb3IiOm51bGwsIkxpbmVXZWlnaHQiOjAuMCwiTGluZVR5cGUiOjAsIlBhcmVudFN0eWxlIjpudWxsfSwiUGFyZW50U3R5bGUiOm51bGx9LCJQYXJlbnRTdHlsZSI6bnVsbH0sIlBhcmVudFN0eWxlIjpudWxsfSwiRGVmYXVsdFN3aW1sYW5lTWlsZXN0b25lU3R5bGUiOnsiJGlkIjoiMjM1MyIsIlRpdGxlUG9zaXRpb24iOiJMZWZ0IiwiRGF0ZVBvc2l0aW9uIjoiUmlnaHQiLCJWYXJpYW5jZVBvc2l0aW9uIjoiUmlnaHQiLCJTaGFwZVR5cGUiOjEsIlNoYXBlU2l6ZSI6MCwiU3BhY2luZyI6NSwiU2hhcGVTdHlsZSI6eyIkaWQiOiIyMzU0IiwiTWFyZ2luIjp7IiRpZCI6IjIzNTUiLCJUb3AiOjAuMCwiTGVmdCI6MC4wLCJSaWdodCI6MC4wLCJCb3R0b20iOjAuMH0sIlBhZGRpbmciOnsiJGlkIjoiMjM1NiIsIlRvcCI6MC4wLCJMZWZ0IjowLjAsIlJpZ2h0IjowLjAsIkJvdHRvbSI6MC4wfSwiQmFja2dyb3VuZCI6eyIkaWQiOiIyMzU3IiwiQ29sb3IiOnsiJGlkIjoiMjM1OCIsIkEiOjI1NSwiUiI6MjMzLCJHIjoxMTMsIkIiOjUwfX0sIklzVmlzaWJsZSI6dHJ1ZSwiV2lkdGgiOjEyLjAsIkhlaWdodCI6MTQuMCwiQm9yZGVyU3R5bGUiOnsiJGlkIjoiMjM1OSIsIkxpbmVDb2xvciI6eyIkaWQiOiIyMzYwIiwiJHR5cGUiOiJOTFJFLkNvbW1vbi5Eb20uU29saWRDb2xvckJydXNoLCBOTFJFLkNvbW1vbiIsIkNvbG9yIjp7IiRpZCI6IjIzNjEiLCJBIjoyNTUsIlIiOjIzNCwiRyI6MjIsIkIiOjMwfX0sIkxpbmVXZWlnaHQiOjAuMCwiTGluZVR5cGUiOjAsIlBhcmVudFN0eWxlIjpudWxsfSwiUGFyZW50U3R5bGUiOm51bGx9LCJUaXRsZVN0eWxlIjp7IiRpZCI6IjIzNjIiLCJGb250U2V0dGluZ3MiOnsiJGlkIjoiMjM2MyIsIkZvbnRTaXplIjoxMSwiRm9udE5hbWUiOiJDYWxpYnJpIiwiSXNCb2xkIjpmYWxzZSwiSXNJdGFsaWMiOmZhbHNlLCJJc1VuZGVybGluZWQiOmZhbHNlLCJQYXJlbnRTdHlsZSI6bnVsbH0sIkF1dG9TaXplIjowLCJGb3JlZ3JvdW5kIjp7IiRpZCI6IjIzNjQiLCJDb2xvciI6eyIkaWQiOiIyMzY1IiwiQSI6MjU1LCJSIjowLCJHIjowLCJCIjowfX0sIk1heFdpZHRoIjoyMDAuMCwiTWF4SGVpZ2h0IjoiSW5maW5pdHkiLCJTbWFydEZvcmVncm91bmRJc0FjdGl2ZSI6ZmFsc2UsIkhvcml6b250YWxBbGlnbm1lbnQiOjIsIlZlcnRpY2FsQWxpZ25tZW50IjoxLCJTbWFydEZvcmVncm91bmQiOm51bGwsIkJhY2tncm91bmRGaWxsVHlwZSI6MCwiTWFyZ2luIjp7IiRpZCI6IjIzNjYiLCJUb3AiOjAuMCwiTGVmdCI6MC4wLCJSaWdodCI6MC4wLCJCb3R0b20iOjAuMH0sIlBhZGRpbmciOnsiJGlkIjoiMjM2NyIsIlRvcCI6MC4wLCJMZWZ0IjowLjAsIlJpZ2h0IjowLjAsIkJvdHRvbSI6MC4wfSwiQmFja2dyb3VuZCI6eyIkaWQiOiIyMzY4IiwiQ29sb3IiOnsiJGlkIjoiMjM2OSIsIkEiOjI1NSwiUiI6MCwiRyI6MCwiQiI6MH19LCJJc1Zpc2libGUiOnRydWUsIldpZHRoIjowLjAsIkhlaWdodCI6MC4wLCJCb3JkZXJTdHlsZSI6eyIkaWQiOiIyMzcwIiwiTGluZUNvbG9yIjpudWxsLCJMaW5lV2VpZ2h0IjowLjAsIkxpbmVUeXBlIjowLCJQYXJlbnRTdHlsZSI6bnVsbH0sIlBhcmVudFN0eWxlIjpudWxsfSwiRGF0ZVN0eWxlIjp7IiRpZCI6IjIzNzEiLCJGb250U2V0dGluZ3MiOnsiJGlkIjoiMjM3MiIsIkZvbnRTaXplIjoxMCwiRm9udE5hbWUiOiJDYWxpYnJpIiwiSXNCb2xkIjpmYWxzZSwiSXNJdGFsaWMiOmZhbHNlLCJJc1VuZGVybGluZWQiOmZhbHNlLCJQYXJlbnRTdHlsZSI6bnVsbH0sIkF1dG9TaXplIjowLCJGb3JlZ3JvdW5kIjp7IiRpZCI6IjIzNzMiLCJDb2xvciI6eyIkaWQiOiIyMzc0IiwiQSI6MjU1LCJSIjoxNCwiRyI6NDAsIkIiOjY1fX0sIk1heFdpZHRoIjoyMDAuMCwiTWF4SGVpZ2h0IjoiSW5maW5pdHkiLCJTbWFydEZvcmVncm91bmRJc0FjdGl2ZSI6ZmFsc2UsIkhvcml6b250YWxBbGlnbm1lbnQiOjAsIlZlcnRpY2FsQWxpZ25tZW50IjoxLCJTbWFydEZvcmVncm91bmQiOm51bGwsIkJhY2tncm91bmRGaWxsVHlwZSI6MCwiTWFyZ2luIjp7IiRpZCI6IjIzNzUiLCJUb3AiOjAuMCwiTGVmdCI6MC4wLCJSaWdodCI6MC4wLCJCb3R0b20iOjAuMH0sIlBhZGRpbmciOnsiJGlkIjoiMjM3NiIsIlRvcCI6MC4wLCJMZWZ0IjowLjAsIlJpZ2h0IjowLjAsIkJvdHRvbSI6MC4wfSwiQmFja2dyb3VuZCI6eyIkaWQiOiIyMzc3IiwiQ29sb3IiOnsiJGlkIjoiMjM3OCIsIkEiOjI1NSwiUiI6MTQsIkciOjQwLCJCIjo2NX19LCJJc1Zpc2libGUiOnRydWUsIldpZHRoIjowLjAsIkhlaWdodCI6MC4wLCJCb3JkZXJTdHlsZSI6eyIkaWQiOiIyMzc5IiwiTGluZUNvbG9yIjpudWxsLCJMaW5lV2VpZ2h0IjowLjAsIkxpbmVUeXBlIjowLCJQYXJlbnRTdHlsZSI6bnVsbH0sIlBhcmVudFN0eWxlIjpudWxsfSwiRGF0ZUZvcm1hdCI6eyIkaWQiOiIyMzgw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IzODEiLCJGb3JtYXQiOjAsIklzVmlzaWJsZSI6ZmFsc2UsIkxhc3RLbm93blZpc2liaWxpdHlTdGF0ZSI6ZmFsc2V9LCJJc1Zpc2libGUiOnRydWUsIlZhcmlhbmNlU3R5bGUiOnsiJGlkIjoiMjM4MiIsIlRleHRTdHlsZSI6eyIkaWQiOiIyMzgzIiwiRm9udFNldHRpbmdzIjp7IiRpZCI6IjIzODQiLCJGb250U2l6ZSI6MTEsIkZvbnROYW1lIjoiQ2FsaWJyaSIsIklzQm9sZCI6ZmFsc2UsIklzSXRhbGljIjpmYWxzZSwiSXNVbmRlcmxpbmVkIjpmYWxzZSwiUGFyZW50U3R5bGUiOm51bGx9LCJBdXRvU2l6ZSI6MCwiRm9yZWdyb3VuZCI6eyIkaWQiOiIyMzg1IiwiQ29sb3IiOnsiJGlkIjoiMjM4Ni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yMzg3IiwiVG9wIjowLjAsIkxlZnQiOjAuMCwiUmlnaHQiOjAuMCwiQm90dG9tIjowLjB9LCJQYWRkaW5nIjp7IiRpZCI6IjIzODgiLCJUb3AiOjAuMCwiTGVmdCI6MC4wLCJSaWdodCI6MC4wLCJCb3R0b20iOjAuMH0sIkJhY2tncm91bmQiOnsiJGlkIjoiMjM4OSIsIkNvbG9yIjp7IiRpZCI6IjIzOTAiLCJBIjowLCJSIjowLCJHIjowLCJCIjowfX0sIklzVmlzaWJsZSI6dHJ1ZSwiV2lkdGgiOjAuMCwiSGVpZ2h0IjowLjAsIkJvcmRlclN0eWxlIjp7IiRpZCI6IjIzOTEiLCJMaW5lQ29sb3IiOm51bGwsIkxpbmVXZWlnaHQiOjAuMCwiTGluZVR5cGUiOjAsIlBhcmVudFN0eWxlIjpudWxsfSwiUGFyZW50U3R5bGUiOm51bGx9LCJQYXJlbnRTdHlsZSI6bnVsbH0sIlBhcmVudFN0eWxlIjpudWxsfSwiRGVmYXVsdFN3aW1sYW5lQWN0aXZpdHlTdHlsZSI6eyIkaWQiOiIyMzkyIiwiSGVhZGVyU3R5bGUiOnsiJGlkIjoiMjM5MyIsIlRleHRTdHlsZSI6eyIkaWQiOiIyMzk0IiwiRm9udFNldHRpbmdzIjp7IiRpZCI6IjIzOTUiLCJGb250U2l6ZSI6MTEsIkZvbnROYW1lIjoiQ2FsaWJyaSIsIklzQm9sZCI6ZmFsc2UsIklzSXRhbGljIjpmYWxzZSwiSXNVbmRlcmxpbmVkIjpmYWxzZSwiUGFyZW50U3R5bGUiOm51bGx9LCJBdXRvU2l6ZSI6MiwiRm9yZWdyb3VuZCI6eyIkaWQiOiIyMzk2IiwiQ29sb3IiOnsiJGlkIjoiMjM5NyIsIkEiOjI1NSwiUiI6MCwiRyI6MCwiQiI6MH19LCJNYXhXaWR0aCI6IkluZmluaXR5IiwiTWF4SGVpZ2h0IjoiSW5maW5pdHkiLCJTbWFydEZvcmVncm91bmRJc0FjdGl2ZSI6ZmFsc2UsIkhvcml6b250YWxBbGlnbm1lbnQiOjAsIlZlcnRpY2FsQWxpZ25tZW50IjowLCJTbWFydEZvcmVncm91bmQiOm51bGwsIkJhY2tncm91bmRGaWxsVHlwZSI6MCwiTWFyZ2luIjp7IiRpZCI6IjIzOTgiLCJUb3AiOjAuMCwiTGVmdCI6MC4wLCJSaWdodCI6MC4wLCJCb3R0b20iOjAuMH0sIlBhZGRpbmciOnsiJGlkIjoiMjM5OSIsIlRvcCI6MC4wLCJMZWZ0IjowLjAsIlJpZ2h0IjowLjAsIkJvdHRvbSI6MC4wfSwiQmFja2dyb3VuZCI6eyIkaWQiOiIyNDAwIiwiQ29sb3IiOnsiJGlkIjoiMjQwMSIsIkEiOjI1NSwiUiI6MCwiRyI6MCwiQiI6MH19LCJJc1Zpc2libGUiOnRydWUsIldpZHRoIjowLjAsIkhlaWdodCI6MC4wLCJCb3JkZXJTdHlsZSI6bnVsbCwiUGFyZW50U3R5bGUiOm51bGx9LCJSZWN0YW5nbGVTdHlsZSI6eyIkaWQiOiIyNDAyIiwiTWFyZ2luIjp7IiRpZCI6IjI0MDMiLCJUb3AiOjAuMCwiTGVmdCI6MC4wLCJSaWdodCI6MC4wLCJCb3R0b20iOjAuMH0sIlBhZGRpbmciOnsiJGlkIjoiMjQwNCIsIlRvcCI6MC4wLCJMZWZ0IjowLjAsIlJpZ2h0IjowLjAsIkJvdHRvbSI6MC4wfSwiQmFja2dyb3VuZCI6eyIkaWQiOiIyNDA1IiwiQ29sb3IiOnsiJGlkIjoiMjQwNiIsIkEiOjYzLCJSIjoyMzMsIkciOjExMywiQiI6NTB9fSwiSXNWaXNpYmxlIjp0cnVlLCJXaWR0aCI6MC4wLCJIZWlnaHQiOjAuMCwiQm9yZGVyU3R5bGUiOnsiJGlkIjoiMjQwNyIsIkxpbmVDb2xvciI6eyIkaWQiOiIyNDA4IiwiJHR5cGUiOiJOTFJFLkNvbW1vbi5Eb20uU29saWRDb2xvckJydXNoLCBOTFJFLkNvbW1vbiIsIkNvbG9yIjp7IiRpZCI6IjI0MDkiLCJBIjoyNTUsIlIiOjI1NSwiRyI6MjU1LCJCIjoyNTV9fSwiTGluZVdlaWdodCI6MC4wLCJMaW5lVHlwZSI6MCwiUGFyZW50U3R5bGUiOm51bGx9LCJQYXJlbnRTdHlsZSI6bnVsbH0sIk1hcmdpbiI6eyIkaWQiOiIyNDEwIiwiVG9wIjowLjAsIkxlZnQiOjAuMCwiUmlnaHQiOjAuMCwiQm90dG9tIjowLjB9LCJQYWRkaW5nIjp7IiRpZCI6IjI0MTEiLCJUb3AiOjAuMCwiTGVmdCI6MC4wLCJSaWdodCI6MC4wLCJCb3R0b20iOjAuMH0sIkJhY2tncm91bmQiOm51bGwsIklzVmlzaWJsZSI6dHJ1ZSwiV2lkdGgiOjAuMCwiSGVpZ2h0IjowLjAsIkJvcmRlclN0eWxlIjpudWxsLCJQYXJlbnRTdHlsZSI6bnVsbH0sIkJhY2tncm91bmRTdHlsZSI6eyIkaWQiOiIyNDEyIiwiTWFyZ2luIjp7IiRpZCI6IjI0MTMiLCJUb3AiOjAuMCwiTGVmdCI6MC4wLCJSaWdodCI6MC4wLCJCb3R0b20iOjAuMH0sIlBhZGRpbmciOnsiJGlkIjoiMjQxNCIsIlRvcCI6MC4wLCJMZWZ0IjowLjAsIlJpZ2h0IjowLjAsIkJvdHRvbSI6MC4wfSwiQmFja2dyb3VuZCI6eyIkaWQiOiIyNDE1IiwiQ29sb3IiOnsiJGlkIjoiMjQxNiIsIkEiOjUxLCJSIjoyMDAsIkciOjIwMCwiQiI6MjAwfX0sIklzVmlzaWJsZSI6dHJ1ZSwiV2lkdGgiOjAuMCwiSGVpZ2h0IjowLjAsIkJvcmRlclN0eWxlIjp7IiRpZCI6IjI0MTciLCJMaW5lQ29sb3IiOnsiJGlkIjoiMjQxOCIsIiR0eXBlIjoiTkxSRS5Db21tb24uRG9tLlNvbGlkQ29sb3JCcnVzaCwgTkxSRS5Db21tb24iLCJDb2xvciI6eyIkaWQiOiIyNDE5IiwiQSI6MjU1LCJSIjoyMzQsIkciOjIyLCJCIjozMH19LCJMaW5lV2VpZ2h0IjowLjAsIkxpbmVUeXBlIjowLCJQYXJlbnRTdHlsZSI6bnVsbH0sIlBhcmVudFN0eWxlIjpudWxsfSwiTWFyZ2luIjp7IiRpZCI6IjI0MjAiLCJUb3AiOjAuMCwiTGVmdCI6MC4wLCJSaWdodCI6MC4wLCJCb3R0b20iOjAuMH0sIlBhZGRpbmciOnsiJGlkIjoiMjQyMSIsIlRvcCI6MC4wLCJMZWZ0IjowLjAsIlJpZ2h0IjowLjAsIkJvdHRvbSI6MC4wfSwiSXNWaXNpYmxlIjp0cnVlLCJXaWR0aCI6MC4wLCJIZWlnaHQiOjAuMCwiQm9yZGVyU3R5bGUiOnsiJGlkIjoiMjQyMiIsIkxpbmVDb2xvciI6bnVsbCwiTGluZVdlaWdodCI6MC4wLCJMaW5lVHlwZSI6MCwiUGFyZW50U3R5bGUiOm51bGx9LCJQYXJlbnRTdHlsZSI6bnVsbH0sIk1hcmdpbiI6eyIkaWQiOiIyNDIzIiwiVG9wIjowLjAsIkxlZnQiOjAuMCwiUmlnaHQiOjAuMCwiQm90dG9tIjowLjB9LCJQYWRkaW5nIjp7IiRpZCI6IjI0MjQiLCJUb3AiOjAuMCwiTGVmdCI6MC4wLCJSaWdodCI6MC4wLCJCb3R0b20iOjAuMH0sIklzVmlzaWJsZSI6dHJ1ZSwiV2lkdGgiOjAuMCwiSGVpZ2h0IjowLjAsIkJvcmRlclN0eWxlIjp7IiRpZCI6IjI0MjUiLCJMaW5lQ29sb3IiOm51bGwsIkxpbmVXZWlnaHQiOjAuMCwiTGluZVR5cGUiOjAsIlBhcmVudFN0eWxlIjpudWxsfSwiUGFyZW50U3R5bGUiOm51bGx9fSx7IiRpZCI6IjI0MjYiLCJfYWN0aXZpdGllcyI6W3siJGlkIjoiMjQyNyIsIl9yb3dzIjpbeyIkaWQiOiIyNDI4IiwiX3Rhc2tzIjpbeyIkaWQiOiIyNDI5IiwiX2F0dGFjaGVkTWlsZXN0b25lcyI6W10sIlRhc2tEZWZpbml0aW9uIjp7IiRpZCI6IjI0MzAiLCJHcm91cE5hbWUiOm51bGwsIlN0YXJ0RGF0ZSI6IjIwMjYtMDgtMjVUMDA6MDA6MDBaIiwiRW5kRGF0ZSI6IjIwMjYtMTEtMjRUMjM6NTk6MDBaIiwiUGVyY2VudGFnZUNvbXBsZXRlIjpudWxsLCJTdHlsZSI6eyIkaWQiOiIyNDMxIiwiU2hhcGUiOjEsIlNoYXBlVGhpY2tuZXNzIjowLCJEdXJhdGlvbkZvcm1hdCI6MCwiSW5jbHVkZU5vbldvcmtpbmdEYXlzSW5EdXJhdGlvbiI6ZmFsc2UsIlBlcmNlbnRhZ2VDb21wbGV0ZVN0eWxlIjp7IiRpZCI6IjI0MzIiLCJGb250U2V0dGluZ3MiOnsiJGlkIjoiMjQzMyIsIkZvbnRTaXplIjoxMCwiRm9udE5hbWUiOiJDYWxpYnJpIiwiSXNCb2xkIjpmYWxzZSwiSXNJdGFsaWMiOmZhbHNlLCJJc1VuZGVybGluZWQiOmZhbHNlLCJQYXJlbnRTdHlsZSI6bnVsbH0sIkF1dG9TaXplIjowLCJGb3JlZ3JvdW5kIjp7IiRpZCI6IjI0MzQiLCJDb2xvciI6eyIkaWQiOiIyNDM1IiwiQSI6MjU1LCJSIjoyMzIsIkciOjIzMiwiQiI6MjMyfX0sIk1heFdpZHRoIjoyMDAuMCwiTWF4SGVpZ2h0IjoiSW5maW5pdHkiLCJTbWFydEZvcmVncm91bmRJc0FjdGl2ZSI6ZmFsc2UsIkhvcml6b250YWxBbGlnbm1lbnQiOjEsIlZlcnRpY2FsQWxpZ25tZW50IjoxLCJTbWFydEZvcmVncm91bmQiOm51bGwsIkJhY2tncm91bmRGaWxsVHlwZSI6MCwiTWFyZ2luIjp7IiRpZCI6IjI0MzYiLCJUb3AiOjAuMCwiTGVmdCI6MC4wLCJSaWdodCI6MC4wLCJCb3R0b20iOjAuMH0sIlBhZGRpbmciOnsiJGlkIjoiMjQzNyIsIlRvcCI6MC4wLCJMZWZ0IjowLjAsIlJpZ2h0IjowLjAsIkJvdHRvbSI6MC4wfSwiQmFja2dyb3VuZCI6eyIkaWQiOiIyNDM4IiwiQ29sb3IiOnsiJGlkIjoiMjQzOSIsIkEiOjg5LCJSIjowLCJHIjowLCJCIjowfX0sIklzVmlzaWJsZSI6dHJ1ZSwiV2lkdGgiOjAuMCwiSGVpZ2h0IjowLjAsIkJvcmRlclN0eWxlIjp7IiRpZCI6IjI0NDAiLCJMaW5lQ29sb3IiOm51bGwsIkxpbmVXZWlnaHQiOjAuMCwiTGluZVR5cGUiOjAsIlBhcmVudFN0eWxlIjpudWxsfSwiUGFyZW50U3R5bGUiOm51bGx9LCJEdXJhdGlvblN0eWxlIjp7IiRpZCI6IjI0NDEiLCJGb250U2V0dGluZ3MiOnsiJGlkIjoiMjQ0MiIsIkZvbnRTaXplIjoxMCwiRm9udE5hbWUiOiJDYWxpYnJpIiwiSXNCb2xkIjpmYWxzZSwiSXNJdGFsaWMiOmZhbHNlLCJJc1VuZGVybGluZWQiOmZhbHNlLCJQYXJlbnRTdHlsZSI6bnVsbH0sIkF1dG9TaXplIjowLCJGb3JlZ3JvdW5kIjp7IiRpZCI6IjI0NDMiLCJDb2xvciI6eyIkaWQiOiIyNDQ0IiwiQSI6MjU1LCJSIjoyMzcsIkciOjEyNSwiQiI6NDl9fSwiTWF4V2lkdGgiOjIwMC4wLCJNYXhIZWlnaHQiOiJJbmZpbml0eSIsIlNtYXJ0Rm9yZWdyb3VuZElzQWN0aXZlIjpmYWxzZSwiSG9yaXpvbnRhbEFsaWdubWVudCI6MCwiVmVydGljYWxBbGlnbm1lbnQiOjEsIlNtYXJ0Rm9yZWdyb3VuZCI6bnVsbCwiQmFja2dyb3VuZEZpbGxUeXBlIjowLCJNYXJnaW4iOnsiJGlkIjoiMjQ0NSIsIlRvcCI6MC4wLCJMZWZ0IjowLjAsIlJpZ2h0IjowLjAsIkJvdHRvbSI6MC4wfSwiUGFkZGluZyI6eyIkaWQiOiIyNDQ2IiwiVG9wIjowLjAsIkxlZnQiOjAuMCwiUmlnaHQiOjAuMCwiQm90dG9tIjowLjB9LCJCYWNrZ3JvdW5kIjp7IiRpZCI6IjI0NDciLCJDb2xvciI6eyIkaWQiOiIyNDQ4IiwiQSI6MjU1LCJSIjoyMzcsIkciOjEyNSwiQiI6NDl9fSwiSXNWaXNpYmxlIjp0cnVlLCJXaWR0aCI6MC4wLCJIZWlnaHQiOjAuMCwiQm9yZGVyU3R5bGUiOnsiJGlkIjoiMjQ0OSIsIkxpbmVDb2xvciI6bnVsbCwiTGluZVdlaWdodCI6MC4wLCJMaW5lVHlwZSI6MCwiUGFyZW50U3R5bGUiOm51bGx9LCJQYXJlbnRTdHlsZSI6bnVsbH0sIkhvcml6b250YWxDb25uZWN0b3JTdHlsZSI6eyIkaWQiOiIyNDUwIiwiTGluZUNvbG9yIjp7IiRpZCI6IjI0NTEiLCIkdHlwZSI6Ik5MUkUuQ29tbW9uLkRvbS5Tb2xpZENvbG9yQnJ1c2gsIE5MUkUuQ29tbW9uIiwiQ29sb3IiOnsiJGlkIjoiMjQ1MiIsIkEiOjI1NSwiUiI6MCwiRyI6MCwiQiI6MH19LCJMaW5lV2VpZ2h0IjowLjAsIkxpbmVUeXBlIjowLCJQYXJlbnRTdHlsZSI6bnVsbH0sIlZlcnRpY2FsQ29ubmVjdG9yU3R5bGUiOnsiJGlkIjoiMjQ1MyIsIkxpbmVDb2xvciI6eyIkaWQiOiIyNDU0IiwiJHR5cGUiOiJOTFJFLkNvbW1vbi5Eb20uU29saWRDb2xvckJydXNoLCBOTFJFLkNvbW1vbiIsIkNvbG9yIjp7IiRpZCI6IjI0NTUiLCJBIjoyNTUsIlIiOjAsIkciOjAsIkIiOjB9fSwiTGluZVdlaWdodCI6MC4wLCJMaW5lVHlwZSI6MCwiUGFyZW50U3R5bGUiOm51bGx9LCJNYXJnaW4iOm51bGwsIlN0YXJ0RGF0ZVBvc2l0aW9uIjo2LCJFbmREYXRlUG9zaXRpb24iOjYsIkRhdGVJc1Zpc2libGUiOmZhbHNlLCJUaXRsZVBvc2l0aW9uIjo0LCJEdXJhdGlvblBvc2l0aW9uIjo2LCJQZXJjZW50YWdlQ29tcGxldGVkUG9zaXRpb24iOjIsIlZhcmlhbmNlUG9zaXRpb24iOjYsIlNwYWNpbmciOjMsIklzQmVsb3dUaW1lYmFuZCI6dHJ1ZSwiUGVyY2VudGFnZUNvbXBsZXRlU2hhcGVPcGFjaXR5IjozNSwiQmFzZWxpbmVTdHlsZSI6eyIkaWQiOiIyNDU2IiwiU2hhcGVTdHlsZSI6eyIkaWQiOiIyNDU3IiwiTWFyZ2luIjp7IiRpZCI6IjI0NTgiLCJUb3AiOjAuMCwiTGVmdCI6MC4wLCJSaWdodCI6MC4wLCJCb3R0b20iOjAuMH0sIlBhZGRpbmciOnsiJGlkIjoiMjQ1OSIsIlRvcCI6MC4wLCJMZWZ0IjowLjAsIlJpZ2h0IjowLjAsIkJvdHRvbSI6MC4wfSwiQmFja2dyb3VuZCI6eyIkaWQiOiIyNDYwIiwiQ29sb3IiOnsiJGlkIjoiMjQ2MSIsIkEiOjE1MywiUiI6MCwiRyI6MCwiQiI6MH19LCJJc1Zpc2libGUiOnRydWUsIldpZHRoIjowLjAsIkhlaWdodCI6MC4wLCJCb3JkZXJTdHlsZSI6bnVsbCwiUGFyZW50U3R5bGUiOm51bGx9LCJNYXJnaW4iOnsiJGlkIjoiMjQ2MiIsIlRvcCI6MC4wLCJMZWZ0IjowLjAsIlJpZ2h0IjowLjAsIkJvdHRvbSI6MC4wfSwiUGFkZGluZyI6eyIkaWQiOiIyNDYzIiwiVG9wIjowLjAsIkxlZnQiOjAuMCwiUmlnaHQiOjAuMCwiQm90dG9tIjowLjB9LCJCYWNrZ3JvdW5kIjpudWxsLCJJc1Zpc2libGUiOnRydWUsIldpZHRoIjowLjAsIkhlaWdodCI6MC4wLCJCb3JkZXJTdHlsZSI6bnVsbCwiUGFyZW50U3R5bGUiOm51bGx9LCJTaGFwZVN0eWxlIjp7IiRpZCI6IjI0NjQiLCJNYXJnaW4iOnsiJGlkIjoiMjQ2NSIsIlRvcCI6MC4wLCJMZWZ0Ijo0LjAsIlJpZ2h0Ijo0LjAsIkJvdHRvbSI6MC4wfSwiUGFkZGluZyI6eyIkaWQiOiIyNDY2IiwiVG9wIjowLjAsIkxlZnQiOjAuMCwiUmlnaHQiOjAuMCwiQm90dG9tIjowLjB9LCJCYWNrZ3JvdW5kIjp7IiRpZCI6IjI0NjciLCJDb2xvciI6eyIkaWQiOiIyNDY4IiwiQSI6MjU1LCJSIjoxNjUsIkciOjE2NSwiQiI6MTY1fX0sIklzVmlzaWJsZSI6dHJ1ZSwiV2lkdGgiOjAuMCwiSGVpZ2h0IjoxMC4wLCJCb3JkZXJTdHlsZSI6eyIkaWQiOiIyNDY5IiwiTGluZUNvbG9yIjp7IiRpZCI6IjI0NzAiLCIkdHlwZSI6Ik5MUkUuQ29tbW9uLkRvbS5Tb2xpZENvbG9yQnJ1c2gsIE5MUkUuQ29tbW9uIiwiQ29sb3IiOnsiJGlkIjoiMjQ3MSIsIkEiOjI1NSwiUiI6MjM0LCJHIjoyMiwiQiI6MzB9fSwiTGluZVdlaWdodCI6MC4wLCJMaW5lVHlwZSI6MCwiUGFyZW50U3R5bGUiOm51bGx9LCJQYXJlbnRTdHlsZSI6bnVsbH0sIlRpdGxlU3R5bGUiOnsiJGlkIjoiMjQ3MiIsIkZvbnRTZXR0aW5ncyI6eyIkaWQiOiIyNDczIiwiRm9udFNpemUiOjExLCJGb250TmFtZSI6IkNhbGlicmkiLCJJc0JvbGQiOmZhbHNlLCJJc0l0YWxpYyI6ZmFsc2UsIklzVW5kZXJsaW5lZCI6ZmFsc2UsIlBhcmVudFN0eWxlIjpudWxsfSwiQXV0b1NpemUiOjAsIkZvcmVncm91bmQiOnsiJGlkIjoiMjQ3NCIsIkNvbG9yIjp7IiRpZCI6IjI0NzUiLCJBIjoyNTUsIlIiOjAsIkciOjAsIkIiOjB9fSwiTWF4V2lkdGgiOjcyMC4wLCJNYXhIZWlnaHQiOiJJbmZpbml0eSIsIlNtYXJ0Rm9yZWdyb3VuZElzQWN0aXZlIjpmYWxzZSwiSG9yaXpvbnRhbEFsaWdubWVudCI6MCwiVmVydGljYWxBbGlnbm1lbnQiOjEsIlNtYXJ0Rm9yZWdyb3VuZCI6bnVsbCwiQmFja2dyb3VuZEZpbGxUeXBlIjowLCJNYXJnaW4iOnsiJGlkIjoiMjQ3NiIsIlRvcCI6MC4wLCJMZWZ0IjowLjAsIlJpZ2h0IjowLjAsIkJvdHRvbSI6MC4wfSwiUGFkZGluZyI6eyIkaWQiOiIyNDc3IiwiVG9wIjowLjAsIkxlZnQiOjAuMCwiUmlnaHQiOjAuMCwiQm90dG9tIjowLjB9LCJCYWNrZ3JvdW5kIjp7IiRpZCI6IjI0NzgiLCJDb2xvciI6eyIkaWQiOiIyNDc5IiwiQSI6MCwiUiI6MjU1LCJHIjoyNTUsIkIiOjI1NX19LCJJc1Zpc2libGUiOnRydWUsIldpZHRoIjowLjAsIkhlaWdodCI6MC4wLCJCb3JkZXJTdHlsZSI6eyIkaWQiOiIyNDgwIiwiTGluZUNvbG9yIjpudWxsLCJMaW5lV2VpZ2h0IjowLjAsIkxpbmVUeXBlIjowLCJQYXJlbnRTdHlsZSI6bnVsbH0sIlBhcmVudFN0eWxlIjpudWxsfSwiRGF0ZVN0eWxlIjp7IiRpZCI6IjI0ODEiLCJGb250U2V0dGluZ3MiOnsiJGlkIjoiMjQ4MiIsIkZvbnRTaXplIjoxMCwiRm9udE5hbWUiOiJDYWxpYnJpIiwiSXNCb2xkIjpmYWxzZSwiSXNJdGFsaWMiOmZhbHNlLCJJc1VuZGVybGluZWQiOmZhbHNlLCJQYXJlbnRTdHlsZSI6bnVsbH0sIkF1dG9TaXplIjowLCJGb3JlZ3JvdW5kIjp7IiRpZCI6IjI0ODMiLCJDb2xvciI6eyIkaWQiOiIyNDg0IiwiQSI6MjU1LCJSIjoxNCwiRyI6NDAsIkIiOjY1fX0sIk1heFdpZHRoIjoyMDAuMCwiTWF4SGVpZ2h0IjoiSW5maW5pdHkiLCJTbWFydEZvcmVncm91bmRJc0FjdGl2ZSI6ZmFsc2UsIkhvcml6b250YWxBbGlnbm1lbnQiOjIsIlZlcnRpY2FsQWxpZ25tZW50IjoxLCJTbWFydEZvcmVncm91bmQiOm51bGwsIkJhY2tncm91bmRGaWxsVHlwZSI6MCwiTWFyZ2luIjp7IiRpZCI6IjI0ODUiLCJUb3AiOjAuMCwiTGVmdCI6MC4wLCJSaWdodCI6MC4wLCJCb3R0b20iOjAuMH0sIlBhZGRpbmciOnsiJGlkIjoiMjQ4NiIsIlRvcCI6MC4wLCJMZWZ0IjowLjAsIlJpZ2h0IjowLjAsIkJvdHRvbSI6MC4wfSwiQmFja2dyb3VuZCI6eyIkaWQiOiIyNDg3IiwiQ29sb3IiOnsiJGlkIjoiMjQ4OCIsIkEiOjAsIlIiOjI1NSwiRyI6MjU1LCJCIjoyNTV9fSwiSXNWaXNpYmxlIjp0cnVlLCJXaWR0aCI6MC4wLCJIZWlnaHQiOjAuMCwiQm9yZGVyU3R5bGUiOnsiJGlkIjoiMjQ4OSIsIkxpbmVDb2xvciI6bnVsbCwiTGluZVdlaWdodCI6MC4wLCJMaW5lVHlwZSI6MCwiUGFyZW50U3R5bGUiOm51bGx9LCJQYXJlbnRTdHlsZSI6bnVsbH0sIkRhdGVGb3JtYXQiOnsiJGlkIjoiMjQ5MCIsIkZvcm1hdFN0cmluZyI6Ik1NTSB5eXl5IiwiU2VwYXJhdG9yIjoiLyIsIlVzZUludGVybmF0aW9uYWxEYXRlRm9ybWF0IjpmYWxzZSwiRGF0ZUlzVmlzaWJsZSI6dHJ1ZSwiVGltZUlzVmlzaWJsZSI6ZmFsc2UsIkhvdXJEaWdpdHMiOjEsIkFtUG1EZXNpZ25hdG9yIjoyLCJUcmltMDBNaW51dGVzIjpmYWxzZSwiTGFzdEtub3duVmlzaWJpbGl0eVN0YXRlIjpudWxsfSwiV2Vla051bWJlcmluZyI6eyIkaWQiOiIyNDkxIiwiRm9ybWF0IjowLCJJc1Zpc2libGUiOmZhbHNlLCJMYXN0S25vd25WaXNpYmlsaXR5U3RhdGUiOmZhbHNlfSwiSXNWaXNpYmxlIjp0cnVlLCJWYXJpYW5jZVN0eWxlIjp7IiRpZCI6IjI0OTIiLCJUZXh0U3R5bGUiOnsiJGlkIjoiMjQ5MyIsIkZvbnRTZXR0aW5ncyI6eyIkaWQiOiIyNDk0IiwiRm9udFNpemUiOjExLCJGb250TmFtZSI6IkNhbGlicmkiLCJJc0JvbGQiOmZhbHNlLCJJc0l0YWxpYyI6ZmFsc2UsIklzVW5kZXJsaW5lZCI6ZmFsc2UsIlBhcmVudFN0eWxlIjpudWxsfSwiQXV0b1NpemUiOjAsIkZvcmVncm91bmQiOnsiJGlkIjoiMjQ5NSIsIkNvbG9yIjp7IiRpZCI6IjI0OTY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MjQ5NyIsIlRvcCI6MC4wLCJMZWZ0IjowLjAsIlJpZ2h0IjowLjAsIkJvdHRvbSI6MC4wfSwiUGFkZGluZyI6eyIkaWQiOiIyNDk4IiwiVG9wIjowLjAsIkxlZnQiOjAuMCwiUmlnaHQiOjAuMCwiQm90dG9tIjowLjB9LCJCYWNrZ3JvdW5kIjp7IiRpZCI6IjI0OTkiLCJDb2xvciI6eyIkaWQiOiIyNTAwIiwiQSI6MCwiUiI6MCwiRyI6MCwiQiI6MH19LCJJc1Zpc2libGUiOnRydWUsIldpZHRoIjowLjAsIkhlaWdodCI6MC4wLCJCb3JkZXJTdHlsZSI6eyIkaWQiOiIyNTAxIiwiTGluZUNvbG9yIjpudWxsLCJMaW5lV2VpZ2h0IjowLjAsIkxpbmVUeXBlIjowLCJQYXJlbnRTdHlsZSI6bnVsbH0sIlBhcmVudFN0eWxlIjpudWxsfSwiUGFyZW50U3R5bGUiOm51bGx9LCJQYXJlbnRTdHlsZSI6bnVsbH0sIkluZGV4IjoyNiwiU21hcnREdXJhdGlvbkFjdGl2YXRlZCI6ZmFsc2UsIkRhdGVGb3JtYXQiOnsiJHJlZiI6IjI0OTAifSwiV2Vla051bWJlcmluZyI6eyIkaWQiOiIyNTAyIiwiRm9ybWF0IjowLCJJc1Zpc2libGUiOmZhbHNlLCJMYXN0S25vd25WaXNpYmlsaXR5U3RhdGUiOmZhbHNlfSwiQmFzZWxpbmVEYXRhIjp7IiRpZCI6IjI1MDMiLCJTdGFydERhdGUiOiIyMDI2LTA4LTI1VDAwOjAwOjAwIiwiRW5kRGF0ZSI6IjIwMjYtMTEtMjRUMjM6NTk6MDAifSwiSWQiOiJlOGQzODAyNS0wNGZkLTRlMDktODJjMS02YzBmMmY4ODM3Y2MiLCJJbXBvcnRJZCI6bnVsbCwiVGl0bGUiOiJPb0IgVkgrU3VwcCBzZWN0aW9uIDMgYW5kIGNob3BwZXIgcGl0OiBNYW51ZmFjdHVyaW5nIGFuZCBJbnN0YWxsYXRpb24gcGhhc2UgIChMTEIpIiwiTm90ZSI6bnVsbCwiSHlwZXJsaW5rIjp7IiRpZCI6IjI1MDQiLCJBZGRyZXNzIjoiIiwiU3ViQWRkcmVzcyI6IiJ9LCJJc0NoYW5nZWQiOmZhbHNlLCJJc05ldyI6ZmFsc2V9fV0sIl9taWxlc3RvbmVzIjpbXSwiSWQiOiIwMDAwMDAwMC0wMDAwLTAwMDAtMDAwMC0wMDAwMDAwMDAwMDAiLCJJc1NpbmdsZUl0ZW1Sb3ciOnRydWV9LHsiJGlkIjoiMjUwNSIsIl90YXNrcyI6W3siJGlkIjoiMjUwNiIsIl9hdHRhY2hlZE1pbGVzdG9uZXMiOltdLCJUYXNrRGVmaW5pdGlvbiI6eyIkaWQiOiIyNTA3IiwiR3JvdXBOYW1lIjpudWxsLCJTdGFydERhdGUiOiIyMDI2LTExLTI1VDAwOjAwOjAwWiIsIkVuZERhdGUiOiIyMDI2LTEyLTE2VDIzOjU5OjAwWiIsIlBlcmNlbnRhZ2VDb21wbGV0ZSI6bnVsbCwiU3R5bGUiOnsiJGlkIjoiMjUwOCIsIlNoYXBlIjoxLCJTaGFwZVRoaWNrbmVzcyI6MCwiRHVyYXRpb25Gb3JtYXQiOjAsIkluY2x1ZGVOb25Xb3JraW5nRGF5c0luRHVyYXRpb24iOmZhbHNlLCJQZXJjZW50YWdlQ29tcGxldGVTdHlsZSI6eyIkaWQiOiIyNTA5IiwiRm9udFNldHRpbmdzIjp7IiRpZCI6IjI1MTAiLCJGb250U2l6ZSI6MTAsIkZvbnROYW1lIjoiQ2FsaWJyaSIsIklzQm9sZCI6ZmFsc2UsIklzSXRhbGljIjpmYWxzZSwiSXNVbmRlcmxpbmVkIjpmYWxzZSwiUGFyZW50U3R5bGUiOm51bGx9LCJBdXRvU2l6ZSI6MCwiRm9yZWdyb3VuZCI6eyIkaWQiOiIyNTExIiwiQ29sb3IiOnsiJGlkIjoiMjUxMiIsIkEiOjI1NSwiUiI6MjMyLCJHIjoyMzIsIkIiOjIzMn19LCJNYXhXaWR0aCI6MjAwLjAsIk1heEhlaWdodCI6IkluZmluaXR5IiwiU21hcnRGb3JlZ3JvdW5kSXNBY3RpdmUiOmZhbHNlLCJIb3Jpem9udGFsQWxpZ25tZW50IjoxLCJWZXJ0aWNhbEFsaWdubWVudCI6MSwiU21hcnRGb3JlZ3JvdW5kIjpudWxsLCJCYWNrZ3JvdW5kRmlsbFR5cGUiOjAsIk1hcmdpbiI6eyIkaWQiOiIyNTEzIiwiVG9wIjowLjAsIkxlZnQiOjAuMCwiUmlnaHQiOjAuMCwiQm90dG9tIjowLjB9LCJQYWRkaW5nIjp7IiRpZCI6IjI1MTQiLCJUb3AiOjAuMCwiTGVmdCI6MC4wLCJSaWdodCI6MC4wLCJCb3R0b20iOjAuMH0sIkJhY2tncm91bmQiOnsiJGlkIjoiMjUxNSIsIkNvbG9yIjp7IiRpZCI6IjI1MTYiLCJBIjo4OSwiUiI6MCwiRyI6MCwiQiI6MH19LCJJc1Zpc2libGUiOnRydWUsIldpZHRoIjowLjAsIkhlaWdodCI6MC4wLCJCb3JkZXJTdHlsZSI6eyIkaWQiOiIyNTE3IiwiTGluZUNvbG9yIjpudWxsLCJMaW5lV2VpZ2h0IjowLjAsIkxpbmVUeXBlIjowLCJQYXJlbnRTdHlsZSI6bnVsbH0sIlBhcmVudFN0eWxlIjpudWxsfSwiRHVyYXRpb25TdHlsZSI6eyIkaWQiOiIyNTE4IiwiRm9udFNldHRpbmdzIjp7IiRpZCI6IjI1MTkiLCJGb250U2l6ZSI6MTAsIkZvbnROYW1lIjoiQ2FsaWJyaSIsIklzQm9sZCI6ZmFsc2UsIklzSXRhbGljIjpmYWxzZSwiSXNVbmRlcmxpbmVkIjpmYWxzZSwiUGFyZW50U3R5bGUiOm51bGx9LCJBdXRvU2l6ZSI6MCwiRm9yZWdyb3VuZCI6eyIkaWQiOiIyNTIwIiwiQ29sb3IiOnsiJGlkIjoiMjUyMSIsIkEiOjI1NSwiUiI6MjM3LCJHIjoxMjUsIkIiOjQ5fX0sIk1heFdpZHRoIjoyMDAuMCwiTWF4SGVpZ2h0IjoiSW5maW5pdHkiLCJTbWFydEZvcmVncm91bmRJc0FjdGl2ZSI6ZmFsc2UsIkhvcml6b250YWxBbGlnbm1lbnQiOjAsIlZlcnRpY2FsQWxpZ25tZW50IjoxLCJTbWFydEZvcmVncm91bmQiOm51bGwsIkJhY2tncm91bmRGaWxsVHlwZSI6MCwiTWFyZ2luIjp7IiRpZCI6IjI1MjIiLCJUb3AiOjAuMCwiTGVmdCI6MC4wLCJSaWdodCI6MC4wLCJCb3R0b20iOjAuMH0sIlBhZGRpbmciOnsiJGlkIjoiMjUyMyIsIlRvcCI6MC4wLCJMZWZ0IjowLjAsIlJpZ2h0IjowLjAsIkJvdHRvbSI6MC4wfSwiQmFja2dyb3VuZCI6eyIkaWQiOiIyNTI0IiwiQ29sb3IiOnsiJGlkIjoiMjUyNSIsIkEiOjI1NSwiUiI6MjM3LCJHIjoxMjUsIkIiOjQ5fX0sIklzVmlzaWJsZSI6dHJ1ZSwiV2lkdGgiOjAuMCwiSGVpZ2h0IjowLjAsIkJvcmRlclN0eWxlIjp7IiRpZCI6IjI1MjYiLCJMaW5lQ29sb3IiOm51bGwsIkxpbmVXZWlnaHQiOjAuMCwiTGluZVR5cGUiOjAsIlBhcmVudFN0eWxlIjpudWxsfSwiUGFyZW50U3R5bGUiOm51bGx9LCJIb3Jpem9udGFsQ29ubmVjdG9yU3R5bGUiOnsiJGlkIjoiMjUyNyIsIkxpbmVDb2xvciI6eyIkaWQiOiIyNTI4IiwiJHR5cGUiOiJOTFJFLkNvbW1vbi5Eb20uU29saWRDb2xvckJydXNoLCBOTFJFLkNvbW1vbiIsIkNvbG9yIjp7IiRpZCI6IjI1MjkiLCJBIjoyNTUsIlIiOjAsIkciOjAsIkIiOjB9fSwiTGluZVdlaWdodCI6MC4wLCJMaW5lVHlwZSI6MCwiUGFyZW50U3R5bGUiOm51bGx9LCJWZXJ0aWNhbENvbm5lY3RvclN0eWxlIjp7IiRpZCI6IjI1MzAiLCJMaW5lQ29sb3IiOnsiJGlkIjoiMjUzMSIsIiR0eXBlIjoiTkxSRS5Db21tb24uRG9tLlNvbGlkQ29sb3JCcnVzaCwgTkxSRS5Db21tb24iLCJDb2xvciI6eyIkaWQiOiIyNTMyIiwiQSI6MjU1LCJSIjowLCJHIjowLCJCIjowfX0sIkxpbmVXZWlnaHQiOjAuMCwiTGluZVR5cGUiOjAsIlBhcmVudFN0eWxlIjpudWxsfSwiTWFyZ2luIjpudWxsLCJTdGFydERhdGVQb3NpdGlvbiI6NiwiRW5kRGF0ZVBvc2l0aW9uIjo2LCJEYXRlSXNWaXNpYmxlIjpmYWxzZSwiVGl0bGVQb3NpdGlvbiI6NCwiRHVyYXRpb25Qb3NpdGlvbiI6NiwiUGVyY2VudGFnZUNvbXBsZXRlZFBvc2l0aW9uIjoyLCJWYXJpYW5jZVBvc2l0aW9uIjo2LCJTcGFjaW5nIjozLCJJc0JlbG93VGltZWJhbmQiOnRydWUsIlBlcmNlbnRhZ2VDb21wbGV0ZVNoYXBlT3BhY2l0eSI6MzUsIkJhc2VsaW5lU3R5bGUiOnsiJGlkIjoiMjUzMyIsIlNoYXBlU3R5bGUiOnsiJGlkIjoiMjUzNCIsIk1hcmdpbiI6eyIkaWQiOiIyNTM1IiwiVG9wIjowLjAsIkxlZnQiOjAuMCwiUmlnaHQiOjAuMCwiQm90dG9tIjowLjB9LCJQYWRkaW5nIjp7IiRpZCI6IjI1MzYiLCJUb3AiOjAuMCwiTGVmdCI6MC4wLCJSaWdodCI6MC4wLCJCb3R0b20iOjAuMH0sIkJhY2tncm91bmQiOnsiJGlkIjoiMjUzNyIsIkNvbG9yIjp7IiRpZCI6IjI1MzgiLCJBIjoxNTMsIlIiOjAsIkciOjAsIkIiOjB9fSwiSXNWaXNpYmxlIjp0cnVlLCJXaWR0aCI6MC4wLCJIZWlnaHQiOjAuMCwiQm9yZGVyU3R5bGUiOm51bGwsIlBhcmVudFN0eWxlIjpudWxsfSwiTWFyZ2luIjp7IiRpZCI6IjI1MzkiLCJUb3AiOjAuMCwiTGVmdCI6MC4wLCJSaWdodCI6MC4wLCJCb3R0b20iOjAuMH0sIlBhZGRpbmciOnsiJGlkIjoiMjU0MCIsIlRvcCI6MC4wLCJMZWZ0IjowLjAsIlJpZ2h0IjowLjAsIkJvdHRvbSI6MC4wfSwiQmFja2dyb3VuZCI6bnVsbCwiSXNWaXNpYmxlIjp0cnVlLCJXaWR0aCI6MC4wLCJIZWlnaHQiOjAuMCwiQm9yZGVyU3R5bGUiOm51bGwsIlBhcmVudFN0eWxlIjpudWxsfSwiU2hhcGVTdHlsZSI6eyIkaWQiOiIyNTQxIiwiTWFyZ2luIjp7IiRpZCI6IjI1NDIiLCJUb3AiOjAuMCwiTGVmdCI6NC4wLCJSaWdodCI6NC4wLCJCb3R0b20iOjAuMH0sIlBhZGRpbmciOnsiJGlkIjoiMjU0MyIsIlRvcCI6MC4wLCJMZWZ0IjowLjAsIlJpZ2h0IjowLjAsIkJvdHRvbSI6MC4wfSwiQmFja2dyb3VuZCI6eyIkaWQiOiIyNTQ0IiwiQ29sb3IiOnsiJGlkIjoiMjU0NSIsIkEiOjI1NSwiUiI6MTY1LCJHIjoxNjUsIkIiOjE2NX19LCJJc1Zpc2libGUiOnRydWUsIldpZHRoIjowLjAsIkhlaWdodCI6MTAuMCwiQm9yZGVyU3R5bGUiOnsiJGlkIjoiMjU0NiIsIkxpbmVDb2xvciI6eyIkaWQiOiIyNTQ3IiwiJHR5cGUiOiJOTFJFLkNvbW1vbi5Eb20uU29saWRDb2xvckJydXNoLCBOTFJFLkNvbW1vbiIsIkNvbG9yIjp7IiRpZCI6IjI1NDgiLCJBIjoyNTUsIlIiOjIzNCwiRyI6MjIsIkIiOjMwfX0sIkxpbmVXZWlnaHQiOjAuMCwiTGluZVR5cGUiOjAsIlBhcmVudFN0eWxlIjpudWxsfSwiUGFyZW50U3R5bGUiOm51bGx9LCJUaXRsZVN0eWxlIjp7IiRpZCI6IjI1NDkiLCJGb250U2V0dGluZ3MiOnsiJGlkIjoiMjU1MCIsIkZvbnRTaXplIjoxMSwiRm9udE5hbWUiOiJDYWxpYnJpIiwiSXNCb2xkIjpmYWxzZSwiSXNJdGFsaWMiOmZhbHNlLCJJc1VuZGVybGluZWQiOmZhbHNlLCJQYXJlbnRTdHlsZSI6bnVsbH0sIkF1dG9TaXplIjowLCJGb3JlZ3JvdW5kIjp7IiRpZCI6IjI1NTEiLCJDb2xvciI6eyIkaWQiOiIyNTUyIiwiQSI6MjU1LCJSIjowLCJHIjowLCJCIjowfX0sIk1heFdpZHRoIjo3MjAuMCwiTWF4SGVpZ2h0IjoiSW5maW5pdHkiLCJTbWFydEZvcmVncm91bmRJc0FjdGl2ZSI6ZmFsc2UsIkhvcml6b250YWxBbGlnbm1lbnQiOjAsIlZlcnRpY2FsQWxpZ25tZW50IjoxLCJTbWFydEZvcmVncm91bmQiOm51bGwsIkJhY2tncm91bmRGaWxsVHlwZSI6MCwiTWFyZ2luIjp7IiRpZCI6IjI1NTMiLCJUb3AiOjAuMCwiTGVmdCI6MC4wLCJSaWdodCI6MC4wLCJCb3R0b20iOjAuMH0sIlBhZGRpbmciOnsiJGlkIjoiMjU1NCIsIlRvcCI6MC4wLCJMZWZ0IjowLjAsIlJpZ2h0IjowLjAsIkJvdHRvbSI6MC4wfSwiQmFja2dyb3VuZCI6eyIkaWQiOiIyNTU1IiwiQ29sb3IiOnsiJGlkIjoiMjU1NiIsIkEiOjAsIlIiOjI1NSwiRyI6MjU1LCJCIjoyNTV9fSwiSXNWaXNpYmxlIjp0cnVlLCJXaWR0aCI6MC4wLCJIZWlnaHQiOjAuMCwiQm9yZGVyU3R5bGUiOnsiJGlkIjoiMjU1NyIsIkxpbmVDb2xvciI6bnVsbCwiTGluZVdlaWdodCI6MC4wLCJMaW5lVHlwZSI6MCwiUGFyZW50U3R5bGUiOm51bGx9LCJQYXJlbnRTdHlsZSI6bnVsbH0sIkRhdGVTdHlsZSI6eyIkaWQiOiIyNTU4IiwiRm9udFNldHRpbmdzIjp7IiRpZCI6IjI1NTkiLCJGb250U2l6ZSI6MTAsIkZvbnROYW1lIjoiQ2FsaWJyaSIsIklzQm9sZCI6ZmFsc2UsIklzSXRhbGljIjpmYWxzZSwiSXNVbmRlcmxpbmVkIjpmYWxzZSwiUGFyZW50U3R5bGUiOm51bGx9LCJBdXRvU2l6ZSI6MCwiRm9yZWdyb3VuZCI6eyIkaWQiOiIyNTYwIiwiQ29sb3IiOnsiJGlkIjoiMjU2MSIsIkEiOjI1NSwiUiI6MTQsIkciOjQwLCJCIjo2NX19LCJNYXhXaWR0aCI6MjAwLjAsIk1heEhlaWdodCI6IkluZmluaXR5IiwiU21hcnRGb3JlZ3JvdW5kSXNBY3RpdmUiOmZhbHNlLCJIb3Jpem9udGFsQWxpZ25tZW50IjoyLCJWZXJ0aWNhbEFsaWdubWVudCI6MSwiU21hcnRGb3JlZ3JvdW5kIjpudWxsLCJCYWNrZ3JvdW5kRmlsbFR5cGUiOjAsIk1hcmdpbiI6eyIkaWQiOiIyNTYyIiwiVG9wIjowLjAsIkxlZnQiOjAuMCwiUmlnaHQiOjAuMCwiQm90dG9tIjowLjB9LCJQYWRkaW5nIjp7IiRpZCI6IjI1NjMiLCJUb3AiOjAuMCwiTGVmdCI6MC4wLCJSaWdodCI6MC4wLCJCb3R0b20iOjAuMH0sIkJhY2tncm91bmQiOnsiJGlkIjoiMjU2NCIsIkNvbG9yIjp7IiRpZCI6IjI1NjUiLCJBIjowLCJSIjoyNTUsIkciOjI1NSwiQiI6MjU1fX0sIklzVmlzaWJsZSI6dHJ1ZSwiV2lkdGgiOjAuMCwiSGVpZ2h0IjowLjAsIkJvcmRlclN0eWxlIjp7IiRpZCI6IjI1NjYiLCJMaW5lQ29sb3IiOm51bGwsIkxpbmVXZWlnaHQiOjAuMCwiTGluZVR5cGUiOjAsIlBhcmVudFN0eWxlIjpudWxsfSwiUGFyZW50U3R5bGUiOm51bGx9LCJEYXRlRm9ybWF0Ijp7IiRpZCI6IjI1NjciLCJGb3JtYXRTdHJpbmciOiJNTU0geXl5eSIsIlNlcGFyYXRvciI6Ii8iLCJVc2VJbnRlcm5hdGlvbmFsRGF0ZUZvcm1hdCI6ZmFsc2UsIkRhdGVJc1Zpc2libGUiOnRydWUsIlRpbWVJc1Zpc2libGUiOmZhbHNlLCJIb3VyRGlnaXRzIjoxLCJBbVBtRGVzaWduYXRvciI6MiwiVHJpbTAwTWludXRlcyI6ZmFsc2UsIkxhc3RLbm93blZpc2liaWxpdHlTdGF0ZSI6bnVsbH0sIldlZWtOdW1iZXJpbmciOnsiJGlkIjoiMjU2OCIsIkZvcm1hdCI6MCwiSXNWaXNpYmxlIjpmYWxzZSwiTGFzdEtub3duVmlzaWJpbGl0eVN0YXRlIjpmYWxzZX0sIklzVmlzaWJsZSI6dHJ1ZSwiVmFyaWFuY2VTdHlsZSI6eyIkaWQiOiIyNTY5IiwiVGV4dFN0eWxlIjp7IiRpZCI6IjI1NzAiLCJGb250U2V0dGluZ3MiOnsiJGlkIjoiMjU3MSIsIkZvbnRTaXplIjoxMSwiRm9udE5hbWUiOiJDYWxpYnJpIiwiSXNCb2xkIjpmYWxzZSwiSXNJdGFsaWMiOmZhbHNlLCJJc1VuZGVybGluZWQiOmZhbHNlLCJQYXJlbnRTdHlsZSI6bnVsbH0sIkF1dG9TaXplIjowLCJGb3JlZ3JvdW5kIjp7IiRpZCI6IjI1NzIiLCJDb2xvciI6eyIkaWQiOiIyNTcz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I1NzQiLCJUb3AiOjAuMCwiTGVmdCI6MC4wLCJSaWdodCI6MC4wLCJCb3R0b20iOjAuMH0sIlBhZGRpbmciOnsiJGlkIjoiMjU3NSIsIlRvcCI6MC4wLCJMZWZ0IjowLjAsIlJpZ2h0IjowLjAsIkJvdHRvbSI6MC4wfSwiQmFja2dyb3VuZCI6eyIkaWQiOiIyNTc2IiwiQ29sb3IiOnsiJGlkIjoiMjU3NyIsIkEiOjAsIlIiOjAsIkciOjAsIkIiOjB9fSwiSXNWaXNpYmxlIjp0cnVlLCJXaWR0aCI6MC4wLCJIZWlnaHQiOjAuMCwiQm9yZGVyU3R5bGUiOnsiJGlkIjoiMjU3OCIsIkxpbmVDb2xvciI6bnVsbCwiTGluZVdlaWdodCI6MC4wLCJMaW5lVHlwZSI6MCwiUGFyZW50U3R5bGUiOm51bGx9LCJQYXJlbnRTdHlsZSI6bnVsbH0sIlBhcmVudFN0eWxlIjpudWxsfSwiUGFyZW50U3R5bGUiOm51bGx9LCJJbmRleCI6MjcsIlNtYXJ0RHVyYXRpb25BY3RpdmF0ZWQiOmZhbHNlLCJEYXRlRm9ybWF0Ijp7IiRyZWYiOiIyNTY3In0sIldlZWtOdW1iZXJpbmciOnsiJGlkIjoiMjU3OSIsIkZvcm1hdCI6MCwiSXNWaXNpYmxlIjpmYWxzZSwiTGFzdEtub3duVmlzaWJpbGl0eVN0YXRlIjpmYWxzZX0sIkJhc2VsaW5lRGF0YSI6eyIkaWQiOiIyNTgwIiwiU3RhcnREYXRlIjoiMjAyNi0xMS0yNVQwMDowMDowMCIsIkVuZERhdGUiOiIyMDI2LTEyLTE2VDIzOjU5OjAwIn0sIklkIjoiMjhhYWFhNTEtYzZmZC00OTZkLWJmYjUtNzY1MWIyMzE3ZDQ1IiwiSW1wb3J0SWQiOm51bGwsIlRpdGxlIjoiTG9jYWwgYW5kIEludGVncmF0ZWQgdGVzdGluZyBvZiBDaG9wcGVyIFN5c3RlbSIsIk5vdGUiOm51bGwsIkh5cGVybGluayI6eyIkaWQiOiIyNTgxIiwiQWRkcmVzcyI6IiIsIlN1YkFkZHJlc3MiOiIifSwiSXNDaGFuZ2VkIjpmYWxzZSwiSXNOZXciOmZhbHNlfX1dLCJfbWlsZXN0b25lcyI6W10sIklkIjoiMDAwMDAwMDAtMDAwMC0wMDAwLTAwMDAtMDAwMDAwMDAwMDAwIiwiSXNTaW5nbGVJdGVtUm93Ijp0cnVlfSx7IiRpZCI6IjI1ODIiLCJfdGFza3MiOltdLCJfbWlsZXN0b25lcyI6W3siJGlkIjoiMjU4MyIsIklkIjoiMzM0NjU0ZTctZGFmNi00NmYyLWFhZTAtODk5NTY3NjI4MjQyIiwiSW5kZXgiOjI4LCJHcm91cElkIjpudWxsLCJUaXRsZSI6IkJhY2sgaW50byBDUDIgd2l0aCAxMSBkYXlzIG9mIGZsb2F0IiwiRGF0ZVRpbWUiOiIyMDI2LTEyLTE2VDIzOjU5OjAwIiwiUGVyY2VudGFnZUNvbXBsZXRlIjpudWxsLCJOb3RlIjpudWxsLCJTdHlsZSI6eyIkaWQiOiIyNTg0IiwiVGl0bGVQb3NpdGlvbiI6IkxlZnQiLCJEYXRlUG9zaXRpb24iOiJSaWdodCIsIlZhcmlhbmNlUG9zaXRpb24iOiJSaWdodCIsIlNoYXBlVHlwZSI6MSwiU2hhcGVTaXplIjowLCJTcGFjaW5nIjo1LCJTaGFwZVN0eWxlIjp7IiRpZCI6IjI1ODUiLCJNYXJnaW4iOnsiJGlkIjoiMjU4NiIsIlRvcCI6MC4wLCJMZWZ0IjowLjAsIlJpZ2h0IjowLjAsIkJvdHRvbSI6MC4wfSwiUGFkZGluZyI6eyIkaWQiOiIyNTg3IiwiVG9wIjowLjAsIkxlZnQiOjAuMCwiUmlnaHQiOjAuMCwiQm90dG9tIjowLjB9LCJCYWNrZ3JvdW5kIjp7IiRpZCI6IjI1ODgiLCJDb2xvciI6eyIkaWQiOiIyNTg5IiwiQSI6MjU1LCJSIjoxNjUsIkciOjE2NSwiQiI6MTY1fX0sIklzVmlzaWJsZSI6dHJ1ZSwiV2lkdGgiOjEyLjAsIkhlaWdodCI6MTQuMCwiQm9yZGVyU3R5bGUiOnsiJGlkIjoiMjU5MCIsIkxpbmVDb2xvciI6eyIkaWQiOiIyNTkxIiwiJHR5cGUiOiJOTFJFLkNvbW1vbi5Eb20uU29saWRDb2xvckJydXNoLCBOTFJFLkNvbW1vbiIsIkNvbG9yIjp7IiRpZCI6IjI1OTIiLCJBIjoyNTUsIlIiOjIzNCwiRyI6MjIsIkIiOjMwfX0sIkxpbmVXZWlnaHQiOjAuMCwiTGluZVR5cGUiOjAsIlBhcmVudFN0eWxlIjpudWxsfSwiUGFyZW50U3R5bGUiOm51bGx9LCJUaXRsZVN0eWxlIjp7IiRpZCI6IjI1OTMiLCJGb250U2V0dGluZ3MiOnsiJGlkIjoiMjU5NCIsIkZvbnRTaXplIjoxMSwiRm9udE5hbWUiOiJDYWxpYnJpIiwiSXNCb2xkIjpmYWxzZSwiSXNJdGFsaWMiOmZhbHNlLCJJc1VuZGVybGluZWQiOmZhbHNlLCJQYXJlbnRTdHlsZSI6bnVsbH0sIkF1dG9TaXplIjowLCJGb3JlZ3JvdW5kIjp7IiRpZCI6IjI1OTUiLCJDb2xvciI6eyIkaWQiOiIyNTk2IiwiQSI6MjU1LCJSIjowLCJHIjowLCJCIjowfX0sIk1heFdpZHRoIjoyMDAuMCwiTWF4SGVpZ2h0IjoiSW5maW5pdHkiLCJTbWFydEZvcmVncm91bmRJc0FjdGl2ZSI6ZmFsc2UsIkhvcml6b250YWxBbGlnbm1lbnQiOjIsIlZlcnRpY2FsQWxpZ25tZW50IjoxLCJTbWFydEZvcmVncm91bmQiOm51bGwsIkJhY2tncm91bmRGaWxsVHlwZSI6MCwiTWFyZ2luIjp7IiRpZCI6IjI1OTciLCJUb3AiOjAuMCwiTGVmdCI6MC4wLCJSaWdodCI6MC4wLCJCb3R0b20iOjAuMH0sIlBhZGRpbmciOnsiJGlkIjoiMjU5OCIsIlRvcCI6MC4wLCJMZWZ0IjowLjAsIlJpZ2h0IjowLjAsIkJvdHRvbSI6MC4wfSwiQmFja2dyb3VuZCI6eyIkaWQiOiIyNTk5IiwiQ29sb3IiOnsiJGlkIjoiMjYwMCIsIkEiOjAsIlIiOjI1NSwiRyI6MjU1LCJCIjoyNTV9fSwiSXNWaXNpYmxlIjp0cnVlLCJXaWR0aCI6MC4wLCJIZWlnaHQiOjAuMCwiQm9yZGVyU3R5bGUiOnsiJGlkIjoiMjYwMSIsIkxpbmVDb2xvciI6bnVsbCwiTGluZVdlaWdodCI6MC4wLCJMaW5lVHlwZSI6MCwiUGFyZW50U3R5bGUiOm51bGx9LCJQYXJlbnRTdHlsZSI6bnVsbH0sIkRhdGVTdHlsZSI6eyIkaWQiOiIyNjAyIiwiRm9udFNldHRpbmdzIjp7IiRpZCI6IjI2MDMiLCJGb250U2l6ZSI6MTAsIkZvbnROYW1lIjoiQ2FsaWJyaSIsIklzQm9sZCI6ZmFsc2UsIklzSXRhbGljIjpmYWxzZSwiSXNVbmRlcmxpbmVkIjpmYWxzZSwiUGFyZW50U3R5bGUiOm51bGx9LCJBdXRvU2l6ZSI6MCwiRm9yZWdyb3VuZCI6eyIkaWQiOiIyNjA0IiwiQ29sb3IiOnsiJGlkIjoiMjYwNSIsIkEiOjI1NSwiUiI6MTQsIkciOjQwLCJCIjo2NX19LCJNYXhXaWR0aCI6MjAwLjAsIk1heEhlaWdodCI6IkluZmluaXR5IiwiU21hcnRGb3JlZ3JvdW5kSXNBY3RpdmUiOmZhbHNlLCJIb3Jpem9udGFsQWxpZ25tZW50IjowLCJWZXJ0aWNhbEFsaWdubWVudCI6MSwiU21hcnRGb3JlZ3JvdW5kIjpudWxsLCJCYWNrZ3JvdW5kRmlsbFR5cGUiOjAsIk1hcmdpbiI6eyIkaWQiOiIyNjA2IiwiVG9wIjowLjAsIkxlZnQiOjAuMCwiUmlnaHQiOjAuMCwiQm90dG9tIjowLjB9LCJQYWRkaW5nIjp7IiRpZCI6IjI2MDciLCJUb3AiOjAuMCwiTGVmdCI6MC4wLCJSaWdodCI6MC4wLCJCb3R0b20iOjAuMH0sIkJhY2tncm91bmQiOnsiJGlkIjoiMjYwOCIsIkNvbG9yIjp7IiRpZCI6IjI2MDkiLCJBIjowLCJSIjoyNTUsIkciOjI1NSwiQiI6MjU1fX0sIklzVmlzaWJsZSI6ZmFsc2UsIldpZHRoIjowLjAsIkhlaWdodCI6MC4wLCJCb3JkZXJTdHlsZSI6eyIkaWQiOiIyNjEwIiwiTGluZUNvbG9yIjpudWxsLCJMaW5lV2VpZ2h0IjowLjAsIkxpbmVUeXBlIjowLCJQYXJlbnRTdHlsZSI6bnVsbH0sIlBhcmVudFN0eWxlIjpudWxsfSwiRGF0ZUZvcm1hdCI6eyIkaWQiOiIyNjEx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I2MTIiLCJGb3JtYXQiOjAsIklzVmlzaWJsZSI6ZmFsc2UsIkxhc3RLbm93blZpc2liaWxpdHlTdGF0ZSI6ZmFsc2V9LCJJc1Zpc2libGUiOnRydWUsIlZhcmlhbmNlU3R5bGUiOnsiJGlkIjoiMjYxMyIsIlRleHRTdHlsZSI6eyIkaWQiOiIyNjE0IiwiRm9udFNldHRpbmdzIjp7IiRpZCI6IjI2MTUiLCJGb250U2l6ZSI6MTEsIkZvbnROYW1lIjoiQ2FsaWJyaSIsIklzQm9sZCI6ZmFsc2UsIklzSXRhbGljIjpmYWxzZSwiSXNVbmRlcmxpbmVkIjpmYWxzZSwiUGFyZW50U3R5bGUiOm51bGx9LCJBdXRvU2l6ZSI6MCwiRm9yZWdyb3VuZCI6eyIkaWQiOiIyNjE2IiwiQ29sb3IiOnsiJGlkIjoiMjYxNyIsIkEiOjI1NSwiUiI6MCwiRyI6MCwiQiI6MH19LCJNYXhXaWR0aCI6MjAwLjAsIk1heEhlaWdodCI6IkluZmluaXR5IiwiU21hcnRGb3JlZ3JvdW5kSXNBY3RpdmUiOmZhbHNlLCJIb3Jpem9udGFsQWxpZ25tZW50IjoxLCJWZXJ0aWNhbEFsaWdubWVudCI6MSwiU21hcnRGb3JlZ3JvdW5kIjpudWxsLCJCYWNrZ3JvdW5kRmlsbFR5cGUiOjAsIk1hcmdpbiI6eyIkaWQiOiIyNjE4IiwiVG9wIjowLjAsIkxlZnQiOjAuMCwiUmlnaHQiOjAuMCwiQm90dG9tIjowLjB9LCJQYWRkaW5nIjp7IiRpZCI6IjI2MTkiLCJUb3AiOjAuMCwiTGVmdCI6MC4wLCJSaWdodCI6MC4wLCJCb3R0b20iOjAuMH0sIkJhY2tncm91bmQiOnsiJGlkIjoiMjYyMCIsIkNvbG9yIjp7IiRpZCI6IjI2MjEiLCJBIjowLCJSIjowLCJHIjowLCJCIjowfX0sIklzVmlzaWJsZSI6dHJ1ZSwiV2lkdGgiOjAuMCwiSGVpZ2h0IjowLjAsIkJvcmRlclN0eWxlIjp7IiRpZCI6IjI2MjIiLCJMaW5lQ29sb3IiOm51bGwsIkxpbmVXZWlnaHQiOjAuMCwiTGluZVR5cGUiOjAsIlBhcmVudFN0eWxlIjpudWxsfSwiUGFyZW50U3R5bGUiOm51bGx9LCJQYXJlbnRTdHlsZSI6bnVsbH0sIlBhcmVudFN0eWxlIjpudWxsfSwiSHlwZXJsaW5rIjpudWxsLCJCYXNlbGluZURhdGEiOnsiJGlkIjoiMjYyMyIsIkRhdGUiOiIyMDI2LTEyLTE2VDIzOjU5OjAwIn0sIkltcG9ydElkIjoiIn1dLCJJZCI6IjAwMDAwMDAwLTAwMDAtMDAwMC0wMDAwLTAwMDAwMDAwMDAwMCIsIklzU2luZ2xlSXRlbVJvdyI6dHJ1ZX1dLCJJbmRleCI6MjUsIklkIjoiNjBmOGU1NWQtYjgwZS00ZTM5LTk5NjgtN2UwN2YxODBhYmI1IiwiSGVhZGVyVGV4dCI6bnVsbCwiSXNEZWZhdWx0Ijp0cnVlLCJTdHlsZSI6eyIkaWQiOiIyNjI0IiwiSGVhZGVyU3R5bGUiOnsiJGlkIjoiMjYyNSIsIlRleHRTdHlsZSI6eyIkaWQiOiIyNjI2IiwiRm9udFNldHRpbmdzIjp7IiRpZCI6IjI2MjciLCJGb250U2l6ZSI6MTEsIkZvbnROYW1lIjoiQ2FsaWJyaSIsIklzQm9sZCI6ZmFsc2UsIklzSXRhbGljIjpmYWxzZSwiSXNVbmRlcmxpbmVkIjpmYWxzZSwiUGFyZW50U3R5bGUiOm51bGx9LCJBdXRvU2l6ZSI6MiwiRm9yZWdyb3VuZCI6eyIkaWQiOiIyNjI4IiwiQ29sb3IiOnsiJGlkIjoiMjYyOSIsIkEiOjI1NSwiUiI6MCwiRyI6MCwiQiI6MH19LCJNYXhXaWR0aCI6IkluZmluaXR5IiwiTWF4SGVpZ2h0IjoiSW5maW5pdHkiLCJTbWFydEZvcmVncm91bmRJc0FjdGl2ZSI6ZmFsc2UsIkhvcml6b250YWxBbGlnbm1lbnQiOjAsIlZlcnRpY2FsQWxpZ25tZW50IjowLCJTbWFydEZvcmVncm91bmQiOm51bGwsIkJhY2tncm91bmRGaWxsVHlwZSI6MCwiTWFyZ2luIjp7IiRpZCI6IjI2MzAiLCJUb3AiOjAuMCwiTGVmdCI6MC4wLCJSaWdodCI6MC4wLCJCb3R0b20iOjAuMH0sIlBhZGRpbmciOnsiJGlkIjoiMjYzMSIsIlRvcCI6MC4wLCJMZWZ0IjowLjAsIlJpZ2h0IjowLjAsIkJvdHRvbSI6MC4wfSwiQmFja2dyb3VuZCI6eyIkaWQiOiIyNjMyIiwiQ29sb3IiOnsiJGlkIjoiMjYzMyIsIkEiOjI1NSwiUiI6MCwiRyI6MCwiQiI6MH19LCJJc1Zpc2libGUiOnRydWUsIldpZHRoIjowLjAsIkhlaWdodCI6MC4wLCJCb3JkZXJTdHlsZSI6bnVsbCwiUGFyZW50U3R5bGUiOm51bGx9LCJSZWN0YW5nbGVTdHlsZSI6eyIkaWQiOiIyNjM0IiwiTWFyZ2luIjp7IiRpZCI6IjI2MzUiLCJUb3AiOjAuMCwiTGVmdCI6MC4wLCJSaWdodCI6MC4wLCJCb3R0b20iOjAuMH0sIlBhZGRpbmciOnsiJGlkIjoiMjYzNiIsIlRvcCI6MC4wLCJMZWZ0IjowLjAsIlJpZ2h0IjowLjAsIkJvdHRvbSI6MC4wfSwiQmFja2dyb3VuZCI6eyIkaWQiOiIyNjM3IiwiQ29sb3IiOnsiJGlkIjoiMjYzOCIsIkEiOjYzLCJSIjoyMzMsIkciOjExMywiQiI6NTB9fSwiSXNWaXNpYmxlIjp0cnVlLCJXaWR0aCI6MC4wLCJIZWlnaHQiOjAuMCwiQm9yZGVyU3R5bGUiOnsiJGlkIjoiMjYzOSIsIkxpbmVDb2xvciI6eyIkaWQiOiIyNjQwIiwiJHR5cGUiOiJOTFJFLkNvbW1vbi5Eb20uU29saWRDb2xvckJydXNoLCBOTFJFLkNvbW1vbiIsIkNvbG9yIjp7IiRpZCI6IjI2NDEiLCJBIjoyNTUsIlIiOjI1NSwiRyI6MjU1LCJCIjoyNTV9fSwiTGluZVdlaWdodCI6MC4wLCJMaW5lVHlwZSI6MCwiUGFyZW50U3R5bGUiOm51bGx9LCJQYXJlbnRTdHlsZSI6bnVsbH0sIk1hcmdpbiI6eyIkaWQiOiIyNjQyIiwiVG9wIjowLjAsIkxlZnQiOjAuMCwiUmlnaHQiOjAuMCwiQm90dG9tIjowLjB9LCJQYWRkaW5nIjp7IiRpZCI6IjI2NDMiLCJUb3AiOjAuMCwiTGVmdCI6MC4wLCJSaWdodCI6MC4wLCJCb3R0b20iOjAuMH0sIkJhY2tncm91bmQiOm51bGwsIklzVmlzaWJsZSI6dHJ1ZSwiV2lkdGgiOjAuMCwiSGVpZ2h0IjowLjAsIkJvcmRlclN0eWxlIjpudWxsLCJQYXJlbnRTdHlsZSI6bnVsbH0sIkJhY2tncm91bmRTdHlsZSI6eyIkaWQiOiIyNjQ0IiwiTWFyZ2luIjp7IiRpZCI6IjI2NDUiLCJUb3AiOjAuMCwiTGVmdCI6MC4wLCJSaWdodCI6MC4wLCJCb3R0b20iOjAuMH0sIlBhZGRpbmciOnsiJGlkIjoiMjY0NiIsIlRvcCI6MC4wLCJMZWZ0IjowLjAsIlJpZ2h0IjowLjAsIkJvdHRvbSI6MC4wfSwiQmFja2dyb3VuZCI6eyIkaWQiOiIyNjQ3IiwiQ29sb3IiOnsiJGlkIjoiMjY0OCIsIkEiOjUxLCJSIjoyMDAsIkciOjIwMCwiQiI6MjAwfX0sIklzVmlzaWJsZSI6dHJ1ZSwiV2lkdGgiOjAuMCwiSGVpZ2h0IjowLjAsIkJvcmRlclN0eWxlIjp7IiRpZCI6IjI2NDkiLCJMaW5lQ29sb3IiOnsiJGlkIjoiMjY1MCIsIiR0eXBlIjoiTkxSRS5Db21tb24uRG9tLlNvbGlkQ29sb3JCcnVzaCwgTkxSRS5Db21tb24iLCJDb2xvciI6eyIkaWQiOiIyNjUxIiwiQSI6MjU1LCJSIjoyMzQsIkciOjIyLCJCIjozMH19LCJMaW5lV2VpZ2h0IjowLjAsIkxpbmVUeXBlIjowLCJQYXJlbnRTdHlsZSI6bnVsbH0sIlBhcmVudFN0eWxlIjpudWxsfSwiTWFyZ2luIjp7IiRpZCI6IjI2NTIiLCJUb3AiOjAuMCwiTGVmdCI6MC4wLCJSaWdodCI6MC4wLCJCb3R0b20iOjAuMH0sIlBhZGRpbmciOnsiJGlkIjoiMjY1MyIsIlRvcCI6MC4wLCJMZWZ0IjowLjAsIlJpZ2h0IjowLjAsIkJvdHRvbSI6MC4wfSwiSXNWaXNpYmxlIjp0cnVlLCJXaWR0aCI6MC4wLCJIZWlnaHQiOjAuMCwiQm9yZGVyU3R5bGUiOnsiJGlkIjoiMjY1NCIsIkxpbmVDb2xvciI6bnVsbCwiTGluZVdlaWdodCI6MC4wLCJMaW5lVHlwZSI6MCwiUGFyZW50U3R5bGUiOm51bGx9LCJQYXJlbnRTdHlsZSI6bnVsbH19XSwiSWQiOiJlNTc4ODQ5Zi02ODYyLTQzODItYmEzNi0wZDc1NWQ0M2IzZjEiLCJJbmRleCI6MjUsIkhlYWRlclRleHQiOiJOby4gNSAtIENyaXRpY2FsIFBhdGggXHJcbigxMSBkYXlzIFRGKSIsIlN0eWxlIjp7IiRpZCI6IjI2NTUiLCJTdHlsZUlkIjoiOTg1MTNlMTAtNTUxYy00ZjMwLWFjMTEtYTA2OTBlOTAzMTM0IiwiSGVhZGVyU3R5bGUiOnsiJGlkIjoiMjY1NiIsIlRleHRJc1ZlcnRpY2FsIjpmYWxzZSwiVGV4dFN0eWxlIjp7IiRpZCI6IjI2NTciLCJGb250U2V0dGluZ3MiOnsiJGlkIjoiMjY1OCIsIkZvbnRTaXplIjoxMSwiRm9udE5hbWUiOiJDYWxpYnJpIiwiSXNCb2xkIjpmYWxzZSwiSXNJdGFsaWMiOmZhbHNlLCJJc1VuZGVybGluZWQiOmZhbHNlLCJQYXJlbnRTdHlsZSI6bnVsbH0sIkF1dG9TaXplIjoyLCJGb3JlZ3JvdW5kIjp7IiRpZCI6IjI2NTkiLCJDb2xvciI6eyIkaWQiOiIyNjYwIiwiQSI6MjU1LCJSIjoyNTUsIkciOjI1NSwiQiI6MjU1fX0sIk1heFdpZHRoIjoiSW5maW5pdHkiLCJNYXhIZWlnaHQiOiJJbmZpbml0eSIsIlNtYXJ0Rm9yZWdyb3VuZElzQWN0aXZlIjpmYWxzZSwiSG9yaXpvbnRhbEFsaWdubWVudCI6MCwiVmVydGljYWxBbGlnbm1lbnQiOjAsIlNtYXJ0Rm9yZWdyb3VuZCI6bnVsbCwiQmFja2dyb3VuZEZpbGxUeXBlIjowLCJNYXJnaW4iOnsiJGlkIjoiMjY2MSIsIlRvcCI6MC4wLCJMZWZ0IjowLjAsIlJpZ2h0IjowLjAsIkJvdHRvbSI6MC4wfSwiUGFkZGluZyI6eyIkaWQiOiIyNjYyIiwiVG9wIjowLjAsIkxlZnQiOjAuMCwiUmlnaHQiOjAuMCwiQm90dG9tIjowLjB9LCJCYWNrZ3JvdW5kIjp7IiRpZCI6IjI2NjMiLCJDb2xvciI6eyIkaWQiOiIyNjY0IiwiQSI6MjU1LCJSIjoyNTUsIkciOjI1NSwiQiI6MjU1fX0sIklzVmlzaWJsZSI6dHJ1ZSwiV2lkdGgiOjAuMCwiSGVpZ2h0IjowLjAsIkJvcmRlclN0eWxlIjpudWxsLCJQYXJlbnRTdHlsZSI6bnVsbH0sIlJlY3RhbmdsZVN0eWxlIjp7IiRpZCI6IjI2NjUiLCJNYXJnaW4iOnsiJGlkIjoiMjY2NiIsIlRvcCI6MC4wLCJMZWZ0IjowLjAsIlJpZ2h0IjowLjAsIkJvdHRvbSI6MC4wfSwiUGFkZGluZyI6eyIkaWQiOiIyNjY3IiwiVG9wIjowLjAsIkxlZnQiOjAuMCwiUmlnaHQiOjAuMCwiQm90dG9tIjowLjB9LCJCYWNrZ3JvdW5kIjp7IiRpZCI6IjI2NjgiLCJDb2xvciI6eyIkaWQiOiIyNjY5IiwiQSI6MjU1LCJSIjoxNjUsIkciOjE2NSwiQiI6MTY1fX0sIklzVmlzaWJsZSI6dHJ1ZSwiV2lkdGgiOjAuMCwiSGVpZ2h0IjowLjAsIkJvcmRlclN0eWxlIjp7IiRpZCI6IjI2NzAiLCJMaW5lQ29sb3IiOnsiJGlkIjoiMjY3MSIsIiR0eXBlIjoiTkxSRS5Db21tb24uRG9tLlNvbGlkQ29sb3JCcnVzaCwgTkxSRS5Db21tb24iLCJDb2xvciI6eyIkaWQiOiIyNjcyIiwiQSI6MjU1LCJSIjoyNTUsIkciOjI1NSwiQiI6MjU1fX0sIkxpbmVXZWlnaHQiOjAuMCwiTGluZVR5cGUiOjAsIlBhcmVudFN0eWxlIjpudWxsfSwiUGFyZW50U3R5bGUiOm51bGx9LCJNYXJnaW4iOnsiJGlkIjoiMjY3MyIsIlRvcCI6MC4wLCJMZWZ0IjowLjAsIlJpZ2h0IjowLjAsIkJvdHRvbSI6MC4wfSwiUGFkZGluZyI6eyIkaWQiOiIyNjc0IiwiVG9wIjowLjAsIkxlZnQiOjAuMCwiUmlnaHQiOjAuMCwiQm90dG9tIjowLjB9LCJCYWNrZ3JvdW5kIjpudWxsLCJJc1Zpc2libGUiOnRydWUsIldpZHRoIjowLjAsIkhlaWdodCI6MC4wLCJCb3JkZXJTdHlsZSI6bnVsbCwiUGFyZW50U3R5bGUiOm51bGx9LCJCYWNrZ3JvdW5kU3R5bGUiOnsiJGlkIjoiMjY3NSIsIk1hcmdpbiI6eyIkaWQiOiIyNjc2IiwiVG9wIjowLjAsIkxlZnQiOjAuMCwiUmlnaHQiOjAuMCwiQm90dG9tIjowLjB9LCJQYWRkaW5nIjp7IiRpZCI6IjI2NzciLCJUb3AiOjAuMCwiTGVmdCI6MC4wLCJSaWdodCI6MC4wLCJCb3R0b20iOjAuMH0sIkJhY2tncm91bmQiOnsiJGlkIjoiMjY3OCIsIkNvbG9yIjp7IiRpZCI6IjI2NzkiLCJBIjo1MSwiUiI6MjAwLCJHIjoyMDAsIkIiOjIwMH19LCJJc1Zpc2libGUiOnRydWUsIldpZHRoIjowLjAsIkhlaWdodCI6MC4wLCJCb3JkZXJTdHlsZSI6eyIkaWQiOiIyNjgwIiwiTGluZUNvbG9yIjp7IiRpZCI6IjI2ODEiLCIkdHlwZSI6Ik5MUkUuQ29tbW9uLkRvbS5Tb2xpZENvbG9yQnJ1c2gsIE5MUkUuQ29tbW9uIiwiQ29sb3IiOnsiJGlkIjoiMjY4MiIsIkEiOjI1NSwiUiI6MjM0LCJHIjoyMiwiQiI6MzB9fSwiTGluZVdlaWdodCI6MC4wLCJMaW5lVHlwZSI6MCwiUGFyZW50U3R5bGUiOm51bGx9LCJQYXJlbnRTdHlsZSI6bnVsbH0sIklzQWJvdmVUaW1lYmFuZCI6ZmFsc2UsIlNwYWNpbmciOjMsIkRlZmF1bHRTd2ltbGFuZVRhc2tTdHlsZSI6eyIkaWQiOiIyNjgzIiwiJHR5cGUiOiJOTFJFLkNvbW1vbi5Eb20uU3R5bGVzLkV4cGxpY2l0U2V0YWJsZVRhc2tTdHlsZSwgTkxSRS5Db21tb24iLCJTaGFwZSI6MSwiU2hhcGVUaGlja25lc3MiOjAsIkR1cmF0aW9uRm9ybWF0IjowLCJJbmNsdWRlTm9uV29ya2luZ0RheXNJbkR1cmF0aW9uIjpmYWxzZSwiUGVyY2VudGFnZUNvbXBsZXRlU3R5bGUiOnsiJGlkIjoiMjY4NCIsIkZvbnRTZXR0aW5ncyI6eyIkaWQiOiIyNjg1IiwiRm9udFNpemUiOjEwLCJGb250TmFtZSI6IkNhbGlicmkiLCJJc0JvbGQiOmZhbHNlLCJJc0l0YWxpYyI6ZmFsc2UsIklzVW5kZXJsaW5lZCI6ZmFsc2UsIlBhcmVudFN0eWxlIjpudWxsfSwiQXV0b1NpemUiOjAsIkZvcmVncm91bmQiOnsiJGlkIjoiMjY4NiIsIkNvbG9yIjp7IiRpZCI6IjI2ODciLCJBIjoyNTUsIlIiOjIzMiwiRyI6MjMyLCJCIjoyMzJ9fSwiTWF4V2lkdGgiOjIwMC4wLCJNYXhIZWlnaHQiOiJJbmZpbml0eSIsIlNtYXJ0Rm9yZWdyb3VuZElzQWN0aXZlIjpmYWxzZSwiSG9yaXpvbnRhbEFsaWdubWVudCI6MSwiVmVydGljYWxBbGlnbm1lbnQiOjEsIlNtYXJ0Rm9yZWdyb3VuZCI6bnVsbCwiQmFja2dyb3VuZEZpbGxUeXBlIjowLCJNYXJnaW4iOnsiJGlkIjoiMjY4OCIsIlRvcCI6MC4wLCJMZWZ0IjowLjAsIlJpZ2h0IjowLjAsIkJvdHRvbSI6MC4wfSwiUGFkZGluZyI6eyIkaWQiOiIyNjg5IiwiVG9wIjowLjAsIkxlZnQiOjAuMCwiUmlnaHQiOjAuMCwiQm90dG9tIjowLjB9LCJCYWNrZ3JvdW5kIjp7IiRpZCI6IjI2OTAiLCJDb2xvciI6eyIkaWQiOiIyNjkxIiwiQSI6ODksIlIiOjAsIkciOjAsIkIiOjB9fSwiSXNWaXNpYmxlIjp0cnVlLCJXaWR0aCI6MC4wLCJIZWlnaHQiOjAuMCwiQm9yZGVyU3R5bGUiOnsiJGlkIjoiMjY5MiIsIkxpbmVDb2xvciI6bnVsbCwiTGluZVdlaWdodCI6MC4wLCJMaW5lVHlwZSI6MCwiUGFyZW50U3R5bGUiOm51bGx9LCJQYXJlbnRTdHlsZSI6bnVsbH0sIkR1cmF0aW9uU3R5bGUiOnsiJGlkIjoiMjY5MyIsIkZvbnRTZXR0aW5ncyI6eyIkaWQiOiIyNjk0IiwiRm9udFNpemUiOjEwLCJGb250TmFtZSI6IkNhbGlicmkiLCJJc0JvbGQiOmZhbHNlLCJJc0l0YWxpYyI6ZmFsc2UsIklzVW5kZXJsaW5lZCI6ZmFsc2UsIlBhcmVudFN0eWxlIjpudWxsfSwiQXV0b1NpemUiOjAsIkZvcmVncm91bmQiOnsiJGlkIjoiMjY5NSIsIkNvbG9yIjp7IiRpZCI6IjI2OTYiLCJBIjoyNTUsIlIiOjIzNywiRyI6MTI1LCJCIjo0OX19LCJNYXhXaWR0aCI6MjAwLjAsIk1heEhlaWdodCI6IkluZmluaXR5IiwiU21hcnRGb3JlZ3JvdW5kSXNBY3RpdmUiOmZhbHNlLCJIb3Jpem9udGFsQWxpZ25tZW50IjowLCJWZXJ0aWNhbEFsaWdubWVudCI6MSwiU21hcnRGb3JlZ3JvdW5kIjpudWxsLCJCYWNrZ3JvdW5kRmlsbFR5cGUiOjAsIk1hcmdpbiI6eyIkaWQiOiIyNjk3IiwiVG9wIjowLjAsIkxlZnQiOjAuMCwiUmlnaHQiOjAuMCwiQm90dG9tIjowLjB9LCJQYWRkaW5nIjp7IiRpZCI6IjI2OTgiLCJUb3AiOjAuMCwiTGVmdCI6MC4wLCJSaWdodCI6MC4wLCJCb3R0b20iOjAuMH0sIkJhY2tncm91bmQiOnsiJGlkIjoiMjY5OSIsIkNvbG9yIjp7IiRpZCI6IjI3MDAiLCJBIjoyNTUsIlIiOjIzNywiRyI6MTI1LCJCIjo0OX19LCJJc1Zpc2libGUiOnRydWUsIldpZHRoIjowLjAsIkhlaWdodCI6MC4wLCJCb3JkZXJTdHlsZSI6eyIkaWQiOiIyNzAxIiwiTGluZUNvbG9yIjpudWxsLCJMaW5lV2VpZ2h0IjowLjAsIkxpbmVUeXBlIjowLCJQYXJlbnRTdHlsZSI6bnVsbH0sIlBhcmVudFN0eWxlIjpudWxsfSwiSG9yaXpvbnRhbENvbm5lY3RvclN0eWxlIjp7IiRpZCI6IjI3MDIiLCJMaW5lQ29sb3IiOnsiJGlkIjoiMjcwMyIsIiR0eXBlIjoiTkxSRS5Db21tb24uRG9tLlNvbGlkQ29sb3JCcnVzaCwgTkxSRS5Db21tb24iLCJDb2xvciI6eyIkaWQiOiIyNzA0IiwiQSI6MjU1LCJSIjowLCJHIjowLCJCIjowfX0sIkxpbmVXZWlnaHQiOjAuMCwiTGluZVR5cGUiOjAsIlBhcmVudFN0eWxlIjpudWxsfSwiVmVydGljYWxDb25uZWN0b3JTdHlsZSI6eyIkaWQiOiIyNzA1IiwiTGluZUNvbG9yIjp7IiRpZCI6IjI3MDYiLCIkdHlwZSI6Ik5MUkUuQ29tbW9uLkRvbS5Tb2xpZENvbG9yQnJ1c2gsIE5MUkUuQ29tbW9uIiwiQ29sb3IiOnsiJGlkIjoiMjcwNyIsIkEiOjI1NSwiUiI6MCwiRyI6MCwiQiI6MH19LCJMaW5lV2VpZ2h0IjowLjAsIkxpbmVUeXBlIjowLCJQYXJlbnRTdHlsZSI6bnVsbH0sIk1hcmdpbiI6bnVsbCwiU3RhcnREYXRlUG9zaXRpb24iOjMsIkVuZERhdGVQb3NpdGlvbiI6MywiRGF0ZUlzVmlzaWJsZSI6dHJ1ZSwiVGl0bGVQb3NpdGlvbiI6NCwiRHVyYXRpb25Qb3NpdGlvbiI6NiwiUGVyY2VudGFnZUNvbXBsZXRlZFBvc2l0aW9uIjoyLCJWYXJpYW5jZVBvc2l0aW9uIjo2LCJTcGFjaW5nIjozLCJJc0JlbG93VGltZWJhbmQiOmZhbHNlLCJQZXJjZW50YWdlQ29tcGxldGVTaGFwZU9wYWNpdHkiOjM1LCJCYXNlbGluZVN0eWxlIjp7IiRpZCI6IjI3MDgiLCJTaGFwZVN0eWxlIjp7IiRpZCI6IjI3MDkiLCJNYXJnaW4iOnsiJGlkIjoiMjcxMCIsIlRvcCI6MC4wLCJMZWZ0IjowLjAsIlJpZ2h0IjowLjAsIkJvdHRvbSI6MC4wfSwiUGFkZGluZyI6eyIkaWQiOiIyNzExIiwiVG9wIjowLjAsIkxlZnQiOjAuMCwiUmlnaHQiOjAuMCwiQm90dG9tIjowLjB9LCJCYWNrZ3JvdW5kIjp7IiRpZCI6IjI3MTIiLCJDb2xvciI6eyIkaWQiOiIyNzEzIiwiQSI6MTUzLCJSIjowLCJHIjowLCJCIjowfX0sIklzVmlzaWJsZSI6dHJ1ZSwiV2lkdGgiOjAuMCwiSGVpZ2h0IjowLjAsIkJvcmRlclN0eWxlIjp7IiRpZCI6IjI3MTQiLCJMaW5lQ29sb3IiOm51bGwsIkxpbmVXZWlnaHQiOjAuMCwiTGluZVR5cGUiOjAsIlBhcmVudFN0eWxlIjpudWxsfSwiUGFyZW50U3R5bGUiOm51bGx9LCJNYXJnaW4iOnsiJGlkIjoiMjcxNSIsIlRvcCI6MC4wLCJMZWZ0IjowLjAsIlJpZ2h0IjowLjAsIkJvdHRvbSI6MC4wfSwiUGFkZGluZyI6eyIkaWQiOiIyNzE2IiwiVG9wIjowLjAsIkxlZnQiOjAuMCwiUmlnaHQiOjAuMCwiQm90dG9tIjowLjB9LCJCYWNrZ3JvdW5kIjpudWxsLCJJc1Zpc2libGUiOnRydWUsIldpZHRoIjowLjAsIkhlaWdodCI6MC4wLCJCb3JkZXJTdHlsZSI6bnVsbCwiUGFyZW50U3R5bGUiOm51bGx9LCJTaGFwZVN0eWxlIjp7IiRpZCI6IjI3MTciLCJNYXJnaW4iOnsiJGlkIjoiMjcxOCIsIlRvcCI6MC4wLCJMZWZ0Ijo0LjAsIlJpZ2h0Ijo0LjAsIkJvdHRvbSI6MC4wfSwiUGFkZGluZyI6eyIkaWQiOiIyNzE5IiwiVG9wIjowLjAsIkxlZnQiOjAuMCwiUmlnaHQiOjAuMCwiQm90dG9tIjowLjB9LCJCYWNrZ3JvdW5kIjp7IiRpZCI6IjI3MjAiLCJDb2xvciI6eyIkaWQiOiIyNzIxIiwiQSI6MjU1LCJSIjoyMzMsIkciOjExMywiQiI6NTB9fSwiSXNWaXNpYmxlIjp0cnVlLCJXaWR0aCI6MC4wLCJIZWlnaHQiOjEwLjAsIkJvcmRlclN0eWxlIjp7IiRpZCI6IjI3MjIiLCJMaW5lQ29sb3IiOnsiJGlkIjoiMjcyMyIsIiR0eXBlIjoiTkxSRS5Db21tb24uRG9tLlNvbGlkQ29sb3JCcnVzaCwgTkxSRS5Db21tb24iLCJDb2xvciI6eyIkaWQiOiIyNzI0IiwiQSI6MjU1LCJSIjoyMzQsIkciOjIyLCJCIjozMH19LCJMaW5lV2VpZ2h0IjowLjAsIkxpbmVUeXBlIjowLCJQYXJlbnRTdHlsZSI6bnVsbH0sIlBhcmVudFN0eWxlIjpudWxsfSwiVGl0bGVTdHlsZSI6eyIkaWQiOiIyNzI1IiwiRm9udFNldHRpbmdzIjp7IiRpZCI6IjI3MjYiLCJGb250U2l6ZSI6MTEsIkZvbnROYW1lIjoiQ2FsaWJyaSIsIklzQm9sZCI6ZmFsc2UsIklzSXRhbGljIjpmYWxzZSwiSXNVbmRlcmxpbmVkIjpmYWxzZSwiUGFyZW50U3R5bGUiOm51bGx9LCJBdXRvU2l6ZSI6MCwiRm9yZWdyb3VuZCI6eyIkaWQiOiIyNzI3IiwiQ29sb3IiOnsiJGlkIjoiMjcyOC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yNzI5IiwiVG9wIjowLjAsIkxlZnQiOjAuMCwiUmlnaHQiOjAuMCwiQm90dG9tIjowLjB9LCJQYWRkaW5nIjp7IiRpZCI6IjI3MzAiLCJUb3AiOjAuMCwiTGVmdCI6MC4wLCJSaWdodCI6MC4wLCJCb3R0b20iOjAuMH0sIkJhY2tncm91bmQiOnsiJGlkIjoiMjczMSIsIkNvbG9yIjp7IiRpZCI6IjI3MzIiLCJBIjoyNTUsIlIiOjAsIkciOjAsIkIiOjB9fSwiSXNWaXNpYmxlIjp0cnVlLCJXaWR0aCI6MC4wLCJIZWlnaHQiOjAuMCwiQm9yZGVyU3R5bGUiOnsiJGlkIjoiMjczMyIsIkxpbmVDb2xvciI6bnVsbCwiTGluZVdlaWdodCI6MC4wLCJMaW5lVHlwZSI6MCwiUGFyZW50U3R5bGUiOm51bGx9LCJQYXJlbnRTdHlsZSI6bnVsbH0sIkRhdGVTdHlsZSI6eyIkaWQiOiIyNzM0IiwiRm9udFNldHRpbmdzIjp7IiRpZCI6IjI3MzUiLCJGb250U2l6ZSI6MTAsIkZvbnROYW1lIjoiQ2FsaWJyaSIsIklzQm9sZCI6ZmFsc2UsIklzSXRhbGljIjpmYWxzZSwiSXNVbmRlcmxpbmVkIjpmYWxzZSwiUGFyZW50U3R5bGUiOm51bGx9LCJBdXRvU2l6ZSI6MCwiRm9yZWdyb3VuZCI6eyIkaWQiOiIyNzM2IiwiQ29sb3IiOnsiJGlkIjoiMjczNyIsIkEiOjI1NSwiUiI6MTQsIkciOjQwLCJCIjo2NX19LCJNYXhXaWR0aCI6MjAwLjAsIk1heEhlaWdodCI6IkluZmluaXR5IiwiU21hcnRGb3JlZ3JvdW5kSXNBY3RpdmUiOmZhbHNlLCJIb3Jpem9udGFsQWxpZ25tZW50IjoyLCJWZXJ0aWNhbEFsaWdubWVudCI6MSwiU21hcnRGb3JlZ3JvdW5kIjpudWxsLCJCYWNrZ3JvdW5kRmlsbFR5cGUiOjAsIk1hcmdpbiI6eyIkaWQiOiIyNzM4IiwiVG9wIjowLjAsIkxlZnQiOjAuMCwiUmlnaHQiOjAuMCwiQm90dG9tIjowLjB9LCJQYWRkaW5nIjp7IiRpZCI6IjI3MzkiLCJUb3AiOjAuMCwiTGVmdCI6MC4wLCJSaWdodCI6MC4wLCJCb3R0b20iOjAuMH0sIkJhY2tncm91bmQiOnsiJGlkIjoiMjc0MCIsIkNvbG9yIjp7IiRpZCI6IjI3NDEiLCJBIjoyNTUsIlIiOjE0LCJHIjo0MCwiQiI6NjV9fSwiSXNWaXNpYmxlIjp0cnVlLCJXaWR0aCI6MC4wLCJIZWlnaHQiOjAuMCwiQm9yZGVyU3R5bGUiOnsiJGlkIjoiMjc0MiIsIkxpbmVDb2xvciI6bnVsbCwiTGluZVdlaWdodCI6MC4wLCJMaW5lVHlwZSI6MCwiUGFyZW50U3R5bGUiOm51bGx9LCJQYXJlbnRTdHlsZSI6bnVsbH0sIkRhdGVGb3JtYXQiOnsiJGlkIjoiMjc0My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yNzQ0IiwiRm9ybWF0IjowLCJJc1Zpc2libGUiOmZhbHNlLCJMYXN0S25vd25WaXNpYmlsaXR5U3RhdGUiOmZhbHNlfSwiSXNWaXNpYmxlIjp0cnVlLCJWYXJpYW5jZVN0eWxlIjp7IiRpZCI6IjI3NDUiLCJUZXh0U3R5bGUiOnsiJGlkIjoiMjc0NiIsIkZvbnRTZXR0aW5ncyI6eyIkaWQiOiIyNzQ3IiwiRm9udFNpemUiOjExLCJGb250TmFtZSI6IkNhbGlicmkiLCJJc0JvbGQiOmZhbHNlLCJJc0l0YWxpYyI6ZmFsc2UsIklzVW5kZXJsaW5lZCI6ZmFsc2UsIlBhcmVudFN0eWxlIjpudWxsfSwiQXV0b1NpemUiOjAsIkZvcmVncm91bmQiOnsiJGlkIjoiMjc0OCIsIkNvbG9yIjp7IiRpZCI6IjI3NDk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Mjc1MCIsIlRvcCI6MC4wLCJMZWZ0IjowLjAsIlJpZ2h0IjowLjAsIkJvdHRvbSI6MC4wfSwiUGFkZGluZyI6eyIkaWQiOiIyNzUxIiwiVG9wIjowLjAsIkxlZnQiOjAuMCwiUmlnaHQiOjAuMCwiQm90dG9tIjowLjB9LCJCYWNrZ3JvdW5kIjp7IiRpZCI6IjI3NTIiLCJDb2xvciI6eyIkaWQiOiIyNzUzIiwiQSI6MCwiUiI6MCwiRyI6MCwiQiI6MH19LCJJc1Zpc2libGUiOnRydWUsIldpZHRoIjowLjAsIkhlaWdodCI6MC4wLCJCb3JkZXJTdHlsZSI6eyIkaWQiOiIyNzU0IiwiTGluZUNvbG9yIjpudWxsLCJMaW5lV2VpZ2h0IjowLjAsIkxpbmVUeXBlIjowLCJQYXJlbnRTdHlsZSI6bnVsbH0sIlBhcmVudFN0eWxlIjpudWxsfSwiUGFyZW50U3R5bGUiOm51bGx9LCJQYXJlbnRTdHlsZSI6bnVsbCwiX2V4cGxpY2l0bHlTZXQiOnsiJGlkIjoiMjc1NSIsIlNoYXBlU3R5bGUiOmZhbHNlLCJUaXRsZVN0eWxlIjpmYWxzZSwiRGF0ZVN0eWxlIjpmYWxzZSwiVmFyaWFuY2VTdHlsZSI6ZmFsc2UsIkhvcml6b250YWxDb25uZWN0b3JTdHlsZSI6ZmFsc2UsIlZlcnRpY2FsQ29ubmVjdG9yU3R5bGUiOmZhbHNlLCJQZXJjZW50YWdlQ29tcGxldGVTaGFwZU9wYWNpdHkiOmZhbHNlLCJTaGFwZSI6ZmFsc2UsIlNoYXBlVGhpY2tuZXNzIjpmYWxzZSwiRHVyYXRpb25Gb3JtYXQiOmZhbHNlLCJJbmNsdWRlTm9uV29ya2luZ0RheXNJbkR1cmF0aW9uIjpmYWxzZSwiTWFyZ2luIjpmYWxzZSwiU3RhcnREYXRlUG9zaXRpb24iOmZhbHNlLCJFbmREYXRlUG9zaXRpb24iOmZhbHNlLCJUaXRsZVBvc2l0aW9uIjpmYWxzZSwiRHVyYXRpb25Qb3NpdGlvbiI6ZmFsc2UsIlBlcmNlbnRhZ2VDb21wbGV0ZWRQb3NpdGlvbiI6ZmFsc2UsIlZhcmlhbmNlUG9zaXRpb24iOmZhbHNlLCJTcGFjaW5nIjpmYWxzZSwiSXNCZWxvd1RpbWViYW5kIjpmYWxzZSwiRGF0ZUZvcm1hdCI6ZmFsc2UsIldlZWtOdW1iZXJpbmciOmZhbHNlLCJJc1Zpc2libGUiOmZhbHNlfX0sIkRlZmF1bHRTd2ltbGFuZU1vdFN0eWxlIjp7IiRpZCI6IjI3NTYiLCJTaGFwZSI6MSwiQ29ubmVjdG9yTWFyZ2luIjp7IiRpZCI6IjI3NTciLCJUb3AiOjAuMCwiTGVmdCI6Mi4wLCJSaWdodCI6Mi4wLCJCb3R0b20iOjAuMH0sIkNvbm5lY3RvclN0eWxlIjp7IiRpZCI6IjI3NTgiLCJMaW5lQ29sb3IiOnsiJGlkIjoiMjc1OSIsIiR0eXBlIjoiTkxSRS5Db21tb24uRG9tLlNvbGlkQ29sb3JCcnVzaCwgTkxSRS5Db21tb24iLCJDb2xvciI6eyIkaWQiOiIyNzYwIiwiQSI6MTI3LCJSIjoxMjgsIkciOjUzLCJCIjoxNH19LCJMaW5lV2VpZ2h0IjoxLjAsIkxpbmVUeXBlIjowLCJQYXJlbnRTdHlsZSI6bnVsbH0sIklzQmVsb3dUaW1lYmFuZCI6ZmFsc2UsIlBvc2l0aW9uT25UYXNrIjoxLCJIaWRlRGF0ZSI6ZmFsc2UsIlNoYXBlU2l6ZSI6MCwiU3BhY2luZyI6MC4wLCJQYWRkaW5nIjp7IiRpZCI6IjI3NjEiLCJUb3AiOjUuMCwiTGVmdCI6My4wLCJSaWdodCI6MC4wLCJCb3R0b20iOjIuMH0sIlNoYXBlU3R5bGUiOnsiJGlkIjoiMjc2MiIsIk1hcmdpbiI6eyIkaWQiOiIyNzYzIiwiVG9wIjowLjAsIkxlZnQiOjAuMCwiUmlnaHQiOjAuMCwiQm90dG9tIjowLjB9LCJQYWRkaW5nIjp7IiRpZCI6IjI3NjQiLCJUb3AiOjAuMCwiTGVmdCI6MC4wLCJSaWdodCI6MC4wLCJCb3R0b20iOjAuMH0sIkJhY2tncm91bmQiOnsiJGlkIjoiMjc2NSIsIkNvbG9yIjp7IiRpZCI6IjI3NjYiLCJBIjoyNTUsIlIiOjEyOCwiRyI6NTMsIkIiOjE0fX0sIklzVmlzaWJsZSI6dHJ1ZSwiV2lkdGgiOjEyLjAsIkhlaWdodCI6MTQuMCwiQm9yZGVyU3R5bGUiOnsiJGlkIjoiMjc2NyIsIkxpbmVDb2xvciI6eyIkaWQiOiIyNzY4IiwiJHR5cGUiOiJOTFJFLkNvbW1vbi5Eb20uU29saWRDb2xvckJydXNoLCBOTFJFLkNvbW1vbiIsIkNvbG9yIjp7IiRpZCI6IjI3NjkiLCJBIjoyNTUsIlIiOjI1NSwiRyI6MjU1LCJCIjoyNTV9fSwiTGluZVdlaWdodCI6MC4wLCJMaW5lVHlwZSI6MCwiUGFyZW50U3R5bGUiOm51bGx9LCJQYXJlbnRTdHlsZSI6bnVsbH0sIlRpdGxlU3R5bGUiOnsiJGlkIjoiMjc3MCIsIkZvbnRTZXR0aW5ncyI6eyIkaWQiOiIyNzcxIiwiRm9udFNpemUiOjExLCJGb250TmFtZSI6IkNhbGlicmkiLCJJc0JvbGQiOmZhbHNlLCJJc0l0YWxpYyI6ZmFsc2UsIklzVW5kZXJsaW5lZCI6ZmFsc2UsIlBhcmVudFN0eWxlIjpudWxsfSwiQXV0b1NpemUiOjAsIkZvcmVncm91bmQiOnsiJGlkIjoiMjc3MiIsIkNvbG9yIjp7IiRpZCI6IjI3NzMiLCJBIjoyNTUsIlIiOjAsIkciOjAsIkIiOjB9fSwiTWF4V2lkdGgiOjIwMC4wLCJNYXhIZWlnaHQiOiJJbmZpbml0eSIsIlNtYXJ0Rm9yZWdyb3VuZElzQWN0aXZlIjpmYWxzZSwiSG9yaXpvbnRhbEFsaWdubWVudCI6MSwiVmVydGljYWxBbGlnbm1lbnQiOjEsIlNtYXJ0Rm9yZWdyb3VuZCI6bnVsbCwiQmFja2dyb3VuZEZpbGxUeXBlIjowLCJNYXJnaW4iOnsiJGlkIjoiMjc3NCIsIlRvcCI6MC4wLCJMZWZ0IjowLjAsIlJpZ2h0IjowLjAsIkJvdHRvbSI6MC4wfSwiUGFkZGluZyI6eyIkaWQiOiIyNzc1IiwiVG9wIjowLjAsIkxlZnQiOjAuMCwiUmlnaHQiOjAuMCwiQm90dG9tIjowLjB9LCJCYWNrZ3JvdW5kIjp7IiRpZCI6IjI3NzYiLCJDb2xvciI6eyIkaWQiOiIyNzc3IiwiQSI6MjU1LCJSIjowLCJHIjowLCJCIjowfX0sIklzVmlzaWJsZSI6dHJ1ZSwiV2lkdGgiOjAuMCwiSGVpZ2h0IjowLjAsIkJvcmRlclN0eWxlIjp7IiRpZCI6IjI3NzgiLCJMaW5lQ29sb3IiOm51bGwsIkxpbmVXZWlnaHQiOjAuMCwiTGluZVR5cGUiOjAsIlBhcmVudFN0eWxlIjpudWxsfSwiUGFyZW50U3R5bGUiOm51bGx9LCJEYXRlU3R5bGUiOnsiJGlkIjoiMjc3OSIsIkZvbnRTZXR0aW5ncyI6eyIkaWQiOiIyNzgwIiwiRm9udFNpemUiOjEwLCJGb250TmFtZSI6IkNhbGlicmkiLCJJc0JvbGQiOmZhbHNlLCJJc0l0YWxpYyI6ZmFsc2UsIklzVW5kZXJsaW5lZCI6ZmFsc2UsIlBhcmVudFN0eWxlIjpudWxsfSwiQXV0b1NpemUiOjAsIkZvcmVncm91bmQiOnsiJGlkIjoiMjc4MSIsIkNvbG9yIjp7IiRpZCI6IjI3ODIiLCJBIjoyNTUsIlIiOjE0LCJHIjo0MCwiQiI6NjV9fSwiTWF4V2lkdGgiOjIwMC4wLCJNYXhIZWlnaHQiOiJJbmZpbml0eSIsIlNtYXJ0Rm9yZWdyb3VuZElzQWN0aXZlIjpmYWxzZSwiSG9yaXpvbnRhbEFsaWdubWVudCI6MSwiVmVydGljYWxBbGlnbm1lbnQiOjEsIlNtYXJ0Rm9yZWdyb3VuZCI6bnVsbCwiQmFja2dyb3VuZEZpbGxUeXBlIjowLCJNYXJnaW4iOnsiJGlkIjoiMjc4MyIsIlRvcCI6MC4wLCJMZWZ0IjowLjAsIlJpZ2h0IjowLjAsIkJvdHRvbSI6MC4wfSwiUGFkZGluZyI6eyIkaWQiOiIyNzg0IiwiVG9wIjowLjAsIkxlZnQiOjAuMCwiUmlnaHQiOjAuMCwiQm90dG9tIjowLjB9LCJCYWNrZ3JvdW5kIjp7IiRpZCI6IjI3ODUiLCJDb2xvciI6eyIkaWQiOiIyNzg2IiwiQSI6MjU1LCJSIjoxNCwiRyI6NDAsIkIiOjY1fX0sIklzVmlzaWJsZSI6dHJ1ZSwiV2lkdGgiOjAuMCwiSGVpZ2h0IjowLjAsIkJvcmRlclN0eWxlIjp7IiRpZCI6IjI3ODciLCJMaW5lQ29sb3IiOm51bGwsIkxpbmVXZWlnaHQiOjAuMCwiTGluZVR5cGUiOjAsIlBhcmVudFN0eWxlIjpudWxsfSwiUGFyZW50U3R5bGUiOm51bGx9LCJEYXRlRm9ybWF0Ijp7IiRpZCI6IjI3ODg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Mjc4OSIsIkZvcm1hdCI6MCwiSXNWaXNpYmxlIjpmYWxzZSwiTGFzdEtub3duVmlzaWJpbGl0eVN0YXRlIjpmYWxzZX0sIklzVmlzaWJsZSI6ZmFsc2UsIlZhcmlhbmNlU3R5bGUiOnsiJGlkIjoiMjc5MCIsIlRleHRTdHlsZSI6eyIkaWQiOiIyNzkxIiwiRm9udFNldHRpbmdzIjp7IiRpZCI6IjI3OTIiLCJGb250U2l6ZSI6MTEsIkZvbnROYW1lIjoiQ2FsaWJyaSIsIklzQm9sZCI6ZmFsc2UsIklzSXRhbGljIjpmYWxzZSwiSXNVbmRlcmxpbmVkIjpmYWxzZSwiUGFyZW50U3R5bGUiOm51bGx9LCJBdXRvU2l6ZSI6MCwiRm9yZWdyb3VuZCI6eyIkaWQiOiIyNzkzIiwiQ29sb3IiOnsiJGlkIjoiMjc5NC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yNzk1IiwiVG9wIjowLjAsIkxlZnQiOjAuMCwiUmlnaHQiOjAuMCwiQm90dG9tIjowLjB9LCJQYWRkaW5nIjp7IiRpZCI6IjI3OTYiLCJUb3AiOjAuMCwiTGVmdCI6MC4wLCJSaWdodCI6MC4wLCJCb3R0b20iOjAuMH0sIkJhY2tncm91bmQiOnsiJGlkIjoiMjc5NyIsIkNvbG9yIjp7IiRpZCI6IjI3OTgiLCJBIjowLCJSIjowLCJHIjowLCJCIjowfX0sIklzVmlzaWJsZSI6ZmFsc2UsIldpZHRoIjowLjAsIkhlaWdodCI6MC4wLCJCb3JkZXJTdHlsZSI6eyIkaWQiOiIyNzk5IiwiTGluZUNvbG9yIjpudWxsLCJMaW5lV2VpZ2h0IjowLjAsIkxpbmVUeXBlIjowLCJQYXJlbnRTdHlsZSI6bnVsbH0sIlBhcmVudFN0eWxlIjpudWxsfSwiUGFyZW50U3R5bGUiOm51bGx9LCJQYXJlbnRTdHlsZSI6bnVsbH0sIkRlZmF1bHRTd2ltbGFuZU1pbGVzdG9uZVN0eWxlIjp7IiRpZCI6IjI4MDAiLCJUaXRsZVBvc2l0aW9uIjoiTGVmdCIsIkRhdGVQb3NpdGlvbiI6IlJpZ2h0IiwiVmFyaWFuY2VQb3NpdGlvbiI6IlJpZ2h0IiwiU2hhcGVUeXBlIjoxLCJTaGFwZVNpemUiOjAsIlNwYWNpbmciOjUsIlNoYXBlU3R5bGUiOnsiJGlkIjoiMjgwMSIsIk1hcmdpbiI6eyIkaWQiOiIyODAyIiwiVG9wIjowLjAsIkxlZnQiOjAuMCwiUmlnaHQiOjAuMCwiQm90dG9tIjowLjB9LCJQYWRkaW5nIjp7IiRpZCI6IjI4MDMiLCJUb3AiOjAuMCwiTGVmdCI6MC4wLCJSaWdodCI6MC4wLCJCb3R0b20iOjAuMH0sIkJhY2tncm91bmQiOnsiJGlkIjoiMjgwNCIsIkNvbG9yIjp7IiRpZCI6IjI4MDUiLCJBIjoyNTUsIlIiOjIzMywiRyI6MTEzLCJCIjo1MH19LCJJc1Zpc2libGUiOnRydWUsIldpZHRoIjoxMi4wLCJIZWlnaHQiOjE0LjAsIkJvcmRlclN0eWxlIjp7IiRpZCI6IjI4MDYiLCJMaW5lQ29sb3IiOnsiJGlkIjoiMjgwNyIsIiR0eXBlIjoiTkxSRS5Db21tb24uRG9tLlNvbGlkQ29sb3JCcnVzaCwgTkxSRS5Db21tb24iLCJDb2xvciI6eyIkaWQiOiIyODA4IiwiQSI6MjU1LCJSIjoyMzQsIkciOjIyLCJCIjozMH19LCJMaW5lV2VpZ2h0IjowLjAsIkxpbmVUeXBlIjowLCJQYXJlbnRTdHlsZSI6bnVsbH0sIlBhcmVudFN0eWxlIjpudWxsfSwiVGl0bGVTdHlsZSI6eyIkaWQiOiIyODA5IiwiRm9udFNldHRpbmdzIjp7IiRpZCI6IjI4MTAiLCJGb250U2l6ZSI6MTEsIkZvbnROYW1lIjoiQ2FsaWJyaSIsIklzQm9sZCI6ZmFsc2UsIklzSXRhbGljIjpmYWxzZSwiSXNVbmRlcmxpbmVkIjpmYWxzZSwiUGFyZW50U3R5bGUiOm51bGx9LCJBdXRvU2l6ZSI6MCwiRm9yZWdyb3VuZCI6eyIkaWQiOiIyODExIiwiQ29sb3IiOnsiJGlkIjoiMjgxMiIsIkEiOjI1NSwiUiI6MCwiRyI6MCwiQiI6MH19LCJNYXhXaWR0aCI6MjAwLjAsIk1heEhlaWdodCI6IkluZmluaXR5IiwiU21hcnRGb3JlZ3JvdW5kSXNBY3RpdmUiOmZhbHNlLCJIb3Jpem9udGFsQWxpZ25tZW50IjoyLCJWZXJ0aWNhbEFsaWdubWVudCI6MSwiU21hcnRGb3JlZ3JvdW5kIjpudWxsLCJCYWNrZ3JvdW5kRmlsbFR5cGUiOjAsIk1hcmdpbiI6eyIkaWQiOiIyODEzIiwiVG9wIjowLjAsIkxlZnQiOjAuMCwiUmlnaHQiOjAuMCwiQm90dG9tIjowLjB9LCJQYWRkaW5nIjp7IiRpZCI6IjI4MTQiLCJUb3AiOjAuMCwiTGVmdCI6MC4wLCJSaWdodCI6MC4wLCJCb3R0b20iOjAuMH0sIkJhY2tncm91bmQiOnsiJGlkIjoiMjgxNSIsIkNvbG9yIjp7IiRpZCI6IjI4MTYiLCJBIjoyNTUsIlIiOjAsIkciOjAsIkIiOjB9fSwiSXNWaXNpYmxlIjp0cnVlLCJXaWR0aCI6MC4wLCJIZWlnaHQiOjAuMCwiQm9yZGVyU3R5bGUiOnsiJGlkIjoiMjgxNyIsIkxpbmVDb2xvciI6bnVsbCwiTGluZVdlaWdodCI6MC4wLCJMaW5lVHlwZSI6MCwiUGFyZW50U3R5bGUiOm51bGx9LCJQYXJlbnRTdHlsZSI6bnVsbH0sIkRhdGVTdHlsZSI6eyIkaWQiOiIyODE4IiwiRm9udFNldHRpbmdzIjp7IiRpZCI6IjI4MTkiLCJGb250U2l6ZSI6MTAsIkZvbnROYW1lIjoiQ2FsaWJyaSIsIklzQm9sZCI6ZmFsc2UsIklzSXRhbGljIjpmYWxzZSwiSXNVbmRlcmxpbmVkIjpmYWxzZSwiUGFyZW50U3R5bGUiOm51bGx9LCJBdXRvU2l6ZSI6MCwiRm9yZWdyb3VuZCI6eyIkaWQiOiIyODIwIiwiQ29sb3IiOnsiJGlkIjoiMjgyMSIsIkEiOjI1NSwiUiI6MTQsIkciOjQwLCJCIjo2NX19LCJNYXhXaWR0aCI6MjAwLjAsIk1heEhlaWdodCI6IkluZmluaXR5IiwiU21hcnRGb3JlZ3JvdW5kSXNBY3RpdmUiOmZhbHNlLCJIb3Jpem9udGFsQWxpZ25tZW50IjowLCJWZXJ0aWNhbEFsaWdubWVudCI6MSwiU21hcnRGb3JlZ3JvdW5kIjpudWxsLCJCYWNrZ3JvdW5kRmlsbFR5cGUiOjAsIk1hcmdpbiI6eyIkaWQiOiIyODIyIiwiVG9wIjowLjAsIkxlZnQiOjAuMCwiUmlnaHQiOjAuMCwiQm90dG9tIjowLjB9LCJQYWRkaW5nIjp7IiRpZCI6IjI4MjMiLCJUb3AiOjAuMCwiTGVmdCI6MC4wLCJSaWdodCI6MC4wLCJCb3R0b20iOjAuMH0sIkJhY2tncm91bmQiOnsiJGlkIjoiMjgyNCIsIkNvbG9yIjp7IiRpZCI6IjI4MjUiLCJBIjoyNTUsIlIiOjE0LCJHIjo0MCwiQiI6NjV9fSwiSXNWaXNpYmxlIjp0cnVlLCJXaWR0aCI6MC4wLCJIZWlnaHQiOjAuMCwiQm9yZGVyU3R5bGUiOnsiJGlkIjoiMjgyNiIsIkxpbmVDb2xvciI6bnVsbCwiTGluZVdlaWdodCI6MC4wLCJMaW5lVHlwZSI6MCwiUGFyZW50U3R5bGUiOm51bGx9LCJQYXJlbnRTdHlsZSI6bnVsbH0sIkRhdGVGb3JtYXQiOnsiJGlkIjoiMjgyNy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yODI4IiwiRm9ybWF0IjowLCJJc1Zpc2libGUiOmZhbHNlLCJMYXN0S25vd25WaXNpYmlsaXR5U3RhdGUiOmZhbHNlfSwiSXNWaXNpYmxlIjp0cnVlLCJWYXJpYW5jZVN0eWxlIjp7IiRpZCI6IjI4MjkiLCJUZXh0U3R5bGUiOnsiJGlkIjoiMjgzMCIsIkZvbnRTZXR0aW5ncyI6eyIkaWQiOiIyODMxIiwiRm9udFNpemUiOjExLCJGb250TmFtZSI6IkNhbGlicmkiLCJJc0JvbGQiOmZhbHNlLCJJc0l0YWxpYyI6ZmFsc2UsIklzVW5kZXJsaW5lZCI6ZmFsc2UsIlBhcmVudFN0eWxlIjpudWxsfSwiQXV0b1NpemUiOjAsIkZvcmVncm91bmQiOnsiJGlkIjoiMjgzMiIsIkNvbG9yIjp7IiRpZCI6IjI4MzM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MjgzNCIsIlRvcCI6MC4wLCJMZWZ0IjowLjAsIlJpZ2h0IjowLjAsIkJvdHRvbSI6MC4wfSwiUGFkZGluZyI6eyIkaWQiOiIyODM1IiwiVG9wIjowLjAsIkxlZnQiOjAuMCwiUmlnaHQiOjAuMCwiQm90dG9tIjowLjB9LCJCYWNrZ3JvdW5kIjp7IiRpZCI6IjI4MzYiLCJDb2xvciI6eyIkaWQiOiIyODM3IiwiQSI6MCwiUiI6MCwiRyI6MCwiQiI6MH19LCJJc1Zpc2libGUiOnRydWUsIldpZHRoIjowLjAsIkhlaWdodCI6MC4wLCJCb3JkZXJTdHlsZSI6eyIkaWQiOiIyODM4IiwiTGluZUNvbG9yIjpudWxsLCJMaW5lV2VpZ2h0IjowLjAsIkxpbmVUeXBlIjowLCJQYXJlbnRTdHlsZSI6bnVsbH0sIlBhcmVudFN0eWxlIjpudWxsfSwiUGFyZW50U3R5bGUiOm51bGx9LCJQYXJlbnRTdHlsZSI6bnVsbH0sIkRlZmF1bHRTd2ltbGFuZUFjdGl2aXR5U3R5bGUiOnsiJGlkIjoiMjgzOSIsIkhlYWRlclN0eWxlIjp7IiRpZCI6IjI4NDAiLCJUZXh0U3R5bGUiOnsiJGlkIjoiMjg0MSIsIkZvbnRTZXR0aW5ncyI6eyIkaWQiOiIyODQyIiwiRm9udFNpemUiOjExLCJGb250TmFtZSI6IkNhbGlicmkiLCJJc0JvbGQiOmZhbHNlLCJJc0l0YWxpYyI6ZmFsc2UsIklzVW5kZXJsaW5lZCI6ZmFsc2UsIlBhcmVudFN0eWxlIjpudWxsfSwiQXV0b1NpemUiOjIsIkZvcmVncm91bmQiOnsiJGlkIjoiMjg0MyIsIkNvbG9yIjp7IiRpZCI6IjI4NDQiLCJBIjoyNTUsIlIiOjAsIkciOjAsIkIiOjB9fSwiTWF4V2lkdGgiOiJJbmZpbml0eSIsIk1heEhlaWdodCI6IkluZmluaXR5IiwiU21hcnRGb3JlZ3JvdW5kSXNBY3RpdmUiOmZhbHNlLCJIb3Jpem9udGFsQWxpZ25tZW50IjowLCJWZXJ0aWNhbEFsaWdubWVudCI6MCwiU21hcnRGb3JlZ3JvdW5kIjpudWxsLCJCYWNrZ3JvdW5kRmlsbFR5cGUiOjAsIk1hcmdpbiI6eyIkaWQiOiIyODQ1IiwiVG9wIjowLjAsIkxlZnQiOjAuMCwiUmlnaHQiOjAuMCwiQm90dG9tIjowLjB9LCJQYWRkaW5nIjp7IiRpZCI6IjI4NDYiLCJUb3AiOjAuMCwiTGVmdCI6MC4wLCJSaWdodCI6MC4wLCJCb3R0b20iOjAuMH0sIkJhY2tncm91bmQiOnsiJGlkIjoiMjg0NyIsIkNvbG9yIjp7IiRpZCI6IjI4NDgiLCJBIjoyNTUsIlIiOjAsIkciOjAsIkIiOjB9fSwiSXNWaXNpYmxlIjp0cnVlLCJXaWR0aCI6MC4wLCJIZWlnaHQiOjAuMCwiQm9yZGVyU3R5bGUiOm51bGwsIlBhcmVudFN0eWxlIjpudWxsfSwiUmVjdGFuZ2xlU3R5bGUiOnsiJGlkIjoiMjg0OSIsIk1hcmdpbiI6eyIkaWQiOiIyODUwIiwiVG9wIjowLjAsIkxlZnQiOjAuMCwiUmlnaHQiOjAuMCwiQm90dG9tIjowLjB9LCJQYWRkaW5nIjp7IiRpZCI6IjI4NTEiLCJUb3AiOjAuMCwiTGVmdCI6MC4wLCJSaWdodCI6MC4wLCJCb3R0b20iOjAuMH0sIkJhY2tncm91bmQiOnsiJGlkIjoiMjg1MiIsIkNvbG9yIjp7IiRpZCI6IjI4NTMiLCJBIjo2MywiUiI6MjMzLCJHIjoxMTMsIkIiOjUwfX0sIklzVmlzaWJsZSI6dHJ1ZSwiV2lkdGgiOjAuMCwiSGVpZ2h0IjowLjAsIkJvcmRlclN0eWxlIjp7IiRpZCI6IjI4NTQiLCJMaW5lQ29sb3IiOnsiJGlkIjoiMjg1NSIsIiR0eXBlIjoiTkxSRS5Db21tb24uRG9tLlNvbGlkQ29sb3JCcnVzaCwgTkxSRS5Db21tb24iLCJDb2xvciI6eyIkaWQiOiIyODU2IiwiQSI6MjU1LCJSIjoyNTUsIkciOjI1NSwiQiI6MjU1fX0sIkxpbmVXZWlnaHQiOjAuMCwiTGluZVR5cGUiOjAsIlBhcmVudFN0eWxlIjpudWxsfSwiUGFyZW50U3R5bGUiOm51bGx9LCJNYXJnaW4iOnsiJGlkIjoiMjg1NyIsIlRvcCI6MC4wLCJMZWZ0IjowLjAsIlJpZ2h0IjowLjAsIkJvdHRvbSI6MC4wfSwiUGFkZGluZyI6eyIkaWQiOiIyODU4IiwiVG9wIjowLjAsIkxlZnQiOjAuMCwiUmlnaHQiOjAuMCwiQm90dG9tIjowLjB9LCJCYWNrZ3JvdW5kIjpudWxsLCJJc1Zpc2libGUiOnRydWUsIldpZHRoIjowLjAsIkhlaWdodCI6MC4wLCJCb3JkZXJTdHlsZSI6bnVsbCwiUGFyZW50U3R5bGUiOm51bGx9LCJCYWNrZ3JvdW5kU3R5bGUiOnsiJGlkIjoiMjg1OSIsIk1hcmdpbiI6eyIkaWQiOiIyODYwIiwiVG9wIjowLjAsIkxlZnQiOjAuMCwiUmlnaHQiOjAuMCwiQm90dG9tIjowLjB9LCJQYWRkaW5nIjp7IiRpZCI6IjI4NjEiLCJUb3AiOjAuMCwiTGVmdCI6MC4wLCJSaWdodCI6MC4wLCJCb3R0b20iOjAuMH0sIkJhY2tncm91bmQiOnsiJGlkIjoiMjg2MiIsIkNvbG9yIjp7IiRpZCI6IjI4NjMiLCJBIjo1MSwiUiI6MjAwLCJHIjoyMDAsIkIiOjIwMH19LCJJc1Zpc2libGUiOnRydWUsIldpZHRoIjowLjAsIkhlaWdodCI6MC4wLCJCb3JkZXJTdHlsZSI6eyIkaWQiOiIyODY0IiwiTGluZUNvbG9yIjp7IiRpZCI6IjI4NjUiLCIkdHlwZSI6Ik5MUkUuQ29tbW9uLkRvbS5Tb2xpZENvbG9yQnJ1c2gsIE5MUkUuQ29tbW9uIiwiQ29sb3IiOnsiJGlkIjoiMjg2NiIsIkEiOjI1NSwiUiI6MjM0LCJHIjoyMiwiQiI6MzB9fSwiTGluZVdlaWdodCI6MC4wLCJMaW5lVHlwZSI6MCwiUGFyZW50U3R5bGUiOm51bGx9LCJQYXJlbnRTdHlsZSI6bnVsbH0sIk1hcmdpbiI6eyIkaWQiOiIyODY3IiwiVG9wIjowLjAsIkxlZnQiOjAuMCwiUmlnaHQiOjAuMCwiQm90dG9tIjowLjB9LCJQYWRkaW5nIjp7IiRpZCI6IjI4NjgiLCJUb3AiOjAuMCwiTGVmdCI6MC4wLCJSaWdodCI6MC4wLCJCb3R0b20iOjAuMH0sIklzVmlzaWJsZSI6dHJ1ZSwiV2lkdGgiOjAuMCwiSGVpZ2h0IjowLjAsIkJvcmRlclN0eWxlIjp7IiRpZCI6IjI4NjkiLCJMaW5lQ29sb3IiOm51bGwsIkxpbmVXZWlnaHQiOjAuMCwiTGluZVR5cGUiOjAsIlBhcmVudFN0eWxlIjpudWxsfSwiUGFyZW50U3R5bGUiOm51bGx9LCJNYXJnaW4iOnsiJGlkIjoiMjg3MCIsIlRvcCI6MC4wLCJMZWZ0IjowLjAsIlJpZ2h0IjowLjAsIkJvdHRvbSI6MC4wfSwiUGFkZGluZyI6eyIkaWQiOiIyODcxIiwiVG9wIjowLjAsIkxlZnQiOjAuMCwiUmlnaHQiOjAuMCwiQm90dG9tIjowLjB9LCJJc1Zpc2libGUiOnRydWUsIldpZHRoIjowLjAsIkhlaWdodCI6MC4wLCJCb3JkZXJTdHlsZSI6eyIkaWQiOiIyODcyIiwiTGluZUNvbG9yIjpudWxsLCJMaW5lV2VpZ2h0IjowLjAsIkxpbmVUeXBlIjowLCJQYXJlbnRTdHlsZSI6bnVsbH0sIlBhcmVudFN0eWxlIjpudWxsfX0seyIkaWQiOiIyODczIiwiX2FjdGl2aXRpZXMiOlt7IiRpZCI6IjI4NzQiLCJfcm93cyI6W3siJGlkIjoiMjg3NSIsIl90YXNrcyI6W3siJGlkIjoiMjg3NiIsIl9hdHRhY2hlZE1pbGVzdG9uZXMiOltdLCJUYXNrRGVmaW5pdGlvbiI6eyIkaWQiOiIyODc3IiwiR3JvdXBOYW1lIjpudWxsLCJTdGFydERhdGUiOiIyMDI2LTAzLTAyVDAwOjAwOjAwWiIsIkVuZERhdGUiOiIyMDI2LTA2LTEyVDIzOjU5OjAwWiIsIlBlcmNlbnRhZ2VDb21wbGV0ZSI6bnVsbCwiU3R5bGUiOnsiJGlkIjoiMjg3OCIsIlNoYXBlIjoxLCJTaGFwZVRoaWNrbmVzcyI6MCwiRHVyYXRpb25Gb3JtYXQiOjAsIkluY2x1ZGVOb25Xb3JraW5nRGF5c0luRHVyYXRpb24iOmZhbHNlLCJQZXJjZW50YWdlQ29tcGxldGVTdHlsZSI6eyIkaWQiOiIyODc5IiwiRm9udFNldHRpbmdzIjp7IiRpZCI6IjI4ODAiLCJGb250U2l6ZSI6MTAsIkZvbnROYW1lIjoiQ2FsaWJyaSIsIklzQm9sZCI6ZmFsc2UsIklzSXRhbGljIjpmYWxzZSwiSXNVbmRlcmxpbmVkIjpmYWxzZSwiUGFyZW50U3R5bGUiOm51bGx9LCJBdXRvU2l6ZSI6MCwiRm9yZWdyb3VuZCI6eyIkaWQiOiIyODgxIiwiQ29sb3IiOnsiJGlkIjoiMjg4MiIsIkEiOjI1NSwiUiI6MjMyLCJHIjoyMzIsIkIiOjIzMn19LCJNYXhXaWR0aCI6MjAwLjAsIk1heEhlaWdodCI6IkluZmluaXR5IiwiU21hcnRGb3JlZ3JvdW5kSXNBY3RpdmUiOmZhbHNlLCJIb3Jpem9udGFsQWxpZ25tZW50IjoxLCJWZXJ0aWNhbEFsaWdubWVudCI6MSwiU21hcnRGb3JlZ3JvdW5kIjpudWxsLCJCYWNrZ3JvdW5kRmlsbFR5cGUiOjAsIk1hcmdpbiI6eyIkaWQiOiIyODgzIiwiVG9wIjowLjAsIkxlZnQiOjAuMCwiUmlnaHQiOjAuMCwiQm90dG9tIjowLjB9LCJQYWRkaW5nIjp7IiRpZCI6IjI4ODQiLCJUb3AiOjAuMCwiTGVmdCI6MC4wLCJSaWdodCI6MC4wLCJCb3R0b20iOjAuMH0sIkJhY2tncm91bmQiOnsiJGlkIjoiMjg4NSIsIkNvbG9yIjp7IiRpZCI6IjI4ODYiLCJBIjo4OSwiUiI6MCwiRyI6MCwiQiI6MH19LCJJc1Zpc2libGUiOnRydWUsIldpZHRoIjowLjAsIkhlaWdodCI6MC4wLCJCb3JkZXJTdHlsZSI6eyIkaWQiOiIyODg3IiwiTGluZUNvbG9yIjpudWxsLCJMaW5lV2VpZ2h0IjowLjAsIkxpbmVUeXBlIjowLCJQYXJlbnRTdHlsZSI6bnVsbH0sIlBhcmVudFN0eWxlIjpudWxsfSwiRHVyYXRpb25TdHlsZSI6eyIkaWQiOiIyODg4IiwiRm9udFNldHRpbmdzIjp7IiRpZCI6IjI4ODkiLCJGb250U2l6ZSI6MTAsIkZvbnROYW1lIjoiQ2FsaWJyaSIsIklzQm9sZCI6ZmFsc2UsIklzSXRhbGljIjpmYWxzZSwiSXNVbmRlcmxpbmVkIjpmYWxzZSwiUGFyZW50U3R5bGUiOm51bGx9LCJBdXRvU2l6ZSI6MCwiRm9yZWdyb3VuZCI6eyIkaWQiOiIyODkwIiwiQ29sb3IiOnsiJGlkIjoiMjg5MSIsIkEiOjI1NSwiUiI6MjM3LCJHIjoxMjUsIkIiOjQ5fX0sIk1heFdpZHRoIjoyMDAuMCwiTWF4SGVpZ2h0IjoiSW5maW5pdHkiLCJTbWFydEZvcmVncm91bmRJc0FjdGl2ZSI6ZmFsc2UsIkhvcml6b250YWxBbGlnbm1lbnQiOjAsIlZlcnRpY2FsQWxpZ25tZW50IjoxLCJTbWFydEZvcmVncm91bmQiOm51bGwsIkJhY2tncm91bmRGaWxsVHlwZSI6MCwiTWFyZ2luIjp7IiRpZCI6IjI4OTIiLCJUb3AiOjAuMCwiTGVmdCI6MC4wLCJSaWdodCI6MC4wLCJCb3R0b20iOjAuMH0sIlBhZGRpbmciOnsiJGlkIjoiMjg5MyIsIlRvcCI6MC4wLCJMZWZ0IjowLjAsIlJpZ2h0IjowLjAsIkJvdHRvbSI6MC4wfSwiQmFja2dyb3VuZCI6eyIkaWQiOiIyODk0IiwiQ29sb3IiOnsiJGlkIjoiMjg5NSIsIkEiOjI1NSwiUiI6MjM3LCJHIjoxMjUsIkIiOjQ5fX0sIklzVmlzaWJsZSI6dHJ1ZSwiV2lkdGgiOjAuMCwiSGVpZ2h0IjowLjAsIkJvcmRlclN0eWxlIjp7IiRpZCI6IjI4OTYiLCJMaW5lQ29sb3IiOm51bGwsIkxpbmVXZWlnaHQiOjAuMCwiTGluZVR5cGUiOjAsIlBhcmVudFN0eWxlIjpudWxsfSwiUGFyZW50U3R5bGUiOm51bGx9LCJIb3Jpem9udGFsQ29ubmVjdG9yU3R5bGUiOnsiJGlkIjoiMjg5NyIsIkxpbmVDb2xvciI6eyIkaWQiOiIyODk4IiwiJHR5cGUiOiJOTFJFLkNvbW1vbi5Eb20uU29saWRDb2xvckJydXNoLCBOTFJFLkNvbW1vbiIsIkNvbG9yIjp7IiRpZCI6IjI4OTkiLCJBIjoyNTUsIlIiOjAsIkciOjAsIkIiOjB9fSwiTGluZVdlaWdodCI6MC4wLCJMaW5lVHlwZSI6MCwiUGFyZW50U3R5bGUiOm51bGx9LCJWZXJ0aWNhbENvbm5lY3RvclN0eWxlIjp7IiRpZCI6IjI5MDAiLCJMaW5lQ29sb3IiOnsiJGlkIjoiMjkwMSIsIiR0eXBlIjoiTkxSRS5Db21tb24uRG9tLlNvbGlkQ29sb3JCcnVzaCwgTkxSRS5Db21tb24iLCJDb2xvciI6eyIkaWQiOiIyOTAyIiwiQSI6MjU1LCJSIjowLCJHIjowLCJCIjowfX0sIkxpbmVXZWlnaHQiOjAuMCwiTGluZVR5cGUiOjAsIlBhcmVudFN0eWxlIjpudWxsfSwiTWFyZ2luIjpudWxsLCJTdGFydERhdGVQb3NpdGlvbiI6NiwiRW5kRGF0ZVBvc2l0aW9uIjo2LCJEYXRlSXNWaXNpYmxlIjpmYWxzZSwiVGl0bGVQb3NpdGlvbiI6NCwiRHVyYXRpb25Qb3NpdGlvbiI6NiwiUGVyY2VudGFnZUNvbXBsZXRlZFBvc2l0aW9uIjoyLCJWYXJpYW5jZVBvc2l0aW9uIjo2LCJTcGFjaW5nIjozLCJJc0JlbG93VGltZWJhbmQiOnRydWUsIlBlcmNlbnRhZ2VDb21wbGV0ZVNoYXBlT3BhY2l0eSI6MzUsIkJhc2VsaW5lU3R5bGUiOnsiJGlkIjoiMjkwMyIsIlNoYXBlU3R5bGUiOnsiJGlkIjoiMjkwNCIsIk1hcmdpbiI6eyIkaWQiOiIyOTA1IiwiVG9wIjowLjAsIkxlZnQiOjAuMCwiUmlnaHQiOjAuMCwiQm90dG9tIjowLjB9LCJQYWRkaW5nIjp7IiRpZCI6IjI5MDYiLCJUb3AiOjAuMCwiTGVmdCI6MC4wLCJSaWdodCI6MC4wLCJCb3R0b20iOjAuMH0sIkJhY2tncm91bmQiOnsiJGlkIjoiMjkwNyIsIkNvbG9yIjp7IiRpZCI6IjI5MDgiLCJBIjoxNTMsIlIiOjAsIkciOjAsIkIiOjB9fSwiSXNWaXNpYmxlIjp0cnVlLCJXaWR0aCI6MC4wLCJIZWlnaHQiOjAuMCwiQm9yZGVyU3R5bGUiOm51bGwsIlBhcmVudFN0eWxlIjpudWxsfSwiTWFyZ2luIjp7IiRpZCI6IjI5MDkiLCJUb3AiOjAuMCwiTGVmdCI6MC4wLCJSaWdodCI6MC4wLCJCb3R0b20iOjAuMH0sIlBhZGRpbmciOnsiJGlkIjoiMjkxMCIsIlRvcCI6MC4wLCJMZWZ0IjowLjAsIlJpZ2h0IjowLjAsIkJvdHRvbSI6MC4wfSwiQmFja2dyb3VuZCI6bnVsbCwiSXNWaXNpYmxlIjp0cnVlLCJXaWR0aCI6MC4wLCJIZWlnaHQiOjAuMCwiQm9yZGVyU3R5bGUiOm51bGwsIlBhcmVudFN0eWxlIjpudWxsfSwiU2hhcGVTdHlsZSI6eyIkaWQiOiIyOTExIiwiTWFyZ2luIjp7IiRpZCI6IjI5MTIiLCJUb3AiOjAuMCwiTGVmdCI6NC4wLCJSaWdodCI6NC4wLCJCb3R0b20iOjAuMH0sIlBhZGRpbmciOnsiJGlkIjoiMjkxMyIsIlRvcCI6MC4wLCJMZWZ0IjowLjAsIlJpZ2h0IjowLjAsIkJvdHRvbSI6MC4wfSwiQmFja2dyb3VuZCI6eyIkaWQiOiIyOTE0IiwiQ29sb3IiOnsiJGlkIjoiMjkxNSIsIkEiOjI1NSwiUiI6MTYwLCJHIjo0MywiQiI6MTQ3fX0sIklzVmlzaWJsZSI6dHJ1ZSwiV2lkdGgiOjAuMCwiSGVpZ2h0IjoxMC4wLCJCb3JkZXJTdHlsZSI6eyIkaWQiOiIyOTE2IiwiTGluZUNvbG9yIjp7IiRpZCI6IjI5MTciLCIkdHlwZSI6Ik5MUkUuQ29tbW9uLkRvbS5Tb2xpZENvbG9yQnJ1c2gsIE5MUkUuQ29tbW9uIiwiQ29sb3IiOnsiJGlkIjoiMjkxOCIsIkEiOjI1NSwiUiI6MjU1LCJHIjoyNTUsIkIiOjI1NX19LCJMaW5lV2VpZ2h0IjowLjAsIkxpbmVUeXBlIjowLCJQYXJlbnRTdHlsZSI6bnVsbH0sIlBhcmVudFN0eWxlIjpudWxsfSwiVGl0bGVTdHlsZSI6eyIkaWQiOiIyOTE5IiwiRm9udFNldHRpbmdzIjp7IiRpZCI6IjI5MjAiLCJGb250U2l6ZSI6MTEsIkZvbnROYW1lIjoiQ2FsaWJyaSIsIklzQm9sZCI6ZmFsc2UsIklzSXRhbGljIjpmYWxzZSwiSXNVbmRlcmxpbmVkIjpmYWxzZSwiUGFyZW50U3R5bGUiOm51bGx9LCJBdXRvU2l6ZSI6MiwiRm9yZWdyb3VuZCI6eyIkaWQiOiIyOTIxIiwiQ29sb3IiOnsiJGlkIjoiMjkyMiIsIkEiOjI1NSwiUiI6MCwiRyI6MCwiQiI6MH19LCJNYXhXaWR0aCI6MjYwLjg1NjE0MDEzNjcxODc1LCJNYXhIZWlnaHQiOiJJbmZpbml0eSIsIlNtYXJ0Rm9yZWdyb3VuZElzQWN0aXZlIjpmYWxzZSwiSG9yaXpvbnRhbEFsaWdubWVudCI6MCwiVmVydGljYWxBbGlnbm1lbnQiOjEsIlNtYXJ0Rm9yZWdyb3VuZCI6bnVsbCwiQmFja2dyb3VuZEZpbGxUeXBlIjowLCJNYXJnaW4iOnsiJGlkIjoiMjkyMyIsIlRvcCI6MC4wLCJMZWZ0IjowLjAsIlJpZ2h0IjowLjAsIkJvdHRvbSI6MC4wfSwiUGFkZGluZyI6eyIkaWQiOiIyOTI0IiwiVG9wIjowLjAsIkxlZnQiOjAuMCwiUmlnaHQiOjAuMCwiQm90dG9tIjowLjB9LCJCYWNrZ3JvdW5kIjp7IiRpZCI6IjI5MjUiLCJDb2xvciI6eyIkaWQiOiIyOTI2IiwiQSI6MCwiUiI6MjU1LCJHIjoyNTUsIkIiOjI1NX19LCJJc1Zpc2libGUiOnRydWUsIldpZHRoIjowLjAsIkhlaWdodCI6MC4wLCJCb3JkZXJTdHlsZSI6eyIkaWQiOiIyOTI3IiwiTGluZUNvbG9yIjpudWxsLCJMaW5lV2VpZ2h0IjowLjAsIkxpbmVUeXBlIjowLCJQYXJlbnRTdHlsZSI6bnVsbH0sIlBhcmVudFN0eWxlIjpudWxsfSwiRGF0ZVN0eWxlIjp7IiRpZCI6IjI5MjgiLCJGb250U2V0dGluZ3MiOnsiJGlkIjoiMjkyOSIsIkZvbnRTaXplIjoxMCwiRm9udE5hbWUiOiJDYWxpYnJpIiwiSXNCb2xkIjpmYWxzZSwiSXNJdGFsaWMiOmZhbHNlLCJJc1VuZGVybGluZWQiOmZhbHNlLCJQYXJlbnRTdHlsZSI6bnVsbH0sIkF1dG9TaXplIjowLCJGb3JlZ3JvdW5kIjp7IiRpZCI6IjI5MzAiLCJDb2xvciI6eyIkaWQiOiIyOTMxIiwiQSI6MjU1LCJSIjoxNCwiRyI6NDAsIkIiOjY1fX0sIk1heFdpZHRoIjoyMDAuMCwiTWF4SGVpZ2h0IjoiSW5maW5pdHkiLCJTbWFydEZvcmVncm91bmRJc0FjdGl2ZSI6ZmFsc2UsIkhvcml6b250YWxBbGlnbm1lbnQiOjIsIlZlcnRpY2FsQWxpZ25tZW50IjoxLCJTbWFydEZvcmVncm91bmQiOm51bGwsIkJhY2tncm91bmRGaWxsVHlwZSI6MCwiTWFyZ2luIjp7IiRpZCI6IjI5MzIiLCJUb3AiOjAuMCwiTGVmdCI6MC4wLCJSaWdodCI6MC4wLCJCb3R0b20iOjAuMH0sIlBhZGRpbmciOnsiJGlkIjoiMjkzMyIsIlRvcCI6MC4wLCJMZWZ0IjowLjAsIlJpZ2h0IjowLjAsIkJvdHRvbSI6MC4wfSwiQmFja2dyb3VuZCI6eyIkaWQiOiIyOTM0IiwiQ29sb3IiOnsiJGlkIjoiMjkzNSIsIkEiOjAsIlIiOjI1NSwiRyI6MjU1LCJCIjoyNTV9fSwiSXNWaXNpYmxlIjp0cnVlLCJXaWR0aCI6MC4wLCJIZWlnaHQiOjAuMCwiQm9yZGVyU3R5bGUiOnsiJGlkIjoiMjkzNiIsIkxpbmVDb2xvciI6bnVsbCwiTGluZVdlaWdodCI6MC4wLCJMaW5lVHlwZSI6MCwiUGFyZW50U3R5bGUiOm51bGx9LCJQYXJlbnRTdHlsZSI6bnVsbH0sIkRhdGVGb3JtYXQiOnsiJGlkIjoiMjkzNyIsIkZvcm1hdFN0cmluZyI6Ik1NTSB5eXl5IiwiU2VwYXJhdG9yIjoiLyIsIlVzZUludGVybmF0aW9uYWxEYXRlRm9ybWF0IjpmYWxzZSwiRGF0ZUlzVmlzaWJsZSI6dHJ1ZSwiVGltZUlzVmlzaWJsZSI6ZmFsc2UsIkhvdXJEaWdpdHMiOjEsIkFtUG1EZXNpZ25hdG9yIjoyLCJUcmltMDBNaW51dGVzIjpmYWxzZSwiTGFzdEtub3duVmlzaWJpbGl0eVN0YXRlIjpudWxsfSwiV2Vla051bWJlcmluZyI6eyIkaWQiOiIyOTM4IiwiRm9ybWF0IjowLCJJc1Zpc2libGUiOmZhbHNlLCJMYXN0S25vd25WaXNpYmlsaXR5U3RhdGUiOmZhbHNlfSwiSXNWaXNpYmxlIjp0cnVlLCJWYXJpYW5jZVN0eWxlIjp7IiRpZCI6IjI5MzkiLCJUZXh0U3R5bGUiOnsiJGlkIjoiMjk0MCIsIkZvbnRTZXR0aW5ncyI6eyIkaWQiOiIyOTQxIiwiRm9udFNpemUiOjExLCJGb250TmFtZSI6IkNhbGlicmkiLCJJc0JvbGQiOmZhbHNlLCJJc0l0YWxpYyI6ZmFsc2UsIklzVW5kZXJsaW5lZCI6ZmFsc2UsIlBhcmVudFN0eWxlIjpudWxsfSwiQXV0b1NpemUiOjAsIkZvcmVncm91bmQiOnsiJGlkIjoiMjk0MiIsIkNvbG9yIjp7IiRpZCI6IjI5NDM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Mjk0NCIsIlRvcCI6MC4wLCJMZWZ0IjowLjAsIlJpZ2h0IjowLjAsIkJvdHRvbSI6MC4wfSwiUGFkZGluZyI6eyIkaWQiOiIyOTQ1IiwiVG9wIjowLjAsIkxlZnQiOjAuMCwiUmlnaHQiOjAuMCwiQm90dG9tIjowLjB9LCJCYWNrZ3JvdW5kIjp7IiRpZCI6IjI5NDYiLCJDb2xvciI6eyIkaWQiOiIyOTQ3IiwiQSI6MCwiUiI6MCwiRyI6MCwiQiI6MH19LCJJc1Zpc2libGUiOnRydWUsIldpZHRoIjowLjAsIkhlaWdodCI6MC4wLCJCb3JkZXJTdHlsZSI6eyIkaWQiOiIyOTQ4IiwiTGluZUNvbG9yIjpudWxsLCJMaW5lV2VpZ2h0IjowLjAsIkxpbmVUeXBlIjowLCJQYXJlbnRTdHlsZSI6bnVsbH0sIlBhcmVudFN0eWxlIjpudWxsfSwiUGFyZW50U3R5bGUiOm51bGx9LCJQYXJlbnRTdHlsZSI6bnVsbH0sIkluZGV4IjozMCwiU21hcnREdXJhdGlvbkFjdGl2YXRlZCI6ZmFsc2UsIkRhdGVGb3JtYXQiOnsiJHJlZiI6IjI5MzcifSwiV2Vla051bWJlcmluZyI6eyIkaWQiOiIyOTQ5IiwiRm9ybWF0IjowLCJJc1Zpc2libGUiOmZhbHNlLCJMYXN0S25vd25WaXNpYmlsaXR5U3RhdGUiOmZhbHNlfSwiQmFzZWxpbmVEYXRhIjp7IiRpZCI6IjI5NTAiLCJTdGFydERhdGUiOiIyMDI2LTAzLTAyVDAwOjAwOjAwIiwiRW5kRGF0ZSI6IjIwMjYtMDYtMTJUMjM6NTk6MDAifSwiSWQiOiJmODk5ODNjYy1jZTYzLTQ1NTQtYjA4Mi03ZGU1MjNmOTU5ZmIiLCJJbXBvcnRJZCI6bnVsbCwiVGl0bGUiOiJTYW1wbGUgU3RhZ2U6IERlc2lnbiBhbmQgUHJvY3VyZW1lbnQgcGhhc2UgKExMQikiLCJOb3RlIjpudWxsLCJIeXBlcmxpbmsiOnsiJGlkIjoiMjk1MSIsIkFkZHJlc3MiOiIiLCJTdWJBZGRyZXNzIjoiIn0sIklzQ2hhbmdlZCI6ZmFsc2UsIklzTmV3IjpmYWxzZX19XSwiX21pbGVzdG9uZXMiOltdLCJJZCI6IjAwMDAwMDAwLTAwMDAtMDAwMC0wMDAwLTAwMDAwMDAwMDAwMCIsIklzU2luZ2xlSXRlbVJvdyI6dHJ1ZX0seyIkaWQiOiIyOTUyIiwiX3Rhc2tzIjpbeyIkaWQiOiIyOTUzIiwiX2F0dGFjaGVkTWlsZXN0b25lcyI6W10sIlRhc2tEZWZpbml0aW9uIjp7IiRpZCI6IjI5NTQiLCJHcm91cE5hbWUiOm51bGwsIlN0YXJ0RGF0ZSI6IjIwMjYtMDYtMTVUMDA6MDA6MDBaIiwiRW5kRGF0ZSI6IjIwMjYtMDktMDdUMjM6NTk6MDBaIiwiUGVyY2VudGFnZUNvbXBsZXRlIjpudWxsLCJTdHlsZSI6eyIkaWQiOiIyOTU1IiwiU2hhcGUiOjEsIlNoYXBlVGhpY2tuZXNzIjowLCJEdXJhdGlvbkZvcm1hdCI6MCwiSW5jbHVkZU5vbldvcmtpbmdEYXlzSW5EdXJhdGlvbiI6ZmFsc2UsIlBlcmNlbnRhZ2VDb21wbGV0ZVN0eWxlIjp7IiRpZCI6IjI5NTYiLCJGb250U2V0dGluZ3MiOnsiJGlkIjoiMjk1NyIsIkZvbnRTaXplIjoxMCwiRm9udE5hbWUiOiJDYWxpYnJpIiwiSXNCb2xkIjpmYWxzZSwiSXNJdGFsaWMiOmZhbHNlLCJJc1VuZGVybGluZWQiOmZhbHNlLCJQYXJlbnRTdHlsZSI6bnVsbH0sIkF1dG9TaXplIjowLCJGb3JlZ3JvdW5kIjp7IiRpZCI6IjI5NTgiLCJDb2xvciI6eyIkaWQiOiIyOTU5IiwiQSI6MjU1LCJSIjoyMzIsIkciOjIzMiwiQiI6MjMyfX0sIk1heFdpZHRoIjoyMDAuMCwiTWF4SGVpZ2h0IjoiSW5maW5pdHkiLCJTbWFydEZvcmVncm91bmRJc0FjdGl2ZSI6ZmFsc2UsIkhvcml6b250YWxBbGlnbm1lbnQiOjEsIlZlcnRpY2FsQWxpZ25tZW50IjoxLCJTbWFydEZvcmVncm91bmQiOm51bGwsIkJhY2tncm91bmRGaWxsVHlwZSI6MCwiTWFyZ2luIjp7IiRpZCI6IjI5NjAiLCJUb3AiOjAuMCwiTGVmdCI6MC4wLCJSaWdodCI6MC4wLCJCb3R0b20iOjAuMH0sIlBhZGRpbmciOnsiJGlkIjoiMjk2MSIsIlRvcCI6MC4wLCJMZWZ0IjowLjAsIlJpZ2h0IjowLjAsIkJvdHRvbSI6MC4wfSwiQmFja2dyb3VuZCI6eyIkaWQiOiIyOTYyIiwiQ29sb3IiOnsiJGlkIjoiMjk2MyIsIkEiOjg5LCJSIjowLCJHIjowLCJCIjowfX0sIklzVmlzaWJsZSI6dHJ1ZSwiV2lkdGgiOjAuMCwiSGVpZ2h0IjowLjAsIkJvcmRlclN0eWxlIjp7IiRpZCI6IjI5NjQiLCJMaW5lQ29sb3IiOm51bGwsIkxpbmVXZWlnaHQiOjAuMCwiTGluZVR5cGUiOjAsIlBhcmVudFN0eWxlIjpudWxsfSwiUGFyZW50U3R5bGUiOm51bGx9LCJEdXJhdGlvblN0eWxlIjp7IiRpZCI6IjI5NjUiLCJGb250U2V0dGluZ3MiOnsiJGlkIjoiMjk2NiIsIkZvbnRTaXplIjoxMCwiRm9udE5hbWUiOiJDYWxpYnJpIiwiSXNCb2xkIjpmYWxzZSwiSXNJdGFsaWMiOmZhbHNlLCJJc1VuZGVybGluZWQiOmZhbHNlLCJQYXJlbnRTdHlsZSI6bnVsbH0sIkF1dG9TaXplIjowLCJGb3JlZ3JvdW5kIjp7IiRpZCI6IjI5NjciLCJDb2xvciI6eyIkaWQiOiIyOTY4IiwiQSI6MjU1LCJSIjoyMzcsIkciOjEyNSwiQiI6NDl9fSwiTWF4V2lkdGgiOjIwMC4wLCJNYXhIZWlnaHQiOiJJbmZpbml0eSIsIlNtYXJ0Rm9yZWdyb3VuZElzQWN0aXZlIjpmYWxzZSwiSG9yaXpvbnRhbEFsaWdubWVudCI6MCwiVmVydGljYWxBbGlnbm1lbnQiOjEsIlNtYXJ0Rm9yZWdyb3VuZCI6bnVsbCwiQmFja2dyb3VuZEZpbGxUeXBlIjowLCJNYXJnaW4iOnsiJGlkIjoiMjk2OSIsIlRvcCI6MC4wLCJMZWZ0IjowLjAsIlJpZ2h0IjowLjAsIkJvdHRvbSI6MC4wfSwiUGFkZGluZyI6eyIkaWQiOiIyOTcwIiwiVG9wIjowLjAsIkxlZnQiOjAuMCwiUmlnaHQiOjAuMCwiQm90dG9tIjowLjB9LCJCYWNrZ3JvdW5kIjp7IiRpZCI6IjI5NzEiLCJDb2xvciI6eyIkaWQiOiIyOTcyIiwiQSI6MjU1LCJSIjoyMzcsIkciOjEyNSwiQiI6NDl9fSwiSXNWaXNpYmxlIjp0cnVlLCJXaWR0aCI6MC4wLCJIZWlnaHQiOjAuMCwiQm9yZGVyU3R5bGUiOnsiJGlkIjoiMjk3MyIsIkxpbmVDb2xvciI6bnVsbCwiTGluZVdlaWdodCI6MC4wLCJMaW5lVHlwZSI6MCwiUGFyZW50U3R5bGUiOm51bGx9LCJQYXJlbnRTdHlsZSI6bnVsbH0sIkhvcml6b250YWxDb25uZWN0b3JTdHlsZSI6eyIkaWQiOiIyOTc0IiwiTGluZUNvbG9yIjp7IiRpZCI6IjI5NzUiLCIkdHlwZSI6Ik5MUkUuQ29tbW9uLkRvbS5Tb2xpZENvbG9yQnJ1c2gsIE5MUkUuQ29tbW9uIiwiQ29sb3IiOnsiJGlkIjoiMjk3NiIsIkEiOjI1NSwiUiI6MCwiRyI6MCwiQiI6MH19LCJMaW5lV2VpZ2h0IjowLjAsIkxpbmVUeXBlIjowLCJQYXJlbnRTdHlsZSI6bnVsbH0sIlZlcnRpY2FsQ29ubmVjdG9yU3R5bGUiOnsiJGlkIjoiMjk3NyIsIkxpbmVDb2xvciI6eyIkaWQiOiIyOTc4IiwiJHR5cGUiOiJOTFJFLkNvbW1vbi5Eb20uU29saWRDb2xvckJydXNoLCBOTFJFLkNvbW1vbiIsIkNvbG9yIjp7IiRpZCI6IjI5NzkiLCJBIjoyNTUsIlIiOjAsIkciOjAsIkIiOjB9fSwiTGluZVdlaWdodCI6MC4wLCJMaW5lVHlwZSI6MCwiUGFyZW50U3R5bGUiOm51bGx9LCJNYXJnaW4iOm51bGwsIlN0YXJ0RGF0ZVBvc2l0aW9uIjozLCJFbmREYXRlUG9zaXRpb24iOjMsIkRhdGVJc1Zpc2libGUiOnRydWUsIlRpdGxlUG9zaXRpb24iOjQsIkR1cmF0aW9uUG9zaXRpb24iOjYsIlBlcmNlbnRhZ2VDb21wbGV0ZWRQb3NpdGlvbiI6MiwiVmFyaWFuY2VQb3NpdGlvbiI6NiwiU3BhY2luZyI6MywiSXNCZWxvd1RpbWViYW5kIjp0cnVlLCJQZXJjZW50YWdlQ29tcGxldGVTaGFwZU9wYWNpdHkiOjM1LCJCYXNlbGluZVN0eWxlIjp7IiRpZCI6IjI5ODAiLCJTaGFwZVN0eWxlIjp7IiRpZCI6IjI5ODEiLCJNYXJnaW4iOnsiJGlkIjoiMjk4MiIsIlRvcCI6MC4wLCJMZWZ0IjowLjAsIlJpZ2h0IjowLjAsIkJvdHRvbSI6MC4wfSwiUGFkZGluZyI6eyIkaWQiOiIyOTgzIiwiVG9wIjowLjAsIkxlZnQiOjAuMCwiUmlnaHQiOjAuMCwiQm90dG9tIjowLjB9LCJCYWNrZ3JvdW5kIjp7IiRpZCI6IjI5ODQiLCJDb2xvciI6eyIkaWQiOiIyOTg1IiwiQSI6MTUzLCJSIjowLCJHIjowLCJCIjowfX0sIklzVmlzaWJsZSI6dHJ1ZSwiV2lkdGgiOjAuMCwiSGVpZ2h0IjowLjAsIkJvcmRlclN0eWxlIjpudWxsLCJQYXJlbnRTdHlsZSI6bnVsbH0sIk1hcmdpbiI6eyIkaWQiOiIyOTg2IiwiVG9wIjowLjAsIkxlZnQiOjAuMCwiUmlnaHQiOjAuMCwiQm90dG9tIjowLjB9LCJQYWRkaW5nIjp7IiRpZCI6IjI5ODciLCJUb3AiOjAuMCwiTGVmdCI6MC4wLCJSaWdodCI6MC4wLCJCb3R0b20iOjAuMH0sIkJhY2tncm91bmQiOm51bGwsIklzVmlzaWJsZSI6dHJ1ZSwiV2lkdGgiOjAuMCwiSGVpZ2h0IjowLjAsIkJvcmRlclN0eWxlIjpudWxsLCJQYXJlbnRTdHlsZSI6bnVsbH0sIlNoYXBlU3R5bGUiOnsiJGlkIjoiMjk4OCIsIk1hcmdpbiI6eyIkaWQiOiIyOTg5IiwiVG9wIjowLjAsIkxlZnQiOjQuMCwiUmlnaHQiOjQuMCwiQm90dG9tIjowLjB9LCJQYWRkaW5nIjp7IiRpZCI6IjI5OTAiLCJUb3AiOjAuMCwiTGVmdCI6MC4wLCJSaWdodCI6MC4wLCJCb3R0b20iOjAuMH0sIkJhY2tncm91bmQiOnsiJGlkIjoiMjk5MSIsIkNvbG9yIjp7IiRpZCI6IjI5OTIiLCJBIjoyNTUsIlIiOjE2MCwiRyI6NDMsIkIiOjE0N319LCJJc1Zpc2libGUiOnRydWUsIldpZHRoIjowLjAsIkhlaWdodCI6MTAuMCwiQm9yZGVyU3R5bGUiOnsiJGlkIjoiMjk5MyIsIkxpbmVDb2xvciI6eyIkaWQiOiIyOTk0IiwiJHR5cGUiOiJOTFJFLkNvbW1vbi5Eb20uU29saWRDb2xvckJydXNoLCBOTFJFLkNvbW1vbiIsIkNvbG9yIjp7IiRpZCI6IjI5OTUiLCJBIjoyNTUsIlIiOjIzNCwiRyI6MjIsIkIiOjMwfX0sIkxpbmVXZWlnaHQiOjAuMCwiTGluZVR5cGUiOjAsIlBhcmVudFN0eWxlIjpudWxsfSwiUGFyZW50U3R5bGUiOm51bGx9LCJUaXRsZVN0eWxlIjp7IiRpZCI6IjI5OTYiLCJGb250U2V0dGluZ3MiOnsiJGlkIjoiMjk5NyIsIkZvbnRTaXplIjoxMSwiRm9udE5hbWUiOiJDYWxpYnJpIiwiSXNCb2xkIjpmYWxzZSwiSXNJdGFsaWMiOmZhbHNlLCJJc1VuZGVybGluZWQiOmZhbHNlLCJQYXJlbnRTdHlsZSI6bnVsbH0sIkF1dG9TaXplIjowLCJGb3JlZ3JvdW5kIjp7IiRpZCI6IjI5OTgiLCJDb2xvciI6eyIkaWQiOiIyOTk5IiwiQSI6MjU1LCJSIjowLCJHIjowLCJCIjowfX0sIk1heFdpZHRoIjo3MjAuMCwiTWF4SGVpZ2h0IjoiSW5maW5pdHkiLCJTbWFydEZvcmVncm91bmRJc0FjdGl2ZSI6ZmFsc2UsIkhvcml6b250YWxBbGlnbm1lbnQiOjAsIlZlcnRpY2FsQWxpZ25tZW50IjoxLCJTbWFydEZvcmVncm91bmQiOm51bGwsIkJhY2tncm91bmRGaWxsVHlwZSI6MCwiTWFyZ2luIjp7IiRpZCI6IjMwMDAiLCJUb3AiOjAuMCwiTGVmdCI6MC4wLCJSaWdodCI6MC4wLCJCb3R0b20iOjAuMH0sIlBhZGRpbmciOnsiJGlkIjoiMzAwMSIsIlRvcCI6MC4wLCJMZWZ0IjowLjAsIlJpZ2h0IjowLjAsIkJvdHRvbSI6MC4wfSwiQmFja2dyb3VuZCI6eyIkaWQiOiIzMDAyIiwiQ29sb3IiOnsiJGlkIjoiMzAwMyIsIkEiOjAsIlIiOjI1NSwiRyI6MjU1LCJCIjoyNTV9fSwiSXNWaXNpYmxlIjp0cnVlLCJXaWR0aCI6MC4wLCJIZWlnaHQiOjAuMCwiQm9yZGVyU3R5bGUiOnsiJGlkIjoiMzAwNCIsIkxpbmVDb2xvciI6bnVsbCwiTGluZVdlaWdodCI6MC4wLCJMaW5lVHlwZSI6MCwiUGFyZW50U3R5bGUiOm51bGx9LCJQYXJlbnRTdHlsZSI6bnVsbH0sIkRhdGVTdHlsZSI6eyIkaWQiOiIzMDA1IiwiRm9udFNldHRpbmdzIjp7IiRpZCI6IjMwMDYiLCJGb250U2l6ZSI6MTAsIkZvbnROYW1lIjoiQ2FsaWJyaSIsIklzQm9sZCI6ZmFsc2UsIklzSXRhbGljIjpmYWxzZSwiSXNVbmRlcmxpbmVkIjpmYWxzZSwiUGFyZW50U3R5bGUiOm51bGx9LCJBdXRvU2l6ZSI6MCwiRm9yZWdyb3VuZCI6eyIkaWQiOiIzMDA3IiwiQ29sb3IiOnsiJGlkIjoiMzAwOCIsIkEiOjI1NSwiUiI6MTQsIkciOjQwLCJCIjo2NX19LCJNYXhXaWR0aCI6MjAwLjAsIk1heEhlaWdodCI6IkluZmluaXR5IiwiU21hcnRGb3JlZ3JvdW5kSXNBY3RpdmUiOmZhbHNlLCJIb3Jpem9udGFsQWxpZ25tZW50IjoyLCJWZXJ0aWNhbEFsaWdubWVudCI6MSwiU21hcnRGb3JlZ3JvdW5kIjpudWxsLCJCYWNrZ3JvdW5kRmlsbFR5cGUiOjAsIk1hcmdpbiI6eyIkaWQiOiIzMDA5IiwiVG9wIjowLjAsIkxlZnQiOjAuMCwiUmlnaHQiOjAuMCwiQm90dG9tIjowLjB9LCJQYWRkaW5nIjp7IiRpZCI6IjMwMTAiLCJUb3AiOjAuMCwiTGVmdCI6MC4wLCJSaWdodCI6MC4wLCJCb3R0b20iOjAuMH0sIkJhY2tncm91bmQiOnsiJGlkIjoiMzAxMSIsIkNvbG9yIjp7IiRpZCI6IjMwMTIiLCJBIjowLCJSIjoyNTUsIkciOjI1NSwiQiI6MjU1fX0sIklzVmlzaWJsZSI6dHJ1ZSwiV2lkdGgiOjAuMCwiSGVpZ2h0IjowLjAsIkJvcmRlclN0eWxlIjp7IiRpZCI6IjMwMTMiLCJMaW5lQ29sb3IiOm51bGwsIkxpbmVXZWlnaHQiOjAuMCwiTGluZVR5cGUiOjAsIlBhcmVudFN0eWxlIjpudWxsfSwiUGFyZW50U3R5bGUiOm51bGx9LCJEYXRlRm9ybWF0Ijp7IiRpZCI6IjMwMTQiLCJGb3JtYXRTdHJpbmciOiJNTU0geXl5eSIsIlNlcGFyYXRvciI6Ii8iLCJVc2VJbnRlcm5hdGlvbmFsRGF0ZUZvcm1hdCI6ZmFsc2UsIkRhdGVJc1Zpc2libGUiOnRydWUsIlRpbWVJc1Zpc2libGUiOmZhbHNlLCJIb3VyRGlnaXRzIjoxLCJBbVBtRGVzaWduYXRvciI6MiwiVHJpbTAwTWludXRlcyI6ZmFsc2UsIkxhc3RLbm93blZpc2liaWxpdHlTdGF0ZSI6bnVsbH0sIldlZWtOdW1iZXJpbmciOnsiJGlkIjoiMzAxNSIsIkZvcm1hdCI6MCwiSXNWaXNpYmxlIjpmYWxzZSwiTGFzdEtub3duVmlzaWJpbGl0eVN0YXRlIjpmYWxzZX0sIklzVmlzaWJsZSI6dHJ1ZSwiVmFyaWFuY2VTdHlsZSI6eyIkaWQiOiIzMDE2IiwiVGV4dFN0eWxlIjp7IiRpZCI6IjMwMTciLCJGb250U2V0dGluZ3MiOnsiJGlkIjoiMzAxOCIsIkZvbnRTaXplIjoxMSwiRm9udE5hbWUiOiJDYWxpYnJpIiwiSXNCb2xkIjpmYWxzZSwiSXNJdGFsaWMiOmZhbHNlLCJJc1VuZGVybGluZWQiOmZhbHNlLCJQYXJlbnRTdHlsZSI6bnVsbH0sIkF1dG9TaXplIjowLCJGb3JlZ3JvdW5kIjp7IiRpZCI6IjMwMTkiLCJDb2xvciI6eyIkaWQiOiIzMDIw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MwMjEiLCJUb3AiOjAuMCwiTGVmdCI6MC4wLCJSaWdodCI6MC4wLCJCb3R0b20iOjAuMH0sIlBhZGRpbmciOnsiJGlkIjoiMzAyMiIsIlRvcCI6MC4wLCJMZWZ0IjowLjAsIlJpZ2h0IjowLjAsIkJvdHRvbSI6MC4wfSwiQmFja2dyb3VuZCI6eyIkaWQiOiIzMDIzIiwiQ29sb3IiOnsiJGlkIjoiMzAyNCIsIkEiOjAsIlIiOjAsIkciOjAsIkIiOjB9fSwiSXNWaXNpYmxlIjp0cnVlLCJXaWR0aCI6MC4wLCJIZWlnaHQiOjAuMCwiQm9yZGVyU3R5bGUiOnsiJGlkIjoiMzAyNSIsIkxpbmVDb2xvciI6bnVsbCwiTGluZVdlaWdodCI6MC4wLCJMaW5lVHlwZSI6MCwiUGFyZW50U3R5bGUiOm51bGx9LCJQYXJlbnRTdHlsZSI6bnVsbH0sIlBhcmVudFN0eWxlIjpudWxsfSwiUGFyZW50U3R5bGUiOm51bGx9LCJJbmRleCI6MzEsIlNtYXJ0RHVyYXRpb25BY3RpdmF0ZWQiOmZhbHNlLCJEYXRlRm9ybWF0Ijp7IiRyZWYiOiIzMDE0In0sIldlZWtOdW1iZXJpbmciOnsiJGlkIjoiMzAyNiIsIkZvcm1hdCI6MCwiSXNWaXNpYmxlIjpmYWxzZSwiTGFzdEtub3duVmlzaWJpbGl0eVN0YXRlIjpmYWxzZX0sIkJhc2VsaW5lRGF0YSI6eyIkaWQiOiIzMDI3IiwiU3RhcnREYXRlIjoiMjAyNi0wNi0xNVQwMDowMDowMCIsIkVuZERhdGUiOiIyMDI2LTA5LTA3VDIzOjU5OjAwIn0sIklkIjoiMjZlZjEyOWEtZWE1MS00Mzc5LWE3Y2QtN2JiNTgwOTI5ZThhIiwiSW1wb3J0SWQiOm51bGwsIlRpdGxlIjoiU2FtcGxlIFN0YWdlOiBNYW51ZmFjdHVyaW5nIHBoYXNlIChMTEIpIiwiTm90ZSI6bnVsbCwiSHlwZXJsaW5rIjp7IiRpZCI6IjMwMjgiLCJBZGRyZXNzIjoiIiwiU3ViQWRkcmVzcyI6IiJ9LCJJc0NoYW5nZWQiOmZhbHNlLCJJc05ldyI6ZmFsc2V9fV0sIl9taWxlc3RvbmVzIjpbXSwiSWQiOiIwMDAwMDAwMC0wMDAwLTAwMDAtMDAwMC0wMDAwMDAwMDAwMDAiLCJJc1NpbmdsZUl0ZW1Sb3ciOnRydWV9LHsiJGlkIjoiMzAyOSIsIl90YXNrcyI6W3siJGlkIjoiMzAzMCIsIl9hdHRhY2hlZE1pbGVzdG9uZXMiOltdLCJUYXNrRGVmaW5pdGlvbiI6eyIkaWQiOiIzMDMxIiwiR3JvdXBOYW1lIjpudWxsLCJTdGFydERhdGUiOiIyMDI2LTA5LTA4VDAwOjAwOjAwWiIsIkVuZERhdGUiOiIyMDI2LTExLTEzVDIzOjU5OjAwWiIsIlBlcmNlbnRhZ2VDb21wbGV0ZSI6bnVsbCwiU3R5bGUiOnsiJGlkIjoiMzAzMiIsIlNoYXBlIjoxLCJTaGFwZVRoaWNrbmVzcyI6MCwiRHVyYXRpb25Gb3JtYXQiOjAsIkluY2x1ZGVOb25Xb3JraW5nRGF5c0luRHVyYXRpb24iOmZhbHNlLCJQZXJjZW50YWdlQ29tcGxldGVTdHlsZSI6eyIkaWQiOiIzMDMzIiwiRm9udFNldHRpbmdzIjp7IiRpZCI6IjMwMzQiLCJGb250U2l6ZSI6MTAsIkZvbnROYW1lIjoiQ2FsaWJyaSIsIklzQm9sZCI6ZmFsc2UsIklzSXRhbGljIjpmYWxzZSwiSXNVbmRlcmxpbmVkIjpmYWxzZSwiUGFyZW50U3R5bGUiOm51bGx9LCJBdXRvU2l6ZSI6MCwiRm9yZWdyb3VuZCI6eyIkaWQiOiIzMDM1IiwiQ29sb3IiOnsiJGlkIjoiMzAzNiIsIkEiOjI1NSwiUiI6MjMyLCJHIjoyMzIsIkIiOjIzMn19LCJNYXhXaWR0aCI6MjAwLjAsIk1heEhlaWdodCI6IkluZmluaXR5IiwiU21hcnRGb3JlZ3JvdW5kSXNBY3RpdmUiOmZhbHNlLCJIb3Jpem9udGFsQWxpZ25tZW50IjoxLCJWZXJ0aWNhbEFsaWdubWVudCI6MSwiU21hcnRGb3JlZ3JvdW5kIjpudWxsLCJCYWNrZ3JvdW5kRmlsbFR5cGUiOjAsIk1hcmdpbiI6eyIkaWQiOiIzMDM3IiwiVG9wIjowLjAsIkxlZnQiOjAuMCwiUmlnaHQiOjAuMCwiQm90dG9tIjowLjB9LCJQYWRkaW5nIjp7IiRpZCI6IjMwMzgiLCJUb3AiOjAuMCwiTGVmdCI6MC4wLCJSaWdodCI6MC4wLCJCb3R0b20iOjAuMH0sIkJhY2tncm91bmQiOnsiJGlkIjoiMzAzOSIsIkNvbG9yIjp7IiRpZCI6IjMwNDAiLCJBIjo4OSwiUiI6MCwiRyI6MCwiQiI6MH19LCJJc1Zpc2libGUiOnRydWUsIldpZHRoIjowLjAsIkhlaWdodCI6MC4wLCJCb3JkZXJTdHlsZSI6eyIkaWQiOiIzMDQxIiwiTGluZUNvbG9yIjpudWxsLCJMaW5lV2VpZ2h0IjowLjAsIkxpbmVUeXBlIjowLCJQYXJlbnRTdHlsZSI6bnVsbH0sIlBhcmVudFN0eWxlIjpudWxsfSwiRHVyYXRpb25TdHlsZSI6eyIkaWQiOiIzMDQyIiwiRm9udFNldHRpbmdzIjp7IiRpZCI6IjMwNDMiLCJGb250U2l6ZSI6MTAsIkZvbnROYW1lIjoiQ2FsaWJyaSIsIklzQm9sZCI6ZmFsc2UsIklzSXRhbGljIjpmYWxzZSwiSXNVbmRlcmxpbmVkIjpmYWxzZSwiUGFyZW50U3R5bGUiOm51bGx9LCJBdXRvU2l6ZSI6MCwiRm9yZWdyb3VuZCI6eyIkaWQiOiIzMDQ0IiwiQ29sb3IiOnsiJGlkIjoiMzA0NSIsIkEiOjI1NSwiUiI6MjM3LCJHIjoxMjUsIkIiOjQ5fX0sIk1heFdpZHRoIjoyMDAuMCwiTWF4SGVpZ2h0IjoiSW5maW5pdHkiLCJTbWFydEZvcmVncm91bmRJc0FjdGl2ZSI6ZmFsc2UsIkhvcml6b250YWxBbGlnbm1lbnQiOjAsIlZlcnRpY2FsQWxpZ25tZW50IjoxLCJTbWFydEZvcmVncm91bmQiOm51bGwsIkJhY2tncm91bmRGaWxsVHlwZSI6MCwiTWFyZ2luIjp7IiRpZCI6IjMwNDYiLCJUb3AiOjAuMCwiTGVmdCI6MC4wLCJSaWdodCI6MC4wLCJCb3R0b20iOjAuMH0sIlBhZGRpbmciOnsiJGlkIjoiMzA0NyIsIlRvcCI6MC4wLCJMZWZ0IjowLjAsIlJpZ2h0IjowLjAsIkJvdHRvbSI6MC4wfSwiQmFja2dyb3VuZCI6eyIkaWQiOiIzMDQ4IiwiQ29sb3IiOnsiJGlkIjoiMzA0OSIsIkEiOjI1NSwiUiI6MjM3LCJHIjoxMjUsIkIiOjQ5fX0sIklzVmlzaWJsZSI6dHJ1ZSwiV2lkdGgiOjAuMCwiSGVpZ2h0IjowLjAsIkJvcmRlclN0eWxlIjp7IiRpZCI6IjMwNTAiLCJMaW5lQ29sb3IiOm51bGwsIkxpbmVXZWlnaHQiOjAuMCwiTGluZVR5cGUiOjAsIlBhcmVudFN0eWxlIjpudWxsfSwiUGFyZW50U3R5bGUiOm51bGx9LCJIb3Jpem9udGFsQ29ubmVjdG9yU3R5bGUiOnsiJGlkIjoiMzA1MSIsIkxpbmVDb2xvciI6eyIkaWQiOiIzMDUyIiwiJHR5cGUiOiJOTFJFLkNvbW1vbi5Eb20uU29saWRDb2xvckJydXNoLCBOTFJFLkNvbW1vbiIsIkNvbG9yIjp7IiRpZCI6IjMwNTMiLCJBIjoyNTUsIlIiOjAsIkciOjAsIkIiOjB9fSwiTGluZVdlaWdodCI6MC4wLCJMaW5lVHlwZSI6MCwiUGFyZW50U3R5bGUiOm51bGx9LCJWZXJ0aWNhbENvbm5lY3RvclN0eWxlIjp7IiRpZCI6IjMwNTQiLCJMaW5lQ29sb3IiOnsiJGlkIjoiMzA1NSIsIiR0eXBlIjoiTkxSRS5Db21tb24uRG9tLlNvbGlkQ29sb3JCcnVzaCwgTkxSRS5Db21tb24iLCJDb2xvciI6eyIkaWQiOiIzMDU2IiwiQSI6MjU1LCJSIjowLCJHIjowLCJCIjowfX0sIkxpbmVXZWlnaHQiOjAuMCwiTGluZVR5cGUiOjAsIlBhcmVudFN0eWxlIjpudWxsfSwiTWFyZ2luIjpudWxsLCJTdGFydERhdGVQb3NpdGlvbiI6MywiRW5kRGF0ZVBvc2l0aW9uIjozLCJEYXRlSXNWaXNpYmxlIjp0cnVlLCJUaXRsZVBvc2l0aW9uIjo0LCJEdXJhdGlvblBvc2l0aW9uIjo2LCJQZXJjZW50YWdlQ29tcGxldGVkUG9zaXRpb24iOjIsIlZhcmlhbmNlUG9zaXRpb24iOjYsIlNwYWNpbmciOjMsIklzQmVsb3dUaW1lYmFuZCI6dHJ1ZSwiUGVyY2VudGFnZUNvbXBsZXRlU2hhcGVPcGFjaXR5IjozNSwiQmFzZWxpbmVTdHlsZSI6eyIkaWQiOiIzMDU3IiwiU2hhcGVTdHlsZSI6eyIkaWQiOiIzMDU4IiwiTWFyZ2luIjp7IiRpZCI6IjMwNTkiLCJUb3AiOjAuMCwiTGVmdCI6MC4wLCJSaWdodCI6MC4wLCJCb3R0b20iOjAuMH0sIlBhZGRpbmciOnsiJGlkIjoiMzA2MCIsIlRvcCI6MC4wLCJMZWZ0IjowLjAsIlJpZ2h0IjowLjAsIkJvdHRvbSI6MC4wfSwiQmFja2dyb3VuZCI6eyIkaWQiOiIzMDYxIiwiQ29sb3IiOnsiJGlkIjoiMzA2MiIsIkEiOjE1MywiUiI6MCwiRyI6MCwiQiI6MH19LCJJc1Zpc2libGUiOnRydWUsIldpZHRoIjowLjAsIkhlaWdodCI6MC4wLCJCb3JkZXJTdHlsZSI6bnVsbCwiUGFyZW50U3R5bGUiOm51bGx9LCJNYXJnaW4iOnsiJGlkIjoiMzA2MyIsIlRvcCI6MC4wLCJMZWZ0IjowLjAsIlJpZ2h0IjowLjAsIkJvdHRvbSI6MC4wfSwiUGFkZGluZyI6eyIkaWQiOiIzMDY0IiwiVG9wIjowLjAsIkxlZnQiOjAuMCwiUmlnaHQiOjAuMCwiQm90dG9tIjowLjB9LCJCYWNrZ3JvdW5kIjpudWxsLCJJc1Zpc2libGUiOnRydWUsIldpZHRoIjowLjAsIkhlaWdodCI6MC4wLCJCb3JkZXJTdHlsZSI6bnVsbCwiUGFyZW50U3R5bGUiOm51bGx9LCJTaGFwZVN0eWxlIjp7IiRpZCI6IjMwNjUiLCJNYXJnaW4iOnsiJGlkIjoiMzA2NiIsIlRvcCI6MC4wLCJMZWZ0Ijo0LjAsIlJpZ2h0Ijo0LjAsIkJvdHRvbSI6MC4wfSwiUGFkZGluZyI6eyIkaWQiOiIzMDY3IiwiVG9wIjowLjAsIkxlZnQiOjAuMCwiUmlnaHQiOjAuMCwiQm90dG9tIjowLjB9LCJCYWNrZ3JvdW5kIjp7IiRpZCI6IjMwNjgiLCJDb2xvciI6eyIkaWQiOiIzMDY5IiwiQSI6MjU1LCJSIjoxNjAsIkciOjQzLCJCIjoxNDd9fSwiSXNWaXNpYmxlIjp0cnVlLCJXaWR0aCI6MC4wLCJIZWlnaHQiOjEwLjAsIkJvcmRlclN0eWxlIjp7IiRpZCI6IjMwNzAiLCJMaW5lQ29sb3IiOnsiJGlkIjoiMzA3MSIsIiR0eXBlIjoiTkxSRS5Db21tb24uRG9tLlNvbGlkQ29sb3JCcnVzaCwgTkxSRS5Db21tb24iLCJDb2xvciI6eyIkaWQiOiIzMDcyIiwiQSI6MjU1LCJSIjoyMzQsIkciOjIyLCJCIjozMH19LCJMaW5lV2VpZ2h0IjowLjAsIkxpbmVUeXBlIjowLCJQYXJlbnRTdHlsZSI6bnVsbH0sIlBhcmVudFN0eWxlIjpudWxsfSwiVGl0bGVTdHlsZSI6eyIkaWQiOiIzMDczIiwiRm9udFNldHRpbmdzIjp7IiRpZCI6IjMwNzQiLCJGb250U2l6ZSI6MTEsIkZvbnROYW1lIjoiQ2FsaWJyaSIsIklzQm9sZCI6ZmFsc2UsIklzSXRhbGljIjpmYWxzZSwiSXNVbmRlcmxpbmVkIjpmYWxzZSwiUGFyZW50U3R5bGUiOm51bGx9LCJBdXRvU2l6ZSI6MCwiRm9yZWdyb3VuZCI6eyIkaWQiOiIzMDc1IiwiQ29sb3IiOnsiJGlkIjoiMzA3NiIsIkEiOjI1NSwiUiI6MCwiRyI6MCwiQiI6MH19LCJNYXhXaWR0aCI6NzIwLjAsIk1heEhlaWdodCI6IkluZmluaXR5IiwiU21hcnRGb3JlZ3JvdW5kSXNBY3RpdmUiOmZhbHNlLCJIb3Jpem9udGFsQWxpZ25tZW50IjowLCJWZXJ0aWNhbEFsaWdubWVudCI6MSwiU21hcnRGb3JlZ3JvdW5kIjpudWxsLCJCYWNrZ3JvdW5kRmlsbFR5cGUiOjAsIk1hcmdpbiI6eyIkaWQiOiIzMDc3IiwiVG9wIjowLjAsIkxlZnQiOjAuMCwiUmlnaHQiOjAuMCwiQm90dG9tIjowLjB9LCJQYWRkaW5nIjp7IiRpZCI6IjMwNzgiLCJUb3AiOjAuMCwiTGVmdCI6MC4wLCJSaWdodCI6MC4wLCJCb3R0b20iOjAuMH0sIkJhY2tncm91bmQiOnsiJGlkIjoiMzA3OSIsIkNvbG9yIjp7IiRpZCI6IjMwODAiLCJBIjowLCJSIjoyNTUsIkciOjI1NSwiQiI6MjU1fX0sIklzVmlzaWJsZSI6dHJ1ZSwiV2lkdGgiOjAuMCwiSGVpZ2h0IjowLjAsIkJvcmRlclN0eWxlIjp7IiRpZCI6IjMwODEiLCJMaW5lQ29sb3IiOm51bGwsIkxpbmVXZWlnaHQiOjAuMCwiTGluZVR5cGUiOjAsIlBhcmVudFN0eWxlIjpudWxsfSwiUGFyZW50U3R5bGUiOm51bGx9LCJEYXRlU3R5bGUiOnsiJGlkIjoiMzA4MiIsIkZvbnRTZXR0aW5ncyI6eyIkaWQiOiIzMDgzIiwiRm9udFNpemUiOjEwLCJGb250TmFtZSI6IkNhbGlicmkiLCJJc0JvbGQiOmZhbHNlLCJJc0l0YWxpYyI6ZmFsc2UsIklzVW5kZXJsaW5lZCI6ZmFsc2UsIlBhcmVudFN0eWxlIjpudWxsfSwiQXV0b1NpemUiOjAsIkZvcmVncm91bmQiOnsiJGlkIjoiMzA4NCIsIkNvbG9yIjp7IiRpZCI6IjMwODUiLCJBIjoyNTUsIlIiOjE0LCJHIjo0MCwiQiI6NjV9fSwiTWF4V2lkdGgiOjIwMC4wLCJNYXhIZWlnaHQiOiJJbmZpbml0eSIsIlNtYXJ0Rm9yZWdyb3VuZElzQWN0aXZlIjpmYWxzZSwiSG9yaXpvbnRhbEFsaWdubWVudCI6MiwiVmVydGljYWxBbGlnbm1lbnQiOjEsIlNtYXJ0Rm9yZWdyb3VuZCI6bnVsbCwiQmFja2dyb3VuZEZpbGxUeXBlIjowLCJNYXJnaW4iOnsiJGlkIjoiMzA4NiIsIlRvcCI6MC4wLCJMZWZ0IjowLjAsIlJpZ2h0IjowLjAsIkJvdHRvbSI6MC4wfSwiUGFkZGluZyI6eyIkaWQiOiIzMDg3IiwiVG9wIjowLjAsIkxlZnQiOjAuMCwiUmlnaHQiOjAuMCwiQm90dG9tIjowLjB9LCJCYWNrZ3JvdW5kIjp7IiRpZCI6IjMwODgiLCJDb2xvciI6eyIkaWQiOiIzMDg5IiwiQSI6MCwiUiI6MjU1LCJHIjoyNTUsIkIiOjI1NX19LCJJc1Zpc2libGUiOnRydWUsIldpZHRoIjowLjAsIkhlaWdodCI6MC4wLCJCb3JkZXJTdHlsZSI6eyIkaWQiOiIzMDkwIiwiTGluZUNvbG9yIjpudWxsLCJMaW5lV2VpZ2h0IjowLjAsIkxpbmVUeXBlIjowLCJQYXJlbnRTdHlsZSI6bnVsbH0sIlBhcmVudFN0eWxlIjpudWxsfSwiRGF0ZUZvcm1hdCI6eyIkaWQiOiIzMDkxIiwiRm9ybWF0U3RyaW5nIjoiTU1NIHl5eXkiLCJTZXBhcmF0b3IiOiIvIiwiVXNlSW50ZXJuYXRpb25hbERhdGVGb3JtYXQiOmZhbHNlLCJEYXRlSXNWaXNpYmxlIjp0cnVlLCJUaW1lSXNWaXNpYmxlIjpmYWxzZSwiSG91ckRpZ2l0cyI6MSwiQW1QbURlc2lnbmF0b3IiOjIsIlRyaW0wME1pbnV0ZXMiOmZhbHNlLCJMYXN0S25vd25WaXNpYmlsaXR5U3RhdGUiOm51bGx9LCJXZWVrTnVtYmVyaW5nIjp7IiRpZCI6IjMwOTIiLCJGb3JtYXQiOjAsIklzVmlzaWJsZSI6ZmFsc2UsIkxhc3RLbm93blZpc2liaWxpdHlTdGF0ZSI6ZmFsc2V9LCJJc1Zpc2libGUiOnRydWUsIlZhcmlhbmNlU3R5bGUiOnsiJGlkIjoiMzA5MyIsIlRleHRTdHlsZSI6eyIkaWQiOiIzMDk0IiwiRm9udFNldHRpbmdzIjp7IiRpZCI6IjMwOTUiLCJGb250U2l6ZSI6MTEsIkZvbnROYW1lIjoiQ2FsaWJyaSIsIklzQm9sZCI6ZmFsc2UsIklzSXRhbGljIjpmYWxzZSwiSXNVbmRlcmxpbmVkIjpmYWxzZSwiUGFyZW50U3R5bGUiOm51bGx9LCJBdXRvU2l6ZSI6MCwiRm9yZWdyb3VuZCI6eyIkaWQiOiIzMDk2IiwiQ29sb3IiOnsiJGlkIjoiMzA5Ny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zMDk4IiwiVG9wIjowLjAsIkxlZnQiOjAuMCwiUmlnaHQiOjAuMCwiQm90dG9tIjowLjB9LCJQYWRkaW5nIjp7IiRpZCI6IjMwOTkiLCJUb3AiOjAuMCwiTGVmdCI6MC4wLCJSaWdodCI6MC4wLCJCb3R0b20iOjAuMH0sIkJhY2tncm91bmQiOnsiJGlkIjoiMzEwMCIsIkNvbG9yIjp7IiRpZCI6IjMxMDEiLCJBIjowLCJSIjowLCJHIjowLCJCIjowfX0sIklzVmlzaWJsZSI6dHJ1ZSwiV2lkdGgiOjAuMCwiSGVpZ2h0IjowLjAsIkJvcmRlclN0eWxlIjp7IiRpZCI6IjMxMDIiLCJMaW5lQ29sb3IiOm51bGwsIkxpbmVXZWlnaHQiOjAuMCwiTGluZVR5cGUiOjAsIlBhcmVudFN0eWxlIjpudWxsfSwiUGFyZW50U3R5bGUiOm51bGx9LCJQYXJlbnRTdHlsZSI6bnVsbH0sIlBhcmVudFN0eWxlIjpudWxsfSwiSW5kZXgiOjMyLCJTbWFydER1cmF0aW9uQWN0aXZhdGVkIjpmYWxzZSwiRGF0ZUZvcm1hdCI6eyIkcmVmIjoiMzA5MSJ9LCJXZWVrTnVtYmVyaW5nIjp7IiRpZCI6IjMxMDMiLCJGb3JtYXQiOjAsIklzVmlzaWJsZSI6ZmFsc2UsIkxhc3RLbm93blZpc2liaWxpdHlTdGF0ZSI6ZmFsc2V9LCJCYXNlbGluZURhdGEiOnsiJGlkIjoiMzEwNCIsIlN0YXJ0RGF0ZSI6IjIwMjYtMDktMDhUMDA6MDA6MDAiLCJFbmREYXRlIjoiMjAyNi0xMS0xM1QyMzo1OTowMCJ9LCJJZCI6ImI1NjMwYThjLTIyYWUtNDdiOC05OWRkLWY3MTUzZmNiNDk1YiIsIkltcG9ydElkIjpudWxsLCJUaXRsZSI6IlNhbXBsZSBTdGFnZSwgRGV0IEEgKGluY2x1ZGluZyBzdXBwb3J0KTogSW5zdGFsbGF0aW9uIHBoYXNlICIsIk5vdGUiOm51bGwsIkh5cGVybGluayI6eyIkaWQiOiIzMTA1IiwiQWRkcmVzcyI6IiIsIlN1YkFkZHJlc3MiOiIifSwiSXNDaGFuZ2VkIjpmYWxzZSwiSXNOZXciOmZhbHNlfX1dLCJfbWlsZXN0b25lcyI6W10sIklkIjoiMDAwMDAwMDAtMDAwMC0wMDAwLTAwMDAtMDAwMDAwMDAwMDAwIiwiSXNTaW5nbGVJdGVtUm93Ijp0cnVlfSx7IiRpZCI6IjMxMDYiLCJfdGFza3MiOlt7IiRpZCI6IjMxMDciLCJfYXR0YWNoZWRNaWxlc3RvbmVzIjpbXSwiVGFza0RlZmluaXRpb24iOnsiJGlkIjoiMzEwOCIsIkdyb3VwTmFtZSI6bnVsbCwiU3RhcnREYXRlIjoiMjAyNi0xMS0xNlQwMDowMDowMFoiLCJFbmREYXRlIjoiMjAyNi0xMi0xOFQyMzo1OTowMFoiLCJQZXJjZW50YWdlQ29tcGxldGUiOm51bGwsIlN0eWxlIjp7IiRpZCI6IjMxMDkiLCJTaGFwZSI6MSwiU2hhcGVUaGlja25lc3MiOjAsIkR1cmF0aW9uRm9ybWF0IjowLCJJbmNsdWRlTm9uV29ya2luZ0RheXNJbkR1cmF0aW9uIjpmYWxzZSwiUGVyY2VudGFnZUNvbXBsZXRlU3R5bGUiOnsiJGlkIjoiMzExMCIsIkZvbnRTZXR0aW5ncyI6eyIkaWQiOiIzMTExIiwiRm9udFNpemUiOjEwLCJGb250TmFtZSI6IkNhbGlicmkiLCJJc0JvbGQiOmZhbHNlLCJJc0l0YWxpYyI6ZmFsc2UsIklzVW5kZXJsaW5lZCI6ZmFsc2UsIlBhcmVudFN0eWxlIjpudWxsfSwiQXV0b1NpemUiOjAsIkZvcmVncm91bmQiOnsiJGlkIjoiMzExMiIsIkNvbG9yIjp7IiRpZCI6IjMxMTMiLCJBIjoyNTUsIlIiOjIzMiwiRyI6MjMyLCJCIjoyMzJ9fSwiTWF4V2lkdGgiOjIwMC4wLCJNYXhIZWlnaHQiOiJJbmZpbml0eSIsIlNtYXJ0Rm9yZWdyb3VuZElzQWN0aXZlIjpmYWxzZSwiSG9yaXpvbnRhbEFsaWdubWVudCI6MSwiVmVydGljYWxBbGlnbm1lbnQiOjEsIlNtYXJ0Rm9yZWdyb3VuZCI6bnVsbCwiQmFja2dyb3VuZEZpbGxUeXBlIjowLCJNYXJnaW4iOnsiJGlkIjoiMzExNCIsIlRvcCI6MC4wLCJMZWZ0IjowLjAsIlJpZ2h0IjowLjAsIkJvdHRvbSI6MC4wfSwiUGFkZGluZyI6eyIkaWQiOiIzMTE1IiwiVG9wIjowLjAsIkxlZnQiOjAuMCwiUmlnaHQiOjAuMCwiQm90dG9tIjowLjB9LCJCYWNrZ3JvdW5kIjp7IiRpZCI6IjMxMTYiLCJDb2xvciI6eyIkaWQiOiIzMTE3IiwiQSI6ODksIlIiOjAsIkciOjAsIkIiOjB9fSwiSXNWaXNpYmxlIjp0cnVlLCJXaWR0aCI6MC4wLCJIZWlnaHQiOjAuMCwiQm9yZGVyU3R5bGUiOnsiJGlkIjoiMzExOCIsIkxpbmVDb2xvciI6bnVsbCwiTGluZVdlaWdodCI6MC4wLCJMaW5lVHlwZSI6MCwiUGFyZW50U3R5bGUiOm51bGx9LCJQYXJlbnRTdHlsZSI6bnVsbH0sIkR1cmF0aW9uU3R5bGUiOnsiJGlkIjoiMzExOSIsIkZvbnRTZXR0aW5ncyI6eyIkaWQiOiIzMTIwIiwiRm9udFNpemUiOjEwLCJGb250TmFtZSI6IkNhbGlicmkiLCJJc0JvbGQiOmZhbHNlLCJJc0l0YWxpYyI6ZmFsc2UsIklzVW5kZXJsaW5lZCI6ZmFsc2UsIlBhcmVudFN0eWxlIjpudWxsfSwiQXV0b1NpemUiOjAsIkZvcmVncm91bmQiOnsiJGlkIjoiMzEyMSIsIkNvbG9yIjp7IiRpZCI6IjMxMjIiLCJBIjoyNTUsIlIiOjIzNywiRyI6MTI1LCJCIjo0OX19LCJNYXhXaWR0aCI6MjAwLjAsIk1heEhlaWdodCI6IkluZmluaXR5IiwiU21hcnRGb3JlZ3JvdW5kSXNBY3RpdmUiOmZhbHNlLCJIb3Jpem9udGFsQWxpZ25tZW50IjowLCJWZXJ0aWNhbEFsaWdubWVudCI6MSwiU21hcnRGb3JlZ3JvdW5kIjpudWxsLCJCYWNrZ3JvdW5kRmlsbFR5cGUiOjAsIk1hcmdpbiI6eyIkaWQiOiIzMTIzIiwiVG9wIjowLjAsIkxlZnQiOjAuMCwiUmlnaHQiOjAuMCwiQm90dG9tIjowLjB9LCJQYWRkaW5nIjp7IiRpZCI6IjMxMjQiLCJUb3AiOjAuMCwiTGVmdCI6MC4wLCJSaWdodCI6MC4wLCJCb3R0b20iOjAuMH0sIkJhY2tncm91bmQiOnsiJGlkIjoiMzEyNSIsIkNvbG9yIjp7IiRpZCI6IjMxMjYiLCJBIjoyNTUsIlIiOjIzNywiRyI6MTI1LCJCIjo0OX19LCJJc1Zpc2libGUiOnRydWUsIldpZHRoIjowLjAsIkhlaWdodCI6MC4wLCJCb3JkZXJTdHlsZSI6eyIkaWQiOiIzMTI3IiwiTGluZUNvbG9yIjpudWxsLCJMaW5lV2VpZ2h0IjowLjAsIkxpbmVUeXBlIjowLCJQYXJlbnRTdHlsZSI6bnVsbH0sIlBhcmVudFN0eWxlIjpudWxsfSwiSG9yaXpvbnRhbENvbm5lY3RvclN0eWxlIjp7IiRpZCI6IjMxMjgiLCJMaW5lQ29sb3IiOnsiJGlkIjoiMzEyOSIsIiR0eXBlIjoiTkxSRS5Db21tb24uRG9tLlNvbGlkQ29sb3JCcnVzaCwgTkxSRS5Db21tb24iLCJDb2xvciI6eyIkaWQiOiIzMTMwIiwiQSI6MjU1LCJSIjowLCJHIjowLCJCIjowfX0sIkxpbmVXZWlnaHQiOjAuMCwiTGluZVR5cGUiOjAsIlBhcmVudFN0eWxlIjpudWxsfSwiVmVydGljYWxDb25uZWN0b3JTdHlsZSI6eyIkaWQiOiIzMTMxIiwiTGluZUNvbG9yIjp7IiRpZCI6IjMxMzIiLCIkdHlwZSI6Ik5MUkUuQ29tbW9uLkRvbS5Tb2xpZENvbG9yQnJ1c2gsIE5MUkUuQ29tbW9uIiwiQ29sb3IiOnsiJGlkIjoiMzEzMyIsIkEiOjI1NSwiUiI6MCwiRyI6MCwiQiI6MH19LCJMaW5lV2VpZ2h0IjowLjAsIkxpbmVUeXBlIjowLCJQYXJlbnRTdHlsZSI6bnVsbH0sIk1hcmdpbiI6bnVsbCwiU3RhcnREYXRlUG9zaXRpb24iOjMsIkVuZERhdGVQb3NpdGlvbiI6MywiRGF0ZUlzVmlzaWJsZSI6dHJ1ZSwiVGl0bGVQb3NpdGlvbiI6NCwiRHVyYXRpb25Qb3NpdGlvbiI6NiwiUGVyY2VudGFnZUNvbXBsZXRlZFBvc2l0aW9uIjoyLCJWYXJpYW5jZVBvc2l0aW9uIjo2LCJTcGFjaW5nIjozLCJJc0JlbG93VGltZWJhbmQiOnRydWUsIlBlcmNlbnRhZ2VDb21wbGV0ZVNoYXBlT3BhY2l0eSI6MzUsIkJhc2VsaW5lU3R5bGUiOnsiJGlkIjoiMzEzNCIsIlNoYXBlU3R5bGUiOnsiJGlkIjoiMzEzNSIsIk1hcmdpbiI6eyIkaWQiOiIzMTM2IiwiVG9wIjowLjAsIkxlZnQiOjAuMCwiUmlnaHQiOjAuMCwiQm90dG9tIjowLjB9LCJQYWRkaW5nIjp7IiRpZCI6IjMxMzciLCJUb3AiOjAuMCwiTGVmdCI6MC4wLCJSaWdodCI6MC4wLCJCb3R0b20iOjAuMH0sIkJhY2tncm91bmQiOnsiJGlkIjoiMzEzOCIsIkNvbG9yIjp7IiRpZCI6IjMxMzkiLCJBIjoxNTMsIlIiOjAsIkciOjAsIkIiOjB9fSwiSXNWaXNpYmxlIjp0cnVlLCJXaWR0aCI6MC4wLCJIZWlnaHQiOjAuMCwiQm9yZGVyU3R5bGUiOm51bGwsIlBhcmVudFN0eWxlIjpudWxsfSwiTWFyZ2luIjp7IiRpZCI6IjMxNDAiLCJUb3AiOjAuMCwiTGVmdCI6MC4wLCJSaWdodCI6MC4wLCJCb3R0b20iOjAuMH0sIlBhZGRpbmciOnsiJGlkIjoiMzE0MSIsIlRvcCI6MC4wLCJMZWZ0IjowLjAsIlJpZ2h0IjowLjAsIkJvdHRvbSI6MC4wfSwiQmFja2dyb3VuZCI6bnVsbCwiSXNWaXNpYmxlIjp0cnVlLCJXaWR0aCI6MC4wLCJIZWlnaHQiOjAuMCwiQm9yZGVyU3R5bGUiOm51bGwsIlBhcmVudFN0eWxlIjpudWxsfSwiU2hhcGVTdHlsZSI6eyIkaWQiOiIzMTQyIiwiTWFyZ2luIjp7IiRpZCI6IjMxNDMiLCJUb3AiOjAuMCwiTGVmdCI6NC4wLCJSaWdodCI6NC4wLCJCb3R0b20iOjAuMH0sIlBhZGRpbmciOnsiJGlkIjoiMzE0NCIsIlRvcCI6MC4wLCJMZWZ0IjowLjAsIlJpZ2h0IjowLjAsIkJvdHRvbSI6MC4wfSwiQmFja2dyb3VuZCI6eyIkaWQiOiIzMTQ1IiwiQ29sb3IiOnsiJGlkIjoiMzE0NiIsIkEiOjI1NSwiUiI6MTYwLCJHIjo0MywiQiI6MTQ3fX0sIklzVmlzaWJsZSI6dHJ1ZSwiV2lkdGgiOjAuMCwiSGVpZ2h0IjoxMC4wLCJCb3JkZXJTdHlsZSI6eyIkaWQiOiIzMTQ3IiwiTGluZUNvbG9yIjp7IiRpZCI6IjMxNDgiLCIkdHlwZSI6Ik5MUkUuQ29tbW9uLkRvbS5Tb2xpZENvbG9yQnJ1c2gsIE5MUkUuQ29tbW9uIiwiQ29sb3IiOnsiJGlkIjoiMzE0OSIsIkEiOjI1NSwiUiI6MjM0LCJHIjoyMiwiQiI6MzB9fSwiTGluZVdlaWdodCI6MC4wLCJMaW5lVHlwZSI6MCwiUGFyZW50U3R5bGUiOm51bGx9LCJQYXJlbnRTdHlsZSI6bnVsbH0sIlRpdGxlU3R5bGUiOnsiJGlkIjoiMzE1MCIsIkZvbnRTZXR0aW5ncyI6eyIkaWQiOiIzMTUxIiwiRm9udFNpemUiOjExLCJGb250TmFtZSI6IkNhbGlicmkiLCJJc0JvbGQiOmZhbHNlLCJJc0l0YWxpYyI6ZmFsc2UsIklzVW5kZXJsaW5lZCI6ZmFsc2UsIlBhcmVudFN0eWxlIjpudWxsfSwiQXV0b1NpemUiOjAsIkZvcmVncm91bmQiOnsiJGlkIjoiMzE1MiIsIkNvbG9yIjp7IiRpZCI6IjMxNTMiLCJBIjoyNTUsIlIiOjAsIkciOjAsIkIiOjB9fSwiTWF4V2lkdGgiOjcyMC4wLCJNYXhIZWlnaHQiOiJJbmZpbml0eSIsIlNtYXJ0Rm9yZWdyb3VuZElzQWN0aXZlIjpmYWxzZSwiSG9yaXpvbnRhbEFsaWdubWVudCI6MCwiVmVydGljYWxBbGlnbm1lbnQiOjEsIlNtYXJ0Rm9yZWdyb3VuZCI6bnVsbCwiQmFja2dyb3VuZEZpbGxUeXBlIjowLCJNYXJnaW4iOnsiJGlkIjoiMzE1NCIsIlRvcCI6MC4wLCJMZWZ0IjowLjAsIlJpZ2h0IjowLjAsIkJvdHRvbSI6MC4wfSwiUGFkZGluZyI6eyIkaWQiOiIzMTU1IiwiVG9wIjowLjAsIkxlZnQiOjAuMCwiUmlnaHQiOjAuMCwiQm90dG9tIjowLjB9LCJCYWNrZ3JvdW5kIjp7IiRpZCI6IjMxNTYiLCJDb2xvciI6eyIkaWQiOiIzMTU3IiwiQSI6MCwiUiI6MjU1LCJHIjoyNTUsIkIiOjI1NX19LCJJc1Zpc2libGUiOnRydWUsIldpZHRoIjowLjAsIkhlaWdodCI6MC4wLCJCb3JkZXJTdHlsZSI6eyIkaWQiOiIzMTU4IiwiTGluZUNvbG9yIjpudWxsLCJMaW5lV2VpZ2h0IjowLjAsIkxpbmVUeXBlIjowLCJQYXJlbnRTdHlsZSI6bnVsbH0sIlBhcmVudFN0eWxlIjpudWxsfSwiRGF0ZVN0eWxlIjp7IiRpZCI6IjMxNTkiLCJGb250U2V0dGluZ3MiOnsiJGlkIjoiMzE2MCIsIkZvbnRTaXplIjoxMCwiRm9udE5hbWUiOiJDYWxpYnJpIiwiSXNCb2xkIjpmYWxzZSwiSXNJdGFsaWMiOmZhbHNlLCJJc1VuZGVybGluZWQiOmZhbHNlLCJQYXJlbnRTdHlsZSI6bnVsbH0sIkF1dG9TaXplIjowLCJGb3JlZ3JvdW5kIjp7IiRpZCI6IjMxNjEiLCJDb2xvciI6eyIkaWQiOiIzMTYyIiwiQSI6MjU1LCJSIjoxNCwiRyI6NDAsIkIiOjY1fX0sIk1heFdpZHRoIjoyMDAuMCwiTWF4SGVpZ2h0IjoiSW5maW5pdHkiLCJTbWFydEZvcmVncm91bmRJc0FjdGl2ZSI6ZmFsc2UsIkhvcml6b250YWxBbGlnbm1lbnQiOjIsIlZlcnRpY2FsQWxpZ25tZW50IjoxLCJTbWFydEZvcmVncm91bmQiOm51bGwsIkJhY2tncm91bmRGaWxsVHlwZSI6MCwiTWFyZ2luIjp7IiRpZCI6IjMxNjMiLCJUb3AiOjAuMCwiTGVmdCI6MC4wLCJSaWdodCI6MC4wLCJCb3R0b20iOjAuMH0sIlBhZGRpbmciOnsiJGlkIjoiMzE2NCIsIlRvcCI6MC4wLCJMZWZ0IjowLjAsIlJpZ2h0IjowLjAsIkJvdHRvbSI6MC4wfSwiQmFja2dyb3VuZCI6eyIkaWQiOiIzMTY1IiwiQ29sb3IiOnsiJGlkIjoiMzE2NiIsIkEiOjAsIlIiOjI1NSwiRyI6MjU1LCJCIjoyNTV9fSwiSXNWaXNpYmxlIjp0cnVlLCJXaWR0aCI6MC4wLCJIZWlnaHQiOjAuMCwiQm9yZGVyU3R5bGUiOnsiJGlkIjoiMzE2NyIsIkxpbmVDb2xvciI6bnVsbCwiTGluZVdlaWdodCI6MC4wLCJMaW5lVHlwZSI6MCwiUGFyZW50U3R5bGUiOm51bGx9LCJQYXJlbnRTdHlsZSI6bnVsbH0sIkRhdGVGb3JtYXQiOnsiJGlkIjoiMzE2OCIsIkZvcm1hdFN0cmluZyI6Ik1NTSB5eXl5IiwiU2VwYXJhdG9yIjoiLyIsIlVzZUludGVybmF0aW9uYWxEYXRlRm9ybWF0IjpmYWxzZSwiRGF0ZUlzVmlzaWJsZSI6dHJ1ZSwiVGltZUlzVmlzaWJsZSI6ZmFsc2UsIkhvdXJEaWdpdHMiOjEsIkFtUG1EZXNpZ25hdG9yIjoyLCJUcmltMDBNaW51dGVzIjpmYWxzZSwiTGFzdEtub3duVmlzaWJpbGl0eVN0YXRlIjpudWxsfSwiV2Vla051bWJlcmluZyI6eyIkaWQiOiIzMTY5IiwiRm9ybWF0IjowLCJJc1Zpc2libGUiOmZhbHNlLCJMYXN0S25vd25WaXNpYmlsaXR5U3RhdGUiOmZhbHNlfSwiSXNWaXNpYmxlIjp0cnVlLCJWYXJpYW5jZVN0eWxlIjp7IiRpZCI6IjMxNzAiLCJUZXh0U3R5bGUiOnsiJGlkIjoiMzE3MSIsIkZvbnRTZXR0aW5ncyI6eyIkaWQiOiIzMTcyIiwiRm9udFNpemUiOjExLCJGb250TmFtZSI6IkNhbGlicmkiLCJJc0JvbGQiOmZhbHNlLCJJc0l0YWxpYyI6ZmFsc2UsIklzVW5kZXJsaW5lZCI6ZmFsc2UsIlBhcmVudFN0eWxlIjpudWxsfSwiQXV0b1NpemUiOjAsIkZvcmVncm91bmQiOnsiJGlkIjoiMzE3MyIsIkNvbG9yIjp7IiRpZCI6IjMxNzQ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MzE3NSIsIlRvcCI6MC4wLCJMZWZ0IjowLjAsIlJpZ2h0IjowLjAsIkJvdHRvbSI6MC4wfSwiUGFkZGluZyI6eyIkaWQiOiIzMTc2IiwiVG9wIjowLjAsIkxlZnQiOjAuMCwiUmlnaHQiOjAuMCwiQm90dG9tIjowLjB9LCJCYWNrZ3JvdW5kIjp7IiRpZCI6IjMxNzciLCJDb2xvciI6eyIkaWQiOiIzMTc4IiwiQSI6MCwiUiI6MCwiRyI6MCwiQiI6MH19LCJJc1Zpc2libGUiOnRydWUsIldpZHRoIjowLjAsIkhlaWdodCI6MC4wLCJCb3JkZXJTdHlsZSI6eyIkaWQiOiIzMTc5IiwiTGluZUNvbG9yIjpudWxsLCJMaW5lV2VpZ2h0IjowLjAsIkxpbmVUeXBlIjowLCJQYXJlbnRTdHlsZSI6bnVsbH0sIlBhcmVudFN0eWxlIjpudWxsfSwiUGFyZW50U3R5bGUiOm51bGx9LCJQYXJlbnRTdHlsZSI6bnVsbH0sIkluZGV4IjozMywiU21hcnREdXJhdGlvbkFjdGl2YXRlZCI6ZmFsc2UsIkRhdGVGb3JtYXQiOnsiJHJlZiI6IjMxNjgifSwiV2Vla051bWJlcmluZyI6eyIkaWQiOiIzMTgwIiwiRm9ybWF0IjowLCJJc1Zpc2libGUiOmZhbHNlLCJMYXN0S25vd25WaXNpYmlsaXR5U3RhdGUiOmZhbHNlfSwiQmFzZWxpbmVEYXRhIjp7IiRpZCI6IjMxODEiLCJTdGFydERhdGUiOiIyMDI2LTExLTE2VDAwOjAwOjAwIiwiRW5kRGF0ZSI6IjIwMjYtMTItMThUMjM6NTk6MDAifSwiSWQiOiIyODkyODc1OC1mZmM4LTQ2YjMtOWQ2Zi04OGIxNDNmMmRlOWQiLCJJbXBvcnRJZCI6bnVsbCwiVGl0bGUiOiJNQ0E6IENvbW1pc3Npb25pbmcgcGhhc2UgZm9yIHN1Yi1zeXN0ZW1zICIsIk5vdGUiOm51bGwsIkh5cGVybGluayI6eyIkaWQiOiIzMTgyIiwiQWRkcmVzcyI6IiIsIlN1YkFkZHJlc3MiOiIifSwiSXNDaGFuZ2VkIjpmYWxzZSwiSXNOZXciOmZhbHNlfX1dLCJfbWlsZXN0b25lcyI6W10sIklkIjoiMDAwMDAwMDAtMDAwMC0wMDAwLTAwMDAtMDAwMDAwMDAwMDAwIiwiSXNTaW5nbGVJdGVtUm93Ijp0cnVlfSx7IiRpZCI6IjMxODMiLCJfdGFza3MiOltdLCJfbWlsZXN0b25lcyI6W3siJGlkIjoiMzE4NCIsIklkIjoiMzNjODYxMTEtNDZkNy00ODM2LTgyMjQtMmViZDE2ODMxMGQ2IiwiSW5kZXgiOjM0LCJHcm91cElkIjpudWxsLCJUaXRsZSI6IkJhY2sgaW50byBDUDEgd2l0aCAzIGRheXMgb2YgZmxvYXQiLCJEYXRlVGltZSI6IjIwMjYtMTItMThUMjM6NTk6MDAiLCJQZXJjZW50YWdlQ29tcGxldGUiOm51bGwsIk5vdGUiOm51bGwsIlN0eWxlIjp7IiRpZCI6IjMxODUiLCJUaXRsZVBvc2l0aW9uIjoiTGVmdCIsIkRhdGVQb3NpdGlvbiI6IlJpZ2h0IiwiVmFyaWFuY2VQb3NpdGlvbiI6IlJpZ2h0IiwiU2hhcGVUeXBlIjoxLCJTaGFwZVNpemUiOjAsIlNwYWNpbmciOjUsIlNoYXBlU3R5bGUiOnsiJGlkIjoiMzE4NiIsIk1hcmdpbiI6eyIkaWQiOiIzMTg3IiwiVG9wIjowLjAsIkxlZnQiOjAuMCwiUmlnaHQiOjAuMCwiQm90dG9tIjowLjB9LCJQYWRkaW5nIjp7IiRpZCI6IjMxODgiLCJUb3AiOjAuMCwiTGVmdCI6MC4wLCJSaWdodCI6MC4wLCJCb3R0b20iOjAuMH0sIkJhY2tncm91bmQiOnsiJGlkIjoiMzE4OSIsIkNvbG9yIjp7IiRpZCI6IjMxOTAiLCJBIjoyNTUsIlIiOjE2MCwiRyI6NDMsIkIiOjE0N319LCJJc1Zpc2libGUiOnRydWUsIldpZHRoIjoxMi4wLCJIZWlnaHQiOjE0LjAsIkJvcmRlclN0eWxlIjp7IiRpZCI6IjMxOTEiLCJMaW5lQ29sb3IiOnsiJGlkIjoiMzE5MiIsIiR0eXBlIjoiTkxSRS5Db21tb24uRG9tLlNvbGlkQ29sb3JCcnVzaCwgTkxSRS5Db21tb24iLCJDb2xvciI6eyIkaWQiOiIzMTkzIiwiQSI6MjU1LCJSIjoyMzQsIkciOjIyLCJCIjozMH19LCJMaW5lV2VpZ2h0IjowLjAsIkxpbmVUeXBlIjowLCJQYXJlbnRTdHlsZSI6bnVsbH0sIlBhcmVudFN0eWxlIjpudWxsfSwiVGl0bGVTdHlsZSI6eyIkaWQiOiIzMTk0IiwiRm9udFNldHRpbmdzIjp7IiRpZCI6IjMxOTUiLCJGb250U2l6ZSI6MTEsIkZvbnROYW1lIjoiQ2FsaWJyaSIsIklzQm9sZCI6ZmFsc2UsIklzSXRhbGljIjpmYWxzZSwiSXNVbmRlcmxpbmVkIjpmYWxzZSwiUGFyZW50U3R5bGUiOm51bGx9LCJBdXRvU2l6ZSI6MCwiRm9yZWdyb3VuZCI6eyIkaWQiOiIzMTk2IiwiQ29sb3IiOnsiJGlkIjoiMzE5NyIsIkEiOjI1NSwiUiI6MCwiRyI6MCwiQiI6MH19LCJNYXhXaWR0aCI6MjAwLjAsIk1heEhlaWdodCI6IkluZmluaXR5IiwiU21hcnRGb3JlZ3JvdW5kSXNBY3RpdmUiOmZhbHNlLCJIb3Jpem9udGFsQWxpZ25tZW50IjoyLCJWZXJ0aWNhbEFsaWdubWVudCI6MSwiU21hcnRGb3JlZ3JvdW5kIjpudWxsLCJCYWNrZ3JvdW5kRmlsbFR5cGUiOjAsIk1hcmdpbiI6eyIkaWQiOiIzMTk4IiwiVG9wIjowLjAsIkxlZnQiOjAuMCwiUmlnaHQiOjAuMCwiQm90dG9tIjowLjB9LCJQYWRkaW5nIjp7IiRpZCI6IjMxOTkiLCJUb3AiOjAuMCwiTGVmdCI6MC4wLCJSaWdodCI6MC4wLCJCb3R0b20iOjAuMH0sIkJhY2tncm91bmQiOnsiJGlkIjoiMzIwMCIsIkNvbG9yIjp7IiRpZCI6IjMyMDEiLCJBIjowLCJSIjoyNTUsIkciOjI1NSwiQiI6MjU1fX0sIklzVmlzaWJsZSI6dHJ1ZSwiV2lkdGgiOjAuMCwiSGVpZ2h0IjowLjAsIkJvcmRlclN0eWxlIjp7IiRpZCI6IjMyMDIiLCJMaW5lQ29sb3IiOm51bGwsIkxpbmVXZWlnaHQiOjAuMCwiTGluZVR5cGUiOjAsIlBhcmVudFN0eWxlIjpudWxsfSwiUGFyZW50U3R5bGUiOm51bGx9LCJEYXRlU3R5bGUiOnsiJGlkIjoiMzIwMyIsIkZvbnRTZXR0aW5ncyI6eyIkaWQiOiIzMjA0IiwiRm9udFNpemUiOjEwLCJGb250TmFtZSI6IkNhbGlicmkiLCJJc0JvbGQiOmZhbHNlLCJJc0l0YWxpYyI6ZmFsc2UsIklzVW5kZXJsaW5lZCI6ZmFsc2UsIlBhcmVudFN0eWxlIjpudWxsfSwiQXV0b1NpemUiOjAsIkZvcmVncm91bmQiOnsiJGlkIjoiMzIwNSIsIkNvbG9yIjp7IiRpZCI6IjMyMDYiLCJBIjoyNTUsIlIiOjE0LCJHIjo0MCwiQiI6NjV9fSwiTWF4V2lkdGgiOjIwMC4wLCJNYXhIZWlnaHQiOiJJbmZpbml0eSIsIlNtYXJ0Rm9yZWdyb3VuZElzQWN0aXZlIjpmYWxzZSwiSG9yaXpvbnRhbEFsaWdubWVudCI6MCwiVmVydGljYWxBbGlnbm1lbnQiOjEsIlNtYXJ0Rm9yZWdyb3VuZCI6bnVsbCwiQmFja2dyb3VuZEZpbGxUeXBlIjowLCJNYXJnaW4iOnsiJGlkIjoiMzIwNyIsIlRvcCI6MC4wLCJMZWZ0IjowLjAsIlJpZ2h0IjowLjAsIkJvdHRvbSI6MC4wfSwiUGFkZGluZyI6eyIkaWQiOiIzMjA4IiwiVG9wIjowLjAsIkxlZnQiOjAuMCwiUmlnaHQiOjAuMCwiQm90dG9tIjowLjB9LCJCYWNrZ3JvdW5kIjp7IiRpZCI6IjMyMDkiLCJDb2xvciI6eyIkaWQiOiIzMjEwIiwiQSI6MCwiUiI6MjU1LCJHIjoyNTUsIkIiOjI1NX19LCJJc1Zpc2libGUiOmZhbHNlLCJXaWR0aCI6MC4wLCJIZWlnaHQiOjAuMCwiQm9yZGVyU3R5bGUiOnsiJGlkIjoiMzIxMSIsIkxpbmVDb2xvciI6bnVsbCwiTGluZVdlaWdodCI6MC4wLCJMaW5lVHlwZSI6MCwiUGFyZW50U3R5bGUiOm51bGx9LCJQYXJlbnRTdHlsZSI6bnVsbH0sIkRhdGVGb3JtYXQiOnsiJGlkIjoiMzIxMi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zMjEzIiwiRm9ybWF0IjowLCJJc1Zpc2libGUiOmZhbHNlLCJMYXN0S25vd25WaXNpYmlsaXR5U3RhdGUiOmZhbHNlfSwiSXNWaXNpYmxlIjp0cnVlLCJWYXJpYW5jZVN0eWxlIjp7IiRpZCI6IjMyMTQiLCJUZXh0U3R5bGUiOnsiJGlkIjoiMzIxNSIsIkZvbnRTZXR0aW5ncyI6eyIkaWQiOiIzMjE2IiwiRm9udFNpemUiOjExLCJGb250TmFtZSI6IkNhbGlicmkiLCJJc0JvbGQiOmZhbHNlLCJJc0l0YWxpYyI6ZmFsc2UsIklzVW5kZXJsaW5lZCI6ZmFsc2UsIlBhcmVudFN0eWxlIjpudWxsfSwiQXV0b1NpemUiOjAsIkZvcmVncm91bmQiOnsiJGlkIjoiMzIxNyIsIkNvbG9yIjp7IiRpZCI6IjMyMTgiLCJBIjoyNTUsIlIiOjAsIkciOjAsIkIiOjB9fSwiTWF4V2lkdGgiOjIwMC4wLCJNYXhIZWlnaHQiOiJJbmZpbml0eSIsIlNtYXJ0Rm9yZWdyb3VuZElzQWN0aXZlIjpmYWxzZSwiSG9yaXpvbnRhbEFsaWdubWVudCI6MSwiVmVydGljYWxBbGlnbm1lbnQiOjEsIlNtYXJ0Rm9yZWdyb3VuZCI6bnVsbCwiQmFja2dyb3VuZEZpbGxUeXBlIjowLCJNYXJnaW4iOnsiJGlkIjoiMzIxOSIsIlRvcCI6MC4wLCJMZWZ0IjowLjAsIlJpZ2h0IjowLjAsIkJvdHRvbSI6MC4wfSwiUGFkZGluZyI6eyIkaWQiOiIzMjIwIiwiVG9wIjowLjAsIkxlZnQiOjAuMCwiUmlnaHQiOjAuMCwiQm90dG9tIjowLjB9LCJCYWNrZ3JvdW5kIjp7IiRpZCI6IjMyMjEiLCJDb2xvciI6eyIkaWQiOiIzMjIyIiwiQSI6MCwiUiI6MCwiRyI6MCwiQiI6MH19LCJJc1Zpc2libGUiOnRydWUsIldpZHRoIjowLjAsIkhlaWdodCI6MC4wLCJCb3JkZXJTdHlsZSI6eyIkaWQiOiIzMjIzIiwiTGluZUNvbG9yIjpudWxsLCJMaW5lV2VpZ2h0IjowLjAsIkxpbmVUeXBlIjowLCJQYXJlbnRTdHlsZSI6bnVsbH0sIlBhcmVudFN0eWxlIjpudWxsfSwiUGFyZW50U3R5bGUiOm51bGx9LCJQYXJlbnRTdHlsZSI6bnVsbH0sIkh5cGVybGluayI6bnVsbCwiQmFzZWxpbmVEYXRhIjp7IiRpZCI6IjMyMjQiLCJEYXRlIjoiMjAyNi0xMi0xOFQyMzo1OTowMCJ9LCJJbXBvcnRJZCI6bnVsbH1dLCJJZCI6IjAwMDAwMDAwLTAwMDAtMDAwMC0wMDAwLTAwMDAwMDAwMDAwMCIsIklzU2luZ2xlSXRlbVJvdyI6dHJ1ZX1dLCJJbmRleCI6MjksIklkIjoiNmNhNjQ4NmYtMTA0Ny00ZTM5LTlmMmMtNWU4MThhOGIzNTg0IiwiSGVhZGVyVGV4dCI6bnVsbCwiSXNEZWZhdWx0Ijp0cnVlLCJTdHlsZSI6eyIkaWQiOiIzMjI1IiwiSGVhZGVyU3R5bGUiOnsiJGlkIjoiMzIyNiIsIlRleHRTdHlsZSI6eyIkaWQiOiIzMjI3IiwiRm9udFNldHRpbmdzIjp7IiRpZCI6IjMyMjgiLCJGb250U2l6ZSI6MTEsIkZvbnROYW1lIjoiQ2FsaWJyaSIsIklzQm9sZCI6ZmFsc2UsIklzSXRhbGljIjpmYWxzZSwiSXNVbmRlcmxpbmVkIjpmYWxzZSwiUGFyZW50U3R5bGUiOm51bGx9LCJBdXRvU2l6ZSI6MiwiRm9yZWdyb3VuZCI6eyIkaWQiOiIzMjI5IiwiQ29sb3IiOnsiJGlkIjoiMzIzMCIsIkEiOjI1NSwiUiI6MCwiRyI6MCwiQiI6MH19LCJNYXhXaWR0aCI6IkluZmluaXR5IiwiTWF4SGVpZ2h0IjoiSW5maW5pdHkiLCJTbWFydEZvcmVncm91bmRJc0FjdGl2ZSI6ZmFsc2UsIkhvcml6b250YWxBbGlnbm1lbnQiOjAsIlZlcnRpY2FsQWxpZ25tZW50IjowLCJTbWFydEZvcmVncm91bmQiOm51bGwsIkJhY2tncm91bmRGaWxsVHlwZSI6MCwiTWFyZ2luIjp7IiRpZCI6IjMyMzEiLCJUb3AiOjAuMCwiTGVmdCI6MC4wLCJSaWdodCI6MC4wLCJCb3R0b20iOjAuMH0sIlBhZGRpbmciOnsiJGlkIjoiMzIzMiIsIlRvcCI6MC4wLCJMZWZ0IjowLjAsIlJpZ2h0IjowLjAsIkJvdHRvbSI6MC4wfSwiQmFja2dyb3VuZCI6eyIkaWQiOiIzMjMzIiwiQ29sb3IiOnsiJGlkIjoiMzIzNCIsIkEiOjI1NSwiUiI6MCwiRyI6MCwiQiI6MH19LCJJc1Zpc2libGUiOnRydWUsIldpZHRoIjowLjAsIkhlaWdodCI6MC4wLCJCb3JkZXJTdHlsZSI6bnVsbCwiUGFyZW50U3R5bGUiOm51bGx9LCJSZWN0YW5nbGVTdHlsZSI6eyIkaWQiOiIzMjM1IiwiTWFyZ2luIjp7IiRpZCI6IjMyMzYiLCJUb3AiOjAuMCwiTGVmdCI6MC4wLCJSaWdodCI6MC4wLCJCb3R0b20iOjAuMH0sIlBhZGRpbmciOnsiJGlkIjoiMzIzNyIsIlRvcCI6MC4wLCJMZWZ0IjowLjAsIlJpZ2h0IjowLjAsIkJvdHRvbSI6MC4wfSwiQmFja2dyb3VuZCI6eyIkaWQiOiIzMjM4IiwiQ29sb3IiOnsiJGlkIjoiMzIzOSIsIkEiOjYzLCJSIjoyMzMsIkciOjExMywiQiI6NTB9fSwiSXNWaXNpYmxlIjp0cnVlLCJXaWR0aCI6MC4wLCJIZWlnaHQiOjAuMCwiQm9yZGVyU3R5bGUiOnsiJGlkIjoiMzI0MCIsIkxpbmVDb2xvciI6eyIkaWQiOiIzMjQxIiwiJHR5cGUiOiJOTFJFLkNvbW1vbi5Eb20uU29saWRDb2xvckJydXNoLCBOTFJFLkNvbW1vbiIsIkNvbG9yIjp7IiRpZCI6IjMyNDIiLCJBIjoyNTUsIlIiOjI1NSwiRyI6MjU1LCJCIjoyNTV9fSwiTGluZVdlaWdodCI6MC4wLCJMaW5lVHlwZSI6MCwiUGFyZW50U3R5bGUiOm51bGx9LCJQYXJlbnRTdHlsZSI6bnVsbH0sIk1hcmdpbiI6eyIkaWQiOiIzMjQzIiwiVG9wIjowLjAsIkxlZnQiOjAuMCwiUmlnaHQiOjAuMCwiQm90dG9tIjowLjB9LCJQYWRkaW5nIjp7IiRpZCI6IjMyNDQiLCJUb3AiOjAuMCwiTGVmdCI6MC4wLCJSaWdodCI6MC4wLCJCb3R0b20iOjAuMH0sIkJhY2tncm91bmQiOm51bGwsIklzVmlzaWJsZSI6dHJ1ZSwiV2lkdGgiOjAuMCwiSGVpZ2h0IjowLjAsIkJvcmRlclN0eWxlIjpudWxsLCJQYXJlbnRTdHlsZSI6bnVsbH0sIkJhY2tncm91bmRTdHlsZSI6eyIkaWQiOiIzMjQ1IiwiTWFyZ2luIjp7IiRpZCI6IjMyNDYiLCJUb3AiOjAuMCwiTGVmdCI6MC4wLCJSaWdodCI6MC4wLCJCb3R0b20iOjAuMH0sIlBhZGRpbmciOnsiJGlkIjoiMzI0NyIsIlRvcCI6MC4wLCJMZWZ0IjowLjAsIlJpZ2h0IjowLjAsIkJvdHRvbSI6MC4wfSwiQmFja2dyb3VuZCI6eyIkaWQiOiIzMjQ4IiwiQ29sb3IiOnsiJGlkIjoiMzI0OSIsIkEiOjUxLCJSIjoyMDAsIkciOjIwMCwiQiI6MjAwfX0sIklzVmlzaWJsZSI6dHJ1ZSwiV2lkdGgiOjAuMCwiSGVpZ2h0IjowLjAsIkJvcmRlclN0eWxlIjp7IiRpZCI6IjMyNTAiLCJMaW5lQ29sb3IiOnsiJGlkIjoiMzI1MSIsIiR0eXBlIjoiTkxSRS5Db21tb24uRG9tLlNvbGlkQ29sb3JCcnVzaCwgTkxSRS5Db21tb24iLCJDb2xvciI6eyIkaWQiOiIzMjUyIiwiQSI6MjU1LCJSIjoyMzQsIkciOjIyLCJCIjozMH19LCJMaW5lV2VpZ2h0IjowLjAsIkxpbmVUeXBlIjowLCJQYXJlbnRTdHlsZSI6bnVsbH0sIlBhcmVudFN0eWxlIjpudWxsfSwiTWFyZ2luIjp7IiRpZCI6IjMyNTMiLCJUb3AiOjAuMCwiTGVmdCI6MC4wLCJSaWdodCI6MC4wLCJCb3R0b20iOjAuMH0sIlBhZGRpbmciOnsiJGlkIjoiMzI1NCIsIlRvcCI6MC4wLCJMZWZ0IjowLjAsIlJpZ2h0IjowLjAsIkJvdHRvbSI6MC4wfSwiSXNWaXNpYmxlIjp0cnVlLCJXaWR0aCI6MC4wLCJIZWlnaHQiOjAuMCwiQm9yZGVyU3R5bGUiOnsiJGlkIjoiMzI1NSIsIkxpbmVDb2xvciI6bnVsbCwiTGluZVdlaWdodCI6MC4wLCJMaW5lVHlwZSI6MCwiUGFyZW50U3R5bGUiOm51bGx9LCJQYXJlbnRTdHlsZSI6bnVsbH19XSwiSWQiOiI2MTUyOWQwOC02ODUxLTQyNWYtOGZjMi0yYTE3ZDUwNzVjMDIiLCJJbmRleCI6MjksIkhlYWRlclRleHQiOiJOby4gMiAtIENyaXRpY2FsIFBhdGggXHIoMyBkYXlzIFRGKSIsIlN0eWxlIjp7IiRpZCI6IjMyNTYiLCJTdHlsZUlkIjoiOTg1MTNlMTAtNTUxYy00ZjMwLWFjMTEtYTA2OTBlOTAzMTM0IiwiSGVhZGVyU3R5bGUiOnsiJGlkIjoiMzI1NyIsIlRleHRJc1ZlcnRpY2FsIjpmYWxzZSwiVGV4dFN0eWxlIjp7IiRpZCI6IjMyNTgiLCJGb250U2V0dGluZ3MiOnsiJGlkIjoiMzI1OSIsIkZvbnRTaXplIjoxMSwiRm9udE5hbWUiOiJDYWxpYnJpIiwiSXNCb2xkIjpmYWxzZSwiSXNJdGFsaWMiOmZhbHNlLCJJc1VuZGVybGluZWQiOmZhbHNlLCJQYXJlbnRTdHlsZSI6bnVsbH0sIkF1dG9TaXplIjoyLCJGb3JlZ3JvdW5kIjp7IiRpZCI6IjMyNjAiLCJDb2xvciI6eyIkaWQiOiIzMjYxIiwiQSI6MjU1LCJSIjoyNTUsIkciOjI1NSwiQiI6MjU1fX0sIk1heFdpZHRoIjoiSW5maW5pdHkiLCJNYXhIZWlnaHQiOiJJbmZpbml0eSIsIlNtYXJ0Rm9yZWdyb3VuZElzQWN0aXZlIjpmYWxzZSwiSG9yaXpvbnRhbEFsaWdubWVudCI6MCwiVmVydGljYWxBbGlnbm1lbnQiOjAsIlNtYXJ0Rm9yZWdyb3VuZCI6bnVsbCwiQmFja2dyb3VuZEZpbGxUeXBlIjowLCJNYXJnaW4iOnsiJGlkIjoiMzI2MiIsIlRvcCI6MC4wLCJMZWZ0IjowLjAsIlJpZ2h0IjowLjAsIkJvdHRvbSI6MC4wfSwiUGFkZGluZyI6eyIkaWQiOiIzMjYzIiwiVG9wIjowLjAsIkxlZnQiOjAuMCwiUmlnaHQiOjAuMCwiQm90dG9tIjowLjB9LCJCYWNrZ3JvdW5kIjp7IiRpZCI6IjMyNjQiLCJDb2xvciI6eyIkaWQiOiIzMjY1IiwiQSI6MjU1LCJSIjoyNTUsIkciOjI1NSwiQiI6MjU1fX0sIklzVmlzaWJsZSI6dHJ1ZSwiV2lkdGgiOjAuMCwiSGVpZ2h0IjowLjAsIkJvcmRlclN0eWxlIjpudWxsLCJQYXJlbnRTdHlsZSI6bnVsbH0sIlJlY3RhbmdsZVN0eWxlIjp7IiRpZCI6IjMyNjYiLCJNYXJnaW4iOnsiJGlkIjoiMzI2NyIsIlRvcCI6MC4wLCJMZWZ0IjowLjAsIlJpZ2h0IjowLjAsIkJvdHRvbSI6MC4wfSwiUGFkZGluZyI6eyIkaWQiOiIzMjY4IiwiVG9wIjowLjAsIkxlZnQiOjAuMCwiUmlnaHQiOjAuMCwiQm90dG9tIjowLjB9LCJCYWNrZ3JvdW5kIjp7IiRpZCI6IjMyNjkiLCJDb2xvciI6eyIkaWQiOiIzMjcwIiwiQSI6MjU1LCJSIjoxNjAsIkciOjQzLCJCIjoxNDd9fSwiSXNWaXNpYmxlIjp0cnVlLCJXaWR0aCI6MC4wLCJIZWlnaHQiOjAuMCwiQm9yZGVyU3R5bGUiOnsiJGlkIjoiMzI3MSIsIkxpbmVDb2xvciI6eyIkaWQiOiIzMjcyIiwiJHR5cGUiOiJOTFJFLkNvbW1vbi5Eb20uU29saWRDb2xvckJydXNoLCBOTFJFLkNvbW1vbiIsIkNvbG9yIjp7IiRpZCI6IjMyNzMiLCJBIjoyNTUsIlIiOjI1NSwiRyI6MjU1LCJCIjoyNTV9fSwiTGluZVdlaWdodCI6MC4wLCJMaW5lVHlwZSI6MCwiUGFyZW50U3R5bGUiOm51bGx9LCJQYXJlbnRTdHlsZSI6bnVsbH0sIk1hcmdpbiI6eyIkaWQiOiIzMjc0IiwiVG9wIjowLjAsIkxlZnQiOjAuMCwiUmlnaHQiOjAuMCwiQm90dG9tIjowLjB9LCJQYWRkaW5nIjp7IiRpZCI6IjMyNzUiLCJUb3AiOjAuMCwiTGVmdCI6MC4wLCJSaWdodCI6MC4wLCJCb3R0b20iOjAuMH0sIkJhY2tncm91bmQiOm51bGwsIklzVmlzaWJsZSI6dHJ1ZSwiV2lkdGgiOjAuMCwiSGVpZ2h0IjowLjAsIkJvcmRlclN0eWxlIjpudWxsLCJQYXJlbnRTdHlsZSI6bnVsbH0sIkJhY2tncm91bmRTdHlsZSI6eyIkaWQiOiIzMjc2IiwiTWFyZ2luIjp7IiRpZCI6IjMyNzciLCJUb3AiOjAuMCwiTGVmdCI6MC4wLCJSaWdodCI6MC4wLCJCb3R0b20iOjAuMH0sIlBhZGRpbmciOnsiJGlkIjoiMzI3OCIsIlRvcCI6MC4wLCJMZWZ0IjowLjAsIlJpZ2h0IjowLjAsIkJvdHRvbSI6MC4wfSwiQmFja2dyb3VuZCI6eyIkaWQiOiIzMjc5IiwiQ29sb3IiOnsiJGlkIjoiMzI4MCIsIkEiOjUxLCJSIjoyMDAsIkciOjIwMCwiQiI6MjAwfX0sIklzVmlzaWJsZSI6dHJ1ZSwiV2lkdGgiOjAuMCwiSGVpZ2h0IjowLjAsIkJvcmRlclN0eWxlIjp7IiRpZCI6IjMyODEiLCJMaW5lQ29sb3IiOnsiJGlkIjoiMzI4MiIsIiR0eXBlIjoiTkxSRS5Db21tb24uRG9tLlNvbGlkQ29sb3JCcnVzaCwgTkxSRS5Db21tb24iLCJDb2xvciI6eyIkaWQiOiIzMjgzIiwiQSI6MjU1LCJSIjoyMzQsIkciOjIyLCJCIjozMH19LCJMaW5lV2VpZ2h0IjowLjAsIkxpbmVUeXBlIjowLCJQYXJlbnRTdHlsZSI6bnVsbH0sIlBhcmVudFN0eWxlIjpudWxsfSwiSXNBYm92ZVRpbWViYW5kIjpmYWxzZSwiU3BhY2luZyI6MywiRGVmYXVsdFN3aW1sYW5lVGFza1N0eWxlIjp7IiRpZCI6IjMyODQiLCIkdHlwZSI6Ik5MUkUuQ29tbW9uLkRvbS5TdHlsZXMuRXhwbGljaXRTZXRhYmxlVGFza1N0eWxlLCBOTFJFLkNvbW1vbiIsIlNoYXBlIjoxLCJTaGFwZVRoaWNrbmVzcyI6MCwiRHVyYXRpb25Gb3JtYXQiOjAsIkluY2x1ZGVOb25Xb3JraW5nRGF5c0luRHVyYXRpb24iOmZhbHNlLCJQZXJjZW50YWdlQ29tcGxldGVTdHlsZSI6eyIkaWQiOiIzMjg1IiwiRm9udFNldHRpbmdzIjp7IiRpZCI6IjMyODYiLCJGb250U2l6ZSI6MTAsIkZvbnROYW1lIjoiQ2FsaWJyaSIsIklzQm9sZCI6ZmFsc2UsIklzSXRhbGljIjpmYWxzZSwiSXNVbmRlcmxpbmVkIjpmYWxzZSwiUGFyZW50U3R5bGUiOm51bGx9LCJBdXRvU2l6ZSI6MCwiRm9yZWdyb3VuZCI6eyIkaWQiOiIzMjg3IiwiQ29sb3IiOnsiJGlkIjoiMzI4OCIsIkEiOjI1NSwiUiI6MjMyLCJHIjoyMzIsIkIiOjIzMn19LCJNYXhXaWR0aCI6MjAwLjAsIk1heEhlaWdodCI6IkluZmluaXR5IiwiU21hcnRGb3JlZ3JvdW5kSXNBY3RpdmUiOmZhbHNlLCJIb3Jpem9udGFsQWxpZ25tZW50IjoxLCJWZXJ0aWNhbEFsaWdubWVudCI6MSwiU21hcnRGb3JlZ3JvdW5kIjpudWxsLCJCYWNrZ3JvdW5kRmlsbFR5cGUiOjAsIk1hcmdpbiI6eyIkaWQiOiIzMjg5IiwiVG9wIjowLjAsIkxlZnQiOjAuMCwiUmlnaHQiOjAuMCwiQm90dG9tIjowLjB9LCJQYWRkaW5nIjp7IiRpZCI6IjMyOTAiLCJUb3AiOjAuMCwiTGVmdCI6MC4wLCJSaWdodCI6MC4wLCJCb3R0b20iOjAuMH0sIkJhY2tncm91bmQiOnsiJGlkIjoiMzI5MSIsIkNvbG9yIjp7IiRpZCI6IjMyOTIiLCJBIjo4OSwiUiI6MCwiRyI6MCwiQiI6MH19LCJJc1Zpc2libGUiOnRydWUsIldpZHRoIjowLjAsIkhlaWdodCI6MC4wLCJCb3JkZXJTdHlsZSI6eyIkaWQiOiIzMjkzIiwiTGluZUNvbG9yIjpudWxsLCJMaW5lV2VpZ2h0IjowLjAsIkxpbmVUeXBlIjowLCJQYXJlbnRTdHlsZSI6bnVsbH0sIlBhcmVudFN0eWxlIjpudWxsfSwiRHVyYXRpb25TdHlsZSI6eyIkaWQiOiIzMjk0IiwiRm9udFNldHRpbmdzIjp7IiRpZCI6IjMyOTUiLCJGb250U2l6ZSI6MTAsIkZvbnROYW1lIjoiQ2FsaWJyaSIsIklzQm9sZCI6ZmFsc2UsIklzSXRhbGljIjpmYWxzZSwiSXNVbmRlcmxpbmVkIjpmYWxzZSwiUGFyZW50U3R5bGUiOm51bGx9LCJBdXRvU2l6ZSI6MCwiRm9yZWdyb3VuZCI6eyIkaWQiOiIzMjk2IiwiQ29sb3IiOnsiJGlkIjoiMzI5NyIsIkEiOjI1NSwiUiI6MjM3LCJHIjoxMjUsIkIiOjQ5fX0sIk1heFdpZHRoIjoyMDAuMCwiTWF4SGVpZ2h0IjoiSW5maW5pdHkiLCJTbWFydEZvcmVncm91bmRJc0FjdGl2ZSI6ZmFsc2UsIkhvcml6b250YWxBbGlnbm1lbnQiOjAsIlZlcnRpY2FsQWxpZ25tZW50IjoxLCJTbWFydEZvcmVncm91bmQiOm51bGwsIkJhY2tncm91bmRGaWxsVHlwZSI6MCwiTWFyZ2luIjp7IiRpZCI6IjMyOTgiLCJUb3AiOjAuMCwiTGVmdCI6MC4wLCJSaWdodCI6MC4wLCJCb3R0b20iOjAuMH0sIlBhZGRpbmciOnsiJGlkIjoiMzI5OSIsIlRvcCI6MC4wLCJMZWZ0IjowLjAsIlJpZ2h0IjowLjAsIkJvdHRvbSI6MC4wfSwiQmFja2dyb3VuZCI6eyIkaWQiOiIzMzAwIiwiQ29sb3IiOnsiJGlkIjoiMzMwMSIsIkEiOjI1NSwiUiI6MjM3LCJHIjoxMjUsIkIiOjQ5fX0sIklzVmlzaWJsZSI6dHJ1ZSwiV2lkdGgiOjAuMCwiSGVpZ2h0IjowLjAsIkJvcmRlclN0eWxlIjp7IiRpZCI6IjMzMDIiLCJMaW5lQ29sb3IiOm51bGwsIkxpbmVXZWlnaHQiOjAuMCwiTGluZVR5cGUiOjAsIlBhcmVudFN0eWxlIjpudWxsfSwiUGFyZW50U3R5bGUiOm51bGx9LCJIb3Jpem9udGFsQ29ubmVjdG9yU3R5bGUiOnsiJGlkIjoiMzMwMyIsIkxpbmVDb2xvciI6eyIkaWQiOiIzMzA0IiwiJHR5cGUiOiJOTFJFLkNvbW1vbi5Eb20uU29saWRDb2xvckJydXNoLCBOTFJFLkNvbW1vbiIsIkNvbG9yIjp7IiRpZCI6IjMzMDUiLCJBIjoyNTUsIlIiOjAsIkciOjAsIkIiOjB9fSwiTGluZVdlaWdodCI6MC4wLCJMaW5lVHlwZSI6MCwiUGFyZW50U3R5bGUiOm51bGx9LCJWZXJ0aWNhbENvbm5lY3RvclN0eWxlIjp7IiRpZCI6IjMzMDYiLCJMaW5lQ29sb3IiOnsiJGlkIjoiMzMwNyIsIiR0eXBlIjoiTkxSRS5Db21tb24uRG9tLlNvbGlkQ29sb3JCcnVzaCwgTkxSRS5Db21tb24iLCJDb2xvciI6eyIkaWQiOiIzMzA4IiwiQSI6MjU1LCJSIjowLCJHIjowLCJCIjowfX0sIkxpbmVXZWlnaHQiOjAuMCwiTGluZVR5cGUiOjAsIlBhcmVudFN0eWxlIjpudWxsfSwiTWFyZ2luIjpudWxsLCJTdGFydERhdGVQb3NpdGlvbiI6MywiRW5kRGF0ZVBvc2l0aW9uIjozLCJEYXRlSXNWaXNpYmxlIjp0cnVlLCJUaXRsZVBvc2l0aW9uIjo0LCJEdXJhdGlvblBvc2l0aW9uIjo2LCJQZXJjZW50YWdlQ29tcGxldGVkUG9zaXRpb24iOjIsIlZhcmlhbmNlUG9zaXRpb24iOjYsIlNwYWNpbmciOjMsIklzQmVsb3dUaW1lYmFuZCI6ZmFsc2UsIlBlcmNlbnRhZ2VDb21wbGV0ZVNoYXBlT3BhY2l0eSI6MzUsIkJhc2VsaW5lU3R5bGUiOnsiJGlkIjoiMzMwOSIsIlNoYXBlU3R5bGUiOnsiJGlkIjoiMzMxMCIsIk1hcmdpbiI6eyIkaWQiOiIzMzExIiwiVG9wIjowLjAsIkxlZnQiOjAuMCwiUmlnaHQiOjAuMCwiQm90dG9tIjowLjB9LCJQYWRkaW5nIjp7IiRpZCI6IjMzMTIiLCJUb3AiOjAuMCwiTGVmdCI6MC4wLCJSaWdodCI6MC4wLCJCb3R0b20iOjAuMH0sIkJhY2tncm91bmQiOnsiJGlkIjoiMzMxMyIsIkNvbG9yIjp7IiRpZCI6IjMzMTQiLCJBIjoxNTMsIlIiOjAsIkciOjAsIkIiOjB9fSwiSXNWaXNpYmxlIjp0cnVlLCJXaWR0aCI6MC4wLCJIZWlnaHQiOjAuMCwiQm9yZGVyU3R5bGUiOnsiJGlkIjoiMzMxNSIsIkxpbmVDb2xvciI6bnVsbCwiTGluZVdlaWdodCI6MC4wLCJMaW5lVHlwZSI6MCwiUGFyZW50U3R5bGUiOm51bGx9LCJQYXJlbnRTdHlsZSI6bnVsbH0sIk1hcmdpbiI6eyIkaWQiOiIzMzE2IiwiVG9wIjowLjAsIkxlZnQiOjAuMCwiUmlnaHQiOjAuMCwiQm90dG9tIjowLjB9LCJQYWRkaW5nIjp7IiRpZCI6IjMzMTciLCJUb3AiOjAuMCwiTGVmdCI6MC4wLCJSaWdodCI6MC4wLCJCb3R0b20iOjAuMH0sIkJhY2tncm91bmQiOm51bGwsIklzVmlzaWJsZSI6dHJ1ZSwiV2lkdGgiOjAuMCwiSGVpZ2h0IjowLjAsIkJvcmRlclN0eWxlIjpudWxsLCJQYXJlbnRTdHlsZSI6bnVsbH0sIlNoYXBlU3R5bGUiOnsiJGlkIjoiMzMxOCIsIk1hcmdpbiI6eyIkaWQiOiIzMzE5IiwiVG9wIjowLjAsIkxlZnQiOjQuMCwiUmlnaHQiOjQuMCwiQm90dG9tIjowLjB9LCJQYWRkaW5nIjp7IiRpZCI6IjMzMjAiLCJUb3AiOjAuMCwiTGVmdCI6MC4wLCJSaWdodCI6MC4wLCJCb3R0b20iOjAuMH0sIkJhY2tncm91bmQiOnsiJGlkIjoiMzMyMSIsIkNvbG9yIjp7IiRpZCI6IjMzMjIiLCJBIjoyNTUsIlIiOjIzMywiRyI6MTEzLCJCIjo1MH19LCJJc1Zpc2libGUiOnRydWUsIldpZHRoIjowLjAsIkhlaWdodCI6MTAuMCwiQm9yZGVyU3R5bGUiOnsiJGlkIjoiMzMyMyIsIkxpbmVDb2xvciI6eyIkaWQiOiIzMzI0IiwiJHR5cGUiOiJOTFJFLkNvbW1vbi5Eb20uU29saWRDb2xvckJydXNoLCBOTFJFLkNvbW1vbiIsIkNvbG9yIjp7IiRpZCI6IjMzMjUiLCJBIjoyNTUsIlIiOjIzNCwiRyI6MjIsIkIiOjMwfX0sIkxpbmVXZWlnaHQiOjAuMCwiTGluZVR5cGUiOjAsIlBhcmVudFN0eWxlIjpudWxsfSwiUGFyZW50U3R5bGUiOm51bGx9LCJUaXRsZVN0eWxlIjp7IiRpZCI6IjMzMjYiLCJGb250U2V0dGluZ3MiOnsiJGlkIjoiMzMyNyIsIkZvbnRTaXplIjoxMSwiRm9udE5hbWUiOiJDYWxpYnJpIiwiSXNCb2xkIjpmYWxzZSwiSXNJdGFsaWMiOmZhbHNlLCJJc1VuZGVybGluZWQiOmZhbHNlLCJQYXJlbnRTdHlsZSI6bnVsbH0sIkF1dG9TaXplIjowLCJGb3JlZ3JvdW5kIjp7IiRpZCI6IjMzMjgiLCJDb2xvciI6eyIkaWQiOiIzMzI5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MzMzAiLCJUb3AiOjAuMCwiTGVmdCI6MC4wLCJSaWdodCI6MC4wLCJCb3R0b20iOjAuMH0sIlBhZGRpbmciOnsiJGlkIjoiMzMzMSIsIlRvcCI6MC4wLCJMZWZ0IjowLjAsIlJpZ2h0IjowLjAsIkJvdHRvbSI6MC4wfSwiQmFja2dyb3VuZCI6eyIkaWQiOiIzMzMyIiwiQ29sb3IiOnsiJGlkIjoiMzMzMyIsIkEiOjI1NSwiUiI6MCwiRyI6MCwiQiI6MH19LCJJc1Zpc2libGUiOnRydWUsIldpZHRoIjowLjAsIkhlaWdodCI6MC4wLCJCb3JkZXJTdHlsZSI6eyIkaWQiOiIzMzM0IiwiTGluZUNvbG9yIjpudWxsLCJMaW5lV2VpZ2h0IjowLjAsIkxpbmVUeXBlIjowLCJQYXJlbnRTdHlsZSI6bnVsbH0sIlBhcmVudFN0eWxlIjpudWxsfSwiRGF0ZVN0eWxlIjp7IiRpZCI6IjMzMzUiLCJGb250U2V0dGluZ3MiOnsiJGlkIjoiMzMzNiIsIkZvbnRTaXplIjoxMCwiRm9udE5hbWUiOiJDYWxpYnJpIiwiSXNCb2xkIjpmYWxzZSwiSXNJdGFsaWMiOmZhbHNlLCJJc1VuZGVybGluZWQiOmZhbHNlLCJQYXJlbnRTdHlsZSI6bnVsbH0sIkF1dG9TaXplIjowLCJGb3JlZ3JvdW5kIjp7IiRpZCI6IjMzMzciLCJDb2xvciI6eyIkaWQiOiIzMzM4IiwiQSI6MjU1LCJSIjoxNCwiRyI6NDAsIkIiOjY1fX0sIk1heFdpZHRoIjoyMDAuMCwiTWF4SGVpZ2h0IjoiSW5maW5pdHkiLCJTbWFydEZvcmVncm91bmRJc0FjdGl2ZSI6ZmFsc2UsIkhvcml6b250YWxBbGlnbm1lbnQiOjIsIlZlcnRpY2FsQWxpZ25tZW50IjoxLCJTbWFydEZvcmVncm91bmQiOm51bGwsIkJhY2tncm91bmRGaWxsVHlwZSI6MCwiTWFyZ2luIjp7IiRpZCI6IjMzMzkiLCJUb3AiOjAuMCwiTGVmdCI6MC4wLCJSaWdodCI6MC4wLCJCb3R0b20iOjAuMH0sIlBhZGRpbmciOnsiJGlkIjoiMzM0MCIsIlRvcCI6MC4wLCJMZWZ0IjowLjAsIlJpZ2h0IjowLjAsIkJvdHRvbSI6MC4wfSwiQmFja2dyb3VuZCI6eyIkaWQiOiIzMzQxIiwiQ29sb3IiOnsiJGlkIjoiMzM0MiIsIkEiOjI1NSwiUiI6MTQsIkciOjQwLCJCIjo2NX19LCJJc1Zpc2libGUiOnRydWUsIldpZHRoIjowLjAsIkhlaWdodCI6MC4wLCJCb3JkZXJTdHlsZSI6eyIkaWQiOiIzMzQzIiwiTGluZUNvbG9yIjpudWxsLCJMaW5lV2VpZ2h0IjowLjAsIkxpbmVUeXBlIjowLCJQYXJlbnRTdHlsZSI6bnVsbH0sIlBhcmVudFN0eWxlIjpudWxsfSwiRGF0ZUZvcm1hdCI6eyIkaWQiOiIzMzQ0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MzNDUiLCJGb3JtYXQiOjAsIklzVmlzaWJsZSI6ZmFsc2UsIkxhc3RLbm93blZpc2liaWxpdHlTdGF0ZSI6ZmFsc2V9LCJJc1Zpc2libGUiOnRydWUsIlZhcmlhbmNlU3R5bGUiOnsiJGlkIjoiMzM0NiIsIlRleHRTdHlsZSI6eyIkaWQiOiIzMzQ3IiwiRm9udFNldHRpbmdzIjp7IiRpZCI6IjMzNDgiLCJGb250U2l6ZSI6MTEsIkZvbnROYW1lIjoiQ2FsaWJyaSIsIklzQm9sZCI6ZmFsc2UsIklzSXRhbGljIjpmYWxzZSwiSXNVbmRlcmxpbmVkIjpmYWxzZSwiUGFyZW50U3R5bGUiOm51bGx9LCJBdXRvU2l6ZSI6MCwiRm9yZWdyb3VuZCI6eyIkaWQiOiIzMzQ5IiwiQ29sb3IiOnsiJGlkIjoiMzM1MC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zMzUxIiwiVG9wIjowLjAsIkxlZnQiOjAuMCwiUmlnaHQiOjAuMCwiQm90dG9tIjowLjB9LCJQYWRkaW5nIjp7IiRpZCI6IjMzNTIiLCJUb3AiOjAuMCwiTGVmdCI6MC4wLCJSaWdodCI6MC4wLCJCb3R0b20iOjAuMH0sIkJhY2tncm91bmQiOnsiJGlkIjoiMzM1MyIsIkNvbG9yIjp7IiRpZCI6IjMzNTQiLCJBIjowLCJSIjowLCJHIjowLCJCIjowfX0sIklzVmlzaWJsZSI6dHJ1ZSwiV2lkdGgiOjAuMCwiSGVpZ2h0IjowLjAsIkJvcmRlclN0eWxlIjp7IiRpZCI6IjMzNTUiLCJMaW5lQ29sb3IiOm51bGwsIkxpbmVXZWlnaHQiOjAuMCwiTGluZVR5cGUiOjAsIlBhcmVudFN0eWxlIjpudWxsfSwiUGFyZW50U3R5bGUiOm51bGx9LCJQYXJlbnRTdHlsZSI6bnVsbH0sIlBhcmVudFN0eWxlIjpudWxsLCJfZXhwbGljaXRseVNldCI6eyIkaWQiOiIzMzU2IiwiU2hhcGVTdHlsZSI6ZmFsc2UsIlRpdGxlU3R5bGUiOmZhbHNlLCJEYXRlU3R5bGUiOmZhbHNlLCJWYXJpYW5jZVN0eWxlIjpmYWxzZSwiSG9yaXpvbnRhbENvbm5lY3RvclN0eWxlIjpmYWxzZSwiVmVydGljYWxDb25uZWN0b3JTdHlsZSI6ZmFsc2UsIlBlcmNlbnRhZ2VDb21wbGV0ZVNoYXBlT3BhY2l0eSI6ZmFsc2UsIlNoYXBlIjpmYWxzZSwiU2hhcGVUaGlja25lc3MiOmZhbHNlLCJEdXJhdGlvbkZvcm1hdCI6ZmFsc2UsIkluY2x1ZGVOb25Xb3JraW5nRGF5c0luRHVyYXRpb24iOmZhbHNlLCJNYXJnaW4iOmZhbHNlLCJTdGFydERhdGVQb3NpdGlvbiI6ZmFsc2UsIkVuZERhdGVQb3NpdGlvbiI6ZmFsc2UsIlRpdGxlUG9zaXRpb24iOmZhbHNlLCJEdXJhdGlvblBvc2l0aW9uIjpmYWxzZSwiUGVyY2VudGFnZUNvbXBsZXRlZFBvc2l0aW9uIjpmYWxzZSwiVmFyaWFuY2VQb3NpdGlvbiI6ZmFsc2UsIlNwYWNpbmciOmZhbHNlLCJJc0JlbG93VGltZWJhbmQiOmZhbHNlLCJEYXRlRm9ybWF0IjpmYWxzZSwiV2Vla051bWJlcmluZyI6ZmFsc2UsIklzVmlzaWJsZSI6ZmFsc2V9fSwiRGVmYXVsdFN3aW1sYW5lTW90U3R5bGUiOnsiJGlkIjoiMzM1NyIsIlNoYXBlIjoxLCJDb25uZWN0b3JNYXJnaW4iOnsiJGlkIjoiMzM1OCIsIlRvcCI6MC4wLCJMZWZ0IjoyLjAsIlJpZ2h0IjoyLjAsIkJvdHRvbSI6MC4wfSwiQ29ubmVjdG9yU3R5bGUiOnsiJGlkIjoiMzM1OSIsIkxpbmVDb2xvciI6eyIkaWQiOiIzMzYwIiwiJHR5cGUiOiJOTFJFLkNvbW1vbi5Eb20uU29saWRDb2xvckJydXNoLCBOTFJFLkNvbW1vbiIsIkNvbG9yIjp7IiRpZCI6IjMzNjEiLCJBIjoxMjcsIlIiOjEyOCwiRyI6NTMsIkIiOjE0fX0sIkxpbmVXZWlnaHQiOjEuMCwiTGluZVR5cGUiOjAsIlBhcmVudFN0eWxlIjpudWxsfSwiSXNCZWxvd1RpbWViYW5kIjpmYWxzZSwiUG9zaXRpb25PblRhc2siOjEsIkhpZGVEYXRlIjpmYWxzZSwiU2hhcGVTaXplIjowLCJTcGFjaW5nIjowLjAsIlBhZGRpbmciOnsiJGlkIjoiMzM2MiIsIlRvcCI6NS4wLCJMZWZ0IjozLjAsIlJpZ2h0IjowLjAsIkJvdHRvbSI6Mi4wfSwiU2hhcGVTdHlsZSI6eyIkaWQiOiIzMzYzIiwiTWFyZ2luIjp7IiRpZCI6IjMzNjQiLCJUb3AiOjAuMCwiTGVmdCI6MC4wLCJSaWdodCI6MC4wLCJCb3R0b20iOjAuMH0sIlBhZGRpbmciOnsiJGlkIjoiMzM2NSIsIlRvcCI6MC4wLCJMZWZ0IjowLjAsIlJpZ2h0IjowLjAsIkJvdHRvbSI6MC4wfSwiQmFja2dyb3VuZCI6eyIkaWQiOiIzMzY2IiwiQ29sb3IiOnsiJGlkIjoiMzM2NyIsIkEiOjI1NSwiUiI6MTI4LCJHIjo1MywiQiI6MTR9fSwiSXNWaXNpYmxlIjp0cnVlLCJXaWR0aCI6MTIuMCwiSGVpZ2h0IjoxNC4wLCJCb3JkZXJTdHlsZSI6eyIkaWQiOiIzMzY4IiwiTGluZUNvbG9yIjp7IiRpZCI6IjMzNjkiLCIkdHlwZSI6Ik5MUkUuQ29tbW9uLkRvbS5Tb2xpZENvbG9yQnJ1c2gsIE5MUkUuQ29tbW9uIiwiQ29sb3IiOnsiJGlkIjoiMzM3MCIsIkEiOjI1NSwiUiI6MjU1LCJHIjoyNTUsIkIiOjI1NX19LCJMaW5lV2VpZ2h0IjowLjAsIkxpbmVUeXBlIjowLCJQYXJlbnRTdHlsZSI6bnVsbH0sIlBhcmVudFN0eWxlIjpudWxsfSwiVGl0bGVTdHlsZSI6eyIkaWQiOiIzMzcxIiwiRm9udFNldHRpbmdzIjp7IiRpZCI6IjMzNzIiLCJGb250U2l6ZSI6MTEsIkZvbnROYW1lIjoiQ2FsaWJyaSIsIklzQm9sZCI6ZmFsc2UsIklzSXRhbGljIjpmYWxzZSwiSXNVbmRlcmxpbmVkIjpmYWxzZSwiUGFyZW50U3R5bGUiOm51bGx9LCJBdXRvU2l6ZSI6MCwiRm9yZWdyb3VuZCI6eyIkaWQiOiIzMzczIiwiQ29sb3IiOnsiJGlkIjoiMzM3NCIsIkEiOjI1NSwiUiI6MCwiRyI6MCwiQiI6MH19LCJNYXhXaWR0aCI6MjAwLjAsIk1heEhlaWdodCI6IkluZmluaXR5IiwiU21hcnRGb3JlZ3JvdW5kSXNBY3RpdmUiOmZhbHNlLCJIb3Jpem9udGFsQWxpZ25tZW50IjoxLCJWZXJ0aWNhbEFsaWdubWVudCI6MSwiU21hcnRGb3JlZ3JvdW5kIjpudWxsLCJCYWNrZ3JvdW5kRmlsbFR5cGUiOjAsIk1hcmdpbiI6eyIkaWQiOiIzMzc1IiwiVG9wIjowLjAsIkxlZnQiOjAuMCwiUmlnaHQiOjAuMCwiQm90dG9tIjowLjB9LCJQYWRkaW5nIjp7IiRpZCI6IjMzNzYiLCJUb3AiOjAuMCwiTGVmdCI6MC4wLCJSaWdodCI6MC4wLCJCb3R0b20iOjAuMH0sIkJhY2tncm91bmQiOnsiJGlkIjoiMzM3NyIsIkNvbG9yIjp7IiRpZCI6IjMzNzgiLCJBIjoyNTUsIlIiOjAsIkciOjAsIkIiOjB9fSwiSXNWaXNpYmxlIjp0cnVlLCJXaWR0aCI6MC4wLCJIZWlnaHQiOjAuMCwiQm9yZGVyU3R5bGUiOnsiJGlkIjoiMzM3OSIsIkxpbmVDb2xvciI6bnVsbCwiTGluZVdlaWdodCI6MC4wLCJMaW5lVHlwZSI6MCwiUGFyZW50U3R5bGUiOm51bGx9LCJQYXJlbnRTdHlsZSI6bnVsbH0sIkRhdGVTdHlsZSI6eyIkaWQiOiIzMzgwIiwiRm9udFNldHRpbmdzIjp7IiRpZCI6IjMzODEiLCJGb250U2l6ZSI6MTAsIkZvbnROYW1lIjoiQ2FsaWJyaSIsIklzQm9sZCI6ZmFsc2UsIklzSXRhbGljIjpmYWxzZSwiSXNVbmRlcmxpbmVkIjpmYWxzZSwiUGFyZW50U3R5bGUiOm51bGx9LCJBdXRvU2l6ZSI6MCwiRm9yZWdyb3VuZCI6eyIkaWQiOiIzMzgyIiwiQ29sb3IiOnsiJGlkIjoiMzM4MyIsIkEiOjI1NSwiUiI6MTQsIkciOjQwLCJCIjo2NX19LCJNYXhXaWR0aCI6MjAwLjAsIk1heEhlaWdodCI6IkluZmluaXR5IiwiU21hcnRGb3JlZ3JvdW5kSXNBY3RpdmUiOmZhbHNlLCJIb3Jpem9udGFsQWxpZ25tZW50IjoxLCJWZXJ0aWNhbEFsaWdubWVudCI6MSwiU21hcnRGb3JlZ3JvdW5kIjpudWxsLCJCYWNrZ3JvdW5kRmlsbFR5cGUiOjAsIk1hcmdpbiI6eyIkaWQiOiIzMzg0IiwiVG9wIjowLjAsIkxlZnQiOjAuMCwiUmlnaHQiOjAuMCwiQm90dG9tIjowLjB9LCJQYWRkaW5nIjp7IiRpZCI6IjMzODUiLCJUb3AiOjAuMCwiTGVmdCI6MC4wLCJSaWdodCI6MC4wLCJCb3R0b20iOjAuMH0sIkJhY2tncm91bmQiOnsiJGlkIjoiMzM4NiIsIkNvbG9yIjp7IiRpZCI6IjMzODciLCJBIjoyNTUsIlIiOjE0LCJHIjo0MCwiQiI6NjV9fSwiSXNWaXNpYmxlIjp0cnVlLCJXaWR0aCI6MC4wLCJIZWlnaHQiOjAuMCwiQm9yZGVyU3R5bGUiOnsiJGlkIjoiMzM4OCIsIkxpbmVDb2xvciI6bnVsbCwiTGluZVdlaWdodCI6MC4wLCJMaW5lVHlwZSI6MCwiUGFyZW50U3R5bGUiOm51bGx9LCJQYXJlbnRTdHlsZSI6bnVsbH0sIkRhdGVGb3JtYXQiOnsiJGlkIjoiMzM4OS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zMzkwIiwiRm9ybWF0IjowLCJJc1Zpc2libGUiOmZhbHNlLCJMYXN0S25vd25WaXNpYmlsaXR5U3RhdGUiOmZhbHNlfSwiSXNWaXNpYmxlIjpmYWxzZSwiVmFyaWFuY2VTdHlsZSI6eyIkaWQiOiIzMzkxIiwiVGV4dFN0eWxlIjp7IiRpZCI6IjMzOTIiLCJGb250U2V0dGluZ3MiOnsiJGlkIjoiMzM5MyIsIkZvbnRTaXplIjoxMSwiRm9udE5hbWUiOiJDYWxpYnJpIiwiSXNCb2xkIjpmYWxzZSwiSXNJdGFsaWMiOmZhbHNlLCJJc1VuZGVybGluZWQiOmZhbHNlLCJQYXJlbnRTdHlsZSI6bnVsbH0sIkF1dG9TaXplIjowLCJGb3JlZ3JvdW5kIjp7IiRpZCI6IjMzOTQiLCJDb2xvciI6eyIkaWQiOiIzMzk1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MzOTYiLCJUb3AiOjAuMCwiTGVmdCI6MC4wLCJSaWdodCI6MC4wLCJCb3R0b20iOjAuMH0sIlBhZGRpbmciOnsiJGlkIjoiMzM5NyIsIlRvcCI6MC4wLCJMZWZ0IjowLjAsIlJpZ2h0IjowLjAsIkJvdHRvbSI6MC4wfSwiQmFja2dyb3VuZCI6eyIkaWQiOiIzMzk4IiwiQ29sb3IiOnsiJGlkIjoiMzM5OSIsIkEiOjAsIlIiOjAsIkciOjAsIkIiOjB9fSwiSXNWaXNpYmxlIjpmYWxzZSwiV2lkdGgiOjAuMCwiSGVpZ2h0IjowLjAsIkJvcmRlclN0eWxlIjp7IiRpZCI6IjM0MDAiLCJMaW5lQ29sb3IiOm51bGwsIkxpbmVXZWlnaHQiOjAuMCwiTGluZVR5cGUiOjAsIlBhcmVudFN0eWxlIjpudWxsfSwiUGFyZW50U3R5bGUiOm51bGx9LCJQYXJlbnRTdHlsZSI6bnVsbH0sIlBhcmVudFN0eWxlIjpudWxsfSwiRGVmYXVsdFN3aW1sYW5lTWlsZXN0b25lU3R5bGUiOnsiJGlkIjoiMzQwMSIsIlRpdGxlUG9zaXRpb24iOiJMZWZ0IiwiRGF0ZVBvc2l0aW9uIjoiUmlnaHQiLCJWYXJpYW5jZVBvc2l0aW9uIjoiUmlnaHQiLCJTaGFwZVR5cGUiOjEsIlNoYXBlU2l6ZSI6MCwiU3BhY2luZyI6NSwiU2hhcGVTdHlsZSI6eyIkaWQiOiIzNDAyIiwiTWFyZ2luIjp7IiRpZCI6IjM0MDMiLCJUb3AiOjAuMCwiTGVmdCI6MC4wLCJSaWdodCI6MC4wLCJCb3R0b20iOjAuMH0sIlBhZGRpbmciOnsiJGlkIjoiMzQwNCIsIlRvcCI6MC4wLCJMZWZ0IjowLjAsIlJpZ2h0IjowLjAsIkJvdHRvbSI6MC4wfSwiQmFja2dyb3VuZCI6eyIkaWQiOiIzNDA1IiwiQ29sb3IiOnsiJGlkIjoiMzQwNiIsIkEiOjI1NSwiUiI6MjMzLCJHIjoxMTMsIkIiOjUwfX0sIklzVmlzaWJsZSI6dHJ1ZSwiV2lkdGgiOjEyLjAsIkhlaWdodCI6MTQuMCwiQm9yZGVyU3R5bGUiOnsiJGlkIjoiMzQwNyIsIkxpbmVDb2xvciI6eyIkaWQiOiIzNDA4IiwiJHR5cGUiOiJOTFJFLkNvbW1vbi5Eb20uU29saWRDb2xvckJydXNoLCBOTFJFLkNvbW1vbiIsIkNvbG9yIjp7IiRpZCI6IjM0MDkiLCJBIjoyNTUsIlIiOjIzNCwiRyI6MjIsIkIiOjMwfX0sIkxpbmVXZWlnaHQiOjAuMCwiTGluZVR5cGUiOjAsIlBhcmVudFN0eWxlIjpudWxsfSwiUGFyZW50U3R5bGUiOm51bGx9LCJUaXRsZVN0eWxlIjp7IiRpZCI6IjM0MTAiLCJGb250U2V0dGluZ3MiOnsiJGlkIjoiMzQxMSIsIkZvbnRTaXplIjoxMSwiRm9udE5hbWUiOiJDYWxpYnJpIiwiSXNCb2xkIjpmYWxzZSwiSXNJdGFsaWMiOmZhbHNlLCJJc1VuZGVybGluZWQiOmZhbHNlLCJQYXJlbnRTdHlsZSI6bnVsbH0sIkF1dG9TaXplIjowLCJGb3JlZ3JvdW5kIjp7IiRpZCI6IjM0MTIiLCJDb2xvciI6eyIkaWQiOiIzNDEzIiwiQSI6MjU1LCJSIjowLCJHIjowLCJCIjowfX0sIk1heFdpZHRoIjoyMDAuMCwiTWF4SGVpZ2h0IjoiSW5maW5pdHkiLCJTbWFydEZvcmVncm91bmRJc0FjdGl2ZSI6ZmFsc2UsIkhvcml6b250YWxBbGlnbm1lbnQiOjIsIlZlcnRpY2FsQWxpZ25tZW50IjoxLCJTbWFydEZvcmVncm91bmQiOm51bGwsIkJhY2tncm91bmRGaWxsVHlwZSI6MCwiTWFyZ2luIjp7IiRpZCI6IjM0MTQiLCJUb3AiOjAuMCwiTGVmdCI6MC4wLCJSaWdodCI6MC4wLCJCb3R0b20iOjAuMH0sIlBhZGRpbmciOnsiJGlkIjoiMzQxNSIsIlRvcCI6MC4wLCJMZWZ0IjowLjAsIlJpZ2h0IjowLjAsIkJvdHRvbSI6MC4wfSwiQmFja2dyb3VuZCI6eyIkaWQiOiIzNDE2IiwiQ29sb3IiOnsiJGlkIjoiMzQxNyIsIkEiOjI1NSwiUiI6MCwiRyI6MCwiQiI6MH19LCJJc1Zpc2libGUiOnRydWUsIldpZHRoIjowLjAsIkhlaWdodCI6MC4wLCJCb3JkZXJTdHlsZSI6eyIkaWQiOiIzNDE4IiwiTGluZUNvbG9yIjpudWxsLCJMaW5lV2VpZ2h0IjowLjAsIkxpbmVUeXBlIjowLCJQYXJlbnRTdHlsZSI6bnVsbH0sIlBhcmVudFN0eWxlIjpudWxsfSwiRGF0ZVN0eWxlIjp7IiRpZCI6IjM0MTkiLCJGb250U2V0dGluZ3MiOnsiJGlkIjoiMzQyMCIsIkZvbnRTaXplIjoxMCwiRm9udE5hbWUiOiJDYWxpYnJpIiwiSXNCb2xkIjpmYWxzZSwiSXNJdGFsaWMiOmZhbHNlLCJJc1VuZGVybGluZWQiOmZhbHNlLCJQYXJlbnRTdHlsZSI6bnVsbH0sIkF1dG9TaXplIjowLCJGb3JlZ3JvdW5kIjp7IiRpZCI6IjM0MjEiLCJDb2xvciI6eyIkaWQiOiIzNDIyIiwiQSI6MjU1LCJSIjoxNCwiRyI6NDAsIkIiOjY1fX0sIk1heFdpZHRoIjoyMDAuMCwiTWF4SGVpZ2h0IjoiSW5maW5pdHkiLCJTbWFydEZvcmVncm91bmRJc0FjdGl2ZSI6ZmFsc2UsIkhvcml6b250YWxBbGlnbm1lbnQiOjAsIlZlcnRpY2FsQWxpZ25tZW50IjoxLCJTbWFydEZvcmVncm91bmQiOm51bGwsIkJhY2tncm91bmRGaWxsVHlwZSI6MCwiTWFyZ2luIjp7IiRpZCI6IjM0MjMiLCJUb3AiOjAuMCwiTGVmdCI6MC4wLCJSaWdodCI6MC4wLCJCb3R0b20iOjAuMH0sIlBhZGRpbmciOnsiJGlkIjoiMzQyNCIsIlRvcCI6MC4wLCJMZWZ0IjowLjAsIlJpZ2h0IjowLjAsIkJvdHRvbSI6MC4wfSwiQmFja2dyb3VuZCI6eyIkaWQiOiIzNDI1IiwiQ29sb3IiOnsiJGlkIjoiMzQyNiIsIkEiOjI1NSwiUiI6MTQsIkciOjQwLCJCIjo2NX19LCJJc1Zpc2libGUiOnRydWUsIldpZHRoIjowLjAsIkhlaWdodCI6MC4wLCJCb3JkZXJTdHlsZSI6eyIkaWQiOiIzNDI3IiwiTGluZUNvbG9yIjpudWxsLCJMaW5lV2VpZ2h0IjowLjAsIkxpbmVUeXBlIjowLCJQYXJlbnRTdHlsZSI6bnVsbH0sIlBhcmVudFN0eWxlIjpudWxsfSwiRGF0ZUZvcm1hdCI6eyIkaWQiOiIzNDI4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M0MjkiLCJGb3JtYXQiOjAsIklzVmlzaWJsZSI6ZmFsc2UsIkxhc3RLbm93blZpc2liaWxpdHlTdGF0ZSI6ZmFsc2V9LCJJc1Zpc2libGUiOnRydWUsIlZhcmlhbmNlU3R5bGUiOnsiJGlkIjoiMzQzMCIsIlRleHRTdHlsZSI6eyIkaWQiOiIzNDMxIiwiRm9udFNldHRpbmdzIjp7IiRpZCI6IjM0MzIiLCJGb250U2l6ZSI6MTEsIkZvbnROYW1lIjoiQ2FsaWJyaSIsIklzQm9sZCI6ZmFsc2UsIklzSXRhbGljIjpmYWxzZSwiSXNVbmRlcmxpbmVkIjpmYWxzZSwiUGFyZW50U3R5bGUiOm51bGx9LCJBdXRvU2l6ZSI6MCwiRm9yZWdyb3VuZCI6eyIkaWQiOiIzNDMzIiwiQ29sb3IiOnsiJGlkIjoiMzQzNC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zNDM1IiwiVG9wIjowLjAsIkxlZnQiOjAuMCwiUmlnaHQiOjAuMCwiQm90dG9tIjowLjB9LCJQYWRkaW5nIjp7IiRpZCI6IjM0MzYiLCJUb3AiOjAuMCwiTGVmdCI6MC4wLCJSaWdodCI6MC4wLCJCb3R0b20iOjAuMH0sIkJhY2tncm91bmQiOnsiJGlkIjoiMzQzNyIsIkNvbG9yIjp7IiRpZCI6IjM0MzgiLCJBIjowLCJSIjowLCJHIjowLCJCIjowfX0sIklzVmlzaWJsZSI6dHJ1ZSwiV2lkdGgiOjAuMCwiSGVpZ2h0IjowLjAsIkJvcmRlclN0eWxlIjp7IiRpZCI6IjM0MzkiLCJMaW5lQ29sb3IiOm51bGwsIkxpbmVXZWlnaHQiOjAuMCwiTGluZVR5cGUiOjAsIlBhcmVudFN0eWxlIjpudWxsfSwiUGFyZW50U3R5bGUiOm51bGx9LCJQYXJlbnRTdHlsZSI6bnVsbH0sIlBhcmVudFN0eWxlIjpudWxsfSwiRGVmYXVsdFN3aW1sYW5lQWN0aXZpdHlTdHlsZSI6eyIkaWQiOiIzNDQwIiwiSGVhZGVyU3R5bGUiOnsiJGlkIjoiMzQ0MSIsIlRleHRTdHlsZSI6eyIkaWQiOiIzNDQyIiwiRm9udFNldHRpbmdzIjp7IiRpZCI6IjM0NDMiLCJGb250U2l6ZSI6MTEsIkZvbnROYW1lIjoiQ2FsaWJyaSIsIklzQm9sZCI6ZmFsc2UsIklzSXRhbGljIjpmYWxzZSwiSXNVbmRlcmxpbmVkIjpmYWxzZSwiUGFyZW50U3R5bGUiOm51bGx9LCJBdXRvU2l6ZSI6MiwiRm9yZWdyb3VuZCI6eyIkaWQiOiIzNDQ0IiwiQ29sb3IiOnsiJGlkIjoiMzQ0NSIsIkEiOjI1NSwiUiI6MCwiRyI6MCwiQiI6MH19LCJNYXhXaWR0aCI6IkluZmluaXR5IiwiTWF4SGVpZ2h0IjoiSW5maW5pdHkiLCJTbWFydEZvcmVncm91bmRJc0FjdGl2ZSI6ZmFsc2UsIkhvcml6b250YWxBbGlnbm1lbnQiOjAsIlZlcnRpY2FsQWxpZ25tZW50IjowLCJTbWFydEZvcmVncm91bmQiOm51bGwsIkJhY2tncm91bmRGaWxsVHlwZSI6MCwiTWFyZ2luIjp7IiRpZCI6IjM0NDYiLCJUb3AiOjAuMCwiTGVmdCI6MC4wLCJSaWdodCI6MC4wLCJCb3R0b20iOjAuMH0sIlBhZGRpbmciOnsiJGlkIjoiMzQ0NyIsIlRvcCI6MC4wLCJMZWZ0IjowLjAsIlJpZ2h0IjowLjAsIkJvdHRvbSI6MC4wfSwiQmFja2dyb3VuZCI6eyIkaWQiOiIzNDQ4IiwiQ29sb3IiOnsiJGlkIjoiMzQ0OSIsIkEiOjI1NSwiUiI6MCwiRyI6MCwiQiI6MH19LCJJc1Zpc2libGUiOnRydWUsIldpZHRoIjowLjAsIkhlaWdodCI6MC4wLCJCb3JkZXJTdHlsZSI6bnVsbCwiUGFyZW50U3R5bGUiOm51bGx9LCJSZWN0YW5nbGVTdHlsZSI6eyIkaWQiOiIzNDUwIiwiTWFyZ2luIjp7IiRpZCI6IjM0NTEiLCJUb3AiOjAuMCwiTGVmdCI6MC4wLCJSaWdodCI6MC4wLCJCb3R0b20iOjAuMH0sIlBhZGRpbmciOnsiJGlkIjoiMzQ1MiIsIlRvcCI6MC4wLCJMZWZ0IjowLjAsIlJpZ2h0IjowLjAsIkJvdHRvbSI6MC4wfSwiQmFja2dyb3VuZCI6eyIkaWQiOiIzNDUzIiwiQ29sb3IiOnsiJGlkIjoiMzQ1NCIsIkEiOjYzLCJSIjoyMzMsIkciOjExMywiQiI6NTB9fSwiSXNWaXNpYmxlIjp0cnVlLCJXaWR0aCI6MC4wLCJIZWlnaHQiOjAuMCwiQm9yZGVyU3R5bGUiOnsiJGlkIjoiMzQ1NSIsIkxpbmVDb2xvciI6eyIkaWQiOiIzNDU2IiwiJHR5cGUiOiJOTFJFLkNvbW1vbi5Eb20uU29saWRDb2xvckJydXNoLCBOTFJFLkNvbW1vbiIsIkNvbG9yIjp7IiRpZCI6IjM0NTciLCJBIjoyNTUsIlIiOjI1NSwiRyI6MjU1LCJCIjoyNTV9fSwiTGluZVdlaWdodCI6MC4wLCJMaW5lVHlwZSI6MCwiUGFyZW50U3R5bGUiOm51bGx9LCJQYXJlbnRTdHlsZSI6bnVsbH0sIk1hcmdpbiI6eyIkaWQiOiIzNDU4IiwiVG9wIjowLjAsIkxlZnQiOjAuMCwiUmlnaHQiOjAuMCwiQm90dG9tIjowLjB9LCJQYWRkaW5nIjp7IiRpZCI6IjM0NTkiLCJUb3AiOjAuMCwiTGVmdCI6MC4wLCJSaWdodCI6MC4wLCJCb3R0b20iOjAuMH0sIkJhY2tncm91bmQiOm51bGwsIklzVmlzaWJsZSI6dHJ1ZSwiV2lkdGgiOjAuMCwiSGVpZ2h0IjowLjAsIkJvcmRlclN0eWxlIjpudWxsLCJQYXJlbnRTdHlsZSI6bnVsbH0sIkJhY2tncm91bmRTdHlsZSI6eyIkaWQiOiIzNDYwIiwiTWFyZ2luIjp7IiRpZCI6IjM0NjEiLCJUb3AiOjAuMCwiTGVmdCI6MC4wLCJSaWdodCI6MC4wLCJCb3R0b20iOjAuMH0sIlBhZGRpbmciOnsiJGlkIjoiMzQ2MiIsIlRvcCI6MC4wLCJMZWZ0IjowLjAsIlJpZ2h0IjowLjAsIkJvdHRvbSI6MC4wfSwiQmFja2dyb3VuZCI6eyIkaWQiOiIzNDYzIiwiQ29sb3IiOnsiJGlkIjoiMzQ2NCIsIkEiOjUxLCJSIjoyMDAsIkciOjIwMCwiQiI6MjAwfX0sIklzVmlzaWJsZSI6dHJ1ZSwiV2lkdGgiOjAuMCwiSGVpZ2h0IjowLjAsIkJvcmRlclN0eWxlIjp7IiRpZCI6IjM0NjUiLCJMaW5lQ29sb3IiOnsiJGlkIjoiMzQ2NiIsIiR0eXBlIjoiTkxSRS5Db21tb24uRG9tLlNvbGlkQ29sb3JCcnVzaCwgTkxSRS5Db21tb24iLCJDb2xvciI6eyIkaWQiOiIzNDY3IiwiQSI6MjU1LCJSIjoyMzQsIkciOjIyLCJCIjozMH19LCJMaW5lV2VpZ2h0IjowLjAsIkxpbmVUeXBlIjowLCJQYXJlbnRTdHlsZSI6bnVsbH0sIlBhcmVudFN0eWxlIjpudWxsfSwiTWFyZ2luIjp7IiRpZCI6IjM0NjgiLCJUb3AiOjAuMCwiTGVmdCI6MC4wLCJSaWdodCI6MC4wLCJCb3R0b20iOjAuMH0sIlBhZGRpbmciOnsiJGlkIjoiMzQ2OSIsIlRvcCI6MC4wLCJMZWZ0IjowLjAsIlJpZ2h0IjowLjAsIkJvdHRvbSI6MC4wfSwiSXNWaXNpYmxlIjp0cnVlLCJXaWR0aCI6MC4wLCJIZWlnaHQiOjAuMCwiQm9yZGVyU3R5bGUiOnsiJGlkIjoiMzQ3MCIsIkxpbmVDb2xvciI6bnVsbCwiTGluZVdlaWdodCI6MC4wLCJMaW5lVHlwZSI6MCwiUGFyZW50U3R5bGUiOm51bGx9LCJQYXJlbnRTdHlsZSI6bnVsbH0sIk1hcmdpbiI6eyIkaWQiOiIzNDcxIiwiVG9wIjowLjAsIkxlZnQiOjAuMCwiUmlnaHQiOjAuMCwiQm90dG9tIjowLjB9LCJQYWRkaW5nIjp7IiRpZCI6IjM0NzIiLCJUb3AiOjAuMCwiTGVmdCI6MC4wLCJSaWdodCI6MC4wLCJCb3R0b20iOjAuMH0sIklzVmlzaWJsZSI6ZmFsc2UsIldpZHRoIjowLjAsIkhlaWdodCI6MC4wLCJCb3JkZXJTdHlsZSI6eyIkaWQiOiIzNDczIiwiTGluZUNvbG9yIjpudWxsLCJMaW5lV2VpZ2h0IjowLjAsIkxpbmVUeXBlIjowLCJQYXJlbnRTdHlsZSI6bnVsbH0sIlBhcmVudFN0eWxlIjpudWxsfX0seyIkaWQiOiIzNDc0IiwiX2FjdGl2aXRpZXMiOlt7IiRpZCI6IjM0NzUiLCJfcm93cyI6W3siJGlkIjoiMzQ3NiIsIl90YXNrcyI6W3siJGlkIjoiMzQ3NyIsIl9hdHRhY2hlZE1pbGVzdG9uZXMiOltdLCJUYXNrRGVmaW5pdGlvbiI6eyIkaWQiOiIzNDc4IiwiR3JvdXBOYW1lIjpudWxsLCJTdGFydERhdGUiOiIyMDI2LTAzLTAyVDAwOjAwOjAwWiIsIkVuZERhdGUiOiIyMDI2LTA2LTIzVDIzOjU5OjAwWiIsIlBlcmNlbnRhZ2VDb21wbGV0ZSI6bnVsbCwiU3R5bGUiOnsiJGlkIjoiMzQ3OSIsIlNoYXBlIjoxLCJTaGFwZVRoaWNrbmVzcyI6MCwiRHVyYXRpb25Gb3JtYXQiOjAsIkluY2x1ZGVOb25Xb3JraW5nRGF5c0luRHVyYXRpb24iOmZhbHNlLCJQZXJjZW50YWdlQ29tcGxldGVTdHlsZSI6eyIkaWQiOiIzNDgwIiwiRm9udFNldHRpbmdzIjp7IiRpZCI6IjM0ODEiLCJGb250U2l6ZSI6MTAsIkZvbnROYW1lIjoiQ2FsaWJyaSIsIklzQm9sZCI6ZmFsc2UsIklzSXRhbGljIjpmYWxzZSwiSXNVbmRlcmxpbmVkIjpmYWxzZSwiUGFyZW50U3R5bGUiOm51bGx9LCJBdXRvU2l6ZSI6MCwiRm9yZWdyb3VuZCI6eyIkaWQiOiIzNDgyIiwiQ29sb3IiOnsiJGlkIjoiMzQ4MyIsIkEiOjI1NSwiUiI6MjMyLCJHIjoyMzIsIkIiOjIzMn19LCJNYXhXaWR0aCI6MjAwLjAsIk1heEhlaWdodCI6IkluZmluaXR5IiwiU21hcnRGb3JlZ3JvdW5kSXNBY3RpdmUiOmZhbHNlLCJIb3Jpem9udGFsQWxpZ25tZW50IjoxLCJWZXJ0aWNhbEFsaWdubWVudCI6MSwiU21hcnRGb3JlZ3JvdW5kIjpudWxsLCJCYWNrZ3JvdW5kRmlsbFR5cGUiOjAsIk1hcmdpbiI6eyIkaWQiOiIzNDg0IiwiVG9wIjowLjAsIkxlZnQiOjAuMCwiUmlnaHQiOjAuMCwiQm90dG9tIjowLjB9LCJQYWRkaW5nIjp7IiRpZCI6IjM0ODUiLCJUb3AiOjAuMCwiTGVmdCI6MC4wLCJSaWdodCI6MC4wLCJCb3R0b20iOjAuMH0sIkJhY2tncm91bmQiOnsiJGlkIjoiMzQ4NiIsIkNvbG9yIjp7IiRpZCI6IjM0ODciLCJBIjo4OSwiUiI6MCwiRyI6MCwiQiI6MH19LCJJc1Zpc2libGUiOnRydWUsIldpZHRoIjowLjAsIkhlaWdodCI6MC4wLCJCb3JkZXJTdHlsZSI6eyIkaWQiOiIzNDg4IiwiTGluZUNvbG9yIjpudWxsLCJMaW5lV2VpZ2h0IjowLjAsIkxpbmVUeXBlIjowLCJQYXJlbnRTdHlsZSI6bnVsbH0sIlBhcmVudFN0eWxlIjpudWxsfSwiRHVyYXRpb25TdHlsZSI6eyIkaWQiOiIzNDg5IiwiRm9udFNldHRpbmdzIjp7IiRpZCI6IjM0OTAiLCJGb250U2l6ZSI6MTAsIkZvbnROYW1lIjoiQ2FsaWJyaSIsIklzQm9sZCI6ZmFsc2UsIklzSXRhbGljIjpmYWxzZSwiSXNVbmRlcmxpbmVkIjpmYWxzZSwiUGFyZW50U3R5bGUiOm51bGx9LCJBdXRvU2l6ZSI6MCwiRm9yZWdyb3VuZCI6eyIkaWQiOiIzNDkxIiwiQ29sb3IiOnsiJGlkIjoiMzQ5MiIsIkEiOjI1NSwiUiI6MjM3LCJHIjoxMjUsIkIiOjQ5fX0sIk1heFdpZHRoIjoyMDAuMCwiTWF4SGVpZ2h0IjoiSW5maW5pdHkiLCJTbWFydEZvcmVncm91bmRJc0FjdGl2ZSI6ZmFsc2UsIkhvcml6b250YWxBbGlnbm1lbnQiOjAsIlZlcnRpY2FsQWxpZ25tZW50IjoxLCJTbWFydEZvcmVncm91bmQiOm51bGwsIkJhY2tncm91bmRGaWxsVHlwZSI6MCwiTWFyZ2luIjp7IiRpZCI6IjM0OTMiLCJUb3AiOjAuMCwiTGVmdCI6MC4wLCJSaWdodCI6MC4wLCJCb3R0b20iOjAuMH0sIlBhZGRpbmciOnsiJGlkIjoiMzQ5NCIsIlRvcCI6MC4wLCJMZWZ0IjowLjAsIlJpZ2h0IjowLjAsIkJvdHRvbSI6MC4wfSwiQmFja2dyb3VuZCI6eyIkaWQiOiIzNDk1IiwiQ29sb3IiOnsiJGlkIjoiMzQ5NiIsIkEiOjI1NSwiUiI6MjM3LCJHIjoxMjUsIkIiOjQ5fX0sIklzVmlzaWJsZSI6dHJ1ZSwiV2lkdGgiOjAuMCwiSGVpZ2h0IjowLjAsIkJvcmRlclN0eWxlIjp7IiRpZCI6IjM0OTciLCJMaW5lQ29sb3IiOm51bGwsIkxpbmVXZWlnaHQiOjAuMCwiTGluZVR5cGUiOjAsIlBhcmVudFN0eWxlIjpudWxsfSwiUGFyZW50U3R5bGUiOm51bGx9LCJIb3Jpem9udGFsQ29ubmVjdG9yU3R5bGUiOnsiJGlkIjoiMzQ5OCIsIkxpbmVDb2xvciI6eyIkaWQiOiIzNDk5IiwiJHR5cGUiOiJOTFJFLkNvbW1vbi5Eb20uU29saWRDb2xvckJydXNoLCBOTFJFLkNvbW1vbiIsIkNvbG9yIjp7IiRpZCI6IjM1MDAiLCJBIjoyNTUsIlIiOjAsIkciOjAsIkIiOjB9fSwiTGluZVdlaWdodCI6MC4wLCJMaW5lVHlwZSI6MCwiUGFyZW50U3R5bGUiOm51bGx9LCJWZXJ0aWNhbENvbm5lY3RvclN0eWxlIjp7IiRpZCI6IjM1MDEiLCJMaW5lQ29sb3IiOnsiJGlkIjoiMzUwMiIsIiR0eXBlIjoiTkxSRS5Db21tb24uRG9tLlNvbGlkQ29sb3JCcnVzaCwgTkxSRS5Db21tb24iLCJDb2xvciI6eyIkaWQiOiIzNTAzIiwiQSI6MjU1LCJSIjowLCJHIjowLCJCIjowfX0sIkxpbmVXZWlnaHQiOjAuMCwiTGluZVR5cGUiOjAsIlBhcmVudFN0eWxlIjpudWxsfSwiTWFyZ2luIjpudWxsLCJTdGFydERhdGVQb3NpdGlvbiI6MywiRW5kRGF0ZVBvc2l0aW9uIjozLCJEYXRlSXNWaXNpYmxlIjp0cnVlLCJUaXRsZVBvc2l0aW9uIjo0LCJEdXJhdGlvblBvc2l0aW9uIjo2LCJQZXJjZW50YWdlQ29tcGxldGVkUG9zaXRpb24iOjIsIlZhcmlhbmNlUG9zaXRpb24iOjYsIlNwYWNpbmciOjMsIklzQmVsb3dUaW1lYmFuZCI6dHJ1ZSwiUGVyY2VudGFnZUNvbXBsZXRlU2hhcGVPcGFjaXR5IjozNSwiQmFzZWxpbmVTdHlsZSI6eyIkaWQiOiIzNTA0IiwiU2hhcGVTdHlsZSI6eyIkaWQiOiIzNTA1IiwiTWFyZ2luIjp7IiRpZCI6IjM1MDYiLCJUb3AiOjAuMCwiTGVmdCI6MC4wLCJSaWdodCI6MC4wLCJCb3R0b20iOjAuMH0sIlBhZGRpbmciOnsiJGlkIjoiMzUwNyIsIlRvcCI6MC4wLCJMZWZ0IjowLjAsIlJpZ2h0IjowLjAsIkJvdHRvbSI6MC4wfSwiQmFja2dyb3VuZCI6eyIkaWQiOiIzNTA4IiwiQ29sb3IiOnsiJGlkIjoiMzUwOSIsIkEiOjE1MywiUiI6MCwiRyI6MCwiQiI6MH19LCJJc1Zpc2libGUiOnRydWUsIldpZHRoIjowLjAsIkhlaWdodCI6MC4wLCJCb3JkZXJTdHlsZSI6bnVsbCwiUGFyZW50U3R5bGUiOm51bGx9LCJNYXJnaW4iOnsiJGlkIjoiMzUxMCIsIlRvcCI6MC4wLCJMZWZ0IjowLjAsIlJpZ2h0IjowLjAsIkJvdHRvbSI6MC4wfSwiUGFkZGluZyI6eyIkaWQiOiIzNTExIiwiVG9wIjowLjAsIkxlZnQiOjAuMCwiUmlnaHQiOjAuMCwiQm90dG9tIjowLjB9LCJCYWNrZ3JvdW5kIjpudWxsLCJJc1Zpc2libGUiOnRydWUsIldpZHRoIjowLjAsIkhlaWdodCI6MC4wLCJCb3JkZXJTdHlsZSI6bnVsbCwiUGFyZW50U3R5bGUiOm51bGx9LCJTaGFwZVN0eWxlIjp7IiRpZCI6IjM1MTIiLCJNYXJnaW4iOnsiJGlkIjoiMzUxMyIsIlRvcCI6MC4wLCJMZWZ0Ijo0LjAsIlJpZ2h0Ijo0LjAsIkJvdHRvbSI6MC4wfSwiUGFkZGluZyI6eyIkaWQiOiIzNTE0IiwiVG9wIjowLjAsIkxlZnQiOjAuMCwiUmlnaHQiOjAuMCwiQm90dG9tIjowLjB9LCJCYWNrZ3JvdW5kIjp7IiRpZCI6IjM1MTUiLCJDb2xvciI6eyIkaWQiOiIzNTE2IiwiQSI6MjU1LCJSIjozMSwiRyI6NzMsIkIiOjEyNX19LCJJc1Zpc2libGUiOnRydWUsIldpZHRoIjowLjAsIkhlaWdodCI6MTAuMCwiQm9yZGVyU3R5bGUiOnsiJGlkIjoiMzUxNyIsIkxpbmVDb2xvciI6eyIkaWQiOiIzNTE4IiwiJHR5cGUiOiJOTFJFLkNvbW1vbi5Eb20uU29saWRDb2xvckJydXNoLCBOTFJFLkNvbW1vbiIsIkNvbG9yIjp7IiRpZCI6IjM1MTkiLCJBIjoyNTUsIlIiOjIzNCwiRyI6MjIsIkIiOjMwfX0sIkxpbmVXZWlnaHQiOjAuMCwiTGluZVR5cGUiOjAsIlBhcmVudFN0eWxlIjpudWxsfSwiUGFyZW50U3R5bGUiOm51bGx9LCJUaXRsZVN0eWxlIjp7IiRpZCI6IjM1MjAiLCJGb250U2V0dGluZ3MiOnsiJGlkIjoiMzUyMSIsIkZvbnRTaXplIjoxMSwiRm9udE5hbWUiOiJDYWxpYnJpIiwiSXNCb2xkIjpmYWxzZSwiSXNJdGFsaWMiOmZhbHNlLCJJc1VuZGVybGluZWQiOmZhbHNlLCJQYXJlbnRTdHlsZSI6bnVsbH0sIkF1dG9TaXplIjowLCJGb3JlZ3JvdW5kIjp7IiRpZCI6IjM1MjIiLCJDb2xvciI6eyIkaWQiOiIzNTIzIiwiQSI6MjU1LCJSIjowLCJHIjowLCJCIjowfX0sIk1heFdpZHRoIjo3MjAuMCwiTWF4SGVpZ2h0IjoiSW5maW5pdHkiLCJTbWFydEZvcmVncm91bmRJc0FjdGl2ZSI6ZmFsc2UsIkhvcml6b250YWxBbGlnbm1lbnQiOjAsIlZlcnRpY2FsQWxpZ25tZW50IjoxLCJTbWFydEZvcmVncm91bmQiOm51bGwsIkJhY2tncm91bmRGaWxsVHlwZSI6MCwiTWFyZ2luIjp7IiRpZCI6IjM1MjQiLCJUb3AiOjAuMCwiTGVmdCI6MC4wLCJSaWdodCI6MC4wLCJCb3R0b20iOjAuMH0sIlBhZGRpbmciOnsiJGlkIjoiMzUyNSIsIlRvcCI6MC4wLCJMZWZ0IjowLjAsIlJpZ2h0IjowLjAsIkJvdHRvbSI6MC4wfSwiQmFja2dyb3VuZCI6eyIkaWQiOiIzNTI2IiwiQ29sb3IiOnsiJGlkIjoiMzUyNyIsIkEiOjAsIlIiOjI1NSwiRyI6MjU1LCJCIjoyNTV9fSwiSXNWaXNpYmxlIjp0cnVlLCJXaWR0aCI6MC4wLCJIZWlnaHQiOjAuMCwiQm9yZGVyU3R5bGUiOnsiJGlkIjoiMzUyOCIsIkxpbmVDb2xvciI6bnVsbCwiTGluZVdlaWdodCI6MC4wLCJMaW5lVHlwZSI6MCwiUGFyZW50U3R5bGUiOm51bGx9LCJQYXJlbnRTdHlsZSI6bnVsbH0sIkRhdGVTdHlsZSI6eyIkaWQiOiIzNTI5IiwiRm9udFNldHRpbmdzIjp7IiRpZCI6IjM1MzAiLCJGb250U2l6ZSI6MTAsIkZvbnROYW1lIjoiQ2FsaWJyaSIsIklzQm9sZCI6ZmFsc2UsIklzSXRhbGljIjpmYWxzZSwiSXNVbmRlcmxpbmVkIjpmYWxzZSwiUGFyZW50U3R5bGUiOm51bGx9LCJBdXRvU2l6ZSI6MCwiRm9yZWdyb3VuZCI6eyIkaWQiOiIzNTMxIiwiQ29sb3IiOnsiJGlkIjoiMzUzMiIsIkEiOjI1NSwiUiI6MTQsIkciOjQwLCJCIjo2NX19LCJNYXhXaWR0aCI6MjAwLjAsIk1heEhlaWdodCI6IkluZmluaXR5IiwiU21hcnRGb3JlZ3JvdW5kSXNBY3RpdmUiOmZhbHNlLCJIb3Jpem9udGFsQWxpZ25tZW50IjoyLCJWZXJ0aWNhbEFsaWdubWVudCI6MSwiU21hcnRGb3JlZ3JvdW5kIjpudWxsLCJCYWNrZ3JvdW5kRmlsbFR5cGUiOjAsIk1hcmdpbiI6eyIkaWQiOiIzNTMzIiwiVG9wIjowLjAsIkxlZnQiOjAuMCwiUmlnaHQiOjAuMCwiQm90dG9tIjowLjB9LCJQYWRkaW5nIjp7IiRpZCI6IjM1MzQiLCJUb3AiOjAuMCwiTGVmdCI6MC4wLCJSaWdodCI6MC4wLCJCb3R0b20iOjAuMH0sIkJhY2tncm91bmQiOnsiJGlkIjoiMzUzNSIsIkNvbG9yIjp7IiRpZCI6IjM1MzYiLCJBIjowLCJSIjoyNTUsIkciOjI1NSwiQiI6MjU1fX0sIklzVmlzaWJsZSI6dHJ1ZSwiV2lkdGgiOjAuMCwiSGVpZ2h0IjowLjAsIkJvcmRlclN0eWxlIjp7IiRpZCI6IjM1MzciLCJMaW5lQ29sb3IiOm51bGwsIkxpbmVXZWlnaHQiOjAuMCwiTGluZVR5cGUiOjAsIlBhcmVudFN0eWxlIjpudWxsfSwiUGFyZW50U3R5bGUiOm51bGx9LCJEYXRlRm9ybWF0Ijp7IiRpZCI6IjM1MzgiLCJGb3JtYXRTdHJpbmciOiJNTU0geXl5eSIsIlNlcGFyYXRvciI6Ii8iLCJVc2VJbnRlcm5hdGlvbmFsRGF0ZUZvcm1hdCI6ZmFsc2UsIkRhdGVJc1Zpc2libGUiOnRydWUsIlRpbWVJc1Zpc2libGUiOmZhbHNlLCJIb3VyRGlnaXRzIjoxLCJBbVBtRGVzaWduYXRvciI6MiwiVHJpbTAwTWludXRlcyI6ZmFsc2UsIkxhc3RLbm93blZpc2liaWxpdHlTdGF0ZSI6bnVsbH0sIldlZWtOdW1iZXJpbmciOnsiJGlkIjoiMzUzOSIsIkZvcm1hdCI6MCwiSXNWaXNpYmxlIjpmYWxzZSwiTGFzdEtub3duVmlzaWJpbGl0eVN0YXRlIjpmYWxzZX0sIklzVmlzaWJsZSI6dHJ1ZSwiVmFyaWFuY2VTdHlsZSI6eyIkaWQiOiIzNTQwIiwiVGV4dFN0eWxlIjp7IiRpZCI6IjM1NDEiLCJGb250U2V0dGluZ3MiOnsiJGlkIjoiMzU0MiIsIkZvbnRTaXplIjoxMSwiRm9udE5hbWUiOiJDYWxpYnJpIiwiSXNCb2xkIjpmYWxzZSwiSXNJdGFsaWMiOmZhbHNlLCJJc1VuZGVybGluZWQiOmZhbHNlLCJQYXJlbnRTdHlsZSI6bnVsbH0sIkF1dG9TaXplIjowLCJGb3JlZ3JvdW5kIjp7IiRpZCI6IjM1NDMiLCJDb2xvciI6eyIkaWQiOiIzNTQ0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M1NDUiLCJUb3AiOjAuMCwiTGVmdCI6MC4wLCJSaWdodCI6MC4wLCJCb3R0b20iOjAuMH0sIlBhZGRpbmciOnsiJGlkIjoiMzU0NiIsIlRvcCI6MC4wLCJMZWZ0IjowLjAsIlJpZ2h0IjowLjAsIkJvdHRvbSI6MC4wfSwiQmFja2dyb3VuZCI6eyIkaWQiOiIzNTQ3IiwiQ29sb3IiOnsiJGlkIjoiMzU0OCIsIkEiOjAsIlIiOjAsIkciOjAsIkIiOjB9fSwiSXNWaXNpYmxlIjp0cnVlLCJXaWR0aCI6MC4wLCJIZWlnaHQiOjAuMCwiQm9yZGVyU3R5bGUiOnsiJGlkIjoiMzU0OSIsIkxpbmVDb2xvciI6bnVsbCwiTGluZVdlaWdodCI6MC4wLCJMaW5lVHlwZSI6MCwiUGFyZW50U3R5bGUiOm51bGx9LCJQYXJlbnRTdHlsZSI6bnVsbH0sIlBhcmVudFN0eWxlIjpudWxsfSwiUGFyZW50U3R5bGUiOm51bGx9LCJJbmRleCI6MzYsIlNtYXJ0RHVyYXRpb25BY3RpdmF0ZWQiOmZhbHNlLCJEYXRlRm9ybWF0Ijp7IiRyZWYiOiIzNTM4In0sIldlZWtOdW1iZXJpbmciOnsiJGlkIjoiMzU1MCIsIkZvcm1hdCI6MCwiSXNWaXNpYmxlIjpmYWxzZSwiTGFzdEtub3duVmlzaWJpbGl0eVN0YXRlIjpmYWxzZX0sIkJhc2VsaW5lRGF0YSI6eyIkaWQiOiIzNTUxIiwiU3RhcnREYXRlIjoiMjAyNi0wMy0wMlQwMDowMDowMCIsIkVuZERhdGUiOiIyMDI2LTA2LTIzVDIzOjU5OjAwIn0sIklkIjoiMGZmM2Q5YzQtYjc2NS00Nzk0LTllNmItMzFkZmIzNzU5NjRlIiwiSW1wb3J0SWQiOm51bGwsIlRpdGxlIjoiQW5hbHl6ZXIgMXN0IHNlZ21lbnQ6IFByb2N1cmVtZW50IGFuZCBNYW51ZmFjdHVyaW5nIHBoYXNlIChQU0kpIiwiTm90ZSI6bnVsbCwiSHlwZXJsaW5rIjp7IiRpZCI6IjM1NTIiLCJBZGRyZXNzIjoiIiwiU3ViQWRkcmVzcyI6IiJ9LCJJc0NoYW5nZWQiOmZhbHNlLCJJc05ldyI6ZmFsc2V9fV0sIl9taWxlc3RvbmVzIjpbXSwiSWQiOiIwMDAwMDAwMC0wMDAwLTAwMDAtMDAwMC0wMDAwMDAwMDAwMDAiLCJJc1NpbmdsZUl0ZW1Sb3ciOnRydWV9LHsiJGlkIjoiMzU1MyIsIl90YXNrcyI6W3siJGlkIjoiMzU1NCIsIl9hdHRhY2hlZE1pbGVzdG9uZXMiOltdLCJUYXNrRGVmaW5pdGlvbiI6eyIkaWQiOiIzNTU1IiwiR3JvdXBOYW1lIjpudWxsLCJTdGFydERhdGUiOiIyMDI2LTA2LTI0VDAwOjAwOjAwWiIsIkVuZERhdGUiOiIyMDI2LTA5LTI1VDIzOjU5OjAwWiIsIlBlcmNlbnRhZ2VDb21wbGV0ZSI6bnVsbCwiU3R5bGUiOnsiJGlkIjoiMzU1NiIsIlNoYXBlIjoxLCJTaGFwZVRoaWNrbmVzcyI6MCwiRHVyYXRpb25Gb3JtYXQiOjAsIkluY2x1ZGVOb25Xb3JraW5nRGF5c0luRHVyYXRpb24iOmZhbHNlLCJQZXJjZW50YWdlQ29tcGxldGVTdHlsZSI6eyIkaWQiOiIzNTU3IiwiRm9udFNldHRpbmdzIjp7IiRpZCI6IjM1NTgiLCJGb250U2l6ZSI6MTAsIkZvbnROYW1lIjoiQ2FsaWJyaSIsIklzQm9sZCI6ZmFsc2UsIklzSXRhbGljIjpmYWxzZSwiSXNVbmRlcmxpbmVkIjpmYWxzZSwiUGFyZW50U3R5bGUiOm51bGx9LCJBdXRvU2l6ZSI6MCwiRm9yZWdyb3VuZCI6eyIkaWQiOiIzNTU5IiwiQ29sb3IiOnsiJGlkIjoiMzU2MCIsIkEiOjI1NSwiUiI6MjMyLCJHIjoyMzIsIkIiOjIzMn19LCJNYXhXaWR0aCI6MjAwLjAsIk1heEhlaWdodCI6IkluZmluaXR5IiwiU21hcnRGb3JlZ3JvdW5kSXNBY3RpdmUiOmZhbHNlLCJIb3Jpem9udGFsQWxpZ25tZW50IjoxLCJWZXJ0aWNhbEFsaWdubWVudCI6MSwiU21hcnRGb3JlZ3JvdW5kIjpudWxsLCJCYWNrZ3JvdW5kRmlsbFR5cGUiOjAsIk1hcmdpbiI6eyIkaWQiOiIzNTYxIiwiVG9wIjowLjAsIkxlZnQiOjAuMCwiUmlnaHQiOjAuMCwiQm90dG9tIjowLjB9LCJQYWRkaW5nIjp7IiRpZCI6IjM1NjIiLCJUb3AiOjAuMCwiTGVmdCI6MC4wLCJSaWdodCI6MC4wLCJCb3R0b20iOjAuMH0sIkJhY2tncm91bmQiOnsiJGlkIjoiMzU2MyIsIkNvbG9yIjp7IiRpZCI6IjM1NjQiLCJBIjo4OSwiUiI6MCwiRyI6MCwiQiI6MH19LCJJc1Zpc2libGUiOnRydWUsIldpZHRoIjowLjAsIkhlaWdodCI6MC4wLCJCb3JkZXJTdHlsZSI6eyIkaWQiOiIzNTY1IiwiTGluZUNvbG9yIjpudWxsLCJMaW5lV2VpZ2h0IjowLjAsIkxpbmVUeXBlIjowLCJQYXJlbnRTdHlsZSI6bnVsbH0sIlBhcmVudFN0eWxlIjpudWxsfSwiRHVyYXRpb25TdHlsZSI6eyIkaWQiOiIzNTY2IiwiRm9udFNldHRpbmdzIjp7IiRpZCI6IjM1NjciLCJGb250U2l6ZSI6MTAsIkZvbnROYW1lIjoiQ2FsaWJyaSIsIklzQm9sZCI6ZmFsc2UsIklzSXRhbGljIjpmYWxzZSwiSXNVbmRlcmxpbmVkIjpmYWxzZSwiUGFyZW50U3R5bGUiOm51bGx9LCJBdXRvU2l6ZSI6MCwiRm9yZWdyb3VuZCI6eyIkaWQiOiIzNTY4IiwiQ29sb3IiOnsiJGlkIjoiMzU2OSIsIkEiOjI1NSwiUiI6MjM3LCJHIjoxMjUsIkIiOjQ5fX0sIk1heFdpZHRoIjoyMDAuMCwiTWF4SGVpZ2h0IjoiSW5maW5pdHkiLCJTbWFydEZvcmVncm91bmRJc0FjdGl2ZSI6ZmFsc2UsIkhvcml6b250YWxBbGlnbm1lbnQiOjAsIlZlcnRpY2FsQWxpZ25tZW50IjoxLCJTbWFydEZvcmVncm91bmQiOm51bGwsIkJhY2tncm91bmRGaWxsVHlwZSI6MCwiTWFyZ2luIjp7IiRpZCI6IjM1NzAiLCJUb3AiOjAuMCwiTGVmdCI6MC4wLCJSaWdodCI6MC4wLCJCb3R0b20iOjAuMH0sIlBhZGRpbmciOnsiJGlkIjoiMzU3MSIsIlRvcCI6MC4wLCJMZWZ0IjowLjAsIlJpZ2h0IjowLjAsIkJvdHRvbSI6MC4wfSwiQmFja2dyb3VuZCI6eyIkaWQiOiIzNTcyIiwiQ29sb3IiOnsiJGlkIjoiMzU3MyIsIkEiOjI1NSwiUiI6MjM3LCJHIjoxMjUsIkIiOjQ5fX0sIklzVmlzaWJsZSI6dHJ1ZSwiV2lkdGgiOjAuMCwiSGVpZ2h0IjowLjAsIkJvcmRlclN0eWxlIjp7IiRpZCI6IjM1NzQiLCJMaW5lQ29sb3IiOm51bGwsIkxpbmVXZWlnaHQiOjAuMCwiTGluZVR5cGUiOjAsIlBhcmVudFN0eWxlIjpudWxsfSwiUGFyZW50U3R5bGUiOm51bGx9LCJIb3Jpem9udGFsQ29ubmVjdG9yU3R5bGUiOnsiJGlkIjoiMzU3NSIsIkxpbmVDb2xvciI6eyIkaWQiOiIzNTc2IiwiJHR5cGUiOiJOTFJFLkNvbW1vbi5Eb20uU29saWRDb2xvckJydXNoLCBOTFJFLkNvbW1vbiIsIkNvbG9yIjp7IiRpZCI6IjM1NzciLCJBIjoyNTUsIlIiOjAsIkciOjAsIkIiOjB9fSwiTGluZVdlaWdodCI6MC4wLCJMaW5lVHlwZSI6MCwiUGFyZW50U3R5bGUiOm51bGx9LCJWZXJ0aWNhbENvbm5lY3RvclN0eWxlIjp7IiRpZCI6IjM1NzgiLCJMaW5lQ29sb3IiOnsiJGlkIjoiMzU3OSIsIiR0eXBlIjoiTkxSRS5Db21tb24uRG9tLlNvbGlkQ29sb3JCcnVzaCwgTkxSRS5Db21tb24iLCJDb2xvciI6eyIkaWQiOiIzNTgwIiwiQSI6MjU1LCJSIjowLCJHIjowLCJCIjowfX0sIkxpbmVXZWlnaHQiOjAuMCwiTGluZVR5cGUiOjAsIlBhcmVudFN0eWxlIjpudWxsfSwiTWFyZ2luIjpudWxsLCJTdGFydERhdGVQb3NpdGlvbiI6MywiRW5kRGF0ZVBvc2l0aW9uIjozLCJEYXRlSXNWaXNpYmxlIjp0cnVlLCJUaXRsZVBvc2l0aW9uIjo0LCJEdXJhdGlvblBvc2l0aW9uIjo2LCJQZXJjZW50YWdlQ29tcGxldGVkUG9zaXRpb24iOjIsIlZhcmlhbmNlUG9zaXRpb24iOjYsIlNwYWNpbmciOjMsIklzQmVsb3dUaW1lYmFuZCI6dHJ1ZSwiUGVyY2VudGFnZUNvbXBsZXRlU2hhcGVPcGFjaXR5IjozNSwiQmFzZWxpbmVTdHlsZSI6eyIkaWQiOiIzNTgxIiwiU2hhcGVTdHlsZSI6eyIkaWQiOiIzNTgyIiwiTWFyZ2luIjp7IiRpZCI6IjM1ODMiLCJUb3AiOjAuMCwiTGVmdCI6MC4wLCJSaWdodCI6MC4wLCJCb3R0b20iOjAuMH0sIlBhZGRpbmciOnsiJGlkIjoiMzU4NCIsIlRvcCI6MC4wLCJMZWZ0IjowLjAsIlJpZ2h0IjowLjAsIkJvdHRvbSI6MC4wfSwiQmFja2dyb3VuZCI6eyIkaWQiOiIzNTg1IiwiQ29sb3IiOnsiJGlkIjoiMzU4NiIsIkEiOjE1MywiUiI6MCwiRyI6MCwiQiI6MH19LCJJc1Zpc2libGUiOnRydWUsIldpZHRoIjowLjAsIkhlaWdodCI6MC4wLCJCb3JkZXJTdHlsZSI6bnVsbCwiUGFyZW50U3R5bGUiOm51bGx9LCJNYXJnaW4iOnsiJGlkIjoiMzU4NyIsIlRvcCI6MC4wLCJMZWZ0IjowLjAsIlJpZ2h0IjowLjAsIkJvdHRvbSI6MC4wfSwiUGFkZGluZyI6eyIkaWQiOiIzNTg4IiwiVG9wIjowLjAsIkxlZnQiOjAuMCwiUmlnaHQiOjAuMCwiQm90dG9tIjowLjB9LCJCYWNrZ3JvdW5kIjpudWxsLCJJc1Zpc2libGUiOnRydWUsIldpZHRoIjowLjAsIkhlaWdodCI6MC4wLCJCb3JkZXJTdHlsZSI6bnVsbCwiUGFyZW50U3R5bGUiOm51bGx9LCJTaGFwZVN0eWxlIjp7IiRpZCI6IjM1ODkiLCJNYXJnaW4iOnsiJGlkIjoiMzU5MCIsIlRvcCI6MC4wLCJMZWZ0Ijo0LjAsIlJpZ2h0Ijo0LjAsIkJvdHRvbSI6MC4wfSwiUGFkZGluZyI6eyIkaWQiOiIzNTkxIiwiVG9wIjowLjAsIkxlZnQiOjAuMCwiUmlnaHQiOjAuMCwiQm90dG9tIjowLjB9LCJCYWNrZ3JvdW5kIjp7IiRpZCI6IjM1OTIiLCJDb2xvciI6eyIkaWQiOiIzNTkzIiwiQSI6MjU1LCJSIjozMSwiRyI6NzMsIkIiOjEyNX19LCJJc1Zpc2libGUiOnRydWUsIldpZHRoIjowLjAsIkhlaWdodCI6MTAuMCwiQm9yZGVyU3R5bGUiOnsiJGlkIjoiMzU5NCIsIkxpbmVDb2xvciI6eyIkaWQiOiIzNTk1IiwiJHR5cGUiOiJOTFJFLkNvbW1vbi5Eb20uU29saWRDb2xvckJydXNoLCBOTFJFLkNvbW1vbiIsIkNvbG9yIjp7IiRpZCI6IjM1OTYiLCJBIjoyNTUsIlIiOjIzNCwiRyI6MjIsIkIiOjMwfX0sIkxpbmVXZWlnaHQiOjAuMCwiTGluZVR5cGUiOjAsIlBhcmVudFN0eWxlIjpudWxsfSwiUGFyZW50U3R5bGUiOm51bGx9LCJUaXRsZVN0eWxlIjp7IiRpZCI6IjM1OTciLCJGb250U2V0dGluZ3MiOnsiJGlkIjoiMzU5OCIsIkZvbnRTaXplIjoxMSwiRm9udE5hbWUiOiJDYWxpYnJpIiwiSXNCb2xkIjpmYWxzZSwiSXNJdGFsaWMiOmZhbHNlLCJJc1VuZGVybGluZWQiOmZhbHNlLCJQYXJlbnRTdHlsZSI6bnVsbH0sIkF1dG9TaXplIjowLCJGb3JlZ3JvdW5kIjp7IiRpZCI6IjM1OTkiLCJDb2xvciI6eyIkaWQiOiIzNjAwIiwiQSI6MjU1LCJSIjowLCJHIjowLCJCIjowfX0sIk1heFdpZHRoIjo3MjAuMCwiTWF4SGVpZ2h0IjoiSW5maW5pdHkiLCJTbWFydEZvcmVncm91bmRJc0FjdGl2ZSI6ZmFsc2UsIkhvcml6b250YWxBbGlnbm1lbnQiOjAsIlZlcnRpY2FsQWxpZ25tZW50IjoxLCJTbWFydEZvcmVncm91bmQiOm51bGwsIkJhY2tncm91bmRGaWxsVHlwZSI6MCwiTWFyZ2luIjp7IiRpZCI6IjM2MDEiLCJUb3AiOjAuMCwiTGVmdCI6MC4wLCJSaWdodCI6MC4wLCJCb3R0b20iOjAuMH0sIlBhZGRpbmciOnsiJGlkIjoiMzYwMiIsIlRvcCI6MC4wLCJMZWZ0IjowLjAsIlJpZ2h0IjowLjAsIkJvdHRvbSI6MC4wfSwiQmFja2dyb3VuZCI6eyIkaWQiOiIzNjAzIiwiQ29sb3IiOnsiJGlkIjoiMzYwNCIsIkEiOjAsIlIiOjI1NSwiRyI6MjU1LCJCIjoyNTV9fSwiSXNWaXNpYmxlIjp0cnVlLCJXaWR0aCI6MC4wLCJIZWlnaHQiOjAuMCwiQm9yZGVyU3R5bGUiOnsiJGlkIjoiMzYwNSIsIkxpbmVDb2xvciI6bnVsbCwiTGluZVdlaWdodCI6MC4wLCJMaW5lVHlwZSI6MCwiUGFyZW50U3R5bGUiOm51bGx9LCJQYXJlbnRTdHlsZSI6bnVsbH0sIkRhdGVTdHlsZSI6eyIkaWQiOiIzNjA2IiwiRm9udFNldHRpbmdzIjp7IiRpZCI6IjM2MDciLCJGb250U2l6ZSI6MTAsIkZvbnROYW1lIjoiQ2FsaWJyaSIsIklzQm9sZCI6ZmFsc2UsIklzSXRhbGljIjpmYWxzZSwiSXNVbmRlcmxpbmVkIjpmYWxzZSwiUGFyZW50U3R5bGUiOm51bGx9LCJBdXRvU2l6ZSI6MCwiRm9yZWdyb3VuZCI6eyIkaWQiOiIzNjA4IiwiQ29sb3IiOnsiJGlkIjoiMzYwOSIsIkEiOjI1NSwiUiI6MTQsIkciOjQwLCJCIjo2NX19LCJNYXhXaWR0aCI6MjAwLjAsIk1heEhlaWdodCI6IkluZmluaXR5IiwiU21hcnRGb3JlZ3JvdW5kSXNBY3RpdmUiOmZhbHNlLCJIb3Jpem9udGFsQWxpZ25tZW50IjoyLCJWZXJ0aWNhbEFsaWdubWVudCI6MSwiU21hcnRGb3JlZ3JvdW5kIjpudWxsLCJCYWNrZ3JvdW5kRmlsbFR5cGUiOjAsIk1hcmdpbiI6eyIkaWQiOiIzNjEwIiwiVG9wIjowLjAsIkxlZnQiOjAuMCwiUmlnaHQiOjAuMCwiQm90dG9tIjowLjB9LCJQYWRkaW5nIjp7IiRpZCI6IjM2MTEiLCJUb3AiOjAuMCwiTGVmdCI6MC4wLCJSaWdodCI6MC4wLCJCb3R0b20iOjAuMH0sIkJhY2tncm91bmQiOnsiJGlkIjoiMzYxMiIsIkNvbG9yIjp7IiRpZCI6IjM2MTMiLCJBIjowLCJSIjoyNTUsIkciOjI1NSwiQiI6MjU1fX0sIklzVmlzaWJsZSI6dHJ1ZSwiV2lkdGgiOjAuMCwiSGVpZ2h0IjowLjAsIkJvcmRlclN0eWxlIjp7IiRpZCI6IjM2MTQiLCJMaW5lQ29sb3IiOm51bGwsIkxpbmVXZWlnaHQiOjAuMCwiTGluZVR5cGUiOjAsIlBhcmVudFN0eWxlIjpudWxsfSwiUGFyZW50U3R5bGUiOm51bGx9LCJEYXRlRm9ybWF0Ijp7IiRpZCI6IjM2MTUiLCJGb3JtYXRTdHJpbmciOiJNTU0geXl5eSIsIlNlcGFyYXRvciI6Ii8iLCJVc2VJbnRlcm5hdGlvbmFsRGF0ZUZvcm1hdCI6ZmFsc2UsIkRhdGVJc1Zpc2libGUiOnRydWUsIlRpbWVJc1Zpc2libGUiOmZhbHNlLCJIb3VyRGlnaXRzIjoxLCJBbVBtRGVzaWduYXRvciI6MiwiVHJpbTAwTWludXRlcyI6ZmFsc2UsIkxhc3RLbm93blZpc2liaWxpdHlTdGF0ZSI6bnVsbH0sIldlZWtOdW1iZXJpbmciOnsiJGlkIjoiMzYxNiIsIkZvcm1hdCI6MCwiSXNWaXNpYmxlIjpmYWxzZSwiTGFzdEtub3duVmlzaWJpbGl0eVN0YXRlIjpmYWxzZX0sIklzVmlzaWJsZSI6dHJ1ZSwiVmFyaWFuY2VTdHlsZSI6eyIkaWQiOiIzNjE3IiwiVGV4dFN0eWxlIjp7IiRpZCI6IjM2MTgiLCJGb250U2V0dGluZ3MiOnsiJGlkIjoiMzYxOSIsIkZvbnRTaXplIjoxMSwiRm9udE5hbWUiOiJDYWxpYnJpIiwiSXNCb2xkIjpmYWxzZSwiSXNJdGFsaWMiOmZhbHNlLCJJc1VuZGVybGluZWQiOmZhbHNlLCJQYXJlbnRTdHlsZSI6bnVsbH0sIkF1dG9TaXplIjowLCJGb3JlZ3JvdW5kIjp7IiRpZCI6IjM2MjAiLCJDb2xvciI6eyIkaWQiOiIzNjIx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M2MjIiLCJUb3AiOjAuMCwiTGVmdCI6MC4wLCJSaWdodCI6MC4wLCJCb3R0b20iOjAuMH0sIlBhZGRpbmciOnsiJGlkIjoiMzYyMyIsIlRvcCI6MC4wLCJMZWZ0IjowLjAsIlJpZ2h0IjowLjAsIkJvdHRvbSI6MC4wfSwiQmFja2dyb3VuZCI6eyIkaWQiOiIzNjI0IiwiQ29sb3IiOnsiJGlkIjoiMzYyNSIsIkEiOjAsIlIiOjAsIkciOjAsIkIiOjB9fSwiSXNWaXNpYmxlIjp0cnVlLCJXaWR0aCI6MC4wLCJIZWlnaHQiOjAuMCwiQm9yZGVyU3R5bGUiOnsiJGlkIjoiMzYyNiIsIkxpbmVDb2xvciI6bnVsbCwiTGluZVdlaWdodCI6MC4wLCJMaW5lVHlwZSI6MCwiUGFyZW50U3R5bGUiOm51bGx9LCJQYXJlbnRTdHlsZSI6bnVsbH0sIlBhcmVudFN0eWxlIjpudWxsfSwiUGFyZW50U3R5bGUiOm51bGx9LCJJbmRleCI6MzcsIlNtYXJ0RHVyYXRpb25BY3RpdmF0ZWQiOmZhbHNlLCJEYXRlRm9ybWF0Ijp7IiRyZWYiOiIzNjE1In0sIldlZWtOdW1iZXJpbmciOnsiJGlkIjoiMzYyNyIsIkZvcm1hdCI6MCwiSXNWaXNpYmxlIjpmYWxzZSwiTGFzdEtub3duVmlzaWJpbGl0eVN0YXRlIjpmYWxzZX0sIkJhc2VsaW5lRGF0YSI6eyIkaWQiOiIzNjI4IiwiU3RhcnREYXRlIjoiMjAyNi0wNi0yNFQwMDowMDowMCIsIkVuZERhdGUiOiIyMDI2LTA5LTI1VDIzOjU5OjAwIn0sIklkIjoiODlkYTIyMjktNGI0OS00OGJlLWFiZTUtMTM1YjRkYzM0ZjdhIiwiSW1wb3J0SWQiOm51bGwsIlRpdGxlIjoiQW5hbHl6ZXIgMXN0IHNlZ21lbnQ6IEluc3RhbGxhdGlvbiBwcmVwYXJhdGlvbiBwaGFzZSAoUFNJKSIsIk5vdGUiOm51bGwsIkh5cGVybGluayI6eyIkaWQiOiIzNjI5IiwiQWRkcmVzcyI6IiIsIlN1YkFkZHJlc3MiOiIifSwiSXNDaGFuZ2VkIjpmYWxzZSwiSXNOZXciOmZhbHNlfX1dLCJfbWlsZXN0b25lcyI6W10sIklkIjoiMDAwMDAwMDAtMDAwMC0wMDAwLTAwMDAtMDAwMDAwMDAwMDAwIiwiSXNTaW5nbGVJdGVtUm93Ijp0cnVlfSx7IiRpZCI6IjM2MzAiLCJfdGFza3MiOltdLCJfbWlsZXN0b25lcyI6W3siJGlkIjoiMzYzMSIsIklkIjoiZjZkOTE5NDItNDNmNS00ZTdkLTkzMzUtMTVmOTU0MDY3NGI0IiwiSW5kZXgiOjM4LCJHcm91cElkIjpudWxsLCJUaXRsZSI6IkJhY2sgaW50byBDUDIgd2l0aCAyMCBkYXlzIG9mIGZsb2F0IiwiRGF0ZVRpbWUiOiIyMDI2LTA5LTI1VDIzOjU5OjAwIiwiUGVyY2VudGFnZUNvbXBsZXRlIjpudWxsLCJOb3RlIjpudWxsLCJTdHlsZSI6eyIkaWQiOiIzNjMyIiwiVGl0bGVQb3NpdGlvbiI6IkxlZnQiLCJEYXRlUG9zaXRpb24iOiJSaWdodCIsIlZhcmlhbmNlUG9zaXRpb24iOiJSaWdodCIsIlNoYXBlVHlwZSI6MSwiU2hhcGVTaXplIjowLCJTcGFjaW5nIjo1LCJTaGFwZVN0eWxlIjp7IiRpZCI6IjM2MzMiLCJNYXJnaW4iOnsiJGlkIjoiMzYzNCIsIlRvcCI6MC4wLCJMZWZ0IjowLjAsIlJpZ2h0IjowLjAsIkJvdHRvbSI6MC4wfSwiUGFkZGluZyI6eyIkaWQiOiIzNjM1IiwiVG9wIjowLjAsIkxlZnQiOjAuMCwiUmlnaHQiOjAuMCwiQm90dG9tIjowLjB9LCJCYWNrZ3JvdW5kIjp7IiRpZCI6IjM2MzYiLCJDb2xvciI6eyIkaWQiOiIzNjM3IiwiQSI6MjU1LCJSIjozMSwiRyI6NzMsIkIiOjEyNX19LCJJc1Zpc2libGUiOnRydWUsIldpZHRoIjoxMi4wLCJIZWlnaHQiOjE0LjAsIkJvcmRlclN0eWxlIjp7IiRpZCI6IjM2MzgiLCJMaW5lQ29sb3IiOnsiJGlkIjoiMzYzOSIsIiR0eXBlIjoiTkxSRS5Db21tb24uRG9tLlNvbGlkQ29sb3JCcnVzaCwgTkxSRS5Db21tb24iLCJDb2xvciI6eyIkaWQiOiIzNjQwIiwiQSI6MjU1LCJSIjoyMzQsIkciOjIyLCJCIjozMH19LCJMaW5lV2VpZ2h0IjowLjAsIkxpbmVUeXBlIjowLCJQYXJlbnRTdHlsZSI6bnVsbH0sIlBhcmVudFN0eWxlIjpudWxsfSwiVGl0bGVTdHlsZSI6eyIkaWQiOiIzNjQxIiwiRm9udFNldHRpbmdzIjp7IiRpZCI6IjM2NDIiLCJGb250U2l6ZSI6MTEsIkZvbnROYW1lIjoiQ2FsaWJyaSIsIklzQm9sZCI6ZmFsc2UsIklzSXRhbGljIjpmYWxzZSwiSXNVbmRlcmxpbmVkIjpmYWxzZSwiUGFyZW50U3R5bGUiOm51bGx9LCJBdXRvU2l6ZSI6MCwiRm9yZWdyb3VuZCI6eyIkaWQiOiIzNjQzIiwiQ29sb3IiOnsiJGlkIjoiMzY0NCIsIkEiOjI1NSwiUiI6MCwiRyI6MCwiQiI6MH19LCJNYXhXaWR0aCI6MjAwLjAsIk1heEhlaWdodCI6IkluZmluaXR5IiwiU21hcnRGb3JlZ3JvdW5kSXNBY3RpdmUiOmZhbHNlLCJIb3Jpem9udGFsQWxpZ25tZW50IjoyLCJWZXJ0aWNhbEFsaWdubWVudCI6MSwiU21hcnRGb3JlZ3JvdW5kIjpudWxsLCJCYWNrZ3JvdW5kRmlsbFR5cGUiOjAsIk1hcmdpbiI6eyIkaWQiOiIzNjQ1IiwiVG9wIjowLjAsIkxlZnQiOjAuMCwiUmlnaHQiOjAuMCwiQm90dG9tIjowLjB9LCJQYWRkaW5nIjp7IiRpZCI6IjM2NDYiLCJUb3AiOjAuMCwiTGVmdCI6MC4wLCJSaWdodCI6MC4wLCJCb3R0b20iOjAuMH0sIkJhY2tncm91bmQiOnsiJGlkIjoiMzY0NyIsIkNvbG9yIjp7IiRpZCI6IjM2NDgiLCJBIjowLCJSIjoyNTUsIkciOjI1NSwiQiI6MjU1fX0sIklzVmlzaWJsZSI6dHJ1ZSwiV2lkdGgiOjAuMCwiSGVpZ2h0IjowLjAsIkJvcmRlclN0eWxlIjp7IiRpZCI6IjM2NDkiLCJMaW5lQ29sb3IiOm51bGwsIkxpbmVXZWlnaHQiOjAuMCwiTGluZVR5cGUiOjAsIlBhcmVudFN0eWxlIjpudWxsfSwiUGFyZW50U3R5bGUiOm51bGx9LCJEYXRlU3R5bGUiOnsiJGlkIjoiMzY1MCIsIkZvbnRTZXR0aW5ncyI6eyIkaWQiOiIzNjUxIiwiRm9udFNpemUiOjEwLCJGb250TmFtZSI6IkNhbGlicmkiLCJJc0JvbGQiOmZhbHNlLCJJc0l0YWxpYyI6ZmFsc2UsIklzVW5kZXJsaW5lZCI6ZmFsc2UsIlBhcmVudFN0eWxlIjpudWxsfSwiQXV0b1NpemUiOjAsIkZvcmVncm91bmQiOnsiJGlkIjoiMzY1MiIsIkNvbG9yIjp7IiRpZCI6IjM2NTMiLCJBIjoyNTUsIlIiOjE0LCJHIjo0MCwiQiI6NjV9fSwiTWF4V2lkdGgiOjIwMC4wLCJNYXhIZWlnaHQiOiJJbmZpbml0eSIsIlNtYXJ0Rm9yZWdyb3VuZElzQWN0aXZlIjpmYWxzZSwiSG9yaXpvbnRhbEFsaWdubWVudCI6MCwiVmVydGljYWxBbGlnbm1lbnQiOjEsIlNtYXJ0Rm9yZWdyb3VuZCI6bnVsbCwiQmFja2dyb3VuZEZpbGxUeXBlIjowLCJNYXJnaW4iOnsiJGlkIjoiMzY1NCIsIlRvcCI6MC4wLCJMZWZ0IjowLjAsIlJpZ2h0IjowLjAsIkJvdHRvbSI6MC4wfSwiUGFkZGluZyI6eyIkaWQiOiIzNjU1IiwiVG9wIjowLjAsIkxlZnQiOjAuMCwiUmlnaHQiOjAuMCwiQm90dG9tIjowLjB9LCJCYWNrZ3JvdW5kIjp7IiRpZCI6IjM2NTYiLCJDb2xvciI6eyIkaWQiOiIzNjU3IiwiQSI6MCwiUiI6MjU1LCJHIjoyNTUsIkIiOjI1NX19LCJJc1Zpc2libGUiOnRydWUsIldpZHRoIjowLjAsIkhlaWdodCI6MC4wLCJCb3JkZXJTdHlsZSI6eyIkaWQiOiIzNjU4IiwiTGluZUNvbG9yIjpudWxsLCJMaW5lV2VpZ2h0IjowLjAsIkxpbmVUeXBlIjowLCJQYXJlbnRTdHlsZSI6bnVsbH0sIlBhcmVudFN0eWxlIjpudWxsfSwiRGF0ZUZvcm1hdCI6eyIkaWQiOiIzNjU5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M2NjAiLCJGb3JtYXQiOjAsIklzVmlzaWJsZSI6ZmFsc2UsIkxhc3RLbm93blZpc2liaWxpdHlTdGF0ZSI6ZmFsc2V9LCJJc1Zpc2libGUiOnRydWUsIlZhcmlhbmNlU3R5bGUiOnsiJGlkIjoiMzY2MSIsIlRleHRTdHlsZSI6eyIkaWQiOiIzNjYyIiwiRm9udFNldHRpbmdzIjp7IiRpZCI6IjM2NjMiLCJGb250U2l6ZSI6MTEsIkZvbnROYW1lIjoiQ2FsaWJyaSIsIklzQm9sZCI6ZmFsc2UsIklzSXRhbGljIjpmYWxzZSwiSXNVbmRlcmxpbmVkIjpmYWxzZSwiUGFyZW50U3R5bGUiOm51bGx9LCJBdXRvU2l6ZSI6MCwiRm9yZWdyb3VuZCI6eyIkaWQiOiIzNjY0IiwiQ29sb3IiOnsiJGlkIjoiMzY2NSIsIkEiOjI1NSwiUiI6MCwiRyI6MCwiQiI6MH19LCJNYXhXaWR0aCI6MjAwLjAsIk1heEhlaWdodCI6IkluZmluaXR5IiwiU21hcnRGb3JlZ3JvdW5kSXNBY3RpdmUiOmZhbHNlLCJIb3Jpem9udGFsQWxpZ25tZW50IjoxLCJWZXJ0aWNhbEFsaWdubWVudCI6MSwiU21hcnRGb3JlZ3JvdW5kIjpudWxsLCJCYWNrZ3JvdW5kRmlsbFR5cGUiOjAsIk1hcmdpbiI6eyIkaWQiOiIzNjY2IiwiVG9wIjowLjAsIkxlZnQiOjAuMCwiUmlnaHQiOjAuMCwiQm90dG9tIjowLjB9LCJQYWRkaW5nIjp7IiRpZCI6IjM2NjciLCJUb3AiOjAuMCwiTGVmdCI6MC4wLCJSaWdodCI6MC4wLCJCb3R0b20iOjAuMH0sIkJhY2tncm91bmQiOnsiJGlkIjoiMzY2OCIsIkNvbG9yIjp7IiRpZCI6IjM2NjkiLCJBIjowLCJSIjowLCJHIjowLCJCIjowfX0sIklzVmlzaWJsZSI6dHJ1ZSwiV2lkdGgiOjAuMCwiSGVpZ2h0IjowLjAsIkJvcmRlclN0eWxlIjp7IiRpZCI6IjM2NzAiLCJMaW5lQ29sb3IiOm51bGwsIkxpbmVXZWlnaHQiOjAuMCwiTGluZVR5cGUiOjAsIlBhcmVudFN0eWxlIjpudWxsfSwiUGFyZW50U3R5bGUiOm51bGx9LCJQYXJlbnRTdHlsZSI6bnVsbH0sIlBhcmVudFN0eWxlIjpudWxsfSwiSHlwZXJsaW5rIjpudWxsLCJCYXNlbGluZURhdGEiOnsiJGlkIjoiMzY3MSIsIkRhdGUiOiIyMDI2LTA5LTI1VDIzOjU5OjAwIn0sIkltcG9ydElkIjoiIn1dLCJJZCI6IjAwMDAwMDAwLTAwMDAtMDAwMC0wMDAwLTAwMDAwMDAwMDAwMCIsIklzU2luZ2xlSXRlbVJvdyI6dHJ1ZX1dLCJJbmRleCI6MzUsIklkIjoiOWY0ZmRiYjAtYjNlYS00OGNiLTkyNTgtN2YwYzFiYWZlMWY4IiwiSGVhZGVyVGV4dCI6bnVsbCwiSXNEZWZhdWx0Ijp0cnVlLCJTdHlsZSI6eyIkaWQiOiIzNjcyIiwiSGVhZGVyU3R5bGUiOnsiJGlkIjoiMzY3MyIsIlRleHRTdHlsZSI6eyIkaWQiOiIzNjc0IiwiRm9udFNldHRpbmdzIjp7IiRpZCI6IjM2NzUiLCJGb250U2l6ZSI6MTEsIkZvbnROYW1lIjoiQ2FsaWJyaSIsIklzQm9sZCI6ZmFsc2UsIklzSXRhbGljIjpmYWxzZSwiSXNVbmRlcmxpbmVkIjpmYWxzZSwiUGFyZW50U3R5bGUiOm51bGx9LCJBdXRvU2l6ZSI6MiwiRm9yZWdyb3VuZCI6eyIkaWQiOiIzNjc2IiwiQ29sb3IiOnsiJGlkIjoiMzY3NyIsIkEiOjI1NSwiUiI6MCwiRyI6MCwiQiI6MH19LCJNYXhXaWR0aCI6IkluZmluaXR5IiwiTWF4SGVpZ2h0IjoiSW5maW5pdHkiLCJTbWFydEZvcmVncm91bmRJc0FjdGl2ZSI6ZmFsc2UsIkhvcml6b250YWxBbGlnbm1lbnQiOjAsIlZlcnRpY2FsQWxpZ25tZW50IjowLCJTbWFydEZvcmVncm91bmQiOm51bGwsIkJhY2tncm91bmRGaWxsVHlwZSI6MCwiTWFyZ2luIjp7IiRpZCI6IjM2NzgiLCJUb3AiOjAuMCwiTGVmdCI6MC4wLCJSaWdodCI6MC4wLCJCb3R0b20iOjAuMH0sIlBhZGRpbmciOnsiJGlkIjoiMzY3OSIsIlRvcCI6MC4wLCJMZWZ0IjowLjAsIlJpZ2h0IjowLjAsIkJvdHRvbSI6MC4wfSwiQmFja2dyb3VuZCI6eyIkaWQiOiIzNjgwIiwiQ29sb3IiOnsiJGlkIjoiMzY4MSIsIkEiOjI1NSwiUiI6MCwiRyI6MCwiQiI6MH19LCJJc1Zpc2libGUiOnRydWUsIldpZHRoIjowLjAsIkhlaWdodCI6MC4wLCJCb3JkZXJTdHlsZSI6bnVsbCwiUGFyZW50U3R5bGUiOm51bGx9LCJSZWN0YW5nbGVTdHlsZSI6eyIkaWQiOiIzNjgyIiwiTWFyZ2luIjp7IiRpZCI6IjM2ODMiLCJUb3AiOjAuMCwiTGVmdCI6MC4wLCJSaWdodCI6MC4wLCJCb3R0b20iOjAuMH0sIlBhZGRpbmciOnsiJGlkIjoiMzY4NCIsIlRvcCI6MC4wLCJMZWZ0IjowLjAsIlJpZ2h0IjowLjAsIkJvdHRvbSI6MC4wfSwiQmFja2dyb3VuZCI6eyIkaWQiOiIzNjg1IiwiQ29sb3IiOnsiJGlkIjoiMzY4NiIsIkEiOjYzLCJSIjoyMSwiRyI6OTYsIkIiOjEzMH19LCJJc1Zpc2libGUiOnRydWUsIldpZHRoIjowLjAsIkhlaWdodCI6MC4wLCJCb3JkZXJTdHlsZSI6eyIkaWQiOiIzNjg3IiwiTGluZUNvbG9yIjp7IiRpZCI6IjM2ODgiLCIkdHlwZSI6Ik5MUkUuQ29tbW9uLkRvbS5Tb2xpZENvbG9yQnJ1c2gsIE5MUkUuQ29tbW9uIiwiQ29sb3IiOnsiJGlkIjoiMzY4OSIsIkEiOjI1NSwiUiI6MjU1LCJHIjowLCJCIjowfX0sIkxpbmVXZWlnaHQiOjAuMCwiTGluZVR5cGUiOjAsIlBhcmVudFN0eWxlIjpudWxsfSwiUGFyZW50U3R5bGUiOm51bGx9LCJNYXJnaW4iOnsiJGlkIjoiMzY5MCIsIlRvcCI6MC4wLCJMZWZ0IjowLjAsIlJpZ2h0IjowLjAsIkJvdHRvbSI6MC4wfSwiUGFkZGluZyI6eyIkaWQiOiIzNjkxIiwiVG9wIjowLjAsIkxlZnQiOjAuMCwiUmlnaHQiOjAuMCwiQm90dG9tIjowLjB9LCJCYWNrZ3JvdW5kIjpudWxsLCJJc1Zpc2libGUiOnRydWUsIldpZHRoIjowLjAsIkhlaWdodCI6MC4wLCJCb3JkZXJTdHlsZSI6bnVsbCwiUGFyZW50U3R5bGUiOm51bGx9LCJCYWNrZ3JvdW5kU3R5bGUiOnsiJGlkIjoiMzY5MiIsIk1hcmdpbiI6eyIkaWQiOiIzNjkzIiwiVG9wIjowLjAsIkxlZnQiOjAuMCwiUmlnaHQiOjAuMCwiQm90dG9tIjowLjB9LCJQYWRkaW5nIjp7IiRpZCI6IjM2OTQiLCJUb3AiOjAuMCwiTGVmdCI6MC4wLCJSaWdodCI6MC4wLCJCb3R0b20iOjAuMH0sIkJhY2tncm91bmQiOnsiJGlkIjoiMzY5NSIsIkNvbG9yIjp7IiRpZCI6IjM2OTYiLCJBIjo1MSwiUiI6MjAwLCJHIjoyMDAsIkIiOjIwMH19LCJJc1Zpc2libGUiOnRydWUsIldpZHRoIjowLjAsIkhlaWdodCI6MC4wLCJCb3JkZXJTdHlsZSI6eyIkaWQiOiIzNjk3IiwiTGluZUNvbG9yIjp7IiRpZCI6IjM2OTgiLCIkdHlwZSI6Ik5MUkUuQ29tbW9uLkRvbS5Tb2xpZENvbG9yQnJ1c2gsIE5MUkUuQ29tbW9uIiwiQ29sb3IiOnsiJGlkIjoiMzY5OSIsIkEiOjI1NSwiUiI6MjM0LCJHIjoyMiwiQiI6MzB9fSwiTGluZVdlaWdodCI6MC4wLCJMaW5lVHlwZSI6MCwiUGFyZW50U3R5bGUiOm51bGx9LCJQYXJlbnRTdHlsZSI6bnVsbH0sIk1hcmdpbiI6eyIkaWQiOiIzNzAwIiwiVG9wIjowLjAsIkxlZnQiOjAuMCwiUmlnaHQiOjAuMCwiQm90dG9tIjowLjB9LCJQYWRkaW5nIjp7IiRpZCI6IjM3MDEiLCJUb3AiOjAuMCwiTGVmdCI6MC4wLCJSaWdodCI6MC4wLCJCb3R0b20iOjAuMH0sIklzVmlzaWJsZSI6dHJ1ZSwiV2lkdGgiOjAuMCwiSGVpZ2h0IjowLjAsIkJvcmRlclN0eWxlIjp7IiRpZCI6IjM3MDIiLCJMaW5lQ29sb3IiOm51bGwsIkxpbmVXZWlnaHQiOjAuMCwiTGluZVR5cGUiOjAsIlBhcmVudFN0eWxlIjpudWxsfSwiUGFyZW50U3R5bGUiOm51bGx9fV0sIklkIjoiMzE4YzhlYjMtZDQwOS00MzM4LWIwMzgtMTJlNTViM2QyNGUzIiwiSW5kZXgiOjM1LCJIZWFkZXJUZXh0IjoiTm8uIDMgLSBDcml0aWNhbCBQYXRoIFxyKDIzIGRheXMgVEYpIiwiU3R5bGUiOnsiJGlkIjoiMzcwMyIsIlN0eWxlSWQiOiIzMzJjZmIxMy1iNDAxLTRlYzMtYjY1NS03Mzk2OGQwNGQ3NDkiLCJIZWFkZXJTdHlsZSI6eyIkaWQiOiIzNzA0IiwiVGV4dElzVmVydGljYWwiOmZhbHNlLCJUZXh0U3R5bGUiOnsiJGlkIjoiMzcwNSIsIkZvbnRTZXR0aW5ncyI6eyIkaWQiOiIzNzA2IiwiRm9udFNpemUiOjExLCJGb250TmFtZSI6IkNhbGlicmkiLCJJc0JvbGQiOmZhbHNlLCJJc0l0YWxpYyI6ZmFsc2UsIklzVW5kZXJsaW5lZCI6ZmFsc2UsIlBhcmVudFN0eWxlIjpudWxsfSwiQXV0b1NpemUiOjIsIkZvcmVncm91bmQiOnsiJGlkIjoiMzcwNyIsIkNvbG9yIjp7IiRpZCI6IjM3MDgiLCJBIjoyNTUsIlIiOjI1NSwiRyI6MjU1LCJCIjoyNTV9fSwiTWF4V2lkdGgiOiJJbmZpbml0eSIsIk1heEhlaWdodCI6IkluZmluaXR5IiwiU21hcnRGb3JlZ3JvdW5kSXNBY3RpdmUiOmZhbHNlLCJIb3Jpem9udGFsQWxpZ25tZW50IjowLCJWZXJ0aWNhbEFsaWdubWVudCI6MCwiU21hcnRGb3JlZ3JvdW5kIjpudWxsLCJCYWNrZ3JvdW5kRmlsbFR5cGUiOjAsIk1hcmdpbiI6eyIkaWQiOiIzNzA5IiwiVG9wIjowLjAsIkxlZnQiOjAuMCwiUmlnaHQiOjAuMCwiQm90dG9tIjowLjB9LCJQYWRkaW5nIjp7IiRpZCI6IjM3MTAiLCJUb3AiOjAuMCwiTGVmdCI6MC4wLCJSaWdodCI6MC4wLCJCb3R0b20iOjAuMH0sIkJhY2tncm91bmQiOnsiJGlkIjoiMzcxMSIsIkNvbG9yIjp7IiRpZCI6IjM3MTIiLCJBIjoyNTUsIlIiOjI1NSwiRyI6MjU1LCJCIjoyNTV9fSwiSXNWaXNpYmxlIjp0cnVlLCJXaWR0aCI6MC4wLCJIZWlnaHQiOjAuMCwiQm9yZGVyU3R5bGUiOm51bGwsIlBhcmVudFN0eWxlIjpudWxsfSwiUmVjdGFuZ2xlU3R5bGUiOnsiJGlkIjoiMzcxMyIsIk1hcmdpbiI6eyIkaWQiOiIzNzE0IiwiVG9wIjowLjAsIkxlZnQiOjAuMCwiUmlnaHQiOjAuMCwiQm90dG9tIjowLjB9LCJQYWRkaW5nIjp7IiRpZCI6IjM3MTUiLCJUb3AiOjAuMCwiTGVmdCI6MC4wLCJSaWdodCI6MC4wLCJCb3R0b20iOjAuMH0sIkJhY2tncm91bmQiOnsiJGlkIjoiMzcxNiIsIkNvbG9yIjp7IiRpZCI6IjM3MTciLCJBIjoyNTUsIlIiOjIxLCJHIjo5NiwiQiI6MTMwfX0sIklzVmlzaWJsZSI6dHJ1ZSwiV2lkdGgiOjAuMCwiSGVpZ2h0IjowLjAsIkJvcmRlclN0eWxlIjp7IiRpZCI6IjM3MTgiLCJMaW5lQ29sb3IiOnsiJGlkIjoiMzcxOSIsIiR0eXBlIjoiTkxSRS5Db21tb24uRG9tLlNvbGlkQ29sb3JCcnVzaCwgTkxSRS5Db21tb24iLCJDb2xvciI6eyIkaWQiOiIzNzIwIiwiQSI6MjU1LCJSIjoyNTUsIkciOjI1NSwiQiI6MjU1fX0sIkxpbmVXZWlnaHQiOjAuMCwiTGluZVR5cGUiOjAsIlBhcmVudFN0eWxlIjpudWxsfSwiUGFyZW50U3R5bGUiOm51bGx9LCJNYXJnaW4iOnsiJGlkIjoiMzcyMSIsIlRvcCI6MC4wLCJMZWZ0IjowLjAsIlJpZ2h0IjowLjAsIkJvdHRvbSI6MC4wfSwiUGFkZGluZyI6eyIkaWQiOiIzNzIyIiwiVG9wIjowLjAsIkxlZnQiOjAuMCwiUmlnaHQiOjAuMCwiQm90dG9tIjowLjB9LCJCYWNrZ3JvdW5kIjpudWxsLCJJc1Zpc2libGUiOnRydWUsIldpZHRoIjowLjAsIkhlaWdodCI6MC4wLCJCb3JkZXJTdHlsZSI6bnVsbCwiUGFyZW50U3R5bGUiOm51bGx9LCJCYWNrZ3JvdW5kU3R5bGUiOnsiJGlkIjoiMzcyMyIsIk1hcmdpbiI6eyIkaWQiOiIzNzI0IiwiVG9wIjowLjAsIkxlZnQiOjAuMCwiUmlnaHQiOjAuMCwiQm90dG9tIjowLjB9LCJQYWRkaW5nIjp7IiRpZCI6IjM3MjUiLCJUb3AiOjAuMCwiTGVmdCI6MC4wLCJSaWdodCI6MC4wLCJCb3R0b20iOjAuMH0sIkJhY2tncm91bmQiOnsiJGlkIjoiMzcyNiIsIkNvbG9yIjp7IiRpZCI6IjM3MjciLCJBIjo1MSwiUiI6MjAwLCJHIjoyMDAsIkIiOjIwMH19LCJJc1Zpc2libGUiOnRydWUsIldpZHRoIjowLjAsIkhlaWdodCI6MC4wLCJCb3JkZXJTdHlsZSI6eyIkaWQiOiIzNzI4IiwiTGluZUNvbG9yIjp7IiRpZCI6IjM3MjkiLCIkdHlwZSI6Ik5MUkUuQ29tbW9uLkRvbS5Tb2xpZENvbG9yQnJ1c2gsIE5MUkUuQ29tbW9uIiwiQ29sb3IiOnsiJGlkIjoiMzczMCIsIkEiOjI1NSwiUiI6MjM0LCJHIjoyMiwiQiI6MzB9fSwiTGluZVdlaWdodCI6MC4wLCJMaW5lVHlwZSI6MCwiUGFyZW50U3R5bGUiOm51bGx9LCJQYXJlbnRTdHlsZSI6bnVsbH0sIklzQWJvdmVUaW1lYmFuZCI6ZmFsc2UsIlNwYWNpbmciOjMsIkRlZmF1bHRTd2ltbGFuZVRhc2tTdHlsZSI6eyIkaWQiOiIzNzMxIiwiJHR5cGUiOiJOTFJFLkNvbW1vbi5Eb20uU3R5bGVzLkV4cGxpY2l0U2V0YWJsZVRhc2tTdHlsZSwgTkxSRS5Db21tb24iLCJTaGFwZSI6MSwiU2hhcGVUaGlja25lc3MiOjAsIkR1cmF0aW9uRm9ybWF0IjowLCJJbmNsdWRlTm9uV29ya2luZ0RheXNJbkR1cmF0aW9uIjpmYWxzZSwiUGVyY2VudGFnZUNvbXBsZXRlU3R5bGUiOnsiJGlkIjoiMzczMiIsIkZvbnRTZXR0aW5ncyI6eyIkaWQiOiIzNzMzIiwiRm9udFNpemUiOjEwLCJGb250TmFtZSI6IkNhbGlicmkiLCJJc0JvbGQiOmZhbHNlLCJJc0l0YWxpYyI6ZmFsc2UsIklzVW5kZXJsaW5lZCI6ZmFsc2UsIlBhcmVudFN0eWxlIjpudWxsfSwiQXV0b1NpemUiOjAsIkZvcmVncm91bmQiOnsiJGlkIjoiMzczNCIsIkNvbG9yIjp7IiRpZCI6IjM3MzUiLCJBIjoyNTUsIlIiOjIzMiwiRyI6MjMyLCJCIjoyMzJ9fSwiTWF4V2lkdGgiOjIwMC4wLCJNYXhIZWlnaHQiOiJJbmZpbml0eSIsIlNtYXJ0Rm9yZWdyb3VuZElzQWN0aXZlIjpmYWxzZSwiSG9yaXpvbnRhbEFsaWdubWVudCI6MSwiVmVydGljYWxBbGlnbm1lbnQiOjEsIlNtYXJ0Rm9yZWdyb3VuZCI6bnVsbCwiQmFja2dyb3VuZEZpbGxUeXBlIjowLCJNYXJnaW4iOnsiJGlkIjoiMzczNiIsIlRvcCI6MC4wLCJMZWZ0IjowLjAsIlJpZ2h0IjowLjAsIkJvdHRvbSI6MC4wfSwiUGFkZGluZyI6eyIkaWQiOiIzNzM3IiwiVG9wIjowLjAsIkxlZnQiOjAuMCwiUmlnaHQiOjAuMCwiQm90dG9tIjowLjB9LCJCYWNrZ3JvdW5kIjp7IiRpZCI6IjM3MzgiLCJDb2xvciI6eyIkaWQiOiIzNzM5IiwiQSI6ODksIlIiOjAsIkciOjAsIkIiOjB9fSwiSXNWaXNpYmxlIjp0cnVlLCJXaWR0aCI6MC4wLCJIZWlnaHQiOjAuMCwiQm9yZGVyU3R5bGUiOnsiJGlkIjoiMzc0MCIsIkxpbmVDb2xvciI6bnVsbCwiTGluZVdlaWdodCI6MC4wLCJMaW5lVHlwZSI6MCwiUGFyZW50U3R5bGUiOm51bGx9LCJQYXJlbnRTdHlsZSI6bnVsbH0sIkR1cmF0aW9uU3R5bGUiOnsiJGlkIjoiMzc0MSIsIkZvbnRTZXR0aW5ncyI6eyIkaWQiOiIzNzQyIiwiRm9udFNpemUiOjEwLCJGb250TmFtZSI6IkNhbGlicmkiLCJJc0JvbGQiOmZhbHNlLCJJc0l0YWxpYyI6ZmFsc2UsIklzVW5kZXJsaW5lZCI6ZmFsc2UsIlBhcmVudFN0eWxlIjpudWxsfSwiQXV0b1NpemUiOjAsIkZvcmVncm91bmQiOnsiJGlkIjoiMzc0MyIsIkNvbG9yIjp7IiRpZCI6IjM3NDQiLCJBIjoyNTUsIlIiOjIzNywiRyI6MTI1LCJCIjo0OX19LCJNYXhXaWR0aCI6MjAwLjAsIk1heEhlaWdodCI6IkluZmluaXR5IiwiU21hcnRGb3JlZ3JvdW5kSXNBY3RpdmUiOmZhbHNlLCJIb3Jpem9udGFsQWxpZ25tZW50IjowLCJWZXJ0aWNhbEFsaWdubWVudCI6MSwiU21hcnRGb3JlZ3JvdW5kIjpudWxsLCJCYWNrZ3JvdW5kRmlsbFR5cGUiOjAsIk1hcmdpbiI6eyIkaWQiOiIzNzQ1IiwiVG9wIjowLjAsIkxlZnQiOjAuMCwiUmlnaHQiOjAuMCwiQm90dG9tIjowLjB9LCJQYWRkaW5nIjp7IiRpZCI6IjM3NDYiLCJUb3AiOjAuMCwiTGVmdCI6MC4wLCJSaWdodCI6MC4wLCJCb3R0b20iOjAuMH0sIkJhY2tncm91bmQiOnsiJGlkIjoiMzc0NyIsIkNvbG9yIjp7IiRpZCI6IjM3NDgiLCJBIjoyNTUsIlIiOjIzNywiRyI6MTI1LCJCIjo0OX19LCJJc1Zpc2libGUiOnRydWUsIldpZHRoIjowLjAsIkhlaWdodCI6MC4wLCJCb3JkZXJTdHlsZSI6eyIkaWQiOiIzNzQ5IiwiTGluZUNvbG9yIjpudWxsLCJMaW5lV2VpZ2h0IjowLjAsIkxpbmVUeXBlIjowLCJQYXJlbnRTdHlsZSI6bnVsbH0sIlBhcmVudFN0eWxlIjpudWxsfSwiSG9yaXpvbnRhbENvbm5lY3RvclN0eWxlIjp7IiRpZCI6IjM3NTAiLCJMaW5lQ29sb3IiOnsiJGlkIjoiMzc1MSIsIiR0eXBlIjoiTkxSRS5Db21tb24uRG9tLlNvbGlkQ29sb3JCcnVzaCwgTkxSRS5Db21tb24iLCJDb2xvciI6eyIkaWQiOiIzNzUyIiwiQSI6MjU1LCJSIjowLCJHIjowLCJCIjowfX0sIkxpbmVXZWlnaHQiOjAuMCwiTGluZVR5cGUiOjAsIlBhcmVudFN0eWxlIjpudWxsfSwiVmVydGljYWxDb25uZWN0b3JTdHlsZSI6eyIkaWQiOiIzNzUzIiwiTGluZUNvbG9yIjp7IiRpZCI6IjM3NTQiLCIkdHlwZSI6Ik5MUkUuQ29tbW9uLkRvbS5Tb2xpZENvbG9yQnJ1c2gsIE5MUkUuQ29tbW9uIiwiQ29sb3IiOnsiJGlkIjoiMzc1NSIsIkEiOjI1NSwiUiI6MCwiRyI6MCwiQiI6MH19LCJMaW5lV2VpZ2h0IjowLjAsIkxpbmVUeXBlIjowLCJQYXJlbnRTdHlsZSI6bnVsbH0sIk1hcmdpbiI6bnVsbCwiU3RhcnREYXRlUG9zaXRpb24iOjMsIkVuZERhdGVQb3NpdGlvbiI6MywiRGF0ZUlzVmlzaWJsZSI6dHJ1ZSwiVGl0bGVQb3NpdGlvbiI6NCwiRHVyYXRpb25Qb3NpdGlvbiI6NiwiUGVyY2VudGFnZUNvbXBsZXRlZFBvc2l0aW9uIjoyLCJWYXJpYW5jZVBvc2l0aW9uIjo2LCJTcGFjaW5nIjozLCJJc0JlbG93VGltZWJhbmQiOmZhbHNlLCJQZXJjZW50YWdlQ29tcGxldGVTaGFwZU9wYWNpdHkiOjM1LCJCYXNlbGluZVN0eWxlIjp7IiRpZCI6IjM3NTYiLCJTaGFwZVN0eWxlIjp7IiRpZCI6IjM3NTciLCJNYXJnaW4iOnsiJGlkIjoiMzc1OCIsIlRvcCI6MC4wLCJMZWZ0IjowLjAsIlJpZ2h0IjowLjAsIkJvdHRvbSI6MC4wfSwiUGFkZGluZyI6eyIkaWQiOiIzNzU5IiwiVG9wIjowLjAsIkxlZnQiOjAuMCwiUmlnaHQiOjAuMCwiQm90dG9tIjowLjB9LCJCYWNrZ3JvdW5kIjp7IiRpZCI6IjM3NjAiLCJDb2xvciI6eyIkaWQiOiIzNzYxIiwiQSI6MTUzLCJSIjowLCJHIjowLCJCIjowfX0sIklzVmlzaWJsZSI6dHJ1ZSwiV2lkdGgiOjAuMCwiSGVpZ2h0IjowLjAsIkJvcmRlclN0eWxlIjp7IiRpZCI6IjM3NjIiLCJMaW5lQ29sb3IiOm51bGwsIkxpbmVXZWlnaHQiOjAuMCwiTGluZVR5cGUiOjAsIlBhcmVudFN0eWxlIjpudWxsfSwiUGFyZW50U3R5bGUiOm51bGx9LCJNYXJnaW4iOnsiJGlkIjoiMzc2MyIsIlRvcCI6MC4wLCJMZWZ0IjowLjAsIlJpZ2h0IjowLjAsIkJvdHRvbSI6MC4wfSwiUGFkZGluZyI6eyIkaWQiOiIzNzY0IiwiVG9wIjowLjAsIkxlZnQiOjAuMCwiUmlnaHQiOjAuMCwiQm90dG9tIjowLjB9LCJCYWNrZ3JvdW5kIjpudWxsLCJJc1Zpc2libGUiOnRydWUsIldpZHRoIjowLjAsIkhlaWdodCI6MC4wLCJCb3JkZXJTdHlsZSI6bnVsbCwiUGFyZW50U3R5bGUiOm51bGx9LCJTaGFwZVN0eWxlIjp7IiRpZCI6IjM3NjUiLCJNYXJnaW4iOnsiJGlkIjoiMzc2NiIsIlRvcCI6MC4wLCJMZWZ0Ijo0LjAsIlJpZ2h0Ijo0LjAsIkJvdHRvbSI6MC4wfSwiUGFkZGluZyI6eyIkaWQiOiIzNzY3IiwiVG9wIjowLjAsIkxlZnQiOjAuMCwiUmlnaHQiOjAuMCwiQm90dG9tIjowLjB9LCJCYWNrZ3JvdW5kIjp7IiRpZCI6IjM3NjgiLCJDb2xvciI6eyIkaWQiOiIzNzY5IiwiQSI6MjU1LCJSIjoyMSwiRyI6OTYsIkIiOjEzMH19LCJJc1Zpc2libGUiOnRydWUsIldpZHRoIjowLjAsIkhlaWdodCI6MTAuMCwiQm9yZGVyU3R5bGUiOnsiJGlkIjoiMzc3MCIsIkxpbmVDb2xvciI6eyIkaWQiOiIzNzcxIiwiJHR5cGUiOiJOTFJFLkNvbW1vbi5Eb20uU29saWRDb2xvckJydXNoLCBOTFJFLkNvbW1vbiIsIkNvbG9yIjp7IiRpZCI6IjM3NzIiLCJBIjoyNTUsIlIiOjIzNCwiRyI6MjIsIkIiOjMwfX0sIkxpbmVXZWlnaHQiOjAuMCwiTGluZVR5cGUiOjAsIlBhcmVudFN0eWxlIjpudWxsfSwiUGFyZW50U3R5bGUiOm51bGx9LCJUaXRsZVN0eWxlIjp7IiRpZCI6IjM3NzMiLCJGb250U2V0dGluZ3MiOnsiJGlkIjoiMzc3NCIsIkZvbnRTaXplIjoxMSwiRm9udE5hbWUiOiJDYWxpYnJpIiwiSXNCb2xkIjpmYWxzZSwiSXNJdGFsaWMiOmZhbHNlLCJJc1VuZGVybGluZWQiOmZhbHNlLCJQYXJlbnRTdHlsZSI6bnVsbH0sIkF1dG9TaXplIjowLCJGb3JlZ3JvdW5kIjp7IiRpZCI6IjM3NzUiLCJDb2xvciI6eyIkaWQiOiIzNzc2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M3NzciLCJUb3AiOjAuMCwiTGVmdCI6MC4wLCJSaWdodCI6MC4wLCJCb3R0b20iOjAuMH0sIlBhZGRpbmciOnsiJGlkIjoiMzc3OCIsIlRvcCI6MC4wLCJMZWZ0IjowLjAsIlJpZ2h0IjowLjAsIkJvdHRvbSI6MC4wfSwiQmFja2dyb3VuZCI6eyIkaWQiOiIzNzc5IiwiQ29sb3IiOnsiJGlkIjoiMzc4MCIsIkEiOjI1NSwiUiI6MCwiRyI6MCwiQiI6MH19LCJJc1Zpc2libGUiOnRydWUsIldpZHRoIjowLjAsIkhlaWdodCI6MC4wLCJCb3JkZXJTdHlsZSI6eyIkaWQiOiIzNzgxIiwiTGluZUNvbG9yIjpudWxsLCJMaW5lV2VpZ2h0IjowLjAsIkxpbmVUeXBlIjowLCJQYXJlbnRTdHlsZSI6bnVsbH0sIlBhcmVudFN0eWxlIjpudWxsfSwiRGF0ZVN0eWxlIjp7IiRpZCI6IjM3ODIiLCJGb250U2V0dGluZ3MiOnsiJGlkIjoiMzc4MyIsIkZvbnRTaXplIjoxMCwiRm9udE5hbWUiOiJDYWxpYnJpIiwiSXNCb2xkIjpmYWxzZSwiSXNJdGFsaWMiOmZhbHNlLCJJc1VuZGVybGluZWQiOmZhbHNlLCJQYXJlbnRTdHlsZSI6bnVsbH0sIkF1dG9TaXplIjowLCJGb3JlZ3JvdW5kIjp7IiRpZCI6IjM3ODQiLCJDb2xvciI6eyIkaWQiOiIzNzg1IiwiQSI6MjU1LCJSIjoxNCwiRyI6NDAsIkIiOjY1fX0sIk1heFdpZHRoIjoyMDAuMCwiTWF4SGVpZ2h0IjoiSW5maW5pdHkiLCJTbWFydEZvcmVncm91bmRJc0FjdGl2ZSI6ZmFsc2UsIkhvcml6b250YWxBbGlnbm1lbnQiOjIsIlZlcnRpY2FsQWxpZ25tZW50IjoxLCJTbWFydEZvcmVncm91bmQiOm51bGwsIkJhY2tncm91bmRGaWxsVHlwZSI6MCwiTWFyZ2luIjp7IiRpZCI6IjM3ODYiLCJUb3AiOjAuMCwiTGVmdCI6MC4wLCJSaWdodCI6MC4wLCJCb3R0b20iOjAuMH0sIlBhZGRpbmciOnsiJGlkIjoiMzc4NyIsIlRvcCI6MC4wLCJMZWZ0IjowLjAsIlJpZ2h0IjowLjAsIkJvdHRvbSI6MC4wfSwiQmFja2dyb3VuZCI6eyIkaWQiOiIzNzg4IiwiQ29sb3IiOnsiJGlkIjoiMzc4OSIsIkEiOjI1NSwiUiI6MTQsIkciOjQwLCJCIjo2NX19LCJJc1Zpc2libGUiOnRydWUsIldpZHRoIjowLjAsIkhlaWdodCI6MC4wLCJCb3JkZXJTdHlsZSI6eyIkaWQiOiIzNzkwIiwiTGluZUNvbG9yIjpudWxsLCJMaW5lV2VpZ2h0IjowLjAsIkxpbmVUeXBlIjowLCJQYXJlbnRTdHlsZSI6bnVsbH0sIlBhcmVudFN0eWxlIjpudWxsfSwiRGF0ZUZvcm1hdCI6eyIkaWQiOiIzNzkx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M3OTIiLCJGb3JtYXQiOjAsIklzVmlzaWJsZSI6ZmFsc2UsIkxhc3RLbm93blZpc2liaWxpdHlTdGF0ZSI6ZmFsc2V9LCJJc1Zpc2libGUiOnRydWUsIlZhcmlhbmNlU3R5bGUiOnsiJGlkIjoiMzc5MyIsIlRleHRTdHlsZSI6eyIkaWQiOiIzNzk0IiwiRm9udFNldHRpbmdzIjp7IiRpZCI6IjM3OTUiLCJGb250U2l6ZSI6MTEsIkZvbnROYW1lIjoiQ2FsaWJyaSIsIklzQm9sZCI6ZmFsc2UsIklzSXRhbGljIjpmYWxzZSwiSXNVbmRlcmxpbmVkIjpmYWxzZSwiUGFyZW50U3R5bGUiOm51bGx9LCJBdXRvU2l6ZSI6MCwiRm9yZWdyb3VuZCI6eyIkaWQiOiIzNzk2IiwiQ29sb3IiOnsiJGlkIjoiMzc5Ny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zNzk4IiwiVG9wIjowLjAsIkxlZnQiOjAuMCwiUmlnaHQiOjAuMCwiQm90dG9tIjowLjB9LCJQYWRkaW5nIjp7IiRpZCI6IjM3OTkiLCJUb3AiOjAuMCwiTGVmdCI6MC4wLCJSaWdodCI6MC4wLCJCb3R0b20iOjAuMH0sIkJhY2tncm91bmQiOnsiJGlkIjoiMzgwMCIsIkNvbG9yIjp7IiRpZCI6IjM4MDEiLCJBIjowLCJSIjowLCJHIjowLCJCIjowfX0sIklzVmlzaWJsZSI6dHJ1ZSwiV2lkdGgiOjAuMCwiSGVpZ2h0IjowLjAsIkJvcmRlclN0eWxlIjp7IiRpZCI6IjM4MDIiLCJMaW5lQ29sb3IiOm51bGwsIkxpbmVXZWlnaHQiOjAuMCwiTGluZVR5cGUiOjAsIlBhcmVudFN0eWxlIjpudWxsfSwiUGFyZW50U3R5bGUiOm51bGx9LCJQYXJlbnRTdHlsZSI6bnVsbH0sIlBhcmVudFN0eWxlIjpudWxsLCJfZXhwbGljaXRseVNldCI6eyIkaWQiOiIzODAzIiwiU2hhcGVTdHlsZSI6ZmFsc2UsIlRpdGxlU3R5bGUiOmZhbHNlLCJEYXRlU3R5bGUiOmZhbHNlLCJWYXJpYW5jZVN0eWxlIjpmYWxzZSwiSG9yaXpvbnRhbENvbm5lY3RvclN0eWxlIjpmYWxzZSwiVmVydGljYWxDb25uZWN0b3JTdHlsZSI6ZmFsc2UsIlBlcmNlbnRhZ2VDb21wbGV0ZVNoYXBlT3BhY2l0eSI6ZmFsc2UsIlNoYXBlIjpmYWxzZSwiU2hhcGVUaGlja25lc3MiOmZhbHNlLCJEdXJhdGlvbkZvcm1hdCI6ZmFsc2UsIkluY2x1ZGVOb25Xb3JraW5nRGF5c0luRHVyYXRpb24iOmZhbHNlLCJNYXJnaW4iOmZhbHNlLCJTdGFydERhdGVQb3NpdGlvbiI6ZmFsc2UsIkVuZERhdGVQb3NpdGlvbiI6ZmFsc2UsIlRpdGxlUG9zaXRpb24iOmZhbHNlLCJEdXJhdGlvblBvc2l0aW9uIjpmYWxzZSwiUGVyY2VudGFnZUNvbXBsZXRlZFBvc2l0aW9uIjpmYWxzZSwiVmFyaWFuY2VQb3NpdGlvbiI6ZmFsc2UsIlNwYWNpbmciOmZhbHNlLCJJc0JlbG93VGltZWJhbmQiOmZhbHNlLCJEYXRlRm9ybWF0IjpmYWxzZSwiV2Vla051bWJlcmluZyI6ZmFsc2UsIklzVmlzaWJsZSI6ZmFsc2V9fSwiRGVmYXVsdFN3aW1sYW5lTW90U3R5bGUiOnsiJGlkIjoiMzgwNCIsIlNoYXBlIjoxLCJDb25uZWN0b3JNYXJnaW4iOnsiJGlkIjoiMzgwNSIsIlRvcCI6MC4wLCJMZWZ0IjoyLjAsIlJpZ2h0IjoyLjAsIkJvdHRvbSI6MC4wfSwiQ29ubmVjdG9yU3R5bGUiOnsiJGlkIjoiMzgwNiIsIkxpbmVDb2xvciI6eyIkaWQiOiIzODA3IiwiJHR5cGUiOiJOTFJFLkNvbW1vbi5Eb20uU29saWRDb2xvckJydXNoLCBOTFJFLkNvbW1vbiIsIkNvbG9yIjp7IiRpZCI6IjM4MDgiLCJBIjoxMjcsIlIiOjExLCJHIjo0OCwiQiI6NjV9fSwiTGluZVdlaWdodCI6MS4wLCJMaW5lVHlwZSI6MCwiUGFyZW50U3R5bGUiOm51bGx9LCJJc0JlbG93VGltZWJhbmQiOmZhbHNlLCJQb3NpdGlvbk9uVGFzayI6MSwiSGlkZURhdGUiOmZhbHNlLCJTaGFwZVNpemUiOjAsIlNwYWNpbmciOjAuMCwiUGFkZGluZyI6eyIkaWQiOiIzODA5IiwiVG9wIjo1LjAsIkxlZnQiOjMuMCwiUmlnaHQiOjAuMCwiQm90dG9tIjoyLjB9LCJTaGFwZVN0eWxlIjp7IiRpZCI6IjM4MTAiLCJNYXJnaW4iOnsiJGlkIjoiMzgxMSIsIlRvcCI6MC4wLCJMZWZ0IjowLjAsIlJpZ2h0IjowLjAsIkJvdHRvbSI6MC4wfSwiUGFkZGluZyI6eyIkaWQiOiIzODEyIiwiVG9wIjowLjAsIkxlZnQiOjAuMCwiUmlnaHQiOjAuMCwiQm90dG9tIjowLjB9LCJCYWNrZ3JvdW5kIjp7IiRpZCI6IjM4MTMiLCJDb2xvciI6eyIkaWQiOiIzODE0IiwiQSI6MjU1LCJSIjoxMSwiRyI6NDgsIkIiOjY1fX0sIklzVmlzaWJsZSI6dHJ1ZSwiV2lkdGgiOjEyLjAsIkhlaWdodCI6MTQuMCwiQm9yZGVyU3R5bGUiOnsiJGlkIjoiMzgxNSIsIkxpbmVDb2xvciI6eyIkaWQiOiIzODE2IiwiJHR5cGUiOiJOTFJFLkNvbW1vbi5Eb20uU29saWRDb2xvckJydXNoLCBOTFJFLkNvbW1vbiIsIkNvbG9yIjp7IiRpZCI6IjM4MTciLCJBIjoyNTUsIlIiOjI1NSwiRyI6MCwiQiI6MH19LCJMaW5lV2VpZ2h0IjowLjAsIkxpbmVUeXBlIjowLCJQYXJlbnRTdHlsZSI6bnVsbH0sIlBhcmVudFN0eWxlIjpudWxsfSwiVGl0bGVTdHlsZSI6eyIkaWQiOiIzODE4IiwiRm9udFNldHRpbmdzIjp7IiRpZCI6IjM4MTkiLCJGb250U2l6ZSI6MTEsIkZvbnROYW1lIjoiQ2FsaWJyaSIsIklzQm9sZCI6ZmFsc2UsIklzSXRhbGljIjpmYWxzZSwiSXNVbmRlcmxpbmVkIjpmYWxzZSwiUGFyZW50U3R5bGUiOm51bGx9LCJBdXRvU2l6ZSI6MCwiRm9yZWdyb3VuZCI6eyIkaWQiOiIzODIwIiwiQ29sb3IiOnsiJGlkIjoiMzgyMSIsIkEiOjI1NSwiUiI6MCwiRyI6MCwiQiI6MH19LCJNYXhXaWR0aCI6MjAwLjAsIk1heEhlaWdodCI6IkluZmluaXR5IiwiU21hcnRGb3JlZ3JvdW5kSXNBY3RpdmUiOmZhbHNlLCJIb3Jpem9udGFsQWxpZ25tZW50IjoxLCJWZXJ0aWNhbEFsaWdubWVudCI6MSwiU21hcnRGb3JlZ3JvdW5kIjpudWxsLCJCYWNrZ3JvdW5kRmlsbFR5cGUiOjAsIk1hcmdpbiI6eyIkaWQiOiIzODIyIiwiVG9wIjowLjAsIkxlZnQiOjAuMCwiUmlnaHQiOjAuMCwiQm90dG9tIjowLjB9LCJQYWRkaW5nIjp7IiRpZCI6IjM4MjMiLCJUb3AiOjAuMCwiTGVmdCI6MC4wLCJSaWdodCI6MC4wLCJCb3R0b20iOjAuMH0sIkJhY2tncm91bmQiOnsiJGlkIjoiMzgyNCIsIkNvbG9yIjp7IiRpZCI6IjM4MjUiLCJBIjoyNTUsIlIiOjAsIkciOjAsIkIiOjB9fSwiSXNWaXNpYmxlIjp0cnVlLCJXaWR0aCI6MC4wLCJIZWlnaHQiOjAuMCwiQm9yZGVyU3R5bGUiOnsiJGlkIjoiMzgyNiIsIkxpbmVDb2xvciI6bnVsbCwiTGluZVdlaWdodCI6MC4wLCJMaW5lVHlwZSI6MCwiUGFyZW50U3R5bGUiOm51bGx9LCJQYXJlbnRTdHlsZSI6bnVsbH0sIkRhdGVTdHlsZSI6eyIkaWQiOiIzODI3IiwiRm9udFNldHRpbmdzIjp7IiRpZCI6IjM4MjgiLCJGb250U2l6ZSI6MTAsIkZvbnROYW1lIjoiQ2FsaWJyaSIsIklzQm9sZCI6ZmFsc2UsIklzSXRhbGljIjpmYWxzZSwiSXNVbmRlcmxpbmVkIjpmYWxzZSwiUGFyZW50U3R5bGUiOm51bGx9LCJBdXRvU2l6ZSI6MCwiRm9yZWdyb3VuZCI6eyIkaWQiOiIzODI5IiwiQ29sb3IiOnsiJGlkIjoiMzgzMCIsIkEiOjI1NSwiUiI6MTQsIkciOjQwLCJCIjo2NX19LCJNYXhXaWR0aCI6MjAwLjAsIk1heEhlaWdodCI6IkluZmluaXR5IiwiU21hcnRGb3JlZ3JvdW5kSXNBY3RpdmUiOmZhbHNlLCJIb3Jpem9udGFsQWxpZ25tZW50IjoxLCJWZXJ0aWNhbEFsaWdubWVudCI6MSwiU21hcnRGb3JlZ3JvdW5kIjpudWxsLCJCYWNrZ3JvdW5kRmlsbFR5cGUiOjAsIk1hcmdpbiI6eyIkaWQiOiIzODMxIiwiVG9wIjowLjAsIkxlZnQiOjAuMCwiUmlnaHQiOjAuMCwiQm90dG9tIjowLjB9LCJQYWRkaW5nIjp7IiRpZCI6IjM4MzIiLCJUb3AiOjAuMCwiTGVmdCI6MC4wLCJSaWdodCI6MC4wLCJCb3R0b20iOjAuMH0sIkJhY2tncm91bmQiOnsiJGlkIjoiMzgzMyIsIkNvbG9yIjp7IiRpZCI6IjM4MzQiLCJBIjoyNTUsIlIiOjE0LCJHIjo0MCwiQiI6NjV9fSwiSXNWaXNpYmxlIjp0cnVlLCJXaWR0aCI6MC4wLCJIZWlnaHQiOjAuMCwiQm9yZGVyU3R5bGUiOnsiJGlkIjoiMzgzNSIsIkxpbmVDb2xvciI6bnVsbCwiTGluZVdlaWdodCI6MC4wLCJMaW5lVHlwZSI6MCwiUGFyZW50U3R5bGUiOm51bGx9LCJQYXJlbnRTdHlsZSI6bnVsbH0sIkRhdGVGb3JtYXQiOnsiJGlkIjoiMzgzNi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zODM3IiwiRm9ybWF0IjowLCJJc1Zpc2libGUiOmZhbHNlLCJMYXN0S25vd25WaXNpYmlsaXR5U3RhdGUiOmZhbHNlfSwiSXNWaXNpYmxlIjp0cnVlLCJWYXJpYW5jZVN0eWxlIjp7IiRpZCI6IjM4MzgiLCJUZXh0U3R5bGUiOnsiJGlkIjoiMzgzOSIsIkZvbnRTZXR0aW5ncyI6eyIkaWQiOiIzODQwIiwiRm9udFNpemUiOjExLCJGb250TmFtZSI6IkNhbGlicmkiLCJJc0JvbGQiOmZhbHNlLCJJc0l0YWxpYyI6ZmFsc2UsIklzVW5kZXJsaW5lZCI6ZmFsc2UsIlBhcmVudFN0eWxlIjpudWxsfSwiQXV0b1NpemUiOjAsIkZvcmVncm91bmQiOnsiJGlkIjoiMzg0MSIsIkNvbG9yIjp7IiRpZCI6IjM4NDI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Mzg0MyIsIlRvcCI6MC4wLCJMZWZ0IjowLjAsIlJpZ2h0IjowLjAsIkJvdHRvbSI6MC4wfSwiUGFkZGluZyI6eyIkaWQiOiIzODQ0IiwiVG9wIjowLjAsIkxlZnQiOjAuMCwiUmlnaHQiOjAuMCwiQm90dG9tIjowLjB9LCJCYWNrZ3JvdW5kIjp7IiRpZCI6IjM4NDUiLCJDb2xvciI6eyIkaWQiOiIzODQ2IiwiQSI6MCwiUiI6MCwiRyI6MCwiQiI6MH19LCJJc1Zpc2libGUiOmZhbHNlLCJXaWR0aCI6MC4wLCJIZWlnaHQiOjAuMCwiQm9yZGVyU3R5bGUiOnsiJGlkIjoiMzg0NyIsIkxpbmVDb2xvciI6bnVsbCwiTGluZVdlaWdodCI6MC4wLCJMaW5lVHlwZSI6MCwiUGFyZW50U3R5bGUiOm51bGx9LCJQYXJlbnRTdHlsZSI6bnVsbH0sIlBhcmVudFN0eWxlIjpudWxsfSwiUGFyZW50U3R5bGUiOm51bGx9LCJEZWZhdWx0U3dpbWxhbmVNaWxlc3RvbmVTdHlsZSI6eyIkaWQiOiIzODQ4IiwiVGl0bGVQb3NpdGlvbiI6IkxlZnQiLCJEYXRlUG9zaXRpb24iOiJSaWdodCIsIlZhcmlhbmNlUG9zaXRpb24iOiJSaWdodCIsIlNoYXBlVHlwZSI6MSwiU2hhcGVTaXplIjowLCJTcGFjaW5nIjo1LCJTaGFwZVN0eWxlIjp7IiRpZCI6IjM4NDkiLCJNYXJnaW4iOnsiJGlkIjoiMzg1MCIsIlRvcCI6MC4wLCJMZWZ0IjowLjAsIlJpZ2h0IjowLjAsIkJvdHRvbSI6MC4wfSwiUGFkZGluZyI6eyIkaWQiOiIzODUxIiwiVG9wIjowLjAsIkxlZnQiOjAuMCwiUmlnaHQiOjAuMCwiQm90dG9tIjowLjB9LCJCYWNrZ3JvdW5kIjp7IiRpZCI6IjM4NTIiLCJDb2xvciI6eyIkaWQiOiIzODUzIiwiQSI6MjU1LCJSIjoyMSwiRyI6OTYsIkIiOjEzMH19LCJJc1Zpc2libGUiOnRydWUsIldpZHRoIjoxMi4wLCJIZWlnaHQiOjE0LjAsIkJvcmRlclN0eWxlIjp7IiRpZCI6IjM4NTQiLCJMaW5lQ29sb3IiOnsiJGlkIjoiMzg1NSIsIiR0eXBlIjoiTkxSRS5Db21tb24uRG9tLlNvbGlkQ29sb3JCcnVzaCwgTkxSRS5Db21tb24iLCJDb2xvciI6eyIkaWQiOiIzODU2IiwiQSI6MjU1LCJSIjoyMzQsIkciOjIyLCJCIjozMH19LCJMaW5lV2VpZ2h0IjowLjAsIkxpbmVUeXBlIjowLCJQYXJlbnRTdHlsZSI6bnVsbH0sIlBhcmVudFN0eWxlIjpudWxsfSwiVGl0bGVTdHlsZSI6eyIkaWQiOiIzODU3IiwiRm9udFNldHRpbmdzIjp7IiRpZCI6IjM4NTgiLCJGb250U2l6ZSI6MTEsIkZvbnROYW1lIjoiQ2FsaWJyaSIsIklzQm9sZCI6ZmFsc2UsIklzSXRhbGljIjpmYWxzZSwiSXNVbmRlcmxpbmVkIjpmYWxzZSwiUGFyZW50U3R5bGUiOm51bGx9LCJBdXRvU2l6ZSI6MCwiRm9yZWdyb3VuZCI6eyIkaWQiOiIzODU5IiwiQ29sb3IiOnsiJGlkIjoiMzg2MCIsIkEiOjI1NSwiUiI6MCwiRyI6MCwiQiI6MH19LCJNYXhXaWR0aCI6MjAwLjAsIk1heEhlaWdodCI6IkluZmluaXR5IiwiU21hcnRGb3JlZ3JvdW5kSXNBY3RpdmUiOmZhbHNlLCJIb3Jpem9udGFsQWxpZ25tZW50IjoyLCJWZXJ0aWNhbEFsaWdubWVudCI6MSwiU21hcnRGb3JlZ3JvdW5kIjpudWxsLCJCYWNrZ3JvdW5kRmlsbFR5cGUiOjAsIk1hcmdpbiI6eyIkaWQiOiIzODYxIiwiVG9wIjowLjAsIkxlZnQiOjAuMCwiUmlnaHQiOjAuMCwiQm90dG9tIjowLjB9LCJQYWRkaW5nIjp7IiRpZCI6IjM4NjIiLCJUb3AiOjAuMCwiTGVmdCI6MC4wLCJSaWdodCI6MC4wLCJCb3R0b20iOjAuMH0sIkJhY2tncm91bmQiOnsiJGlkIjoiMzg2MyIsIkNvbG9yIjp7IiRpZCI6IjM4NjQiLCJBIjoyNTUsIlIiOjAsIkciOjAsIkIiOjB9fSwiSXNWaXNpYmxlIjp0cnVlLCJXaWR0aCI6MC4wLCJIZWlnaHQiOjAuMCwiQm9yZGVyU3R5bGUiOnsiJGlkIjoiMzg2NSIsIkxpbmVDb2xvciI6bnVsbCwiTGluZVdlaWdodCI6MC4wLCJMaW5lVHlwZSI6MCwiUGFyZW50U3R5bGUiOm51bGx9LCJQYXJlbnRTdHlsZSI6bnVsbH0sIkRhdGVTdHlsZSI6eyIkaWQiOiIzODY2IiwiRm9udFNldHRpbmdzIjp7IiRpZCI6IjM4NjciLCJGb250U2l6ZSI6MTAsIkZvbnROYW1lIjoiQ2FsaWJyaSIsIklzQm9sZCI6ZmFsc2UsIklzSXRhbGljIjpmYWxzZSwiSXNVbmRlcmxpbmVkIjpmYWxzZSwiUGFyZW50U3R5bGUiOm51bGx9LCJBdXRvU2l6ZSI6MCwiRm9yZWdyb3VuZCI6eyIkaWQiOiIzODY4IiwiQ29sb3IiOnsiJGlkIjoiMzg2OSIsIkEiOjI1NSwiUiI6MTQsIkciOjQwLCJCIjo2NX19LCJNYXhXaWR0aCI6MjAwLjAsIk1heEhlaWdodCI6IkluZmluaXR5IiwiU21hcnRGb3JlZ3JvdW5kSXNBY3RpdmUiOmZhbHNlLCJIb3Jpem9udGFsQWxpZ25tZW50IjowLCJWZXJ0aWNhbEFsaWdubWVudCI6MSwiU21hcnRGb3JlZ3JvdW5kIjpudWxsLCJCYWNrZ3JvdW5kRmlsbFR5cGUiOjAsIk1hcmdpbiI6eyIkaWQiOiIzODcwIiwiVG9wIjowLjAsIkxlZnQiOjAuMCwiUmlnaHQiOjAuMCwiQm90dG9tIjowLjB9LCJQYWRkaW5nIjp7IiRpZCI6IjM4NzEiLCJUb3AiOjAuMCwiTGVmdCI6MC4wLCJSaWdodCI6MC4wLCJCb3R0b20iOjAuMH0sIkJhY2tncm91bmQiOnsiJGlkIjoiMzg3MiIsIkNvbG9yIjp7IiRpZCI6IjM4NzMiLCJBIjoyNTUsIlIiOjE0LCJHIjo0MCwiQiI6NjV9fSwiSXNWaXNpYmxlIjp0cnVlLCJXaWR0aCI6MC4wLCJIZWlnaHQiOjAuMCwiQm9yZGVyU3R5bGUiOnsiJGlkIjoiMzg3NCIsIkxpbmVDb2xvciI6bnVsbCwiTGluZVdlaWdodCI6MC4wLCJMaW5lVHlwZSI6MCwiUGFyZW50U3R5bGUiOm51bGx9LCJQYXJlbnRTdHlsZSI6bnVsbH0sIkRhdGVGb3JtYXQiOnsiJGlkIjoiMzg3NS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zODc2IiwiRm9ybWF0IjowLCJJc1Zpc2libGUiOmZhbHNlLCJMYXN0S25vd25WaXNpYmlsaXR5U3RhdGUiOmZhbHNlfSwiSXNWaXNpYmxlIjp0cnVlLCJWYXJpYW5jZVN0eWxlIjp7IiRpZCI6IjM4NzciLCJUZXh0U3R5bGUiOnsiJGlkIjoiMzg3OCIsIkZvbnRTZXR0aW5ncyI6eyIkaWQiOiIzODc5IiwiRm9udFNpemUiOjExLCJGb250TmFtZSI6IkNhbGlicmkiLCJJc0JvbGQiOmZhbHNlLCJJc0l0YWxpYyI6ZmFsc2UsIklzVW5kZXJsaW5lZCI6ZmFsc2UsIlBhcmVudFN0eWxlIjpudWxsfSwiQXV0b1NpemUiOjAsIkZvcmVncm91bmQiOnsiJGlkIjoiMzg4MCIsIkNvbG9yIjp7IiRpZCI6IjM4ODE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Mzg4MiIsIlRvcCI6MC4wLCJMZWZ0IjowLjAsIlJpZ2h0IjowLjAsIkJvdHRvbSI6MC4wfSwiUGFkZGluZyI6eyIkaWQiOiIzODgzIiwiVG9wIjowLjAsIkxlZnQiOjAuMCwiUmlnaHQiOjAuMCwiQm90dG9tIjowLjB9LCJCYWNrZ3JvdW5kIjp7IiRpZCI6IjM4ODQiLCJDb2xvciI6eyIkaWQiOiIzODg1IiwiQSI6MCwiUiI6MCwiRyI6MCwiQiI6MH19LCJJc1Zpc2libGUiOnRydWUsIldpZHRoIjowLjAsIkhlaWdodCI6MC4wLCJCb3JkZXJTdHlsZSI6eyIkaWQiOiIzODg2IiwiTGluZUNvbG9yIjpudWxsLCJMaW5lV2VpZ2h0IjowLjAsIkxpbmVUeXBlIjowLCJQYXJlbnRTdHlsZSI6bnVsbH0sIlBhcmVudFN0eWxlIjpudWxsfSwiUGFyZW50U3R5bGUiOm51bGx9LCJQYXJlbnRTdHlsZSI6bnVsbH0sIkRlZmF1bHRTd2ltbGFuZUFjdGl2aXR5U3R5bGUiOnsiJGlkIjoiMzg4NyIsIkhlYWRlclN0eWxlIjp7IiRpZCI6IjM4ODgiLCJUZXh0U3R5bGUiOnsiJGlkIjoiMzg4OSIsIkZvbnRTZXR0aW5ncyI6eyIkaWQiOiIzODkwIiwiRm9udFNpemUiOjExLCJGb250TmFtZSI6IkNhbGlicmkiLCJJc0JvbGQiOmZhbHNlLCJJc0l0YWxpYyI6ZmFsc2UsIklzVW5kZXJsaW5lZCI6ZmFsc2UsIlBhcmVudFN0eWxlIjpudWxsfSwiQXV0b1NpemUiOjIsIkZvcmVncm91bmQiOnsiJGlkIjoiMzg5MSIsIkNvbG9yIjp7IiRpZCI6IjM4OTIiLCJBIjoyNTUsIlIiOjAsIkciOjAsIkIiOjB9fSwiTWF4V2lkdGgiOiJJbmZpbml0eSIsIk1heEhlaWdodCI6IkluZmluaXR5IiwiU21hcnRGb3JlZ3JvdW5kSXNBY3RpdmUiOmZhbHNlLCJIb3Jpem9udGFsQWxpZ25tZW50IjowLCJWZXJ0aWNhbEFsaWdubWVudCI6MCwiU21hcnRGb3JlZ3JvdW5kIjpudWxsLCJCYWNrZ3JvdW5kRmlsbFR5cGUiOjAsIk1hcmdpbiI6eyIkaWQiOiIzODkzIiwiVG9wIjowLjAsIkxlZnQiOjAuMCwiUmlnaHQiOjAuMCwiQm90dG9tIjowLjB9LCJQYWRkaW5nIjp7IiRpZCI6IjM4OTQiLCJUb3AiOjAuMCwiTGVmdCI6MC4wLCJSaWdodCI6MC4wLCJCb3R0b20iOjAuMH0sIkJhY2tncm91bmQiOnsiJGlkIjoiMzg5NSIsIkNvbG9yIjp7IiRpZCI6IjM4OTYiLCJBIjoyNTUsIlIiOjAsIkciOjAsIkIiOjB9fSwiSXNWaXNpYmxlIjp0cnVlLCJXaWR0aCI6MC4wLCJIZWlnaHQiOjAuMCwiQm9yZGVyU3R5bGUiOm51bGwsIlBhcmVudFN0eWxlIjpudWxsfSwiUmVjdGFuZ2xlU3R5bGUiOnsiJGlkIjoiMzg5NyIsIk1hcmdpbiI6eyIkaWQiOiIzODk4IiwiVG9wIjowLjAsIkxlZnQiOjAuMCwiUmlnaHQiOjAuMCwiQm90dG9tIjowLjB9LCJQYWRkaW5nIjp7IiRpZCI6IjM4OTkiLCJUb3AiOjAuMCwiTGVmdCI6MC4wLCJSaWdodCI6MC4wLCJCb3R0b20iOjAuMH0sIkJhY2tncm91bmQiOnsiJGlkIjoiMzkwMCIsIkNvbG9yIjp7IiRpZCI6IjM5MDEiLCJBIjo2MywiUiI6MjEsIkciOjk2LCJCIjoxMzB9fSwiSXNWaXNpYmxlIjp0cnVlLCJXaWR0aCI6MC4wLCJIZWlnaHQiOjAuMCwiQm9yZGVyU3R5bGUiOnsiJGlkIjoiMzkwMiIsIkxpbmVDb2xvciI6eyIkaWQiOiIzOTAzIiwiJHR5cGUiOiJOTFJFLkNvbW1vbi5Eb20uU29saWRDb2xvckJydXNoLCBOTFJFLkNvbW1vbiIsIkNvbG9yIjp7IiRpZCI6IjM5MDQiLCJBIjoyNTUsIlIiOjI1NSwiRyI6MCwiQiI6MH19LCJMaW5lV2VpZ2h0IjowLjAsIkxpbmVUeXBlIjowLCJQYXJlbnRTdHlsZSI6bnVsbH0sIlBhcmVudFN0eWxlIjpudWxsfSwiTWFyZ2luIjp7IiRpZCI6IjM5MDUiLCJUb3AiOjAuMCwiTGVmdCI6MC4wLCJSaWdodCI6MC4wLCJCb3R0b20iOjAuMH0sIlBhZGRpbmciOnsiJGlkIjoiMzkwNiIsIlRvcCI6MC4wLCJMZWZ0IjowLjAsIlJpZ2h0IjowLjAsIkJvdHRvbSI6MC4wfSwiQmFja2dyb3VuZCI6bnVsbCwiSXNWaXNpYmxlIjp0cnVlLCJXaWR0aCI6MC4wLCJIZWlnaHQiOjAuMCwiQm9yZGVyU3R5bGUiOm51bGwsIlBhcmVudFN0eWxlIjpudWxsfSwiQmFja2dyb3VuZFN0eWxlIjp7IiRpZCI6IjM5MDciLCJNYXJnaW4iOnsiJGlkIjoiMzkwOCIsIlRvcCI6MC4wLCJMZWZ0IjowLjAsIlJpZ2h0IjowLjAsIkJvdHRvbSI6MC4wfSwiUGFkZGluZyI6eyIkaWQiOiIzOTA5IiwiVG9wIjowLjAsIkxlZnQiOjAuMCwiUmlnaHQiOjAuMCwiQm90dG9tIjowLjB9LCJCYWNrZ3JvdW5kIjp7IiRpZCI6IjM5MTAiLCJDb2xvciI6eyIkaWQiOiIzOTExIiwiQSI6NTEsIlIiOjIwMCwiRyI6MjAwLCJCIjoyMDB9fSwiSXNWaXNpYmxlIjp0cnVlLCJXaWR0aCI6MC4wLCJIZWlnaHQiOjAuMCwiQm9yZGVyU3R5bGUiOnsiJGlkIjoiMzkxMiIsIkxpbmVDb2xvciI6eyIkaWQiOiIzOTEzIiwiJHR5cGUiOiJOTFJFLkNvbW1vbi5Eb20uU29saWRDb2xvckJydXNoLCBOTFJFLkNvbW1vbiIsIkNvbG9yIjp7IiRpZCI6IjM5MTQiLCJBIjoyNTUsIlIiOjIzNCwiRyI6MjIsIkIiOjMwfX0sIkxpbmVXZWlnaHQiOjAuMCwiTGluZVR5cGUiOjAsIlBhcmVudFN0eWxlIjpudWxsfSwiUGFyZW50U3R5bGUiOm51bGx9LCJNYXJnaW4iOnsiJGlkIjoiMzkxNSIsIlRvcCI6MC4wLCJMZWZ0IjowLjAsIlJpZ2h0IjowLjAsIkJvdHRvbSI6MC4wfSwiUGFkZGluZyI6eyIkaWQiOiIzOTE2IiwiVG9wIjowLjAsIkxlZnQiOjAuMCwiUmlnaHQiOjAuMCwiQm90dG9tIjowLjB9LCJJc1Zpc2libGUiOnRydWUsIldpZHRoIjowLjAsIkhlaWdodCI6MC4wLCJCb3JkZXJTdHlsZSI6eyIkaWQiOiIzOTE3IiwiTGluZUNvbG9yIjpudWxsLCJMaW5lV2VpZ2h0IjowLjAsIkxpbmVUeXBlIjowLCJQYXJlbnRTdHlsZSI6bnVsbH0sIlBhcmVudFN0eWxlIjpudWxsfSwiTWFyZ2luIjp7IiRpZCI6IjM5MTgiLCJUb3AiOjAuMCwiTGVmdCI6MC4wLCJSaWdodCI6MC4wLCJCb3R0b20iOjAuMH0sIlBhZGRpbmciOnsiJGlkIjoiMzkxOSIsIlRvcCI6MC4wLCJMZWZ0IjowLjAsIlJpZ2h0IjowLjAsIkJvdHRvbSI6MC4wfSwiSXNWaXNpYmxlIjpmYWxzZSwiV2lkdGgiOjAuMCwiSGVpZ2h0IjowLjAsIkJvcmRlclN0eWxlIjp7IiRpZCI6IjM5MjAiLCJMaW5lQ29sb3IiOm51bGwsIkxpbmVXZWlnaHQiOjAuMCwiTGluZVR5cGUiOjAsIlBhcmVudFN0eWxlIjpudWxsfSwiUGFyZW50U3R5bGUiOm51bGx9fSx7IiRpZCI6IjM5MjEiLCJfYWN0aXZpdGllcyI6W3siJGlkIjoiMzkyMiIsIl9yb3dzIjpbeyIkaWQiOiIzOTIzIiwiX3Rhc2tzIjpbeyIkaWQiOiIzOTI0IiwiX2F0dGFjaGVkTWlsZXN0b25lcyI6W10sIlRhc2tEZWZpbml0aW9uIjp7IiRpZCI6IjM5MjUiLCJHcm91cE5hbWUiOm51bGwsIlN0YXJ0RGF0ZSI6IjIwMjYtMDMtMDJUMDA6MDA6MDBaIiwiRW5kRGF0ZSI6IjIwMjYtMDYtMjJUMjM6NTk6MDBaIiwiUGVyY2VudGFnZUNvbXBsZXRlIjpudWxsLCJTdHlsZSI6eyIkaWQiOiIzOTI2IiwiU2hhcGUiOjEsIlNoYXBlVGhpY2tuZXNzIjowLCJEdXJhdGlvbkZvcm1hdCI6MCwiSW5jbHVkZU5vbldvcmtpbmdEYXlzSW5EdXJhdGlvbiI6ZmFsc2UsIlBlcmNlbnRhZ2VDb21wbGV0ZVN0eWxlIjp7IiRpZCI6IjM5MjciLCJGb250U2V0dGluZ3MiOnsiJGlkIjoiMzkyOCIsIkZvbnRTaXplIjoxMCwiRm9udE5hbWUiOiJDYWxpYnJpIiwiSXNCb2xkIjpmYWxzZSwiSXNJdGFsaWMiOmZhbHNlLCJJc1VuZGVybGluZWQiOmZhbHNlLCJQYXJlbnRTdHlsZSI6bnVsbH0sIkF1dG9TaXplIjowLCJGb3JlZ3JvdW5kIjp7IiRpZCI6IjM5MjkiLCJDb2xvciI6eyIkaWQiOiIzOTMwIiwiQSI6MjU1LCJSIjoyMzIsIkciOjIzMiwiQiI6MjMyfX0sIk1heFdpZHRoIjoyMDAuMCwiTWF4SGVpZ2h0IjoiSW5maW5pdHkiLCJTbWFydEZvcmVncm91bmRJc0FjdGl2ZSI6ZmFsc2UsIkhvcml6b250YWxBbGlnbm1lbnQiOjEsIlZlcnRpY2FsQWxpZ25tZW50IjoxLCJTbWFydEZvcmVncm91bmQiOm51bGwsIkJhY2tncm91bmRGaWxsVHlwZSI6MCwiTWFyZ2luIjp7IiRpZCI6IjM5MzEiLCJUb3AiOjAuMCwiTGVmdCI6MC4wLCJSaWdodCI6MC4wLCJCb3R0b20iOjAuMH0sIlBhZGRpbmciOnsiJGlkIjoiMzkzMiIsIlRvcCI6MC4wLCJMZWZ0IjowLjAsIlJpZ2h0IjowLjAsIkJvdHRvbSI6MC4wfSwiQmFja2dyb3VuZCI6eyIkaWQiOiIzOTMzIiwiQ29sb3IiOnsiJGlkIjoiMzkzNCIsIkEiOjg5LCJSIjowLCJHIjowLCJCIjowfX0sIklzVmlzaWJsZSI6dHJ1ZSwiV2lkdGgiOjAuMCwiSGVpZ2h0IjowLjAsIkJvcmRlclN0eWxlIjp7IiRpZCI6IjM5MzUiLCJMaW5lQ29sb3IiOm51bGwsIkxpbmVXZWlnaHQiOjAuMCwiTGluZVR5cGUiOjAsIlBhcmVudFN0eWxlIjpudWxsfSwiUGFyZW50U3R5bGUiOm51bGx9LCJEdXJhdGlvblN0eWxlIjp7IiRpZCI6IjM5MzYiLCJGb250U2V0dGluZ3MiOnsiJGlkIjoiMzkzNyIsIkZvbnRTaXplIjoxMCwiRm9udE5hbWUiOiJDYWxpYnJpIiwiSXNCb2xkIjpmYWxzZSwiSXNJdGFsaWMiOmZhbHNlLCJJc1VuZGVybGluZWQiOmZhbHNlLCJQYXJlbnRTdHlsZSI6bnVsbH0sIkF1dG9TaXplIjowLCJGb3JlZ3JvdW5kIjp7IiRpZCI6IjM5MzgiLCJDb2xvciI6eyIkaWQiOiIzOTM5IiwiQSI6MjU1LCJSIjoyMzcsIkciOjEyNSwiQiI6NDl9fSwiTWF4V2lkdGgiOjIwMC4wLCJNYXhIZWlnaHQiOiJJbmZpbml0eSIsIlNtYXJ0Rm9yZWdyb3VuZElzQWN0aXZlIjpmYWxzZSwiSG9yaXpvbnRhbEFsaWdubWVudCI6MCwiVmVydGljYWxBbGlnbm1lbnQiOjEsIlNtYXJ0Rm9yZWdyb3VuZCI6bnVsbCwiQmFja2dyb3VuZEZpbGxUeXBlIjowLCJNYXJnaW4iOnsiJGlkIjoiMzk0MCIsIlRvcCI6MC4wLCJMZWZ0IjowLjAsIlJpZ2h0IjowLjAsIkJvdHRvbSI6MC4wfSwiUGFkZGluZyI6eyIkaWQiOiIzOTQxIiwiVG9wIjowLjAsIkxlZnQiOjAuMCwiUmlnaHQiOjAuMCwiQm90dG9tIjowLjB9LCJCYWNrZ3JvdW5kIjp7IiRpZCI6IjM5NDIiLCJDb2xvciI6eyIkaWQiOiIzOTQzIiwiQSI6MjU1LCJSIjoyMzcsIkciOjEyNSwiQiI6NDl9fSwiSXNWaXNpYmxlIjp0cnVlLCJXaWR0aCI6MC4wLCJIZWlnaHQiOjAuMCwiQm9yZGVyU3R5bGUiOnsiJGlkIjoiMzk0NCIsIkxpbmVDb2xvciI6bnVsbCwiTGluZVdlaWdodCI6MC4wLCJMaW5lVHlwZSI6MCwiUGFyZW50U3R5bGUiOm51bGx9LCJQYXJlbnRTdHlsZSI6bnVsbH0sIkhvcml6b250YWxDb25uZWN0b3JTdHlsZSI6eyIkaWQiOiIzOTQ1IiwiTGluZUNvbG9yIjp7IiRpZCI6IjM5NDYiLCIkdHlwZSI6Ik5MUkUuQ29tbW9uLkRvbS5Tb2xpZENvbG9yQnJ1c2gsIE5MUkUuQ29tbW9uIiwiQ29sb3IiOnsiJGlkIjoiMzk0NyIsIkEiOjI1NSwiUiI6MCwiRyI6MCwiQiI6MH19LCJMaW5lV2VpZ2h0IjowLjAsIkxpbmVUeXBlIjowLCJQYXJlbnRTdHlsZSI6bnVsbH0sIlZlcnRpY2FsQ29ubmVjdG9yU3R5bGUiOnsiJGlkIjoiMzk0OCIsIkxpbmVDb2xvciI6eyIkaWQiOiIzOTQ5IiwiJHR5cGUiOiJOTFJFLkNvbW1vbi5Eb20uU29saWRDb2xvckJydXNoLCBOTFJFLkNvbW1vbiIsIkNvbG9yIjp7IiRpZCI6IjM5NTAiLCJBIjoyNTUsIlIiOjAsIkciOjAsIkIiOjB9fSwiTGluZVdlaWdodCI6MC4wLCJMaW5lVHlwZSI6MCwiUGFyZW50U3R5bGUiOm51bGx9LCJNYXJnaW4iOm51bGwsIlN0YXJ0RGF0ZVBvc2l0aW9uIjo2LCJFbmREYXRlUG9zaXRpb24iOjYsIkRhdGVJc1Zpc2libGUiOmZhbHNlLCJUaXRsZVBvc2l0aW9uIjo0LCJEdXJhdGlvblBvc2l0aW9uIjo2LCJQZXJjZW50YWdlQ29tcGxldGVkUG9zaXRpb24iOjIsIlZhcmlhbmNlUG9zaXRpb24iOjYsIlNwYWNpbmciOjMsIklzQmVsb3dUaW1lYmFuZCI6dHJ1ZSwiUGVyY2VudGFnZUNvbXBsZXRlU2hhcGVPcGFjaXR5IjozNSwiQmFzZWxpbmVTdHlsZSI6eyIkaWQiOiIzOTUxIiwiU2hhcGVTdHlsZSI6eyIkaWQiOiIzOTUyIiwiTWFyZ2luIjp7IiRpZCI6IjM5NTMiLCJUb3AiOjAuMCwiTGVmdCI6MC4wLCJSaWdodCI6MC4wLCJCb3R0b20iOjAuMH0sIlBhZGRpbmciOnsiJGlkIjoiMzk1NCIsIlRvcCI6MC4wLCJMZWZ0IjowLjAsIlJpZ2h0IjowLjAsIkJvdHRvbSI6MC4wfSwiQmFja2dyb3VuZCI6eyIkaWQiOiIzOTU1IiwiQ29sb3IiOnsiJGlkIjoiMzk1NiIsIkEiOjE1MywiUiI6MCwiRyI6MCwiQiI6MH19LCJJc1Zpc2libGUiOnRydWUsIldpZHRoIjowLjAsIkhlaWdodCI6MC4wLCJCb3JkZXJTdHlsZSI6bnVsbCwiUGFyZW50U3R5bGUiOm51bGx9LCJNYXJnaW4iOnsiJGlkIjoiMzk1NyIsIlRvcCI6MC4wLCJMZWZ0IjowLjAsIlJpZ2h0IjowLjAsIkJvdHRvbSI6MC4wfSwiUGFkZGluZyI6eyIkaWQiOiIzOTU4IiwiVG9wIjowLjAsIkxlZnQiOjAuMCwiUmlnaHQiOjAuMCwiQm90dG9tIjowLjB9LCJCYWNrZ3JvdW5kIjpudWxsLCJJc1Zpc2libGUiOnRydWUsIldpZHRoIjowLjAsIkhlaWdodCI6MC4wLCJCb3JkZXJTdHlsZSI6bnVsbCwiUGFyZW50U3R5bGUiOm51bGx9LCJTaGFwZVN0eWxlIjp7IiRpZCI6IjM5NTkiLCJNYXJnaW4iOnsiJGlkIjoiMzk2MCIsIlRvcCI6MC4wLCJMZWZ0Ijo0LjAsIlJpZ2h0Ijo0LjAsIkJvdHRvbSI6MC4wfSwiUGFkZGluZyI6eyIkaWQiOiIzOTYxIiwiVG9wIjowLjAsIkxlZnQiOjAuMCwiUmlnaHQiOjAuMCwiQm90dG9tIjowLjB9LCJCYWNrZ3JvdW5kIjp7IiRpZCI6IjM5NjIiLCJDb2xvciI6eyIkaWQiOiIzOTYzIiwiQSI6MjU1LCJSIjoyNSwiRyI6MTA3LCJCIjozNn19LCJJc1Zpc2libGUiOnRydWUsIldpZHRoIjowLjAsIkhlaWdodCI6MTAuMCwiQm9yZGVyU3R5bGUiOnsiJGlkIjoiMzk2NCIsIkxpbmVDb2xvciI6eyIkaWQiOiIzOTY1IiwiJHR5cGUiOiJOTFJFLkNvbW1vbi5Eb20uU29saWRDb2xvckJydXNoLCBOTFJFLkNvbW1vbiIsIkNvbG9yIjp7IiRpZCI6IjM5NjYiLCJBIjoyNTUsIlIiOjI1NSwiRyI6MjU1LCJCIjoyNTV9fSwiTGluZVdlaWdodCI6MC4wLCJMaW5lVHlwZSI6MCwiUGFyZW50U3R5bGUiOm51bGx9LCJQYXJlbnRTdHlsZSI6bnVsbH0sIlRpdGxlU3R5bGUiOnsiJGlkIjoiMzk2NyIsIkZvbnRTZXR0aW5ncyI6eyIkaWQiOiIzOTY4IiwiRm9udFNpemUiOjExLCJGb250TmFtZSI6IkNhbGlicmkiLCJJc0JvbGQiOmZhbHNlLCJJc0l0YWxpYyI6ZmFsc2UsIklzVW5kZXJsaW5lZCI6ZmFsc2UsIlBhcmVudFN0eWxlIjpudWxsfSwiQXV0b1NpemUiOjAsIkZvcmVncm91bmQiOnsiJGlkIjoiMzk2OSIsIkNvbG9yIjp7IiRpZCI6IjM5NzAiLCJBIjoyNTUsIlIiOjAsIkciOjAsIkIiOjB9fSwiTWF4V2lkdGgiOjcyMC4wLCJNYXhIZWlnaHQiOiJJbmZpbml0eSIsIlNtYXJ0Rm9yZWdyb3VuZElzQWN0aXZlIjpmYWxzZSwiSG9yaXpvbnRhbEFsaWdubWVudCI6MCwiVmVydGljYWxBbGlnbm1lbnQiOjEsIlNtYXJ0Rm9yZWdyb3VuZCI6bnVsbCwiQmFja2dyb3VuZEZpbGxUeXBlIjowLCJNYXJnaW4iOnsiJGlkIjoiMzk3MSIsIlRvcCI6MC4wLCJMZWZ0IjowLjAsIlJpZ2h0IjowLjAsIkJvdHRvbSI6MC4wfSwiUGFkZGluZyI6eyIkaWQiOiIzOTcyIiwiVG9wIjowLjAsIkxlZnQiOjAuMCwiUmlnaHQiOjAuMCwiQm90dG9tIjowLjB9LCJCYWNrZ3JvdW5kIjp7IiRpZCI6IjM5NzMiLCJDb2xvciI6eyIkaWQiOiIzOTc0IiwiQSI6MCwiUiI6MjU1LCJHIjoyNTUsIkIiOjI1NX19LCJJc1Zpc2libGUiOnRydWUsIldpZHRoIjowLjAsIkhlaWdodCI6MC4wLCJCb3JkZXJTdHlsZSI6eyIkaWQiOiIzOTc1IiwiTGluZUNvbG9yIjpudWxsLCJMaW5lV2VpZ2h0IjowLjAsIkxpbmVUeXBlIjowLCJQYXJlbnRTdHlsZSI6bnVsbH0sIlBhcmVudFN0eWxlIjpudWxsfSwiRGF0ZVN0eWxlIjp7IiRpZCI6IjM5NzYiLCJGb250U2V0dGluZ3MiOnsiJGlkIjoiMzk3NyIsIkZvbnRTaXplIjoxMCwiRm9udE5hbWUiOiJDYWxpYnJpIiwiSXNCb2xkIjpmYWxzZSwiSXNJdGFsaWMiOmZhbHNlLCJJc1VuZGVybGluZWQiOmZhbHNlLCJQYXJlbnRTdHlsZSI6bnVsbH0sIkF1dG9TaXplIjowLCJGb3JlZ3JvdW5kIjp7IiRpZCI6IjM5NzgiLCJDb2xvciI6eyIkaWQiOiIzOTc5IiwiQSI6MjU1LCJSIjoxNCwiRyI6NDAsIkIiOjY1fX0sIk1heFdpZHRoIjoyMDAuMCwiTWF4SGVpZ2h0IjoiSW5maW5pdHkiLCJTbWFydEZvcmVncm91bmRJc0FjdGl2ZSI6ZmFsc2UsIkhvcml6b250YWxBbGlnbm1lbnQiOjIsIlZlcnRpY2FsQWxpZ25tZW50IjoxLCJTbWFydEZvcmVncm91bmQiOm51bGwsIkJhY2tncm91bmRGaWxsVHlwZSI6MCwiTWFyZ2luIjp7IiRpZCI6IjM5ODAiLCJUb3AiOjAuMCwiTGVmdCI6MC4wLCJSaWdodCI6MC4wLCJCb3R0b20iOjAuMH0sIlBhZGRpbmciOnsiJGlkIjoiMzk4MSIsIlRvcCI6MC4wLCJMZWZ0IjowLjAsIlJpZ2h0IjowLjAsIkJvdHRvbSI6MC4wfSwiQmFja2dyb3VuZCI6eyIkaWQiOiIzOTgyIiwiQ29sb3IiOnsiJGlkIjoiMzk4MyIsIkEiOjAsIlIiOjI1NSwiRyI6MjU1LCJCIjoyNTV9fSwiSXNWaXNpYmxlIjp0cnVlLCJXaWR0aCI6MC4wLCJIZWlnaHQiOjAuMCwiQm9yZGVyU3R5bGUiOnsiJGlkIjoiMzk4NCIsIkxpbmVDb2xvciI6bnVsbCwiTGluZVdlaWdodCI6MC4wLCJMaW5lVHlwZSI6MCwiUGFyZW50U3R5bGUiOm51bGx9LCJQYXJlbnRTdHlsZSI6bnVsbH0sIkRhdGVGb3JtYXQiOnsiJGlkIjoiMzk4NSIsIkZvcm1hdFN0cmluZyI6Ik1NTSB5eXl5IiwiU2VwYXJhdG9yIjoiLyIsIlVzZUludGVybmF0aW9uYWxEYXRlRm9ybWF0IjpmYWxzZSwiRGF0ZUlzVmlzaWJsZSI6dHJ1ZSwiVGltZUlzVmlzaWJsZSI6ZmFsc2UsIkhvdXJEaWdpdHMiOjEsIkFtUG1EZXNpZ25hdG9yIjoyLCJUcmltMDBNaW51dGVzIjpmYWxzZSwiTGFzdEtub3duVmlzaWJpbGl0eVN0YXRlIjpudWxsfSwiV2Vla051bWJlcmluZyI6eyIkaWQiOiIzOTg2IiwiRm9ybWF0IjowLCJJc1Zpc2libGUiOmZhbHNlLCJMYXN0S25vd25WaXNpYmlsaXR5U3RhdGUiOmZhbHNlfSwiSXNWaXNpYmxlIjp0cnVlLCJWYXJpYW5jZVN0eWxlIjp7IiRpZCI6IjM5ODciLCJUZXh0U3R5bGUiOnsiJGlkIjoiMzk4OCIsIkZvbnRTZXR0aW5ncyI6eyIkaWQiOiIzOTg5IiwiRm9udFNpemUiOjExLCJGb250TmFtZSI6IkNhbGlicmkiLCJJc0JvbGQiOmZhbHNlLCJJc0l0YWxpYyI6ZmFsc2UsIklzVW5kZXJsaW5lZCI6ZmFsc2UsIlBhcmVudFN0eWxlIjpudWxsfSwiQXV0b1NpemUiOjAsIkZvcmVncm91bmQiOnsiJGlkIjoiMzk5MCIsIkNvbG9yIjp7IiRpZCI6IjM5OTE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Mzk5MiIsIlRvcCI6MC4wLCJMZWZ0IjowLjAsIlJpZ2h0IjowLjAsIkJvdHRvbSI6MC4wfSwiUGFkZGluZyI6eyIkaWQiOiIzOTkzIiwiVG9wIjowLjAsIkxlZnQiOjAuMCwiUmlnaHQiOjAuMCwiQm90dG9tIjowLjB9LCJCYWNrZ3JvdW5kIjp7IiRpZCI6IjM5OTQiLCJDb2xvciI6eyIkaWQiOiIzOTk1IiwiQSI6MCwiUiI6MCwiRyI6MCwiQiI6MH19LCJJc1Zpc2libGUiOnRydWUsIldpZHRoIjowLjAsIkhlaWdodCI6MC4wLCJCb3JkZXJTdHlsZSI6eyIkaWQiOiIzOTk2IiwiTGluZUNvbG9yIjpudWxsLCJMaW5lV2VpZ2h0IjowLjAsIkxpbmVUeXBlIjowLCJQYXJlbnRTdHlsZSI6bnVsbH0sIlBhcmVudFN0eWxlIjpudWxsfSwiUGFyZW50U3R5bGUiOm51bGx9LCJQYXJlbnRTdHlsZSI6bnVsbH0sIkluZGV4Ijo0MCwiU21hcnREdXJhdGlvbkFjdGl2YXRlZCI6ZmFsc2UsIkRhdGVGb3JtYXQiOnsiJHJlZiI6IjM5ODUifSwiV2Vla051bWJlcmluZyI6eyIkaWQiOiIzOTk3IiwiRm9ybWF0IjowLCJJc1Zpc2libGUiOmZhbHNlLCJMYXN0S25vd25WaXNpYmlsaXR5U3RhdGUiOmZhbHNlfSwiQmFzZWxpbmVEYXRhIjp7IiRpZCI6IjM5OTgiLCJTdGFydERhdGUiOiIyMDI2LTAzLTAyVDAwOjAwOjAwIiwiRW5kRGF0ZSI6IjIwMjYtMDYtMjJUMjM6NTk6MDAifSwiSWQiOiIzZWVmMzRiNi0xNmQ5LTRlNjEtYTViYi0wYmQ1YWNkZDVmMmYiLCJJbXBvcnRJZCI6bnVsbCwiVGl0bGUiOiJTdXBwb3J0IGZvciBBbmFseXplciBhbmQgRGV0IEI6IFByb2N1cmVtZW50IGFuZCBNYW51ZmFjdHVyaW5nIHBoYXNlIChMTEIpIiwiTm90ZSI6bnVsbCwiSHlwZXJsaW5rIjp7IiRpZCI6IjM5OTkiLCJBZGRyZXNzIjoiIiwiU3ViQWRkcmVzcyI6IiJ9LCJJc0NoYW5nZWQiOmZhbHNlLCJJc05ldyI6ZmFsc2V9fV0sIl9taWxlc3RvbmVzIjpbXSwiSWQiOiIwMDAwMDAwMC0wMDAwLTAwMDAtMDAwMC0wMDAwMDAwMDAwMDAiLCJJc1NpbmdsZUl0ZW1Sb3ciOnRydWV9LHsiJGlkIjoiNDAwMCIsIl90YXNrcyI6W3siJGlkIjoiNDAwMSIsIl9hdHRhY2hlZE1pbGVzdG9uZXMiOltdLCJUYXNrRGVmaW5pdGlvbiI6eyIkaWQiOiI0MDAyIiwiR3JvdXBOYW1lIjpudWxsLCJTdGFydERhdGUiOiIyMDI2LTA2LTIzVDAwOjAwOjAwWiIsIkVuZERhdGUiOiIyMDI2LTA5LTIyVDIzOjU5OjAwWiIsIlBlcmNlbnRhZ2VDb21wbGV0ZSI6bnVsbCwiU3R5bGUiOnsiJGlkIjoiNDAwMyIsIlNoYXBlIjoxLCJTaGFwZVRoaWNrbmVzcyI6MCwiRHVyYXRpb25Gb3JtYXQiOjAsIkluY2x1ZGVOb25Xb3JraW5nRGF5c0luRHVyYXRpb24iOmZhbHNlLCJQZXJjZW50YWdlQ29tcGxldGVTdHlsZSI6eyIkaWQiOiI0MDA0IiwiRm9udFNldHRpbmdzIjp7IiRpZCI6IjQwMDUiLCJGb250U2l6ZSI6MTAsIkZvbnROYW1lIjoiQ2FsaWJyaSIsIklzQm9sZCI6ZmFsc2UsIklzSXRhbGljIjpmYWxzZSwiSXNVbmRlcmxpbmVkIjpmYWxzZSwiUGFyZW50U3R5bGUiOm51bGx9LCJBdXRvU2l6ZSI6MCwiRm9yZWdyb3VuZCI6eyIkaWQiOiI0MDA2IiwiQ29sb3IiOnsiJGlkIjoiNDAwNyIsIkEiOjI1NSwiUiI6MjMyLCJHIjoyMzIsIkIiOjIzMn19LCJNYXhXaWR0aCI6MjAwLjAsIk1heEhlaWdodCI6IkluZmluaXR5IiwiU21hcnRGb3JlZ3JvdW5kSXNBY3RpdmUiOmZhbHNlLCJIb3Jpem9udGFsQWxpZ25tZW50IjoxLCJWZXJ0aWNhbEFsaWdubWVudCI6MSwiU21hcnRGb3JlZ3JvdW5kIjpudWxsLCJCYWNrZ3JvdW5kRmlsbFR5cGUiOjAsIk1hcmdpbiI6eyIkaWQiOiI0MDA4IiwiVG9wIjowLjAsIkxlZnQiOjAuMCwiUmlnaHQiOjAuMCwiQm90dG9tIjowLjB9LCJQYWRkaW5nIjp7IiRpZCI6IjQwMDkiLCJUb3AiOjAuMCwiTGVmdCI6MC4wLCJSaWdodCI6MC4wLCJCb3R0b20iOjAuMH0sIkJhY2tncm91bmQiOnsiJGlkIjoiNDAxMCIsIkNvbG9yIjp7IiRpZCI6IjQwMTEiLCJBIjo4OSwiUiI6MCwiRyI6MCwiQiI6MH19LCJJc1Zpc2libGUiOnRydWUsIldpZHRoIjowLjAsIkhlaWdodCI6MC4wLCJCb3JkZXJTdHlsZSI6eyIkaWQiOiI0MDEyIiwiTGluZUNvbG9yIjpudWxsLCJMaW5lV2VpZ2h0IjowLjAsIkxpbmVUeXBlIjowLCJQYXJlbnRTdHlsZSI6bnVsbH0sIlBhcmVudFN0eWxlIjpudWxsfSwiRHVyYXRpb25TdHlsZSI6eyIkaWQiOiI0MDEzIiwiRm9udFNldHRpbmdzIjp7IiRpZCI6IjQwMTQiLCJGb250U2l6ZSI6MTAsIkZvbnROYW1lIjoiQ2FsaWJyaSIsIklzQm9sZCI6ZmFsc2UsIklzSXRhbGljIjpmYWxzZSwiSXNVbmRlcmxpbmVkIjpmYWxzZSwiUGFyZW50U3R5bGUiOm51bGx9LCJBdXRvU2l6ZSI6MCwiRm9yZWdyb3VuZCI6eyIkaWQiOiI0MDE1IiwiQ29sb3IiOnsiJGlkIjoiNDAxNiIsIkEiOjI1NSwiUiI6MjM3LCJHIjoxMjUsIkIiOjQ5fX0sIk1heFdpZHRoIjoyMDAuMCwiTWF4SGVpZ2h0IjoiSW5maW5pdHkiLCJTbWFydEZvcmVncm91bmRJc0FjdGl2ZSI6ZmFsc2UsIkhvcml6b250YWxBbGlnbm1lbnQiOjAsIlZlcnRpY2FsQWxpZ25tZW50IjoxLCJTbWFydEZvcmVncm91bmQiOm51bGwsIkJhY2tncm91bmRGaWxsVHlwZSI6MCwiTWFyZ2luIjp7IiRpZCI6IjQwMTciLCJUb3AiOjAuMCwiTGVmdCI6MC4wLCJSaWdodCI6MC4wLCJCb3R0b20iOjAuMH0sIlBhZGRpbmciOnsiJGlkIjoiNDAxOCIsIlRvcCI6MC4wLCJMZWZ0IjowLjAsIlJpZ2h0IjowLjAsIkJvdHRvbSI6MC4wfSwiQmFja2dyb3VuZCI6eyIkaWQiOiI0MDE5IiwiQ29sb3IiOnsiJGlkIjoiNDAyMCIsIkEiOjI1NSwiUiI6MjM3LCJHIjoxMjUsIkIiOjQ5fX0sIklzVmlzaWJsZSI6dHJ1ZSwiV2lkdGgiOjAuMCwiSGVpZ2h0IjowLjAsIkJvcmRlclN0eWxlIjp7IiRpZCI6IjQwMjEiLCJMaW5lQ29sb3IiOm51bGwsIkxpbmVXZWlnaHQiOjAuMCwiTGluZVR5cGUiOjAsIlBhcmVudFN0eWxlIjpudWxsfSwiUGFyZW50U3R5bGUiOm51bGx9LCJIb3Jpem9udGFsQ29ubmVjdG9yU3R5bGUiOnsiJGlkIjoiNDAyMiIsIkxpbmVDb2xvciI6eyIkaWQiOiI0MDIzIiwiJHR5cGUiOiJOTFJFLkNvbW1vbi5Eb20uU29saWRDb2xvckJydXNoLCBOTFJFLkNvbW1vbiIsIkNvbG9yIjp7IiRpZCI6IjQwMjQiLCJBIjoyNTUsIlIiOjAsIkciOjAsIkIiOjB9fSwiTGluZVdlaWdodCI6MC4wLCJMaW5lVHlwZSI6MCwiUGFyZW50U3R5bGUiOm51bGx9LCJWZXJ0aWNhbENvbm5lY3RvclN0eWxlIjp7IiRpZCI6IjQwMjUiLCJMaW5lQ29sb3IiOnsiJGlkIjoiNDAyNiIsIiR0eXBlIjoiTkxSRS5Db21tb24uRG9tLlNvbGlkQ29sb3JCcnVzaCwgTkxSRS5Db21tb24iLCJDb2xvciI6eyIkaWQiOiI0MDI3IiwiQSI6MjU1LCJSIjowLCJHIjowLCJCIjowfX0sIkxpbmVXZWlnaHQiOjAuMCwiTGluZVR5cGUiOjAsIlBhcmVudFN0eWxlIjpudWxsfSwiTWFyZ2luIjpudWxsLCJTdGFydERhdGVQb3NpdGlvbiI6MywiRW5kRGF0ZVBvc2l0aW9uIjozLCJEYXRlSXNWaXNpYmxlIjp0cnVlLCJUaXRsZVBvc2l0aW9uIjo0LCJEdXJhdGlvblBvc2l0aW9uIjo2LCJQZXJjZW50YWdlQ29tcGxldGVkUG9zaXRpb24iOjIsIlZhcmlhbmNlUG9zaXRpb24iOjYsIlNwYWNpbmciOjMsIklzQmVsb3dUaW1lYmFuZCI6dHJ1ZSwiUGVyY2VudGFnZUNvbXBsZXRlU2hhcGVPcGFjaXR5IjozNSwiQmFzZWxpbmVTdHlsZSI6eyIkaWQiOiI0MDI4IiwiU2hhcGVTdHlsZSI6eyIkaWQiOiI0MDI5IiwiTWFyZ2luIjp7IiRpZCI6IjQwMzAiLCJUb3AiOjAuMCwiTGVmdCI6MC4wLCJSaWdodCI6MC4wLCJCb3R0b20iOjAuMH0sIlBhZGRpbmciOnsiJGlkIjoiNDAzMSIsIlRvcCI6MC4wLCJMZWZ0IjowLjAsIlJpZ2h0IjowLjAsIkJvdHRvbSI6MC4wfSwiQmFja2dyb3VuZCI6eyIkaWQiOiI0MDMyIiwiQ29sb3IiOnsiJGlkIjoiNDAzMyIsIkEiOjE1MywiUiI6MCwiRyI6MCwiQiI6MH19LCJJc1Zpc2libGUiOnRydWUsIldpZHRoIjowLjAsIkhlaWdodCI6MC4wLCJCb3JkZXJTdHlsZSI6bnVsbCwiUGFyZW50U3R5bGUiOm51bGx9LCJNYXJnaW4iOnsiJGlkIjoiNDAzNCIsIlRvcCI6MC4wLCJMZWZ0IjowLjAsIlJpZ2h0IjowLjAsIkJvdHRvbSI6MC4wfSwiUGFkZGluZyI6eyIkaWQiOiI0MDM1IiwiVG9wIjowLjAsIkxlZnQiOjAuMCwiUmlnaHQiOjAuMCwiQm90dG9tIjowLjB9LCJCYWNrZ3JvdW5kIjpudWxsLCJJc1Zpc2libGUiOnRydWUsIldpZHRoIjowLjAsIkhlaWdodCI6MC4wLCJCb3JkZXJTdHlsZSI6bnVsbCwiUGFyZW50U3R5bGUiOm51bGx9LCJTaGFwZVN0eWxlIjp7IiRpZCI6IjQwMzYiLCJNYXJnaW4iOnsiJGlkIjoiNDAzNyIsIlRvcCI6MC4wLCJMZWZ0Ijo0LjAsIlJpZ2h0Ijo0LjAsIkJvdHRvbSI6MC4wfSwiUGFkZGluZyI6eyIkaWQiOiI0MDM4IiwiVG9wIjowLjAsIkxlZnQiOjAuMCwiUmlnaHQiOjAuMCwiQm90dG9tIjowLjB9LCJCYWNrZ3JvdW5kIjp7IiRpZCI6IjQwMzkiLCJDb2xvciI6eyIkaWQiOiI0MDQwIiwiQSI6MjU1LCJSIjoyNSwiRyI6MTA3LCJCIjozNn19LCJJc1Zpc2libGUiOnRydWUsIldpZHRoIjowLjAsIkhlaWdodCI6MTAuMCwiQm9yZGVyU3R5bGUiOnsiJGlkIjoiNDA0MSIsIkxpbmVDb2xvciI6eyIkaWQiOiI0MDQyIiwiJHR5cGUiOiJOTFJFLkNvbW1vbi5Eb20uU29saWRDb2xvckJydXNoLCBOTFJFLkNvbW1vbiIsIkNvbG9yIjp7IiRpZCI6IjQwNDMiLCJBIjoyNTUsIlIiOjIzNCwiRyI6MjIsIkIiOjMwfX0sIkxpbmVXZWlnaHQiOjAuMCwiTGluZVR5cGUiOjAsIlBhcmVudFN0eWxlIjpudWxsfSwiUGFyZW50U3R5bGUiOm51bGx9LCJUaXRsZVN0eWxlIjp7IiRpZCI6IjQwNDQiLCJGb250U2V0dGluZ3MiOnsiJGlkIjoiNDA0NSIsIkZvbnRTaXplIjoxMSwiRm9udE5hbWUiOiJDYWxpYnJpIiwiSXNCb2xkIjpmYWxzZSwiSXNJdGFsaWMiOmZhbHNlLCJJc1VuZGVybGluZWQiOmZhbHNlLCJQYXJlbnRTdHlsZSI6bnVsbH0sIkF1dG9TaXplIjowLCJGb3JlZ3JvdW5kIjp7IiRpZCI6IjQwNDYiLCJDb2xvciI6eyIkaWQiOiI0MDQ3IiwiQSI6MjU1LCJSIjowLCJHIjowLCJCIjowfX0sIk1heFdpZHRoIjo3MjAuMCwiTWF4SGVpZ2h0IjoiSW5maW5pdHkiLCJTbWFydEZvcmVncm91bmRJc0FjdGl2ZSI6ZmFsc2UsIkhvcml6b250YWxBbGlnbm1lbnQiOjAsIlZlcnRpY2FsQWxpZ25tZW50IjoxLCJTbWFydEZvcmVncm91bmQiOm51bGwsIkJhY2tncm91bmRGaWxsVHlwZSI6MCwiTWFyZ2luIjp7IiRpZCI6IjQwNDgiLCJUb3AiOjAuMCwiTGVmdCI6MC4wLCJSaWdodCI6MC4wLCJCb3R0b20iOjAuMH0sIlBhZGRpbmciOnsiJGlkIjoiNDA0OSIsIlRvcCI6MC4wLCJMZWZ0IjowLjAsIlJpZ2h0IjowLjAsIkJvdHRvbSI6MC4wfSwiQmFja2dyb3VuZCI6eyIkaWQiOiI0MDUwIiwiQ29sb3IiOnsiJGlkIjoiNDA1MSIsIkEiOjAsIlIiOjI1NSwiRyI6MjU1LCJCIjoyNTV9fSwiSXNWaXNpYmxlIjp0cnVlLCJXaWR0aCI6MC4wLCJIZWlnaHQiOjAuMCwiQm9yZGVyU3R5bGUiOnsiJGlkIjoiNDA1MiIsIkxpbmVDb2xvciI6bnVsbCwiTGluZVdlaWdodCI6MC4wLCJMaW5lVHlwZSI6MCwiUGFyZW50U3R5bGUiOm51bGx9LCJQYXJlbnRTdHlsZSI6bnVsbH0sIkRhdGVTdHlsZSI6eyIkaWQiOiI0MDUzIiwiRm9udFNldHRpbmdzIjp7IiRpZCI6IjQwNTQiLCJGb250U2l6ZSI6MTAsIkZvbnROYW1lIjoiQ2FsaWJyaSIsIklzQm9sZCI6ZmFsc2UsIklzSXRhbGljIjpmYWxzZSwiSXNVbmRlcmxpbmVkIjpmYWxzZSwiUGFyZW50U3R5bGUiOm51bGx9LCJBdXRvU2l6ZSI6MCwiRm9yZWdyb3VuZCI6eyIkaWQiOiI0MDU1IiwiQ29sb3IiOnsiJGlkIjoiNDA1NiIsIkEiOjI1NSwiUiI6MTQsIkciOjQwLCJCIjo2NX19LCJNYXhXaWR0aCI6MjAwLjAsIk1heEhlaWdodCI6IkluZmluaXR5IiwiU21hcnRGb3JlZ3JvdW5kSXNBY3RpdmUiOmZhbHNlLCJIb3Jpem9udGFsQWxpZ25tZW50IjoyLCJWZXJ0aWNhbEFsaWdubWVudCI6MSwiU21hcnRGb3JlZ3JvdW5kIjpudWxsLCJCYWNrZ3JvdW5kRmlsbFR5cGUiOjAsIk1hcmdpbiI6eyIkaWQiOiI0MDU3IiwiVG9wIjowLjAsIkxlZnQiOjAuMCwiUmlnaHQiOjAuMCwiQm90dG9tIjowLjB9LCJQYWRkaW5nIjp7IiRpZCI6IjQwNTgiLCJUb3AiOjAuMCwiTGVmdCI6MC4wLCJSaWdodCI6MC4wLCJCb3R0b20iOjAuMH0sIkJhY2tncm91bmQiOnsiJGlkIjoiNDA1OSIsIkNvbG9yIjp7IiRpZCI6IjQwNjAiLCJBIjowLCJSIjoyNTUsIkciOjI1NSwiQiI6MjU1fX0sIklzVmlzaWJsZSI6dHJ1ZSwiV2lkdGgiOjAuMCwiSGVpZ2h0IjowLjAsIkJvcmRlclN0eWxlIjp7IiRpZCI6IjQwNjEiLCJMaW5lQ29sb3IiOm51bGwsIkxpbmVXZWlnaHQiOjAuMCwiTGluZVR5cGUiOjAsIlBhcmVudFN0eWxlIjpudWxsfSwiUGFyZW50U3R5bGUiOm51bGx9LCJEYXRlRm9ybWF0Ijp7IiRpZCI6IjQwNjIiLCJGb3JtYXRTdHJpbmciOiJNTU0geXl5eSIsIlNlcGFyYXRvciI6Ii8iLCJVc2VJbnRlcm5hdGlvbmFsRGF0ZUZvcm1hdCI6ZmFsc2UsIkRhdGVJc1Zpc2libGUiOnRydWUsIlRpbWVJc1Zpc2libGUiOmZhbHNlLCJIb3VyRGlnaXRzIjoxLCJBbVBtRGVzaWduYXRvciI6MiwiVHJpbTAwTWludXRlcyI6ZmFsc2UsIkxhc3RLbm93blZpc2liaWxpdHlTdGF0ZSI6bnVsbH0sIldlZWtOdW1iZXJpbmciOnsiJGlkIjoiNDA2MyIsIkZvcm1hdCI6MCwiSXNWaXNpYmxlIjpmYWxzZSwiTGFzdEtub3duVmlzaWJpbGl0eVN0YXRlIjpmYWxzZX0sIklzVmlzaWJsZSI6dHJ1ZSwiVmFyaWFuY2VTdHlsZSI6eyIkaWQiOiI0MDY0IiwiVGV4dFN0eWxlIjp7IiRpZCI6IjQwNjUiLCJGb250U2V0dGluZ3MiOnsiJGlkIjoiNDA2NiIsIkZvbnRTaXplIjoxMSwiRm9udE5hbWUiOiJDYWxpYnJpIiwiSXNCb2xkIjpmYWxzZSwiSXNJdGFsaWMiOmZhbHNlLCJJc1VuZGVybGluZWQiOmZhbHNlLCJQYXJlbnRTdHlsZSI6bnVsbH0sIkF1dG9TaXplIjowLCJGb3JlZ3JvdW5kIjp7IiRpZCI6IjQwNjciLCJDb2xvciI6eyIkaWQiOiI0MDY4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QwNjkiLCJUb3AiOjAuMCwiTGVmdCI6MC4wLCJSaWdodCI6MC4wLCJCb3R0b20iOjAuMH0sIlBhZGRpbmciOnsiJGlkIjoiNDA3MCIsIlRvcCI6MC4wLCJMZWZ0IjowLjAsIlJpZ2h0IjowLjAsIkJvdHRvbSI6MC4wfSwiQmFja2dyb3VuZCI6eyIkaWQiOiI0MDcxIiwiQ29sb3IiOnsiJGlkIjoiNDA3MiIsIkEiOjAsIlIiOjAsIkciOjAsIkIiOjB9fSwiSXNWaXNpYmxlIjp0cnVlLCJXaWR0aCI6MC4wLCJIZWlnaHQiOjAuMCwiQm9yZGVyU3R5bGUiOnsiJGlkIjoiNDA3MyIsIkxpbmVDb2xvciI6bnVsbCwiTGluZVdlaWdodCI6MC4wLCJMaW5lVHlwZSI6MCwiUGFyZW50U3R5bGUiOm51bGx9LCJQYXJlbnRTdHlsZSI6bnVsbH0sIlBhcmVudFN0eWxlIjpudWxsfSwiUGFyZW50U3R5bGUiOm51bGx9LCJJbmRleCI6NDEsIlNtYXJ0RHVyYXRpb25BY3RpdmF0ZWQiOmZhbHNlLCJEYXRlRm9ybWF0Ijp7IiRyZWYiOiI0MDYyIn0sIldlZWtOdW1iZXJpbmciOnsiJGlkIjoiNDA3NCIsIkZvcm1hdCI6MCwiSXNWaXNpYmxlIjpmYWxzZSwiTGFzdEtub3duVmlzaWJpbGl0eVN0YXRlIjpmYWxzZX0sIkJhc2VsaW5lRGF0YSI6eyIkaWQiOiI0MDc1IiwiU3RhcnREYXRlIjoiMjAyNi0wNi0yM1QwMDowMDowMCIsIkVuZERhdGUiOiIyMDI2LTA5LTIyVDIzOjU5OjAwIn0sIklkIjoiZGRkODk2M2YtMDJkMy00MTI3LTk2OTEtYzZmY2VkNzQ3Y2IxIiwiSW1wb3J0SWQiOm51bGwsIlRpdGxlIjoiRGV0IEIgKGluY2x1ZGluZyBzdXBwb3J0cyk6IEluc3RhbGxhdGlvbiBhbmQgQ29tbWlzc2lvbmluZyBwaGFzZSAoTExCKSIsIk5vdGUiOm51bGwsIkh5cGVybGluayI6eyIkaWQiOiI0MDc2IiwiQWRkcmVzcyI6IiIsIlN1YkFkZHJlc3MiOiIifSwiSXNDaGFuZ2VkIjpmYWxzZSwiSXNOZXciOmZhbHNlfX1dLCJfbWlsZXN0b25lcyI6W10sIklkIjoiMDAwMDAwMDAtMDAwMC0wMDAwLTAwMDAtMDAwMDAwMDAwMDAwIiwiSXNTaW5nbGVJdGVtUm93Ijp0cnVlfSx7IiRpZCI6IjQwNzciLCJfdGFza3MiOltdLCJfbWlsZXN0b25lcyI6W3siJGlkIjoiNDA3OCIsIklkIjoiMTQ1OGEzYzAtYjA5Zi00YmZhLWJjMjAtNDcyOTM0NjUyNmVlIiwiSW5kZXgiOjQyLCJHcm91cElkIjpudWxsLCJUaXRsZSI6IkJhY2sgaW50byBDUDIgd2l0aCAzOCBkYXlzIG9mIGZsb2F0IiwiRGF0ZVRpbWUiOiIyMDI2LTA5LTIyVDIzOjU5OjAwIiwiUGVyY2VudGFnZUNvbXBsZXRlIjpudWxsLCJOb3RlIjpudWxsLCJTdHlsZSI6eyIkaWQiOiI0MDc5IiwiVGl0bGVQb3NpdGlvbiI6IkxlZnQiLCJEYXRlUG9zaXRpb24iOiJSaWdodCIsIlZhcmlhbmNlUG9zaXRpb24iOiJSaWdodCIsIlNoYXBlVHlwZSI6MSwiU2hhcGVTaXplIjowLCJTcGFjaW5nIjo1LCJTaGFwZVN0eWxlIjp7IiRpZCI6IjQwODAiLCJNYXJnaW4iOnsiJGlkIjoiNDA4MSIsIlRvcCI6MC4wLCJMZWZ0IjowLjAsIlJpZ2h0IjowLjAsIkJvdHRvbSI6MC4wfSwiUGFkZGluZyI6eyIkaWQiOiI0MDgyIiwiVG9wIjowLjAsIkxlZnQiOjAuMCwiUmlnaHQiOjAuMCwiQm90dG9tIjowLjB9LCJCYWNrZ3JvdW5kIjp7IiRpZCI6IjQwODMiLCJDb2xvciI6eyIkaWQiOiI0MDg0IiwiQSI6MjU1LCJSIjoyNSwiRyI6MTA3LCJCIjozNn19LCJJc1Zpc2libGUiOnRydWUsIldpZHRoIjoxMi4wLCJIZWlnaHQiOjE0LjAsIkJvcmRlclN0eWxlIjp7IiRpZCI6IjQwODUiLCJMaW5lQ29sb3IiOnsiJGlkIjoiNDA4NiIsIiR0eXBlIjoiTkxSRS5Db21tb24uRG9tLlNvbGlkQ29sb3JCcnVzaCwgTkxSRS5Db21tb24iLCJDb2xvciI6eyIkaWQiOiI0MDg3IiwiQSI6MjU1LCJSIjoyMzQsIkciOjIyLCJCIjozMH19LCJMaW5lV2VpZ2h0IjowLjAsIkxpbmVUeXBlIjowLCJQYXJlbnRTdHlsZSI6bnVsbH0sIlBhcmVudFN0eWxlIjpudWxsfSwiVGl0bGVTdHlsZSI6eyIkaWQiOiI0MDg4IiwiRm9udFNldHRpbmdzIjp7IiRpZCI6IjQwODkiLCJGb250U2l6ZSI6MTEsIkZvbnROYW1lIjoiQ2FsaWJyaSIsIklzQm9sZCI6ZmFsc2UsIklzSXRhbGljIjpmYWxzZSwiSXNVbmRlcmxpbmVkIjpmYWxzZSwiUGFyZW50U3R5bGUiOm51bGx9LCJBdXRvU2l6ZSI6MCwiRm9yZWdyb3VuZCI6eyIkaWQiOiI0MDkwIiwiQ29sb3IiOnsiJGlkIjoiNDA5MSIsIkEiOjI1NSwiUiI6MCwiRyI6MCwiQiI6MH19LCJNYXhXaWR0aCI6MjAwLjAsIk1heEhlaWdodCI6IkluZmluaXR5IiwiU21hcnRGb3JlZ3JvdW5kSXNBY3RpdmUiOmZhbHNlLCJIb3Jpem9udGFsQWxpZ25tZW50IjoyLCJWZXJ0aWNhbEFsaWdubWVudCI6MSwiU21hcnRGb3JlZ3JvdW5kIjpudWxsLCJCYWNrZ3JvdW5kRmlsbFR5cGUiOjAsIk1hcmdpbiI6eyIkaWQiOiI0MDkyIiwiVG9wIjowLjAsIkxlZnQiOjAuMCwiUmlnaHQiOjAuMCwiQm90dG9tIjowLjB9LCJQYWRkaW5nIjp7IiRpZCI6IjQwOTMiLCJUb3AiOjAuMCwiTGVmdCI6MC4wLCJSaWdodCI6MC4wLCJCb3R0b20iOjAuMH0sIkJhY2tncm91bmQiOnsiJGlkIjoiNDA5NCIsIkNvbG9yIjp7IiRpZCI6IjQwOTUiLCJBIjowLCJSIjoyNTUsIkciOjI1NSwiQiI6MjU1fX0sIklzVmlzaWJsZSI6dHJ1ZSwiV2lkdGgiOjAuMCwiSGVpZ2h0IjowLjAsIkJvcmRlclN0eWxlIjp7IiRpZCI6IjQwOTYiLCJMaW5lQ29sb3IiOm51bGwsIkxpbmVXZWlnaHQiOjAuMCwiTGluZVR5cGUiOjAsIlBhcmVudFN0eWxlIjpudWxsfSwiUGFyZW50U3R5bGUiOm51bGx9LCJEYXRlU3R5bGUiOnsiJGlkIjoiNDA5NyIsIkZvbnRTZXR0aW5ncyI6eyIkaWQiOiI0MDk4IiwiRm9udFNpemUiOjEwLCJGb250TmFtZSI6IkNhbGlicmkiLCJJc0JvbGQiOmZhbHNlLCJJc0l0YWxpYyI6ZmFsc2UsIklzVW5kZXJsaW5lZCI6ZmFsc2UsIlBhcmVudFN0eWxlIjpudWxsfSwiQXV0b1NpemUiOjAsIkZvcmVncm91bmQiOnsiJGlkIjoiNDA5OSIsIkNvbG9yIjp7IiRpZCI6IjQxMDAiLCJBIjoyNTUsIlIiOjE0LCJHIjo0MCwiQiI6NjV9fSwiTWF4V2lkdGgiOjIwMC4wLCJNYXhIZWlnaHQiOiJJbmZpbml0eSIsIlNtYXJ0Rm9yZWdyb3VuZElzQWN0aXZlIjpmYWxzZSwiSG9yaXpvbnRhbEFsaWdubWVudCI6MCwiVmVydGljYWxBbGlnbm1lbnQiOjEsIlNtYXJ0Rm9yZWdyb3VuZCI6bnVsbCwiQmFja2dyb3VuZEZpbGxUeXBlIjowLCJNYXJnaW4iOnsiJGlkIjoiNDEwMSIsIlRvcCI6MC4wLCJMZWZ0IjowLjAsIlJpZ2h0IjowLjAsIkJvdHRvbSI6MC4wfSwiUGFkZGluZyI6eyIkaWQiOiI0MTAyIiwiVG9wIjowLjAsIkxlZnQiOjAuMCwiUmlnaHQiOjAuMCwiQm90dG9tIjowLjB9LCJCYWNrZ3JvdW5kIjp7IiRpZCI6IjQxMDMiLCJDb2xvciI6eyIkaWQiOiI0MTA0IiwiQSI6MCwiUiI6MjU1LCJHIjoyNTUsIkIiOjI1NX19LCJJc1Zpc2libGUiOmZhbHNlLCJXaWR0aCI6MC4wLCJIZWlnaHQiOjAuMCwiQm9yZGVyU3R5bGUiOnsiJGlkIjoiNDEwNSIsIkxpbmVDb2xvciI6bnVsbCwiTGluZVdlaWdodCI6MC4wLCJMaW5lVHlwZSI6MCwiUGFyZW50U3R5bGUiOm51bGx9LCJQYXJlbnRTdHlsZSI6bnVsbH0sIkRhdGVGb3JtYXQiOnsiJGlkIjoiNDEwNi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0MTA3IiwiRm9ybWF0IjowLCJJc1Zpc2libGUiOmZhbHNlLCJMYXN0S25vd25WaXNpYmlsaXR5U3RhdGUiOmZhbHNlfSwiSXNWaXNpYmxlIjp0cnVlLCJWYXJpYW5jZVN0eWxlIjp7IiRpZCI6IjQxMDgiLCJUZXh0U3R5bGUiOnsiJGlkIjoiNDEwOSIsIkZvbnRTZXR0aW5ncyI6eyIkaWQiOiI0MTEwIiwiRm9udFNpemUiOjExLCJGb250TmFtZSI6IkNhbGlicmkiLCJJc0JvbGQiOmZhbHNlLCJJc0l0YWxpYyI6ZmFsc2UsIklzVW5kZXJsaW5lZCI6ZmFsc2UsIlBhcmVudFN0eWxlIjpudWxsfSwiQXV0b1NpemUiOjAsIkZvcmVncm91bmQiOnsiJGlkIjoiNDExMSIsIkNvbG9yIjp7IiRpZCI6IjQxMTIiLCJBIjoyNTUsIlIiOjAsIkciOjAsIkIiOjB9fSwiTWF4V2lkdGgiOjIwMC4wLCJNYXhIZWlnaHQiOiJJbmZpbml0eSIsIlNtYXJ0Rm9yZWdyb3VuZElzQWN0aXZlIjpmYWxzZSwiSG9yaXpvbnRhbEFsaWdubWVudCI6MSwiVmVydGljYWxBbGlnbm1lbnQiOjEsIlNtYXJ0Rm9yZWdyb3VuZCI6bnVsbCwiQmFja2dyb3VuZEZpbGxUeXBlIjowLCJNYXJnaW4iOnsiJGlkIjoiNDExMyIsIlRvcCI6MC4wLCJMZWZ0IjowLjAsIlJpZ2h0IjowLjAsIkJvdHRvbSI6MC4wfSwiUGFkZGluZyI6eyIkaWQiOiI0MTE0IiwiVG9wIjowLjAsIkxlZnQiOjAuMCwiUmlnaHQiOjAuMCwiQm90dG9tIjowLjB9LCJCYWNrZ3JvdW5kIjp7IiRpZCI6IjQxMTUiLCJDb2xvciI6eyIkaWQiOiI0MTE2IiwiQSI6MCwiUiI6MCwiRyI6MCwiQiI6MH19LCJJc1Zpc2libGUiOnRydWUsIldpZHRoIjowLjAsIkhlaWdodCI6MC4wLCJCb3JkZXJTdHlsZSI6eyIkaWQiOiI0MTE3IiwiTGluZUNvbG9yIjpudWxsLCJMaW5lV2VpZ2h0IjowLjAsIkxpbmVUeXBlIjowLCJQYXJlbnRTdHlsZSI6bnVsbH0sIlBhcmVudFN0eWxlIjpudWxsfSwiUGFyZW50U3R5bGUiOm51bGx9LCJQYXJlbnRTdHlsZSI6bnVsbH0sIkh5cGVybGluayI6bnVsbCwiQmFzZWxpbmVEYXRhIjp7IiRpZCI6IjQxMTgiLCJEYXRlIjoiMjAyNi0wOS0yMlQyMzo1OTowMCJ9LCJJbXBvcnRJZCI6IiJ9XSwiSWQiOiIwMDAwMDAwMC0wMDAwLTAwMDAtMDAwMC0wMDAwMDAwMDAwMDAiLCJJc1NpbmdsZUl0ZW1Sb3ciOnRydWV9XSwiSW5kZXgiOjM5LCJJZCI6IjQwZjg0NTUxLTM0YTUtNGEzNS05MThkLWVmNzJmMzY4MTEzOCIsIkhlYWRlclRleHQiOm51bGwsIklzRGVmYXVsdCI6dHJ1ZSwiU3R5bGUiOnsiJGlkIjoiNDExOSIsIkhlYWRlclN0eWxlIjp7IiRpZCI6IjQxMjAiLCJUZXh0U3R5bGUiOnsiJGlkIjoiNDEyMSIsIkZvbnRTZXR0aW5ncyI6eyIkaWQiOiI0MTIyIiwiRm9udFNpemUiOjExLCJGb250TmFtZSI6IkNhbGlicmkiLCJJc0JvbGQiOmZhbHNlLCJJc0l0YWxpYyI6ZmFsc2UsIklzVW5kZXJsaW5lZCI6ZmFsc2UsIlBhcmVudFN0eWxlIjpudWxsfSwiQXV0b1NpemUiOjIsIkZvcmVncm91bmQiOnsiJGlkIjoiNDEyMyIsIkNvbG9yIjp7IiRpZCI6IjQxMjQiLCJBIjoyNTUsIlIiOjAsIkciOjAsIkIiOjB9fSwiTWF4V2lkdGgiOiJJbmZpbml0eSIsIk1heEhlaWdodCI6IkluZmluaXR5IiwiU21hcnRGb3JlZ3JvdW5kSXNBY3RpdmUiOmZhbHNlLCJIb3Jpem9udGFsQWxpZ25tZW50IjowLCJWZXJ0aWNhbEFsaWdubWVudCI6MCwiU21hcnRGb3JlZ3JvdW5kIjpudWxsLCJCYWNrZ3JvdW5kRmlsbFR5cGUiOjAsIk1hcmdpbiI6eyIkaWQiOiI0MTI1IiwiVG9wIjowLjAsIkxlZnQiOjAuMCwiUmlnaHQiOjAuMCwiQm90dG9tIjowLjB9LCJQYWRkaW5nIjp7IiRpZCI6IjQxMjYiLCJUb3AiOjAuMCwiTGVmdCI6MC4wLCJSaWdodCI6MC4wLCJCb3R0b20iOjAuMH0sIkJhY2tncm91bmQiOnsiJGlkIjoiNDEyNyIsIkNvbG9yIjp7IiRpZCI6IjQxMjgiLCJBIjoyNTUsIlIiOjAsIkciOjAsIkIiOjB9fSwiSXNWaXNpYmxlIjp0cnVlLCJXaWR0aCI6MC4wLCJIZWlnaHQiOjAuMCwiQm9yZGVyU3R5bGUiOm51bGwsIlBhcmVudFN0eWxlIjpudWxsfSwiUmVjdGFuZ2xlU3R5bGUiOnsiJGlkIjoiNDEyOSIsIk1hcmdpbiI6eyIkaWQiOiI0MTMwIiwiVG9wIjowLjAsIkxlZnQiOjAuMCwiUmlnaHQiOjAuMCwiQm90dG9tIjowLjB9LCJQYWRkaW5nIjp7IiRpZCI6IjQxMzEiLCJUb3AiOjAuMCwiTGVmdCI6MC4wLCJSaWdodCI6MC4wLCJCb3R0b20iOjAuMH0sIkJhY2tncm91bmQiOnsiJGlkIjoiNDEzMiIsIkNvbG9yIjp7IiRpZCI6IjQxMzMiLCJBIjo2MywiUiI6MjMzLCJHIjoxMTMsIkIiOjUwfX0sIklzVmlzaWJsZSI6dHJ1ZSwiV2lkdGgiOjAuMCwiSGVpZ2h0IjowLjAsIkJvcmRlclN0eWxlIjp7IiRpZCI6IjQxMzQiLCJMaW5lQ29sb3IiOnsiJGlkIjoiNDEzNSIsIiR0eXBlIjoiTkxSRS5Db21tb24uRG9tLlNvbGlkQ29sb3JCcnVzaCwgTkxSRS5Db21tb24iLCJDb2xvciI6eyIkaWQiOiI0MTM2IiwiQSI6MjU1LCJSIjoyNTUsIkciOjI1NSwiQiI6MjU1fX0sIkxpbmVXZWlnaHQiOjAuMCwiTGluZVR5cGUiOjAsIlBhcmVudFN0eWxlIjpudWxsfSwiUGFyZW50U3R5bGUiOm51bGx9LCJNYXJnaW4iOnsiJGlkIjoiNDEzNyIsIlRvcCI6MC4wLCJMZWZ0IjowLjAsIlJpZ2h0IjowLjAsIkJvdHRvbSI6MC4wfSwiUGFkZGluZyI6eyIkaWQiOiI0MTM4IiwiVG9wIjowLjAsIkxlZnQiOjAuMCwiUmlnaHQiOjAuMCwiQm90dG9tIjowLjB9LCJCYWNrZ3JvdW5kIjpudWxsLCJJc1Zpc2libGUiOnRydWUsIldpZHRoIjowLjAsIkhlaWdodCI6MC4wLCJCb3JkZXJTdHlsZSI6bnVsbCwiUGFyZW50U3R5bGUiOm51bGx9LCJCYWNrZ3JvdW5kU3R5bGUiOnsiJGlkIjoiNDEzOSIsIk1hcmdpbiI6eyIkaWQiOiI0MTQwIiwiVG9wIjowLjAsIkxlZnQiOjAuMCwiUmlnaHQiOjAuMCwiQm90dG9tIjowLjB9LCJQYWRkaW5nIjp7IiRpZCI6IjQxNDEiLCJUb3AiOjAuMCwiTGVmdCI6MC4wLCJSaWdodCI6MC4wLCJCb3R0b20iOjAuMH0sIkJhY2tncm91bmQiOnsiJGlkIjoiNDE0MiIsIkNvbG9yIjp7IiRpZCI6IjQxNDMiLCJBIjo1MSwiUiI6MjAwLCJHIjoyMDAsIkIiOjIwMH19LCJJc1Zpc2libGUiOnRydWUsIldpZHRoIjowLjAsIkhlaWdodCI6MC4wLCJCb3JkZXJTdHlsZSI6eyIkaWQiOiI0MTQ0IiwiTGluZUNvbG9yIjp7IiRpZCI6IjQxNDUiLCIkdHlwZSI6Ik5MUkUuQ29tbW9uLkRvbS5Tb2xpZENvbG9yQnJ1c2gsIE5MUkUuQ29tbW9uIiwiQ29sb3IiOnsiJGlkIjoiNDE0NiIsIkEiOjI1NSwiUiI6MjM0LCJHIjoyMiwiQiI6MzB9fSwiTGluZVdlaWdodCI6MC4wLCJMaW5lVHlwZSI6MCwiUGFyZW50U3R5bGUiOm51bGx9LCJQYXJlbnRTdHlsZSI6bnVsbH0sIk1hcmdpbiI6eyIkaWQiOiI0MTQ3IiwiVG9wIjowLjAsIkxlZnQiOjAuMCwiUmlnaHQiOjAuMCwiQm90dG9tIjowLjB9LCJQYWRkaW5nIjp7IiRpZCI6IjQxNDgiLCJUb3AiOjAuMCwiTGVmdCI6MC4wLCJSaWdodCI6MC4wLCJCb3R0b20iOjAuMH0sIklzVmlzaWJsZSI6dHJ1ZSwiV2lkdGgiOjAuMCwiSGVpZ2h0IjowLjAsIkJvcmRlclN0eWxlIjp7IiRpZCI6IjQxNDkiLCJMaW5lQ29sb3IiOm51bGwsIkxpbmVXZWlnaHQiOjAuMCwiTGluZVR5cGUiOjAsIlBhcmVudFN0eWxlIjpudWxsfSwiUGFyZW50U3R5bGUiOm51bGx9fV0sIklkIjoiNjBjNDU1NTEtOTdlNy00YWNiLWIzNmYtMWM5YmQwYjUyMWNhIiwiSW5kZXgiOjM5LCJIZWFkZXJUZXh0IjoiTm8uIDQgLSBDcml0aWNhbCBQYXRoIFxyKDQxIGRheXMgVEYpIiwiU3R5bGUiOnsiJGlkIjoiNDE1MCIsIlN0eWxlSWQiOiI5ODUxM2UxMC01NTFjLTRmMzAtYWMxMS1hMDY5MGU5MDMxMzQiLCJIZWFkZXJTdHlsZSI6eyIkaWQiOiI0MTUxIiwiVGV4dElzVmVydGljYWwiOmZhbHNlLCJUZXh0U3R5bGUiOnsiJGlkIjoiNDE1MiIsIkZvbnRTZXR0aW5ncyI6eyIkaWQiOiI0MTUzIiwiRm9udFNpemUiOjExLCJGb250TmFtZSI6IkNhbGlicmkiLCJJc0JvbGQiOmZhbHNlLCJJc0l0YWxpYyI6ZmFsc2UsIklzVW5kZXJsaW5lZCI6ZmFsc2UsIlBhcmVudFN0eWxlIjpudWxsfSwiQXV0b1NpemUiOjIsIkZvcmVncm91bmQiOnsiJGlkIjoiNDE1NCIsIkNvbG9yIjp7IiRpZCI6IjQxNTUiLCJBIjoyNTUsIlIiOjI1NSwiRyI6MjU1LCJCIjoyNTV9fSwiTWF4V2lkdGgiOiJJbmZpbml0eSIsIk1heEhlaWdodCI6IkluZmluaXR5IiwiU21hcnRGb3JlZ3JvdW5kSXNBY3RpdmUiOmZhbHNlLCJIb3Jpem9udGFsQWxpZ25tZW50IjowLCJWZXJ0aWNhbEFsaWdubWVudCI6MCwiU21hcnRGb3JlZ3JvdW5kIjpudWxsLCJCYWNrZ3JvdW5kRmlsbFR5cGUiOjAsIk1hcmdpbiI6eyIkaWQiOiI0MTU2IiwiVG9wIjowLjAsIkxlZnQiOjAuMCwiUmlnaHQiOjAuMCwiQm90dG9tIjowLjB9LCJQYWRkaW5nIjp7IiRpZCI6IjQxNTciLCJUb3AiOjAuMCwiTGVmdCI6MC4wLCJSaWdodCI6MC4wLCJCb3R0b20iOjAuMH0sIkJhY2tncm91bmQiOnsiJGlkIjoiNDE1OCIsIkNvbG9yIjp7IiRpZCI6IjQxNTkiLCJBIjoyNTUsIlIiOjI1NSwiRyI6MjU1LCJCIjoyNTV9fSwiSXNWaXNpYmxlIjp0cnVlLCJXaWR0aCI6MC4wLCJIZWlnaHQiOjAuMCwiQm9yZGVyU3R5bGUiOm51bGwsIlBhcmVudFN0eWxlIjpudWxsfSwiUmVjdGFuZ2xlU3R5bGUiOnsiJGlkIjoiNDE2MCIsIk1hcmdpbiI6eyIkaWQiOiI0MTYxIiwiVG9wIjowLjAsIkxlZnQiOjAuMCwiUmlnaHQiOjAuMCwiQm90dG9tIjowLjB9LCJQYWRkaW5nIjp7IiRpZCI6IjQxNjIiLCJUb3AiOjAuMCwiTGVmdCI6MC4wLCJSaWdodCI6MC4wLCJCb3R0b20iOjAuMH0sIkJhY2tncm91bmQiOnsiJGlkIjoiNDE2MyIsIkNvbG9yIjp7IiRpZCI6IjQxNjQiLCJBIjoyNTUsIlIiOjI1LCJHIjoxMDcsIkIiOjM2fX0sIklzVmlzaWJsZSI6dHJ1ZSwiV2lkdGgiOjAuMCwiSGVpZ2h0IjowLjAsIkJvcmRlclN0eWxlIjp7IiRpZCI6IjQxNjUiLCJMaW5lQ29sb3IiOnsiJGlkIjoiNDE2NiIsIiR0eXBlIjoiTkxSRS5Db21tb24uRG9tLlNvbGlkQ29sb3JCcnVzaCwgTkxSRS5Db21tb24iLCJDb2xvciI6eyIkaWQiOiI0MTY3IiwiQSI6MjU1LCJSIjoyNTUsIkciOjI1NSwiQiI6MjU1fX0sIkxpbmVXZWlnaHQiOjAuMCwiTGluZVR5cGUiOjAsIlBhcmVudFN0eWxlIjpudWxsfSwiUGFyZW50U3R5bGUiOm51bGx9LCJNYXJnaW4iOnsiJGlkIjoiNDE2OCIsIlRvcCI6MC4wLCJMZWZ0IjowLjAsIlJpZ2h0IjowLjAsIkJvdHRvbSI6MC4wfSwiUGFkZGluZyI6eyIkaWQiOiI0MTY5IiwiVG9wIjowLjAsIkxlZnQiOjAuMCwiUmlnaHQiOjAuMCwiQm90dG9tIjowLjB9LCJCYWNrZ3JvdW5kIjpudWxsLCJJc1Zpc2libGUiOnRydWUsIldpZHRoIjowLjAsIkhlaWdodCI6MC4wLCJCb3JkZXJTdHlsZSI6bnVsbCwiUGFyZW50U3R5bGUiOm51bGx9LCJCYWNrZ3JvdW5kU3R5bGUiOnsiJGlkIjoiNDE3MCIsIk1hcmdpbiI6eyIkaWQiOiI0MTcxIiwiVG9wIjowLjAsIkxlZnQiOjAuMCwiUmlnaHQiOjAuMCwiQm90dG9tIjowLjB9LCJQYWRkaW5nIjp7IiRpZCI6IjQxNzIiLCJUb3AiOjAuMCwiTGVmdCI6MC4wLCJSaWdodCI6MC4wLCJCb3R0b20iOjAuMH0sIkJhY2tncm91bmQiOnsiJGlkIjoiNDE3MyIsIkNvbG9yIjp7IiRpZCI6IjQxNzQiLCJBIjo1MSwiUiI6MjAwLCJHIjoyMDAsIkIiOjIwMH19LCJJc1Zpc2libGUiOnRydWUsIldpZHRoIjowLjAsIkhlaWdodCI6MC4wLCJCb3JkZXJTdHlsZSI6eyIkaWQiOiI0MTc1IiwiTGluZUNvbG9yIjp7IiRpZCI6IjQxNzYiLCIkdHlwZSI6Ik5MUkUuQ29tbW9uLkRvbS5Tb2xpZENvbG9yQnJ1c2gsIE5MUkUuQ29tbW9uIiwiQ29sb3IiOnsiJGlkIjoiNDE3NyIsIkEiOjI1NSwiUiI6MjM0LCJHIjoyMiwiQiI6MzB9fSwiTGluZVdlaWdodCI6MC4wLCJMaW5lVHlwZSI6MCwiUGFyZW50U3R5bGUiOm51bGx9LCJQYXJlbnRTdHlsZSI6bnVsbH0sIklzQWJvdmVUaW1lYmFuZCI6ZmFsc2UsIlNwYWNpbmciOjMsIkRlZmF1bHRTd2ltbGFuZVRhc2tTdHlsZSI6eyIkaWQiOiI0MTc4IiwiJHR5cGUiOiJOTFJFLkNvbW1vbi5Eb20uU3R5bGVzLkV4cGxpY2l0U2V0YWJsZVRhc2tTdHlsZSwgTkxSRS5Db21tb24iLCJTaGFwZSI6MSwiU2hhcGVUaGlja25lc3MiOjAsIkR1cmF0aW9uRm9ybWF0IjowLCJJbmNsdWRlTm9uV29ya2luZ0RheXNJbkR1cmF0aW9uIjpmYWxzZSwiUGVyY2VudGFnZUNvbXBsZXRlU3R5bGUiOnsiJGlkIjoiNDE3OSIsIkZvbnRTZXR0aW5ncyI6eyIkaWQiOiI0MTgwIiwiRm9udFNpemUiOjEwLCJGb250TmFtZSI6IkNhbGlicmkiLCJJc0JvbGQiOmZhbHNlLCJJc0l0YWxpYyI6ZmFsc2UsIklzVW5kZXJsaW5lZCI6ZmFsc2UsIlBhcmVudFN0eWxlIjpudWxsfSwiQXV0b1NpemUiOjAsIkZvcmVncm91bmQiOnsiJGlkIjoiNDE4MSIsIkNvbG9yIjp7IiRpZCI6IjQxODIiLCJBIjoyNTUsIlIiOjIzMiwiRyI6MjMyLCJCIjoyMzJ9fSwiTWF4V2lkdGgiOjIwMC4wLCJNYXhIZWlnaHQiOiJJbmZpbml0eSIsIlNtYXJ0Rm9yZWdyb3VuZElzQWN0aXZlIjpmYWxzZSwiSG9yaXpvbnRhbEFsaWdubWVudCI6MSwiVmVydGljYWxBbGlnbm1lbnQiOjEsIlNtYXJ0Rm9yZWdyb3VuZCI6bnVsbCwiQmFja2dyb3VuZEZpbGxUeXBlIjowLCJNYXJnaW4iOnsiJGlkIjoiNDE4MyIsIlRvcCI6MC4wLCJMZWZ0IjowLjAsIlJpZ2h0IjowLjAsIkJvdHRvbSI6MC4wfSwiUGFkZGluZyI6eyIkaWQiOiI0MTg0IiwiVG9wIjowLjAsIkxlZnQiOjAuMCwiUmlnaHQiOjAuMCwiQm90dG9tIjowLjB9LCJCYWNrZ3JvdW5kIjp7IiRpZCI6IjQxODUiLCJDb2xvciI6eyIkaWQiOiI0MTg2IiwiQSI6ODksIlIiOjAsIkciOjAsIkIiOjB9fSwiSXNWaXNpYmxlIjp0cnVlLCJXaWR0aCI6MC4wLCJIZWlnaHQiOjAuMCwiQm9yZGVyU3R5bGUiOnsiJGlkIjoiNDE4NyIsIkxpbmVDb2xvciI6bnVsbCwiTGluZVdlaWdodCI6MC4wLCJMaW5lVHlwZSI6MCwiUGFyZW50U3R5bGUiOm51bGx9LCJQYXJlbnRTdHlsZSI6bnVsbH0sIkR1cmF0aW9uU3R5bGUiOnsiJGlkIjoiNDE4OCIsIkZvbnRTZXR0aW5ncyI6eyIkaWQiOiI0MTg5IiwiRm9udFNpemUiOjEwLCJGb250TmFtZSI6IkNhbGlicmkiLCJJc0JvbGQiOmZhbHNlLCJJc0l0YWxpYyI6ZmFsc2UsIklzVW5kZXJsaW5lZCI6ZmFsc2UsIlBhcmVudFN0eWxlIjpudWxsfSwiQXV0b1NpemUiOjAsIkZvcmVncm91bmQiOnsiJGlkIjoiNDE5MCIsIkNvbG9yIjp7IiRpZCI6IjQxOTEiLCJBIjoyNTUsIlIiOjIzNywiRyI6MTI1LCJCIjo0OX19LCJNYXhXaWR0aCI6MjAwLjAsIk1heEhlaWdodCI6IkluZmluaXR5IiwiU21hcnRGb3JlZ3JvdW5kSXNBY3RpdmUiOmZhbHNlLCJIb3Jpem9udGFsQWxpZ25tZW50IjowLCJWZXJ0aWNhbEFsaWdubWVudCI6MSwiU21hcnRGb3JlZ3JvdW5kIjpudWxsLCJCYWNrZ3JvdW5kRmlsbFR5cGUiOjAsIk1hcmdpbiI6eyIkaWQiOiI0MTkyIiwiVG9wIjowLjAsIkxlZnQiOjAuMCwiUmlnaHQiOjAuMCwiQm90dG9tIjowLjB9LCJQYWRkaW5nIjp7IiRpZCI6IjQxOTMiLCJUb3AiOjAuMCwiTGVmdCI6MC4wLCJSaWdodCI6MC4wLCJCb3R0b20iOjAuMH0sIkJhY2tncm91bmQiOnsiJGlkIjoiNDE5NCIsIkNvbG9yIjp7IiRpZCI6IjQxOTUiLCJBIjoyNTUsIlIiOjIzNywiRyI6MTI1LCJCIjo0OX19LCJJc1Zpc2libGUiOnRydWUsIldpZHRoIjowLjAsIkhlaWdodCI6MC4wLCJCb3JkZXJTdHlsZSI6eyIkaWQiOiI0MTk2IiwiTGluZUNvbG9yIjpudWxsLCJMaW5lV2VpZ2h0IjowLjAsIkxpbmVUeXBlIjowLCJQYXJlbnRTdHlsZSI6bnVsbH0sIlBhcmVudFN0eWxlIjpudWxsfSwiSG9yaXpvbnRhbENvbm5lY3RvclN0eWxlIjp7IiRpZCI6IjQxOTciLCJMaW5lQ29sb3IiOnsiJGlkIjoiNDE5OCIsIiR0eXBlIjoiTkxSRS5Db21tb24uRG9tLlNvbGlkQ29sb3JCcnVzaCwgTkxSRS5Db21tb24iLCJDb2xvciI6eyIkaWQiOiI0MTk5IiwiQSI6MjU1LCJSIjowLCJHIjowLCJCIjowfX0sIkxpbmVXZWlnaHQiOjAuMCwiTGluZVR5cGUiOjAsIlBhcmVudFN0eWxlIjpudWxsfSwiVmVydGljYWxDb25uZWN0b3JTdHlsZSI6eyIkaWQiOiI0MjAwIiwiTGluZUNvbG9yIjp7IiRpZCI6IjQyMDEiLCIkdHlwZSI6Ik5MUkUuQ29tbW9uLkRvbS5Tb2xpZENvbG9yQnJ1c2gsIE5MUkUuQ29tbW9uIiwiQ29sb3IiOnsiJGlkIjoiNDIwMiIsIkEiOjI1NSwiUiI6MCwiRyI6MCwiQiI6MH19LCJMaW5lV2VpZ2h0IjowLjAsIkxpbmVUeXBlIjowLCJQYXJlbnRTdHlsZSI6bnVsbH0sIk1hcmdpbiI6bnVsbCwiU3RhcnREYXRlUG9zaXRpb24iOjMsIkVuZERhdGVQb3NpdGlvbiI6MywiRGF0ZUlzVmlzaWJsZSI6dHJ1ZSwiVGl0bGVQb3NpdGlvbiI6NCwiRHVyYXRpb25Qb3NpdGlvbiI6NiwiUGVyY2VudGFnZUNvbXBsZXRlZFBvc2l0aW9uIjoyLCJWYXJpYW5jZVBvc2l0aW9uIjo2LCJTcGFjaW5nIjozLCJJc0JlbG93VGltZWJhbmQiOmZhbHNlLCJQZXJjZW50YWdlQ29tcGxldGVTaGFwZU9wYWNpdHkiOjM1LCJCYXNlbGluZVN0eWxlIjp7IiRpZCI6IjQyMDMiLCJTaGFwZVN0eWxlIjp7IiRpZCI6IjQyMDQiLCJNYXJnaW4iOnsiJGlkIjoiNDIwNSIsIlRvcCI6MC4wLCJMZWZ0IjowLjAsIlJpZ2h0IjowLjAsIkJvdHRvbSI6MC4wfSwiUGFkZGluZyI6eyIkaWQiOiI0MjA2IiwiVG9wIjowLjAsIkxlZnQiOjAuMCwiUmlnaHQiOjAuMCwiQm90dG9tIjowLjB9LCJCYWNrZ3JvdW5kIjp7IiRpZCI6IjQyMDciLCJDb2xvciI6eyIkaWQiOiI0MjA4IiwiQSI6MTUzLCJSIjowLCJHIjowLCJCIjowfX0sIklzVmlzaWJsZSI6dHJ1ZSwiV2lkdGgiOjAuMCwiSGVpZ2h0IjowLjAsIkJvcmRlclN0eWxlIjp7IiRpZCI6IjQyMDkiLCJMaW5lQ29sb3IiOm51bGwsIkxpbmVXZWlnaHQiOjAuMCwiTGluZVR5cGUiOjAsIlBhcmVudFN0eWxlIjpudWxsfSwiUGFyZW50U3R5bGUiOm51bGx9LCJNYXJnaW4iOnsiJGlkIjoiNDIxMCIsIlRvcCI6MC4wLCJMZWZ0IjowLjAsIlJpZ2h0IjowLjAsIkJvdHRvbSI6MC4wfSwiUGFkZGluZyI6eyIkaWQiOiI0MjExIiwiVG9wIjowLjAsIkxlZnQiOjAuMCwiUmlnaHQiOjAuMCwiQm90dG9tIjowLjB9LCJCYWNrZ3JvdW5kIjpudWxsLCJJc1Zpc2libGUiOnRydWUsIldpZHRoIjowLjAsIkhlaWdodCI6MC4wLCJCb3JkZXJTdHlsZSI6bnVsbCwiUGFyZW50U3R5bGUiOm51bGx9LCJTaGFwZVN0eWxlIjp7IiRpZCI6IjQyMTIiLCJNYXJnaW4iOnsiJGlkIjoiNDIxMyIsIlRvcCI6MC4wLCJMZWZ0Ijo0LjAsIlJpZ2h0Ijo0LjAsIkJvdHRvbSI6MC4wfSwiUGFkZGluZyI6eyIkaWQiOiI0MjE0IiwiVG9wIjowLjAsIkxlZnQiOjAuMCwiUmlnaHQiOjAuMCwiQm90dG9tIjowLjB9LCJCYWNrZ3JvdW5kIjp7IiRpZCI6IjQyMTUiLCJDb2xvciI6eyIkaWQiOiI0MjE2IiwiQSI6MjU1LCJSIjoyMzMsIkciOjExMywiQiI6NTB9fSwiSXNWaXNpYmxlIjp0cnVlLCJXaWR0aCI6MC4wLCJIZWlnaHQiOjEwLjAsIkJvcmRlclN0eWxlIjp7IiRpZCI6IjQyMTciLCJMaW5lQ29sb3IiOnsiJGlkIjoiNDIxOCIsIiR0eXBlIjoiTkxSRS5Db21tb24uRG9tLlNvbGlkQ29sb3JCcnVzaCwgTkxSRS5Db21tb24iLCJDb2xvciI6eyIkaWQiOiI0MjE5IiwiQSI6MjU1LCJSIjoyMzQsIkciOjIyLCJCIjozMH19LCJMaW5lV2VpZ2h0IjowLjAsIkxpbmVUeXBlIjowLCJQYXJlbnRTdHlsZSI6bnVsbH0sIlBhcmVudFN0eWxlIjpudWxsfSwiVGl0bGVTdHlsZSI6eyIkaWQiOiI0MjIwIiwiRm9udFNldHRpbmdzIjp7IiRpZCI6IjQyMjEiLCJGb250U2l6ZSI6MTEsIkZvbnROYW1lIjoiQ2FsaWJyaSIsIklzQm9sZCI6ZmFsc2UsIklzSXRhbGljIjpmYWxzZSwiSXNVbmRlcmxpbmVkIjpmYWxzZSwiUGFyZW50U3R5bGUiOm51bGx9LCJBdXRvU2l6ZSI6MCwiRm9yZWdyb3VuZCI6eyIkaWQiOiI0MjIyIiwiQ29sb3IiOnsiJGlkIjoiNDIyMy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0MjI0IiwiVG9wIjowLjAsIkxlZnQiOjAuMCwiUmlnaHQiOjAuMCwiQm90dG9tIjowLjB9LCJQYWRkaW5nIjp7IiRpZCI6IjQyMjUiLCJUb3AiOjAuMCwiTGVmdCI6MC4wLCJSaWdodCI6MC4wLCJCb3R0b20iOjAuMH0sIkJhY2tncm91bmQiOnsiJGlkIjoiNDIyNiIsIkNvbG9yIjp7IiRpZCI6IjQyMjciLCJBIjoyNTUsIlIiOjAsIkciOjAsIkIiOjB9fSwiSXNWaXNpYmxlIjp0cnVlLCJXaWR0aCI6MC4wLCJIZWlnaHQiOjAuMCwiQm9yZGVyU3R5bGUiOnsiJGlkIjoiNDIyOCIsIkxpbmVDb2xvciI6bnVsbCwiTGluZVdlaWdodCI6MC4wLCJMaW5lVHlwZSI6MCwiUGFyZW50U3R5bGUiOm51bGx9LCJQYXJlbnRTdHlsZSI6bnVsbH0sIkRhdGVTdHlsZSI6eyIkaWQiOiI0MjI5IiwiRm9udFNldHRpbmdzIjp7IiRpZCI6IjQyMzAiLCJGb250U2l6ZSI6MTAsIkZvbnROYW1lIjoiQ2FsaWJyaSIsIklzQm9sZCI6ZmFsc2UsIklzSXRhbGljIjpmYWxzZSwiSXNVbmRlcmxpbmVkIjpmYWxzZSwiUGFyZW50U3R5bGUiOm51bGx9LCJBdXRvU2l6ZSI6MCwiRm9yZWdyb3VuZCI6eyIkaWQiOiI0MjMxIiwiQ29sb3IiOnsiJGlkIjoiNDIzMiIsIkEiOjI1NSwiUiI6MTQsIkciOjQwLCJCIjo2NX19LCJNYXhXaWR0aCI6MjAwLjAsIk1heEhlaWdodCI6IkluZmluaXR5IiwiU21hcnRGb3JlZ3JvdW5kSXNBY3RpdmUiOmZhbHNlLCJIb3Jpem9udGFsQWxpZ25tZW50IjoyLCJWZXJ0aWNhbEFsaWdubWVudCI6MSwiU21hcnRGb3JlZ3JvdW5kIjpudWxsLCJCYWNrZ3JvdW5kRmlsbFR5cGUiOjAsIk1hcmdpbiI6eyIkaWQiOiI0MjMzIiwiVG9wIjowLjAsIkxlZnQiOjAuMCwiUmlnaHQiOjAuMCwiQm90dG9tIjowLjB9LCJQYWRkaW5nIjp7IiRpZCI6IjQyMzQiLCJUb3AiOjAuMCwiTGVmdCI6MC4wLCJSaWdodCI6MC4wLCJCb3R0b20iOjAuMH0sIkJhY2tncm91bmQiOnsiJGlkIjoiNDIzNSIsIkNvbG9yIjp7IiRpZCI6IjQyMzYiLCJBIjoyNTUsIlIiOjE0LCJHIjo0MCwiQiI6NjV9fSwiSXNWaXNpYmxlIjp0cnVlLCJXaWR0aCI6MC4wLCJIZWlnaHQiOjAuMCwiQm9yZGVyU3R5bGUiOnsiJGlkIjoiNDIzNyIsIkxpbmVDb2xvciI6bnVsbCwiTGluZVdlaWdodCI6MC4wLCJMaW5lVHlwZSI6MCwiUGFyZW50U3R5bGUiOm51bGx9LCJQYXJlbnRTdHlsZSI6bnVsbH0sIkRhdGVGb3JtYXQiOnsiJGlkIjoiNDIzOC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0MjM5IiwiRm9ybWF0IjowLCJJc1Zpc2libGUiOmZhbHNlLCJMYXN0S25vd25WaXNpYmlsaXR5U3RhdGUiOmZhbHNlfSwiSXNWaXNpYmxlIjp0cnVlLCJWYXJpYW5jZVN0eWxlIjp7IiRpZCI6IjQyNDAiLCJUZXh0U3R5bGUiOnsiJGlkIjoiNDI0MSIsIkZvbnRTZXR0aW5ncyI6eyIkaWQiOiI0MjQyIiwiRm9udFNpemUiOjExLCJGb250TmFtZSI6IkNhbGlicmkiLCJJc0JvbGQiOmZhbHNlLCJJc0l0YWxpYyI6ZmFsc2UsIklzVW5kZXJsaW5lZCI6ZmFsc2UsIlBhcmVudFN0eWxlIjpudWxsfSwiQXV0b1NpemUiOjAsIkZvcmVncm91bmQiOnsiJGlkIjoiNDI0MyIsIkNvbG9yIjp7IiRpZCI6IjQyNDQ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NDI0NSIsIlRvcCI6MC4wLCJMZWZ0IjowLjAsIlJpZ2h0IjowLjAsIkJvdHRvbSI6MC4wfSwiUGFkZGluZyI6eyIkaWQiOiI0MjQ2IiwiVG9wIjowLjAsIkxlZnQiOjAuMCwiUmlnaHQiOjAuMCwiQm90dG9tIjowLjB9LCJCYWNrZ3JvdW5kIjp7IiRpZCI6IjQyNDciLCJDb2xvciI6eyIkaWQiOiI0MjQ4IiwiQSI6MCwiUiI6MCwiRyI6MCwiQiI6MH19LCJJc1Zpc2libGUiOnRydWUsIldpZHRoIjowLjAsIkhlaWdodCI6MC4wLCJCb3JkZXJTdHlsZSI6eyIkaWQiOiI0MjQ5IiwiTGluZUNvbG9yIjpudWxsLCJMaW5lV2VpZ2h0IjowLjAsIkxpbmVUeXBlIjowLCJQYXJlbnRTdHlsZSI6bnVsbH0sIlBhcmVudFN0eWxlIjpudWxsfSwiUGFyZW50U3R5bGUiOm51bGx9LCJQYXJlbnRTdHlsZSI6bnVsbCwiX2V4cGxpY2l0bHlTZXQiOnsiJGlkIjoiNDI1MCIsIlNoYXBlU3R5bGUiOmZhbHNlLCJUaXRsZVN0eWxlIjpmYWxzZSwiRGF0ZVN0eWxlIjpmYWxzZSwiVmFyaWFuY2VTdHlsZSI6ZmFsc2UsIkhvcml6b250YWxDb25uZWN0b3JTdHlsZSI6ZmFsc2UsIlZlcnRpY2FsQ29ubmVjdG9yU3R5bGUiOmZhbHNlLCJQZXJjZW50YWdlQ29tcGxldGVTaGFwZU9wYWNpdHkiOmZhbHNlLCJTaGFwZSI6ZmFsc2UsIlNoYXBlVGhpY2tuZXNzIjpmYWxzZSwiRHVyYXRpb25Gb3JtYXQiOmZhbHNlLCJJbmNsdWRlTm9uV29ya2luZ0RheXNJbkR1cmF0aW9uIjpmYWxzZSwiTWFyZ2luIjpmYWxzZSwiU3RhcnREYXRlUG9zaXRpb24iOmZhbHNlLCJFbmREYXRlUG9zaXRpb24iOmZhbHNlLCJUaXRsZVBvc2l0aW9uIjpmYWxzZSwiRHVyYXRpb25Qb3NpdGlvbiI6ZmFsc2UsIlBlcmNlbnRhZ2VDb21wbGV0ZWRQb3NpdGlvbiI6ZmFsc2UsIlZhcmlhbmNlUG9zaXRpb24iOmZhbHNlLCJTcGFjaW5nIjpmYWxzZSwiSXNCZWxvd1RpbWViYW5kIjpmYWxzZSwiRGF0ZUZvcm1hdCI6ZmFsc2UsIldlZWtOdW1iZXJpbmciOmZhbHNlLCJJc1Zpc2libGUiOmZhbHNlfX0sIkRlZmF1bHRTd2ltbGFuZU1vdFN0eWxlIjp7IiRpZCI6IjQyNTEiLCJTaGFwZSI6MSwiQ29ubmVjdG9yTWFyZ2luIjp7IiRpZCI6IjQyNTIiLCJUb3AiOjAuMCwiTGVmdCI6Mi4wLCJSaWdodCI6Mi4wLCJCb3R0b20iOjAuMH0sIkNvbm5lY3RvclN0eWxlIjp7IiRpZCI6IjQyNTMiLCJMaW5lQ29sb3IiOnsiJGlkIjoiNDI1NCIsIiR0eXBlIjoiTkxSRS5Db21tb24uRG9tLlNvbGlkQ29sb3JCcnVzaCwgTkxSRS5Db21tb24iLCJDb2xvciI6eyIkaWQiOiI0MjU1IiwiQSI6MTI3LCJSIjoxMjgsIkciOjUzLCJCIjoxNH19LCJMaW5lV2VpZ2h0IjoxLjAsIkxpbmVUeXBlIjowLCJQYXJlbnRTdHlsZSI6bnVsbH0sIklzQmVsb3dUaW1lYmFuZCI6ZmFsc2UsIlBvc2l0aW9uT25UYXNrIjoxLCJIaWRlRGF0ZSI6ZmFsc2UsIlNoYXBlU2l6ZSI6MCwiU3BhY2luZyI6MC4wLCJQYWRkaW5nIjp7IiRpZCI6IjQyNTYiLCJUb3AiOjUuMCwiTGVmdCI6My4wLCJSaWdodCI6MC4wLCJCb3R0b20iOjIuMH0sIlNoYXBlU3R5bGUiOnsiJGlkIjoiNDI1NyIsIk1hcmdpbiI6eyIkaWQiOiI0MjU4IiwiVG9wIjowLjAsIkxlZnQiOjAuMCwiUmlnaHQiOjAuMCwiQm90dG9tIjowLjB9LCJQYWRkaW5nIjp7IiRpZCI6IjQyNTkiLCJUb3AiOjAuMCwiTGVmdCI6MC4wLCJSaWdodCI6MC4wLCJCb3R0b20iOjAuMH0sIkJhY2tncm91bmQiOnsiJGlkIjoiNDI2MCIsIkNvbG9yIjp7IiRpZCI6IjQyNjEiLCJBIjoyNTUsIlIiOjEyOCwiRyI6NTMsIkIiOjE0fX0sIklzVmlzaWJsZSI6dHJ1ZSwiV2lkdGgiOjEyLjAsIkhlaWdodCI6MTQuMCwiQm9yZGVyU3R5bGUiOnsiJGlkIjoiNDI2MiIsIkxpbmVDb2xvciI6eyIkaWQiOiI0MjYzIiwiJHR5cGUiOiJOTFJFLkNvbW1vbi5Eb20uU29saWRDb2xvckJydXNoLCBOTFJFLkNvbW1vbiIsIkNvbG9yIjp7IiRpZCI6IjQyNjQiLCJBIjoyNTUsIlIiOjI1NSwiRyI6MjU1LCJCIjoyNTV9fSwiTGluZVdlaWdodCI6MC4wLCJMaW5lVHlwZSI6MCwiUGFyZW50U3R5bGUiOm51bGx9LCJQYXJlbnRTdHlsZSI6bnVsbH0sIlRpdGxlU3R5bGUiOnsiJGlkIjoiNDI2NSIsIkZvbnRTZXR0aW5ncyI6eyIkaWQiOiI0MjY2IiwiRm9udFNpemUiOjExLCJGb250TmFtZSI6IkNhbGlicmkiLCJJc0JvbGQiOmZhbHNlLCJJc0l0YWxpYyI6ZmFsc2UsIklzVW5kZXJsaW5lZCI6ZmFsc2UsIlBhcmVudFN0eWxlIjpudWxsfSwiQXV0b1NpemUiOjAsIkZvcmVncm91bmQiOnsiJGlkIjoiNDI2NyIsIkNvbG9yIjp7IiRpZCI6IjQyNjgiLCJBIjoyNTUsIlIiOjAsIkciOjAsIkIiOjB9fSwiTWF4V2lkdGgiOjIwMC4wLCJNYXhIZWlnaHQiOiJJbmZpbml0eSIsIlNtYXJ0Rm9yZWdyb3VuZElzQWN0aXZlIjpmYWxzZSwiSG9yaXpvbnRhbEFsaWdubWVudCI6MSwiVmVydGljYWxBbGlnbm1lbnQiOjEsIlNtYXJ0Rm9yZWdyb3VuZCI6bnVsbCwiQmFja2dyb3VuZEZpbGxUeXBlIjowLCJNYXJnaW4iOnsiJGlkIjoiNDI2OSIsIlRvcCI6MC4wLCJMZWZ0IjowLjAsIlJpZ2h0IjowLjAsIkJvdHRvbSI6MC4wfSwiUGFkZGluZyI6eyIkaWQiOiI0MjcwIiwiVG9wIjowLjAsIkxlZnQiOjAuMCwiUmlnaHQiOjAuMCwiQm90dG9tIjowLjB9LCJCYWNrZ3JvdW5kIjp7IiRpZCI6IjQyNzEiLCJDb2xvciI6eyIkaWQiOiI0MjcyIiwiQSI6MjU1LCJSIjowLCJHIjowLCJCIjowfX0sIklzVmlzaWJsZSI6dHJ1ZSwiV2lkdGgiOjAuMCwiSGVpZ2h0IjowLjAsIkJvcmRlclN0eWxlIjp7IiRpZCI6IjQyNzMiLCJMaW5lQ29sb3IiOm51bGwsIkxpbmVXZWlnaHQiOjAuMCwiTGluZVR5cGUiOjAsIlBhcmVudFN0eWxlIjpudWxsfSwiUGFyZW50U3R5bGUiOm51bGx9LCJEYXRlU3R5bGUiOnsiJGlkIjoiNDI3NCIsIkZvbnRTZXR0aW5ncyI6eyIkaWQiOiI0Mjc1IiwiRm9udFNpemUiOjEwLCJGb250TmFtZSI6IkNhbGlicmkiLCJJc0JvbGQiOmZhbHNlLCJJc0l0YWxpYyI6ZmFsc2UsIklzVW5kZXJsaW5lZCI6ZmFsc2UsIlBhcmVudFN0eWxlIjpudWxsfSwiQXV0b1NpemUiOjAsIkZvcmVncm91bmQiOnsiJGlkIjoiNDI3NiIsIkNvbG9yIjp7IiRpZCI6IjQyNzciLCJBIjoyNTUsIlIiOjE0LCJHIjo0MCwiQiI6NjV9fSwiTWF4V2lkdGgiOjIwMC4wLCJNYXhIZWlnaHQiOiJJbmZpbml0eSIsIlNtYXJ0Rm9yZWdyb3VuZElzQWN0aXZlIjpmYWxzZSwiSG9yaXpvbnRhbEFsaWdubWVudCI6MSwiVmVydGljYWxBbGlnbm1lbnQiOjEsIlNtYXJ0Rm9yZWdyb3VuZCI6bnVsbCwiQmFja2dyb3VuZEZpbGxUeXBlIjowLCJNYXJnaW4iOnsiJGlkIjoiNDI3OCIsIlRvcCI6MC4wLCJMZWZ0IjowLjAsIlJpZ2h0IjowLjAsIkJvdHRvbSI6MC4wfSwiUGFkZGluZyI6eyIkaWQiOiI0Mjc5IiwiVG9wIjowLjAsIkxlZnQiOjAuMCwiUmlnaHQiOjAuMCwiQm90dG9tIjowLjB9LCJCYWNrZ3JvdW5kIjp7IiRpZCI6IjQyODAiLCJDb2xvciI6eyIkaWQiOiI0MjgxIiwiQSI6MjU1LCJSIjoxNCwiRyI6NDAsIkIiOjY1fX0sIklzVmlzaWJsZSI6dHJ1ZSwiV2lkdGgiOjAuMCwiSGVpZ2h0IjowLjAsIkJvcmRlclN0eWxlIjp7IiRpZCI6IjQyODIiLCJMaW5lQ29sb3IiOm51bGwsIkxpbmVXZWlnaHQiOjAuMCwiTGluZVR5cGUiOjAsIlBhcmVudFN0eWxlIjpudWxsfSwiUGFyZW50U3R5bGUiOm51bGx9LCJEYXRlRm9ybWF0Ijp7IiRpZCI6IjQyODM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NDI4NCIsIkZvcm1hdCI6MCwiSXNWaXNpYmxlIjpmYWxzZSwiTGFzdEtub3duVmlzaWJpbGl0eVN0YXRlIjpmYWxzZX0sIklzVmlzaWJsZSI6ZmFsc2UsIlZhcmlhbmNlU3R5bGUiOnsiJGlkIjoiNDI4NSIsIlRleHRTdHlsZSI6eyIkaWQiOiI0Mjg2IiwiRm9udFNldHRpbmdzIjp7IiRpZCI6IjQyODciLCJGb250U2l6ZSI6MTEsIkZvbnROYW1lIjoiQ2FsaWJyaSIsIklzQm9sZCI6ZmFsc2UsIklzSXRhbGljIjpmYWxzZSwiSXNVbmRlcmxpbmVkIjpmYWxzZSwiUGFyZW50U3R5bGUiOm51bGx9LCJBdXRvU2l6ZSI6MCwiRm9yZWdyb3VuZCI6eyIkaWQiOiI0Mjg4IiwiQ29sb3IiOnsiJGlkIjoiNDI4OS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0MjkwIiwiVG9wIjowLjAsIkxlZnQiOjAuMCwiUmlnaHQiOjAuMCwiQm90dG9tIjowLjB9LCJQYWRkaW5nIjp7IiRpZCI6IjQyOTEiLCJUb3AiOjAuMCwiTGVmdCI6MC4wLCJSaWdodCI6MC4wLCJCb3R0b20iOjAuMH0sIkJhY2tncm91bmQiOnsiJGlkIjoiNDI5MiIsIkNvbG9yIjp7IiRpZCI6IjQyOTMiLCJBIjowLCJSIjowLCJHIjowLCJCIjowfX0sIklzVmlzaWJsZSI6ZmFsc2UsIldpZHRoIjowLjAsIkhlaWdodCI6MC4wLCJCb3JkZXJTdHlsZSI6eyIkaWQiOiI0Mjk0IiwiTGluZUNvbG9yIjpudWxsLCJMaW5lV2VpZ2h0IjowLjAsIkxpbmVUeXBlIjowLCJQYXJlbnRTdHlsZSI6bnVsbH0sIlBhcmVudFN0eWxlIjpudWxsfSwiUGFyZW50U3R5bGUiOm51bGx9LCJQYXJlbnRTdHlsZSI6bnVsbH0sIkRlZmF1bHRTd2ltbGFuZU1pbGVzdG9uZVN0eWxlIjp7IiRpZCI6IjQyOTUiLCJUaXRsZVBvc2l0aW9uIjoiTGVmdCIsIkRhdGVQb3NpdGlvbiI6IlJpZ2h0IiwiVmFyaWFuY2VQb3NpdGlvbiI6IlJpZ2h0IiwiU2hhcGVUeXBlIjoxLCJTaGFwZVNpemUiOjAsIlNwYWNpbmciOjUsIlNoYXBlU3R5bGUiOnsiJGlkIjoiNDI5NiIsIk1hcmdpbiI6eyIkaWQiOiI0Mjk3IiwiVG9wIjowLjAsIkxlZnQiOjAuMCwiUmlnaHQiOjAuMCwiQm90dG9tIjowLjB9LCJQYWRkaW5nIjp7IiRpZCI6IjQyOTgiLCJUb3AiOjAuMCwiTGVmdCI6MC4wLCJSaWdodCI6MC4wLCJCb3R0b20iOjAuMH0sIkJhY2tncm91bmQiOnsiJGlkIjoiNDI5OSIsIkNvbG9yIjp7IiRpZCI6IjQzMDAiLCJBIjoyNTUsIlIiOjIzMywiRyI6MTEzLCJCIjo1MH19LCJJc1Zpc2libGUiOnRydWUsIldpZHRoIjoxMi4wLCJIZWlnaHQiOjE0LjAsIkJvcmRlclN0eWxlIjp7IiRpZCI6IjQzMDEiLCJMaW5lQ29sb3IiOnsiJGlkIjoiNDMwMiIsIiR0eXBlIjoiTkxSRS5Db21tb24uRG9tLlNvbGlkQ29sb3JCcnVzaCwgTkxSRS5Db21tb24iLCJDb2xvciI6eyIkaWQiOiI0MzAzIiwiQSI6MjU1LCJSIjoyMzQsIkciOjIyLCJCIjozMH19LCJMaW5lV2VpZ2h0IjowLjAsIkxpbmVUeXBlIjowLCJQYXJlbnRTdHlsZSI6bnVsbH0sIlBhcmVudFN0eWxlIjpudWxsfSwiVGl0bGVTdHlsZSI6eyIkaWQiOiI0MzA0IiwiRm9udFNldHRpbmdzIjp7IiRpZCI6IjQzMDUiLCJGb250U2l6ZSI6MTEsIkZvbnROYW1lIjoiQ2FsaWJyaSIsIklzQm9sZCI6ZmFsc2UsIklzSXRhbGljIjpmYWxzZSwiSXNVbmRlcmxpbmVkIjpmYWxzZSwiUGFyZW50U3R5bGUiOm51bGx9LCJBdXRvU2l6ZSI6MCwiRm9yZWdyb3VuZCI6eyIkaWQiOiI0MzA2IiwiQ29sb3IiOnsiJGlkIjoiNDMwNyIsIkEiOjI1NSwiUiI6MCwiRyI6MCwiQiI6MH19LCJNYXhXaWR0aCI6MjAwLjAsIk1heEhlaWdodCI6IkluZmluaXR5IiwiU21hcnRGb3JlZ3JvdW5kSXNBY3RpdmUiOmZhbHNlLCJIb3Jpem9udGFsQWxpZ25tZW50IjoyLCJWZXJ0aWNhbEFsaWdubWVudCI6MSwiU21hcnRGb3JlZ3JvdW5kIjpudWxsLCJCYWNrZ3JvdW5kRmlsbFR5cGUiOjAsIk1hcmdpbiI6eyIkaWQiOiI0MzA4IiwiVG9wIjowLjAsIkxlZnQiOjAuMCwiUmlnaHQiOjAuMCwiQm90dG9tIjowLjB9LCJQYWRkaW5nIjp7IiRpZCI6IjQzMDkiLCJUb3AiOjAuMCwiTGVmdCI6MC4wLCJSaWdodCI6MC4wLCJCb3R0b20iOjAuMH0sIkJhY2tncm91bmQiOnsiJGlkIjoiNDMxMCIsIkNvbG9yIjp7IiRpZCI6IjQzMTEiLCJBIjoyNTUsIlIiOjAsIkciOjAsIkIiOjB9fSwiSXNWaXNpYmxlIjp0cnVlLCJXaWR0aCI6MC4wLCJIZWlnaHQiOjAuMCwiQm9yZGVyU3R5bGUiOnsiJGlkIjoiNDMxMiIsIkxpbmVDb2xvciI6bnVsbCwiTGluZVdlaWdodCI6MC4wLCJMaW5lVHlwZSI6MCwiUGFyZW50U3R5bGUiOm51bGx9LCJQYXJlbnRTdHlsZSI6bnVsbH0sIkRhdGVTdHlsZSI6eyIkaWQiOiI0MzEzIiwiRm9udFNldHRpbmdzIjp7IiRpZCI6IjQzMTQiLCJGb250U2l6ZSI6MTAsIkZvbnROYW1lIjoiQ2FsaWJyaSIsIklzQm9sZCI6ZmFsc2UsIklzSXRhbGljIjpmYWxzZSwiSXNVbmRlcmxpbmVkIjpmYWxzZSwiUGFyZW50U3R5bGUiOm51bGx9LCJBdXRvU2l6ZSI6MCwiRm9yZWdyb3VuZCI6eyIkaWQiOiI0MzE1IiwiQ29sb3IiOnsiJGlkIjoiNDMxNiIsIkEiOjI1NSwiUiI6MTQsIkciOjQwLCJCIjo2NX19LCJNYXhXaWR0aCI6MjAwLjAsIk1heEhlaWdodCI6IkluZmluaXR5IiwiU21hcnRGb3JlZ3JvdW5kSXNBY3RpdmUiOmZhbHNlLCJIb3Jpem9udGFsQWxpZ25tZW50IjowLCJWZXJ0aWNhbEFsaWdubWVudCI6MSwiU21hcnRGb3JlZ3JvdW5kIjpudWxsLCJCYWNrZ3JvdW5kRmlsbFR5cGUiOjAsIk1hcmdpbiI6eyIkaWQiOiI0MzE3IiwiVG9wIjowLjAsIkxlZnQiOjAuMCwiUmlnaHQiOjAuMCwiQm90dG9tIjowLjB9LCJQYWRkaW5nIjp7IiRpZCI6IjQzMTgiLCJUb3AiOjAuMCwiTGVmdCI6MC4wLCJSaWdodCI6MC4wLCJCb3R0b20iOjAuMH0sIkJhY2tncm91bmQiOnsiJGlkIjoiNDMxOSIsIkNvbG9yIjp7IiRpZCI6IjQzMjAiLCJBIjoyNTUsIlIiOjE0LCJHIjo0MCwiQiI6NjV9fSwiSXNWaXNpYmxlIjp0cnVlLCJXaWR0aCI6MC4wLCJIZWlnaHQiOjAuMCwiQm9yZGVyU3R5bGUiOnsiJGlkIjoiNDMyMSIsIkxpbmVDb2xvciI6bnVsbCwiTGluZVdlaWdodCI6MC4wLCJMaW5lVHlwZSI6MCwiUGFyZW50U3R5bGUiOm51bGx9LCJQYXJlbnRTdHlsZSI6bnVsbH0sIkRhdGVGb3JtYXQiOnsiJGlkIjoiNDMyMi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0MzIzIiwiRm9ybWF0IjowLCJJc1Zpc2libGUiOmZhbHNlLCJMYXN0S25vd25WaXNpYmlsaXR5U3RhdGUiOmZhbHNlfSwiSXNWaXNpYmxlIjp0cnVlLCJWYXJpYW5jZVN0eWxlIjp7IiRpZCI6IjQzMjQiLCJUZXh0U3R5bGUiOnsiJGlkIjoiNDMyNSIsIkZvbnRTZXR0aW5ncyI6eyIkaWQiOiI0MzI2IiwiRm9udFNpemUiOjExLCJGb250TmFtZSI6IkNhbGlicmkiLCJJc0JvbGQiOmZhbHNlLCJJc0l0YWxpYyI6ZmFsc2UsIklzVW5kZXJsaW5lZCI6ZmFsc2UsIlBhcmVudFN0eWxlIjpudWxsfSwiQXV0b1NpemUiOjAsIkZvcmVncm91bmQiOnsiJGlkIjoiNDMyNyIsIkNvbG9yIjp7IiRpZCI6IjQzMjg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NDMyOSIsIlRvcCI6MC4wLCJMZWZ0IjowLjAsIlJpZ2h0IjowLjAsIkJvdHRvbSI6MC4wfSwiUGFkZGluZyI6eyIkaWQiOiI0MzMwIiwiVG9wIjowLjAsIkxlZnQiOjAuMCwiUmlnaHQiOjAuMCwiQm90dG9tIjowLjB9LCJCYWNrZ3JvdW5kIjp7IiRpZCI6IjQzMzEiLCJDb2xvciI6eyIkaWQiOiI0MzMyIiwiQSI6MCwiUiI6MCwiRyI6MCwiQiI6MH19LCJJc1Zpc2libGUiOnRydWUsIldpZHRoIjowLjAsIkhlaWdodCI6MC4wLCJCb3JkZXJTdHlsZSI6eyIkaWQiOiI0MzMzIiwiTGluZUNvbG9yIjpudWxsLCJMaW5lV2VpZ2h0IjowLjAsIkxpbmVUeXBlIjowLCJQYXJlbnRTdHlsZSI6bnVsbH0sIlBhcmVudFN0eWxlIjpudWxsfSwiUGFyZW50U3R5bGUiOm51bGx9LCJQYXJlbnRTdHlsZSI6bnVsbH0sIkRlZmF1bHRTd2ltbGFuZUFjdGl2aXR5U3R5bGUiOnsiJGlkIjoiNDMzNCIsIkhlYWRlclN0eWxlIjp7IiRpZCI6IjQzMzUiLCJUZXh0U3R5bGUiOnsiJGlkIjoiNDMzNiIsIkZvbnRTZXR0aW5ncyI6eyIkaWQiOiI0MzM3IiwiRm9udFNpemUiOjExLCJGb250TmFtZSI6IkNhbGlicmkiLCJJc0JvbGQiOmZhbHNlLCJJc0l0YWxpYyI6ZmFsc2UsIklzVW5kZXJsaW5lZCI6ZmFsc2UsIlBhcmVudFN0eWxlIjpudWxsfSwiQXV0b1NpemUiOjIsIkZvcmVncm91bmQiOnsiJGlkIjoiNDMzOCIsIkNvbG9yIjp7IiRpZCI6IjQzMzkiLCJBIjoyNTUsIlIiOjAsIkciOjAsIkIiOjB9fSwiTWF4V2lkdGgiOiJJbmZpbml0eSIsIk1heEhlaWdodCI6IkluZmluaXR5IiwiU21hcnRGb3JlZ3JvdW5kSXNBY3RpdmUiOmZhbHNlLCJIb3Jpem9udGFsQWxpZ25tZW50IjowLCJWZXJ0aWNhbEFsaWdubWVudCI6MCwiU21hcnRGb3JlZ3JvdW5kIjpudWxsLCJCYWNrZ3JvdW5kRmlsbFR5cGUiOjAsIk1hcmdpbiI6eyIkaWQiOiI0MzQwIiwiVG9wIjowLjAsIkxlZnQiOjAuMCwiUmlnaHQiOjAuMCwiQm90dG9tIjowLjB9LCJQYWRkaW5nIjp7IiRpZCI6IjQzNDEiLCJUb3AiOjAuMCwiTGVmdCI6MC4wLCJSaWdodCI6MC4wLCJCb3R0b20iOjAuMH0sIkJhY2tncm91bmQiOnsiJGlkIjoiNDM0MiIsIkNvbG9yIjp7IiRpZCI6IjQzNDMiLCJBIjoyNTUsIlIiOjAsIkciOjAsIkIiOjB9fSwiSXNWaXNpYmxlIjp0cnVlLCJXaWR0aCI6MC4wLCJIZWlnaHQiOjAuMCwiQm9yZGVyU3R5bGUiOm51bGwsIlBhcmVudFN0eWxlIjpudWxsfSwiUmVjdGFuZ2xlU3R5bGUiOnsiJGlkIjoiNDM0NCIsIk1hcmdpbiI6eyIkaWQiOiI0MzQ1IiwiVG9wIjowLjAsIkxlZnQiOjAuMCwiUmlnaHQiOjAuMCwiQm90dG9tIjowLjB9LCJQYWRkaW5nIjp7IiRpZCI6IjQzNDYiLCJUb3AiOjAuMCwiTGVmdCI6MC4wLCJSaWdodCI6MC4wLCJCb3R0b20iOjAuMH0sIkJhY2tncm91bmQiOnsiJGlkIjoiNDM0NyIsIkNvbG9yIjp7IiRpZCI6IjQzNDgiLCJBIjo2MywiUiI6MjMzLCJHIjoxMTMsIkIiOjUwfX0sIklzVmlzaWJsZSI6dHJ1ZSwiV2lkdGgiOjAuMCwiSGVpZ2h0IjowLjAsIkJvcmRlclN0eWxlIjp7IiRpZCI6IjQzNDkiLCJMaW5lQ29sb3IiOnsiJGlkIjoiNDM1MCIsIiR0eXBlIjoiTkxSRS5Db21tb24uRG9tLlNvbGlkQ29sb3JCcnVzaCwgTkxSRS5Db21tb24iLCJDb2xvciI6eyIkaWQiOiI0MzUxIiwiQSI6MjU1LCJSIjoyNTUsIkciOjI1NSwiQiI6MjU1fX0sIkxpbmVXZWlnaHQiOjAuMCwiTGluZVR5cGUiOjAsIlBhcmVudFN0eWxlIjpudWxsfSwiUGFyZW50U3R5bGUiOm51bGx9LCJNYXJnaW4iOnsiJGlkIjoiNDM1MiIsIlRvcCI6MC4wLCJMZWZ0IjowLjAsIlJpZ2h0IjowLjAsIkJvdHRvbSI6MC4wfSwiUGFkZGluZyI6eyIkaWQiOiI0MzUzIiwiVG9wIjowLjAsIkxlZnQiOjAuMCwiUmlnaHQiOjAuMCwiQm90dG9tIjowLjB9LCJCYWNrZ3JvdW5kIjpudWxsLCJJc1Zpc2libGUiOnRydWUsIldpZHRoIjowLjAsIkhlaWdodCI6MC4wLCJCb3JkZXJTdHlsZSI6bnVsbCwiUGFyZW50U3R5bGUiOm51bGx9LCJCYWNrZ3JvdW5kU3R5bGUiOnsiJGlkIjoiNDM1NCIsIk1hcmdpbiI6eyIkaWQiOiI0MzU1IiwiVG9wIjowLjAsIkxlZnQiOjAuMCwiUmlnaHQiOjAuMCwiQm90dG9tIjowLjB9LCJQYWRkaW5nIjp7IiRpZCI6IjQzNTYiLCJUb3AiOjAuMCwiTGVmdCI6MC4wLCJSaWdodCI6MC4wLCJCb3R0b20iOjAuMH0sIkJhY2tncm91bmQiOnsiJGlkIjoiNDM1NyIsIkNvbG9yIjp7IiRpZCI6IjQzNTgiLCJBIjo1MSwiUiI6MjAwLCJHIjoyMDAsIkIiOjIwMH19LCJJc1Zpc2libGUiOnRydWUsIldpZHRoIjowLjAsIkhlaWdodCI6MC4wLCJCb3JkZXJTdHlsZSI6eyIkaWQiOiI0MzU5IiwiTGluZUNvbG9yIjp7IiRpZCI6IjQzNjAiLCIkdHlwZSI6Ik5MUkUuQ29tbW9uLkRvbS5Tb2xpZENvbG9yQnJ1c2gsIE5MUkUuQ29tbW9uIiwiQ29sb3IiOnsiJGlkIjoiNDM2MSIsIkEiOjI1NSwiUiI6MjM0LCJHIjoyMiwiQiI6MzB9fSwiTGluZVdlaWdodCI6MC4wLCJMaW5lVHlwZSI6MCwiUGFyZW50U3R5bGUiOm51bGx9LCJQYXJlbnRTdHlsZSI6bnVsbH0sIk1hcmdpbiI6eyIkaWQiOiI0MzYyIiwiVG9wIjowLjAsIkxlZnQiOjAuMCwiUmlnaHQiOjAuMCwiQm90dG9tIjowLjB9LCJQYWRkaW5nIjp7IiRpZCI6IjQzNjMiLCJUb3AiOjAuMCwiTGVmdCI6MC4wLCJSaWdodCI6MC4wLCJCb3R0b20iOjAuMH0sIklzVmlzaWJsZSI6dHJ1ZSwiV2lkdGgiOjAuMCwiSGVpZ2h0IjowLjAsIkJvcmRlclN0eWxlIjp7IiRpZCI6IjQzNjQiLCJMaW5lQ29sb3IiOm51bGwsIkxpbmVXZWlnaHQiOjAuMCwiTGluZVR5cGUiOjAsIlBhcmVudFN0eWxlIjpudWxsfSwiUGFyZW50U3R5bGUiOm51bGx9LCJNYXJnaW4iOnsiJGlkIjoiNDM2NSIsIlRvcCI6MC4wLCJMZWZ0IjowLjAsIlJpZ2h0IjowLjAsIkJvdHRvbSI6MC4wfSwiUGFkZGluZyI6eyIkaWQiOiI0MzY2IiwiVG9wIjowLjAsIkxlZnQiOjAuMCwiUmlnaHQiOjAuMCwiQm90dG9tIjowLjB9LCJJc1Zpc2libGUiOmZhbHNlLCJXaWR0aCI6MC4wLCJIZWlnaHQiOjAuMCwiQm9yZGVyU3R5bGUiOnsiJGlkIjoiNDM2NyIsIkxpbmVDb2xvciI6bnVsbCwiTGluZVdlaWdodCI6MC4wLCJMaW5lVHlwZSI6MCwiUGFyZW50U3R5bGUiOm51bGx9LCJQYXJlbnRTdHlsZSI6bnVsbH19LHsiJGlkIjoiNDM2OCIsIl9hY3Rpdml0aWVzIjpbeyIkaWQiOiI0MzY5IiwiX3Jvd3MiOlt7IiRpZCI6IjQzNzAiLCJfdGFza3MiOlt7IiRpZCI6IjQzNzEiLCJfYXR0YWNoZWRNaWxlc3RvbmVzIjpbXSwiVGFza0RlZmluaXRpb24iOnsiJGlkIjoiNDM3MiIsIkdyb3VwTmFtZSI6bnVsbCwiU3RhcnREYXRlIjoiMjAyNS0wOS0wMVQwMDowMDowMFoiLCJFbmREYXRlIjoiMjAyNi0wMS0yOFQyMzo1OTowMFoiLCJQZXJjZW50YWdlQ29tcGxldGUiOm51bGwsIlN0eWxlIjp7IiRpZCI6IjQzNzMiLCJTaGFwZSI6NCwiU2hhcGVUaGlja25lc3MiOjAsIkR1cmF0aW9uRm9ybWF0IjowLCJJbmNsdWRlTm9uV29ya2luZ0RheXNJbkR1cmF0aW9uIjpmYWxzZSwiUGVyY2VudGFnZUNvbXBsZXRlU3R5bGUiOnsiJGlkIjoiNDM3NCIsIkZvbnRTZXR0aW5ncyI6eyIkaWQiOiI0Mzc1IiwiRm9udFNpemUiOjEwLCJGb250TmFtZSI6IkNhbGlicmkiLCJJc0JvbGQiOmZhbHNlLCJJc0l0YWxpYyI6ZmFsc2UsIklzVW5kZXJsaW5lZCI6ZmFsc2UsIlBhcmVudFN0eWxlIjpudWxsfSwiQXV0b1NpemUiOjAsIkZvcmVncm91bmQiOnsiJGlkIjoiNDM3NiIsIkNvbG9yIjp7IiRpZCI6IjQzNzciLCJBIjoyNTUsIlIiOjIzMiwiRyI6MjMyLCJCIjoyMzJ9fSwiTWF4V2lkdGgiOjIwMC4wLCJNYXhIZWlnaHQiOiJJbmZpbml0eSIsIlNtYXJ0Rm9yZWdyb3VuZElzQWN0aXZlIjpmYWxzZSwiSG9yaXpvbnRhbEFsaWdubWVudCI6MSwiVmVydGljYWxBbGlnbm1lbnQiOjEsIlNtYXJ0Rm9yZWdyb3VuZCI6bnVsbCwiQmFja2dyb3VuZEZpbGxUeXBlIjowLCJNYXJnaW4iOnsiJGlkIjoiNDM3OCIsIlRvcCI6MC4wLCJMZWZ0IjowLjAsIlJpZ2h0IjowLjAsIkJvdHRvbSI6MC4wfSwiUGFkZGluZyI6eyIkaWQiOiI0Mzc5IiwiVG9wIjowLjAsIkxlZnQiOjAuMCwiUmlnaHQiOjAuMCwiQm90dG9tIjowLjB9LCJCYWNrZ3JvdW5kIjp7IiRpZCI6IjQzODAiLCJDb2xvciI6eyIkaWQiOiI0MzgxIiwiQSI6ODksIlIiOjAsIkciOjAsIkIiOjB9fSwiSXNWaXNpYmxlIjp0cnVlLCJXaWR0aCI6MC4wLCJIZWlnaHQiOjAuMCwiQm9yZGVyU3R5bGUiOnsiJGlkIjoiNDM4MiIsIkxpbmVDb2xvciI6bnVsbCwiTGluZVdlaWdodCI6MC4wLCJMaW5lVHlwZSI6MCwiUGFyZW50U3R5bGUiOm51bGx9LCJQYXJlbnRTdHlsZSI6bnVsbH0sIkR1cmF0aW9uU3R5bGUiOnsiJGlkIjoiNDM4MyIsIkZvbnRTZXR0aW5ncyI6eyIkaWQiOiI0Mzg0IiwiRm9udFNpemUiOjEwLCJGb250TmFtZSI6IkNhbGlicmkiLCJJc0JvbGQiOmZhbHNlLCJJc0l0YWxpYyI6ZmFsc2UsIklzVW5kZXJsaW5lZCI6ZmFsc2UsIlBhcmVudFN0eWxlIjpudWxsfSwiQXV0b1NpemUiOjAsIkZvcmVncm91bmQiOnsiJGlkIjoiNDM4NSIsIkNvbG9yIjp7IiRpZCI6IjQzODYiLCJBIjoyNTUsIlIiOjIzNywiRyI6MTI1LCJCIjo0OX19LCJNYXhXaWR0aCI6MjAwLjAsIk1heEhlaWdodCI6IkluZmluaXR5IiwiU21hcnRGb3JlZ3JvdW5kSXNBY3RpdmUiOmZhbHNlLCJIb3Jpem9udGFsQWxpZ25tZW50IjowLCJWZXJ0aWNhbEFsaWdubWVudCI6MSwiU21hcnRGb3JlZ3JvdW5kIjpudWxsLCJCYWNrZ3JvdW5kRmlsbFR5cGUiOjAsIk1hcmdpbiI6eyIkaWQiOiI0Mzg3IiwiVG9wIjowLjAsIkxlZnQiOjAuMCwiUmlnaHQiOjAuMCwiQm90dG9tIjowLjB9LCJQYWRkaW5nIjp7IiRpZCI6IjQzODgiLCJUb3AiOjAuMCwiTGVmdCI6MC4wLCJSaWdodCI6MC4wLCJCb3R0b20iOjAuMH0sIkJhY2tncm91bmQiOnsiJGlkIjoiNDM4OSIsIkNvbG9yIjp7IiRpZCI6IjQzOTAiLCJBIjoyNTUsIlIiOjIzNywiRyI6MTI1LCJCIjo0OX19LCJJc1Zpc2libGUiOnRydWUsIldpZHRoIjowLjAsIkhlaWdodCI6MC4wLCJCb3JkZXJTdHlsZSI6eyIkaWQiOiI0MzkxIiwiTGluZUNvbG9yIjpudWxsLCJMaW5lV2VpZ2h0IjowLjAsIkxpbmVUeXBlIjowLCJQYXJlbnRTdHlsZSI6bnVsbH0sIlBhcmVudFN0eWxlIjpudWxsfSwiSG9yaXpvbnRhbENvbm5lY3RvclN0eWxlIjp7IiRpZCI6IjQzOTIiLCJMaW5lQ29sb3IiOnsiJGlkIjoiNDM5MyIsIiR0eXBlIjoiTkxSRS5Db21tb24uRG9tLlNvbGlkQ29sb3JCcnVzaCwgTkxSRS5Db21tb24iLCJDb2xvciI6eyIkaWQiOiI0Mzk0IiwiQSI6MjU1LCJSIjowLCJHIjowLCJCIjowfX0sIkxpbmVXZWlnaHQiOjAuMCwiTGluZVR5cGUiOjAsIlBhcmVudFN0eWxlIjpudWxsfSwiVmVydGljYWxDb25uZWN0b3JTdHlsZSI6eyIkaWQiOiI0Mzk1IiwiTGluZUNvbG9yIjp7IiRpZCI6IjQzOTYiLCIkdHlwZSI6Ik5MUkUuQ29tbW9uLkRvbS5Tb2xpZENvbG9yQnJ1c2gsIE5MUkUuQ29tbW9uIiwiQ29sb3IiOnsiJGlkIjoiNDM5NyIsIkEiOjI1NSwiUiI6MCwiRyI6MCwiQiI6MH19LCJMaW5lV2VpZ2h0IjowLjAsIkxpbmVUeXBlIjowLCJQYXJlbnRTdHlsZSI6bnVsbH0sIk1hcmdpbiI6bnVsbCwiU3RhcnREYXRlUG9zaXRpb24iOjMsIkVuZERhdGVQb3NpdGlvbiI6MywiRGF0ZUlzVmlzaWJsZSI6dHJ1ZSwiVGl0bGVQb3NpdGlvbiI6NCwiRHVyYXRpb25Qb3NpdGlvbiI6NiwiUGVyY2VudGFnZUNvbXBsZXRlZFBvc2l0aW9uIjoyLCJWYXJpYW5jZVBvc2l0aW9uIjo2LCJTcGFjaW5nIjozLCJJc0JlbG93VGltZWJhbmQiOnRydWUsIlBlcmNlbnRhZ2VDb21wbGV0ZVNoYXBlT3BhY2l0eSI6MzUsIkJhc2VsaW5lU3R5bGUiOnsiJGlkIjoiNDM5OCIsIlNoYXBlU3R5bGUiOnsiJGlkIjoiNDM5OSIsIk1hcmdpbiI6eyIkaWQiOiI0NDAwIiwiVG9wIjowLjAsIkxlZnQiOjAuMCwiUmlnaHQiOjAuMCwiQm90dG9tIjowLjB9LCJQYWRkaW5nIjp7IiRpZCI6IjQ0MDEiLCJUb3AiOjAuMCwiTGVmdCI6MC4wLCJSaWdodCI6MC4wLCJCb3R0b20iOjAuMH0sIkJhY2tncm91bmQiOnsiJGlkIjoiNDQwMiIsIkNvbG9yIjp7IiRpZCI6IjQ0MDMiLCJBIjoxNTMsIlIiOjAsIkciOjAsIkIiOjB9fSwiSXNWaXNpYmxlIjp0cnVlLCJXaWR0aCI6MC4wLCJIZWlnaHQiOjAuMCwiQm9yZGVyU3R5bGUiOm51bGwsIlBhcmVudFN0eWxlIjpudWxsfSwiTWFyZ2luIjp7IiRpZCI6IjQ0MDQiLCJUb3AiOjAuMCwiTGVmdCI6MC4wLCJSaWdodCI6MC4wLCJCb3R0b20iOjAuMH0sIlBhZGRpbmciOnsiJGlkIjoiNDQwNSIsIlRvcCI6MC4wLCJMZWZ0IjowLjAsIlJpZ2h0IjowLjAsIkJvdHRvbSI6MC4wfSwiQmFja2dyb3VuZCI6bnVsbCwiSXNWaXNpYmxlIjp0cnVlLCJXaWR0aCI6MC4wLCJIZWlnaHQiOjAuMCwiQm9yZGVyU3R5bGUiOm51bGwsIlBhcmVudFN0eWxlIjpudWxsfSwiU2hhcGVTdHlsZSI6eyIkaWQiOiI0NDA2IiwiTWFyZ2luIjp7IiRpZCI6IjQ0MDciLCJUb3AiOjAuMCwiTGVmdCI6NC4wLCJSaWdodCI6NC4wLCJCb3R0b20iOjAuMH0sIlBhZGRpbmciOnsiJGlkIjoiNDQwOCIsIlRvcCI6MC4wLCJMZWZ0IjowLjAsIlJpZ2h0IjowLjAsIkJvdHRvbSI6MC4wfSwiQmFja2dyb3VuZCI6eyIkaWQiOiI0NDA5IiwiQ29sb3IiOnsiJGlkIjoiNDQxMCIsIkEiOjI1NSwiUiI6MjUsIkciOjEwNywiQiI6MzZ9fSwiSXNWaXNpYmxlIjp0cnVlLCJXaWR0aCI6MC4wLCJIZWlnaHQiOjEwLjAsIkJvcmRlclN0eWxlIjp7IiRpZCI6IjQ0MTEiLCJMaW5lQ29sb3IiOnsiJGlkIjoiNDQxMiIsIiR0eXBlIjoiTkxSRS5Db21tb24uRG9tLlNvbGlkQ29sb3JCcnVzaCwgTkxSRS5Db21tb24iLCJDb2xvciI6eyIkaWQiOiI0NDEzIiwiQSI6MjU1LCJSIjoyMzQsIkciOjIyLCJCIjozMH19LCJMaW5lV2VpZ2h0IjowLjAsIkxpbmVUeXBlIjowLCJQYXJlbnRTdHlsZSI6bnVsbH0sIlBhcmVudFN0eWxlIjpudWxsfSwiVGl0bGVTdHlsZSI6eyIkaWQiOiI0NDE0IiwiRm9udFNldHRpbmdzIjp7IiRpZCI6IjQ0MTUiLCJGb250U2l6ZSI6MTEsIkZvbnROYW1lIjoiQ2FsaWJyaSIsIklzQm9sZCI6ZmFsc2UsIklzSXRhbGljIjpmYWxzZSwiSXNVbmRlcmxpbmVkIjpmYWxzZSwiUGFyZW50U3R5bGUiOm51bGx9LCJBdXRvU2l6ZSI6MCwiRm9yZWdyb3VuZCI6eyIkaWQiOiI0NDE2IiwiQ29sb3IiOnsiJGlkIjoiNDQxNyIsIkEiOjI1NSwiUiI6MCwiRyI6MCwiQiI6MH19LCJNYXhXaWR0aCI6NzIwLjAsIk1heEhlaWdodCI6IkluZmluaXR5IiwiU21hcnRGb3JlZ3JvdW5kSXNBY3RpdmUiOmZhbHNlLCJIb3Jpem9udGFsQWxpZ25tZW50IjowLCJWZXJ0aWNhbEFsaWdubWVudCI6MSwiU21hcnRGb3JlZ3JvdW5kIjpudWxsLCJCYWNrZ3JvdW5kRmlsbFR5cGUiOjAsIk1hcmdpbiI6eyIkaWQiOiI0NDE4IiwiVG9wIjowLjAsIkxlZnQiOjAuMCwiUmlnaHQiOjAuMCwiQm90dG9tIjowLjB9LCJQYWRkaW5nIjp7IiRpZCI6IjQ0MTkiLCJUb3AiOjAuMCwiTGVmdCI6MC4wLCJSaWdodCI6MC4wLCJCb3R0b20iOjAuMH0sIkJhY2tncm91bmQiOnsiJGlkIjoiNDQyMCIsIkNvbG9yIjp7IiRpZCI6IjQ0MjEiLCJBIjowLCJSIjoyNTUsIkciOjI1NSwiQiI6MjU1fX0sIklzVmlzaWJsZSI6dHJ1ZSwiV2lkdGgiOjAuMCwiSGVpZ2h0IjowLjAsIkJvcmRlclN0eWxlIjp7IiRpZCI6IjQ0MjIiLCJMaW5lQ29sb3IiOm51bGwsIkxpbmVXZWlnaHQiOjAuMCwiTGluZVR5cGUiOjAsIlBhcmVudFN0eWxlIjpudWxsfSwiUGFyZW50U3R5bGUiOm51bGx9LCJEYXRlU3R5bGUiOnsiJGlkIjoiNDQyMyIsIkZvbnRTZXR0aW5ncyI6eyIkaWQiOiI0NDI0IiwiRm9udFNpemUiOjEwLCJGb250TmFtZSI6IkNhbGlicmkiLCJJc0JvbGQiOmZhbHNlLCJJc0l0YWxpYyI6ZmFsc2UsIklzVW5kZXJsaW5lZCI6ZmFsc2UsIlBhcmVudFN0eWxlIjpudWxsfSwiQXV0b1NpemUiOjAsIkZvcmVncm91bmQiOnsiJGlkIjoiNDQyNSIsIkNvbG9yIjp7IiRpZCI6IjQ0MjYiLCJBIjoyNTUsIlIiOjE0LCJHIjo0MCwiQiI6NjV9fSwiTWF4V2lkdGgiOjIwMC4wLCJNYXhIZWlnaHQiOiJJbmZpbml0eSIsIlNtYXJ0Rm9yZWdyb3VuZElzQWN0aXZlIjpmYWxzZSwiSG9yaXpvbnRhbEFsaWdubWVudCI6MiwiVmVydGljYWxBbGlnbm1lbnQiOjEsIlNtYXJ0Rm9yZWdyb3VuZCI6bnVsbCwiQmFja2dyb3VuZEZpbGxUeXBlIjowLCJNYXJnaW4iOnsiJGlkIjoiNDQyNyIsIlRvcCI6MC4wLCJMZWZ0IjowLjAsIlJpZ2h0IjowLjAsIkJvdHRvbSI6MC4wfSwiUGFkZGluZyI6eyIkaWQiOiI0NDI4IiwiVG9wIjowLjAsIkxlZnQiOjAuMCwiUmlnaHQiOjAuMCwiQm90dG9tIjowLjB9LCJCYWNrZ3JvdW5kIjp7IiRpZCI6IjQ0MjkiLCJDb2xvciI6eyIkaWQiOiI0NDMwIiwiQSI6MCwiUiI6MjU1LCJHIjoyNTUsIkIiOjI1NX19LCJJc1Zpc2libGUiOnRydWUsIldpZHRoIjowLjAsIkhlaWdodCI6MC4wLCJCb3JkZXJTdHlsZSI6eyIkaWQiOiI0NDMxIiwiTGluZUNvbG9yIjpudWxsLCJMaW5lV2VpZ2h0IjowLjAsIkxpbmVUeXBlIjowLCJQYXJlbnRTdHlsZSI6bnVsbH0sIlBhcmVudFN0eWxlIjpudWxsfSwiRGF0ZUZvcm1hdCI6eyIkaWQiOiI0NDMyIiwiRm9ybWF0U3RyaW5nIjoiTU1NIHl5eXkiLCJTZXBhcmF0b3IiOiIvIiwiVXNlSW50ZXJuYXRpb25hbERhdGVGb3JtYXQiOmZhbHNlLCJEYXRlSXNWaXNpYmxlIjp0cnVlLCJUaW1lSXNWaXNpYmxlIjpmYWxzZSwiSG91ckRpZ2l0cyI6MSwiQW1QbURlc2lnbmF0b3IiOjIsIlRyaW0wME1pbnV0ZXMiOmZhbHNlLCJMYXN0S25vd25WaXNpYmlsaXR5U3RhdGUiOm51bGx9LCJXZWVrTnVtYmVyaW5nIjp7IiRpZCI6IjQ0MzMiLCJGb3JtYXQiOjAsIklzVmlzaWJsZSI6ZmFsc2UsIkxhc3RLbm93blZpc2liaWxpdHlTdGF0ZSI6ZmFsc2V9LCJJc1Zpc2libGUiOnRydWUsIlZhcmlhbmNlU3R5bGUiOnsiJGlkIjoiNDQzNCIsIlRleHRTdHlsZSI6eyIkaWQiOiI0NDM1IiwiRm9udFNldHRpbmdzIjp7IiRpZCI6IjQ0MzYiLCJGb250U2l6ZSI6MTEsIkZvbnROYW1lIjoiQ2FsaWJyaSIsIklzQm9sZCI6ZmFsc2UsIklzSXRhbGljIjpmYWxzZSwiSXNVbmRlcmxpbmVkIjpmYWxzZSwiUGFyZW50U3R5bGUiOm51bGx9LCJBdXRvU2l6ZSI6MCwiRm9yZWdyb3VuZCI6eyIkaWQiOiI0NDM3IiwiQ29sb3IiOnsiJGlkIjoiNDQzOC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0NDM5IiwiVG9wIjowLjAsIkxlZnQiOjAuMCwiUmlnaHQiOjAuMCwiQm90dG9tIjowLjB9LCJQYWRkaW5nIjp7IiRpZCI6IjQ0NDAiLCJUb3AiOjAuMCwiTGVmdCI6MC4wLCJSaWdodCI6MC4wLCJCb3R0b20iOjAuMH0sIkJhY2tncm91bmQiOnsiJGlkIjoiNDQ0MSIsIkNvbG9yIjp7IiRpZCI6IjQ0NDIiLCJBIjowLCJSIjowLCJHIjowLCJCIjowfX0sIklzVmlzaWJsZSI6dHJ1ZSwiV2lkdGgiOjAuMCwiSGVpZ2h0IjowLjAsIkJvcmRlclN0eWxlIjp7IiRpZCI6IjQ0NDMiLCJMaW5lQ29sb3IiOm51bGwsIkxpbmVXZWlnaHQiOjAuMCwiTGluZVR5cGUiOjAsIlBhcmVudFN0eWxlIjpudWxsfSwiUGFyZW50U3R5bGUiOm51bGx9LCJQYXJlbnRTdHlsZSI6bnVsbH0sIlBhcmVudFN0eWxlIjpudWxsfSwiSW5kZXgiOjQ0LCJTbWFydER1cmF0aW9uQWN0aXZhdGVkIjpmYWxzZSwiRGF0ZUZvcm1hdCI6eyIkcmVmIjoiNDQzMiJ9LCJXZWVrTnVtYmVyaW5nIjp7IiRpZCI6IjQ0NDQiLCJGb3JtYXQiOjAsIklzVmlzaWJsZSI6ZmFsc2UsIkxhc3RLbm93blZpc2liaWxpdHlTdGF0ZSI6ZmFsc2V9LCJCYXNlbGluZURhdGEiOnsiJGlkIjoiNDQ0NSIsIlN0YXJ0RGF0ZSI6IjIwMjUtMDktMDFUMDA6MDA6MDBaIiwiRW5kRGF0ZSI6IjIwMjYtMDEtMjhUMjM6NTk6MDBaIn0sIklkIjoiM2EyMTljMzEtNzAyYS00M2Q1LTljZmEtNTgyNWM2ZGYzNjJmIiwiSW1wb3J0SWQiOm51bGwsIlRpdGxlIjoiSUIgVkgrU3VwcDogTWFudWZhY3R1cmluZyBwaGFzZSAoTExCKSIsIk5vdGUiOm51bGwsIkh5cGVybGluayI6eyIkaWQiOiI0NDQ2IiwiQWRkcmVzcyI6IiIsIlN1YkFkZHJlc3MiOiIifSwiSXNDaGFuZ2VkIjpmYWxzZSwiSXNOZXciOmZhbHNlfX1dLCJfbWlsZXN0b25lcyI6W10sIklkIjoiMDAwMDAwMDAtMDAwMC0wMDAwLTAwMDAtMDAwMDAwMDAwMDAwIiwiSXNTaW5nbGVJdGVtUm93Ijp0cnVlfSx7IiRpZCI6IjQ0NDciLCJfdGFza3MiOlt7IiRpZCI6IjQ0NDgiLCJfYXR0YWNoZWRNaWxlc3RvbmVzIjpbXSwiVGFza0RlZmluaXRpb24iOnsiJGlkIjoiNDQ0OSIsIkdyb3VwTmFtZSI6bnVsbCwiU3RhcnREYXRlIjoiMjAyNi0wMS0yOVQwMDowMDowMFoiLCJFbmREYXRlIjoiMjAyNi0wOS0wOVQyMzo1OTowMFoiLCJQZXJjZW50YWdlQ29tcGxldGUiOm51bGwsIlN0eWxlIjp7IiRpZCI6IjQ0NTAiLCJTaGFwZSI6MSwiU2hhcGVUaGlja25lc3MiOjAsIkR1cmF0aW9uRm9ybWF0IjowLCJJbmNsdWRlTm9uV29ya2luZ0RheXNJbkR1cmF0aW9uIjpmYWxzZSwiUGVyY2VudGFnZUNvbXBsZXRlU3R5bGUiOnsiJGlkIjoiNDQ1MSIsIkZvbnRTZXR0aW5ncyI6eyIkaWQiOiI0NDUyIiwiRm9udFNpemUiOjEwLCJGb250TmFtZSI6IkNhbGlicmkiLCJJc0JvbGQiOmZhbHNlLCJJc0l0YWxpYyI6ZmFsc2UsIklzVW5kZXJsaW5lZCI6ZmFsc2UsIlBhcmVudFN0eWxlIjpudWxsfSwiQXV0b1NpemUiOjAsIkZvcmVncm91bmQiOnsiJGlkIjoiNDQ1MyIsIkNvbG9yIjp7IiRpZCI6IjQ0NTQiLCJBIjoyNTUsIlIiOjIzMiwiRyI6MjMyLCJCIjoyMzJ9fSwiTWF4V2lkdGgiOjIwMC4wLCJNYXhIZWlnaHQiOiJJbmZpbml0eSIsIlNtYXJ0Rm9yZWdyb3VuZElzQWN0aXZlIjpmYWxzZSwiSG9yaXpvbnRhbEFsaWdubWVudCI6MSwiVmVydGljYWxBbGlnbm1lbnQiOjEsIlNtYXJ0Rm9yZWdyb3VuZCI6bnVsbCwiQmFja2dyb3VuZEZpbGxUeXBlIjowLCJNYXJnaW4iOnsiJGlkIjoiNDQ1NSIsIlRvcCI6MC4wLCJMZWZ0IjowLjAsIlJpZ2h0IjowLjAsIkJvdHRvbSI6MC4wfSwiUGFkZGluZyI6eyIkaWQiOiI0NDU2IiwiVG9wIjowLjAsIkxlZnQiOjAuMCwiUmlnaHQiOjAuMCwiQm90dG9tIjowLjB9LCJCYWNrZ3JvdW5kIjp7IiRpZCI6IjQ0NTciLCJDb2xvciI6eyIkaWQiOiI0NDU4IiwiQSI6ODksIlIiOjAsIkciOjAsIkIiOjB9fSwiSXNWaXNpYmxlIjp0cnVlLCJXaWR0aCI6MC4wLCJIZWlnaHQiOjAuMCwiQm9yZGVyU3R5bGUiOnsiJGlkIjoiNDQ1OSIsIkxpbmVDb2xvciI6bnVsbCwiTGluZVdlaWdodCI6MC4wLCJMaW5lVHlwZSI6MCwiUGFyZW50U3R5bGUiOm51bGx9LCJQYXJlbnRTdHlsZSI6bnVsbH0sIkR1cmF0aW9uU3R5bGUiOnsiJGlkIjoiNDQ2MCIsIkZvbnRTZXR0aW5ncyI6eyIkaWQiOiI0NDYxIiwiRm9udFNpemUiOjEwLCJGb250TmFtZSI6IkNhbGlicmkiLCJJc0JvbGQiOmZhbHNlLCJJc0l0YWxpYyI6ZmFsc2UsIklzVW5kZXJsaW5lZCI6ZmFsc2UsIlBhcmVudFN0eWxlIjpudWxsfSwiQXV0b1NpemUiOjAsIkZvcmVncm91bmQiOnsiJGlkIjoiNDQ2MiIsIkNvbG9yIjp7IiRpZCI6IjQ0NjMiLCJBIjoyNTUsIlIiOjIzNywiRyI6MTI1LCJCIjo0OX19LCJNYXhXaWR0aCI6MjAwLjAsIk1heEhlaWdodCI6IkluZmluaXR5IiwiU21hcnRGb3JlZ3JvdW5kSXNBY3RpdmUiOmZhbHNlLCJIb3Jpem9udGFsQWxpZ25tZW50IjowLCJWZXJ0aWNhbEFsaWdubWVudCI6MSwiU21hcnRGb3JlZ3JvdW5kIjpudWxsLCJCYWNrZ3JvdW5kRmlsbFR5cGUiOjAsIk1hcmdpbiI6eyIkaWQiOiI0NDY0IiwiVG9wIjowLjAsIkxlZnQiOjAuMCwiUmlnaHQiOjAuMCwiQm90dG9tIjowLjB9LCJQYWRkaW5nIjp7IiRpZCI6IjQ0NjUiLCJUb3AiOjAuMCwiTGVmdCI6MC4wLCJSaWdodCI6MC4wLCJCb3R0b20iOjAuMH0sIkJhY2tncm91bmQiOnsiJGlkIjoiNDQ2NiIsIkNvbG9yIjp7IiRpZCI6IjQ0NjciLCJBIjoyNTUsIlIiOjIzNywiRyI6MTI1LCJCIjo0OX19LCJJc1Zpc2libGUiOnRydWUsIldpZHRoIjowLjAsIkhlaWdodCI6MC4wLCJCb3JkZXJTdHlsZSI6eyIkaWQiOiI0NDY4IiwiTGluZUNvbG9yIjpudWxsLCJMaW5lV2VpZ2h0IjowLjAsIkxpbmVUeXBlIjowLCJQYXJlbnRTdHlsZSI6bnVsbH0sIlBhcmVudFN0eWxlIjpudWxsfSwiSG9yaXpvbnRhbENvbm5lY3RvclN0eWxlIjp7IiRpZCI6IjQ0NjkiLCJMaW5lQ29sb3IiOnsiJGlkIjoiNDQ3MCIsIiR0eXBlIjoiTkxSRS5Db21tb24uRG9tLlNvbGlkQ29sb3JCcnVzaCwgTkxSRS5Db21tb24iLCJDb2xvciI6eyIkaWQiOiI0NDcxIiwiQSI6MjU1LCJSIjowLCJHIjowLCJCIjowfX0sIkxpbmVXZWlnaHQiOjAuMCwiTGluZVR5cGUiOjAsIlBhcmVudFN0eWxlIjpudWxsfSwiVmVydGljYWxDb25uZWN0b3JTdHlsZSI6eyIkaWQiOiI0NDcyIiwiTGluZUNvbG9yIjp7IiRpZCI6IjQ0NzMiLCIkdHlwZSI6Ik5MUkUuQ29tbW9uLkRvbS5Tb2xpZENvbG9yQnJ1c2gsIE5MUkUuQ29tbW9uIiwiQ29sb3IiOnsiJGlkIjoiNDQ3NCIsIkEiOjI1NSwiUiI6MCwiRyI6MCwiQiI6MH19LCJMaW5lV2VpZ2h0IjowLjAsIkxpbmVUeXBlIjowLCJQYXJlbnRTdHlsZSI6bnVsbH0sIk1hcmdpbiI6bnVsbCwiU3RhcnREYXRlUG9zaXRpb24iOjMsIkVuZERhdGVQb3NpdGlvbiI6MywiRGF0ZUlzVmlzaWJsZSI6dHJ1ZSwiVGl0bGVQb3NpdGlvbiI6NCwiRHVyYXRpb25Qb3NpdGlvbiI6NiwiUGVyY2VudGFnZUNvbXBsZXRlZFBvc2l0aW9uIjoyLCJWYXJpYW5jZVBvc2l0aW9uIjo2LCJTcGFjaW5nIjozLCJJc0JlbG93VGltZWJhbmQiOnRydWUsIlBlcmNlbnRhZ2VDb21wbGV0ZVNoYXBlT3BhY2l0eSI6MzUsIkJhc2VsaW5lU3R5bGUiOnsiJGlkIjoiNDQ3NSIsIlNoYXBlU3R5bGUiOnsiJGlkIjoiNDQ3NiIsIk1hcmdpbiI6eyIkaWQiOiI0NDc3IiwiVG9wIjowLjAsIkxlZnQiOjAuMCwiUmlnaHQiOjAuMCwiQm90dG9tIjowLjB9LCJQYWRkaW5nIjp7IiRpZCI6IjQ0NzgiLCJUb3AiOjAuMCwiTGVmdCI6MC4wLCJSaWdodCI6MC4wLCJCb3R0b20iOjAuMH0sIkJhY2tncm91bmQiOnsiJGlkIjoiNDQ3OSIsIkNvbG9yIjp7IiRpZCI6IjQ0ODAiLCJBIjoxNTMsIlIiOjAsIkciOjAsIkIiOjB9fSwiSXNWaXNpYmxlIjp0cnVlLCJXaWR0aCI6MC4wLCJIZWlnaHQiOjAuMCwiQm9yZGVyU3R5bGUiOm51bGwsIlBhcmVudFN0eWxlIjpudWxsfSwiTWFyZ2luIjp7IiRpZCI6IjQ0ODEiLCJUb3AiOjAuMCwiTGVmdCI6MC4wLCJSaWdodCI6MC4wLCJCb3R0b20iOjAuMH0sIlBhZGRpbmciOnsiJGlkIjoiNDQ4MiIsIlRvcCI6MC4wLCJMZWZ0IjowLjAsIlJpZ2h0IjowLjAsIkJvdHRvbSI6MC4wfSwiQmFja2dyb3VuZCI6bnVsbCwiSXNWaXNpYmxlIjp0cnVlLCJXaWR0aCI6MC4wLCJIZWlnaHQiOjAuMCwiQm9yZGVyU3R5bGUiOm51bGwsIlBhcmVudFN0eWxlIjpudWxsfSwiU2hhcGVTdHlsZSI6eyIkaWQiOiI0NDgzIiwiTWFyZ2luIjp7IiRpZCI6IjQ0ODQiLCJUb3AiOjAuMCwiTGVmdCI6NC4wLCJSaWdodCI6NC4wLCJCb3R0b20iOjAuMH0sIlBhZGRpbmciOnsiJGlkIjoiNDQ4NSIsIlRvcCI6MC4wLCJMZWZ0IjowLjAsIlJpZ2h0IjowLjAsIkJvdHRvbSI6MC4wfSwiQmFja2dyb3VuZCI6eyIkaWQiOiI0NDg2IiwiQ29sb3IiOnsiJGlkIjoiNDQ4NyIsIkEiOjI1NSwiUiI6MjUsIkciOjEwNywiQiI6MzZ9fSwiSXNWaXNpYmxlIjp0cnVlLCJXaWR0aCI6MC4wLCJIZWlnaHQiOjEwLjAsIkJvcmRlclN0eWxlIjp7IiRpZCI6IjQ0ODgiLCJMaW5lQ29sb3IiOnsiJGlkIjoiNDQ4OSIsIiR0eXBlIjoiTkxSRS5Db21tb24uRG9tLlNvbGlkQ29sb3JCcnVzaCwgTkxSRS5Db21tb24iLCJDb2xvciI6eyIkaWQiOiI0NDkwIiwiQSI6MjU1LCJSIjoyMzQsIkciOjIyLCJCIjozMH19LCJMaW5lV2VpZ2h0IjowLjAsIkxpbmVUeXBlIjowLCJQYXJlbnRTdHlsZSI6bnVsbH0sIlBhcmVudFN0eWxlIjpudWxsfSwiVGl0bGVTdHlsZSI6eyIkaWQiOiI0NDkxIiwiRm9udFNldHRpbmdzIjp7IiRpZCI6IjQ0OTIiLCJGb250U2l6ZSI6MTEsIkZvbnROYW1lIjoiQ2FsaWJyaSIsIklzQm9sZCI6ZmFsc2UsIklzSXRhbGljIjpmYWxzZSwiSXNVbmRlcmxpbmVkIjpmYWxzZSwiUGFyZW50U3R5bGUiOm51bGx9LCJBdXRvU2l6ZSI6MiwiRm9yZWdyb3VuZCI6eyIkaWQiOiI0NDkzIiwiQ29sb3IiOnsiJGlkIjoiNDQ5NCIsIkEiOjI1NSwiUiI6MCwiRyI6MCwiQiI6MH19LCJNYXhXaWR0aCI6MjkzLjE0MDM4MDg1OTM3NSwiTWF4SGVpZ2h0IjoiSW5maW5pdHkiLCJTbWFydEZvcmVncm91bmRJc0FjdGl2ZSI6ZmFsc2UsIkhvcml6b250YWxBbGlnbm1lbnQiOjAsIlZlcnRpY2FsQWxpZ25tZW50IjoxLCJTbWFydEZvcmVncm91bmQiOm51bGwsIkJhY2tncm91bmRGaWxsVHlwZSI6MCwiTWFyZ2luIjp7IiRpZCI6IjQ0OTUiLCJUb3AiOjAuMCwiTGVmdCI6MC4wLCJSaWdodCI6MC4wLCJCb3R0b20iOjAuMH0sIlBhZGRpbmciOnsiJGlkIjoiNDQ5NiIsIlRvcCI6MC4wLCJMZWZ0IjowLjAsIlJpZ2h0IjowLjAsIkJvdHRvbSI6MC4wfSwiQmFja2dyb3VuZCI6eyIkaWQiOiI0NDk3IiwiQ29sb3IiOnsiJGlkIjoiNDQ5OCIsIkEiOjAsIlIiOjI1NSwiRyI6MjU1LCJCIjoyNTV9fSwiSXNWaXNpYmxlIjp0cnVlLCJXaWR0aCI6MC4wLCJIZWlnaHQiOjAuMCwiQm9yZGVyU3R5bGUiOnsiJGlkIjoiNDQ5OSIsIkxpbmVDb2xvciI6bnVsbCwiTGluZVdlaWdodCI6MC4wLCJMaW5lVHlwZSI6MCwiUGFyZW50U3R5bGUiOm51bGx9LCJQYXJlbnRTdHlsZSI6bnVsbH0sIkRhdGVTdHlsZSI6eyIkaWQiOiI0NTAwIiwiRm9udFNldHRpbmdzIjp7IiRpZCI6IjQ1MDEiLCJGb250U2l6ZSI6MTAsIkZvbnROYW1lIjoiQ2FsaWJyaSIsIklzQm9sZCI6ZmFsc2UsIklzSXRhbGljIjpmYWxzZSwiSXNVbmRlcmxpbmVkIjpmYWxzZSwiUGFyZW50U3R5bGUiOm51bGx9LCJBdXRvU2l6ZSI6MCwiRm9yZWdyb3VuZCI6eyIkaWQiOiI0NTAyIiwiQ29sb3IiOnsiJGlkIjoiNDUwMyIsIkEiOjI1NSwiUiI6MTQsIkciOjQwLCJCIjo2NX19LCJNYXhXaWR0aCI6MjAwLjAsIk1heEhlaWdodCI6IkluZmluaXR5IiwiU21hcnRGb3JlZ3JvdW5kSXNBY3RpdmUiOmZhbHNlLCJIb3Jpem9udGFsQWxpZ25tZW50IjoyLCJWZXJ0aWNhbEFsaWdubWVudCI6MSwiU21hcnRGb3JlZ3JvdW5kIjpudWxsLCJCYWNrZ3JvdW5kRmlsbFR5cGUiOjAsIk1hcmdpbiI6eyIkaWQiOiI0NTA0IiwiVG9wIjowLjAsIkxlZnQiOjAuMCwiUmlnaHQiOjAuMCwiQm90dG9tIjowLjB9LCJQYWRkaW5nIjp7IiRpZCI6IjQ1MDUiLCJUb3AiOjAuMCwiTGVmdCI6MC4wLCJSaWdodCI6MC4wLCJCb3R0b20iOjAuMH0sIkJhY2tncm91bmQiOnsiJGlkIjoiNDUwNiIsIkNvbG9yIjp7IiRpZCI6IjQ1MDciLCJBIjowLCJSIjoyNTUsIkciOjI1NSwiQiI6MjU1fX0sIklzVmlzaWJsZSI6dHJ1ZSwiV2lkdGgiOjAuMCwiSGVpZ2h0IjowLjAsIkJvcmRlclN0eWxlIjp7IiRpZCI6IjQ1MDgiLCJMaW5lQ29sb3IiOm51bGwsIkxpbmVXZWlnaHQiOjAuMCwiTGluZVR5cGUiOjAsIlBhcmVudFN0eWxlIjpudWxsfSwiUGFyZW50U3R5bGUiOm51bGx9LCJEYXRlRm9ybWF0Ijp7IiRpZCI6IjQ1MDkiLCJGb3JtYXRTdHJpbmciOiJNTU0geXl5eSIsIlNlcGFyYXRvciI6Ii8iLCJVc2VJbnRlcm5hdGlvbmFsRGF0ZUZvcm1hdCI6ZmFsc2UsIkRhdGVJc1Zpc2libGUiOnRydWUsIlRpbWVJc1Zpc2libGUiOmZhbHNlLCJIb3VyRGlnaXRzIjoxLCJBbVBtRGVzaWduYXRvciI6MiwiVHJpbTAwTWludXRlcyI6ZmFsc2UsIkxhc3RLbm93blZpc2liaWxpdHlTdGF0ZSI6bnVsbH0sIldlZWtOdW1iZXJpbmciOnsiJGlkIjoiNDUxMCIsIkZvcm1hdCI6MCwiSXNWaXNpYmxlIjpmYWxzZSwiTGFzdEtub3duVmlzaWJpbGl0eVN0YXRlIjpmYWxzZX0sIklzVmlzaWJsZSI6dHJ1ZSwiVmFyaWFuY2VTdHlsZSI6eyIkaWQiOiI0NTExIiwiVGV4dFN0eWxlIjp7IiRpZCI6IjQ1MTIiLCJGb250U2V0dGluZ3MiOnsiJGlkIjoiNDUxMyIsIkZvbnRTaXplIjoxMSwiRm9udE5hbWUiOiJDYWxpYnJpIiwiSXNCb2xkIjpmYWxzZSwiSXNJdGFsaWMiOmZhbHNlLCJJc1VuZGVybGluZWQiOmZhbHNlLCJQYXJlbnRTdHlsZSI6bnVsbH0sIkF1dG9TaXplIjowLCJGb3JlZ3JvdW5kIjp7IiRpZCI6IjQ1MTQiLCJDb2xvciI6eyIkaWQiOiI0NTE1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Q1MTYiLCJUb3AiOjAuMCwiTGVmdCI6MC4wLCJSaWdodCI6MC4wLCJCb3R0b20iOjAuMH0sIlBhZGRpbmciOnsiJGlkIjoiNDUxNyIsIlRvcCI6MC4wLCJMZWZ0IjowLjAsIlJpZ2h0IjowLjAsIkJvdHRvbSI6MC4wfSwiQmFja2dyb3VuZCI6eyIkaWQiOiI0NTE4IiwiQ29sb3IiOnsiJGlkIjoiNDUxOSIsIkEiOjAsIlIiOjAsIkciOjAsIkIiOjB9fSwiSXNWaXNpYmxlIjp0cnVlLCJXaWR0aCI6MC4wLCJIZWlnaHQiOjAuMCwiQm9yZGVyU3R5bGUiOnsiJGlkIjoiNDUyMCIsIkxpbmVDb2xvciI6bnVsbCwiTGluZVdlaWdodCI6MC4wLCJMaW5lVHlwZSI6MCwiUGFyZW50U3R5bGUiOm51bGx9LCJQYXJlbnRTdHlsZSI6bnVsbH0sIlBhcmVudFN0eWxlIjpudWxsfSwiUGFyZW50U3R5bGUiOm51bGx9LCJJbmRleCI6NDUsIlNtYXJ0RHVyYXRpb25BY3RpdmF0ZWQiOmZhbHNlLCJEYXRlRm9ybWF0Ijp7IiRyZWYiOiI0NTA5In0sIldlZWtOdW1iZXJpbmciOnsiJGlkIjoiNDUyMSIsIkZvcm1hdCI6MCwiSXNWaXNpYmxlIjpmYWxzZSwiTGFzdEtub3duVmlzaWJpbGl0eVN0YXRlIjpmYWxzZX0sIkJhc2VsaW5lRGF0YSI6eyIkaWQiOiI0NTIyIiwiU3RhcnREYXRlIjoiMjAyNi0wMS0yOVQwMDowMDowMFoiLCJFbmREYXRlIjoiMjAyNi0wOS0wOVQyMzo1OTowMFoifSwiSWQiOiIxMzJmNDE4NS0xNDI1LTQyNDItYTQ0ZC0xYWU2ZGM2MTM5ODYiLCJJbXBvcnRJZCI6bnVsbCwiVGl0bGUiOiJJQiBHdWlkZXMgKyBWSCtTdXBwOiBJbnN0YWxsYXRpb24gYW5kIGNvbW1pc3Npb25pbmcgcGhhc2UqIiwiTm90ZSI6bnVsbCwiSHlwZXJsaW5rIjp7IiRpZCI6IjQ1MjMiLCJBZGRyZXNzIjoiIiwiU3ViQWRkcmVzcyI6IiJ9LCJJc0NoYW5nZWQiOmZhbHNlLCJJc05ldyI6ZmFsc2V9fSx7IiRpZCI6IjQ1MjQiLCJfYXR0YWNoZWRNaWxlc3RvbmVzIjpbXSwiVGFza0RlZmluaXRpb24iOnsiJGlkIjoiNDUyNSIsIkdyb3VwTmFtZSI6bnVsbCwiU3RhcnREYXRlIjoiMjAyNi0wMS0yOVQwMDowMDowMFoiLCJFbmREYXRlIjoiMjAyNi0wNy0xNFQyMzo1OTowMFoiLCJQZXJjZW50YWdlQ29tcGxldGUiOm51bGwsIlN0eWxlIjp7IiRpZCI6IjQ1MjYiLCJTaGFwZSI6MSwiU2hhcGVUaGlja25lc3MiOjAsIkR1cmF0aW9uRm9ybWF0IjowLCJJbmNsdWRlTm9uV29ya2luZ0RheXNJbkR1cmF0aW9uIjpmYWxzZSwiUGVyY2VudGFnZUNvbXBsZXRlU3R5bGUiOnsiJGlkIjoiNDUyNyIsIkZvbnRTZXR0aW5ncyI6eyIkaWQiOiI0NTI4IiwiRm9udFNpemUiOjEwLCJGb250TmFtZSI6IkNhbGlicmkiLCJJc0JvbGQiOmZhbHNlLCJJc0l0YWxpYyI6ZmFsc2UsIklzVW5kZXJsaW5lZCI6ZmFsc2UsIlBhcmVudFN0eWxlIjpudWxsfSwiQXV0b1NpemUiOjAsIkZvcmVncm91bmQiOnsiJGlkIjoiNDUyOSIsIkNvbG9yIjp7IiRpZCI6IjQ1MzAiLCJBIjoyNTUsIlIiOjIzMiwiRyI6MjMyLCJCIjoyMzJ9fSwiTWF4V2lkdGgiOjIwMC4wLCJNYXhIZWlnaHQiOiJJbmZpbml0eSIsIlNtYXJ0Rm9yZWdyb3VuZElzQWN0aXZlIjpmYWxzZSwiSG9yaXpvbnRhbEFsaWdubWVudCI6MSwiVmVydGljYWxBbGlnbm1lbnQiOjEsIlNtYXJ0Rm9yZWdyb3VuZCI6bnVsbCwiQmFja2dyb3VuZEZpbGxUeXBlIjowLCJNYXJnaW4iOnsiJGlkIjoiNDUzMSIsIlRvcCI6MC4wLCJMZWZ0IjowLjAsIlJpZ2h0IjowLjAsIkJvdHRvbSI6MC4wfSwiUGFkZGluZyI6eyIkaWQiOiI0NTMyIiwiVG9wIjowLjAsIkxlZnQiOjAuMCwiUmlnaHQiOjAuMCwiQm90dG9tIjowLjB9LCJCYWNrZ3JvdW5kIjp7IiRpZCI6IjQ1MzMiLCJDb2xvciI6eyIkaWQiOiI0NTM0IiwiQSI6ODksIlIiOjAsIkciOjAsIkIiOjB9fSwiSXNWaXNpYmxlIjp0cnVlLCJXaWR0aCI6MC4wLCJIZWlnaHQiOjAuMCwiQm9yZGVyU3R5bGUiOnsiJGlkIjoiNDUzNSIsIkxpbmVDb2xvciI6bnVsbCwiTGluZVdlaWdodCI6MC4wLCJMaW5lVHlwZSI6MCwiUGFyZW50U3R5bGUiOm51bGx9LCJQYXJlbnRTdHlsZSI6bnVsbH0sIkR1cmF0aW9uU3R5bGUiOnsiJGlkIjoiNDUzNiIsIkZvbnRTZXR0aW5ncyI6eyIkaWQiOiI0NTM3IiwiRm9udFNpemUiOjEwLCJGb250TmFtZSI6IkNhbGlicmkiLCJJc0JvbGQiOmZhbHNlLCJJc0l0YWxpYyI6ZmFsc2UsIklzVW5kZXJsaW5lZCI6ZmFsc2UsIlBhcmVudFN0eWxlIjpudWxsfSwiQXV0b1NpemUiOjAsIkZvcmVncm91bmQiOnsiJGlkIjoiNDUzOCIsIkNvbG9yIjp7IiRpZCI6IjQ1MzkiLCJBIjoyNTUsIlIiOjIzNywiRyI6MTI1LCJCIjo0OX19LCJNYXhXaWR0aCI6MjAwLjAsIk1heEhlaWdodCI6IkluZmluaXR5IiwiU21hcnRGb3JlZ3JvdW5kSXNBY3RpdmUiOmZhbHNlLCJIb3Jpem9udGFsQWxpZ25tZW50IjowLCJWZXJ0aWNhbEFsaWdubWVudCI6MSwiU21hcnRGb3JlZ3JvdW5kIjpudWxsLCJCYWNrZ3JvdW5kRmlsbFR5cGUiOjAsIk1hcmdpbiI6eyIkaWQiOiI0NTQwIiwiVG9wIjowLjAsIkxlZnQiOjAuMCwiUmlnaHQiOjAuMCwiQm90dG9tIjowLjB9LCJQYWRkaW5nIjp7IiRpZCI6IjQ1NDEiLCJUb3AiOjAuMCwiTGVmdCI6MC4wLCJSaWdodCI6MC4wLCJCb3R0b20iOjAuMH0sIkJhY2tncm91bmQiOnsiJGlkIjoiNDU0MiIsIkNvbG9yIjp7IiRpZCI6IjQ1NDMiLCJBIjoyNTUsIlIiOjIzNywiRyI6MTI1LCJCIjo0OX19LCJJc1Zpc2libGUiOnRydWUsIldpZHRoIjowLjAsIkhlaWdodCI6MC4wLCJCb3JkZXJTdHlsZSI6eyIkaWQiOiI0NTQ0IiwiTGluZUNvbG9yIjpudWxsLCJMaW5lV2VpZ2h0IjowLjAsIkxpbmVUeXBlIjowLCJQYXJlbnRTdHlsZSI6bnVsbH0sIlBhcmVudFN0eWxlIjpudWxsfSwiSG9yaXpvbnRhbENvbm5lY3RvclN0eWxlIjp7IiRpZCI6IjQ1NDUiLCJMaW5lQ29sb3IiOnsiJGlkIjoiNDU0NiIsIiR0eXBlIjoiTkxSRS5Db21tb24uRG9tLlNvbGlkQ29sb3JCcnVzaCwgTkxSRS5Db21tb24iLCJDb2xvciI6eyIkaWQiOiI0NTQ3IiwiQSI6MjU1LCJSIjowLCJHIjowLCJCIjowfX0sIkxpbmVXZWlnaHQiOjAuMCwiTGluZVR5cGUiOjAsIlBhcmVudFN0eWxlIjpudWxsfSwiVmVydGljYWxDb25uZWN0b3JTdHlsZSI6eyIkaWQiOiI0NTQ4IiwiTGluZUNvbG9yIjp7IiRpZCI6IjQ1NDkiLCIkdHlwZSI6Ik5MUkUuQ29tbW9uLkRvbS5Tb2xpZENvbG9yQnJ1c2gsIE5MUkUuQ29tbW9uIiwiQ29sb3IiOnsiJGlkIjoiNDU1MCIsIkEiOjI1NSwiUiI6MCwiRyI6MCwiQiI6MH19LCJMaW5lV2VpZ2h0IjowLjAsIkxpbmVUeXBlIjowLCJQYXJlbnRTdHlsZSI6bnVsbH0sIk1hcmdpbiI6bnVsbCwiU3RhcnREYXRlUG9zaXRpb24iOjYsIkVuZERhdGVQb3NpdGlvbiI6NiwiRGF0ZUlzVmlzaWJsZSI6ZmFsc2UsIlRpdGxlUG9zaXRpb24iOjIsIkR1cmF0aW9uUG9zaXRpb24iOjYsIlBlcmNlbnRhZ2VDb21wbGV0ZWRQb3NpdGlvbiI6MiwiVmFyaWFuY2VQb3NpdGlvbiI6NiwiU3BhY2luZyI6MywiSXNCZWxvd1RpbWViYW5kIjp0cnVlLCJQZXJjZW50YWdlQ29tcGxldGVTaGFwZU9wYWNpdHkiOjM1LCJCYXNlbGluZVN0eWxlIjp7IiRpZCI6IjQ1NTEiLCJTaGFwZVN0eWxlIjp7IiRpZCI6IjQ1NTIiLCJNYXJnaW4iOnsiJGlkIjoiNDU1MyIsIlRvcCI6MC4wLCJMZWZ0IjowLjAsIlJpZ2h0IjowLjAsIkJvdHRvbSI6MC4wfSwiUGFkZGluZyI6eyIkaWQiOiI0NTU0IiwiVG9wIjowLjAsIkxlZnQiOjAuMCwiUmlnaHQiOjAuMCwiQm90dG9tIjowLjB9LCJCYWNrZ3JvdW5kIjp7IiRpZCI6IjQ1NTUiLCJDb2xvciI6eyIkaWQiOiI0NTU2IiwiQSI6MTUzLCJSIjowLCJHIjowLCJCIjowfX0sIklzVmlzaWJsZSI6dHJ1ZSwiV2lkdGgiOjAuMCwiSGVpZ2h0IjowLjAsIkJvcmRlclN0eWxlIjpudWxsLCJQYXJlbnRTdHlsZSI6bnVsbH0sIk1hcmdpbiI6eyIkaWQiOiI0NTU3IiwiVG9wIjowLjAsIkxlZnQiOjAuMCwiUmlnaHQiOjAuMCwiQm90dG9tIjowLjB9LCJQYWRkaW5nIjp7IiRpZCI6IjQ1NTgiLCJUb3AiOjAuMCwiTGVmdCI6MC4wLCJSaWdodCI6MC4wLCJCb3R0b20iOjAuMH0sIkJhY2tncm91bmQiOm51bGwsIklzVmlzaWJsZSI6dHJ1ZSwiV2lkdGgiOjAuMCwiSGVpZ2h0IjowLjAsIkJvcmRlclN0eWxlIjpudWxsLCJQYXJlbnRTdHlsZSI6bnVsbH0sIlNoYXBlU3R5bGUiOnsiJGlkIjoiNDU1OSIsIk1hcmdpbiI6eyIkaWQiOiI0NTYwIiwiVG9wIjowLjAsIkxlZnQiOjQuMCwiUmlnaHQiOjQuMCwiQm90dG9tIjowLjB9LCJQYWRkaW5nIjp7IiRpZCI6IjQ1NjEiLCJUb3AiOjAuMCwiTGVmdCI6MC4wLCJSaWdodCI6MC4wLCJCb3R0b20iOjAuMH0sIkJhY2tncm91bmQiOnsiJGlkIjoiNDU2MiIsIkNvbG9yIjp7IiRpZCI6IjQ1NjMiLCJBIjoyNTUsIlIiOjE3OSwiRyI6MjQyLCJCIjoxODd9fSwiSXNWaXNpYmxlIjp0cnVlLCJXaWR0aCI6MC4wLCJIZWlnaHQiOjEwLjAsIkJvcmRlclN0eWxlIjp7IiRpZCI6IjQ1NjQiLCJMaW5lQ29sb3IiOnsiJGlkIjoiNDU2NSIsIiR0eXBlIjoiTkxSRS5Db21tb24uRG9tLlNvbGlkQ29sb3JCcnVzaCwgTkxSRS5Db21tb24iLCJDb2xvciI6eyIkaWQiOiI0NTY2IiwiQSI6MjU1LCJSIjoyMzQsIkciOjIyLCJCIjozMH19LCJMaW5lV2VpZ2h0IjowLjAsIkxpbmVUeXBlIjowLCJQYXJlbnRTdHlsZSI6bnVsbH0sIlBhcmVudFN0eWxlIjpudWxsfSwiVGl0bGVTdHlsZSI6eyIkaWQiOiI0NTY3IiwiRm9udFNldHRpbmdzIjp7IiRpZCI6IjQ1NjgiLCJGb250U2l6ZSI6MTEsIkZvbnROYW1lIjoiQ2FsaWJyaSIsIklzQm9sZCI6ZmFsc2UsIklzSXRhbGljIjpmYWxzZSwiSXNVbmRlcmxpbmVkIjpmYWxzZSwiUGFyZW50U3R5bGUiOm51bGx9LCJBdXRvU2l6ZSI6MCwiRm9yZWdyb3VuZCI6eyIkaWQiOiI0NTY5IiwiQ29sb3IiOnsiJGlkIjoiNDU3MCIsIkEiOjI1NSwiUiI6MjU1LCJHIjoyNTUsIkIiOjI1NX19LCJNYXhXaWR0aCI6NzIwLjAsIk1heEhlaWdodCI6IkluZmluaXR5IiwiU21hcnRGb3JlZ3JvdW5kSXNBY3RpdmUiOmZhbHNlLCJIb3Jpem9udGFsQWxpZ25tZW50IjoxLCJWZXJ0aWNhbEFsaWdubWVudCI6MSwiU21hcnRGb3JlZ3JvdW5kIjpudWxsLCJCYWNrZ3JvdW5kRmlsbFR5cGUiOjAsIk1hcmdpbiI6eyIkaWQiOiI0NTcxIiwiVG9wIjowLjAsIkxlZnQiOjAuMCwiUmlnaHQiOjAuMCwiQm90dG9tIjowLjB9LCJQYWRkaW5nIjp7IiRpZCI6IjQ1NzIiLCJUb3AiOjAuMCwiTGVmdCI6MC4wLCJSaWdodCI6MC4wLCJCb3R0b20iOjAuMH0sIkJhY2tncm91bmQiOnsiJGlkIjoiNDU3MyIsIkNvbG9yIjp7IiRpZCI6IjQ1NzQiLCJBIjowLCJSIjoyNTUsIkciOjI1NSwiQiI6MjU1fX0sIklzVmlzaWJsZSI6dHJ1ZSwiV2lkdGgiOjAuMCwiSGVpZ2h0IjowLjAsIkJvcmRlclN0eWxlIjp7IiRpZCI6IjQ1NzUiLCJMaW5lQ29sb3IiOm51bGwsIkxpbmVXZWlnaHQiOjAuMCwiTGluZVR5cGUiOjAsIlBhcmVudFN0eWxlIjpudWxsfSwiUGFyZW50U3R5bGUiOm51bGx9LCJEYXRlU3R5bGUiOnsiJGlkIjoiNDU3NiIsIkZvbnRTZXR0aW5ncyI6eyIkaWQiOiI0NTc3IiwiRm9udFNpemUiOjEwLCJGb250TmFtZSI6IkNhbGlicmkiLCJJc0JvbGQiOmZhbHNlLCJJc0l0YWxpYyI6ZmFsc2UsIklzVW5kZXJsaW5lZCI6ZmFsc2UsIlBhcmVudFN0eWxlIjpudWxsfSwiQXV0b1NpemUiOjAsIkZvcmVncm91bmQiOnsiJGlkIjoiNDU3OCIsIkNvbG9yIjp7IiRpZCI6IjQ1NzkiLCJBIjoyNTUsIlIiOjE0LCJHIjo0MCwiQiI6NjV9fSwiTWF4V2lkdGgiOjIwMC4wLCJNYXhIZWlnaHQiOiJJbmZpbml0eSIsIlNtYXJ0Rm9yZWdyb3VuZElzQWN0aXZlIjpmYWxzZSwiSG9yaXpvbnRhbEFsaWdubWVudCI6MiwiVmVydGljYWxBbGlnbm1lbnQiOjEsIlNtYXJ0Rm9yZWdyb3VuZCI6bnVsbCwiQmFja2dyb3VuZEZpbGxUeXBlIjowLCJNYXJnaW4iOnsiJGlkIjoiNDU4MCIsIlRvcCI6MC4wLCJMZWZ0IjowLjAsIlJpZ2h0IjowLjAsIkJvdHRvbSI6MC4wfSwiUGFkZGluZyI6eyIkaWQiOiI0NTgxIiwiVG9wIjowLjAsIkxlZnQiOjAuMCwiUmlnaHQiOjAuMCwiQm90dG9tIjowLjB9LCJCYWNrZ3JvdW5kIjp7IiRpZCI6IjQ1ODIiLCJDb2xvciI6eyIkaWQiOiI0NTgzIiwiQSI6MCwiUiI6MjU1LCJHIjoyNTUsIkIiOjI1NX19LCJJc1Zpc2libGUiOnRydWUsIldpZHRoIjowLjAsIkhlaWdodCI6MC4wLCJCb3JkZXJTdHlsZSI6eyIkaWQiOiI0NTg0IiwiTGluZUNvbG9yIjpudWxsLCJMaW5lV2VpZ2h0IjowLjAsIkxpbmVUeXBlIjowLCJQYXJlbnRTdHlsZSI6bnVsbH0sIlBhcmVudFN0eWxlIjpudWxsfSwiRGF0ZUZvcm1hdCI6eyIkaWQiOiI0NTg1IiwiRm9ybWF0U3RyaW5nIjoiTU1NIHl5eXkiLCJTZXBhcmF0b3IiOiIvIiwiVXNlSW50ZXJuYXRpb25hbERhdGVGb3JtYXQiOmZhbHNlLCJEYXRlSXNWaXNpYmxlIjp0cnVlLCJUaW1lSXNWaXNpYmxlIjpmYWxzZSwiSG91ckRpZ2l0cyI6MSwiQW1QbURlc2lnbmF0b3IiOjIsIlRyaW0wME1pbnV0ZXMiOmZhbHNlLCJMYXN0S25vd25WaXNpYmlsaXR5U3RhdGUiOm51bGx9LCJXZWVrTnVtYmVyaW5nIjp7IiRpZCI6IjQ1ODYiLCJGb3JtYXQiOjAsIklzVmlzaWJsZSI6ZmFsc2UsIkxhc3RLbm93blZpc2liaWxpdHlTdGF0ZSI6ZmFsc2V9LCJJc1Zpc2libGUiOnRydWUsIlZhcmlhbmNlU3R5bGUiOnsiJGlkIjoiNDU4NyIsIlRleHRTdHlsZSI6eyIkaWQiOiI0NTg4IiwiRm9udFNldHRpbmdzIjp7IiRpZCI6IjQ1ODkiLCJGb250U2l6ZSI6MTEsIkZvbnROYW1lIjoiQ2FsaWJyaSIsIklzQm9sZCI6ZmFsc2UsIklzSXRhbGljIjpmYWxzZSwiSXNVbmRlcmxpbmVkIjpmYWxzZSwiUGFyZW50U3R5bGUiOm51bGx9LCJBdXRvU2l6ZSI6MCwiRm9yZWdyb3VuZCI6eyIkaWQiOiI0NTkwIiwiQ29sb3IiOnsiJGlkIjoiNDU5MS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0NTkyIiwiVG9wIjowLjAsIkxlZnQiOjAuMCwiUmlnaHQiOjAuMCwiQm90dG9tIjowLjB9LCJQYWRkaW5nIjp7IiRpZCI6IjQ1OTMiLCJUb3AiOjAuMCwiTGVmdCI6MC4wLCJSaWdodCI6MC4wLCJCb3R0b20iOjAuMH0sIkJhY2tncm91bmQiOnsiJGlkIjoiNDU5NCIsIkNvbG9yIjp7IiRpZCI6IjQ1OTUiLCJBIjowLCJSIjowLCJHIjowLCJCIjowfX0sIklzVmlzaWJsZSI6dHJ1ZSwiV2lkdGgiOjAuMCwiSGVpZ2h0IjowLjAsIkJvcmRlclN0eWxlIjp7IiRpZCI6IjQ1OTYiLCJMaW5lQ29sb3IiOm51bGwsIkxpbmVXZWlnaHQiOjAuMCwiTGluZVR5cGUiOjAsIlBhcmVudFN0eWxlIjpudWxsfSwiUGFyZW50U3R5bGUiOm51bGx9LCJQYXJlbnRTdHlsZSI6bnVsbH0sIlBhcmVudFN0eWxlIjpudWxsfSwiSW5kZXgiOjQ2LCJTbWFydER1cmF0aW9uQWN0aXZhdGVkIjpmYWxzZSwiRGF0ZUZvcm1hdCI6eyIkcmVmIjoiNDU4NSJ9LCJXZWVrTnVtYmVyaW5nIjp7IiRpZCI6IjQ1OTciLCJGb3JtYXQiOjAsIklzVmlzaWJsZSI6ZmFsc2UsIkxhc3RLbm93blZpc2liaWxpdHlTdGF0ZSI6ZmFsc2V9LCJCYXNlbGluZURhdGEiOnsiJGlkIjoiNDU5OCIsIlN0YXJ0RGF0ZSI6IjIwMjYtMDEtMjlUMDA6MDA6MDBaIiwiRW5kRGF0ZSI6IjIwMjYtMDctMTRUMjM6NTk6MDBaIn0sIklkIjoiY2Q2YmM2ODMtYTQ4OS00Y2I4LWJmYTMtMDA0NDkyOTMwYzYyIiwiSW1wb3J0SWQiOm51bGwsIlRpdGxlIjoiYnVua2VyIGNsb3NlZCIsIk5vdGUiOm51bGwsIkh5cGVybGluayI6eyIkaWQiOiI0NTk5IiwiQWRkcmVzcyI6IiIsIlN1YkFkZHJlc3MiOiIifSwiSXNDaGFuZ2VkIjpmYWxzZSwiSXNOZXciOmZhbHNlfX1dLCJfbWlsZXN0b25lcyI6W10sIklkIjoiODVkNjEzMWItODgzOS00ZTRlLTg5YjQtMjg3ZGY0OGFjNjcxIiwiSXNTaW5nbGVJdGVtUm93IjpmYWxzZX0seyIkaWQiOiI0NjAwIiwiX3Rhc2tzIjpbeyIkaWQiOiI0NjAxIiwiX2F0dGFjaGVkTWlsZXN0b25lcyI6W10sIlRhc2tEZWZpbml0aW9uIjp7IiRpZCI6IjQ2MDIiLCJHcm91cE5hbWUiOm51bGwsIlN0YXJ0RGF0ZSI6IjIwMjUtMDktMDFUMDA6MDA6MDBaIiwiRW5kRGF0ZSI6IjIwMjYtMDEtMDhUMjM6NTk6MDBaIiwiUGVyY2VudGFnZUNvbXBsZXRlIjpudWxsLCJTdHlsZSI6eyIkaWQiOiI0NjAzIiwiU2hhcGUiOjEsIlNoYXBlVGhpY2tuZXNzIjowLCJEdXJhdGlvbkZvcm1hdCI6MCwiSW5jbHVkZU5vbldvcmtpbmdEYXlzSW5EdXJhdGlvbiI6ZmFsc2UsIlBlcmNlbnRhZ2VDb21wbGV0ZVN0eWxlIjp7IiRpZCI6IjQ2MDQiLCJGb250U2V0dGluZ3MiOnsiJGlkIjoiNDYwNSIsIkZvbnRTaXplIjoxMCwiRm9udE5hbWUiOiJDYWxpYnJpIiwiSXNCb2xkIjpmYWxzZSwiSXNJdGFsaWMiOmZhbHNlLCJJc1VuZGVybGluZWQiOmZhbHNlLCJQYXJlbnRTdHlsZSI6bnVsbH0sIkF1dG9TaXplIjowLCJGb3JlZ3JvdW5kIjp7IiRpZCI6IjQ2MDYiLCJDb2xvciI6eyIkaWQiOiI0NjA3IiwiQSI6MjU1LCJSIjoyMzgsIkciOjIzNiwiQiI6MjI1fX0sIk1heFdpZHRoIjoyMDAuMCwiTWF4SGVpZ2h0IjoiSW5maW5pdHkiLCJTbWFydEZvcmVncm91bmRJc0FjdGl2ZSI6ZmFsc2UsIkhvcml6b250YWxBbGlnbm1lbnQiOjEsIlZlcnRpY2FsQWxpZ25tZW50IjoxLCJTbWFydEZvcmVncm91bmQiOm51bGwsIkJhY2tncm91bmRGaWxsVHlwZSI6MCwiTWFyZ2luIjp7IiRpZCI6IjQ2MDgiLCJUb3AiOjAuMCwiTGVmdCI6MC4wLCJSaWdodCI6MC4wLCJCb3R0b20iOjAuMH0sIlBhZGRpbmciOnsiJGlkIjoiNDYwOSIsIlRvcCI6MC4wLCJMZWZ0IjowLjAsIlJpZ2h0IjowLjAsIkJvdHRvbSI6MC4wfSwiQmFja2dyb3VuZCI6eyIkaWQiOiI0NjEwIiwiQ29sb3IiOnsiJGlkIjoiNDYxMSIsIkEiOjg5LCJSIjowLCJHIjowLCJCIjowfX0sIklzVmlzaWJsZSI6dHJ1ZSwiV2lkdGgiOjAuMCwiSGVpZ2h0IjowLjAsIkJvcmRlclN0eWxlIjp7IiRpZCI6IjQ2MTIiLCJMaW5lQ29sb3IiOm51bGwsIkxpbmVXZWlnaHQiOjAuMCwiTGluZVR5cGUiOjAsIlBhcmVudFN0eWxlIjpudWxsfSwiUGFyZW50U3R5bGUiOm51bGx9LCJEdXJhdGlvblN0eWxlIjp7IiRpZCI6IjQ2MTMiLCJGb250U2V0dGluZ3MiOnsiJGlkIjoiNDYxNCIsIkZvbnRTaXplIjoxMCwiRm9udE5hbWUiOiJDYWxpYnJpIiwiSXNCb2xkIjpmYWxzZSwiSXNJdGFsaWMiOmZhbHNlLCJJc1VuZGVybGluZWQiOmZhbHNlLCJQYXJlbnRTdHlsZSI6bnVsbH0sIkF1dG9TaXplIjowLCJGb3JlZ3JvdW5kIjp7IiRpZCI6IjQ2MTUiLCJDb2xvciI6eyIkaWQiOiI0NjE2IiwiQSI6MjU1LCJSIjoyMzcsIkciOjEyNSwiQiI6NDl9fSwiTWF4V2lkdGgiOjIwMC4wLCJNYXhIZWlnaHQiOiJJbmZpbml0eSIsIlNtYXJ0Rm9yZWdyb3VuZElzQWN0aXZlIjpmYWxzZSwiSG9yaXpvbnRhbEFsaWdubWVudCI6MCwiVmVydGljYWxBbGlnbm1lbnQiOjEsIlNtYXJ0Rm9yZWdyb3VuZCI6bnVsbCwiQmFja2dyb3VuZEZpbGxUeXBlIjowLCJNYXJnaW4iOnsiJGlkIjoiNDYxNyIsIlRvcCI6MC4wLCJMZWZ0IjowLjAsIlJpZ2h0IjowLjAsIkJvdHRvbSI6MC4wfSwiUGFkZGluZyI6eyIkaWQiOiI0NjE4IiwiVG9wIjowLjAsIkxlZnQiOjAuMCwiUmlnaHQiOjAuMCwiQm90dG9tIjowLjB9LCJCYWNrZ3JvdW5kIjp7IiRpZCI6IjQ2MTkiLCJDb2xvciI6eyIkaWQiOiI0NjIwIiwiQSI6MjU1LCJSIjoyMzcsIkciOjEyNSwiQiI6NDl9fSwiSXNWaXNpYmxlIjp0cnVlLCJXaWR0aCI6MC4wLCJIZWlnaHQiOjAuMCwiQm9yZGVyU3R5bGUiOnsiJGlkIjoiNDYyMSIsIkxpbmVDb2xvciI6bnVsbCwiTGluZVdlaWdodCI6MC4wLCJMaW5lVHlwZSI6MCwiUGFyZW50U3R5bGUiOm51bGx9LCJQYXJlbnRTdHlsZSI6bnVsbH0sIkhvcml6b250YWxDb25uZWN0b3JTdHlsZSI6eyIkaWQiOiI0NjIyIiwiTGluZUNvbG9yIjp7IiRpZCI6IjQ2MjMiLCIkdHlwZSI6Ik5MUkUuQ29tbW9uLkRvbS5Tb2xpZENvbG9yQnJ1c2gsIE5MUkUuQ29tbW9uIiwiQ29sb3IiOnsiJGlkIjoiNDYyNCIsIkEiOjI1NSwiUiI6MCwiRyI6MCwiQiI6MH19LCJMaW5lV2VpZ2h0IjowLjAsIkxpbmVUeXBlIjowLCJQYXJlbnRTdHlsZSI6bnVsbH0sIlZlcnRpY2FsQ29ubmVjdG9yU3R5bGUiOnsiJGlkIjoiNDYyNSIsIkxpbmVDb2xvciI6eyIkaWQiOiI0NjI2IiwiJHR5cGUiOiJOTFJFLkNvbW1vbi5Eb20uU29saWRDb2xvckJydXNoLCBOTFJFLkNvbW1vbiIsIkNvbG9yIjp7IiRpZCI6IjQ2MjciLCJBIjoyNTUsIlIiOjAsIkciOjAsIkIiOjB9fSwiTGluZVdlaWdodCI6MC4wLCJMaW5lVHlwZSI6MCwiUGFyZW50U3R5bGUiOm51bGx9LCJNYXJnaW4iOm51bGwsIlN0YXJ0RGF0ZVBvc2l0aW9uIjozLCJFbmREYXRlUG9zaXRpb24iOjMsIkRhdGVJc1Zpc2libGUiOnRydWUsIlRpdGxlUG9zaXRpb24iOjQsIkR1cmF0aW9uUG9zaXRpb24iOjYsIlBlcmNlbnRhZ2VDb21wbGV0ZWRQb3NpdGlvbiI6MiwiVmFyaWFuY2VQb3NpdGlvbiI6NiwiU3BhY2luZyI6MywiSXNCZWxvd1RpbWViYW5kIjp0cnVlLCJQZXJjZW50YWdlQ29tcGxldGVTaGFwZU9wYWNpdHkiOjM1LCJCYXNlbGluZVN0eWxlIjp7IiRpZCI6IjQ2MjgiLCJTaGFwZVN0eWxlIjp7IiRpZCI6IjQ2MjkiLCJNYXJnaW4iOnsiJGlkIjoiNDYzMCIsIlRvcCI6MC4wLCJMZWZ0IjowLjAsIlJpZ2h0IjowLjAsIkJvdHRvbSI6MC4wfSwiUGFkZGluZyI6eyIkaWQiOiI0NjMxIiwiVG9wIjowLjAsIkxlZnQiOjAuMCwiUmlnaHQiOjAuMCwiQm90dG9tIjowLjB9LCJCYWNrZ3JvdW5kIjp7IiRpZCI6IjQ2MzIiLCJDb2xvciI6eyIkaWQiOiI0NjMzIiwiQSI6MTUzLCJSIjowLCJHIjowLCJCIjowfX0sIklzVmlzaWJsZSI6dHJ1ZSwiV2lkdGgiOjAuMCwiSGVpZ2h0IjowLjAsIkJvcmRlclN0eWxlIjpudWxsLCJQYXJlbnRTdHlsZSI6bnVsbH0sIk1hcmdpbiI6eyIkaWQiOiI0NjM0IiwiVG9wIjowLjAsIkxlZnQiOjAuMCwiUmlnaHQiOjAuMCwiQm90dG9tIjowLjB9LCJQYWRkaW5nIjp7IiRpZCI6IjQ2MzUiLCJUb3AiOjAuMCwiTGVmdCI6MC4wLCJSaWdodCI6MC4wLCJCb3R0b20iOjAuMH0sIkJhY2tncm91bmQiOm51bGwsIklzVmlzaWJsZSI6dHJ1ZSwiV2lkdGgiOjAuMCwiSGVpZ2h0IjowLjAsIkJvcmRlclN0eWxlIjpudWxsLCJQYXJlbnRTdHlsZSI6bnVsbH0sIlNoYXBlU3R5bGUiOnsiJGlkIjoiNDYzNiIsIk1hcmdpbiI6eyIkaWQiOiI0NjM3IiwiVG9wIjowLjAsIkxlZnQiOjQuMCwiUmlnaHQiOjQuMCwiQm90dG9tIjowLjB9LCJQYWRkaW5nIjp7IiRpZCI6IjQ2MzgiLCJUb3AiOjAuMCwiTGVmdCI6MC4wLCJSaWdodCI6MC4wLCJCb3R0b20iOjAuMH0sIkJhY2tncm91bmQiOnsiJGlkIjoiNDYzOSIsIkNvbG9yIjp7IiRpZCI6IjQ2NDAiLCJBIjoyNTUsIlIiOjE2MCwiRyI6NDMsIkIiOjE0N319LCJJc1Zpc2libGUiOnRydWUsIldpZHRoIjowLjAsIkhlaWdodCI6MTAuMCwiQm9yZGVyU3R5bGUiOnsiJGlkIjoiNDY0MSIsIkxpbmVDb2xvciI6eyIkaWQiOiI0NjQyIiwiJHR5cGUiOiJOTFJFLkNvbW1vbi5Eb20uU29saWRDb2xvckJydXNoLCBOTFJFLkNvbW1vbiIsIkNvbG9yIjp7IiRpZCI6IjQ2NDMiLCJBIjoyNTUsIlIiOjIzNCwiRyI6MjIsIkIiOjMwfX0sIkxpbmVXZWlnaHQiOjAuMCwiTGluZVR5cGUiOjAsIlBhcmVudFN0eWxlIjpudWxsfSwiUGFyZW50U3R5bGUiOm51bGx9LCJUaXRsZVN0eWxlIjp7IiRpZCI6IjQ2NDQiLCJGb250U2V0dGluZ3MiOnsiJGlkIjoiNDY0NSIsIkZvbnRTaXplIjoxMSwiRm9udE5hbWUiOiJDYWxpYnJpIiwiSXNCb2xkIjpmYWxzZSwiSXNJdGFsaWMiOmZhbHNlLCJJc1VuZGVybGluZWQiOmZhbHNlLCJQYXJlbnRTdHlsZSI6bnVsbH0sIkF1dG9TaXplIjowLCJGb3JlZ3JvdW5kIjp7IiRpZCI6IjQ2NDYiLCJDb2xvciI6eyIkaWQiOiI0NjQ3IiwiQSI6MjU1LCJSIjowLCJHIjowLCJCIjowfX0sIk1heFdpZHRoIjo3MjAuMCwiTWF4SGVpZ2h0IjoiSW5maW5pdHkiLCJTbWFydEZvcmVncm91bmRJc0FjdGl2ZSI6ZmFsc2UsIkhvcml6b250YWxBbGlnbm1lbnQiOjAsIlZlcnRpY2FsQWxpZ25tZW50IjoxLCJTbWFydEZvcmVncm91bmQiOm51bGwsIkJhY2tncm91bmRGaWxsVHlwZSI6MCwiTWFyZ2luIjp7IiRpZCI6IjQ2NDgiLCJUb3AiOjAuMCwiTGVmdCI6MC4wLCJSaWdodCI6MC4wLCJCb3R0b20iOjAuMH0sIlBhZGRpbmciOnsiJGlkIjoiNDY0OSIsIlRvcCI6MC4wLCJMZWZ0IjowLjAsIlJpZ2h0IjowLjAsIkJvdHRvbSI6MC4wfSwiQmFja2dyb3VuZCI6eyIkaWQiOiI0NjUwIiwiQ29sb3IiOnsiJGlkIjoiNDY1MSIsIkEiOjAsIlIiOjI1NSwiRyI6MjU1LCJCIjoyNTV9fSwiSXNWaXNpYmxlIjp0cnVlLCJXaWR0aCI6MC4wLCJIZWlnaHQiOjAuMCwiQm9yZGVyU3R5bGUiOnsiJGlkIjoiNDY1MiIsIkxpbmVDb2xvciI6bnVsbCwiTGluZVdlaWdodCI6MC4wLCJMaW5lVHlwZSI6MCwiUGFyZW50U3R5bGUiOm51bGx9LCJQYXJlbnRTdHlsZSI6bnVsbH0sIkRhdGVTdHlsZSI6eyIkaWQiOiI0NjUzIiwiRm9udFNldHRpbmdzIjp7IiRpZCI6IjQ2NTQiLCJGb250U2l6ZSI6MTAsIkZvbnROYW1lIjoiQ2FsaWJyaSIsIklzQm9sZCI6ZmFsc2UsIklzSXRhbGljIjpmYWxzZSwiSXNVbmRlcmxpbmVkIjpmYWxzZSwiUGFyZW50U3R5bGUiOm51bGx9LCJBdXRvU2l6ZSI6MCwiRm9yZWdyb3VuZCI6eyIkaWQiOiI0NjU1IiwiQ29sb3IiOnsiJGlkIjoiNDY1NiIsIkEiOjI1NSwiUiI6MTQsIkciOjQwLCJCIjo2NX19LCJNYXhXaWR0aCI6MjAwLjAsIk1heEhlaWdodCI6IkluZmluaXR5IiwiU21hcnRGb3JlZ3JvdW5kSXNBY3RpdmUiOmZhbHNlLCJIb3Jpem9udGFsQWxpZ25tZW50IjoyLCJWZXJ0aWNhbEFsaWdubWVudCI6MSwiU21hcnRGb3JlZ3JvdW5kIjpudWxsLCJCYWNrZ3JvdW5kRmlsbFR5cGUiOjAsIk1hcmdpbiI6eyIkaWQiOiI0NjU3IiwiVG9wIjowLjAsIkxlZnQiOjAuMCwiUmlnaHQiOjAuMCwiQm90dG9tIjowLjB9LCJQYWRkaW5nIjp7IiRpZCI6IjQ2NTgiLCJUb3AiOjAuMCwiTGVmdCI6MC4wLCJSaWdodCI6MC4wLCJCb3R0b20iOjAuMH0sIkJhY2tncm91bmQiOnsiJGlkIjoiNDY1OSIsIkNvbG9yIjp7IiRpZCI6IjQ2NjAiLCJBIjowLCJSIjoyNTUsIkciOjI1NSwiQiI6MjU1fX0sIklzVmlzaWJsZSI6dHJ1ZSwiV2lkdGgiOjAuMCwiSGVpZ2h0IjowLjAsIkJvcmRlclN0eWxlIjp7IiRpZCI6IjQ2NjEiLCJMaW5lQ29sb3IiOm51bGwsIkxpbmVXZWlnaHQiOjAuMCwiTGluZVR5cGUiOjAsIlBhcmVudFN0eWxlIjpudWxsfSwiUGFyZW50U3R5bGUiOm51bGx9LCJEYXRlRm9ybWF0Ijp7IiRpZCI6IjQ2NjIiLCJGb3JtYXRTdHJpbmciOiJNTU0geXl5eSIsIlNlcGFyYXRvciI6Ii8iLCJVc2VJbnRlcm5hdGlvbmFsRGF0ZUZvcm1hdCI6ZmFsc2UsIkRhdGVJc1Zpc2libGUiOnRydWUsIlRpbWVJc1Zpc2libGUiOmZhbHNlLCJIb3VyRGlnaXRzIjoxLCJBbVBtRGVzaWduYXRvciI6MiwiVHJpbTAwTWludXRlcyI6ZmFsc2UsIkxhc3RLbm93blZpc2liaWxpdHlTdGF0ZSI6bnVsbH0sIldlZWtOdW1iZXJpbmciOnsiJGlkIjoiNDY2MyIsIkZvcm1hdCI6MCwiSXNWaXNpYmxlIjpmYWxzZSwiTGFzdEtub3duVmlzaWJpbGl0eVN0YXRlIjpmYWxzZX0sIklzVmlzaWJsZSI6dHJ1ZSwiVmFyaWFuY2VTdHlsZSI6eyIkaWQiOiI0NjY0IiwiVGV4dFN0eWxlIjp7IiRpZCI6IjQ2NjUiLCJGb250U2V0dGluZ3MiOnsiJGlkIjoiNDY2NiIsIkZvbnRTaXplIjoxMSwiRm9udE5hbWUiOiJDYWxpYnJpIiwiSXNCb2xkIjpmYWxzZSwiSXNJdGFsaWMiOmZhbHNlLCJJc1VuZGVybGluZWQiOmZhbHNlLCJQYXJlbnRTdHlsZSI6bnVsbH0sIkF1dG9TaXplIjowLCJGb3JlZ3JvdW5kIjp7IiRpZCI6IjQ2NjciLCJDb2xvciI6eyIkaWQiOiI0NjY4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Q2NjkiLCJUb3AiOjAuMCwiTGVmdCI6MC4wLCJSaWdodCI6MC4wLCJCb3R0b20iOjAuMH0sIlBhZGRpbmciOnsiJGlkIjoiNDY3MCIsIlRvcCI6MC4wLCJMZWZ0IjowLjAsIlJpZ2h0IjowLjAsIkJvdHRvbSI6MC4wfSwiQmFja2dyb3VuZCI6eyIkaWQiOiI0NjcxIiwiQ29sb3IiOnsiJGlkIjoiNDY3MiIsIkEiOjAsIlIiOjAsIkciOjAsIkIiOjB9fSwiSXNWaXNpYmxlIjp0cnVlLCJXaWR0aCI6MC4wLCJIZWlnaHQiOjAuMCwiQm9yZGVyU3R5bGUiOnsiJGlkIjoiNDY3MyIsIkxpbmVDb2xvciI6bnVsbCwiTGluZVdlaWdodCI6MC4wLCJMaW5lVHlwZSI6MCwiUGFyZW50U3R5bGUiOm51bGx9LCJQYXJlbnRTdHlsZSI6bnVsbH0sIlBhcmVudFN0eWxlIjpudWxsfSwiUGFyZW50U3R5bGUiOm51bGx9LCJJbmRleCI6NDcsIlNtYXJ0RHVyYXRpb25BY3RpdmF0ZWQiOmZhbHNlLCJEYXRlRm9ybWF0Ijp7IiRyZWYiOiI0NjYyIn0sIldlZWtOdW1iZXJpbmciOnsiJGlkIjoiNDY3NCIsIkZvcm1hdCI6MCwiSXNWaXNpYmxlIjpmYWxzZSwiTGFzdEtub3duVmlzaWJpbGl0eVN0YXRlIjpmYWxzZX0sIkJhc2VsaW5lRGF0YSI6eyIkaWQiOiI0Njc1IiwiU3RhcnREYXRlIjoiMjAyNS0wOS0wMVQwMDowMDowMFoiLCJFbmREYXRlIjoiMjAyNi0wMS0wOFQyMzo1OTowMFoifSwiSWQiOiIxYjIwOTE0Mi0xYzVkLTQ5NzUtODIxYy02YjZhOWYwM2UwMTgiLCJJbXBvcnRJZCI6bnVsbCwiVGl0bGUiOiJTdXBwb3J0cyBmb3IgUkMgYW5kIERldCBBOiBEZXNpZ24gcGhhc2UgIChMTEItPkVTUykiLCJOb3RlIjpudWxsLCJIeXBlcmxpbmsiOnsiJGlkIjoiNDY3NiIsIkFkZHJlc3MiOiIiLCJTdWJBZGRyZXNzIjoiIn0sIklzQ2hhbmdlZCI6ZmFsc2UsIklzTmV3IjpmYWxzZX19XSwiX21pbGVzdG9uZXMiOltdLCJJZCI6IjAwMDAwMDAwLTAwMDAtMDAwMC0wMDAwLTAwMDAwMDAwMDAwMCIsIklzU2luZ2xlSXRlbVJvdyI6dHJ1ZX0seyIkaWQiOiI0Njc3IiwiX3Rhc2tzIjpbeyIkaWQiOiI0Njc4IiwiX2F0dGFjaGVkTWlsZXN0b25lcyI6W10sIlRhc2tEZWZpbml0aW9uIjp7IiRpZCI6IjQ2NzkiLCJHcm91cE5hbWUiOm51bGwsIlN0YXJ0RGF0ZSI6IjIwMjYtMDEtMDlUMDA6MDA6MDBaIiwiRW5kRGF0ZSI6IjIwMjYtMDYtMThUMjM6NTk6MDBaIiwiUGVyY2VudGFnZUNvbXBsZXRlIjpudWxsLCJTdHlsZSI6eyIkaWQiOiI0NjgwIiwiU2hhcGUiOjEsIlNoYXBlVGhpY2tuZXNzIjowLCJEdXJhdGlvbkZvcm1hdCI6MCwiSW5jbHVkZU5vbldvcmtpbmdEYXlzSW5EdXJhdGlvbiI6ZmFsc2UsIlBlcmNlbnRhZ2VDb21wbGV0ZVN0eWxlIjp7IiRpZCI6IjQ2ODEiLCJGb250U2V0dGluZ3MiOnsiJGlkIjoiNDY4MiIsIkZvbnRTaXplIjoxMCwiRm9udE5hbWUiOiJDYWxpYnJpIiwiSXNCb2xkIjpmYWxzZSwiSXNJdGFsaWMiOmZhbHNlLCJJc1VuZGVybGluZWQiOmZhbHNlLCJQYXJlbnRTdHlsZSI6bnVsbH0sIkF1dG9TaXplIjowLCJGb3JlZ3JvdW5kIjp7IiRpZCI6IjQ2ODMiLCJDb2xvciI6eyIkaWQiOiI0Njg0IiwiQSI6MjU1LCJSIjoyMzgsIkciOjIzNiwiQiI6MjI1fX0sIk1heFdpZHRoIjoyMDAuMCwiTWF4SGVpZ2h0IjoiSW5maW5pdHkiLCJTbWFydEZvcmVncm91bmRJc0FjdGl2ZSI6ZmFsc2UsIkhvcml6b250YWxBbGlnbm1lbnQiOjEsIlZlcnRpY2FsQWxpZ25tZW50IjoxLCJTbWFydEZvcmVncm91bmQiOm51bGwsIkJhY2tncm91bmRGaWxsVHlwZSI6MCwiTWFyZ2luIjp7IiRpZCI6IjQ2ODUiLCJUb3AiOjAuMCwiTGVmdCI6MC4wLCJSaWdodCI6MC4wLCJCb3R0b20iOjAuMH0sIlBhZGRpbmciOnsiJGlkIjoiNDY4NiIsIlRvcCI6MC4wLCJMZWZ0IjowLjAsIlJpZ2h0IjowLjAsIkJvdHRvbSI6MC4wfSwiQmFja2dyb3VuZCI6eyIkaWQiOiI0Njg3IiwiQ29sb3IiOnsiJGlkIjoiNDY4OCIsIkEiOjg5LCJSIjowLCJHIjowLCJCIjowfX0sIklzVmlzaWJsZSI6dHJ1ZSwiV2lkdGgiOjAuMCwiSGVpZ2h0IjowLjAsIkJvcmRlclN0eWxlIjp7IiRpZCI6IjQ2ODkiLCJMaW5lQ29sb3IiOm51bGwsIkxpbmVXZWlnaHQiOjAuMCwiTGluZVR5cGUiOjAsIlBhcmVudFN0eWxlIjpudWxsfSwiUGFyZW50U3R5bGUiOm51bGx9LCJEdXJhdGlvblN0eWxlIjp7IiRpZCI6IjQ2OTAiLCJGb250U2V0dGluZ3MiOnsiJGlkIjoiNDY5MSIsIkZvbnRTaXplIjoxMCwiRm9udE5hbWUiOiJDYWxpYnJpIiwiSXNCb2xkIjpmYWxzZSwiSXNJdGFsaWMiOmZhbHNlLCJJc1VuZGVybGluZWQiOmZhbHNlLCJQYXJlbnRTdHlsZSI6bnVsbH0sIkF1dG9TaXplIjowLCJGb3JlZ3JvdW5kIjp7IiRpZCI6IjQ2OTIiLCJDb2xvciI6eyIkaWQiOiI0NjkzIiwiQSI6MjU1LCJSIjoyMzcsIkciOjEyNSwiQiI6NDl9fSwiTWF4V2lkdGgiOjIwMC4wLCJNYXhIZWlnaHQiOiJJbmZpbml0eSIsIlNtYXJ0Rm9yZWdyb3VuZElzQWN0aXZlIjpmYWxzZSwiSG9yaXpvbnRhbEFsaWdubWVudCI6MCwiVmVydGljYWxBbGlnbm1lbnQiOjEsIlNtYXJ0Rm9yZWdyb3VuZCI6bnVsbCwiQmFja2dyb3VuZEZpbGxUeXBlIjowLCJNYXJnaW4iOnsiJGlkIjoiNDY5NCIsIlRvcCI6MC4wLCJMZWZ0IjowLjAsIlJpZ2h0IjowLjAsIkJvdHRvbSI6MC4wfSwiUGFkZGluZyI6eyIkaWQiOiI0Njk1IiwiVG9wIjowLjAsIkxlZnQiOjAuMCwiUmlnaHQiOjAuMCwiQm90dG9tIjowLjB9LCJCYWNrZ3JvdW5kIjp7IiRpZCI6IjQ2OTYiLCJDb2xvciI6eyIkaWQiOiI0Njk3IiwiQSI6MjU1LCJSIjoyMzcsIkciOjEyNSwiQiI6NDl9fSwiSXNWaXNpYmxlIjp0cnVlLCJXaWR0aCI6MC4wLCJIZWlnaHQiOjAuMCwiQm9yZGVyU3R5bGUiOnsiJGlkIjoiNDY5OCIsIkxpbmVDb2xvciI6bnVsbCwiTGluZVdlaWdodCI6MC4wLCJMaW5lVHlwZSI6MCwiUGFyZW50U3R5bGUiOm51bGx9LCJQYXJlbnRTdHlsZSI6bnVsbH0sIkhvcml6b250YWxDb25uZWN0b3JTdHlsZSI6eyIkaWQiOiI0Njk5IiwiTGluZUNvbG9yIjp7IiRpZCI6IjQ3MDAiLCIkdHlwZSI6Ik5MUkUuQ29tbW9uLkRvbS5Tb2xpZENvbG9yQnJ1c2gsIE5MUkUuQ29tbW9uIiwiQ29sb3IiOnsiJGlkIjoiNDcwMSIsIkEiOjI1NSwiUiI6MCwiRyI6MCwiQiI6MH19LCJMaW5lV2VpZ2h0IjowLjAsIkxpbmVUeXBlIjowLCJQYXJlbnRTdHlsZSI6bnVsbH0sIlZlcnRpY2FsQ29ubmVjdG9yU3R5bGUiOnsiJGlkIjoiNDcwMiIsIkxpbmVDb2xvciI6eyIkaWQiOiI0NzAzIiwiJHR5cGUiOiJOTFJFLkNvbW1vbi5Eb20uU29saWRDb2xvckJydXNoLCBOTFJFLkNvbW1vbiIsIkNvbG9yIjp7IiRpZCI6IjQ3MDQiLCJBIjoyNTUsIlIiOjAsIkciOjAsIkIiOjB9fSwiTGluZVdlaWdodCI6MC4wLCJMaW5lVHlwZSI6MCwiUGFyZW50U3R5bGUiOm51bGx9LCJNYXJnaW4iOm51bGwsIlN0YXJ0RGF0ZVBvc2l0aW9uIjozLCJFbmREYXRlUG9zaXRpb24iOjMsIkRhdGVJc1Zpc2libGUiOnRydWUsIlRpdGxlUG9zaXRpb24iOjQsIkR1cmF0aW9uUG9zaXRpb24iOjYsIlBlcmNlbnRhZ2VDb21wbGV0ZWRQb3NpdGlvbiI6MiwiVmFyaWFuY2VQb3NpdGlvbiI6NiwiU3BhY2luZyI6MywiSXNCZWxvd1RpbWViYW5kIjp0cnVlLCJQZXJjZW50YWdlQ29tcGxldGVTaGFwZU9wYWNpdHkiOjM1LCJCYXNlbGluZVN0eWxlIjp7IiRpZCI6IjQ3MDUiLCJTaGFwZVN0eWxlIjp7IiRpZCI6IjQ3MDYiLCJNYXJnaW4iOnsiJGlkIjoiNDcwNyIsIlRvcCI6MC4wLCJMZWZ0IjowLjAsIlJpZ2h0IjowLjAsIkJvdHRvbSI6MC4wfSwiUGFkZGluZyI6eyIkaWQiOiI0NzA4IiwiVG9wIjowLjAsIkxlZnQiOjAuMCwiUmlnaHQiOjAuMCwiQm90dG9tIjowLjB9LCJCYWNrZ3JvdW5kIjp7IiRpZCI6IjQ3MDkiLCJDb2xvciI6eyIkaWQiOiI0NzEwIiwiQSI6MTUzLCJSIjowLCJHIjowLCJCIjowfX0sIklzVmlzaWJsZSI6dHJ1ZSwiV2lkdGgiOjAuMCwiSGVpZ2h0IjowLjAsIkJvcmRlclN0eWxlIjpudWxsLCJQYXJlbnRTdHlsZSI6bnVsbH0sIk1hcmdpbiI6eyIkaWQiOiI0NzExIiwiVG9wIjowLjAsIkxlZnQiOjAuMCwiUmlnaHQiOjAuMCwiQm90dG9tIjowLjB9LCJQYWRkaW5nIjp7IiRpZCI6IjQ3MTIiLCJUb3AiOjAuMCwiTGVmdCI6MC4wLCJSaWdodCI6MC4wLCJCb3R0b20iOjAuMH0sIkJhY2tncm91bmQiOm51bGwsIklzVmlzaWJsZSI6dHJ1ZSwiV2lkdGgiOjAuMCwiSGVpZ2h0IjowLjAsIkJvcmRlclN0eWxlIjpudWxsLCJQYXJlbnRTdHlsZSI6bnVsbH0sIlNoYXBlU3R5bGUiOnsiJGlkIjoiNDcxMyIsIk1hcmdpbiI6eyIkaWQiOiI0NzE0IiwiVG9wIjowLjAsIkxlZnQiOjQuMCwiUmlnaHQiOjQuMCwiQm90dG9tIjowLjB9LCJQYWRkaW5nIjp7IiRpZCI6IjQ3MTUiLCJUb3AiOjAuMCwiTGVmdCI6MC4wLCJSaWdodCI6MC4wLCJCb3R0b20iOjAuMH0sIkJhY2tncm91bmQiOnsiJGlkIjoiNDcxNiIsIkNvbG9yIjp7IiRpZCI6IjQ3MTciLCJBIjoyNTUsIlIiOjE2MCwiRyI6NDMsIkIiOjE0N319LCJJc1Zpc2libGUiOnRydWUsIldpZHRoIjowLjAsIkhlaWdodCI6MTAuMCwiQm9yZGVyU3R5bGUiOnsiJGlkIjoiNDcxOCIsIkxpbmVDb2xvciI6eyIkaWQiOiI0NzE5IiwiJHR5cGUiOiJOTFJFLkNvbW1vbi5Eb20uU29saWRDb2xvckJydXNoLCBOTFJFLkNvbW1vbiIsIkNvbG9yIjp7IiRpZCI6IjQ3MjAiLCJBIjoyNTUsIlIiOjIzNCwiRyI6MjIsIkIiOjMwfX0sIkxpbmVXZWlnaHQiOjAuMCwiTGluZVR5cGUiOjAsIlBhcmVudFN0eWxlIjpudWxsfSwiUGFyZW50U3R5bGUiOm51bGx9LCJUaXRsZVN0eWxlIjp7IiRpZCI6IjQ3MjEiLCJGb250U2V0dGluZ3MiOnsiJGlkIjoiNDcyMiIsIkZvbnRTaXplIjoxMSwiRm9udE5hbWUiOiJDYWxpYnJpIiwiSXNCb2xkIjpmYWxzZSwiSXNJdGFsaWMiOmZhbHNlLCJJc1VuZGVybGluZWQiOmZhbHNlLCJQYXJlbnRTdHlsZSI6bnVsbH0sIkF1dG9TaXplIjowLCJGb3JlZ3JvdW5kIjp7IiRpZCI6IjQ3MjMiLCJDb2xvciI6eyIkaWQiOiI0NzI0IiwiQSI6MjU1LCJSIjowLCJHIjowLCJCIjowfX0sIk1heFdpZHRoIjo3MjAuMCwiTWF4SGVpZ2h0IjoiSW5maW5pdHkiLCJTbWFydEZvcmVncm91bmRJc0FjdGl2ZSI6ZmFsc2UsIkhvcml6b250YWxBbGlnbm1lbnQiOjAsIlZlcnRpY2FsQWxpZ25tZW50IjoxLCJTbWFydEZvcmVncm91bmQiOm51bGwsIkJhY2tncm91bmRGaWxsVHlwZSI6MCwiTWFyZ2luIjp7IiRpZCI6IjQ3MjUiLCJUb3AiOjAuMCwiTGVmdCI6MC4wLCJSaWdodCI6MC4wLCJCb3R0b20iOjAuMH0sIlBhZGRpbmciOnsiJGlkIjoiNDcyNiIsIlRvcCI6MC4wLCJMZWZ0IjowLjAsIlJpZ2h0IjowLjAsIkJvdHRvbSI6MC4wfSwiQmFja2dyb3VuZCI6eyIkaWQiOiI0NzI3IiwiQ29sb3IiOnsiJGlkIjoiNDcyOCIsIkEiOjAsIlIiOjI1NSwiRyI6MjU1LCJCIjoyNTV9fSwiSXNWaXNpYmxlIjp0cnVlLCJXaWR0aCI6MC4wLCJIZWlnaHQiOjAuMCwiQm9yZGVyU3R5bGUiOnsiJGlkIjoiNDcyOSIsIkxpbmVDb2xvciI6bnVsbCwiTGluZVdlaWdodCI6MC4wLCJMaW5lVHlwZSI6MCwiUGFyZW50U3R5bGUiOm51bGx9LCJQYXJlbnRTdHlsZSI6bnVsbH0sIkRhdGVTdHlsZSI6eyIkaWQiOiI0NzMwIiwiRm9udFNldHRpbmdzIjp7IiRpZCI6IjQ3MzEiLCJGb250U2l6ZSI6MTAsIkZvbnROYW1lIjoiQ2FsaWJyaSIsIklzQm9sZCI6ZmFsc2UsIklzSXRhbGljIjpmYWxzZSwiSXNVbmRlcmxpbmVkIjpmYWxzZSwiUGFyZW50U3R5bGUiOm51bGx9LCJBdXRvU2l6ZSI6MCwiRm9yZWdyb3VuZCI6eyIkaWQiOiI0NzMyIiwiQ29sb3IiOnsiJGlkIjoiNDczMyIsIkEiOjI1NSwiUiI6MTQsIkciOjQwLCJCIjo2NX19LCJNYXhXaWR0aCI6MjAwLjAsIk1heEhlaWdodCI6IkluZmluaXR5IiwiU21hcnRGb3JlZ3JvdW5kSXNBY3RpdmUiOmZhbHNlLCJIb3Jpem9udGFsQWxpZ25tZW50IjoyLCJWZXJ0aWNhbEFsaWdubWVudCI6MSwiU21hcnRGb3JlZ3JvdW5kIjpudWxsLCJCYWNrZ3JvdW5kRmlsbFR5cGUiOjAsIk1hcmdpbiI6eyIkaWQiOiI0NzM0IiwiVG9wIjowLjAsIkxlZnQiOjAuMCwiUmlnaHQiOjAuMCwiQm90dG9tIjowLjB9LCJQYWRkaW5nIjp7IiRpZCI6IjQ3MzUiLCJUb3AiOjAuMCwiTGVmdCI6MC4wLCJSaWdodCI6MC4wLCJCb3R0b20iOjAuMH0sIkJhY2tncm91bmQiOnsiJGlkIjoiNDczNiIsIkNvbG9yIjp7IiRpZCI6IjQ3MzciLCJBIjowLCJSIjoyNTUsIkciOjI1NSwiQiI6MjU1fX0sIklzVmlzaWJsZSI6dHJ1ZSwiV2lkdGgiOjAuMCwiSGVpZ2h0IjowLjAsIkJvcmRlclN0eWxlIjp7IiRpZCI6IjQ3MzgiLCJMaW5lQ29sb3IiOm51bGwsIkxpbmVXZWlnaHQiOjAuMCwiTGluZVR5cGUiOjAsIlBhcmVudFN0eWxlIjpudWxsfSwiUGFyZW50U3R5bGUiOm51bGx9LCJEYXRlRm9ybWF0Ijp7IiRpZCI6IjQ3MzkiLCJGb3JtYXRTdHJpbmciOiJNTU0geXl5eSIsIlNlcGFyYXRvciI6Ii8iLCJVc2VJbnRlcm5hdGlvbmFsRGF0ZUZvcm1hdCI6ZmFsc2UsIkRhdGVJc1Zpc2libGUiOnRydWUsIlRpbWVJc1Zpc2libGUiOmZhbHNlLCJIb3VyRGlnaXRzIjoxLCJBbVBtRGVzaWduYXRvciI6MiwiVHJpbTAwTWludXRlcyI6ZmFsc2UsIkxhc3RLbm93blZpc2liaWxpdHlTdGF0ZSI6bnVsbH0sIldlZWtOdW1iZXJpbmciOnsiJGlkIjoiNDc0MCIsIkZvcm1hdCI6MCwiSXNWaXNpYmxlIjpmYWxzZSwiTGFzdEtub3duVmlzaWJpbGl0eVN0YXRlIjpmYWxzZX0sIklzVmlzaWJsZSI6dHJ1ZSwiVmFyaWFuY2VTdHlsZSI6eyIkaWQiOiI0NzQxIiwiVGV4dFN0eWxlIjp7IiRpZCI6IjQ3NDIiLCJGb250U2V0dGluZ3MiOnsiJGlkIjoiNDc0MyIsIkZvbnRTaXplIjoxMSwiRm9udE5hbWUiOiJDYWxpYnJpIiwiSXNCb2xkIjpmYWxzZSwiSXNJdGFsaWMiOmZhbHNlLCJJc1VuZGVybGluZWQiOmZhbHNlLCJQYXJlbnRTdHlsZSI6bnVsbH0sIkF1dG9TaXplIjowLCJGb3JlZ3JvdW5kIjp7IiRpZCI6IjQ3NDQiLCJDb2xvciI6eyIkaWQiOiI0NzQ1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Q3NDYiLCJUb3AiOjAuMCwiTGVmdCI6MC4wLCJSaWdodCI6MC4wLCJCb3R0b20iOjAuMH0sIlBhZGRpbmciOnsiJGlkIjoiNDc0NyIsIlRvcCI6MC4wLCJMZWZ0IjowLjAsIlJpZ2h0IjowLjAsIkJvdHRvbSI6MC4wfSwiQmFja2dyb3VuZCI6eyIkaWQiOiI0NzQ4IiwiQ29sb3IiOnsiJGlkIjoiNDc0OSIsIkEiOjAsIlIiOjAsIkciOjAsIkIiOjB9fSwiSXNWaXNpYmxlIjp0cnVlLCJXaWR0aCI6MC4wLCJIZWlnaHQiOjAuMCwiQm9yZGVyU3R5bGUiOnsiJGlkIjoiNDc1MCIsIkxpbmVDb2xvciI6bnVsbCwiTGluZVdlaWdodCI6MC4wLCJMaW5lVHlwZSI6MCwiUGFyZW50U3R5bGUiOm51bGx9LCJQYXJlbnRTdHlsZSI6bnVsbH0sIlBhcmVudFN0eWxlIjpudWxsfSwiUGFyZW50U3R5bGUiOm51bGx9LCJJbmRleCI6NDgsIlNtYXJ0RHVyYXRpb25BY3RpdmF0ZWQiOmZhbHNlLCJEYXRlRm9ybWF0Ijp7IiRyZWYiOiI0NzM5In0sIldlZWtOdW1iZXJpbmciOnsiJGlkIjoiNDc1MSIsIkZvcm1hdCI6MCwiSXNWaXNpYmxlIjpmYWxzZSwiTGFzdEtub3duVmlzaWJpbGl0eVN0YXRlIjpmYWxzZX0sIkJhc2VsaW5lRGF0YSI6eyIkaWQiOiI0NzUyIiwiU3RhcnREYXRlIjoiMjAyNi0wMS0wOVQwMDowMDowMFoiLCJFbmREYXRlIjoiMjAyNi0wNi0xOFQyMzo1OTowMFoifSwiSWQiOiI5YTJjMWM1NS1jOWE0LTRjMzQtYmQ0Yy00ZjEyM2JmNWMyYTUiLCJJbXBvcnRJZCI6bnVsbCwiVGl0bGUiOiJTdXBwb3J0cyBmb3IgUkMgYW5kIERldCBBOiBQcm9jdXJlbWVudCBhbmQgTWFudWZhY3R1cmluZyBwaGFzZSAgKExMQikiLCJOb3RlIjpudWxsLCJIeXBlcmxpbmsiOnsiJGlkIjoiNDc1MyIsIkFkZHJlc3MiOiIiLCJTdWJBZGRyZXNzIjoiIn0sIklzQ2hhbmdlZCI6ZmFsc2UsIklzTmV3IjpmYWxzZX19XSwiX21pbGVzdG9uZXMiOltdLCJJZCI6IjAwMDAwMDAwLTAwMDAtMDAwMC0wMDAwLTAwMDAwMDAwMDAwMCIsIklzU2luZ2xlSXRlbVJvdyI6dHJ1ZX0seyIkaWQiOiI0NzU0IiwiX3Rhc2tzIjpbeyIkaWQiOiI0NzU1IiwiX2F0dGFjaGVkTWlsZXN0b25lcyI6W10sIlRhc2tEZWZpbml0aW9uIjp7IiRpZCI6IjQ3NTYiLCJHcm91cE5hbWUiOm51bGwsIlN0YXJ0RGF0ZSI6IjIwMjUtMDQtMDJUMDA6MDA6MDBaIiwiRW5kRGF0ZSI6IjIwMjUtMTAtMTNUMjM6NTk6MDBaIiwiUGVyY2VudGFnZUNvbXBsZXRlIjpudWxsLCJTdHlsZSI6eyIkaWQiOiI0NzU3IiwiU2hhcGUiOjEsIlNoYXBlVGhpY2tuZXNzIjowLCJEdXJhdGlvbkZvcm1hdCI6MCwiSW5jbHVkZU5vbldvcmtpbmdEYXlzSW5EdXJhdGlvbiI6ZmFsc2UsIlBlcmNlbnRhZ2VDb21wbGV0ZVN0eWxlIjp7IiRpZCI6IjQ3NTgiLCJGb250U2V0dGluZ3MiOnsiJGlkIjoiNDc1OSIsIkZvbnRTaXplIjoxMCwiRm9udE5hbWUiOiJDYWxpYnJpIiwiSXNCb2xkIjpmYWxzZSwiSXNJdGFsaWMiOmZhbHNlLCJJc1VuZGVybGluZWQiOmZhbHNlLCJQYXJlbnRTdHlsZSI6bnVsbH0sIkF1dG9TaXplIjowLCJGb3JlZ3JvdW5kIjp7IiRpZCI6IjQ3NjAiLCJDb2xvciI6eyIkaWQiOiI0NzYxIiwiQSI6MjU1LCJSIjoyMzIsIkciOjIzMiwiQiI6MjMyfX0sIk1heFdpZHRoIjoyMDAuMCwiTWF4SGVpZ2h0IjoiSW5maW5pdHkiLCJTbWFydEZvcmVncm91bmRJc0FjdGl2ZSI6ZmFsc2UsIkhvcml6b250YWxBbGlnbm1lbnQiOjEsIlZlcnRpY2FsQWxpZ25tZW50IjoxLCJTbWFydEZvcmVncm91bmQiOm51bGwsIkJhY2tncm91bmRGaWxsVHlwZSI6MCwiTWFyZ2luIjp7IiRpZCI6IjQ3NjIiLCJUb3AiOjAuMCwiTGVmdCI6MC4wLCJSaWdodCI6MC4wLCJCb3R0b20iOjAuMH0sIlBhZGRpbmciOnsiJGlkIjoiNDc2MyIsIlRvcCI6MC4wLCJMZWZ0IjowLjAsIlJpZ2h0IjowLjAsIkJvdHRvbSI6MC4wfSwiQmFja2dyb3VuZCI6eyIkaWQiOiI0NzY0IiwiQ29sb3IiOnsiJGlkIjoiNDc2NSIsIkEiOjg5LCJSIjowLCJHIjowLCJCIjowfX0sIklzVmlzaWJsZSI6dHJ1ZSwiV2lkdGgiOjAuMCwiSGVpZ2h0IjowLjAsIkJvcmRlclN0eWxlIjp7IiRpZCI6IjQ3NjYiLCJMaW5lQ29sb3IiOm51bGwsIkxpbmVXZWlnaHQiOjAuMCwiTGluZVR5cGUiOjAsIlBhcmVudFN0eWxlIjpudWxsfSwiUGFyZW50U3R5bGUiOm51bGx9LCJEdXJhdGlvblN0eWxlIjp7IiRpZCI6IjQ3NjciLCJGb250U2V0dGluZ3MiOnsiJGlkIjoiNDc2OCIsIkZvbnRTaXplIjoxMCwiRm9udE5hbWUiOiJDYWxpYnJpIiwiSXNCb2xkIjpmYWxzZSwiSXNJdGFsaWMiOmZhbHNlLCJJc1VuZGVybGluZWQiOmZhbHNlLCJQYXJlbnRTdHlsZSI6bnVsbH0sIkF1dG9TaXplIjowLCJGb3JlZ3JvdW5kIjp7IiRpZCI6IjQ3NjkiLCJDb2xvciI6eyIkaWQiOiI0NzcwIiwiQSI6MjU1LCJSIjoyMzcsIkciOjEyNSwiQiI6NDl9fSwiTWF4V2lkdGgiOjIwMC4wLCJNYXhIZWlnaHQiOiJJbmZpbml0eSIsIlNtYXJ0Rm9yZWdyb3VuZElzQWN0aXZlIjpmYWxzZSwiSG9yaXpvbnRhbEFsaWdubWVudCI6MCwiVmVydGljYWxBbGlnbm1lbnQiOjEsIlNtYXJ0Rm9yZWdyb3VuZCI6bnVsbCwiQmFja2dyb3VuZEZpbGxUeXBlIjowLCJNYXJnaW4iOnsiJGlkIjoiNDc3MSIsIlRvcCI6MC4wLCJMZWZ0IjowLjAsIlJpZ2h0IjowLjAsIkJvdHRvbSI6MC4wfSwiUGFkZGluZyI6eyIkaWQiOiI0NzcyIiwiVG9wIjowLjAsIkxlZnQiOjAuMCwiUmlnaHQiOjAuMCwiQm90dG9tIjowLjB9LCJCYWNrZ3JvdW5kIjp7IiRpZCI6IjQ3NzMiLCJDb2xvciI6eyIkaWQiOiI0Nzc0IiwiQSI6MjU1LCJSIjoyMzcsIkciOjEyNSwiQiI6NDl9fSwiSXNWaXNpYmxlIjp0cnVlLCJXaWR0aCI6MC4wLCJIZWlnaHQiOjAuMCwiQm9yZGVyU3R5bGUiOnsiJGlkIjoiNDc3NSIsIkxpbmVDb2xvciI6bnVsbCwiTGluZVdlaWdodCI6MC4wLCJMaW5lVHlwZSI6MCwiUGFyZW50U3R5bGUiOm51bGx9LCJQYXJlbnRTdHlsZSI6bnVsbH0sIkhvcml6b250YWxDb25uZWN0b3JTdHlsZSI6eyIkaWQiOiI0Nzc2IiwiTGluZUNvbG9yIjp7IiRpZCI6IjQ3NzciLCIkdHlwZSI6Ik5MUkUuQ29tbW9uLkRvbS5Tb2xpZENvbG9yQnJ1c2gsIE5MUkUuQ29tbW9uIiwiQ29sb3IiOnsiJGlkIjoiNDc3OCIsIkEiOjI1NSwiUiI6MCwiRyI6MCwiQiI6MH19LCJMaW5lV2VpZ2h0IjowLjAsIkxpbmVUeXBlIjowLCJQYXJlbnRTdHlsZSI6bnVsbH0sIlZlcnRpY2FsQ29ubmVjdG9yU3R5bGUiOnsiJGlkIjoiNDc3OSIsIkxpbmVDb2xvciI6eyIkaWQiOiI0NzgwIiwiJHR5cGUiOiJOTFJFLkNvbW1vbi5Eb20uU29saWRDb2xvckJydXNoLCBOTFJFLkNvbW1vbiIsIkNvbG9yIjp7IiRpZCI6IjQ3ODEiLCJBIjoyNTUsIlIiOjAsIkciOjAsIkIiOjB9fSwiTGluZVdlaWdodCI6MC4wLCJMaW5lVHlwZSI6MCwiUGFyZW50U3R5bGUiOm51bGx9LCJNYXJnaW4iOm51bGwsIlN0YXJ0RGF0ZVBvc2l0aW9uIjozLCJFbmREYXRlUG9zaXRpb24iOjMsIkRhdGVJc1Zpc2libGUiOnRydWUsIlRpdGxlUG9zaXRpb24iOjQsIkR1cmF0aW9uUG9zaXRpb24iOjYsIlBlcmNlbnRhZ2VDb21wbGV0ZWRQb3NpdGlvbiI6MiwiVmFyaWFuY2VQb3NpdGlvbiI6NiwiU3BhY2luZyI6MywiSXNCZWxvd1RpbWViYW5kIjp0cnVlLCJQZXJjZW50YWdlQ29tcGxldGVTaGFwZU9wYWNpdHkiOjM1LCJCYXNlbGluZVN0eWxlIjp7IiRpZCI6IjQ3ODIiLCJTaGFwZVN0eWxlIjp7IiRpZCI6IjQ3ODMiLCJNYXJnaW4iOnsiJGlkIjoiNDc4NCIsIlRvcCI6MC4wLCJMZWZ0IjowLjAsIlJpZ2h0IjowLjAsIkJvdHRvbSI6MC4wfSwiUGFkZGluZyI6eyIkaWQiOiI0Nzg1IiwiVG9wIjowLjAsIkxlZnQiOjAuMCwiUmlnaHQiOjAuMCwiQm90dG9tIjowLjB9LCJCYWNrZ3JvdW5kIjp7IiRpZCI6IjQ3ODYiLCJDb2xvciI6eyIkaWQiOiI0Nzg3IiwiQSI6MTUzLCJSIjowLCJHIjowLCJCIjowfX0sIklzVmlzaWJsZSI6dHJ1ZSwiV2lkdGgiOjAuMCwiSGVpZ2h0IjowLjAsIkJvcmRlclN0eWxlIjpudWxsLCJQYXJlbnRTdHlsZSI6bnVsbH0sIk1hcmdpbiI6eyIkaWQiOiI0Nzg4IiwiVG9wIjowLjAsIkxlZnQiOjAuMCwiUmlnaHQiOjAuMCwiQm90dG9tIjowLjB9LCJQYWRkaW5nIjp7IiRpZCI6IjQ3ODkiLCJUb3AiOjAuMCwiTGVmdCI6MC4wLCJSaWdodCI6MC4wLCJCb3R0b20iOjAuMH0sIkJhY2tncm91bmQiOm51bGwsIklzVmlzaWJsZSI6dHJ1ZSwiV2lkdGgiOjAuMCwiSGVpZ2h0IjowLjAsIkJvcmRlclN0eWxlIjpudWxsLCJQYXJlbnRTdHlsZSI6bnVsbH0sIlNoYXBlU3R5bGUiOnsiJGlkIjoiNDc5MCIsIk1hcmdpbiI6eyIkaWQiOiI0NzkxIiwiVG9wIjowLjAsIkxlZnQiOjQuMCwiUmlnaHQiOjQuMCwiQm90dG9tIjowLjB9LCJQYWRkaW5nIjp7IiRpZCI6IjQ3OTIiLCJUb3AiOjAuMCwiTGVmdCI6MC4wLCJSaWdodCI6MC4wLCJCb3R0b20iOjAuMH0sIkJhY2tncm91bmQiOnsiJGlkIjoiNDc5MyIsIkNvbG9yIjp7IiRpZCI6IjQ3OTQiLCJBIjoyNTUsIlIiOjMxLCJHIjo3MywiQiI6MTI1fX0sIklzVmlzaWJsZSI6dHJ1ZSwiV2lkdGgiOjAuMCwiSGVpZ2h0IjoxMC4wLCJCb3JkZXJTdHlsZSI6eyIkaWQiOiI0Nzk1IiwiTGluZUNvbG9yIjp7IiRpZCI6IjQ3OTYiLCIkdHlwZSI6Ik5MUkUuQ29tbW9uLkRvbS5Tb2xpZENvbG9yQnJ1c2gsIE5MUkUuQ29tbW9uIiwiQ29sb3IiOnsiJGlkIjoiNDc5NyIsIkEiOjI1NSwiUiI6MjM0LCJHIjoyMiwiQiI6MzB9fSwiTGluZVdlaWdodCI6MC4wLCJMaW5lVHlwZSI6MCwiUGFyZW50U3R5bGUiOm51bGx9LCJQYXJlbnRTdHlsZSI6bnVsbH0sIlRpdGxlU3R5bGUiOnsiJGlkIjoiNDc5OCIsIkZvbnRTZXR0aW5ncyI6eyIkaWQiOiI0Nzk5IiwiRm9udFNpemUiOjExLCJGb250TmFtZSI6IkNhbGlicmkiLCJJc0JvbGQiOmZhbHNlLCJJc0l0YWxpYyI6ZmFsc2UsIklzVW5kZXJsaW5lZCI6ZmFsc2UsIlBhcmVudFN0eWxlIjpudWxsfSwiQXV0b1NpemUiOjAsIkZvcmVncm91bmQiOnsiJGlkIjoiNDgwMCIsIkNvbG9yIjp7IiRpZCI6IjQ4MDEiLCJBIjoyNTUsIlIiOjAsIkciOjAsIkIiOjB9fSwiTWF4V2lkdGgiOjcyMC4wLCJNYXhIZWlnaHQiOiJJbmZpbml0eSIsIlNtYXJ0Rm9yZWdyb3VuZElzQWN0aXZlIjpmYWxzZSwiSG9yaXpvbnRhbEFsaWdubWVudCI6MCwiVmVydGljYWxBbGlnbm1lbnQiOjEsIlNtYXJ0Rm9yZWdyb3VuZCI6bnVsbCwiQmFja2dyb3VuZEZpbGxUeXBlIjowLCJNYXJnaW4iOnsiJGlkIjoiNDgwMiIsIlRvcCI6MC4wLCJMZWZ0IjowLjAsIlJpZ2h0IjowLjAsIkJvdHRvbSI6MC4wfSwiUGFkZGluZyI6eyIkaWQiOiI0ODAzIiwiVG9wIjowLjAsIkxlZnQiOjAuMCwiUmlnaHQiOjAuMCwiQm90dG9tIjowLjB9LCJCYWNrZ3JvdW5kIjp7IiRpZCI6IjQ4MDQiLCJDb2xvciI6eyIkaWQiOiI0ODA1IiwiQSI6MCwiUiI6MjU1LCJHIjoyNTUsIkIiOjI1NX19LCJJc1Zpc2libGUiOnRydWUsIldpZHRoIjowLjAsIkhlaWdodCI6MC4wLCJCb3JkZXJTdHlsZSI6eyIkaWQiOiI0ODA2IiwiTGluZUNvbG9yIjpudWxsLCJMaW5lV2VpZ2h0IjowLjAsIkxpbmVUeXBlIjowLCJQYXJlbnRTdHlsZSI6bnVsbH0sIlBhcmVudFN0eWxlIjpudWxsfSwiRGF0ZVN0eWxlIjp7IiRpZCI6IjQ4MDciLCJGb250U2V0dGluZ3MiOnsiJGlkIjoiNDgwOCIsIkZvbnRTaXplIjoxMCwiRm9udE5hbWUiOiJDYWxpYnJpIiwiSXNCb2xkIjpmYWxzZSwiSXNJdGFsaWMiOmZhbHNlLCJJc1VuZGVybGluZWQiOmZhbHNlLCJQYXJlbnRTdHlsZSI6bnVsbH0sIkF1dG9TaXplIjowLCJGb3JlZ3JvdW5kIjp7IiRpZCI6IjQ4MDkiLCJDb2xvciI6eyIkaWQiOiI0ODEwIiwiQSI6MjU1LCJSIjoxNCwiRyI6NDAsIkIiOjY1fX0sIk1heFdpZHRoIjoyMDAuMCwiTWF4SGVpZ2h0IjoiSW5maW5pdHkiLCJTbWFydEZvcmVncm91bmRJc0FjdGl2ZSI6ZmFsc2UsIkhvcml6b250YWxBbGlnbm1lbnQiOjIsIlZlcnRpY2FsQWxpZ25tZW50IjoxLCJTbWFydEZvcmVncm91bmQiOm51bGwsIkJhY2tncm91bmRGaWxsVHlwZSI6MCwiTWFyZ2luIjp7IiRpZCI6IjQ4MTEiLCJUb3AiOjAuMCwiTGVmdCI6MC4wLCJSaWdodCI6MC4wLCJCb3R0b20iOjAuMH0sIlBhZGRpbmciOnsiJGlkIjoiNDgxMiIsIlRvcCI6MC4wLCJMZWZ0IjowLjAsIlJpZ2h0IjowLjAsIkJvdHRvbSI6MC4wfSwiQmFja2dyb3VuZCI6eyIkaWQiOiI0ODEzIiwiQ29sb3IiOnsiJGlkIjoiNDgxNCIsIkEiOjAsIlIiOjI1NSwiRyI6MjU1LCJCIjoyNTV9fSwiSXNWaXNpYmxlIjp0cnVlLCJXaWR0aCI6MC4wLCJIZWlnaHQiOjAuMCwiQm9yZGVyU3R5bGUiOnsiJGlkIjoiNDgxNSIsIkxpbmVDb2xvciI6bnVsbCwiTGluZVdlaWdodCI6MC4wLCJMaW5lVHlwZSI6MCwiUGFyZW50U3R5bGUiOm51bGx9LCJQYXJlbnRTdHlsZSI6bnVsbH0sIkRhdGVGb3JtYXQiOnsiJGlkIjoiNDgxNiIsIkZvcm1hdFN0cmluZyI6Ik1NTSB5eXl5IiwiU2VwYXJhdG9yIjoiLyIsIlVzZUludGVybmF0aW9uYWxEYXRlRm9ybWF0IjpmYWxzZSwiRGF0ZUlzVmlzaWJsZSI6dHJ1ZSwiVGltZUlzVmlzaWJsZSI6ZmFsc2UsIkhvdXJEaWdpdHMiOjEsIkFtUG1EZXNpZ25hdG9yIjoyLCJUcmltMDBNaW51dGVzIjpmYWxzZSwiTGFzdEtub3duVmlzaWJpbGl0eVN0YXRlIjpudWxsfSwiV2Vla051bWJlcmluZyI6eyIkaWQiOiI0ODE3IiwiRm9ybWF0IjowLCJJc1Zpc2libGUiOmZhbHNlLCJMYXN0S25vd25WaXNpYmlsaXR5U3RhdGUiOmZhbHNlfSwiSXNWaXNpYmxlIjpmYWxzZSwiVmFyaWFuY2VTdHlsZSI6eyIkaWQiOiI0ODE4IiwiVGV4dFN0eWxlIjp7IiRpZCI6IjQ4MTkiLCJGb250U2V0dGluZ3MiOnsiJGlkIjoiNDgyMCIsIkZvbnRTaXplIjoxMSwiRm9udE5hbWUiOiJDYWxpYnJpIiwiSXNCb2xkIjpmYWxzZSwiSXNJdGFsaWMiOmZhbHNlLCJJc1VuZGVybGluZWQiOmZhbHNlLCJQYXJlbnRTdHlsZSI6bnVsbH0sIkF1dG9TaXplIjowLCJGb3JlZ3JvdW5kIjp7IiRpZCI6IjQ4MjEiLCJDb2xvciI6eyIkaWQiOiI0ODIy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Q4MjMiLCJUb3AiOjAuMCwiTGVmdCI6MC4wLCJSaWdodCI6MC4wLCJCb3R0b20iOjAuMH0sIlBhZGRpbmciOnsiJGlkIjoiNDgyNCIsIlRvcCI6MC4wLCJMZWZ0IjowLjAsIlJpZ2h0IjowLjAsIkJvdHRvbSI6MC4wfSwiQmFja2dyb3VuZCI6eyIkaWQiOiI0ODI1IiwiQ29sb3IiOnsiJGlkIjoiNDgyNiIsIkEiOjAsIlIiOjAsIkciOjAsIkIiOjB9fSwiSXNWaXNpYmxlIjp0cnVlLCJXaWR0aCI6MC4wLCJIZWlnaHQiOjAuMCwiQm9yZGVyU3R5bGUiOnsiJGlkIjoiNDgyNyIsIkxpbmVDb2xvciI6bnVsbCwiTGluZVdlaWdodCI6MC4wLCJMaW5lVHlwZSI6MCwiUGFyZW50U3R5bGUiOm51bGx9LCJQYXJlbnRTdHlsZSI6bnVsbH0sIlBhcmVudFN0eWxlIjpudWxsfSwiUGFyZW50U3R5bGUiOm51bGx9LCJJbmRleCI6NDksIlNtYXJ0RHVyYXRpb25BY3RpdmF0ZWQiOmZhbHNlLCJEYXRlRm9ybWF0Ijp7IiRyZWYiOiI0ODE2In0sIldlZWtOdW1iZXJpbmciOnsiJGlkIjoiNDgyOCIsIkZvcm1hdCI6MCwiSXNWaXNpYmxlIjpmYWxzZSwiTGFzdEtub3duVmlzaWJpbGl0eVN0YXRlIjpmYWxzZX0sIkJhc2VsaW5lRGF0YSI6eyIkaWQiOiI0ODI5IiwiU3RhcnREYXRlIjoiMjAyNS0wNC0wMlQwMDowMDowMFoiLCJFbmREYXRlIjoiMjAyNS0xMC0xM1QyMzo1OTowMFoifSwiSWQiOiJjYWZlYzZiYy1lNTllLTRjN2YtOGE1Yy1lN2I0ZjViOTI0MjMiLCJJbXBvcnRJZCI6bnVsbCwiVGl0bGUiOiJTdXBwb3J0IGZvciBSQyBhbmQgRGV0IEE6IERlc2lnbiBwaGFzZSAoTExCKSoiLCJOb3RlIjpudWxsLCJIeXBlcmxpbmsiOnsiJGlkIjoiNDgzMCIsIkFkZHJlc3MiOiIiLCJTdWJBZGRyZXNzIjoiIn0sIklzQ2hhbmdlZCI6ZmFsc2UsIklzTmV3IjpmYWxzZX19XSwiX21pbGVzdG9uZXMiOltdLCJJZCI6IjAwMDAwMDAwLTAwMDAtMDAwMC0wMDAwLTAwMDAwMDAwMDAwMCIsIklzU2luZ2xlSXRlbVJvdyI6dHJ1ZX0seyIkaWQiOiI0ODMxIiwiX3Rhc2tzIjpbeyIkaWQiOiI0ODMyIiwiX2F0dGFjaGVkTWlsZXN0b25lcyI6W10sIlRhc2tEZWZpbml0aW9uIjp7IiRpZCI6IjQ4MzMiLCJHcm91cE5hbWUiOm51bGwsIlN0YXJ0RGF0ZSI6IjIwMjUtMDktMDJUMDA6MDA6MDBaIiwiRW5kRGF0ZSI6IjIwMjYtMDQtMDFUMjM6NTk6MDBaIiwiUGVyY2VudGFnZUNvbXBsZXRlIjpudWxsLCJTdHlsZSI6eyIkaWQiOiI0ODM0IiwiU2hhcGUiOjEsIlNoYXBlVGhpY2tuZXNzIjowLCJEdXJhdGlvbkZvcm1hdCI6MCwiSW5jbHVkZU5vbldvcmtpbmdEYXlzSW5EdXJhdGlvbiI6ZmFsc2UsIlBlcmNlbnRhZ2VDb21wbGV0ZVN0eWxlIjp7IiRpZCI6IjQ4MzUiLCJGb250U2V0dGluZ3MiOnsiJGlkIjoiNDgzNiIsIkZvbnRTaXplIjoxMCwiRm9udE5hbWUiOiJDYWxpYnJpIiwiSXNCb2xkIjpmYWxzZSwiSXNJdGFsaWMiOmZhbHNlLCJJc1VuZGVybGluZWQiOmZhbHNlLCJQYXJlbnRTdHlsZSI6bnVsbH0sIkF1dG9TaXplIjowLCJGb3JlZ3JvdW5kIjp7IiRpZCI6IjQ4MzciLCJDb2xvciI6eyIkaWQiOiI0ODM4IiwiQSI6MjU1LCJSIjoyMzIsIkciOjIzMiwiQiI6MjMyfX0sIk1heFdpZHRoIjoyMDAuMCwiTWF4SGVpZ2h0IjoiSW5maW5pdHkiLCJTbWFydEZvcmVncm91bmRJc0FjdGl2ZSI6ZmFsc2UsIkhvcml6b250YWxBbGlnbm1lbnQiOjEsIlZlcnRpY2FsQWxpZ25tZW50IjoxLCJTbWFydEZvcmVncm91bmQiOm51bGwsIkJhY2tncm91bmRGaWxsVHlwZSI6MCwiTWFyZ2luIjp7IiRpZCI6IjQ4MzkiLCJUb3AiOjAuMCwiTGVmdCI6MC4wLCJSaWdodCI6MC4wLCJCb3R0b20iOjAuMH0sIlBhZGRpbmciOnsiJGlkIjoiNDg0MCIsIlRvcCI6MC4wLCJMZWZ0IjowLjAsIlJpZ2h0IjowLjAsIkJvdHRvbSI6MC4wfSwiQmFja2dyb3VuZCI6eyIkaWQiOiI0ODQxIiwiQ29sb3IiOnsiJGlkIjoiNDg0MiIsIkEiOjg5LCJSIjowLCJHIjowLCJCIjowfX0sIklzVmlzaWJsZSI6dHJ1ZSwiV2lkdGgiOjAuMCwiSGVpZ2h0IjowLjAsIkJvcmRlclN0eWxlIjp7IiRpZCI6IjQ4NDMiLCJMaW5lQ29sb3IiOm51bGwsIkxpbmVXZWlnaHQiOjAuMCwiTGluZVR5cGUiOjAsIlBhcmVudFN0eWxlIjpudWxsfSwiUGFyZW50U3R5bGUiOm51bGx9LCJEdXJhdGlvblN0eWxlIjp7IiRpZCI6IjQ4NDQiLCJGb250U2V0dGluZ3MiOnsiJGlkIjoiNDg0NSIsIkZvbnRTaXplIjoxMCwiRm9udE5hbWUiOiJDYWxpYnJpIiwiSXNCb2xkIjpmYWxzZSwiSXNJdGFsaWMiOmZhbHNlLCJJc1VuZGVybGluZWQiOmZhbHNlLCJQYXJlbnRTdHlsZSI6bnVsbH0sIkF1dG9TaXplIjowLCJGb3JlZ3JvdW5kIjp7IiRpZCI6IjQ4NDYiLCJDb2xvciI6eyIkaWQiOiI0ODQ3IiwiQSI6MjU1LCJSIjoyMzcsIkciOjEyNSwiQiI6NDl9fSwiTWF4V2lkdGgiOjIwMC4wLCJNYXhIZWlnaHQiOiJJbmZpbml0eSIsIlNtYXJ0Rm9yZWdyb3VuZElzQWN0aXZlIjpmYWxzZSwiSG9yaXpvbnRhbEFsaWdubWVudCI6MCwiVmVydGljYWxBbGlnbm1lbnQiOjEsIlNtYXJ0Rm9yZWdyb3VuZCI6bnVsbCwiQmFja2dyb3VuZEZpbGxUeXBlIjowLCJNYXJnaW4iOnsiJGlkIjoiNDg0OCIsIlRvcCI6MC4wLCJMZWZ0IjowLjAsIlJpZ2h0IjowLjAsIkJvdHRvbSI6MC4wfSwiUGFkZGluZyI6eyIkaWQiOiI0ODQ5IiwiVG9wIjowLjAsIkxlZnQiOjAuMCwiUmlnaHQiOjAuMCwiQm90dG9tIjowLjB9LCJCYWNrZ3JvdW5kIjp7IiRpZCI6IjQ4NTAiLCJDb2xvciI6eyIkaWQiOiI0ODUxIiwiQSI6MjU1LCJSIjoyMzcsIkciOjEyNSwiQiI6NDl9fSwiSXNWaXNpYmxlIjp0cnVlLCJXaWR0aCI6MC4wLCJIZWlnaHQiOjAuMCwiQm9yZGVyU3R5bGUiOnsiJGlkIjoiNDg1MiIsIkxpbmVDb2xvciI6bnVsbCwiTGluZVdlaWdodCI6MC4wLCJMaW5lVHlwZSI6MCwiUGFyZW50U3R5bGUiOm51bGx9LCJQYXJlbnRTdHlsZSI6bnVsbH0sIkhvcml6b250YWxDb25uZWN0b3JTdHlsZSI6eyIkaWQiOiI0ODUzIiwiTGluZUNvbG9yIjp7IiRpZCI6IjQ4NTQiLCIkdHlwZSI6Ik5MUkUuQ29tbW9uLkRvbS5Tb2xpZENvbG9yQnJ1c2gsIE5MUkUuQ29tbW9uIiwiQ29sb3IiOnsiJGlkIjoiNDg1NSIsIkEiOjI1NSwiUiI6MCwiRyI6MCwiQiI6MH19LCJMaW5lV2VpZ2h0IjowLjAsIkxpbmVUeXBlIjowLCJQYXJlbnRTdHlsZSI6bnVsbH0sIlZlcnRpY2FsQ29ubmVjdG9yU3R5bGUiOnsiJGlkIjoiNDg1NiIsIkxpbmVDb2xvciI6eyIkaWQiOiI0ODU3IiwiJHR5cGUiOiJOTFJFLkNvbW1vbi5Eb20uU29saWRDb2xvckJydXNoLCBOTFJFLkNvbW1vbiIsIkNvbG9yIjp7IiRpZCI6IjQ4NTgiLCJBIjoyNTUsIlIiOjAsIkciOjAsIkIiOjB9fSwiTGluZVdlaWdodCI6MC4wLCJMaW5lVHlwZSI6MCwiUGFyZW50U3R5bGUiOm51bGx9LCJNYXJnaW4iOm51bGwsIlN0YXJ0RGF0ZVBvc2l0aW9uIjozLCJFbmREYXRlUG9zaXRpb24iOjMsIkRhdGVJc1Zpc2libGUiOnRydWUsIlRpdGxlUG9zaXRpb24iOjQsIkR1cmF0aW9uUG9zaXRpb24iOjYsIlBlcmNlbnRhZ2VDb21wbGV0ZWRQb3NpdGlvbiI6MiwiVmFyaWFuY2VQb3NpdGlvbiI6NiwiU3BhY2luZyI6MywiSXNCZWxvd1RpbWViYW5kIjp0cnVlLCJQZXJjZW50YWdlQ29tcGxldGVTaGFwZU9wYWNpdHkiOjM1LCJCYXNlbGluZVN0eWxlIjp7IiRpZCI6IjQ4NTkiLCJTaGFwZVN0eWxlIjp7IiRpZCI6IjQ4NjAiLCJNYXJnaW4iOnsiJGlkIjoiNDg2MSIsIlRvcCI6MC4wLCJMZWZ0IjowLjAsIlJpZ2h0IjowLjAsIkJvdHRvbSI6MC4wfSwiUGFkZGluZyI6eyIkaWQiOiI0ODYyIiwiVG9wIjowLjAsIkxlZnQiOjAuMCwiUmlnaHQiOjAuMCwiQm90dG9tIjowLjB9LCJCYWNrZ3JvdW5kIjp7IiRpZCI6IjQ4NjMiLCJDb2xvciI6eyIkaWQiOiI0ODY0IiwiQSI6MTUzLCJSIjowLCJHIjowLCJCIjowfX0sIklzVmlzaWJsZSI6dHJ1ZSwiV2lkdGgiOjAuMCwiSGVpZ2h0IjowLjAsIkJvcmRlclN0eWxlIjpudWxsLCJQYXJlbnRTdHlsZSI6bnVsbH0sIk1hcmdpbiI6eyIkaWQiOiI0ODY1IiwiVG9wIjowLjAsIkxlZnQiOjAuMCwiUmlnaHQiOjAuMCwiQm90dG9tIjowLjB9LCJQYWRkaW5nIjp7IiRpZCI6IjQ4NjYiLCJUb3AiOjAuMCwiTGVmdCI6MC4wLCJSaWdodCI6MC4wLCJCb3R0b20iOjAuMH0sIkJhY2tncm91bmQiOm51bGwsIklzVmlzaWJsZSI6dHJ1ZSwiV2lkdGgiOjAuMCwiSGVpZ2h0IjowLjAsIkJvcmRlclN0eWxlIjpudWxsLCJQYXJlbnRTdHlsZSI6bnVsbH0sIlNoYXBlU3R5bGUiOnsiJGlkIjoiNDg2NyIsIk1hcmdpbiI6eyIkaWQiOiI0ODY4IiwiVG9wIjowLjAsIkxlZnQiOjQuMCwiUmlnaHQiOjQuMCwiQm90dG9tIjowLjB9LCJQYWRkaW5nIjp7IiRpZCI6IjQ4NjkiLCJUb3AiOjAuMCwiTGVmdCI6MC4wLCJSaWdodCI6MC4wLCJCb3R0b20iOjAuMH0sIkJhY2tncm91bmQiOnsiJGlkIjoiNDg3MCIsIkNvbG9yIjp7IiRpZCI6IjQ4NzEiLCJBIjoyNTUsIlIiOjMxLCJHIjo3MywiQiI6MTI1fX0sIklzVmlzaWJsZSI6dHJ1ZSwiV2lkdGgiOjAuMCwiSGVpZ2h0IjoxMC4wLCJCb3JkZXJTdHlsZSI6eyIkaWQiOiI0ODcyIiwiTGluZUNvbG9yIjp7IiRpZCI6IjQ4NzMiLCIkdHlwZSI6Ik5MUkUuQ29tbW9uLkRvbS5Tb2xpZENvbG9yQnJ1c2gsIE5MUkUuQ29tbW9uIiwiQ29sb3IiOnsiJGlkIjoiNDg3NCIsIkEiOjI1NSwiUiI6MjM0LCJHIjoyMiwiQiI6MzB9fSwiTGluZVdlaWdodCI6MC4wLCJMaW5lVHlwZSI6MCwiUGFyZW50U3R5bGUiOm51bGx9LCJQYXJlbnRTdHlsZSI6bnVsbH0sIlRpdGxlU3R5bGUiOnsiJGlkIjoiNDg3NSIsIkZvbnRTZXR0aW5ncyI6eyIkaWQiOiI0ODc2IiwiRm9udFNpemUiOjExLCJGb250TmFtZSI6IkNhbGlicmkiLCJJc0JvbGQiOmZhbHNlLCJJc0l0YWxpYyI6ZmFsc2UsIklzVW5kZXJsaW5lZCI6ZmFsc2UsIlBhcmVudFN0eWxlIjpudWxsfSwiQXV0b1NpemUiOjIsIkZvcmVncm91bmQiOnsiJGlkIjoiNDg3NyIsIkNvbG9yIjp7IiRpZCI6IjQ4NzgiLCJBIjoyNTUsIlIiOjAsIkciOjAsIkIiOjB9fSwiTWF4V2lkdGgiOjM1MC42ODQ0Nzg3NTk3NjU2MywiTWF4SGVpZ2h0IjoiSW5maW5pdHkiLCJTbWFydEZvcmVncm91bmRJc0FjdGl2ZSI6ZmFsc2UsIkhvcml6b250YWxBbGlnbm1lbnQiOjAsIlZlcnRpY2FsQWxpZ25tZW50IjoxLCJTbWFydEZvcmVncm91bmQiOm51bGwsIkJhY2tncm91bmRGaWxsVHlwZSI6MCwiTWFyZ2luIjp7IiRpZCI6IjQ4NzkiLCJUb3AiOjAuMCwiTGVmdCI6MC4wLCJSaWdodCI6MC4wLCJCb3R0b20iOjAuMH0sIlBhZGRpbmciOnsiJGlkIjoiNDg4MCIsIlRvcCI6MC4wLCJMZWZ0IjowLjAsIlJpZ2h0IjowLjAsIkJvdHRvbSI6MC4wfSwiQmFja2dyb3VuZCI6eyIkaWQiOiI0ODgxIiwiQ29sb3IiOnsiJGlkIjoiNDg4MiIsIkEiOjAsIlIiOjI1NSwiRyI6MjU1LCJCIjoyNTV9fSwiSXNWaXNpYmxlIjp0cnVlLCJXaWR0aCI6MC4wLCJIZWlnaHQiOjAuMCwiQm9yZGVyU3R5bGUiOnsiJGlkIjoiNDg4MyIsIkxpbmVDb2xvciI6bnVsbCwiTGluZVdlaWdodCI6MC4wLCJMaW5lVHlwZSI6MCwiUGFyZW50U3R5bGUiOm51bGx9LCJQYXJlbnRTdHlsZSI6bnVsbH0sIkRhdGVTdHlsZSI6eyIkaWQiOiI0ODg0IiwiRm9udFNldHRpbmdzIjp7IiRpZCI6IjQ4ODUiLCJGb250U2l6ZSI6MTAsIkZvbnROYW1lIjoiQ2FsaWJyaSIsIklzQm9sZCI6ZmFsc2UsIklzSXRhbGljIjpmYWxzZSwiSXNVbmRlcmxpbmVkIjpmYWxzZSwiUGFyZW50U3R5bGUiOm51bGx9LCJBdXRvU2l6ZSI6MCwiRm9yZWdyb3VuZCI6eyIkaWQiOiI0ODg2IiwiQ29sb3IiOnsiJGlkIjoiNDg4NyIsIkEiOjI1NSwiUiI6MTQsIkciOjQwLCJCIjo2NX19LCJNYXhXaWR0aCI6MjAwLjAsIk1heEhlaWdodCI6IkluZmluaXR5IiwiU21hcnRGb3JlZ3JvdW5kSXNBY3RpdmUiOmZhbHNlLCJIb3Jpem9udGFsQWxpZ25tZW50IjoyLCJWZXJ0aWNhbEFsaWdubWVudCI6MSwiU21hcnRGb3JlZ3JvdW5kIjpudWxsLCJCYWNrZ3JvdW5kRmlsbFR5cGUiOjAsIk1hcmdpbiI6eyIkaWQiOiI0ODg4IiwiVG9wIjowLjAsIkxlZnQiOjAuMCwiUmlnaHQiOjAuMCwiQm90dG9tIjowLjB9LCJQYWRkaW5nIjp7IiRpZCI6IjQ4ODkiLCJUb3AiOjAuMCwiTGVmdCI6MC4wLCJSaWdodCI6MC4wLCJCb3R0b20iOjAuMH0sIkJhY2tncm91bmQiOnsiJGlkIjoiNDg5MCIsIkNvbG9yIjp7IiRpZCI6IjQ4OTEiLCJBIjowLCJSIjoyNTUsIkciOjI1NSwiQiI6MjU1fX0sIklzVmlzaWJsZSI6dHJ1ZSwiV2lkdGgiOjAuMCwiSGVpZ2h0IjowLjAsIkJvcmRlclN0eWxlIjp7IiRpZCI6IjQ4OTIiLCJMaW5lQ29sb3IiOm51bGwsIkxpbmVXZWlnaHQiOjAuMCwiTGluZVR5cGUiOjAsIlBhcmVudFN0eWxlIjpudWxsfSwiUGFyZW50U3R5bGUiOm51bGx9LCJEYXRlRm9ybWF0Ijp7IiRpZCI6IjQ4OTMiLCJGb3JtYXRTdHJpbmciOiJNTU0geXl5eSIsIlNlcGFyYXRvciI6Ii8iLCJVc2VJbnRlcm5hdGlvbmFsRGF0ZUZvcm1hdCI6ZmFsc2UsIkRhdGVJc1Zpc2libGUiOnRydWUsIlRpbWVJc1Zpc2libGUiOmZhbHNlLCJIb3VyRGlnaXRzIjoxLCJBbVBtRGVzaWduYXRvciI6MiwiVHJpbTAwTWludXRlcyI6ZmFsc2UsIkxhc3RLbm93blZpc2liaWxpdHlTdGF0ZSI6bnVsbH0sIldlZWtOdW1iZXJpbmciOnsiJGlkIjoiNDg5NCIsIkZvcm1hdCI6MCwiSXNWaXNpYmxlIjpmYWxzZSwiTGFzdEtub3duVmlzaWJpbGl0eVN0YXRlIjpmYWxzZX0sIklzVmlzaWJsZSI6dHJ1ZSwiVmFyaWFuY2VTdHlsZSI6eyIkaWQiOiI0ODk1IiwiVGV4dFN0eWxlIjp7IiRpZCI6IjQ4OTYiLCJGb250U2V0dGluZ3MiOnsiJGlkIjoiNDg5NyIsIkZvbnRTaXplIjoxMSwiRm9udE5hbWUiOiJDYWxpYnJpIiwiSXNCb2xkIjpmYWxzZSwiSXNJdGFsaWMiOmZhbHNlLCJJc1VuZGVybGluZWQiOmZhbHNlLCJQYXJlbnRTdHlsZSI6bnVsbH0sIkF1dG9TaXplIjowLCJGb3JlZ3JvdW5kIjp7IiRpZCI6IjQ4OTgiLCJDb2xvciI6eyIkaWQiOiI0ODk5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Q5MDAiLCJUb3AiOjAuMCwiTGVmdCI6MC4wLCJSaWdodCI6MC4wLCJCb3R0b20iOjAuMH0sIlBhZGRpbmciOnsiJGlkIjoiNDkwMSIsIlRvcCI6MC4wLCJMZWZ0IjowLjAsIlJpZ2h0IjowLjAsIkJvdHRvbSI6MC4wfSwiQmFja2dyb3VuZCI6eyIkaWQiOiI0OTAyIiwiQ29sb3IiOnsiJGlkIjoiNDkwMyIsIkEiOjAsIlIiOjAsIkciOjAsIkIiOjB9fSwiSXNWaXNpYmxlIjp0cnVlLCJXaWR0aCI6MC4wLCJIZWlnaHQiOjAuMCwiQm9yZGVyU3R5bGUiOnsiJGlkIjoiNDkwNCIsIkxpbmVDb2xvciI6bnVsbCwiTGluZVdlaWdodCI6MC4wLCJMaW5lVHlwZSI6MCwiUGFyZW50U3R5bGUiOm51bGx9LCJQYXJlbnRTdHlsZSI6bnVsbH0sIlBhcmVudFN0eWxlIjpudWxsfSwiUGFyZW50U3R5bGUiOm51bGx9LCJJbmRleCI6NTAsIlNtYXJ0RHVyYXRpb25BY3RpdmF0ZWQiOmZhbHNlLCJEYXRlRm9ybWF0Ijp7IiRyZWYiOiI0ODkzIn0sIldlZWtOdW1iZXJpbmciOnsiJGlkIjoiNDkwNSIsIkZvcm1hdCI6MCwiSXNWaXNpYmxlIjpmYWxzZSwiTGFzdEtub3duVmlzaWJpbGl0eVN0YXRlIjpmYWxzZX0sIkJhc2VsaW5lRGF0YSI6eyIkaWQiOiI0OTA2IiwiU3RhcnREYXRlIjoiMjAyNS0wOS0wMlQwMDowMDowMFoiLCJFbmREYXRlIjoiMjAyNi0wNC0wMVQyMzo1OTowMFoifSwiSWQiOiJkNjJiNTY3Yi1jYzQ1LTRjNjItYjE1My1jNDhmZjA5NDQwMDgiLCJJbXBvcnRJZCI6bnVsbCwiVGl0bGUiOiJTdXBwb3J0IGZvciBSQyBhbmQgRGV0IEE6IFByb2N1cmVtZW50IGFuZCBNYW51ZmFjdHVyaW5nIHBoYXNlIChMTEIpKioiLCJOb3RlIjpudWxsLCJIeXBlcmxpbmsiOnsiJGlkIjoiNDkwNyIsIkFkZHJlc3MiOiIiLCJTdWJBZGRyZXNzIjoiIn0sIklzQ2hhbmdlZCI6ZmFsc2UsIklzTmV3IjpmYWxzZX19XSwiX21pbGVzdG9uZXMiOltdLCJJZCI6IjAwMDAwMDAwLTAwMDAtMDAwMC0wMDAwLTAwMDAwMDAwMDAwMCIsIklzU2luZ2xlSXRlbVJvdyI6dHJ1ZX0seyIkaWQiOiI0OTA4IiwiX3Rhc2tzIjpbeyIkaWQiOiI0OTA5IiwiX2F0dGFjaGVkTWlsZXN0b25lcyI6W10sIlRhc2tEZWZpbml0aW9uIjp7IiRpZCI6IjQ5MTAiLCJHcm91cE5hbWUiOm51bGwsIlN0YXJ0RGF0ZSI6IjIwMjYtMDQtMDJUMDA6MDA6MDBaIiwiRW5kRGF0ZSI6IjIwMjYtMDctMTRUMjM6NTk6MDBaIiwiUGVyY2VudGFnZUNvbXBsZXRlIjpudWxsLCJTdHlsZSI6eyIkaWQiOiI0OTExIiwiU2hhcGUiOjEsIlNoYXBlVGhpY2tuZXNzIjowLCJEdXJhdGlvbkZvcm1hdCI6MCwiSW5jbHVkZU5vbldvcmtpbmdEYXlzSW5EdXJhdGlvbiI6ZmFsc2UsIlBlcmNlbnRhZ2VDb21wbGV0ZVN0eWxlIjp7IiRpZCI6IjQ5MTIiLCJGb250U2V0dGluZ3MiOnsiJGlkIjoiNDkxMyIsIkZvbnRTaXplIjoxMCwiRm9udE5hbWUiOiJDYWxpYnJpIiwiSXNCb2xkIjpmYWxzZSwiSXNJdGFsaWMiOmZhbHNlLCJJc1VuZGVybGluZWQiOmZhbHNlLCJQYXJlbnRTdHlsZSI6bnVsbH0sIkF1dG9TaXplIjowLCJGb3JlZ3JvdW5kIjp7IiRpZCI6IjQ5MTQiLCJDb2xvciI6eyIkaWQiOiI0OTE1IiwiQSI6MjU1LCJSIjoyMzIsIkciOjIzMiwiQiI6MjMyfX0sIk1heFdpZHRoIjoyMDAuMCwiTWF4SGVpZ2h0IjoiSW5maW5pdHkiLCJTbWFydEZvcmVncm91bmRJc0FjdGl2ZSI6ZmFsc2UsIkhvcml6b250YWxBbGlnbm1lbnQiOjEsIlZlcnRpY2FsQWxpZ25tZW50IjoxLCJTbWFydEZvcmVncm91bmQiOm51bGwsIkJhY2tncm91bmRGaWxsVHlwZSI6MCwiTWFyZ2luIjp7IiRpZCI6IjQ5MTYiLCJUb3AiOjAuMCwiTGVmdCI6MC4wLCJSaWdodCI6MC4wLCJCb3R0b20iOjAuMH0sIlBhZGRpbmciOnsiJGlkIjoiNDkxNyIsIlRvcCI6MC4wLCJMZWZ0IjowLjAsIlJpZ2h0IjowLjAsIkJvdHRvbSI6MC4wfSwiQmFja2dyb3VuZCI6eyIkaWQiOiI0OTE4IiwiQ29sb3IiOnsiJGlkIjoiNDkxOSIsIkEiOjg5LCJSIjowLCJHIjowLCJCIjowfX0sIklzVmlzaWJsZSI6dHJ1ZSwiV2lkdGgiOjAuMCwiSGVpZ2h0IjowLjAsIkJvcmRlclN0eWxlIjp7IiRpZCI6IjQ5MjAiLCJMaW5lQ29sb3IiOm51bGwsIkxpbmVXZWlnaHQiOjAuMCwiTGluZVR5cGUiOjAsIlBhcmVudFN0eWxlIjpudWxsfSwiUGFyZW50U3R5bGUiOm51bGx9LCJEdXJhdGlvblN0eWxlIjp7IiRpZCI6IjQ5MjEiLCJGb250U2V0dGluZ3MiOnsiJGlkIjoiNDkyMiIsIkZvbnRTaXplIjoxMCwiRm9udE5hbWUiOiJDYWxpYnJpIiwiSXNCb2xkIjpmYWxzZSwiSXNJdGFsaWMiOmZhbHNlLCJJc1VuZGVybGluZWQiOmZhbHNlLCJQYXJlbnRTdHlsZSI6bnVsbH0sIkF1dG9TaXplIjowLCJGb3JlZ3JvdW5kIjp7IiRpZCI6IjQ5MjMiLCJDb2xvciI6eyIkaWQiOiI0OTI0IiwiQSI6MjU1LCJSIjoyMzcsIkciOjEyNSwiQiI6NDl9fSwiTWF4V2lkdGgiOjIwMC4wLCJNYXhIZWlnaHQiOiJJbmZpbml0eSIsIlNtYXJ0Rm9yZWdyb3VuZElzQWN0aXZlIjpmYWxzZSwiSG9yaXpvbnRhbEFsaWdubWVudCI6MCwiVmVydGljYWxBbGlnbm1lbnQiOjEsIlNtYXJ0Rm9yZWdyb3VuZCI6bnVsbCwiQmFja2dyb3VuZEZpbGxUeXBlIjowLCJNYXJnaW4iOnsiJGlkIjoiNDkyNSIsIlRvcCI6MC4wLCJMZWZ0IjowLjAsIlJpZ2h0IjowLjAsIkJvdHRvbSI6MC4wfSwiUGFkZGluZyI6eyIkaWQiOiI0OTI2IiwiVG9wIjowLjAsIkxlZnQiOjAuMCwiUmlnaHQiOjAuMCwiQm90dG9tIjowLjB9LCJCYWNrZ3JvdW5kIjp7IiRpZCI6IjQ5MjciLCJDb2xvciI6eyIkaWQiOiI0OTI4IiwiQSI6MjU1LCJSIjoyMzcsIkciOjEyNSwiQiI6NDl9fSwiSXNWaXNpYmxlIjp0cnVlLCJXaWR0aCI6MC4wLCJIZWlnaHQiOjAuMCwiQm9yZGVyU3R5bGUiOnsiJGlkIjoiNDkyOSIsIkxpbmVDb2xvciI6bnVsbCwiTGluZVdlaWdodCI6MC4wLCJMaW5lVHlwZSI6MCwiUGFyZW50U3R5bGUiOm51bGx9LCJQYXJlbnRTdHlsZSI6bnVsbH0sIkhvcml6b250YWxDb25uZWN0b3JTdHlsZSI6eyIkaWQiOiI0OTMwIiwiTGluZUNvbG9yIjp7IiRpZCI6IjQ5MzEiLCIkdHlwZSI6Ik5MUkUuQ29tbW9uLkRvbS5Tb2xpZENvbG9yQnJ1c2gsIE5MUkUuQ29tbW9uIiwiQ29sb3IiOnsiJGlkIjoiNDkzMiIsIkEiOjI1NSwiUiI6MCwiRyI6MCwiQiI6MH19LCJMaW5lV2VpZ2h0IjowLjAsIkxpbmVUeXBlIjowLCJQYXJlbnRTdHlsZSI6bnVsbH0sIlZlcnRpY2FsQ29ubmVjdG9yU3R5bGUiOnsiJGlkIjoiNDkzMyIsIkxpbmVDb2xvciI6eyIkaWQiOiI0OTM0IiwiJHR5cGUiOiJOTFJFLkNvbW1vbi5Eb20uU29saWRDb2xvckJydXNoLCBOTFJFLkNvbW1vbiIsIkNvbG9yIjp7IiRpZCI6IjQ5MzUiLCJBIjoyNTUsIlIiOjAsIkciOjAsIkIiOjB9fSwiTGluZVdlaWdodCI6MC4wLCJMaW5lVHlwZSI6MCwiUGFyZW50U3R5bGUiOm51bGx9LCJNYXJnaW4iOm51bGwsIlN0YXJ0RGF0ZVBvc2l0aW9uIjozLCJFbmREYXRlUG9zaXRpb24iOjMsIkRhdGVJc1Zpc2libGUiOnRydWUsIlRpdGxlUG9zaXRpb24iOjQsIkR1cmF0aW9uUG9zaXRpb24iOjYsIlBlcmNlbnRhZ2VDb21wbGV0ZWRQb3NpdGlvbiI6MiwiVmFyaWFuY2VQb3NpdGlvbiI6NiwiU3BhY2luZyI6MywiSXNCZWxvd1RpbWViYW5kIjp0cnVlLCJQZXJjZW50YWdlQ29tcGxldGVTaGFwZU9wYWNpdHkiOjM1LCJCYXNlbGluZVN0eWxlIjp7IiRpZCI6IjQ5MzYiLCJTaGFwZVN0eWxlIjp7IiRpZCI6IjQ5MzciLCJNYXJnaW4iOnsiJGlkIjoiNDkzOCIsIlRvcCI6MC4wLCJMZWZ0IjowLjAsIlJpZ2h0IjowLjAsIkJvdHRvbSI6MC4wfSwiUGFkZGluZyI6eyIkaWQiOiI0OTM5IiwiVG9wIjowLjAsIkxlZnQiOjAuMCwiUmlnaHQiOjAuMCwiQm90dG9tIjowLjB9LCJCYWNrZ3JvdW5kIjp7IiRpZCI6IjQ5NDAiLCJDb2xvciI6eyIkaWQiOiI0OTQxIiwiQSI6MTUzLCJSIjowLCJHIjowLCJCIjowfX0sIklzVmlzaWJsZSI6dHJ1ZSwiV2lkdGgiOjAuMCwiSGVpZ2h0IjowLjAsIkJvcmRlclN0eWxlIjpudWxsLCJQYXJlbnRTdHlsZSI6bnVsbH0sIk1hcmdpbiI6eyIkaWQiOiI0OTQyIiwiVG9wIjowLjAsIkxlZnQiOjAuMCwiUmlnaHQiOjAuMCwiQm90dG9tIjowLjB9LCJQYWRkaW5nIjp7IiRpZCI6IjQ5NDMiLCJUb3AiOjAuMCwiTGVmdCI6MC4wLCJSaWdodCI6MC4wLCJCb3R0b20iOjAuMH0sIkJhY2tncm91bmQiOm51bGwsIklzVmlzaWJsZSI6dHJ1ZSwiV2lkdGgiOjAuMCwiSGVpZ2h0IjowLjAsIkJvcmRlclN0eWxlIjpudWxsLCJQYXJlbnRTdHlsZSI6bnVsbH0sIlNoYXBlU3R5bGUiOnsiJGlkIjoiNDk0NCIsIk1hcmdpbiI6eyIkaWQiOiI0OTQ1IiwiVG9wIjowLjAsIkxlZnQiOjQuMCwiUmlnaHQiOjQuMCwiQm90dG9tIjowLjB9LCJQYWRkaW5nIjp7IiRpZCI6IjQ5NDYiLCJUb3AiOjAuMCwiTGVmdCI6MC4wLCJSaWdodCI6MC4wLCJCb3R0b20iOjAuMH0sIkJhY2tncm91bmQiOnsiJGlkIjoiNDk0NyIsIkNvbG9yIjp7IiRpZCI6IjQ5NDgiLCJBIjoyNTUsIlIiOjMxLCJHIjo3MywiQiI6MTI1fX0sIklzVmlzaWJsZSI6dHJ1ZSwiV2lkdGgiOjAuMCwiSGVpZ2h0IjoxMC4wLCJCb3JkZXJTdHlsZSI6eyIkaWQiOiI0OTQ5IiwiTGluZUNvbG9yIjp7IiRpZCI6IjQ5NTAiLCIkdHlwZSI6Ik5MUkUuQ29tbW9uLkRvbS5Tb2xpZENvbG9yQnJ1c2gsIE5MUkUuQ29tbW9uIiwiQ29sb3IiOnsiJGlkIjoiNDk1MSIsIkEiOjI1NSwiUiI6MjM0LCJHIjoyMiwiQiI6MzB9fSwiTGluZVdlaWdodCI6MC4wLCJMaW5lVHlwZSI6MCwiUGFyZW50U3R5bGUiOm51bGx9LCJQYXJlbnRTdHlsZSI6bnVsbH0sIlRpdGxlU3R5bGUiOnsiJGlkIjoiNDk1MiIsIkZvbnRTZXR0aW5ncyI6eyIkaWQiOiI0OTUzIiwiRm9udFNpemUiOjExLCJGb250TmFtZSI6IkNhbGlicmkiLCJJc0JvbGQiOmZhbHNlLCJJc0l0YWxpYyI6ZmFsc2UsIklzVW5kZXJsaW5lZCI6ZmFsc2UsIlBhcmVudFN0eWxlIjpudWxsfSwiQXV0b1NpemUiOjIsIkZvcmVncm91bmQiOnsiJGlkIjoiNDk1NCIsIkNvbG9yIjp7IiRpZCI6IjQ5NTUiLCJBIjoyNTUsIlIiOjAsIkciOjAsIkIiOjB9fSwiTWF4V2lkdGgiOjI1MC42Njc3MDkzNTA1ODU5NCwiTWF4SGVpZ2h0IjoiSW5maW5pdHkiLCJTbWFydEZvcmVncm91bmRJc0FjdGl2ZSI6ZmFsc2UsIkhvcml6b250YWxBbGlnbm1lbnQiOjAsIlZlcnRpY2FsQWxpZ25tZW50IjoxLCJTbWFydEZvcmVncm91bmQiOm51bGwsIkJhY2tncm91bmRGaWxsVHlwZSI6MCwiTWFyZ2luIjp7IiRpZCI6IjQ5NTYiLCJUb3AiOjAuMCwiTGVmdCI6MC4wLCJSaWdodCI6MC4wLCJCb3R0b20iOjAuMH0sIlBhZGRpbmciOnsiJGlkIjoiNDk1NyIsIlRvcCI6MC4wLCJMZWZ0IjowLjAsIlJpZ2h0IjowLjAsIkJvdHRvbSI6MC4wfSwiQmFja2dyb3VuZCI6eyIkaWQiOiI0OTU4IiwiQ29sb3IiOnsiJGlkIjoiNDk1OSIsIkEiOjAsIlIiOjI1NSwiRyI6MjU1LCJCIjoyNTV9fSwiSXNWaXNpYmxlIjp0cnVlLCJXaWR0aCI6MC4wLCJIZWlnaHQiOjAuMCwiQm9yZGVyU3R5bGUiOnsiJGlkIjoiNDk2MCIsIkxpbmVDb2xvciI6bnVsbCwiTGluZVdlaWdodCI6MC4wLCJMaW5lVHlwZSI6MCwiUGFyZW50U3R5bGUiOm51bGx9LCJQYXJlbnRTdHlsZSI6bnVsbH0sIkRhdGVTdHlsZSI6eyIkaWQiOiI0OTYxIiwiRm9udFNldHRpbmdzIjp7IiRpZCI6IjQ5NjIiLCJGb250U2l6ZSI6MTAsIkZvbnROYW1lIjoiQ2FsaWJyaSIsIklzQm9sZCI6ZmFsc2UsIklzSXRhbGljIjpmYWxzZSwiSXNVbmRlcmxpbmVkIjpmYWxzZSwiUGFyZW50U3R5bGUiOm51bGx9LCJBdXRvU2l6ZSI6MCwiRm9yZWdyb3VuZCI6eyIkaWQiOiI0OTYzIiwiQ29sb3IiOnsiJGlkIjoiNDk2NCIsIkEiOjI1NSwiUiI6MTQsIkciOjQwLCJCIjo2NX19LCJNYXhXaWR0aCI6MjAwLjAsIk1heEhlaWdodCI6IkluZmluaXR5IiwiU21hcnRGb3JlZ3JvdW5kSXNBY3RpdmUiOmZhbHNlLCJIb3Jpem9udGFsQWxpZ25tZW50IjoyLCJWZXJ0aWNhbEFsaWdubWVudCI6MSwiU21hcnRGb3JlZ3JvdW5kIjpudWxsLCJCYWNrZ3JvdW5kRmlsbFR5cGUiOjAsIk1hcmdpbiI6eyIkaWQiOiI0OTY1IiwiVG9wIjowLjAsIkxlZnQiOjAuMCwiUmlnaHQiOjAuMCwiQm90dG9tIjowLjB9LCJQYWRkaW5nIjp7IiRpZCI6IjQ5NjYiLCJUb3AiOjAuMCwiTGVmdCI6MC4wLCJSaWdodCI6MC4wLCJCb3R0b20iOjAuMH0sIkJhY2tncm91bmQiOnsiJGlkIjoiNDk2NyIsIkNvbG9yIjp7IiRpZCI6IjQ5NjgiLCJBIjowLCJSIjoyNTUsIkciOjI1NSwiQiI6MjU1fX0sIklzVmlzaWJsZSI6dHJ1ZSwiV2lkdGgiOjAuMCwiSGVpZ2h0IjowLjAsIkJvcmRlclN0eWxlIjp7IiRpZCI6IjQ5NjkiLCJMaW5lQ29sb3IiOm51bGwsIkxpbmVXZWlnaHQiOjAuMCwiTGluZVR5cGUiOjAsIlBhcmVudFN0eWxlIjpudWxsfSwiUGFyZW50U3R5bGUiOm51bGx9LCJEYXRlRm9ybWF0Ijp7IiRpZCI6IjQ5NzAiLCJGb3JtYXRTdHJpbmciOiJNTU0geXl5eSIsIlNlcGFyYXRvciI6Ii8iLCJVc2VJbnRlcm5hdGlvbmFsRGF0ZUZvcm1hdCI6ZmFsc2UsIkRhdGVJc1Zpc2libGUiOnRydWUsIlRpbWVJc1Zpc2libGUiOmZhbHNlLCJIb3VyRGlnaXRzIjoxLCJBbVBtRGVzaWduYXRvciI6MiwiVHJpbTAwTWludXRlcyI6ZmFsc2UsIkxhc3RLbm93blZpc2liaWxpdHlTdGF0ZSI6bnVsbH0sIldlZWtOdW1iZXJpbmciOnsiJGlkIjoiNDk3MSIsIkZvcm1hdCI6MCwiSXNWaXNpYmxlIjpmYWxzZSwiTGFzdEtub3duVmlzaWJpbGl0eVN0YXRlIjpmYWxzZX0sIklzVmlzaWJsZSI6dHJ1ZSwiVmFyaWFuY2VTdHlsZSI6eyIkaWQiOiI0OTcyIiwiVGV4dFN0eWxlIjp7IiRpZCI6IjQ5NzMiLCJGb250U2V0dGluZ3MiOnsiJGlkIjoiNDk3NCIsIkZvbnRTaXplIjoxMSwiRm9udE5hbWUiOiJDYWxpYnJpIiwiSXNCb2xkIjpmYWxzZSwiSXNJdGFsaWMiOmZhbHNlLCJJc1VuZGVybGluZWQiOmZhbHNlLCJQYXJlbnRTdHlsZSI6bnVsbH0sIkF1dG9TaXplIjowLCJGb3JlZ3JvdW5kIjp7IiRpZCI6IjQ5NzUiLCJDb2xvciI6eyIkaWQiOiI0OTc2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Q5NzciLCJUb3AiOjAuMCwiTGVmdCI6MC4wLCJSaWdodCI6MC4wLCJCb3R0b20iOjAuMH0sIlBhZGRpbmciOnsiJGlkIjoiNDk3OCIsIlRvcCI6MC4wLCJMZWZ0IjowLjAsIlJpZ2h0IjowLjAsIkJvdHRvbSI6MC4wfSwiQmFja2dyb3VuZCI6eyIkaWQiOiI0OTc5IiwiQ29sb3IiOnsiJGlkIjoiNDk4MCIsIkEiOjAsIlIiOjAsIkciOjAsIkIiOjB9fSwiSXNWaXNpYmxlIjp0cnVlLCJXaWR0aCI6MC4wLCJIZWlnaHQiOjAuMCwiQm9yZGVyU3R5bGUiOnsiJGlkIjoiNDk4MSIsIkxpbmVDb2xvciI6bnVsbCwiTGluZVdlaWdodCI6MC4wLCJMaW5lVHlwZSI6MCwiUGFyZW50U3R5bGUiOm51bGx9LCJQYXJlbnRTdHlsZSI6bnVsbH0sIlBhcmVudFN0eWxlIjpudWxsfSwiUGFyZW50U3R5bGUiOm51bGx9LCJJbmRleCI6NTEsIlNtYXJ0RHVyYXRpb25BY3RpdmF0ZWQiOmZhbHNlLCJEYXRlRm9ybWF0Ijp7IiRyZWYiOiI0OTcwIn0sIldlZWtOdW1iZXJpbmciOnsiJGlkIjoiNDk4MiIsIkZvcm1hdCI6MCwiSXNWaXNpYmxlIjpmYWxzZSwiTGFzdEtub3duVmlzaWJpbGl0eVN0YXRlIjpmYWxzZX0sIkJhc2VsaW5lRGF0YSI6eyIkaWQiOiI0OTgzIiwiU3RhcnREYXRlIjoiMjAyNi0wNC0wMlQwMDowMDowMFoiLCJFbmREYXRlIjoiMjAyNi0wNy0xNFQyMzo1OTowMFoifSwiSWQiOiIxZDg5NDJhNS1mODg1LTRiYzgtYTc5OC0wYjAxY2VmZWViYTciLCJJbXBvcnRJZCI6bnVsbCwiVGl0bGUiOiJTdXBwb3J0IGZvciBSQyBhbmQgRGV0IEE6IEluc3RhbGxhdGlvbiBwaGFzZSAoTExCKSoqKiIsIk5vdGUiOm51bGwsIkh5cGVybGluayI6eyIkaWQiOiI0OTg0IiwiQWRkcmVzcyI6IiIsIlN1YkFkZHJlc3MiOiIifSwiSXNDaGFuZ2VkIjpmYWxzZSwiSXNOZXciOmZhbHNlfX1dLCJfbWlsZXN0b25lcyI6W10sIklkIjoiMDAwMDAwMDAtMDAwMC0wMDAwLTAwMDAtMDAwMDAwMDAwMDAwIiwiSXNTaW5nbGVJdGVtUm93Ijp0cnVlfV0sIkluZGV4Ijo0MywiSWQiOiI0Y2FmMDdjMi1hMjYyLTQ1NGUtYTFhZS0wODY5ZmVlNmFiZmMiLCJIZWFkZXJUZXh0IjpudWxsLCJJc0RlZmF1bHQiOnRydWUsIlN0eWxlIjp7IiRpZCI6IjQ5ODUiLCJIZWFkZXJTdHlsZSI6eyIkaWQiOiI0OTg2IiwiVGV4dFN0eWxlIjp7IiRpZCI6IjQ5ODciLCJGb250U2V0dGluZ3MiOnsiJGlkIjoiNDk4OCIsIkZvbnRTaXplIjoxMSwiRm9udE5hbWUiOiJDYWxpYnJpIiwiSXNCb2xkIjpmYWxzZSwiSXNJdGFsaWMiOmZhbHNlLCJJc1VuZGVybGluZWQiOmZhbHNlLCJQYXJlbnRTdHlsZSI6bnVsbH0sIkF1dG9TaXplIjoyLCJGb3JlZ3JvdW5kIjp7IiRpZCI6IjQ5ODkiLCJDb2xvciI6eyIkaWQiOiI0OTkwIiwiQSI6MjU1LCJSIjowLCJHIjowLCJCIjowfX0sIk1heFdpZHRoIjoiSW5maW5pdHkiLCJNYXhIZWlnaHQiOiJJbmZpbml0eSIsIlNtYXJ0Rm9yZWdyb3VuZElzQWN0aXZlIjpmYWxzZSwiSG9yaXpvbnRhbEFsaWdubWVudCI6MCwiVmVydGljYWxBbGlnbm1lbnQiOjAsIlNtYXJ0Rm9yZWdyb3VuZCI6bnVsbCwiQmFja2dyb3VuZEZpbGxUeXBlIjowLCJNYXJnaW4iOnsiJGlkIjoiNDk5MSIsIlRvcCI6MC4wLCJMZWZ0IjowLjAsIlJpZ2h0IjowLjAsIkJvdHRvbSI6MC4wfSwiUGFkZGluZyI6eyIkaWQiOiI0OTkyIiwiVG9wIjowLjAsIkxlZnQiOjAuMCwiUmlnaHQiOjAuMCwiQm90dG9tIjowLjB9LCJCYWNrZ3JvdW5kIjp7IiRpZCI6IjQ5OTMiLCJDb2xvciI6eyIkaWQiOiI0OTk0IiwiQSI6MjU1LCJSIjowLCJHIjowLCJCIjowfX0sIklzVmlzaWJsZSI6dHJ1ZSwiV2lkdGgiOjAuMCwiSGVpZ2h0IjowLjAsIkJvcmRlclN0eWxlIjpudWxsLCJQYXJlbnRTdHlsZSI6bnVsbH0sIlJlY3RhbmdsZVN0eWxlIjp7IiRpZCI6IjQ5OTUiLCJNYXJnaW4iOnsiJGlkIjoiNDk5NiIsIlRvcCI6MC4wLCJMZWZ0IjowLjAsIlJpZ2h0IjowLjAsIkJvdHRvbSI6MC4wfSwiUGFkZGluZyI6eyIkaWQiOiI0OTk3IiwiVG9wIjowLjAsIkxlZnQiOjAuMCwiUmlnaHQiOjAuMCwiQm90dG9tIjowLjB9LCJCYWNrZ3JvdW5kIjp7IiRpZCI6IjQ5OTgiLCJDb2xvciI6eyIkaWQiOiI0OTk5IiwiQSI6MTI3LCJSIjoxNSwiRyI6MTU4LCJCIjoyMTN9fSwiSXNWaXNpYmxlIjp0cnVlLCJXaWR0aCI6MC4wLCJIZWlnaHQiOjAuMCwiQm9yZGVyU3R5bGUiOnsiJGlkIjoiNTAwMCIsIkxpbmVDb2xvciI6eyIkaWQiOiI1MDAxIiwiJHR5cGUiOiJOTFJFLkNvbW1vbi5Eb20uU29saWRDb2xvckJydXNoLCBOTFJFLkNvbW1vbiIsIkNvbG9yIjp7IiRpZCI6IjUwMDIiLCJBIjoyNTUsIlIiOjI1NSwiRyI6MCwiQiI6MH19LCJMaW5lV2VpZ2h0IjowLjAsIkxpbmVUeXBlIjowLCJQYXJlbnRTdHlsZSI6bnVsbH0sIlBhcmVudFN0eWxlIjpudWxsfSwiTWFyZ2luIjp7IiRpZCI6IjUwMDMiLCJUb3AiOjAuMCwiTGVmdCI6MC4wLCJSaWdodCI6MC4wLCJCb3R0b20iOjAuMH0sIlBhZGRpbmciOnsiJGlkIjoiNTAwNCIsIlRvcCI6MC4wLCJMZWZ0IjowLjAsIlJpZ2h0IjowLjAsIkJvdHRvbSI6MC4wfSwiQmFja2dyb3VuZCI6bnVsbCwiSXNWaXNpYmxlIjp0cnVlLCJXaWR0aCI6MC4wLCJIZWlnaHQiOjAuMCwiQm9yZGVyU3R5bGUiOm51bGwsIlBhcmVudFN0eWxlIjpudWxsfSwiQmFja2dyb3VuZFN0eWxlIjp7IiRpZCI6IjUwMDUiLCJNYXJnaW4iOnsiJGlkIjoiNTAwNiIsIlRvcCI6MC4wLCJMZWZ0IjowLjAsIlJpZ2h0IjowLjAsIkJvdHRvbSI6MC4wfSwiUGFkZGluZyI6eyIkaWQiOiI1MDA3IiwiVG9wIjowLjAsIkxlZnQiOjAuMCwiUmlnaHQiOjAuMCwiQm90dG9tIjowLjB9LCJCYWNrZ3JvdW5kIjp7IiRpZCI6IjUwMDgiLCJDb2xvciI6eyIkaWQiOiI1MDA5IiwiQSI6NTEsIlIiOjIwMCwiRyI6MjAwLCJCIjoyMDB9fSwiSXNWaXNpYmxlIjp0cnVlLCJXaWR0aCI6MC4wLCJIZWlnaHQiOjAuMCwiQm9yZGVyU3R5bGUiOnsiJGlkIjoiNTAxMCIsIkxpbmVDb2xvciI6eyIkaWQiOiI1MDExIiwiJHR5cGUiOiJOTFJFLkNvbW1vbi5Eb20uU29saWRDb2xvckJydXNoLCBOTFJFLkNvbW1vbiIsIkNvbG9yIjp7IiRpZCI6IjUwMTIiLCJBIjoyNTUsIlIiOjIzNCwiRyI6MjIsIkIiOjMwfX0sIkxpbmVXZWlnaHQiOjAuMCwiTGluZVR5cGUiOjAsIlBhcmVudFN0eWxlIjpudWxsfSwiUGFyZW50U3R5bGUiOm51bGx9LCJNYXJnaW4iOnsiJGlkIjoiNTAxMyIsIlRvcCI6MC4wLCJMZWZ0IjowLjAsIlJpZ2h0IjowLjAsIkJvdHRvbSI6MC4wfSwiUGFkZGluZyI6eyIkaWQiOiI1MDE0IiwiVG9wIjowLjAsIkxlZnQiOjAuMCwiUmlnaHQiOjAuMCwiQm90dG9tIjowLjB9LCJJc1Zpc2libGUiOnRydWUsIldpZHRoIjowLjAsIkhlaWdodCI6MC4wLCJCb3JkZXJTdHlsZSI6eyIkaWQiOiI1MDE1IiwiTGluZUNvbG9yIjpudWxsLCJMaW5lV2VpZ2h0IjowLjAsIkxpbmVUeXBlIjowLCJQYXJlbnRTdHlsZSI6bnVsbH0sIlBhcmVudFN0eWxlIjpudWxsfX1dLCJJZCI6ImZhNDJkNjNkLWFhYTAtNDdkZi05NjA5LTY1NDY0OWE4ZDI5OCIsIkluZGV4Ijo0MywiSGVhZGVyVGV4dCI6Ik5vLiAzIC0gQ3JpdGljYWwgUGF0aCBcclxuKDYxIGRheXMgVEYpIiwiU3R5bGUiOnsiJGlkIjoiNTAxNiIsIlN0eWxlSWQiOiIwNzAyZGVhOC1jMTE0LTRkNzEtYmU0MC1jZDMwNjJjNDY5NzAiLCJIZWFkZXJTdHlsZSI6eyIkaWQiOiI1MDE3IiwiVGV4dElzVmVydGljYWwiOmZhbHNlLCJUZXh0U3R5bGUiOnsiJGlkIjoiNTAxOCIsIkZvbnRTZXR0aW5ncyI6eyIkaWQiOiI1MDE5IiwiRm9udFNpemUiOjExLCJGb250TmFtZSI6IkNhbGlicmkiLCJJc0JvbGQiOmZhbHNlLCJJc0l0YWxpYyI6ZmFsc2UsIklzVW5kZXJsaW5lZCI6ZmFsc2UsIlBhcmVudFN0eWxlIjpudWxsfSwiQXV0b1NpemUiOjIsIkZvcmVncm91bmQiOnsiJGlkIjoiNTAyMCIsIkNvbG9yIjp7IiRpZCI6IjUwMjEiLCJBIjoyNTUsIlIiOjI1NSwiRyI6MjU1LCJCIjoyNTV9fSwiTWF4V2lkdGgiOiJJbmZpbml0eSIsIk1heEhlaWdodCI6IkluZmluaXR5IiwiU21hcnRGb3JlZ3JvdW5kSXNBY3RpdmUiOmZhbHNlLCJIb3Jpem9udGFsQWxpZ25tZW50IjowLCJWZXJ0aWNhbEFsaWdubWVudCI6MCwiU21hcnRGb3JlZ3JvdW5kIjpudWxsLCJCYWNrZ3JvdW5kRmlsbFR5cGUiOjAsIk1hcmdpbiI6eyIkaWQiOiI1MDIyIiwiVG9wIjowLjAsIkxlZnQiOjAuMCwiUmlnaHQiOjAuMCwiQm90dG9tIjowLjB9LCJQYWRkaW5nIjp7IiRpZCI6IjUwMjMiLCJUb3AiOjAuMCwiTGVmdCI6MC4wLCJSaWdodCI6MC4wLCJCb3R0b20iOjAuMH0sIkJhY2tncm91bmQiOnsiJGlkIjoiNTAyNCIsIkNvbG9yIjp7IiRpZCI6IjUwMjUiLCJBIjoyNTUsIlIiOjI1NSwiRyI6MjU1LCJCIjoyNTV9fSwiSXNWaXNpYmxlIjp0cnVlLCJXaWR0aCI6MC4wLCJIZWlnaHQiOjAuMCwiQm9yZGVyU3R5bGUiOm51bGwsIlBhcmVudFN0eWxlIjpudWxsfSwiUmVjdGFuZ2xlU3R5bGUiOnsiJGlkIjoiNTAyNiIsIk1hcmdpbiI6eyIkaWQiOiI1MDI3IiwiVG9wIjowLjAsIkxlZnQiOjAuMCwiUmlnaHQiOjAuMCwiQm90dG9tIjowLjB9LCJQYWRkaW5nIjp7IiRpZCI6IjUwMjgiLCJUb3AiOjAuMCwiTGVmdCI6MC4wLCJSaWdodCI6MC4wLCJCb3R0b20iOjAuMH0sIkJhY2tncm91bmQiOnsiJGlkIjoiNTAyOSIsIkNvbG9yIjp7IiRpZCI6IjUwMzAiLCJBIjoyNTUsIlIiOjIxLCJHIjo5NiwiQiI6MTMwfX0sIklzVmlzaWJsZSI6dHJ1ZSwiV2lkdGgiOjAuMCwiSGVpZ2h0IjowLjAsIkJvcmRlclN0eWxlIjp7IiRpZCI6IjUwMzEiLCJMaW5lQ29sb3IiOnsiJGlkIjoiNTAzMiIsIiR0eXBlIjoiTkxSRS5Db21tb24uRG9tLlNvbGlkQ29sb3JCcnVzaCwgTkxSRS5Db21tb24iLCJDb2xvciI6eyIkaWQiOiI1MDMzIiwiQSI6MjU1LCJSIjoyNTUsIkciOjI1NSwiQiI6MjU1fX0sIkxpbmVXZWlnaHQiOjAuMCwiTGluZVR5cGUiOjAsIlBhcmVudFN0eWxlIjpudWxsfSwiUGFyZW50U3R5bGUiOm51bGx9LCJNYXJnaW4iOnsiJGlkIjoiNTAzNCIsIlRvcCI6MC4wLCJMZWZ0IjowLjAsIlJpZ2h0IjowLjAsIkJvdHRvbSI6MC4wfSwiUGFkZGluZyI6eyIkaWQiOiI1MDM1IiwiVG9wIjowLjAsIkxlZnQiOjAuMCwiUmlnaHQiOjAuMCwiQm90dG9tIjowLjB9LCJCYWNrZ3JvdW5kIjpudWxsLCJJc1Zpc2libGUiOnRydWUsIldpZHRoIjowLjAsIkhlaWdodCI6MC4wLCJCb3JkZXJTdHlsZSI6bnVsbCwiUGFyZW50U3R5bGUiOm51bGx9LCJCYWNrZ3JvdW5kU3R5bGUiOnsiJGlkIjoiNTAzNiIsIk1hcmdpbiI6eyIkaWQiOiI1MDM3IiwiVG9wIjowLjAsIkxlZnQiOjAuMCwiUmlnaHQiOjAuMCwiQm90dG9tIjowLjB9LCJQYWRkaW5nIjp7IiRpZCI6IjUwMzgiLCJUb3AiOjAuMCwiTGVmdCI6MC4wLCJSaWdodCI6MC4wLCJCb3R0b20iOjAuMH0sIkJhY2tncm91bmQiOnsiJGlkIjoiNTAzOSIsIkNvbG9yIjp7IiRpZCI6IjUwNDAiLCJBIjo1MSwiUiI6MjAwLCJHIjoyMDAsIkIiOjIwMH19LCJJc1Zpc2libGUiOnRydWUsIldpZHRoIjowLjAsIkhlaWdodCI6MC4wLCJCb3JkZXJTdHlsZSI6eyIkaWQiOiI1MDQxIiwiTGluZUNvbG9yIjp7IiRpZCI6IjUwNDIiLCIkdHlwZSI6Ik5MUkUuQ29tbW9uLkRvbS5Tb2xpZENvbG9yQnJ1c2gsIE5MUkUuQ29tbW9uIiwiQ29sb3IiOnsiJGlkIjoiNTA0MyIsIkEiOjI1NSwiUiI6MjM0LCJHIjoyMiwiQiI6MzB9fSwiTGluZVdlaWdodCI6MC4wLCJMaW5lVHlwZSI6MCwiUGFyZW50U3R5bGUiOm51bGx9LCJQYXJlbnRTdHlsZSI6bnVsbH0sIklzQWJvdmVUaW1lYmFuZCI6ZmFsc2UsIlNwYWNpbmciOjMsIkRlZmF1bHRTd2ltbGFuZVRhc2tTdHlsZSI6eyIkaWQiOiI1MDQ0IiwiJHR5cGUiOiJOTFJFLkNvbW1vbi5Eb20uU3R5bGVzLkV4cGxpY2l0U2V0YWJsZVRhc2tTdHlsZSwgTkxSRS5Db21tb24iLCJTaGFwZSI6MSwiU2hhcGVUaGlja25lc3MiOjAsIkR1cmF0aW9uRm9ybWF0IjowLCJJbmNsdWRlTm9uV29ya2luZ0RheXNJbkR1cmF0aW9uIjpmYWxzZSwiUGVyY2VudGFnZUNvbXBsZXRlU3R5bGUiOnsiJGlkIjoiNTA0NSIsIkZvbnRTZXR0aW5ncyI6eyIkaWQiOiI1MDQ2IiwiRm9udFNpemUiOjEwLCJGb250TmFtZSI6IkNhbGlicmkiLCJJc0JvbGQiOmZhbHNlLCJJc0l0YWxpYyI6ZmFsc2UsIklzVW5kZXJsaW5lZCI6ZmFsc2UsIlBhcmVudFN0eWxlIjpudWxsfSwiQXV0b1NpemUiOjAsIkZvcmVncm91bmQiOnsiJGlkIjoiNTA0NyIsIkNvbG9yIjp7IiRpZCI6IjUwNDgiLCJBIjoyNTUsIlIiOjIzMiwiRyI6MjMyLCJCIjoyMzJ9fSwiTWF4V2lkdGgiOjIwMC4wLCJNYXhIZWlnaHQiOiJJbmZpbml0eSIsIlNtYXJ0Rm9yZWdyb3VuZElzQWN0aXZlIjpmYWxzZSwiSG9yaXpvbnRhbEFsaWdubWVudCI6MSwiVmVydGljYWxBbGlnbm1lbnQiOjEsIlNtYXJ0Rm9yZWdyb3VuZCI6bnVsbCwiQmFja2dyb3VuZEZpbGxUeXBlIjowLCJNYXJnaW4iOnsiJGlkIjoiNTA0OSIsIlRvcCI6MC4wLCJMZWZ0IjowLjAsIlJpZ2h0IjowLjAsIkJvdHRvbSI6MC4wfSwiUGFkZGluZyI6eyIkaWQiOiI1MDUwIiwiVG9wIjowLjAsIkxlZnQiOjAuMCwiUmlnaHQiOjAuMCwiQm90dG9tIjowLjB9LCJCYWNrZ3JvdW5kIjp7IiRpZCI6IjUwNTEiLCJDb2xvciI6eyIkaWQiOiI1MDUyIiwiQSI6ODksIlIiOjAsIkciOjAsIkIiOjB9fSwiSXNWaXNpYmxlIjp0cnVlLCJXaWR0aCI6MC4wLCJIZWlnaHQiOjAuMCwiQm9yZGVyU3R5bGUiOnsiJGlkIjoiNTA1MyIsIkxpbmVDb2xvciI6bnVsbCwiTGluZVdlaWdodCI6MC4wLCJMaW5lVHlwZSI6MCwiUGFyZW50U3R5bGUiOm51bGx9LCJQYXJlbnRTdHlsZSI6bnVsbH0sIkR1cmF0aW9uU3R5bGUiOnsiJGlkIjoiNTA1NCIsIkZvbnRTZXR0aW5ncyI6eyIkaWQiOiI1MDU1IiwiRm9udFNpemUiOjEwLCJGb250TmFtZSI6IkNhbGlicmkiLCJJc0JvbGQiOmZhbHNlLCJJc0l0YWxpYyI6ZmFsc2UsIklzVW5kZXJsaW5lZCI6ZmFsc2UsIlBhcmVudFN0eWxlIjpudWxsfSwiQXV0b1NpemUiOjAsIkZvcmVncm91bmQiOnsiJGlkIjoiNTA1NiIsIkNvbG9yIjp7IiRpZCI6IjUwNTciLCJBIjoyNTUsIlIiOjIzNywiRyI6MTI1LCJCIjo0OX19LCJNYXhXaWR0aCI6MjAwLjAsIk1heEhlaWdodCI6IkluZmluaXR5IiwiU21hcnRGb3JlZ3JvdW5kSXNBY3RpdmUiOmZhbHNlLCJIb3Jpem9udGFsQWxpZ25tZW50IjowLCJWZXJ0aWNhbEFsaWdubWVudCI6MSwiU21hcnRGb3JlZ3JvdW5kIjpudWxsLCJCYWNrZ3JvdW5kRmlsbFR5cGUiOjAsIk1hcmdpbiI6eyIkaWQiOiI1MDU4IiwiVG9wIjowLjAsIkxlZnQiOjAuMCwiUmlnaHQiOjAuMCwiQm90dG9tIjowLjB9LCJQYWRkaW5nIjp7IiRpZCI6IjUwNTkiLCJUb3AiOjAuMCwiTGVmdCI6MC4wLCJSaWdodCI6MC4wLCJCb3R0b20iOjAuMH0sIkJhY2tncm91bmQiOnsiJGlkIjoiNTA2MCIsIkNvbG9yIjp7IiRpZCI6IjUwNjEiLCJBIjoyNTUsIlIiOjIzNywiRyI6MTI1LCJCIjo0OX19LCJJc1Zpc2libGUiOnRydWUsIldpZHRoIjowLjAsIkhlaWdodCI6MC4wLCJCb3JkZXJTdHlsZSI6eyIkaWQiOiI1MDYyIiwiTGluZUNvbG9yIjpudWxsLCJMaW5lV2VpZ2h0IjowLjAsIkxpbmVUeXBlIjowLCJQYXJlbnRTdHlsZSI6bnVsbH0sIlBhcmVudFN0eWxlIjpudWxsfSwiSG9yaXpvbnRhbENvbm5lY3RvclN0eWxlIjp7IiRpZCI6IjUwNjMiLCJMaW5lQ29sb3IiOnsiJGlkIjoiNTA2NCIsIiR0eXBlIjoiTkxSRS5Db21tb24uRG9tLlNvbGlkQ29sb3JCcnVzaCwgTkxSRS5Db21tb24iLCJDb2xvciI6eyIkaWQiOiI1MDY1IiwiQSI6MjU1LCJSIjowLCJHIjowLCJCIjowfX0sIkxpbmVXZWlnaHQiOjAuMCwiTGluZVR5cGUiOjAsIlBhcmVudFN0eWxlIjpudWxsfSwiVmVydGljYWxDb25uZWN0b3JTdHlsZSI6eyIkaWQiOiI1MDY2IiwiTGluZUNvbG9yIjp7IiRpZCI6IjUwNjciLCIkdHlwZSI6Ik5MUkUuQ29tbW9uLkRvbS5Tb2xpZENvbG9yQnJ1c2gsIE5MUkUuQ29tbW9uIiwiQ29sb3IiOnsiJGlkIjoiNTA2OCIsIkEiOjI1NSwiUiI6MCwiRyI6MCwiQiI6MH19LCJMaW5lV2VpZ2h0IjowLjAsIkxpbmVUeXBlIjowLCJQYXJlbnRTdHlsZSI6bnVsbH0sIk1hcmdpbiI6bnVsbCwiU3RhcnREYXRlUG9zaXRpb24iOjMsIkVuZERhdGVQb3NpdGlvbiI6MywiRGF0ZUlzVmlzaWJsZSI6dHJ1ZSwiVGl0bGVQb3NpdGlvbiI6NCwiRHVyYXRpb25Qb3NpdGlvbiI6NiwiUGVyY2VudGFnZUNvbXBsZXRlZFBvc2l0aW9uIjoyLCJWYXJpYW5jZVBvc2l0aW9uIjo2LCJTcGFjaW5nIjozLCJJc0JlbG93VGltZWJhbmQiOmZhbHNlLCJQZXJjZW50YWdlQ29tcGxldGVTaGFwZU9wYWNpdHkiOjM1LCJCYXNlbGluZVN0eWxlIjp7IiRpZCI6IjUwNjkiLCJTaGFwZVN0eWxlIjp7IiRpZCI6IjUwNzAiLCJNYXJnaW4iOnsiJGlkIjoiNTA3MSIsIlRvcCI6MC4wLCJMZWZ0IjowLjAsIlJpZ2h0IjowLjAsIkJvdHRvbSI6MC4wfSwiUGFkZGluZyI6eyIkaWQiOiI1MDcyIiwiVG9wIjowLjAsIkxlZnQiOjAuMCwiUmlnaHQiOjAuMCwiQm90dG9tIjowLjB9LCJCYWNrZ3JvdW5kIjp7IiRpZCI6IjUwNzMiLCJDb2xvciI6eyIkaWQiOiI1MDc0IiwiQSI6MTUzLCJSIjowLCJHIjowLCJCIjowfX0sIklzVmlzaWJsZSI6dHJ1ZSwiV2lkdGgiOjAuMCwiSGVpZ2h0IjowLjAsIkJvcmRlclN0eWxlIjp7IiRpZCI6IjUwNzUiLCJMaW5lQ29sb3IiOm51bGwsIkxpbmVXZWlnaHQiOjAuMCwiTGluZVR5cGUiOjAsIlBhcmVudFN0eWxlIjpudWxsfSwiUGFyZW50U3R5bGUiOm51bGx9LCJNYXJnaW4iOnsiJGlkIjoiNTA3NiIsIlRvcCI6MC4wLCJMZWZ0IjowLjAsIlJpZ2h0IjowLjAsIkJvdHRvbSI6MC4wfSwiUGFkZGluZyI6eyIkaWQiOiI1MDc3IiwiVG9wIjowLjAsIkxlZnQiOjAuMCwiUmlnaHQiOjAuMCwiQm90dG9tIjowLjB9LCJCYWNrZ3JvdW5kIjpudWxsLCJJc1Zpc2libGUiOnRydWUsIldpZHRoIjowLjAsIkhlaWdodCI6MC4wLCJCb3JkZXJTdHlsZSI6bnVsbCwiUGFyZW50U3R5bGUiOm51bGx9LCJTaGFwZVN0eWxlIjp7IiRpZCI6IjUwNzgiLCJNYXJnaW4iOnsiJGlkIjoiNTA3OSIsIlRvcCI6MC4wLCJMZWZ0Ijo0LjAsIlJpZ2h0Ijo0LjAsIkJvdHRvbSI6MC4wfSwiUGFkZGluZyI6eyIkaWQiOiI1MDgwIiwiVG9wIjowLjAsIkxlZnQiOjAuMCwiUmlnaHQiOjAuMCwiQm90dG9tIjowLjB9LCJCYWNrZ3JvdW5kIjp7IiRpZCI6IjUwODEiLCJDb2xvciI6eyIkaWQiOiI1MDgyIiwiQSI6MjU1LCJSIjoxNSwiRyI6MTU4LCJCIjoyMTN9fSwiSXNWaXNpYmxlIjp0cnVlLCJXaWR0aCI6MC4wLCJIZWlnaHQiOjEwLjAsIkJvcmRlclN0eWxlIjp7IiRpZCI6IjUwODMiLCJMaW5lQ29sb3IiOnsiJGlkIjoiNTA4NCIsIiR0eXBlIjoiTkxSRS5Db21tb24uRG9tLlNvbGlkQ29sb3JCcnVzaCwgTkxSRS5Db21tb24iLCJDb2xvciI6eyIkaWQiOiI1MDg1IiwiQSI6MjU1LCJSIjoyMzQsIkciOjIyLCJCIjozMH19LCJMaW5lV2VpZ2h0IjowLjAsIkxpbmVUeXBlIjowLCJQYXJlbnRTdHlsZSI6bnVsbH0sIlBhcmVudFN0eWxlIjpudWxsfSwiVGl0bGVTdHlsZSI6eyIkaWQiOiI1MDg2IiwiRm9udFNldHRpbmdzIjp7IiRpZCI6IjUwODciLCJGb250U2l6ZSI6MTEsIkZvbnROYW1lIjoiQ2FsaWJyaSIsIklzQm9sZCI6ZmFsc2UsIklzSXRhbGljIjpmYWxzZSwiSXNVbmRlcmxpbmVkIjpmYWxzZSwiUGFyZW50U3R5bGUiOm51bGx9LCJBdXRvU2l6ZSI6MCwiRm9yZWdyb3VuZCI6eyIkaWQiOiI1MDg4IiwiQ29sb3IiOnsiJGlkIjoiNTA4OS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1MDkwIiwiVG9wIjowLjAsIkxlZnQiOjAuMCwiUmlnaHQiOjAuMCwiQm90dG9tIjowLjB9LCJQYWRkaW5nIjp7IiRpZCI6IjUwOTEiLCJUb3AiOjAuMCwiTGVmdCI6MC4wLCJSaWdodCI6MC4wLCJCb3R0b20iOjAuMH0sIkJhY2tncm91bmQiOnsiJGlkIjoiNTA5MiIsIkNvbG9yIjp7IiRpZCI6IjUwOTMiLCJBIjoyNTUsIlIiOjAsIkciOjAsIkIiOjB9fSwiSXNWaXNpYmxlIjp0cnVlLCJXaWR0aCI6MC4wLCJIZWlnaHQiOjAuMCwiQm9yZGVyU3R5bGUiOnsiJGlkIjoiNTA5NCIsIkxpbmVDb2xvciI6bnVsbCwiTGluZVdlaWdodCI6MC4wLCJMaW5lVHlwZSI6MCwiUGFyZW50U3R5bGUiOm51bGx9LCJQYXJlbnRTdHlsZSI6bnVsbH0sIkRhdGVTdHlsZSI6eyIkaWQiOiI1MDk1IiwiRm9udFNldHRpbmdzIjp7IiRpZCI6IjUwOTYiLCJGb250U2l6ZSI6MTAsIkZvbnROYW1lIjoiQ2FsaWJyaSIsIklzQm9sZCI6ZmFsc2UsIklzSXRhbGljIjpmYWxzZSwiSXNVbmRlcmxpbmVkIjpmYWxzZSwiUGFyZW50U3R5bGUiOm51bGx9LCJBdXRvU2l6ZSI6MCwiRm9yZWdyb3VuZCI6eyIkaWQiOiI1MDk3IiwiQ29sb3IiOnsiJGlkIjoiNTA5OCIsIkEiOjI1NSwiUiI6MTQsIkciOjQwLCJCIjo2NX19LCJNYXhXaWR0aCI6MjAwLjAsIk1heEhlaWdodCI6IkluZmluaXR5IiwiU21hcnRGb3JlZ3JvdW5kSXNBY3RpdmUiOmZhbHNlLCJIb3Jpem9udGFsQWxpZ25tZW50IjoyLCJWZXJ0aWNhbEFsaWdubWVudCI6MSwiU21hcnRGb3JlZ3JvdW5kIjpudWxsLCJCYWNrZ3JvdW5kRmlsbFR5cGUiOjAsIk1hcmdpbiI6eyIkaWQiOiI1MDk5IiwiVG9wIjowLjAsIkxlZnQiOjAuMCwiUmlnaHQiOjAuMCwiQm90dG9tIjowLjB9LCJQYWRkaW5nIjp7IiRpZCI6IjUxMDAiLCJUb3AiOjAuMCwiTGVmdCI6MC4wLCJSaWdodCI6MC4wLCJCb3R0b20iOjAuMH0sIkJhY2tncm91bmQiOnsiJGlkIjoiNTEwMSIsIkNvbG9yIjp7IiRpZCI6IjUxMDIiLCJBIjoyNTUsIlIiOjE0LCJHIjo0MCwiQiI6NjV9fSwiSXNWaXNpYmxlIjp0cnVlLCJXaWR0aCI6MC4wLCJIZWlnaHQiOjAuMCwiQm9yZGVyU3R5bGUiOnsiJGlkIjoiNTEwMyIsIkxpbmVDb2xvciI6bnVsbCwiTGluZVdlaWdodCI6MC4wLCJMaW5lVHlwZSI6MCwiUGFyZW50U3R5bGUiOm51bGx9LCJQYXJlbnRTdHlsZSI6bnVsbH0sIkRhdGVGb3JtYXQiOnsiJGlkIjoiNTEwNC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1MTA1IiwiRm9ybWF0IjowLCJJc1Zpc2libGUiOmZhbHNlLCJMYXN0S25vd25WaXNpYmlsaXR5U3RhdGUiOmZhbHNlfSwiSXNWaXNpYmxlIjp0cnVlLCJWYXJpYW5jZVN0eWxlIjp7IiRpZCI6IjUxMDYiLCJUZXh0U3R5bGUiOnsiJGlkIjoiNTEwNyIsIkZvbnRTZXR0aW5ncyI6eyIkaWQiOiI1MTA4IiwiRm9udFNpemUiOjExLCJGb250TmFtZSI6IkNhbGlicmkiLCJJc0JvbGQiOmZhbHNlLCJJc0l0YWxpYyI6ZmFsc2UsIklzVW5kZXJsaW5lZCI6ZmFsc2UsIlBhcmVudFN0eWxlIjpudWxsfSwiQXV0b1NpemUiOjAsIkZvcmVncm91bmQiOnsiJGlkIjoiNTEwOSIsIkNvbG9yIjp7IiRpZCI6IjUxMTA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NTExMSIsIlRvcCI6MC4wLCJMZWZ0IjowLjAsIlJpZ2h0IjowLjAsIkJvdHRvbSI6MC4wfSwiUGFkZGluZyI6eyIkaWQiOiI1MTEyIiwiVG9wIjowLjAsIkxlZnQiOjAuMCwiUmlnaHQiOjAuMCwiQm90dG9tIjowLjB9LCJCYWNrZ3JvdW5kIjp7IiRpZCI6IjUxMTMiLCJDb2xvciI6eyIkaWQiOiI1MTE0IiwiQSI6MCwiUiI6MCwiRyI6MCwiQiI6MH19LCJJc1Zpc2libGUiOnRydWUsIldpZHRoIjowLjAsIkhlaWdodCI6MC4wLCJCb3JkZXJTdHlsZSI6eyIkaWQiOiI1MTE1IiwiTGluZUNvbG9yIjpudWxsLCJMaW5lV2VpZ2h0IjowLjAsIkxpbmVUeXBlIjowLCJQYXJlbnRTdHlsZSI6bnVsbH0sIlBhcmVudFN0eWxlIjpudWxsfSwiUGFyZW50U3R5bGUiOm51bGx9LCJQYXJlbnRTdHlsZSI6bnVsbCwiX2V4cGxpY2l0bHlTZXQiOnsiJGlkIjoiNTExNiIsIlNoYXBlU3R5bGUiOmZhbHNlLCJUaXRsZVN0eWxlIjpmYWxzZSwiRGF0ZVN0eWxlIjpmYWxzZSwiVmFyaWFuY2VTdHlsZSI6ZmFsc2UsIkhvcml6b250YWxDb25uZWN0b3JTdHlsZSI6ZmFsc2UsIlZlcnRpY2FsQ29ubmVjdG9yU3R5bGUiOmZhbHNlLCJQZXJjZW50YWdlQ29tcGxldGVTaGFwZU9wYWNpdHkiOmZhbHNlLCJTaGFwZSI6ZmFsc2UsIlNoYXBlVGhpY2tuZXNzIjpmYWxzZSwiRHVyYXRpb25Gb3JtYXQiOmZhbHNlLCJJbmNsdWRlTm9uV29ya2luZ0RheXNJbkR1cmF0aW9uIjpmYWxzZSwiTWFyZ2luIjpmYWxzZSwiU3RhcnREYXRlUG9zaXRpb24iOmZhbHNlLCJFbmREYXRlUG9zaXRpb24iOmZhbHNlLCJUaXRsZVBvc2l0aW9uIjpmYWxzZSwiRHVyYXRpb25Qb3NpdGlvbiI6ZmFsc2UsIlBlcmNlbnRhZ2VDb21wbGV0ZWRQb3NpdGlvbiI6ZmFsc2UsIlZhcmlhbmNlUG9zaXRpb24iOmZhbHNlLCJTcGFjaW5nIjpmYWxzZSwiSXNCZWxvd1RpbWViYW5kIjpmYWxzZSwiRGF0ZUZvcm1hdCI6ZmFsc2UsIldlZWtOdW1iZXJpbmciOmZhbHNlLCJJc1Zpc2libGUiOmZhbHNlfX0sIkRlZmF1bHRTd2ltbGFuZU1vdFN0eWxlIjp7IiRpZCI6IjUxMTciLCJTaGFwZSI6MSwiQ29ubmVjdG9yTWFyZ2luIjp7IiRpZCI6IjUxMTgiLCJUb3AiOjAuMCwiTGVmdCI6Mi4wLCJSaWdodCI6Mi4wLCJCb3R0b20iOjAuMH0sIkNvbm5lY3RvclN0eWxlIjp7IiRpZCI6IjUxMTkiLCJMaW5lQ29sb3IiOnsiJGlkIjoiNTEyMCIsIiR0eXBlIjoiTkxSRS5Db21tb24uRG9tLlNvbGlkQ29sb3JCcnVzaCwgTkxSRS5Db21tb24iLCJDb2xvciI6eyIkaWQiOiI1MTIxIiwiQSI6MTI3LCJSIjoxMSwiRyI6MTE4LCJCIjoxNTl9fSwiTGluZVdlaWdodCI6MS4wLCJMaW5lVHlwZSI6MCwiUGFyZW50U3R5bGUiOm51bGx9LCJJc0JlbG93VGltZWJhbmQiOmZhbHNlLCJQb3NpdGlvbk9uVGFzayI6MSwiSGlkZURhdGUiOmZhbHNlLCJTaGFwZVNpemUiOjAsIlNwYWNpbmciOjAuMCwiUGFkZGluZyI6eyIkaWQiOiI1MTIyIiwiVG9wIjo1LjAsIkxlZnQiOjMuMCwiUmlnaHQiOjAuMCwiQm90dG9tIjoyLjB9LCJTaGFwZVN0eWxlIjp7IiRpZCI6IjUxMjMiLCJNYXJnaW4iOnsiJGlkIjoiNTEyNCIsIlRvcCI6MC4wLCJMZWZ0IjowLjAsIlJpZ2h0IjowLjAsIkJvdHRvbSI6MC4wfSwiUGFkZGluZyI6eyIkaWQiOiI1MTI1IiwiVG9wIjowLjAsIkxlZnQiOjAuMCwiUmlnaHQiOjAuMCwiQm90dG9tIjowLjB9LCJCYWNrZ3JvdW5kIjp7IiRpZCI6IjUxMjYiLCJDb2xvciI6eyIkaWQiOiI1MTI3IiwiQSI6MjU1LCJSIjoxMSwiRyI6MTE4LCJCIjoxNTl9fSwiSXNWaXNpYmxlIjp0cnVlLCJXaWR0aCI6MTIuMCwiSGVpZ2h0IjoxNC4wLCJCb3JkZXJTdHlsZSI6eyIkaWQiOiI1MTI4IiwiTGluZUNvbG9yIjp7IiRpZCI6IjUxMjkiLCIkdHlwZSI6Ik5MUkUuQ29tbW9uLkRvbS5Tb2xpZENvbG9yQnJ1c2gsIE5MUkUuQ29tbW9uIiwiQ29sb3IiOnsiJGlkIjoiNTEzMCIsIkEiOjI1NSwiUiI6MjU1LCJHIjowLCJCIjowfX0sIkxpbmVXZWlnaHQiOjAuMCwiTGluZVR5cGUiOjAsIlBhcmVudFN0eWxlIjpudWxsfSwiUGFyZW50U3R5bGUiOm51bGx9LCJUaXRsZVN0eWxlIjp7IiRpZCI6IjUxMzEiLCJGb250U2V0dGluZ3MiOnsiJGlkIjoiNTEzMiIsIkZvbnRTaXplIjoxMSwiRm9udE5hbWUiOiJDYWxpYnJpIiwiSXNCb2xkIjpmYWxzZSwiSXNJdGFsaWMiOmZhbHNlLCJJc1VuZGVybGluZWQiOmZhbHNlLCJQYXJlbnRTdHlsZSI6bnVsbH0sIkF1dG9TaXplIjowLCJGb3JlZ3JvdW5kIjp7IiRpZCI6IjUxMzMiLCJDb2xvciI6eyIkaWQiOiI1MTM0IiwiQSI6MjU1LCJSIjowLCJHIjowLCJCIjowfX0sIk1heFdpZHRoIjoyMDAuMCwiTWF4SGVpZ2h0IjoiSW5maW5pdHkiLCJTbWFydEZvcmVncm91bmRJc0FjdGl2ZSI6ZmFsc2UsIkhvcml6b250YWxBbGlnbm1lbnQiOjEsIlZlcnRpY2FsQWxpZ25tZW50IjoxLCJTbWFydEZvcmVncm91bmQiOm51bGwsIkJhY2tncm91bmRGaWxsVHlwZSI6MCwiTWFyZ2luIjp7IiRpZCI6IjUxMzUiLCJUb3AiOjAuMCwiTGVmdCI6MC4wLCJSaWdodCI6MC4wLCJCb3R0b20iOjAuMH0sIlBhZGRpbmciOnsiJGlkIjoiNTEzNiIsIlRvcCI6MC4wLCJMZWZ0IjowLjAsIlJpZ2h0IjowLjAsIkJvdHRvbSI6MC4wfSwiQmFja2dyb3VuZCI6eyIkaWQiOiI1MTM3IiwiQ29sb3IiOnsiJGlkIjoiNTEzOCIsIkEiOjI1NSwiUiI6MCwiRyI6MCwiQiI6MH19LCJJc1Zpc2libGUiOnRydWUsIldpZHRoIjowLjAsIkhlaWdodCI6MC4wLCJCb3JkZXJTdHlsZSI6eyIkaWQiOiI1MTM5IiwiTGluZUNvbG9yIjpudWxsLCJMaW5lV2VpZ2h0IjowLjAsIkxpbmVUeXBlIjowLCJQYXJlbnRTdHlsZSI6bnVsbH0sIlBhcmVudFN0eWxlIjpudWxsfSwiRGF0ZVN0eWxlIjp7IiRpZCI6IjUxNDAiLCJGb250U2V0dGluZ3MiOnsiJGlkIjoiNTE0MSIsIkZvbnRTaXplIjoxMCwiRm9udE5hbWUiOiJDYWxpYnJpIiwiSXNCb2xkIjpmYWxzZSwiSXNJdGFsaWMiOmZhbHNlLCJJc1VuZGVybGluZWQiOmZhbHNlLCJQYXJlbnRTdHlsZSI6bnVsbH0sIkF1dG9TaXplIjowLCJGb3JlZ3JvdW5kIjp7IiRpZCI6IjUxNDIiLCJDb2xvciI6eyIkaWQiOiI1MTQzIiwiQSI6MjU1LCJSIjoxNCwiRyI6NDAsIkIiOjY1fX0sIk1heFdpZHRoIjoyMDAuMCwiTWF4SGVpZ2h0IjoiSW5maW5pdHkiLCJTbWFydEZvcmVncm91bmRJc0FjdGl2ZSI6ZmFsc2UsIkhvcml6b250YWxBbGlnbm1lbnQiOjEsIlZlcnRpY2FsQWxpZ25tZW50IjoxLCJTbWFydEZvcmVncm91bmQiOm51bGwsIkJhY2tncm91bmRGaWxsVHlwZSI6MCwiTWFyZ2luIjp7IiRpZCI6IjUxNDQiLCJUb3AiOjAuMCwiTGVmdCI6MC4wLCJSaWdodCI6MC4wLCJCb3R0b20iOjAuMH0sIlBhZGRpbmciOnsiJGlkIjoiNTE0NSIsIlRvcCI6MC4wLCJMZWZ0IjowLjAsIlJpZ2h0IjowLjAsIkJvdHRvbSI6MC4wfSwiQmFja2dyb3VuZCI6eyIkaWQiOiI1MTQ2IiwiQ29sb3IiOnsiJGlkIjoiNTE0NyIsIkEiOjI1NSwiUiI6MTQsIkciOjQwLCJCIjo2NX19LCJJc1Zpc2libGUiOnRydWUsIldpZHRoIjowLjAsIkhlaWdodCI6MC4wLCJCb3JkZXJTdHlsZSI6eyIkaWQiOiI1MTQ4IiwiTGluZUNvbG9yIjpudWxsLCJMaW5lV2VpZ2h0IjowLjAsIkxpbmVUeXBlIjowLCJQYXJlbnRTdHlsZSI6bnVsbH0sIlBhcmVudFN0eWxlIjpudWxsfSwiRGF0ZUZvcm1hdCI6eyIkaWQiOiI1MTQ5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UxNTAiLCJGb3JtYXQiOjAsIklzVmlzaWJsZSI6ZmFsc2UsIkxhc3RLbm93blZpc2liaWxpdHlTdGF0ZSI6ZmFsc2V9LCJJc1Zpc2libGUiOmZhbHNlLCJWYXJpYW5jZVN0eWxlIjp7IiRpZCI6IjUxNTEiLCJUZXh0U3R5bGUiOnsiJGlkIjoiNTE1MiIsIkZvbnRTZXR0aW5ncyI6eyIkaWQiOiI1MTUzIiwiRm9udFNpemUiOjExLCJGb250TmFtZSI6IkNhbGlicmkiLCJJc0JvbGQiOmZhbHNlLCJJc0l0YWxpYyI6ZmFsc2UsIklzVW5kZXJsaW5lZCI6ZmFsc2UsIlBhcmVudFN0eWxlIjpudWxsfSwiQXV0b1NpemUiOjAsIkZvcmVncm91bmQiOnsiJGlkIjoiNTE1NCIsIkNvbG9yIjp7IiRpZCI6IjUxNTU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NTE1NiIsIlRvcCI6MC4wLCJMZWZ0IjowLjAsIlJpZ2h0IjowLjAsIkJvdHRvbSI6MC4wfSwiUGFkZGluZyI6eyIkaWQiOiI1MTU3IiwiVG9wIjowLjAsIkxlZnQiOjAuMCwiUmlnaHQiOjAuMCwiQm90dG9tIjowLjB9LCJCYWNrZ3JvdW5kIjp7IiRpZCI6IjUxNTgiLCJDb2xvciI6eyIkaWQiOiI1MTU5IiwiQSI6MCwiUiI6MCwiRyI6MCwiQiI6MH19LCJJc1Zpc2libGUiOmZhbHNlLCJXaWR0aCI6MC4wLCJIZWlnaHQiOjAuMCwiQm9yZGVyU3R5bGUiOnsiJGlkIjoiNTE2MCIsIkxpbmVDb2xvciI6bnVsbCwiTGluZVdlaWdodCI6MC4wLCJMaW5lVHlwZSI6MCwiUGFyZW50U3R5bGUiOm51bGx9LCJQYXJlbnRTdHlsZSI6bnVsbH0sIlBhcmVudFN0eWxlIjpudWxsfSwiUGFyZW50U3R5bGUiOm51bGx9LCJEZWZhdWx0U3dpbWxhbmVNaWxlc3RvbmVTdHlsZSI6eyIkaWQiOiI1MTYxIiwiVGl0bGVQb3NpdGlvbiI6IkxlZnQiLCJEYXRlUG9zaXRpb24iOiJSaWdodCIsIlZhcmlhbmNlUG9zaXRpb24iOiJSaWdodCIsIlNoYXBlVHlwZSI6MSwiU2hhcGVTaXplIjowLCJTcGFjaW5nIjo1LCJTaGFwZVN0eWxlIjp7IiRpZCI6IjUxNjIiLCJNYXJnaW4iOnsiJGlkIjoiNTE2MyIsIlRvcCI6MC4wLCJMZWZ0IjowLjAsIlJpZ2h0IjowLjAsIkJvdHRvbSI6MC4wfSwiUGFkZGluZyI6eyIkaWQiOiI1MTY0IiwiVG9wIjowLjAsIkxlZnQiOjAuMCwiUmlnaHQiOjAuMCwiQm90dG9tIjowLjB9LCJCYWNrZ3JvdW5kIjp7IiRpZCI6IjUxNjUiLCJDb2xvciI6eyIkaWQiOiI1MTY2IiwiQSI6MjU1LCJSIjoxNSwiRyI6MTU4LCJCIjoyMTN9fSwiSXNWaXNpYmxlIjp0cnVlLCJXaWR0aCI6MTIuMCwiSGVpZ2h0IjoxNC4wLCJCb3JkZXJTdHlsZSI6eyIkaWQiOiI1MTY3IiwiTGluZUNvbG9yIjp7IiRpZCI6IjUxNjgiLCIkdHlwZSI6Ik5MUkUuQ29tbW9uLkRvbS5Tb2xpZENvbG9yQnJ1c2gsIE5MUkUuQ29tbW9uIiwiQ29sb3IiOnsiJGlkIjoiNTE2OSIsIkEiOjI1NSwiUiI6MjM0LCJHIjoyMiwiQiI6MzB9fSwiTGluZVdlaWdodCI6MC4wLCJMaW5lVHlwZSI6MCwiUGFyZW50U3R5bGUiOm51bGx9LCJQYXJlbnRTdHlsZSI6bnVsbH0sIlRpdGxlU3R5bGUiOnsiJGlkIjoiNTE3MCIsIkZvbnRTZXR0aW5ncyI6eyIkaWQiOiI1MTcxIiwiRm9udFNpemUiOjExLCJGb250TmFtZSI6IkNhbGlicmkiLCJJc0JvbGQiOmZhbHNlLCJJc0l0YWxpYyI6ZmFsc2UsIklzVW5kZXJsaW5lZCI6ZmFsc2UsIlBhcmVudFN0eWxlIjpudWxsfSwiQXV0b1NpemUiOjAsIkZvcmVncm91bmQiOnsiJGlkIjoiNTE3MiIsIkNvbG9yIjp7IiRpZCI6IjUxNzMiLCJBIjoyNTUsIlIiOjAsIkciOjAsIkIiOjB9fSwiTWF4V2lkdGgiOjIwMC4wLCJNYXhIZWlnaHQiOiJJbmZpbml0eSIsIlNtYXJ0Rm9yZWdyb3VuZElzQWN0aXZlIjpmYWxzZSwiSG9yaXpvbnRhbEFsaWdubWVudCI6MiwiVmVydGljYWxBbGlnbm1lbnQiOjEsIlNtYXJ0Rm9yZWdyb3VuZCI6bnVsbCwiQmFja2dyb3VuZEZpbGxUeXBlIjowLCJNYXJnaW4iOnsiJGlkIjoiNTE3NCIsIlRvcCI6MC4wLCJMZWZ0IjowLjAsIlJpZ2h0IjowLjAsIkJvdHRvbSI6MC4wfSwiUGFkZGluZyI6eyIkaWQiOiI1MTc1IiwiVG9wIjowLjAsIkxlZnQiOjAuMCwiUmlnaHQiOjAuMCwiQm90dG9tIjowLjB9LCJCYWNrZ3JvdW5kIjp7IiRpZCI6IjUxNzYiLCJDb2xvciI6eyIkaWQiOiI1MTc3IiwiQSI6MjU1LCJSIjowLCJHIjowLCJCIjowfX0sIklzVmlzaWJsZSI6dHJ1ZSwiV2lkdGgiOjAuMCwiSGVpZ2h0IjowLjAsIkJvcmRlclN0eWxlIjp7IiRpZCI6IjUxNzgiLCJMaW5lQ29sb3IiOm51bGwsIkxpbmVXZWlnaHQiOjAuMCwiTGluZVR5cGUiOjAsIlBhcmVudFN0eWxlIjpudWxsfSwiUGFyZW50U3R5bGUiOm51bGx9LCJEYXRlU3R5bGUiOnsiJGlkIjoiNTE3OSIsIkZvbnRTZXR0aW5ncyI6eyIkaWQiOiI1MTgwIiwiRm9udFNpemUiOjEwLCJGb250TmFtZSI6IkNhbGlicmkiLCJJc0JvbGQiOmZhbHNlLCJJc0l0YWxpYyI6ZmFsc2UsIklzVW5kZXJsaW5lZCI6ZmFsc2UsIlBhcmVudFN0eWxlIjpudWxsfSwiQXV0b1NpemUiOjAsIkZvcmVncm91bmQiOnsiJGlkIjoiNTE4MSIsIkNvbG9yIjp7IiRpZCI6IjUxODIiLCJBIjoyNTUsIlIiOjE0LCJHIjo0MCwiQiI6NjV9fSwiTWF4V2lkdGgiOjIwMC4wLCJNYXhIZWlnaHQiOiJJbmZpbml0eSIsIlNtYXJ0Rm9yZWdyb3VuZElzQWN0aXZlIjpmYWxzZSwiSG9yaXpvbnRhbEFsaWdubWVudCI6MCwiVmVydGljYWxBbGlnbm1lbnQiOjEsIlNtYXJ0Rm9yZWdyb3VuZCI6bnVsbCwiQmFja2dyb3VuZEZpbGxUeXBlIjowLCJNYXJnaW4iOnsiJGlkIjoiNTE4MyIsIlRvcCI6MC4wLCJMZWZ0IjowLjAsIlJpZ2h0IjowLjAsIkJvdHRvbSI6MC4wfSwiUGFkZGluZyI6eyIkaWQiOiI1MTg0IiwiVG9wIjowLjAsIkxlZnQiOjAuMCwiUmlnaHQiOjAuMCwiQm90dG9tIjowLjB9LCJCYWNrZ3JvdW5kIjp7IiRpZCI6IjUxODUiLCJDb2xvciI6eyIkaWQiOiI1MTg2IiwiQSI6MjU1LCJSIjoxNCwiRyI6NDAsIkIiOjY1fX0sIklzVmlzaWJsZSI6dHJ1ZSwiV2lkdGgiOjAuMCwiSGVpZ2h0IjowLjAsIkJvcmRlclN0eWxlIjp7IiRpZCI6IjUxODciLCJMaW5lQ29sb3IiOm51bGwsIkxpbmVXZWlnaHQiOjAuMCwiTGluZVR5cGUiOjAsIlBhcmVudFN0eWxlIjpudWxsfSwiUGFyZW50U3R5bGUiOm51bGx9LCJEYXRlRm9ybWF0Ijp7IiRpZCI6IjUxODg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NTE4OSIsIkZvcm1hdCI6MCwiSXNWaXNpYmxlIjpmYWxzZSwiTGFzdEtub3duVmlzaWJpbGl0eVN0YXRlIjpmYWxzZX0sIklzVmlzaWJsZSI6dHJ1ZSwiVmFyaWFuY2VTdHlsZSI6eyIkaWQiOiI1MTkwIiwiVGV4dFN0eWxlIjp7IiRpZCI6IjUxOTEiLCJGb250U2V0dGluZ3MiOnsiJGlkIjoiNTE5MiIsIkZvbnRTaXplIjoxMSwiRm9udE5hbWUiOiJDYWxpYnJpIiwiSXNCb2xkIjpmYWxzZSwiSXNJdGFsaWMiOmZhbHNlLCJJc1VuZGVybGluZWQiOmZhbHNlLCJQYXJlbnRTdHlsZSI6bnVsbH0sIkF1dG9TaXplIjowLCJGb3JlZ3JvdW5kIjp7IiRpZCI6IjUxOTMiLCJDb2xvciI6eyIkaWQiOiI1MTk0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UxOTUiLCJUb3AiOjAuMCwiTGVmdCI6MC4wLCJSaWdodCI6MC4wLCJCb3R0b20iOjAuMH0sIlBhZGRpbmciOnsiJGlkIjoiNTE5NiIsIlRvcCI6MC4wLCJMZWZ0IjowLjAsIlJpZ2h0IjowLjAsIkJvdHRvbSI6MC4wfSwiQmFja2dyb3VuZCI6eyIkaWQiOiI1MTk3IiwiQ29sb3IiOnsiJGlkIjoiNTE5OCIsIkEiOjAsIlIiOjAsIkciOjAsIkIiOjB9fSwiSXNWaXNpYmxlIjp0cnVlLCJXaWR0aCI6MC4wLCJIZWlnaHQiOjAuMCwiQm9yZGVyU3R5bGUiOnsiJGlkIjoiNTE5OSIsIkxpbmVDb2xvciI6bnVsbCwiTGluZVdlaWdodCI6MC4wLCJMaW5lVHlwZSI6MCwiUGFyZW50U3R5bGUiOm51bGx9LCJQYXJlbnRTdHlsZSI6bnVsbH0sIlBhcmVudFN0eWxlIjpudWxsfSwiUGFyZW50U3R5bGUiOm51bGx9LCJEZWZhdWx0U3dpbWxhbmVBY3Rpdml0eVN0eWxlIjp7IiRpZCI6IjUyMDAiLCJIZWFkZXJTdHlsZSI6eyIkaWQiOiI1MjAxIiwiVGV4dFN0eWxlIjp7IiRpZCI6IjUyMDIiLCJGb250U2V0dGluZ3MiOnsiJGlkIjoiNTIwMyIsIkZvbnRTaXplIjoxMSwiRm9udE5hbWUiOiJDYWxpYnJpIiwiSXNCb2xkIjpmYWxzZSwiSXNJdGFsaWMiOmZhbHNlLCJJc1VuZGVybGluZWQiOmZhbHNlLCJQYXJlbnRTdHlsZSI6bnVsbH0sIkF1dG9TaXplIjoyLCJGb3JlZ3JvdW5kIjp7IiRpZCI6IjUyMDQiLCJDb2xvciI6eyIkaWQiOiI1MjA1IiwiQSI6MjU1LCJSIjowLCJHIjowLCJCIjowfX0sIk1heFdpZHRoIjoiSW5maW5pdHkiLCJNYXhIZWlnaHQiOiJJbmZpbml0eSIsIlNtYXJ0Rm9yZWdyb3VuZElzQWN0aXZlIjpmYWxzZSwiSG9yaXpvbnRhbEFsaWdubWVudCI6MCwiVmVydGljYWxBbGlnbm1lbnQiOjAsIlNtYXJ0Rm9yZWdyb3VuZCI6bnVsbCwiQmFja2dyb3VuZEZpbGxUeXBlIjowLCJNYXJnaW4iOnsiJGlkIjoiNTIwNiIsIlRvcCI6MC4wLCJMZWZ0IjowLjAsIlJpZ2h0IjowLjAsIkJvdHRvbSI6MC4wfSwiUGFkZGluZyI6eyIkaWQiOiI1MjA3IiwiVG9wIjowLjAsIkxlZnQiOjAuMCwiUmlnaHQiOjAuMCwiQm90dG9tIjowLjB9LCJCYWNrZ3JvdW5kIjp7IiRpZCI6IjUyMDgiLCJDb2xvciI6eyIkaWQiOiI1MjA5IiwiQSI6MjU1LCJSIjowLCJHIjowLCJCIjowfX0sIklzVmlzaWJsZSI6dHJ1ZSwiV2lkdGgiOjAuMCwiSGVpZ2h0IjowLjAsIkJvcmRlclN0eWxlIjpudWxsLCJQYXJlbnRTdHlsZSI6bnVsbH0sIlJlY3RhbmdsZVN0eWxlIjp7IiRpZCI6IjUyMTAiLCJNYXJnaW4iOnsiJGlkIjoiNTIxMSIsIlRvcCI6MC4wLCJMZWZ0IjowLjAsIlJpZ2h0IjowLjAsIkJvdHRvbSI6MC4wfSwiUGFkZGluZyI6eyIkaWQiOiI1MjEyIiwiVG9wIjowLjAsIkxlZnQiOjAuMCwiUmlnaHQiOjAuMCwiQm90dG9tIjowLjB9LCJCYWNrZ3JvdW5kIjp7IiRpZCI6IjUyMTMiLCJDb2xvciI6eyIkaWQiOiI1MjE0IiwiQSI6MTI3LCJSIjoxNSwiRyI6MTU4LCJCIjoyMTN9fSwiSXNWaXNpYmxlIjp0cnVlLCJXaWR0aCI6MC4wLCJIZWlnaHQiOjAuMCwiQm9yZGVyU3R5bGUiOnsiJGlkIjoiNTIxNSIsIkxpbmVDb2xvciI6eyIkaWQiOiI1MjE2IiwiJHR5cGUiOiJOTFJFLkNvbW1vbi5Eb20uU29saWRDb2xvckJydXNoLCBOTFJFLkNvbW1vbiIsIkNvbG9yIjp7IiRpZCI6IjUyMTciLCJBIjoyNTUsIlIiOjI1NSwiRyI6MCwiQiI6MH19LCJMaW5lV2VpZ2h0IjowLjAsIkxpbmVUeXBlIjowLCJQYXJlbnRTdHlsZSI6bnVsbH0sIlBhcmVudFN0eWxlIjpudWxsfSwiTWFyZ2luIjp7IiRpZCI6IjUyMTgiLCJUb3AiOjAuMCwiTGVmdCI6MC4wLCJSaWdodCI6MC4wLCJCb3R0b20iOjAuMH0sIlBhZGRpbmciOnsiJGlkIjoiNTIxOSIsIlRvcCI6MC4wLCJMZWZ0IjowLjAsIlJpZ2h0IjowLjAsIkJvdHRvbSI6MC4wfSwiQmFja2dyb3VuZCI6bnVsbCwiSXNWaXNpYmxlIjp0cnVlLCJXaWR0aCI6MC4wLCJIZWlnaHQiOjAuMCwiQm9yZGVyU3R5bGUiOm51bGwsIlBhcmVudFN0eWxlIjpudWxsfSwiQmFja2dyb3VuZFN0eWxlIjp7IiRpZCI6IjUyMjAiLCJNYXJnaW4iOnsiJGlkIjoiNTIyMSIsIlRvcCI6MC4wLCJMZWZ0IjowLjAsIlJpZ2h0IjowLjAsIkJvdHRvbSI6MC4wfSwiUGFkZGluZyI6eyIkaWQiOiI1MjIyIiwiVG9wIjowLjAsIkxlZnQiOjAuMCwiUmlnaHQiOjAuMCwiQm90dG9tIjowLjB9LCJCYWNrZ3JvdW5kIjp7IiRpZCI6IjUyMjMiLCJDb2xvciI6eyIkaWQiOiI1MjI0IiwiQSI6NTEsIlIiOjIwMCwiRyI6MjAwLCJCIjoyMDB9fSwiSXNWaXNpYmxlIjp0cnVlLCJXaWR0aCI6MC4wLCJIZWlnaHQiOjAuMCwiQm9yZGVyU3R5bGUiOnsiJGlkIjoiNTIyNSIsIkxpbmVDb2xvciI6eyIkaWQiOiI1MjI2IiwiJHR5cGUiOiJOTFJFLkNvbW1vbi5Eb20uU29saWRDb2xvckJydXNoLCBOTFJFLkNvbW1vbiIsIkNvbG9yIjp7IiRpZCI6IjUyMjciLCJBIjoyNTUsIlIiOjIzNCwiRyI6MjIsIkIiOjMwfX0sIkxpbmVXZWlnaHQiOjAuMCwiTGluZVR5cGUiOjAsIlBhcmVudFN0eWxlIjpudWxsfSwiUGFyZW50U3R5bGUiOm51bGx9LCJNYXJnaW4iOnsiJGlkIjoiNTIyOCIsIlRvcCI6MC4wLCJMZWZ0IjowLjAsIlJpZ2h0IjowLjAsIkJvdHRvbSI6MC4wfSwiUGFkZGluZyI6eyIkaWQiOiI1MjI5IiwiVG9wIjowLjAsIkxlZnQiOjAuMCwiUmlnaHQiOjAuMCwiQm90dG9tIjowLjB9LCJJc1Zpc2libGUiOnRydWUsIldpZHRoIjowLjAsIkhlaWdodCI6MC4wLCJCb3JkZXJTdHlsZSI6eyIkaWQiOiI1MjMwIiwiTGluZUNvbG9yIjpudWxsLCJMaW5lV2VpZ2h0IjowLjAsIkxpbmVUeXBlIjowLCJQYXJlbnRTdHlsZSI6bnVsbH0sIlBhcmVudFN0eWxlIjpudWxsfSwiTWFyZ2luIjp7IiRpZCI6IjUyMzEiLCJUb3AiOjAuMCwiTGVmdCI6MC4wLCJSaWdodCI6MC4wLCJCb3R0b20iOjAuMH0sIlBhZGRpbmciOnsiJGlkIjoiNTIzMiIsIlRvcCI6MC4wLCJMZWZ0IjowLjAsIlJpZ2h0IjowLjAsIkJvdHRvbSI6MC4wfSwiSXNWaXNpYmxlIjpmYWxzZSwiV2lkdGgiOjAuMCwiSGVpZ2h0IjowLjAsIkJvcmRlclN0eWxlIjp7IiRpZCI6IjUyMzMiLCJMaW5lQ29sb3IiOm51bGwsIkxpbmVXZWlnaHQiOjAuMCwiTGluZVR5cGUiOjAsIlBhcmVudFN0eWxlIjpudWxsfSwiUGFyZW50U3R5bGUiOm51bGx9fSx7IiRpZCI6IjUyMzQiLCJfYWN0aXZpdGllcyI6W3siJGlkIjoiNTIzNSIsIl9yb3dzIjpbeyIkaWQiOiI1MjM2IiwiX3Rhc2tzIjpbeyIkaWQiOiI1MjM3IiwiX2F0dGFjaGVkTWlsZXN0b25lcyI6W10sIlRhc2tEZWZpbml0aW9uIjp7IiRpZCI6IjUyMzgiLCJHcm91cE5hbWUiOm51bGwsIlN0YXJ0RGF0ZSI6IjIwMjUtMDYtMTBUMDA6MDA6MDBaIiwiRW5kRGF0ZSI6IjIwMjUtMTAtMTRUMjM6NTk6MDBaIiwiUGVyY2VudGFnZUNvbXBsZXRlIjpudWxsLCJTdHlsZSI6eyIkaWQiOiI1MjM5IiwiU2hhcGUiOjQsIlNoYXBlVGhpY2tuZXNzIjowLCJEdXJhdGlvbkZvcm1hdCI6MCwiSW5jbHVkZU5vbldvcmtpbmdEYXlzSW5EdXJhdGlvbiI6ZmFsc2UsIlBlcmNlbnRhZ2VDb21wbGV0ZVN0eWxlIjp7IiRpZCI6IjUyNDAiLCJGb250U2V0dGluZ3MiOnsiJGlkIjoiNTI0MSIsIkZvbnRTaXplIjoxMCwiRm9udE5hbWUiOiJDYWxpYnJpIiwiSXNCb2xkIjpmYWxzZSwiSXNJdGFsaWMiOmZhbHNlLCJJc1VuZGVybGluZWQiOmZhbHNlLCJQYXJlbnRTdHlsZSI6bnVsbH0sIkF1dG9TaXplIjowLCJGb3JlZ3JvdW5kIjp7IiRpZCI6IjUyNDIiLCJDb2xvciI6eyIkaWQiOiI1MjQzIiwiQSI6MjU1LCJSIjoyMzIsIkciOjIzMiwiQiI6MjMyfX0sIk1heFdpZHRoIjoyMDAuMCwiTWF4SGVpZ2h0IjoiSW5maW5pdHkiLCJTbWFydEZvcmVncm91bmRJc0FjdGl2ZSI6ZmFsc2UsIkhvcml6b250YWxBbGlnbm1lbnQiOjEsIlZlcnRpY2FsQWxpZ25tZW50IjoxLCJTbWFydEZvcmVncm91bmQiOm51bGwsIkJhY2tncm91bmRGaWxsVHlwZSI6MCwiTWFyZ2luIjp7IiRpZCI6IjUyNDQiLCJUb3AiOjAuMCwiTGVmdCI6MC4wLCJSaWdodCI6MC4wLCJCb3R0b20iOjAuMH0sIlBhZGRpbmciOnsiJGlkIjoiNTI0NSIsIlRvcCI6MC4wLCJMZWZ0IjowLjAsIlJpZ2h0IjowLjAsIkJvdHRvbSI6MC4wfSwiQmFja2dyb3VuZCI6eyIkaWQiOiI1MjQ2IiwiQ29sb3IiOnsiJGlkIjoiNTI0NyIsIkEiOjg5LCJSIjowLCJHIjowLCJCIjowfX0sIklzVmlzaWJsZSI6dHJ1ZSwiV2lkdGgiOjAuMCwiSGVpZ2h0IjowLjAsIkJvcmRlclN0eWxlIjp7IiRpZCI6IjUyNDgiLCJMaW5lQ29sb3IiOm51bGwsIkxpbmVXZWlnaHQiOjAuMCwiTGluZVR5cGUiOjAsIlBhcmVudFN0eWxlIjpudWxsfSwiUGFyZW50U3R5bGUiOm51bGx9LCJEdXJhdGlvblN0eWxlIjp7IiRpZCI6IjUyNDkiLCJGb250U2V0dGluZ3MiOnsiJGlkIjoiNTI1MCIsIkZvbnRTaXplIjoxMCwiRm9udE5hbWUiOiJDYWxpYnJpIiwiSXNCb2xkIjpmYWxzZSwiSXNJdGFsaWMiOmZhbHNlLCJJc1VuZGVybGluZWQiOmZhbHNlLCJQYXJlbnRTdHlsZSI6bnVsbH0sIkF1dG9TaXplIjowLCJGb3JlZ3JvdW5kIjp7IiRpZCI6IjUyNTEiLCJDb2xvciI6eyIkaWQiOiI1MjUyIiwiQSI6MjU1LCJSIjoyMzcsIkciOjEyNSwiQiI6NDl9fSwiTWF4V2lkdGgiOjIwMC4wLCJNYXhIZWlnaHQiOiJJbmZpbml0eSIsIlNtYXJ0Rm9yZWdyb3VuZElzQWN0aXZlIjpmYWxzZSwiSG9yaXpvbnRhbEFsaWdubWVudCI6MCwiVmVydGljYWxBbGlnbm1lbnQiOjEsIlNtYXJ0Rm9yZWdyb3VuZCI6bnVsbCwiQmFja2dyb3VuZEZpbGxUeXBlIjowLCJNYXJnaW4iOnsiJGlkIjoiNTI1MyIsIlRvcCI6MC4wLCJMZWZ0IjowLjAsIlJpZ2h0IjowLjAsIkJvdHRvbSI6MC4wfSwiUGFkZGluZyI6eyIkaWQiOiI1MjU0IiwiVG9wIjowLjAsIkxlZnQiOjAuMCwiUmlnaHQiOjAuMCwiQm90dG9tIjowLjB9LCJCYWNrZ3JvdW5kIjp7IiRpZCI6IjUyNTUiLCJDb2xvciI6eyIkaWQiOiI1MjU2IiwiQSI6MjU1LCJSIjoyMzcsIkciOjEyNSwiQiI6NDl9fSwiSXNWaXNpYmxlIjp0cnVlLCJXaWR0aCI6MC4wLCJIZWlnaHQiOjAuMCwiQm9yZGVyU3R5bGUiOnsiJGlkIjoiNTI1NyIsIkxpbmVDb2xvciI6bnVsbCwiTGluZVdlaWdodCI6MC4wLCJMaW5lVHlwZSI6MCwiUGFyZW50U3R5bGUiOm51bGx9LCJQYXJlbnRTdHlsZSI6bnVsbH0sIkhvcml6b250YWxDb25uZWN0b3JTdHlsZSI6eyIkaWQiOiI1MjU4IiwiTGluZUNvbG9yIjp7IiRpZCI6IjUyNTkiLCIkdHlwZSI6Ik5MUkUuQ29tbW9uLkRvbS5Tb2xpZENvbG9yQnJ1c2gsIE5MUkUuQ29tbW9uIiwiQ29sb3IiOnsiJGlkIjoiNTI2MCIsIkEiOjI1NSwiUiI6MCwiRyI6MCwiQiI6MH19LCJMaW5lV2VpZ2h0IjowLjAsIkxpbmVUeXBlIjowLCJQYXJlbnRTdHlsZSI6bnVsbH0sIlZlcnRpY2FsQ29ubmVjdG9yU3R5bGUiOnsiJGlkIjoiNTI2MSIsIkxpbmVDb2xvciI6eyIkaWQiOiI1MjYyIiwiJHR5cGUiOiJOTFJFLkNvbW1vbi5Eb20uU29saWRDb2xvckJydXNoLCBOTFJFLkNvbW1vbiIsIkNvbG9yIjp7IiRpZCI6IjUyNjMiLCJBIjoyNTUsIlIiOjAsIkciOjAsIkIiOjB9fSwiTGluZVdlaWdodCI6MC4wLCJMaW5lVHlwZSI6MCwiUGFyZW50U3R5bGUiOm51bGx9LCJNYXJnaW4iOm51bGwsIlN0YXJ0RGF0ZVBvc2l0aW9uIjozLCJFbmREYXRlUG9zaXRpb24iOjMsIkRhdGVJc1Zpc2libGUiOnRydWUsIlRpdGxlUG9zaXRpb24iOjQsIkR1cmF0aW9uUG9zaXRpb24iOjYsIlBlcmNlbnRhZ2VDb21wbGV0ZWRQb3NpdGlvbiI6MiwiVmFyaWFuY2VQb3NpdGlvbiI6NiwiU3BhY2luZyI6MywiSXNCZWxvd1RpbWViYW5kIjp0cnVlLCJQZXJjZW50YWdlQ29tcGxldGVTaGFwZU9wYWNpdHkiOjM1LCJCYXNlbGluZVN0eWxlIjp7IiRpZCI6IjUyNjQiLCJTaGFwZVN0eWxlIjp7IiRpZCI6IjUyNjUiLCJNYXJnaW4iOnsiJGlkIjoiNTI2NiIsIlRvcCI6MC4wLCJMZWZ0IjowLjAsIlJpZ2h0IjowLjAsIkJvdHRvbSI6MC4wfSwiUGFkZGluZyI6eyIkaWQiOiI1MjY3IiwiVG9wIjowLjAsIkxlZnQiOjAuMCwiUmlnaHQiOjAuMCwiQm90dG9tIjowLjB9LCJCYWNrZ3JvdW5kIjp7IiRpZCI6IjUyNjgiLCJDb2xvciI6eyIkaWQiOiI1MjY5IiwiQSI6MTUzLCJSIjowLCJHIjowLCJCIjowfX0sIklzVmlzaWJsZSI6dHJ1ZSwiV2lkdGgiOjAuMCwiSGVpZ2h0IjowLjAsIkJvcmRlclN0eWxlIjpudWxsLCJQYXJlbnRTdHlsZSI6bnVsbH0sIk1hcmdpbiI6eyIkaWQiOiI1MjcwIiwiVG9wIjowLjAsIkxlZnQiOjAuMCwiUmlnaHQiOjAuMCwiQm90dG9tIjowLjB9LCJQYWRkaW5nIjp7IiRpZCI6IjUyNzEiLCJUb3AiOjAuMCwiTGVmdCI6MC4wLCJSaWdodCI6MC4wLCJCb3R0b20iOjAuMH0sIkJhY2tncm91bmQiOm51bGwsIklzVmlzaWJsZSI6dHJ1ZSwiV2lkdGgiOjAuMCwiSGVpZ2h0IjowLjAsIkJvcmRlclN0eWxlIjpudWxsLCJQYXJlbnRTdHlsZSI6bnVsbH0sIlNoYXBlU3R5bGUiOnsiJGlkIjoiNTI3MiIsIk1hcmdpbiI6eyIkaWQiOiI1MjczIiwiVG9wIjowLjAsIkxlZnQiOjQuMCwiUmlnaHQiOjQuMCwiQm90dG9tIjowLjB9LCJQYWRkaW5nIjp7IiRpZCI6IjUyNzQiLCJUb3AiOjAuMCwiTGVmdCI6MC4wLCJSaWdodCI6MC4wLCJCb3R0b20iOjAuMH0sIkJhY2tncm91bmQiOnsiJGlkIjoiNTI3NSIsIkNvbG9yIjp7IiRpZCI6IjUyNzYiLCJBIjoyNTUsIlIiOjI1LCJHIjoxMDcsIkIiOjM2fX0sIklzVmlzaWJsZSI6dHJ1ZSwiV2lkdGgiOjAuMCwiSGVpZ2h0IjoxMC4wLCJCb3JkZXJTdHlsZSI6eyIkaWQiOiI1Mjc3IiwiTGluZUNvbG9yIjp7IiRpZCI6IjUyNzgiLCIkdHlwZSI6Ik5MUkUuQ29tbW9uLkRvbS5Tb2xpZENvbG9yQnJ1c2gsIE5MUkUuQ29tbW9uIiwiQ29sb3IiOnsiJGlkIjoiNTI3OSIsIkEiOjI1NSwiUiI6MjM0LCJHIjoyMiwiQiI6MzB9fSwiTGluZVdlaWdodCI6MC4wLCJMaW5lVHlwZSI6MCwiUGFyZW50U3R5bGUiOm51bGx9LCJQYXJlbnRTdHlsZSI6bnVsbH0sIlRpdGxlU3R5bGUiOnsiJGlkIjoiNTI4MCIsIkZvbnRTZXR0aW5ncyI6eyIkaWQiOiI1MjgxIiwiRm9udFNpemUiOjExLCJGb250TmFtZSI6IkNhbGlicmkiLCJJc0JvbGQiOmZhbHNlLCJJc0l0YWxpYyI6ZmFsc2UsIklzVW5kZXJsaW5lZCI6ZmFsc2UsIlBhcmVudFN0eWxlIjpudWxsfSwiQXV0b1NpemUiOjAsIkZvcmVncm91bmQiOnsiJGlkIjoiNTI4MiIsIkNvbG9yIjp7IiRpZCI6IjUyODMiLCJBIjoyNTUsIlIiOjAsIkciOjAsIkIiOjB9fSwiTWF4V2lkdGgiOjcyMC4wLCJNYXhIZWlnaHQiOiJJbmZpbml0eSIsIlNtYXJ0Rm9yZWdyb3VuZElzQWN0aXZlIjpmYWxzZSwiSG9yaXpvbnRhbEFsaWdubWVudCI6MCwiVmVydGljYWxBbGlnbm1lbnQiOjEsIlNtYXJ0Rm9yZWdyb3VuZCI6bnVsbCwiQmFja2dyb3VuZEZpbGxUeXBlIjowLCJNYXJnaW4iOnsiJGlkIjoiNTI4NCIsIlRvcCI6MC4wLCJMZWZ0IjowLjAsIlJpZ2h0IjowLjAsIkJvdHRvbSI6MC4wfSwiUGFkZGluZyI6eyIkaWQiOiI1Mjg1IiwiVG9wIjowLjAsIkxlZnQiOjAuMCwiUmlnaHQiOjAuMCwiQm90dG9tIjowLjB9LCJCYWNrZ3JvdW5kIjp7IiRpZCI6IjUyODYiLCJDb2xvciI6eyIkaWQiOiI1Mjg3IiwiQSI6MCwiUiI6MjU1LCJHIjoyNTUsIkIiOjI1NX19LCJJc1Zpc2libGUiOnRydWUsIldpZHRoIjowLjAsIkhlaWdodCI6MC4wLCJCb3JkZXJTdHlsZSI6eyIkaWQiOiI1Mjg4IiwiTGluZUNvbG9yIjpudWxsLCJMaW5lV2VpZ2h0IjowLjAsIkxpbmVUeXBlIjowLCJQYXJlbnRTdHlsZSI6bnVsbH0sIlBhcmVudFN0eWxlIjpudWxsfSwiRGF0ZVN0eWxlIjp7IiRpZCI6IjUyODkiLCJGb250U2V0dGluZ3MiOnsiJGlkIjoiNTI5MCIsIkZvbnRTaXplIjoxMCwiRm9udE5hbWUiOiJDYWxpYnJpIiwiSXNCb2xkIjpmYWxzZSwiSXNJdGFsaWMiOmZhbHNlLCJJc1VuZGVybGluZWQiOmZhbHNlLCJQYXJlbnRTdHlsZSI6bnVsbH0sIkF1dG9TaXplIjowLCJGb3JlZ3JvdW5kIjp7IiRpZCI6IjUyOTEiLCJDb2xvciI6eyIkaWQiOiI1MjkyIiwiQSI6MjU1LCJSIjoxNCwiRyI6NDAsIkIiOjY1fX0sIk1heFdpZHRoIjoyMDAuMCwiTWF4SGVpZ2h0IjoiSW5maW5pdHkiLCJTbWFydEZvcmVncm91bmRJc0FjdGl2ZSI6ZmFsc2UsIkhvcml6b250YWxBbGlnbm1lbnQiOjIsIlZlcnRpY2FsQWxpZ25tZW50IjoxLCJTbWFydEZvcmVncm91bmQiOm51bGwsIkJhY2tncm91bmRGaWxsVHlwZSI6MCwiTWFyZ2luIjp7IiRpZCI6IjUyOTMiLCJUb3AiOjAuMCwiTGVmdCI6MC4wLCJSaWdodCI6MC4wLCJCb3R0b20iOjAuMH0sIlBhZGRpbmciOnsiJGlkIjoiNTI5NCIsIlRvcCI6MC4wLCJMZWZ0IjowLjAsIlJpZ2h0IjowLjAsIkJvdHRvbSI6MC4wfSwiQmFja2dyb3VuZCI6eyIkaWQiOiI1Mjk1IiwiQ29sb3IiOnsiJGlkIjoiNTI5NiIsIkEiOjAsIlIiOjI1NSwiRyI6MjU1LCJCIjoyNTV9fSwiSXNWaXNpYmxlIjp0cnVlLCJXaWR0aCI6MC4wLCJIZWlnaHQiOjAuMCwiQm9yZGVyU3R5bGUiOnsiJGlkIjoiNTI5NyIsIkxpbmVDb2xvciI6bnVsbCwiTGluZVdlaWdodCI6MC4wLCJMaW5lVHlwZSI6MCwiUGFyZW50U3R5bGUiOm51bGx9LCJQYXJlbnRTdHlsZSI6bnVsbH0sIkRhdGVGb3JtYXQiOnsiJGlkIjoiNTI5OCIsIkZvcm1hdFN0cmluZyI6Ik1NTSB5eXl5IiwiU2VwYXJhdG9yIjoiLyIsIlVzZUludGVybmF0aW9uYWxEYXRlRm9ybWF0IjpmYWxzZSwiRGF0ZUlzVmlzaWJsZSI6dHJ1ZSwiVGltZUlzVmlzaWJsZSI6ZmFsc2UsIkhvdXJEaWdpdHMiOjEsIkFtUG1EZXNpZ25hdG9yIjoyLCJUcmltMDBNaW51dGVzIjpmYWxzZSwiTGFzdEtub3duVmlzaWJpbGl0eVN0YXRlIjpudWxsfSwiV2Vla051bWJlcmluZyI6eyIkaWQiOiI1Mjk5IiwiRm9ybWF0IjowLCJJc1Zpc2libGUiOmZhbHNlLCJMYXN0S25vd25WaXNpYmlsaXR5U3RhdGUiOmZhbHNlfSwiSXNWaXNpYmxlIjp0cnVlLCJWYXJpYW5jZVN0eWxlIjp7IiRpZCI6IjUzMDAiLCJUZXh0U3R5bGUiOnsiJGlkIjoiNTMwMSIsIkZvbnRTZXR0aW5ncyI6eyIkaWQiOiI1MzAyIiwiRm9udFNpemUiOjExLCJGb250TmFtZSI6IkNhbGlicmkiLCJJc0JvbGQiOmZhbHNlLCJJc0l0YWxpYyI6ZmFsc2UsIklzVW5kZXJsaW5lZCI6ZmFsc2UsIlBhcmVudFN0eWxlIjpudWxsfSwiQXV0b1NpemUiOjAsIkZvcmVncm91bmQiOnsiJGlkIjoiNTMwMyIsIkNvbG9yIjp7IiRpZCI6IjUzMDQ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NTMwNSIsIlRvcCI6MC4wLCJMZWZ0IjowLjAsIlJpZ2h0IjowLjAsIkJvdHRvbSI6MC4wfSwiUGFkZGluZyI6eyIkaWQiOiI1MzA2IiwiVG9wIjowLjAsIkxlZnQiOjAuMCwiUmlnaHQiOjAuMCwiQm90dG9tIjowLjB9LCJCYWNrZ3JvdW5kIjp7IiRpZCI6IjUzMDciLCJDb2xvciI6eyIkaWQiOiI1MzA4IiwiQSI6MCwiUiI6MCwiRyI6MCwiQiI6MH19LCJJc1Zpc2libGUiOnRydWUsIldpZHRoIjowLjAsIkhlaWdodCI6MC4wLCJCb3JkZXJTdHlsZSI6eyIkaWQiOiI1MzA5IiwiTGluZUNvbG9yIjpudWxsLCJMaW5lV2VpZ2h0IjowLjAsIkxpbmVUeXBlIjowLCJQYXJlbnRTdHlsZSI6bnVsbH0sIlBhcmVudFN0eWxlIjpudWxsfSwiUGFyZW50U3R5bGUiOm51bGx9LCJQYXJlbnRTdHlsZSI6bnVsbH0sIkluZGV4Ijo1MywiU21hcnREdXJhdGlvbkFjdGl2YXRlZCI6ZmFsc2UsIkRhdGVGb3JtYXQiOnsiJHJlZiI6IjUyOTgifSwiV2Vla051bWJlcmluZyI6eyIkaWQiOiI1MzEwIiwiRm9ybWF0IjowLCJJc1Zpc2libGUiOmZhbHNlLCJMYXN0S25vd25WaXNpYmlsaXR5U3RhdGUiOmZhbHNlfSwiQmFzZWxpbmVEYXRhIjp7IiRpZCI6IjUzMTEiLCJTdGFydERhdGUiOiIyMDI1LTA2LTEwVDAwOjAwOjAwWiIsIkVuZERhdGUiOiIyMDI1LTEwLTE0VDIzOjU5OjAwWiJ9LCJJZCI6IjBkYmVmNDM0LTAzMTMtNDQ4Ni1hMjhiLTlhZDk4M2EzNjViNSIsIkltcG9ydElkIjpudWxsLCJUaXRsZSI6IkNhdmUgZWxldmF0ZWQgcGxhdGZvcm06IERlc2lnbiBwaGFzZSAoTExCKSoiLCJOb3RlIjpudWxsLCJIeXBlcmxpbmsiOnsiJGlkIjoiNTMxMiIsIkFkZHJlc3MiOiIiLCJTdWJBZGRyZXNzIjoiIn0sIklzQ2hhbmdlZCI6ZmFsc2UsIklzTmV3IjpmYWxzZX19XSwiX21pbGVzdG9uZXMiOltdLCJJZCI6IjAwMDAwMDAwLTAwMDAtMDAwMC0wMDAwLTAwMDAwMDAwMDAwMCIsIklzU2luZ2xlSXRlbVJvdyI6dHJ1ZX0seyIkaWQiOiI1MzEzIiwiX3Rhc2tzIjpbeyIkaWQiOiI1MzE0IiwiX2F0dGFjaGVkTWlsZXN0b25lcyI6W10sIlRhc2tEZWZpbml0aW9uIjp7IiRpZCI6IjUzMTUiLCJHcm91cE5hbWUiOm51bGwsIlN0YXJ0RGF0ZSI6IjIwMjUtMTAtMTVUMDA6MDA6MDBaIiwiRW5kRGF0ZSI6IjIwMjYtMDMtMTJUMjM6NTk6MDBaIiwiUGVyY2VudGFnZUNvbXBsZXRlIjpudWxsLCJTdHlsZSI6eyIkaWQiOiI1MzE2IiwiU2hhcGUiOjEsIlNoYXBlVGhpY2tuZXNzIjowLCJEdXJhdGlvbkZvcm1hdCI6MCwiSW5jbHVkZU5vbldvcmtpbmdEYXlzSW5EdXJhdGlvbiI6ZmFsc2UsIlBlcmNlbnRhZ2VDb21wbGV0ZVN0eWxlIjp7IiRpZCI6IjUzMTciLCJGb250U2V0dGluZ3MiOnsiJGlkIjoiNTMxOCIsIkZvbnRTaXplIjoxMCwiRm9udE5hbWUiOiJDYWxpYnJpIiwiSXNCb2xkIjpmYWxzZSwiSXNJdGFsaWMiOmZhbHNlLCJJc1VuZGVybGluZWQiOmZhbHNlLCJQYXJlbnRTdHlsZSI6bnVsbH0sIkF1dG9TaXplIjowLCJGb3JlZ3JvdW5kIjp7IiRpZCI6IjUzMTkiLCJDb2xvciI6eyIkaWQiOiI1MzIwIiwiQSI6MjU1LCJSIjoyMzgsIkciOjIzNiwiQiI6MjI1fX0sIk1heFdpZHRoIjoyMDAuMCwiTWF4SGVpZ2h0IjoiSW5maW5pdHkiLCJTbWFydEZvcmVncm91bmRJc0FjdGl2ZSI6ZmFsc2UsIkhvcml6b250YWxBbGlnbm1lbnQiOjEsIlZlcnRpY2FsQWxpZ25tZW50IjoxLCJTbWFydEZvcmVncm91bmQiOm51bGwsIkJhY2tncm91bmRGaWxsVHlwZSI6MCwiTWFyZ2luIjp7IiRpZCI6IjUzMjEiLCJUb3AiOjAuMCwiTGVmdCI6MC4wLCJSaWdodCI6MC4wLCJCb3R0b20iOjAuMH0sIlBhZGRpbmciOnsiJGlkIjoiNTMyMiIsIlRvcCI6MC4wLCJMZWZ0IjowLjAsIlJpZ2h0IjowLjAsIkJvdHRvbSI6MC4wfSwiQmFja2dyb3VuZCI6eyIkaWQiOiI1MzIzIiwiQ29sb3IiOnsiJGlkIjoiNTMyNCIsIkEiOjg5LCJSIjowLCJHIjowLCJCIjowfX0sIklzVmlzaWJsZSI6dHJ1ZSwiV2lkdGgiOjAuMCwiSGVpZ2h0IjowLjAsIkJvcmRlclN0eWxlIjp7IiRpZCI6IjUzMjUiLCJMaW5lQ29sb3IiOm51bGwsIkxpbmVXZWlnaHQiOjAuMCwiTGluZVR5cGUiOjAsIlBhcmVudFN0eWxlIjpudWxsfSwiUGFyZW50U3R5bGUiOm51bGx9LCJEdXJhdGlvblN0eWxlIjp7IiRpZCI6IjUzMjYiLCJGb250U2V0dGluZ3MiOnsiJGlkIjoiNTMyNyIsIkZvbnRTaXplIjoxMCwiRm9udE5hbWUiOiJDYWxpYnJpIiwiSXNCb2xkIjpmYWxzZSwiSXNJdGFsaWMiOmZhbHNlLCJJc1VuZGVybGluZWQiOmZhbHNlLCJQYXJlbnRTdHlsZSI6bnVsbH0sIkF1dG9TaXplIjowLCJGb3JlZ3JvdW5kIjp7IiRpZCI6IjUzMjgiLCJDb2xvciI6eyIkaWQiOiI1MzI5IiwiQSI6MjU1LCJSIjoyMzcsIkciOjEyNSwiQiI6NDl9fSwiTWF4V2lkdGgiOjIwMC4wLCJNYXhIZWlnaHQiOiJJbmZpbml0eSIsIlNtYXJ0Rm9yZWdyb3VuZElzQWN0aXZlIjpmYWxzZSwiSG9yaXpvbnRhbEFsaWdubWVudCI6MCwiVmVydGljYWxBbGlnbm1lbnQiOjEsIlNtYXJ0Rm9yZWdyb3VuZCI6bnVsbCwiQmFja2dyb3VuZEZpbGxUeXBlIjowLCJNYXJnaW4iOnsiJGlkIjoiNTMzMCIsIlRvcCI6MC4wLCJMZWZ0IjowLjAsIlJpZ2h0IjowLjAsIkJvdHRvbSI6MC4wfSwiUGFkZGluZyI6eyIkaWQiOiI1MzMxIiwiVG9wIjowLjAsIkxlZnQiOjAuMCwiUmlnaHQiOjAuMCwiQm90dG9tIjowLjB9LCJCYWNrZ3JvdW5kIjp7IiRpZCI6IjUzMzIiLCJDb2xvciI6eyIkaWQiOiI1MzMzIiwiQSI6MjU1LCJSIjoyMzcsIkciOjEyNSwiQiI6NDl9fSwiSXNWaXNpYmxlIjp0cnVlLCJXaWR0aCI6MC4wLCJIZWlnaHQiOjAuMCwiQm9yZGVyU3R5bGUiOnsiJGlkIjoiNTMzNCIsIkxpbmVDb2xvciI6bnVsbCwiTGluZVdlaWdodCI6MC4wLCJMaW5lVHlwZSI6MCwiUGFyZW50U3R5bGUiOm51bGx9LCJQYXJlbnRTdHlsZSI6bnVsbH0sIkhvcml6b250YWxDb25uZWN0b3JTdHlsZSI6eyIkaWQiOiI1MzM1IiwiTGluZUNvbG9yIjp7IiRpZCI6IjUzMzYiLCIkdHlwZSI6Ik5MUkUuQ29tbW9uLkRvbS5Tb2xpZENvbG9yQnJ1c2gsIE5MUkUuQ29tbW9uIiwiQ29sb3IiOnsiJGlkIjoiNTMzNyIsIkEiOjI1NSwiUiI6MCwiRyI6MCwiQiI6MH19LCJMaW5lV2VpZ2h0IjowLjAsIkxpbmVUeXBlIjowLCJQYXJlbnRTdHlsZSI6bnVsbH0sIlZlcnRpY2FsQ29ubmVjdG9yU3R5bGUiOnsiJGlkIjoiNTMzOCIsIkxpbmVDb2xvciI6eyIkaWQiOiI1MzM5IiwiJHR5cGUiOiJOTFJFLkNvbW1vbi5Eb20uU29saWRDb2xvckJydXNoLCBOTFJFLkNvbW1vbiIsIkNvbG9yIjp7IiRpZCI6IjUzNDAiLCJBIjoyNTUsIlIiOjAsIkciOjAsIkIiOjB9fSwiTGluZVdlaWdodCI6MC4wLCJMaW5lVHlwZSI6MCwiUGFyZW50U3R5bGUiOm51bGx9LCJNYXJnaW4iOm51bGwsIlN0YXJ0RGF0ZVBvc2l0aW9uIjozLCJFbmREYXRlUG9zaXRpb24iOjMsIkRhdGVJc1Zpc2libGUiOnRydWUsIlRpdGxlUG9zaXRpb24iOjQsIkR1cmF0aW9uUG9zaXRpb24iOjYsIlBlcmNlbnRhZ2VDb21wbGV0ZWRQb3NpdGlvbiI6MiwiVmFyaWFuY2VQb3NpdGlvbiI6NiwiU3BhY2luZyI6MywiSXNCZWxvd1RpbWViYW5kIjp0cnVlLCJQZXJjZW50YWdlQ29tcGxldGVTaGFwZU9wYWNpdHkiOjM1LCJCYXNlbGluZVN0eWxlIjp7IiRpZCI6IjUzNDEiLCJTaGFwZVN0eWxlIjp7IiRpZCI6IjUzNDIiLCJNYXJnaW4iOnsiJGlkIjoiNTM0MyIsIlRvcCI6MC4wLCJMZWZ0IjowLjAsIlJpZ2h0IjowLjAsIkJvdHRvbSI6MC4wfSwiUGFkZGluZyI6eyIkaWQiOiI1MzQ0IiwiVG9wIjowLjAsIkxlZnQiOjAuMCwiUmlnaHQiOjAuMCwiQm90dG9tIjowLjB9LCJCYWNrZ3JvdW5kIjp7IiRpZCI6IjUzNDUiLCJDb2xvciI6eyIkaWQiOiI1MzQ2IiwiQSI6MTUzLCJSIjowLCJHIjowLCJCIjowfX0sIklzVmlzaWJsZSI6dHJ1ZSwiV2lkdGgiOjAuMCwiSGVpZ2h0IjowLjAsIkJvcmRlclN0eWxlIjpudWxsLCJQYXJlbnRTdHlsZSI6bnVsbH0sIk1hcmdpbiI6eyIkaWQiOiI1MzQ3IiwiVG9wIjowLjAsIkxlZnQiOjAuMCwiUmlnaHQiOjAuMCwiQm90dG9tIjowLjB9LCJQYWRkaW5nIjp7IiRpZCI6IjUzNDgiLCJUb3AiOjAuMCwiTGVmdCI6MC4wLCJSaWdodCI6MC4wLCJCb3R0b20iOjAuMH0sIkJhY2tncm91bmQiOm51bGwsIklzVmlzaWJsZSI6dHJ1ZSwiV2lkdGgiOjAuMCwiSGVpZ2h0IjowLjAsIkJvcmRlclN0eWxlIjpudWxsLCJQYXJlbnRTdHlsZSI6bnVsbH0sIlNoYXBlU3R5bGUiOnsiJGlkIjoiNTM0OSIsIk1hcmdpbiI6eyIkaWQiOiI1MzUwIiwiVG9wIjowLjAsIkxlZnQiOjQuMCwiUmlnaHQiOjQuMCwiQm90dG9tIjowLjB9LCJQYWRkaW5nIjp7IiRpZCI6IjUzNTEiLCJUb3AiOjAuMCwiTGVmdCI6MC4wLCJSaWdodCI6MC4wLCJCb3R0b20iOjAuMH0sIkJhY2tncm91bmQiOnsiJGlkIjoiNTM1MiIsIkNvbG9yIjp7IiRpZCI6IjUzNTMiLCJBIjoyNTUsIlIiOjI1LCJHIjoxMDcsIkIiOjM2fX0sIklzVmlzaWJsZSI6dHJ1ZSwiV2lkdGgiOjAuMCwiSGVpZ2h0IjoxMC4wLCJCb3JkZXJTdHlsZSI6eyIkaWQiOiI1MzU0IiwiTGluZUNvbG9yIjp7IiRpZCI6IjUzNTUiLCIkdHlwZSI6Ik5MUkUuQ29tbW9uLkRvbS5Tb2xpZENvbG9yQnJ1c2gsIE5MUkUuQ29tbW9uIiwiQ29sb3IiOnsiJGlkIjoiNTM1NiIsIkEiOjI1NSwiUiI6MjM0LCJHIjoyMiwiQiI6MzB9fSwiTGluZVdlaWdodCI6MC4wLCJMaW5lVHlwZSI6MCwiUGFyZW50U3R5bGUiOm51bGx9LCJQYXJlbnRTdHlsZSI6bnVsbH0sIlRpdGxlU3R5bGUiOnsiJGlkIjoiNTM1NyIsIkZvbnRTZXR0aW5ncyI6eyIkaWQiOiI1MzU4IiwiRm9udFNpemUiOjExLCJGb250TmFtZSI6IkNhbGlicmkiLCJJc0JvbGQiOmZhbHNlLCJJc0l0YWxpYyI6ZmFsc2UsIklzVW5kZXJsaW5lZCI6ZmFsc2UsIlBhcmVudFN0eWxlIjpudWxsfSwiQXV0b1NpemUiOjAsIkZvcmVncm91bmQiOnsiJGlkIjoiNTM1OSIsIkNvbG9yIjp7IiRpZCI6IjUzNjAiLCJBIjoyNTUsIlIiOjAsIkciOjAsIkIiOjB9fSwiTWF4V2lkdGgiOjcyMC4wLCJNYXhIZWlnaHQiOiJJbmZpbml0eSIsIlNtYXJ0Rm9yZWdyb3VuZElzQWN0aXZlIjpmYWxzZSwiSG9yaXpvbnRhbEFsaWdubWVudCI6MSwiVmVydGljYWxBbGlnbm1lbnQiOjEsIlNtYXJ0Rm9yZWdyb3VuZCI6bnVsbCwiQmFja2dyb3VuZEZpbGxUeXBlIjowLCJNYXJnaW4iOnsiJGlkIjoiNTM2MSIsIlRvcCI6MC4wLCJMZWZ0IjowLjAsIlJpZ2h0IjowLjAsIkJvdHRvbSI6MC4wfSwiUGFkZGluZyI6eyIkaWQiOiI1MzYyIiwiVG9wIjowLjAsIkxlZnQiOjAuMCwiUmlnaHQiOjAuMCwiQm90dG9tIjowLjB9LCJCYWNrZ3JvdW5kIjp7IiRpZCI6IjUzNjMiLCJDb2xvciI6eyIkaWQiOiI1MzY0IiwiQSI6MCwiUiI6MjU1LCJHIjoyNTUsIkIiOjI1NX19LCJJc1Zpc2libGUiOnRydWUsIldpZHRoIjowLjAsIkhlaWdodCI6MC4wLCJCb3JkZXJTdHlsZSI6eyIkaWQiOiI1MzY1IiwiTGluZUNvbG9yIjpudWxsLCJMaW5lV2VpZ2h0IjowLjAsIkxpbmVUeXBlIjowLCJQYXJlbnRTdHlsZSI6bnVsbH0sIlBhcmVudFN0eWxlIjpudWxsfSwiRGF0ZVN0eWxlIjp7IiRpZCI6IjUzNjYiLCJGb250U2V0dGluZ3MiOnsiJGlkIjoiNTM2NyIsIkZvbnRTaXplIjoxMCwiRm9udE5hbWUiOiJDYWxpYnJpIiwiSXNCb2xkIjpmYWxzZSwiSXNJdGFsaWMiOmZhbHNlLCJJc1VuZGVybGluZWQiOmZhbHNlLCJQYXJlbnRTdHlsZSI6bnVsbH0sIkF1dG9TaXplIjowLCJGb3JlZ3JvdW5kIjp7IiRpZCI6IjUzNjgiLCJDb2xvciI6eyIkaWQiOiI1MzY5IiwiQSI6MjU1LCJSIjoxNCwiRyI6NDAsIkIiOjY1fX0sIk1heFdpZHRoIjoyMDAuMCwiTWF4SGVpZ2h0IjoiSW5maW5pdHkiLCJTbWFydEZvcmVncm91bmRJc0FjdGl2ZSI6ZmFsc2UsIkhvcml6b250YWxBbGlnbm1lbnQiOjIsIlZlcnRpY2FsQWxpZ25tZW50IjoxLCJTbWFydEZvcmVncm91bmQiOm51bGwsIkJhY2tncm91bmRGaWxsVHlwZSI6MCwiTWFyZ2luIjp7IiRpZCI6IjUzNzAiLCJUb3AiOjAuMCwiTGVmdCI6MC4wLCJSaWdodCI6MC4wLCJCb3R0b20iOjAuMH0sIlBhZGRpbmciOnsiJGlkIjoiNTM3MSIsIlRvcCI6MC4wLCJMZWZ0IjowLjAsIlJpZ2h0IjowLjAsIkJvdHRvbSI6MC4wfSwiQmFja2dyb3VuZCI6eyIkaWQiOiI1MzcyIiwiQ29sb3IiOnsiJGlkIjoiNTM3MyIsIkEiOjAsIlIiOjI1NSwiRyI6MjU1LCJCIjoyNTV9fSwiSXNWaXNpYmxlIjp0cnVlLCJXaWR0aCI6MC4wLCJIZWlnaHQiOjAuMCwiQm9yZGVyU3R5bGUiOnsiJGlkIjoiNTM3NCIsIkxpbmVDb2xvciI6bnVsbCwiTGluZVdlaWdodCI6MC4wLCJMaW5lVHlwZSI6MCwiUGFyZW50U3R5bGUiOm51bGx9LCJQYXJlbnRTdHlsZSI6bnVsbH0sIkRhdGVGb3JtYXQiOnsiJGlkIjoiNTM3NSIsIkZvcm1hdFN0cmluZyI6Ik1NTSB5eXl5IiwiU2VwYXJhdG9yIjoiLyIsIlVzZUludGVybmF0aW9uYWxEYXRlRm9ybWF0IjpmYWxzZSwiRGF0ZUlzVmlzaWJsZSI6dHJ1ZSwiVGltZUlzVmlzaWJsZSI6ZmFsc2UsIkhvdXJEaWdpdHMiOjEsIkFtUG1EZXNpZ25hdG9yIjoyLCJUcmltMDBNaW51dGVzIjpmYWxzZSwiTGFzdEtub3duVmlzaWJpbGl0eVN0YXRlIjpudWxsfSwiV2Vla051bWJlcmluZyI6eyIkaWQiOiI1Mzc2IiwiRm9ybWF0IjowLCJJc1Zpc2libGUiOmZhbHNlLCJMYXN0S25vd25WaXNpYmlsaXR5U3RhdGUiOmZhbHNlfSwiSXNWaXNpYmxlIjp0cnVlLCJWYXJpYW5jZVN0eWxlIjp7IiRpZCI6IjUzNzciLCJUZXh0U3R5bGUiOnsiJGlkIjoiNTM3OCIsIkZvbnRTZXR0aW5ncyI6eyIkaWQiOiI1Mzc5IiwiRm9udFNpemUiOjExLCJGb250TmFtZSI6IkNhbGlicmkiLCJJc0JvbGQiOmZhbHNlLCJJc0l0YWxpYyI6ZmFsc2UsIklzVW5kZXJsaW5lZCI6ZmFsc2UsIlBhcmVudFN0eWxlIjpudWxsfSwiQXV0b1NpemUiOjAsIkZvcmVncm91bmQiOnsiJGlkIjoiNTM4MCIsIkNvbG9yIjp7IiRpZCI6IjUzODE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NTM4MiIsIlRvcCI6MC4wLCJMZWZ0IjowLjAsIlJpZ2h0IjowLjAsIkJvdHRvbSI6MC4wfSwiUGFkZGluZyI6eyIkaWQiOiI1MzgzIiwiVG9wIjowLjAsIkxlZnQiOjAuMCwiUmlnaHQiOjAuMCwiQm90dG9tIjowLjB9LCJCYWNrZ3JvdW5kIjp7IiRpZCI6IjUzODQiLCJDb2xvciI6eyIkaWQiOiI1Mzg1IiwiQSI6MCwiUiI6MCwiRyI6MCwiQiI6MH19LCJJc1Zpc2libGUiOnRydWUsIldpZHRoIjowLjAsIkhlaWdodCI6MC4wLCJCb3JkZXJTdHlsZSI6eyIkaWQiOiI1Mzg2IiwiTGluZUNvbG9yIjpudWxsLCJMaW5lV2VpZ2h0IjowLjAsIkxpbmVUeXBlIjowLCJQYXJlbnRTdHlsZSI6bnVsbH0sIlBhcmVudFN0eWxlIjpudWxsfSwiUGFyZW50U3R5bGUiOm51bGx9LCJQYXJlbnRTdHlsZSI6bnVsbH0sIkluZGV4Ijo1NCwiU21hcnREdXJhdGlvbkFjdGl2YXRlZCI6ZmFsc2UsIkRhdGVGb3JtYXQiOnsiJHJlZiI6IjUzNzUifSwiV2Vla051bWJlcmluZyI6eyIkaWQiOiI1Mzg3IiwiRm9ybWF0IjowLCJJc1Zpc2libGUiOmZhbHNlLCJMYXN0S25vd25WaXNpYmlsaXR5U3RhdGUiOmZhbHNlfSwiQmFzZWxpbmVEYXRhIjp7IiRpZCI6IjUzODgiLCJTdGFydERhdGUiOiIyMDI1LTEwLTE1VDAwOjAwOjAwWiIsIkVuZERhdGUiOiIyMDI2LTAzLTEyVDIzOjU5OjAwWiJ9LCJJZCI6IjdkM2NjYzg4LTAyNDktNDJmOC05NWJlLWU0ZDhhNTc1Y2VkMiIsIkltcG9ydElkIjpudWxsLCJUaXRsZSI6IkNhdmUgZWxldmF0ZWQgcGxhdGZvcm06IFByb2N1cmVtZW50IGFuZCBNYW51ZmFjdHVyaW5nIHBoYXNlIChMTEIpIiwiTm90ZSI6bnVsbCwiSHlwZXJsaW5rIjp7IiRpZCI6IjUzODkiLCJBZGRyZXNzIjoiIiwiU3ViQWRkcmVzcyI6IiJ9LCJJc0NoYW5nZWQiOmZhbHNlLCJJc05ldyI6ZmFsc2V9fV0sIl9taWxlc3RvbmVzIjpbXSwiSWQiOiIwMDAwMDAwMC0wMDAwLTAwMDAtMDAwMC0wMDAwMDAwMDAwMDAiLCJJc1NpbmdsZUl0ZW1Sb3ciOnRydWV9LHsiJGlkIjoiNTM5MCIsIl90YXNrcyI6W3siJGlkIjoiNTM5MSIsIl9hdHRhY2hlZE1pbGVzdG9uZXMiOltdLCJUYXNrRGVmaW5pdGlvbiI6eyIkaWQiOiI1MzkyIiwiR3JvdXBOYW1lIjpudWxsLCJTdGFydERhdGUiOiIyMDI2LTAzLTEzVDAwOjAwOjAwWiIsIkVuZERhdGUiOiIyMDI2LTA2LTA5VDIzOjU5OjAwWiIsIlBlcmNlbnRhZ2VDb21wbGV0ZSI6bnVsbCwiU3R5bGUiOnsiJGlkIjoiNTM5MyIsIlNoYXBlIjoxLCJTaGFwZVRoaWNrbmVzcyI6MCwiRHVyYXRpb25Gb3JtYXQiOjAsIkluY2x1ZGVOb25Xb3JraW5nRGF5c0luRHVyYXRpb24iOmZhbHNlLCJQZXJjZW50YWdlQ29tcGxldGVTdHlsZSI6eyIkaWQiOiI1Mzk0IiwiRm9udFNldHRpbmdzIjp7IiRpZCI6IjUzOTUiLCJGb250U2l6ZSI6MTAsIkZvbnROYW1lIjoiQ2FsaWJyaSIsIklzQm9sZCI6ZmFsc2UsIklzSXRhbGljIjpmYWxzZSwiSXNVbmRlcmxpbmVkIjpmYWxzZSwiUGFyZW50U3R5bGUiOm51bGx9LCJBdXRvU2l6ZSI6MCwiRm9yZWdyb3VuZCI6eyIkaWQiOiI1Mzk2IiwiQ29sb3IiOnsiJGlkIjoiNTM5NyIsIkEiOjI1NSwiUiI6MjMyLCJHIjoyMzIsIkIiOjIzMn19LCJNYXhXaWR0aCI6MjAwLjAsIk1heEhlaWdodCI6IkluZmluaXR5IiwiU21hcnRGb3JlZ3JvdW5kSXNBY3RpdmUiOmZhbHNlLCJIb3Jpem9udGFsQWxpZ25tZW50IjoxLCJWZXJ0aWNhbEFsaWdubWVudCI6MSwiU21hcnRGb3JlZ3JvdW5kIjpudWxsLCJCYWNrZ3JvdW5kRmlsbFR5cGUiOjAsIk1hcmdpbiI6eyIkaWQiOiI1Mzk4IiwiVG9wIjowLjAsIkxlZnQiOjAuMCwiUmlnaHQiOjAuMCwiQm90dG9tIjowLjB9LCJQYWRkaW5nIjp7IiRpZCI6IjUzOTkiLCJUb3AiOjAuMCwiTGVmdCI6MC4wLCJSaWdodCI6MC4wLCJCb3R0b20iOjAuMH0sIkJhY2tncm91bmQiOnsiJGlkIjoiNTQwMCIsIkNvbG9yIjp7IiRpZCI6IjU0MDEiLCJBIjo4OSwiUiI6MCwiRyI6MCwiQiI6MH19LCJJc1Zpc2libGUiOnRydWUsIldpZHRoIjowLjAsIkhlaWdodCI6MC4wLCJCb3JkZXJTdHlsZSI6eyIkaWQiOiI1NDAyIiwiTGluZUNvbG9yIjpudWxsLCJMaW5lV2VpZ2h0IjowLjAsIkxpbmVUeXBlIjowLCJQYXJlbnRTdHlsZSI6bnVsbH0sIlBhcmVudFN0eWxlIjpudWxsfSwiRHVyYXRpb25TdHlsZSI6eyIkaWQiOiI1NDAzIiwiRm9udFNldHRpbmdzIjp7IiRpZCI6IjU0MDQiLCJGb250U2l6ZSI6MTAsIkZvbnROYW1lIjoiQ2FsaWJyaSIsIklzQm9sZCI6ZmFsc2UsIklzSXRhbGljIjpmYWxzZSwiSXNVbmRlcmxpbmVkIjpmYWxzZSwiUGFyZW50U3R5bGUiOm51bGx9LCJBdXRvU2l6ZSI6MCwiRm9yZWdyb3VuZCI6eyIkaWQiOiI1NDA1IiwiQ29sb3IiOnsiJGlkIjoiNTQwNiIsIkEiOjI1NSwiUiI6MjM3LCJHIjoxMjUsIkIiOjQ5fX0sIk1heFdpZHRoIjoyMDAuMCwiTWF4SGVpZ2h0IjoiSW5maW5pdHkiLCJTbWFydEZvcmVncm91bmRJc0FjdGl2ZSI6ZmFsc2UsIkhvcml6b250YWxBbGlnbm1lbnQiOjAsIlZlcnRpY2FsQWxpZ25tZW50IjoxLCJTbWFydEZvcmVncm91bmQiOm51bGwsIkJhY2tncm91bmRGaWxsVHlwZSI6MCwiTWFyZ2luIjp7IiRpZCI6IjU0MDciLCJUb3AiOjAuMCwiTGVmdCI6MC4wLCJSaWdodCI6MC4wLCJCb3R0b20iOjAuMH0sIlBhZGRpbmciOnsiJGlkIjoiNTQwOCIsIlRvcCI6MC4wLCJMZWZ0IjowLjAsIlJpZ2h0IjowLjAsIkJvdHRvbSI6MC4wfSwiQmFja2dyb3VuZCI6eyIkaWQiOiI1NDA5IiwiQ29sb3IiOnsiJGlkIjoiNTQxMCIsIkEiOjI1NSwiUiI6MjM3LCJHIjoxMjUsIkIiOjQ5fX0sIklzVmlzaWJsZSI6dHJ1ZSwiV2lkdGgiOjAuMCwiSGVpZ2h0IjowLjAsIkJvcmRlclN0eWxlIjp7IiRpZCI6IjU0MTEiLCJMaW5lQ29sb3IiOm51bGwsIkxpbmVXZWlnaHQiOjAuMCwiTGluZVR5cGUiOjAsIlBhcmVudFN0eWxlIjpudWxsfSwiUGFyZW50U3R5bGUiOm51bGx9LCJIb3Jpem9udGFsQ29ubmVjdG9yU3R5bGUiOnsiJGlkIjoiNTQxMiIsIkxpbmVDb2xvciI6eyIkaWQiOiI1NDEzIiwiJHR5cGUiOiJOTFJFLkNvbW1vbi5Eb20uU29saWRDb2xvckJydXNoLCBOTFJFLkNvbW1vbiIsIkNvbG9yIjp7IiRpZCI6IjU0MTQiLCJBIjoyNTUsIlIiOjAsIkciOjAsIkIiOjB9fSwiTGluZVdlaWdodCI6MC4wLCJMaW5lVHlwZSI6MCwiUGFyZW50U3R5bGUiOm51bGx9LCJWZXJ0aWNhbENvbm5lY3RvclN0eWxlIjp7IiRpZCI6IjU0MTUiLCJMaW5lQ29sb3IiOnsiJGlkIjoiNTQxNiIsIiR0eXBlIjoiTkxSRS5Db21tb24uRG9tLlNvbGlkQ29sb3JCcnVzaCwgTkxSRS5Db21tb24iLCJDb2xvciI6eyIkaWQiOiI1NDE3IiwiQSI6MjU1LCJSIjowLCJHIjowLCJCIjowfX0sIkxpbmVXZWlnaHQiOjAuMCwiTGluZVR5cGUiOjAsIlBhcmVudFN0eWxlIjpudWxsfSwiTWFyZ2luIjpudWxsLCJTdGFydERhdGVQb3NpdGlvbiI6MywiRW5kRGF0ZVBvc2l0aW9uIjozLCJEYXRlSXNWaXNpYmxlIjp0cnVlLCJUaXRsZVBvc2l0aW9uIjo0LCJEdXJhdGlvblBvc2l0aW9uIjo2LCJQZXJjZW50YWdlQ29tcGxldGVkUG9zaXRpb24iOjIsIlZhcmlhbmNlUG9zaXRpb24iOjYsIlNwYWNpbmciOjMsIklzQmVsb3dUaW1lYmFuZCI6dHJ1ZSwiUGVyY2VudGFnZUNvbXBsZXRlU2hhcGVPcGFjaXR5IjozNSwiQmFzZWxpbmVTdHlsZSI6eyIkaWQiOiI1NDE4IiwiU2hhcGVTdHlsZSI6eyIkaWQiOiI1NDE5IiwiTWFyZ2luIjp7IiRpZCI6IjU0MjAiLCJUb3AiOjAuMCwiTGVmdCI6MC4wLCJSaWdodCI6MC4wLCJCb3R0b20iOjAuMH0sIlBhZGRpbmciOnsiJGlkIjoiNTQyMSIsIlRvcCI6MC4wLCJMZWZ0IjowLjAsIlJpZ2h0IjowLjAsIkJvdHRvbSI6MC4wfSwiQmFja2dyb3VuZCI6eyIkaWQiOiI1NDIyIiwiQ29sb3IiOnsiJGlkIjoiNTQyMyIsIkEiOjE1MywiUiI6MCwiRyI6MCwiQiI6MH19LCJJc1Zpc2libGUiOnRydWUsIldpZHRoIjowLjAsIkhlaWdodCI6MC4wLCJCb3JkZXJTdHlsZSI6bnVsbCwiUGFyZW50U3R5bGUiOm51bGx9LCJNYXJnaW4iOnsiJGlkIjoiNTQyNCIsIlRvcCI6MC4wLCJMZWZ0IjowLjAsIlJpZ2h0IjowLjAsIkJvdHRvbSI6MC4wfSwiUGFkZGluZyI6eyIkaWQiOiI1NDI1IiwiVG9wIjowLjAsIkxlZnQiOjAuMCwiUmlnaHQiOjAuMCwiQm90dG9tIjowLjB9LCJCYWNrZ3JvdW5kIjpudWxsLCJJc1Zpc2libGUiOnRydWUsIldpZHRoIjowLjAsIkhlaWdodCI6MC4wLCJCb3JkZXJTdHlsZSI6bnVsbCwiUGFyZW50U3R5bGUiOm51bGx9LCJTaGFwZVN0eWxlIjp7IiRpZCI6IjU0MjYiLCJNYXJnaW4iOnsiJGlkIjoiNTQyNyIsIlRvcCI6MC4wLCJMZWZ0Ijo0LjAsIlJpZ2h0Ijo0LjAsIkJvdHRvbSI6MC4wfSwiUGFkZGluZyI6eyIkaWQiOiI1NDI4IiwiVG9wIjowLjAsIkxlZnQiOjAuMCwiUmlnaHQiOjAuMCwiQm90dG9tIjowLjB9LCJCYWNrZ3JvdW5kIjp7IiRpZCI6IjU0MjkiLCJDb2xvciI6eyIkaWQiOiI1NDMwIiwiQSI6MjU1LCJSIjoyNSwiRyI6MTA3LCJCIjozNn19LCJJc1Zpc2libGUiOnRydWUsIldpZHRoIjowLjAsIkhlaWdodCI6MTAuMCwiQm9yZGVyU3R5bGUiOnsiJGlkIjoiNTQzMSIsIkxpbmVDb2xvciI6eyIkaWQiOiI1NDMyIiwiJHR5cGUiOiJOTFJFLkNvbW1vbi5Eb20uU29saWRDb2xvckJydXNoLCBOTFJFLkNvbW1vbiIsIkNvbG9yIjp7IiRpZCI6IjU0MzMiLCJBIjoyNTUsIlIiOjIzNCwiRyI6MjIsIkIiOjMwfX0sIkxpbmVXZWlnaHQiOjAuMCwiTGluZVR5cGUiOjAsIlBhcmVudFN0eWxlIjpudWxsfSwiUGFyZW50U3R5bGUiOm51bGx9LCJUaXRsZVN0eWxlIjp7IiRpZCI6IjU0MzQiLCJGb250U2V0dGluZ3MiOnsiJGlkIjoiNTQzNSIsIkZvbnRTaXplIjoxMSwiRm9udE5hbWUiOiJDYWxpYnJpIiwiSXNCb2xkIjpmYWxzZSwiSXNJdGFsaWMiOmZhbHNlLCJJc1VuZGVybGluZWQiOmZhbHNlLCJQYXJlbnRTdHlsZSI6bnVsbH0sIkF1dG9TaXplIjowLCJGb3JlZ3JvdW5kIjp7IiRpZCI6IjU0MzYiLCJDb2xvciI6eyIkaWQiOiI1NDM3IiwiQSI6MjU1LCJSIjowLCJHIjowLCJCIjowfX0sIk1heFdpZHRoIjo3MjAuMCwiTWF4SGVpZ2h0IjoiSW5maW5pdHkiLCJTbWFydEZvcmVncm91bmRJc0FjdGl2ZSI6ZmFsc2UsIkhvcml6b250YWxBbGlnbm1lbnQiOjAsIlZlcnRpY2FsQWxpZ25tZW50IjoxLCJTbWFydEZvcmVncm91bmQiOm51bGwsIkJhY2tncm91bmRGaWxsVHlwZSI6MCwiTWFyZ2luIjp7IiRpZCI6IjU0MzgiLCJUb3AiOjAuMCwiTGVmdCI6MC4wLCJSaWdodCI6MC4wLCJCb3R0b20iOjAuMH0sIlBhZGRpbmciOnsiJGlkIjoiNTQzOSIsIlRvcCI6MC4wLCJMZWZ0IjowLjAsIlJpZ2h0IjowLjAsIkJvdHRvbSI6MC4wfSwiQmFja2dyb3VuZCI6eyIkaWQiOiI1NDQwIiwiQ29sb3IiOnsiJGlkIjoiNTQ0MSIsIkEiOjAsIlIiOjI1NSwiRyI6MjU1LCJCIjoyNTV9fSwiSXNWaXNpYmxlIjp0cnVlLCJXaWR0aCI6MC4wLCJIZWlnaHQiOjAuMCwiQm9yZGVyU3R5bGUiOnsiJGlkIjoiNTQ0MiIsIkxpbmVDb2xvciI6bnVsbCwiTGluZVdlaWdodCI6MC4wLCJMaW5lVHlwZSI6MCwiUGFyZW50U3R5bGUiOm51bGx9LCJQYXJlbnRTdHlsZSI6bnVsbH0sIkRhdGVTdHlsZSI6eyIkaWQiOiI1NDQzIiwiRm9udFNldHRpbmdzIjp7IiRpZCI6IjU0NDQiLCJGb250U2l6ZSI6MTAsIkZvbnROYW1lIjoiQ2FsaWJyaSIsIklzQm9sZCI6ZmFsc2UsIklzSXRhbGljIjpmYWxzZSwiSXNVbmRlcmxpbmVkIjpmYWxzZSwiUGFyZW50U3R5bGUiOm51bGx9LCJBdXRvU2l6ZSI6MCwiRm9yZWdyb3VuZCI6eyIkaWQiOiI1NDQ1IiwiQ29sb3IiOnsiJGlkIjoiNTQ0NiIsIkEiOjI1NSwiUiI6MTQsIkciOjQwLCJCIjo2NX19LCJNYXhXaWR0aCI6MjAwLjAsIk1heEhlaWdodCI6IkluZmluaXR5IiwiU21hcnRGb3JlZ3JvdW5kSXNBY3RpdmUiOmZhbHNlLCJIb3Jpem9udGFsQWxpZ25tZW50IjoyLCJWZXJ0aWNhbEFsaWdubWVudCI6MSwiU21hcnRGb3JlZ3JvdW5kIjpudWxsLCJCYWNrZ3JvdW5kRmlsbFR5cGUiOjAsIk1hcmdpbiI6eyIkaWQiOiI1NDQ3IiwiVG9wIjowLjAsIkxlZnQiOjAuMCwiUmlnaHQiOjAuMCwiQm90dG9tIjowLjB9LCJQYWRkaW5nIjp7IiRpZCI6IjU0NDgiLCJUb3AiOjAuMCwiTGVmdCI6MC4wLCJSaWdodCI6MC4wLCJCb3R0b20iOjAuMH0sIkJhY2tncm91bmQiOnsiJGlkIjoiNTQ0OSIsIkNvbG9yIjp7IiRpZCI6IjU0NTAiLCJBIjowLCJSIjoyNTUsIkciOjI1NSwiQiI6MjU1fX0sIklzVmlzaWJsZSI6dHJ1ZSwiV2lkdGgiOjAuMCwiSGVpZ2h0IjowLjAsIkJvcmRlclN0eWxlIjp7IiRpZCI6IjU0NTEiLCJMaW5lQ29sb3IiOm51bGwsIkxpbmVXZWlnaHQiOjAuMCwiTGluZVR5cGUiOjAsIlBhcmVudFN0eWxlIjpudWxsfSwiUGFyZW50U3R5bGUiOm51bGx9LCJEYXRlRm9ybWF0Ijp7IiRpZCI6IjU0NTIiLCJGb3JtYXRTdHJpbmciOiJNTU0geXl5eSIsIlNlcGFyYXRvciI6Ii8iLCJVc2VJbnRlcm5hdGlvbmFsRGF0ZUZvcm1hdCI6ZmFsc2UsIkRhdGVJc1Zpc2libGUiOnRydWUsIlRpbWVJc1Zpc2libGUiOmZhbHNlLCJIb3VyRGlnaXRzIjoxLCJBbVBtRGVzaWduYXRvciI6MiwiVHJpbTAwTWludXRlcyI6ZmFsc2UsIkxhc3RLbm93blZpc2liaWxpdHlTdGF0ZSI6bnVsbH0sIldlZWtOdW1iZXJpbmciOnsiJGlkIjoiNTQ1MyIsIkZvcm1hdCI6MCwiSXNWaXNpYmxlIjpmYWxzZSwiTGFzdEtub3duVmlzaWJpbGl0eVN0YXRlIjpmYWxzZX0sIklzVmlzaWJsZSI6dHJ1ZSwiVmFyaWFuY2VTdHlsZSI6eyIkaWQiOiI1NDU0IiwiVGV4dFN0eWxlIjp7IiRpZCI6IjU0NTUiLCJGb250U2V0dGluZ3MiOnsiJGlkIjoiNTQ1NiIsIkZvbnRTaXplIjoxMSwiRm9udE5hbWUiOiJDYWxpYnJpIiwiSXNCb2xkIjpmYWxzZSwiSXNJdGFsaWMiOmZhbHNlLCJJc1VuZGVybGluZWQiOmZhbHNlLCJQYXJlbnRTdHlsZSI6bnVsbH0sIkF1dG9TaXplIjowLCJGb3JlZ3JvdW5kIjp7IiRpZCI6IjU0NTciLCJDb2xvciI6eyIkaWQiOiI1NDU4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U0NTkiLCJUb3AiOjAuMCwiTGVmdCI6MC4wLCJSaWdodCI6MC4wLCJCb3R0b20iOjAuMH0sIlBhZGRpbmciOnsiJGlkIjoiNTQ2MCIsIlRvcCI6MC4wLCJMZWZ0IjowLjAsIlJpZ2h0IjowLjAsIkJvdHRvbSI6MC4wfSwiQmFja2dyb3VuZCI6eyIkaWQiOiI1NDYxIiwiQ29sb3IiOnsiJGlkIjoiNTQ2MiIsIkEiOjAsIlIiOjAsIkciOjAsIkIiOjB9fSwiSXNWaXNpYmxlIjp0cnVlLCJXaWR0aCI6MC4wLCJIZWlnaHQiOjAuMCwiQm9yZGVyU3R5bGUiOnsiJGlkIjoiNTQ2MyIsIkxpbmVDb2xvciI6bnVsbCwiTGluZVdlaWdodCI6MC4wLCJMaW5lVHlwZSI6MCwiUGFyZW50U3R5bGUiOm51bGx9LCJQYXJlbnRTdHlsZSI6bnVsbH0sIlBhcmVudFN0eWxlIjpudWxsfSwiUGFyZW50U3R5bGUiOm51bGx9LCJJbmRleCI6NTUsIlNtYXJ0RHVyYXRpb25BY3RpdmF0ZWQiOmZhbHNlLCJEYXRlRm9ybWF0Ijp7IiRyZWYiOiI1NDUyIn0sIldlZWtOdW1iZXJpbmciOnsiJGlkIjoiNTQ2NCIsIkZvcm1hdCI6MCwiSXNWaXNpYmxlIjpmYWxzZSwiTGFzdEtub3duVmlzaWJpbGl0eVN0YXRlIjpmYWxzZX0sIkJhc2VsaW5lRGF0YSI6eyIkaWQiOiI1NDY1IiwiU3RhcnREYXRlIjoiMjAyNi0wMy0xM1QwMDowMDowMFoiLCJFbmREYXRlIjoiMjAyNi0wNi0wOVQyMzo1OTowMFoifSwiSWQiOiJhYWJiZjRjMy04OGYyLTRlYjYtYWZhZS01YmZhMzNmMjc3OWQiLCJJbXBvcnRJZCI6bnVsbCwiVGl0bGUiOiJDYXZlIGVsZXZhdGVkIHBsYXRmb3JtOiBJbnN0YWxsYXRpb24gcGhhc2UgKExMQikiLCJOb3RlIjpudWxsLCJIeXBlcmxpbmsiOnsiJGlkIjoiNTQ2NiIsIkFkZHJlc3MiOiIiLCJTdWJBZGRyZXNzIjoiIn0sIklzQ2hhbmdlZCI6ZmFsc2UsIklzTmV3IjpmYWxzZX19XSwiX21pbGVzdG9uZXMiOltdLCJJZCI6IjAwMDAwMDAwLTAwMDAtMDAwMC0wMDAwLTAwMDAwMDAwMDAwMCIsIklzU2luZ2xlSXRlbVJvdyI6dHJ1ZX1dLCJJbmRleCI6NTIsIklkIjoiZWNlMTM2OTYtOWEzNC00NzYwLWI2YjgtOTk3MTUxZjRhZGYxIiwiSGVhZGVyVGV4dCI6bnVsbCwiSXNEZWZhdWx0Ijp0cnVlLCJTdHlsZSI6eyIkaWQiOiI1NDY3IiwiSGVhZGVyU3R5bGUiOnsiJGlkIjoiNTQ2OCIsIlRleHRTdHlsZSI6eyIkaWQiOiI1NDY5IiwiRm9udFNldHRpbmdzIjp7IiRpZCI6IjU0NzAiLCJGb250U2l6ZSI6MTEsIkZvbnROYW1lIjoiQ2FsaWJyaSIsIklzQm9sZCI6ZmFsc2UsIklzSXRhbGljIjpmYWxzZSwiSXNVbmRlcmxpbmVkIjpmYWxzZSwiUGFyZW50U3R5bGUiOm51bGx9LCJBdXRvU2l6ZSI6MiwiRm9yZWdyb3VuZCI6eyIkaWQiOiI1NDcxIiwiQ29sb3IiOnsiJGlkIjoiNTQ3MiIsIkEiOjI1NSwiUiI6MCwiRyI6MCwiQiI6MH19LCJNYXhXaWR0aCI6IkluZmluaXR5IiwiTWF4SGVpZ2h0IjoiSW5maW5pdHkiLCJTbWFydEZvcmVncm91bmRJc0FjdGl2ZSI6ZmFsc2UsIkhvcml6b250YWxBbGlnbm1lbnQiOjAsIlZlcnRpY2FsQWxpZ25tZW50IjowLCJTbWFydEZvcmVncm91bmQiOm51bGwsIkJhY2tncm91bmRGaWxsVHlwZSI6MCwiTWFyZ2luIjp7IiRpZCI6IjU0NzMiLCJUb3AiOjAuMCwiTGVmdCI6MC4wLCJSaWdodCI6MC4wLCJCb3R0b20iOjAuMH0sIlBhZGRpbmciOnsiJGlkIjoiNTQ3NCIsIlRvcCI6MC4wLCJMZWZ0IjowLjAsIlJpZ2h0IjowLjAsIkJvdHRvbSI6MC4wfSwiQmFja2dyb3VuZCI6eyIkaWQiOiI1NDc1IiwiQ29sb3IiOnsiJGlkIjoiNTQ3NiIsIkEiOjI1NSwiUiI6MCwiRyI6MCwiQiI6MH19LCJJc1Zpc2libGUiOnRydWUsIldpZHRoIjowLjAsIkhlaWdodCI6MC4wLCJCb3JkZXJTdHlsZSI6bnVsbCwiUGFyZW50U3R5bGUiOm51bGx9LCJSZWN0YW5nbGVTdHlsZSI6eyIkaWQiOiI1NDc3IiwiTWFyZ2luIjp7IiRpZCI6IjU0NzgiLCJUb3AiOjAuMCwiTGVmdCI6MC4wLCJSaWdodCI6MC4wLCJCb3R0b20iOjAuMH0sIlBhZGRpbmciOnsiJGlkIjoiNTQ3OSIsIlRvcCI6MC4wLCJMZWZ0IjowLjAsIlJpZ2h0IjowLjAsIkJvdHRvbSI6MC4wfSwiQmFja2dyb3VuZCI6eyIkaWQiOiI1NDgwIiwiQ29sb3IiOnsiJGlkIjoiNTQ4MSIsIkEiOjEyNywiUiI6MTUsIkciOjE1OCwiQiI6MjEzfX0sIklzVmlzaWJsZSI6dHJ1ZSwiV2lkdGgiOjAuMCwiSGVpZ2h0IjowLjAsIkJvcmRlclN0eWxlIjp7IiRpZCI6IjU0ODIiLCJMaW5lQ29sb3IiOnsiJGlkIjoiNTQ4MyIsIiR0eXBlIjoiTkxSRS5Db21tb24uRG9tLlNvbGlkQ29sb3JCcnVzaCwgTkxSRS5Db21tb24iLCJDb2xvciI6eyIkaWQiOiI1NDg0IiwiQSI6MjU1LCJSIjoyNTUsIkciOjAsIkIiOjB9fSwiTGluZVdlaWdodCI6MC4wLCJMaW5lVHlwZSI6MCwiUGFyZW50U3R5bGUiOm51bGx9LCJQYXJlbnRTdHlsZSI6bnVsbH0sIk1hcmdpbiI6eyIkaWQiOiI1NDg1IiwiVG9wIjowLjAsIkxlZnQiOjAuMCwiUmlnaHQiOjAuMCwiQm90dG9tIjowLjB9LCJQYWRkaW5nIjp7IiRpZCI6IjU0ODYiLCJUb3AiOjAuMCwiTGVmdCI6MC4wLCJSaWdodCI6MC4wLCJCb3R0b20iOjAuMH0sIkJhY2tncm91bmQiOm51bGwsIklzVmlzaWJsZSI6dHJ1ZSwiV2lkdGgiOjAuMCwiSGVpZ2h0IjowLjAsIkJvcmRlclN0eWxlIjpudWxsLCJQYXJlbnRTdHlsZSI6bnVsbH0sIkJhY2tncm91bmRTdHlsZSI6eyIkaWQiOiI1NDg3IiwiTWFyZ2luIjp7IiRpZCI6IjU0ODgiLCJUb3AiOjAuMCwiTGVmdCI6MC4wLCJSaWdodCI6MC4wLCJCb3R0b20iOjAuMH0sIlBhZGRpbmciOnsiJGlkIjoiNTQ4OSIsIlRvcCI6MC4wLCJMZWZ0IjowLjAsIlJpZ2h0IjowLjAsIkJvdHRvbSI6MC4wfSwiQmFja2dyb3VuZCI6eyIkaWQiOiI1NDkwIiwiQ29sb3IiOnsiJGlkIjoiNTQ5MSIsIkEiOjUxLCJSIjoyMDAsIkciOjIwMCwiQiI6MjAwfX0sIklzVmlzaWJsZSI6dHJ1ZSwiV2lkdGgiOjAuMCwiSGVpZ2h0IjowLjAsIkJvcmRlclN0eWxlIjp7IiRpZCI6IjU0OTIiLCJMaW5lQ29sb3IiOnsiJGlkIjoiNTQ5MyIsIiR0eXBlIjoiTkxSRS5Db21tb24uRG9tLlNvbGlkQ29sb3JCcnVzaCwgTkxSRS5Db21tb24iLCJDb2xvciI6eyIkaWQiOiI1NDk0IiwiQSI6MjU1LCJSIjoyMzQsIkciOjIyLCJCIjozMH19LCJMaW5lV2VpZ2h0IjowLjAsIkxpbmVUeXBlIjowLCJQYXJlbnRTdHlsZSI6bnVsbH0sIlBhcmVudFN0eWxlIjpudWxsfSwiTWFyZ2luIjp7IiRpZCI6IjU0OTUiLCJUb3AiOjAuMCwiTGVmdCI6MC4wLCJSaWdodCI6MC4wLCJCb3R0b20iOjAuMH0sIlBhZGRpbmciOnsiJGlkIjoiNTQ5NiIsIlRvcCI6MC4wLCJMZWZ0IjowLjAsIlJpZ2h0IjowLjAsIkJvdHRvbSI6MC4wfSwiSXNWaXNpYmxlIjp0cnVlLCJXaWR0aCI6MC4wLCJIZWlnaHQiOjAuMCwiQm9yZGVyU3R5bGUiOnsiJGlkIjoiNTQ5NyIsIkxpbmVDb2xvciI6bnVsbCwiTGluZVdlaWdodCI6MC4wLCJMaW5lVHlwZSI6MCwiUGFyZW50U3R5bGUiOm51bGx9LCJQYXJlbnRTdHlsZSI6bnVsbH19XSwiSWQiOiJhZTAyODk2Mi0yYjBhLTRkMjgtYmFkYS03YWNhYmI4MzMyZTUiLCJJbmRleCI6NTIsIkhlYWRlclRleHQiOiJOby4gNCAtIENyaXRpY2FsIFBhdGggXHJcbig2OCBkYXlzIFRGKSIsIlN0eWxlIjp7IiRpZCI6IjU0OTgiLCJTdHlsZUlkIjoiMDcwMmRlYTgtYzExNC00ZDcxLWJlNDAtY2QzMDYyYzQ2OTcwIiwiSGVhZGVyU3R5bGUiOnsiJGlkIjoiNTQ5OSIsIlRleHRJc1ZlcnRpY2FsIjpmYWxzZSwiVGV4dFN0eWxlIjp7IiRpZCI6IjU1MDAiLCJGb250U2V0dGluZ3MiOnsiJGlkIjoiNTUwMSIsIkZvbnRTaXplIjoxMSwiRm9udE5hbWUiOiJDYWxpYnJpIiwiSXNCb2xkIjpmYWxzZSwiSXNJdGFsaWMiOmZhbHNlLCJJc1VuZGVybGluZWQiOmZhbHNlLCJQYXJlbnRTdHlsZSI6bnVsbH0sIkF1dG9TaXplIjoyLCJGb3JlZ3JvdW5kIjp7IiRpZCI6IjU1MDIiLCJDb2xvciI6eyIkaWQiOiI1NTAzIiwiQSI6MjU1LCJSIjoyNTUsIkciOjI1NSwiQiI6MjU1fX0sIk1heFdpZHRoIjoiSW5maW5pdHkiLCJNYXhIZWlnaHQiOiJJbmZpbml0eSIsIlNtYXJ0Rm9yZWdyb3VuZElzQWN0aXZlIjpmYWxzZSwiSG9yaXpvbnRhbEFsaWdubWVudCI6MCwiVmVydGljYWxBbGlnbm1lbnQiOjAsIlNtYXJ0Rm9yZWdyb3VuZCI6bnVsbCwiQmFja2dyb3VuZEZpbGxUeXBlIjowLCJNYXJnaW4iOnsiJGlkIjoiNTUwNCIsIlRvcCI6MC4wLCJMZWZ0IjowLjAsIlJpZ2h0IjowLjAsIkJvdHRvbSI6MC4wfSwiUGFkZGluZyI6eyIkaWQiOiI1NTA1IiwiVG9wIjowLjAsIkxlZnQiOjAuMCwiUmlnaHQiOjAuMCwiQm90dG9tIjowLjB9LCJCYWNrZ3JvdW5kIjp7IiRpZCI6IjU1MDYiLCJDb2xvciI6eyIkaWQiOiI1NTA3IiwiQSI6MjU1LCJSIjoyNTUsIkciOjI1NSwiQiI6MjU1fX0sIklzVmlzaWJsZSI6dHJ1ZSwiV2lkdGgiOjAuMCwiSGVpZ2h0IjowLjAsIkJvcmRlclN0eWxlIjpudWxsLCJQYXJlbnRTdHlsZSI6bnVsbH0sIlJlY3RhbmdsZVN0eWxlIjp7IiRpZCI6IjU1MDgiLCJNYXJnaW4iOnsiJGlkIjoiNTUwOSIsIlRvcCI6MC4wLCJMZWZ0IjowLjAsIlJpZ2h0IjowLjAsIkJvdHRvbSI6MC4wfSwiUGFkZGluZyI6eyIkaWQiOiI1NTEwIiwiVG9wIjowLjAsIkxlZnQiOjAuMCwiUmlnaHQiOjAuMCwiQm90dG9tIjowLjB9LCJCYWNrZ3JvdW5kIjp7IiRpZCI6IjU1MTEiLCJDb2xvciI6eyIkaWQiOiI1NTEyIiwiQSI6MjU1LCJSIjoyNSwiRyI6MTA3LCJCIjozNn19LCJJc1Zpc2libGUiOnRydWUsIldpZHRoIjowLjAsIkhlaWdodCI6MC4wLCJCb3JkZXJTdHlsZSI6eyIkaWQiOiI1NTEzIiwiTGluZUNvbG9yIjp7IiRpZCI6IjU1MTQiLCIkdHlwZSI6Ik5MUkUuQ29tbW9uLkRvbS5Tb2xpZENvbG9yQnJ1c2gsIE5MUkUuQ29tbW9uIiwiQ29sb3IiOnsiJGlkIjoiNTUxNSIsIkEiOjI1NSwiUiI6MjU1LCJHIjoyNTUsIkIiOjI1NX19LCJMaW5lV2VpZ2h0IjowLjAsIkxpbmVUeXBlIjowLCJQYXJlbnRTdHlsZSI6bnVsbH0sIlBhcmVudFN0eWxlIjpudWxsfSwiTWFyZ2luIjp7IiRpZCI6IjU1MTYiLCJUb3AiOjAuMCwiTGVmdCI6MC4wLCJSaWdodCI6MC4wLCJCb3R0b20iOjAuMH0sIlBhZGRpbmciOnsiJGlkIjoiNTUxNyIsIlRvcCI6MC4wLCJMZWZ0IjowLjAsIlJpZ2h0IjowLjAsIkJvdHRvbSI6MC4wfSwiQmFja2dyb3VuZCI6bnVsbCwiSXNWaXNpYmxlIjp0cnVlLCJXaWR0aCI6MC4wLCJIZWlnaHQiOjAuMCwiQm9yZGVyU3R5bGUiOm51bGwsIlBhcmVudFN0eWxlIjpudWxsfSwiQmFja2dyb3VuZFN0eWxlIjp7IiRpZCI6IjU1MTgiLCJNYXJnaW4iOnsiJGlkIjoiNTUxOSIsIlRvcCI6MC4wLCJMZWZ0IjowLjAsIlJpZ2h0IjowLjAsIkJvdHRvbSI6MC4wfSwiUGFkZGluZyI6eyIkaWQiOiI1NTIwIiwiVG9wIjowLjAsIkxlZnQiOjAuMCwiUmlnaHQiOjAuMCwiQm90dG9tIjowLjB9LCJCYWNrZ3JvdW5kIjp7IiRpZCI6IjU1MjEiLCJDb2xvciI6eyIkaWQiOiI1NTIyIiwiQSI6NTEsIlIiOjIwMCwiRyI6MjAwLCJCIjoyMDB9fSwiSXNWaXNpYmxlIjp0cnVlLCJXaWR0aCI6MC4wLCJIZWlnaHQiOjAuMCwiQm9yZGVyU3R5bGUiOnsiJGlkIjoiNTUyMyIsIkxpbmVDb2xvciI6eyIkaWQiOiI1NTI0IiwiJHR5cGUiOiJOTFJFLkNvbW1vbi5Eb20uU29saWRDb2xvckJydXNoLCBOTFJFLkNvbW1vbiIsIkNvbG9yIjp7IiRpZCI6IjU1MjUiLCJBIjoyNTUsIlIiOjIzNCwiRyI6MjIsIkIiOjMwfX0sIkxpbmVXZWlnaHQiOjAuMCwiTGluZVR5cGUiOjAsIlBhcmVudFN0eWxlIjpudWxsfSwiUGFyZW50U3R5bGUiOm51bGx9LCJJc0Fib3ZlVGltZWJhbmQiOmZhbHNlLCJTcGFjaW5nIjozLCJEZWZhdWx0U3dpbWxhbmVUYXNrU3R5bGUiOnsiJGlkIjoiNTUyNiIsIiR0eXBlIjoiTkxSRS5Db21tb24uRG9tLlN0eWxlcy5FeHBsaWNpdFNldGFibGVUYXNrU3R5bGUsIE5MUkUuQ29tbW9uIiwiU2hhcGUiOjEsIlNoYXBlVGhpY2tuZXNzIjowLCJEdXJhdGlvbkZvcm1hdCI6MCwiSW5jbHVkZU5vbldvcmtpbmdEYXlzSW5EdXJhdGlvbiI6ZmFsc2UsIlBlcmNlbnRhZ2VDb21wbGV0ZVN0eWxlIjp7IiRpZCI6IjU1MjciLCJGb250U2V0dGluZ3MiOnsiJGlkIjoiNTUyOCIsIkZvbnRTaXplIjoxMCwiRm9udE5hbWUiOiJDYWxpYnJpIiwiSXNCb2xkIjpmYWxzZSwiSXNJdGFsaWMiOmZhbHNlLCJJc1VuZGVybGluZWQiOmZhbHNlLCJQYXJlbnRTdHlsZSI6bnVsbH0sIkF1dG9TaXplIjowLCJGb3JlZ3JvdW5kIjp7IiRpZCI6IjU1MjkiLCJDb2xvciI6eyIkaWQiOiI1NTMwIiwiQSI6MjU1LCJSIjoyMzIsIkciOjIzMiwiQiI6MjMyfX0sIk1heFdpZHRoIjoyMDAuMCwiTWF4SGVpZ2h0IjoiSW5maW5pdHkiLCJTbWFydEZvcmVncm91bmRJc0FjdGl2ZSI6ZmFsc2UsIkhvcml6b250YWxBbGlnbm1lbnQiOjEsIlZlcnRpY2FsQWxpZ25tZW50IjoxLCJTbWFydEZvcmVncm91bmQiOm51bGwsIkJhY2tncm91bmRGaWxsVHlwZSI6MCwiTWFyZ2luIjp7IiRpZCI6IjU1MzEiLCJUb3AiOjAuMCwiTGVmdCI6MC4wLCJSaWdodCI6MC4wLCJCb3R0b20iOjAuMH0sIlBhZGRpbmciOnsiJGlkIjoiNTUzMiIsIlRvcCI6MC4wLCJMZWZ0IjowLjAsIlJpZ2h0IjowLjAsIkJvdHRvbSI6MC4wfSwiQmFja2dyb3VuZCI6eyIkaWQiOiI1NTMzIiwiQ29sb3IiOnsiJGlkIjoiNTUzNCIsIkEiOjg5LCJSIjowLCJHIjowLCJCIjowfX0sIklzVmlzaWJsZSI6dHJ1ZSwiV2lkdGgiOjAuMCwiSGVpZ2h0IjowLjAsIkJvcmRlclN0eWxlIjp7IiRpZCI6IjU1MzUiLCJMaW5lQ29sb3IiOm51bGwsIkxpbmVXZWlnaHQiOjAuMCwiTGluZVR5cGUiOjAsIlBhcmVudFN0eWxlIjpudWxsfSwiUGFyZW50U3R5bGUiOm51bGx9LCJEdXJhdGlvblN0eWxlIjp7IiRpZCI6IjU1MzYiLCJGb250U2V0dGluZ3MiOnsiJGlkIjoiNTUzNyIsIkZvbnRTaXplIjoxMCwiRm9udE5hbWUiOiJDYWxpYnJpIiwiSXNCb2xkIjpmYWxzZSwiSXNJdGFsaWMiOmZhbHNlLCJJc1VuZGVybGluZWQiOmZhbHNlLCJQYXJlbnRTdHlsZSI6bnVsbH0sIkF1dG9TaXplIjowLCJGb3JlZ3JvdW5kIjp7IiRpZCI6IjU1MzgiLCJDb2xvciI6eyIkaWQiOiI1NTM5IiwiQSI6MjU1LCJSIjoyMzcsIkciOjEyNSwiQiI6NDl9fSwiTWF4V2lkdGgiOjIwMC4wLCJNYXhIZWlnaHQiOiJJbmZpbml0eSIsIlNtYXJ0Rm9yZWdyb3VuZElzQWN0aXZlIjpmYWxzZSwiSG9yaXpvbnRhbEFsaWdubWVudCI6MCwiVmVydGljYWxBbGlnbm1lbnQiOjEsIlNtYXJ0Rm9yZWdyb3VuZCI6bnVsbCwiQmFja2dyb3VuZEZpbGxUeXBlIjowLCJNYXJnaW4iOnsiJGlkIjoiNTU0MCIsIlRvcCI6MC4wLCJMZWZ0IjowLjAsIlJpZ2h0IjowLjAsIkJvdHRvbSI6MC4wfSwiUGFkZGluZyI6eyIkaWQiOiI1NTQxIiwiVG9wIjowLjAsIkxlZnQiOjAuMCwiUmlnaHQiOjAuMCwiQm90dG9tIjowLjB9LCJCYWNrZ3JvdW5kIjp7IiRpZCI6IjU1NDIiLCJDb2xvciI6eyIkaWQiOiI1NTQzIiwiQSI6MjU1LCJSIjoyMzcsIkciOjEyNSwiQiI6NDl9fSwiSXNWaXNpYmxlIjp0cnVlLCJXaWR0aCI6MC4wLCJIZWlnaHQiOjAuMCwiQm9yZGVyU3R5bGUiOnsiJGlkIjoiNTU0NCIsIkxpbmVDb2xvciI6bnVsbCwiTGluZVdlaWdodCI6MC4wLCJMaW5lVHlwZSI6MCwiUGFyZW50U3R5bGUiOm51bGx9LCJQYXJlbnRTdHlsZSI6bnVsbH0sIkhvcml6b250YWxDb25uZWN0b3JTdHlsZSI6eyIkaWQiOiI1NTQ1IiwiTGluZUNvbG9yIjp7IiRpZCI6IjU1NDYiLCIkdHlwZSI6Ik5MUkUuQ29tbW9uLkRvbS5Tb2xpZENvbG9yQnJ1c2gsIE5MUkUuQ29tbW9uIiwiQ29sb3IiOnsiJGlkIjoiNTU0NyIsIkEiOjI1NSwiUiI6MCwiRyI6MCwiQiI6MH19LCJMaW5lV2VpZ2h0IjowLjAsIkxpbmVUeXBlIjowLCJQYXJlbnRTdHlsZSI6bnVsbH0sIlZlcnRpY2FsQ29ubmVjdG9yU3R5bGUiOnsiJGlkIjoiNTU0OCIsIkxpbmVDb2xvciI6eyIkaWQiOiI1NTQ5IiwiJHR5cGUiOiJOTFJFLkNvbW1vbi5Eb20uU29saWRDb2xvckJydXNoLCBOTFJFLkNvbW1vbiIsIkNvbG9yIjp7IiRpZCI6IjU1NTAiLCJBIjoyNTUsIlIiOjAsIkciOjAsIkIiOjB9fSwiTGluZVdlaWdodCI6MC4wLCJMaW5lVHlwZSI6MCwiUGFyZW50U3R5bGUiOm51bGx9LCJNYXJnaW4iOm51bGwsIlN0YXJ0RGF0ZVBvc2l0aW9uIjozLCJFbmREYXRlUG9zaXRpb24iOjMsIkRhdGVJc1Zpc2libGUiOnRydWUsIlRpdGxlUG9zaXRpb24iOjQsIkR1cmF0aW9uUG9zaXRpb24iOjYsIlBlcmNlbnRhZ2VDb21wbGV0ZWRQb3NpdGlvbiI6MiwiVmFyaWFuY2VQb3NpdGlvbiI6NiwiU3BhY2luZyI6MywiSXNCZWxvd1RpbWViYW5kIjpmYWxzZSwiUGVyY2VudGFnZUNvbXBsZXRlU2hhcGVPcGFjaXR5IjozNSwiQmFzZWxpbmVTdHlsZSI6eyIkaWQiOiI1NTUxIiwiU2hhcGVTdHlsZSI6eyIkaWQiOiI1NTUyIiwiTWFyZ2luIjp7IiRpZCI6IjU1NTMiLCJUb3AiOjAuMCwiTGVmdCI6MC4wLCJSaWdodCI6MC4wLCJCb3R0b20iOjAuMH0sIlBhZGRpbmciOnsiJGlkIjoiNTU1NCIsIlRvcCI6MC4wLCJMZWZ0IjowLjAsIlJpZ2h0IjowLjAsIkJvdHRvbSI6MC4wfSwiQmFja2dyb3VuZCI6eyIkaWQiOiI1NTU1IiwiQ29sb3IiOnsiJGlkIjoiNTU1NiIsIkEiOjE1MywiUiI6MCwiRyI6MCwiQiI6MH19LCJJc1Zpc2libGUiOnRydWUsIldpZHRoIjowLjAsIkhlaWdodCI6MC4wLCJCb3JkZXJTdHlsZSI6eyIkaWQiOiI1NTU3IiwiTGluZUNvbG9yIjpudWxsLCJMaW5lV2VpZ2h0IjowLjAsIkxpbmVUeXBlIjowLCJQYXJlbnRTdHlsZSI6bnVsbH0sIlBhcmVudFN0eWxlIjpudWxsfSwiTWFyZ2luIjp7IiRpZCI6IjU1NTgiLCJUb3AiOjAuMCwiTGVmdCI6MC4wLCJSaWdodCI6MC4wLCJCb3R0b20iOjAuMH0sIlBhZGRpbmciOnsiJGlkIjoiNTU1OSIsIlRvcCI6MC4wLCJMZWZ0IjowLjAsIlJpZ2h0IjowLjAsIkJvdHRvbSI6MC4wfSwiQmFja2dyb3VuZCI6bnVsbCwiSXNWaXNpYmxlIjp0cnVlLCJXaWR0aCI6MC4wLCJIZWlnaHQiOjAuMCwiQm9yZGVyU3R5bGUiOm51bGwsIlBhcmVudFN0eWxlIjpudWxsfSwiU2hhcGVTdHlsZSI6eyIkaWQiOiI1NTYwIiwiTWFyZ2luIjp7IiRpZCI6IjU1NjEiLCJUb3AiOjAuMCwiTGVmdCI6NC4wLCJSaWdodCI6NC4wLCJCb3R0b20iOjAuMH0sIlBhZGRpbmciOnsiJGlkIjoiNTU2MiIsIlRvcCI6MC4wLCJMZWZ0IjowLjAsIlJpZ2h0IjowLjAsIkJvdHRvbSI6MC4wfSwiQmFja2dyb3VuZCI6eyIkaWQiOiI1NTYzIiwiQ29sb3IiOnsiJGlkIjoiNTU2NCIsIkEiOjI1NSwiUiI6MTUsIkciOjE1OCwiQiI6MjEzfX0sIklzVmlzaWJsZSI6dHJ1ZSwiV2lkdGgiOjAuMCwiSGVpZ2h0IjoxMC4wLCJCb3JkZXJTdHlsZSI6eyIkaWQiOiI1NTY1IiwiTGluZUNvbG9yIjp7IiRpZCI6IjU1NjYiLCIkdHlwZSI6Ik5MUkUuQ29tbW9uLkRvbS5Tb2xpZENvbG9yQnJ1c2gsIE5MUkUuQ29tbW9uIiwiQ29sb3IiOnsiJGlkIjoiNTU2NyIsIkEiOjI1NSwiUiI6MjM0LCJHIjoyMiwiQiI6MzB9fSwiTGluZVdlaWdodCI6MC4wLCJMaW5lVHlwZSI6MCwiUGFyZW50U3R5bGUiOm51bGx9LCJQYXJlbnRTdHlsZSI6bnVsbH0sIlRpdGxlU3R5bGUiOnsiJGlkIjoiNTU2OCIsIkZvbnRTZXR0aW5ncyI6eyIkaWQiOiI1NTY5IiwiRm9udFNpemUiOjExLCJGb250TmFtZSI6IkNhbGlicmkiLCJJc0JvbGQiOmZhbHNlLCJJc0l0YWxpYyI6ZmFsc2UsIklzVW5kZXJsaW5lZCI6ZmFsc2UsIlBhcmVudFN0eWxlIjpudWxsfSwiQXV0b1NpemUiOjAsIkZvcmVncm91bmQiOnsiJGlkIjoiNTU3MCIsIkNvbG9yIjp7IiRpZCI6IjU1NzE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NTU3MiIsIlRvcCI6MC4wLCJMZWZ0IjowLjAsIlJpZ2h0IjowLjAsIkJvdHRvbSI6MC4wfSwiUGFkZGluZyI6eyIkaWQiOiI1NTczIiwiVG9wIjowLjAsIkxlZnQiOjAuMCwiUmlnaHQiOjAuMCwiQm90dG9tIjowLjB9LCJCYWNrZ3JvdW5kIjp7IiRpZCI6IjU1NzQiLCJDb2xvciI6eyIkaWQiOiI1NTc1IiwiQSI6MjU1LCJSIjowLCJHIjowLCJCIjowfX0sIklzVmlzaWJsZSI6dHJ1ZSwiV2lkdGgiOjAuMCwiSGVpZ2h0IjowLjAsIkJvcmRlclN0eWxlIjp7IiRpZCI6IjU1NzYiLCJMaW5lQ29sb3IiOm51bGwsIkxpbmVXZWlnaHQiOjAuMCwiTGluZVR5cGUiOjAsIlBhcmVudFN0eWxlIjpudWxsfSwiUGFyZW50U3R5bGUiOm51bGx9LCJEYXRlU3R5bGUiOnsiJGlkIjoiNTU3NyIsIkZvbnRTZXR0aW5ncyI6eyIkaWQiOiI1NTc4IiwiRm9udFNpemUiOjEwLCJGb250TmFtZSI6IkNhbGlicmkiLCJJc0JvbGQiOmZhbHNlLCJJc0l0YWxpYyI6ZmFsc2UsIklzVW5kZXJsaW5lZCI6ZmFsc2UsIlBhcmVudFN0eWxlIjpudWxsfSwiQXV0b1NpemUiOjAsIkZvcmVncm91bmQiOnsiJGlkIjoiNTU3OSIsIkNvbG9yIjp7IiRpZCI6IjU1ODAiLCJBIjoyNTUsIlIiOjE0LCJHIjo0MCwiQiI6NjV9fSwiTWF4V2lkdGgiOjIwMC4wLCJNYXhIZWlnaHQiOiJJbmZpbml0eSIsIlNtYXJ0Rm9yZWdyb3VuZElzQWN0aXZlIjpmYWxzZSwiSG9yaXpvbnRhbEFsaWdubWVudCI6MiwiVmVydGljYWxBbGlnbm1lbnQiOjEsIlNtYXJ0Rm9yZWdyb3VuZCI6bnVsbCwiQmFja2dyb3VuZEZpbGxUeXBlIjowLCJNYXJnaW4iOnsiJGlkIjoiNTU4MSIsIlRvcCI6MC4wLCJMZWZ0IjowLjAsIlJpZ2h0IjowLjAsIkJvdHRvbSI6MC4wfSwiUGFkZGluZyI6eyIkaWQiOiI1NTgyIiwiVG9wIjowLjAsIkxlZnQiOjAuMCwiUmlnaHQiOjAuMCwiQm90dG9tIjowLjB9LCJCYWNrZ3JvdW5kIjp7IiRpZCI6IjU1ODMiLCJDb2xvciI6eyIkaWQiOiI1NTg0IiwiQSI6MjU1LCJSIjoxNCwiRyI6NDAsIkIiOjY1fX0sIklzVmlzaWJsZSI6dHJ1ZSwiV2lkdGgiOjAuMCwiSGVpZ2h0IjowLjAsIkJvcmRlclN0eWxlIjp7IiRpZCI6IjU1ODUiLCJMaW5lQ29sb3IiOm51bGwsIkxpbmVXZWlnaHQiOjAuMCwiTGluZVR5cGUiOjAsIlBhcmVudFN0eWxlIjpudWxsfSwiUGFyZW50U3R5bGUiOm51bGx9LCJEYXRlRm9ybWF0Ijp7IiRpZCI6IjU1ODY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NTU4NyIsIkZvcm1hdCI6MCwiSXNWaXNpYmxlIjpmYWxzZSwiTGFzdEtub3duVmlzaWJpbGl0eVN0YXRlIjpmYWxzZX0sIklzVmlzaWJsZSI6dHJ1ZSwiVmFyaWFuY2VTdHlsZSI6eyIkaWQiOiI1NTg4IiwiVGV4dFN0eWxlIjp7IiRpZCI6IjU1ODkiLCJGb250U2V0dGluZ3MiOnsiJGlkIjoiNTU5MCIsIkZvbnRTaXplIjoxMSwiRm9udE5hbWUiOiJDYWxpYnJpIiwiSXNCb2xkIjpmYWxzZSwiSXNJdGFsaWMiOmZhbHNlLCJJc1VuZGVybGluZWQiOmZhbHNlLCJQYXJlbnRTdHlsZSI6bnVsbH0sIkF1dG9TaXplIjowLCJGb3JlZ3JvdW5kIjp7IiRpZCI6IjU1OTEiLCJDb2xvciI6eyIkaWQiOiI1NTky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U1OTMiLCJUb3AiOjAuMCwiTGVmdCI6MC4wLCJSaWdodCI6MC4wLCJCb3R0b20iOjAuMH0sIlBhZGRpbmciOnsiJGlkIjoiNTU5NCIsIlRvcCI6MC4wLCJMZWZ0IjowLjAsIlJpZ2h0IjowLjAsIkJvdHRvbSI6MC4wfSwiQmFja2dyb3VuZCI6eyIkaWQiOiI1NTk1IiwiQ29sb3IiOnsiJGlkIjoiNTU5NiIsIkEiOjAsIlIiOjAsIkciOjAsIkIiOjB9fSwiSXNWaXNpYmxlIjp0cnVlLCJXaWR0aCI6MC4wLCJIZWlnaHQiOjAuMCwiQm9yZGVyU3R5bGUiOnsiJGlkIjoiNTU5NyIsIkxpbmVDb2xvciI6bnVsbCwiTGluZVdlaWdodCI6MC4wLCJMaW5lVHlwZSI6MCwiUGFyZW50U3R5bGUiOm51bGx9LCJQYXJlbnRTdHlsZSI6bnVsbH0sIlBhcmVudFN0eWxlIjpudWxsfSwiUGFyZW50U3R5bGUiOm51bGwsIl9leHBsaWNpdGx5U2V0Ijp7IiRpZCI6IjU1OTgiLCJTaGFwZVN0eWxlIjpmYWxzZSwiVGl0bGVTdHlsZSI6ZmFsc2UsIkRhdGVTdHlsZSI6ZmFsc2UsIlZhcmlhbmNlU3R5bGUiOmZhbHNlLCJIb3Jpem9udGFsQ29ubmVjdG9yU3R5bGUiOmZhbHNlLCJWZXJ0aWNhbENvbm5lY3RvclN0eWxlIjpmYWxzZSwiUGVyY2VudGFnZUNvbXBsZXRlU2hhcGVPcGFjaXR5IjpmYWxzZSwiU2hhcGUiOmZhbHNlLCJTaGFwZVRoaWNrbmVzcyI6ZmFsc2UsIkR1cmF0aW9uRm9ybWF0IjpmYWxzZSwiSW5jbHVkZU5vbldvcmtpbmdEYXlzSW5EdXJhdGlvbiI6ZmFsc2UsIk1hcmdpbiI6ZmFsc2UsIlN0YXJ0RGF0ZVBvc2l0aW9uIjpmYWxzZSwiRW5kRGF0ZVBvc2l0aW9uIjpmYWxzZSwiVGl0bGVQb3NpdGlvbiI6ZmFsc2UsIkR1cmF0aW9uUG9zaXRpb24iOmZhbHNlLCJQZXJjZW50YWdlQ29tcGxldGVkUG9zaXRpb24iOmZhbHNlLCJWYXJpYW5jZVBvc2l0aW9uIjpmYWxzZSwiU3BhY2luZyI6ZmFsc2UsIklzQmVsb3dUaW1lYmFuZCI6ZmFsc2UsIkRhdGVGb3JtYXQiOmZhbHNlLCJXZWVrTnVtYmVyaW5nIjpmYWxzZSwiSXNWaXNpYmxlIjpmYWxzZX19LCJEZWZhdWx0U3dpbWxhbmVNb3RTdHlsZSI6eyIkaWQiOiI1NTk5IiwiU2hhcGUiOjEsIkNvbm5lY3Rvck1hcmdpbiI6eyIkaWQiOiI1NjAwIiwiVG9wIjowLjAsIkxlZnQiOjIuMCwiUmlnaHQiOjIuMCwiQm90dG9tIjowLjB9LCJDb25uZWN0b3JTdHlsZSI6eyIkaWQiOiI1NjAxIiwiTGluZUNvbG9yIjp7IiRpZCI6IjU2MDIiLCIkdHlwZSI6Ik5MUkUuQ29tbW9uLkRvbS5Tb2xpZENvbG9yQnJ1c2gsIE5MUkUuQ29tbW9uIiwiQ29sb3IiOnsiJGlkIjoiNTYwMyIsIkEiOjEyNywiUiI6MTEsIkciOjExOCwiQiI6MTU5fX0sIkxpbmVXZWlnaHQiOjEuMCwiTGluZVR5cGUiOjAsIlBhcmVudFN0eWxlIjpudWxsfSwiSXNCZWxvd1RpbWViYW5kIjpmYWxzZSwiUG9zaXRpb25PblRhc2siOjEsIkhpZGVEYXRlIjpmYWxzZSwiU2hhcGVTaXplIjowLCJTcGFjaW5nIjowLjAsIlBhZGRpbmciOnsiJGlkIjoiNTYwNCIsIlRvcCI6NS4wLCJMZWZ0IjozLjAsIlJpZ2h0IjowLjAsIkJvdHRvbSI6Mi4wfSwiU2hhcGVTdHlsZSI6eyIkaWQiOiI1NjA1IiwiTWFyZ2luIjp7IiRpZCI6IjU2MDYiLCJUb3AiOjAuMCwiTGVmdCI6MC4wLCJSaWdodCI6MC4wLCJCb3R0b20iOjAuMH0sIlBhZGRpbmciOnsiJGlkIjoiNTYwNyIsIlRvcCI6MC4wLCJMZWZ0IjowLjAsIlJpZ2h0IjowLjAsIkJvdHRvbSI6MC4wfSwiQmFja2dyb3VuZCI6eyIkaWQiOiI1NjA4IiwiQ29sb3IiOnsiJGlkIjoiNTYwOSIsIkEiOjI1NSwiUiI6MTEsIkciOjExOCwiQiI6MTU5fX0sIklzVmlzaWJsZSI6dHJ1ZSwiV2lkdGgiOjEyLjAsIkhlaWdodCI6MTQuMCwiQm9yZGVyU3R5bGUiOnsiJGlkIjoiNTYxMCIsIkxpbmVDb2xvciI6eyIkaWQiOiI1NjExIiwiJHR5cGUiOiJOTFJFLkNvbW1vbi5Eb20uU29saWRDb2xvckJydXNoLCBOTFJFLkNvbW1vbiIsIkNvbG9yIjp7IiRpZCI6IjU2MTIiLCJBIjoyNTUsIlIiOjI1NSwiRyI6MCwiQiI6MH19LCJMaW5lV2VpZ2h0IjowLjAsIkxpbmVUeXBlIjowLCJQYXJlbnRTdHlsZSI6bnVsbH0sIlBhcmVudFN0eWxlIjpudWxsfSwiVGl0bGVTdHlsZSI6eyIkaWQiOiI1NjEzIiwiRm9udFNldHRpbmdzIjp7IiRpZCI6IjU2MTQiLCJGb250U2l6ZSI6MTEsIkZvbnROYW1lIjoiQ2FsaWJyaSIsIklzQm9sZCI6ZmFsc2UsIklzSXRhbGljIjpmYWxzZSwiSXNVbmRlcmxpbmVkIjpmYWxzZSwiUGFyZW50U3R5bGUiOm51bGx9LCJBdXRvU2l6ZSI6MCwiRm9yZWdyb3VuZCI6eyIkaWQiOiI1NjE1IiwiQ29sb3IiOnsiJGlkIjoiNTYxNiIsIkEiOjI1NSwiUiI6MCwiRyI6MCwiQiI6MH19LCJNYXhXaWR0aCI6MjAwLjAsIk1heEhlaWdodCI6IkluZmluaXR5IiwiU21hcnRGb3JlZ3JvdW5kSXNBY3RpdmUiOmZhbHNlLCJIb3Jpem9udGFsQWxpZ25tZW50IjoxLCJWZXJ0aWNhbEFsaWdubWVudCI6MSwiU21hcnRGb3JlZ3JvdW5kIjpudWxsLCJCYWNrZ3JvdW5kRmlsbFR5cGUiOjAsIk1hcmdpbiI6eyIkaWQiOiI1NjE3IiwiVG9wIjowLjAsIkxlZnQiOjAuMCwiUmlnaHQiOjAuMCwiQm90dG9tIjowLjB9LCJQYWRkaW5nIjp7IiRpZCI6IjU2MTgiLCJUb3AiOjAuMCwiTGVmdCI6MC4wLCJSaWdodCI6MC4wLCJCb3R0b20iOjAuMH0sIkJhY2tncm91bmQiOnsiJGlkIjoiNTYxOSIsIkNvbG9yIjp7IiRpZCI6IjU2MjAiLCJBIjoyNTUsIlIiOjAsIkciOjAsIkIiOjB9fSwiSXNWaXNpYmxlIjp0cnVlLCJXaWR0aCI6MC4wLCJIZWlnaHQiOjAuMCwiQm9yZGVyU3R5bGUiOnsiJGlkIjoiNTYyMSIsIkxpbmVDb2xvciI6bnVsbCwiTGluZVdlaWdodCI6MC4wLCJMaW5lVHlwZSI6MCwiUGFyZW50U3R5bGUiOm51bGx9LCJQYXJlbnRTdHlsZSI6bnVsbH0sIkRhdGVTdHlsZSI6eyIkaWQiOiI1NjIyIiwiRm9udFNldHRpbmdzIjp7IiRpZCI6IjU2MjMiLCJGb250U2l6ZSI6MTAsIkZvbnROYW1lIjoiQ2FsaWJyaSIsIklzQm9sZCI6ZmFsc2UsIklzSXRhbGljIjpmYWxzZSwiSXNVbmRlcmxpbmVkIjpmYWxzZSwiUGFyZW50U3R5bGUiOm51bGx9LCJBdXRvU2l6ZSI6MCwiRm9yZWdyb3VuZCI6eyIkaWQiOiI1NjI0IiwiQ29sb3IiOnsiJGlkIjoiNTYyNSIsIkEiOjI1NSwiUiI6MTQsIkciOjQwLCJCIjo2NX19LCJNYXhXaWR0aCI6MjAwLjAsIk1heEhlaWdodCI6IkluZmluaXR5IiwiU21hcnRGb3JlZ3JvdW5kSXNBY3RpdmUiOmZhbHNlLCJIb3Jpem9udGFsQWxpZ25tZW50IjoxLCJWZXJ0aWNhbEFsaWdubWVudCI6MSwiU21hcnRGb3JlZ3JvdW5kIjpudWxsLCJCYWNrZ3JvdW5kRmlsbFR5cGUiOjAsIk1hcmdpbiI6eyIkaWQiOiI1NjI2IiwiVG9wIjowLjAsIkxlZnQiOjAuMCwiUmlnaHQiOjAuMCwiQm90dG9tIjowLjB9LCJQYWRkaW5nIjp7IiRpZCI6IjU2MjciLCJUb3AiOjAuMCwiTGVmdCI6MC4wLCJSaWdodCI6MC4wLCJCb3R0b20iOjAuMH0sIkJhY2tncm91bmQiOnsiJGlkIjoiNTYyOCIsIkNvbG9yIjp7IiRpZCI6IjU2MjkiLCJBIjoyNTUsIlIiOjE0LCJHIjo0MCwiQiI6NjV9fSwiSXNWaXNpYmxlIjp0cnVlLCJXaWR0aCI6MC4wLCJIZWlnaHQiOjAuMCwiQm9yZGVyU3R5bGUiOnsiJGlkIjoiNTYzMCIsIkxpbmVDb2xvciI6bnVsbCwiTGluZVdlaWdodCI6MC4wLCJMaW5lVHlwZSI6MCwiUGFyZW50U3R5bGUiOm51bGx9LCJQYXJlbnRTdHlsZSI6bnVsbH0sIkRhdGVGb3JtYXQiOnsiJGlkIjoiNTYzMS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1NjMyIiwiRm9ybWF0IjowLCJJc1Zpc2libGUiOmZhbHNlLCJMYXN0S25vd25WaXNpYmlsaXR5U3RhdGUiOmZhbHNlfSwiSXNWaXNpYmxlIjpmYWxzZSwiVmFyaWFuY2VTdHlsZSI6eyIkaWQiOiI1NjMzIiwiVGV4dFN0eWxlIjp7IiRpZCI6IjU2MzQiLCJGb250U2V0dGluZ3MiOnsiJGlkIjoiNTYzNSIsIkZvbnRTaXplIjoxMSwiRm9udE5hbWUiOiJDYWxpYnJpIiwiSXNCb2xkIjpmYWxzZSwiSXNJdGFsaWMiOmZhbHNlLCJJc1VuZGVybGluZWQiOmZhbHNlLCJQYXJlbnRTdHlsZSI6bnVsbH0sIkF1dG9TaXplIjowLCJGb3JlZ3JvdW5kIjp7IiRpZCI6IjU2MzYiLCJDb2xvciI6eyIkaWQiOiI1NjM3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U2MzgiLCJUb3AiOjAuMCwiTGVmdCI6MC4wLCJSaWdodCI6MC4wLCJCb3R0b20iOjAuMH0sIlBhZGRpbmciOnsiJGlkIjoiNTYzOSIsIlRvcCI6MC4wLCJMZWZ0IjowLjAsIlJpZ2h0IjowLjAsIkJvdHRvbSI6MC4wfSwiQmFja2dyb3VuZCI6eyIkaWQiOiI1NjQwIiwiQ29sb3IiOnsiJGlkIjoiNTY0MSIsIkEiOjAsIlIiOjAsIkciOjAsIkIiOjB9fSwiSXNWaXNpYmxlIjpmYWxzZSwiV2lkdGgiOjAuMCwiSGVpZ2h0IjowLjAsIkJvcmRlclN0eWxlIjp7IiRpZCI6IjU2NDIiLCJMaW5lQ29sb3IiOm51bGwsIkxpbmVXZWlnaHQiOjAuMCwiTGluZVR5cGUiOjAsIlBhcmVudFN0eWxlIjpudWxsfSwiUGFyZW50U3R5bGUiOm51bGx9LCJQYXJlbnRTdHlsZSI6bnVsbH0sIlBhcmVudFN0eWxlIjpudWxsfSwiRGVmYXVsdFN3aW1sYW5lTWlsZXN0b25lU3R5bGUiOnsiJGlkIjoiNTY0MyIsIlRpdGxlUG9zaXRpb24iOiJMZWZ0IiwiRGF0ZVBvc2l0aW9uIjoiUmlnaHQiLCJWYXJpYW5jZVBvc2l0aW9uIjoiUmlnaHQiLCJTaGFwZVR5cGUiOjEsIlNoYXBlU2l6ZSI6MCwiU3BhY2luZyI6NSwiU2hhcGVTdHlsZSI6eyIkaWQiOiI1NjQ0IiwiTWFyZ2luIjp7IiRpZCI6IjU2NDUiLCJUb3AiOjAuMCwiTGVmdCI6MC4wLCJSaWdodCI6MC4wLCJCb3R0b20iOjAuMH0sIlBhZGRpbmciOnsiJGlkIjoiNTY0NiIsIlRvcCI6MC4wLCJMZWZ0IjowLjAsIlJpZ2h0IjowLjAsIkJvdHRvbSI6MC4wfSwiQmFja2dyb3VuZCI6eyIkaWQiOiI1NjQ3IiwiQ29sb3IiOnsiJGlkIjoiNTY0OCIsIkEiOjI1NSwiUiI6MTUsIkciOjE1OCwiQiI6MjEzfX0sIklzVmlzaWJsZSI6dHJ1ZSwiV2lkdGgiOjEyLjAsIkhlaWdodCI6MTQuMCwiQm9yZGVyU3R5bGUiOnsiJGlkIjoiNTY0OSIsIkxpbmVDb2xvciI6eyIkaWQiOiI1NjUwIiwiJHR5cGUiOiJOTFJFLkNvbW1vbi5Eb20uU29saWRDb2xvckJydXNoLCBOTFJFLkNvbW1vbiIsIkNvbG9yIjp7IiRpZCI6IjU2NTEiLCJBIjoyNTUsIlIiOjIzNCwiRyI6MjIsIkIiOjMwfX0sIkxpbmVXZWlnaHQiOjAuMCwiTGluZVR5cGUiOjAsIlBhcmVudFN0eWxlIjpudWxsfSwiUGFyZW50U3R5bGUiOm51bGx9LCJUaXRsZVN0eWxlIjp7IiRpZCI6IjU2NTIiLCJGb250U2V0dGluZ3MiOnsiJGlkIjoiNTY1MyIsIkZvbnRTaXplIjoxMSwiRm9udE5hbWUiOiJDYWxpYnJpIiwiSXNCb2xkIjpmYWxzZSwiSXNJdGFsaWMiOmZhbHNlLCJJc1VuZGVybGluZWQiOmZhbHNlLCJQYXJlbnRTdHlsZSI6bnVsbH0sIkF1dG9TaXplIjowLCJGb3JlZ3JvdW5kIjp7IiRpZCI6IjU2NTQiLCJDb2xvciI6eyIkaWQiOiI1NjU1IiwiQSI6MjU1LCJSIjowLCJHIjowLCJCIjowfX0sIk1heFdpZHRoIjoyMDAuMCwiTWF4SGVpZ2h0IjoiSW5maW5pdHkiLCJTbWFydEZvcmVncm91bmRJc0FjdGl2ZSI6ZmFsc2UsIkhvcml6b250YWxBbGlnbm1lbnQiOjIsIlZlcnRpY2FsQWxpZ25tZW50IjoxLCJTbWFydEZvcmVncm91bmQiOm51bGwsIkJhY2tncm91bmRGaWxsVHlwZSI6MCwiTWFyZ2luIjp7IiRpZCI6IjU2NTYiLCJUb3AiOjAuMCwiTGVmdCI6MC4wLCJSaWdodCI6MC4wLCJCb3R0b20iOjAuMH0sIlBhZGRpbmciOnsiJGlkIjoiNTY1NyIsIlRvcCI6MC4wLCJMZWZ0IjowLjAsIlJpZ2h0IjowLjAsIkJvdHRvbSI6MC4wfSwiQmFja2dyb3VuZCI6eyIkaWQiOiI1NjU4IiwiQ29sb3IiOnsiJGlkIjoiNTY1OSIsIkEiOjI1NSwiUiI6MCwiRyI6MCwiQiI6MH19LCJJc1Zpc2libGUiOnRydWUsIldpZHRoIjowLjAsIkhlaWdodCI6MC4wLCJCb3JkZXJTdHlsZSI6eyIkaWQiOiI1NjYwIiwiTGluZUNvbG9yIjpudWxsLCJMaW5lV2VpZ2h0IjowLjAsIkxpbmVUeXBlIjowLCJQYXJlbnRTdHlsZSI6bnVsbH0sIlBhcmVudFN0eWxlIjpudWxsfSwiRGF0ZVN0eWxlIjp7IiRpZCI6IjU2NjEiLCJGb250U2V0dGluZ3MiOnsiJGlkIjoiNTY2MiIsIkZvbnRTaXplIjoxMCwiRm9udE5hbWUiOiJDYWxpYnJpIiwiSXNCb2xkIjpmYWxzZSwiSXNJdGFsaWMiOmZhbHNlLCJJc1VuZGVybGluZWQiOmZhbHNlLCJQYXJlbnRTdHlsZSI6bnVsbH0sIkF1dG9TaXplIjowLCJGb3JlZ3JvdW5kIjp7IiRpZCI6IjU2NjMiLCJDb2xvciI6eyIkaWQiOiI1NjY0IiwiQSI6MjU1LCJSIjoxNCwiRyI6NDAsIkIiOjY1fX0sIk1heFdpZHRoIjoyMDAuMCwiTWF4SGVpZ2h0IjoiSW5maW5pdHkiLCJTbWFydEZvcmVncm91bmRJc0FjdGl2ZSI6ZmFsc2UsIkhvcml6b250YWxBbGlnbm1lbnQiOjAsIlZlcnRpY2FsQWxpZ25tZW50IjoxLCJTbWFydEZvcmVncm91bmQiOm51bGwsIkJhY2tncm91bmRGaWxsVHlwZSI6MCwiTWFyZ2luIjp7IiRpZCI6IjU2NjUiLCJUb3AiOjAuMCwiTGVmdCI6MC4wLCJSaWdodCI6MC4wLCJCb3R0b20iOjAuMH0sIlBhZGRpbmciOnsiJGlkIjoiNTY2NiIsIlRvcCI6MC4wLCJMZWZ0IjowLjAsIlJpZ2h0IjowLjAsIkJvdHRvbSI6MC4wfSwiQmFja2dyb3VuZCI6eyIkaWQiOiI1NjY3IiwiQ29sb3IiOnsiJGlkIjoiNTY2OCIsIkEiOjI1NSwiUiI6MTQsIkciOjQwLCJCIjo2NX19LCJJc1Zpc2libGUiOnRydWUsIldpZHRoIjowLjAsIkhlaWdodCI6MC4wLCJCb3JkZXJTdHlsZSI6eyIkaWQiOiI1NjY5IiwiTGluZUNvbG9yIjpudWxsLCJMaW5lV2VpZ2h0IjowLjAsIkxpbmVUeXBlIjowLCJQYXJlbnRTdHlsZSI6bnVsbH0sIlBhcmVudFN0eWxlIjpudWxsfSwiRGF0ZUZvcm1hdCI6eyIkaWQiOiI1Njcw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U2NzEiLCJGb3JtYXQiOjAsIklzVmlzaWJsZSI6ZmFsc2UsIkxhc3RLbm93blZpc2liaWxpdHlTdGF0ZSI6ZmFsc2V9LCJJc1Zpc2libGUiOnRydWUsIlZhcmlhbmNlU3R5bGUiOnsiJGlkIjoiNTY3MiIsIlRleHRTdHlsZSI6eyIkaWQiOiI1NjczIiwiRm9udFNldHRpbmdzIjp7IiRpZCI6IjU2NzQiLCJGb250U2l6ZSI6MTEsIkZvbnROYW1lIjoiQ2FsaWJyaSIsIklzQm9sZCI6ZmFsc2UsIklzSXRhbGljIjpmYWxzZSwiSXNVbmRlcmxpbmVkIjpmYWxzZSwiUGFyZW50U3R5bGUiOm51bGx9LCJBdXRvU2l6ZSI6MCwiRm9yZWdyb3VuZCI6eyIkaWQiOiI1Njc1IiwiQ29sb3IiOnsiJGlkIjoiNTY3Ni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1Njc3IiwiVG9wIjowLjAsIkxlZnQiOjAuMCwiUmlnaHQiOjAuMCwiQm90dG9tIjowLjB9LCJQYWRkaW5nIjp7IiRpZCI6IjU2NzgiLCJUb3AiOjAuMCwiTGVmdCI6MC4wLCJSaWdodCI6MC4wLCJCb3R0b20iOjAuMH0sIkJhY2tncm91bmQiOnsiJGlkIjoiNTY3OSIsIkNvbG9yIjp7IiRpZCI6IjU2ODAiLCJBIjowLCJSIjowLCJHIjowLCJCIjowfX0sIklzVmlzaWJsZSI6dHJ1ZSwiV2lkdGgiOjAuMCwiSGVpZ2h0IjowLjAsIkJvcmRlclN0eWxlIjp7IiRpZCI6IjU2ODEiLCJMaW5lQ29sb3IiOm51bGwsIkxpbmVXZWlnaHQiOjAuMCwiTGluZVR5cGUiOjAsIlBhcmVudFN0eWxlIjpudWxsfSwiUGFyZW50U3R5bGUiOm51bGx9LCJQYXJlbnRTdHlsZSI6bnVsbH0sIlBhcmVudFN0eWxlIjpudWxsfSwiRGVmYXVsdFN3aW1sYW5lQWN0aXZpdHlTdHlsZSI6eyIkaWQiOiI1NjgyIiwiSGVhZGVyU3R5bGUiOnsiJGlkIjoiNTY4MyIsIlRleHRTdHlsZSI6eyIkaWQiOiI1Njg0IiwiRm9udFNldHRpbmdzIjp7IiRpZCI6IjU2ODUiLCJGb250U2l6ZSI6MTEsIkZvbnROYW1lIjoiQ2FsaWJyaSIsIklzQm9sZCI6ZmFsc2UsIklzSXRhbGljIjpmYWxzZSwiSXNVbmRlcmxpbmVkIjpmYWxzZSwiUGFyZW50U3R5bGUiOm51bGx9LCJBdXRvU2l6ZSI6MiwiRm9yZWdyb3VuZCI6eyIkaWQiOiI1Njg2IiwiQ29sb3IiOnsiJGlkIjoiNTY4NyIsIkEiOjI1NSwiUiI6MCwiRyI6MCwiQiI6MH19LCJNYXhXaWR0aCI6IkluZmluaXR5IiwiTWF4SGVpZ2h0IjoiSW5maW5pdHkiLCJTbWFydEZvcmVncm91bmRJc0FjdGl2ZSI6ZmFsc2UsIkhvcml6b250YWxBbGlnbm1lbnQiOjAsIlZlcnRpY2FsQWxpZ25tZW50IjowLCJTbWFydEZvcmVncm91bmQiOm51bGwsIkJhY2tncm91bmRGaWxsVHlwZSI6MCwiTWFyZ2luIjp7IiRpZCI6IjU2ODgiLCJUb3AiOjAuMCwiTGVmdCI6MC4wLCJSaWdodCI6MC4wLCJCb3R0b20iOjAuMH0sIlBhZGRpbmciOnsiJGlkIjoiNTY4OSIsIlRvcCI6MC4wLCJMZWZ0IjowLjAsIlJpZ2h0IjowLjAsIkJvdHRvbSI6MC4wfSwiQmFja2dyb3VuZCI6eyIkaWQiOiI1NjkwIiwiQ29sb3IiOnsiJGlkIjoiNTY5MSIsIkEiOjI1NSwiUiI6MCwiRyI6MCwiQiI6MH19LCJJc1Zpc2libGUiOnRydWUsIldpZHRoIjowLjAsIkhlaWdodCI6MC4wLCJCb3JkZXJTdHlsZSI6bnVsbCwiUGFyZW50U3R5bGUiOm51bGx9LCJSZWN0YW5nbGVTdHlsZSI6eyIkaWQiOiI1NjkyIiwiTWFyZ2luIjp7IiRpZCI6IjU2OTMiLCJUb3AiOjAuMCwiTGVmdCI6MC4wLCJSaWdodCI6MC4wLCJCb3R0b20iOjAuMH0sIlBhZGRpbmciOnsiJGlkIjoiNTY5NCIsIlRvcCI6MC4wLCJMZWZ0IjowLjAsIlJpZ2h0IjowLjAsIkJvdHRvbSI6MC4wfSwiQmFja2dyb3VuZCI6eyIkaWQiOiI1Njk1IiwiQ29sb3IiOnsiJGlkIjoiNTY5NiIsIkEiOjEyNywiUiI6MTUsIkciOjE1OCwiQiI6MjEzfX0sIklzVmlzaWJsZSI6dHJ1ZSwiV2lkdGgiOjAuMCwiSGVpZ2h0IjowLjAsIkJvcmRlclN0eWxlIjp7IiRpZCI6IjU2OTciLCJMaW5lQ29sb3IiOnsiJGlkIjoiNTY5OCIsIiR0eXBlIjoiTkxSRS5Db21tb24uRG9tLlNvbGlkQ29sb3JCcnVzaCwgTkxSRS5Db21tb24iLCJDb2xvciI6eyIkaWQiOiI1Njk5IiwiQSI6MjU1LCJSIjoyNTUsIkciOjAsIkIiOjB9fSwiTGluZVdlaWdodCI6MC4wLCJMaW5lVHlwZSI6MCwiUGFyZW50U3R5bGUiOm51bGx9LCJQYXJlbnRTdHlsZSI6bnVsbH0sIk1hcmdpbiI6eyIkaWQiOiI1NzAwIiwiVG9wIjowLjAsIkxlZnQiOjAuMCwiUmlnaHQiOjAuMCwiQm90dG9tIjowLjB9LCJQYWRkaW5nIjp7IiRpZCI6IjU3MDEiLCJUb3AiOjAuMCwiTGVmdCI6MC4wLCJSaWdodCI6MC4wLCJCb3R0b20iOjAuMH0sIkJhY2tncm91bmQiOm51bGwsIklzVmlzaWJsZSI6dHJ1ZSwiV2lkdGgiOjAuMCwiSGVpZ2h0IjowLjAsIkJvcmRlclN0eWxlIjpudWxsLCJQYXJlbnRTdHlsZSI6bnVsbH0sIkJhY2tncm91bmRTdHlsZSI6eyIkaWQiOiI1NzAyIiwiTWFyZ2luIjp7IiRpZCI6IjU3MDMiLCJUb3AiOjAuMCwiTGVmdCI6MC4wLCJSaWdodCI6MC4wLCJCb3R0b20iOjAuMH0sIlBhZGRpbmciOnsiJGlkIjoiNTcwNCIsIlRvcCI6MC4wLCJMZWZ0IjowLjAsIlJpZ2h0IjowLjAsIkJvdHRvbSI6MC4wfSwiQmFja2dyb3VuZCI6eyIkaWQiOiI1NzA1IiwiQ29sb3IiOnsiJGlkIjoiNTcwNiIsIkEiOjUxLCJSIjoyMDAsIkciOjIwMCwiQiI6MjAwfX0sIklzVmlzaWJsZSI6dHJ1ZSwiV2lkdGgiOjAuMCwiSGVpZ2h0IjowLjAsIkJvcmRlclN0eWxlIjp7IiRpZCI6IjU3MDciLCJMaW5lQ29sb3IiOnsiJGlkIjoiNTcwOCIsIiR0eXBlIjoiTkxSRS5Db21tb24uRG9tLlNvbGlkQ29sb3JCcnVzaCwgTkxSRS5Db21tb24iLCJDb2xvciI6eyIkaWQiOiI1NzA5IiwiQSI6MjU1LCJSIjoyMzQsIkciOjIyLCJCIjozMH19LCJMaW5lV2VpZ2h0IjowLjAsIkxpbmVUeXBlIjowLCJQYXJlbnRTdHlsZSI6bnVsbH0sIlBhcmVudFN0eWxlIjpudWxsfSwiTWFyZ2luIjp7IiRpZCI6IjU3MTAiLCJUb3AiOjAuMCwiTGVmdCI6MC4wLCJSaWdodCI6MC4wLCJCb3R0b20iOjAuMH0sIlBhZGRpbmciOnsiJGlkIjoiNTcxMSIsIlRvcCI6MC4wLCJMZWZ0IjowLjAsIlJpZ2h0IjowLjAsIkJvdHRvbSI6MC4wfSwiSXNWaXNpYmxlIjp0cnVlLCJXaWR0aCI6MC4wLCJIZWlnaHQiOjAuMCwiQm9yZGVyU3R5bGUiOnsiJGlkIjoiNTcxMiIsIkxpbmVDb2xvciI6bnVsbCwiTGluZVdlaWdodCI6MC4wLCJMaW5lVHlwZSI6MCwiUGFyZW50U3R5bGUiOm51bGx9LCJQYXJlbnRTdHlsZSI6bnVsbH0sIk1hcmdpbiI6eyIkaWQiOiI1NzEzIiwiVG9wIjowLjAsIkxlZnQiOjAuMCwiUmlnaHQiOjAuMCwiQm90dG9tIjowLjB9LCJQYWRkaW5nIjp7IiRpZCI6IjU3MTQiLCJUb3AiOjAuMCwiTGVmdCI6MC4wLCJSaWdodCI6MC4wLCJCb3R0b20iOjAuMH0sIklzVmlzaWJsZSI6ZmFsc2UsIldpZHRoIjowLjAsIkhlaWdodCI6MC4wLCJCb3JkZXJTdHlsZSI6eyIkaWQiOiI1NzE1IiwiTGluZUNvbG9yIjpudWxsLCJMaW5lV2VpZ2h0IjowLjAsIkxpbmVUeXBlIjowLCJQYXJlbnRTdHlsZSI6bnVsbH0sIlBhcmVudFN0eWxlIjpudWxsfX0seyIkaWQiOiI1NzE2IiwiX2FjdGl2aXRpZXMiOlt7IiRpZCI6IjU3MTciLCJfcm93cyI6W3siJGlkIjoiNTcxOCIsIl90YXNrcyI6W3siJGlkIjoiNTcxOSIsIl9hdHRhY2hlZE1pbGVzdG9uZXMiOltdLCJUYXNrRGVmaW5pdGlvbiI6eyIkaWQiOiI1NzIwIiwiR3JvdXBOYW1lIjpudWxsLCJTdGFydERhdGUiOiIyMDI2LTA1LTIwVDAwOjAwOjAwWiIsIkVuZERhdGUiOiIyMDI2LTA5LTIzVDIzOjU5OjAwWiIsIlBlcmNlbnRhZ2VDb21wbGV0ZSI6bnVsbCwiU3R5bGUiOnsiJGlkIjoiNTcyMSIsIlNoYXBlIjoxLCJTaGFwZVRoaWNrbmVzcyI6MCwiRHVyYXRpb25Gb3JtYXQiOjAsIkluY2x1ZGVOb25Xb3JraW5nRGF5c0luRHVyYXRpb24iOmZhbHNlLCJQZXJjZW50YWdlQ29tcGxldGVTdHlsZSI6eyIkaWQiOiI1NzIyIiwiRm9udFNldHRpbmdzIjp7IiRpZCI6IjU3MjMiLCJGb250U2l6ZSI6MTAsIkZvbnROYW1lIjoiQ2FsaWJyaSIsIklzQm9sZCI6ZmFsc2UsIklzSXRhbGljIjpmYWxzZSwiSXNVbmRlcmxpbmVkIjpmYWxzZSwiUGFyZW50U3R5bGUiOm51bGx9LCJBdXRvU2l6ZSI6MCwiRm9yZWdyb3VuZCI6eyIkaWQiOiI1NzI0IiwiQ29sb3IiOnsiJGlkIjoiNTcyNSIsIkEiOjI1NSwiUiI6MjMyLCJHIjoyMzIsIkIiOjIzMn19LCJNYXhXaWR0aCI6MjAwLjAsIk1heEhlaWdodCI6IkluZmluaXR5IiwiU21hcnRGb3JlZ3JvdW5kSXNBY3RpdmUiOmZhbHNlLCJIb3Jpem9udGFsQWxpZ25tZW50IjoxLCJWZXJ0aWNhbEFsaWdubWVudCI6MSwiU21hcnRGb3JlZ3JvdW5kIjpudWxsLCJCYWNrZ3JvdW5kRmlsbFR5cGUiOjAsIk1hcmdpbiI6eyIkaWQiOiI1NzI2IiwiVG9wIjowLjAsIkxlZnQiOjAuMCwiUmlnaHQiOjAuMCwiQm90dG9tIjowLjB9LCJQYWRkaW5nIjp7IiRpZCI6IjU3MjciLCJUb3AiOjAuMCwiTGVmdCI6MC4wLCJSaWdodCI6MC4wLCJCb3R0b20iOjAuMH0sIkJhY2tncm91bmQiOnsiJGlkIjoiNTcyOCIsIkNvbG9yIjp7IiRpZCI6IjU3MjkiLCJBIjo4OSwiUiI6MCwiRyI6MCwiQiI6MH19LCJJc1Zpc2libGUiOnRydWUsIldpZHRoIjowLjAsIkhlaWdodCI6MC4wLCJCb3JkZXJTdHlsZSI6eyIkaWQiOiI1NzMwIiwiTGluZUNvbG9yIjpudWxsLCJMaW5lV2VpZ2h0IjowLjAsIkxpbmVUeXBlIjowLCJQYXJlbnRTdHlsZSI6bnVsbH0sIlBhcmVudFN0eWxlIjpudWxsfSwiRHVyYXRpb25TdHlsZSI6eyIkaWQiOiI1NzMxIiwiRm9udFNldHRpbmdzIjp7IiRpZCI6IjU3MzIiLCJGb250U2l6ZSI6MTAsIkZvbnROYW1lIjoiQ2FsaWJyaSIsIklzQm9sZCI6ZmFsc2UsIklzSXRhbGljIjpmYWxzZSwiSXNVbmRlcmxpbmVkIjpmYWxzZSwiUGFyZW50U3R5bGUiOm51bGx9LCJBdXRvU2l6ZSI6MCwiRm9yZWdyb3VuZCI6eyIkaWQiOiI1NzMzIiwiQ29sb3IiOnsiJGlkIjoiNTczNCIsIkEiOjI1NSwiUiI6MjM3LCJHIjoxMjUsIkIiOjQ5fX0sIk1heFdpZHRoIjoyMDAuMCwiTWF4SGVpZ2h0IjoiSW5maW5pdHkiLCJTbWFydEZvcmVncm91bmRJc0FjdGl2ZSI6ZmFsc2UsIkhvcml6b250YWxBbGlnbm1lbnQiOjAsIlZlcnRpY2FsQWxpZ25tZW50IjoxLCJTbWFydEZvcmVncm91bmQiOm51bGwsIkJhY2tncm91bmRGaWxsVHlwZSI6MCwiTWFyZ2luIjp7IiRpZCI6IjU3MzUiLCJUb3AiOjAuMCwiTGVmdCI6MC4wLCJSaWdodCI6MC4wLCJCb3R0b20iOjAuMH0sIlBhZGRpbmciOnsiJGlkIjoiNTczNiIsIlRvcCI6MC4wLCJMZWZ0IjowLjAsIlJpZ2h0IjowLjAsIkJvdHRvbSI6MC4wfSwiQmFja2dyb3VuZCI6eyIkaWQiOiI1NzM3IiwiQ29sb3IiOnsiJGlkIjoiNTczOCIsIkEiOjI1NSwiUiI6MjM3LCJHIjoxMjUsIkIiOjQ5fX0sIklzVmlzaWJsZSI6dHJ1ZSwiV2lkdGgiOjAuMCwiSGVpZ2h0IjowLjAsIkJvcmRlclN0eWxlIjp7IiRpZCI6IjU3MzkiLCJMaW5lQ29sb3IiOm51bGwsIkxpbmVXZWlnaHQiOjAuMCwiTGluZVR5cGUiOjAsIlBhcmVudFN0eWxlIjpudWxsfSwiUGFyZW50U3R5bGUiOm51bGx9LCJIb3Jpem9udGFsQ29ubmVjdG9yU3R5bGUiOnsiJGlkIjoiNTc0MCIsIkxpbmVDb2xvciI6eyIkaWQiOiI1NzQxIiwiJHR5cGUiOiJOTFJFLkNvbW1vbi5Eb20uU29saWRDb2xvckJydXNoLCBOTFJFLkNvbW1vbiIsIkNvbG9yIjp7IiRpZCI6IjU3NDIiLCJBIjoyNTUsIlIiOjAsIkciOjAsIkIiOjB9fSwiTGluZVdlaWdodCI6MC4wLCJMaW5lVHlwZSI6MCwiUGFyZW50U3R5bGUiOm51bGx9LCJWZXJ0aWNhbENvbm5lY3RvclN0eWxlIjp7IiRpZCI6IjU3NDMiLCJMaW5lQ29sb3IiOnsiJGlkIjoiNTc0NCIsIiR0eXBlIjoiTkxSRS5Db21tb24uRG9tLlNvbGlkQ29sb3JCcnVzaCwgTkxSRS5Db21tb24iLCJDb2xvciI6eyIkaWQiOiI1NzQ1IiwiQSI6MjU1LCJSIjowLCJHIjowLCJCIjowfX0sIkxpbmVXZWlnaHQiOjAuMCwiTGluZVR5cGUiOjAsIlBhcmVudFN0eWxlIjpudWxsfSwiTWFyZ2luIjpudWxsLCJTdGFydERhdGVQb3NpdGlvbiI6MywiRW5kRGF0ZVBvc2l0aW9uIjozLCJEYXRlSXNWaXNpYmxlIjp0cnVlLCJUaXRsZVBvc2l0aW9uIjo0LCJEdXJhdGlvblBvc2l0aW9uIjo2LCJQZXJjZW50YWdlQ29tcGxldGVkUG9zaXRpb24iOjIsIlZhcmlhbmNlUG9zaXRpb24iOjYsIlNwYWNpbmciOjMsIklzQmVsb3dUaW1lYmFuZCI6dHJ1ZSwiUGVyY2VudGFnZUNvbXBsZXRlU2hhcGVPcGFjaXR5IjozNSwiQmFzZWxpbmVTdHlsZSI6eyIkaWQiOiI1NzQ2IiwiU2hhcGVTdHlsZSI6eyIkaWQiOiI1NzQ3IiwiTWFyZ2luIjp7IiRpZCI6IjU3NDgiLCJUb3AiOjAuMCwiTGVmdCI6MC4wLCJSaWdodCI6MC4wLCJCb3R0b20iOjAuMH0sIlBhZGRpbmciOnsiJGlkIjoiNTc0OSIsIlRvcCI6MC4wLCJMZWZ0IjowLjAsIlJpZ2h0IjowLjAsIkJvdHRvbSI6MC4wfSwiQmFja2dyb3VuZCI6eyIkaWQiOiI1NzUwIiwiQ29sb3IiOnsiJGlkIjoiNTc1MSIsIkEiOjE1MywiUiI6MCwiRyI6MCwiQiI6MH19LCJJc1Zpc2libGUiOnRydWUsIldpZHRoIjowLjAsIkhlaWdodCI6MC4wLCJCb3JkZXJTdHlsZSI6bnVsbCwiUGFyZW50U3R5bGUiOm51bGx9LCJNYXJnaW4iOnsiJGlkIjoiNTc1MiIsIlRvcCI6MC4wLCJMZWZ0IjowLjAsIlJpZ2h0IjowLjAsIkJvdHRvbSI6MC4wfSwiUGFkZGluZyI6eyIkaWQiOiI1NzUzIiwiVG9wIjowLjAsIkxlZnQiOjAuMCwiUmlnaHQiOjAuMCwiQm90dG9tIjowLjB9LCJCYWNrZ3JvdW5kIjpudWxsLCJJc1Zpc2libGUiOnRydWUsIldpZHRoIjowLjAsIkhlaWdodCI6MC4wLCJCb3JkZXJTdHlsZSI6bnVsbCwiUGFyZW50U3R5bGUiOm51bGx9LCJTaGFwZVN0eWxlIjp7IiRpZCI6IjU3NTQiLCJNYXJnaW4iOnsiJGlkIjoiNTc1NSIsIlRvcCI6MC4wLCJMZWZ0Ijo0LjAsIlJpZ2h0Ijo0LjAsIkJvdHRvbSI6MC4wfSwiUGFkZGluZyI6eyIkaWQiOiI1NzU2IiwiVG9wIjowLjAsIkxlZnQiOjAuMCwiUmlnaHQiOjAuMCwiQm90dG9tIjowLjB9LCJCYWNrZ3JvdW5kIjp7IiRpZCI6IjU3NTciLCJDb2xvciI6eyIkaWQiOiI1NzU4IiwiQSI6MjU1LCJSIjozMSwiRyI6NzMsIkIiOjEyNX19LCJJc1Zpc2libGUiOnRydWUsIldpZHRoIjowLjAsIkhlaWdodCI6MTAuMCwiQm9yZGVyU3R5bGUiOnsiJGlkIjoiNTc1OSIsIkxpbmVDb2xvciI6eyIkaWQiOiI1NzYwIiwiJHR5cGUiOiJOTFJFLkNvbW1vbi5Eb20uU29saWRDb2xvckJydXNoLCBOTFJFLkNvbW1vbiIsIkNvbG9yIjp7IiRpZCI6IjU3NjEiLCJBIjoyNTUsIlIiOjIzNCwiRyI6MjIsIkIiOjMwfX0sIkxpbmVXZWlnaHQiOjAuMCwiTGluZVR5cGUiOjAsIlBhcmVudFN0eWxlIjpudWxsfSwiUGFyZW50U3R5bGUiOm51bGx9LCJUaXRsZVN0eWxlIjp7IiRpZCI6IjU3NjIiLCJGb250U2V0dGluZ3MiOnsiJGlkIjoiNTc2MyIsIkZvbnRTaXplIjoxMSwiRm9udE5hbWUiOiJDYWxpYnJpIiwiSXNCb2xkIjpmYWxzZSwiSXNJdGFsaWMiOmZhbHNlLCJJc1VuZGVybGluZWQiOmZhbHNlLCJQYXJlbnRTdHlsZSI6bnVsbH0sIkF1dG9TaXplIjowLCJGb3JlZ3JvdW5kIjp7IiRpZCI6IjU3NjQiLCJDb2xvciI6eyIkaWQiOiI1NzY1IiwiQSI6MjU1LCJSIjowLCJHIjowLCJCIjowfX0sIk1heFdpZHRoIjo3MjAuMCwiTWF4SGVpZ2h0IjoiSW5maW5pdHkiLCJTbWFydEZvcmVncm91bmRJc0FjdGl2ZSI6ZmFsc2UsIkhvcml6b250YWxBbGlnbm1lbnQiOjAsIlZlcnRpY2FsQWxpZ25tZW50IjoxLCJTbWFydEZvcmVncm91bmQiOm51bGwsIkJhY2tncm91bmRGaWxsVHlwZSI6MCwiTWFyZ2luIjp7IiRpZCI6IjU3NjYiLCJUb3AiOjAuMCwiTGVmdCI6MC4wLCJSaWdodCI6MC4wLCJCb3R0b20iOjAuMH0sIlBhZGRpbmciOnsiJGlkIjoiNTc2NyIsIlRvcCI6MC4wLCJMZWZ0IjowLjAsIlJpZ2h0IjowLjAsIkJvdHRvbSI6MC4wfSwiQmFja2dyb3VuZCI6eyIkaWQiOiI1NzY4IiwiQ29sb3IiOnsiJGlkIjoiNTc2OSIsIkEiOjAsIlIiOjI1NSwiRyI6MjU1LCJCIjoyNTV9fSwiSXNWaXNpYmxlIjp0cnVlLCJXaWR0aCI6MC4wLCJIZWlnaHQiOjAuMCwiQm9yZGVyU3R5bGUiOnsiJGlkIjoiNTc3MCIsIkxpbmVDb2xvciI6bnVsbCwiTGluZVdlaWdodCI6MC4wLCJMaW5lVHlwZSI6MCwiUGFyZW50U3R5bGUiOm51bGx9LCJQYXJlbnRTdHlsZSI6bnVsbH0sIkRhdGVTdHlsZSI6eyIkaWQiOiI1NzcxIiwiRm9udFNldHRpbmdzIjp7IiRpZCI6IjU3NzIiLCJGb250U2l6ZSI6MTAsIkZvbnROYW1lIjoiQ2FsaWJyaSIsIklzQm9sZCI6ZmFsc2UsIklzSXRhbGljIjpmYWxzZSwiSXNVbmRlcmxpbmVkIjpmYWxzZSwiUGFyZW50U3R5bGUiOm51bGx9LCJBdXRvU2l6ZSI6MCwiRm9yZWdyb3VuZCI6eyIkaWQiOiI1NzczIiwiQ29sb3IiOnsiJGlkIjoiNTc3NCIsIkEiOjI1NSwiUiI6MTQsIkciOjQwLCJCIjo2NX19LCJNYXhXaWR0aCI6MjAwLjAsIk1heEhlaWdodCI6IkluZmluaXR5IiwiU21hcnRGb3JlZ3JvdW5kSXNBY3RpdmUiOmZhbHNlLCJIb3Jpem9udGFsQWxpZ25tZW50IjoyLCJWZXJ0aWNhbEFsaWdubWVudCI6MSwiU21hcnRGb3JlZ3JvdW5kIjpudWxsLCJCYWNrZ3JvdW5kRmlsbFR5cGUiOjAsIk1hcmdpbiI6eyIkaWQiOiI1Nzc1IiwiVG9wIjowLjAsIkxlZnQiOjAuMCwiUmlnaHQiOjAuMCwiQm90dG9tIjowLjB9LCJQYWRkaW5nIjp7IiRpZCI6IjU3NzYiLCJUb3AiOjAuMCwiTGVmdCI6MC4wLCJSaWdodCI6MC4wLCJCb3R0b20iOjAuMH0sIkJhY2tncm91bmQiOnsiJGlkIjoiNTc3NyIsIkNvbG9yIjp7IiRpZCI6IjU3NzgiLCJBIjowLCJSIjoyNTUsIkciOjI1NSwiQiI6MjU1fX0sIklzVmlzaWJsZSI6dHJ1ZSwiV2lkdGgiOjAuMCwiSGVpZ2h0IjowLjAsIkJvcmRlclN0eWxlIjp7IiRpZCI6IjU3NzkiLCJMaW5lQ29sb3IiOm51bGwsIkxpbmVXZWlnaHQiOjAuMCwiTGluZVR5cGUiOjAsIlBhcmVudFN0eWxlIjpudWxsfSwiUGFyZW50U3R5bGUiOm51bGx9LCJEYXRlRm9ybWF0Ijp7IiRpZCI6IjU3ODAiLCJGb3JtYXRTdHJpbmciOiJNTU0geXl5eSIsIlNlcGFyYXRvciI6Ii8iLCJVc2VJbnRlcm5hdGlvbmFsRGF0ZUZvcm1hdCI6ZmFsc2UsIkRhdGVJc1Zpc2libGUiOnRydWUsIlRpbWVJc1Zpc2libGUiOmZhbHNlLCJIb3VyRGlnaXRzIjoxLCJBbVBtRGVzaWduYXRvciI6MiwiVHJpbTAwTWludXRlcyI6ZmFsc2UsIkxhc3RLbm93blZpc2liaWxpdHlTdGF0ZSI6bnVsbH0sIldlZWtOdW1iZXJpbmciOnsiJGlkIjoiNTc4MSIsIkZvcm1hdCI6MCwiSXNWaXNpYmxlIjpmYWxzZSwiTGFzdEtub3duVmlzaWJpbGl0eVN0YXRlIjpmYWxzZX0sIklzVmlzaWJsZSI6dHJ1ZSwiVmFyaWFuY2VTdHlsZSI6eyIkaWQiOiI1NzgyIiwiVGV4dFN0eWxlIjp7IiRpZCI6IjU3ODMiLCJGb250U2V0dGluZ3MiOnsiJGlkIjoiNTc4NCIsIkZvbnRTaXplIjoxMSwiRm9udE5hbWUiOiJDYWxpYnJpIiwiSXNCb2xkIjpmYWxzZSwiSXNJdGFsaWMiOmZhbHNlLCJJc1VuZGVybGluZWQiOmZhbHNlLCJQYXJlbnRTdHlsZSI6bnVsbH0sIkF1dG9TaXplIjowLCJGb3JlZ3JvdW5kIjp7IiRpZCI6IjU3ODUiLCJDb2xvciI6eyIkaWQiOiI1Nzg2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U3ODciLCJUb3AiOjAuMCwiTGVmdCI6MC4wLCJSaWdodCI6MC4wLCJCb3R0b20iOjAuMH0sIlBhZGRpbmciOnsiJGlkIjoiNTc4OCIsIlRvcCI6MC4wLCJMZWZ0IjowLjAsIlJpZ2h0IjowLjAsIkJvdHRvbSI6MC4wfSwiQmFja2dyb3VuZCI6eyIkaWQiOiI1Nzg5IiwiQ29sb3IiOnsiJGlkIjoiNTc5MCIsIkEiOjAsIlIiOjAsIkciOjAsIkIiOjB9fSwiSXNWaXNpYmxlIjp0cnVlLCJXaWR0aCI6MC4wLCJIZWlnaHQiOjAuMCwiQm9yZGVyU3R5bGUiOnsiJGlkIjoiNTc5MSIsIkxpbmVDb2xvciI6bnVsbCwiTGluZVdlaWdodCI6MC4wLCJMaW5lVHlwZSI6MCwiUGFyZW50U3R5bGUiOm51bGx9LCJQYXJlbnRTdHlsZSI6bnVsbH0sIlBhcmVudFN0eWxlIjpudWxsfSwiUGFyZW50U3R5bGUiOm51bGx9LCJJbmRleCI6NTcsIlNtYXJ0RHVyYXRpb25BY3RpdmF0ZWQiOmZhbHNlLCJEYXRlRm9ybWF0Ijp7IiRyZWYiOiI1NzgwIn0sIldlZWtOdW1iZXJpbmciOnsiJGlkIjoiNTc5MiIsIkZvcm1hdCI6MCwiSXNWaXNpYmxlIjpmYWxzZSwiTGFzdEtub3duVmlzaWJpbGl0eVN0YXRlIjpmYWxzZX0sIkJhc2VsaW5lRGF0YSI6eyIkaWQiOiI1NzkzIiwiU3RhcnREYXRlIjoiMjAyNi0wNS0yMFQwMDowMDowMFoiLCJFbmREYXRlIjoiMjAyNi0wOS0yM1QyMzo1OTowMFoifSwiSWQiOiJlODJhMTRjNS0yNjRmLTRhMTUtYjllNC0zZTk0ODhmZjJkMGEiLCJJbXBvcnRJZCI6bnVsbCwiVGl0bGUiOiJBbmFseXplciBhbmQgRGV0IEIgKGluY2wuIHN1cHBvcnRzKTogSW5zdGFsbGF0aW9uIGFuZCBjb21taXNzaW9uaW5nIHBoYXNlIChMTEIpIiwiTm90ZSI6bnVsbCwiSHlwZXJsaW5rIjp7IiRpZCI6IjU3OTQiLCJBZGRyZXNzIjoiIiwiU3ViQWRkcmVzcyI6IiJ9LCJJc0NoYW5nZWQiOmZhbHNlLCJJc05ldyI6ZmFsc2V9fV0sIl9taWxlc3RvbmVzIjpbXSwiSWQiOiIwMDAwMDAwMC0wMDAwLTAwMDAtMDAwMC0wMDAwMDAwMDAwMDAiLCJJc1NpbmdsZUl0ZW1Sb3ciOnRydWV9LHsiJGlkIjoiNTc5NSIsIl90YXNrcyI6W3siJGlkIjoiNTc5NiIsIl9hdHRhY2hlZE1pbGVzdG9uZXMiOltdLCJUYXNrRGVmaW5pdGlvbiI6eyIkaWQiOiI1Nzk3IiwiR3JvdXBOYW1lIjpudWxsLCJTdGFydERhdGUiOiIyMDI0LTEyLTAxVDAwOjAwOjAwIiwiRW5kRGF0ZSI6IjIwMjUtMDMtMTBUMjM6NTk6MDAiLCJQZXJjZW50YWdlQ29tcGxldGUiOm51bGwsIlN0eWxlIjp7IiRpZCI6IjU3OTgiLCJTaGFwZSI6MSwiU2hhcGVUaGlja25lc3MiOjAsIkR1cmF0aW9uRm9ybWF0IjowLCJJbmNsdWRlTm9uV29ya2luZ0RheXNJbkR1cmF0aW9uIjpmYWxzZSwiUGVyY2VudGFnZUNvbXBsZXRlU3R5bGUiOnsiJGlkIjoiNTc5OSIsIkZvbnRTZXR0aW5ncyI6eyIkaWQiOiI1ODAwIiwiRm9udFNpemUiOjEwLCJGb250TmFtZSI6IkNhbGlicmkiLCJJc0JvbGQiOmZhbHNlLCJJc0l0YWxpYyI6ZmFsc2UsIklzVW5kZXJsaW5lZCI6ZmFsc2UsIlBhcmVudFN0eWxlIjpudWxsfSwiQXV0b1NpemUiOjAsIkZvcmVncm91bmQiOnsiJGlkIjoiNTgwMSIsIkNvbG9yIjp7IiRpZCI6IjU4MDIiLCJBIjoyNTUsIlIiOjIzMiwiRyI6MjMyLCJCIjoyMzJ9fSwiTWF4V2lkdGgiOjIwMC4wLCJNYXhIZWlnaHQiOiJJbmZpbml0eSIsIlNtYXJ0Rm9yZWdyb3VuZElzQWN0aXZlIjpmYWxzZSwiSG9yaXpvbnRhbEFsaWdubWVudCI6MSwiVmVydGljYWxBbGlnbm1lbnQiOjEsIlNtYXJ0Rm9yZWdyb3VuZCI6bnVsbCwiQmFja2dyb3VuZEZpbGxUeXBlIjowLCJNYXJnaW4iOnsiJGlkIjoiNTgwMyIsIlRvcCI6MC4wLCJMZWZ0IjowLjAsIlJpZ2h0IjowLjAsIkJvdHRvbSI6MC4wfSwiUGFkZGluZyI6eyIkaWQiOiI1ODA0IiwiVG9wIjowLjAsIkxlZnQiOjAuMCwiUmlnaHQiOjAuMCwiQm90dG9tIjowLjB9LCJCYWNrZ3JvdW5kIjp7IiRpZCI6IjU4MDUiLCJDb2xvciI6eyIkaWQiOiI1ODA2IiwiQSI6ODksIlIiOjAsIkciOjAsIkIiOjB9fSwiSXNWaXNpYmxlIjp0cnVlLCJXaWR0aCI6MC4wLCJIZWlnaHQiOjAuMCwiQm9yZGVyU3R5bGUiOnsiJGlkIjoiNTgwNyIsIkxpbmVDb2xvciI6bnVsbCwiTGluZVdlaWdodCI6MC4wLCJMaW5lVHlwZSI6MCwiUGFyZW50U3R5bGUiOm51bGx9LCJQYXJlbnRTdHlsZSI6bnVsbH0sIkR1cmF0aW9uU3R5bGUiOnsiJGlkIjoiNTgwOCIsIkZvbnRTZXR0aW5ncyI6eyIkaWQiOiI1ODA5IiwiRm9udFNpemUiOjEwLCJGb250TmFtZSI6IkNhbGlicmkiLCJJc0JvbGQiOmZhbHNlLCJJc0l0YWxpYyI6ZmFsc2UsIklzVW5kZXJsaW5lZCI6ZmFsc2UsIlBhcmVudFN0eWxlIjpudWxsfSwiQXV0b1NpemUiOjAsIkZvcmVncm91bmQiOnsiJGlkIjoiNTgxMCIsIkNvbG9yIjp7IiRpZCI6IjU4MTEiLCJBIjoyNTUsIlIiOjIzNywiRyI6MTI1LCJCIjo0OX19LCJNYXhXaWR0aCI6MjAwLjAsIk1heEhlaWdodCI6IkluZmluaXR5IiwiU21hcnRGb3JlZ3JvdW5kSXNBY3RpdmUiOmZhbHNlLCJIb3Jpem9udGFsQWxpZ25tZW50IjowLCJWZXJ0aWNhbEFsaWdubWVudCI6MSwiU21hcnRGb3JlZ3JvdW5kIjpudWxsLCJCYWNrZ3JvdW5kRmlsbFR5cGUiOjAsIk1hcmdpbiI6eyIkaWQiOiI1ODEyIiwiVG9wIjowLjAsIkxlZnQiOjAuMCwiUmlnaHQiOjAuMCwiQm90dG9tIjowLjB9LCJQYWRkaW5nIjp7IiRpZCI6IjU4MTMiLCJUb3AiOjAuMCwiTGVmdCI6MC4wLCJSaWdodCI6MC4wLCJCb3R0b20iOjAuMH0sIkJhY2tncm91bmQiOnsiJGlkIjoiNTgxNCIsIkNvbG9yIjp7IiRpZCI6IjU4MTUiLCJBIjoyNTUsIlIiOjIzNywiRyI6MTI1LCJCIjo0OX19LCJJc1Zpc2libGUiOnRydWUsIldpZHRoIjowLjAsIkhlaWdodCI6MC4wLCJCb3JkZXJTdHlsZSI6eyIkaWQiOiI1ODE2IiwiTGluZUNvbG9yIjpudWxsLCJMaW5lV2VpZ2h0IjowLjAsIkxpbmVUeXBlIjowLCJQYXJlbnRTdHlsZSI6bnVsbH0sIlBhcmVudFN0eWxlIjpudWxsfSwiSG9yaXpvbnRhbENvbm5lY3RvclN0eWxlIjp7IiRpZCI6IjU4MTciLCJMaW5lQ29sb3IiOnsiJGlkIjoiNTgxOCIsIiR0eXBlIjoiTkxSRS5Db21tb24uRG9tLlNvbGlkQ29sb3JCcnVzaCwgTkxSRS5Db21tb24iLCJDb2xvciI6eyIkaWQiOiI1ODE5IiwiQSI6MjU1LCJSIjowLCJHIjowLCJCIjowfX0sIkxpbmVXZWlnaHQiOjAuMCwiTGluZVR5cGUiOjAsIlBhcmVudFN0eWxlIjpudWxsfSwiVmVydGljYWxDb25uZWN0b3JTdHlsZSI6eyIkaWQiOiI1ODIwIiwiTGluZUNvbG9yIjp7IiRpZCI6IjU4MjEiLCIkdHlwZSI6Ik5MUkUuQ29tbW9uLkRvbS5Tb2xpZENvbG9yQnJ1c2gsIE5MUkUuQ29tbW9uIiwiQ29sb3IiOnsiJGlkIjoiNTgyMiIsIkEiOjI1NSwiUiI6MCwiRyI6MCwiQiI6MH19LCJMaW5lV2VpZ2h0IjowLjAsIkxpbmVUeXBlIjowLCJQYXJlbnRTdHlsZSI6bnVsbH0sIk1hcmdpbiI6bnVsbCwiU3RhcnREYXRlUG9zaXRpb24iOjMsIkVuZERhdGVQb3NpdGlvbiI6MywiRGF0ZUlzVmlzaWJsZSI6dHJ1ZSwiVGl0bGVQb3NpdGlvbiI6NCwiRHVyYXRpb25Qb3NpdGlvbiI6NiwiUGVyY2VudGFnZUNvbXBsZXRlZFBvc2l0aW9uIjoyLCJWYXJpYW5jZVBvc2l0aW9uIjo2LCJTcGFjaW5nIjozLCJJc0JlbG93VGltZWJhbmQiOnRydWUsIlBlcmNlbnRhZ2VDb21wbGV0ZVNoYXBlT3BhY2l0eSI6MzUsIkJhc2VsaW5lU3R5bGUiOnsiJGlkIjoiNTgyMyIsIlNoYXBlU3R5bGUiOnsiJGlkIjoiNTgyNCIsIk1hcmdpbiI6eyIkaWQiOiI1ODI1IiwiVG9wIjowLjAsIkxlZnQiOjAuMCwiUmlnaHQiOjAuMCwiQm90dG9tIjowLjB9LCJQYWRkaW5nIjp7IiRpZCI6IjU4MjYiLCJUb3AiOjAuMCwiTGVmdCI6MC4wLCJSaWdodCI6MC4wLCJCb3R0b20iOjAuMH0sIkJhY2tncm91bmQiOnsiJGlkIjoiNTgyNyIsIkNvbG9yIjp7IiRpZCI6IjU4MjgiLCJBIjoxNTMsIlIiOjAsIkciOjAsIkIiOjB9fSwiSXNWaXNpYmxlIjp0cnVlLCJXaWR0aCI6MC4wLCJIZWlnaHQiOjAuMCwiQm9yZGVyU3R5bGUiOm51bGwsIlBhcmVudFN0eWxlIjpudWxsfSwiTWFyZ2luIjp7IiRpZCI6IjU4MjkiLCJUb3AiOjAuMCwiTGVmdCI6MC4wLCJSaWdodCI6MC4wLCJCb3R0b20iOjAuMH0sIlBhZGRpbmciOnsiJGlkIjoiNTgzMCIsIlRvcCI6MC4wLCJMZWZ0IjowLjAsIlJpZ2h0IjowLjAsIkJvdHRvbSI6MC4wfSwiQmFja2dyb3VuZCI6bnVsbCwiSXNWaXNpYmxlIjp0cnVlLCJXaWR0aCI6MC4wLCJIZWlnaHQiOjAuMCwiQm9yZGVyU3R5bGUiOm51bGwsIlBhcmVudFN0eWxlIjpudWxsfSwiU2hhcGVTdHlsZSI6eyIkaWQiOiI1ODMxIiwiTWFyZ2luIjp7IiRpZCI6IjU4MzIiLCJUb3AiOjAuMCwiTGVmdCI6NC4wLCJSaWdodCI6NC4wLCJCb3R0b20iOjAuMH0sIlBhZGRpbmciOnsiJGlkIjoiNTgzMyIsIlRvcCI6MC4wLCJMZWZ0IjowLjAsIlJpZ2h0IjowLjAsIkJvdHRvbSI6MC4wfSwiQmFja2dyb3VuZCI6eyIkaWQiOiI1ODM0IiwiQ29sb3IiOnsiJGlkIjoiNTgzNSIsIkEiOjI1NSwiUiI6MjMzLCJHIjoxMTMsIkIiOjUwfX0sIklzVmlzaWJsZSI6dHJ1ZSwiV2lkdGgiOjAuMCwiSGVpZ2h0IjoxMC4wLCJCb3JkZXJTdHlsZSI6eyIkaWQiOiI1ODM2IiwiTGluZUNvbG9yIjp7IiRpZCI6IjU4MzciLCIkdHlwZSI6Ik5MUkUuQ29tbW9uLkRvbS5Tb2xpZENvbG9yQnJ1c2gsIE5MUkUuQ29tbW9uIiwiQ29sb3IiOnsiJGlkIjoiNTgzOCIsIkEiOjI1NSwiUiI6MjM0LCJHIjoyMiwiQiI6MzB9fSwiTGluZVdlaWdodCI6MC4wLCJMaW5lVHlwZSI6MCwiUGFyZW50U3R5bGUiOm51bGx9LCJQYXJlbnRTdHlsZSI6bnVsbH0sIlRpdGxlU3R5bGUiOnsiJGlkIjoiNTgzOSIsIkZvbnRTZXR0aW5ncyI6eyIkaWQiOiI1ODQwIiwiRm9udFNpemUiOjExLCJGb250TmFtZSI6IkNhbGlicmkiLCJJc0JvbGQiOmZhbHNlLCJJc0l0YWxpYyI6ZmFsc2UsIklzVW5kZXJsaW5lZCI6ZmFsc2UsIlBhcmVudFN0eWxlIjpudWxsfSwiQXV0b1NpemUiOjIsIkZvcmVncm91bmQiOnsiJGlkIjoiNTg0MSIsIkNvbG9yIjp7IiRpZCI6IjU4NDIiLCJBIjoyNTUsIlIiOjAsIkciOjAsIkIiOjB9fSwiTWF4V2lkdGgiOjE4OC4zNDk3NjE5NjI4OTA2MywiTWF4SGVpZ2h0IjoiSW5maW5pdHkiLCJTbWFydEZvcmVncm91bmRJc0FjdGl2ZSI6ZmFsc2UsIkhvcml6b250YWxBbGlnbm1lbnQiOjAsIlZlcnRpY2FsQWxpZ25tZW50IjoxLCJTbWFydEZvcmVncm91bmQiOm51bGwsIkJhY2tncm91bmRGaWxsVHlwZSI6MCwiTWFyZ2luIjp7IiRpZCI6IjU4NDMiLCJUb3AiOjAuMCwiTGVmdCI6MC4wLCJSaWdodCI6MC4wLCJCb3R0b20iOjAuMH0sIlBhZGRpbmciOnsiJGlkIjoiNTg0NCIsIlRvcCI6MC4wLCJMZWZ0IjowLjAsIlJpZ2h0IjowLjAsIkJvdHRvbSI6MC4wfSwiQmFja2dyb3VuZCI6eyIkaWQiOiI1ODQ1IiwiQ29sb3IiOnsiJGlkIjoiNTg0NiIsIkEiOjAsIlIiOjI1NSwiRyI6MjU1LCJCIjoyNTV9fSwiSXNWaXNpYmxlIjp0cnVlLCJXaWR0aCI6MC4wLCJIZWlnaHQiOjAuMCwiQm9yZGVyU3R5bGUiOnsiJGlkIjoiNTg0NyIsIkxpbmVDb2xvciI6bnVsbCwiTGluZVdlaWdodCI6MC4wLCJMaW5lVHlwZSI6MCwiUGFyZW50U3R5bGUiOm51bGx9LCJQYXJlbnRTdHlsZSI6bnVsbH0sIkRhdGVTdHlsZSI6eyIkaWQiOiI1ODQ4IiwiRm9udFNldHRpbmdzIjp7IiRpZCI6IjU4NDkiLCJGb250U2l6ZSI6MTAsIkZvbnROYW1lIjoiQ2FsaWJyaSIsIklzQm9sZCI6ZmFsc2UsIklzSXRhbGljIjpmYWxzZSwiSXNVbmRlcmxpbmVkIjpmYWxzZSwiUGFyZW50U3R5bGUiOm51bGx9LCJBdXRvU2l6ZSI6MCwiRm9yZWdyb3VuZCI6eyIkaWQiOiI1ODUwIiwiQ29sb3IiOnsiJGlkIjoiNTg1MSIsIkEiOjI1NSwiUiI6MTQsIkciOjQwLCJCIjo2NX19LCJNYXhXaWR0aCI6MjAwLjAsIk1heEhlaWdodCI6IkluZmluaXR5IiwiU21hcnRGb3JlZ3JvdW5kSXNBY3RpdmUiOmZhbHNlLCJIb3Jpem9udGFsQWxpZ25tZW50IjoyLCJWZXJ0aWNhbEFsaWdubWVudCI6MSwiU21hcnRGb3JlZ3JvdW5kIjpudWxsLCJCYWNrZ3JvdW5kRmlsbFR5cGUiOjAsIk1hcmdpbiI6eyIkaWQiOiI1ODUyIiwiVG9wIjowLjAsIkxlZnQiOjAuMCwiUmlnaHQiOjAuMCwiQm90dG9tIjowLjB9LCJQYWRkaW5nIjp7IiRpZCI6IjU4NTMiLCJUb3AiOjAuMCwiTGVmdCI6MC4wLCJSaWdodCI6MC4wLCJCb3R0b20iOjAuMH0sIkJhY2tncm91bmQiOnsiJGlkIjoiNTg1NCIsIkNvbG9yIjp7IiRpZCI6IjU4NTUiLCJBIjowLCJSIjoyNTUsIkciOjI1NSwiQiI6MjU1fX0sIklzVmlzaWJsZSI6dHJ1ZSwiV2lkdGgiOjAuMCwiSGVpZ2h0IjowLjAsIkJvcmRlclN0eWxlIjp7IiRpZCI6IjU4NTYiLCJMaW5lQ29sb3IiOm51bGwsIkxpbmVXZWlnaHQiOjAuMCwiTGluZVR5cGUiOjAsIlBhcmVudFN0eWxlIjpudWxsfSwiUGFyZW50U3R5bGUiOm51bGx9LCJEYXRlRm9ybWF0Ijp7IiRpZCI6IjU4NTciLCJGb3JtYXRTdHJpbmciOiJNTU0geXl5eSIsIlNlcGFyYXRvciI6Ii8iLCJVc2VJbnRlcm5hdGlvbmFsRGF0ZUZvcm1hdCI6ZmFsc2UsIkRhdGVJc1Zpc2libGUiOnRydWUsIlRpbWVJc1Zpc2libGUiOmZhbHNlLCJIb3VyRGlnaXRzIjoxLCJBbVBtRGVzaWduYXRvciI6MiwiVHJpbTAwTWludXRlcyI6ZmFsc2UsIkxhc3RLbm93blZpc2liaWxpdHlTdGF0ZSI6bnVsbH0sIldlZWtOdW1iZXJpbmciOnsiJGlkIjoiNTg1OCIsIkZvcm1hdCI6MCwiSXNWaXNpYmxlIjpmYWxzZSwiTGFzdEtub3duVmlzaWJpbGl0eVN0YXRlIjpmYWxzZX0sIklzVmlzaWJsZSI6dHJ1ZSwiVmFyaWFuY2VTdHlsZSI6eyIkaWQiOiI1ODU5IiwiVGV4dFN0eWxlIjp7IiRpZCI6IjU4NjAiLCJGb250U2V0dGluZ3MiOnsiJGlkIjoiNTg2MSIsIkZvbnRTaXplIjoxMSwiRm9udE5hbWUiOiJDYWxpYnJpIiwiSXNCb2xkIjpmYWxzZSwiSXNJdGFsaWMiOmZhbHNlLCJJc1VuZGVybGluZWQiOmZhbHNlLCJQYXJlbnRTdHlsZSI6bnVsbH0sIkF1dG9TaXplIjowLCJGb3JlZ3JvdW5kIjp7IiRpZCI6IjU4NjIiLCJDb2xvciI6eyIkaWQiOiI1ODYz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U4NjQiLCJUb3AiOjAuMCwiTGVmdCI6MC4wLCJSaWdodCI6MC4wLCJCb3R0b20iOjAuMH0sIlBhZGRpbmciOnsiJGlkIjoiNTg2NSIsIlRvcCI6MC4wLCJMZWZ0IjowLjAsIlJpZ2h0IjowLjAsIkJvdHRvbSI6MC4wfSwiQmFja2dyb3VuZCI6eyIkaWQiOiI1ODY2IiwiQ29sb3IiOnsiJGlkIjoiNTg2NyIsIkEiOjAsIlIiOjAsIkciOjAsIkIiOjB9fSwiSXNWaXNpYmxlIjp0cnVlLCJXaWR0aCI6MC4wLCJIZWlnaHQiOjAuMCwiQm9yZGVyU3R5bGUiOnsiJGlkIjoiNTg2OCIsIkxpbmVDb2xvciI6bnVsbCwiTGluZVdlaWdodCI6MC4wLCJMaW5lVHlwZSI6MCwiUGFyZW50U3R5bGUiOm51bGx9LCJQYXJlbnRTdHlsZSI6bnVsbH0sIlBhcmVudFN0eWxlIjpudWxsfSwiUGFyZW50U3R5bGUiOm51bGx9LCJJbmRleCI6NTgsIlNtYXJ0RHVyYXRpb25BY3RpdmF0ZWQiOmZhbHNlLCJEYXRlRm9ybWF0Ijp7IiRyZWYiOiI1ODU3In0sIldlZWtOdW1iZXJpbmciOnsiJGlkIjoiNTg2OSIsIkZvcm1hdCI6MCwiSXNWaXNpYmxlIjpmYWxzZSwiTGFzdEtub3duVmlzaWJpbGl0eVN0YXRlIjpmYWxzZX0sIkJhc2VsaW5lRGF0YSI6eyIkaWQiOiI1ODcwIiwiU3RhcnREYXRlIjoiMjAyNC0xMi0wMVQwMDowMDowMCIsIkVuZERhdGUiOiIyMDI1LTAzLTEwVDIzOjU5OjAwIn0sIklkIjoiMDA3MDNmZDUtZmEwNC00ODFkLWJiYzQtMzNmOWUxMDZkMDBkIiwiSW1wb3J0SWQiOm51bGwsIlRpdGxlIjoiUkYgU3BpbiBGbGlwcGVyOiBEZXRhaWxlZCBkZXNpZ24gKExMQikqIiwiTm90ZSI6bnVsbCwiSHlwZXJsaW5rIjp7IiRpZCI6IjU4NzEiLCJBZGRyZXNzIjoiIiwiU3ViQWRkcmVzcyI6IiJ9LCJJc0NoYW5nZWQiOmZhbHNlLCJJc05ldyI6ZmFsc2V9fV0sIl9taWxlc3RvbmVzIjpbXSwiSWQiOiIwMDAwMDAwMC0wMDAwLTAwMDAtMDAwMC0wMDAwMDAwMDAwMDAiLCJJc1NpbmdsZUl0ZW1Sb3ciOnRydWV9LHsiJGlkIjoiNTg3MiIsIl90YXNrcyI6W3siJGlkIjoiNTg3MyIsIl9hdHRhY2hlZE1pbGVzdG9uZXMiOltdLCJUYXNrRGVmaW5pdGlvbiI6eyIkaWQiOiI1ODc0IiwiR3JvdXBOYW1lIjpudWxsLCJTdGFydERhdGUiOiIyMDI0LTEyLTAxVDAwOjAwOjAwIiwiRW5kRGF0ZSI6IjIwMjUtMDQtMTdUMjM6NTk6MDAiLCJQZXJjZW50YWdlQ29tcGxldGUiOm51bGwsIlN0eWxlIjp7IiRpZCI6IjU4NzUiLCJTaGFwZSI6MSwiU2hhcGVUaGlja25lc3MiOjAsIkR1cmF0aW9uRm9ybWF0IjowLCJJbmNsdWRlTm9uV29ya2luZ0RheXNJbkR1cmF0aW9uIjpmYWxzZSwiUGVyY2VudGFnZUNvbXBsZXRlU3R5bGUiOnsiJGlkIjoiNTg3NiIsIkZvbnRTZXR0aW5ncyI6eyIkaWQiOiI1ODc3IiwiRm9udFNpemUiOjEwLCJGb250TmFtZSI6IkNhbGlicmkiLCJJc0JvbGQiOmZhbHNlLCJJc0l0YWxpYyI6ZmFsc2UsIklzVW5kZXJsaW5lZCI6ZmFsc2UsIlBhcmVudFN0eWxlIjpudWxsfSwiQXV0b1NpemUiOjAsIkZvcmVncm91bmQiOnsiJGlkIjoiNTg3OCIsIkNvbG9yIjp7IiRpZCI6IjU4NzkiLCJBIjoyNTUsIlIiOjIzMiwiRyI6MjMyLCJCIjoyMzJ9fSwiTWF4V2lkdGgiOjIwMC4wLCJNYXhIZWlnaHQiOiJJbmZpbml0eSIsIlNtYXJ0Rm9yZWdyb3VuZElzQWN0aXZlIjpmYWxzZSwiSG9yaXpvbnRhbEFsaWdubWVudCI6MSwiVmVydGljYWxBbGlnbm1lbnQiOjEsIlNtYXJ0Rm9yZWdyb3VuZCI6bnVsbCwiQmFja2dyb3VuZEZpbGxUeXBlIjowLCJNYXJnaW4iOnsiJGlkIjoiNTg4MCIsIlRvcCI6MC4wLCJMZWZ0IjowLjAsIlJpZ2h0IjowLjAsIkJvdHRvbSI6MC4wfSwiUGFkZGluZyI6eyIkaWQiOiI1ODgxIiwiVG9wIjowLjAsIkxlZnQiOjAuMCwiUmlnaHQiOjAuMCwiQm90dG9tIjowLjB9LCJCYWNrZ3JvdW5kIjp7IiRpZCI6IjU4ODIiLCJDb2xvciI6eyIkaWQiOiI1ODgzIiwiQSI6ODksIlIiOjAsIkciOjAsIkIiOjB9fSwiSXNWaXNpYmxlIjp0cnVlLCJXaWR0aCI6MC4wLCJIZWlnaHQiOjAuMCwiQm9yZGVyU3R5bGUiOnsiJGlkIjoiNTg4NCIsIkxpbmVDb2xvciI6bnVsbCwiTGluZVdlaWdodCI6MC4wLCJMaW5lVHlwZSI6MCwiUGFyZW50U3R5bGUiOm51bGx9LCJQYXJlbnRTdHlsZSI6bnVsbH0sIkR1cmF0aW9uU3R5bGUiOnsiJGlkIjoiNTg4NSIsIkZvbnRTZXR0aW5ncyI6eyIkaWQiOiI1ODg2IiwiRm9udFNpemUiOjEwLCJGb250TmFtZSI6IkNhbGlicmkiLCJJc0JvbGQiOmZhbHNlLCJJc0l0YWxpYyI6ZmFsc2UsIklzVW5kZXJsaW5lZCI6ZmFsc2UsIlBhcmVudFN0eWxlIjpudWxsfSwiQXV0b1NpemUiOjAsIkZvcmVncm91bmQiOnsiJGlkIjoiNTg4NyIsIkNvbG9yIjp7IiRpZCI6IjU4ODgiLCJBIjoyNTUsIlIiOjIzNywiRyI6MTI1LCJCIjo0OX19LCJNYXhXaWR0aCI6MjAwLjAsIk1heEhlaWdodCI6IkluZmluaXR5IiwiU21hcnRGb3JlZ3JvdW5kSXNBY3RpdmUiOmZhbHNlLCJIb3Jpem9udGFsQWxpZ25tZW50IjowLCJWZXJ0aWNhbEFsaWdubWVudCI6MSwiU21hcnRGb3JlZ3JvdW5kIjpudWxsLCJCYWNrZ3JvdW5kRmlsbFR5cGUiOjAsIk1hcmdpbiI6eyIkaWQiOiI1ODg5IiwiVG9wIjowLjAsIkxlZnQiOjAuMCwiUmlnaHQiOjAuMCwiQm90dG9tIjowLjB9LCJQYWRkaW5nIjp7IiRpZCI6IjU4OTAiLCJUb3AiOjAuMCwiTGVmdCI6MC4wLCJSaWdodCI6MC4wLCJCb3R0b20iOjAuMH0sIkJhY2tncm91bmQiOnsiJGlkIjoiNTg5MSIsIkNvbG9yIjp7IiRpZCI6IjU4OTIiLCJBIjoyNTUsIlIiOjIzNywiRyI6MTI1LCJCIjo0OX19LCJJc1Zpc2libGUiOnRydWUsIldpZHRoIjowLjAsIkhlaWdodCI6MC4wLCJCb3JkZXJTdHlsZSI6eyIkaWQiOiI1ODkzIiwiTGluZUNvbG9yIjpudWxsLCJMaW5lV2VpZ2h0IjowLjAsIkxpbmVUeXBlIjowLCJQYXJlbnRTdHlsZSI6bnVsbH0sIlBhcmVudFN0eWxlIjpudWxsfSwiSG9yaXpvbnRhbENvbm5lY3RvclN0eWxlIjp7IiRpZCI6IjU4OTQiLCJMaW5lQ29sb3IiOnsiJGlkIjoiNTg5NSIsIiR0eXBlIjoiTkxSRS5Db21tb24uRG9tLlNvbGlkQ29sb3JCcnVzaCwgTkxSRS5Db21tb24iLCJDb2xvciI6eyIkaWQiOiI1ODk2IiwiQSI6MjU1LCJSIjowLCJHIjowLCJCIjowfX0sIkxpbmVXZWlnaHQiOjAuMCwiTGluZVR5cGUiOjAsIlBhcmVudFN0eWxlIjpudWxsfSwiVmVydGljYWxDb25uZWN0b3JTdHlsZSI6eyIkaWQiOiI1ODk3IiwiTGluZUNvbG9yIjp7IiRpZCI6IjU4OTgiLCIkdHlwZSI6Ik5MUkUuQ29tbW9uLkRvbS5Tb2xpZENvbG9yQnJ1c2gsIE5MUkUuQ29tbW9uIiwiQ29sb3IiOnsiJGlkIjoiNTg5OSIsIkEiOjI1NSwiUiI6MCwiRyI6MCwiQiI6MH19LCJMaW5lV2VpZ2h0IjowLjAsIkxpbmVUeXBlIjowLCJQYXJlbnRTdHlsZSI6bnVsbH0sIk1hcmdpbiI6bnVsbCwiU3RhcnREYXRlUG9zaXRpb24iOjMsIkVuZERhdGVQb3NpdGlvbiI6MywiRGF0ZUlzVmlzaWJsZSI6dHJ1ZSwiVGl0bGVQb3NpdGlvbiI6NCwiRHVyYXRpb25Qb3NpdGlvbiI6NiwiUGVyY2VudGFnZUNvbXBsZXRlZFBvc2l0aW9uIjoyLCJWYXJpYW5jZVBvc2l0aW9uIjo2LCJTcGFjaW5nIjozLCJJc0JlbG93VGltZWJhbmQiOnRydWUsIlBlcmNlbnRhZ2VDb21wbGV0ZVNoYXBlT3BhY2l0eSI6MzUsIkJhc2VsaW5lU3R5bGUiOnsiJGlkIjoiNTkwMCIsIlNoYXBlU3R5bGUiOnsiJGlkIjoiNTkwMSIsIk1hcmdpbiI6eyIkaWQiOiI1OTAyIiwiVG9wIjowLjAsIkxlZnQiOjAuMCwiUmlnaHQiOjAuMCwiQm90dG9tIjowLjB9LCJQYWRkaW5nIjp7IiRpZCI6IjU5MDMiLCJUb3AiOjAuMCwiTGVmdCI6MC4wLCJSaWdodCI6MC4wLCJCb3R0b20iOjAuMH0sIkJhY2tncm91bmQiOnsiJGlkIjoiNTkwNCIsIkNvbG9yIjp7IiRpZCI6IjU5MDUiLCJBIjoxNTMsIlIiOjAsIkciOjAsIkIiOjB9fSwiSXNWaXNpYmxlIjp0cnVlLCJXaWR0aCI6MC4wLCJIZWlnaHQiOjAuMCwiQm9yZGVyU3R5bGUiOm51bGwsIlBhcmVudFN0eWxlIjpudWxsfSwiTWFyZ2luIjp7IiRpZCI6IjU5MDYiLCJUb3AiOjAuMCwiTGVmdCI6MC4wLCJSaWdodCI6MC4wLCJCb3R0b20iOjAuMH0sIlBhZGRpbmciOnsiJGlkIjoiNTkwNyIsIlRvcCI6MC4wLCJMZWZ0IjowLjAsIlJpZ2h0IjowLjAsIkJvdHRvbSI6MC4wfSwiQmFja2dyb3VuZCI6bnVsbCwiSXNWaXNpYmxlIjp0cnVlLCJXaWR0aCI6MC4wLCJIZWlnaHQiOjAuMCwiQm9yZGVyU3R5bGUiOm51bGwsIlBhcmVudFN0eWxlIjpudWxsfSwiU2hhcGVTdHlsZSI6eyIkaWQiOiI1OTA4IiwiTWFyZ2luIjp7IiRpZCI6IjU5MDkiLCJUb3AiOjAuMCwiTGVmdCI6NC4wLCJSaWdodCI6NC4wLCJCb3R0b20iOjAuMH0sIlBhZGRpbmciOnsiJGlkIjoiNTkxMCIsIlRvcCI6MC4wLCJMZWZ0IjowLjAsIlJpZ2h0IjowLjAsIkJvdHRvbSI6MC4wfSwiQmFja2dyb3VuZCI6eyIkaWQiOiI1OTExIiwiQ29sb3IiOnsiJGlkIjoiNTkxMiIsIkEiOjI1NSwiUiI6MTYwLCJHIjo0MywiQiI6MTQ3fX0sIklzVmlzaWJsZSI6dHJ1ZSwiV2lkdGgiOjAuMCwiSGVpZ2h0IjoxMC4wLCJCb3JkZXJTdHlsZSI6eyIkaWQiOiI1OTEzIiwiTGluZUNvbG9yIjp7IiRpZCI6IjU5MTQiLCIkdHlwZSI6Ik5MUkUuQ29tbW9uLkRvbS5Tb2xpZENvbG9yQnJ1c2gsIE5MUkUuQ29tbW9uIiwiQ29sb3IiOnsiJGlkIjoiNTkxNSIsIkEiOjI1NSwiUiI6MjM0LCJHIjoyMiwiQiI6MzB9fSwiTGluZVdlaWdodCI6MC4wLCJMaW5lVHlwZSI6MCwiUGFyZW50U3R5bGUiOm51bGx9LCJQYXJlbnRTdHlsZSI6bnVsbH0sIlRpdGxlU3R5bGUiOnsiJGlkIjoiNTkxNiIsIkZvbnRTZXR0aW5ncyI6eyIkaWQiOiI1OTE3IiwiRm9udFNpemUiOjExLCJGb250TmFtZSI6IkNhbGlicmkiLCJJc0JvbGQiOmZhbHNlLCJJc0l0YWxpYyI6ZmFsc2UsIklzVW5kZXJsaW5lZCI6ZmFsc2UsIlBhcmVudFN0eWxlIjpudWxsfSwiQXV0b1NpemUiOjAsIkZvcmVncm91bmQiOnsiJGlkIjoiNTkxOCIsIkNvbG9yIjp7IiRpZCI6IjU5MTkiLCJBIjoyNTUsIlIiOjAsIkciOjAsIkIiOjB9fSwiTWF4V2lkdGgiOjcyMC4wLCJNYXhIZWlnaHQiOiJJbmZpbml0eSIsIlNtYXJ0Rm9yZWdyb3VuZElzQWN0aXZlIjpmYWxzZSwiSG9yaXpvbnRhbEFsaWdubWVudCI6MCwiVmVydGljYWxBbGlnbm1lbnQiOjEsIlNtYXJ0Rm9yZWdyb3VuZCI6bnVsbCwiQmFja2dyb3VuZEZpbGxUeXBlIjowLCJNYXJnaW4iOnsiJGlkIjoiNTkyMCIsIlRvcCI6MC4wLCJMZWZ0IjowLjAsIlJpZ2h0IjowLjAsIkJvdHRvbSI6MC4wfSwiUGFkZGluZyI6eyIkaWQiOiI1OTIxIiwiVG9wIjowLjAsIkxlZnQiOjAuMCwiUmlnaHQiOjAuMCwiQm90dG9tIjowLjB9LCJCYWNrZ3JvdW5kIjp7IiRpZCI6IjU5MjIiLCJDb2xvciI6eyIkaWQiOiI1OTIzIiwiQSI6MCwiUiI6MjU1LCJHIjoyNTUsIkIiOjI1NX19LCJJc1Zpc2libGUiOnRydWUsIldpZHRoIjowLjAsIkhlaWdodCI6MC4wLCJCb3JkZXJTdHlsZSI6eyIkaWQiOiI1OTI0IiwiTGluZUNvbG9yIjpudWxsLCJMaW5lV2VpZ2h0IjowLjAsIkxpbmVUeXBlIjowLCJQYXJlbnRTdHlsZSI6bnVsbH0sIlBhcmVudFN0eWxlIjpudWxsfSwiRGF0ZVN0eWxlIjp7IiRpZCI6IjU5MjUiLCJGb250U2V0dGluZ3MiOnsiJGlkIjoiNTkyNiIsIkZvbnRTaXplIjoxMCwiRm9udE5hbWUiOiJDYWxpYnJpIiwiSXNCb2xkIjpmYWxzZSwiSXNJdGFsaWMiOmZhbHNlLCJJc1VuZGVybGluZWQiOmZhbHNlLCJQYXJlbnRTdHlsZSI6bnVsbH0sIkF1dG9TaXplIjowLCJGb3JlZ3JvdW5kIjp7IiRpZCI6IjU5MjciLCJDb2xvciI6eyIkaWQiOiI1OTI4IiwiQSI6MjU1LCJSIjoxNCwiRyI6NDAsIkIiOjY1fX0sIk1heFdpZHRoIjoyMDAuMCwiTWF4SGVpZ2h0IjoiSW5maW5pdHkiLCJTbWFydEZvcmVncm91bmRJc0FjdGl2ZSI6ZmFsc2UsIkhvcml6b250YWxBbGlnbm1lbnQiOjIsIlZlcnRpY2FsQWxpZ25tZW50IjoxLCJTbWFydEZvcmVncm91bmQiOm51bGwsIkJhY2tncm91bmRGaWxsVHlwZSI6MCwiTWFyZ2luIjp7IiRpZCI6IjU5MjkiLCJUb3AiOjAuMCwiTGVmdCI6MC4wLCJSaWdodCI6MC4wLCJCb3R0b20iOjAuMH0sIlBhZGRpbmciOnsiJGlkIjoiNTkzMCIsIlRvcCI6MC4wLCJMZWZ0IjowLjAsIlJpZ2h0IjowLjAsIkJvdHRvbSI6MC4wfSwiQmFja2dyb3VuZCI6eyIkaWQiOiI1OTMxIiwiQ29sb3IiOnsiJGlkIjoiNTkzMiIsIkEiOjAsIlIiOjI1NSwiRyI6MjU1LCJCIjoyNTV9fSwiSXNWaXNpYmxlIjp0cnVlLCJXaWR0aCI6MC4wLCJIZWlnaHQiOjAuMCwiQm9yZGVyU3R5bGUiOnsiJGlkIjoiNTkzMyIsIkxpbmVDb2xvciI6bnVsbCwiTGluZVdlaWdodCI6MC4wLCJMaW5lVHlwZSI6MCwiUGFyZW50U3R5bGUiOm51bGx9LCJQYXJlbnRTdHlsZSI6bnVsbH0sIkRhdGVGb3JtYXQiOnsiJGlkIjoiNTkzNCIsIkZvcm1hdFN0cmluZyI6Ik1NTSB5eXl5IiwiU2VwYXJhdG9yIjoiLyIsIlVzZUludGVybmF0aW9uYWxEYXRlRm9ybWF0IjpmYWxzZSwiRGF0ZUlzVmlzaWJsZSI6dHJ1ZSwiVGltZUlzVmlzaWJsZSI6ZmFsc2UsIkhvdXJEaWdpdHMiOjEsIkFtUG1EZXNpZ25hdG9yIjoyLCJUcmltMDBNaW51dGVzIjpmYWxzZSwiTGFzdEtub3duVmlzaWJpbGl0eVN0YXRlIjpudWxsfSwiV2Vla051bWJlcmluZyI6eyIkaWQiOiI1OTM1IiwiRm9ybWF0IjowLCJJc1Zpc2libGUiOmZhbHNlLCJMYXN0S25vd25WaXNpYmlsaXR5U3RhdGUiOmZhbHNlfSwiSXNWaXNpYmxlIjp0cnVlLCJWYXJpYW5jZVN0eWxlIjp7IiRpZCI6IjU5MzYiLCJUZXh0U3R5bGUiOnsiJGlkIjoiNTkzNyIsIkZvbnRTZXR0aW5ncyI6eyIkaWQiOiI1OTM4IiwiRm9udFNpemUiOjExLCJGb250TmFtZSI6IkNhbGlicmkiLCJJc0JvbGQiOmZhbHNlLCJJc0l0YWxpYyI6ZmFsc2UsIklzVW5kZXJsaW5lZCI6ZmFsc2UsIlBhcmVudFN0eWxlIjpudWxsfSwiQXV0b1NpemUiOjAsIkZvcmVncm91bmQiOnsiJGlkIjoiNTkzOSIsIkNvbG9yIjp7IiRpZCI6IjU5NDA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NTk0MSIsIlRvcCI6MC4wLCJMZWZ0IjowLjAsIlJpZ2h0IjowLjAsIkJvdHRvbSI6MC4wfSwiUGFkZGluZyI6eyIkaWQiOiI1OTQyIiwiVG9wIjowLjAsIkxlZnQiOjAuMCwiUmlnaHQiOjAuMCwiQm90dG9tIjowLjB9LCJCYWNrZ3JvdW5kIjp7IiRpZCI6IjU5NDMiLCJDb2xvciI6eyIkaWQiOiI1OTQ0IiwiQSI6MCwiUiI6MCwiRyI6MCwiQiI6MH19LCJJc1Zpc2libGUiOnRydWUsIldpZHRoIjowLjAsIkhlaWdodCI6MC4wLCJCb3JkZXJTdHlsZSI6eyIkaWQiOiI1OTQ1IiwiTGluZUNvbG9yIjpudWxsLCJMaW5lV2VpZ2h0IjowLjAsIkxpbmVUeXBlIjowLCJQYXJlbnRTdHlsZSI6bnVsbH0sIlBhcmVudFN0eWxlIjpudWxsfSwiUGFyZW50U3R5bGUiOm51bGx9LCJQYXJlbnRTdHlsZSI6bnVsbH0sIkluZGV4Ijo1OSwiU21hcnREdXJhdGlvbkFjdGl2YXRlZCI6ZmFsc2UsIkRhdGVGb3JtYXQiOnsiJHJlZiI6IjU5MzQifSwiV2Vla051bWJlcmluZyI6eyIkaWQiOiI1OTQ2IiwiRm9ybWF0IjowLCJJc1Zpc2libGUiOmZhbHNlLCJMYXN0S25vd25WaXNpYmlsaXR5U3RhdGUiOmZhbHNlfSwiQmFzZWxpbmVEYXRhIjp7IiRpZCI6IjU5NDciLCJTdGFydERhdGUiOiIyMDI0LTEyLTAxVDAwOjAwOjAwIiwiRW5kRGF0ZSI6IjIwMjUtMDQtMTdUMjM6NTk6MDAifSwiSWQiOiI1OTBiODI1My1lNzRhLTRkYjgtOTcxMy0wOGEwYjk3ODkxZTciLCJJbXBvcnRJZCI6bnVsbCwiVGl0bGUiOiJPb0IgVkggJiBTdXBwb3J0OiBEZXNpZ24gcGhhc2UgKExMQikqIiwiTm90ZSI6bnVsbCwiSHlwZXJsaW5rIjp7IiRpZCI6IjU5NDgiLCJBZGRyZXNzIjoiIiwiU3ViQWRkcmVzcyI6IiJ9LCJJc0NoYW5nZWQiOmZhbHNlLCJJc05ldyI6ZmFsc2V9fV0sIl9taWxlc3RvbmVzIjpbXSwiSWQiOiIwMDAwMDAwMC0wMDAwLTAwMDAtMDAwMC0wMDAwMDAwMDAwMDAiLCJJc1NpbmdsZUl0ZW1Sb3ciOnRydWV9LHsiJGlkIjoiNTk0OSIsIl90YXNrcyI6W3siJGlkIjoiNTk1MCIsIl9hdHRhY2hlZE1pbGVzdG9uZXMiOltdLCJUYXNrRGVmaW5pdGlvbiI6eyIkaWQiOiI1OTUxIiwiR3JvdXBOYW1lIjpudWxsLCJTdGFydERhdGUiOiIyMDI1LTA0LTE4VDAwOjAwOjAwIiwiRW5kRGF0ZSI6IjIwMjYtMDEtMTRUMjM6NTk6MDAiLCJQZXJjZW50YWdlQ29tcGxldGUiOm51bGwsIlN0eWxlIjp7IiRpZCI6IjU5NTIiLCJTaGFwZSI6MSwiU2hhcGVUaGlja25lc3MiOjAsIkR1cmF0aW9uRm9ybWF0IjowLCJJbmNsdWRlTm9uV29ya2luZ0RheXNJbkR1cmF0aW9uIjpmYWxzZSwiUGVyY2VudGFnZUNvbXBsZXRlU3R5bGUiOnsiJGlkIjoiNTk1MyIsIkZvbnRTZXR0aW5ncyI6eyIkaWQiOiI1OTU0IiwiRm9udFNpemUiOjEwLCJGb250TmFtZSI6IkNhbGlicmkiLCJJc0JvbGQiOmZhbHNlLCJJc0l0YWxpYyI6ZmFsc2UsIklzVW5kZXJsaW5lZCI6ZmFsc2UsIlBhcmVudFN0eWxlIjpudWxsfSwiQXV0b1NpemUiOjAsIkZvcmVncm91bmQiOnsiJGlkIjoiNTk1NSIsIkNvbG9yIjp7IiRpZCI6IjU5NTYiLCJBIjoyNTUsIlIiOjIzOCwiRyI6MjM2LCJCIjoyMjV9fSwiTWF4V2lkdGgiOjIwMC4wLCJNYXhIZWlnaHQiOiJJbmZpbml0eSIsIlNtYXJ0Rm9yZWdyb3VuZElzQWN0aXZlIjpmYWxzZSwiSG9yaXpvbnRhbEFsaWdubWVudCI6MSwiVmVydGljYWxBbGlnbm1lbnQiOjEsIlNtYXJ0Rm9yZWdyb3VuZCI6bnVsbCwiQmFja2dyb3VuZEZpbGxUeXBlIjowLCJNYXJnaW4iOnsiJGlkIjoiNTk1NyIsIlRvcCI6MC4wLCJMZWZ0IjowLjAsIlJpZ2h0IjowLjAsIkJvdHRvbSI6MC4wfSwiUGFkZGluZyI6eyIkaWQiOiI1OTU4IiwiVG9wIjowLjAsIkxlZnQiOjAuMCwiUmlnaHQiOjAuMCwiQm90dG9tIjowLjB9LCJCYWNrZ3JvdW5kIjp7IiRpZCI6IjU5NTkiLCJDb2xvciI6eyIkaWQiOiI1OTYwIiwiQSI6ODksIlIiOjAsIkciOjAsIkIiOjB9fSwiSXNWaXNpYmxlIjp0cnVlLCJXaWR0aCI6MC4wLCJIZWlnaHQiOjAuMCwiQm9yZGVyU3R5bGUiOnsiJGlkIjoiNTk2MSIsIkxpbmVDb2xvciI6bnVsbCwiTGluZVdlaWdodCI6MC4wLCJMaW5lVHlwZSI6MCwiUGFyZW50U3R5bGUiOm51bGx9LCJQYXJlbnRTdHlsZSI6bnVsbH0sIkR1cmF0aW9uU3R5bGUiOnsiJGlkIjoiNTk2MiIsIkZvbnRTZXR0aW5ncyI6eyIkaWQiOiI1OTYzIiwiRm9udFNpemUiOjEwLCJGb250TmFtZSI6IkNhbGlicmkiLCJJc0JvbGQiOmZhbHNlLCJJc0l0YWxpYyI6ZmFsc2UsIklzVW5kZXJsaW5lZCI6ZmFsc2UsIlBhcmVudFN0eWxlIjpudWxsfSwiQXV0b1NpemUiOjAsIkZvcmVncm91bmQiOnsiJGlkIjoiNTk2NCIsIkNvbG9yIjp7IiRpZCI6IjU5NjUiLCJBIjoyNTUsIlIiOjIzNywiRyI6MTI1LCJCIjo0OX19LCJNYXhXaWR0aCI6MjAwLjAsIk1heEhlaWdodCI6IkluZmluaXR5IiwiU21hcnRGb3JlZ3JvdW5kSXNBY3RpdmUiOmZhbHNlLCJIb3Jpem9udGFsQWxpZ25tZW50IjowLCJWZXJ0aWNhbEFsaWdubWVudCI6MSwiU21hcnRGb3JlZ3JvdW5kIjpudWxsLCJCYWNrZ3JvdW5kRmlsbFR5cGUiOjAsIk1hcmdpbiI6eyIkaWQiOiI1OTY2IiwiVG9wIjowLjAsIkxlZnQiOjAuMCwiUmlnaHQiOjAuMCwiQm90dG9tIjowLjB9LCJQYWRkaW5nIjp7IiRpZCI6IjU5NjciLCJUb3AiOjAuMCwiTGVmdCI6MC4wLCJSaWdodCI6MC4wLCJCb3R0b20iOjAuMH0sIkJhY2tncm91bmQiOnsiJGlkIjoiNTk2OCIsIkNvbG9yIjp7IiRpZCI6IjU5NjkiLCJBIjoyNTUsIlIiOjIzNywiRyI6MTI1LCJCIjo0OX19LCJJc1Zpc2libGUiOnRydWUsIldpZHRoIjowLjAsIkhlaWdodCI6MC4wLCJCb3JkZXJTdHlsZSI6eyIkaWQiOiI1OTcwIiwiTGluZUNvbG9yIjpudWxsLCJMaW5lV2VpZ2h0IjowLjAsIkxpbmVUeXBlIjowLCJQYXJlbnRTdHlsZSI6bnVsbH0sIlBhcmVudFN0eWxlIjpudWxsfSwiSG9yaXpvbnRhbENvbm5lY3RvclN0eWxlIjp7IiRpZCI6IjU5NzEiLCJMaW5lQ29sb3IiOnsiJGlkIjoiNTk3MiIsIiR0eXBlIjoiTkxSRS5Db21tb24uRG9tLlNvbGlkQ29sb3JCcnVzaCwgTkxSRS5Db21tb24iLCJDb2xvciI6eyIkaWQiOiI1OTczIiwiQSI6MjU1LCJSIjowLCJHIjowLCJCIjowfX0sIkxpbmVXZWlnaHQiOjAuMCwiTGluZVR5cGUiOjAsIlBhcmVudFN0eWxlIjpudWxsfSwiVmVydGljYWxDb25uZWN0b3JTdHlsZSI6eyIkaWQiOiI1OTc0IiwiTGluZUNvbG9yIjp7IiRpZCI6IjU5NzUiLCIkdHlwZSI6Ik5MUkUuQ29tbW9uLkRvbS5Tb2xpZENvbG9yQnJ1c2gsIE5MUkUuQ29tbW9uIiwiQ29sb3IiOnsiJGlkIjoiNTk3NiIsIkEiOjI1NSwiUiI6MCwiRyI6MCwiQiI6MH19LCJMaW5lV2VpZ2h0IjowLjAsIkxpbmVUeXBlIjowLCJQYXJlbnRTdHlsZSI6bnVsbH0sIk1hcmdpbiI6bnVsbCwiU3RhcnREYXRlUG9zaXRpb24iOjMsIkVuZERhdGVQb3NpdGlvbiI6MywiRGF0ZUlzVmlzaWJsZSI6dHJ1ZSwiVGl0bGVQb3NpdGlvbiI6NCwiRHVyYXRpb25Qb3NpdGlvbiI6NiwiUGVyY2VudGFnZUNvbXBsZXRlZFBvc2l0aW9uIjoyLCJWYXJpYW5jZVBvc2l0aW9uIjo2LCJTcGFjaW5nIjozLCJJc0JlbG93VGltZWJhbmQiOnRydWUsIlBlcmNlbnRhZ2VDb21wbGV0ZVNoYXBlT3BhY2l0eSI6MzUsIkJhc2VsaW5lU3R5bGUiOnsiJGlkIjoiNTk3NyIsIlNoYXBlU3R5bGUiOnsiJGlkIjoiNTk3OCIsIk1hcmdpbiI6eyIkaWQiOiI1OTc5IiwiVG9wIjowLjAsIkxlZnQiOjAuMCwiUmlnaHQiOjAuMCwiQm90dG9tIjowLjB9LCJQYWRkaW5nIjp7IiRpZCI6IjU5ODAiLCJUb3AiOjAuMCwiTGVmdCI6MC4wLCJSaWdodCI6MC4wLCJCb3R0b20iOjAuMH0sIkJhY2tncm91bmQiOnsiJGlkIjoiNTk4MSIsIkNvbG9yIjp7IiRpZCI6IjU5ODIiLCJBIjoxNTMsIlIiOjAsIkciOjAsIkIiOjB9fSwiSXNWaXNpYmxlIjp0cnVlLCJXaWR0aCI6MC4wLCJIZWlnaHQiOjAuMCwiQm9yZGVyU3R5bGUiOm51bGwsIlBhcmVudFN0eWxlIjpudWxsfSwiTWFyZ2luIjp7IiRpZCI6IjU5ODMiLCJUb3AiOjAuMCwiTGVmdCI6MC4wLCJSaWdodCI6MC4wLCJCb3R0b20iOjAuMH0sIlBhZGRpbmciOnsiJGlkIjoiNTk4NCIsIlRvcCI6MC4wLCJMZWZ0IjowLjAsIlJpZ2h0IjowLjAsIkJvdHRvbSI6MC4wfSwiQmFja2dyb3VuZCI6bnVsbCwiSXNWaXNpYmxlIjp0cnVlLCJXaWR0aCI6MC4wLCJIZWlnaHQiOjAuMCwiQm9yZGVyU3R5bGUiOm51bGwsIlBhcmVudFN0eWxlIjpudWxsfSwiU2hhcGVTdHlsZSI6eyIkaWQiOiI1OTg1IiwiTWFyZ2luIjp7IiRpZCI6IjU5ODYiLCJUb3AiOjAuMCwiTGVmdCI6NC4wLCJSaWdodCI6NC4wLCJCb3R0b20iOjAuMH0sIlBhZGRpbmciOnsiJGlkIjoiNTk4NyIsIlRvcCI6MC4wLCJMZWZ0IjowLjAsIlJpZ2h0IjowLjAsIkJvdHRvbSI6MC4wfSwiQmFja2dyb3VuZCI6eyIkaWQiOiI1OTg4IiwiQ29sb3IiOnsiJGlkIjoiNTk4OSIsIkEiOjI1NSwiUiI6MTYwLCJHIjo0MywiQiI6MTQ3fX0sIklzVmlzaWJsZSI6dHJ1ZSwiV2lkdGgiOjAuMCwiSGVpZ2h0IjoxMC4wLCJCb3JkZXJTdHlsZSI6eyIkaWQiOiI1OTkwIiwiTGluZUNvbG9yIjp7IiRpZCI6IjU5OTEiLCIkdHlwZSI6Ik5MUkUuQ29tbW9uLkRvbS5Tb2xpZENvbG9yQnJ1c2gsIE5MUkUuQ29tbW9uIiwiQ29sb3IiOnsiJGlkIjoiNTk5MiIsIkEiOjI1NSwiUiI6MjM0LCJHIjoyMiwiQiI6MzB9fSwiTGluZVdlaWdodCI6MC4wLCJMaW5lVHlwZSI6MCwiUGFyZW50U3R5bGUiOm51bGx9LCJQYXJlbnRTdHlsZSI6bnVsbH0sIlRpdGxlU3R5bGUiOnsiJGlkIjoiNTk5MyIsIkZvbnRTZXR0aW5ncyI6eyIkaWQiOiI1OTk0IiwiRm9udFNpemUiOjExLCJGb250TmFtZSI6IkNhbGlicmkiLCJJc0JvbGQiOmZhbHNlLCJJc0l0YWxpYyI6ZmFsc2UsIklzVW5kZXJsaW5lZCI6ZmFsc2UsIlBhcmVudFN0eWxlIjpudWxsfSwiQXV0b1NpemUiOjAsIkZvcmVncm91bmQiOnsiJGlkIjoiNTk5NSIsIkNvbG9yIjp7IiRpZCI6IjU5OTYiLCJBIjoyNTUsIlIiOjAsIkciOjAsIkIiOjB9fSwiTWF4V2lkdGgiOjcyMC4wLCJNYXhIZWlnaHQiOiJJbmZpbml0eSIsIlNtYXJ0Rm9yZWdyb3VuZElzQWN0aXZlIjpmYWxzZSwiSG9yaXpvbnRhbEFsaWdubWVudCI6MSwiVmVydGljYWxBbGlnbm1lbnQiOjEsIlNtYXJ0Rm9yZWdyb3VuZCI6bnVsbCwiQmFja2dyb3VuZEZpbGxUeXBlIjowLCJNYXJnaW4iOnsiJGlkIjoiNTk5NyIsIlRvcCI6MC4wLCJMZWZ0IjowLjAsIlJpZ2h0IjowLjAsIkJvdHRvbSI6MC4wfSwiUGFkZGluZyI6eyIkaWQiOiI1OTk4IiwiVG9wIjowLjAsIkxlZnQiOjAuMCwiUmlnaHQiOjAuMCwiQm90dG9tIjowLjB9LCJCYWNrZ3JvdW5kIjp7IiRpZCI6IjU5OTkiLCJDb2xvciI6eyIkaWQiOiI2MDAwIiwiQSI6MCwiUiI6MjU1LCJHIjoyNTUsIkIiOjI1NX19LCJJc1Zpc2libGUiOnRydWUsIldpZHRoIjowLjAsIkhlaWdodCI6MC4wLCJCb3JkZXJTdHlsZSI6eyIkaWQiOiI2MDAxIiwiTGluZUNvbG9yIjpudWxsLCJMaW5lV2VpZ2h0IjowLjAsIkxpbmVUeXBlIjowLCJQYXJlbnRTdHlsZSI6bnVsbH0sIlBhcmVudFN0eWxlIjpudWxsfSwiRGF0ZVN0eWxlIjp7IiRpZCI6IjYwMDIiLCJGb250U2V0dGluZ3MiOnsiJGlkIjoiNjAwMyIsIkZvbnRTaXplIjoxMCwiRm9udE5hbWUiOiJDYWxpYnJpIiwiSXNCb2xkIjpmYWxzZSwiSXNJdGFsaWMiOmZhbHNlLCJJc1VuZGVybGluZWQiOmZhbHNlLCJQYXJlbnRTdHlsZSI6bnVsbH0sIkF1dG9TaXplIjowLCJGb3JlZ3JvdW5kIjp7IiRpZCI6IjYwMDQiLCJDb2xvciI6eyIkaWQiOiI2MDA1IiwiQSI6MjU1LCJSIjoxNCwiRyI6NDAsIkIiOjY1fX0sIk1heFdpZHRoIjoyMDAuMCwiTWF4SGVpZ2h0IjoiSW5maW5pdHkiLCJTbWFydEZvcmVncm91bmRJc0FjdGl2ZSI6ZmFsc2UsIkhvcml6b250YWxBbGlnbm1lbnQiOjIsIlZlcnRpY2FsQWxpZ25tZW50IjoxLCJTbWFydEZvcmVncm91bmQiOm51bGwsIkJhY2tncm91bmRGaWxsVHlwZSI6MCwiTWFyZ2luIjp7IiRpZCI6IjYwMDYiLCJUb3AiOjAuMCwiTGVmdCI6MC4wLCJSaWdodCI6MC4wLCJCb3R0b20iOjAuMH0sIlBhZGRpbmciOnsiJGlkIjoiNjAwNyIsIlRvcCI6MC4wLCJMZWZ0IjowLjAsIlJpZ2h0IjowLjAsIkJvdHRvbSI6MC4wfSwiQmFja2dyb3VuZCI6eyIkaWQiOiI2MDA4IiwiQ29sb3IiOnsiJGlkIjoiNjAwOSIsIkEiOjAsIlIiOjI1NSwiRyI6MjU1LCJCIjoyNTV9fSwiSXNWaXNpYmxlIjp0cnVlLCJXaWR0aCI6MC4wLCJIZWlnaHQiOjAuMCwiQm9yZGVyU3R5bGUiOnsiJGlkIjoiNjAxMCIsIkxpbmVDb2xvciI6bnVsbCwiTGluZVdlaWdodCI6MC4wLCJMaW5lVHlwZSI6MCwiUGFyZW50U3R5bGUiOm51bGx9LCJQYXJlbnRTdHlsZSI6bnVsbH0sIkRhdGVGb3JtYXQiOnsiJGlkIjoiNjAxMSIsIkZvcm1hdFN0cmluZyI6Ik1NTSB5eXl5IiwiU2VwYXJhdG9yIjoiLyIsIlVzZUludGVybmF0aW9uYWxEYXRlRm9ybWF0IjpmYWxzZSwiRGF0ZUlzVmlzaWJsZSI6dHJ1ZSwiVGltZUlzVmlzaWJsZSI6ZmFsc2UsIkhvdXJEaWdpdHMiOjEsIkFtUG1EZXNpZ25hdG9yIjoyLCJUcmltMDBNaW51dGVzIjpmYWxzZSwiTGFzdEtub3duVmlzaWJpbGl0eVN0YXRlIjpudWxsfSwiV2Vla051bWJlcmluZyI6eyIkaWQiOiI2MDEyIiwiRm9ybWF0IjowLCJJc1Zpc2libGUiOmZhbHNlLCJMYXN0S25vd25WaXNpYmlsaXR5U3RhdGUiOmZhbHNlfSwiSXNWaXNpYmxlIjp0cnVlLCJWYXJpYW5jZVN0eWxlIjp7IiRpZCI6IjYwMTMiLCJUZXh0U3R5bGUiOnsiJGlkIjoiNjAxNCIsIkZvbnRTZXR0aW5ncyI6eyIkaWQiOiI2MDE1IiwiRm9udFNpemUiOjExLCJGb250TmFtZSI6IkNhbGlicmkiLCJJc0JvbGQiOmZhbHNlLCJJc0l0YWxpYyI6ZmFsc2UsIklzVW5kZXJsaW5lZCI6ZmFsc2UsIlBhcmVudFN0eWxlIjpudWxsfSwiQXV0b1NpemUiOjAsIkZvcmVncm91bmQiOnsiJGlkIjoiNjAxNiIsIkNvbG9yIjp7IiRpZCI6IjYwMTc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NjAxOCIsIlRvcCI6MC4wLCJMZWZ0IjowLjAsIlJpZ2h0IjowLjAsIkJvdHRvbSI6MC4wfSwiUGFkZGluZyI6eyIkaWQiOiI2MDE5IiwiVG9wIjowLjAsIkxlZnQiOjAuMCwiUmlnaHQiOjAuMCwiQm90dG9tIjowLjB9LCJCYWNrZ3JvdW5kIjp7IiRpZCI6IjYwMjAiLCJDb2xvciI6eyIkaWQiOiI2MDIxIiwiQSI6MCwiUiI6MCwiRyI6MCwiQiI6MH19LCJJc1Zpc2libGUiOnRydWUsIldpZHRoIjowLjAsIkhlaWdodCI6MC4wLCJCb3JkZXJTdHlsZSI6eyIkaWQiOiI2MDIyIiwiTGluZUNvbG9yIjpudWxsLCJMaW5lV2VpZ2h0IjowLjAsIkxpbmVUeXBlIjowLCJQYXJlbnRTdHlsZSI6bnVsbH0sIlBhcmVudFN0eWxlIjpudWxsfSwiUGFyZW50U3R5bGUiOm51bGx9LCJQYXJlbnRTdHlsZSI6bnVsbH0sIkluZGV4Ijo2MCwiU21hcnREdXJhdGlvbkFjdGl2YXRlZCI6ZmFsc2UsIkRhdGVGb3JtYXQiOnsiJHJlZiI6IjYwMTEifSwiV2Vla051bWJlcmluZyI6eyIkaWQiOiI2MDIzIiwiRm9ybWF0IjowLCJJc1Zpc2libGUiOmZhbHNlLCJMYXN0S25vd25WaXNpYmlsaXR5U3RhdGUiOmZhbHNlfSwiQmFzZWxpbmVEYXRhIjp7IiRpZCI6IjYwMjQiLCJTdGFydERhdGUiOiIyMDI1LTA0LTE4VDAwOjAwOjAwIiwiRW5kRGF0ZSI6IjIwMjYtMDEtMTRUMjM6NTk6MDAifSwiSWQiOiI5YTIwYWI2Mi04YTZiLTQ2ZDUtYWQyNi00YTI0YWE1ZTgxZTIiLCJJbXBvcnRJZCI6bnVsbCwiVGl0bGUiOiJPb0IgVkggJiBTdXBwb3J0OiBQcm9jdXJlbWVudCBhbmQgTWFudWZhY3R1cmluZyBwaGFzZSAoTExCKSIsIk5vdGUiOm51bGwsIkh5cGVybGluayI6eyIkaWQiOiI2MDI1IiwiQWRkcmVzcyI6IiIsIlN1YkFkZHJlc3MiOiIifSwiSXNDaGFuZ2VkIjpmYWxzZSwiSXNOZXciOmZhbHNlfX1dLCJfbWlsZXN0b25lcyI6W10sIklkIjoiMDAwMDAwMDAtMDAwMC0wMDAwLTAwMDAtMDAwMDAwMDAwMDAwIiwiSXNTaW5nbGVJdGVtUm93Ijp0cnVlfSx7IiRpZCI6IjYwMjYiLCJfdGFza3MiOlt7IiRpZCI6IjYwMjciLCJfYXR0YWNoZWRNaWxlc3RvbmVzIjpbXSwiVGFza0RlZmluaXRpb24iOnsiJGlkIjoiNjAyOCIsIkdyb3VwTmFtZSI6bnVsbCwiU3RhcnREYXRlIjoiMjAyNi0wMS0xNVQwMDowMDowMCIsIkVuZERhdGUiOiIyMDI2LTA2LTI1VDIzOjU5OjAwIiwiUGVyY2VudGFnZUNvbXBsZXRlIjpudWxsLCJTdHlsZSI6eyIkaWQiOiI2MDI5IiwiU2hhcGUiOjEsIlNoYXBlVGhpY2tuZXNzIjowLCJEdXJhdGlvbkZvcm1hdCI6MCwiSW5jbHVkZU5vbldvcmtpbmdEYXlzSW5EdXJhdGlvbiI6ZmFsc2UsIlBlcmNlbnRhZ2VDb21wbGV0ZVN0eWxlIjp7IiRpZCI6IjYwMzAiLCJGb250U2V0dGluZ3MiOnsiJGlkIjoiNjAzMSIsIkZvbnRTaXplIjoxMCwiRm9udE5hbWUiOiJDYWxpYnJpIiwiSXNCb2xkIjpmYWxzZSwiSXNJdGFsaWMiOmZhbHNlLCJJc1VuZGVybGluZWQiOmZhbHNlLCJQYXJlbnRTdHlsZSI6bnVsbH0sIkF1dG9TaXplIjowLCJGb3JlZ3JvdW5kIjp7IiRpZCI6IjYwMzIiLCJDb2xvciI6eyIkaWQiOiI2MDMzIiwiQSI6MjU1LCJSIjoyMzIsIkciOjIzMiwiQiI6MjMyfX0sIk1heFdpZHRoIjoyMDAuMCwiTWF4SGVpZ2h0IjoiSW5maW5pdHkiLCJTbWFydEZvcmVncm91bmRJc0FjdGl2ZSI6ZmFsc2UsIkhvcml6b250YWxBbGlnbm1lbnQiOjEsIlZlcnRpY2FsQWxpZ25tZW50IjoxLCJTbWFydEZvcmVncm91bmQiOm51bGwsIkJhY2tncm91bmRGaWxsVHlwZSI6MCwiTWFyZ2luIjp7IiRpZCI6IjYwMzQiLCJUb3AiOjAuMCwiTGVmdCI6MC4wLCJSaWdodCI6MC4wLCJCb3R0b20iOjAuMH0sIlBhZGRpbmciOnsiJGlkIjoiNjAzNSIsIlRvcCI6MC4wLCJMZWZ0IjowLjAsIlJpZ2h0IjowLjAsIkJvdHRvbSI6MC4wfSwiQmFja2dyb3VuZCI6eyIkaWQiOiI2MDM2IiwiQ29sb3IiOnsiJGlkIjoiNjAzNyIsIkEiOjg5LCJSIjowLCJHIjowLCJCIjowfX0sIklzVmlzaWJsZSI6dHJ1ZSwiV2lkdGgiOjAuMCwiSGVpZ2h0IjowLjAsIkJvcmRlclN0eWxlIjp7IiRpZCI6IjYwMzgiLCJMaW5lQ29sb3IiOm51bGwsIkxpbmVXZWlnaHQiOjAuMCwiTGluZVR5cGUiOjAsIlBhcmVudFN0eWxlIjpudWxsfSwiUGFyZW50U3R5bGUiOm51bGx9LCJEdXJhdGlvblN0eWxlIjp7IiRpZCI6IjYwMzkiLCJGb250U2V0dGluZ3MiOnsiJGlkIjoiNjA0MCIsIkZvbnRTaXplIjoxMCwiRm9udE5hbWUiOiJDYWxpYnJpIiwiSXNCb2xkIjpmYWxzZSwiSXNJdGFsaWMiOmZhbHNlLCJJc1VuZGVybGluZWQiOmZhbHNlLCJQYXJlbnRTdHlsZSI6bnVsbH0sIkF1dG9TaXplIjowLCJGb3JlZ3JvdW5kIjp7IiRpZCI6IjYwNDEiLCJDb2xvciI6eyIkaWQiOiI2MDQyIiwiQSI6MjU1LCJSIjoyMzcsIkciOjEyNSwiQiI6NDl9fSwiTWF4V2lkdGgiOjIwMC4wLCJNYXhIZWlnaHQiOiJJbmZpbml0eSIsIlNtYXJ0Rm9yZWdyb3VuZElzQWN0aXZlIjpmYWxzZSwiSG9yaXpvbnRhbEFsaWdubWVudCI6MCwiVmVydGljYWxBbGlnbm1lbnQiOjEsIlNtYXJ0Rm9yZWdyb3VuZCI6bnVsbCwiQmFja2dyb3VuZEZpbGxUeXBlIjowLCJNYXJnaW4iOnsiJGlkIjoiNjA0MyIsIlRvcCI6MC4wLCJMZWZ0IjowLjAsIlJpZ2h0IjowLjAsIkJvdHRvbSI6MC4wfSwiUGFkZGluZyI6eyIkaWQiOiI2MDQ0IiwiVG9wIjowLjAsIkxlZnQiOjAuMCwiUmlnaHQiOjAuMCwiQm90dG9tIjowLjB9LCJCYWNrZ3JvdW5kIjp7IiRpZCI6IjYwNDUiLCJDb2xvciI6eyIkaWQiOiI2MDQ2IiwiQSI6MjU1LCJSIjoyMzcsIkciOjEyNSwiQiI6NDl9fSwiSXNWaXNpYmxlIjp0cnVlLCJXaWR0aCI6MC4wLCJIZWlnaHQiOjAuMCwiQm9yZGVyU3R5bGUiOnsiJGlkIjoiNjA0NyIsIkxpbmVDb2xvciI6bnVsbCwiTGluZVdlaWdodCI6MC4wLCJMaW5lVHlwZSI6MCwiUGFyZW50U3R5bGUiOm51bGx9LCJQYXJlbnRTdHlsZSI6bnVsbH0sIkhvcml6b250YWxDb25uZWN0b3JTdHlsZSI6eyIkaWQiOiI2MDQ4IiwiTGluZUNvbG9yIjp7IiRpZCI6IjYwNDkiLCIkdHlwZSI6Ik5MUkUuQ29tbW9uLkRvbS5Tb2xpZENvbG9yQnJ1c2gsIE5MUkUuQ29tbW9uIiwiQ29sb3IiOnsiJGlkIjoiNjA1MCIsIkEiOjI1NSwiUiI6MCwiRyI6MCwiQiI6MH19LCJMaW5lV2VpZ2h0IjowLjAsIkxpbmVUeXBlIjowLCJQYXJlbnRTdHlsZSI6bnVsbH0sIlZlcnRpY2FsQ29ubmVjdG9yU3R5bGUiOnsiJGlkIjoiNjA1MSIsIkxpbmVDb2xvciI6eyIkaWQiOiI2MDUyIiwiJHR5cGUiOiJOTFJFLkNvbW1vbi5Eb20uU29saWRDb2xvckJydXNoLCBOTFJFLkNvbW1vbiIsIkNvbG9yIjp7IiRpZCI6IjYwNTMiLCJBIjoyNTUsIlIiOjAsIkciOjAsIkIiOjB9fSwiTGluZVdlaWdodCI6MC4wLCJMaW5lVHlwZSI6MCwiUGFyZW50U3R5bGUiOm51bGx9LCJNYXJnaW4iOm51bGwsIlN0YXJ0RGF0ZVBvc2l0aW9uIjozLCJFbmREYXRlUG9zaXRpb24iOjMsIkRhdGVJc1Zpc2libGUiOnRydWUsIlRpdGxlUG9zaXRpb24iOjQsIkR1cmF0aW9uUG9zaXRpb24iOjYsIlBlcmNlbnRhZ2VDb21wbGV0ZWRQb3NpdGlvbiI6MiwiVmFyaWFuY2VQb3NpdGlvbiI6NiwiU3BhY2luZyI6MywiSXNCZWxvd1RpbWViYW5kIjp0cnVlLCJQZXJjZW50YWdlQ29tcGxldGVTaGFwZU9wYWNpdHkiOjM1LCJCYXNlbGluZVN0eWxlIjp7IiRpZCI6IjYwNTQiLCJTaGFwZVN0eWxlIjp7IiRpZCI6IjYwNTUiLCJNYXJnaW4iOnsiJGlkIjoiNjA1NiIsIlRvcCI6MC4wLCJMZWZ0IjowLjAsIlJpZ2h0IjowLjAsIkJvdHRvbSI6MC4wfSwiUGFkZGluZyI6eyIkaWQiOiI2MDU3IiwiVG9wIjowLjAsIkxlZnQiOjAuMCwiUmlnaHQiOjAuMCwiQm90dG9tIjowLjB9LCJCYWNrZ3JvdW5kIjp7IiRpZCI6IjYwNTgiLCJDb2xvciI6eyIkaWQiOiI2MDU5IiwiQSI6MTUzLCJSIjowLCJHIjowLCJCIjowfX0sIklzVmlzaWJsZSI6dHJ1ZSwiV2lkdGgiOjAuMCwiSGVpZ2h0IjowLjAsIkJvcmRlclN0eWxlIjpudWxsLCJQYXJlbnRTdHlsZSI6bnVsbH0sIk1hcmdpbiI6eyIkaWQiOiI2MDYwIiwiVG9wIjowLjAsIkxlZnQiOjAuMCwiUmlnaHQiOjAuMCwiQm90dG9tIjowLjB9LCJQYWRkaW5nIjp7IiRpZCI6IjYwNjEiLCJUb3AiOjAuMCwiTGVmdCI6MC4wLCJSaWdodCI6MC4wLCJCb3R0b20iOjAuMH0sIkJhY2tncm91bmQiOm51bGwsIklzVmlzaWJsZSI6dHJ1ZSwiV2lkdGgiOjAuMCwiSGVpZ2h0IjowLjAsIkJvcmRlclN0eWxlIjpudWxsLCJQYXJlbnRTdHlsZSI6bnVsbH0sIlNoYXBlU3R5bGUiOnsiJGlkIjoiNjA2MiIsIk1hcmdpbiI6eyIkaWQiOiI2MDYzIiwiVG9wIjowLjAsIkxlZnQiOjQuMCwiUmlnaHQiOjQuMCwiQm90dG9tIjowLjB9LCJQYWRkaW5nIjp7IiRpZCI6IjYwNjQiLCJUb3AiOjAuMCwiTGVmdCI6MC4wLCJSaWdodCI6MC4wLCJCb3R0b20iOjAuMH0sIkJhY2tncm91bmQiOnsiJGlkIjoiNjA2NSIsIkNvbG9yIjp7IiRpZCI6IjYwNjYiLCJBIjoyNTUsIlIiOjE2MCwiRyI6NDMsIkIiOjE0N319LCJJc1Zpc2libGUiOnRydWUsIldpZHRoIjowLjAsIkhlaWdodCI6MTAuMCwiQm9yZGVyU3R5bGUiOnsiJGlkIjoiNjA2NyIsIkxpbmVDb2xvciI6eyIkaWQiOiI2MDY4IiwiJHR5cGUiOiJOTFJFLkNvbW1vbi5Eb20uU29saWRDb2xvckJydXNoLCBOTFJFLkNvbW1vbiIsIkNvbG9yIjp7IiRpZCI6IjYwNjkiLCJBIjoyNTUsIlIiOjIzNCwiRyI6MjIsIkIiOjMwfX0sIkxpbmVXZWlnaHQiOjAuMCwiTGluZVR5cGUiOjAsIlBhcmVudFN0eWxlIjpudWxsfSwiUGFyZW50U3R5bGUiOm51bGx9LCJUaXRsZVN0eWxlIjp7IiRpZCI6IjYwNzAiLCJGb250U2V0dGluZ3MiOnsiJGlkIjoiNjA3MSIsIkZvbnRTaXplIjoxMSwiRm9udE5hbWUiOiJDYWxpYnJpIiwiSXNCb2xkIjpmYWxzZSwiSXNJdGFsaWMiOmZhbHNlLCJJc1VuZGVybGluZWQiOmZhbHNlLCJQYXJlbnRTdHlsZSI6bnVsbH0sIkF1dG9TaXplIjowLCJGb3JlZ3JvdW5kIjp7IiRpZCI6IjYwNzIiLCJDb2xvciI6eyIkaWQiOiI2MDczIiwiQSI6MjU1LCJSIjowLCJHIjowLCJCIjowfX0sIk1heFdpZHRoIjo3MjAuMCwiTWF4SGVpZ2h0IjoiSW5maW5pdHkiLCJTbWFydEZvcmVncm91bmRJc0FjdGl2ZSI6ZmFsc2UsIkhvcml6b250YWxBbGlnbm1lbnQiOjAsIlZlcnRpY2FsQWxpZ25tZW50IjoxLCJTbWFydEZvcmVncm91bmQiOm51bGwsIkJhY2tncm91bmRGaWxsVHlwZSI6MCwiTWFyZ2luIjp7IiRpZCI6IjYwNzQiLCJUb3AiOjAuMCwiTGVmdCI6MC4wLCJSaWdodCI6MC4wLCJCb3R0b20iOjAuMH0sIlBhZGRpbmciOnsiJGlkIjoiNjA3NSIsIlRvcCI6MC4wLCJMZWZ0IjowLjAsIlJpZ2h0IjowLjAsIkJvdHRvbSI6MC4wfSwiQmFja2dyb3VuZCI6eyIkaWQiOiI2MDc2IiwiQ29sb3IiOnsiJGlkIjoiNjA3NyIsIkEiOjAsIlIiOjI1NSwiRyI6MjU1LCJCIjoyNTV9fSwiSXNWaXNpYmxlIjp0cnVlLCJXaWR0aCI6MC4wLCJIZWlnaHQiOjAuMCwiQm9yZGVyU3R5bGUiOnsiJGlkIjoiNjA3OCIsIkxpbmVDb2xvciI6bnVsbCwiTGluZVdlaWdodCI6MC4wLCJMaW5lVHlwZSI6MCwiUGFyZW50U3R5bGUiOm51bGx9LCJQYXJlbnRTdHlsZSI6bnVsbH0sIkRhdGVTdHlsZSI6eyIkaWQiOiI2MDc5IiwiRm9udFNldHRpbmdzIjp7IiRpZCI6IjYwODAiLCJGb250U2l6ZSI6MTAsIkZvbnROYW1lIjoiQ2FsaWJyaSIsIklzQm9sZCI6ZmFsc2UsIklzSXRhbGljIjpmYWxzZSwiSXNVbmRlcmxpbmVkIjpmYWxzZSwiUGFyZW50U3R5bGUiOm51bGx9LCJBdXRvU2l6ZSI6MCwiRm9yZWdyb3VuZCI6eyIkaWQiOiI2MDgxIiwiQ29sb3IiOnsiJGlkIjoiNjA4MiIsIkEiOjI1NSwiUiI6MTQsIkciOjQwLCJCIjo2NX19LCJNYXhXaWR0aCI6MjAwLjAsIk1heEhlaWdodCI6IkluZmluaXR5IiwiU21hcnRGb3JlZ3JvdW5kSXNBY3RpdmUiOmZhbHNlLCJIb3Jpem9udGFsQWxpZ25tZW50IjoyLCJWZXJ0aWNhbEFsaWdubWVudCI6MSwiU21hcnRGb3JlZ3JvdW5kIjpudWxsLCJCYWNrZ3JvdW5kRmlsbFR5cGUiOjAsIk1hcmdpbiI6eyIkaWQiOiI2MDgzIiwiVG9wIjowLjAsIkxlZnQiOjAuMCwiUmlnaHQiOjAuMCwiQm90dG9tIjowLjB9LCJQYWRkaW5nIjp7IiRpZCI6IjYwODQiLCJUb3AiOjAuMCwiTGVmdCI6MC4wLCJSaWdodCI6MC4wLCJCb3R0b20iOjAuMH0sIkJhY2tncm91bmQiOnsiJGlkIjoiNjA4NSIsIkNvbG9yIjp7IiRpZCI6IjYwODYiLCJBIjowLCJSIjoyNTUsIkciOjI1NSwiQiI6MjU1fX0sIklzVmlzaWJsZSI6dHJ1ZSwiV2lkdGgiOjAuMCwiSGVpZ2h0IjowLjAsIkJvcmRlclN0eWxlIjp7IiRpZCI6IjYwODciLCJMaW5lQ29sb3IiOm51bGwsIkxpbmVXZWlnaHQiOjAuMCwiTGluZVR5cGUiOjAsIlBhcmVudFN0eWxlIjpudWxsfSwiUGFyZW50U3R5bGUiOm51bGx9LCJEYXRlRm9ybWF0Ijp7IiRpZCI6IjYwODgiLCJGb3JtYXRTdHJpbmciOiJNTU0geXl5eSIsIlNlcGFyYXRvciI6Ii8iLCJVc2VJbnRlcm5hdGlvbmFsRGF0ZUZvcm1hdCI6ZmFsc2UsIkRhdGVJc1Zpc2libGUiOnRydWUsIlRpbWVJc1Zpc2libGUiOmZhbHNlLCJIb3VyRGlnaXRzIjoxLCJBbVBtRGVzaWduYXRvciI6MiwiVHJpbTAwTWludXRlcyI6ZmFsc2UsIkxhc3RLbm93blZpc2liaWxpdHlTdGF0ZSI6bnVsbH0sIldlZWtOdW1iZXJpbmciOnsiJGlkIjoiNjA4OSIsIkZvcm1hdCI6MCwiSXNWaXNpYmxlIjpmYWxzZSwiTGFzdEtub3duVmlzaWJpbGl0eVN0YXRlIjpmYWxzZX0sIklzVmlzaWJsZSI6dHJ1ZSwiVmFyaWFuY2VTdHlsZSI6eyIkaWQiOiI2MDkwIiwiVGV4dFN0eWxlIjp7IiRpZCI6IjYwOTEiLCJGb250U2V0dGluZ3MiOnsiJGlkIjoiNjA5MiIsIkZvbnRTaXplIjoxMSwiRm9udE5hbWUiOiJDYWxpYnJpIiwiSXNCb2xkIjpmYWxzZSwiSXNJdGFsaWMiOmZhbHNlLCJJc1VuZGVybGluZWQiOmZhbHNlLCJQYXJlbnRTdHlsZSI6bnVsbH0sIkF1dG9TaXplIjowLCJGb3JlZ3JvdW5kIjp7IiRpZCI6IjYwOTMiLCJDb2xvciI6eyIkaWQiOiI2MDk0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YwOTUiLCJUb3AiOjAuMCwiTGVmdCI6MC4wLCJSaWdodCI6MC4wLCJCb3R0b20iOjAuMH0sIlBhZGRpbmciOnsiJGlkIjoiNjA5NiIsIlRvcCI6MC4wLCJMZWZ0IjowLjAsIlJpZ2h0IjowLjAsIkJvdHRvbSI6MC4wfSwiQmFja2dyb3VuZCI6eyIkaWQiOiI2MDk3IiwiQ29sb3IiOnsiJGlkIjoiNjA5OCIsIkEiOjAsIlIiOjAsIkciOjAsIkIiOjB9fSwiSXNWaXNpYmxlIjp0cnVlLCJXaWR0aCI6MC4wLCJIZWlnaHQiOjAuMCwiQm9yZGVyU3R5bGUiOnsiJGlkIjoiNjA5OSIsIkxpbmVDb2xvciI6bnVsbCwiTGluZVdlaWdodCI6MC4wLCJMaW5lVHlwZSI6MCwiUGFyZW50U3R5bGUiOm51bGx9LCJQYXJlbnRTdHlsZSI6bnVsbH0sIlBhcmVudFN0eWxlIjpudWxsfSwiUGFyZW50U3R5bGUiOm51bGx9LCJJbmRleCI6NjEsIlNtYXJ0RHVyYXRpb25BY3RpdmF0ZWQiOmZhbHNlLCJEYXRlRm9ybWF0Ijp7IiRyZWYiOiI2MDg4In0sIldlZWtOdW1iZXJpbmciOnsiJGlkIjoiNjEwMCIsIkZvcm1hdCI6MCwiSXNWaXNpYmxlIjpmYWxzZSwiTGFzdEtub3duVmlzaWJpbGl0eVN0YXRlIjpmYWxzZX0sIkJhc2VsaW5lRGF0YSI6eyIkaWQiOiI2MTAxIiwiU3RhcnREYXRlIjoiMjAyNi0wMS0xNVQwMDowMDowMCIsIkVuZERhdGUiOiIyMDI2LTA2LTI1VDIzOjU5OjAwIn0sIklkIjoiNjc1NDg1NjMtZWU2Yy00YjdhLTk2ZWMtZjRhYTJiMzYyZjg4IiwiSW1wb3J0SWQiOm51bGwsIlRpdGxlIjoiT29CRyBHdWlkZXMsIFZILCBTdXBwb3J0ICYgU2xpdHM6ICBJbnN0YWxsYXRpb24gcGhhc2UgKExMQikiLCJOb3RlIjpudWxsLCJIeXBlcmxpbmsiOnsiJGlkIjoiNjEwMiIsIkFkZHJlc3MiOiIiLCJTdWJBZGRyZXNzIjoiIn0sIklzQ2hhbmdlZCI6ZmFsc2UsIklzTmV3IjpmYWxzZX19XSwiX21pbGVzdG9uZXMiOltdLCJJZCI6IjAwMDAwMDAwLTAwMDAtMDAwMC0wMDAwLTAwMDAwMDAwMDAwMCIsIklzU2luZ2xlSXRlbVJvdyI6dHJ1ZX0seyIkaWQiOiI2MTAzIiwiX3Rhc2tzIjpbeyIkaWQiOiI2MTA0IiwiX2F0dGFjaGVkTWlsZXN0b25lcyI6W10sIlRhc2tEZWZpbml0aW9uIjp7IiRpZCI6IjYxMDUiLCJHcm91cE5hbWUiOm51bGwsIlN0YXJ0RGF0ZSI6IjIwMjYtMDYtMjZUMDA6MDA6MDAiLCJFbmREYXRlIjoiMjAyNi0wOS0yOVQyMzo1OTowMCIsIlBlcmNlbnRhZ2VDb21wbGV0ZSI6bnVsbCwiU3R5bGUiOnsiJGlkIjoiNjEwNiIsIlNoYXBlIjoxLCJTaGFwZVRoaWNrbmVzcyI6MCwiRHVyYXRpb25Gb3JtYXQiOjAsIkluY2x1ZGVOb25Xb3JraW5nRGF5c0luRHVyYXRpb24iOmZhbHNlLCJQZXJjZW50YWdlQ29tcGxldGVTdHlsZSI6eyIkaWQiOiI2MTA3IiwiRm9udFNldHRpbmdzIjp7IiRpZCI6IjYxMDgiLCJGb250U2l6ZSI6MTAsIkZvbnROYW1lIjoiQ2FsaWJyaSIsIklzQm9sZCI6ZmFsc2UsIklzSXRhbGljIjpmYWxzZSwiSXNVbmRlcmxpbmVkIjpmYWxzZSwiUGFyZW50U3R5bGUiOm51bGx9LCJBdXRvU2l6ZSI6MCwiRm9yZWdyb3VuZCI6eyIkaWQiOiI2MTA5IiwiQ29sb3IiOnsiJGlkIjoiNjExMCIsIkEiOjI1NSwiUiI6MjMyLCJHIjoyMzIsIkIiOjIzMn19LCJNYXhXaWR0aCI6MjAwLjAsIk1heEhlaWdodCI6IkluZmluaXR5IiwiU21hcnRGb3JlZ3JvdW5kSXNBY3RpdmUiOmZhbHNlLCJIb3Jpem9udGFsQWxpZ25tZW50IjoxLCJWZXJ0aWNhbEFsaWdubWVudCI6MSwiU21hcnRGb3JlZ3JvdW5kIjpudWxsLCJCYWNrZ3JvdW5kRmlsbFR5cGUiOjAsIk1hcmdpbiI6eyIkaWQiOiI2MTExIiwiVG9wIjowLjAsIkxlZnQiOjAuMCwiUmlnaHQiOjAuMCwiQm90dG9tIjowLjB9LCJQYWRkaW5nIjp7IiRpZCI6IjYxMTIiLCJUb3AiOjAuMCwiTGVmdCI6MC4wLCJSaWdodCI6MC4wLCJCb3R0b20iOjAuMH0sIkJhY2tncm91bmQiOnsiJGlkIjoiNjExMyIsIkNvbG9yIjp7IiRpZCI6IjYxMTQiLCJBIjo4OSwiUiI6MCwiRyI6MCwiQiI6MH19LCJJc1Zpc2libGUiOnRydWUsIldpZHRoIjowLjAsIkhlaWdodCI6MC4wLCJCb3JkZXJTdHlsZSI6eyIkaWQiOiI2MTE1IiwiTGluZUNvbG9yIjpudWxsLCJMaW5lV2VpZ2h0IjowLjAsIkxpbmVUeXBlIjowLCJQYXJlbnRTdHlsZSI6bnVsbH0sIlBhcmVudFN0eWxlIjpudWxsfSwiRHVyYXRpb25TdHlsZSI6eyIkaWQiOiI2MTE2IiwiRm9udFNldHRpbmdzIjp7IiRpZCI6IjYxMTciLCJGb250U2l6ZSI6MTAsIkZvbnROYW1lIjoiQ2FsaWJyaSIsIklzQm9sZCI6ZmFsc2UsIklzSXRhbGljIjpmYWxzZSwiSXNVbmRlcmxpbmVkIjpmYWxzZSwiUGFyZW50U3R5bGUiOm51bGx9LCJBdXRvU2l6ZSI6MCwiRm9yZWdyb3VuZCI6eyIkaWQiOiI2MTE4IiwiQ29sb3IiOnsiJGlkIjoiNjExOSIsIkEiOjI1NSwiUiI6MjM3LCJHIjoxMjUsIkIiOjQ5fX0sIk1heFdpZHRoIjoyMDAuMCwiTWF4SGVpZ2h0IjoiSW5maW5pdHkiLCJTbWFydEZvcmVncm91bmRJc0FjdGl2ZSI6ZmFsc2UsIkhvcml6b250YWxBbGlnbm1lbnQiOjAsIlZlcnRpY2FsQWxpZ25tZW50IjoxLCJTbWFydEZvcmVncm91bmQiOm51bGwsIkJhY2tncm91bmRGaWxsVHlwZSI6MCwiTWFyZ2luIjp7IiRpZCI6IjYxMjAiLCJUb3AiOjAuMCwiTGVmdCI6MC4wLCJSaWdodCI6MC4wLCJCb3R0b20iOjAuMH0sIlBhZGRpbmciOnsiJGlkIjoiNjEyMSIsIlRvcCI6MC4wLCJMZWZ0IjowLjAsIlJpZ2h0IjowLjAsIkJvdHRvbSI6MC4wfSwiQmFja2dyb3VuZCI6eyIkaWQiOiI2MTIyIiwiQ29sb3IiOnsiJGlkIjoiNjEyMyIsIkEiOjI1NSwiUiI6MjM3LCJHIjoxMjUsIkIiOjQ5fX0sIklzVmlzaWJsZSI6dHJ1ZSwiV2lkdGgiOjAuMCwiSGVpZ2h0IjowLjAsIkJvcmRlclN0eWxlIjp7IiRpZCI6IjYxMjQiLCJMaW5lQ29sb3IiOm51bGwsIkxpbmVXZWlnaHQiOjAuMCwiTGluZVR5cGUiOjAsIlBhcmVudFN0eWxlIjpudWxsfSwiUGFyZW50U3R5bGUiOm51bGx9LCJIb3Jpem9udGFsQ29ubmVjdG9yU3R5bGUiOnsiJGlkIjoiNjEyNSIsIkxpbmVDb2xvciI6eyIkaWQiOiI2MTI2IiwiJHR5cGUiOiJOTFJFLkNvbW1vbi5Eb20uU29saWRDb2xvckJydXNoLCBOTFJFLkNvbW1vbiIsIkNvbG9yIjp7IiRpZCI6IjYxMjciLCJBIjoyNTUsIlIiOjAsIkciOjAsIkIiOjB9fSwiTGluZVdlaWdodCI6MC4wLCJMaW5lVHlwZSI6MCwiUGFyZW50U3R5bGUiOm51bGx9LCJWZXJ0aWNhbENvbm5lY3RvclN0eWxlIjp7IiRpZCI6IjYxMjgiLCJMaW5lQ29sb3IiOnsiJGlkIjoiNjEyOSIsIiR0eXBlIjoiTkxSRS5Db21tb24uRG9tLlNvbGlkQ29sb3JCcnVzaCwgTkxSRS5Db21tb24iLCJDb2xvciI6eyIkaWQiOiI2MTMwIiwiQSI6MjU1LCJSIjowLCJHIjowLCJCIjowfX0sIkxpbmVXZWlnaHQiOjAuMCwiTGluZVR5cGUiOjAsIlBhcmVudFN0eWxlIjpudWxsfSwiTWFyZ2luIjpudWxsLCJTdGFydERhdGVQb3NpdGlvbiI6MywiRW5kRGF0ZVBvc2l0aW9uIjozLCJEYXRlSXNWaXNpYmxlIjp0cnVlLCJUaXRsZVBvc2l0aW9uIjo0LCJEdXJhdGlvblBvc2l0aW9uIjo2LCJQZXJjZW50YWdlQ29tcGxldGVkUG9zaXRpb24iOjIsIlZhcmlhbmNlUG9zaXRpb24iOjYsIlNwYWNpbmciOjMsIklzQmVsb3dUaW1lYmFuZCI6ZmFsc2UsIlBlcmNlbnRhZ2VDb21wbGV0ZVNoYXBlT3BhY2l0eSI6MzUsIkJhc2VsaW5lU3R5bGUiOnsiJGlkIjoiNjEzMSIsIlNoYXBlU3R5bGUiOnsiJGlkIjoiNjEzMiIsIk1hcmdpbiI6eyIkaWQiOiI2MTMzIiwiVG9wIjowLjAsIkxlZnQiOjAuMCwiUmlnaHQiOjAuMCwiQm90dG9tIjowLjB9LCJQYWRkaW5nIjp7IiRpZCI6IjYxMzQiLCJUb3AiOjAuMCwiTGVmdCI6MC4wLCJSaWdodCI6MC4wLCJCb3R0b20iOjAuMH0sIkJhY2tncm91bmQiOnsiJGlkIjoiNjEzNSIsIkNvbG9yIjp7IiRpZCI6IjYxMzYiLCJBIjoxNTMsIlIiOjAsIkciOjAsIkIiOjB9fSwiSXNWaXNpYmxlIjp0cnVlLCJXaWR0aCI6MC4wLCJIZWlnaHQiOjAuMCwiQm9yZGVyU3R5bGUiOm51bGwsIlBhcmVudFN0eWxlIjpudWxsfSwiTWFyZ2luIjp7IiRpZCI6IjYxMzciLCJUb3AiOjAuMCwiTGVmdCI6MC4wLCJSaWdodCI6MC4wLCJCb3R0b20iOjAuMH0sIlBhZGRpbmciOnsiJGlkIjoiNjEzOCIsIlRvcCI6MC4wLCJMZWZ0IjowLjAsIlJpZ2h0IjowLjAsIkJvdHRvbSI6MC4wfSwiQmFja2dyb3VuZCI6bnVsbCwiSXNWaXNpYmxlIjp0cnVlLCJXaWR0aCI6MC4wLCJIZWlnaHQiOjAuMCwiQm9yZGVyU3R5bGUiOm51bGwsIlBhcmVudFN0eWxlIjpudWxsfSwiU2hhcGVTdHlsZSI6eyIkaWQiOiI2MTM5IiwiTWFyZ2luIjp7IiRpZCI6IjYxNDAiLCJUb3AiOjAuMCwiTGVmdCI6NC4wLCJSaWdodCI6NC4wLCJCb3R0b20iOjAuMH0sIlBhZGRpbmciOnsiJGlkIjoiNjE0MSIsIlRvcCI6MC4wLCJMZWZ0IjowLjAsIlJpZ2h0IjowLjAsIkJvdHRvbSI6MC4wfSwiQmFja2dyb3VuZCI6eyIkaWQiOiI2MTQyIiwiQ29sb3IiOnsiJGlkIjoiNjE0MyIsIkEiOjI1NSwiUiI6MTYwLCJHIjo0MywiQiI6MTQ3fX0sIklzVmlzaWJsZSI6dHJ1ZSwiV2lkdGgiOjAuMCwiSGVpZ2h0IjoxMC4wLCJCb3JkZXJTdHlsZSI6eyIkaWQiOiI2MTQ0IiwiTGluZUNvbG9yIjp7IiRpZCI6IjYxNDUiLCIkdHlwZSI6Ik5MUkUuQ29tbW9uLkRvbS5Tb2xpZENvbG9yQnJ1c2gsIE5MUkUuQ29tbW9uIiwiQ29sb3IiOnsiJGlkIjoiNjE0NiIsIkEiOjI1NSwiUiI6MjM0LCJHIjoyMiwiQiI6MzB9fSwiTGluZVdlaWdodCI6MC4wLCJMaW5lVHlwZSI6MCwiUGFyZW50U3R5bGUiOm51bGx9LCJQYXJlbnRTdHlsZSI6bnVsbH0sIlRpdGxlU3R5bGUiOnsiJGlkIjoiNjE0NyIsIkZvbnRTZXR0aW5ncyI6eyIkaWQiOiI2MTQ4IiwiRm9udFNpemUiOjExLCJGb250TmFtZSI6IkNhbGlicmkiLCJJc0JvbGQiOmZhbHNlLCJJc0l0YWxpYyI6ZmFsc2UsIklzVW5kZXJsaW5lZCI6ZmFsc2UsIlBhcmVudFN0eWxlIjpudWxsfSwiQXV0b1NpemUiOjIsIkZvcmVncm91bmQiOnsiJGlkIjoiNjE0OSIsIkNvbG9yIjp7IiRpZCI6IjYxNTAiLCJBIjoyNTUsIlIiOjAsIkciOjAsIkIiOjB9fSwiTWF4V2lkdGgiOjEzOS4wMTY2MTY4MjEyODkwNiwiTWF4SGVpZ2h0IjoiSW5maW5pdHkiLCJTbWFydEZvcmVncm91bmRJc0FjdGl2ZSI6ZmFsc2UsIkhvcml6b250YWxBbGlnbm1lbnQiOjAsIlZlcnRpY2FsQWxpZ25tZW50IjoxLCJTbWFydEZvcmVncm91bmQiOm51bGwsIkJhY2tncm91bmRGaWxsVHlwZSI6MCwiTWFyZ2luIjp7IiRpZCI6IjYxNTEiLCJUb3AiOjAuMCwiTGVmdCI6MC4wLCJSaWdodCI6MC4wLCJCb3R0b20iOjAuMH0sIlBhZGRpbmciOnsiJGlkIjoiNjE1MiIsIlRvcCI6MC4wLCJMZWZ0IjowLjAsIlJpZ2h0IjowLjAsIkJvdHRvbSI6MC4wfSwiQmFja2dyb3VuZCI6eyIkaWQiOiI2MTUzIiwiQ29sb3IiOnsiJGlkIjoiNjE1NCIsIkEiOjI1NSwiUiI6MCwiRyI6MCwiQiI6MH19LCJJc1Zpc2libGUiOnRydWUsIldpZHRoIjowLjAsIkhlaWdodCI6MC4wLCJCb3JkZXJTdHlsZSI6eyIkaWQiOiI2MTU1IiwiTGluZUNvbG9yIjpudWxsLCJMaW5lV2VpZ2h0IjowLjAsIkxpbmVUeXBlIjowLCJQYXJlbnRTdHlsZSI6bnVsbH0sIlBhcmVudFN0eWxlIjpudWxsfSwiRGF0ZVN0eWxlIjp7IiRpZCI6IjYxNTYiLCJGb250U2V0dGluZ3MiOnsiJGlkIjoiNjE1NyIsIkZvbnRTaXplIjoxMCwiRm9udE5hbWUiOiJDYWxpYnJpIiwiSXNCb2xkIjpmYWxzZSwiSXNJdGFsaWMiOmZhbHNlLCJJc1VuZGVybGluZWQiOmZhbHNlLCJQYXJlbnRTdHlsZSI6bnVsbH0sIkF1dG9TaXplIjowLCJGb3JlZ3JvdW5kIjp7IiRpZCI6IjYxNTgiLCJDb2xvciI6eyIkaWQiOiI2MTU5IiwiQSI6MjU1LCJSIjoxNCwiRyI6NDAsIkIiOjY1fX0sIk1heFdpZHRoIjoyMDAuMCwiTWF4SGVpZ2h0IjoiSW5maW5pdHkiLCJTbWFydEZvcmVncm91bmRJc0FjdGl2ZSI6ZmFsc2UsIkhvcml6b250YWxBbGlnbm1lbnQiOjIsIlZlcnRpY2FsQWxpZ25tZW50IjoxLCJTbWFydEZvcmVncm91bmQiOm51bGwsIkJhY2tncm91bmRGaWxsVHlwZSI6MCwiTWFyZ2luIjp7IiRpZCI6IjYxNjAiLCJUb3AiOjAuMCwiTGVmdCI6MC4wLCJSaWdodCI6MC4wLCJCb3R0b20iOjAuMH0sIlBhZGRpbmciOnsiJGlkIjoiNjE2MSIsIlRvcCI6MC4wLCJMZWZ0IjowLjAsIlJpZ2h0IjowLjAsIkJvdHRvbSI6MC4wfSwiQmFja2dyb3VuZCI6eyIkaWQiOiI2MTYyIiwiQ29sb3IiOnsiJGlkIjoiNjE2MyIsIkEiOjI1NSwiUiI6MTQsIkciOjQwLCJCIjo2NX19LCJJc1Zpc2libGUiOnRydWUsIldpZHRoIjowLjAsIkhlaWdodCI6MC4wLCJCb3JkZXJTdHlsZSI6eyIkaWQiOiI2MTY0IiwiTGluZUNvbG9yIjpudWxsLCJMaW5lV2VpZ2h0IjowLjAsIkxpbmVUeXBlIjowLCJQYXJlbnRTdHlsZSI6bnVsbH0sIlBhcmVudFN0eWxlIjpudWxsfSwiRGF0ZUZvcm1hdCI6eyIkaWQiOiI2MTY1IiwiRm9ybWF0U3RyaW5nIjoiTU1NIHl5eXkiLCJTZXBhcmF0b3IiOiIvIiwiVXNlSW50ZXJuYXRpb25hbERhdGVGb3JtYXQiOmZhbHNlLCJEYXRlSXNWaXNpYmxlIjp0cnVlLCJUaW1lSXNWaXNpYmxlIjpmYWxzZSwiSG91ckRpZ2l0cyI6MSwiQW1QbURlc2lnbmF0b3IiOjIsIlRyaW0wME1pbnV0ZXMiOmZhbHNlLCJMYXN0S25vd25WaXNpYmlsaXR5U3RhdGUiOm51bGx9LCJXZWVrTnVtYmVyaW5nIjp7IiRpZCI6IjYxNjYiLCJGb3JtYXQiOjAsIklzVmlzaWJsZSI6ZmFsc2UsIkxhc3RLbm93blZpc2liaWxpdHlTdGF0ZSI6ZmFsc2V9LCJJc1Zpc2libGUiOnRydWUsIlZhcmlhbmNlU3R5bGUiOnsiJGlkIjoiNjE2NyIsIlRleHRTdHlsZSI6eyIkaWQiOiI2MTY4IiwiRm9udFNldHRpbmdzIjp7IiRpZCI6IjYxNjkiLCJGb250U2l6ZSI6MTEsIkZvbnROYW1lIjoiQ2FsaWJyaSIsIklzQm9sZCI6ZmFsc2UsIklzSXRhbGljIjpmYWxzZSwiSXNVbmRlcmxpbmVkIjpmYWxzZSwiUGFyZW50U3R5bGUiOm51bGx9LCJBdXRvU2l6ZSI6MCwiRm9yZWdyb3VuZCI6eyIkaWQiOiI2MTcwIiwiQ29sb3IiOnsiJGlkIjoiNjE3MS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2MTcyIiwiVG9wIjowLjAsIkxlZnQiOjAuMCwiUmlnaHQiOjAuMCwiQm90dG9tIjowLjB9LCJQYWRkaW5nIjp7IiRpZCI6IjYxNzMiLCJUb3AiOjAuMCwiTGVmdCI6MC4wLCJSaWdodCI6MC4wLCJCb3R0b20iOjAuMH0sIkJhY2tncm91bmQiOnsiJGlkIjoiNjE3NCIsIkNvbG9yIjp7IiRpZCI6IjYxNzUiLCJBIjowLCJSIjowLCJHIjowLCJCIjowfX0sIklzVmlzaWJsZSI6dHJ1ZSwiV2lkdGgiOjAuMCwiSGVpZ2h0IjowLjAsIkJvcmRlclN0eWxlIjp7IiRpZCI6IjYxNzYiLCJMaW5lQ29sb3IiOm51bGwsIkxpbmVXZWlnaHQiOjAuMCwiTGluZVR5cGUiOjAsIlBhcmVudFN0eWxlIjpudWxsfSwiUGFyZW50U3R5bGUiOm51bGx9LCJQYXJlbnRTdHlsZSI6bnVsbH0sIlBhcmVudFN0eWxlIjpudWxsfSwiSW5kZXgiOjYyLCJTbWFydER1cmF0aW9uQWN0aXZhdGVkIjpmYWxzZSwiRGF0ZUZvcm1hdCI6eyIkcmVmIjoiNjE2NSJ9LCJXZWVrTnVtYmVyaW5nIjp7IiRpZCI6IjYxNzciLCJGb3JtYXQiOjAsIklzVmlzaWJsZSI6ZmFsc2UsIkxhc3RLbm93blZpc2liaWxpdHlTdGF0ZSI6ZmFsc2V9LCJCYXNlbGluZURhdGEiOnsiJGlkIjoiNjE3OCIsIlN0YXJ0RGF0ZSI6IjIwMjYtMDYtMjZUMDA6MDA6MDAiLCJFbmREYXRlIjoiMjAyNi0wOS0yOVQyMzo1OTowMCJ9LCJJZCI6IjM4ZGRjNTIzLWI0MTUtNDU2ZS04Y2UxLTE4NGYyNDUzMTlkNSIsIkltcG9ydElkIjpudWxsLCJUaXRsZSI6Ik1DQSAoaW5jbHVkaW5nIHN1Yi1zeXN0ZW1zKTogQ29tbWlzc2lvbmluZyBwaGFzZSIsIk5vdGUiOm51bGwsIkh5cGVybGluayI6eyIkaWQiOiI2MTc5IiwiQWRkcmVzcyI6IiIsIlN1YkFkZHJlc3MiOiIifSwiSXNDaGFuZ2VkIjpmYWxzZSwiSXNOZXciOmZhbHNlfX1dLCJfbWlsZXN0b25lcyI6W10sIklkIjoiMDAwMDAwMDAtMDAwMC0wMDAwLTAwMDAtMDAwMDAwMDAwMDAwIiwiSXNTaW5nbGVJdGVtUm93Ijp0cnVlfSx7IiRpZCI6IjYxODAiLCJfdGFza3MiOlt7IiRpZCI6IjYxODEiLCJfYXR0YWNoZWRNaWxlc3RvbmVzIjpbXSwiVGFza0RlZmluaXRpb24iOnsiJGlkIjoiNjE4MiIsIkdyb3VwTmFtZSI6bnVsbCwiU3RhcnREYXRlIjoiMjAyNi0wNi0xMVQwMDowMDowMFoiLCJFbmREYXRlIjoiMjAyNi0wOC0xOVQyMzo1OTowMFoiLCJQZXJjZW50YWdlQ29tcGxldGUiOm51bGwsIlN0eWxlIjp7IiRpZCI6IjYxODMiLCJTaGFwZSI6MSwiU2hhcGVUaGlja25lc3MiOjAsIkR1cmF0aW9uRm9ybWF0IjowLCJJbmNsdWRlTm9uV29ya2luZ0RheXNJbkR1cmF0aW9uIjpmYWxzZSwiUGVyY2VudGFnZUNvbXBsZXRlU3R5bGUiOnsiJGlkIjoiNjE4NCIsIkZvbnRTZXR0aW5ncyI6eyIkaWQiOiI2MTg1IiwiRm9udFNpemUiOjEwLCJGb250TmFtZSI6IkNhbGlicmkiLCJJc0JvbGQiOmZhbHNlLCJJc0l0YWxpYyI6ZmFsc2UsIklzVW5kZXJsaW5lZCI6ZmFsc2UsIlBhcmVudFN0eWxlIjpudWxsfSwiQXV0b1NpemUiOjAsIkZvcmVncm91bmQiOnsiJGlkIjoiNjE4NiIsIkNvbG9yIjp7IiRpZCI6IjYxODciLCJBIjoyNTUsIlIiOjIzMiwiRyI6MjMyLCJCIjoyMzJ9fSwiTWF4V2lkdGgiOjIwMC4wLCJNYXhIZWlnaHQiOiJJbmZpbml0eSIsIlNtYXJ0Rm9yZWdyb3VuZElzQWN0aXZlIjpmYWxzZSwiSG9yaXpvbnRhbEFsaWdubWVudCI6MSwiVmVydGljYWxBbGlnbm1lbnQiOjEsIlNtYXJ0Rm9yZWdyb3VuZCI6bnVsbCwiQmFja2dyb3VuZEZpbGxUeXBlIjowLCJNYXJnaW4iOnsiJGlkIjoiNjE4OCIsIlRvcCI6MC4wLCJMZWZ0IjowLjAsIlJpZ2h0IjowLjAsIkJvdHRvbSI6MC4wfSwiUGFkZGluZyI6eyIkaWQiOiI2MTg5IiwiVG9wIjowLjAsIkxlZnQiOjAuMCwiUmlnaHQiOjAuMCwiQm90dG9tIjowLjB9LCJCYWNrZ3JvdW5kIjp7IiRpZCI6IjYxOTAiLCJDb2xvciI6eyIkaWQiOiI2MTkxIiwiQSI6ODksIlIiOjAsIkciOjAsIkIiOjB9fSwiSXNWaXNpYmxlIjp0cnVlLCJXaWR0aCI6MC4wLCJIZWlnaHQiOjAuMCwiQm9yZGVyU3R5bGUiOnsiJGlkIjoiNjE5MiIsIkxpbmVDb2xvciI6bnVsbCwiTGluZVdlaWdodCI6MC4wLCJMaW5lVHlwZSI6MCwiUGFyZW50U3R5bGUiOm51bGx9LCJQYXJlbnRTdHlsZSI6bnVsbH0sIkR1cmF0aW9uU3R5bGUiOnsiJGlkIjoiNjE5MyIsIkZvbnRTZXR0aW5ncyI6eyIkaWQiOiI2MTk0IiwiRm9udFNpemUiOjEwLCJGb250TmFtZSI6IkNhbGlicmkiLCJJc0JvbGQiOmZhbHNlLCJJc0l0YWxpYyI6ZmFsc2UsIklzVW5kZXJsaW5lZCI6ZmFsc2UsIlBhcmVudFN0eWxlIjpudWxsfSwiQXV0b1NpemUiOjAsIkZvcmVncm91bmQiOnsiJGlkIjoiNjE5NSIsIkNvbG9yIjp7IiRpZCI6IjYxOTYiLCJBIjoyNTUsIlIiOjIzNywiRyI6MTI1LCJCIjo0OX19LCJNYXhXaWR0aCI6MjAwLjAsIk1heEhlaWdodCI6IkluZmluaXR5IiwiU21hcnRGb3JlZ3JvdW5kSXNBY3RpdmUiOmZhbHNlLCJIb3Jpem9udGFsQWxpZ25tZW50IjowLCJWZXJ0aWNhbEFsaWdubWVudCI6MSwiU21hcnRGb3JlZ3JvdW5kIjpudWxsLCJCYWNrZ3JvdW5kRmlsbFR5cGUiOjAsIk1hcmdpbiI6eyIkaWQiOiI2MTk3IiwiVG9wIjowLjAsIkxlZnQiOjAuMCwiUmlnaHQiOjAuMCwiQm90dG9tIjowLjB9LCJQYWRkaW5nIjp7IiRpZCI6IjYxOTgiLCJUb3AiOjAuMCwiTGVmdCI6MC4wLCJSaWdodCI6MC4wLCJCb3R0b20iOjAuMH0sIkJhY2tncm91bmQiOnsiJGlkIjoiNjE5OSIsIkNvbG9yIjp7IiRpZCI6IjYyMDAiLCJBIjoyNTUsIlIiOjIzNywiRyI6MTI1LCJCIjo0OX19LCJJc1Zpc2libGUiOnRydWUsIldpZHRoIjowLjAsIkhlaWdodCI6MC4wLCJCb3JkZXJTdHlsZSI6eyIkaWQiOiI2MjAxIiwiTGluZUNvbG9yIjpudWxsLCJMaW5lV2VpZ2h0IjowLjAsIkxpbmVUeXBlIjowLCJQYXJlbnRTdHlsZSI6bnVsbH0sIlBhcmVudFN0eWxlIjpudWxsfSwiSG9yaXpvbnRhbENvbm5lY3RvclN0eWxlIjp7IiRpZCI6IjYyMDIiLCJMaW5lQ29sb3IiOnsiJGlkIjoiNjIwMyIsIiR0eXBlIjoiTkxSRS5Db21tb24uRG9tLlNvbGlkQ29sb3JCcnVzaCwgTkxSRS5Db21tb24iLCJDb2xvciI6eyIkaWQiOiI2MjA0IiwiQSI6MjU1LCJSIjowLCJHIjowLCJCIjowfX0sIkxpbmVXZWlnaHQiOjAuMCwiTGluZVR5cGUiOjAsIlBhcmVudFN0eWxlIjpudWxsfSwiVmVydGljYWxDb25uZWN0b3JTdHlsZSI6eyIkaWQiOiI2MjA1IiwiTGluZUNvbG9yIjp7IiRpZCI6IjYyMDYiLCIkdHlwZSI6Ik5MUkUuQ29tbW9uLkRvbS5Tb2xpZENvbG9yQnJ1c2gsIE5MUkUuQ29tbW9uIiwiQ29sb3IiOnsiJGlkIjoiNjIwNyIsIkEiOjI1NSwiUiI6MCwiRyI6MCwiQiI6MH19LCJMaW5lV2VpZ2h0IjowLjAsIkxpbmVUeXBlIjowLCJQYXJlbnRTdHlsZSI6bnVsbH0sIk1hcmdpbiI6bnVsbCwiU3RhcnREYXRlUG9zaXRpb24iOjMsIkVuZERhdGVQb3NpdGlvbiI6MywiRGF0ZUlzVmlzaWJsZSI6dHJ1ZSwiVGl0bGVQb3NpdGlvbiI6NCwiRHVyYXRpb25Qb3NpdGlvbiI6NiwiUGVyY2VudGFnZUNvbXBsZXRlZFBvc2l0aW9uIjoyLCJWYXJpYW5jZVBvc2l0aW9uIjo2LCJTcGFjaW5nIjozLCJJc0JlbG93VGltZWJhbmQiOnRydWUsIlBlcmNlbnRhZ2VDb21wbGV0ZVNoYXBlT3BhY2l0eSI6MzUsIkJhc2VsaW5lU3R5bGUiOnsiJGlkIjoiNjIwOCIsIlNoYXBlU3R5bGUiOnsiJGlkIjoiNjIwOSIsIk1hcmdpbiI6eyIkaWQiOiI2MjEwIiwiVG9wIjowLjAsIkxlZnQiOjAuMCwiUmlnaHQiOjAuMCwiQm90dG9tIjowLjB9LCJQYWRkaW5nIjp7IiRpZCI6IjYyMTEiLCJUb3AiOjAuMCwiTGVmdCI6MC4wLCJSaWdodCI6MC4wLCJCb3R0b20iOjAuMH0sIkJhY2tncm91bmQiOnsiJGlkIjoiNjIxMiIsIkNvbG9yIjp7IiRpZCI6IjYyMTMiLCJBIjoxNTMsIlIiOjAsIkciOjAsIkIiOjB9fSwiSXNWaXNpYmxlIjp0cnVlLCJXaWR0aCI6MC4wLCJIZWlnaHQiOjAuMCwiQm9yZGVyU3R5bGUiOm51bGwsIlBhcmVudFN0eWxlIjpudWxsfSwiTWFyZ2luIjp7IiRpZCI6IjYyMTQiLCJUb3AiOjAuMCwiTGVmdCI6MC4wLCJSaWdodCI6MC4wLCJCb3R0b20iOjAuMH0sIlBhZGRpbmciOnsiJGlkIjoiNjIxNSIsIlRvcCI6MC4wLCJMZWZ0IjowLjAsIlJpZ2h0IjowLjAsIkJvdHRvbSI6MC4wfSwiQmFja2dyb3VuZCI6bnVsbCwiSXNWaXNpYmxlIjp0cnVlLCJXaWR0aCI6MC4wLCJIZWlnaHQiOjAuMCwiQm9yZGVyU3R5bGUiOm51bGwsIlBhcmVudFN0eWxlIjpudWxsfSwiU2hhcGVTdHlsZSI6eyIkaWQiOiI2MjE2IiwiTWFyZ2luIjp7IiRpZCI6IjYyMTciLCJUb3AiOjAuMCwiTGVmdCI6NC4wLCJSaWdodCI6NC4wLCJCb3R0b20iOjAuMH0sIlBhZGRpbmciOnsiJGlkIjoiNjIxOCIsIlRvcCI6MC4wLCJMZWZ0IjowLjAsIlJpZ2h0IjowLjAsIkJvdHRvbSI6MC4wfSwiQmFja2dyb3VuZCI6eyIkaWQiOiI2MjE5IiwiQ29sb3IiOnsiJGlkIjoiNjIyMCIsIkEiOjI1NSwiUiI6MTYwLCJHIjo0MywiQiI6MTQ3fX0sIklzVmlzaWJsZSI6dHJ1ZSwiV2lkdGgiOjAuMCwiSGVpZ2h0IjoxMC4wLCJCb3JkZXJTdHlsZSI6eyIkaWQiOiI2MjIxIiwiTGluZUNvbG9yIjp7IiRpZCI6IjYyMjIiLCIkdHlwZSI6Ik5MUkUuQ29tbW9uLkRvbS5Tb2xpZENvbG9yQnJ1c2gsIE5MUkUuQ29tbW9uIiwiQ29sb3IiOnsiJGlkIjoiNjIyMyIsIkEiOjI1NSwiUiI6MjM0LCJHIjoyMiwiQiI6MzB9fSwiTGluZVdlaWdodCI6MC4wLCJMaW5lVHlwZSI6MCwiUGFyZW50U3R5bGUiOm51bGx9LCJQYXJlbnRTdHlsZSI6bnVsbH0sIlRpdGxlU3R5bGUiOnsiJGlkIjoiNjIyNCIsIkZvbnRTZXR0aW5ncyI6eyIkaWQiOiI2MjI1IiwiRm9udFNpemUiOjExLCJGb250TmFtZSI6IkNhbGlicmkiLCJJc0JvbGQiOmZhbHNlLCJJc0l0YWxpYyI6ZmFsc2UsIklzVW5kZXJsaW5lZCI6ZmFsc2UsIlBhcmVudFN0eWxlIjpudWxsfSwiQXV0b1NpemUiOjAsIkZvcmVncm91bmQiOnsiJGlkIjoiNjIyNiIsIkNvbG9yIjp7IiRpZCI6IjYyMjciLCJBIjoyNTUsIlIiOjAsIkciOjAsIkIiOjB9fSwiTWF4V2lkdGgiOjcyMC4wLCJNYXhIZWlnaHQiOiJJbmZpbml0eSIsIlNtYXJ0Rm9yZWdyb3VuZElzQWN0aXZlIjpmYWxzZSwiSG9yaXpvbnRhbEFsaWdubWVudCI6MCwiVmVydGljYWxBbGlnbm1lbnQiOjEsIlNtYXJ0Rm9yZWdyb3VuZCI6bnVsbCwiQmFja2dyb3VuZEZpbGxUeXBlIjowLCJNYXJnaW4iOnsiJGlkIjoiNjIyOCIsIlRvcCI6MC4wLCJMZWZ0IjowLjAsIlJpZ2h0IjowLjAsIkJvdHRvbSI6MC4wfSwiUGFkZGluZyI6eyIkaWQiOiI2MjI5IiwiVG9wIjowLjAsIkxlZnQiOjAuMCwiUmlnaHQiOjAuMCwiQm90dG9tIjowLjB9LCJCYWNrZ3JvdW5kIjp7IiRpZCI6IjYyMzAiLCJDb2xvciI6eyIkaWQiOiI2MjMxIiwiQSI6MCwiUiI6MjU1LCJHIjoyNTUsIkIiOjI1NX19LCJJc1Zpc2libGUiOnRydWUsIldpZHRoIjowLjAsIkhlaWdodCI6MC4wLCJCb3JkZXJTdHlsZSI6eyIkaWQiOiI2MjMyIiwiTGluZUNvbG9yIjpudWxsLCJMaW5lV2VpZ2h0IjowLjAsIkxpbmVUeXBlIjowLCJQYXJlbnRTdHlsZSI6bnVsbH0sIlBhcmVudFN0eWxlIjpudWxsfSwiRGF0ZVN0eWxlIjp7IiRpZCI6IjYyMzMiLCJGb250U2V0dGluZ3MiOnsiJGlkIjoiNjIzNCIsIkZvbnRTaXplIjoxMCwiRm9udE5hbWUiOiJDYWxpYnJpIiwiSXNCb2xkIjpmYWxzZSwiSXNJdGFsaWMiOmZhbHNlLCJJc1VuZGVybGluZWQiOmZhbHNlLCJQYXJlbnRTdHlsZSI6bnVsbH0sIkF1dG9TaXplIjowLCJGb3JlZ3JvdW5kIjp7IiRpZCI6IjYyMzUiLCJDb2xvciI6eyIkaWQiOiI2MjM2IiwiQSI6MjU1LCJSIjoxNCwiRyI6NDAsIkIiOjY1fX0sIk1heFdpZHRoIjoyMDAuMCwiTWF4SGVpZ2h0IjoiSW5maW5pdHkiLCJTbWFydEZvcmVncm91bmRJc0FjdGl2ZSI6ZmFsc2UsIkhvcml6b250YWxBbGlnbm1lbnQiOjIsIlZlcnRpY2FsQWxpZ25tZW50IjoxLCJTbWFydEZvcmVncm91bmQiOm51bGwsIkJhY2tncm91bmRGaWxsVHlwZSI6MCwiTWFyZ2luIjp7IiRpZCI6IjYyMzciLCJUb3AiOjAuMCwiTGVmdCI6MC4wLCJSaWdodCI6MC4wLCJCb3R0b20iOjAuMH0sIlBhZGRpbmciOnsiJGlkIjoiNjIzOCIsIlRvcCI6MC4wLCJMZWZ0IjowLjAsIlJpZ2h0IjowLjAsIkJvdHRvbSI6MC4wfSwiQmFja2dyb3VuZCI6eyIkaWQiOiI2MjM5IiwiQ29sb3IiOnsiJGlkIjoiNjI0MCIsIkEiOjAsIlIiOjI1NSwiRyI6MjU1LCJCIjoyNTV9fSwiSXNWaXNpYmxlIjp0cnVlLCJXaWR0aCI6MC4wLCJIZWlnaHQiOjAuMCwiQm9yZGVyU3R5bGUiOnsiJGlkIjoiNjI0MSIsIkxpbmVDb2xvciI6bnVsbCwiTGluZVdlaWdodCI6MC4wLCJMaW5lVHlwZSI6MCwiUGFyZW50U3R5bGUiOm51bGx9LCJQYXJlbnRTdHlsZSI6bnVsbH0sIkRhdGVGb3JtYXQiOnsiJGlkIjoiNjI0MiIsIkZvcm1hdFN0cmluZyI6Ik1NTSB5eXl5IiwiU2VwYXJhdG9yIjoiLyIsIlVzZUludGVybmF0aW9uYWxEYXRlRm9ybWF0IjpmYWxzZSwiRGF0ZUlzVmlzaWJsZSI6dHJ1ZSwiVGltZUlzVmlzaWJsZSI6ZmFsc2UsIkhvdXJEaWdpdHMiOjEsIkFtUG1EZXNpZ25hdG9yIjoyLCJUcmltMDBNaW51dGVzIjpmYWxzZSwiTGFzdEtub3duVmlzaWJpbGl0eVN0YXRlIjpudWxsfSwiV2Vla051bWJlcmluZyI6eyIkaWQiOiI2MjQzIiwiRm9ybWF0IjowLCJJc1Zpc2libGUiOmZhbHNlLCJMYXN0S25vd25WaXNpYmlsaXR5U3RhdGUiOmZhbHNlfSwiSXNWaXNpYmxlIjp0cnVlLCJWYXJpYW5jZVN0eWxlIjp7IiRpZCI6IjYyNDQiLCJUZXh0U3R5bGUiOnsiJGlkIjoiNjI0NSIsIkZvbnRTZXR0aW5ncyI6eyIkaWQiOiI2MjQ2IiwiRm9udFNpemUiOjExLCJGb250TmFtZSI6IkNhbGlicmkiLCJJc0JvbGQiOmZhbHNlLCJJc0l0YWxpYyI6ZmFsc2UsIklzVW5kZXJsaW5lZCI6ZmFsc2UsIlBhcmVudFN0eWxlIjpudWxsfSwiQXV0b1NpemUiOjAsIkZvcmVncm91bmQiOnsiJGlkIjoiNjI0NyIsIkNvbG9yIjp7IiRpZCI6IjYyNDg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NjI0OSIsIlRvcCI6MC4wLCJMZWZ0IjowLjAsIlJpZ2h0IjowLjAsIkJvdHRvbSI6MC4wfSwiUGFkZGluZyI6eyIkaWQiOiI2MjUwIiwiVG9wIjowLjAsIkxlZnQiOjAuMCwiUmlnaHQiOjAuMCwiQm90dG9tIjowLjB9LCJCYWNrZ3JvdW5kIjp7IiRpZCI6IjYyNTEiLCJDb2xvciI6eyIkaWQiOiI2MjUyIiwiQSI6MCwiUiI6MCwiRyI6MCwiQiI6MH19LCJJc1Zpc2libGUiOnRydWUsIldpZHRoIjowLjAsIkhlaWdodCI6MC4wLCJCb3JkZXJTdHlsZSI6eyIkaWQiOiI2MjUzIiwiTGluZUNvbG9yIjpudWxsLCJMaW5lV2VpZ2h0IjowLjAsIkxpbmVUeXBlIjowLCJQYXJlbnRTdHlsZSI6bnVsbH0sIlBhcmVudFN0eWxlIjpudWxsfSwiUGFyZW50U3R5bGUiOm51bGx9LCJQYXJlbnRTdHlsZSI6bnVsbH0sIkluZGV4Ijo2MywiU21hcnREdXJhdGlvbkFjdGl2YXRlZCI6ZmFsc2UsIkRhdGVGb3JtYXQiOnsiJHJlZiI6IjYyNDIifSwiV2Vla051bWJlcmluZyI6eyIkaWQiOiI2MjU0IiwiRm9ybWF0IjowLCJJc1Zpc2libGUiOmZhbHNlLCJMYXN0S25vd25WaXNpYmlsaXR5U3RhdGUiOmZhbHNlfSwiQmFzZWxpbmVEYXRhIjp7IiRpZCI6IjYyNTUiLCJTdGFydERhdGUiOiIyMDI2LTA2LTExVDAwOjAwOjAwWiIsIkVuZERhdGUiOiIyMDI2LTA4LTE5VDIzOjU5OjAwWiJ9LCJJZCI6IjdhZDcyZWIxLTM3NjQtNDI4OC05ZjA2LTA2ZmMzMjMyZTFiZSIsIkltcG9ydElkIjpudWxsLCJUaXRsZSI6IkRldGVjdG9yIEEgOiBJbnN0YWxsYXRpb24gYW5kIENvbW1pc3Npb25pbmcgcGhhc2UgKExMQikiLCJOb3RlIjpudWxsLCJIeXBlcmxpbmsiOnsiJGlkIjoiNjI1NiIsIkFkZHJlc3MiOiIiLCJTdWJBZGRyZXNzIjoiIn0sIklzQ2hhbmdlZCI6ZmFsc2UsIklzTmV3IjpmYWxzZX19XSwiX21pbGVzdG9uZXMiOltdLCJJZCI6IjAwMDAwMDAwLTAwMDAtMDAwMC0wMDAwLTAwMDAwMDAwMDAwMCIsIklzU2luZ2xlSXRlbVJvdyI6dHJ1ZX0seyIkaWQiOiI2MjU3IiwiX3Rhc2tzIjpbeyIkaWQiOiI2MjU4IiwiX2F0dGFjaGVkTWlsZXN0b25lcyI6W10sIlRhc2tEZWZpbml0aW9uIjp7IiRpZCI6IjYyNTkiLCJHcm91cE5hbWUiOm51bGwsIlN0YXJ0RGF0ZSI6IjIwMjYtMDQtMjhUMDA6MDA6MDBaIiwiRW5kRGF0ZSI6IjIwMjYtMDYtMDJUMjM6NTk6MDBaIiwiUGVyY2VudGFnZUNvbXBsZXRlIjpudWxsLCJTdHlsZSI6eyIkaWQiOiI2MjYwIiwiU2hhcGUiOjEsIlNoYXBlVGhpY2tuZXNzIjowLCJEdXJhdGlvbkZvcm1hdCI6MCwiSW5jbHVkZU5vbldvcmtpbmdEYXlzSW5EdXJhdGlvbiI6ZmFsc2UsIlBlcmNlbnRhZ2VDb21wbGV0ZVN0eWxlIjp7IiRpZCI6IjYyNjEiLCJGb250U2V0dGluZ3MiOnsiJGlkIjoiNjI2MiIsIkZvbnRTaXplIjoxMCwiRm9udE5hbWUiOiJDYWxpYnJpIiwiSXNCb2xkIjpmYWxzZSwiSXNJdGFsaWMiOmZhbHNlLCJJc1VuZGVybGluZWQiOmZhbHNlLCJQYXJlbnRTdHlsZSI6bnVsbH0sIkF1dG9TaXplIjowLCJGb3JlZ3JvdW5kIjp7IiRpZCI6IjYyNjMiLCJDb2xvciI6eyIkaWQiOiI2MjY0IiwiQSI6MjU1LCJSIjoyMzIsIkciOjIzMiwiQiI6MjMyfX0sIk1heFdpZHRoIjoyMDAuMCwiTWF4SGVpZ2h0IjoiSW5maW5pdHkiLCJTbWFydEZvcmVncm91bmRJc0FjdGl2ZSI6ZmFsc2UsIkhvcml6b250YWxBbGlnbm1lbnQiOjEsIlZlcnRpY2FsQWxpZ25tZW50IjoxLCJTbWFydEZvcmVncm91bmQiOm51bGwsIkJhY2tncm91bmRGaWxsVHlwZSI6MCwiTWFyZ2luIjp7IiRpZCI6IjYyNjUiLCJUb3AiOjAuMCwiTGVmdCI6MC4wLCJSaWdodCI6MC4wLCJCb3R0b20iOjAuMH0sIlBhZGRpbmciOnsiJGlkIjoiNjI2NiIsIlRvcCI6MC4wLCJMZWZ0IjowLjAsIlJpZ2h0IjowLjAsIkJvdHRvbSI6MC4wfSwiQmFja2dyb3VuZCI6eyIkaWQiOiI2MjY3IiwiQ29sb3IiOnsiJGlkIjoiNjI2OCIsIkEiOjg5LCJSIjowLCJHIjowLCJCIjowfX0sIklzVmlzaWJsZSI6dHJ1ZSwiV2lkdGgiOjAuMCwiSGVpZ2h0IjowLjAsIkJvcmRlclN0eWxlIjp7IiRpZCI6IjYyNjkiLCJMaW5lQ29sb3IiOm51bGwsIkxpbmVXZWlnaHQiOjAuMCwiTGluZVR5cGUiOjAsIlBhcmVudFN0eWxlIjpudWxsfSwiUGFyZW50U3R5bGUiOm51bGx9LCJEdXJhdGlvblN0eWxlIjp7IiRpZCI6IjYyNzAiLCJGb250U2V0dGluZ3MiOnsiJGlkIjoiNjI3MSIsIkZvbnRTaXplIjoxMCwiRm9udE5hbWUiOiJDYWxpYnJpIiwiSXNCb2xkIjpmYWxzZSwiSXNJdGFsaWMiOmZhbHNlLCJJc1VuZGVybGluZWQiOmZhbHNlLCJQYXJlbnRTdHlsZSI6bnVsbH0sIkF1dG9TaXplIjowLCJGb3JlZ3JvdW5kIjp7IiRpZCI6IjYyNzIiLCJDb2xvciI6eyIkaWQiOiI2MjczIiwiQSI6MjU1LCJSIjoyMzcsIkciOjEyNSwiQiI6NDl9fSwiTWF4V2lkdGgiOjIwMC4wLCJNYXhIZWlnaHQiOiJJbmZpbml0eSIsIlNtYXJ0Rm9yZWdyb3VuZElzQWN0aXZlIjpmYWxzZSwiSG9yaXpvbnRhbEFsaWdubWVudCI6MCwiVmVydGljYWxBbGlnbm1lbnQiOjEsIlNtYXJ0Rm9yZWdyb3VuZCI6bnVsbCwiQmFja2dyb3VuZEZpbGxUeXBlIjowLCJNYXJnaW4iOnsiJGlkIjoiNjI3NCIsIlRvcCI6MC4wLCJMZWZ0IjowLjAsIlJpZ2h0IjowLjAsIkJvdHRvbSI6MC4wfSwiUGFkZGluZyI6eyIkaWQiOiI2Mjc1IiwiVG9wIjowLjAsIkxlZnQiOjAuMCwiUmlnaHQiOjAuMCwiQm90dG9tIjowLjB9LCJCYWNrZ3JvdW5kIjp7IiRpZCI6IjYyNzYiLCJDb2xvciI6eyIkaWQiOiI2Mjc3IiwiQSI6MjU1LCJSIjoyMzcsIkciOjEyNSwiQiI6NDl9fSwiSXNWaXNpYmxlIjp0cnVlLCJXaWR0aCI6MC4wLCJIZWlnaHQiOjAuMCwiQm9yZGVyU3R5bGUiOnsiJGlkIjoiNjI3OCIsIkxpbmVDb2xvciI6bnVsbCwiTGluZVdlaWdodCI6MC4wLCJMaW5lVHlwZSI6MCwiUGFyZW50U3R5bGUiOm51bGx9LCJQYXJlbnRTdHlsZSI6bnVsbH0sIkhvcml6b250YWxDb25uZWN0b3JTdHlsZSI6eyIkaWQiOiI2Mjc5IiwiTGluZUNvbG9yIjp7IiRpZCI6IjYyODAiLCIkdHlwZSI6Ik5MUkUuQ29tbW9uLkRvbS5Tb2xpZENvbG9yQnJ1c2gsIE5MUkUuQ29tbW9uIiwiQ29sb3IiOnsiJGlkIjoiNjI4MSIsIkEiOjI1NSwiUiI6MCwiRyI6MCwiQiI6MH19LCJMaW5lV2VpZ2h0IjowLjAsIkxpbmVUeXBlIjowLCJQYXJlbnRTdHlsZSI6bnVsbH0sIlZlcnRpY2FsQ29ubmVjdG9yU3R5bGUiOnsiJGlkIjoiNjI4MiIsIkxpbmVDb2xvciI6eyIkaWQiOiI2MjgzIiwiJHR5cGUiOiJOTFJFLkNvbW1vbi5Eb20uU29saWRDb2xvckJydXNoLCBOTFJFLkNvbW1vbiIsIkNvbG9yIjp7IiRpZCI6IjYyODQiLCJBIjoyNTUsIlIiOjAsIkciOjAsIkIiOjB9fSwiTGluZVdlaWdodCI6MC4wLCJMaW5lVHlwZSI6MCwiUGFyZW50U3R5bGUiOm51bGx9LCJNYXJnaW4iOm51bGwsIlN0YXJ0RGF0ZVBvc2l0aW9uIjozLCJFbmREYXRlUG9zaXRpb24iOjMsIkRhdGVJc1Zpc2libGUiOnRydWUsIlRpdGxlUG9zaXRpb24iOjQsIkR1cmF0aW9uUG9zaXRpb24iOjYsIlBlcmNlbnRhZ2VDb21wbGV0ZWRQb3NpdGlvbiI6MiwiVmFyaWFuY2VQb3NpdGlvbiI6NiwiU3BhY2luZyI6MywiSXNCZWxvd1RpbWViYW5kIjpmYWxzZSwiUGVyY2VudGFnZUNvbXBsZXRlU2hhcGVPcGFjaXR5IjozNSwiQmFzZWxpbmVTdHlsZSI6eyIkaWQiOiI2Mjg1IiwiU2hhcGVTdHlsZSI6eyIkaWQiOiI2Mjg2IiwiTWFyZ2luIjp7IiRpZCI6IjYyODciLCJUb3AiOjAuMCwiTGVmdCI6MC4wLCJSaWdodCI6MC4wLCJCb3R0b20iOjAuMH0sIlBhZGRpbmciOnsiJGlkIjoiNjI4OCIsIlRvcCI6MC4wLCJMZWZ0IjowLjAsIlJpZ2h0IjowLjAsIkJvdHRvbSI6MC4wfSwiQmFja2dyb3VuZCI6eyIkaWQiOiI2Mjg5IiwiQ29sb3IiOnsiJGlkIjoiNjI5MCIsIkEiOjE1MywiUiI6MCwiRyI6MCwiQiI6MH19LCJJc1Zpc2libGUiOnRydWUsIldpZHRoIjowLjAsIkhlaWdodCI6MC4wLCJCb3JkZXJTdHlsZSI6bnVsbCwiUGFyZW50U3R5bGUiOm51bGx9LCJNYXJnaW4iOnsiJGlkIjoiNjI5MSIsIlRvcCI6MC4wLCJMZWZ0IjowLjAsIlJpZ2h0IjowLjAsIkJvdHRvbSI6MC4wfSwiUGFkZGluZyI6eyIkaWQiOiI2MjkyIiwiVG9wIjowLjAsIkxlZnQiOjAuMCwiUmlnaHQiOjAuMCwiQm90dG9tIjowLjB9LCJCYWNrZ3JvdW5kIjpudWxsLCJJc1Zpc2libGUiOnRydWUsIldpZHRoIjowLjAsIkhlaWdodCI6MC4wLCJCb3JkZXJTdHlsZSI6bnVsbCwiUGFyZW50U3R5bGUiOm51bGx9LCJTaGFwZVN0eWxlIjp7IiRpZCI6IjYyOTMiLCJNYXJnaW4iOnsiJGlkIjoiNjI5NCIsIlRvcCI6MC4wLCJMZWZ0Ijo0LjAsIlJpZ2h0Ijo0LjAsIkJvdHRvbSI6MC4wfSwiUGFkZGluZyI6eyIkaWQiOiI2Mjk1IiwiVG9wIjowLjAsIkxlZnQiOjAuMCwiUmlnaHQiOjAuMCwiQm90dG9tIjowLjB9LCJCYWNrZ3JvdW5kIjp7IiRpZCI6IjYyOTYiLCJDb2xvciI6eyIkaWQiOiI2Mjk3IiwiQSI6MjU1LCJSIjoxNjAsIkciOjQzLCJCIjoxNDd9fSwiSXNWaXNpYmxlIjp0cnVlLCJXaWR0aCI6MC4wLCJIZWlnaHQiOjEwLjAsIkJvcmRlclN0eWxlIjp7IiRpZCI6IjYyOTgiLCJMaW5lQ29sb3IiOnsiJGlkIjoiNjI5OSIsIiR0eXBlIjoiTkxSRS5Db21tb24uRG9tLlNvbGlkQ29sb3JCcnVzaCwgTkxSRS5Db21tb24iLCJDb2xvciI6eyIkaWQiOiI2MzAwIiwiQSI6MjU1LCJSIjoyMzQsIkciOjIyLCJCIjozMH19LCJMaW5lV2VpZ2h0IjowLjAsIkxpbmVUeXBlIjowLCJQYXJlbnRTdHlsZSI6bnVsbH0sIlBhcmVudFN0eWxlIjpudWxsfSwiVGl0bGVTdHlsZSI6eyIkaWQiOiI2MzAxIiwiRm9udFNldHRpbmdzIjp7IiRpZCI6IjYzMDIiLCJGb250U2l6ZSI6MTEsIkZvbnROYW1lIjoiQ2FsaWJyaSIsIklzQm9sZCI6ZmFsc2UsIklzSXRhbGljIjpmYWxzZSwiSXNVbmRlcmxpbmVkIjpmYWxzZSwiUGFyZW50U3R5bGUiOm51bGx9LCJBdXRvU2l6ZSI6MCwiRm9yZWdyb3VuZCI6eyIkaWQiOiI2MzAzIiwiQ29sb3IiOnsiJGlkIjoiNjMwNCIsIkEiOjI1NSwiUiI6MCwiRyI6MCwiQiI6MH19LCJNYXhXaWR0aCI6NzIwLjAsIk1heEhlaWdodCI6IkluZmluaXR5IiwiU21hcnRGb3JlZ3JvdW5kSXNBY3RpdmUiOmZhbHNlLCJIb3Jpem9udGFsQWxpZ25tZW50IjowLCJWZXJ0aWNhbEFsaWdubWVudCI6MSwiU21hcnRGb3JlZ3JvdW5kIjpudWxsLCJCYWNrZ3JvdW5kRmlsbFR5cGUiOjAsIk1hcmdpbiI6eyIkaWQiOiI2MzA1IiwiVG9wIjowLjAsIkxlZnQiOjAuMCwiUmlnaHQiOjAuMCwiQm90dG9tIjowLjB9LCJQYWRkaW5nIjp7IiRpZCI6IjYzMDYiLCJUb3AiOjAuMCwiTGVmdCI6MC4wLCJSaWdodCI6MC4wLCJCb3R0b20iOjAuMH0sIkJhY2tncm91bmQiOnsiJGlkIjoiNjMwNyIsIkNvbG9yIjp7IiRpZCI6IjYzMDgiLCJBIjoyNTUsIlIiOjAsIkciOjAsIkIiOjB9fSwiSXNWaXNpYmxlIjp0cnVlLCJXaWR0aCI6MC4wLCJIZWlnaHQiOjAuMCwiQm9yZGVyU3R5bGUiOnsiJGlkIjoiNjMwOSIsIkxpbmVDb2xvciI6bnVsbCwiTGluZVdlaWdodCI6MC4wLCJMaW5lVHlwZSI6MCwiUGFyZW50U3R5bGUiOm51bGx9LCJQYXJlbnRTdHlsZSI6bnVsbH0sIkRhdGVTdHlsZSI6eyIkaWQiOiI2MzEwIiwiRm9udFNldHRpbmdzIjp7IiRpZCI6IjYzMTEiLCJGb250U2l6ZSI6MTAsIkZvbnROYW1lIjoiQ2FsaWJyaSIsIklzQm9sZCI6ZmFsc2UsIklzSXRhbGljIjpmYWxzZSwiSXNVbmRlcmxpbmVkIjpmYWxzZSwiUGFyZW50U3R5bGUiOm51bGx9LCJBdXRvU2l6ZSI6MCwiRm9yZWdyb3VuZCI6eyIkaWQiOiI2MzEyIiwiQ29sb3IiOnsiJGlkIjoiNjMxMyIsIkEiOjI1NSwiUiI6MTQsIkciOjQwLCJCIjo2NX19LCJNYXhXaWR0aCI6MjAwLjAsIk1heEhlaWdodCI6IkluZmluaXR5IiwiU21hcnRGb3JlZ3JvdW5kSXNBY3RpdmUiOmZhbHNlLCJIb3Jpem9udGFsQWxpZ25tZW50IjoyLCJWZXJ0aWNhbEFsaWdubWVudCI6MSwiU21hcnRGb3JlZ3JvdW5kIjpudWxsLCJCYWNrZ3JvdW5kRmlsbFR5cGUiOjAsIk1hcmdpbiI6eyIkaWQiOiI2MzE0IiwiVG9wIjowLjAsIkxlZnQiOjAuMCwiUmlnaHQiOjAuMCwiQm90dG9tIjowLjB9LCJQYWRkaW5nIjp7IiRpZCI6IjYzMTUiLCJUb3AiOjAuMCwiTGVmdCI6MC4wLCJSaWdodCI6MC4wLCJCb3R0b20iOjAuMH0sIkJhY2tncm91bmQiOnsiJGlkIjoiNjMxNiIsIkNvbG9yIjp7IiRpZCI6IjYzMTciLCJBIjoyNTUsIlIiOjE0LCJHIjo0MCwiQiI6NjV9fSwiSXNWaXNpYmxlIjp0cnVlLCJXaWR0aCI6MC4wLCJIZWlnaHQiOjAuMCwiQm9yZGVyU3R5bGUiOnsiJGlkIjoiNjMxOCIsIkxpbmVDb2xvciI6bnVsbCwiTGluZVdlaWdodCI6MC4wLCJMaW5lVHlwZSI6MCwiUGFyZW50U3R5bGUiOm51bGx9LCJQYXJlbnRTdHlsZSI6bnVsbH0sIkRhdGVGb3JtYXQiOnsiJGlkIjoiNjMxOSIsIkZvcm1hdFN0cmluZyI6Ik1NTSB5eXl5IiwiU2VwYXJhdG9yIjoiLyIsIlVzZUludGVybmF0aW9uYWxEYXRlRm9ybWF0IjpmYWxzZSwiRGF0ZUlzVmlzaWJsZSI6dHJ1ZSwiVGltZUlzVmlzaWJsZSI6ZmFsc2UsIkhvdXJEaWdpdHMiOjEsIkFtUG1EZXNpZ25hdG9yIjoyLCJUcmltMDBNaW51dGVzIjpmYWxzZSwiTGFzdEtub3duVmlzaWJpbGl0eVN0YXRlIjpudWxsfSwiV2Vla051bWJlcmluZyI6eyIkaWQiOiI2MzIwIiwiRm9ybWF0IjowLCJJc1Zpc2libGUiOmZhbHNlLCJMYXN0S25vd25WaXNpYmlsaXR5U3RhdGUiOmZhbHNlfSwiSXNWaXNpYmxlIjp0cnVlLCJWYXJpYW5jZVN0eWxlIjp7IiRpZCI6IjYzMjEiLCJUZXh0U3R5bGUiOnsiJGlkIjoiNjMyMiIsIkZvbnRTZXR0aW5ncyI6eyIkaWQiOiI2MzIzIiwiRm9udFNpemUiOjExLCJGb250TmFtZSI6IkNhbGlicmkiLCJJc0JvbGQiOmZhbHNlLCJJc0l0YWxpYyI6ZmFsc2UsIklzVW5kZXJsaW5lZCI6ZmFsc2UsIlBhcmVudFN0eWxlIjpudWxsfSwiQXV0b1NpemUiOjAsIkZvcmVncm91bmQiOnsiJGlkIjoiNjMyNCIsIkNvbG9yIjp7IiRpZCI6IjYzMjU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NjMyNiIsIlRvcCI6MC4wLCJMZWZ0IjowLjAsIlJpZ2h0IjowLjAsIkJvdHRvbSI6MC4wfSwiUGFkZGluZyI6eyIkaWQiOiI2MzI3IiwiVG9wIjowLjAsIkxlZnQiOjAuMCwiUmlnaHQiOjAuMCwiQm90dG9tIjowLjB9LCJCYWNrZ3JvdW5kIjp7IiRpZCI6IjYzMjgiLCJDb2xvciI6eyIkaWQiOiI2MzI5IiwiQSI6MCwiUiI6MCwiRyI6MCwiQiI6MH19LCJJc1Zpc2libGUiOnRydWUsIldpZHRoIjowLjAsIkhlaWdodCI6MC4wLCJCb3JkZXJTdHlsZSI6eyIkaWQiOiI2MzMwIiwiTGluZUNvbG9yIjpudWxsLCJMaW5lV2VpZ2h0IjowLjAsIkxpbmVUeXBlIjowLCJQYXJlbnRTdHlsZSI6bnVsbH0sIlBhcmVudFN0eWxlIjpudWxsfSwiUGFyZW50U3R5bGUiOm51bGx9LCJQYXJlbnRTdHlsZSI6bnVsbH0sIkluZGV4Ijo2NCwiU21hcnREdXJhdGlvbkFjdGl2YXRlZCI6ZmFsc2UsIkRhdGVGb3JtYXQiOnsiJHJlZiI6IjYzMTkifSwiV2Vla051bWJlcmluZyI6eyIkaWQiOiI2MzMxIiwiRm9ybWF0IjowLCJJc1Zpc2libGUiOmZhbHNlLCJMYXN0S25vd25WaXNpYmlsaXR5U3RhdGUiOmZhbHNlfSwiQmFzZWxpbmVEYXRhIjp7IiRpZCI6IjYzMzIiLCJTdGFydERhdGUiOiIyMDI2LTA0LTI4VDAwOjAwOjAwWiIsIkVuZERhdGUiOiIyMDI2LTA2LTAyVDIzOjU5OjAwWiJ9LCJJZCI6ImZkZjZjYzZiLTYyZWEtNDYyZi1hODY0LTM2ZDk0ZjQ5NDU3MiIsIkltcG9ydElkIjpudWxsLCJUaXRsZSI6IlNhbXBsZSBNb25pdG9yOiBJbnN0YWxsYXRpb24gYW5kIENvbW1pc3Npb25pbmcgcGhhc2UgKExMQikiLCJOb3RlIjpudWxsLCJIeXBlcmxpbmsiOnsiJGlkIjoiNjMzMyIsIkFkZHJlc3MiOiIiLCJTdWJBZGRyZXNzIjoiIn0sIklzQ2hhbmdlZCI6ZmFsc2UsIklzTmV3IjpmYWxzZX19XSwiX21pbGVzdG9uZXMiOltdLCJJZCI6IjAwMDAwMDAwLTAwMDAtMDAwMC0wMDAwLTAwMDAwMDAwMDAwMCIsIklzU2luZ2xlSXRlbVJvdyI6dHJ1ZX1dLCJJbmRleCI6NTYsIklkIjoiMmI3NzgwYzctODNjNy00OTIxLWFjOTQtZjJjNjdiMWFhZWZkIiwiSGVhZGVyVGV4dCI6bnVsbCwiSXNEZWZhdWx0Ijp0cnVlLCJTdHlsZSI6eyIkaWQiOiI2MzM0IiwiSGVhZGVyU3R5bGUiOnsiJGlkIjoiNjMzNSIsIlRleHRTdHlsZSI6eyIkaWQiOiI2MzM2IiwiRm9udFNldHRpbmdzIjp7IiRpZCI6IjYzMzciLCJGb250U2l6ZSI6MTEsIkZvbnROYW1lIjoiQ2FsaWJyaSIsIklzQm9sZCI6ZmFsc2UsIklzSXRhbGljIjpmYWxzZSwiSXNVbmRlcmxpbmVkIjpmYWxzZSwiUGFyZW50U3R5bGUiOm51bGx9LCJBdXRvU2l6ZSI6MiwiRm9yZWdyb3VuZCI6eyIkaWQiOiI2MzM4IiwiQ29sb3IiOnsiJGlkIjoiNjMzOSIsIkEiOjI1NSwiUiI6MCwiRyI6MCwiQiI6MH19LCJNYXhXaWR0aCI6IkluZmluaXR5IiwiTWF4SGVpZ2h0IjoiSW5maW5pdHkiLCJTbWFydEZvcmVncm91bmRJc0FjdGl2ZSI6ZmFsc2UsIkhvcml6b250YWxBbGlnbm1lbnQiOjAsIlZlcnRpY2FsQWxpZ25tZW50IjowLCJTbWFydEZvcmVncm91bmQiOm51bGwsIkJhY2tncm91bmRGaWxsVHlwZSI6MCwiTWFyZ2luIjp7IiRpZCI6IjYzNDAiLCJUb3AiOjAuMCwiTGVmdCI6MC4wLCJSaWdodCI6MC4wLCJCb3R0b20iOjAuMH0sIlBhZGRpbmciOnsiJGlkIjoiNjM0MSIsIlRvcCI6MC4wLCJMZWZ0IjowLjAsIlJpZ2h0IjowLjAsIkJvdHRvbSI6MC4wfSwiQmFja2dyb3VuZCI6eyIkaWQiOiI2MzQyIiwiQ29sb3IiOnsiJGlkIjoiNjM0MyIsIkEiOjI1NSwiUiI6MCwiRyI6MCwiQiI6MH19LCJJc1Zpc2libGUiOnRydWUsIldpZHRoIjowLjAsIkhlaWdodCI6MC4wLCJCb3JkZXJTdHlsZSI6bnVsbCwiUGFyZW50U3R5bGUiOm51bGx9LCJSZWN0YW5nbGVTdHlsZSI6eyIkaWQiOiI2MzQ0IiwiTWFyZ2luIjp7IiRpZCI6IjYzNDUiLCJUb3AiOjAuMCwiTGVmdCI6MC4wLCJSaWdodCI6MC4wLCJCb3R0b20iOjAuMH0sIlBhZGRpbmciOnsiJGlkIjoiNjM0NiIsIlRvcCI6MC4wLCJMZWZ0IjowLjAsIlJpZ2h0IjowLjAsIkJvdHRvbSI6MC4wfSwiQmFja2dyb3VuZCI6eyIkaWQiOiI2MzQ3IiwiQ29sb3IiOnsiJGlkIjoiNjM0OCIsIkEiOjYzLCJSIjoyMzMsIkciOjExMywiQiI6NTB9fSwiSXNWaXNpYmxlIjp0cnVlLCJXaWR0aCI6MC4wLCJIZWlnaHQiOjAuMCwiQm9yZGVyU3R5bGUiOnsiJGlkIjoiNjM0OSIsIkxpbmVDb2xvciI6eyIkaWQiOiI2MzUwIiwiJHR5cGUiOiJOTFJFLkNvbW1vbi5Eb20uU29saWRDb2xvckJydXNoLCBOTFJFLkNvbW1vbiIsIkNvbG9yIjp7IiRpZCI6IjYzNTEiLCJBIjoyNTUsIlIiOjI1NSwiRyI6MjU1LCJCIjoyNTV9fSwiTGluZVdlaWdodCI6MC4wLCJMaW5lVHlwZSI6MCwiUGFyZW50U3R5bGUiOm51bGx9LCJQYXJlbnRTdHlsZSI6bnVsbH0sIk1hcmdpbiI6eyIkaWQiOiI2MzUyIiwiVG9wIjowLjAsIkxlZnQiOjAuMCwiUmlnaHQiOjAuMCwiQm90dG9tIjowLjB9LCJQYWRkaW5nIjp7IiRpZCI6IjYzNTMiLCJUb3AiOjAuMCwiTGVmdCI6MC4wLCJSaWdodCI6MC4wLCJCb3R0b20iOjAuMH0sIkJhY2tncm91bmQiOm51bGwsIklzVmlzaWJsZSI6dHJ1ZSwiV2lkdGgiOjAuMCwiSGVpZ2h0IjowLjAsIkJvcmRlclN0eWxlIjpudWxsLCJQYXJlbnRTdHlsZSI6bnVsbH0sIkJhY2tncm91bmRTdHlsZSI6eyIkaWQiOiI2MzU0IiwiTWFyZ2luIjp7IiRpZCI6IjYzNTUiLCJUb3AiOjAuMCwiTGVmdCI6MC4wLCJSaWdodCI6MC4wLCJCb3R0b20iOjAuMH0sIlBhZGRpbmciOnsiJGlkIjoiNjM1NiIsIlRvcCI6MC4wLCJMZWZ0IjowLjAsIlJpZ2h0IjowLjAsIkJvdHRvbSI6MC4wfSwiQmFja2dyb3VuZCI6eyIkaWQiOiI2MzU3IiwiQ29sb3IiOnsiJGlkIjoiNjM1OCIsIkEiOjUxLCJSIjoyMDAsIkciOjIwMCwiQiI6MjAwfX0sIklzVmlzaWJsZSI6dHJ1ZSwiV2lkdGgiOjAuMCwiSGVpZ2h0IjowLjAsIkJvcmRlclN0eWxlIjp7IiRpZCI6IjYzNTkiLCJMaW5lQ29sb3IiOnsiJGlkIjoiNjM2MCIsIiR0eXBlIjoiTkxSRS5Db21tb24uRG9tLlNvbGlkQ29sb3JCcnVzaCwgTkxSRS5Db21tb24iLCJDb2xvciI6eyIkaWQiOiI2MzYxIiwiQSI6MjU1LCJSIjoyMzQsIkciOjIyLCJCIjozMH19LCJMaW5lV2VpZ2h0IjowLjAsIkxpbmVUeXBlIjowLCJQYXJlbnRTdHlsZSI6bnVsbH0sIlBhcmVudFN0eWxlIjpudWxsfSwiTWFyZ2luIjp7IiRpZCI6IjYzNjIiLCJUb3AiOjAuMCwiTGVmdCI6MC4wLCJSaWdodCI6MC4wLCJCb3R0b20iOjAuMH0sIlBhZGRpbmciOnsiJGlkIjoiNjM2MyIsIlRvcCI6MC4wLCJMZWZ0IjowLjAsIlJpZ2h0IjowLjAsIkJvdHRvbSI6MC4wfSwiSXNWaXNpYmxlIjp0cnVlLCJXaWR0aCI6MC4wLCJIZWlnaHQiOjAuMCwiQm9yZGVyU3R5bGUiOnsiJGlkIjoiNjM2NCIsIkxpbmVDb2xvciI6bnVsbCwiTGluZVdlaWdodCI6MC4wLCJMaW5lVHlwZSI6MCwiUGFyZW50U3R5bGUiOm51bGx9LCJQYXJlbnRTdHlsZSI6bnVsbH19XSwiSWQiOiI1NWY1NjEyMi1lMjQwLTQxOGYtYjllYy01ZTU5MDUzNTBjZjIiLCJJbmRleCI6NTYsIkhlYWRlclRleHQiOiJPQlNFTEVURSIsIlN0eWxlIjp7IiRpZCI6IjYzNjUiLCJTdHlsZUlkIjoiOTg1MTNlMTAtNTUxYy00ZjMwLWFjMTEtYTA2OTBlOTAzMTM0IiwiSGVhZGVyU3R5bGUiOnsiJGlkIjoiNjM2NiIsIlRleHRJc1ZlcnRpY2FsIjpmYWxzZSwiVGV4dFN0eWxlIjp7IiRpZCI6IjYzNjciLCJGb250U2V0dGluZ3MiOnsiJGlkIjoiNjM2OCIsIkZvbnRTaXplIjoxMSwiRm9udE5hbWUiOiJDYWxpYnJpIiwiSXNCb2xkIjpmYWxzZSwiSXNJdGFsaWMiOmZhbHNlLCJJc1VuZGVybGluZWQiOmZhbHNlLCJQYXJlbnRTdHlsZSI6bnVsbH0sIkF1dG9TaXplIjoyLCJGb3JlZ3JvdW5kIjp7IiRpZCI6IjYzNjkiLCJDb2xvciI6eyIkaWQiOiI2MzcwIiwiQSI6MjU1LCJSIjoyNTUsIkciOjI1NSwiQiI6MjU1fX0sIk1heFdpZHRoIjoiSW5maW5pdHkiLCJNYXhIZWlnaHQiOiJJbmZpbml0eSIsIlNtYXJ0Rm9yZWdyb3VuZElzQWN0aXZlIjpmYWxzZSwiSG9yaXpvbnRhbEFsaWdubWVudCI6MCwiVmVydGljYWxBbGlnbm1lbnQiOjAsIlNtYXJ0Rm9yZWdyb3VuZCI6bnVsbCwiQmFja2dyb3VuZEZpbGxUeXBlIjowLCJNYXJnaW4iOnsiJGlkIjoiNjM3MSIsIlRvcCI6MC4wLCJMZWZ0IjowLjAsIlJpZ2h0IjowLjAsIkJvdHRvbSI6MC4wfSwiUGFkZGluZyI6eyIkaWQiOiI2MzcyIiwiVG9wIjowLjAsIkxlZnQiOjAuMCwiUmlnaHQiOjAuMCwiQm90dG9tIjowLjB9LCJCYWNrZ3JvdW5kIjp7IiRpZCI6IjYzNzMiLCJDb2xvciI6eyIkaWQiOiI2Mzc0IiwiQSI6MjU1LCJSIjoyNTUsIkciOjI1NSwiQiI6MjU1fX0sIklzVmlzaWJsZSI6dHJ1ZSwiV2lkdGgiOjAuMCwiSGVpZ2h0IjowLjAsIkJvcmRlclN0eWxlIjpudWxsLCJQYXJlbnRTdHlsZSI6bnVsbH0sIlJlY3RhbmdsZVN0eWxlIjp7IiRpZCI6IjYzNzUiLCJNYXJnaW4iOnsiJGlkIjoiNjM3NiIsIlRvcCI6MC4wLCJMZWZ0IjowLjAsIlJpZ2h0IjowLjAsIkJvdHRvbSI6MC4wfSwiUGFkZGluZyI6eyIkaWQiOiI2Mzc3IiwiVG9wIjowLjAsIkxlZnQiOjAuMCwiUmlnaHQiOjAuMCwiQm90dG9tIjowLjB9LCJCYWNrZ3JvdW5kIjp7IiRpZCI6IjYzNzgiLCJDb2xvciI6eyIkaWQiOiI2Mzc5IiwiQSI6MjU1LCJSIjoyMzMsIkciOjExMywiQiI6NTB9fSwiSXNWaXNpYmxlIjp0cnVlLCJXaWR0aCI6MC4wLCJIZWlnaHQiOjAuMCwiQm9yZGVyU3R5bGUiOnsiJGlkIjoiNjM4MCIsIkxpbmVDb2xvciI6eyIkaWQiOiI2MzgxIiwiJHR5cGUiOiJOTFJFLkNvbW1vbi5Eb20uU29saWRDb2xvckJydXNoLCBOTFJFLkNvbW1vbiIsIkNvbG9yIjp7IiRpZCI6IjYzODIiLCJBIjoyNTUsIlIiOjI1NSwiRyI6MjU1LCJCIjoyNTV9fSwiTGluZVdlaWdodCI6MC4wLCJMaW5lVHlwZSI6MCwiUGFyZW50U3R5bGUiOm51bGx9LCJQYXJlbnRTdHlsZSI6bnVsbH0sIk1hcmdpbiI6eyIkaWQiOiI2MzgzIiwiVG9wIjowLjAsIkxlZnQiOjAuMCwiUmlnaHQiOjAuMCwiQm90dG9tIjowLjB9LCJQYWRkaW5nIjp7IiRpZCI6IjYzODQiLCJUb3AiOjAuMCwiTGVmdCI6MC4wLCJSaWdodCI6MC4wLCJCb3R0b20iOjAuMH0sIkJhY2tncm91bmQiOm51bGwsIklzVmlzaWJsZSI6dHJ1ZSwiV2lkdGgiOjAuMCwiSGVpZ2h0IjowLjAsIkJvcmRlclN0eWxlIjpudWxsLCJQYXJlbnRTdHlsZSI6bnVsbH0sIkJhY2tncm91bmRTdHlsZSI6eyIkaWQiOiI2Mzg1IiwiTWFyZ2luIjp7IiRpZCI6IjYzODYiLCJUb3AiOjAuMCwiTGVmdCI6MC4wLCJSaWdodCI6MC4wLCJCb3R0b20iOjAuMH0sIlBhZGRpbmciOnsiJGlkIjoiNjM4NyIsIlRvcCI6MC4wLCJMZWZ0IjowLjAsIlJpZ2h0IjowLjAsIkJvdHRvbSI6MC4wfSwiQmFja2dyb3VuZCI6eyIkaWQiOiI2Mzg4IiwiQ29sb3IiOnsiJGlkIjoiNjM4OSIsIkEiOjUxLCJSIjoyMDAsIkciOjIwMCwiQiI6MjAwfX0sIklzVmlzaWJsZSI6dHJ1ZSwiV2lkdGgiOjAuMCwiSGVpZ2h0IjowLjAsIkJvcmRlclN0eWxlIjp7IiRpZCI6IjYzOTAiLCJMaW5lQ29sb3IiOnsiJGlkIjoiNjM5MSIsIiR0eXBlIjoiTkxSRS5Db21tb24uRG9tLlNvbGlkQ29sb3JCcnVzaCwgTkxSRS5Db21tb24iLCJDb2xvciI6eyIkaWQiOiI2MzkyIiwiQSI6MjU1LCJSIjoyMzQsIkciOjIyLCJCIjozMH19LCJMaW5lV2VpZ2h0IjowLjAsIkxpbmVUeXBlIjowLCJQYXJlbnRTdHlsZSI6bnVsbH0sIlBhcmVudFN0eWxlIjpudWxsfSwiSXNBYm92ZVRpbWViYW5kIjpmYWxzZSwiU3BhY2luZyI6MywiRGVmYXVsdFN3aW1sYW5lVGFza1N0eWxlIjp7IiRpZCI6IjYzOTMiLCIkdHlwZSI6Ik5MUkUuQ29tbW9uLkRvbS5TdHlsZXMuRXhwbGljaXRTZXRhYmxlVGFza1N0eWxlLCBOTFJFLkNvbW1vbiIsIlNoYXBlIjoxLCJTaGFwZVRoaWNrbmVzcyI6MCwiRHVyYXRpb25Gb3JtYXQiOjAsIkluY2x1ZGVOb25Xb3JraW5nRGF5c0luRHVyYXRpb24iOmZhbHNlLCJQZXJjZW50YWdlQ29tcGxldGVTdHlsZSI6eyIkaWQiOiI2Mzk0IiwiRm9udFNldHRpbmdzIjp7IiRpZCI6IjYzOTUiLCJGb250U2l6ZSI6MTAsIkZvbnROYW1lIjoiQ2FsaWJyaSIsIklzQm9sZCI6ZmFsc2UsIklzSXRhbGljIjpmYWxzZSwiSXNVbmRlcmxpbmVkIjpmYWxzZSwiUGFyZW50U3R5bGUiOm51bGx9LCJBdXRvU2l6ZSI6MCwiRm9yZWdyb3VuZCI6eyIkaWQiOiI2Mzk2IiwiQ29sb3IiOnsiJGlkIjoiNjM5NyIsIkEiOjI1NSwiUiI6MjMyLCJHIjoyMzIsIkIiOjIzMn19LCJNYXhXaWR0aCI6MjAwLjAsIk1heEhlaWdodCI6IkluZmluaXR5IiwiU21hcnRGb3JlZ3JvdW5kSXNBY3RpdmUiOmZhbHNlLCJIb3Jpem9udGFsQWxpZ25tZW50IjoxLCJWZXJ0aWNhbEFsaWdubWVudCI6MSwiU21hcnRGb3JlZ3JvdW5kIjpudWxsLCJCYWNrZ3JvdW5kRmlsbFR5cGUiOjAsIk1hcmdpbiI6eyIkaWQiOiI2Mzk4IiwiVG9wIjowLjAsIkxlZnQiOjAuMCwiUmlnaHQiOjAuMCwiQm90dG9tIjowLjB9LCJQYWRkaW5nIjp7IiRpZCI6IjYzOTkiLCJUb3AiOjAuMCwiTGVmdCI6MC4wLCJSaWdodCI6MC4wLCJCb3R0b20iOjAuMH0sIkJhY2tncm91bmQiOnsiJGlkIjoiNjQwMCIsIkNvbG9yIjp7IiRpZCI6IjY0MDEiLCJBIjo4OSwiUiI6MCwiRyI6MCwiQiI6MH19LCJJc1Zpc2libGUiOnRydWUsIldpZHRoIjowLjAsIkhlaWdodCI6MC4wLCJCb3JkZXJTdHlsZSI6eyIkaWQiOiI2NDAyIiwiTGluZUNvbG9yIjpudWxsLCJMaW5lV2VpZ2h0IjowLjAsIkxpbmVUeXBlIjowLCJQYXJlbnRTdHlsZSI6bnVsbH0sIlBhcmVudFN0eWxlIjpudWxsfSwiRHVyYXRpb25TdHlsZSI6eyIkaWQiOiI2NDAzIiwiRm9udFNldHRpbmdzIjp7IiRpZCI6IjY0MDQiLCJGb250U2l6ZSI6MTAsIkZvbnROYW1lIjoiQ2FsaWJyaSIsIklzQm9sZCI6ZmFsc2UsIklzSXRhbGljIjpmYWxzZSwiSXNVbmRlcmxpbmVkIjpmYWxzZSwiUGFyZW50U3R5bGUiOm51bGx9LCJBdXRvU2l6ZSI6MCwiRm9yZWdyb3VuZCI6eyIkaWQiOiI2NDA1IiwiQ29sb3IiOnsiJGlkIjoiNjQwNiIsIkEiOjI1NSwiUiI6MjM3LCJHIjoxMjUsIkIiOjQ5fX0sIk1heFdpZHRoIjoyMDAuMCwiTWF4SGVpZ2h0IjoiSW5maW5pdHkiLCJTbWFydEZvcmVncm91bmRJc0FjdGl2ZSI6ZmFsc2UsIkhvcml6b250YWxBbGlnbm1lbnQiOjAsIlZlcnRpY2FsQWxpZ25tZW50IjoxLCJTbWFydEZvcmVncm91bmQiOm51bGwsIkJhY2tncm91bmRGaWxsVHlwZSI6MCwiTWFyZ2luIjp7IiRpZCI6IjY0MDciLCJUb3AiOjAuMCwiTGVmdCI6MC4wLCJSaWdodCI6MC4wLCJCb3R0b20iOjAuMH0sIlBhZGRpbmciOnsiJGlkIjoiNjQwOCIsIlRvcCI6MC4wLCJMZWZ0IjowLjAsIlJpZ2h0IjowLjAsIkJvdHRvbSI6MC4wfSwiQmFja2dyb3VuZCI6eyIkaWQiOiI2NDA5IiwiQ29sb3IiOnsiJGlkIjoiNjQxMCIsIkEiOjI1NSwiUiI6MjM3LCJHIjoxMjUsIkIiOjQ5fX0sIklzVmlzaWJsZSI6dHJ1ZSwiV2lkdGgiOjAuMCwiSGVpZ2h0IjowLjAsIkJvcmRlclN0eWxlIjp7IiRpZCI6IjY0MTEiLCJMaW5lQ29sb3IiOm51bGwsIkxpbmVXZWlnaHQiOjAuMCwiTGluZVR5cGUiOjAsIlBhcmVudFN0eWxlIjpudWxsfSwiUGFyZW50U3R5bGUiOm51bGx9LCJIb3Jpem9udGFsQ29ubmVjdG9yU3R5bGUiOnsiJGlkIjoiNjQxMiIsIkxpbmVDb2xvciI6eyIkaWQiOiI2NDEzIiwiJHR5cGUiOiJOTFJFLkNvbW1vbi5Eb20uU29saWRDb2xvckJydXNoLCBOTFJFLkNvbW1vbiIsIkNvbG9yIjp7IiRpZCI6IjY0MTQiLCJBIjoyNTUsIlIiOjAsIkciOjAsIkIiOjB9fSwiTGluZVdlaWdodCI6MC4wLCJMaW5lVHlwZSI6MCwiUGFyZW50U3R5bGUiOm51bGx9LCJWZXJ0aWNhbENvbm5lY3RvclN0eWxlIjp7IiRpZCI6IjY0MTUiLCJMaW5lQ29sb3IiOnsiJGlkIjoiNjQxNiIsIiR0eXBlIjoiTkxSRS5Db21tb24uRG9tLlNvbGlkQ29sb3JCcnVzaCwgTkxSRS5Db21tb24iLCJDb2xvciI6eyIkaWQiOiI2NDE3IiwiQSI6MjU1LCJSIjowLCJHIjowLCJCIjowfX0sIkxpbmVXZWlnaHQiOjAuMCwiTGluZVR5cGUiOjAsIlBhcmVudFN0eWxlIjpudWxsfSwiTWFyZ2luIjpudWxsLCJTdGFydERhdGVQb3NpdGlvbiI6MywiRW5kRGF0ZVBvc2l0aW9uIjozLCJEYXRlSXNWaXNpYmxlIjp0cnVlLCJUaXRsZVBvc2l0aW9uIjo0LCJEdXJhdGlvblBvc2l0aW9uIjo2LCJQZXJjZW50YWdlQ29tcGxldGVkUG9zaXRpb24iOjIsIlZhcmlhbmNlUG9zaXRpb24iOjYsIlNwYWNpbmciOjMsIklzQmVsb3dUaW1lYmFuZCI6ZmFsc2UsIlBlcmNlbnRhZ2VDb21wbGV0ZVNoYXBlT3BhY2l0eSI6MzUsIkJhc2VsaW5lU3R5bGUiOnsiJGlkIjoiNjQxOCIsIlNoYXBlU3R5bGUiOnsiJGlkIjoiNjQxOSIsIk1hcmdpbiI6eyIkaWQiOiI2NDIwIiwiVG9wIjowLjAsIkxlZnQiOjAuMCwiUmlnaHQiOjAuMCwiQm90dG9tIjowLjB9LCJQYWRkaW5nIjp7IiRpZCI6IjY0MjEiLCJUb3AiOjAuMCwiTGVmdCI6MC4wLCJSaWdodCI6MC4wLCJCb3R0b20iOjAuMH0sIkJhY2tncm91bmQiOnsiJGlkIjoiNjQyMiIsIkNvbG9yIjp7IiRpZCI6IjY0MjMiLCJBIjoxNTMsIlIiOjAsIkciOjAsIkIiOjB9fSwiSXNWaXNpYmxlIjp0cnVlLCJXaWR0aCI6MC4wLCJIZWlnaHQiOjAuMCwiQm9yZGVyU3R5bGUiOnsiJGlkIjoiNjQyNCIsIkxpbmVDb2xvciI6bnVsbCwiTGluZVdlaWdodCI6MC4wLCJMaW5lVHlwZSI6MCwiUGFyZW50U3R5bGUiOm51bGx9LCJQYXJlbnRTdHlsZSI6bnVsbH0sIk1hcmdpbiI6eyIkaWQiOiI2NDI1IiwiVG9wIjowLjAsIkxlZnQiOjAuMCwiUmlnaHQiOjAuMCwiQm90dG9tIjowLjB9LCJQYWRkaW5nIjp7IiRpZCI6IjY0MjYiLCJUb3AiOjAuMCwiTGVmdCI6MC4wLCJSaWdodCI6MC4wLCJCb3R0b20iOjAuMH0sIkJhY2tncm91bmQiOm51bGwsIklzVmlzaWJsZSI6dHJ1ZSwiV2lkdGgiOjAuMCwiSGVpZ2h0IjowLjAsIkJvcmRlclN0eWxlIjpudWxsLCJQYXJlbnRTdHlsZSI6bnVsbH0sIlNoYXBlU3R5bGUiOnsiJGlkIjoiNjQyNyIsIk1hcmdpbiI6eyIkaWQiOiI2NDI4IiwiVG9wIjowLjAsIkxlZnQiOjQuMCwiUmlnaHQiOjQuMCwiQm90dG9tIjowLjB9LCJQYWRkaW5nIjp7IiRpZCI6IjY0MjkiLCJUb3AiOjAuMCwiTGVmdCI6MC4wLCJSaWdodCI6MC4wLCJCb3R0b20iOjAuMH0sIkJhY2tncm91bmQiOnsiJGlkIjoiNjQzMCIsIkNvbG9yIjp7IiRpZCI6IjY0MzEiLCJBIjoyNTUsIlIiOjIzMywiRyI6MTEzLCJCIjo1MH19LCJJc1Zpc2libGUiOnRydWUsIldpZHRoIjowLjAsIkhlaWdodCI6MTAuMCwiQm9yZGVyU3R5bGUiOnsiJGlkIjoiNjQzMiIsIkxpbmVDb2xvciI6eyIkaWQiOiI2NDMzIiwiJHR5cGUiOiJOTFJFLkNvbW1vbi5Eb20uU29saWRDb2xvckJydXNoLCBOTFJFLkNvbW1vbiIsIkNvbG9yIjp7IiRpZCI6IjY0MzQiLCJBIjoyNTUsIlIiOjIzNCwiRyI6MjIsIkIiOjMwfX0sIkxpbmVXZWlnaHQiOjAuMCwiTGluZVR5cGUiOjAsIlBhcmVudFN0eWxlIjpudWxsfSwiUGFyZW50U3R5bGUiOm51bGx9LCJUaXRsZVN0eWxlIjp7IiRpZCI6IjY0MzUiLCJGb250U2V0dGluZ3MiOnsiJGlkIjoiNjQzNiIsIkZvbnRTaXplIjoxMSwiRm9udE5hbWUiOiJDYWxpYnJpIiwiSXNCb2xkIjpmYWxzZSwiSXNJdGFsaWMiOmZhbHNlLCJJc1VuZGVybGluZWQiOmZhbHNlLCJQYXJlbnRTdHlsZSI6bnVsbH0sIkF1dG9TaXplIjowLCJGb3JlZ3JvdW5kIjp7IiRpZCI6IjY0MzciLCJDb2xvciI6eyIkaWQiOiI2NDM4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Y0MzkiLCJUb3AiOjAuMCwiTGVmdCI6MC4wLCJSaWdodCI6MC4wLCJCb3R0b20iOjAuMH0sIlBhZGRpbmciOnsiJGlkIjoiNjQ0MCIsIlRvcCI6MC4wLCJMZWZ0IjowLjAsIlJpZ2h0IjowLjAsIkJvdHRvbSI6MC4wfSwiQmFja2dyb3VuZCI6eyIkaWQiOiI2NDQxIiwiQ29sb3IiOnsiJGlkIjoiNjQ0MiIsIkEiOjI1NSwiUiI6MCwiRyI6MCwiQiI6MH19LCJJc1Zpc2libGUiOnRydWUsIldpZHRoIjowLjAsIkhlaWdodCI6MC4wLCJCb3JkZXJTdHlsZSI6eyIkaWQiOiI2NDQzIiwiTGluZUNvbG9yIjpudWxsLCJMaW5lV2VpZ2h0IjowLjAsIkxpbmVUeXBlIjowLCJQYXJlbnRTdHlsZSI6bnVsbH0sIlBhcmVudFN0eWxlIjpudWxsfSwiRGF0ZVN0eWxlIjp7IiRpZCI6IjY0NDQiLCJGb250U2V0dGluZ3MiOnsiJGlkIjoiNjQ0NSIsIkZvbnRTaXplIjoxMCwiRm9udE5hbWUiOiJDYWxpYnJpIiwiSXNCb2xkIjpmYWxzZSwiSXNJdGFsaWMiOmZhbHNlLCJJc1VuZGVybGluZWQiOmZhbHNlLCJQYXJlbnRTdHlsZSI6bnVsbH0sIkF1dG9TaXplIjowLCJGb3JlZ3JvdW5kIjp7IiRpZCI6IjY0NDYiLCJDb2xvciI6eyIkaWQiOiI2NDQ3IiwiQSI6MjU1LCJSIjoxNCwiRyI6NDAsIkIiOjY1fX0sIk1heFdpZHRoIjoyMDAuMCwiTWF4SGVpZ2h0IjoiSW5maW5pdHkiLCJTbWFydEZvcmVncm91bmRJc0FjdGl2ZSI6ZmFsc2UsIkhvcml6b250YWxBbGlnbm1lbnQiOjIsIlZlcnRpY2FsQWxpZ25tZW50IjoxLCJTbWFydEZvcmVncm91bmQiOm51bGwsIkJhY2tncm91bmRGaWxsVHlwZSI6MCwiTWFyZ2luIjp7IiRpZCI6IjY0NDgiLCJUb3AiOjAuMCwiTGVmdCI6MC4wLCJSaWdodCI6MC4wLCJCb3R0b20iOjAuMH0sIlBhZGRpbmciOnsiJGlkIjoiNjQ0OSIsIlRvcCI6MC4wLCJMZWZ0IjowLjAsIlJpZ2h0IjowLjAsIkJvdHRvbSI6MC4wfSwiQmFja2dyb3VuZCI6eyIkaWQiOiI2NDUwIiwiQ29sb3IiOnsiJGlkIjoiNjQ1MSIsIkEiOjI1NSwiUiI6MTQsIkciOjQwLCJCIjo2NX19LCJJc1Zpc2libGUiOnRydWUsIldpZHRoIjowLjAsIkhlaWdodCI6MC4wLCJCb3JkZXJTdHlsZSI6eyIkaWQiOiI2NDUyIiwiTGluZUNvbG9yIjpudWxsLCJMaW5lV2VpZ2h0IjowLjAsIkxpbmVUeXBlIjowLCJQYXJlbnRTdHlsZSI6bnVsbH0sIlBhcmVudFN0eWxlIjpudWxsfSwiRGF0ZUZvcm1hdCI6eyIkaWQiOiI2NDUz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Y0NTQiLCJGb3JtYXQiOjAsIklzVmlzaWJsZSI6ZmFsc2UsIkxhc3RLbm93blZpc2liaWxpdHlTdGF0ZSI6ZmFsc2V9LCJJc1Zpc2libGUiOnRydWUsIlZhcmlhbmNlU3R5bGUiOnsiJGlkIjoiNjQ1NSIsIlRleHRTdHlsZSI6eyIkaWQiOiI2NDU2IiwiRm9udFNldHRpbmdzIjp7IiRpZCI6IjY0NTciLCJGb250U2l6ZSI6MTEsIkZvbnROYW1lIjoiQ2FsaWJyaSIsIklzQm9sZCI6ZmFsc2UsIklzSXRhbGljIjpmYWxzZSwiSXNVbmRlcmxpbmVkIjpmYWxzZSwiUGFyZW50U3R5bGUiOm51bGx9LCJBdXRvU2l6ZSI6MCwiRm9yZWdyb3VuZCI6eyIkaWQiOiI2NDU4IiwiQ29sb3IiOnsiJGlkIjoiNjQ1OS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2NDYwIiwiVG9wIjowLjAsIkxlZnQiOjAuMCwiUmlnaHQiOjAuMCwiQm90dG9tIjowLjB9LCJQYWRkaW5nIjp7IiRpZCI6IjY0NjEiLCJUb3AiOjAuMCwiTGVmdCI6MC4wLCJSaWdodCI6MC4wLCJCb3R0b20iOjAuMH0sIkJhY2tncm91bmQiOnsiJGlkIjoiNjQ2MiIsIkNvbG9yIjp7IiRpZCI6IjY0NjMiLCJBIjowLCJSIjowLCJHIjowLCJCIjowfX0sIklzVmlzaWJsZSI6dHJ1ZSwiV2lkdGgiOjAuMCwiSGVpZ2h0IjowLjAsIkJvcmRlclN0eWxlIjp7IiRpZCI6IjY0NjQiLCJMaW5lQ29sb3IiOm51bGwsIkxpbmVXZWlnaHQiOjAuMCwiTGluZVR5cGUiOjAsIlBhcmVudFN0eWxlIjpudWxsfSwiUGFyZW50U3R5bGUiOm51bGx9LCJQYXJlbnRTdHlsZSI6bnVsbH0sIlBhcmVudFN0eWxlIjpudWxsLCJfZXhwbGljaXRseVNldCI6eyIkaWQiOiI2NDY1IiwiU2hhcGVTdHlsZSI6ZmFsc2UsIlRpdGxlU3R5bGUiOmZhbHNlLCJEYXRlU3R5bGUiOmZhbHNlLCJWYXJpYW5jZVN0eWxlIjpmYWxzZSwiSG9yaXpvbnRhbENvbm5lY3RvclN0eWxlIjpmYWxzZSwiVmVydGljYWxDb25uZWN0b3JTdHlsZSI6ZmFsc2UsIlBlcmNlbnRhZ2VDb21wbGV0ZVNoYXBlT3BhY2l0eSI6ZmFsc2UsIlNoYXBlIjpmYWxzZSwiU2hhcGVUaGlja25lc3MiOmZhbHNlLCJEdXJhdGlvbkZvcm1hdCI6ZmFsc2UsIkluY2x1ZGVOb25Xb3JraW5nRGF5c0luRHVyYXRpb24iOmZhbHNlLCJNYXJnaW4iOmZhbHNlLCJTdGFydERhdGVQb3NpdGlvbiI6ZmFsc2UsIkVuZERhdGVQb3NpdGlvbiI6ZmFsc2UsIlRpdGxlUG9zaXRpb24iOmZhbHNlLCJEdXJhdGlvblBvc2l0aW9uIjpmYWxzZSwiUGVyY2VudGFnZUNvbXBsZXRlZFBvc2l0aW9uIjpmYWxzZSwiVmFyaWFuY2VQb3NpdGlvbiI6ZmFsc2UsIlNwYWNpbmciOmZhbHNlLCJJc0JlbG93VGltZWJhbmQiOmZhbHNlLCJEYXRlRm9ybWF0IjpmYWxzZSwiV2Vla051bWJlcmluZyI6ZmFsc2UsIklzVmlzaWJsZSI6ZmFsc2V9fSwiRGVmYXVsdFN3aW1sYW5lTW90U3R5bGUiOnsiJGlkIjoiNjQ2NiIsIlNoYXBlIjoxLCJDb25uZWN0b3JNYXJnaW4iOnsiJGlkIjoiNjQ2NyIsIlRvcCI6MC4wLCJMZWZ0IjoyLjAsIlJpZ2h0IjoyLjAsIkJvdHRvbSI6MC4wfSwiQ29ubmVjdG9yU3R5bGUiOnsiJGlkIjoiNjQ2OCIsIkxpbmVDb2xvciI6eyIkaWQiOiI2NDY5IiwiJHR5cGUiOiJOTFJFLkNvbW1vbi5Eb20uU29saWRDb2xvckJydXNoLCBOTFJFLkNvbW1vbiIsIkNvbG9yIjp7IiRpZCI6IjY0NzAiLCJBIjoxMjcsIlIiOjEyOCwiRyI6NTMsIkIiOjE0fX0sIkxpbmVXZWlnaHQiOjEuMCwiTGluZVR5cGUiOjAsIlBhcmVudFN0eWxlIjpudWxsfSwiSXNCZWxvd1RpbWViYW5kIjpmYWxzZSwiUG9zaXRpb25PblRhc2siOjEsIkhpZGVEYXRlIjpmYWxzZSwiU2hhcGVTaXplIjowLCJTcGFjaW5nIjowLjAsIlBhZGRpbmciOnsiJGlkIjoiNjQ3MSIsIlRvcCI6NS4wLCJMZWZ0IjozLjAsIlJpZ2h0IjowLjAsIkJvdHRvbSI6Mi4wfSwiU2hhcGVTdHlsZSI6eyIkaWQiOiI2NDcyIiwiTWFyZ2luIjp7IiRpZCI6IjY0NzMiLCJUb3AiOjAuMCwiTGVmdCI6MC4wLCJSaWdodCI6MC4wLCJCb3R0b20iOjAuMH0sIlBhZGRpbmciOnsiJGlkIjoiNjQ3NCIsIlRvcCI6MC4wLCJMZWZ0IjowLjAsIlJpZ2h0IjowLjAsIkJvdHRvbSI6MC4wfSwiQmFja2dyb3VuZCI6eyIkaWQiOiI2NDc1IiwiQ29sb3IiOnsiJGlkIjoiNjQ3NiIsIkEiOjI1NSwiUiI6MTI4LCJHIjo1MywiQiI6MTR9fSwiSXNWaXNpYmxlIjp0cnVlLCJXaWR0aCI6MTIuMCwiSGVpZ2h0IjoxNC4wLCJCb3JkZXJTdHlsZSI6eyIkaWQiOiI2NDc3IiwiTGluZUNvbG9yIjp7IiRpZCI6IjY0NzgiLCIkdHlwZSI6Ik5MUkUuQ29tbW9uLkRvbS5Tb2xpZENvbG9yQnJ1c2gsIE5MUkUuQ29tbW9uIiwiQ29sb3IiOnsiJGlkIjoiNjQ3OSIsIkEiOjI1NSwiUiI6MjU1LCJHIjoyNTUsIkIiOjI1NX19LCJMaW5lV2VpZ2h0IjowLjAsIkxpbmVUeXBlIjowLCJQYXJlbnRTdHlsZSI6bnVsbH0sIlBhcmVudFN0eWxlIjpudWxsfSwiVGl0bGVTdHlsZSI6eyIkaWQiOiI2NDgwIiwiRm9udFNldHRpbmdzIjp7IiRpZCI6IjY0ODEiLCJGb250U2l6ZSI6MTEsIkZvbnROYW1lIjoiQ2FsaWJyaSIsIklzQm9sZCI6ZmFsc2UsIklzSXRhbGljIjpmYWxzZSwiSXNVbmRlcmxpbmVkIjpmYWxzZSwiUGFyZW50U3R5bGUiOm51bGx9LCJBdXRvU2l6ZSI6MCwiRm9yZWdyb3VuZCI6eyIkaWQiOiI2NDgyIiwiQ29sb3IiOnsiJGlkIjoiNjQ4MyIsIkEiOjI1NSwiUiI6MCwiRyI6MCwiQiI6MH19LCJNYXhXaWR0aCI6MjAwLjAsIk1heEhlaWdodCI6IkluZmluaXR5IiwiU21hcnRGb3JlZ3JvdW5kSXNBY3RpdmUiOmZhbHNlLCJIb3Jpem9udGFsQWxpZ25tZW50IjoxLCJWZXJ0aWNhbEFsaWdubWVudCI6MSwiU21hcnRGb3JlZ3JvdW5kIjpudWxsLCJCYWNrZ3JvdW5kRmlsbFR5cGUiOjAsIk1hcmdpbiI6eyIkaWQiOiI2NDg0IiwiVG9wIjowLjAsIkxlZnQiOjAuMCwiUmlnaHQiOjAuMCwiQm90dG9tIjowLjB9LCJQYWRkaW5nIjp7IiRpZCI6IjY0ODUiLCJUb3AiOjAuMCwiTGVmdCI6MC4wLCJSaWdodCI6MC4wLCJCb3R0b20iOjAuMH0sIkJhY2tncm91bmQiOnsiJGlkIjoiNjQ4NiIsIkNvbG9yIjp7IiRpZCI6IjY0ODciLCJBIjoyNTUsIlIiOjAsIkciOjAsIkIiOjB9fSwiSXNWaXNpYmxlIjp0cnVlLCJXaWR0aCI6MC4wLCJIZWlnaHQiOjAuMCwiQm9yZGVyU3R5bGUiOnsiJGlkIjoiNjQ4OCIsIkxpbmVDb2xvciI6bnVsbCwiTGluZVdlaWdodCI6MC4wLCJMaW5lVHlwZSI6MCwiUGFyZW50U3R5bGUiOm51bGx9LCJQYXJlbnRTdHlsZSI6bnVsbH0sIkRhdGVTdHlsZSI6eyIkaWQiOiI2NDg5IiwiRm9udFNldHRpbmdzIjp7IiRpZCI6IjY0OTAiLCJGb250U2l6ZSI6MTAsIkZvbnROYW1lIjoiQ2FsaWJyaSIsIklzQm9sZCI6ZmFsc2UsIklzSXRhbGljIjpmYWxzZSwiSXNVbmRlcmxpbmVkIjpmYWxzZSwiUGFyZW50U3R5bGUiOm51bGx9LCJBdXRvU2l6ZSI6MCwiRm9yZWdyb3VuZCI6eyIkaWQiOiI2NDkxIiwiQ29sb3IiOnsiJGlkIjoiNjQ5MiIsIkEiOjI1NSwiUiI6MTQsIkciOjQwLCJCIjo2NX19LCJNYXhXaWR0aCI6MjAwLjAsIk1heEhlaWdodCI6IkluZmluaXR5IiwiU21hcnRGb3JlZ3JvdW5kSXNBY3RpdmUiOmZhbHNlLCJIb3Jpem9udGFsQWxpZ25tZW50IjoxLCJWZXJ0aWNhbEFsaWdubWVudCI6MSwiU21hcnRGb3JlZ3JvdW5kIjpudWxsLCJCYWNrZ3JvdW5kRmlsbFR5cGUiOjAsIk1hcmdpbiI6eyIkaWQiOiI2NDkzIiwiVG9wIjowLjAsIkxlZnQiOjAuMCwiUmlnaHQiOjAuMCwiQm90dG9tIjowLjB9LCJQYWRkaW5nIjp7IiRpZCI6IjY0OTQiLCJUb3AiOjAuMCwiTGVmdCI6MC4wLCJSaWdodCI6MC4wLCJCb3R0b20iOjAuMH0sIkJhY2tncm91bmQiOnsiJGlkIjoiNjQ5NSIsIkNvbG9yIjp7IiRpZCI6IjY0OTYiLCJBIjoyNTUsIlIiOjE0LCJHIjo0MCwiQiI6NjV9fSwiSXNWaXNpYmxlIjp0cnVlLCJXaWR0aCI6MC4wLCJIZWlnaHQiOjAuMCwiQm9yZGVyU3R5bGUiOnsiJGlkIjoiNjQ5NyIsIkxpbmVDb2xvciI6bnVsbCwiTGluZVdlaWdodCI6MC4wLCJMaW5lVHlwZSI6MCwiUGFyZW50U3R5bGUiOm51bGx9LCJQYXJlbnRTdHlsZSI6bnVsbH0sIkRhdGVGb3JtYXQiOnsiJGlkIjoiNjQ5OC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2NDk5IiwiRm9ybWF0IjowLCJJc1Zpc2libGUiOmZhbHNlLCJMYXN0S25vd25WaXNpYmlsaXR5U3RhdGUiOmZhbHNlfSwiSXNWaXNpYmxlIjpmYWxzZSwiVmFyaWFuY2VTdHlsZSI6eyIkaWQiOiI2NTAwIiwiVGV4dFN0eWxlIjp7IiRpZCI6IjY1MDEiLCJGb250U2V0dGluZ3MiOnsiJGlkIjoiNjUwMiIsIkZvbnRTaXplIjoxMSwiRm9udE5hbWUiOiJDYWxpYnJpIiwiSXNCb2xkIjpmYWxzZSwiSXNJdGFsaWMiOmZhbHNlLCJJc1VuZGVybGluZWQiOmZhbHNlLCJQYXJlbnRTdHlsZSI6bnVsbH0sIkF1dG9TaXplIjowLCJGb3JlZ3JvdW5kIjp7IiRpZCI6IjY1MDMiLCJDb2xvciI6eyIkaWQiOiI2NTA0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Y1MDUiLCJUb3AiOjAuMCwiTGVmdCI6MC4wLCJSaWdodCI6MC4wLCJCb3R0b20iOjAuMH0sIlBhZGRpbmciOnsiJGlkIjoiNjUwNiIsIlRvcCI6MC4wLCJMZWZ0IjowLjAsIlJpZ2h0IjowLjAsIkJvdHRvbSI6MC4wfSwiQmFja2dyb3VuZCI6eyIkaWQiOiI2NTA3IiwiQ29sb3IiOnsiJGlkIjoiNjUwOCIsIkEiOjAsIlIiOjAsIkciOjAsIkIiOjB9fSwiSXNWaXNpYmxlIjpmYWxzZSwiV2lkdGgiOjAuMCwiSGVpZ2h0IjowLjAsIkJvcmRlclN0eWxlIjp7IiRpZCI6IjY1MDkiLCJMaW5lQ29sb3IiOm51bGwsIkxpbmVXZWlnaHQiOjAuMCwiTGluZVR5cGUiOjAsIlBhcmVudFN0eWxlIjpudWxsfSwiUGFyZW50U3R5bGUiOm51bGx9LCJQYXJlbnRTdHlsZSI6bnVsbH0sIlBhcmVudFN0eWxlIjpudWxsfSwiRGVmYXVsdFN3aW1sYW5lTWlsZXN0b25lU3R5bGUiOnsiJGlkIjoiNjUxMCIsIlRpdGxlUG9zaXRpb24iOiJMZWZ0IiwiRGF0ZVBvc2l0aW9uIjoiUmlnaHQiLCJWYXJpYW5jZVBvc2l0aW9uIjoiUmlnaHQiLCJTaGFwZVR5cGUiOjEsIlNoYXBlU2l6ZSI6MCwiU3BhY2luZyI6NSwiU2hhcGVTdHlsZSI6eyIkaWQiOiI2NTExIiwiTWFyZ2luIjp7IiRpZCI6IjY1MTIiLCJUb3AiOjAuMCwiTGVmdCI6MC4wLCJSaWdodCI6MC4wLCJCb3R0b20iOjAuMH0sIlBhZGRpbmciOnsiJGlkIjoiNjUxMyIsIlRvcCI6MC4wLCJMZWZ0IjowLjAsIlJpZ2h0IjowLjAsIkJvdHRvbSI6MC4wfSwiQmFja2dyb3VuZCI6eyIkaWQiOiI2NTE0IiwiQ29sb3IiOnsiJGlkIjoiNjUxNSIsIkEiOjI1NSwiUiI6MjMzLCJHIjoxMTMsIkIiOjUwfX0sIklzVmlzaWJsZSI6dHJ1ZSwiV2lkdGgiOjEyLjAsIkhlaWdodCI6MTQuMCwiQm9yZGVyU3R5bGUiOnsiJGlkIjoiNjUxNiIsIkxpbmVDb2xvciI6eyIkaWQiOiI2NTE3IiwiJHR5cGUiOiJOTFJFLkNvbW1vbi5Eb20uU29saWRDb2xvckJydXNoLCBOTFJFLkNvbW1vbiIsIkNvbG9yIjp7IiRpZCI6IjY1MTgiLCJBIjoyNTUsIlIiOjIzNCwiRyI6MjIsIkIiOjMwfX0sIkxpbmVXZWlnaHQiOjAuMCwiTGluZVR5cGUiOjAsIlBhcmVudFN0eWxlIjpudWxsfSwiUGFyZW50U3R5bGUiOm51bGx9LCJUaXRsZVN0eWxlIjp7IiRpZCI6IjY1MTkiLCJGb250U2V0dGluZ3MiOnsiJGlkIjoiNjUyMCIsIkZvbnRTaXplIjoxMSwiRm9udE5hbWUiOiJDYWxpYnJpIiwiSXNCb2xkIjpmYWxzZSwiSXNJdGFsaWMiOmZhbHNlLCJJc1VuZGVybGluZWQiOmZhbHNlLCJQYXJlbnRTdHlsZSI6bnVsbH0sIkF1dG9TaXplIjowLCJGb3JlZ3JvdW5kIjp7IiRpZCI6IjY1MjEiLCJDb2xvciI6eyIkaWQiOiI2NTIyIiwiQSI6MjU1LCJSIjowLCJHIjowLCJCIjowfX0sIk1heFdpZHRoIjoyMDAuMCwiTWF4SGVpZ2h0IjoiSW5maW5pdHkiLCJTbWFydEZvcmVncm91bmRJc0FjdGl2ZSI6ZmFsc2UsIkhvcml6b250YWxBbGlnbm1lbnQiOjIsIlZlcnRpY2FsQWxpZ25tZW50IjoxLCJTbWFydEZvcmVncm91bmQiOm51bGwsIkJhY2tncm91bmRGaWxsVHlwZSI6MCwiTWFyZ2luIjp7IiRpZCI6IjY1MjMiLCJUb3AiOjAuMCwiTGVmdCI6MC4wLCJSaWdodCI6MC4wLCJCb3R0b20iOjAuMH0sIlBhZGRpbmciOnsiJGlkIjoiNjUyNCIsIlRvcCI6MC4wLCJMZWZ0IjowLjAsIlJpZ2h0IjowLjAsIkJvdHRvbSI6MC4wfSwiQmFja2dyb3VuZCI6eyIkaWQiOiI2NTI1IiwiQ29sb3IiOnsiJGlkIjoiNjUyNiIsIkEiOjI1NSwiUiI6MCwiRyI6MCwiQiI6MH19LCJJc1Zpc2libGUiOnRydWUsIldpZHRoIjowLjAsIkhlaWdodCI6MC4wLCJCb3JkZXJTdHlsZSI6eyIkaWQiOiI2NTI3IiwiTGluZUNvbG9yIjpudWxsLCJMaW5lV2VpZ2h0IjowLjAsIkxpbmVUeXBlIjowLCJQYXJlbnRTdHlsZSI6bnVsbH0sIlBhcmVudFN0eWxlIjpudWxsfSwiRGF0ZVN0eWxlIjp7IiRpZCI6IjY1MjgiLCJGb250U2V0dGluZ3MiOnsiJGlkIjoiNjUyOSIsIkZvbnRTaXplIjoxMCwiRm9udE5hbWUiOiJDYWxpYnJpIiwiSXNCb2xkIjpmYWxzZSwiSXNJdGFsaWMiOmZhbHNlLCJJc1VuZGVybGluZWQiOmZhbHNlLCJQYXJlbnRTdHlsZSI6bnVsbH0sIkF1dG9TaXplIjowLCJGb3JlZ3JvdW5kIjp7IiRpZCI6IjY1MzAiLCJDb2xvciI6eyIkaWQiOiI2NTMxIiwiQSI6MjU1LCJSIjoxNCwiRyI6NDAsIkIiOjY1fX0sIk1heFdpZHRoIjoyMDAuMCwiTWF4SGVpZ2h0IjoiSW5maW5pdHkiLCJTbWFydEZvcmVncm91bmRJc0FjdGl2ZSI6ZmFsc2UsIkhvcml6b250YWxBbGlnbm1lbnQiOjAsIlZlcnRpY2FsQWxpZ25tZW50IjoxLCJTbWFydEZvcmVncm91bmQiOm51bGwsIkJhY2tncm91bmRGaWxsVHlwZSI6MCwiTWFyZ2luIjp7IiRpZCI6IjY1MzIiLCJUb3AiOjAuMCwiTGVmdCI6MC4wLCJSaWdodCI6MC4wLCJCb3R0b20iOjAuMH0sIlBhZGRpbmciOnsiJGlkIjoiNjUzMyIsIlRvcCI6MC4wLCJMZWZ0IjowLjAsIlJpZ2h0IjowLjAsIkJvdHRvbSI6MC4wfSwiQmFja2dyb3VuZCI6eyIkaWQiOiI2NTM0IiwiQ29sb3IiOnsiJGlkIjoiNjUzNSIsIkEiOjI1NSwiUiI6MTQsIkciOjQwLCJCIjo2NX19LCJJc1Zpc2libGUiOnRydWUsIldpZHRoIjowLjAsIkhlaWdodCI6MC4wLCJCb3JkZXJTdHlsZSI6eyIkaWQiOiI2NTM2IiwiTGluZUNvbG9yIjpudWxsLCJMaW5lV2VpZ2h0IjowLjAsIkxpbmVUeXBlIjowLCJQYXJlbnRTdHlsZSI6bnVsbH0sIlBhcmVudFN0eWxlIjpudWxsfSwiRGF0ZUZvcm1hdCI6eyIkaWQiOiI2NTM3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Y1MzgiLCJGb3JtYXQiOjAsIklzVmlzaWJsZSI6ZmFsc2UsIkxhc3RLbm93blZpc2liaWxpdHlTdGF0ZSI6ZmFsc2V9LCJJc1Zpc2libGUiOnRydWUsIlZhcmlhbmNlU3R5bGUiOnsiJGlkIjoiNjUzOSIsIlRleHRTdHlsZSI6eyIkaWQiOiI2NTQwIiwiRm9udFNldHRpbmdzIjp7IiRpZCI6IjY1NDEiLCJGb250U2l6ZSI6MTEsIkZvbnROYW1lIjoiQ2FsaWJyaSIsIklzQm9sZCI6ZmFsc2UsIklzSXRhbGljIjpmYWxzZSwiSXNVbmRlcmxpbmVkIjpmYWxzZSwiUGFyZW50U3R5bGUiOm51bGx9LCJBdXRvU2l6ZSI6MCwiRm9yZWdyb3VuZCI6eyIkaWQiOiI2NTQyIiwiQ29sb3IiOnsiJGlkIjoiNjU0My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2NTQ0IiwiVG9wIjowLjAsIkxlZnQiOjAuMCwiUmlnaHQiOjAuMCwiQm90dG9tIjowLjB9LCJQYWRkaW5nIjp7IiRpZCI6IjY1NDUiLCJUb3AiOjAuMCwiTGVmdCI6MC4wLCJSaWdodCI6MC4wLCJCb3R0b20iOjAuMH0sIkJhY2tncm91bmQiOnsiJGlkIjoiNjU0NiIsIkNvbG9yIjp7IiRpZCI6IjY1NDciLCJBIjowLCJSIjowLCJHIjowLCJCIjowfX0sIklzVmlzaWJsZSI6dHJ1ZSwiV2lkdGgiOjAuMCwiSGVpZ2h0IjowLjAsIkJvcmRlclN0eWxlIjp7IiRpZCI6IjY1NDgiLCJMaW5lQ29sb3IiOm51bGwsIkxpbmVXZWlnaHQiOjAuMCwiTGluZVR5cGUiOjAsIlBhcmVudFN0eWxlIjpudWxsfSwiUGFyZW50U3R5bGUiOm51bGx9LCJQYXJlbnRTdHlsZSI6bnVsbH0sIlBhcmVudFN0eWxlIjpudWxsfSwiRGVmYXVsdFN3aW1sYW5lQWN0aXZpdHlTdHlsZSI6eyIkaWQiOiI2NTQ5IiwiSGVhZGVyU3R5bGUiOnsiJGlkIjoiNjU1MCIsIlRleHRTdHlsZSI6eyIkaWQiOiI2NTUxIiwiRm9udFNldHRpbmdzIjp7IiRpZCI6IjY1NTIiLCJGb250U2l6ZSI6MTEsIkZvbnROYW1lIjoiQ2FsaWJyaSIsIklzQm9sZCI6ZmFsc2UsIklzSXRhbGljIjpmYWxzZSwiSXNVbmRlcmxpbmVkIjpmYWxzZSwiUGFyZW50U3R5bGUiOm51bGx9LCJBdXRvU2l6ZSI6MiwiRm9yZWdyb3VuZCI6eyIkaWQiOiI2NTUzIiwiQ29sb3IiOnsiJGlkIjoiNjU1NCIsIkEiOjI1NSwiUiI6MCwiRyI6MCwiQiI6MH19LCJNYXhXaWR0aCI6IkluZmluaXR5IiwiTWF4SGVpZ2h0IjoiSW5maW5pdHkiLCJTbWFydEZvcmVncm91bmRJc0FjdGl2ZSI6ZmFsc2UsIkhvcml6b250YWxBbGlnbm1lbnQiOjAsIlZlcnRpY2FsQWxpZ25tZW50IjowLCJTbWFydEZvcmVncm91bmQiOm51bGwsIkJhY2tncm91bmRGaWxsVHlwZSI6MCwiTWFyZ2luIjp7IiRpZCI6IjY1NTUiLCJUb3AiOjAuMCwiTGVmdCI6MC4wLCJSaWdodCI6MC4wLCJCb3R0b20iOjAuMH0sIlBhZGRpbmciOnsiJGlkIjoiNjU1NiIsIlRvcCI6MC4wLCJMZWZ0IjowLjAsIlJpZ2h0IjowLjAsIkJvdHRvbSI6MC4wfSwiQmFja2dyb3VuZCI6eyIkaWQiOiI2NTU3IiwiQ29sb3IiOnsiJGlkIjoiNjU1OCIsIkEiOjI1NSwiUiI6MCwiRyI6MCwiQiI6MH19LCJJc1Zpc2libGUiOnRydWUsIldpZHRoIjowLjAsIkhlaWdodCI6MC4wLCJCb3JkZXJTdHlsZSI6bnVsbCwiUGFyZW50U3R5bGUiOm51bGx9LCJSZWN0YW5nbGVTdHlsZSI6eyIkaWQiOiI2NTU5IiwiTWFyZ2luIjp7IiRpZCI6IjY1NjAiLCJUb3AiOjAuMCwiTGVmdCI6MC4wLCJSaWdodCI6MC4wLCJCb3R0b20iOjAuMH0sIlBhZGRpbmciOnsiJGlkIjoiNjU2MSIsIlRvcCI6MC4wLCJMZWZ0IjowLjAsIlJpZ2h0IjowLjAsIkJvdHRvbSI6MC4wfSwiQmFja2dyb3VuZCI6eyIkaWQiOiI2NTYyIiwiQ29sb3IiOnsiJGlkIjoiNjU2MyIsIkEiOjYzLCJSIjoyMzMsIkciOjExMywiQiI6NTB9fSwiSXNWaXNpYmxlIjp0cnVlLCJXaWR0aCI6MC4wLCJIZWlnaHQiOjAuMCwiQm9yZGVyU3R5bGUiOnsiJGlkIjoiNjU2NCIsIkxpbmVDb2xvciI6eyIkaWQiOiI2NTY1IiwiJHR5cGUiOiJOTFJFLkNvbW1vbi5Eb20uU29saWRDb2xvckJydXNoLCBOTFJFLkNvbW1vbiIsIkNvbG9yIjp7IiRpZCI6IjY1NjYiLCJBIjoyNTUsIlIiOjI1NSwiRyI6MjU1LCJCIjoyNTV9fSwiTGluZVdlaWdodCI6MC4wLCJMaW5lVHlwZSI6MCwiUGFyZW50U3R5bGUiOm51bGx9LCJQYXJlbnRTdHlsZSI6bnVsbH0sIk1hcmdpbiI6eyIkaWQiOiI2NTY3IiwiVG9wIjowLjAsIkxlZnQiOjAuMCwiUmlnaHQiOjAuMCwiQm90dG9tIjowLjB9LCJQYWRkaW5nIjp7IiRpZCI6IjY1NjgiLCJUb3AiOjAuMCwiTGVmdCI6MC4wLCJSaWdodCI6MC4wLCJCb3R0b20iOjAuMH0sIkJhY2tncm91bmQiOm51bGwsIklzVmlzaWJsZSI6dHJ1ZSwiV2lkdGgiOjAuMCwiSGVpZ2h0IjowLjAsIkJvcmRlclN0eWxlIjpudWxsLCJQYXJlbnRTdHlsZSI6bnVsbH0sIkJhY2tncm91bmRTdHlsZSI6eyIkaWQiOiI2NTY5IiwiTWFyZ2luIjp7IiRpZCI6IjY1NzAiLCJUb3AiOjAuMCwiTGVmdCI6MC4wLCJSaWdodCI6MC4wLCJCb3R0b20iOjAuMH0sIlBhZGRpbmciOnsiJGlkIjoiNjU3MSIsIlRvcCI6MC4wLCJMZWZ0IjowLjAsIlJpZ2h0IjowLjAsIkJvdHRvbSI6MC4wfSwiQmFja2dyb3VuZCI6eyIkaWQiOiI2NTcyIiwiQ29sb3IiOnsiJGlkIjoiNjU3MyIsIkEiOjUxLCJSIjoyMDAsIkciOjIwMCwiQiI6MjAwfX0sIklzVmlzaWJsZSI6dHJ1ZSwiV2lkdGgiOjAuMCwiSGVpZ2h0IjowLjAsIkJvcmRlclN0eWxlIjp7IiRpZCI6IjY1NzQiLCJMaW5lQ29sb3IiOnsiJGlkIjoiNjU3NSIsIiR0eXBlIjoiTkxSRS5Db21tb24uRG9tLlNvbGlkQ29sb3JCcnVzaCwgTkxSRS5Db21tb24iLCJDb2xvciI6eyIkaWQiOiI2NTc2IiwiQSI6MjU1LCJSIjoyMzQsIkciOjIyLCJCIjozMH19LCJMaW5lV2VpZ2h0IjowLjAsIkxpbmVUeXBlIjowLCJQYXJlbnRTdHlsZSI6bnVsbH0sIlBhcmVudFN0eWxlIjpudWxsfSwiTWFyZ2luIjp7IiRpZCI6IjY1NzciLCJUb3AiOjAuMCwiTGVmdCI6MC4wLCJSaWdodCI6MC4wLCJCb3R0b20iOjAuMH0sIlBhZGRpbmciOnsiJGlkIjoiNjU3OCIsIlRvcCI6MC4wLCJMZWZ0IjowLjAsIlJpZ2h0IjowLjAsIkJvdHRvbSI6MC4wfSwiSXNWaXNpYmxlIjp0cnVlLCJXaWR0aCI6MC4wLCJIZWlnaHQiOjAuMCwiQm9yZGVyU3R5bGUiOnsiJGlkIjoiNjU3OSIsIkxpbmVDb2xvciI6bnVsbCwiTGluZVdlaWdodCI6MC4wLCJMaW5lVHlwZSI6MCwiUGFyZW50U3R5bGUiOm51bGx9LCJQYXJlbnRTdHlsZSI6bnVsbH0sIk1hcmdpbiI6eyIkaWQiOiI2NTgwIiwiVG9wIjowLjAsIkxlZnQiOjAuMCwiUmlnaHQiOjAuMCwiQm90dG9tIjowLjB9LCJQYWRkaW5nIjp7IiRpZCI6IjY1ODEiLCJUb3AiOjAuMCwiTGVmdCI6MC4wLCJSaWdodCI6MC4wLCJCb3R0b20iOjAuMH0sIklzVmlzaWJsZSI6ZmFsc2UsIldpZHRoIjowLjAsIkhlaWdodCI6MC4wLCJCb3JkZXJTdHlsZSI6eyIkaWQiOiI2NTgyIiwiTGluZUNvbG9yIjpudWxsLCJMaW5lV2VpZ2h0IjowLjAsIkxpbmVUeXBlIjowLCJQYXJlbnRTdHlsZSI6bnVsbH0sIlBhcmVudFN0eWxlIjpudWxsfX1dLCJIYXNCYXNlbGluZXMiOmZhbHNlLCJDdWx0dXJlSW5mb05hbWUiOiJlbi1VUyIsIlN0eWxlTmFtZSI6bnVsbCwiVmVyc2lvbiI6eyIkaWQiOiI2NTgzIiwiVmVyc2lvbiI6IjUuNi4wIiwiT3JpZ2luYWxBc3NlbWJseVZlcnNpb24iOm51bGwsIkVkaXRpb24iOm51bGwsIkxhc3RTYXZlZEVkaXRpb24iOjMsIklzUGx1c0VkaXRpb24iOmZhbHNlLCJJc1Byb0VkaXRpb24iOmZhbHNlfSwiRWZmZWN0IjowLCJTdHlsZSI6eyIkaWQiOiI2NTg0IiwiRGVmYXVsdERlcGVuZGVuY3lTdHlsZSI6eyIkaWQiOiI2NTg1IiwiTGluZVN0eWxlIjp7IiRpZCI6IjY1ODYiLCJMaW5lQ29sb3IiOnsiJGlkIjoiNjU4NyIsIiR0eXBlIjoiTkxSRS5Db21tb24uRG9tLlNvbGlkQ29sb3JCcnVzaCwgTkxSRS5Db21tb24iLCJDb2xvciI6eyIkaWQiOiI2NTg4IiwiQSI6MjU1LCJSIjowLCJHIjowLCJCIjowfX0sIkxpbmVXZWlnaHQiOjEuMCwiTGluZVR5cGUiOjAsIlBhcmVudFN0eWxlIjpudWxsfSwiRW5kQXJyb3doZWFkTGluZVN0eWxlIjp7IiRpZCI6IjY1ODkiLCJLaW5kIjoxLCJXaWR0aCI6MSwiTGVuZ3RoIjowLCJQYXJlbnRTdHlsZSI6bnVsbH0sIkJyaW5nVG9Gcm9udCI6ZmFsc2UsIkVsYm93UmFkaXVzIjozLjAsIk1hcmdpbiI6eyIkaWQiOiI2NTkwIiwiVG9wIjowLjAsIkxlZnQiOjAuMCwiUmlnaHQiOjAuMCwiQm90dG9tIjowLjB9LCJQYWRkaW5nIjp7IiRpZCI6IjY1OTEiLCJUb3AiOjAuMCwiTGVmdCI6MC4wLCJSaWdodCI6MC4wLCJCb3R0b20iOjAuMH0sIkJhY2tncm91bmQiOm51bGwsIklzVmlzaWJsZSI6dHJ1ZSwiV2lkdGgiOjAuMCwiSGVpZ2h0IjowLjAsIkJvcmRlclN0eWxlIjpudWxsLCJQYXJlbnRTdHlsZSI6bnVsbH0sIkNyaXRpY2FsUGF0aFN0eWxlIjp7IiRpZCI6IjY1OTIiLCJDcml0aWNhbFBhdGhTdHlsZU9wdGlvbnMiOjMwLCJMaW5lU3R5bGUiOnsiJGlkIjoiNjU5MyIsIkxpbmVDb2xvciI6eyIkaWQiOiI2NTk0IiwiJHR5cGUiOiJOTFJFLkNvbW1vbi5Eb20uU29saWRDb2xvckJydXNoLCBOTFJFLkNvbW1vbiIsIkNvbG9yIjp7IiRpZCI6IjY1OTUiLCJBIjoyNTUsIlIiOjIyMiwiRyI6NTAsIkIiOjUwfX0sIkxpbmVXZWlnaHQiOjEuMCwiTGluZVR5cGUiOjAsIlBhcmVudFN0eWxlIjpudWxsfSwiVGl0bGVGb3JlZ3JvdW5kIjp7IiRpZCI6IjY1OTYiLCJDb2xvciI6eyIkaWQiOiI2NTk3IiwiQSI6MjU1LCJSIjoxNzYsIkciOjE5LCJCIjoyNX19LCJTaGFwZXNCYWNrZ3JvdW5kIjp7IiRpZCI6IjY1OTgiLCJDb2xvciI6eyIkaWQiOiI2NTk5IiwiQSI6MjU1LCJSIjoyNTMsIkciOjIwMywiQiI6MjA4fX0sIlNoYXBlc0JvcmRlclN0eWxlIjp7IiRpZCI6IjY2MDAiLCJMaW5lQ29sb3IiOnsiJGlkIjoiNjYwMSIsIiR0eXBlIjoiTkxSRS5Db21tb24uRG9tLlNvbGlkQ29sb3JCcnVzaCwgTkxSRS5Db21tb24iLCJDb2xvciI6eyIkaWQiOiI2NjAyIiwiQSI6MjU1LCJSIjoyMzQsIkciOjIyLCJCIjozMH19LCJMaW5lV2VpZ2h0IjoyLjAsIkxpbmVUeXBlIjowLCJQYXJlbnRTdHlsZSI6bnVsbH0sIk1hcmdpbiI6eyIkaWQiOiI2NjAzIiwiVG9wIjowLjAsIkxlZnQiOjAuMCwiUmlnaHQiOjAuMCwiQm90dG9tIjowLjB9LCJQYWRkaW5nIjp7IiRpZCI6IjY2MDQiLCJUb3AiOjAuMCwiTGVmdCI6MC4wLCJSaWdodCI6MC4wLCJCb3R0b20iOjAuMH0sIkJhY2tncm91bmQiOm51bGwsIklzVmlzaWJsZSI6ZmFsc2UsIldpZHRoIjowLjAsIkhlaWdodCI6MC4wLCJCb3JkZXJTdHlsZSI6eyIkaWQiOiI2NjA1IiwiTGluZUNvbG9yIjpudWxsLCJMaW5lV2VpZ2h0IjowLjAsIkxpbmVUeXBlIjowLCJQYXJlbnRTdHlsZSI6bnVsbH0sIlBhcmVudFN0eWxlIjpudWxsfSwiUGFuZWxzU3BhY2luZ0RlZmluaXRpb24iOnsiJGlkIjoiNjYwNiIsIlNwYWNpbmdBYm92ZVRpbWViYW5kIjozLCJTcGFjaW5nQmVsb3dUaW1lYmFuZCI6MywiU3BhY2luZ0Fib3ZlQmV0d2VlblN3aW1sYW5lc0FuZFRhc2tzIjo1LCJTcGFjaW5nQmVsb3dCZXR3ZWVuU3dpbWxhbmVzQW5kVGFza3MiOjV9LCJUaW1lYmFuZFN0eWxlIjp7IiRpZCI6IjY2MDciLCJTY2FsZU1hcmtpbmciOjAsIlNoYXBlIjowLCJTaGFwZVN0eWxlIjp7IiRpZCI6IjY2MDgiLCJNYXJnaW4iOnsiJGlkIjoiNjYwOSIsIlRvcCI6MC4wLCJMZWZ0IjoxMC4wLCJSaWdodCI6MTAuMCwiQm90dG9tIjowLjB9LCJQYWRkaW5nIjp7IiRpZCI6IjY2MTAiLCJUb3AiOjAuMCwiTGVmdCI6MC4wLCJSaWdodCI6MC4wLCJCb3R0b20iOjAuMH0sIkJhY2tncm91bmQiOnsiJGlkIjoiNjYxMSIsIkNvbG9yIjp7IiRpZCI6IjY2MTIiLCJBIjoyNTUsIlIiOjE0LCJHIjo0MCwiQiI6NjV9fSwiSXNWaXNpYmxlIjp0cnVlLCJXaWR0aCI6MC4wLCJIZWlnaHQiOjE0LjM5OTk5OTYxODUzMDI3MywiQm9yZGVyU3R5bGUiOnsiJGlkIjoiNjYxMyIsIkxpbmVDb2xvciI6eyIkaWQiOiI2NjE0IiwiJHR5cGUiOiJOTFJFLkNvbW1vbi5Eb20uU29saWRDb2xvckJydXNoLCBOTFJFLkNvbW1vbiIsIkNvbG9yIjp7IiRpZCI6IjY2MTUiLCJBIjoyNTUsIlIiOjI1NSwiRyI6MCwiQiI6MH19LCJMaW5lV2VpZ2h0IjowLjAsIkxpbmVUeXBlIjowLCJQYXJlbnRTdHlsZSI6bnVsbH0sIlBhcmVudFN0eWxlIjpudWxsfSwiTWlkZGxlVGllclNoYXBlU3R5bGUiOnsiJGlkIjoiNjYxNiIsIk1hcmdpbiI6eyIkaWQiOiI2NjE3IiwiVG9wIjowLjAsIkxlZnQiOjEwLjAsIlJpZ2h0IjoxMC4wLCJCb3R0b20iOjAuMH0sIlBhZGRpbmciOnsiJGlkIjoiNjYxOCIsIlRvcCI6MC4wLCJMZWZ0IjowLjAsIlJpZ2h0IjowLjAsIkJvdHRvbSI6MC4wfSwiQmFja2dyb3VuZCI6eyIkaWQiOiI2NjE5IiwiQ29sb3IiOnsiJGlkIjoiNjYyMCIsIkEiOjI1NSwiUiI6MTE1LCJHIjoxMTUsIkIiOjExNX19LCJJc1Zpc2libGUiOnRydWUsIldpZHRoIjowLjAsIkhlaWdodCI6MTQuMzk5OTk5NjE4NTMwMjczLCJCb3JkZXJTdHlsZSI6eyIkaWQiOiI2NjIxIiwiTGluZUNvbG9yIjp7IiRyZWYiOiI2NjE0In0sIkxpbmVXZWlnaHQiOjAuMCwiTGluZVR5cGUiOjAsIlBhcmVudFN0eWxlIjpudWxsfSwiUGFyZW50U3R5bGUiOm51bGx9LCJCb3R0b21UaWVyU2hhcGVTdHlsZSI6eyIkaWQiOiI2NjIyIiwiTWFyZ2luIjp7IiRpZCI6IjY2MjMiLCJUb3AiOjAuMCwiTGVmdCI6MTAuMCwiUmlnaHQiOjEwLjAsIkJvdHRvbSI6MC4wfSwiUGFkZGluZyI6eyIkaWQiOiI2NjI0IiwiVG9wIjowLjAsIkxlZnQiOjAuMCwiUmlnaHQiOjAuMCwiQm90dG9tIjowLjB9LCJCYWNrZ3JvdW5kIjp7IiRpZCI6IjY2MjUiLCJDb2xvciI6eyIkaWQiOiI2NjI2IiwiQSI6MjU1LCJSIjoxNCwiRyI6NDAsIkIiOjY1fX0sIklzVmlzaWJsZSI6dHJ1ZSwiV2lkdGgiOjAuMCwiSGVpZ2h0IjoxNC4zOTk5OTk2MTg1MzAyNzMsIkJvcmRlclN0eWxlIjp7IiRpZCI6IjY2MjciLCJMaW5lQ29sb3IiOnsiJHJlZiI6IjY2MTQifSwiTGluZVdlaWdodCI6MC4wLCJMaW5lVHlwZSI6MCwiUGFyZW50U3R5bGUiOm51bGx9LCJQYXJlbnRTdHlsZSI6bnVsbH0sIlJpZ2h0RW5kQ2Fwc1N0eWxlIjp7IiRpZCI6IjY2MjgiLCJGb250U2V0dGluZ3MiOnsiJGlkIjoiNjYyOSIsIkZvbnRTaXplIjoxOCwiRm9udE5hbWUiOiJDYWxpYnJpIiwiSXNCb2xkIjp0cnVlLCJJc0l0YWxpYyI6ZmFsc2UsIklzVW5kZXJsaW5lZCI6ZmFsc2UsIlBhcmVudFN0eWxlIjpudWxsfSwiQXV0b1NpemUiOjAsIkZvcmVncm91bmQiOnsiJGlkIjoiNjYzMCIsIkNvbG9yIjp7IiRpZCI6IjY2MzEiLCJBIjoyNTUsIlIiOjIzMywiRyI6MTEzLCJCIjo1MH19LCJNYXhXaWR0aCI6MjAwLjAsIk1heEhlaWdodCI6IkluZmluaXR5IiwiU21hcnRGb3JlZ3JvdW5kSXNBY3RpdmUiOmZhbHNlLCJIb3Jpem9udGFsQWxpZ25tZW50IjowLCJWZXJ0aWNhbEFsaWdubWVudCI6MSwiU21hcnRGb3JlZ3JvdW5kIjpudWxsLCJCYWNrZ3JvdW5kRmlsbFR5cGUiOjAsIk1hcmdpbiI6eyIkaWQiOiI2NjMyIiwiVG9wIjowLjAsIkxlZnQiOjAuMCwiUmlnaHQiOjIwLjAsIkJvdHRvbSI6MC4wfSwiUGFkZGluZyI6eyIkaWQiOiI2NjMzIiwiVG9wIjowLjAsIkxlZnQiOjAuMCwiUmlnaHQiOjAuMCwiQm90dG9tIjowLjB9LCJCYWNrZ3JvdW5kIjp7IiRpZCI6IjY2MzQiLCJDb2xvciI6eyIkaWQiOiI2NjM1IiwiQSI6MjU1LCJSIjoyMzMsIkciOjExMywiQiI6NTB9fSwiSXNWaXNpYmxlIjp0cnVlLCJXaWR0aCI6MC4wLCJIZWlnaHQiOjAuMCwiQm9yZGVyU3R5bGUiOnsiJGlkIjoiNjYzNiIsIkxpbmVDb2xvciI6bnVsbCwiTGluZVdlaWdodCI6MC4wLCJMaW5lVHlwZSI6MCwiUGFyZW50U3R5bGUiOm51bGx9LCJQYXJlbnRTdHlsZSI6bnVsbH0sIkxlZnRFbmRDYXBzU3R5bGUiOnsiJGlkIjoiNjYzNyIsIkZvbnRTZXR0aW5ncyI6eyIkaWQiOiI2NjM4IiwiRm9udFNpemUiOjE4LCJGb250TmFtZSI6IkNhbGlicmkiLCJJc0JvbGQiOnRydWUsIklzSXRhbGljIjpmYWxzZSwiSXNVbmRlcmxpbmVkIjpmYWxzZSwiUGFyZW50U3R5bGUiOm51bGx9LCJBdXRvU2l6ZSI6MCwiRm9yZWdyb3VuZCI6eyIkaWQiOiI2NjM5IiwiQ29sb3IiOnsiJGlkIjoiNjY0MCIsIkEiOjI1NSwiUiI6MjM3LCJHIjoxMjUsIkIiOjQ5fX0sIk1heFdpZHRoIjoyMDAuMCwiTWF4SGVpZ2h0IjoiSW5maW5pdHkiLCJTbWFydEZvcmVncm91bmRJc0FjdGl2ZSI6ZmFsc2UsIkhvcml6b250YWxBbGlnbm1lbnQiOjAsIlZlcnRpY2FsQWxpZ25tZW50IjoxLCJTbWFydEZvcmVncm91bmQiOm51bGwsIkJhY2tncm91bmRGaWxsVHlwZSI6MCwiTWFyZ2luIjp7IiRpZCI6IjY2NDEiLCJUb3AiOjAuMCwiTGVmdCI6MzkuNTA2NjY2NjY2NjY2Njc1LCJSaWdodCI6MC4wLCJCb3R0b20iOjAuMH0sIlBhZGRpbmciOnsiJGlkIjoiNjY0MiIsIlRvcCI6MC4wLCJMZWZ0IjowLjAsIlJpZ2h0IjowLjAsIkJvdHRvbSI6MC4wfSwiQmFja2dyb3VuZCI6eyIkaWQiOiI2NjQzIiwiQ29sb3IiOnsiJGlkIjoiNjY0NCIsIkEiOjI1NSwiUiI6MjM3LCJHIjoxMjUsIkIiOjQ5fX0sIklzVmlzaWJsZSI6ZmFsc2UsIldpZHRoIjowLjAsIkhlaWdodCI6MC4wLCJCb3JkZXJTdHlsZSI6eyIkaWQiOiI2NjQ1IiwiTGluZUNvbG9yIjpudWxsLCJMaW5lV2VpZ2h0IjowLjAsIkxpbmVUeXBlIjowLCJQYXJlbnRTdHlsZSI6bnVsbH0sIlBhcmVudFN0eWxlIjpudWxsfSwiVG9kYXlUZXh0U3R5bGUiOnsiJGlkIjoiNjY0NiIsIkZvbnRTZXR0aW5ncyI6eyIkaWQiOiI2NjQ3IiwiRm9udFNpemUiOjEyLCJGb250TmFtZSI6IkNhbGlicmkiLCJJc0JvbGQiOmZhbHNlLCJJc0l0YWxpYyI6ZmFsc2UsIklzVW5kZXJsaW5lZCI6ZmFsc2UsIlBhcmVudFN0eWxlIjpudWxsfSwiQXV0b1NpemUiOjAsIkZvcmVncm91bmQiOnsiJGlkIjoiNjY0OCIsIkNvbG9yIjp7IiRpZCI6IjY2NDk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NjY1MCIsIlRvcCI6MC4wLCJMZWZ0IjowLjAsIlJpZ2h0IjowLjAsIkJvdHRvbSI6MC4wfSwiUGFkZGluZyI6eyIkaWQiOiI2NjUxIiwiVG9wIjowLjAsIkxlZnQiOjAuMCwiUmlnaHQiOjAuMCwiQm90dG9tIjowLjB9LCJCYWNrZ3JvdW5kIjp7IiRpZCI6IjY2NTIiLCJDb2xvciI6eyIkaWQiOiI2NjUzIiwiQSI6MjU1LCJSIjowLCJHIjowLCJCIjowfX0sIklzVmlzaWJsZSI6dHJ1ZSwiV2lkdGgiOjAuMCwiSGVpZ2h0IjowLjAsIkJvcmRlclN0eWxlIjp7IiRpZCI6IjY2NTQiLCJMaW5lQ29sb3IiOm51bGwsIkxpbmVXZWlnaHQiOjAuMCwiTGluZVR5cGUiOjAsIlBhcmVudFN0eWxlIjpudWxsfSwiUGFyZW50U3R5bGUiOm51bGx9LCJUb2RheU1hcmtlclN0eWxlIjp7IiRpZCI6IjY2NTUiLCJNYXJnaW4iOnsiJGlkIjoiNjY1NiIsIlRvcCI6MC4wLCJMZWZ0IjowLjAsIlJpZ2h0IjowLjAsIkJvdHRvbSI6MC4wfSwiUGFkZGluZyI6eyIkaWQiOiI2NjU3IiwiVG9wIjowLjAsIkxlZnQiOjAuMCwiUmlnaHQiOjAuMCwiQm90dG9tIjowLjB9LCJCYWNrZ3JvdW5kIjp7IiRpZCI6IjY2NTgiLCJDb2xvciI6eyIkaWQiOiI2NjU5IiwiQSI6MjU1LCJSIjoyNTUsIkciOjAsIkIiOjB9fSwiSXNWaXNpYmxlIjp0cnVlLCJXaWR0aCI6MC4wLCJIZWlnaHQiOjAuMCwiQm9yZGVyU3R5bGUiOm51bGwsIlBhcmVudFN0eWxlIjpudWxsfSwiU2NhbGVTdHlsZSI6eyIkaWQiOiI2NjYwIiwiU2hhcGUiOjAsIlNob3dTZWdtZW50U2VwYXJhdG9ycyI6dHJ1ZSwiU2VnbWVudFNlcGFyYXRvck9wYWNpdHkiOjMwLCJIYXNCZWVuVmlzaWJsZUJlZm9yZSI6ZmFsc2UsIkZvbnRTZXR0aW5ncyI6eyIkaWQiOiI2NjYxIiwiRm9udFNpemUiOjEyLCJGb250TmFtZSI6IkNhbGlicmkiLCJJc0JvbGQiOmZhbHNlLCJJc0l0YWxpYyI6ZmFsc2UsIklzVW5kZXJsaW5lZCI6ZmFsc2UsIlBhcmVudFN0eWxlIjpudWxsfSwiQXV0b1NpemUiOjAsIkZvcmVncm91bmQiOnsiJGlkIjoiNjY2MiIsIkNvbG9yIjp7IiRpZCI6IjY2NjMiLCJBIjoyNTUsIlIiOjIzMiwiRyI6MjMyLCJCIjoyMzJ9fSwiTWF4V2lkdGgiOjIwMC4wLCJNYXhIZWlnaHQiOiJJbmZpbml0eSIsIlNtYXJ0Rm9yZWdyb3VuZElzQWN0aXZlIjpmYWxzZSwiSG9yaXpvbnRhbEFsaWdubWVudCI6MCwiVmVydGljYWxBbGlnbm1lbnQiOjEsIlNtYXJ0Rm9yZWdyb3VuZCI6bnVsbCwiQmFja2dyb3VuZEZpbGxUeXBlIjowLCJNYXJnaW4iOnsiJGlkIjoiNjY2NCIsIlRvcCI6MC4wLCJMZWZ0Ijo0LjAsIlJpZ2h0Ijo0LjAsIkJvdHRvbSI6MC4wfSwiUGFkZGluZyI6eyIkaWQiOiI2NjY1IiwiVG9wIjowLjAsIkxlZnQiOjAuMCwiUmlnaHQiOjAuMCwiQm90dG9tIjowLjB9LCJCYWNrZ3JvdW5kIjp7IiRpZCI6IjY2NjYiLCJDb2xvciI6eyIkaWQiOiI2NjY3IiwiQSI6MjU1LCJSIjoxNCwiRyI6NDAsIkIiOjY1fX0sIklzVmlzaWJsZSI6dHJ1ZSwiV2lkdGgiOjAuMCwiSGVpZ2h0IjowLjAsIkJvcmRlclN0eWxlIjp7IiRpZCI6IjY2NjgiLCJMaW5lQ29sb3IiOm51bGwsIkxpbmVXZWlnaHQiOjAuMCwiTGluZVR5cGUiOjAsIlBhcmVudFN0eWxlIjpudWxsfSwiUGFyZW50U3R5bGUiOm51bGx9LCJTaW5nbGVTY2FsZVNoYXBlU3R5bGUiOnsiJGlkIjoiNjY2OSIsIlNoYXBlIjozLCJIZWlnaHQiOjIwLjB9LCJNaWRkbGVUaWVyU2NhbGVTdHlsZSI6eyIkaWQiOiI2NjcwIiwiU2hhcGUiOjAsIlNob3dTZWdtZW50U2VwYXJhdG9ycyI6dHJ1ZSwiU2VnbWVudFNlcGFyYXRvck9wYWNpdHkiOjMwLCJIYXNCZWVuVmlzaWJsZUJlZm9yZSI6dHJ1ZSwiRm9udFNldHRpbmdzIjp7IiRpZCI6IjY2NzEiLCJGb250U2l6ZSI6MTIsIkZvbnROYW1lIjoiQ2FsaWJyaSIsIklzQm9sZCI6ZmFsc2UsIklzSXRhbGljIjpmYWxzZSwiSXNVbmRlcmxpbmVkIjpmYWxzZSwiUGFyZW50U3R5bGUiOm51bGx9LCJBdXRvU2l6ZSI6MCwiRm9yZWdyb3VuZCI6eyIkcmVmIjoiNjY2MiJ9LCJNYXhXaWR0aCI6MjAwLjAsIk1heEhlaWdodCI6IkluZmluaXR5IiwiU21hcnRGb3JlZ3JvdW5kSXNBY3RpdmUiOmZhbHNlLCJIb3Jpem9udGFsQWxpZ25tZW50IjowLCJWZXJ0aWNhbEFsaWdubWVudCI6MSwiU21hcnRGb3JlZ3JvdW5kIjpudWxsLCJCYWNrZ3JvdW5kRmlsbFR5cGUiOjAsIk1hcmdpbiI6eyIkaWQiOiI2NjcyIiwiVG9wIjowLjAsIkxlZnQiOjQuMCwiUmlnaHQiOjQuMCwiQm90dG9tIjowLjB9LCJQYWRkaW5nIjp7IiRpZCI6IjY2NzMiLCJUb3AiOjAuMCwiTGVmdCI6MC4wLCJSaWdodCI6MC4wLCJCb3R0b20iOjAuMH0sIkJhY2tncm91bmQiOnsiJGlkIjoiNjY3NCIsIkNvbG9yIjp7IiRpZCI6IjY2NzUiLCJBIjoyNTUsIlIiOjE0LCJHIjo0MCwiQiI6NjV9fSwiSXNWaXNpYmxlIjp0cnVlLCJXaWR0aCI6MC4wLCJIZWlnaHQiOjAuMCwiQm9yZGVyU3R5bGUiOnsiJGlkIjoiNjY3NiIsIkxpbmVDb2xvciI6bnVsbCwiTGluZVdlaWdodCI6MC4wLCJMaW5lVHlwZSI6MCwiUGFyZW50U3R5bGUiOm51bGx9LCJQYXJlbnRTdHlsZSI6bnVsbH0sIkJvdHRvbVRpZXJTY2FsZVN0eWxlIjp7IiRpZCI6IjY2NzciLCJTaGFwZSI6MCwiU2hvd1NlZ21lbnRTZXBhcmF0b3JzIjp0cnVlLCJTZWdtZW50U2VwYXJhdG9yT3BhY2l0eSI6MzAsIkhhc0JlZW5WaXNpYmxlQmVmb3JlIjpmYWxzZSwiRm9udFNldHRpbmdzIjp7IiRpZCI6IjY2NzgiLCJGb250U2l6ZSI6MTIsIkZvbnROYW1lIjoiQ2FsaWJyaSIsIklzQm9sZCI6ZmFsc2UsIklzSXRhbGljIjpmYWxzZSwiSXNVbmRlcmxpbmVkIjpmYWxzZSwiUGFyZW50U3R5bGUiOm51bGx9LCJBdXRvU2l6ZSI6MCwiRm9yZWdyb3VuZCI6eyIkaWQiOiI2Njc5IiwiQ29sb3IiOnsiJGlkIjoiNjY4MCIsIkEiOjI1NSwiUiI6MjMyLCJHIjoyMzIsIkIiOjIzMn19LCJNYXhXaWR0aCI6MjAwLjAsIk1heEhlaWdodCI6IkluZmluaXR5IiwiU21hcnRGb3JlZ3JvdW5kSXNBY3RpdmUiOmZhbHNlLCJIb3Jpem9udGFsQWxpZ25tZW50IjowLCJWZXJ0aWNhbEFsaWdubWVudCI6MSwiU21hcnRGb3JlZ3JvdW5kIjpudWxsLCJCYWNrZ3JvdW5kRmlsbFR5cGUiOjAsIk1hcmdpbiI6eyIkaWQiOiI2NjgxIiwiVG9wIjowLjAsIkxlZnQiOjQuMCwiUmlnaHQiOjQuMCwiQm90dG9tIjowLjB9LCJQYWRkaW5nIjp7IiRpZCI6IjY2ODIiLCJUb3AiOjAuMCwiTGVmdCI6MC4wLCJSaWdodCI6MC4wLCJCb3R0b20iOjAuMH0sIkJhY2tncm91bmQiOnsiJGlkIjoiNjY4MyIsIkNvbG9yIjp7IiRpZCI6IjY2ODQiLCJBIjoyNTUsIlIiOjE0LCJHIjo0MCwiQiI6NjV9fSwiSXNWaXNpYmxlIjpmYWxzZSwiV2lkdGgiOjAuMCwiSGVpZ2h0IjowLjAsIkJvcmRlclN0eWxlIjp7IiRpZCI6IjY2ODUiLCJMaW5lQ29sb3IiOm51bGwsIkxpbmVXZWlnaHQiOjAuMCwiTGluZVR5cGUiOjAsIlBhcmVudFN0eWxlIjpudWxsfSwiUGFyZW50U3R5bGUiOm51bGx9LCJFbGFwc2VkVGltZUJhY2tncm91bmQiOnsiJGlkIjoiNjY4NiIsIkNvbG9yIjp7IiRpZCI6IjY2ODciLCJBIjoxOTEsIlIiOjI1NSwiRyI6MCwiQiI6MH19LCJBcHBlbmRZZWFyT25ZZWFyQ2hhbmdlIjpmYWxzZSwiRWxhcHNlZFRpbWVGb3JtYXQiOjIsIlRvZGF5TWFya2VyUG9zaXRpb24iOjEsIlF1aWNrUG9zaXRpb24iOjMsIkFic29sdXRlUG9zaXRpb24iOjExMy4yMjEyNiwiTWFyZ2luIjp7IiRpZCI6IjY2ODgiLCJUb3AiOjAuMCwiTGVmdCI6MTAuMCwiUmlnaHQiOjEwLjAsIkJvdHRvbSI6MC4wfSwiUGFkZGluZyI6eyIkaWQiOiI2Njg5IiwiVG9wIjowLjAsIkxlZnQiOjAuMCwiUmlnaHQiOjAuMCwiQm90dG9tIjowLjB9LCJCYWNrZ3JvdW5kIjp7IiRpZCI6IjY2OTAiLCJDb2xvciI6eyIkaWQiOiI2NjkxIiwiQSI6MjU1LCJSIjo0NywiRyI6NTQsIkIiOjE1M319LCJJc1Zpc2libGUiOmZhbHNlLCJXaWR0aCI6MC4wLCJIZWlnaHQiOjAuMCwiQm9yZGVyU3R5bGUiOm51bGwsIlBhcmVudFN0eWxlIjpudWxsfSwiRGVmYXVsdE1pbGVzdG9uZVN0eWxlIjp7IiRpZCI6IjY2OTIiLCJTaGFwZSI6MiwiQ29ubmVjdG9yTWFyZ2luIjp7IiRpZCI6IjY2OTMiLCJUb3AiOjAuMCwiTGVmdCI6Mi4wLCJSaWdodCI6Mi4wLCJCb3R0b20iOjAuMH0sIkNvbm5lY3RvclN0eWxlIjp7IiRpZCI6IjY2OTQiLCJMaW5lQ29sb3IiOnsiJGlkIjoiNjY5NSIsIiR0eXBlIjoiTkxSRS5Db21tb24uRG9tLlNvbGlkQ29sb3JCcnVzaCwgTkxSRS5Db21tb24iLCJDb2xvciI6eyIkaWQiOiI2Njk2IiwiQSI6MTI3LCJSIjoyMzMsIkciOjExMywiQiI6NTB9fSwiTGluZVdlaWdodCI6MS4wLCJMaW5lVHlwZSI6MCwiUGFyZW50U3R5bGUiOm51bGx9LCJJc0JlbG93VGltZWJhbmQiOmZhbHNlLCJQb3NpdGlvbk9uVGFzayI6MCwiSGlkZURhdGUiOmZhbHNlLCJTaGFwZVNpemUiOjEsIlNwYWNpbmciOjAuMCwiUGFkZGluZyI6eyIkaWQiOiI2Njk3IiwiVG9wIjo1LjAsIkxlZnQiOjMuMCwiUmlnaHQiOjAuMCwiQm90dG9tIjoyLjB9LCJTaGFwZVN0eWxlIjp7IiRpZCI6IjY2OTgiLCJNYXJnaW4iOnsiJGlkIjoiNjY5OSIsIlRvcCI6MC4wLCJMZWZ0IjowLjAsIlJpZ2h0IjowLjAsIkJvdHRvbSI6MC4wfSwiUGFkZGluZyI6eyIkaWQiOiI2NzAwIiwiVG9wIjowLjAsIkxlZnQiOjAuMCwiUmlnaHQiOjAuMCwiQm90dG9tIjowLjB9LCJCYWNrZ3JvdW5kIjp7IiRpZCI6IjY3MDEiLCJDb2xvciI6eyIkaWQiOiI2NzAyIiwiQSI6MjU1LCJSIjoyMzMsIkciOjExMywiQiI6NTB9fSwiSXNWaXNpYmxlIjp0cnVlLCJXaWR0aCI6MTguMCwiSGVpZ2h0IjoyMC4wLCJCb3JkZXJTdHlsZSI6eyIkaWQiOiI2NzAzIiwiTGluZUNvbG9yIjp7IiRpZCI6IjY3MDQiLCIkdHlwZSI6Ik5MUkUuQ29tbW9uLkRvbS5Tb2xpZENvbG9yQnJ1c2gsIE5MUkUuQ29tbW9uIiwiQ29sb3IiOnsiJGlkIjoiNjcwNSIsIkEiOjI1NSwiUiI6MjM0LCJHIjoyMiwiQiI6MzB9fSwiTGluZVdlaWdodCI6MC4wLCJMaW5lVHlwZSI6MCwiUGFyZW50U3R5bGUiOm51bGx9LCJQYXJlbnRTdHlsZSI6bnVsbH0sIlRpdGxlU3R5bGUiOnsiJGlkIjoiNjcwNiIsIkZvbnRTZXR0aW5ncyI6eyIkaWQiOiI2NzA3IiwiRm9udFNpemUiOjExLCJGb250TmFtZSI6IkNhbGlicmkiLCJJc0JvbGQiOnRydWUsIklzSXRhbGljIjpmYWxzZSwiSXNVbmRlcmxpbmVkIjpmYWxzZSwiUGFyZW50U3R5bGUiOm51bGx9LCJBdXRvU2l6ZSI6MCwiRm9yZWdyb3VuZCI6eyIkaWQiOiI2NzA4IiwiQ29sb3IiOnsiJGlkIjoiNjcwOS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2NzEwIiwiVG9wIjowLjAsIkxlZnQiOjAuMCwiUmlnaHQiOjAuMCwiQm90dG9tIjowLjB9LCJQYWRkaW5nIjp7IiRpZCI6IjY3MTEiLCJUb3AiOjAuMCwiTGVmdCI6MC4wLCJSaWdodCI6MC4wLCJCb3R0b20iOjAuMH0sIkJhY2tncm91bmQiOnsiJGlkIjoiNjcxMiIsIkNvbG9yIjp7IiRpZCI6IjY3MTMiLCJBIjoyNTUsIlIiOjAsIkciOjAsIkIiOjB9fSwiSXNWaXNpYmxlIjp0cnVlLCJXaWR0aCI6MC4wLCJIZWlnaHQiOjAuMCwiQm9yZGVyU3R5bGUiOnsiJGlkIjoiNjcxNCIsIkxpbmVDb2xvciI6bnVsbCwiTGluZVdlaWdodCI6MC4wLCJMaW5lVHlwZSI6MCwiUGFyZW50U3R5bGUiOm51bGx9LCJQYXJlbnRTdHlsZSI6bnVsbH0sIkRhdGVTdHlsZSI6eyIkaWQiOiI2NzE1IiwiRm9udFNldHRpbmdzIjp7IiRpZCI6IjY3MTYiLCJGb250U2l6ZSI6MTAsIkZvbnROYW1lIjoiQ2FsaWJyaSIsIklzQm9sZCI6ZmFsc2UsIklzSXRhbGljIjpmYWxzZSwiSXNVbmRlcmxpbmVkIjpmYWxzZSwiUGFyZW50U3R5bGUiOm51bGx9LCJBdXRvU2l6ZSI6MCwiRm9yZWdyb3VuZCI6eyIkaWQiOiI2NzE3IiwiQ29sb3IiOnsiJGlkIjoiNjcxOCIsIkEiOjI1NSwiUiI6MTQsIkciOjQwLCJCIjo2NX19LCJNYXhXaWR0aCI6MjAwLjAsIk1heEhlaWdodCI6IkluZmluaXR5IiwiU21hcnRGb3JlZ3JvdW5kSXNBY3RpdmUiOmZhbHNlLCJIb3Jpem9udGFsQWxpZ25tZW50IjowLCJWZXJ0aWNhbEFsaWdubWVudCI6MSwiU21hcnRGb3JlZ3JvdW5kIjpudWxsLCJCYWNrZ3JvdW5kRmlsbFR5cGUiOjAsIk1hcmdpbiI6eyIkaWQiOiI2NzE5IiwiVG9wIjowLjAsIkxlZnQiOjAuMCwiUmlnaHQiOjAuMCwiQm90dG9tIjowLjB9LCJQYWRkaW5nIjp7IiRpZCI6IjY3MjAiLCJUb3AiOjAuMCwiTGVmdCI6MC4wLCJSaWdodCI6MC4wLCJCb3R0b20iOjAuMH0sIkJhY2tncm91bmQiOnsiJGlkIjoiNjcyMSIsIkNvbG9yIjp7IiRpZCI6IjY3MjIiLCJBIjoyNTUsIlIiOjE0LCJHIjo0MCwiQiI6NjV9fSwiSXNWaXNpYmxlIjp0cnVlLCJXaWR0aCI6MC4wLCJIZWlnaHQiOjAuMCwiQm9yZGVyU3R5bGUiOnsiJGlkIjoiNjcyMyIsIkxpbmVDb2xvciI6bnVsbCwiTGluZVdlaWdodCI6MC4wLCJMaW5lVHlwZSI6MCwiUGFyZW50U3R5bGUiOm51bGx9LCJQYXJlbnRTdHlsZSI6bnVsbH0sIkRhdGVGb3JtYXQiOnsiJGlkIjoiNjcyNCIsIkZvcm1hdFN0cmluZyI6Ik1NTSBkLCB5eXl5IiwiU2VwYXJhdG9yIjoiLyIsIlVzZUludGVybmF0aW9uYWxEYXRlRm9ybWF0IjpmYWxzZSwiRGF0ZUlzVmlzaWJsZSI6dHJ1ZSwiVGltZUlzVmlzaWJsZSI6ZmFsc2UsIkhvdXJEaWdpdHMiOjEsIkFtUG1EZXNpZ25hdG9yIjoyLCJUcmltMDBNaW51dGVzIjpmYWxzZSwiTGFzdEtub3duVmlzaWJpbGl0eVN0YXRlIjpudWxsfSwiV2Vla051bWJlcmluZyI6eyIkaWQiOiI2NzI1IiwiRm9ybWF0IjowLCJJc1Zpc2libGUiOmZhbHNlLCJMYXN0S25vd25WaXNpYmlsaXR5U3RhdGUiOmZhbHNlfSwiSXNWaXNpYmxlIjp0cnVlLCJWYXJpYW5jZVN0eWxlIjp7IiRpZCI6IjY3MjYiLCJUZXh0U3R5bGUiOnsiJGlkIjoiNjcyNyIsIkZvbnRTZXR0aW5ncyI6eyIkaWQiOiI2NzI4IiwiRm9udFNpemUiOjExLCJGb250TmFtZSI6IkNhbGlicmkiLCJJc0JvbGQiOmZhbHNlLCJJc0l0YWxpYyI6ZmFsc2UsIklzVW5kZXJsaW5lZCI6ZmFsc2UsIlBhcmVudFN0eWxlIjpudWxsfSwiQXV0b1NpemUiOjAsIkZvcmVncm91bmQiOnsiJGlkIjoiNjcyOSIsIkNvbG9yIjp7IiRpZCI6IjY3MzA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NjczMSIsIlRvcCI6MC4wLCJMZWZ0IjowLjAsIlJpZ2h0IjowLjAsIkJvdHRvbSI6MC4wfSwiUGFkZGluZyI6eyIkaWQiOiI2NzMyIiwiVG9wIjowLjAsIkxlZnQiOjAuMCwiUmlnaHQiOjAuMCwiQm90dG9tIjowLjB9LCJCYWNrZ3JvdW5kIjp7IiRpZCI6IjY3MzMiLCJDb2xvciI6eyIkaWQiOiI2NzM0IiwiQSI6MCwiUiI6MCwiRyI6MCwiQiI6MH19LCJJc1Zpc2libGUiOmZhbHNlLCJXaWR0aCI6MC4wLCJIZWlnaHQiOjAuMCwiQm9yZGVyU3R5bGUiOnsiJGlkIjoiNjczNSIsIkxpbmVDb2xvciI6bnVsbCwiTGluZVdlaWdodCI6MC4wLCJMaW5lVHlwZSI6MCwiUGFyZW50U3R5bGUiOm51bGx9LCJQYXJlbnRTdHlsZSI6bnVsbH0sIlBhcmVudFN0eWxlIjpudWxsfSwiUGFyZW50U3R5bGUiOm51bGx9LCJEZWZhdWx0TW90U3R5bGUiOnsiJGlkIjoiNjczNiIsIlNoYXBlIjoyLCJDb25uZWN0b3JNYXJnaW4iOnsiJGlkIjoiNjczNyIsIlRvcCI6MC4wLCJMZWZ0IjoyLjAsIlJpZ2h0IjoyLjAsIkJvdHRvbSI6MC4wfSwiQ29ubmVjdG9yU3R5bGUiOnsiJGlkIjoiNjczOCIsIkxpbmVDb2xvciI6eyIkaWQiOiI2NzM5IiwiJHR5cGUiOiJOTFJFLkNvbW1vbi5Eb20uU29saWRDb2xvckJydXNoLCBOTFJFLkNvbW1vbiIsIkNvbG9yIjp7IiRpZCI6IjY3NDAiLCJBIjoxMjcsIlIiOjIzMywiRyI6MTEzLCJCIjo1MH19LCJMaW5lV2VpZ2h0IjoxLjAsIkxpbmVUeXBlIjowLCJQYXJlbnRTdHlsZSI6bnVsbH0sIklzQmVsb3dUaW1lYmFuZCI6ZmFsc2UsIlBvc2l0aW9uT25UYXNrIjoxLCJIaWRlRGF0ZSI6ZmFsc2UsIlNoYXBlU2l6ZSI6MSwiU3BhY2luZyI6MC4wLCJQYWRkaW5nIjp7IiRpZCI6IjY3NDEiLCJUb3AiOjUuMCwiTGVmdCI6My4wLCJSaWdodCI6MC4wLCJCb3R0b20iOjIuMH0sIlNoYXBlU3R5bGUiOnsiJGlkIjoiNjc0MiIsIk1hcmdpbiI6eyIkaWQiOiI2NzQzIiwiVG9wIjowLjAsIkxlZnQiOjAuMCwiUmlnaHQiOjAuMCwiQm90dG9tIjowLjB9LCJQYWRkaW5nIjp7IiRpZCI6IjY3NDQiLCJUb3AiOjAuMCwiTGVmdCI6MC4wLCJSaWdodCI6MC4wLCJCb3R0b20iOjAuMH0sIkJhY2tncm91bmQiOnsiJGlkIjoiNjc0NSIsIkNvbG9yIjp7IiRpZCI6IjY3NDYiLCJBIjoyNTUsIlIiOjIzMywiRyI6MTEzLCJCIjo1MH19LCJJc1Zpc2libGUiOnRydWUsIldpZHRoIjoxMy4wLCJIZWlnaHQiOjEzLjAsIkJvcmRlclN0eWxlIjp7IiRpZCI6IjY3NDciLCJMaW5lQ29sb3IiOnsiJGlkIjoiNjc0OCIsIiR0eXBlIjoiTkxSRS5Db21tb24uRG9tLlNvbGlkQ29sb3JCcnVzaCwgTkxSRS5Db21tb24iLCJDb2xvciI6eyIkaWQiOiI2NzQ5IiwiQSI6MjU1LCJSIjoyMzQsIkciOjIyLCJCIjozMH19LCJMaW5lV2VpZ2h0IjowLjAsIkxpbmVUeXBlIjowLCJQYXJlbnRTdHlsZSI6bnVsbH0sIlBhcmVudFN0eWxlIjpudWxsfSwiVGl0bGVTdHlsZSI6eyIkaWQiOiI2NzUwIiwiRm9udFNldHRpbmdzIjp7IiRpZCI6IjY3NTEiLCJGb250U2l6ZSI6MTEsIkZvbnROYW1lIjoiQ2FsaWJyaSIsIklzQm9sZCI6dHJ1ZSwiSXNJdGFsaWMiOmZhbHNlLCJJc1VuZGVybGluZWQiOmZhbHNlLCJQYXJlbnRTdHlsZSI6bnVsbH0sIkF1dG9TaXplIjowLCJGb3JlZ3JvdW5kIjp7IiRpZCI6IjY3NTIiLCJDb2xvciI6eyIkaWQiOiI2NzUz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Y3NTQiLCJUb3AiOjAuMCwiTGVmdCI6MC4wLCJSaWdodCI6MC4wLCJCb3R0b20iOjAuMH0sIlBhZGRpbmciOnsiJGlkIjoiNjc1NSIsIlRvcCI6MC4wLCJMZWZ0IjowLjAsIlJpZ2h0IjowLjAsIkJvdHRvbSI6MC4wfSwiQmFja2dyb3VuZCI6eyIkaWQiOiI2NzU2IiwiQ29sb3IiOnsiJGlkIjoiNjc1NyIsIkEiOjI1NSwiUiI6MCwiRyI6MCwiQiI6MH19LCJJc1Zpc2libGUiOnRydWUsIldpZHRoIjowLjAsIkhlaWdodCI6MC4wLCJCb3JkZXJTdHlsZSI6eyIkaWQiOiI2NzU4IiwiTGluZUNvbG9yIjpudWxsLCJMaW5lV2VpZ2h0IjowLjAsIkxpbmVUeXBlIjowLCJQYXJlbnRTdHlsZSI6bnVsbH0sIlBhcmVudFN0eWxlIjpudWxsfSwiRGF0ZVN0eWxlIjp7IiRpZCI6IjY3NTkiLCJGb250U2V0dGluZ3MiOnsiJGlkIjoiNjc2MCIsIkZvbnRTaXplIjoxMCwiRm9udE5hbWUiOiJDYWxpYnJpIiwiSXNCb2xkIjpmYWxzZSwiSXNJdGFsaWMiOmZhbHNlLCJJc1VuZGVybGluZWQiOmZhbHNlLCJQYXJlbnRTdHlsZSI6bnVsbH0sIkF1dG9TaXplIjowLCJGb3JlZ3JvdW5kIjp7IiRpZCI6IjY3NjEiLCJDb2xvciI6eyIkaWQiOiI2NzYyIiwiQSI6MjU1LCJSIjoxNCwiRyI6NDAsIkIiOjY1fX0sIk1heFdpZHRoIjoyMDAuMCwiTWF4SGVpZ2h0IjoiSW5maW5pdHkiLCJTbWFydEZvcmVncm91bmRJc0FjdGl2ZSI6ZmFsc2UsIkhvcml6b250YWxBbGlnbm1lbnQiOjAsIlZlcnRpY2FsQWxpZ25tZW50IjoxLCJTbWFydEZvcmVncm91bmQiOm51bGwsIkJhY2tncm91bmRGaWxsVHlwZSI6MCwiTWFyZ2luIjp7IiRpZCI6IjY3NjMiLCJUb3AiOjAuMCwiTGVmdCI6MC4wLCJSaWdodCI6MC4wLCJCb3R0b20iOjAuMH0sIlBhZGRpbmciOnsiJGlkIjoiNjc2NCIsIlRvcCI6MC4wLCJMZWZ0IjowLjAsIlJpZ2h0IjowLjAsIkJvdHRvbSI6MC4wfSwiQmFja2dyb3VuZCI6eyIkaWQiOiI2NzY1IiwiQ29sb3IiOnsiJGlkIjoiNjc2NiIsIkEiOjI1NSwiUiI6MTQsIkciOjQwLCJCIjo2NX19LCJJc1Zpc2libGUiOnRydWUsIldpZHRoIjowLjAsIkhlaWdodCI6MC4wLCJCb3JkZXJTdHlsZSI6eyIkaWQiOiI2NzY3IiwiTGluZUNvbG9yIjpudWxsLCJMaW5lV2VpZ2h0IjowLjAsIkxpbmVUeXBlIjowLCJQYXJlbnRTdHlsZSI6bnVsbH0sIlBhcmVudFN0eWxlIjpudWxsfSwiRGF0ZUZvcm1hdCI6eyIkaWQiOiI2NzY4IiwiRm9ybWF0U3RyaW5nIjoiTU1NIGQsIHl5eXkiLCJTZXBhcmF0b3IiOiIvIiwiVXNlSW50ZXJuYXRpb25hbERhdGVGb3JtYXQiOmZhbHNlLCJEYXRlSXNWaXNpYmxlIjp0cnVlLCJUaW1lSXNWaXNpYmxlIjpmYWxzZSwiSG91ckRpZ2l0cyI6MSwiQW1QbURlc2lnbmF0b3IiOjIsIlRyaW0wME1pbnV0ZXMiOmZhbHNlLCJMYXN0S25vd25WaXNpYmlsaXR5U3RhdGUiOm51bGx9LCJXZWVrTnVtYmVyaW5nIjp7IiRpZCI6IjY3NjkiLCJGb3JtYXQiOjAsIklzVmlzaWJsZSI6ZmFsc2UsIkxhc3RLbm93blZpc2liaWxpdHlTdGF0ZSI6ZmFsc2V9LCJJc1Zpc2libGUiOnRydWUsIlZhcmlhbmNlU3R5bGUiOnsiJGlkIjoiNjc3MCIsIlRleHRTdHlsZSI6eyIkaWQiOiI2NzcxIiwiRm9udFNldHRpbmdzIjp7IiRpZCI6IjY3NzIiLCJGb250U2l6ZSI6MTEsIkZvbnROYW1lIjoiQ2FsaWJyaSIsIklzQm9sZCI6ZmFsc2UsIklzSXRhbGljIjpmYWxzZSwiSXNVbmRlcmxpbmVkIjpmYWxzZSwiUGFyZW50U3R5bGUiOm51bGx9LCJBdXRvU2l6ZSI6MCwiRm9yZWdyb3VuZCI6eyIkaWQiOiI2NzczIiwiQ29sb3IiOnsiJGlkIjoiNjc3NC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2Nzc1IiwiVG9wIjowLjAsIkxlZnQiOjAuMCwiUmlnaHQiOjAuMCwiQm90dG9tIjowLjB9LCJQYWRkaW5nIjp7IiRpZCI6IjY3NzYiLCJUb3AiOjAuMCwiTGVmdCI6MC4wLCJSaWdodCI6MC4wLCJCb3R0b20iOjAuMH0sIkJhY2tncm91bmQiOnsiJGlkIjoiNjc3NyIsIkNvbG9yIjp7IiRpZCI6IjY3NzgiLCJBIjowLCJSIjowLCJHIjowLCJCIjowfX0sIklzVmlzaWJsZSI6ZmFsc2UsIldpZHRoIjowLjAsIkhlaWdodCI6MC4wLCJCb3JkZXJTdHlsZSI6eyIkaWQiOiI2Nzc5IiwiTGluZUNvbG9yIjpudWxsLCJMaW5lV2VpZ2h0IjowLjAsIkxpbmVUeXBlIjowLCJQYXJlbnRTdHlsZSI6bnVsbH0sIlBhcmVudFN0eWxlIjpudWxsfSwiUGFyZW50U3R5bGUiOm51bGx9LCJQYXJlbnRTdHlsZSI6bnVsbH0sIkRlZmF1bHRUYXNrU3R5bGUiOnsiJGlkIjoiNjc4MCIsIlNoYXBlIjozLCJTaGFwZVRoaWNrbmVzcyI6MCwiRHVyYXRpb25Gb3JtYXQiOjAsIkluY2x1ZGVOb25Xb3JraW5nRGF5c0luRHVyYXRpb24iOmZhbHNlLCJQZXJjZW50YWdlQ29tcGxldGVTdHlsZSI6eyIkaWQiOiI2NzgxIiwiRm9udFNldHRpbmdzIjp7IiRpZCI6IjY3ODIiLCJGb250U2l6ZSI6MTAsIkZvbnROYW1lIjoiQ2FsaWJyaSIsIklzQm9sZCI6ZmFsc2UsIklzSXRhbGljIjpmYWxzZSwiSXNVbmRlcmxpbmVkIjpmYWxzZSwiUGFyZW50U3R5bGUiOm51bGx9LCJBdXRvU2l6ZSI6MCwiRm9yZWdyb3VuZCI6eyIkaWQiOiI2NzgzIiwiQ29sb3IiOnsiJGlkIjoiNjc4NCIsIkEiOjI1NSwiUiI6MjMyLCJHIjoyMzIsIkIiOjIzMn19LCJNYXhXaWR0aCI6MjAwLjAsIk1heEhlaWdodCI6IkluZmluaXR5IiwiU21hcnRGb3JlZ3JvdW5kSXNBY3RpdmUiOmZhbHNlLCJIb3Jpem9udGFsQWxpZ25tZW50IjoxLCJWZXJ0aWNhbEFsaWdubWVudCI6MSwiU21hcnRGb3JlZ3JvdW5kIjpudWxsLCJCYWNrZ3JvdW5kRmlsbFR5cGUiOjAsIk1hcmdpbiI6eyIkaWQiOiI2Nzg1IiwiVG9wIjowLjAsIkxlZnQiOjAuMCwiUmlnaHQiOjAuMCwiQm90dG9tIjowLjB9LCJQYWRkaW5nIjp7IiRpZCI6IjY3ODYiLCJUb3AiOjAuMCwiTGVmdCI6MC4wLCJSaWdodCI6MC4wLCJCb3R0b20iOjAuMH0sIkJhY2tncm91bmQiOnsiJGlkIjoiNjc4NyIsIkNvbG9yIjp7IiRpZCI6IjY3ODgiLCJBIjo4OSwiUiI6MCwiRyI6MCwiQiI6MH19LCJJc1Zpc2libGUiOnRydWUsIldpZHRoIjowLjAsIkhlaWdodCI6MC4wLCJCb3JkZXJTdHlsZSI6eyIkaWQiOiI2Nzg5IiwiTGluZUNvbG9yIjpudWxsLCJMaW5lV2VpZ2h0IjowLjAsIkxpbmVUeXBlIjowLCJQYXJlbnRTdHlsZSI6bnVsbH0sIlBhcmVudFN0eWxlIjpudWxsfSwiRHVyYXRpb25TdHlsZSI6eyIkaWQiOiI2NzkwIiwiRm9udFNldHRpbmdzIjp7IiRpZCI6IjY3OTEiLCJGb250U2l6ZSI6MTAsIkZvbnROYW1lIjoiQ2FsaWJyaSIsIklzQm9sZCI6ZmFsc2UsIklzSXRhbGljIjpmYWxzZSwiSXNVbmRlcmxpbmVkIjpmYWxzZSwiUGFyZW50U3R5bGUiOm51bGx9LCJBdXRvU2l6ZSI6MCwiRm9yZWdyb3VuZCI6eyIkaWQiOiI2NzkyIiwiQ29sb3IiOnsiJGlkIjoiNjc5MyIsIkEiOjI1NSwiUiI6MjM3LCJHIjoxMjUsIkIiOjQ5fX0sIk1heFdpZHRoIjoyMDAuMCwiTWF4SGVpZ2h0IjoiSW5maW5pdHkiLCJTbWFydEZvcmVncm91bmRJc0FjdGl2ZSI6ZmFsc2UsIkhvcml6b250YWxBbGlnbm1lbnQiOjAsIlZlcnRpY2FsQWxpZ25tZW50IjoxLCJTbWFydEZvcmVncm91bmQiOm51bGwsIkJhY2tncm91bmRGaWxsVHlwZSI6MCwiTWFyZ2luIjp7IiRpZCI6IjY3OTQiLCJUb3AiOjAuMCwiTGVmdCI6MC4wLCJSaWdodCI6MC4wLCJCb3R0b20iOjAuMH0sIlBhZGRpbmciOnsiJGlkIjoiNjc5NSIsIlRvcCI6MC4wLCJMZWZ0IjowLjAsIlJpZ2h0IjowLjAsIkJvdHRvbSI6MC4wfSwiQmFja2dyb3VuZCI6eyIkaWQiOiI2Nzk2IiwiQ29sb3IiOnsiJGlkIjoiNjc5NyIsIkEiOjI1NSwiUiI6MjM3LCJHIjoxMjUsIkIiOjQ5fX0sIklzVmlzaWJsZSI6dHJ1ZSwiV2lkdGgiOjAuMCwiSGVpZ2h0IjowLjAsIkJvcmRlclN0eWxlIjp7IiRpZCI6IjY3OTgiLCJMaW5lQ29sb3IiOm51bGwsIkxpbmVXZWlnaHQiOjAuMCwiTGluZVR5cGUiOjAsIlBhcmVudFN0eWxlIjpudWxsfSwiUGFyZW50U3R5bGUiOm51bGx9LCJIb3Jpem9udGFsQ29ubmVjdG9yU3R5bGUiOnsiJGlkIjoiNjc5OSIsIkxpbmVDb2xvciI6eyIkaWQiOiI2ODAwIiwiJHR5cGUiOiJOTFJFLkNvbW1vbi5Eb20uU29saWRDb2xvckJydXNoLCBOTFJFLkNvbW1vbiIsIkNvbG9yIjp7IiRpZCI6IjY4MDEiLCJBIjo1MSwiUiI6MjEsIkciOjk2LCJCIjoxMzB9fSwiTGluZVdlaWdodCI6MS4wLCJMaW5lVHlwZSI6MCwiUGFyZW50U3R5bGUiOm51bGx9LCJWZXJ0aWNhbENvbm5lY3RvclN0eWxlIjp7IiRpZCI6IjY4MDIiLCJMaW5lQ29sb3IiOnsiJGlkIjoiNjgwMyIsIiR0eXBlIjoiTkxSRS5Db21tb24uRG9tLlNvbGlkQ29sb3JCcnVzaCwgTkxSRS5Db21tb24iLCJDb2xvciI6eyIkaWQiOiI2ODA0IiwiQSI6NTEsIlIiOjIxLCJHIjo5NiwiQiI6MTMwfX0sIkxpbmVXZWlnaHQiOjAuMCwiTGluZVR5cGUiOjAsIlBhcmVudFN0eWxlIjpudWxsfSwiTWFyZ2luIjpudWxsLCJTdGFydERhdGVQb3NpdGlvbiI6NCwiRW5kRGF0ZVBvc2l0aW9uIjo0LCJEYXRlSXNWaXNpYmxlIjp0cnVlLCJUaXRsZVBvc2l0aW9uIjozLCJEdXJhdGlvblBvc2l0aW9uIjo2LCJQZXJjZW50YWdlQ29tcGxldGVkUG9zaXRpb24iOjIsIlZhcmlhbmNlUG9zaXRpb24iOjYsIlNwYWNpbmciOjMsIklzQmVsb3dUaW1lYmFuZCI6ZmFsc2UsIlBlcmNlbnRhZ2VDb21wbGV0ZVNoYXBlT3BhY2l0eSI6MzUsIkJhc2VsaW5lU3R5bGUiOnsiJGlkIjoiNjgwNSIsIlNoYXBlU3R5bGUiOnsiJGlkIjoiNjgwNiIsIk1hcmdpbiI6eyIkaWQiOiI2ODA3IiwiVG9wIjowLjAsIkxlZnQiOjAuMCwiUmlnaHQiOjAuMCwiQm90dG9tIjowLjB9LCJQYWRkaW5nIjp7IiRpZCI6IjY4MDgiLCJUb3AiOjAuMCwiTGVmdCI6MC4wLCJSaWdodCI6MC4wLCJCb3R0b20iOjAuMH0sIkJhY2tncm91bmQiOnsiJGlkIjoiNjgwOSIsIkNvbG9yIjp7IiRpZCI6IjY4MTAiLCJBIjoxNTMsIlIiOjAsIkciOjAsIkIiOjB9fSwiSXNWaXNpYmxlIjp0cnVlLCJXaWR0aCI6MC4wLCJIZWlnaHQiOjAuMCwiQm9yZGVyU3R5bGUiOnsiJGlkIjoiNjgxMSIsIkxpbmVDb2xvciI6bnVsbCwiTGluZVdlaWdodCI6MC4wLCJMaW5lVHlwZSI6MCwiUGFyZW50U3R5bGUiOm51bGx9LCJQYXJlbnRTdHlsZSI6bnVsbH0sIk1hcmdpbiI6eyIkaWQiOiI2ODEyIiwiVG9wIjowLjAsIkxlZnQiOjAuMCwiUmlnaHQiOjAuMCwiQm90dG9tIjowLjB9LCJQYWRkaW5nIjp7IiRpZCI6IjY4MTMiLCJUb3AiOjAuMCwiTGVmdCI6MC4wLCJSaWdodCI6MC4wLCJCb3R0b20iOjAuMH0sIkJhY2tncm91bmQiOm51bGwsIklzVmlzaWJsZSI6dHJ1ZSwiV2lkdGgiOjAuMCwiSGVpZ2h0IjowLjAsIkJvcmRlclN0eWxlIjpudWxsLCJQYXJlbnRTdHlsZSI6bnVsbH0sIlNoYXBlU3R5bGUiOnsiJGlkIjoiNjgxNCIsIk1hcmdpbiI6eyIkaWQiOiI2ODE1IiwiVG9wIjowLjAsIkxlZnQiOjQuMCwiUmlnaHQiOjQuMCwiQm90dG9tIjowLjB9LCJQYWRkaW5nIjp7IiRpZCI6IjY4MTYiLCJUb3AiOjAuMCwiTGVmdCI6MC4wLCJSaWdodCI6MC4wLCJCb3R0b20iOjAuMH0sIkJhY2tncm91bmQiOnsiJGlkIjoiNjgxNyIsIkNvbG9yIjp7IiRpZCI6IjY4MTgiLCJBIjoyNTUsIlIiOjIxLCJHIjo5NiwiQiI6MTMwfX0sIklzVmlzaWJsZSI6dHJ1ZSwiV2lkdGgiOjAuMCwiSGVpZ2h0IjoxMC4wLCJCb3JkZXJTdHlsZSI6eyIkaWQiOiI2ODE5IiwiTGluZUNvbG9yIjp7IiRpZCI6IjY4MjAiLCIkdHlwZSI6Ik5MUkUuQ29tbW9uLkRvbS5Tb2xpZENvbG9yQnJ1c2gsIE5MUkUuQ29tbW9uIiwiQ29sb3IiOnsiJGlkIjoiNjgyMSIsIkEiOjI1NSwiUiI6MjM0LCJHIjoyMiwiQiI6MzB9fSwiTGluZVdlaWdodCI6MC4wLCJMaW5lVHlwZSI6MCwiUGFyZW50U3R5bGUiOm51bGx9LCJQYXJlbnRTdHlsZSI6bnVsbH0sIlRpdGxlU3R5bGUiOnsiJGlkIjoiNjgyMiIsIkZvbnRTZXR0aW5ncyI6eyIkaWQiOiI2ODIzIiwiRm9udFNpemUiOjExLCJGb250TmFtZSI6IkNhbGlicmkiLCJJc0JvbGQiOmZhbHNlLCJJc0l0YWxpYyI6ZmFsc2UsIklzVW5kZXJsaW5lZCI6ZmFsc2UsIlBhcmVudFN0eWxlIjpudWxsfSwiQXV0b1NpemUiOjAsIkZvcmVncm91bmQiOnsiJGlkIjoiNjgyNCIsIkNvbG9yIjp7IiRpZCI6IjY4MjUiLCJBIjoyNTUsIlIiOjAsIkciOjAsIkIiOjB9fSwiTWF4V2lkdGgiOjIwMC4wLCJNYXhIZWlnaHQiOiJJbmZpbml0eSIsIlNtYXJ0Rm9yZWdyb3VuZElzQWN0aXZlIjpmYWxzZSwiSG9yaXpvbnRhbEFsaWdubWVudCI6MiwiVmVydGljYWxBbGlnbm1lbnQiOjEsIlNtYXJ0Rm9yZWdyb3VuZCI6bnVsbCwiQmFja2dyb3VuZEZpbGxUeXBlIjowLCJNYXJnaW4iOnsiJGlkIjoiNjgyNiIsIlRvcCI6MC4wLCJMZWZ0IjowLjAsIlJpZ2h0IjowLjAsIkJvdHRvbSI6MC4wfSwiUGFkZGluZyI6eyIkaWQiOiI2ODI3IiwiVG9wIjowLjAsIkxlZnQiOjAuMCwiUmlnaHQiOjAuMCwiQm90dG9tIjowLjB9LCJCYWNrZ3JvdW5kIjp7IiRpZCI6IjY4MjgiLCJDb2xvciI6eyIkaWQiOiI2ODI5IiwiQSI6MjU1LCJSIjowLCJHIjowLCJCIjowfX0sIklzVmlzaWJsZSI6dHJ1ZSwiV2lkdGgiOjAuMCwiSGVpZ2h0IjowLjAsIkJvcmRlclN0eWxlIjp7IiRpZCI6IjY4MzAiLCJMaW5lQ29sb3IiOm51bGwsIkxpbmVXZWlnaHQiOjAuMCwiTGluZVR5cGUiOjAsIlBhcmVudFN0eWxlIjpudWxsfSwiUGFyZW50U3R5bGUiOm51bGx9LCJEYXRlU3R5bGUiOnsiJGlkIjoiNjgzMSIsIkZvbnRTZXR0aW5ncyI6eyIkaWQiOiI2ODMyIiwiRm9udFNpemUiOjEwLCJGb250TmFtZSI6IkNhbGlicmkiLCJJc0JvbGQiOmZhbHNlLCJJc0l0YWxpYyI6ZmFsc2UsIklzVW5kZXJsaW5lZCI6ZmFsc2UsIlBhcmVudFN0eWxlIjpudWxsfSwiQXV0b1NpemUiOjAsIkZvcmVncm91bmQiOnsiJGlkIjoiNjgzMyIsIkNvbG9yIjp7IiRpZCI6IjY4MzQiLCJBIjoyNTUsIlIiOjE0LCJHIjo0MCwiQiI6NjV9fSwiTWF4V2lkdGgiOjIwMC4wLCJNYXhIZWlnaHQiOiJJbmZpbml0eSIsIlNtYXJ0Rm9yZWdyb3VuZElzQWN0aXZlIjpmYWxzZSwiSG9yaXpvbnRhbEFsaWdubWVudCI6MCwiVmVydGljYWxBbGlnbm1lbnQiOjEsIlNtYXJ0Rm9yZWdyb3VuZCI6bnVsbCwiQmFja2dyb3VuZEZpbGxUeXBlIjowLCJNYXJnaW4iOnsiJGlkIjoiNjgzNSIsIlRvcCI6MC4wLCJMZWZ0IjowLjAsIlJpZ2h0IjowLjAsIkJvdHRvbSI6MC4wfSwiUGFkZGluZyI6eyIkaWQiOiI2ODM2IiwiVG9wIjowLjAsIkxlZnQiOjAuMCwiUmlnaHQiOjAuMCwiQm90dG9tIjowLjB9LCJCYWNrZ3JvdW5kIjp7IiRpZCI6IjY4MzciLCJDb2xvciI6eyIkaWQiOiI2ODM4IiwiQSI6MjU1LCJSIjoxNCwiRyI6NDAsIkIiOjY1fX0sIklzVmlzaWJsZSI6dHJ1ZSwiV2lkdGgiOjAuMCwiSGVpZ2h0IjowLjAsIkJvcmRlclN0eWxlIjp7IiRpZCI6IjY4MzkiLCJMaW5lQ29sb3IiOm51bGwsIkxpbmVXZWlnaHQiOjAuMCwiTGluZVR5cGUiOjAsIlBhcmVudFN0eWxlIjpudWxsfSwiUGFyZW50U3R5bGUiOm51bGx9LCJEYXRlRm9ybWF0Ijp7IiRpZCI6IjY4NDA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Njg0MSIsIkZvcm1hdCI6MCwiSXNWaXNpYmxlIjpmYWxzZSwiTGFzdEtub3duVmlzaWJpbGl0eVN0YXRlIjpmYWxzZX0sIklzVmlzaWJsZSI6dHJ1ZSwiVmFyaWFuY2VTdHlsZSI6eyIkaWQiOiI2ODQyIiwiVGV4dFN0eWxlIjp7IiRpZCI6IjY4NDMiLCJGb250U2V0dGluZ3MiOnsiJGlkIjoiNjg0NCIsIkZvbnRTaXplIjoxMSwiRm9udE5hbWUiOiJDYWxpYnJpIiwiSXNCb2xkIjpmYWxzZSwiSXNJdGFsaWMiOmZhbHNlLCJJc1VuZGVybGluZWQiOmZhbHNlLCJQYXJlbnRTdHlsZSI6bnVsbH0sIkF1dG9TaXplIjowLCJGb3JlZ3JvdW5kIjp7IiRpZCI6IjY4NDUiLCJDb2xvciI6eyIkaWQiOiI2ODQ2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Y4NDciLCJUb3AiOjAuMCwiTGVmdCI6MC4wLCJSaWdodCI6MC4wLCJCb3R0b20iOjAuMH0sIlBhZGRpbmciOnsiJGlkIjoiNjg0OCIsIlRvcCI6MC4wLCJMZWZ0IjowLjAsIlJpZ2h0IjowLjAsIkJvdHRvbSI6MC4wfSwiQmFja2dyb3VuZCI6eyIkaWQiOiI2ODQ5IiwiQ29sb3IiOnsiJGlkIjoiNjg1MCIsIkEiOjAsIlIiOjAsIkciOjAsIkIiOjB9fSwiSXNWaXNpYmxlIjp0cnVlLCJXaWR0aCI6MC4wLCJIZWlnaHQiOjAuMCwiQm9yZGVyU3R5bGUiOnsiJGlkIjoiNjg1MSIsIkxpbmVDb2xvciI6bnVsbCwiTGluZVdlaWdodCI6MC4wLCJMaW5lVHlwZSI6MCwiUGFyZW50U3R5bGUiOm51bGx9LCJQYXJlbnRTdHlsZSI6bnVsbH0sIlBhcmVudFN0eWxlIjpudWxsfSwiUGFyZW50U3R5bGUiOm51bGwsIl9leHBsaWNpdGx5U2V0Ijp7IiRpZCI6IjY4NTIiLCJTaGFwZVN0eWxlIjpmYWxzZSwiVGl0bGVTdHlsZSI6ZmFsc2UsIkRhdGVTdHlsZSI6ZmFsc2UsIlZhcmlhbmNlU3R5bGUiOmZhbHNlLCJIb3Jpem9udGFsQ29ubmVjdG9yU3R5bGUiOmZhbHNlLCJWZXJ0aWNhbENvbm5lY3RvclN0eWxlIjpmYWxzZSwiUGVyY2VudGFnZUNvbXBsZXRlU2hhcGVPcGFjaXR5IjpmYWxzZSwiU2hhcGUiOmZhbHNlLCJTaGFwZVRoaWNrbmVzcyI6ZmFsc2UsIkR1cmF0aW9uRm9ybWF0IjpmYWxzZSwiSW5jbHVkZU5vbldvcmtpbmdEYXlzSW5EdXJhdGlvbiI6ZmFsc2UsIk1hcmdpbiI6ZmFsc2UsIlN0YXJ0RGF0ZVBvc2l0aW9uIjpmYWxzZSwiRW5kRGF0ZVBvc2l0aW9uIjpmYWxzZSwiVGl0bGVQb3NpdGlvbiI6ZmFsc2UsIkR1cmF0aW9uUG9zaXRpb24iOmZhbHNlLCJQZXJjZW50YWdlQ29tcGxldGVkUG9zaXRpb24iOmZhbHNlLCJWYXJpYW5jZVBvc2l0aW9uIjpmYWxzZSwiU3BhY2luZyI6ZmFsc2UsIklzQmVsb3dUaW1lYmFuZCI6ZmFsc2UsIkRhdGVGb3JtYXQiOmZhbHNlLCJXZWVrTnVtYmVyaW5nIjpmYWxzZSwiSXNWaXNpYmxlIjpmYWxzZX19LCJEZWZhdWx0U3dpbWxhbmVNaWxlc3RvbmVTdHlsZSI6bnVsbCwiR3JpZGxpbmVQYW5lbFN0eWxlIjp7IiRpZCI6IjY4NTMiLCJHcmlkbGluZVN0eWxlIjp7IiRpZCI6IjY4NTQiLCJMaW5lQ29sb3IiOnsiJGlkIjoiNjg1NSIsIiR0eXBlIjoiTkxSRS5Db21tb24uRG9tLlNvbGlkQ29sb3JCcnVzaCwgTkxSRS5Db21tb24iLCJDb2xvciI6eyIkaWQiOiI2ODU2IiwiQSI6MzgsIlIiOjkxLCJHIjoxNTUsIkIiOjIxM319LCJMaW5lV2VpZ2h0IjowLjgzMzMzMzMsIkxpbmVUeXBlIjowLCJQYXJlbnRTdHlsZSI6bnVsbH0sIk1hcmdpbiI6eyIkaWQiOiI2ODU3IiwiVG9wIjowLjAsIkxlZnQiOjAuMCwiUmlnaHQiOjAuMCwiQm90dG9tIjowLjB9LCJQYWRkaW5nIjp7IiRpZCI6IjY4NTgiLCJUb3AiOjAuMCwiTGVmdCI6MC4wLCJSaWdodCI6MC4wLCJCb3R0b20iOjAuMH0sIkJhY2tncm91bmQiOm51bGwsIklzVmlzaWJsZSI6dHJ1ZSwiV2lkdGgiOjAuMCwiSGVpZ2h0IjowLjAsIkJvcmRlclN0eWxlIjp7IiRpZCI6IjY4NTkiLCJMaW5lQ29sb3IiOm51bGwsIkxpbmVXZWlnaHQiOjAuMCwiTGluZVR5cGUiOjAsIlBhcmVudFN0eWxlIjpudWxsfSwiUGFyZW50U3R5bGUiOm51bGx9LCJBY3Rpdml0eUxpbmVQYW5lbFN0eWxlIjp7IiRpZCI6IjY4NjAiLCJBY3Rpdml0eUxpbmVTdHlsZSI6eyIkaWQiOiI2ODYxIiwiTGluZUNvbG9yIjp7IiRpZCI6IjY4NjIiLCIkdHlwZSI6Ik5MUkUuQ29tbW9uLkRvbS5Tb2xpZENvbG9yQnJ1c2gsIE5MUkUuQ29tbW9uIiwiQ29sb3IiOnsiJGlkIjoiNjg2MyIsIkEiOjM4LCJSIjo2OCwiRyI6MTE0LCJCIjoxOTZ9fSwiTGluZVdlaWdodCI6MS4wLCJMaW5lVHlwZSI6MCwiUGFyZW50U3R5bGUiOm51bGx9LCJNYXJnaW4iOnsiJGlkIjoiNjg2NCIsIlRvcCI6MC4wLCJMZWZ0IjowLjAsIlJpZ2h0IjowLjAsIkJvdHRvbSI6MC4wfSwiUGFkZGluZyI6eyIkaWQiOiI2ODY1IiwiVG9wIjowLjAsIkxlZnQiOjAuMCwiUmlnaHQiOjAuMCwiQm90dG9tIjowLjB9LCJCYWNrZ3JvdW5kIjpudWxsLCJJc1Zpc2libGUiOnRydWUsIldpZHRoIjowLjAsIkhlaWdodCI6MC4wLCJCb3JkZXJTdHlsZSI6eyIkaWQiOiI2ODY2IiwiTGluZUNvbG9yIjpudWxsLCJMaW5lV2VpZ2h0IjowLjAsIkxpbmVUeXBlIjowLCJQYXJlbnRTdHlsZSI6bnVsbH0sIlBhcmVudFN0eWxlIjpudWxsfSwiX3NlbGVjdGVkVGhlbWVQcmVzZXRDb2xvcnMiOnsiJGlkIjoiNjg2NyIsIlRleHRMaWdodCI6eyIkaWQiOiI2ODY4IiwiQSI6MjU1LCJSIjoyNTUsIkciOjI1NSwiQiI6MjU1fSwiVGV4dERhcmsiOnsiJGlkIjoiNjg2OSIsIkEiOjI1NSwiUiI6MCwiRyI6MCwiQiI6MH0sIkFjY2VudDEiOnsiJGlkIjoiNjg3MCIsIkEiOjI1NSwiUiI6MjMyLCJHIjoyMzIsIkIiOjIzMn0sIkFjY2VudDIiOnsiJGlkIjoiNjg3MSIsIkEiOjI1NSwiUiI6MTQsIkciOjQwLCJCIjo2NX0sIkFjY2VudDMiOnsiJGlkIjoiNjg3MiIsIkEiOjI1NSwiUiI6MjEsIkciOjk2LCJCIjoxMzB9LCJBY2NlbnQ0Ijp7IiRpZCI6IjY4NzMiLCJBIjoyNTUsIlIiOjIzMywiRyI6MTEzLCJCIjo1MH0sIkFjY2VudDUiOnsiJGlkIjoiNjg3NCIsIkEiOjI1NSwiUiI6MjUsIkciOjEwNywiQiI6MzZ9LCJBY2NlbnQ2Ijp7IiRpZCI6IjY4NzUiLCJBIjoyNTUsIlIiOjE1LCJHIjoxNTgsIkIiOjIxM30sIkFjY2VudDciOnsiJGlkIjoiNjg3NiIsIkEiOjI1NSwiUiI6MTYwLCJHIjo0MywiQiI6MTQ3fSwiQWNjZW50OCI6eyIkaWQiOiI2ODc3IiwiQSI6MjU1LCJSIjo3OCwiRyI6MTY3LCJCIjo0Nn19LCJTaG93RWxhcHNlZFRpbWVHcmFkaWVudFN0eWxlIjpmYWxzZSwiVGltZWJhbmRSZXNlcnZlZExlZnRBcmVhU3R5bGUiOnsiJGlkIjoiNjg3OCIsIkFjdGl2aXR5SGVhZGVyV2lkdGgiOjAuMCwiSXNTZXQiOmZhbHNlfSwiRGVmYXVsdFN3aW1sYW5lU3R5bGUiOm51bGwsIkRlZmF1bHRTd2ltbGFuZVYyU3R5bGUiOnsiJGlkIjoiNjg3OSIsIlN0eWxlSWQiOiIzMzJjZmIxMy1iNDAxLTRlYzMtYjY1NS03Mzk2OGQwNGQ3NDkiLCJIZWFkZXJTdHlsZSI6eyIkaWQiOiI2ODgwIiwiVGV4dElzVmVydGljYWwiOmZhbHNlLCJUZXh0U3R5bGUiOnsiJGlkIjoiNjg4MSIsIkZvbnRTZXR0aW5ncyI6eyIkaWQiOiI2ODgyIiwiRm9udFNpemUiOjExLCJGb250TmFtZSI6IkNhbGlicmkiLCJJc0JvbGQiOmZhbHNlLCJJc0l0YWxpYyI6ZmFsc2UsIklzVW5kZXJsaW5lZCI6ZmFsc2UsIlBhcmVudFN0eWxlIjpudWxsfSwiQXV0b1NpemUiOjIsIkZvcmVncm91bmQiOnsiJGlkIjoiNjg4MyIsIkNvbG9yIjp7IiRpZCI6IjY4ODQiLCJBIjoyNTUsIlIiOjI1NSwiRyI6MjU1LCJCIjoyNTV9fSwiTWF4V2lkdGgiOiJJbmZpbml0eSIsIk1heEhlaWdodCI6IkluZmluaXR5IiwiU21hcnRGb3JlZ3JvdW5kSXNBY3RpdmUiOmZhbHNlLCJIb3Jpem9udGFsQWxpZ25tZW50IjowLCJWZXJ0aWNhbEFsaWdubWVudCI6MCwiU21hcnRGb3JlZ3JvdW5kIjpudWxsLCJCYWNrZ3JvdW5kRmlsbFR5cGUiOjAsIk1hcmdpbiI6eyIkaWQiOiI2ODg1IiwiVG9wIjowLjAsIkxlZnQiOjAuMCwiUmlnaHQiOjAuMCwiQm90dG9tIjowLjB9LCJQYWRkaW5nIjp7IiRpZCI6IjY4ODYiLCJUb3AiOjAuMCwiTGVmdCI6MC4wLCJSaWdodCI6MC4wLCJCb3R0b20iOjAuMH0sIkJhY2tncm91bmQiOnsiJGlkIjoiNjg4NyIsIkNvbG9yIjp7IiRpZCI6IjY4ODgiLCJBIjoyNTUsIlIiOjI1NSwiRyI6MjU1LCJCIjoyNTV9fSwiSXNWaXNpYmxlIjp0cnVlLCJXaWR0aCI6MC4wLCJIZWlnaHQiOjAuMCwiQm9yZGVyU3R5bGUiOm51bGwsIlBhcmVudFN0eWxlIjpudWxsfSwiUmVjdGFuZ2xlU3R5bGUiOnsiJGlkIjoiNjg4OSIsIk1hcmdpbiI6eyIkaWQiOiI2ODkwIiwiVG9wIjowLjAsIkxlZnQiOjAuMCwiUmlnaHQiOjAuMCwiQm90dG9tIjowLjB9LCJQYWRkaW5nIjp7IiRpZCI6IjY4OTEiLCJUb3AiOjAuMCwiTGVmdCI6MC4wLCJSaWdodCI6MC4wLCJCb3R0b20iOjAuMH0sIkJhY2tncm91bmQiOnsiJGlkIjoiNjg5MiIsIkNvbG9yIjp7IiRpZCI6IjY4OTMiLCJBIjoyNTUsIlIiOjIxLCJHIjo5NiwiQiI6MTMwfX0sIklzVmlzaWJsZSI6dHJ1ZSwiV2lkdGgiOjAuMCwiSGVpZ2h0IjowLjAsIkJvcmRlclN0eWxlIjp7IiRpZCI6IjY4OTQiLCJMaW5lQ29sb3IiOnsiJGlkIjoiNjg5NSIsIiR0eXBlIjoiTkxSRS5Db21tb24uRG9tLlNvbGlkQ29sb3JCcnVzaCwgTkxSRS5Db21tb24iLCJDb2xvciI6eyIkaWQiOiI2ODk2IiwiQSI6MjU1LCJSIjoyNTUsIkciOjI1NSwiQiI6MjU1fX0sIkxpbmVXZWlnaHQiOjAuMCwiTGluZVR5cGUiOjAsIlBhcmVudFN0eWxlIjpudWxsfSwiUGFyZW50U3R5bGUiOm51bGx9LCJNYXJnaW4iOnsiJGlkIjoiNjg5NyIsIlRvcCI6MC4wLCJMZWZ0IjowLjAsIlJpZ2h0IjowLjAsIkJvdHRvbSI6MC4wfSwiUGFkZGluZyI6eyIkaWQiOiI2ODk4IiwiVG9wIjowLjAsIkxlZnQiOjAuMCwiUmlnaHQiOjAuMCwiQm90dG9tIjowLjB9LCJCYWNrZ3JvdW5kIjpudWxsLCJJc1Zpc2libGUiOnRydWUsIldpZHRoIjowLjAsIkhlaWdodCI6MC4wLCJCb3JkZXJTdHlsZSI6bnVsbCwiUGFyZW50U3R5bGUiOm51bGx9LCJCYWNrZ3JvdW5kU3R5bGUiOnsiJGlkIjoiNjg5OSIsIk1hcmdpbiI6eyIkaWQiOiI2OTAwIiwiVG9wIjowLjAsIkxlZnQiOjAuMCwiUmlnaHQiOjAuMCwiQm90dG9tIjowLjB9LCJQYWRkaW5nIjp7IiRpZCI6IjY5MDEiLCJUb3AiOjAuMCwiTGVmdCI6MC4wLCJSaWdodCI6MC4wLCJCb3R0b20iOjAuMH0sIkJhY2tncm91bmQiOnsiJGlkIjoiNjkwMiIsIkNvbG9yIjp7IiRpZCI6IjY5MDMiLCJBIjo1MSwiUiI6MjAwLCJHIjoyMDAsIkIiOjIwMH19LCJJc1Zpc2libGUiOnRydWUsIldpZHRoIjowLjAsIkhlaWdodCI6MC4wLCJCb3JkZXJTdHlsZSI6eyIkaWQiOiI2OTA0IiwiTGluZUNvbG9yIjp7IiRpZCI6IjY5MDUiLCIkdHlwZSI6Ik5MUkUuQ29tbW9uLkRvbS5Tb2xpZENvbG9yQnJ1c2gsIE5MUkUuQ29tbW9uIiwiQ29sb3IiOnsiJGlkIjoiNjkwNiIsIkEiOjI1NSwiUiI6MjM0LCJHIjoyMiwiQiI6MzB9fSwiTGluZVdlaWdodCI6MC4wLCJMaW5lVHlwZSI6MCwiUGFyZW50U3R5bGUiOm51bGx9LCJQYXJlbnRTdHlsZSI6bnVsbH0sIklzQWJvdmVUaW1lYmFuZCI6ZmFsc2UsIlNwYWNpbmciOjMsIkRlZmF1bHRTd2ltbGFuZVRhc2tTdHlsZSI6eyIkaWQiOiI2OTA3IiwiJHR5cGUiOiJOTFJFLkNvbW1vbi5Eb20uU3R5bGVzLkV4cGxpY2l0U2V0YWJsZVRhc2tTdHlsZSwgTkxSRS5Db21tb24iLCJTaGFwZSI6MSwiU2hhcGVUaGlja25lc3MiOjAsIkR1cmF0aW9uRm9ybWF0IjowLCJJbmNsdWRlTm9uV29ya2luZ0RheXNJbkR1cmF0aW9uIjpmYWxzZSwiUGVyY2VudGFnZUNvbXBsZXRlU3R5bGUiOnsiJGlkIjoiNjkwOCIsIkZvbnRTZXR0aW5ncyI6eyIkaWQiOiI2OTA5IiwiRm9udFNpemUiOjEwLCJGb250TmFtZSI6IkNhbGlicmkiLCJJc0JvbGQiOmZhbHNlLCJJc0l0YWxpYyI6ZmFsc2UsIklzVW5kZXJsaW5lZCI6ZmFsc2UsIlBhcmVudFN0eWxlIjpudWxsfSwiQXV0b1NpemUiOjAsIkZvcmVncm91bmQiOnsiJGlkIjoiNjkxMCIsIkNvbG9yIjp7IiRpZCI6IjY5MTEiLCJBIjoyNTUsIlIiOjIzMiwiRyI6MjMyLCJCIjoyMzJ9fSwiTWF4V2lkdGgiOjIwMC4wLCJNYXhIZWlnaHQiOiJJbmZpbml0eSIsIlNtYXJ0Rm9yZWdyb3VuZElzQWN0aXZlIjpmYWxzZSwiSG9yaXpvbnRhbEFsaWdubWVudCI6MSwiVmVydGljYWxBbGlnbm1lbnQiOjEsIlNtYXJ0Rm9yZWdyb3VuZCI6bnVsbCwiQmFja2dyb3VuZEZpbGxUeXBlIjowLCJNYXJnaW4iOnsiJGlkIjoiNjkxMiIsIlRvcCI6MC4wLCJMZWZ0IjowLjAsIlJpZ2h0IjowLjAsIkJvdHRvbSI6MC4wfSwiUGFkZGluZyI6eyIkaWQiOiI2OTEzIiwiVG9wIjowLjAsIkxlZnQiOjAuMCwiUmlnaHQiOjAuMCwiQm90dG9tIjowLjB9LCJCYWNrZ3JvdW5kIjp7IiRpZCI6IjY5MTQiLCJDb2xvciI6eyIkaWQiOiI2OTE1IiwiQSI6ODksIlIiOjAsIkciOjAsIkIiOjB9fSwiSXNWaXNpYmxlIjp0cnVlLCJXaWR0aCI6MC4wLCJIZWlnaHQiOjAuMCwiQm9yZGVyU3R5bGUiOnsiJGlkIjoiNjkxNiIsIkxpbmVDb2xvciI6bnVsbCwiTGluZVdlaWdodCI6MC4wLCJMaW5lVHlwZSI6MCwiUGFyZW50U3R5bGUiOm51bGx9LCJQYXJlbnRTdHlsZSI6bnVsbH0sIkR1cmF0aW9uU3R5bGUiOnsiJGlkIjoiNjkxNyIsIkZvbnRTZXR0aW5ncyI6eyIkaWQiOiI2OTE4IiwiRm9udFNpemUiOjEwLCJGb250TmFtZSI6IkNhbGlicmkiLCJJc0JvbGQiOmZhbHNlLCJJc0l0YWxpYyI6ZmFsc2UsIklzVW5kZXJsaW5lZCI6ZmFsc2UsIlBhcmVudFN0eWxlIjpudWxsfSwiQXV0b1NpemUiOjAsIkZvcmVncm91bmQiOnsiJGlkIjoiNjkxOSIsIkNvbG9yIjp7IiRpZCI6IjY5MjAiLCJBIjoyNTUsIlIiOjIzNywiRyI6MTI1LCJCIjo0OX19LCJNYXhXaWR0aCI6MjAwLjAsIk1heEhlaWdodCI6IkluZmluaXR5IiwiU21hcnRGb3JlZ3JvdW5kSXNBY3RpdmUiOmZhbHNlLCJIb3Jpem9udGFsQWxpZ25tZW50IjowLCJWZXJ0aWNhbEFsaWdubWVudCI6MSwiU21hcnRGb3JlZ3JvdW5kIjpudWxsLCJCYWNrZ3JvdW5kRmlsbFR5cGUiOjAsIk1hcmdpbiI6eyIkaWQiOiI2OTIxIiwiVG9wIjowLjAsIkxlZnQiOjAuMCwiUmlnaHQiOjAuMCwiQm90dG9tIjowLjB9LCJQYWRkaW5nIjp7IiRpZCI6IjY5MjIiLCJUb3AiOjAuMCwiTGVmdCI6MC4wLCJSaWdodCI6MC4wLCJCb3R0b20iOjAuMH0sIkJhY2tncm91bmQiOnsiJGlkIjoiNjkyMyIsIkNvbG9yIjp7IiRpZCI6IjY5MjQiLCJBIjoyNTUsIlIiOjIzNywiRyI6MTI1LCJCIjo0OX19LCJJc1Zpc2libGUiOnRydWUsIldpZHRoIjowLjAsIkhlaWdodCI6MC4wLCJCb3JkZXJTdHlsZSI6eyIkaWQiOiI2OTI1IiwiTGluZUNvbG9yIjpudWxsLCJMaW5lV2VpZ2h0IjowLjAsIkxpbmVUeXBlIjowLCJQYXJlbnRTdHlsZSI6bnVsbH0sIlBhcmVudFN0eWxlIjpudWxsfSwiSG9yaXpvbnRhbENvbm5lY3RvclN0eWxlIjp7IiRpZCI6IjY5MjYiLCJMaW5lQ29sb3IiOnsiJGlkIjoiNjkyNyIsIiR0eXBlIjoiTkxSRS5Db21tb24uRG9tLlNvbGlkQ29sb3JCcnVzaCwgTkxSRS5Db21tb24iLCJDb2xvciI6eyIkaWQiOiI2OTI4IiwiQSI6MjU1LCJSIjowLCJHIjowLCJCIjowfX0sIkxpbmVXZWlnaHQiOjAuMCwiTGluZVR5cGUiOjAsIlBhcmVudFN0eWxlIjpudWxsfSwiVmVydGljYWxDb25uZWN0b3JTdHlsZSI6eyIkaWQiOiI2OTI5IiwiTGluZUNvbG9yIjp7IiRpZCI6IjY5MzAiLCIkdHlwZSI6Ik5MUkUuQ29tbW9uLkRvbS5Tb2xpZENvbG9yQnJ1c2gsIE5MUkUuQ29tbW9uIiwiQ29sb3IiOnsiJGlkIjoiNjkzMSIsIkEiOjI1NSwiUiI6MCwiRyI6MCwiQiI6MH19LCJMaW5lV2VpZ2h0IjowLjAsIkxpbmVUeXBlIjowLCJQYXJlbnRTdHlsZSI6bnVsbH0sIk1hcmdpbiI6bnVsbCwiU3RhcnREYXRlUG9zaXRpb24iOjMsIkVuZERhdGVQb3NpdGlvbiI6MywiRGF0ZUlzVmlzaWJsZSI6dHJ1ZSwiVGl0bGVQb3NpdGlvbiI6NCwiRHVyYXRpb25Qb3NpdGlvbiI6NiwiUGVyY2VudGFnZUNvbXBsZXRlZFBvc2l0aW9uIjoyLCJWYXJpYW5jZVBvc2l0aW9uIjo2LCJTcGFjaW5nIjozLCJJc0JlbG93VGltZWJhbmQiOmZhbHNlLCJQZXJjZW50YWdlQ29tcGxldGVTaGFwZU9wYWNpdHkiOjM1LCJCYXNlbGluZVN0eWxlIjp7IiRpZCI6IjY5MzIiLCJTaGFwZVN0eWxlIjp7IiRpZCI6IjY5MzMiLCJNYXJnaW4iOnsiJGlkIjoiNjkzNCIsIlRvcCI6MC4wLCJMZWZ0IjowLjAsIlJpZ2h0IjowLjAsIkJvdHRvbSI6MC4wfSwiUGFkZGluZyI6eyIkaWQiOiI2OTM1IiwiVG9wIjowLjAsIkxlZnQiOjAuMCwiUmlnaHQiOjAuMCwiQm90dG9tIjowLjB9LCJCYWNrZ3JvdW5kIjp7IiRpZCI6IjY5MzYiLCJDb2xvciI6eyIkaWQiOiI2OTM3IiwiQSI6MTUzLCJSIjowLCJHIjowLCJCIjowfX0sIklzVmlzaWJsZSI6dHJ1ZSwiV2lkdGgiOjAuMCwiSGVpZ2h0IjowLjAsIkJvcmRlclN0eWxlIjp7IiRpZCI6IjY5MzgiLCJMaW5lQ29sb3IiOm51bGwsIkxpbmVXZWlnaHQiOjAuMCwiTGluZVR5cGUiOjAsIlBhcmVudFN0eWxlIjpudWxsfSwiUGFyZW50U3R5bGUiOm51bGx9LCJNYXJnaW4iOnsiJGlkIjoiNjkzOSIsIlRvcCI6MC4wLCJMZWZ0IjowLjAsIlJpZ2h0IjowLjAsIkJvdHRvbSI6MC4wfSwiUGFkZGluZyI6eyIkaWQiOiI2OTQwIiwiVG9wIjowLjAsIkxlZnQiOjAuMCwiUmlnaHQiOjAuMCwiQm90dG9tIjowLjB9LCJCYWNrZ3JvdW5kIjpudWxsLCJJc1Zpc2libGUiOnRydWUsIldpZHRoIjowLjAsIkhlaWdodCI6MC4wLCJCb3JkZXJTdHlsZSI6bnVsbCwiUGFyZW50U3R5bGUiOm51bGx9LCJTaGFwZVN0eWxlIjp7IiRpZCI6IjY5NDEiLCJNYXJnaW4iOnsiJGlkIjoiNjk0MiIsIlRvcCI6MC4wLCJMZWZ0Ijo0LjAsIlJpZ2h0Ijo0LjAsIkJvdHRvbSI6MC4wfSwiUGFkZGluZyI6eyIkaWQiOiI2OTQzIiwiVG9wIjowLjAsIkxlZnQiOjAuMCwiUmlnaHQiOjAuMCwiQm90dG9tIjowLjB9LCJCYWNrZ3JvdW5kIjp7IiRpZCI6IjY5NDQiLCJDb2xvciI6eyIkaWQiOiI2OTQ1IiwiQSI6MjU1LCJSIjoyMSwiRyI6OTYsIkIiOjEzMH19LCJJc1Zpc2libGUiOnRydWUsIldpZHRoIjowLjAsIkhlaWdodCI6MTAuMCwiQm9yZGVyU3R5bGUiOnsiJGlkIjoiNjk0NiIsIkxpbmVDb2xvciI6eyIkaWQiOiI2OTQ3IiwiJHR5cGUiOiJOTFJFLkNvbW1vbi5Eb20uU29saWRDb2xvckJydXNoLCBOTFJFLkNvbW1vbiIsIkNvbG9yIjp7IiRpZCI6IjY5NDgiLCJBIjoyNTUsIlIiOjIzNCwiRyI6MjIsIkIiOjMwfX0sIkxpbmVXZWlnaHQiOjAuMCwiTGluZVR5cGUiOjAsIlBhcmVudFN0eWxlIjpudWxsfSwiUGFyZW50U3R5bGUiOm51bGx9LCJUaXRsZVN0eWxlIjp7IiRpZCI6IjY5NDkiLCJGb250U2V0dGluZ3MiOnsiJGlkIjoiNjk1MCIsIkZvbnRTaXplIjoxMSwiRm9udE5hbWUiOiJDYWxpYnJpIiwiSXNCb2xkIjpmYWxzZSwiSXNJdGFsaWMiOmZhbHNlLCJJc1VuZGVybGluZWQiOmZhbHNlLCJQYXJlbnRTdHlsZSI6bnVsbH0sIkF1dG9TaXplIjowLCJGb3JlZ3JvdW5kIjp7IiRpZCI6IjY5NTEiLCJDb2xvciI6eyIkaWQiOiI2OTUy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Y5NTMiLCJUb3AiOjAuMCwiTGVmdCI6MC4wLCJSaWdodCI6MC4wLCJCb3R0b20iOjAuMH0sIlBhZGRpbmciOnsiJGlkIjoiNjk1NCIsIlRvcCI6MC4wLCJMZWZ0IjowLjAsIlJpZ2h0IjowLjAsIkJvdHRvbSI6MC4wfSwiQmFja2dyb3VuZCI6eyIkaWQiOiI2OTU1IiwiQ29sb3IiOnsiJGlkIjoiNjk1NiIsIkEiOjI1NSwiUiI6MCwiRyI6MCwiQiI6MH19LCJJc1Zpc2libGUiOnRydWUsIldpZHRoIjowLjAsIkhlaWdodCI6MC4wLCJCb3JkZXJTdHlsZSI6eyIkaWQiOiI2OTU3IiwiTGluZUNvbG9yIjpudWxsLCJMaW5lV2VpZ2h0IjowLjAsIkxpbmVUeXBlIjowLCJQYXJlbnRTdHlsZSI6bnVsbH0sIlBhcmVudFN0eWxlIjpudWxsfSwiRGF0ZVN0eWxlIjp7IiRpZCI6IjY5NTgiLCJGb250U2V0dGluZ3MiOnsiJGlkIjoiNjk1OSIsIkZvbnRTaXplIjoxMCwiRm9udE5hbWUiOiJDYWxpYnJpIiwiSXNCb2xkIjpmYWxzZSwiSXNJdGFsaWMiOmZhbHNlLCJJc1VuZGVybGluZWQiOmZhbHNlLCJQYXJlbnRTdHlsZSI6bnVsbH0sIkF1dG9TaXplIjowLCJGb3JlZ3JvdW5kIjp7IiRpZCI6IjY5NjAiLCJDb2xvciI6eyIkaWQiOiI2OTYxIiwiQSI6MjU1LCJSIjoxNCwiRyI6NDAsIkIiOjY1fX0sIk1heFdpZHRoIjoyMDAuMCwiTWF4SGVpZ2h0IjoiSW5maW5pdHkiLCJTbWFydEZvcmVncm91bmRJc0FjdGl2ZSI6ZmFsc2UsIkhvcml6b250YWxBbGlnbm1lbnQiOjIsIlZlcnRpY2FsQWxpZ25tZW50IjoxLCJTbWFydEZvcmVncm91bmQiOm51bGwsIkJhY2tncm91bmRGaWxsVHlwZSI6MCwiTWFyZ2luIjp7IiRpZCI6IjY5NjIiLCJUb3AiOjAuMCwiTGVmdCI6MC4wLCJSaWdodCI6MC4wLCJCb3R0b20iOjAuMH0sIlBhZGRpbmciOnsiJGlkIjoiNjk2MyIsIlRvcCI6MC4wLCJMZWZ0IjowLjAsIlJpZ2h0IjowLjAsIkJvdHRvbSI6MC4wfSwiQmFja2dyb3VuZCI6eyIkaWQiOiI2OTY0IiwiQ29sb3IiOnsiJGlkIjoiNjk2NSIsIkEiOjI1NSwiUiI6MTQsIkciOjQwLCJCIjo2NX19LCJJc1Zpc2libGUiOnRydWUsIldpZHRoIjowLjAsIkhlaWdodCI6MC4wLCJCb3JkZXJTdHlsZSI6eyIkaWQiOiI2OTY2IiwiTGluZUNvbG9yIjpudWxsLCJMaW5lV2VpZ2h0IjowLjAsIkxpbmVUeXBlIjowLCJQYXJlbnRTdHlsZSI6bnVsbH0sIlBhcmVudFN0eWxlIjpudWxsfSwiRGF0ZUZvcm1hdCI6eyIkaWQiOiI2OTY3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Y5NjgiLCJGb3JtYXQiOjAsIklzVmlzaWJsZSI6ZmFsc2UsIkxhc3RLbm93blZpc2liaWxpdHlTdGF0ZSI6ZmFsc2V9LCJJc1Zpc2libGUiOnRydWUsIlZhcmlhbmNlU3R5bGUiOnsiJGlkIjoiNjk2OSIsIlRleHRTdHlsZSI6eyIkaWQiOiI2OTcwIiwiRm9udFNldHRpbmdzIjp7IiRpZCI6IjY5NzEiLCJGb250U2l6ZSI6MTEsIkZvbnROYW1lIjoiQ2FsaWJyaSIsIklzQm9sZCI6ZmFsc2UsIklzSXRhbGljIjpmYWxzZSwiSXNVbmRlcmxpbmVkIjpmYWxzZSwiUGFyZW50U3R5bGUiOm51bGx9LCJBdXRvU2l6ZSI6MCwiRm9yZWdyb3VuZCI6eyIkaWQiOiI2OTcyIiwiQ29sb3IiOnsiJGlkIjoiNjk3My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2OTc0IiwiVG9wIjowLjAsIkxlZnQiOjAuMCwiUmlnaHQiOjAuMCwiQm90dG9tIjowLjB9LCJQYWRkaW5nIjp7IiRpZCI6IjY5NzUiLCJUb3AiOjAuMCwiTGVmdCI6MC4wLCJSaWdodCI6MC4wLCJCb3R0b20iOjAuMH0sIkJhY2tncm91bmQiOnsiJGlkIjoiNjk3NiIsIkNvbG9yIjp7IiRpZCI6IjY5NzciLCJBIjowLCJSIjowLCJHIjowLCJCIjowfX0sIklzVmlzaWJsZSI6dHJ1ZSwiV2lkdGgiOjAuMCwiSGVpZ2h0IjowLjAsIkJvcmRlclN0eWxlIjp7IiRpZCI6IjY5NzgiLCJMaW5lQ29sb3IiOm51bGwsIkxpbmVXZWlnaHQiOjAuMCwiTGluZVR5cGUiOjAsIlBhcmVudFN0eWxlIjpudWxsfSwiUGFyZW50U3R5bGUiOm51bGx9LCJQYXJlbnRTdHlsZSI6bnVsbH0sIlBhcmVudFN0eWxlIjpudWxsLCJfZXhwbGljaXRseVNldCI6eyIkaWQiOiI2OTc5IiwiU2hhcGVTdHlsZSI6ZmFsc2UsIlRpdGxlU3R5bGUiOmZhbHNlLCJEYXRlU3R5bGUiOmZhbHNlLCJWYXJpYW5jZVN0eWxlIjpmYWxzZSwiSG9yaXpvbnRhbENvbm5lY3RvclN0eWxlIjpmYWxzZSwiVmVydGljYWxDb25uZWN0b3JTdHlsZSI6ZmFsc2UsIlBlcmNlbnRhZ2VDb21wbGV0ZVNoYXBlT3BhY2l0eSI6ZmFsc2UsIlNoYXBlIjpmYWxzZSwiU2hhcGVUaGlja25lc3MiOmZhbHNlLCJEdXJhdGlvbkZvcm1hdCI6ZmFsc2UsIkluY2x1ZGVOb25Xb3JraW5nRGF5c0luRHVyYXRpb24iOmZhbHNlLCJNYXJnaW4iOmZhbHNlLCJTdGFydERhdGVQb3NpdGlvbiI6ZmFsc2UsIkVuZERhdGVQb3NpdGlvbiI6ZmFsc2UsIlRpdGxlUG9zaXRpb24iOmZhbHNlLCJEdXJhdGlvblBvc2l0aW9uIjpmYWxzZSwiUGVyY2VudGFnZUNvbXBsZXRlZFBvc2l0aW9uIjpmYWxzZSwiVmFyaWFuY2VQb3NpdGlvbiI6ZmFsc2UsIlNwYWNpbmciOmZhbHNlLCJJc0JlbG93VGltZWJhbmQiOmZhbHNlLCJEYXRlRm9ybWF0IjpmYWxzZSwiV2Vla051bWJlcmluZyI6ZmFsc2UsIklzVmlzaWJsZSI6ZmFsc2V9fSwiRGVmYXVsdFN3aW1sYW5lTW90U3R5bGUiOnsiJGlkIjoiNjk4MCIsIlNoYXBlIjoxLCJDb25uZWN0b3JNYXJnaW4iOnsiJGlkIjoiNjk4MSIsIlRvcCI6MC4wLCJMZWZ0IjoyLjAsIlJpZ2h0IjoyLjAsIkJvdHRvbSI6MC4wfSwiQ29ubmVjdG9yU3R5bGUiOnsiJGlkIjoiNjk4MiIsIkxpbmVDb2xvciI6eyIkaWQiOiI2OTgzIiwiJHR5cGUiOiJOTFJFLkNvbW1vbi5Eb20uU29saWRDb2xvckJydXNoLCBOTFJFLkNvbW1vbiIsIkNvbG9yIjp7IiRpZCI6IjY5ODQiLCJBIjoxMjcsIlIiOjExLCJHIjo0OCwiQiI6NjV9fSwiTGluZVdlaWdodCI6MS4wLCJMaW5lVHlwZSI6MCwiUGFyZW50U3R5bGUiOm51bGx9LCJJc0JlbG93VGltZWJhbmQiOmZhbHNlLCJQb3NpdGlvbk9uVGFzayI6MSwiSGlkZURhdGUiOmZhbHNlLCJTaGFwZVNpemUiOjAsIlNwYWNpbmciOjAuMCwiUGFkZGluZyI6eyIkaWQiOiI2OTg1IiwiVG9wIjo1LjAsIkxlZnQiOjMuMCwiUmlnaHQiOjAuMCwiQm90dG9tIjoyLjB9LCJTaGFwZVN0eWxlIjp7IiRpZCI6IjY5ODYiLCJNYXJnaW4iOnsiJGlkIjoiNjk4NyIsIlRvcCI6MC4wLCJMZWZ0IjowLjAsIlJpZ2h0IjowLjAsIkJvdHRvbSI6MC4wfSwiUGFkZGluZyI6eyIkaWQiOiI2OTg4IiwiVG9wIjowLjAsIkxlZnQiOjAuMCwiUmlnaHQiOjAuMCwiQm90dG9tIjowLjB9LCJCYWNrZ3JvdW5kIjp7IiRpZCI6IjY5ODkiLCJDb2xvciI6eyIkaWQiOiI2OTkwIiwiQSI6MjU1LCJSIjoxMSwiRyI6NDgsIkIiOjY1fX0sIklzVmlzaWJsZSI6dHJ1ZSwiV2lkdGgiOjEyLjAsIkhlaWdodCI6MTQuMCwiQm9yZGVyU3R5bGUiOnsiJGlkIjoiNjk5MSIsIkxpbmVDb2xvciI6eyIkaWQiOiI2OTkyIiwiJHR5cGUiOiJOTFJFLkNvbW1vbi5Eb20uU29saWRDb2xvckJydXNoLCBOTFJFLkNvbW1vbiIsIkNvbG9yIjp7IiRpZCI6IjY5OTMiLCJBIjoyNTUsIlIiOjI1NSwiRyI6MCwiQiI6MH19LCJMaW5lV2VpZ2h0IjowLjAsIkxpbmVUeXBlIjowLCJQYXJlbnRTdHlsZSI6bnVsbH0sIlBhcmVudFN0eWxlIjpudWxsfSwiVGl0bGVTdHlsZSI6eyIkaWQiOiI2OTk0IiwiRm9udFNldHRpbmdzIjp7IiRpZCI6IjY5OTUiLCJGb250U2l6ZSI6MTEsIkZvbnROYW1lIjoiQ2FsaWJyaSIsIklzQm9sZCI6ZmFsc2UsIklzSXRhbGljIjpmYWxzZSwiSXNVbmRlcmxpbmVkIjpmYWxzZSwiUGFyZW50U3R5bGUiOm51bGx9LCJBdXRvU2l6ZSI6MCwiRm9yZWdyb3VuZCI6eyIkaWQiOiI2OTk2IiwiQ29sb3IiOnsiJGlkIjoiNjk5NyIsIkEiOjI1NSwiUiI6MCwiRyI6MCwiQiI6MH19LCJNYXhXaWR0aCI6MjAwLjAsIk1heEhlaWdodCI6IkluZmluaXR5IiwiU21hcnRGb3JlZ3JvdW5kSXNBY3RpdmUiOmZhbHNlLCJIb3Jpem9udGFsQWxpZ25tZW50IjoxLCJWZXJ0aWNhbEFsaWdubWVudCI6MSwiU21hcnRGb3JlZ3JvdW5kIjpudWxsLCJCYWNrZ3JvdW5kRmlsbFR5cGUiOjAsIk1hcmdpbiI6eyIkaWQiOiI2OTk4IiwiVG9wIjowLjAsIkxlZnQiOjAuMCwiUmlnaHQiOjAuMCwiQm90dG9tIjowLjB9LCJQYWRkaW5nIjp7IiRpZCI6IjY5OTkiLCJUb3AiOjAuMCwiTGVmdCI6MC4wLCJSaWdodCI6MC4wLCJCb3R0b20iOjAuMH0sIkJhY2tncm91bmQiOnsiJGlkIjoiNzAwMCIsIkNvbG9yIjp7IiRpZCI6IjcwMDEiLCJBIjoyNTUsIlIiOjAsIkciOjAsIkIiOjB9fSwiSXNWaXNpYmxlIjp0cnVlLCJXaWR0aCI6MC4wLCJIZWlnaHQiOjAuMCwiQm9yZGVyU3R5bGUiOnsiJGlkIjoiNzAwMiIsIkxpbmVDb2xvciI6bnVsbCwiTGluZVdlaWdodCI6MC4wLCJMaW5lVHlwZSI6MCwiUGFyZW50U3R5bGUiOm51bGx9LCJQYXJlbnRTdHlsZSI6bnVsbH0sIkRhdGVTdHlsZSI6eyIkaWQiOiI3MDAzIiwiRm9udFNldHRpbmdzIjp7IiRpZCI6IjcwMDQiLCJGb250U2l6ZSI6MTAsIkZvbnROYW1lIjoiQ2FsaWJyaSIsIklzQm9sZCI6ZmFsc2UsIklzSXRhbGljIjpmYWxzZSwiSXNVbmRlcmxpbmVkIjpmYWxzZSwiUGFyZW50U3R5bGUiOm51bGx9LCJBdXRvU2l6ZSI6MCwiRm9yZWdyb3VuZCI6eyIkaWQiOiI3MDA1IiwiQ29sb3IiOnsiJGlkIjoiNzAwNiIsIkEiOjI1NSwiUiI6MTQsIkciOjQwLCJCIjo2NX19LCJNYXhXaWR0aCI6MjAwLjAsIk1heEhlaWdodCI6IkluZmluaXR5IiwiU21hcnRGb3JlZ3JvdW5kSXNBY3RpdmUiOmZhbHNlLCJIb3Jpem9udGFsQWxpZ25tZW50IjoxLCJWZXJ0aWNhbEFsaWdubWVudCI6MSwiU21hcnRGb3JlZ3JvdW5kIjpudWxsLCJCYWNrZ3JvdW5kRmlsbFR5cGUiOjAsIk1hcmdpbiI6eyIkaWQiOiI3MDA3IiwiVG9wIjowLjAsIkxlZnQiOjAuMCwiUmlnaHQiOjAuMCwiQm90dG9tIjowLjB9LCJQYWRkaW5nIjp7IiRpZCI6IjcwMDgiLCJUb3AiOjAuMCwiTGVmdCI6MC4wLCJSaWdodCI6MC4wLCJCb3R0b20iOjAuMH0sIkJhY2tncm91bmQiOnsiJGlkIjoiNzAwOSIsIkNvbG9yIjp7IiRpZCI6IjcwMTAiLCJBIjoyNTUsIlIiOjE0LCJHIjo0MCwiQiI6NjV9fSwiSXNWaXNpYmxlIjp0cnVlLCJXaWR0aCI6MC4wLCJIZWlnaHQiOjAuMCwiQm9yZGVyU3R5bGUiOnsiJGlkIjoiNzAxMSIsIkxpbmVDb2xvciI6bnVsbCwiTGluZVdlaWdodCI6MC4wLCJMaW5lVHlwZSI6MCwiUGFyZW50U3R5bGUiOm51bGx9LCJQYXJlbnRTdHlsZSI6bnVsbH0sIkRhdGVGb3JtYXQiOnsiJGlkIjoiNzAxMi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3MDEzIiwiRm9ybWF0IjowLCJJc1Zpc2libGUiOmZhbHNlLCJMYXN0S25vd25WaXNpYmlsaXR5U3RhdGUiOmZhbHNlfSwiSXNWaXNpYmxlIjp0cnVlLCJWYXJpYW5jZVN0eWxlIjp7IiRpZCI6IjcwMTQiLCJUZXh0U3R5bGUiOnsiJGlkIjoiNzAxNSIsIkZvbnRTZXR0aW5ncyI6eyIkaWQiOiI3MDE2IiwiRm9udFNpemUiOjExLCJGb250TmFtZSI6IkNhbGlicmkiLCJJc0JvbGQiOmZhbHNlLCJJc0l0YWxpYyI6ZmFsc2UsIklzVW5kZXJsaW5lZCI6ZmFsc2UsIlBhcmVudFN0eWxlIjpudWxsfSwiQXV0b1NpemUiOjAsIkZvcmVncm91bmQiOnsiJGlkIjoiNzAxNyIsIkNvbG9yIjp7IiRpZCI6IjcwMTg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NzAxOSIsIlRvcCI6MC4wLCJMZWZ0IjowLjAsIlJpZ2h0IjowLjAsIkJvdHRvbSI6MC4wfSwiUGFkZGluZyI6eyIkaWQiOiI3MDIwIiwiVG9wIjowLjAsIkxlZnQiOjAuMCwiUmlnaHQiOjAuMCwiQm90dG9tIjowLjB9LCJCYWNrZ3JvdW5kIjp7IiRpZCI6IjcwMjEiLCJDb2xvciI6eyIkaWQiOiI3MDIyIiwiQSI6MCwiUiI6MCwiRyI6MCwiQiI6MH19LCJJc1Zpc2libGUiOmZhbHNlLCJXaWR0aCI6MC4wLCJIZWlnaHQiOjAuMCwiQm9yZGVyU3R5bGUiOnsiJGlkIjoiNzAyMyIsIkxpbmVDb2xvciI6bnVsbCwiTGluZVdlaWdodCI6MC4wLCJMaW5lVHlwZSI6MCwiUGFyZW50U3R5bGUiOm51bGx9LCJQYXJlbnRTdHlsZSI6bnVsbH0sIlBhcmVudFN0eWxlIjpudWxsfSwiUGFyZW50U3R5bGUiOm51bGx9LCJEZWZhdWx0U3dpbWxhbmVNaWxlc3RvbmVTdHlsZSI6eyIkaWQiOiI3MDI0IiwiVGl0bGVQb3NpdGlvbiI6IkxlZnQiLCJEYXRlUG9zaXRpb24iOiJSaWdodCIsIlZhcmlhbmNlUG9zaXRpb24iOiJSaWdodCIsIlNoYXBlVHlwZSI6MSwiU2hhcGVTaXplIjowLCJTcGFjaW5nIjo1LCJTaGFwZVN0eWxlIjp7IiRpZCI6IjcwMjUiLCJNYXJnaW4iOnsiJGlkIjoiNzAyNiIsIlRvcCI6MC4wLCJMZWZ0IjowLjAsIlJpZ2h0IjowLjAsIkJvdHRvbSI6MC4wfSwiUGFkZGluZyI6eyIkaWQiOiI3MDI3IiwiVG9wIjowLjAsIkxlZnQiOjAuMCwiUmlnaHQiOjAuMCwiQm90dG9tIjowLjB9LCJCYWNrZ3JvdW5kIjp7IiRpZCI6IjcwMjgiLCJDb2xvciI6eyIkaWQiOiI3MDI5IiwiQSI6MjU1LCJSIjoyMSwiRyI6OTYsIkIiOjEzMH19LCJJc1Zpc2libGUiOnRydWUsIldpZHRoIjoxMi4wLCJIZWlnaHQiOjE0LjAsIkJvcmRlclN0eWxlIjp7IiRpZCI6IjcwMzAiLCJMaW5lQ29sb3IiOnsiJGlkIjoiNzAzMSIsIiR0eXBlIjoiTkxSRS5Db21tb24uRG9tLlNvbGlkQ29sb3JCcnVzaCwgTkxSRS5Db21tb24iLCJDb2xvciI6eyIkaWQiOiI3MDMyIiwiQSI6MjU1LCJSIjoyMzQsIkciOjIyLCJCIjozMH19LCJMaW5lV2VpZ2h0IjowLjAsIkxpbmVUeXBlIjowLCJQYXJlbnRTdHlsZSI6bnVsbH0sIlBhcmVudFN0eWxlIjpudWxsfSwiVGl0bGVTdHlsZSI6eyIkaWQiOiI3MDMzIiwiRm9udFNldHRpbmdzIjp7IiRpZCI6IjcwMzQiLCJGb250U2l6ZSI6MTEsIkZvbnROYW1lIjoiQ2FsaWJyaSIsIklzQm9sZCI6ZmFsc2UsIklzSXRhbGljIjpmYWxzZSwiSXNVbmRlcmxpbmVkIjpmYWxzZSwiUGFyZW50U3R5bGUiOm51bGx9LCJBdXRvU2l6ZSI6MCwiRm9yZWdyb3VuZCI6eyIkaWQiOiI3MDM1IiwiQ29sb3IiOnsiJGlkIjoiNzAzNiIsIkEiOjI1NSwiUiI6MCwiRyI6MCwiQiI6MH19LCJNYXhXaWR0aCI6MjAwLjAsIk1heEhlaWdodCI6IkluZmluaXR5IiwiU21hcnRGb3JlZ3JvdW5kSXNBY3RpdmUiOmZhbHNlLCJIb3Jpem9udGFsQWxpZ25tZW50IjoyLCJWZXJ0aWNhbEFsaWdubWVudCI6MSwiU21hcnRGb3JlZ3JvdW5kIjpudWxsLCJCYWNrZ3JvdW5kRmlsbFR5cGUiOjAsIk1hcmdpbiI6eyIkaWQiOiI3MDM3IiwiVG9wIjowLjAsIkxlZnQiOjAuMCwiUmlnaHQiOjAuMCwiQm90dG9tIjowLjB9LCJQYWRkaW5nIjp7IiRpZCI6IjcwMzgiLCJUb3AiOjAuMCwiTGVmdCI6MC4wLCJSaWdodCI6MC4wLCJCb3R0b20iOjAuMH0sIkJhY2tncm91bmQiOnsiJGlkIjoiNzAzOSIsIkNvbG9yIjp7IiRpZCI6IjcwNDAiLCJBIjoyNTUsIlIiOjAsIkciOjAsIkIiOjB9fSwiSXNWaXNpYmxlIjp0cnVlLCJXaWR0aCI6MC4wLCJIZWlnaHQiOjAuMCwiQm9yZGVyU3R5bGUiOnsiJGlkIjoiNzA0MSIsIkxpbmVDb2xvciI6bnVsbCwiTGluZVdlaWdodCI6MC4wLCJMaW5lVHlwZSI6MCwiUGFyZW50U3R5bGUiOm51bGx9LCJQYXJlbnRTdHlsZSI6bnVsbH0sIkRhdGVTdHlsZSI6eyIkaWQiOiI3MDQyIiwiRm9udFNldHRpbmdzIjp7IiRpZCI6IjcwNDMiLCJGb250U2l6ZSI6MTAsIkZvbnROYW1lIjoiQ2FsaWJyaSIsIklzQm9sZCI6ZmFsc2UsIklzSXRhbGljIjpmYWxzZSwiSXNVbmRlcmxpbmVkIjpmYWxzZSwiUGFyZW50U3R5bGUiOm51bGx9LCJBdXRvU2l6ZSI6MCwiRm9yZWdyb3VuZCI6eyIkaWQiOiI3MDQ0IiwiQ29sb3IiOnsiJGlkIjoiNzA0NSIsIkEiOjI1NSwiUiI6MTQsIkciOjQwLCJCIjo2NX19LCJNYXhXaWR0aCI6MjAwLjAsIk1heEhlaWdodCI6IkluZmluaXR5IiwiU21hcnRGb3JlZ3JvdW5kSXNBY3RpdmUiOmZhbHNlLCJIb3Jpem9udGFsQWxpZ25tZW50IjowLCJWZXJ0aWNhbEFsaWdubWVudCI6MSwiU21hcnRGb3JlZ3JvdW5kIjpudWxsLCJCYWNrZ3JvdW5kRmlsbFR5cGUiOjAsIk1hcmdpbiI6eyIkaWQiOiI3MDQ2IiwiVG9wIjowLjAsIkxlZnQiOjAuMCwiUmlnaHQiOjAuMCwiQm90dG9tIjowLjB9LCJQYWRkaW5nIjp7IiRpZCI6IjcwNDciLCJUb3AiOjAuMCwiTGVmdCI6MC4wLCJSaWdodCI6MC4wLCJCb3R0b20iOjAuMH0sIkJhY2tncm91bmQiOnsiJGlkIjoiNzA0OCIsIkNvbG9yIjp7IiRpZCI6IjcwNDkiLCJBIjoyNTUsIlIiOjE0LCJHIjo0MCwiQiI6NjV9fSwiSXNWaXNpYmxlIjp0cnVlLCJXaWR0aCI6MC4wLCJIZWlnaHQiOjAuMCwiQm9yZGVyU3R5bGUiOnsiJGlkIjoiNzA1MCIsIkxpbmVDb2xvciI6bnVsbCwiTGluZVdlaWdodCI6MC4wLCJMaW5lVHlwZSI6MCwiUGFyZW50U3R5bGUiOm51bGx9LCJQYXJlbnRTdHlsZSI6bnVsbH0sIkRhdGVGb3JtYXQiOnsiJGlkIjoiNzA1MS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3MDUyIiwiRm9ybWF0IjowLCJJc1Zpc2libGUiOmZhbHNlLCJMYXN0S25vd25WaXNpYmlsaXR5U3RhdGUiOmZhbHNlfSwiSXNWaXNpYmxlIjp0cnVlLCJWYXJpYW5jZVN0eWxlIjp7IiRpZCI6IjcwNTMiLCJUZXh0U3R5bGUiOnsiJGlkIjoiNzA1NCIsIkZvbnRTZXR0aW5ncyI6eyIkaWQiOiI3MDU1IiwiRm9udFNpemUiOjExLCJGb250TmFtZSI6IkNhbGlicmkiLCJJc0JvbGQiOmZhbHNlLCJJc0l0YWxpYyI6ZmFsc2UsIklzVW5kZXJsaW5lZCI6ZmFsc2UsIlBhcmVudFN0eWxlIjpudWxsfSwiQXV0b1NpemUiOjAsIkZvcmVncm91bmQiOnsiJGlkIjoiNzA1NiIsIkNvbG9yIjp7IiRpZCI6IjcwNTc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NzA1OCIsIlRvcCI6MC4wLCJMZWZ0IjowLjAsIlJpZ2h0IjowLjAsIkJvdHRvbSI6MC4wfSwiUGFkZGluZyI6eyIkaWQiOiI3MDU5IiwiVG9wIjowLjAsIkxlZnQiOjAuMCwiUmlnaHQiOjAuMCwiQm90dG9tIjowLjB9LCJCYWNrZ3JvdW5kIjp7IiRpZCI6IjcwNjAiLCJDb2xvciI6eyIkaWQiOiI3MDYxIiwiQSI6MCwiUiI6MCwiRyI6MCwiQiI6MH19LCJJc1Zpc2libGUiOnRydWUsIldpZHRoIjowLjAsIkhlaWdodCI6MC4wLCJCb3JkZXJTdHlsZSI6eyIkaWQiOiI3MDYyIiwiTGluZUNvbG9yIjpudWxsLCJMaW5lV2VpZ2h0IjowLjAsIkxpbmVUeXBlIjowLCJQYXJlbnRTdHlsZSI6bnVsbH0sIlBhcmVudFN0eWxlIjpudWxsfSwiUGFyZW50U3R5bGUiOm51bGx9LCJQYXJlbnRTdHlsZSI6bnVsbH0sIkRlZmF1bHRTd2ltbGFuZUFjdGl2aXR5U3R5bGUiOnsiJGlkIjoiNzA2MyIsIkhlYWRlclN0eWxlIjp7IiRpZCI6IjcwNjQiLCJUZXh0U3R5bGUiOnsiJGlkIjoiNzA2NSIsIkZvbnRTZXR0aW5ncyI6eyIkaWQiOiI3MDY2IiwiRm9udFNpemUiOjExLCJGb250TmFtZSI6IkNhbGlicmkiLCJJc0JvbGQiOmZhbHNlLCJJc0l0YWxpYyI6ZmFsc2UsIklzVW5kZXJsaW5lZCI6ZmFsc2UsIlBhcmVudFN0eWxlIjpudWxsfSwiQXV0b1NpemUiOjIsIkZvcmVncm91bmQiOnsiJGlkIjoiNzA2NyIsIkNvbG9yIjp7IiRpZCI6IjcwNjgiLCJBIjoyNTUsIlIiOjAsIkciOjAsIkIiOjB9fSwiTWF4V2lkdGgiOiJJbmZpbml0eSIsIk1heEhlaWdodCI6IkluZmluaXR5IiwiU21hcnRGb3JlZ3JvdW5kSXNBY3RpdmUiOmZhbHNlLCJIb3Jpem9udGFsQWxpZ25tZW50IjowLCJWZXJ0aWNhbEFsaWdubWVudCI6MCwiU21hcnRGb3JlZ3JvdW5kIjpudWxsLCJCYWNrZ3JvdW5kRmlsbFR5cGUiOjAsIk1hcmdpbiI6eyIkaWQiOiI3MDY5IiwiVG9wIjowLjAsIkxlZnQiOjAuMCwiUmlnaHQiOjAuMCwiQm90dG9tIjowLjB9LCJQYWRkaW5nIjp7IiRpZCI6IjcwNzAiLCJUb3AiOjAuMCwiTGVmdCI6MC4wLCJSaWdodCI6MC4wLCJCb3R0b20iOjAuMH0sIkJhY2tncm91bmQiOnsiJGlkIjoiNzA3MSIsIkNvbG9yIjp7IiRpZCI6IjcwNzIiLCJBIjoyNTUsIlIiOjAsIkciOjAsIkIiOjB9fSwiSXNWaXNpYmxlIjp0cnVlLCJXaWR0aCI6MC4wLCJIZWlnaHQiOjAuMCwiQm9yZGVyU3R5bGUiOm51bGwsIlBhcmVudFN0eWxlIjpudWxsfSwiUmVjdGFuZ2xlU3R5bGUiOnsiJGlkIjoiNzA3MyIsIk1hcmdpbiI6eyIkaWQiOiI3MDc0IiwiVG9wIjowLjAsIkxlZnQiOjAuMCwiUmlnaHQiOjAuMCwiQm90dG9tIjowLjB9LCJQYWRkaW5nIjp7IiRpZCI6IjcwNzUiLCJUb3AiOjAuMCwiTGVmdCI6MC4wLCJSaWdodCI6MC4wLCJCb3R0b20iOjAuMH0sIkJhY2tncm91bmQiOnsiJGlkIjoiNzA3NiIsIkNvbG9yIjp7IiRpZCI6IjcwNzciLCJBIjo2MywiUiI6MjEsIkciOjk2LCJCIjoxMzB9fSwiSXNWaXNpYmxlIjp0cnVlLCJXaWR0aCI6MC4wLCJIZWlnaHQiOjAuMCwiQm9yZGVyU3R5bGUiOnsiJGlkIjoiNzA3OCIsIkxpbmVDb2xvciI6eyIkaWQiOiI3MDc5IiwiJHR5cGUiOiJOTFJFLkNvbW1vbi5Eb20uU29saWRDb2xvckJydXNoLCBOTFJFLkNvbW1vbiIsIkNvbG9yIjp7IiRpZCI6IjcwODAiLCJBIjoyNTUsIlIiOjI1NSwiRyI6MCwiQiI6MH19LCJMaW5lV2VpZ2h0IjowLjAsIkxpbmVUeXBlIjowLCJQYXJlbnRTdHlsZSI6bnVsbH0sIlBhcmVudFN0eWxlIjpudWxsfSwiTWFyZ2luIjp7IiRpZCI6IjcwODEiLCJUb3AiOjAuMCwiTGVmdCI6MC4wLCJSaWdodCI6MC4wLCJCb3R0b20iOjAuMH0sIlBhZGRpbmciOnsiJGlkIjoiNzA4MiIsIlRvcCI6MC4wLCJMZWZ0IjowLjAsIlJpZ2h0IjowLjAsIkJvdHRvbSI6MC4wfSwiQmFja2dyb3VuZCI6bnVsbCwiSXNWaXNpYmxlIjp0cnVlLCJXaWR0aCI6MC4wLCJIZWlnaHQiOjAuMCwiQm9yZGVyU3R5bGUiOm51bGwsIlBhcmVudFN0eWxlIjpudWxsfSwiQmFja2dyb3VuZFN0eWxlIjp7IiRpZCI6IjcwODMiLCJNYXJnaW4iOnsiJGlkIjoiNzA4NCIsIlRvcCI6MC4wLCJMZWZ0IjowLjAsIlJpZ2h0IjowLjAsIkJvdHRvbSI6MC4wfSwiUGFkZGluZyI6eyIkaWQiOiI3MDg1IiwiVG9wIjowLjAsIkxlZnQiOjAuMCwiUmlnaHQiOjAuMCwiQm90dG9tIjowLjB9LCJCYWNrZ3JvdW5kIjp7IiRpZCI6IjcwODYiLCJDb2xvciI6eyIkaWQiOiI3MDg3IiwiQSI6NTEsIlIiOjIwMCwiRyI6MjAwLCJCIjoyMDB9fSwiSXNWaXNpYmxlIjp0cnVlLCJXaWR0aCI6MC4wLCJIZWlnaHQiOjAuMCwiQm9yZGVyU3R5bGUiOnsiJGlkIjoiNzA4OCIsIkxpbmVDb2xvciI6eyIkaWQiOiI3MDg5IiwiJHR5cGUiOiJOTFJFLkNvbW1vbi5Eb20uU29saWRDb2xvckJydXNoLCBOTFJFLkNvbW1vbiIsIkNvbG9yIjp7IiRpZCI6IjcwOTAiLCJBIjoyNTUsIlIiOjIzNCwiRyI6MjIsIkIiOjMwfX0sIkxpbmVXZWlnaHQiOjAuMCwiTGluZVR5cGUiOjAsIlBhcmVudFN0eWxlIjpudWxsfSwiUGFyZW50U3R5bGUiOm51bGx9LCJNYXJnaW4iOnsiJGlkIjoiNzA5MSIsIlRvcCI6MC4wLCJMZWZ0IjowLjAsIlJpZ2h0IjowLjAsIkJvdHRvbSI6MC4wfSwiUGFkZGluZyI6eyIkaWQiOiI3MDkyIiwiVG9wIjowLjAsIkxlZnQiOjAuMCwiUmlnaHQiOjAuMCwiQm90dG9tIjowLjB9LCJJc1Zpc2libGUiOnRydWUsIldpZHRoIjowLjAsIkhlaWdodCI6MC4wLCJCb3JkZXJTdHlsZSI6eyIkaWQiOiI3MDkzIiwiTGluZUNvbG9yIjpudWxsLCJMaW5lV2VpZ2h0IjowLjAsIkxpbmVUeXBlIjowLCJQYXJlbnRTdHlsZSI6bnVsbH0sIlBhcmVudFN0eWxlIjpudWxsfSwiTWFyZ2luIjp7IiRpZCI6IjcwOTQiLCJUb3AiOjAuMCwiTGVmdCI6MC4wLCJSaWdodCI6MC4wLCJCb3R0b20iOjAuMH0sIlBhZGRpbmciOnsiJGlkIjoiNzA5NSIsIlRvcCI6MC4wLCJMZWZ0IjowLjAsIlJpZ2h0IjowLjAsIkJvdHRvbSI6MC4wfSwiSXNWaXNpYmxlIjp0cnVlLCJXaWR0aCI6MC4wLCJIZWlnaHQiOjAuMCwiQm9yZGVyU3R5bGUiOnsiJGlkIjoiNzA5NiIsIkxpbmVDb2xvciI6bnVsbCwiTGluZVdlaWdodCI6MC4wLCJMaW5lVHlwZSI6MCwiUGFyZW50U3R5bGUiOm51bGx9LCJQYXJlbnRTdHlsZSI6bnVsbH0sIl9hZGRpdGlvbmFsU3dpbWxhbmVWMlN0eWxlcyI6W3siJGlkIjoiNzA5NyIsIlN0eWxlSWQiOiI5ODUxM2UxMC01NTFjLTRmMzAtYWMxMS1hMDY5MGU5MDMxMzQiLCJIZWFkZXJTdHlsZSI6eyIkaWQiOiI3MDk4IiwiVGV4dElzVmVydGljYWwiOmZhbHNlLCJUZXh0U3R5bGUiOnsiJGlkIjoiNzA5OSIsIkZvbnRTZXR0aW5ncyI6eyIkaWQiOiI3MTAwIiwiRm9udFNpemUiOjExLCJGb250TmFtZSI6IkNhbGlicmkiLCJJc0JvbGQiOmZhbHNlLCJJc0l0YWxpYyI6ZmFsc2UsIklzVW5kZXJsaW5lZCI6ZmFsc2UsIlBhcmVudFN0eWxlIjpudWxsfSwiQXV0b1NpemUiOjIsIkZvcmVncm91bmQiOnsiJGlkIjoiNzEwMSIsIkNvbG9yIjp7IiRpZCI6IjcxMDIiLCJBIjoyNTUsIlIiOjI1NSwiRyI6MjU1LCJCIjoyNTV9fSwiTWF4V2lkdGgiOiJJbmZpbml0eSIsIk1heEhlaWdodCI6IkluZmluaXR5IiwiU21hcnRGb3JlZ3JvdW5kSXNBY3RpdmUiOmZhbHNlLCJIb3Jpem9udGFsQWxpZ25tZW50IjoxLCJWZXJ0aWNhbEFsaWdubWVudCI6MCwiU21hcnRGb3JlZ3JvdW5kIjpudWxsLCJCYWNrZ3JvdW5kRmlsbFR5cGUiOjAsIk1hcmdpbiI6eyIkaWQiOiI3MTAzIiwiVG9wIjowLjAsIkxlZnQiOjAuMCwiUmlnaHQiOjAuMCwiQm90dG9tIjowLjB9LCJQYWRkaW5nIjp7IiRpZCI6IjcxMDQiLCJUb3AiOjAuMCwiTGVmdCI6MC4wLCJSaWdodCI6MC4wLCJCb3R0b20iOjAuMH0sIkJhY2tncm91bmQiOnsiJGlkIjoiNzEwNSIsIkNvbG9yIjp7IiRpZCI6IjcxMDYiLCJBIjoyNTUsIlIiOjI1NSwiRyI6MjU1LCJCIjoyNTV9fSwiSXNWaXNpYmxlIjp0cnVlLCJXaWR0aCI6MC4wLCJIZWlnaHQiOjAuMCwiQm9yZGVyU3R5bGUiOm51bGwsIlBhcmVudFN0eWxlIjpudWxsfSwiUmVjdGFuZ2xlU3R5bGUiOnsiJGlkIjoiNzEwNyIsIk1hcmdpbiI6eyIkaWQiOiI3MTA4IiwiVG9wIjowLjAsIkxlZnQiOjAuMCwiUmlnaHQiOjAuMCwiQm90dG9tIjowLjB9LCJQYWRkaW5nIjp7IiRpZCI6IjcxMDkiLCJUb3AiOjAuMCwiTGVmdCI6MC4wLCJSaWdodCI6MC4wLCJCb3R0b20iOjAuMH0sIkJhY2tncm91bmQiOnsiJGlkIjoiNzExMCIsIkNvbG9yIjp7IiRpZCI6IjcxMTEiLCJBIjoyNTUsIlIiOjIzMywiRyI6MTEzLCJCIjo1MH19LCJJc1Zpc2libGUiOnRydWUsIldpZHRoIjowLjAsIkhlaWdodCI6MC4wLCJCb3JkZXJTdHlsZSI6eyIkaWQiOiI3MTEyIiwiTGluZUNvbG9yIjp7IiRpZCI6IjcxMTMiLCIkdHlwZSI6Ik5MUkUuQ29tbW9uLkRvbS5Tb2xpZENvbG9yQnJ1c2gsIE5MUkUuQ29tbW9uIiwiQ29sb3IiOnsiJGlkIjoiNzExNCIsIkEiOjI1NSwiUiI6MjU1LCJHIjoyNTUsIkIiOjI1NX19LCJMaW5lV2VpZ2h0IjowLjAsIkxpbmVUeXBlIjowLCJQYXJlbnRTdHlsZSI6bnVsbH0sIlBhcmVudFN0eWxlIjpudWxsfSwiTWFyZ2luIjp7IiRpZCI6IjcxMTUiLCJUb3AiOjAuMCwiTGVmdCI6MC4wLCJSaWdodCI6MC4wLCJCb3R0b20iOjAuMH0sIlBhZGRpbmciOnsiJGlkIjoiNzExNiIsIlRvcCI6MC4wLCJMZWZ0IjowLjAsIlJpZ2h0IjowLjAsIkJvdHRvbSI6MC4wfSwiQmFja2dyb3VuZCI6bnVsbCwiSXNWaXNpYmxlIjp0cnVlLCJXaWR0aCI6MC4wLCJIZWlnaHQiOjAuMCwiQm9yZGVyU3R5bGUiOm51bGwsIlBhcmVudFN0eWxlIjpudWxsfSwiQmFja2dyb3VuZFN0eWxlIjp7IiRpZCI6IjcxMTciLCJNYXJnaW4iOnsiJGlkIjoiNzExOCIsIlRvcCI6MC4wLCJMZWZ0IjowLjAsIlJpZ2h0IjowLjAsIkJvdHRvbSI6MC4wfSwiUGFkZGluZyI6eyIkaWQiOiI3MTE5IiwiVG9wIjowLjAsIkxlZnQiOjAuMCwiUmlnaHQiOjAuMCwiQm90dG9tIjowLjB9LCJCYWNrZ3JvdW5kIjp7IiRpZCI6IjcxMjAiLCJDb2xvciI6eyIkaWQiOiI3MTIxIiwiQSI6NTEsIlIiOjIwMCwiRyI6MjAwLCJCIjoyMDB9fSwiSXNWaXNpYmxlIjp0cnVlLCJXaWR0aCI6MC4wLCJIZWlnaHQiOjAuMCwiQm9yZGVyU3R5bGUiOnsiJGlkIjoiNzEyMiIsIkxpbmVDb2xvciI6eyIkaWQiOiI3MTIzIiwiJHR5cGUiOiJOTFJFLkNvbW1vbi5Eb20uU29saWRDb2xvckJydXNoLCBOTFJFLkNvbW1vbiIsIkNvbG9yIjp7IiRpZCI6IjcxMjQiLCJBIjoyNTUsIlIiOjIzNCwiRyI6MjIsIkIiOjMwfX0sIkxpbmVXZWlnaHQiOjAuMCwiTGluZVR5cGUiOjAsIlBhcmVudFN0eWxlIjpudWxsfSwiUGFyZW50U3R5bGUiOm51bGx9LCJJc0Fib3ZlVGltZWJhbmQiOmZhbHNlLCJTcGFjaW5nIjozLCJEZWZhdWx0U3dpbWxhbmVUYXNrU3R5bGUiOnsiJGlkIjoiNzEyNSIsIiR0eXBlIjoiTkxSRS5Db21tb24uRG9tLlN0eWxlcy5FeHBsaWNpdFNldGFibGVUYXNrU3R5bGUsIE5MUkUuQ29tbW9uIiwiU2hhcGUiOjEsIlNoYXBlVGhpY2tuZXNzIjowLCJEdXJhdGlvbkZvcm1hdCI6MCwiSW5jbHVkZU5vbldvcmtpbmdEYXlzSW5EdXJhdGlvbiI6ZmFsc2UsIlBlcmNlbnRhZ2VDb21wbGV0ZVN0eWxlIjp7IiRpZCI6IjcxMjYiLCJGb250U2V0dGluZ3MiOnsiJGlkIjoiNzEyNyIsIkZvbnRTaXplIjoxMCwiRm9udE5hbWUiOiJDYWxpYnJpIiwiSXNCb2xkIjpmYWxzZSwiSXNJdGFsaWMiOmZhbHNlLCJJc1VuZGVybGluZWQiOmZhbHNlLCJQYXJlbnRTdHlsZSI6bnVsbH0sIkF1dG9TaXplIjowLCJGb3JlZ3JvdW5kIjp7IiRpZCI6IjcxMjgiLCJDb2xvciI6eyIkaWQiOiI3MTI5IiwiQSI6MjU1LCJSIjoyMzIsIkciOjIzMiwiQiI6MjMyfX0sIk1heFdpZHRoIjoyMDAuMCwiTWF4SGVpZ2h0IjoiSW5maW5pdHkiLCJTbWFydEZvcmVncm91bmRJc0FjdGl2ZSI6ZmFsc2UsIkhvcml6b250YWxBbGlnbm1lbnQiOjEsIlZlcnRpY2FsQWxpZ25tZW50IjoxLCJTbWFydEZvcmVncm91bmQiOm51bGwsIkJhY2tncm91bmRGaWxsVHlwZSI6MCwiTWFyZ2luIjp7IiRpZCI6IjcxMzAiLCJUb3AiOjAuMCwiTGVmdCI6MC4wLCJSaWdodCI6MC4wLCJCb3R0b20iOjAuMH0sIlBhZGRpbmciOnsiJGlkIjoiNzEzMSIsIlRvcCI6MC4wLCJMZWZ0IjowLjAsIlJpZ2h0IjowLjAsIkJvdHRvbSI6MC4wfSwiQmFja2dyb3VuZCI6eyIkaWQiOiI3MTMyIiwiQ29sb3IiOnsiJGlkIjoiNzEzMyIsIkEiOjg5LCJSIjowLCJHIjowLCJCIjowfX0sIklzVmlzaWJsZSI6dHJ1ZSwiV2lkdGgiOjAuMCwiSGVpZ2h0IjowLjAsIkJvcmRlclN0eWxlIjp7IiRpZCI6IjcxMzQiLCJMaW5lQ29sb3IiOm51bGwsIkxpbmVXZWlnaHQiOjAuMCwiTGluZVR5cGUiOjAsIlBhcmVudFN0eWxlIjpudWxsfSwiUGFyZW50U3R5bGUiOm51bGx9LCJEdXJhdGlvblN0eWxlIjp7IiRpZCI6IjcxMzUiLCJGb250U2V0dGluZ3MiOnsiJGlkIjoiNzEzNiIsIkZvbnRTaXplIjoxMCwiRm9udE5hbWUiOiJDYWxpYnJpIiwiSXNCb2xkIjpmYWxzZSwiSXNJdGFsaWMiOmZhbHNlLCJJc1VuZGVybGluZWQiOmZhbHNlLCJQYXJlbnRTdHlsZSI6bnVsbH0sIkF1dG9TaXplIjowLCJGb3JlZ3JvdW5kIjp7IiRpZCI6IjcxMzciLCJDb2xvciI6eyIkaWQiOiI3MTM4IiwiQSI6MjU1LCJSIjoyMzcsIkciOjEyNSwiQiI6NDl9fSwiTWF4V2lkdGgiOjIwMC4wLCJNYXhIZWlnaHQiOiJJbmZpbml0eSIsIlNtYXJ0Rm9yZWdyb3VuZElzQWN0aXZlIjpmYWxzZSwiSG9yaXpvbnRhbEFsaWdubWVudCI6MCwiVmVydGljYWxBbGlnbm1lbnQiOjEsIlNtYXJ0Rm9yZWdyb3VuZCI6bnVsbCwiQmFja2dyb3VuZEZpbGxUeXBlIjowLCJNYXJnaW4iOnsiJGlkIjoiNzEzOSIsIlRvcCI6MC4wLCJMZWZ0IjowLjAsIlJpZ2h0IjowLjAsIkJvdHRvbSI6MC4wfSwiUGFkZGluZyI6eyIkaWQiOiI3MTQwIiwiVG9wIjowLjAsIkxlZnQiOjAuMCwiUmlnaHQiOjAuMCwiQm90dG9tIjowLjB9LCJCYWNrZ3JvdW5kIjp7IiRpZCI6IjcxNDEiLCJDb2xvciI6eyIkaWQiOiI3MTQyIiwiQSI6MjU1LCJSIjoyMzcsIkciOjEyNSwiQiI6NDl9fSwiSXNWaXNpYmxlIjp0cnVlLCJXaWR0aCI6MC4wLCJIZWlnaHQiOjAuMCwiQm9yZGVyU3R5bGUiOnsiJGlkIjoiNzE0MyIsIkxpbmVDb2xvciI6bnVsbCwiTGluZVdlaWdodCI6MC4wLCJMaW5lVHlwZSI6MCwiUGFyZW50U3R5bGUiOm51bGx9LCJQYXJlbnRTdHlsZSI6bnVsbH0sIkhvcml6b250YWxDb25uZWN0b3JTdHlsZSI6eyIkaWQiOiI3MTQ0IiwiTGluZUNvbG9yIjp7IiRpZCI6IjcxNDUiLCIkdHlwZSI6Ik5MUkUuQ29tbW9uLkRvbS5Tb2xpZENvbG9yQnJ1c2gsIE5MUkUuQ29tbW9uIiwiQ29sb3IiOnsiJGlkIjoiNzE0NiIsIkEiOjI1NSwiUiI6MCwiRyI6MCwiQiI6MH19LCJMaW5lV2VpZ2h0IjowLjAsIkxpbmVUeXBlIjowLCJQYXJlbnRTdHlsZSI6bnVsbH0sIlZlcnRpY2FsQ29ubmVjdG9yU3R5bGUiOnsiJGlkIjoiNzE0NyIsIkxpbmVDb2xvciI6eyIkaWQiOiI3MTQ4IiwiJHR5cGUiOiJOTFJFLkNvbW1vbi5Eb20uU29saWRDb2xvckJydXNoLCBOTFJFLkNvbW1vbiIsIkNvbG9yIjp7IiRpZCI6IjcxNDkiLCJBIjoyNTUsIlIiOjAsIkciOjAsIkIiOjB9fSwiTGluZVdlaWdodCI6MC4wLCJMaW5lVHlwZSI6MCwiUGFyZW50U3R5bGUiOm51bGx9LCJNYXJnaW4iOm51bGwsIlN0YXJ0RGF0ZVBvc2l0aW9uIjozLCJFbmREYXRlUG9zaXRpb24iOjMsIkRhdGVJc1Zpc2libGUiOnRydWUsIlRpdGxlUG9zaXRpb24iOjQsIkR1cmF0aW9uUG9zaXRpb24iOjYsIlBlcmNlbnRhZ2VDb21wbGV0ZWRQb3NpdGlvbiI6MiwiVmFyaWFuY2VQb3NpdGlvbiI6NiwiU3BhY2luZyI6MywiSXNCZWxvd1RpbWViYW5kIjpmYWxzZSwiUGVyY2VudGFnZUNvbXBsZXRlU2hhcGVPcGFjaXR5IjozNSwiQmFzZWxpbmVTdHlsZSI6eyIkaWQiOiI3MTUwIiwiU2hhcGVTdHlsZSI6eyIkaWQiOiI3MTUxIiwiTWFyZ2luIjp7IiRpZCI6IjcxNTIiLCJUb3AiOjAuMCwiTGVmdCI6MC4wLCJSaWdodCI6MC4wLCJCb3R0b20iOjAuMH0sIlBhZGRpbmciOnsiJGlkIjoiNzE1MyIsIlRvcCI6MC4wLCJMZWZ0IjowLjAsIlJpZ2h0IjowLjAsIkJvdHRvbSI6MC4wfSwiQmFja2dyb3VuZCI6eyIkaWQiOiI3MTU0IiwiQ29sb3IiOnsiJGlkIjoiNzE1NSIsIkEiOjE1MywiUiI6MCwiRyI6MCwiQiI6MH19LCJJc1Zpc2libGUiOnRydWUsIldpZHRoIjowLjAsIkhlaWdodCI6MC4wLCJCb3JkZXJTdHlsZSI6eyIkaWQiOiI3MTU2IiwiTGluZUNvbG9yIjpudWxsLCJMaW5lV2VpZ2h0IjowLjAsIkxpbmVUeXBlIjowLCJQYXJlbnRTdHlsZSI6bnVsbH0sIlBhcmVudFN0eWxlIjpudWxsfSwiTWFyZ2luIjp7IiRpZCI6IjcxNTciLCJUb3AiOjAuMCwiTGVmdCI6MC4wLCJSaWdodCI6MC4wLCJCb3R0b20iOjAuMH0sIlBhZGRpbmciOnsiJGlkIjoiNzE1OCIsIlRvcCI6MC4wLCJMZWZ0IjowLjAsIlJpZ2h0IjowLjAsIkJvdHRvbSI6MC4wfSwiQmFja2dyb3VuZCI6bnVsbCwiSXNWaXNpYmxlIjp0cnVlLCJXaWR0aCI6MC4wLCJIZWlnaHQiOjAuMCwiQm9yZGVyU3R5bGUiOm51bGwsIlBhcmVudFN0eWxlIjpudWxsfSwiU2hhcGVTdHlsZSI6eyIkaWQiOiI3MTU5IiwiTWFyZ2luIjp7IiRpZCI6IjcxNjAiLCJUb3AiOjAuMCwiTGVmdCI6NC4wLCJSaWdodCI6NC4wLCJCb3R0b20iOjAuMH0sIlBhZGRpbmciOnsiJGlkIjoiNzE2MSIsIlRvcCI6MC4wLCJMZWZ0IjowLjAsIlJpZ2h0IjowLjAsIkJvdHRvbSI6MC4wfSwiQmFja2dyb3VuZCI6eyIkaWQiOiI3MTYyIiwiQ29sb3IiOnsiJGlkIjoiNzE2MyIsIkEiOjI1NSwiUiI6MjMzLCJHIjoxMTMsIkIiOjUwfX0sIklzVmlzaWJsZSI6dHJ1ZSwiV2lkdGgiOjAuMCwiSGVpZ2h0IjoxMC4wLCJCb3JkZXJTdHlsZSI6eyIkaWQiOiI3MTY0IiwiTGluZUNvbG9yIjp7IiRpZCI6IjcxNjUiLCIkdHlwZSI6Ik5MUkUuQ29tbW9uLkRvbS5Tb2xpZENvbG9yQnJ1c2gsIE5MUkUuQ29tbW9uIiwiQ29sb3IiOnsiJGlkIjoiNzE2NiIsIkEiOjI1NSwiUiI6MjM0LCJHIjoyMiwiQiI6MzB9fSwiTGluZVdlaWdodCI6MC4wLCJMaW5lVHlwZSI6MCwiUGFyZW50U3R5bGUiOm51bGx9LCJQYXJlbnRTdHlsZSI6bnVsbH0sIlRpdGxlU3R5bGUiOnsiJGlkIjoiNzE2NyIsIkZvbnRTZXR0aW5ncyI6eyIkaWQiOiI3MTY4IiwiRm9udFNpemUiOjExLCJGb250TmFtZSI6IkNhbGlicmkiLCJJc0JvbGQiOmZhbHNlLCJJc0l0YWxpYyI6ZmFsc2UsIklzVW5kZXJsaW5lZCI6ZmFsc2UsIlBhcmVudFN0eWxlIjpudWxsfSwiQXV0b1NpemUiOjAsIkZvcmVncm91bmQiOnsiJGlkIjoiNzE2OSIsIkNvbG9yIjp7IiRpZCI6IjcxNzA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NzE3MSIsIlRvcCI6MC4wLCJMZWZ0IjowLjAsIlJpZ2h0IjowLjAsIkJvdHRvbSI6MC4wfSwiUGFkZGluZyI6eyIkaWQiOiI3MTcyIiwiVG9wIjowLjAsIkxlZnQiOjAuMCwiUmlnaHQiOjAuMCwiQm90dG9tIjowLjB9LCJCYWNrZ3JvdW5kIjp7IiRpZCI6IjcxNzMiLCJDb2xvciI6eyIkaWQiOiI3MTc0IiwiQSI6MjU1LCJSIjowLCJHIjowLCJCIjowfX0sIklzVmlzaWJsZSI6dHJ1ZSwiV2lkdGgiOjAuMCwiSGVpZ2h0IjowLjAsIkJvcmRlclN0eWxlIjp7IiRpZCI6IjcxNzUiLCJMaW5lQ29sb3IiOm51bGwsIkxpbmVXZWlnaHQiOjAuMCwiTGluZVR5cGUiOjAsIlBhcmVudFN0eWxlIjpudWxsfSwiUGFyZW50U3R5bGUiOm51bGx9LCJEYXRlU3R5bGUiOnsiJGlkIjoiNzE3NiIsIkZvbnRTZXR0aW5ncyI6eyIkaWQiOiI3MTc3IiwiRm9udFNpemUiOjEwLCJGb250TmFtZSI6IkNhbGlicmkiLCJJc0JvbGQiOmZhbHNlLCJJc0l0YWxpYyI6ZmFsc2UsIklzVW5kZXJsaW5lZCI6ZmFsc2UsIlBhcmVudFN0eWxlIjpudWxsfSwiQXV0b1NpemUiOjAsIkZvcmVncm91bmQiOnsiJGlkIjoiNzE3OCIsIkNvbG9yIjp7IiRpZCI6IjcxNzkiLCJBIjoyNTUsIlIiOjE0LCJHIjo0MCwiQiI6NjV9fSwiTWF4V2lkdGgiOjIwMC4wLCJNYXhIZWlnaHQiOiJJbmZpbml0eSIsIlNtYXJ0Rm9yZWdyb3VuZElzQWN0aXZlIjpmYWxzZSwiSG9yaXpvbnRhbEFsaWdubWVudCI6MiwiVmVydGljYWxBbGlnbm1lbnQiOjEsIlNtYXJ0Rm9yZWdyb3VuZCI6bnVsbCwiQmFja2dyb3VuZEZpbGxUeXBlIjowLCJNYXJnaW4iOnsiJGlkIjoiNzE4MCIsIlRvcCI6MC4wLCJMZWZ0IjowLjAsIlJpZ2h0IjowLjAsIkJvdHRvbSI6MC4wfSwiUGFkZGluZyI6eyIkaWQiOiI3MTgxIiwiVG9wIjowLjAsIkxlZnQiOjAuMCwiUmlnaHQiOjAuMCwiQm90dG9tIjowLjB9LCJCYWNrZ3JvdW5kIjp7IiRpZCI6IjcxODIiLCJDb2xvciI6eyIkaWQiOiI3MTgzIiwiQSI6MjU1LCJSIjoxNCwiRyI6NDAsIkIiOjY1fX0sIklzVmlzaWJsZSI6dHJ1ZSwiV2lkdGgiOjAuMCwiSGVpZ2h0IjowLjAsIkJvcmRlclN0eWxlIjp7IiRpZCI6IjcxODQiLCJMaW5lQ29sb3IiOm51bGwsIkxpbmVXZWlnaHQiOjAuMCwiTGluZVR5cGUiOjAsIlBhcmVudFN0eWxlIjpudWxsfSwiUGFyZW50U3R5bGUiOm51bGx9LCJEYXRlRm9ybWF0Ijp7IiRpZCI6IjcxODU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NzE4NiIsIkZvcm1hdCI6MCwiSXNWaXNpYmxlIjpmYWxzZSwiTGFzdEtub3duVmlzaWJpbGl0eVN0YXRlIjpmYWxzZX0sIklzVmlzaWJsZSI6dHJ1ZSwiVmFyaWFuY2VTdHlsZSI6eyIkaWQiOiI3MTg3IiwiVGV4dFN0eWxlIjp7IiRpZCI6IjcxODgiLCJGb250U2V0dGluZ3MiOnsiJGlkIjoiNzE4OSIsIkZvbnRTaXplIjoxMSwiRm9udE5hbWUiOiJDYWxpYnJpIiwiSXNCb2xkIjpmYWxzZSwiSXNJdGFsaWMiOmZhbHNlLCJJc1VuZGVybGluZWQiOmZhbHNlLCJQYXJlbnRTdHlsZSI6bnVsbH0sIkF1dG9TaXplIjowLCJGb3JlZ3JvdW5kIjp7IiRpZCI6IjcxOTAiLCJDb2xvciI6eyIkaWQiOiI3MTkx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cxOTIiLCJUb3AiOjAuMCwiTGVmdCI6MC4wLCJSaWdodCI6MC4wLCJCb3R0b20iOjAuMH0sIlBhZGRpbmciOnsiJGlkIjoiNzE5MyIsIlRvcCI6MC4wLCJMZWZ0IjowLjAsIlJpZ2h0IjowLjAsIkJvdHRvbSI6MC4wfSwiQmFja2dyb3VuZCI6eyIkaWQiOiI3MTk0IiwiQ29sb3IiOnsiJGlkIjoiNzE5NSIsIkEiOjAsIlIiOjAsIkciOjAsIkIiOjB9fSwiSXNWaXNpYmxlIjp0cnVlLCJXaWR0aCI6MC4wLCJIZWlnaHQiOjAuMCwiQm9yZGVyU3R5bGUiOnsiJGlkIjoiNzE5NiIsIkxpbmVDb2xvciI6bnVsbCwiTGluZVdlaWdodCI6MC4wLCJMaW5lVHlwZSI6MCwiUGFyZW50U3R5bGUiOm51bGx9LCJQYXJlbnRTdHlsZSI6bnVsbH0sIlBhcmVudFN0eWxlIjpudWxsfSwiUGFyZW50U3R5bGUiOm51bGwsIl9leHBsaWNpdGx5U2V0Ijp7IiRpZCI6IjcxOTciLCJTaGFwZVN0eWxlIjpmYWxzZSwiVGl0bGVTdHlsZSI6ZmFsc2UsIkRhdGVTdHlsZSI6ZmFsc2UsIlZhcmlhbmNlU3R5bGUiOmZhbHNlLCJIb3Jpem9udGFsQ29ubmVjdG9yU3R5bGUiOmZhbHNlLCJWZXJ0aWNhbENvbm5lY3RvclN0eWxlIjpmYWxzZSwiUGVyY2VudGFnZUNvbXBsZXRlU2hhcGVPcGFjaXR5IjpmYWxzZSwiU2hhcGUiOmZhbHNlLCJTaGFwZVRoaWNrbmVzcyI6ZmFsc2UsIkR1cmF0aW9uRm9ybWF0IjpmYWxzZSwiSW5jbHVkZU5vbldvcmtpbmdEYXlzSW5EdXJhdGlvbiI6ZmFsc2UsIk1hcmdpbiI6ZmFsc2UsIlN0YXJ0RGF0ZVBvc2l0aW9uIjpmYWxzZSwiRW5kRGF0ZVBvc2l0aW9uIjpmYWxzZSwiVGl0bGVQb3NpdGlvbiI6ZmFsc2UsIkR1cmF0aW9uUG9zaXRpb24iOmZhbHNlLCJQZXJjZW50YWdlQ29tcGxldGVkUG9zaXRpb24iOmZhbHNlLCJWYXJpYW5jZVBvc2l0aW9uIjpmYWxzZSwiU3BhY2luZyI6ZmFsc2UsIklzQmVsb3dUaW1lYmFuZCI6ZmFsc2UsIkRhdGVGb3JtYXQiOmZhbHNlLCJXZWVrTnVtYmVyaW5nIjpmYWxzZSwiSXNWaXNpYmxlIjpmYWxzZX19LCJEZWZhdWx0U3dpbWxhbmVNb3RTdHlsZSI6eyIkaWQiOiI3MTk4IiwiU2hhcGUiOjEsIkNvbm5lY3Rvck1hcmdpbiI6eyIkaWQiOiI3MTk5IiwiVG9wIjowLjAsIkxlZnQiOjIuMCwiUmlnaHQiOjIuMCwiQm90dG9tIjowLjB9LCJDb25uZWN0b3JTdHlsZSI6eyIkaWQiOiI3MjAwIiwiTGluZUNvbG9yIjp7IiRpZCI6IjcyMDEiLCIkdHlwZSI6Ik5MUkUuQ29tbW9uLkRvbS5Tb2xpZENvbG9yQnJ1c2gsIE5MUkUuQ29tbW9uIiwiQ29sb3IiOnsiJGlkIjoiNzIwMiIsIkEiOjEyNywiUiI6MTI4LCJHIjo1MywiQiI6MTR9fSwiTGluZVdlaWdodCI6MS4wLCJMaW5lVHlwZSI6MCwiUGFyZW50U3R5bGUiOm51bGx9LCJJc0JlbG93VGltZWJhbmQiOmZhbHNlLCJQb3NpdGlvbk9uVGFzayI6MSwiSGlkZURhdGUiOmZhbHNlLCJTaGFwZVNpemUiOjAsIlNwYWNpbmciOjAuMCwiUGFkZGluZyI6eyIkaWQiOiI3MjAzIiwiVG9wIjo1LjAsIkxlZnQiOjMuMCwiUmlnaHQiOjAuMCwiQm90dG9tIjoyLjB9LCJTaGFwZVN0eWxlIjp7IiRpZCI6IjcyMDQiLCJNYXJnaW4iOnsiJGlkIjoiNzIwNSIsIlRvcCI6MC4wLCJMZWZ0IjowLjAsIlJpZ2h0IjowLjAsIkJvdHRvbSI6MC4wfSwiUGFkZGluZyI6eyIkaWQiOiI3MjA2IiwiVG9wIjowLjAsIkxlZnQiOjAuMCwiUmlnaHQiOjAuMCwiQm90dG9tIjowLjB9LCJCYWNrZ3JvdW5kIjp7IiRpZCI6IjcyMDciLCJDb2xvciI6eyIkaWQiOiI3MjA4IiwiQSI6MjU1LCJSIjoxMjgsIkciOjUzLCJCIjoxNH19LCJJc1Zpc2libGUiOnRydWUsIldpZHRoIjoxMi4wLCJIZWlnaHQiOjE0LjAsIkJvcmRlclN0eWxlIjp7IiRpZCI6IjcyMDkiLCJMaW5lQ29sb3IiOnsiJGlkIjoiNzIxMCIsIiR0eXBlIjoiTkxSRS5Db21tb24uRG9tLlNvbGlkQ29sb3JCcnVzaCwgTkxSRS5Db21tb24iLCJDb2xvciI6eyIkaWQiOiI3MjExIiwiQSI6MjU1LCJSIjoyNTUsIkciOjI1NSwiQiI6MjU1fX0sIkxpbmVXZWlnaHQiOjAuMCwiTGluZVR5cGUiOjAsIlBhcmVudFN0eWxlIjpudWxsfSwiUGFyZW50U3R5bGUiOm51bGx9LCJUaXRsZVN0eWxlIjp7IiRpZCI6IjcyMTIiLCJGb250U2V0dGluZ3MiOnsiJGlkIjoiNzIxMyIsIkZvbnRTaXplIjoxMSwiRm9udE5hbWUiOiJDYWxpYnJpIiwiSXNCb2xkIjpmYWxzZSwiSXNJdGFsaWMiOmZhbHNlLCJJc1VuZGVybGluZWQiOmZhbHNlLCJQYXJlbnRTdHlsZSI6bnVsbH0sIkF1dG9TaXplIjowLCJGb3JlZ3JvdW5kIjp7IiRpZCI6IjcyMTQiLCJDb2xvciI6eyIkaWQiOiI3MjE1IiwiQSI6MjU1LCJSIjowLCJHIjowLCJCIjowfX0sIk1heFdpZHRoIjoyMDAuMCwiTWF4SGVpZ2h0IjoiSW5maW5pdHkiLCJTbWFydEZvcmVncm91bmRJc0FjdGl2ZSI6ZmFsc2UsIkhvcml6b250YWxBbGlnbm1lbnQiOjEsIlZlcnRpY2FsQWxpZ25tZW50IjoxLCJTbWFydEZvcmVncm91bmQiOm51bGwsIkJhY2tncm91bmRGaWxsVHlwZSI6MCwiTWFyZ2luIjp7IiRpZCI6IjcyMTYiLCJUb3AiOjAuMCwiTGVmdCI6MC4wLCJSaWdodCI6MC4wLCJCb3R0b20iOjAuMH0sIlBhZGRpbmciOnsiJGlkIjoiNzIxNyIsIlRvcCI6MC4wLCJMZWZ0IjowLjAsIlJpZ2h0IjowLjAsIkJvdHRvbSI6MC4wfSwiQmFja2dyb3VuZCI6eyIkaWQiOiI3MjE4IiwiQ29sb3IiOnsiJGlkIjoiNzIxOSIsIkEiOjI1NSwiUiI6MCwiRyI6MCwiQiI6MH19LCJJc1Zpc2libGUiOnRydWUsIldpZHRoIjowLjAsIkhlaWdodCI6MC4wLCJCb3JkZXJTdHlsZSI6eyIkaWQiOiI3MjIwIiwiTGluZUNvbG9yIjpudWxsLCJMaW5lV2VpZ2h0IjowLjAsIkxpbmVUeXBlIjowLCJQYXJlbnRTdHlsZSI6bnVsbH0sIlBhcmVudFN0eWxlIjpudWxsfSwiRGF0ZVN0eWxlIjp7IiRpZCI6IjcyMjEiLCJGb250U2V0dGluZ3MiOnsiJGlkIjoiNzIyMiIsIkZvbnRTaXplIjoxMCwiRm9udE5hbWUiOiJDYWxpYnJpIiwiSXNCb2xkIjpmYWxzZSwiSXNJdGFsaWMiOmZhbHNlLCJJc1VuZGVybGluZWQiOmZhbHNlLCJQYXJlbnRTdHlsZSI6bnVsbH0sIkF1dG9TaXplIjowLCJGb3JlZ3JvdW5kIjp7IiRpZCI6IjcyMjMiLCJDb2xvciI6eyIkaWQiOiI3MjI0IiwiQSI6MjU1LCJSIjoxNCwiRyI6NDAsIkIiOjY1fX0sIk1heFdpZHRoIjoyMDAuMCwiTWF4SGVpZ2h0IjoiSW5maW5pdHkiLCJTbWFydEZvcmVncm91bmRJc0FjdGl2ZSI6ZmFsc2UsIkhvcml6b250YWxBbGlnbm1lbnQiOjEsIlZlcnRpY2FsQWxpZ25tZW50IjoxLCJTbWFydEZvcmVncm91bmQiOm51bGwsIkJhY2tncm91bmRGaWxsVHlwZSI6MCwiTWFyZ2luIjp7IiRpZCI6IjcyMjUiLCJUb3AiOjAuMCwiTGVmdCI6MC4wLCJSaWdodCI6MC4wLCJCb3R0b20iOjAuMH0sIlBhZGRpbmciOnsiJGlkIjoiNzIyNiIsIlRvcCI6MC4wLCJMZWZ0IjowLjAsIlJpZ2h0IjowLjAsIkJvdHRvbSI6MC4wfSwiQmFja2dyb3VuZCI6eyIkaWQiOiI3MjI3IiwiQ29sb3IiOnsiJGlkIjoiNzIyOCIsIkEiOjI1NSwiUiI6MTQsIkciOjQwLCJCIjo2NX19LCJJc1Zpc2libGUiOnRydWUsIldpZHRoIjowLjAsIkhlaWdodCI6MC4wLCJCb3JkZXJTdHlsZSI6eyIkaWQiOiI3MjI5IiwiTGluZUNvbG9yIjpudWxsLCJMaW5lV2VpZ2h0IjowLjAsIkxpbmVUeXBlIjowLCJQYXJlbnRTdHlsZSI6bnVsbH0sIlBhcmVudFN0eWxlIjpudWxsfSwiRGF0ZUZvcm1hdCI6eyIkaWQiOiI3MjMw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cyMzEiLCJGb3JtYXQiOjAsIklzVmlzaWJsZSI6ZmFsc2UsIkxhc3RLbm93blZpc2liaWxpdHlTdGF0ZSI6ZmFsc2V9LCJJc1Zpc2libGUiOmZhbHNlLCJWYXJpYW5jZVN0eWxlIjp7IiRpZCI6IjcyMzIiLCJUZXh0U3R5bGUiOnsiJGlkIjoiNzIzMyIsIkZvbnRTZXR0aW5ncyI6eyIkaWQiOiI3MjM0IiwiRm9udFNpemUiOjExLCJGb250TmFtZSI6IkNhbGlicmkiLCJJc0JvbGQiOmZhbHNlLCJJc0l0YWxpYyI6ZmFsc2UsIklzVW5kZXJsaW5lZCI6ZmFsc2UsIlBhcmVudFN0eWxlIjpudWxsfSwiQXV0b1NpemUiOjAsIkZvcmVncm91bmQiOnsiJGlkIjoiNzIzNSIsIkNvbG9yIjp7IiRpZCI6IjcyMzY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NzIzNyIsIlRvcCI6MC4wLCJMZWZ0IjowLjAsIlJpZ2h0IjowLjAsIkJvdHRvbSI6MC4wfSwiUGFkZGluZyI6eyIkaWQiOiI3MjM4IiwiVG9wIjowLjAsIkxlZnQiOjAuMCwiUmlnaHQiOjAuMCwiQm90dG9tIjowLjB9LCJCYWNrZ3JvdW5kIjp7IiRpZCI6IjcyMzkiLCJDb2xvciI6eyIkaWQiOiI3MjQwIiwiQSI6MCwiUiI6MCwiRyI6MCwiQiI6MH19LCJJc1Zpc2libGUiOmZhbHNlLCJXaWR0aCI6MC4wLCJIZWlnaHQiOjAuMCwiQm9yZGVyU3R5bGUiOnsiJGlkIjoiNzI0MSIsIkxpbmVDb2xvciI6bnVsbCwiTGluZVdlaWdodCI6MC4wLCJMaW5lVHlwZSI6MCwiUGFyZW50U3R5bGUiOm51bGx9LCJQYXJlbnRTdHlsZSI6bnVsbH0sIlBhcmVudFN0eWxlIjpudWxsfSwiUGFyZW50U3R5bGUiOm51bGx9LCJEZWZhdWx0U3dpbWxhbmVNaWxlc3RvbmVTdHlsZSI6eyIkaWQiOiI3MjQyIiwiVGl0bGVQb3NpdGlvbiI6IkxlZnQiLCJEYXRlUG9zaXRpb24iOiJSaWdodCIsIlZhcmlhbmNlUG9zaXRpb24iOiJSaWdodCIsIlNoYXBlVHlwZSI6MSwiU2hhcGVTaXplIjowLCJTcGFjaW5nIjo1LCJTaGFwZVN0eWxlIjp7IiRpZCI6IjcyNDMiLCJNYXJnaW4iOnsiJGlkIjoiNzI0NCIsIlRvcCI6MC4wLCJMZWZ0IjowLjAsIlJpZ2h0IjowLjAsIkJvdHRvbSI6MC4wfSwiUGFkZGluZyI6eyIkaWQiOiI3MjQ1IiwiVG9wIjowLjAsIkxlZnQiOjAuMCwiUmlnaHQiOjAuMCwiQm90dG9tIjowLjB9LCJCYWNrZ3JvdW5kIjp7IiRpZCI6IjcyNDYiLCJDb2xvciI6eyIkaWQiOiI3MjQ3IiwiQSI6MjU1LCJSIjoyMzMsIkciOjExMywiQiI6NTB9fSwiSXNWaXNpYmxlIjp0cnVlLCJXaWR0aCI6MTIuMCwiSGVpZ2h0IjoxNC4wLCJCb3JkZXJTdHlsZSI6eyIkaWQiOiI3MjQ4IiwiTGluZUNvbG9yIjp7IiRpZCI6IjcyNDkiLCIkdHlwZSI6Ik5MUkUuQ29tbW9uLkRvbS5Tb2xpZENvbG9yQnJ1c2gsIE5MUkUuQ29tbW9uIiwiQ29sb3IiOnsiJGlkIjoiNzI1MCIsIkEiOjI1NSwiUiI6MjM0LCJHIjoyMiwiQiI6MzB9fSwiTGluZVdlaWdodCI6MC4wLCJMaW5lVHlwZSI6MCwiUGFyZW50U3R5bGUiOm51bGx9LCJQYXJlbnRTdHlsZSI6bnVsbH0sIlRpdGxlU3R5bGUiOnsiJGlkIjoiNzI1MSIsIkZvbnRTZXR0aW5ncyI6eyIkaWQiOiI3MjUyIiwiRm9udFNpemUiOjExLCJGb250TmFtZSI6IkNhbGlicmkiLCJJc0JvbGQiOmZhbHNlLCJJc0l0YWxpYyI6ZmFsc2UsIklzVW5kZXJsaW5lZCI6ZmFsc2UsIlBhcmVudFN0eWxlIjpudWxsfSwiQXV0b1NpemUiOjAsIkZvcmVncm91bmQiOnsiJGlkIjoiNzI1MyIsIkNvbG9yIjp7IiRpZCI6IjcyNTQiLCJBIjoyNTUsIlIiOjAsIkciOjAsIkIiOjB9fSwiTWF4V2lkdGgiOjIwMC4wLCJNYXhIZWlnaHQiOiJJbmZpbml0eSIsIlNtYXJ0Rm9yZWdyb3VuZElzQWN0aXZlIjpmYWxzZSwiSG9yaXpvbnRhbEFsaWdubWVudCI6MiwiVmVydGljYWxBbGlnbm1lbnQiOjEsIlNtYXJ0Rm9yZWdyb3VuZCI6bnVsbCwiQmFja2dyb3VuZEZpbGxUeXBlIjowLCJNYXJnaW4iOnsiJGlkIjoiNzI1NSIsIlRvcCI6MC4wLCJMZWZ0IjowLjAsIlJpZ2h0IjowLjAsIkJvdHRvbSI6MC4wfSwiUGFkZGluZyI6eyIkaWQiOiI3MjU2IiwiVG9wIjowLjAsIkxlZnQiOjAuMCwiUmlnaHQiOjAuMCwiQm90dG9tIjowLjB9LCJCYWNrZ3JvdW5kIjp7IiRpZCI6IjcyNTciLCJDb2xvciI6eyIkaWQiOiI3MjU4IiwiQSI6MjU1LCJSIjowLCJHIjowLCJCIjowfX0sIklzVmlzaWJsZSI6dHJ1ZSwiV2lkdGgiOjAuMCwiSGVpZ2h0IjowLjAsIkJvcmRlclN0eWxlIjp7IiRpZCI6IjcyNTkiLCJMaW5lQ29sb3IiOm51bGwsIkxpbmVXZWlnaHQiOjAuMCwiTGluZVR5cGUiOjAsIlBhcmVudFN0eWxlIjpudWxsfSwiUGFyZW50U3R5bGUiOm51bGx9LCJEYXRlU3R5bGUiOnsiJGlkIjoiNzI2MCIsIkZvbnRTZXR0aW5ncyI6eyIkaWQiOiI3MjYxIiwiRm9udFNpemUiOjEwLCJGb250TmFtZSI6IkNhbGlicmkiLCJJc0JvbGQiOmZhbHNlLCJJc0l0YWxpYyI6ZmFsc2UsIklzVW5kZXJsaW5lZCI6ZmFsc2UsIlBhcmVudFN0eWxlIjpudWxsfSwiQXV0b1NpemUiOjAsIkZvcmVncm91bmQiOnsiJGlkIjoiNzI2MiIsIkNvbG9yIjp7IiRpZCI6IjcyNjMiLCJBIjoyNTUsIlIiOjE0LCJHIjo0MCwiQiI6NjV9fSwiTWF4V2lkdGgiOjIwMC4wLCJNYXhIZWlnaHQiOiJJbmZpbml0eSIsIlNtYXJ0Rm9yZWdyb3VuZElzQWN0aXZlIjpmYWxzZSwiSG9yaXpvbnRhbEFsaWdubWVudCI6MCwiVmVydGljYWxBbGlnbm1lbnQiOjEsIlNtYXJ0Rm9yZWdyb3VuZCI6bnVsbCwiQmFja2dyb3VuZEZpbGxUeXBlIjowLCJNYXJnaW4iOnsiJGlkIjoiNzI2NCIsIlRvcCI6MC4wLCJMZWZ0IjowLjAsIlJpZ2h0IjowLjAsIkJvdHRvbSI6MC4wfSwiUGFkZGluZyI6eyIkaWQiOiI3MjY1IiwiVG9wIjowLjAsIkxlZnQiOjAuMCwiUmlnaHQiOjAuMCwiQm90dG9tIjowLjB9LCJCYWNrZ3JvdW5kIjp7IiRpZCI6IjcyNjYiLCJDb2xvciI6eyIkaWQiOiI3MjY3IiwiQSI6MjU1LCJSIjoxNCwiRyI6NDAsIkIiOjY1fX0sIklzVmlzaWJsZSI6dHJ1ZSwiV2lkdGgiOjAuMCwiSGVpZ2h0IjowLjAsIkJvcmRlclN0eWxlIjp7IiRpZCI6IjcyNjgiLCJMaW5lQ29sb3IiOm51bGwsIkxpbmVXZWlnaHQiOjAuMCwiTGluZVR5cGUiOjAsIlBhcmVudFN0eWxlIjpudWxsfSwiUGFyZW50U3R5bGUiOm51bGx9LCJEYXRlRm9ybWF0Ijp7IiRpZCI6IjcyNjk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NzI3MCIsIkZvcm1hdCI6MCwiSXNWaXNpYmxlIjpmYWxzZSwiTGFzdEtub3duVmlzaWJpbGl0eVN0YXRlIjpmYWxzZX0sIklzVmlzaWJsZSI6dHJ1ZSwiVmFyaWFuY2VTdHlsZSI6eyIkaWQiOiI3MjcxIiwiVGV4dFN0eWxlIjp7IiRpZCI6IjcyNzIiLCJGb250U2V0dGluZ3MiOnsiJGlkIjoiNzI3MyIsIkZvbnRTaXplIjoxMSwiRm9udE5hbWUiOiJDYWxpYnJpIiwiSXNCb2xkIjpmYWxzZSwiSXNJdGFsaWMiOmZhbHNlLCJJc1VuZGVybGluZWQiOmZhbHNlLCJQYXJlbnRTdHlsZSI6bnVsbH0sIkF1dG9TaXplIjowLCJGb3JlZ3JvdW5kIjp7IiRpZCI6IjcyNzQiLCJDb2xvciI6eyIkaWQiOiI3Mjc1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cyNzYiLCJUb3AiOjAuMCwiTGVmdCI6MC4wLCJSaWdodCI6MC4wLCJCb3R0b20iOjAuMH0sIlBhZGRpbmciOnsiJGlkIjoiNzI3NyIsIlRvcCI6MC4wLCJMZWZ0IjowLjAsIlJpZ2h0IjowLjAsIkJvdHRvbSI6MC4wfSwiQmFja2dyb3VuZCI6eyIkaWQiOiI3Mjc4IiwiQ29sb3IiOnsiJGlkIjoiNzI3OSIsIkEiOjAsIlIiOjAsIkciOjAsIkIiOjB9fSwiSXNWaXNpYmxlIjp0cnVlLCJXaWR0aCI6MC4wLCJIZWlnaHQiOjAuMCwiQm9yZGVyU3R5bGUiOnsiJGlkIjoiNzI4MCIsIkxpbmVDb2xvciI6bnVsbCwiTGluZVdlaWdodCI6MC4wLCJMaW5lVHlwZSI6MCwiUGFyZW50U3R5bGUiOm51bGx9LCJQYXJlbnRTdHlsZSI6bnVsbH0sIlBhcmVudFN0eWxlIjpudWxsfSwiUGFyZW50U3R5bGUiOm51bGx9LCJEZWZhdWx0U3dpbWxhbmVBY3Rpdml0eVN0eWxlIjp7IiRpZCI6IjcyODEiLCJIZWFkZXJTdHlsZSI6eyIkaWQiOiI3MjgyIiwiVGV4dFN0eWxlIjp7IiRpZCI6IjcyODMiLCJGb250U2V0dGluZ3MiOnsiJGlkIjoiNzI4NCIsIkZvbnRTaXplIjoxMSwiRm9udE5hbWUiOiJDYWxpYnJpIiwiSXNCb2xkIjpmYWxzZSwiSXNJdGFsaWMiOmZhbHNlLCJJc1VuZGVybGluZWQiOmZhbHNlLCJQYXJlbnRTdHlsZSI6bnVsbH0sIkF1dG9TaXplIjoyLCJGb3JlZ3JvdW5kIjp7IiRpZCI6IjcyODUiLCJDb2xvciI6eyIkaWQiOiI3Mjg2IiwiQSI6MjU1LCJSIjowLCJHIjowLCJCIjowfX0sIk1heFdpZHRoIjoiSW5maW5pdHkiLCJNYXhIZWlnaHQiOiJJbmZpbml0eSIsIlNtYXJ0Rm9yZWdyb3VuZElzQWN0aXZlIjpmYWxzZSwiSG9yaXpvbnRhbEFsaWdubWVudCI6MCwiVmVydGljYWxBbGlnbm1lbnQiOjAsIlNtYXJ0Rm9yZWdyb3VuZCI6bnVsbCwiQmFja2dyb3VuZEZpbGxUeXBlIjowLCJNYXJnaW4iOnsiJGlkIjoiNzI4NyIsIlRvcCI6MC4wLCJMZWZ0IjowLjAsIlJpZ2h0IjowLjAsIkJvdHRvbSI6MC4wfSwiUGFkZGluZyI6eyIkaWQiOiI3Mjg4IiwiVG9wIjowLjAsIkxlZnQiOjAuMCwiUmlnaHQiOjAuMCwiQm90dG9tIjowLjB9LCJCYWNrZ3JvdW5kIjp7IiRpZCI6IjcyODkiLCJDb2xvciI6eyIkaWQiOiI3MjkwIiwiQSI6MjU1LCJSIjowLCJHIjowLCJCIjowfX0sIklzVmlzaWJsZSI6dHJ1ZSwiV2lkdGgiOjAuMCwiSGVpZ2h0IjowLjAsIkJvcmRlclN0eWxlIjpudWxsLCJQYXJlbnRTdHlsZSI6bnVsbH0sIlJlY3RhbmdsZVN0eWxlIjp7IiRpZCI6IjcyOTEiLCJNYXJnaW4iOnsiJGlkIjoiNzI5MiIsIlRvcCI6MC4wLCJMZWZ0IjowLjAsIlJpZ2h0IjowLjAsIkJvdHRvbSI6MC4wfSwiUGFkZGluZyI6eyIkaWQiOiI3MjkzIiwiVG9wIjowLjAsIkxlZnQiOjAuMCwiUmlnaHQiOjAuMCwiQm90dG9tIjowLjB9LCJCYWNrZ3JvdW5kIjp7IiRpZCI6IjcyOTQiLCJDb2xvciI6eyIkaWQiOiI3Mjk1IiwiQSI6NjMsIlIiOjIzMywiRyI6MTEzLCJCIjo1MH19LCJJc1Zpc2libGUiOnRydWUsIldpZHRoIjowLjAsIkhlaWdodCI6MC4wLCJCb3JkZXJTdHlsZSI6eyIkaWQiOiI3Mjk2IiwiTGluZUNvbG9yIjp7IiRpZCI6IjcyOTciLCIkdHlwZSI6Ik5MUkUuQ29tbW9uLkRvbS5Tb2xpZENvbG9yQnJ1c2gsIE5MUkUuQ29tbW9uIiwiQ29sb3IiOnsiJGlkIjoiNzI5OCIsIkEiOjI1NSwiUiI6MjU1LCJHIjoyNTUsIkIiOjI1NX19LCJMaW5lV2VpZ2h0IjowLjAsIkxpbmVUeXBlIjowLCJQYXJlbnRTdHlsZSI6bnVsbH0sIlBhcmVudFN0eWxlIjpudWxsfSwiTWFyZ2luIjp7IiRpZCI6IjcyOTkiLCJUb3AiOjAuMCwiTGVmdCI6MC4wLCJSaWdodCI6MC4wLCJCb3R0b20iOjAuMH0sIlBhZGRpbmciOnsiJGlkIjoiNzMwMCIsIlRvcCI6MC4wLCJMZWZ0IjowLjAsIlJpZ2h0IjowLjAsIkJvdHRvbSI6MC4wfSwiQmFja2dyb3VuZCI6bnVsbCwiSXNWaXNpYmxlIjp0cnVlLCJXaWR0aCI6MC4wLCJIZWlnaHQiOjAuMCwiQm9yZGVyU3R5bGUiOm51bGwsIlBhcmVudFN0eWxlIjpudWxsfSwiQmFja2dyb3VuZFN0eWxlIjp7IiRpZCI6IjczMDEiLCJNYXJnaW4iOnsiJGlkIjoiNzMwMiIsIlRvcCI6MC4wLCJMZWZ0IjowLjAsIlJpZ2h0IjowLjAsIkJvdHRvbSI6MC4wfSwiUGFkZGluZyI6eyIkaWQiOiI3MzAzIiwiVG9wIjowLjAsIkxlZnQiOjAuMCwiUmlnaHQiOjAuMCwiQm90dG9tIjowLjB9LCJCYWNrZ3JvdW5kIjp7IiRpZCI6IjczMDQiLCJDb2xvciI6eyIkaWQiOiI3MzA1IiwiQSI6NTEsIlIiOjIwMCwiRyI6MjAwLCJCIjoyMDB9fSwiSXNWaXNpYmxlIjp0cnVlLCJXaWR0aCI6MC4wLCJIZWlnaHQiOjAuMCwiQm9yZGVyU3R5bGUiOnsiJGlkIjoiNzMwNiIsIkxpbmVDb2xvciI6eyIkaWQiOiI3MzA3IiwiJHR5cGUiOiJOTFJFLkNvbW1vbi5Eb20uU29saWRDb2xvckJydXNoLCBOTFJFLkNvbW1vbiIsIkNvbG9yIjp7IiRpZCI6IjczMDgiLCJBIjoyNTUsIlIiOjIzNCwiRyI6MjIsIkIiOjMwfX0sIkxpbmVXZWlnaHQiOjAuMCwiTGluZVR5cGUiOjAsIlBhcmVudFN0eWxlIjpudWxsfSwiUGFyZW50U3R5bGUiOm51bGx9LCJNYXJnaW4iOnsiJGlkIjoiNzMwOSIsIlRvcCI6MC4wLCJMZWZ0IjowLjAsIlJpZ2h0IjowLjAsIkJvdHRvbSI6MC4wfSwiUGFkZGluZyI6eyIkaWQiOiI3MzEwIiwiVG9wIjowLjAsIkxlZnQiOjAuMCwiUmlnaHQiOjAuMCwiQm90dG9tIjowLjB9LCJJc1Zpc2libGUiOnRydWUsIldpZHRoIjowLjAsIkhlaWdodCI6MC4wLCJCb3JkZXJTdHlsZSI6eyIkaWQiOiI3MzExIiwiTGluZUNvbG9yIjpudWxsLCJMaW5lV2VpZ2h0IjowLjAsIkxpbmVUeXBlIjowLCJQYXJlbnRTdHlsZSI6bnVsbH0sIlBhcmVudFN0eWxlIjpudWxsfSwiTWFyZ2luIjp7IiRpZCI6IjczMTIiLCJUb3AiOjAuMCwiTGVmdCI6MC4wLCJSaWdodCI6MC4wLCJCb3R0b20iOjAuMH0sIlBhZGRpbmciOnsiJGlkIjoiNzMxMyIsIlRvcCI6MC4wLCJMZWZ0IjowLjAsIlJpZ2h0IjowLjAsIkJvdHRvbSI6MC4wfSwiSXNWaXNpYmxlIjp0cnVlLCJXaWR0aCI6MC4wLCJIZWlnaHQiOjAuMCwiQm9yZGVyU3R5bGUiOnsiJGlkIjoiNzMxNCIsIkxpbmVDb2xvciI6bnVsbCwiTGluZVdlaWdodCI6MC4wLCJMaW5lVHlwZSI6MCwiUGFyZW50U3R5bGUiOm51bGx9LCJQYXJlbnRTdHlsZSI6bnVsbH0seyIkaWQiOiI3MzE1IiwiU3R5bGVJZCI6ImIyNGY4MDQ1LWY2OWItNGE0My04MjlmLWE1NjUwM2ZkY2Q2OSIsIkhlYWRlclN0eWxlIjp7IiRpZCI6IjczMTYiLCJUZXh0SXNWZXJ0aWNhbCI6ZmFsc2UsIlRleHRTdHlsZSI6eyIkaWQiOiI3MzE3IiwiRm9udFNldHRpbmdzIjp7IiRpZCI6IjczMTgiLCJGb250U2l6ZSI6MTEsIkZvbnROYW1lIjoiQ2FsaWJyaSIsIklzQm9sZCI6ZmFsc2UsIklzSXRhbGljIjpmYWxzZSwiSXNVbmRlcmxpbmVkIjpmYWxzZSwiUGFyZW50U3R5bGUiOm51bGx9LCJBdXRvU2l6ZSI6MiwiRm9yZWdyb3VuZCI6eyIkaWQiOiI3MzE5IiwiQ29sb3IiOnsiJGlkIjoiNzMyMCIsIkEiOjI1NSwiUiI6MjU1LCJHIjoyNTUsIkIiOjI1NX19LCJNYXhXaWR0aCI6IkluZmluaXR5IiwiTWF4SGVpZ2h0IjoiSW5maW5pdHkiLCJTbWFydEZvcmVncm91bmRJc0FjdGl2ZSI6ZmFsc2UsIkhvcml6b250YWxBbGlnbm1lbnQiOjEsIlZlcnRpY2FsQWxpZ25tZW50IjowLCJTbWFydEZvcmVncm91bmQiOm51bGwsIkJhY2tncm91bmRGaWxsVHlwZSI6MCwiTWFyZ2luIjp7IiRpZCI6IjczMjEiLCJUb3AiOjAuMCwiTGVmdCI6MC4wLCJSaWdodCI6MC4wLCJCb3R0b20iOjAuMH0sIlBhZGRpbmciOnsiJGlkIjoiNzMyMiIsIlRvcCI6MC4wLCJMZWZ0IjowLjAsIlJpZ2h0IjowLjAsIkJvdHRvbSI6MC4wfSwiQmFja2dyb3VuZCI6eyIkaWQiOiI3MzIzIiwiQ29sb3IiOnsiJGlkIjoiNzMyNCIsIkEiOjI1NSwiUiI6MjU1LCJHIjoyNTUsIkIiOjI1NX19LCJJc1Zpc2libGUiOnRydWUsIldpZHRoIjowLjAsIkhlaWdodCI6MC4wLCJCb3JkZXJTdHlsZSI6bnVsbCwiUGFyZW50U3R5bGUiOm51bGx9LCJSZWN0YW5nbGVTdHlsZSI6eyIkaWQiOiI3MzI1IiwiTWFyZ2luIjp7IiRpZCI6IjczMjYiLCJUb3AiOjAuMCwiTGVmdCI6MC4wLCJSaWdodCI6MC4wLCJCb3R0b20iOjAuMH0sIlBhZGRpbmciOnsiJGlkIjoiNzMyNyIsIlRvcCI6MC4wLCJMZWZ0IjowLjAsIlJpZ2h0IjowLjAsIkJvdHRvbSI6MC4wfSwiQmFja2dyb3VuZCI6eyIkaWQiOiI3MzI4IiwiQ29sb3IiOnsiJGlkIjoiNzMyOSIsIkEiOjI1NSwiUiI6MjUsIkciOjEwNywiQiI6MzZ9fSwiSXNWaXNpYmxlIjp0cnVlLCJXaWR0aCI6MC4wLCJIZWlnaHQiOjAuMCwiQm9yZGVyU3R5bGUiOnsiJGlkIjoiNzMzMCIsIkxpbmVDb2xvciI6eyIkaWQiOiI3MzMxIiwiJHR5cGUiOiJOTFJFLkNvbW1vbi5Eb20uU29saWRDb2xvckJydXNoLCBOTFJFLkNvbW1vbiIsIkNvbG9yIjp7IiRpZCI6IjczMzIiLCJBIjoyNTUsIlIiOjI1NSwiRyI6MjU1LCJCIjoyNTV9fSwiTGluZVdlaWdodCI6MC4wLCJMaW5lVHlwZSI6MCwiUGFyZW50U3R5bGUiOm51bGx9LCJQYXJlbnRTdHlsZSI6bnVsbH0sIk1hcmdpbiI6eyIkaWQiOiI3MzMzIiwiVG9wIjowLjAsIkxlZnQiOjAuMCwiUmlnaHQiOjAuMCwiQm90dG9tIjowLjB9LCJQYWRkaW5nIjp7IiRpZCI6IjczMzQiLCJUb3AiOjAuMCwiTGVmdCI6MC4wLCJSaWdodCI6MC4wLCJCb3R0b20iOjAuMH0sIkJhY2tncm91bmQiOm51bGwsIklzVmlzaWJsZSI6dHJ1ZSwiV2lkdGgiOjAuMCwiSGVpZ2h0IjowLjAsIkJvcmRlclN0eWxlIjpudWxsLCJQYXJlbnRTdHlsZSI6bnVsbH0sIkJhY2tncm91bmRTdHlsZSI6eyIkaWQiOiI3MzM1IiwiTWFyZ2luIjp7IiRpZCI6IjczMzYiLCJUb3AiOjAuMCwiTGVmdCI6MC4wLCJSaWdodCI6MC4wLCJCb3R0b20iOjAuMH0sIlBhZGRpbmciOnsiJGlkIjoiNzMzNyIsIlRvcCI6MC4wLCJMZWZ0IjowLjAsIlJpZ2h0IjowLjAsIkJvdHRvbSI6MC4wfSwiQmFja2dyb3VuZCI6eyIkaWQiOiI3MzM4IiwiQ29sb3IiOnsiJGlkIjoiNzMzOSIsIkEiOjUxLCJSIjoyMDAsIkciOjIwMCwiQiI6MjAwfX0sIklzVmlzaWJsZSI6dHJ1ZSwiV2lkdGgiOjAuMCwiSGVpZ2h0IjowLjAsIkJvcmRlclN0eWxlIjp7IiRpZCI6IjczNDAiLCJMaW5lQ29sb3IiOnsiJGlkIjoiNzM0MSIsIiR0eXBlIjoiTkxSRS5Db21tb24uRG9tLlNvbGlkQ29sb3JCcnVzaCwgTkxSRS5Db21tb24iLCJDb2xvciI6eyIkaWQiOiI3MzQyIiwiQSI6MjU1LCJSIjoyMzQsIkciOjIyLCJCIjozMH19LCJMaW5lV2VpZ2h0IjowLjAsIkxpbmVUeXBlIjowLCJQYXJlbnRTdHlsZSI6bnVsbH0sIlBhcmVudFN0eWxlIjpudWxsfSwiSXNBYm92ZVRpbWViYW5kIjpmYWxzZSwiU3BhY2luZyI6MywiRGVmYXVsdFN3aW1sYW5lVGFza1N0eWxlIjp7IiRpZCI6IjczNDMiLCIkdHlwZSI6Ik5MUkUuQ29tbW9uLkRvbS5TdHlsZXMuRXhwbGljaXRTZXRhYmxlVGFza1N0eWxlLCBOTFJFLkNvbW1vbiIsIlNoYXBlIjoxLCJTaGFwZVRoaWNrbmVzcyI6MCwiRHVyYXRpb25Gb3JtYXQiOjAsIkluY2x1ZGVOb25Xb3JraW5nRGF5c0luRHVyYXRpb24iOmZhbHNlLCJQZXJjZW50YWdlQ29tcGxldGVTdHlsZSI6eyIkaWQiOiI3MzQ0IiwiRm9udFNldHRpbmdzIjp7IiRpZCI6IjczNDUiLCJGb250U2l6ZSI6MTAsIkZvbnROYW1lIjoiQ2FsaWJyaSIsIklzQm9sZCI6ZmFsc2UsIklzSXRhbGljIjpmYWxzZSwiSXNVbmRlcmxpbmVkIjpmYWxzZSwiUGFyZW50U3R5bGUiOm51bGx9LCJBdXRvU2l6ZSI6MCwiRm9yZWdyb3VuZCI6eyIkaWQiOiI3MzQ2IiwiQ29sb3IiOnsiJGlkIjoiNzM0NyIsIkEiOjI1NSwiUiI6MjMyLCJHIjoyMzIsIkIiOjIzMn19LCJNYXhXaWR0aCI6MjAwLjAsIk1heEhlaWdodCI6IkluZmluaXR5IiwiU21hcnRGb3JlZ3JvdW5kSXNBY3RpdmUiOmZhbHNlLCJIb3Jpem9udGFsQWxpZ25tZW50IjoxLCJWZXJ0aWNhbEFsaWdubWVudCI6MSwiU21hcnRGb3JlZ3JvdW5kIjpudWxsLCJCYWNrZ3JvdW5kRmlsbFR5cGUiOjAsIk1hcmdpbiI6eyIkaWQiOiI3MzQ4IiwiVG9wIjowLjAsIkxlZnQiOjAuMCwiUmlnaHQiOjAuMCwiQm90dG9tIjowLjB9LCJQYWRkaW5nIjp7IiRpZCI6IjczNDkiLCJUb3AiOjAuMCwiTGVmdCI6MC4wLCJSaWdodCI6MC4wLCJCb3R0b20iOjAuMH0sIkJhY2tncm91bmQiOnsiJGlkIjoiNzM1MCIsIkNvbG9yIjp7IiRpZCI6IjczNTEiLCJBIjo4OSwiUiI6MCwiRyI6MCwiQiI6MH19LCJJc1Zpc2libGUiOnRydWUsIldpZHRoIjowLjAsIkhlaWdodCI6MC4wLCJCb3JkZXJTdHlsZSI6eyIkaWQiOiI3MzUyIiwiTGluZUNvbG9yIjpudWxsLCJMaW5lV2VpZ2h0IjowLjAsIkxpbmVUeXBlIjowLCJQYXJlbnRTdHlsZSI6bnVsbH0sIlBhcmVudFN0eWxlIjpudWxsfSwiRHVyYXRpb25TdHlsZSI6eyIkaWQiOiI3MzUzIiwiRm9udFNldHRpbmdzIjp7IiRpZCI6IjczNTQiLCJGb250U2l6ZSI6MTAsIkZvbnROYW1lIjoiQ2FsaWJyaSIsIklzQm9sZCI6ZmFsc2UsIklzSXRhbGljIjpmYWxzZSwiSXNVbmRlcmxpbmVkIjpmYWxzZSwiUGFyZW50U3R5bGUiOm51bGx9LCJBdXRvU2l6ZSI6MCwiRm9yZWdyb3VuZCI6eyIkaWQiOiI3MzU1IiwiQ29sb3IiOnsiJGlkIjoiNzM1NiIsIkEiOjI1NSwiUiI6MjM3LCJHIjoxMjUsIkIiOjQ5fX0sIk1heFdpZHRoIjoyMDAuMCwiTWF4SGVpZ2h0IjoiSW5maW5pdHkiLCJTbWFydEZvcmVncm91bmRJc0FjdGl2ZSI6ZmFsc2UsIkhvcml6b250YWxBbGlnbm1lbnQiOjAsIlZlcnRpY2FsQWxpZ25tZW50IjoxLCJTbWFydEZvcmVncm91bmQiOm51bGwsIkJhY2tncm91bmRGaWxsVHlwZSI6MCwiTWFyZ2luIjp7IiRpZCI6IjczNTciLCJUb3AiOjAuMCwiTGVmdCI6MC4wLCJSaWdodCI6MC4wLCJCb3R0b20iOjAuMH0sIlBhZGRpbmciOnsiJGlkIjoiNzM1OCIsIlRvcCI6MC4wLCJMZWZ0IjowLjAsIlJpZ2h0IjowLjAsIkJvdHRvbSI6MC4wfSwiQmFja2dyb3VuZCI6eyIkaWQiOiI3MzU5IiwiQ29sb3IiOnsiJGlkIjoiNzM2MCIsIkEiOjI1NSwiUiI6MjM3LCJHIjoxMjUsIkIiOjQ5fX0sIklzVmlzaWJsZSI6dHJ1ZSwiV2lkdGgiOjAuMCwiSGVpZ2h0IjowLjAsIkJvcmRlclN0eWxlIjp7IiRpZCI6IjczNjEiLCJMaW5lQ29sb3IiOm51bGwsIkxpbmVXZWlnaHQiOjAuMCwiTGluZVR5cGUiOjAsIlBhcmVudFN0eWxlIjpudWxsfSwiUGFyZW50U3R5bGUiOm51bGx9LCJIb3Jpem9udGFsQ29ubmVjdG9yU3R5bGUiOnsiJGlkIjoiNzM2MiIsIkxpbmVDb2xvciI6eyIkaWQiOiI3MzYzIiwiJHR5cGUiOiJOTFJFLkNvbW1vbi5Eb20uU29saWRDb2xvckJydXNoLCBOTFJFLkNvbW1vbiIsIkNvbG9yIjp7IiRpZCI6IjczNjQiLCJBIjoyNTUsIlIiOjAsIkciOjAsIkIiOjB9fSwiTGluZVdlaWdodCI6MC4wLCJMaW5lVHlwZSI6MCwiUGFyZW50U3R5bGUiOm51bGx9LCJWZXJ0aWNhbENvbm5lY3RvclN0eWxlIjp7IiRpZCI6IjczNjUiLCJMaW5lQ29sb3IiOnsiJGlkIjoiNzM2NiIsIiR0eXBlIjoiTkxSRS5Db21tb24uRG9tLlNvbGlkQ29sb3JCcnVzaCwgTkxSRS5Db21tb24iLCJDb2xvciI6eyIkaWQiOiI3MzY3IiwiQSI6MjU1LCJSIjowLCJHIjowLCJCIjowfX0sIkxpbmVXZWlnaHQiOjAuMCwiTGluZVR5cGUiOjAsIlBhcmVudFN0eWxlIjpudWxsfSwiTWFyZ2luIjpudWxsLCJTdGFydERhdGVQb3NpdGlvbiI6MywiRW5kRGF0ZVBvc2l0aW9uIjozLCJEYXRlSXNWaXNpYmxlIjp0cnVlLCJUaXRsZVBvc2l0aW9uIjo0LCJEdXJhdGlvblBvc2l0aW9uIjo2LCJQZXJjZW50YWdlQ29tcGxldGVkUG9zaXRpb24iOjIsIlZhcmlhbmNlUG9zaXRpb24iOjYsIlNwYWNpbmciOjMsIklzQmVsb3dUaW1lYmFuZCI6ZmFsc2UsIlBlcmNlbnRhZ2VDb21wbGV0ZVNoYXBlT3BhY2l0eSI6MzUsIkJhc2VsaW5lU3R5bGUiOnsiJGlkIjoiNzM2OCIsIlNoYXBlU3R5bGUiOnsiJGlkIjoiNzM2OSIsIk1hcmdpbiI6eyIkaWQiOiI3MzcwIiwiVG9wIjowLjAsIkxlZnQiOjAuMCwiUmlnaHQiOjAuMCwiQm90dG9tIjowLjB9LCJQYWRkaW5nIjp7IiRpZCI6IjczNzEiLCJUb3AiOjAuMCwiTGVmdCI6MC4wLCJSaWdodCI6MC4wLCJCb3R0b20iOjAuMH0sIkJhY2tncm91bmQiOnsiJGlkIjoiNzM3MiIsIkNvbG9yIjp7IiRpZCI6IjczNzMiLCJBIjoxNTMsIlIiOjAsIkciOjAsIkIiOjB9fSwiSXNWaXNpYmxlIjp0cnVlLCJXaWR0aCI6MC4wLCJIZWlnaHQiOjAuMCwiQm9yZGVyU3R5bGUiOnsiJGlkIjoiNzM3NCIsIkxpbmVDb2xvciI6bnVsbCwiTGluZVdlaWdodCI6MC4wLCJMaW5lVHlwZSI6MCwiUGFyZW50U3R5bGUiOm51bGx9LCJQYXJlbnRTdHlsZSI6bnVsbH0sIk1hcmdpbiI6eyIkaWQiOiI3Mzc1IiwiVG9wIjowLjAsIkxlZnQiOjAuMCwiUmlnaHQiOjAuMCwiQm90dG9tIjowLjB9LCJQYWRkaW5nIjp7IiRpZCI6IjczNzYiLCJUb3AiOjAuMCwiTGVmdCI6MC4wLCJSaWdodCI6MC4wLCJCb3R0b20iOjAuMH0sIkJhY2tncm91bmQiOm51bGwsIklzVmlzaWJsZSI6dHJ1ZSwiV2lkdGgiOjAuMCwiSGVpZ2h0IjowLjAsIkJvcmRlclN0eWxlIjpudWxsLCJQYXJlbnRTdHlsZSI6bnVsbH0sIlNoYXBlU3R5bGUiOnsiJGlkIjoiNzM3NyIsIk1hcmdpbiI6eyIkaWQiOiI3Mzc4IiwiVG9wIjowLjAsIkxlZnQiOjQuMCwiUmlnaHQiOjQuMCwiQm90dG9tIjowLjB9LCJQYWRkaW5nIjp7IiRpZCI6IjczNzkiLCJUb3AiOjAuMCwiTGVmdCI6MC4wLCJSaWdodCI6MC4wLCJCb3R0b20iOjAuMH0sIkJhY2tncm91bmQiOnsiJGlkIjoiNzM4MCIsIkNvbG9yIjp7IiRpZCI6IjczODEiLCJBIjoyNTUsIlIiOjI1LCJHIjoxMDcsIkIiOjM2fX0sIklzVmlzaWJsZSI6dHJ1ZSwiV2lkdGgiOjAuMCwiSGVpZ2h0IjoxMC4wLCJCb3JkZXJTdHlsZSI6eyIkaWQiOiI3MzgyIiwiTGluZUNvbG9yIjp7IiRpZCI6IjczODMiLCIkdHlwZSI6Ik5MUkUuQ29tbW9uLkRvbS5Tb2xpZENvbG9yQnJ1c2gsIE5MUkUuQ29tbW9uIiwiQ29sb3IiOnsiJGlkIjoiNzM4NCIsIkEiOjI1NSwiUiI6MjM0LCJHIjoyMiwiQiI6MzB9fSwiTGluZVdlaWdodCI6MC4wLCJMaW5lVHlwZSI6MCwiUGFyZW50U3R5bGUiOm51bGx9LCJQYXJlbnRTdHlsZSI6bnVsbH0sIlRpdGxlU3R5bGUiOnsiJGlkIjoiNzM4NSIsIkZvbnRTZXR0aW5ncyI6eyIkaWQiOiI3Mzg2IiwiRm9udFNpemUiOjExLCJGb250TmFtZSI6IkNhbGlicmkiLCJJc0JvbGQiOmZhbHNlLCJJc0l0YWxpYyI6ZmFsc2UsIklzVW5kZXJsaW5lZCI6ZmFsc2UsIlBhcmVudFN0eWxlIjpudWxsfSwiQXV0b1NpemUiOjAsIkZvcmVncm91bmQiOnsiJGlkIjoiNzM4NyIsIkNvbG9yIjp7IiRpZCI6IjczODg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NzM4OSIsIlRvcCI6MC4wLCJMZWZ0IjowLjAsIlJpZ2h0IjowLjAsIkJvdHRvbSI6MC4wfSwiUGFkZGluZyI6eyIkaWQiOiI3MzkwIiwiVG9wIjowLjAsIkxlZnQiOjAuMCwiUmlnaHQiOjAuMCwiQm90dG9tIjowLjB9LCJCYWNrZ3JvdW5kIjp7IiRpZCI6IjczOTEiLCJDb2xvciI6eyIkaWQiOiI3MzkyIiwiQSI6MjU1LCJSIjowLCJHIjowLCJCIjowfX0sIklzVmlzaWJsZSI6dHJ1ZSwiV2lkdGgiOjAuMCwiSGVpZ2h0IjowLjAsIkJvcmRlclN0eWxlIjp7IiRpZCI6IjczOTMiLCJMaW5lQ29sb3IiOm51bGwsIkxpbmVXZWlnaHQiOjAuMCwiTGluZVR5cGUiOjAsIlBhcmVudFN0eWxlIjpudWxsfSwiUGFyZW50U3R5bGUiOm51bGx9LCJEYXRlU3R5bGUiOnsiJGlkIjoiNzM5NCIsIkZvbnRTZXR0aW5ncyI6eyIkaWQiOiI3Mzk1IiwiRm9udFNpemUiOjEwLCJGb250TmFtZSI6IkNhbGlicmkiLCJJc0JvbGQiOmZhbHNlLCJJc0l0YWxpYyI6ZmFsc2UsIklzVW5kZXJsaW5lZCI6ZmFsc2UsIlBhcmVudFN0eWxlIjpudWxsfSwiQXV0b1NpemUiOjAsIkZvcmVncm91bmQiOnsiJGlkIjoiNzM5NiIsIkNvbG9yIjp7IiRpZCI6IjczOTciLCJBIjoyNTUsIlIiOjE0LCJHIjo0MCwiQiI6NjV9fSwiTWF4V2lkdGgiOjIwMC4wLCJNYXhIZWlnaHQiOiJJbmZpbml0eSIsIlNtYXJ0Rm9yZWdyb3VuZElzQWN0aXZlIjpmYWxzZSwiSG9yaXpvbnRhbEFsaWdubWVudCI6MiwiVmVydGljYWxBbGlnbm1lbnQiOjEsIlNtYXJ0Rm9yZWdyb3VuZCI6bnVsbCwiQmFja2dyb3VuZEZpbGxUeXBlIjowLCJNYXJnaW4iOnsiJGlkIjoiNzM5OCIsIlRvcCI6MC4wLCJMZWZ0IjowLjAsIlJpZ2h0IjowLjAsIkJvdHRvbSI6MC4wfSwiUGFkZGluZyI6eyIkaWQiOiI3Mzk5IiwiVG9wIjowLjAsIkxlZnQiOjAuMCwiUmlnaHQiOjAuMCwiQm90dG9tIjowLjB9LCJCYWNrZ3JvdW5kIjp7IiRpZCI6Ijc0MDAiLCJDb2xvciI6eyIkaWQiOiI3NDAxIiwiQSI6MjU1LCJSIjoxNCwiRyI6NDAsIkIiOjY1fX0sIklzVmlzaWJsZSI6dHJ1ZSwiV2lkdGgiOjAuMCwiSGVpZ2h0IjowLjAsIkJvcmRlclN0eWxlIjp7IiRpZCI6Ijc0MDIiLCJMaW5lQ29sb3IiOm51bGwsIkxpbmVXZWlnaHQiOjAuMCwiTGluZVR5cGUiOjAsIlBhcmVudFN0eWxlIjpudWxsfSwiUGFyZW50U3R5bGUiOm51bGx9LCJEYXRlRm9ybWF0Ijp7IiRpZCI6Ijc0MDM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NzQwNCIsIkZvcm1hdCI6MCwiSXNWaXNpYmxlIjpmYWxzZSwiTGFzdEtub3duVmlzaWJpbGl0eVN0YXRlIjpmYWxzZX0sIklzVmlzaWJsZSI6dHJ1ZSwiVmFyaWFuY2VTdHlsZSI6eyIkaWQiOiI3NDA1IiwiVGV4dFN0eWxlIjp7IiRpZCI6Ijc0MDYiLCJGb250U2V0dGluZ3MiOnsiJGlkIjoiNzQwNyIsIkZvbnRTaXplIjoxMSwiRm9udE5hbWUiOiJDYWxpYnJpIiwiSXNCb2xkIjpmYWxzZSwiSXNJdGFsaWMiOmZhbHNlLCJJc1VuZGVybGluZWQiOmZhbHNlLCJQYXJlbnRTdHlsZSI6bnVsbH0sIkF1dG9TaXplIjowLCJGb3JlZ3JvdW5kIjp7IiRpZCI6Ijc0MDgiLCJDb2xvciI6eyIkaWQiOiI3NDA5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c0MTAiLCJUb3AiOjAuMCwiTGVmdCI6MC4wLCJSaWdodCI6MC4wLCJCb3R0b20iOjAuMH0sIlBhZGRpbmciOnsiJGlkIjoiNzQxMSIsIlRvcCI6MC4wLCJMZWZ0IjowLjAsIlJpZ2h0IjowLjAsIkJvdHRvbSI6MC4wfSwiQmFja2dyb3VuZCI6eyIkaWQiOiI3NDEyIiwiQ29sb3IiOnsiJGlkIjoiNzQxMyIsIkEiOjAsIlIiOjAsIkciOjAsIkIiOjB9fSwiSXNWaXNpYmxlIjp0cnVlLCJXaWR0aCI6MC4wLCJIZWlnaHQiOjAuMCwiQm9yZGVyU3R5bGUiOnsiJGlkIjoiNzQxNCIsIkxpbmVDb2xvciI6bnVsbCwiTGluZVdlaWdodCI6MC4wLCJMaW5lVHlwZSI6MCwiUGFyZW50U3R5bGUiOm51bGx9LCJQYXJlbnRTdHlsZSI6bnVsbH0sIlBhcmVudFN0eWxlIjpudWxsfSwiUGFyZW50U3R5bGUiOm51bGwsIl9leHBsaWNpdGx5U2V0Ijp7IiRpZCI6Ijc0MTUiLCJTaGFwZVN0eWxlIjpmYWxzZSwiVGl0bGVTdHlsZSI6ZmFsc2UsIkRhdGVTdHlsZSI6ZmFsc2UsIlZhcmlhbmNlU3R5bGUiOmZhbHNlLCJIb3Jpem9udGFsQ29ubmVjdG9yU3R5bGUiOmZhbHNlLCJWZXJ0aWNhbENvbm5lY3RvclN0eWxlIjpmYWxzZSwiUGVyY2VudGFnZUNvbXBsZXRlU2hhcGVPcGFjaXR5IjpmYWxzZSwiU2hhcGUiOmZhbHNlLCJTaGFwZVRoaWNrbmVzcyI6ZmFsc2UsIkR1cmF0aW9uRm9ybWF0IjpmYWxzZSwiSW5jbHVkZU5vbldvcmtpbmdEYXlzSW5EdXJhdGlvbiI6ZmFsc2UsIk1hcmdpbiI6ZmFsc2UsIlN0YXJ0RGF0ZVBvc2l0aW9uIjpmYWxzZSwiRW5kRGF0ZVBvc2l0aW9uIjpmYWxzZSwiVGl0bGVQb3NpdGlvbiI6ZmFsc2UsIkR1cmF0aW9uUG9zaXRpb24iOmZhbHNlLCJQZXJjZW50YWdlQ29tcGxldGVkUG9zaXRpb24iOmZhbHNlLCJWYXJpYW5jZVBvc2l0aW9uIjpmYWxzZSwiU3BhY2luZyI6ZmFsc2UsIklzQmVsb3dUaW1lYmFuZCI6ZmFsc2UsIkRhdGVGb3JtYXQiOmZhbHNlLCJXZWVrTnVtYmVyaW5nIjpmYWxzZSwiSXNWaXNpYmxlIjpmYWxzZX19LCJEZWZhdWx0U3dpbWxhbmVNb3RTdHlsZSI6eyIkaWQiOiI3NDE2IiwiU2hhcGUiOjEsIkNvbm5lY3Rvck1hcmdpbiI6eyIkaWQiOiI3NDE3IiwiVG9wIjowLjAsIkxlZnQiOjIuMCwiUmlnaHQiOjIuMCwiQm90dG9tIjowLjB9LCJDb25uZWN0b3JTdHlsZSI6eyIkaWQiOiI3NDE4IiwiTGluZUNvbG9yIjp7IiRpZCI6Ijc0MTkiLCIkdHlwZSI6Ik5MUkUuQ29tbW9uLkRvbS5Tb2xpZENvbG9yQnJ1c2gsIE5MUkUuQ29tbW9uIiwiQ29sb3IiOnsiJGlkIjoiNzQyMCIsIkEiOjEyNywiUiI6MTMsIkciOjUzLCJCIjoxOH19LCJMaW5lV2VpZ2h0IjoxLjAsIkxpbmVUeXBlIjowLCJQYXJlbnRTdHlsZSI6bnVsbH0sIklzQmVsb3dUaW1lYmFuZCI6ZmFsc2UsIlBvc2l0aW9uT25UYXNrIjoxLCJIaWRlRGF0ZSI6ZmFsc2UsIlNoYXBlU2l6ZSI6MCwiU3BhY2luZyI6MC4wLCJQYWRkaW5nIjp7IiRpZCI6Ijc0MjEiLCJUb3AiOjUuMCwiTGVmdCI6My4wLCJSaWdodCI6MC4wLCJCb3R0b20iOjIuMH0sIlNoYXBlU3R5bGUiOnsiJGlkIjoiNzQyMiIsIk1hcmdpbiI6eyIkaWQiOiI3NDIzIiwiVG9wIjowLjAsIkxlZnQiOjAuMCwiUmlnaHQiOjAuMCwiQm90dG9tIjowLjB9LCJQYWRkaW5nIjp7IiRpZCI6Ijc0MjQiLCJUb3AiOjAuMCwiTGVmdCI6MC4wLCJSaWdodCI6MC4wLCJCb3R0b20iOjAuMH0sIkJhY2tncm91bmQiOnsiJGlkIjoiNzQyNSIsIkNvbG9yIjp7IiRpZCI6Ijc0MjYiLCJBIjoyNTUsIlIiOjEzLCJHIjo1MywiQiI6MTh9fSwiSXNWaXNpYmxlIjp0cnVlLCJXaWR0aCI6MTIuMCwiSGVpZ2h0IjoxNC4wLCJCb3JkZXJTdHlsZSI6eyIkaWQiOiI3NDI3IiwiTGluZUNvbG9yIjp7IiRpZCI6Ijc0MjgiLCIkdHlwZSI6Ik5MUkUuQ29tbW9uLkRvbS5Tb2xpZENvbG9yQnJ1c2gsIE5MUkUuQ29tbW9uIiwiQ29sb3IiOnsiJGlkIjoiNzQyOSIsIkEiOjI1NSwiUiI6MjU1LCJHIjoyNTUsIkIiOjI1NX19LCJMaW5lV2VpZ2h0IjowLjAsIkxpbmVUeXBlIjowLCJQYXJlbnRTdHlsZSI6bnVsbH0sIlBhcmVudFN0eWxlIjpudWxsfSwiVGl0bGVTdHlsZSI6eyIkaWQiOiI3NDMwIiwiRm9udFNldHRpbmdzIjp7IiRpZCI6Ijc0MzEiLCJGb250U2l6ZSI6MTEsIkZvbnROYW1lIjoiQ2FsaWJyaSIsIklzQm9sZCI6ZmFsc2UsIklzSXRhbGljIjpmYWxzZSwiSXNVbmRlcmxpbmVkIjpmYWxzZSwiUGFyZW50U3R5bGUiOm51bGx9LCJBdXRvU2l6ZSI6MCwiRm9yZWdyb3VuZCI6eyIkaWQiOiI3NDMyIiwiQ29sb3IiOnsiJGlkIjoiNzQzMyIsIkEiOjI1NSwiUiI6MCwiRyI6MCwiQiI6MH19LCJNYXhXaWR0aCI6MjAwLjAsIk1heEhlaWdodCI6IkluZmluaXR5IiwiU21hcnRGb3JlZ3JvdW5kSXNBY3RpdmUiOmZhbHNlLCJIb3Jpem9udGFsQWxpZ25tZW50IjoxLCJWZXJ0aWNhbEFsaWdubWVudCI6MSwiU21hcnRGb3JlZ3JvdW5kIjpudWxsLCJCYWNrZ3JvdW5kRmlsbFR5cGUiOjAsIk1hcmdpbiI6eyIkaWQiOiI3NDM0IiwiVG9wIjowLjAsIkxlZnQiOjAuMCwiUmlnaHQiOjAuMCwiQm90dG9tIjowLjB9LCJQYWRkaW5nIjp7IiRpZCI6Ijc0MzUiLCJUb3AiOjAuMCwiTGVmdCI6MC4wLCJSaWdodCI6MC4wLCJCb3R0b20iOjAuMH0sIkJhY2tncm91bmQiOnsiJGlkIjoiNzQzNiIsIkNvbG9yIjp7IiRpZCI6Ijc0MzciLCJBIjoyNTUsIlIiOjAsIkciOjAsIkIiOjB9fSwiSXNWaXNpYmxlIjp0cnVlLCJXaWR0aCI6MC4wLCJIZWlnaHQiOjAuMCwiQm9yZGVyU3R5bGUiOnsiJGlkIjoiNzQzOCIsIkxpbmVDb2xvciI6bnVsbCwiTGluZVdlaWdodCI6MC4wLCJMaW5lVHlwZSI6MCwiUGFyZW50U3R5bGUiOm51bGx9LCJQYXJlbnRTdHlsZSI6bnVsbH0sIkRhdGVTdHlsZSI6eyIkaWQiOiI3NDM5IiwiRm9udFNldHRpbmdzIjp7IiRpZCI6Ijc0NDAiLCJGb250U2l6ZSI6MTAsIkZvbnROYW1lIjoiQ2FsaWJyaSIsIklzQm9sZCI6ZmFsc2UsIklzSXRhbGljIjpmYWxzZSwiSXNVbmRlcmxpbmVkIjpmYWxzZSwiUGFyZW50U3R5bGUiOm51bGx9LCJBdXRvU2l6ZSI6MCwiRm9yZWdyb3VuZCI6eyIkaWQiOiI3NDQxIiwiQ29sb3IiOnsiJGlkIjoiNzQ0MiIsIkEiOjI1NSwiUiI6MTQsIkciOjQwLCJCIjo2NX19LCJNYXhXaWR0aCI6MjAwLjAsIk1heEhlaWdodCI6IkluZmluaXR5IiwiU21hcnRGb3JlZ3JvdW5kSXNBY3RpdmUiOmZhbHNlLCJIb3Jpem9udGFsQWxpZ25tZW50IjoxLCJWZXJ0aWNhbEFsaWdubWVudCI6MSwiU21hcnRGb3JlZ3JvdW5kIjpudWxsLCJCYWNrZ3JvdW5kRmlsbFR5cGUiOjAsIk1hcmdpbiI6eyIkaWQiOiI3NDQzIiwiVG9wIjowLjAsIkxlZnQiOjAuMCwiUmlnaHQiOjAuMCwiQm90dG9tIjowLjB9LCJQYWRkaW5nIjp7IiRpZCI6Ijc0NDQiLCJUb3AiOjAuMCwiTGVmdCI6MC4wLCJSaWdodCI6MC4wLCJCb3R0b20iOjAuMH0sIkJhY2tncm91bmQiOnsiJGlkIjoiNzQ0NSIsIkNvbG9yIjp7IiRpZCI6Ijc0NDYiLCJBIjoyNTUsIlIiOjE0LCJHIjo0MCwiQiI6NjV9fSwiSXNWaXNpYmxlIjp0cnVlLCJXaWR0aCI6MC4wLCJIZWlnaHQiOjAuMCwiQm9yZGVyU3R5bGUiOnsiJGlkIjoiNzQ0NyIsIkxpbmVDb2xvciI6bnVsbCwiTGluZVdlaWdodCI6MC4wLCJMaW5lVHlwZSI6MCwiUGFyZW50U3R5bGUiOm51bGx9LCJQYXJlbnRTdHlsZSI6bnVsbH0sIkRhdGVGb3JtYXQiOnsiJGlkIjoiNzQ0OC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3NDQ5IiwiRm9ybWF0IjowLCJJc1Zpc2libGUiOmZhbHNlLCJMYXN0S25vd25WaXNpYmlsaXR5U3RhdGUiOmZhbHNlfSwiSXNWaXNpYmxlIjpmYWxzZSwiVmFyaWFuY2VTdHlsZSI6eyIkaWQiOiI3NDUwIiwiVGV4dFN0eWxlIjp7IiRpZCI6Ijc0NTEiLCJGb250U2V0dGluZ3MiOnsiJGlkIjoiNzQ1MiIsIkZvbnRTaXplIjoxMSwiRm9udE5hbWUiOiJDYWxpYnJpIiwiSXNCb2xkIjpmYWxzZSwiSXNJdGFsaWMiOmZhbHNlLCJJc1VuZGVybGluZWQiOmZhbHNlLCJQYXJlbnRTdHlsZSI6bnVsbH0sIkF1dG9TaXplIjowLCJGb3JlZ3JvdW5kIjp7IiRpZCI6Ijc0NTMiLCJDb2xvciI6eyIkaWQiOiI3NDU0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c0NTUiLCJUb3AiOjAuMCwiTGVmdCI6MC4wLCJSaWdodCI6MC4wLCJCb3R0b20iOjAuMH0sIlBhZGRpbmciOnsiJGlkIjoiNzQ1NiIsIlRvcCI6MC4wLCJMZWZ0IjowLjAsIlJpZ2h0IjowLjAsIkJvdHRvbSI6MC4wfSwiQmFja2dyb3VuZCI6eyIkaWQiOiI3NDU3IiwiQ29sb3IiOnsiJGlkIjoiNzQ1OCIsIkEiOjAsIlIiOjAsIkciOjAsIkIiOjB9fSwiSXNWaXNpYmxlIjpmYWxzZSwiV2lkdGgiOjAuMCwiSGVpZ2h0IjowLjAsIkJvcmRlclN0eWxlIjp7IiRpZCI6Ijc0NTkiLCJMaW5lQ29sb3IiOm51bGwsIkxpbmVXZWlnaHQiOjAuMCwiTGluZVR5cGUiOjAsIlBhcmVudFN0eWxlIjpudWxsfSwiUGFyZW50U3R5bGUiOm51bGx9LCJQYXJlbnRTdHlsZSI6bnVsbH0sIlBhcmVudFN0eWxlIjpudWxsfSwiRGVmYXVsdFN3aW1sYW5lTWlsZXN0b25lU3R5bGUiOnsiJGlkIjoiNzQ2MCIsIlRpdGxlUG9zaXRpb24iOiJMZWZ0IiwiRGF0ZVBvc2l0aW9uIjoiUmlnaHQiLCJWYXJpYW5jZVBvc2l0aW9uIjoiUmlnaHQiLCJTaGFwZVR5cGUiOjEsIlNoYXBlU2l6ZSI6MCwiU3BhY2luZyI6NSwiU2hhcGVTdHlsZSI6eyIkaWQiOiI3NDYxIiwiTWFyZ2luIjp7IiRpZCI6Ijc0NjIiLCJUb3AiOjAuMCwiTGVmdCI6MC4wLCJSaWdodCI6MC4wLCJCb3R0b20iOjAuMH0sIlBhZGRpbmciOnsiJGlkIjoiNzQ2MyIsIlRvcCI6MC4wLCJMZWZ0IjowLjAsIlJpZ2h0IjowLjAsIkJvdHRvbSI6MC4wfSwiQmFja2dyb3VuZCI6eyIkaWQiOiI3NDY0IiwiQ29sb3IiOnsiJGlkIjoiNzQ2NSIsIkEiOjI1NSwiUiI6MjUsIkciOjEwNywiQiI6MzZ9fSwiSXNWaXNpYmxlIjp0cnVlLCJXaWR0aCI6MTIuMCwiSGVpZ2h0IjoxNC4wLCJCb3JkZXJTdHlsZSI6eyIkaWQiOiI3NDY2IiwiTGluZUNvbG9yIjp7IiRpZCI6Ijc0NjciLCIkdHlwZSI6Ik5MUkUuQ29tbW9uLkRvbS5Tb2xpZENvbG9yQnJ1c2gsIE5MUkUuQ29tbW9uIiwiQ29sb3IiOnsiJGlkIjoiNzQ2OCIsIkEiOjI1NSwiUiI6MjM0LCJHIjoyMiwiQiI6MzB9fSwiTGluZVdlaWdodCI6MC4wLCJMaW5lVHlwZSI6MCwiUGFyZW50U3R5bGUiOm51bGx9LCJQYXJlbnRTdHlsZSI6bnVsbH0sIlRpdGxlU3R5bGUiOnsiJGlkIjoiNzQ2OSIsIkZvbnRTZXR0aW5ncyI6eyIkaWQiOiI3NDcwIiwiRm9udFNpemUiOjExLCJGb250TmFtZSI6IkNhbGlicmkiLCJJc0JvbGQiOmZhbHNlLCJJc0l0YWxpYyI6ZmFsc2UsIklzVW5kZXJsaW5lZCI6ZmFsc2UsIlBhcmVudFN0eWxlIjpudWxsfSwiQXV0b1NpemUiOjAsIkZvcmVncm91bmQiOnsiJGlkIjoiNzQ3MSIsIkNvbG9yIjp7IiRpZCI6Ijc0NzIiLCJBIjoyNTUsIlIiOjAsIkciOjAsIkIiOjB9fSwiTWF4V2lkdGgiOjIwMC4wLCJNYXhIZWlnaHQiOiJJbmZpbml0eSIsIlNtYXJ0Rm9yZWdyb3VuZElzQWN0aXZlIjpmYWxzZSwiSG9yaXpvbnRhbEFsaWdubWVudCI6MiwiVmVydGljYWxBbGlnbm1lbnQiOjEsIlNtYXJ0Rm9yZWdyb3VuZCI6bnVsbCwiQmFja2dyb3VuZEZpbGxUeXBlIjowLCJNYXJnaW4iOnsiJGlkIjoiNzQ3MyIsIlRvcCI6MC4wLCJMZWZ0IjowLjAsIlJpZ2h0IjowLjAsIkJvdHRvbSI6MC4wfSwiUGFkZGluZyI6eyIkaWQiOiI3NDc0IiwiVG9wIjowLjAsIkxlZnQiOjAuMCwiUmlnaHQiOjAuMCwiQm90dG9tIjowLjB9LCJCYWNrZ3JvdW5kIjp7IiRpZCI6Ijc0NzUiLCJDb2xvciI6eyIkaWQiOiI3NDc2IiwiQSI6MjU1LCJSIjowLCJHIjowLCJCIjowfX0sIklzVmlzaWJsZSI6dHJ1ZSwiV2lkdGgiOjAuMCwiSGVpZ2h0IjowLjAsIkJvcmRlclN0eWxlIjp7IiRpZCI6Ijc0NzciLCJMaW5lQ29sb3IiOm51bGwsIkxpbmVXZWlnaHQiOjAuMCwiTGluZVR5cGUiOjAsIlBhcmVudFN0eWxlIjpudWxsfSwiUGFyZW50U3R5bGUiOm51bGx9LCJEYXRlU3R5bGUiOnsiJGlkIjoiNzQ3OCIsIkZvbnRTZXR0aW5ncyI6eyIkaWQiOiI3NDc5IiwiRm9udFNpemUiOjEwLCJGb250TmFtZSI6IkNhbGlicmkiLCJJc0JvbGQiOmZhbHNlLCJJc0l0YWxpYyI6ZmFsc2UsIklzVW5kZXJsaW5lZCI6ZmFsc2UsIlBhcmVudFN0eWxlIjpudWxsfSwiQXV0b1NpemUiOjAsIkZvcmVncm91bmQiOnsiJGlkIjoiNzQ4MCIsIkNvbG9yIjp7IiRpZCI6Ijc0ODEiLCJBIjoyNTUsIlIiOjE0LCJHIjo0MCwiQiI6NjV9fSwiTWF4V2lkdGgiOjIwMC4wLCJNYXhIZWlnaHQiOiJJbmZpbml0eSIsIlNtYXJ0Rm9yZWdyb3VuZElzQWN0aXZlIjpmYWxzZSwiSG9yaXpvbnRhbEFsaWdubWVudCI6MCwiVmVydGljYWxBbGlnbm1lbnQiOjEsIlNtYXJ0Rm9yZWdyb3VuZCI6bnVsbCwiQmFja2dyb3VuZEZpbGxUeXBlIjowLCJNYXJnaW4iOnsiJGlkIjoiNzQ4MiIsIlRvcCI6MC4wLCJMZWZ0IjowLjAsIlJpZ2h0IjowLjAsIkJvdHRvbSI6MC4wfSwiUGFkZGluZyI6eyIkaWQiOiI3NDgzIiwiVG9wIjowLjAsIkxlZnQiOjAuMCwiUmlnaHQiOjAuMCwiQm90dG9tIjowLjB9LCJCYWNrZ3JvdW5kIjp7IiRpZCI6Ijc0ODQiLCJDb2xvciI6eyIkaWQiOiI3NDg1IiwiQSI6MjU1LCJSIjoxNCwiRyI6NDAsIkIiOjY1fX0sIklzVmlzaWJsZSI6dHJ1ZSwiV2lkdGgiOjAuMCwiSGVpZ2h0IjowLjAsIkJvcmRlclN0eWxlIjp7IiRpZCI6Ijc0ODYiLCJMaW5lQ29sb3IiOm51bGwsIkxpbmVXZWlnaHQiOjAuMCwiTGluZVR5cGUiOjAsIlBhcmVudFN0eWxlIjpudWxsfSwiUGFyZW50U3R5bGUiOm51bGx9LCJEYXRlRm9ybWF0Ijp7IiRpZCI6Ijc0ODc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NzQ4OCIsIkZvcm1hdCI6MCwiSXNWaXNpYmxlIjpmYWxzZSwiTGFzdEtub3duVmlzaWJpbGl0eVN0YXRlIjpmYWxzZX0sIklzVmlzaWJsZSI6dHJ1ZSwiVmFyaWFuY2VTdHlsZSI6eyIkaWQiOiI3NDg5IiwiVGV4dFN0eWxlIjp7IiRpZCI6Ijc0OTAiLCJGb250U2V0dGluZ3MiOnsiJGlkIjoiNzQ5MSIsIkZvbnRTaXplIjoxMSwiRm9udE5hbWUiOiJDYWxpYnJpIiwiSXNCb2xkIjpmYWxzZSwiSXNJdGFsaWMiOmZhbHNlLCJJc1VuZGVybGluZWQiOmZhbHNlLCJQYXJlbnRTdHlsZSI6bnVsbH0sIkF1dG9TaXplIjowLCJGb3JlZ3JvdW5kIjp7IiRpZCI6Ijc0OTIiLCJDb2xvciI6eyIkaWQiOiI3NDkz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c0OTQiLCJUb3AiOjAuMCwiTGVmdCI6MC4wLCJSaWdodCI6MC4wLCJCb3R0b20iOjAuMH0sIlBhZGRpbmciOnsiJGlkIjoiNzQ5NSIsIlRvcCI6MC4wLCJMZWZ0IjowLjAsIlJpZ2h0IjowLjAsIkJvdHRvbSI6MC4wfSwiQmFja2dyb3VuZCI6eyIkaWQiOiI3NDk2IiwiQ29sb3IiOnsiJGlkIjoiNzQ5NyIsIkEiOjAsIlIiOjAsIkciOjAsIkIiOjB9fSwiSXNWaXNpYmxlIjp0cnVlLCJXaWR0aCI6MC4wLCJIZWlnaHQiOjAuMCwiQm9yZGVyU3R5bGUiOnsiJGlkIjoiNzQ5OCIsIkxpbmVDb2xvciI6bnVsbCwiTGluZVdlaWdodCI6MC4wLCJMaW5lVHlwZSI6MCwiUGFyZW50U3R5bGUiOm51bGx9LCJQYXJlbnRTdHlsZSI6bnVsbH0sIlBhcmVudFN0eWxlIjpudWxsfSwiUGFyZW50U3R5bGUiOm51bGx9LCJEZWZhdWx0U3dpbWxhbmVBY3Rpdml0eVN0eWxlIjp7IiRpZCI6Ijc0OTkiLCJIZWFkZXJTdHlsZSI6eyIkaWQiOiI3NTAwIiwiVGV4dFN0eWxlIjp7IiRpZCI6Ijc1MDEiLCJGb250U2V0dGluZ3MiOnsiJGlkIjoiNzUwMiIsIkZvbnRTaXplIjoxMSwiRm9udE5hbWUiOiJDYWxpYnJpIiwiSXNCb2xkIjpmYWxzZSwiSXNJdGFsaWMiOmZhbHNlLCJJc1VuZGVybGluZWQiOmZhbHNlLCJQYXJlbnRTdHlsZSI6bnVsbH0sIkF1dG9TaXplIjoyLCJGb3JlZ3JvdW5kIjp7IiRpZCI6Ijc1MDMiLCJDb2xvciI6eyIkaWQiOiI3NTA0IiwiQSI6MjU1LCJSIjowLCJHIjowLCJCIjowfX0sIk1heFdpZHRoIjoiSW5maW5pdHkiLCJNYXhIZWlnaHQiOiJJbmZpbml0eSIsIlNtYXJ0Rm9yZWdyb3VuZElzQWN0aXZlIjpmYWxzZSwiSG9yaXpvbnRhbEFsaWdubWVudCI6MCwiVmVydGljYWxBbGlnbm1lbnQiOjAsIlNtYXJ0Rm9yZWdyb3VuZCI6bnVsbCwiQmFja2dyb3VuZEZpbGxUeXBlIjowLCJNYXJnaW4iOnsiJGlkIjoiNzUwNSIsIlRvcCI6MC4wLCJMZWZ0IjowLjAsIlJpZ2h0IjowLjAsIkJvdHRvbSI6MC4wfSwiUGFkZGluZyI6eyIkaWQiOiI3NTA2IiwiVG9wIjowLjAsIkxlZnQiOjAuMCwiUmlnaHQiOjAuMCwiQm90dG9tIjowLjB9LCJCYWNrZ3JvdW5kIjp7IiRpZCI6Ijc1MDciLCJDb2xvciI6eyIkaWQiOiI3NTA4IiwiQSI6MjU1LCJSIjowLCJHIjowLCJCIjowfX0sIklzVmlzaWJsZSI6dHJ1ZSwiV2lkdGgiOjAuMCwiSGVpZ2h0IjowLjAsIkJvcmRlclN0eWxlIjpudWxsLCJQYXJlbnRTdHlsZSI6bnVsbH0sIlJlY3RhbmdsZVN0eWxlIjp7IiRpZCI6Ijc1MDkiLCJNYXJnaW4iOnsiJGlkIjoiNzUxMCIsIlRvcCI6MC4wLCJMZWZ0IjowLjAsIlJpZ2h0IjowLjAsIkJvdHRvbSI6MC4wfSwiUGFkZGluZyI6eyIkaWQiOiI3NTExIiwiVG9wIjowLjAsIkxlZnQiOjAuMCwiUmlnaHQiOjAuMCwiQm90dG9tIjowLjB9LCJCYWNrZ3JvdW5kIjp7IiRpZCI6Ijc1MTIiLCJDb2xvciI6eyIkaWQiOiI3NTEzIiwiQSI6NjMsIlIiOjI1LCJHIjoxMDcsIkIiOjM2fX0sIklzVmlzaWJsZSI6dHJ1ZSwiV2lkdGgiOjAuMCwiSGVpZ2h0IjowLjAsIkJvcmRlclN0eWxlIjp7IiRpZCI6Ijc1MTQiLCJMaW5lQ29sb3IiOnsiJGlkIjoiNzUxNSIsIiR0eXBlIjoiTkxSRS5Db21tb24uRG9tLlNvbGlkQ29sb3JCcnVzaCwgTkxSRS5Db21tb24iLCJDb2xvciI6eyIkaWQiOiI3NTE2IiwiQSI6MjU1LCJSIjoyNTUsIkciOjI1NSwiQiI6MjU1fX0sIkxpbmVXZWlnaHQiOjAuMCwiTGluZVR5cGUiOjAsIlBhcmVudFN0eWxlIjpudWxsfSwiUGFyZW50U3R5bGUiOm51bGx9LCJNYXJnaW4iOnsiJGlkIjoiNzUxNyIsIlRvcCI6MC4wLCJMZWZ0IjowLjAsIlJpZ2h0IjowLjAsIkJvdHRvbSI6MC4wfSwiUGFkZGluZyI6eyIkaWQiOiI3NTE4IiwiVG9wIjowLjAsIkxlZnQiOjAuMCwiUmlnaHQiOjAuMCwiQm90dG9tIjowLjB9LCJCYWNrZ3JvdW5kIjpudWxsLCJJc1Zpc2libGUiOnRydWUsIldpZHRoIjowLjAsIkhlaWdodCI6MC4wLCJCb3JkZXJTdHlsZSI6bnVsbCwiUGFyZW50U3R5bGUiOm51bGx9LCJCYWNrZ3JvdW5kU3R5bGUiOnsiJGlkIjoiNzUxOSIsIk1hcmdpbiI6eyIkaWQiOiI3NTIwIiwiVG9wIjowLjAsIkxlZnQiOjAuMCwiUmlnaHQiOjAuMCwiQm90dG9tIjowLjB9LCJQYWRkaW5nIjp7IiRpZCI6Ijc1MjEiLCJUb3AiOjAuMCwiTGVmdCI6MC4wLCJSaWdodCI6MC4wLCJCb3R0b20iOjAuMH0sIkJhY2tncm91bmQiOnsiJGlkIjoiNzUyMiIsIkNvbG9yIjp7IiRpZCI6Ijc1MjMiLCJBIjo1MSwiUiI6MjAwLCJHIjoyMDAsIkIiOjIwMH19LCJJc1Zpc2libGUiOnRydWUsIldpZHRoIjowLjAsIkhlaWdodCI6MC4wLCJCb3JkZXJTdHlsZSI6eyIkaWQiOiI3NTI0IiwiTGluZUNvbG9yIjp7IiRpZCI6Ijc1MjUiLCIkdHlwZSI6Ik5MUkUuQ29tbW9uLkRvbS5Tb2xpZENvbG9yQnJ1c2gsIE5MUkUuQ29tbW9uIiwiQ29sb3IiOnsiJGlkIjoiNzUyNiIsIkEiOjI1NSwiUiI6MjM0LCJHIjoyMiwiQiI6MzB9fSwiTGluZVdlaWdodCI6MC4wLCJMaW5lVHlwZSI6MCwiUGFyZW50U3R5bGUiOm51bGx9LCJQYXJlbnRTdHlsZSI6bnVsbH0sIk1hcmdpbiI6eyIkaWQiOiI3NTI3IiwiVG9wIjowLjAsIkxlZnQiOjAuMCwiUmlnaHQiOjAuMCwiQm90dG9tIjowLjB9LCJQYWRkaW5nIjp7IiRpZCI6Ijc1MjgiLCJUb3AiOjAuMCwiTGVmdCI6MC4wLCJSaWdodCI6MC4wLCJCb3R0b20iOjAuMH0sIklzVmlzaWJsZSI6dHJ1ZSwiV2lkdGgiOjAuMCwiSGVpZ2h0IjowLjAsIkJvcmRlclN0eWxlIjp7IiRpZCI6Ijc1MjkiLCJMaW5lQ29sb3IiOm51bGwsIkxpbmVXZWlnaHQiOjAuMCwiTGluZVR5cGUiOjAsIlBhcmVudFN0eWxlIjpudWxsfSwiUGFyZW50U3R5bGUiOm51bGx9LCJNYXJnaW4iOnsiJGlkIjoiNzUzMCIsIlRvcCI6MC4wLCJMZWZ0IjowLjAsIlJpZ2h0IjowLjAsIkJvdHRvbSI6MC4wfSwiUGFkZGluZyI6eyIkaWQiOiI3NTMxIiwiVG9wIjowLjAsIkxlZnQiOjAuMCwiUmlnaHQiOjAuMCwiQm90dG9tIjowLjB9LCJJc1Zpc2libGUiOnRydWUsIldpZHRoIjowLjAsIkhlaWdodCI6MC4wLCJCb3JkZXJTdHlsZSI6eyIkaWQiOiI3NTMyIiwiTGluZUNvbG9yIjpudWxsLCJMaW5lV2VpZ2h0IjowLjAsIkxpbmVUeXBlIjowLCJQYXJlbnRTdHlsZSI6bnVsbH0sIlBhcmVudFN0eWxlIjpudWxsfSx7IiRpZCI6Ijc1MzMiLCJTdHlsZUlkIjoiMDcwMmRlYTgtYzExNC00ZDcxLWJlNDAtY2QzMDYyYzQ2OTcwIiwiSGVhZGVyU3R5bGUiOnsiJGlkIjoiNzUzNCIsIlRleHRJc1ZlcnRpY2FsIjpmYWxzZSwiVGV4dFN0eWxlIjp7IiRpZCI6Ijc1MzUiLCJGb250U2V0dGluZ3MiOnsiJGlkIjoiNzUzNiIsIkZvbnRTaXplIjoxMSwiRm9udE5hbWUiOiJDYWxpYnJpIiwiSXNCb2xkIjpmYWxzZSwiSXNJdGFsaWMiOmZhbHNlLCJJc1VuZGVybGluZWQiOmZhbHNlLCJQYXJlbnRTdHlsZSI6bnVsbH0sIkF1dG9TaXplIjoyLCJGb3JlZ3JvdW5kIjp7IiRpZCI6Ijc1MzciLCJDb2xvciI6eyIkaWQiOiI3NTM4IiwiQSI6MjU1LCJSIjoyNTUsIkciOjI1NSwiQiI6MjU1fX0sIk1heFdpZHRoIjoiSW5maW5pdHkiLCJNYXhIZWlnaHQiOiJJbmZpbml0eSIsIlNtYXJ0Rm9yZWdyb3VuZElzQWN0aXZlIjpmYWxzZSwiSG9yaXpvbnRhbEFsaWdubWVudCI6MCwiVmVydGljYWxBbGlnbm1lbnQiOjAsIlNtYXJ0Rm9yZWdyb3VuZCI6bnVsbCwiQmFja2dyb3VuZEZpbGxUeXBlIjowLCJNYXJnaW4iOnsiJGlkIjoiNzUzOSIsIlRvcCI6MC4wLCJMZWZ0IjowLjAsIlJpZ2h0IjowLjAsIkJvdHRvbSI6MC4wfSwiUGFkZGluZyI6eyIkaWQiOiI3NTQwIiwiVG9wIjowLjAsIkxlZnQiOjAuMCwiUmlnaHQiOjAuMCwiQm90dG9tIjowLjB9LCJCYWNrZ3JvdW5kIjp7IiRpZCI6Ijc1NDEiLCJDb2xvciI6eyIkaWQiOiI3NTQyIiwiQSI6MjU1LCJSIjoyNTUsIkciOjI1NSwiQiI6MjU1fX0sIklzVmlzaWJsZSI6dHJ1ZSwiV2lkdGgiOjAuMCwiSGVpZ2h0IjowLjAsIkJvcmRlclN0eWxlIjpudWxsLCJQYXJlbnRTdHlsZSI6bnVsbH0sIlJlY3RhbmdsZVN0eWxlIjp7IiRpZCI6Ijc1NDMiLCJNYXJnaW4iOnsiJGlkIjoiNzU0NCIsIlRvcCI6MC4wLCJMZWZ0IjowLjAsIlJpZ2h0IjowLjAsIkJvdHRvbSI6MC4wfSwiUGFkZGluZyI6eyIkaWQiOiI3NTQ1IiwiVG9wIjowLjAsIkxlZnQiOjAuMCwiUmlnaHQiOjAuMCwiQm90dG9tIjowLjB9LCJCYWNrZ3JvdW5kIjp7IiRpZCI6Ijc1NDYiLCJDb2xvciI6eyIkaWQiOiI3NTQ3IiwiQSI6MjU1LCJSIjoxNSwiRyI6MTU4LCJCIjoyMTN9fSwiSXNWaXNpYmxlIjp0cnVlLCJXaWR0aCI6MC4wLCJIZWlnaHQiOjAuMCwiQm9yZGVyU3R5bGUiOnsiJGlkIjoiNzU0OCIsIkxpbmVDb2xvciI6eyIkaWQiOiI3NTQ5IiwiJHR5cGUiOiJOTFJFLkNvbW1vbi5Eb20uU29saWRDb2xvckJydXNoLCBOTFJFLkNvbW1vbiIsIkNvbG9yIjp7IiRpZCI6Ijc1NTAiLCJBIjoyNTUsIlIiOjI1NSwiRyI6MjU1LCJCIjoyNTV9fSwiTGluZVdlaWdodCI6MC4wLCJMaW5lVHlwZSI6MCwiUGFyZW50U3R5bGUiOm51bGx9LCJQYXJlbnRTdHlsZSI6bnVsbH0sIk1hcmdpbiI6eyIkaWQiOiI3NTUxIiwiVG9wIjowLjAsIkxlZnQiOjAuMCwiUmlnaHQiOjAuMCwiQm90dG9tIjowLjB9LCJQYWRkaW5nIjp7IiRpZCI6Ijc1NTIiLCJUb3AiOjAuMCwiTGVmdCI6MC4wLCJSaWdodCI6MC4wLCJCb3R0b20iOjAuMH0sIkJhY2tncm91bmQiOm51bGwsIklzVmlzaWJsZSI6dHJ1ZSwiV2lkdGgiOjAuMCwiSGVpZ2h0IjowLjAsIkJvcmRlclN0eWxlIjpudWxsLCJQYXJlbnRTdHlsZSI6bnVsbH0sIkJhY2tncm91bmRTdHlsZSI6eyIkaWQiOiI3NTUzIiwiTWFyZ2luIjp7IiRpZCI6Ijc1NTQiLCJUb3AiOjAuMCwiTGVmdCI6MC4wLCJSaWdodCI6MC4wLCJCb3R0b20iOjAuMH0sIlBhZGRpbmciOnsiJGlkIjoiNzU1NSIsIlRvcCI6MC4wLCJMZWZ0IjowLjAsIlJpZ2h0IjowLjAsIkJvdHRvbSI6MC4wfSwiQmFja2dyb3VuZCI6eyIkaWQiOiI3NTU2IiwiQ29sb3IiOnsiJGlkIjoiNzU1NyIsIkEiOjUxLCJSIjoyMDAsIkciOjIwMCwiQiI6MjAwfX0sIklzVmlzaWJsZSI6dHJ1ZSwiV2lkdGgiOjAuMCwiSGVpZ2h0IjowLjAsIkJvcmRlclN0eWxlIjp7IiRpZCI6Ijc1NTgiLCJMaW5lQ29sb3IiOnsiJGlkIjoiNzU1OSIsIiR0eXBlIjoiTkxSRS5Db21tb24uRG9tLlNvbGlkQ29sb3JCcnVzaCwgTkxSRS5Db21tb24iLCJDb2xvciI6eyIkaWQiOiI3NTYwIiwiQSI6MjU1LCJSIjoyMzQsIkciOjIyLCJCIjozMH19LCJMaW5lV2VpZ2h0IjowLjAsIkxpbmVUeXBlIjowLCJQYXJlbnRTdHlsZSI6bnVsbH0sIlBhcmVudFN0eWxlIjpudWxsfSwiSXNBYm92ZVRpbWViYW5kIjpmYWxzZSwiU3BhY2luZyI6MywiRGVmYXVsdFN3aW1sYW5lVGFza1N0eWxlIjp7IiRpZCI6Ijc1NjEiLCIkdHlwZSI6Ik5MUkUuQ29tbW9uLkRvbS5TdHlsZXMuRXhwbGljaXRTZXRhYmxlVGFza1N0eWxlLCBOTFJFLkNvbW1vbiIsIlNoYXBlIjoxLCJTaGFwZVRoaWNrbmVzcyI6MCwiRHVyYXRpb25Gb3JtYXQiOjAsIkluY2x1ZGVOb25Xb3JraW5nRGF5c0luRHVyYXRpb24iOmZhbHNlLCJQZXJjZW50YWdlQ29tcGxldGVTdHlsZSI6eyIkaWQiOiI3NTYyIiwiRm9udFNldHRpbmdzIjp7IiRpZCI6Ijc1NjMiLCJGb250U2l6ZSI6MTAsIkZvbnROYW1lIjoiQ2FsaWJyaSIsIklzQm9sZCI6ZmFsc2UsIklzSXRhbGljIjpmYWxzZSwiSXNVbmRlcmxpbmVkIjpmYWxzZSwiUGFyZW50U3R5bGUiOm51bGx9LCJBdXRvU2l6ZSI6MCwiRm9yZWdyb3VuZCI6eyIkaWQiOiI3NTY0IiwiQ29sb3IiOnsiJGlkIjoiNzU2NSIsIkEiOjI1NSwiUiI6MjMyLCJHIjoyMzIsIkIiOjIzMn19LCJNYXhXaWR0aCI6MjAwLjAsIk1heEhlaWdodCI6IkluZmluaXR5IiwiU21hcnRGb3JlZ3JvdW5kSXNBY3RpdmUiOmZhbHNlLCJIb3Jpem9udGFsQWxpZ25tZW50IjoxLCJWZXJ0aWNhbEFsaWdubWVudCI6MSwiU21hcnRGb3JlZ3JvdW5kIjpudWxsLCJCYWNrZ3JvdW5kRmlsbFR5cGUiOjAsIk1hcmdpbiI6eyIkaWQiOiI3NTY2IiwiVG9wIjowLjAsIkxlZnQiOjAuMCwiUmlnaHQiOjAuMCwiQm90dG9tIjowLjB9LCJQYWRkaW5nIjp7IiRpZCI6Ijc1NjciLCJUb3AiOjAuMCwiTGVmdCI6MC4wLCJSaWdodCI6MC4wLCJCb3R0b20iOjAuMH0sIkJhY2tncm91bmQiOnsiJGlkIjoiNzU2OCIsIkNvbG9yIjp7IiRpZCI6Ijc1NjkiLCJBIjo4OSwiUiI6MCwiRyI6MCwiQiI6MH19LCJJc1Zpc2libGUiOnRydWUsIldpZHRoIjowLjAsIkhlaWdodCI6MC4wLCJCb3JkZXJTdHlsZSI6eyIkaWQiOiI3NTcwIiwiTGluZUNvbG9yIjpudWxsLCJMaW5lV2VpZ2h0IjowLjAsIkxpbmVUeXBlIjowLCJQYXJlbnRTdHlsZSI6bnVsbH0sIlBhcmVudFN0eWxlIjpudWxsfSwiRHVyYXRpb25TdHlsZSI6eyIkaWQiOiI3NTcxIiwiRm9udFNldHRpbmdzIjp7IiRpZCI6Ijc1NzIiLCJGb250U2l6ZSI6MTAsIkZvbnROYW1lIjoiQ2FsaWJyaSIsIklzQm9sZCI6ZmFsc2UsIklzSXRhbGljIjpmYWxzZSwiSXNVbmRlcmxpbmVkIjpmYWxzZSwiUGFyZW50U3R5bGUiOm51bGx9LCJBdXRvU2l6ZSI6MCwiRm9yZWdyb3VuZCI6eyIkaWQiOiI3NTczIiwiQ29sb3IiOnsiJGlkIjoiNzU3NCIsIkEiOjI1NSwiUiI6MjM3LCJHIjoxMjUsIkIiOjQ5fX0sIk1heFdpZHRoIjoyMDAuMCwiTWF4SGVpZ2h0IjoiSW5maW5pdHkiLCJTbWFydEZvcmVncm91bmRJc0FjdGl2ZSI6ZmFsc2UsIkhvcml6b250YWxBbGlnbm1lbnQiOjAsIlZlcnRpY2FsQWxpZ25tZW50IjoxLCJTbWFydEZvcmVncm91bmQiOm51bGwsIkJhY2tncm91bmRGaWxsVHlwZSI6MCwiTWFyZ2luIjp7IiRpZCI6Ijc1NzUiLCJUb3AiOjAuMCwiTGVmdCI6MC4wLCJSaWdodCI6MC4wLCJCb3R0b20iOjAuMH0sIlBhZGRpbmciOnsiJGlkIjoiNzU3NiIsIlRvcCI6MC4wLCJMZWZ0IjowLjAsIlJpZ2h0IjowLjAsIkJvdHRvbSI6MC4wfSwiQmFja2dyb3VuZCI6eyIkaWQiOiI3NTc3IiwiQ29sb3IiOnsiJGlkIjoiNzU3OCIsIkEiOjI1NSwiUiI6MjM3LCJHIjoxMjUsIkIiOjQ5fX0sIklzVmlzaWJsZSI6dHJ1ZSwiV2lkdGgiOjAuMCwiSGVpZ2h0IjowLjAsIkJvcmRlclN0eWxlIjp7IiRpZCI6Ijc1NzkiLCJMaW5lQ29sb3IiOm51bGwsIkxpbmVXZWlnaHQiOjAuMCwiTGluZVR5cGUiOjAsIlBhcmVudFN0eWxlIjpudWxsfSwiUGFyZW50U3R5bGUiOm51bGx9LCJIb3Jpem9udGFsQ29ubmVjdG9yU3R5bGUiOnsiJGlkIjoiNzU4MCIsIkxpbmVDb2xvciI6eyIkaWQiOiI3NTgxIiwiJHR5cGUiOiJOTFJFLkNvbW1vbi5Eb20uU29saWRDb2xvckJydXNoLCBOTFJFLkNvbW1vbiIsIkNvbG9yIjp7IiRpZCI6Ijc1ODIiLCJBIjoyNTUsIlIiOjAsIkciOjAsIkIiOjB9fSwiTGluZVdlaWdodCI6MC4wLCJMaW5lVHlwZSI6MCwiUGFyZW50U3R5bGUiOm51bGx9LCJWZXJ0aWNhbENvbm5lY3RvclN0eWxlIjp7IiRpZCI6Ijc1ODMiLCJMaW5lQ29sb3IiOnsiJGlkIjoiNzU4NCIsIiR0eXBlIjoiTkxSRS5Db21tb24uRG9tLlNvbGlkQ29sb3JCcnVzaCwgTkxSRS5Db21tb24iLCJDb2xvciI6eyIkaWQiOiI3NTg1IiwiQSI6MjU1LCJSIjowLCJHIjowLCJCIjowfX0sIkxpbmVXZWlnaHQiOjAuMCwiTGluZVR5cGUiOjAsIlBhcmVudFN0eWxlIjpudWxsfSwiTWFyZ2luIjpudWxsLCJTdGFydERhdGVQb3NpdGlvbiI6MywiRW5kRGF0ZVBvc2l0aW9uIjozLCJEYXRlSXNWaXNpYmxlIjp0cnVlLCJUaXRsZVBvc2l0aW9uIjo0LCJEdXJhdGlvblBvc2l0aW9uIjo2LCJQZXJjZW50YWdlQ29tcGxldGVkUG9zaXRpb24iOjIsIlZhcmlhbmNlUG9zaXRpb24iOjYsIlNwYWNpbmciOjMsIklzQmVsb3dUaW1lYmFuZCI6ZmFsc2UsIlBlcmNlbnRhZ2VDb21wbGV0ZVNoYXBlT3BhY2l0eSI6MzUsIkJhc2VsaW5lU3R5bGUiOnsiJGlkIjoiNzU4NiIsIlNoYXBlU3R5bGUiOnsiJGlkIjoiNzU4NyIsIk1hcmdpbiI6eyIkaWQiOiI3NTg4IiwiVG9wIjowLjAsIkxlZnQiOjAuMCwiUmlnaHQiOjAuMCwiQm90dG9tIjowLjB9LCJQYWRkaW5nIjp7IiRpZCI6Ijc1ODkiLCJUb3AiOjAuMCwiTGVmdCI6MC4wLCJSaWdodCI6MC4wLCJCb3R0b20iOjAuMH0sIkJhY2tncm91bmQiOnsiJGlkIjoiNzU5MCIsIkNvbG9yIjp7IiRpZCI6Ijc1OTEiLCJBIjoxNTMsIlIiOjAsIkciOjAsIkIiOjB9fSwiSXNWaXNpYmxlIjp0cnVlLCJXaWR0aCI6MC4wLCJIZWlnaHQiOjAuMCwiQm9yZGVyU3R5bGUiOnsiJGlkIjoiNzU5MiIsIkxpbmVDb2xvciI6bnVsbCwiTGluZVdlaWdodCI6MC4wLCJMaW5lVHlwZSI6MCwiUGFyZW50U3R5bGUiOm51bGx9LCJQYXJlbnRTdHlsZSI6bnVsbH0sIk1hcmdpbiI6eyIkaWQiOiI3NTkzIiwiVG9wIjowLjAsIkxlZnQiOjAuMCwiUmlnaHQiOjAuMCwiQm90dG9tIjowLjB9LCJQYWRkaW5nIjp7IiRpZCI6Ijc1OTQiLCJUb3AiOjAuMCwiTGVmdCI6MC4wLCJSaWdodCI6MC4wLCJCb3R0b20iOjAuMH0sIkJhY2tncm91bmQiOm51bGwsIklzVmlzaWJsZSI6dHJ1ZSwiV2lkdGgiOjAuMCwiSGVpZ2h0IjowLjAsIkJvcmRlclN0eWxlIjpudWxsLCJQYXJlbnRTdHlsZSI6bnVsbH0sIlNoYXBlU3R5bGUiOnsiJGlkIjoiNzU5NSIsIk1hcmdpbiI6eyIkaWQiOiI3NTk2IiwiVG9wIjowLjAsIkxlZnQiOjQuMCwiUmlnaHQiOjQuMCwiQm90dG9tIjowLjB9LCJQYWRkaW5nIjp7IiRpZCI6Ijc1OTciLCJUb3AiOjAuMCwiTGVmdCI6MC4wLCJSaWdodCI6MC4wLCJCb3R0b20iOjAuMH0sIkJhY2tncm91bmQiOnsiJGlkIjoiNzU5OCIsIkNvbG9yIjp7IiRpZCI6Ijc1OTkiLCJBIjoyNTUsIlIiOjE1LCJHIjoxNTgsIkIiOjIxM319LCJJc1Zpc2libGUiOnRydWUsIldpZHRoIjowLjAsIkhlaWdodCI6MTAuMCwiQm9yZGVyU3R5bGUiOnsiJGlkIjoiNzYwMCIsIkxpbmVDb2xvciI6eyIkaWQiOiI3NjAxIiwiJHR5cGUiOiJOTFJFLkNvbW1vbi5Eb20uU29saWRDb2xvckJydXNoLCBOTFJFLkNvbW1vbiIsIkNvbG9yIjp7IiRpZCI6Ijc2MDIiLCJBIjoyNTUsIlIiOjIzNCwiRyI6MjIsIkIiOjMwfX0sIkxpbmVXZWlnaHQiOjAuMCwiTGluZVR5cGUiOjAsIlBhcmVudFN0eWxlIjpudWxsfSwiUGFyZW50U3R5bGUiOm51bGx9LCJUaXRsZVN0eWxlIjp7IiRpZCI6Ijc2MDMiLCJGb250U2V0dGluZ3MiOnsiJGlkIjoiNzYwNCIsIkZvbnRTaXplIjoxMSwiRm9udE5hbWUiOiJDYWxpYnJpIiwiSXNCb2xkIjpmYWxzZSwiSXNJdGFsaWMiOmZhbHNlLCJJc1VuZGVybGluZWQiOmZhbHNlLCJQYXJlbnRTdHlsZSI6bnVsbH0sIkF1dG9TaXplIjowLCJGb3JlZ3JvdW5kIjp7IiRpZCI6Ijc2MDUiLCJDb2xvciI6eyIkaWQiOiI3NjA2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c2MDciLCJUb3AiOjAuMCwiTGVmdCI6MC4wLCJSaWdodCI6MC4wLCJCb3R0b20iOjAuMH0sIlBhZGRpbmciOnsiJGlkIjoiNzYwOCIsIlRvcCI6MC4wLCJMZWZ0IjowLjAsIlJpZ2h0IjowLjAsIkJvdHRvbSI6MC4wfSwiQmFja2dyb3VuZCI6eyIkaWQiOiI3NjA5IiwiQ29sb3IiOnsiJGlkIjoiNzYxMCIsIkEiOjI1NSwiUiI6MCwiRyI6MCwiQiI6MH19LCJJc1Zpc2libGUiOnRydWUsIldpZHRoIjowLjAsIkhlaWdodCI6MC4wLCJCb3JkZXJTdHlsZSI6eyIkaWQiOiI3NjExIiwiTGluZUNvbG9yIjpudWxsLCJMaW5lV2VpZ2h0IjowLjAsIkxpbmVUeXBlIjowLCJQYXJlbnRTdHlsZSI6bnVsbH0sIlBhcmVudFN0eWxlIjpudWxsfSwiRGF0ZVN0eWxlIjp7IiRpZCI6Ijc2MTIiLCJGb250U2V0dGluZ3MiOnsiJGlkIjoiNzYxMyIsIkZvbnRTaXplIjoxMCwiRm9udE5hbWUiOiJDYWxpYnJpIiwiSXNCb2xkIjpmYWxzZSwiSXNJdGFsaWMiOmZhbHNlLCJJc1VuZGVybGluZWQiOmZhbHNlLCJQYXJlbnRTdHlsZSI6bnVsbH0sIkF1dG9TaXplIjowLCJGb3JlZ3JvdW5kIjp7IiRpZCI6Ijc2MTQiLCJDb2xvciI6eyIkaWQiOiI3NjE1IiwiQSI6MjU1LCJSIjoxNCwiRyI6NDAsIkIiOjY1fX0sIk1heFdpZHRoIjoyMDAuMCwiTWF4SGVpZ2h0IjoiSW5maW5pdHkiLCJTbWFydEZvcmVncm91bmRJc0FjdGl2ZSI6ZmFsc2UsIkhvcml6b250YWxBbGlnbm1lbnQiOjIsIlZlcnRpY2FsQWxpZ25tZW50IjoxLCJTbWFydEZvcmVncm91bmQiOm51bGwsIkJhY2tncm91bmRGaWxsVHlwZSI6MCwiTWFyZ2luIjp7IiRpZCI6Ijc2MTYiLCJUb3AiOjAuMCwiTGVmdCI6MC4wLCJSaWdodCI6MC4wLCJCb3R0b20iOjAuMH0sIlBhZGRpbmciOnsiJGlkIjoiNzYxNyIsIlRvcCI6MC4wLCJMZWZ0IjowLjAsIlJpZ2h0IjowLjAsIkJvdHRvbSI6MC4wfSwiQmFja2dyb3VuZCI6eyIkaWQiOiI3NjE4IiwiQ29sb3IiOnsiJGlkIjoiNzYxOSIsIkEiOjI1NSwiUiI6MTQsIkciOjQwLCJCIjo2NX19LCJJc1Zpc2libGUiOnRydWUsIldpZHRoIjowLjAsIkhlaWdodCI6MC4wLCJCb3JkZXJTdHlsZSI6eyIkaWQiOiI3NjIwIiwiTGluZUNvbG9yIjpudWxsLCJMaW5lV2VpZ2h0IjowLjAsIkxpbmVUeXBlIjowLCJQYXJlbnRTdHlsZSI6bnVsbH0sIlBhcmVudFN0eWxlIjpudWxsfSwiRGF0ZUZvcm1hdCI6eyIkaWQiOiI3NjIx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c2MjIiLCJGb3JtYXQiOjAsIklzVmlzaWJsZSI6ZmFsc2UsIkxhc3RLbm93blZpc2liaWxpdHlTdGF0ZSI6ZmFsc2V9LCJJc1Zpc2libGUiOnRydWUsIlZhcmlhbmNlU3R5bGUiOnsiJGlkIjoiNzYyMyIsIlRleHRTdHlsZSI6eyIkaWQiOiI3NjI0IiwiRm9udFNldHRpbmdzIjp7IiRpZCI6Ijc2MjUiLCJGb250U2l6ZSI6MTEsIkZvbnROYW1lIjoiQ2FsaWJyaSIsIklzQm9sZCI6ZmFsc2UsIklzSXRhbGljIjpmYWxzZSwiSXNVbmRlcmxpbmVkIjpmYWxzZSwiUGFyZW50U3R5bGUiOm51bGx9LCJBdXRvU2l6ZSI6MCwiRm9yZWdyb3VuZCI6eyIkaWQiOiI3NjI2IiwiQ29sb3IiOnsiJGlkIjoiNzYyNy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3NjI4IiwiVG9wIjowLjAsIkxlZnQiOjAuMCwiUmlnaHQiOjAuMCwiQm90dG9tIjowLjB9LCJQYWRkaW5nIjp7IiRpZCI6Ijc2MjkiLCJUb3AiOjAuMCwiTGVmdCI6MC4wLCJSaWdodCI6MC4wLCJCb3R0b20iOjAuMH0sIkJhY2tncm91bmQiOnsiJGlkIjoiNzYzMCIsIkNvbG9yIjp7IiRpZCI6Ijc2MzEiLCJBIjowLCJSIjowLCJHIjowLCJCIjowfX0sIklzVmlzaWJsZSI6dHJ1ZSwiV2lkdGgiOjAuMCwiSGVpZ2h0IjowLjAsIkJvcmRlclN0eWxlIjp7IiRpZCI6Ijc2MzIiLCJMaW5lQ29sb3IiOm51bGwsIkxpbmVXZWlnaHQiOjAuMCwiTGluZVR5cGUiOjAsIlBhcmVudFN0eWxlIjpudWxsfSwiUGFyZW50U3R5bGUiOm51bGx9LCJQYXJlbnRTdHlsZSI6bnVsbH0sIlBhcmVudFN0eWxlIjpudWxsLCJfZXhwbGljaXRseVNldCI6eyIkaWQiOiI3NjMzIiwiU2hhcGVTdHlsZSI6ZmFsc2UsIlRpdGxlU3R5bGUiOmZhbHNlLCJEYXRlU3R5bGUiOmZhbHNlLCJWYXJpYW5jZVN0eWxlIjpmYWxzZSwiSG9yaXpvbnRhbENvbm5lY3RvclN0eWxlIjpmYWxzZSwiVmVydGljYWxDb25uZWN0b3JTdHlsZSI6ZmFsc2UsIlBlcmNlbnRhZ2VDb21wbGV0ZVNoYXBlT3BhY2l0eSI6ZmFsc2UsIlNoYXBlIjpmYWxzZSwiU2hhcGVUaGlja25lc3MiOmZhbHNlLCJEdXJhdGlvbkZvcm1hdCI6ZmFsc2UsIkluY2x1ZGVOb25Xb3JraW5nRGF5c0luRHVyYXRpb24iOmZhbHNlLCJNYXJnaW4iOmZhbHNlLCJTdGFydERhdGVQb3NpdGlvbiI6ZmFsc2UsIkVuZERhdGVQb3NpdGlvbiI6ZmFsc2UsIlRpdGxlUG9zaXRpb24iOmZhbHNlLCJEdXJhdGlvblBvc2l0aW9uIjpmYWxzZSwiUGVyY2VudGFnZUNvbXBsZXRlZFBvc2l0aW9uIjpmYWxzZSwiVmFyaWFuY2VQb3NpdGlvbiI6ZmFsc2UsIlNwYWNpbmciOmZhbHNlLCJJc0JlbG93VGltZWJhbmQiOmZhbHNlLCJEYXRlRm9ybWF0IjpmYWxzZSwiV2Vla051bWJlcmluZyI6ZmFsc2UsIklzVmlzaWJsZSI6ZmFsc2V9fSwiRGVmYXVsdFN3aW1sYW5lTW90U3R5bGUiOnsiJGlkIjoiNzYzNCIsIlNoYXBlIjoxLCJDb25uZWN0b3JNYXJnaW4iOnsiJGlkIjoiNzYzNSIsIlRvcCI6MC4wLCJMZWZ0IjoyLjAsIlJpZ2h0IjoyLjAsIkJvdHRvbSI6MC4wfSwiQ29ubmVjdG9yU3R5bGUiOnsiJGlkIjoiNzYzNiIsIkxpbmVDb2xvciI6eyIkaWQiOiI3NjM3IiwiJHR5cGUiOiJOTFJFLkNvbW1vbi5Eb20uU29saWRDb2xvckJydXNoLCBOTFJFLkNvbW1vbiIsIkNvbG9yIjp7IiRpZCI6Ijc2MzgiLCJBIjoxMjcsIlIiOjExLCJHIjoxMTgsIkIiOjE1OX19LCJMaW5lV2VpZ2h0IjoxLjAsIkxpbmVUeXBlIjowLCJQYXJlbnRTdHlsZSI6bnVsbH0sIklzQmVsb3dUaW1lYmFuZCI6ZmFsc2UsIlBvc2l0aW9uT25UYXNrIjoxLCJIaWRlRGF0ZSI6ZmFsc2UsIlNoYXBlU2l6ZSI6MCwiU3BhY2luZyI6MC4wLCJQYWRkaW5nIjp7IiRpZCI6Ijc2MzkiLCJUb3AiOjUuMCwiTGVmdCI6My4wLCJSaWdodCI6MC4wLCJCb3R0b20iOjIuMH0sIlNoYXBlU3R5bGUiOnsiJGlkIjoiNzY0MCIsIk1hcmdpbiI6eyIkaWQiOiI3NjQxIiwiVG9wIjowLjAsIkxlZnQiOjAuMCwiUmlnaHQiOjAuMCwiQm90dG9tIjowLjB9LCJQYWRkaW5nIjp7IiRpZCI6Ijc2NDIiLCJUb3AiOjAuMCwiTGVmdCI6MC4wLCJSaWdodCI6MC4wLCJCb3R0b20iOjAuMH0sIkJhY2tncm91bmQiOnsiJGlkIjoiNzY0MyIsIkNvbG9yIjp7IiRpZCI6Ijc2NDQiLCJBIjoyNTUsIlIiOjExLCJHIjoxMTgsIkIiOjE1OX19LCJJc1Zpc2libGUiOnRydWUsIldpZHRoIjoxMi4wLCJIZWlnaHQiOjE0LjAsIkJvcmRlclN0eWxlIjp7IiRpZCI6Ijc2NDUiLCJMaW5lQ29sb3IiOnsiJGlkIjoiNzY0NiIsIiR0eXBlIjoiTkxSRS5Db21tb24uRG9tLlNvbGlkQ29sb3JCcnVzaCwgTkxSRS5Db21tb24iLCJDb2xvciI6eyIkaWQiOiI3NjQ3IiwiQSI6MjU1LCJSIjoyNTUsIkciOjAsIkIiOjB9fSwiTGluZVdlaWdodCI6MC4wLCJMaW5lVHlwZSI6MCwiUGFyZW50U3R5bGUiOm51bGx9LCJQYXJlbnRTdHlsZSI6bnVsbH0sIlRpdGxlU3R5bGUiOnsiJGlkIjoiNzY0OCIsIkZvbnRTZXR0aW5ncyI6eyIkaWQiOiI3NjQ5IiwiRm9udFNpemUiOjExLCJGb250TmFtZSI6IkNhbGlicmkiLCJJc0JvbGQiOmZhbHNlLCJJc0l0YWxpYyI6ZmFsc2UsIklzVW5kZXJsaW5lZCI6ZmFsc2UsIlBhcmVudFN0eWxlIjpudWxsfSwiQXV0b1NpemUiOjAsIkZvcmVncm91bmQiOnsiJGlkIjoiNzY1MCIsIkNvbG9yIjp7IiRpZCI6Ijc2NTEiLCJBIjoyNTUsIlIiOjAsIkciOjAsIkIiOjB9fSwiTWF4V2lkdGgiOjIwMC4wLCJNYXhIZWlnaHQiOiJJbmZpbml0eSIsIlNtYXJ0Rm9yZWdyb3VuZElzQWN0aXZlIjpmYWxzZSwiSG9yaXpvbnRhbEFsaWdubWVudCI6MSwiVmVydGljYWxBbGlnbm1lbnQiOjEsIlNtYXJ0Rm9yZWdyb3VuZCI6bnVsbCwiQmFja2dyb3VuZEZpbGxUeXBlIjowLCJNYXJnaW4iOnsiJGlkIjoiNzY1MiIsIlRvcCI6MC4wLCJMZWZ0IjowLjAsIlJpZ2h0IjowLjAsIkJvdHRvbSI6MC4wfSwiUGFkZGluZyI6eyIkaWQiOiI3NjUzIiwiVG9wIjowLjAsIkxlZnQiOjAuMCwiUmlnaHQiOjAuMCwiQm90dG9tIjowLjB9LCJCYWNrZ3JvdW5kIjp7IiRpZCI6Ijc2NTQiLCJDb2xvciI6eyIkaWQiOiI3NjU1IiwiQSI6MjU1LCJSIjowLCJHIjowLCJCIjowfX0sIklzVmlzaWJsZSI6dHJ1ZSwiV2lkdGgiOjAuMCwiSGVpZ2h0IjowLjAsIkJvcmRlclN0eWxlIjp7IiRpZCI6Ijc2NTYiLCJMaW5lQ29sb3IiOm51bGwsIkxpbmVXZWlnaHQiOjAuMCwiTGluZVR5cGUiOjAsIlBhcmVudFN0eWxlIjpudWxsfSwiUGFyZW50U3R5bGUiOm51bGx9LCJEYXRlU3R5bGUiOnsiJGlkIjoiNzY1NyIsIkZvbnRTZXR0aW5ncyI6eyIkaWQiOiI3NjU4IiwiRm9udFNpemUiOjEwLCJGb250TmFtZSI6IkNhbGlicmkiLCJJc0JvbGQiOmZhbHNlLCJJc0l0YWxpYyI6ZmFsc2UsIklzVW5kZXJsaW5lZCI6ZmFsc2UsIlBhcmVudFN0eWxlIjpudWxsfSwiQXV0b1NpemUiOjAsIkZvcmVncm91bmQiOnsiJGlkIjoiNzY1OSIsIkNvbG9yIjp7IiRpZCI6Ijc2NjAiLCJBIjoyNTUsIlIiOjE0LCJHIjo0MCwiQiI6NjV9fSwiTWF4V2lkdGgiOjIwMC4wLCJNYXhIZWlnaHQiOiJJbmZpbml0eSIsIlNtYXJ0Rm9yZWdyb3VuZElzQWN0aXZlIjpmYWxzZSwiSG9yaXpvbnRhbEFsaWdubWVudCI6MSwiVmVydGljYWxBbGlnbm1lbnQiOjEsIlNtYXJ0Rm9yZWdyb3VuZCI6bnVsbCwiQmFja2dyb3VuZEZpbGxUeXBlIjowLCJNYXJnaW4iOnsiJGlkIjoiNzY2MSIsIlRvcCI6MC4wLCJMZWZ0IjowLjAsIlJpZ2h0IjowLjAsIkJvdHRvbSI6MC4wfSwiUGFkZGluZyI6eyIkaWQiOiI3NjYyIiwiVG9wIjowLjAsIkxlZnQiOjAuMCwiUmlnaHQiOjAuMCwiQm90dG9tIjowLjB9LCJCYWNrZ3JvdW5kIjp7IiRpZCI6Ijc2NjMiLCJDb2xvciI6eyIkaWQiOiI3NjY0IiwiQSI6MjU1LCJSIjoxNCwiRyI6NDAsIkIiOjY1fX0sIklzVmlzaWJsZSI6dHJ1ZSwiV2lkdGgiOjAuMCwiSGVpZ2h0IjowLjAsIkJvcmRlclN0eWxlIjp7IiRpZCI6Ijc2NjUiLCJMaW5lQ29sb3IiOm51bGwsIkxpbmVXZWlnaHQiOjAuMCwiTGluZVR5cGUiOjAsIlBhcmVudFN0eWxlIjpudWxsfSwiUGFyZW50U3R5bGUiOm51bGx9LCJEYXRlRm9ybWF0Ijp7IiRpZCI6Ijc2NjY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NzY2NyIsIkZvcm1hdCI6MCwiSXNWaXNpYmxlIjpmYWxzZSwiTGFzdEtub3duVmlzaWJpbGl0eVN0YXRlIjpmYWxzZX0sIklzVmlzaWJsZSI6ZmFsc2UsIlZhcmlhbmNlU3R5bGUiOnsiJGlkIjoiNzY2OCIsIlRleHRTdHlsZSI6eyIkaWQiOiI3NjY5IiwiRm9udFNldHRpbmdzIjp7IiRpZCI6Ijc2NzAiLCJGb250U2l6ZSI6MTEsIkZvbnROYW1lIjoiQ2FsaWJyaSIsIklzQm9sZCI6ZmFsc2UsIklzSXRhbGljIjpmYWxzZSwiSXNVbmRlcmxpbmVkIjpmYWxzZSwiUGFyZW50U3R5bGUiOm51bGx9LCJBdXRvU2l6ZSI6MCwiRm9yZWdyb3VuZCI6eyIkaWQiOiI3NjcxIiwiQ29sb3IiOnsiJGlkIjoiNzY3Mi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3NjczIiwiVG9wIjowLjAsIkxlZnQiOjAuMCwiUmlnaHQiOjAuMCwiQm90dG9tIjowLjB9LCJQYWRkaW5nIjp7IiRpZCI6Ijc2NzQiLCJUb3AiOjAuMCwiTGVmdCI6MC4wLCJSaWdodCI6MC4wLCJCb3R0b20iOjAuMH0sIkJhY2tncm91bmQiOnsiJGlkIjoiNzY3NSIsIkNvbG9yIjp7IiRpZCI6Ijc2NzYiLCJBIjowLCJSIjowLCJHIjowLCJCIjowfX0sIklzVmlzaWJsZSI6ZmFsc2UsIldpZHRoIjowLjAsIkhlaWdodCI6MC4wLCJCb3JkZXJTdHlsZSI6eyIkaWQiOiI3Njc3IiwiTGluZUNvbG9yIjpudWxsLCJMaW5lV2VpZ2h0IjowLjAsIkxpbmVUeXBlIjowLCJQYXJlbnRTdHlsZSI6bnVsbH0sIlBhcmVudFN0eWxlIjpudWxsfSwiUGFyZW50U3R5bGUiOm51bGx9LCJQYXJlbnRTdHlsZSI6bnVsbH0sIkRlZmF1bHRTd2ltbGFuZU1pbGVzdG9uZVN0eWxlIjp7IiRpZCI6Ijc2NzgiLCJUaXRsZVBvc2l0aW9uIjoiTGVmdCIsIkRhdGVQb3NpdGlvbiI6IlJpZ2h0IiwiVmFyaWFuY2VQb3NpdGlvbiI6IlJpZ2h0IiwiU2hhcGVUeXBlIjoxLCJTaGFwZVNpemUiOjAsIlNwYWNpbmciOjUsIlNoYXBlU3R5bGUiOnsiJGlkIjoiNzY3OSIsIk1hcmdpbiI6eyIkaWQiOiI3NjgwIiwiVG9wIjowLjAsIkxlZnQiOjAuMCwiUmlnaHQiOjAuMCwiQm90dG9tIjowLjB9LCJQYWRkaW5nIjp7IiRpZCI6Ijc2ODEiLCJUb3AiOjAuMCwiTGVmdCI6MC4wLCJSaWdodCI6MC4wLCJCb3R0b20iOjAuMH0sIkJhY2tncm91bmQiOnsiJGlkIjoiNzY4MiIsIkNvbG9yIjp7IiRpZCI6Ijc2ODMiLCJBIjoyNTUsIlIiOjE1LCJHIjoxNTgsIkIiOjIxM319LCJJc1Zpc2libGUiOnRydWUsIldpZHRoIjoxMi4wLCJIZWlnaHQiOjE0LjAsIkJvcmRlclN0eWxlIjp7IiRpZCI6Ijc2ODQiLCJMaW5lQ29sb3IiOnsiJGlkIjoiNzY4NSIsIiR0eXBlIjoiTkxSRS5Db21tb24uRG9tLlNvbGlkQ29sb3JCcnVzaCwgTkxSRS5Db21tb24iLCJDb2xvciI6eyIkaWQiOiI3Njg2IiwiQSI6MjU1LCJSIjoyMzQsIkciOjIyLCJCIjozMH19LCJMaW5lV2VpZ2h0IjowLjAsIkxpbmVUeXBlIjowLCJQYXJlbnRTdHlsZSI6bnVsbH0sIlBhcmVudFN0eWxlIjpudWxsfSwiVGl0bGVTdHlsZSI6eyIkaWQiOiI3Njg3IiwiRm9udFNldHRpbmdzIjp7IiRpZCI6Ijc2ODgiLCJGb250U2l6ZSI6MTEsIkZvbnROYW1lIjoiQ2FsaWJyaSIsIklzQm9sZCI6ZmFsc2UsIklzSXRhbGljIjpmYWxzZSwiSXNVbmRlcmxpbmVkIjpmYWxzZSwiUGFyZW50U3R5bGUiOm51bGx9LCJBdXRvU2l6ZSI6MCwiRm9yZWdyb3VuZCI6eyIkaWQiOiI3Njg5IiwiQ29sb3IiOnsiJGlkIjoiNzY5MCIsIkEiOjI1NSwiUiI6MCwiRyI6MCwiQiI6MH19LCJNYXhXaWR0aCI6MjAwLjAsIk1heEhlaWdodCI6IkluZmluaXR5IiwiU21hcnRGb3JlZ3JvdW5kSXNBY3RpdmUiOmZhbHNlLCJIb3Jpem9udGFsQWxpZ25tZW50IjoyLCJWZXJ0aWNhbEFsaWdubWVudCI6MSwiU21hcnRGb3JlZ3JvdW5kIjpudWxsLCJCYWNrZ3JvdW5kRmlsbFR5cGUiOjAsIk1hcmdpbiI6eyIkaWQiOiI3NjkxIiwiVG9wIjowLjAsIkxlZnQiOjAuMCwiUmlnaHQiOjAuMCwiQm90dG9tIjowLjB9LCJQYWRkaW5nIjp7IiRpZCI6Ijc2OTIiLCJUb3AiOjAuMCwiTGVmdCI6MC4wLCJSaWdodCI6MC4wLCJCb3R0b20iOjAuMH0sIkJhY2tncm91bmQiOnsiJGlkIjoiNzY5MyIsIkNvbG9yIjp7IiRpZCI6Ijc2OTQiLCJBIjoyNTUsIlIiOjAsIkciOjAsIkIiOjB9fSwiSXNWaXNpYmxlIjp0cnVlLCJXaWR0aCI6MC4wLCJIZWlnaHQiOjAuMCwiQm9yZGVyU3R5bGUiOnsiJGlkIjoiNzY5NSIsIkxpbmVDb2xvciI6bnVsbCwiTGluZVdlaWdodCI6MC4wLCJMaW5lVHlwZSI6MCwiUGFyZW50U3R5bGUiOm51bGx9LCJQYXJlbnRTdHlsZSI6bnVsbH0sIkRhdGVTdHlsZSI6eyIkaWQiOiI3Njk2IiwiRm9udFNldHRpbmdzIjp7IiRpZCI6Ijc2OTciLCJGb250U2l6ZSI6MTAsIkZvbnROYW1lIjoiQ2FsaWJyaSIsIklzQm9sZCI6ZmFsc2UsIklzSXRhbGljIjpmYWxzZSwiSXNVbmRlcmxpbmVkIjpmYWxzZSwiUGFyZW50U3R5bGUiOm51bGx9LCJBdXRvU2l6ZSI6MCwiRm9yZWdyb3VuZCI6eyIkaWQiOiI3Njk4IiwiQ29sb3IiOnsiJGlkIjoiNzY5OSIsIkEiOjI1NSwiUiI6MTQsIkciOjQwLCJCIjo2NX19LCJNYXhXaWR0aCI6MjAwLjAsIk1heEhlaWdodCI6IkluZmluaXR5IiwiU21hcnRGb3JlZ3JvdW5kSXNBY3RpdmUiOmZhbHNlLCJIb3Jpem9udGFsQWxpZ25tZW50IjowLCJWZXJ0aWNhbEFsaWdubWVudCI6MSwiU21hcnRGb3JlZ3JvdW5kIjpudWxsLCJCYWNrZ3JvdW5kRmlsbFR5cGUiOjAsIk1hcmdpbiI6eyIkaWQiOiI3NzAwIiwiVG9wIjowLjAsIkxlZnQiOjAuMCwiUmlnaHQiOjAuMCwiQm90dG9tIjowLjB9LCJQYWRkaW5nIjp7IiRpZCI6Ijc3MDEiLCJUb3AiOjAuMCwiTGVmdCI6MC4wLCJSaWdodCI6MC4wLCJCb3R0b20iOjAuMH0sIkJhY2tncm91bmQiOnsiJGlkIjoiNzcwMiIsIkNvbG9yIjp7IiRpZCI6Ijc3MDMiLCJBIjoyNTUsIlIiOjE0LCJHIjo0MCwiQiI6NjV9fSwiSXNWaXNpYmxlIjp0cnVlLCJXaWR0aCI6MC4wLCJIZWlnaHQiOjAuMCwiQm9yZGVyU3R5bGUiOnsiJGlkIjoiNzcwNCIsIkxpbmVDb2xvciI6bnVsbCwiTGluZVdlaWdodCI6MC4wLCJMaW5lVHlwZSI6MCwiUGFyZW50U3R5bGUiOm51bGx9LCJQYXJlbnRTdHlsZSI6bnVsbH0sIkRhdGVGb3JtYXQiOnsiJGlkIjoiNzcwNS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3NzA2IiwiRm9ybWF0IjowLCJJc1Zpc2libGUiOmZhbHNlLCJMYXN0S25vd25WaXNpYmlsaXR5U3RhdGUiOmZhbHNlfSwiSXNWaXNpYmxlIjp0cnVlLCJWYXJpYW5jZVN0eWxlIjp7IiRpZCI6Ijc3MDciLCJUZXh0U3R5bGUiOnsiJGlkIjoiNzcwOCIsIkZvbnRTZXR0aW5ncyI6eyIkaWQiOiI3NzA5IiwiRm9udFNpemUiOjExLCJGb250TmFtZSI6IkNhbGlicmkiLCJJc0JvbGQiOmZhbHNlLCJJc0l0YWxpYyI6ZmFsc2UsIklzVW5kZXJsaW5lZCI6ZmFsc2UsIlBhcmVudFN0eWxlIjpudWxsfSwiQXV0b1NpemUiOjAsIkZvcmVncm91bmQiOnsiJGlkIjoiNzcxMCIsIkNvbG9yIjp7IiRpZCI6Ijc3MTE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NzcxMiIsIlRvcCI6MC4wLCJMZWZ0IjowLjAsIlJpZ2h0IjowLjAsIkJvdHRvbSI6MC4wfSwiUGFkZGluZyI6eyIkaWQiOiI3NzEzIiwiVG9wIjowLjAsIkxlZnQiOjAuMCwiUmlnaHQiOjAuMCwiQm90dG9tIjowLjB9LCJCYWNrZ3JvdW5kIjp7IiRpZCI6Ijc3MTQiLCJDb2xvciI6eyIkaWQiOiI3NzE1IiwiQSI6MCwiUiI6MCwiRyI6MCwiQiI6MH19LCJJc1Zpc2libGUiOnRydWUsIldpZHRoIjowLjAsIkhlaWdodCI6MC4wLCJCb3JkZXJTdHlsZSI6eyIkaWQiOiI3NzE2IiwiTGluZUNvbG9yIjpudWxsLCJMaW5lV2VpZ2h0IjowLjAsIkxpbmVUeXBlIjowLCJQYXJlbnRTdHlsZSI6bnVsbH0sIlBhcmVudFN0eWxlIjpudWxsfSwiUGFyZW50U3R5bGUiOm51bGx9LCJQYXJlbnRTdHlsZSI6bnVsbH0sIkRlZmF1bHRTd2ltbGFuZUFjdGl2aXR5U3R5bGUiOnsiJGlkIjoiNzcxNyIsIkhlYWRlclN0eWxlIjp7IiRpZCI6Ijc3MTgiLCJUZXh0U3R5bGUiOnsiJGlkIjoiNzcxOSIsIkZvbnRTZXR0aW5ncyI6eyIkaWQiOiI3NzIwIiwiRm9udFNpemUiOjExLCJGb250TmFtZSI6IkNhbGlicmkiLCJJc0JvbGQiOmZhbHNlLCJJc0l0YWxpYyI6ZmFsc2UsIklzVW5kZXJsaW5lZCI6ZmFsc2UsIlBhcmVudFN0eWxlIjpudWxsfSwiQXV0b1NpemUiOjIsIkZvcmVncm91bmQiOnsiJGlkIjoiNzcyMSIsIkNvbG9yIjp7IiRpZCI6Ijc3MjIiLCJBIjoyNTUsIlIiOjAsIkciOjAsIkIiOjB9fSwiTWF4V2lkdGgiOiJJbmZpbml0eSIsIk1heEhlaWdodCI6IkluZmluaXR5IiwiU21hcnRGb3JlZ3JvdW5kSXNBY3RpdmUiOmZhbHNlLCJIb3Jpem9udGFsQWxpZ25tZW50IjowLCJWZXJ0aWNhbEFsaWdubWVudCI6MCwiU21hcnRGb3JlZ3JvdW5kIjpudWxsLCJCYWNrZ3JvdW5kRmlsbFR5cGUiOjAsIk1hcmdpbiI6eyIkaWQiOiI3NzIzIiwiVG9wIjowLjAsIkxlZnQiOjAuMCwiUmlnaHQiOjAuMCwiQm90dG9tIjowLjB9LCJQYWRkaW5nIjp7IiRpZCI6Ijc3MjQiLCJUb3AiOjAuMCwiTGVmdCI6MC4wLCJSaWdodCI6MC4wLCJCb3R0b20iOjAuMH0sIkJhY2tncm91bmQiOnsiJGlkIjoiNzcyNSIsIkNvbG9yIjp7IiRpZCI6Ijc3MjYiLCJBIjoyNTUsIlIiOjAsIkciOjAsIkIiOjB9fSwiSXNWaXNpYmxlIjp0cnVlLCJXaWR0aCI6MC4wLCJIZWlnaHQiOjAuMCwiQm9yZGVyU3R5bGUiOm51bGwsIlBhcmVudFN0eWxlIjpudWxsfSwiUmVjdGFuZ2xlU3R5bGUiOnsiJGlkIjoiNzcyNyIsIk1hcmdpbiI6eyIkaWQiOiI3NzI4IiwiVG9wIjowLjAsIkxlZnQiOjAuMCwiUmlnaHQiOjAuMCwiQm90dG9tIjowLjB9LCJQYWRkaW5nIjp7IiRpZCI6Ijc3MjkiLCJUb3AiOjAuMCwiTGVmdCI6MC4wLCJSaWdodCI6MC4wLCJCb3R0b20iOjAuMH0sIkJhY2tncm91bmQiOnsiJGlkIjoiNzczMCIsIkNvbG9yIjp7IiRpZCI6Ijc3MzEiLCJBIjoxMjcsIlIiOjE1LCJHIjoxNTgsIkIiOjIxM319LCJJc1Zpc2libGUiOnRydWUsIldpZHRoIjowLjAsIkhlaWdodCI6MC4wLCJCb3JkZXJTdHlsZSI6eyIkaWQiOiI3NzMyIiwiTGluZUNvbG9yIjp7IiRpZCI6Ijc3MzMiLCIkdHlwZSI6Ik5MUkUuQ29tbW9uLkRvbS5Tb2xpZENvbG9yQnJ1c2gsIE5MUkUuQ29tbW9uIiwiQ29sb3IiOnsiJGlkIjoiNzczNCIsIkEiOjI1NSwiUiI6MjU1LCJHIjowLCJCIjowfX0sIkxpbmVXZWlnaHQiOjAuMCwiTGluZVR5cGUiOjAsIlBhcmVudFN0eWxlIjpudWxsfSwiUGFyZW50U3R5bGUiOm51bGx9LCJNYXJnaW4iOnsiJGlkIjoiNzczNSIsIlRvcCI6MC4wLCJMZWZ0IjowLjAsIlJpZ2h0IjowLjAsIkJvdHRvbSI6MC4wfSwiUGFkZGluZyI6eyIkaWQiOiI3NzM2IiwiVG9wIjowLjAsIkxlZnQiOjAuMCwiUmlnaHQiOjAuMCwiQm90dG9tIjowLjB9LCJCYWNrZ3JvdW5kIjpudWxsLCJJc1Zpc2libGUiOnRydWUsIldpZHRoIjowLjAsIkhlaWdodCI6MC4wLCJCb3JkZXJTdHlsZSI6bnVsbCwiUGFyZW50U3R5bGUiOm51bGx9LCJCYWNrZ3JvdW5kU3R5bGUiOnsiJGlkIjoiNzczNyIsIk1hcmdpbiI6eyIkaWQiOiI3NzM4IiwiVG9wIjowLjAsIkxlZnQiOjAuMCwiUmlnaHQiOjAuMCwiQm90dG9tIjowLjB9LCJQYWRkaW5nIjp7IiRpZCI6Ijc3MzkiLCJUb3AiOjAuMCwiTGVmdCI6MC4wLCJSaWdodCI6MC4wLCJCb3R0b20iOjAuMH0sIkJhY2tncm91bmQiOnsiJGlkIjoiNzc0MCIsIkNvbG9yIjp7IiRpZCI6Ijc3NDEiLCJBIjo1MSwiUiI6MjAwLCJHIjoyMDAsIkIiOjIwMH19LCJJc1Zpc2libGUiOnRydWUsIldpZHRoIjowLjAsIkhlaWdodCI6MC4wLCJCb3JkZXJTdHlsZSI6eyIkaWQiOiI3NzQyIiwiTGluZUNvbG9yIjp7IiRpZCI6Ijc3NDMiLCIkdHlwZSI6Ik5MUkUuQ29tbW9uLkRvbS5Tb2xpZENvbG9yQnJ1c2gsIE5MUkUuQ29tbW9uIiwiQ29sb3IiOnsiJGlkIjoiNzc0NCIsIkEiOjI1NSwiUiI6MjM0LCJHIjoyMiwiQiI6MzB9fSwiTGluZVdlaWdodCI6MC4wLCJMaW5lVHlwZSI6MCwiUGFyZW50U3R5bGUiOm51bGx9LCJQYXJlbnRTdHlsZSI6bnVsbH0sIk1hcmdpbiI6eyIkaWQiOiI3NzQ1IiwiVG9wIjowLjAsIkxlZnQiOjAuMCwiUmlnaHQiOjAuMCwiQm90dG9tIjowLjB9LCJQYWRkaW5nIjp7IiRpZCI6Ijc3NDYiLCJUb3AiOjAuMCwiTGVmdCI6MC4wLCJSaWdodCI6MC4wLCJCb3R0b20iOjAuMH0sIklzVmlzaWJsZSI6dHJ1ZSwiV2lkdGgiOjAuMCwiSGVpZ2h0IjowLjAsIkJvcmRlclN0eWxlIjp7IiRpZCI6Ijc3NDciLCJMaW5lQ29sb3IiOm51bGwsIkxpbmVXZWlnaHQiOjAuMCwiTGluZVR5cGUiOjAsIlBhcmVudFN0eWxlIjpudWxsfSwiUGFyZW50U3R5bGUiOm51bGx9LCJNYXJnaW4iOnsiJGlkIjoiNzc0OCIsIlRvcCI6MC4wLCJMZWZ0IjowLjAsIlJpZ2h0IjowLjAsIkJvdHRvbSI6MC4wfSwiUGFkZGluZyI6eyIkaWQiOiI3NzQ5IiwiVG9wIjowLjAsIkxlZnQiOjAuMCwiUmlnaHQiOjAuMCwiQm90dG9tIjowLjB9LCJJc1Zpc2libGUiOnRydWUsIldpZHRoIjowLjAsIkhlaWdodCI6MC4wLCJCb3JkZXJTdHlsZSI6eyIkaWQiOiI3NzUwIiwiTGluZUNvbG9yIjpudWxsLCJMaW5lV2VpZ2h0IjowLjAsIkxpbmVUeXBlIjowLCJQYXJlbnRTdHlsZSI6bnVsbH0sIlBhcmVudFN0eWxlIjpudWxsfV0sIkNvbmRpdGlvbmFsRm9ybWF0dGluZyI6eyIkaWQiOiI3NzUxIiwiUHZBRm9ybWF0dGluZyI6eyIkaWQiOiI3NzUyIiwiRGVsYXlUYXNrU3R5bGUiOnsiJGlkIjoiNzc1MyIsIlN0eWxlT3B0aW9ucyI6MjQsIlRpdGxlRm9yZWdyb3VuZCI6eyIkaWQiOiI3NzU0IiwiQ29sb3IiOnsiJGlkIjoiNzc1NSIsIkEiOjI1NSwiUiI6MTc1LCJHIjowLCJCIjowfX0sIkFjdHVhbFNoYXBlc0JhY2tncm91bmQiOnsiJGlkIjoiNzc1NiIsIkNvbG9yIjp7IiRpZCI6Ijc3NTciLCJBIjo2MiwiUiI6MjU1LCJHIjowLCJCIjowfX0sIkFjdHVhbFNoYXBlc0JvcmRlclN0eWxlIjp7IiRpZCI6Ijc3NTgiLCJMaW5lQ29sb3IiOnsiJGlkIjoiNzc1OSIsIiR0eXBlIjoiTkxSRS5Db21tb24uRG9tLlNvbGlkQ29sb3JCcnVzaCwgTkxSRS5Db21tb24iLCJDb2xvciI6eyIkaWQiOiI3NzYwIiwiQSI6MTYzLCJSIjoyNTUsIkciOjAsIkIiOjB9fSwiTGluZVdlaWdodCI6My4wLCJMaW5lVHlwZSI6MCwiUGFyZW50U3R5bGUiOm51bGx9LCJCYXNlbGluZVNoYXBlc0JhY2tncm91bmQiOnsiJGlkIjoiNzc2MSIsIkNvbG9yIjp7IiRpZCI6Ijc3NjIiLCJBIjoxODQsIlIiOjI1NSwiRyI6MCwiQiI6MH19LCJWYXJpYW5jZUZvcmVncm91bmQiOnsiJGlkIjoiNzc2MyIsIkNvbG9yIjp7IiRpZCI6Ijc3NjQiLCJBIjoyNTUsIlIiOjE3NSwiRyI6MCwiQiI6MH19LCJJc1Zpc2libGUiOnRydWV9LCJEZWxheU1pbGVzdG9uZVN0eWxlIjp7IiRpZCI6Ijc3NjUiLCJTdHlsZU9wdGlvbnMiOjE4LCJUaXRsZUZvcmVncm91bmQiOnsiJGlkIjoiNzc2NiIsIkNvbG9yIjp7IiRpZCI6Ijc3NjciLCJBIjoyNTUsIlIiOjE3NSwiRyI6MCwiQiI6MH19LCJBY3R1YWxTaGFwZXNCYWNrZ3JvdW5kIjp7IiRpZCI6Ijc3NjgiLCJDb2xvciI6eyIkaWQiOiI3NzY5IiwiQSI6MjU1LCJSIjoyMjIsIkciOjgwLCJCIjo1MH19LCJBY3R1YWxTaGFwZXNCb3JkZXJTdHlsZSI6eyIkaWQiOiI3NzcwIiwiTGluZUNvbG9yIjp7IiRpZCI6Ijc3NzEiLCIkdHlwZSI6Ik5MUkUuQ29tbW9uLkRvbS5Tb2xpZENvbG9yQnJ1c2gsIE5MUkUuQ29tbW9uIiwiQ29sb3IiOnsiJGlkIjoiNzc3MiIsIkEiOjE2MywiUiI6MjU1LCJHIjowLCJCIjowfX0sIkxpbmVXZWlnaHQiOjMuMCwiTGluZVR5cGUiOjAsIlBhcmVudFN0eWxlIjpudWxsfSwiQmFzZWxpbmVTaGFwZXNCYWNrZ3JvdW5kIjp7IiRpZCI6Ijc3NzMiLCJDb2xvciI6eyIkaWQiOiI3Nzc0IiwiQSI6MTg0LCJSIjoyNTUsIkciOjAsIkIiOjB9fSwiVmFyaWFuY2VGb3JlZ3JvdW5kIjp7IiRpZCI6Ijc3NzUiLCJDb2xvciI6eyIkaWQiOiI3Nzc2IiwiQSI6MjU1LCJSIjoxNzUsIkciOjAsIkIiOjB9fSwiSXNWaXNpYmxlIjp0cnVlfSwiQWR2YW5jZVRhc2tTdHlsZSI6eyIkaWQiOiI3Nzc3IiwiU3R5bGVPcHRpb25zIjoyNCwiVGl0bGVGb3JlZ3JvdW5kIjp7IiRpZCI6Ijc3NzgiLCJDb2xvciI6eyIkaWQiOiI3Nzc5IiwiQSI6MjU1LCJSIjowLCJHIjoxMTAsIkIiOjB9fSwiQWN0dWFsU2hhcGVzQmFja2dyb3VuZCI6eyIkaWQiOiI3NzgwIiwiQ29sb3IiOnsiJGlkIjoiNzc4MSIsIkEiOjYxLCJSIjowLCJHIjoxMjgsIkIiOjB9fSwiQWN0dWFsU2hhcGVzQm9yZGVyU3R5bGUiOnsiJGlkIjoiNzc4MiIsIkxpbmVDb2xvciI6eyIkaWQiOiI3NzgzIiwiJHR5cGUiOiJOTFJFLkNvbW1vbi5Eb20uU29saWRDb2xvckJydXNoLCBOTFJFLkNvbW1vbiIsIkNvbG9yIjp7IiRpZCI6Ijc3ODQiLCJBIjoxNjMsIlIiOjAsIkciOjEyOCwiQiI6MH19LCJMaW5lV2VpZ2h0IjozLjAsIkxpbmVUeXBlIjowLCJQYXJlbnRTdHlsZSI6bnVsbH0sIkJhc2VsaW5lU2hhcGVzQmFja2dyb3VuZCI6eyIkaWQiOiI3Nzg1IiwiQ29sb3IiOnsiJGlkIjoiNzc4NiIsIkEiOjE4NCwiUiI6MCwiRyI6MTI4LCJCIjowfX0sIlZhcmlhbmNlRm9yZWdyb3VuZCI6eyIkaWQiOiI3Nzg3IiwiQ29sb3IiOnsiJGlkIjoiNzc4OCIsIkEiOjI1NSwiUiI6MCwiRyI6MTEwLCJCIjowfX0sIklzVmlzaWJsZSI6dHJ1ZX0sIkFkdmFuY2VNaWxlc3RvbmVTdHlsZSI6eyIkaWQiOiI3Nzg5IiwiU3R5bGVPcHRpb25zIjoxOCwiVGl0bGVGb3JlZ3JvdW5kIjp7IiRpZCI6Ijc3OTAiLCJDb2xvciI6eyIkaWQiOiI3NzkxIiwiQSI6MjU1LCJSIjowLCJHIjoxMTAsIkIiOjB9fSwiQWN0dWFsU2hhcGVzQmFja2dyb3VuZCI6eyIkaWQiOiI3NzkyIiwiQ29sb3IiOnsiJGlkIjoiNzc5MyIsIkEiOjI1NSwiUiI6MjAsIkciOjEwMCwiQiI6MH19LCJBY3R1YWxTaGFwZXNCb3JkZXJTdHlsZSI6eyIkaWQiOiI3Nzk0IiwiTGluZUNvbG9yIjp7IiRpZCI6Ijc3OTUiLCIkdHlwZSI6Ik5MUkUuQ29tbW9uLkRvbS5Tb2xpZENvbG9yQnJ1c2gsIE5MUkUuQ29tbW9uIiwiQ29sb3IiOnsiJGlkIjoiNzc5NiIsIkEiOjE2MywiUiI6MCwiRyI6MTI4LCJCIjowfX0sIkxpbmVXZWlnaHQiOjMuMCwiTGluZVR5cGUiOjAsIlBhcmVudFN0eWxlIjpudWxsfSwiQmFzZWxpbmVTaGFwZXNCYWNrZ3JvdW5kIjp7IiRpZCI6Ijc3OTciLCJDb2xvciI6eyIkaWQiOiI3Nzk4IiwiQSI6MTg0LCJSIjowLCJHIjoxMjgsIkIiOjB9fSwiVmFyaWFuY2VGb3JlZ3JvdW5kIjp7IiRpZCI6Ijc3OTkiLCJDb2xvciI6eyIkaWQiOiI3ODAwIiwiQSI6MjU1LCJSIjowLCJHIjoxMTAsIkIiOjB9fSwiSXNWaXNpYmxlIjp0cnVlfX0sIlZhcmlhbmNlRGlzcGxheVNldHRpbmdzIjp7IiRpZCI6Ijc4MDEiLCJUYXNrVmFyaWFuY2VEaXNwbGF5T3B0aW9ucyI6eyIkaWQiOiI3ODAyIiwiU2hvd0RlbGF5VmFyaWFuY2UiOnRydWUsIlNob3dBZHZhbmNlVmFyaWFuY2UiOnRydWUsIlNob3dfMF9WYXJpYW5jZSI6dHJ1ZX0sIk1pbGVzdG9uZVZhcmlhbmNlRGlzcGxheU9wdGlvbnMiOnsiJGlkIjoiNzgwMyIsIlNob3dEZWxheVZhcmlhbmNlIjp0cnVlLCJTaG93QWR2YW5jZVZhcmlhbmNlIjp0cnVlLCJTaG93XzBfVmFyaWFuY2UiOnRydWV9fX19LCJTY2FsZSI6bnVsbCwiU2NhbGVWMiI6eyIkaWQiOiI3ODA0IiwiU3RhcnREYXRlIjoiMDAwMS0wMS0wMVQwMDowMDowMCIsIkVuZERhdGUiOiIyMDI3LTA5LTAyVDIzOjU5OjAwIiwiQXV0b0RhdGVSYW5nZSI6dHJ1ZSwiV29ya2luZ0RheXMiOjMxLCJGaXNjYWxZZWFyIjp7IiRpZCI6Ijc4MDUiLCJTdGFydE1vbnRoIjoxLCJVc2VTdGFydGluZ1llYXJGb3JOdW1iZXJpbmciOnRydWUsIlNob3dGaXNjYWxZZWFyTGFiZWwiOnRydWV9LCJUb2RheU1hcmtlclRleHQiOiJUb2RheSIsIkF1dG9TY2FsZVR5cGUiOmZhbHNlLCJUaW1lYmFuZFNjYWxlcyI6eyIkaWQiOiI3ODA2IiwiVG9wU2NhbGVMYXllciI6eyIkaWQiOiI3ODA3IiwiRm9ybWF0IjoiTU1NIiwiVHlwZSI6NCwiR3JvdXBpbmdJbnRlcnZhbHMiOnsiJGlkIjoiNzgwOCIsIklzU2V0IjpmYWxzZSwiR3JvdXBpbmdTdGVwQ291bnQiOjF9fSwiTWlkZGxlU2NhbGVMYXllciI6eyIkaWQiOiI3ODA5IiwiRm9ybWF0IjoiTU1NIiwiVHlwZSI6MywiR3JvdXBpbmdJbnRlcnZhbHMiOnsiJGlkIjoiNzgxMCIsIklzU2V0IjpmYWxzZSwiR3JvdXBpbmdTdGVwQ291bnQiOjF9fSwiQm90dG9tU2NhbGVMYXllciI6eyIkaWQiOiI3ODExIiwiRm9ybWF0IjpudWxsLCJUeXBlIjowLCJHcm91cGluZ0ludGVydmFscyI6eyIkaWQiOiI3ODEyIiwiSXNTZXQiOmZhbHNlLCJHcm91cGluZ1N0ZXBDb3VudCI6MX19fX0sIk1pbGVzdG9uZXMiOlt7IiRpZCI6Ijc4MTMiLCJEYXRlIjoiMjAyNy0wMS0yOFQyMzo1OTowMCIsIlN0eWxlIjp7IiRpZCI6Ijc4MTQiLCJTaGFwZSI6MiwiQ29ubmVjdG9yTWFyZ2luIjp7IiRpZCI6Ijc4MTUiLCJUb3AiOjAuMCwiTGVmdCI6Mi4wLCJSaWdodCI6Mi4wLCJCb3R0b20iOjAuMH0sIkNvbm5lY3RvclN0eWxlIjp7IiRpZCI6Ijc4MTYiLCJMaW5lQ29sb3IiOnsiJGlkIjoiNzgxNyIsIiR0eXBlIjoiTkxSRS5Db21tb24uRG9tLlNvbGlkQ29sb3JCcnVzaCwgTkxSRS5Db21tb24iLCJDb2xvciI6eyIkaWQiOiI3ODE4IiwiQSI6MTI3LCJSIjoyMSwiRyI6OTYsIkIiOjEzMH19LCJMaW5lV2VpZ2h0IjowLjgzMzMzMzMsIkxpbmVUeXBlIjowLCJQYXJlbnRTdHlsZSI6bnVsbH0sIklzQmVsb3dUaW1lYmFuZCI6ZmFsc2UsIlBvc2l0aW9uT25UYXNrIjowLCJIaWRlRGF0ZSI6ZmFsc2UsIlNoYXBlU2l6ZSI6MSwiU3BhY2luZyI6MC4wLCJQYWRkaW5nIjp7IiRpZCI6Ijc4MTkiLCJUb3AiOjUuMCwiTGVmdCI6My4wLCJSaWdodCI6MC4wLCJCb3R0b20iOjIuMH0sIlNoYXBlU3R5bGUiOnsiJGlkIjoiNzgyMCIsIk1hcmdpbiI6eyIkaWQiOiI3ODIxIiwiVG9wIjowLjAsIkxlZnQiOjAuMCwiUmlnaHQiOjAuMCwiQm90dG9tIjowLjB9LCJQYWRkaW5nIjp7IiRpZCI6Ijc4MjIiLCJUb3AiOjAuMCwiTGVmdCI6MC4wLCJSaWdodCI6MC4wLCJCb3R0b20iOjAuMH0sIkJhY2tncm91bmQiOnsiJGlkIjoiNzgyMyIsIkNvbG9yIjp7IiRpZCI6Ijc4MjQiLCJBIjoyNTUsIlIiOjIxLCJHIjo5NiwiQiI6MTMwfX0sIklzVmlzaWJsZSI6dHJ1ZSwiV2lkdGgiOjEzLjAsIkhlaWdodCI6MTMuMCwiQm9yZGVyU3R5bGUiOnsiJGlkIjoiNzgyNSIsIkxpbmVDb2xvciI6eyIkaWQiOiI3ODI2IiwiJHR5cGUiOiJOTFJFLkNvbW1vbi5Eb20uU29saWRDb2xvckJydXNoLCBOTFJFLkNvbW1vbiIsIkNvbG9yIjp7IiRpZCI6Ijc4MjciLCJBIjoyNTUsIlIiOjIzNCwiRyI6MjIsIkIiOjMwfX0sIkxpbmVXZWlnaHQiOjAuMCwiTGluZVR5cGUiOjAsIlBhcmVudFN0eWxlIjpudWxsfSwiUGFyZW50U3R5bGUiOm51bGx9LCJUaXRsZVN0eWxlIjp7IiRpZCI6Ijc4MjgiLCJGb250U2V0dGluZ3MiOnsiJGlkIjoiNzgyOSIsIkZvbnRTaXplIjoxMSwiRm9udE5hbWUiOiJDYWxpYnJpIiwiSXNCb2xkIjp0cnVlLCJJc0l0YWxpYyI6ZmFsc2UsIklzVW5kZXJsaW5lZCI6ZmFsc2UsIlBhcmVudFN0eWxlIjpudWxsfSwiQXV0b1NpemUiOjAsIkZvcmVncm91bmQiOnsiJGlkIjoiNzgzMCIsIkNvbG9yIjp7IiRpZCI6Ijc4MzE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NzgzMiIsIlRvcCI6MC4wLCJMZWZ0IjowLjAsIlJpZ2h0IjowLjAsIkJvdHRvbSI6MC4wfSwiUGFkZGluZyI6eyIkaWQiOiI3ODMzIiwiVG9wIjowLjAsIkxlZnQiOjAuMCwiUmlnaHQiOjAuMCwiQm90dG9tIjowLjB9LCJCYWNrZ3JvdW5kIjp7IiRpZCI6Ijc4MzQiLCJDb2xvciI6eyIkaWQiOiI3ODM1IiwiQSI6MCwiUiI6MjU1LCJHIjoyNTUsIkIiOjI1NX19LCJJc1Zpc2libGUiOnRydWUsIldpZHRoIjowLjAsIkhlaWdodCI6MC4wLCJCb3JkZXJTdHlsZSI6eyIkaWQiOiI3ODM2IiwiTGluZUNvbG9yIjpudWxsLCJMaW5lV2VpZ2h0IjowLjAsIkxpbmVUeXBlIjowLCJQYXJlbnRTdHlsZSI6bnVsbH0sIlBhcmVudFN0eWxlIjpudWxsfSwiRGF0ZVN0eWxlIjp7IiRpZCI6Ijc4MzciLCJGb250U2V0dGluZ3MiOnsiJGlkIjoiNzgzOCIsIkZvbnRTaXplIjoxMCwiRm9udE5hbWUiOiJDYWxpYnJpIiwiSXNCb2xkIjpmYWxzZSwiSXNJdGFsaWMiOmZhbHNlLCJJc1VuZGVybGluZWQiOmZhbHNlLCJQYXJlbnRTdHlsZSI6bnVsbH0sIkF1dG9TaXplIjowLCJGb3JlZ3JvdW5kIjp7IiRpZCI6Ijc4MzkiLCJDb2xvciI6eyIkaWQiOiI3ODQwIiwiQSI6MjU1LCJSIjoxNCwiRyI6NDAsIkIiOjY1fX0sIk1heFdpZHRoIjoyMDAuMCwiTWF4SGVpZ2h0IjoiSW5maW5pdHkiLCJTbWFydEZvcmVncm91bmRJc0FjdGl2ZSI6ZmFsc2UsIkhvcml6b250YWxBbGlnbm1lbnQiOjAsIlZlcnRpY2FsQWxpZ25tZW50IjoxLCJTbWFydEZvcmVncm91bmQiOm51bGwsIkJhY2tncm91bmRGaWxsVHlwZSI6MCwiTWFyZ2luIjp7IiRpZCI6Ijc4NDEiLCJUb3AiOjAuMCwiTGVmdCI6MC4wLCJSaWdodCI6MC4wLCJCb3R0b20iOjAuMH0sIlBhZGRpbmciOnsiJGlkIjoiNzg0MiIsIlRvcCI6MC4wLCJMZWZ0IjowLjAsIlJpZ2h0IjowLjAsIkJvdHRvbSI6MC4wfSwiQmFja2dyb3VuZCI6eyIkaWQiOiI3ODQzIiwiQ29sb3IiOnsiJGlkIjoiNzg0NCIsIkEiOjAsIlIiOjI1NSwiRyI6MjU1LCJCIjoyNTV9fSwiSXNWaXNpYmxlIjp0cnVlLCJXaWR0aCI6MC4wLCJIZWlnaHQiOjAuMCwiQm9yZGVyU3R5bGUiOnsiJGlkIjoiNzg0NSIsIkxpbmVDb2xvciI6bnVsbCwiTGluZVdlaWdodCI6MC4wLCJMaW5lVHlwZSI6MCwiUGFyZW50U3R5bGUiOm51bGx9LCJQYXJlbnRTdHlsZSI6bnVsbH0sIkRhdGVGb3JtYXQiOnsiJGlkIjoiNzg0NiIsIkZvcm1hdFN0cmluZyI6Ik1NTSBkLCB5eXl5IiwiU2VwYXJhdG9yIjoiLyIsIlVzZUludGVybmF0aW9uYWxEYXRlRm9ybWF0IjpmYWxzZSwiRGF0ZUlzVmlzaWJsZSI6dHJ1ZSwiVGltZUlzVmlzaWJsZSI6ZmFsc2UsIkhvdXJEaWdpdHMiOjEsIkFtUG1EZXNpZ25hdG9yIjoyLCJUcmltMDBNaW51dGVzIjpmYWxzZSwiTGFzdEtub3duVmlzaWJpbGl0eVN0YXRlIjpudWxsfSwiV2Vla051bWJlcmluZyI6eyIkaWQiOiI3ODQ3IiwiRm9ybWF0IjowLCJJc1Zpc2libGUiOmZhbHNlLCJMYXN0S25vd25WaXNpYmlsaXR5U3RhdGUiOmZhbHNlfSwiSXNWaXNpYmxlIjp0cnVlLCJWYXJpYW5jZVN0eWxlIjp7IiRpZCI6Ijc4NDgiLCJUZXh0U3R5bGUiOnsiJGlkIjoiNzg0OSIsIkZvbnRTZXR0aW5ncyI6eyIkaWQiOiI3ODUwIiwiRm9udFNpemUiOjExLCJGb250TmFtZSI6IkNhbGlicmkiLCJJc0JvbGQiOmZhbHNlLCJJc0l0YWxpYyI6ZmFsc2UsIklzVW5kZXJsaW5lZCI6ZmFsc2UsIlBhcmVudFN0eWxlIjpudWxsfSwiQXV0b1NpemUiOjAsIkZvcmVncm91bmQiOnsiJGlkIjoiNzg1MSIsIkNvbG9yIjp7IiRpZCI6Ijc4NTI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Nzg1MyIsIlRvcCI6MC4wLCJMZWZ0IjowLjAsIlJpZ2h0IjowLjAsIkJvdHRvbSI6MC4wfSwiUGFkZGluZyI6eyIkaWQiOiI3ODU0IiwiVG9wIjowLjAsIkxlZnQiOjAuMCwiUmlnaHQiOjAuMCwiQm90dG9tIjowLjB9LCJCYWNrZ3JvdW5kIjp7IiRpZCI6Ijc4NTUiLCJDb2xvciI6eyIkaWQiOiI3ODU2IiwiQSI6MCwiUiI6MCwiRyI6MCwiQiI6MH19LCJJc1Zpc2libGUiOmZhbHNlLCJXaWR0aCI6MC4wLCJIZWlnaHQiOjAuMCwiQm9yZGVyU3R5bGUiOnsiJGlkIjoiNzg1NyIsIkxpbmVDb2xvciI6bnVsbCwiTGluZVdlaWdodCI6MC4wLCJMaW5lVHlwZSI6MCwiUGFyZW50U3R5bGUiOm51bGx9LCJQYXJlbnRTdHlsZSI6bnVsbH0sIlBhcmVudFN0eWxlIjpudWxsfSwiUGFyZW50U3R5bGUiOm51bGx9LCJJbmRleCI6MCwiUGVyY2VudGFnZUNvbXBsZXRlIjpudWxsLCJQb3NpdGlvbiI6eyJSYXRpbyI6MC4wLCJJc0N1c3RvbSI6ZmFsc2V9LCJEYXRlRm9ybWF0Ijp7IiRyZWYiOiI3ODQ2In0sIldlZWtOdW1iZXJpbmciOnsiJGlkIjoiNzg1OCIsIkZvcm1hdCI6MCwiSXNWaXNpYmxlIjpmYWxzZSwiTGFzdEtub3duVmlzaWJpbGl0eVN0YXRlIjpmYWxzZX0sIkJhc2VsaW5lRGF0YSI6eyIkaWQiOiI3ODU5IiwiRGF0ZSI6IjIwMjctMDEtMjhUMjM6NTk6MDAifSwiUmVsYXRlZFRhc2tJZCI6IjAwMDAwMDAwLTAwMDAtMDAwMC0wMDAwLTAwMDAwMDAwMDAwMCIsIklkIjoiOTUxYjYwZDEtY2E3Yi00N2FjLWFhZjItZDcxZGYyODFhNzU1IiwiSW1wb3J0SWQiOm51bGwsIlRpdGxlIjoiQ29sZCBjb21taXNzaW9uaW5nIFRHNSBzY29wZSBjb21wbGV0ZSIsIk5vdGUiOm51bGwsIkh5cGVybGluayI6eyIkaWQiOiI3ODYwIiwiQWRkcmVzcyI6IiIsIlN1YkFkZHJlc3MiOiIifSwiSXNDaGFuZ2VkIjpmYWxzZSwiSXNOZXciOmZhbHNlfSx7IiRpZCI6Ijc4NjEiLCJEYXRlIjoiMjAyNy0wNS0yNlQyMzo1OTowMCIsIlN0eWxlIjp7IiRpZCI6Ijc4NjIiLCJTaGFwZSI6MiwiQ29ubmVjdG9yTWFyZ2luIjp7IiRpZCI6Ijc4NjMiLCJUb3AiOjAuMCwiTGVmdCI6Mi4wLCJSaWdodCI6Mi4wLCJCb3R0b20iOjAuMH0sIkNvbm5lY3RvclN0eWxlIjp7IiRpZCI6Ijc4NjQiLCJMaW5lQ29sb3IiOnsiJGlkIjoiNzg2NSIsIiR0eXBlIjoiTkxSRS5Db21tb24uRG9tLlNvbGlkQ29sb3JCcnVzaCwgTkxSRS5Db21tb24iLCJDb2xvciI6eyIkaWQiOiI3ODY2IiwiQSI6MTI3LCJSIjoyMzMsIkciOjExMywiQiI6NTB9fSwiTGluZVdlaWdodCI6MC44MzMzMzMzLCJMaW5lVHlwZSI6MCwiUGFyZW50U3R5bGUiOm51bGx9LCJJc0JlbG93VGltZWJhbmQiOmZhbHNlLCJQb3NpdGlvbk9uVGFzayI6MCwiSGlkZURhdGUiOmZhbHNlLCJTaGFwZVNpemUiOjEsIlNwYWNpbmciOjAuMCwiUGFkZGluZyI6eyIkaWQiOiI3ODY3IiwiVG9wIjo1LjAsIkxlZnQiOjMuMCwiUmlnaHQiOjAuMCwiQm90dG9tIjoyLjB9LCJTaGFwZVN0eWxlIjp7IiRpZCI6Ijc4NjgiLCJNYXJnaW4iOnsiJGlkIjoiNzg2OSIsIlRvcCI6MC4wLCJMZWZ0IjowLjAsIlJpZ2h0IjowLjAsIkJvdHRvbSI6MC4wfSwiUGFkZGluZyI6eyIkaWQiOiI3ODcwIiwiVG9wIjowLjAsIkxlZnQiOjAuMCwiUmlnaHQiOjAuMCwiQm90dG9tIjowLjB9LCJCYWNrZ3JvdW5kIjp7IiRpZCI6Ijc4NzEiLCJDb2xvciI6eyIkaWQiOiI3ODcyIiwiQSI6MjU1LCJSIjoyMzMsIkciOjExMywiQiI6NTB9fSwiSXNWaXNpYmxlIjp0cnVlLCJXaWR0aCI6MTMuMCwiSGVpZ2h0IjoxMy4wLCJCb3JkZXJTdHlsZSI6eyIkaWQiOiI3ODczIiwiTGluZUNvbG9yIjp7IiRpZCI6Ijc4NzQiLCIkdHlwZSI6Ik5MUkUuQ29tbW9uLkRvbS5Tb2xpZENvbG9yQnJ1c2gsIE5MUkUuQ29tbW9uIiwiQ29sb3IiOnsiJGlkIjoiNzg3NSIsIkEiOjI1NSwiUiI6MjM0LCJHIjoyMiwiQiI6MzB9fSwiTGluZVdlaWdodCI6MC4wLCJMaW5lVHlwZSI6MCwiUGFyZW50U3R5bGUiOm51bGx9LCJQYXJlbnRTdHlsZSI6bnVsbH0sIlRpdGxlU3R5bGUiOnsiJGlkIjoiNzg3NiIsIkZvbnRTZXR0aW5ncyI6eyIkaWQiOiI3ODc3IiwiRm9udFNpemUiOjExLCJGb250TmFtZSI6IkNhbGlicmkiLCJJc0JvbGQiOnRydWUsIklzSXRhbGljIjpmYWxzZSwiSXNVbmRlcmxpbmVkIjpmYWxzZSwiUGFyZW50U3R5bGUiOm51bGx9LCJBdXRvU2l6ZSI6MiwiRm9yZWdyb3VuZCI6eyIkaWQiOiI3ODc4IiwiQ29sb3IiOnsiJGlkIjoiNzg3OSIsIkEiOjI1NSwiUiI6MCwiRyI6MCwiQiI6MH19LCJNYXhXaWR0aCI6OTguMTQ1Mjc4OTMwNjY0MDYzLCJNYXhIZWlnaHQiOiJJbmZpbml0eSIsIlNtYXJ0Rm9yZWdyb3VuZElzQWN0aXZlIjpmYWxzZSwiSG9yaXpvbnRhbEFsaWdubWVudCI6MCwiVmVydGljYWxBbGlnbm1lbnQiOjEsIlNtYXJ0Rm9yZWdyb3VuZCI6bnVsbCwiQmFja2dyb3VuZEZpbGxUeXBlIjowLCJNYXJnaW4iOnsiJGlkIjoiNzg4MCIsIlRvcCI6MC4wLCJMZWZ0IjowLjAsIlJpZ2h0IjowLjAsIkJvdHRvbSI6MC4wfSwiUGFkZGluZyI6eyIkaWQiOiI3ODgxIiwiVG9wIjowLjAsIkxlZnQiOjAuMCwiUmlnaHQiOjAuMCwiQm90dG9tIjowLjB9LCJCYWNrZ3JvdW5kIjp7IiRpZCI6Ijc4ODIiLCJDb2xvciI6eyIkaWQiOiI3ODgzIiwiQSI6MCwiUiI6MjU1LCJHIjoyNTUsIkIiOjI1NX19LCJJc1Zpc2libGUiOnRydWUsIldpZHRoIjowLjAsIkhlaWdodCI6MC4wLCJCb3JkZXJTdHlsZSI6eyIkaWQiOiI3ODg0IiwiTGluZUNvbG9yIjpudWxsLCJMaW5lV2VpZ2h0IjowLjAsIkxpbmVUeXBlIjowLCJQYXJlbnRTdHlsZSI6bnVsbH0sIlBhcmVudFN0eWxlIjpudWxsfSwiRGF0ZVN0eWxlIjp7IiRpZCI6Ijc4ODUiLCJGb250U2V0dGluZ3MiOnsiJGlkIjoiNzg4NiIsIkZvbnRTaXplIjoxMCwiRm9udE5hbWUiOiJDYWxpYnJpIiwiSXNCb2xkIjpmYWxzZSwiSXNJdGFsaWMiOmZhbHNlLCJJc1VuZGVybGluZWQiOmZhbHNlLCJQYXJlbnRTdHlsZSI6bnVsbH0sIkF1dG9TaXplIjowLCJGb3JlZ3JvdW5kIjp7IiRpZCI6Ijc4ODciLCJDb2xvciI6eyIkaWQiOiI3ODg4IiwiQSI6MjU1LCJSIjoxNCwiRyI6NDAsIkIiOjY1fX0sIk1heFdpZHRoIjoyMDAuMCwiTWF4SGVpZ2h0IjoiSW5maW5pdHkiLCJTbWFydEZvcmVncm91bmRJc0FjdGl2ZSI6ZmFsc2UsIkhvcml6b250YWxBbGlnbm1lbnQiOjAsIlZlcnRpY2FsQWxpZ25tZW50IjoxLCJTbWFydEZvcmVncm91bmQiOm51bGwsIkJhY2tncm91bmRGaWxsVHlwZSI6MCwiTWFyZ2luIjp7IiRpZCI6Ijc4ODkiLCJUb3AiOjAuMCwiTGVmdCI6MC4wLCJSaWdodCI6MC4wLCJCb3R0b20iOjAuMH0sIlBhZGRpbmciOnsiJGlkIjoiNzg5MCIsIlRvcCI6MC4wLCJMZWZ0IjowLjAsIlJpZ2h0IjowLjAsIkJvdHRvbSI6MC4wfSwiQmFja2dyb3VuZCI6eyIkaWQiOiI3ODkxIiwiQ29sb3IiOnsiJGlkIjoiNzg5MiIsIkEiOjAsIlIiOjI1NSwiRyI6MjU1LCJCIjoyNTV9fSwiSXNWaXNpYmxlIjp0cnVlLCJXaWR0aCI6MC4wLCJIZWlnaHQiOjAuMCwiQm9yZGVyU3R5bGUiOnsiJGlkIjoiNzg5MyIsIkxpbmVDb2xvciI6bnVsbCwiTGluZVdlaWdodCI6MC4wLCJMaW5lVHlwZSI6MCwiUGFyZW50U3R5bGUiOm51bGx9LCJQYXJlbnRTdHlsZSI6bnVsbH0sIkRhdGVGb3JtYXQiOnsiJGlkIjoiNzg5NCIsIkZvcm1hdFN0cmluZyI6Ik1NTSBkLCB5eXl5IiwiU2VwYXJhdG9yIjoiLyIsIlVzZUludGVybmF0aW9uYWxEYXRlRm9ybWF0IjpmYWxzZSwiRGF0ZUlzVmlzaWJsZSI6dHJ1ZSwiVGltZUlzVmlzaWJsZSI6ZmFsc2UsIkhvdXJEaWdpdHMiOjEsIkFtUG1EZXNpZ25hdG9yIjoyLCJUcmltMDBNaW51dGVzIjpmYWxzZSwiTGFzdEtub3duVmlzaWJpbGl0eVN0YXRlIjpudWxsfSwiV2Vla051bWJlcmluZyI6eyIkaWQiOiI3ODk1IiwiRm9ybWF0IjowLCJJc1Zpc2libGUiOmZhbHNlLCJMYXN0S25vd25WaXNpYmlsaXR5U3RhdGUiOmZhbHNlfSwiSXNWaXNpYmxlIjp0cnVlLCJWYXJpYW5jZVN0eWxlIjp7IiRpZCI6Ijc4OTYiLCJUZXh0U3R5bGUiOnsiJGlkIjoiNzg5NyIsIkZvbnRTZXR0aW5ncyI6eyIkaWQiOiI3ODk4IiwiRm9udFNpemUiOjExLCJGb250TmFtZSI6IkNhbGlicmkiLCJJc0JvbGQiOmZhbHNlLCJJc0l0YWxpYyI6ZmFsc2UsIklzVW5kZXJsaW5lZCI6ZmFsc2UsIlBhcmVudFN0eWxlIjpudWxsfSwiQXV0b1NpemUiOjAsIkZvcmVncm91bmQiOnsiJGlkIjoiNzg5OSIsIkNvbG9yIjp7IiRpZCI6Ijc5MDA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NzkwMSIsIlRvcCI6MC4wLCJMZWZ0IjowLjAsIlJpZ2h0IjowLjAsIkJvdHRvbSI6MC4wfSwiUGFkZGluZyI6eyIkaWQiOiI3OTAyIiwiVG9wIjowLjAsIkxlZnQiOjAuMCwiUmlnaHQiOjAuMCwiQm90dG9tIjowLjB9LCJCYWNrZ3JvdW5kIjp7IiRpZCI6Ijc5MDMiLCJDb2xvciI6eyIkaWQiOiI3OTA0IiwiQSI6MCwiUiI6MCwiRyI6MCwiQiI6MH19LCJJc1Zpc2libGUiOmZhbHNlLCJXaWR0aCI6MC4wLCJIZWlnaHQiOjAuMCwiQm9yZGVyU3R5bGUiOnsiJGlkIjoiNzkwNSIsIkxpbmVDb2xvciI6bnVsbCwiTGluZVdlaWdodCI6MC4wLCJMaW5lVHlwZSI6MCwiUGFyZW50U3R5bGUiOm51bGx9LCJQYXJlbnRTdHlsZSI6bnVsbH0sIlBhcmVudFN0eWxlIjpudWxsfSwiUGFyZW50U3R5bGUiOm51bGx9LCJJbmRleCI6MSwiUGVyY2VudGFnZUNvbXBsZXRlIjpudWxsLCJQb3NpdGlvbiI6eyJSYXRpbyI6MC4xMDEwODE2NDMyODExNTk1OCwiSXNDdXN0b20iOmZhbHNlfSwiRGF0ZUZvcm1hdCI6eyIkcmVmIjoiNzg5NCJ9LCJXZWVrTnVtYmVyaW5nIjp7IiRpZCI6Ijc5MDYiLCJGb3JtYXQiOjAsIklzVmlzaWJsZSI6ZmFsc2UsIkxhc3RLbm93blZpc2liaWxpdHlTdGF0ZSI6ZmFsc2V9LCJCYXNlbGluZURhdGEiOnsiJGlkIjoiNzkwNyIsIkRhdGUiOiIyMDI3LTA1LTI2VDIzOjU5OjAwIn0sIlJlbGF0ZWRUYXNrSWQiOiIwMDAwMDAwMC0wMDAwLTAwMDAtMDAwMC0wMDAwMDAwMDAwMDAiLCJJZCI6ImFlZjMyYzMwLTEyNmMtNDU3Mi05MGI5LWE2OTg4MGMxODUyZCIsIkltcG9ydElkIjpudWxsLCJUaXRsZSI6IlRHNS9TQVIgYXBwcm92YWwiLCJOb3RlIjpudWxsLCJIeXBlcmxpbmsiOnsiJGlkIjoiNzkwOCIsIkFkZHJlc3MiOiIiLCJTdWJBZGRyZXNzIjoiIn0sIklzQ2hhbmdlZCI6ZmFsc2UsIklzTmV3IjpmYWxzZX0seyIkaWQiOiI3OTA5IiwiRGF0ZSI6IjIwMjYtMTAtMTVUMjM6NTk6MDAiLCJTdHlsZSI6eyIkaWQiOiI3OTEwIiwiU2hhcGUiOjIsIkNvbm5lY3Rvck1hcmdpbiI6eyIkaWQiOiI3OTExIiwiVG9wIjowLjAsIkxlZnQiOjIuMCwiUmlnaHQiOjIuMCwiQm90dG9tIjowLjB9LCJDb25uZWN0b3JTdHlsZSI6eyIkaWQiOiI3OTEyIiwiTGluZUNvbG9yIjp7IiRpZCI6Ijc5MTMiLCIkdHlwZSI6Ik5MUkUuQ29tbW9uLkRvbS5Tb2xpZENvbG9yQnJ1c2gsIE5MUkUuQ29tbW9uIiwiQ29sb3IiOnsiJGlkIjoiNzkxNCIsIkEiOjEyNywiUiI6MjMzLCJHIjoxMTMsIkIiOjUwfX0sIkxpbmVXZWlnaHQiOjAuODMzMzMzMywiTGluZVR5cGUiOjAsIlBhcmVudFN0eWxlIjpudWxsfSwiSXNCZWxvd1RpbWViYW5kIjpmYWxzZSwiUG9zaXRpb25PblRhc2siOjAsIkhpZGVEYXRlIjpmYWxzZSwiU2hhcGVTaXplIjoxLCJTcGFjaW5nIjowLjAsIlBhZGRpbmciOnsiJGlkIjoiNzkxNSIsIlRvcCI6NS4wLCJMZWZ0IjozLjAsIlJpZ2h0IjowLjAsIkJvdHRvbSI6Mi4wfSwiU2hhcGVTdHlsZSI6eyIkaWQiOiI3OTE2IiwiTWFyZ2luIjp7IiRpZCI6Ijc5MTciLCJUb3AiOjAuMCwiTGVmdCI6MC4wLCJSaWdodCI6MC4wLCJCb3R0b20iOjAuMH0sIlBhZGRpbmciOnsiJGlkIjoiNzkxOCIsIlRvcCI6MC4wLCJMZWZ0IjowLjAsIlJpZ2h0IjowLjAsIkJvdHRvbSI6MC4wfSwiQmFja2dyb3VuZCI6eyIkaWQiOiI3OTE5IiwiQ29sb3IiOnsiJGlkIjoiNzkyMCIsIkEiOjI1NSwiUiI6MjMzLCJHIjoxMTMsIkIiOjUwfX0sIklzVmlzaWJsZSI6dHJ1ZSwiV2lkdGgiOjEzLjAsIkhlaWdodCI6MTMuMCwiQm9yZGVyU3R5bGUiOnsiJGlkIjoiNzkyMSIsIkxpbmVDb2xvciI6eyIkaWQiOiI3OTIyIiwiJHR5cGUiOiJOTFJFLkNvbW1vbi5Eb20uU29saWRDb2xvckJydXNoLCBOTFJFLkNvbW1vbiIsIkNvbG9yIjp7IiRpZCI6Ijc5MjMiLCJBIjoyNTUsIlIiOjIzNCwiRyI6MjIsIkIiOjMwfX0sIkxpbmVXZWlnaHQiOjAuMCwiTGluZVR5cGUiOjAsIlBhcmVudFN0eWxlIjpudWxsfSwiUGFyZW50U3R5bGUiOm51bGx9LCJUaXRsZVN0eWxlIjp7IiRpZCI6Ijc5MjQiLCJGb250U2V0dGluZ3MiOnsiJGlkIjoiNzkyNSIsIkZvbnRTaXplIjoxMSwiRm9udE5hbWUiOiJDYWxpYnJpIiwiSXNCb2xkIjp0cnVlLCJJc0l0YWxpYyI6ZmFsc2UsIklzVW5kZXJsaW5lZCI6ZmFsc2UsIlBhcmVudFN0eWxlIjpudWxsfSwiQXV0b1NpemUiOjAsIkZvcmVncm91bmQiOnsiJGlkIjoiNzkyNiIsIkNvbG9yIjp7IiRpZCI6Ijc5Mjc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NzkyOCIsIlRvcCI6MC4wLCJMZWZ0IjowLjAsIlJpZ2h0IjowLjAsIkJvdHRvbSI6MC4wfSwiUGFkZGluZyI6eyIkaWQiOiI3OTI5IiwiVG9wIjowLjAsIkxlZnQiOjAuMCwiUmlnaHQiOjAuMCwiQm90dG9tIjowLjB9LCJCYWNrZ3JvdW5kIjp7IiRpZCI6Ijc5MzAiLCJDb2xvciI6eyIkaWQiOiI3OTMxIiwiQSI6MCwiUiI6MjU1LCJHIjoyNTUsIkIiOjI1NX19LCJJc1Zpc2libGUiOnRydWUsIldpZHRoIjowLjAsIkhlaWdodCI6MC4wLCJCb3JkZXJTdHlsZSI6eyIkaWQiOiI3OTMyIiwiTGluZUNvbG9yIjpudWxsLCJMaW5lV2VpZ2h0IjowLjAsIkxpbmVUeXBlIjowLCJQYXJlbnRTdHlsZSI6bnVsbH0sIlBhcmVudFN0eWxlIjpudWxsfSwiRGF0ZVN0eWxlIjp7IiRpZCI6Ijc5MzMiLCJGb250U2V0dGluZ3MiOnsiJGlkIjoiNzkzNCIsIkZvbnRTaXplIjoxMCwiRm9udE5hbWUiOiJDYWxpYnJpIiwiSXNCb2xkIjpmYWxzZSwiSXNJdGFsaWMiOmZhbHNlLCJJc1VuZGVybGluZWQiOmZhbHNlLCJQYXJlbnRTdHlsZSI6bnVsbH0sIkF1dG9TaXplIjowLCJGb3JlZ3JvdW5kIjp7IiRpZCI6Ijc5MzUiLCJDb2xvciI6eyIkaWQiOiI3OTM2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c5MzciLCJUb3AiOjAuMCwiTGVmdCI6MC4wLCJSaWdodCI6MC4wLCJCb3R0b20iOjAuMH0sIlBhZGRpbmciOnsiJGlkIjoiNzkzOCIsIlRvcCI6MC4wLCJMZWZ0IjowLjAsIlJpZ2h0IjowLjAsIkJvdHRvbSI6MC4wfSwiQmFja2dyb3VuZCI6eyIkaWQiOiI3OTM5IiwiQ29sb3IiOnsiJGlkIjoiNzk0MCIsIkEiOjAsIlIiOjI1NSwiRyI6MjU1LCJCIjoyNTV9fSwiSXNWaXNpYmxlIjp0cnVlLCJXaWR0aCI6MC4wLCJIZWlnaHQiOjAuMCwiQm9yZGVyU3R5bGUiOnsiJGlkIjoiNzk0MSIsIkxpbmVDb2xvciI6bnVsbCwiTGluZVdlaWdodCI6MC4wLCJMaW5lVHlwZSI6MCwiUGFyZW50U3R5bGUiOm51bGx9LCJQYXJlbnRTdHlsZSI6bnVsbH0sIkRhdGVGb3JtYXQiOnsiJGlkIjoiNzk0MiIsIkZvcm1hdFN0cmluZyI6Ik1NTSBkLCB5eXl5IiwiU2VwYXJhdG9yIjoiLyIsIlVzZUludGVybmF0aW9uYWxEYXRlRm9ybWF0IjpmYWxzZSwiRGF0ZUlzVmlzaWJsZSI6dHJ1ZSwiVGltZUlzVmlzaWJsZSI6ZmFsc2UsIkhvdXJEaWdpdHMiOjEsIkFtUG1EZXNpZ25hdG9yIjoyLCJUcmltMDBNaW51dGVzIjpmYWxzZSwiTGFzdEtub3duVmlzaWJpbGl0eVN0YXRlIjpudWxsfSwiV2Vla051bWJlcmluZyI6eyIkaWQiOiI3OTQzIiwiRm9ybWF0IjowLCJJc1Zpc2libGUiOmZhbHNlLCJMYXN0S25vd25WaXNpYmlsaXR5U3RhdGUiOmZhbHNlfSwiSXNWaXNpYmxlIjp0cnVlLCJWYXJpYW5jZVN0eWxlIjp7IiRpZCI6Ijc5NDQiLCJUZXh0U3R5bGUiOnsiJGlkIjoiNzk0NSIsIkZvbnRTZXR0aW5ncyI6eyIkaWQiOiI3OTQ2IiwiRm9udFNpemUiOjExLCJGb250TmFtZSI6IkNhbGlicmkiLCJJc0JvbGQiOmZhbHNlLCJJc0l0YWxpYyI6ZmFsc2UsIklzVW5kZXJsaW5lZCI6ZmFsc2UsIlBhcmVudFN0eWxlIjpudWxsfSwiQXV0b1NpemUiOjAsIkZvcmVncm91bmQiOnsiJGlkIjoiNzk0NyIsIkNvbG9yIjp7IiRpZCI6Ijc5NDg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Nzk0OSIsIlRvcCI6MC4wLCJMZWZ0IjowLjAsIlJpZ2h0IjowLjAsIkJvdHRvbSI6MC4wfSwiUGFkZGluZyI6eyIkaWQiOiI3OTUwIiwiVG9wIjowLjAsIkxlZnQiOjAuMCwiUmlnaHQiOjAuMCwiQm90dG9tIjowLjB9LCJCYWNrZ3JvdW5kIjp7IiRpZCI6Ijc5NTEiLCJDb2xvciI6eyIkaWQiOiI3OTUyIiwiQSI6MCwiUiI6MCwiRyI6MCwiQiI6MH19LCJJc1Zpc2libGUiOmZhbHNlLCJXaWR0aCI6MC4wLCJIZWlnaHQiOjAuMCwiQm9yZGVyU3R5bGUiOnsiJGlkIjoiNzk1MyIsIkxpbmVDb2xvciI6bnVsbCwiTGluZVdlaWdodCI6MC4wLCJMaW5lVHlwZSI6MCwiUGFyZW50U3R5bGUiOm51bGx9LCJQYXJlbnRTdHlsZSI6bnVsbH0sIlBhcmVudFN0eWxlIjpudWxsfSwiUGFyZW50U3R5bGUiOm51bGx9LCJJbmRleCI6MiwiUGVyY2VudGFnZUNvbXBsZXRlIjpudWxsLCJQb3NpdGlvbiI6eyJSYXRpbyI6MC4wLCJJc0N1c3RvbSI6ZmFsc2V9LCJEYXRlRm9ybWF0Ijp7IiRyZWYiOiI3OTQyIn0sIldlZWtOdW1iZXJpbmciOnsiJGlkIjoiNzk1NCIsIkZvcm1hdCI6MCwiSXNWaXNpYmxlIjpmYWxzZSwiTGFzdEtub3duVmlzaWJpbGl0eVN0YXRlIjpmYWxzZX0sIkJhc2VsaW5lRGF0YSI6eyIkaWQiOiI3OTU1IiwiRGF0ZSI6IjIwMjYtMDktMjJUMjM6NTk6MDAifSwiUmVsYXRlZFRhc2tJZCI6IjAwMDAwMDAwLTAwMDAtMDAwMC0wMDAwLTAwMDAwMDAwMDAwMCIsIklkIjoiODUyYzIyNTMtMzhiNC00YjE1LTg4MzctNzlkODM0ZDAxOGY3IiwiSW1wb3J0SWQiOm51bGwsIlRpdGxlIjoiRmluYWwgVEczIiwiTm90ZSI6bnVsbCwiSHlwZXJsaW5rIjp7IiRpZCI6Ijc5NTYiLCJBZGRyZXNzIjoiIiwiU3ViQWRkcmVzcyI6IiJ9LCJJc0NoYW5nZWQiOmZhbHNlLCJJc05ldyI6ZmFsc2V9XSwiVGFza3MiOltdLCJTd2ltbGFuZXMiOltdLCJNc1Byb2plY3RJdGVtc1RyZWUiOnsiJGlkIjoiNzk1NyIsIlJvb3QiOnsiSW1wb3J0SWQiOm51bGwsIklzSW1wb3J0ZWQiOmZhbHNlLCJDaGlsZHJlbiI6W119fSwiTWV0YWRhdGEiOnsiJGlkIjoiNzk1OCIsIlNvdXJjZVRoZW1lIjoie1wiJGlkXCI6XCIxXCIsXCJJZFwiOlwiYzFmNWVkNzgtY2JiMy00N2YwLTkyNTgtYWRhNWY0N2E4NjExXCIsXCJDYXRlZ29yeVwiOjEsXCJDdWx0dXJlSW5mb05hbWVcIjpcImVuLVVTXCIsXCJWZXJzaW9uXCI6e1wiJGlkXCI6XCIyXCIsXCJUaGVtZURvbVZlcnNpb25cIjpcIjIuMS4wXCJ9LFwiU3R5bGVcIjp7XCIkaWRcIjpcIjNcIixcIlRpbWViYW5kU3R5bGVcIjp7XCIkaWRcIjpcIjRcIixcIlJpZ2h0RW5kQ2Fwc1N0eWxlXCI6e1wiJGlkXCI6XCI1XCIsXCJGb250U2V0dGluZ3NcIjp7XCIkaWRcIjpcIjZcIixcIkZvbnRTaXplXCI6MTgsXCJGb250TmFtZVwiOlwiQ2FsaWJyaVwiLFwiSXNCb2xkXCI6dHJ1ZSxcIklzSXRhbGljXCI6ZmFsc2UsXCJJc1VuZGVybGluZWRcIjpmYWxzZX0sXCJGb3JlZ3JvdW5kXCI6e1wiJGlkXCI6XCI3XCIsXCJDb2xvclwiOntcIiRpZFwiOlwiOFwiLFwiQVwiOjI1NSxcIlJcIjoyMzMsXCJHXCI6MTEzLFwiQlwiOjUwfX0sXCJIb3Jpem9udGFsQWxpZ25tZW50XCI6MCxcIklzVmlzaWJsZVwiOnRydWV9LFwiTGVmdEVuZENhcHNTdHlsZVwiOntcIiRpZFwiOlwiOVwiLFwiRm9udFNldHRpbmdzXCI6e1wiJGlkXCI6XCIxMFwiLFwiRm9udFNpemVcIjoxOCxcIkZvbnROYW1lXCI6XCJDYWxpYnJpXCIsXCJJc0JvbGRcIjp0cnVlLFwiSXNJdGFsaWNcIjpmYWxzZSxcIklzVW5kZXJsaW5lZFwiOmZhbHNlfSxcIkZvcmVncm91bmRcIjp7XCIkaWRcIjpcIjExXCIsXCJDb2xvclwiOntcIiRpZFwiOlwiMTJcIixcIkFcIjoyNTUsXCJSXCI6MjM3LFwiR1wiOjEyNSxcIkJcIjo0OX19LFwiSG9yaXpvbnRhbEFsaWdubWVudFwiOjAsXCJJc1Zpc2libGVcIjpmYWxzZX0sXCJUb2RheU1hcmtlclN0eWxlXCI6e1wiJGlkXCI6XCIxM1wiLFwiVG9kYXlUZXh0U3R5bGVcIjp7XCIkaWRcIjpcIjE0XCIsXCJGb250U2V0dGluZ3NcIjp7XCIkaWRcIjpcIjE1XCIsXCJGb250U2l6ZVwiOjEyLFwiRm9udE5hbWVcIjpcIkNhbGlicmlcIixcIklzQm9sZFwiOmZhbHNlLFwiSXNJdGFsaWNcIjpmYWxzZSxcIklzVW5kZXJsaW5lZFwiOmZhbHNlfSxcIkZvcmVncm91bmRcIjp7XCIkaWRcIjpcIjE2XCIsXCJDb2xvclwiOntcIiRpZFwiOlwiMTdcIixcIkFcIjoyNTUsXCJSXCI6MCxcIkdcIjowLFwiQlwiOjB9fSxcIkhvcml6b250YWxBbGlnbm1lbnRcIjowLFwiSXNWaXNpYmxlXCI6dHJ1ZX0sXCJUb2RheU1hcmtlclNoYXBlU3R5bGVcIjp7XCIkaWRcIjpcIjE4XCIsXCJNYXJnaW5cIjp7XCIkaWRcIjpcIjE5XCIsXCJUb3BcIjowLjAsXCJMZWZ0XCI6MC4wLFwiUmlnaHRcIjowLjAsXCJCb3R0b21cIjowLjB9LFwiUGFkZGluZ1wiOntcIiRpZFwiOlwiMjBcIixcIlRvcFwiOjAuMCxcIkxlZnRcIjowLjAsXCJSaWdodFwiOjAuMCxcIkJvdHRvbVwiOjAuMH0sXCJCYWNrZ3JvdW5kXCI6e1wiJGlkXCI6XCIyMVwiLFwiQ29sb3JcIjp7XCIkaWRcIjpcIjIyXCIsXCJBXCI6MjU1LFwiUlwiOjI1NSxcIkdcIjowLFwiQlwiOjB9fSxcIklzVmlzaWJsZVwiOnRydWUsXCJXaWR0aFwiOjAuMCxcIkhlaWdodFwiOjAuMCxcIkJvcmRlclN0eWxlXCI6bnVsbH0sXCJUb2RheU1hcmtlclBvc2l0aW9uXCI6MyxcIklzVmlzaWJsZVwiOnRydWV9LFwiU2NhbGVTdHlsZVwiOntcIiRpZFwiOlwiMjNcIixcIlNob3dTZWdtZW50U2VwYXJhdG9yc1wiOnRydWUsXCJTZWdtZW50U2VwYXJhdG9yT3BhY2l0eVwiOjMwLFwiU2hhcGVcIjozLFwiU2VnbWVudFRleHRTdHlsZVwiOntcIiRpZFwiOlwiMjRcIixcIkZvbnRTZXR0aW5nc1wiOntcIiRpZFwiOlwiMjVcIixcIkZvbnRTaXplXCI6MTIsXCJGb250TmFtZVwiOlwiQ2FsaWJyaVwiLFwiSXNCb2xkXCI6ZmFsc2UsXCJJc0l0YWxpY1wiOmZhbHNlLFwiSXNVbmRlcmxpbmVkXCI6ZmFsc2V9LFwiRm9yZWdyb3VuZFwiOntcIiRpZFwiOlwiMjZcIixcIkNvbG9yXCI6e1wiJGlkXCI6XCIyN1wiLFwiQVwiOjI1NSxcIlJcIjoyMzIsXCJHXCI6MjMyLFwiQlwiOjIzMn19LFwiSG9yaXpvbnRhbEFsaWdubWVudFwiOjAsXCJJc1Zpc2libGVcIjp0cnVlfSxcIlNoYXBlU3R5bGVcIjp7XCIkaWRcIjpcIjI4XCIsXCJNYXJnaW5cIjp7XCIkaWRcIjpcIjI5XCIsXCJUb3BcIjowLjAsXCJMZWZ0XCI6MTAuMCxcIlJpZ2h0XCI6MTAuMCxcIkJvdHRvbVwiOjAuMH0sXCJQYWRkaW5nXCI6e1wiJGlkXCI6XCIzMFwiLFwiVG9wXCI6MC4wLFwiTGVmdFwiOjAuMCxcIlJpZ2h0XCI6MC4wLFwiQm90dG9tXCI6MC4wfSxcIkJhY2tncm91bmRcIjp7XCIkaWRcIjpcIjMxXCIsXCJDb2xvclwiOntcIiRpZFwiOlwiMzJcIixcIkFcIjoyNTUsXCJSXCI6MTQsXCJHXCI6NDAsXCJCXCI6NjV9fSxcIklzVmlzaWJsZVwiOnRydWUsXCJXaWR0aFwiOjg1OC4wLFwiSGVpZ2h0XCI6MjAuMCxcIkJvcmRlclN0eWxlXCI6e1wiJGlkXCI6XCIzM1wiLFwiTGluZVN0eWxlXCI6e1wiJGlkXCI6XCIzNFwiLFwiTGluZUNvbG9yXCI6e1wiJGlkXCI6XCIzNVwiLFwiQ29sb3JcIjp7XCIkaWRcIjpcIjM2XCIsXCJBXCI6MjU1LFwiUlwiOjI1NSxcIkdcIjowLFwiQlwiOjB9fSxcIkxpbmVXZWlnaHRcIjowLjAsXCJMaW5lVHlwZVwiOjB9LFwiSXNWaXNpYmxlXCI6ZmFsc2V9fX0sXCJFbGFwc2VkVGltZVN0eWxlXCI6e1wiJGlkXCI6XCIzN1wiLFwiRWxhcHNlZFRpbWVCYWNrZ3JvdW5kXCI6e1wiJGlkXCI6XCIzOFwiLFwiQ29sb3JcIjp7XCIkaWRcIjpcIjM5XCIsXCJBXCI6MTkxLFwiUlwiOjI1NSxcIkdcIjowLFwiQlwiOjB9fSxcIkVsYXBzZWRUaW1lRm9ybWF0XCI6MSxcIklzVmlzaWJsZVwiOnRydWV9LFwiTWFyZ2luXCI6e1wiJGlkXCI6XCI0MFwiLFwiVG9wXCI6MC4wLFwiTGVmdFwiOjEwLjAsXCJSaWdodFwiOjEwLjAsXCJCb3R0b21cIjowLjB9LFwiUGFkZGluZ1wiOntcIiRpZFwiOlwiNDFcIixcIlRvcFwiOjAuMCxcIkxlZnRcIjowLjAsXCJSaWdodFwiOjAuMCxcIkJvdHRvbVwiOjAuMH0sXCJCYWNrZ3JvdW5kXCI6e1wiJGlkXCI6XCI0MlwiLFwiQ29sb3JcIjp7XCIkaWRcIjpcIjQzXCIsXCJBXCI6MjU1LFwiUlwiOjQ3LFwiR1wiOjU0LFwiQlwiOjE1M319LFwiSXNWaXNpYmxlXCI6ZmFsc2UsXCJXaWR0aFwiOjAuMCxcIkhlaWdodFwiOjAuMCxcIkJvcmRlclN0eWxlXCI6bnVsbH0sXCJUYXNrU3R5bGVcIjp7XCIkaWRcIjpcIjQ0XCIsXCJTaGFwZVwiOjMsXCJTaGFwZVRoaWNrbmVzc1wiOjAsXCJEdXJhdGlvbkZvcm1hdFwiOjAsXCJQZXJjZW50YWdlQ29tcGxldGVUZXh0U3R5bGVcIjp7XCIkaWRcIjpcIjQ1XCIsXCJGb250U2V0dGluZ3NcIjp7XCIkaWRcIjpcIjQ2XCIsXCJGb250U2l6ZVwiOjEwLFwiRm9udE5hbWVcIjpcIkNhbGlicmlcIixcIklzQm9sZFwiOmZhbHNlLFwiSXNJdGFsaWNcIjpmYWxzZSxcIklzVW5kZXJsaW5lZFwiOmZhbHNlfSxcIkZvcmVncm91bmRcIjp7XCIkaWRcIjpcIjQ3XCIsXCJDb2xvclwiOntcIiRpZFwiOlwiNDhcIixcIkFcIjoyNTUsXCJSXCI6MjMyLFwiR1wiOjIzMixcIkJcIjoyMzJ9fSxcIkhvcml6b250YWxBbGlnbm1lbnRcIjoxLFwiSXNWaXNpYmxlXCI6dHJ1ZX0sXCJQZXJjZW50YWdlQ29tcGxldGVIaWdobGlnaHRTdHlsZVwiOntcIiRpZFwiOlwiNDlcIixcIkJhY2tncm91bmRcIjp7XCIkaWRcIjpcIjUwXCIsXCJDb2xvclwiOntcIiRpZFwiOlwiNTFcIixcIkFcIjo4OSxcIlJcIjowLFwiR1wiOjAsXCJCXCI6MH19fSxcIkR1cmF0aW9uU3R5bGVcIjp7XCIkaWRcIjpcIjUyXCIsXCJGb250U2V0dGluZ3NcIjp7XCIkaWRcIjpcIjUzXCIsXCJGb250U2l6ZVwiOjEwLFwiRm9udE5hbWVcIjpcIkNhbGlicmlcIixcIklzQm9sZFwiOmZhbHNlLFwiSXNJdGFsaWNcIjpmYWxzZSxcIklzVW5kZXJsaW5lZFwiOmZhbHNlfSxcIkZvcmVncm91bmRcIjp7XCIkaWRcIjpcIjU0XCIsXCJDb2xvclwiOntcIiRpZFwiOlwiNTVcIixcIkFcIjoyNTUsXCJSXCI6MjM3LFwiR1wiOjEyNSxcIkJcIjo0OX19LFwiSG9yaXpvbnRhbEFsaWdubWVudFwiOjAsXCJJc1Zpc2libGVcIjpmYWxzZX0sXCJIb3Jpem9udGFsQ29ubmVjdG9yU3R5bGVcIjp7XCIkaWRcIjpcIjU2XCIsXCJMaW5lU3R5bGVcIjp7XCIkaWRcIjpcIjU3XCIsXCJMaW5lQ29sb3JcIjp7XCIkaWRcIjpcIjU4XCIsXCJDb2xvclwiOntcIiRpZFwiOlwiNTlcIixcIkFcIjo1MSxcIlJcIjoyMSxcIkdcIjo5NixcIkJcIjoxMzB9fSxcIkxpbmVXZWlnaHRcIjoxLjAsXCJMaW5lVHlwZVwiOjB9LFwiSXNWaXNpYmxlXCI6dHJ1ZX0sXCJWZXJ0aWNhbENvbm5lY3RvclN0eWxlXCI6e1wiJGlkXCI6XCI2MFwiLFwiTGluZVN0eWxlXCI6e1wiJGlkXCI6XCI2MVwiLFwiTGluZUNvbG9yXCI6e1wiJGlkXCI6XCI2MlwiLFwiQ29sb3JcIjp7XCIkaWRcIjpcIjYzXCIsXCJBXCI6NTEsXCJSXCI6MjEsXCJHXCI6OTYsXCJCXCI6MTMwfX0sXCJMaW5lV2VpZ2h0XCI6MS4wLFwiTGluZVR5cGVcIjowfSxcIklzVmlzaWJsZVwiOmZhbHNlfSxcIk1hcmdpblwiOntcIiRpZFwiOlwiNjRcIixcIlRvcFwiOjAuMCxcIkxlZnRcIjowLjAsXCJSaWdodFwiOjAuMCxcIkJvdHRvbVwiOjAuMH0sXCJTdGFydERhdGVQb3NpdGlvblwiOjQsXCJFbmREYXRlUG9zaXRpb25cIjo0LFwiVGl0bGVQb3NpdGlvblwiOjMsXCJEdXJhdGlvblBvc2l0aW9uXCI6MCxcIlBlcmNlbnRhZ2VDb21wbGV0ZWRQb3NpdGlvblwiOjIsXCJWYXJpYW5jZVBvc2l0aW9uXCI6MixcIlNwYWNpbmdcIjozLFwiSXNCZWxvd1RpbWViYW5kXCI6ZmFsc2UsXCJCYXNlbGluZVN0eWxlXCI6e1wiJGlkXCI6XCI2NVwiLFwiQmFzZWxpbmVTaGFwZVN0eWxlXCI6e1wiJGlkXCI6XCI2NlwiLFwiTWFyZ2luXCI6e1wiJGlkXCI6XCI2N1wiLFwiVG9wXCI6MC4wLFwiTGVmdFwiOjAuMCxcIlJpZ2h0XCI6MC4wLFwiQm90dG9tXCI6MC4wfSxcIlBhZGRpbmdcIjp7XCIkaWRcIjpcIjY4XCIsXCJUb3BcIjowLjAsXCJMZWZ0XCI6MC4wLFwiUmlnaHRcIjowLjAsXCJCb3R0b21cIjowLjB9LFwiQmFja2dyb3VuZFwiOntcIiRpZFwiOlwiNjlcIixcIkNvbG9yXCI6e1wiJGlkXCI6XCI3MFwiLFwiQVwiOjE1MyxcIlJcIjowLFwiR1wiOjAsXCJCXCI6MH19LFwiSXNWaXNpYmxlXCI6ZmFsc2UsXCJXaWR0aFwiOjAuMCxcIkhlaWdodFwiOjAuMCxcIkJvcmRlclN0eWxlXCI6e1wiJGlkXCI6XCI3MVwiLFwiTGluZVN0eWxlXCI6e1wiJGlkXCI6XCI3MlwiLFwiTGluZUNvbG9yXCI6e1wiJGlkXCI6XCI3M1wiLFwiQ29sb3JcIjp7XCIkaWRcIjpcIjc0XCIsXCJBXCI6MjU1LFwiUlwiOjI1NSxcIkdcIjowLFwiQlwiOjB9fSxcIkxpbmVXZWlnaHRcIjoyLjAsXCJMaW5lVHlwZVwiOjB9LFwiSXNWaXNpYmxlXCI6ZmFsc2V9fX0sXCJTaGFwZVN0eWxlXCI6e1wiJGlkXCI6XCI3NVwiLFwiTWFyZ2luXCI6e1wiJGlkXCI6XCI3NlwiLFwiVG9wXCI6MC4wLFwiTGVmdFwiOjQuMCxcIlJpZ2h0XCI6NC4wLFwiQm90dG9tXCI6MC4wfSxcIlBhZGRpbmdcIjp7XCIkaWRcIjpcIjc3XCIsXCJUb3BcIjowLjAsXCJMZWZ0XCI6MC4wLFwiUmlnaHRcIjowLjAsXCJCb3R0b21cIjowLjB9LFwiQmFja2dyb3VuZFwiOntcIiRpZFwiOlwiNzhcIixcIkNvbG9yXCI6e1wiJGlkXCI6XCI3OVwiLFwiQVwiOjI1NSxcIlJcIjoyMSxcIkdcIjo5NixcIkJcIjoxMzB9fSxcIklzVmlzaWJsZVwiOnRydWUsXCJXaWR0aFwiOjAuMCxcIkhlaWdodFwiOjEwLjAsXCJCb3JkZXJTdHlsZVwiOntcIiRpZFwiOlwiODBcIixcIkxpbmVTdHlsZVwiOntcIiRpZFwiOlwiODFcIixcIkxpbmVDb2xvclwiOntcIiRpZFwiOlwiODJcIixcIkNvbG9yXCI6e1wiJGlkXCI6XCI4M1wiLFwiQVwiOjI1NSxcIlJcIjoyMzQsXCJHXCI6MjIsXCJCXCI6MzB9fSxcIkxpbmVXZWlnaHRcIjoyLjAsXCJMaW5lVHlwZVwiOjB9LFwiSXNWaXNpYmxlXCI6ZmFsc2V9fSxcIlRpdGxlU3R5bGVcIjp7XCIkaWRcIjpcIjg0XCIsXCJGb250U2V0dGluZ3NcIjp7XCIkaWRcIjpcIjg1XCIsXCJGb250U2l6ZVwiOjExLFwiRm9udE5hbWVcIjpcIkNhbGlicmlcIixcIklzQm9sZFwiOmZhbHNlLFwiSXNJdGFsaWNcIjpmYWxzZSxcIklzVW5kZXJsaW5lZFwiOmZhbHNlfSxcIkZvcmVncm91bmRcIjp7XCIkaWRcIjpcIjg2XCIsXCJDb2xvclwiOntcIiRpZFwiOlwiODdcIixcIkFcIjoyNTUsXCJSXCI6MCxcIkdcIjowLFwiQlwiOjB9fSxcIkhvcml6b250YWxBbGlnbm1lbnRcIjoyLFwiSXNWaXNpYmxlXCI6dHJ1ZX0sXCJEYXRlU3R5bGVcIjp7XCIkaWRcIjpcIjg4XCIsXCJGb250U2V0dGluZ3NcIjp7XCIkaWRcIjpcIjg5XCIsXCJGb250U2l6ZVwiOjEwLFwiRm9udE5hbWVcIjpcIkNhbGlicmlcIixcIklzQm9sZFwiOmZhbHNlLFwiSXNJdGFsaWNcIjpmYWxzZSxcIklzVW5kZXJsaW5lZFwiOmZhbHNlfSxcIkZvcmVncm91bmRcIjp7XCIkaWRcIjpcIjkwXCIsXCJDb2xvclwiOntcIiRpZFwiOlwiOTFcIixcIkFcIjoyNTUsXCJSXCI6MTQsXCJHXCI6NDAsXCJCXCI6NjV9fSxcIkhvcml6b250YWxBbGlnbm1lbnRcIjowLFwiSXNWaXNpYmxlXCI6dHJ1ZX0sXCJEYXRlRm9ybWF0XCI6e1wiJGlkXCI6XCI5MlwiLFwiRm9ybWF0U3RyaW5nXCI6XCJNTU0gZFwiLFwiU2VwYXJhdG9yXCI6XCIvXCIsXCJVc2VJbnRlcm5hdGlvbmFsRGF0ZUZvcm1hdFwiOmZhbHNlLFwiRGF0ZUlzVmlzaWJsZVwiOnRydWUsXCJUaW1lSXNWaXNpYmxlXCI6ZmFsc2UsXCJIb3VyRGlnaXRzXCI6MSxcIkFtUG1EZXNpZ25hdG9yXCI6MixcIlRyaW0wME1pbnV0ZXNcIjpmYWxzZX0sXCJXZWVrTnVtYmVyaW5nXCI6e1wiJGlkXCI6XCI5M1wiLFwiRm9ybWF0XCI6MCxcIklzVmlzaWJsZVwiOmZhbHNlLFwiTGFzdEtub3duVmlzaWJpbGl0eVN0YXRlXCI6ZmFsc2V9LFwiVmFyaWFuY2VTdHlsZVwiOntcIiRpZFwiOlwiOTRcIixcIlZhcmlhbmNlVGV4dFN0eWxlXCI6e1wiJGlkXCI6XCI5NVwiLFwiRm9udFNldHRpbmdzXCI6e1wiJGlkXCI6XCI5NlwiLFwiRm9udFNpemVcIjoxMCxcIkZvbnROYW1lXCI6XCJDYWxpYnJpXCIsXCJJc0JvbGRcIjpmYWxzZSxcIklzSXRhbGljXCI6ZmFsc2UsXCJJc1VuZGVybGluZWRcIjpmYWxzZX0sXCJGb3JlZ3JvdW5kXCI6e1wiJGlkXCI6XCI5N1wiLFwiQ29sb3JcIjp7XCIkaWRcIjpcIjk4XCIsXCJBXCI6MjU1LFwiUlwiOjAsXCJHXCI6MCxcIkJcIjowfX0sXCJIb3Jpem9udGFsQWxpZ25tZW50XCI6MCxcIklzVmlzaWJsZVwiOmZhbHNlfX19LFwiTWlsZXN0b25lU3R5bGVcIjp7XCIkaWRcIjpcIjk5XCIsXCJTaGFwZVwiOjIsXCJJc0JlbG93VGltZWJhbmRcIjpmYWxzZSxcIlNoYXBlU2l6ZVwiOjEsXCJQYWRkaW5nXCI6e1wiJGlkXCI6XCIxMDBcIixcIlRvcFwiOjUuMCxcIkxlZnRcIjozLjAsXCJSaWdodFwiOjAuMCxcIkJvdHRvbVwiOjIuMH0sXCJTaGFwZVN0eWxlXCI6e1wiJGlkXCI6XCIxMDFcIixcIk1hcmdpblwiOntcIiRpZFwiOlwiMTAyXCIsXCJUb3BcIjowLjAsXCJMZWZ0XCI6MC4wLFwiUmlnaHRcIjowLjAsXCJCb3R0b21cIjowLjB9LFwiUGFkZGluZ1wiOntcIiRpZFwiOlwiMTAzXCIsXCJUb3BcIjowLjAsXCJMZWZ0XCI6MC4wLFwiUmlnaHRcIjowLjAsXCJCb3R0b21cIjowLjB9LFwiQmFja2dyb3VuZFwiOntcIiRpZFwiOlwiMTA0XCIsXCJDb2xvclwiOntcIiRpZFwiOlwiMTA1XCIsXCJBXCI6MjU1LFwiUlwiOjIzMyxcIkdcIjoxMTMsXCJCXCI6NTB9fSxcIklzVmlzaWJsZVwiOnRydWUsXCJXaWR0aFwiOjE4LjAsXCJIZWlnaHRcIjoyMC4wLFwiQm9yZGVyU3R5bGVcIjp7XCIkaWRcIjpcIjEwNlwiLFwiTGluZVN0eWxlXCI6e1wiJGlkXCI6XCIxMDdcIixcIkxpbmVDb2xvclwiOntcIiRpZFwiOlwiMTA4XCIsXCJDb2xvclwiOntcIiRpZFwiOlwiMTA5XCIsXCJBXCI6MjU1LFwiUlwiOjIzNCxcIkdcIjoyMixcIkJcIjozMH19LFwiTGluZVdlaWdodFwiOjIuMCxcIkxpbmVUeXBlXCI6MH0sXCJJc1Zpc2libGVcIjpmYWxzZX19LFwiVGl0bGVTdHlsZVwiOntcIiRpZFwiOlwiMTEwXCIsXCJGb250U2V0dGluZ3NcIjp7XCIkaWRcIjpcIjExMVwiLFwiRm9udFNpemVcIjoxMSxcIkZvbnROYW1lXCI6XCJDYWxpYnJpXCIsXCJJc0JvbGRcIjp0cnVlLFwiSXNJdGFsaWNcIjpmYWxzZSxcIklzVW5kZXJsaW5lZFwiOmZhbHNlfSxcIkZvcmVncm91bmRcIjp7XCIkaWRcIjpcIjExMlwiLFwiQ29sb3JcIjp7XCIkaWRcIjpcIjExM1wiLFwiQVwiOjI1NSxcIlJcIjowLFwiR1wiOjAsXCJCXCI6MH19LFwiSG9yaXpvbnRhbEFsaWdubWVudFwiOjAsXCJJc1Zpc2libGVcIjp0cnVlfSxcIkRhdGVTdHlsZVwiOntcIiRpZFwiOlwiMTE0XCIsXCJGb250U2V0dGluZ3NcIjp7XCIkaWRcIjpcIjExNVwiLFwiRm9udFNpemVcIjoxMCxcIkZvbnROYW1lXCI6XCJDYWxpYnJpXCIsXCJJc0JvbGRcIjpmYWxzZSxcIklzSXRhbGljXCI6ZmFsc2UsXCJJc1VuZGVybGluZWRcIjpmYWxzZX0sXCJGb3JlZ3JvdW5kXCI6e1wiJGlkXCI6XCIxMTZcIixcIkNvbG9yXCI6e1wiJGlkXCI6XCIxMTdcIixcIkFcIjoyNTUsXCJSXCI6MTQsXCJHXCI6NDAsXCJCXCI6NjV9fSxcIkhvcml6b250YWxBbGlnbm1lbnRcIjowLFwiSXNWaXNpYmxlXCI6dHJ1ZX0sXCJEYXRlRm9ybWF0XCI6e1wiJGlkXCI6XCIxMThcIixcIkZvcm1hdFN0cmluZ1wiOlwiTU1NIGQsIHl5eXlcIixcIlNlcGFyYXRvclwiOlwiL1wiLFwiVXNlSW50ZXJuYXRpb25hbERhdGVGb3JtYXRcIjpmYWxzZSxcIkRhdGVJc1Zpc2libGVcIjp0cnVlLFwiVGltZUlzVmlzaWJsZVwiOmZhbHNlLFwiSG91ckRpZ2l0c1wiOjEsXCJBbVBtRGVzaWduYXRvclwiOjIsXCJUcmltMDBNaW51dGVzXCI6ZmFsc2V9LFwiV2Vla051bWJlcmluZ1wiOntcIiRpZFwiOlwiMTE5XCIsXCJGb3JtYXRcIjowLFwiSXNWaXNpYmxlXCI6ZmFsc2UsXCJMYXN0S25vd25WaXNpYmlsaXR5U3RhdGVcIjpmYWxzZX0sXCJWYXJpYW5jZVN0eWxlXCI6e1wiJGlkXCI6XCIxMjBcIixcIlZhcmlhbmNlVGV4dFN0eWxlXCI6e1wiJGlkXCI6XCIxMjFcIixcIkZvbnRTZXR0aW5nc1wiOntcIiRpZFwiOlwiMTIyXCIsXCJGb250U2l6ZVwiOjEwLFwiRm9udE5hbWVcIjpcIkNhbGlicmlcIixcIklzQm9sZFwiOmZhbHNlLFwiSXNJdGFsaWNcIjpmYWxzZSxcIklzVW5kZXJsaW5lZFwiOmZhbHNlfSxcIkZvcmVncm91bmRcIjp7XCIkaWRcIjpcIjEyM1wiLFwiQ29sb3JcIjp7XCIkaWRcIjpcIjEyNFwiLFwiQVwiOjI1NSxcIlJcIjowLFwiR1wiOjAsXCJCXCI6MH19LFwiSG9yaXpvbnRhbEFsaWdubWVudFwiOjAsXCJJc1Zpc2libGVcIjpmYWxzZX19fSxcIk1vdFN0eWxlXCI6e1wiJGlkXCI6XCIxMjVcIixcIlNoYXBlXCI6MixcIlNoYXBlU2l6ZVwiOjEsXCJEZXRhaWxzU3BhY2luZ1wiOjAuMCxcIlBhZGRpbmdcIjp7XCIkaWRcIjpcIjEyNlwiLFwiVG9wXCI6NS4wLFwiTGVmdFwiOjMuMCxcIlJpZ2h0XCI6MC4wLFwiQm90dG9tXCI6Mi4wfSxcIlBvc2l0aW9uT25UYXNrXCI6MSxcIlNoYXBlU3R5bGVcIjp7XCIkaWRcIjpcIjEyN1wiLFwiTWFyZ2luXCI6e1wiJGlkXCI6XCIxMjhcIixcIlRvcFwiOjAuMCxcIkxlZnRcIjowLjAsXCJSaWdodFwiOjAuMCxcIkJvdHRvbVwiOjAuMH0sXCJQYWRkaW5nXCI6e1wiJGlkXCI6XCIxMjlcIixcIlRvcFwiOjAuMCxcIkxlZnRcIjowLjAsXCJSaWdodFwiOjAuMCxcIkJvdHRvbVwiOjAuMH0sXCJCYWNrZ3JvdW5kXCI6e1wiJGlkXCI6XCIxMzBcIixcIkNvbG9yXCI6e1wiJGlkXCI6XCIxMzFcIixcIkFcIjoyNTUsXCJSXCI6MjMzLFwiR1wiOjExMyxcIkJcIjo1MH19LFwiSXNWaXNpYmxlXCI6dHJ1ZSxcIldpZHRoXCI6MTMuMCxcIkhlaWdodFwiOjEzLjAsXCJCb3JkZXJTdHlsZVwiOntcIiRpZFwiOlwiMTMyXCIsXCJMaW5lU3R5bGVcIjp7XCIkaWRcIjpcIjEzM1wiLFwiTGluZUNvbG9yXCI6e1wiJGlkXCI6XCIxMzRcIixcIkNvbG9yXCI6e1wiJGlkXCI6XCIxMzVcIixcIkFcIjoyNTUsXCJSXCI6MjM0LFwiR1wiOjIyLFwiQlwiOjMwfX0sXCJMaW5lV2VpZ2h0XCI6Mi4wLFwiTGluZVR5cGVcIjowfSxcIklzVmlzaWJsZVwiOmZhbHNlfX0sXCJUaXRsZVN0eWxlXCI6e1wiJGlkXCI6XCIxMzZcIixcIkZvbnRTZXR0aW5nc1wiOntcIiRpZFwiOlwiMTM3XCIsXCJGb250U2l6ZVwiOjExLFwiRm9udE5hbWVcIjpcIkNhbGlicmlcIixcIklzQm9sZFwiOnRydWUsXCJJc0l0YWxpY1wiOmZhbHNlLFwiSXNVbmRlcmxpbmVkXCI6ZmFsc2V9LFwiRm9yZWdyb3VuZFwiOntcIiRpZFwiOlwiMTM4XCIsXCJDb2xvclwiOntcIiRpZFwiOlwiMTM5XCIsXCJBXCI6MjU1LFwiUlwiOjAsXCJHXCI6MCxcIkJcIjowfX0sXCJIb3Jpem9udGFsQWxpZ25tZW50XCI6MCxcIklzVmlzaWJsZVwiOnRydWV9LFwiRGF0ZVN0eWxlXCI6e1wiJGlkXCI6XCIxNDBcIixcIkZvbnRTZXR0aW5nc1wiOntcIiRpZFwiOlwiMTQxXCIsXCJGb250U2l6ZVwiOjEwLFwiRm9udE5hbWVcIjpcIkNhbGlicmlcIixcIklzQm9sZFwiOmZhbHNlLFwiSXNJdGFsaWNcIjpmYWxzZSxcIklzVW5kZXJsaW5lZFwiOmZhbHNlfSxcIkZvcmVncm91bmRcIjp7XCIkaWRcIjpcIjE0MlwiLFwiQ29sb3JcIjp7XCIkaWRcIjpcIjE0M1wiLFwiQVwiOjI1NSxcIlJcIjoxNCxcIkdcIjo0MCxcIkJcIjo2NX19LFwiSG9yaXpvbnRhbEFsaWdubWVudFwiOjAsXCJJc1Zpc2libGVcIjp0cnVlfSxcIkRhdGVGb3JtYXRcIjp7XCIkaWRcIjpcIjE0NFwiLFwiRm9ybWF0U3RyaW5nXCI6XCJNTU0gZCwgeXl5eVwiLFwiU2VwYXJhdG9yXCI6XCIvXCIsXCJVc2VJbnRlcm5hdGlvbmFsRGF0ZUZvcm1hdFwiOmZhbHNlLFwiRGF0ZUlzVmlzaWJsZVwiOnRydWUsXCJUaW1lSXNWaXNpYmxlXCI6ZmFsc2UsXCJIb3VyRGlnaXRzXCI6MSxcIkFtUG1EZXNpZ25hdG9yXCI6MixcIlRyaW0wME1pbnV0ZXNcIjpmYWxzZX0sXCJXZWVrTnVtYmVyaW5nXCI6e1wiJGlkXCI6XCIxNDVcIixcIkZvcm1hdFwiOjAsXCJJc1Zpc2libGVcIjpmYWxzZSxcIkxhc3RLbm93blZpc2liaWxpdHlTdGF0ZVwiOmZhbHNlfSxcIlZhcmlhbmNlU3R5bGVcIjp7XCIkaWRcIjpcIjE0NlwiLFwiVmFyaWFuY2VUZXh0U3R5bGVcIjp7XCIkaWRcIjpcIjE0N1wiLFwiRm9udFNldHRpbmdzXCI6e1wiJGlkXCI6XCIxNDhcIixcIkZvbnRTaXplXCI6MTAsXCJGb250TmFtZVwiOlwiQ2FsaWJyaVwiLFwiSXNCb2xkXCI6ZmFsc2UsXCJJc0l0YWxpY1wiOmZhbHNlLFwiSXNVbmRlcmxpbmVkXCI6ZmFsc2V9LFwiRm9yZWdyb3VuZFwiOntcIiRpZFwiOlwiMTQ5XCIsXCJDb2xvclwiOntcIiRpZFwiOlwiMTUwXCIsXCJBXCI6MjU1LFwiUlwiOjAsXCJHXCI6MCxcIkJcIjowfX0sXCJIb3Jpem9udGFsQWxpZ25tZW50XCI6MCxcIklzVmlzaWJsZVwiOmZhbHNlfX19LFwiU3dpbWxhbmVWMlN0eWxlXCI6e1wiJGlkXCI6XCIxNTFcIixcIlN0eWxlSWRcIjpcIjMzMmNmYjEzLWI0MDEtNGVjMy1iNjU1LTczOTY4ZDA0ZDc0OVwiLFwiTmFtZVwiOlwiU3dpbWxhbmUgU3R5bGUgMVwiLFwiSGVhZGVyU3R5bGVcIjp7XCIkaWRcIjpcIjE1MlwiLFwiVGV4dFN0eWxlXCI6e1wiJGlkXCI6XCIxNTNcIixcIkZvbnRTZXR0aW5nc1wiOntcIiRpZFwiOlwiMTU0XCIsXCJGb250U2l6ZVwiOjExLFwiRm9udE5hbWVcIjpcIkNhbGlicmlcIixcIklzQm9sZFwiOmZhbHNlLFwiSXNJdGFsaWNcIjpmYWxzZSxcIklzVW5kZXJsaW5lZFwiOmZhbHNlfSxcIkZvcmVncm91bmRcIjp7XCIkaWRcIjpcIjE1NVwiLFwiQ29sb3JcIjp7XCIkaWRcIjpcIjE1NlwiLFwiQVwiOjI1NSxcIlJcIjoyNTUsXCJHXCI6MjU1LFwiQlwiOjI1NX19LFwiSG9yaXpvbnRhbEFsaWdubWVudFwiOjAsXCJJc1Zpc2libGVcIjp0cnVlfSxcIlJlY3RhbmdsZVN0eWxlXCI6e1wiJGlkXCI6XCIxNTdcIixcIk1hcmdpblwiOntcIiRpZFwiOlwiMTU4XCIsXCJUb3BcIjowLjAsXCJMZWZ0XCI6MC4wLFwiUmlnaHRcIjowLjAsXCJCb3R0b21cIjowLjB9LFwiUGFkZGluZ1wiOntcIiRpZFwiOlwiMTU5XCIsXCJUb3BcIjowLjAsXCJMZWZ0XCI6MC4wLFwiUmlnaHRcIjowLjAsXCJCb3R0b21cIjowLjB9LFwiQmFja2dyb3VuZFwiOntcIiRpZFwiOlwiMTYwXCIsXCJDb2xvclwiOntcIiRpZFwiOlwiMTYxXCIsXCJBXCI6MjU1LFwiUlwiOjIxLFwiR1wiOjk2LFwiQlwiOjEzMH19LFwiSXNWaXNpYmxlXCI6dHJ1ZSxcIldpZHRoXCI6MC4wLFwiSGVpZ2h0XCI6MC4wLFwiQm9yZGVyU3R5bGVcIjp7XCIkaWRcIjpcIjE2MlwiLFwiTGluZVN0eWxlXCI6e1wiJGlkXCI6XCIxNjNcIixcIkxpbmVDb2xvclwiOntcIiRpZFwiOlwiMTY0XCIsXCJDb2xvclwiOntcIiRpZFwiOlwiMTY1XCIsXCJBXCI6MjU1LFwiUlwiOjI1NSxcIkdcIjoyNTUsXCJCXCI6MjU1fX0sXCJMaW5lV2VpZ2h0XCI6MC4wLFwiTGluZVR5cGVcIjowfSxcIklzVmlzaWJsZVwiOmZhbHNlfX19LFwiQmFja2dyb3VuZFN0eWxlXCI6e1wiJGlkXCI6XCIxNjZcIixcIk1hcmdpblwiOntcIiRpZFwiOlwiMTY3XCIsXCJUb3BcIjowLjAsXCJMZWZ0XCI6MC4wLFwiUmlnaHRcIjowLjAsXCJCb3R0b21cIjowLjB9LFwiUGFkZGluZ1wiOntcIiRpZFwiOlwiMTY4XCIsXCJUb3BcIjowLjAsXCJMZWZ0XCI6MC4wLFwiUmlnaHRcIjowLjAsXCJCb3R0b21cIjowLjB9LFwiQmFja2dyb3VuZFwiOntcIiRpZFwiOlwiMTY5XCIsXCJDb2xvclwiOntcIiRpZFwiOlwiMTcwXCIsXCJBXCI6NTEsXCJSXCI6MjAwLFwiR1wiOjIwMCxcIkJcIjoyMDB9fSxcIklzVmlzaWJsZVwiOnRydWUsXCJXaWR0aFwiOjAuMCxcIkhlaWdodFwiOjAuMCxcIkJvcmRlclN0eWxlXCI6e1wiJGlkXCI6XCIxNzFcIixcIkxpbmVTdHlsZVwiOntcIiRpZFwiOlwiMTcyXCIsXCJMaW5lQ29sb3JcIjp7XCIkaWRcIjpcIjE3M1wiLFwiQ29sb3JcIjp7XCIkaWRcIjpcIjE3NFwiLFwiQVwiOjI1NSxcIlJcIjoyMzQsXCJHXCI6MjIsXCJCXCI6MzB9fSxcIkxpbmVXZWlnaHRcIjoyLjAsXCJMaW5lVHlwZVwiOjB9LFwiSXNWaXNpYmxlXCI6ZmFsc2V9fSxcIklzQWJvdmVUaW1lYmFuZFwiOmZhbHNlLFwiU3BhY2luZ1wiOjMsXCJEZWZhdWx0U3dpbWxhbmVBY3Rpdml0eVN0eWxlXCI6e1wiJGlkXCI6XCIxNzVcIixcIkhlYWRlclN0eWxlXCI6e1wiJGlkXCI6XCIxNzZcIixcIlRleHRTdHlsZVwiOntcIiRpZFwiOlwiMTc3XCIsXCJGb250U2V0dGluZ3NcIjp7XCIkaWRcIjpcIjE3OFwiLFwiRm9udFNpemVcIjoxMSxcIkZvbnROYW1lXCI6XCJDYWxpYnJpXCIsXCJJc0JvbGRcIjpmYWxzZSxcIklzSXRhbGljXCI6ZmFsc2UsXCJJc1VuZGVybGluZWRcIjpmYWxzZX0sXCJGb3JlZ3JvdW5kXCI6e1wiJGlkXCI6XCIxNzlcIixcIkNvbG9yXCI6e1wiJGlkXCI6XCIxODBcIixcIkFcIjoyNTUsXCJSXCI6MCxcIkdcIjowLFwiQlwiOjB9fSxcIkhvcml6b250YWxBbGlnbm1lbnRcIjowLFwiSXNWaXNpYmxlXCI6dHJ1ZX0sXCJSZWN0YW5nbGVTdHlsZVwiOntcIiRpZFwiOlwiMTgxXCIsXCJNYXJnaW5cIjp7XCIkaWRcIjpcIjE4MlwiLFwiVG9wXCI6MC4wLFwiTGVmdFwiOjAuMCxcIlJpZ2h0XCI6MC4wLFwiQm90dG9tXCI6MC4wfSxcIlBhZGRpbmdcIjp7XCIkaWRcIjpcIjE4M1wiLFwiVG9wXCI6MC4wLFwiTGVmdFwiOjAuMCxcIlJpZ2h0XCI6MC4wLFwiQm90dG9tXCI6MC4wfSxcIkJhY2tncm91bmRcIjp7XCIkaWRcIjpcIjE4NFwiLFwiQ29sb3JcIjp7XCIkaWRcIjpcIjE4NVwiLFwiQVwiOjYzLFwiUlwiOjIxLFwiR1wiOjk2LFwiQlwiOjEzMH19LFwiSXNWaXNpYmxlXCI6dHJ1ZSxcIldpZHRoXCI6MC4wLFwiSGVpZ2h0XCI6MC4wLFwiQm9yZGVyU3R5bGVcIjp7XCIkaWRcIjpcIjE4NlwiLFwiTGluZVN0eWxlXCI6e1wiJGlkXCI6XCIxODdcIixcIkxpbmVDb2xvclwiOntcIiRpZFwiOlwiMTg4XCIsXCJDb2xvclwiOntcIiRpZFwiOlwiMTg5XCIsXCJBXCI6MjU1LFwiUlwiOjI1NSxcIkdcIjowLFwiQlwiOjB9fSxcIkxpbmVXZWlnaHRcIjowLjAsXCJMaW5lVHlwZVwiOjB9LFwiSXNWaXNpYmxlXCI6ZmFsc2V9fX0sXCJCYWNrZ3JvdW5kU3R5bGVcIjp7XCIkaWRcIjpcIjE5MFwiLFwiTWFyZ2luXCI6e1wiJGlkXCI6XCIxOTFcIixcIlRvcFwiOjAuMCxcIkxlZnRcIjowLjAsXCJSaWdodFwiOjAuMCxcIkJvdHRvbVwiOjAuMH0sXCJQYWRkaW5nXCI6e1wiJGlkXCI6XCIxOTJcIixcIlRvcFwiOjAuMCxcIkxlZnRcIjowLjAsXCJSaWdodFwiOjAuMCxcIkJvdHRvbVwiOjAuMH0sXCJCYWNrZ3JvdW5kXCI6e1wiJGlkXCI6XCIxOTNcIixcIkNvbG9yXCI6e1wiJGlkXCI6XCIxOTRcIixcIkFcIjo1MSxcIlJcIjoyMDAsXCJHXCI6MjAwLFwiQlwiOjIwMH19LFwiSXNWaXNpYmxlXCI6dHJ1ZSxcIldpZHRoXCI6MC4wLFwiSGVpZ2h0XCI6MC4wLFwiQm9yZGVyU3R5bGVcIjp7XCIkaWRcIjpcIjE5NVwiLFwiTGluZVN0eWxlXCI6e1wiJGlkXCI6XCIxOTZcIixcIkxpbmVDb2xvclwiOntcIiRpZFwiOlwiMTk3XCIsXCJDb2xvclwiOntcIiRpZFwiOlwiMTk4XCIsXCJBXCI6MjU1LFwiUlwiOjIzNCxcIkdcIjoyMixcIkJcIjozMH19LFwiTGluZVdlaWdodFwiOjIuMCxcIkxpbmVUeXBlXCI6MH0sXCJJc1Zpc2libGVcIjpmYWxzZX19fSxcIkRlZmF1bHRTd2ltbGFuZU1pbGVzdG9uZVN0eWxlXCI6e1wiJGlkXCI6XCIxOTlcIixcIlRpdGxlUG9zaXRpb25cIjowLFwiRGF0ZVBvc2l0aW9uXCI6MixcIlZhcmlhbmNlUG9zaXRpb25cIjoyLFwiU2hhcGVUeXBlXCI6MSxcIlNoYXBlU2l6ZVwiOjAsXCJTcGFjaW5nXCI6NSxcIlNoYXBlU3R5bGVcIjp7XCIkaWRcIjpcIjIwMFwiLFwiTWFyZ2luXCI6e1wiJGlkXCI6XCIyMDFcIixcIlRvcFwiOjAuMCxcIkxlZnRcIjowLjAsXCJSaWdodFwiOjAuMCxcIkJvdHRvbVwiOjAuMH0sXCJQYWRkaW5nXCI6e1wiJGlkXCI6XCIyMDJcIixcIlRvcFwiOjAuMCxcIkxlZnRcIjowLjAsXCJSaWdodFwiOjAuMCxcIkJvdHRvbVwiOjAuMH0sXCJCYWNrZ3JvdW5kXCI6e1wiJGlkXCI6XCIyMDNcIixcIkNvbG9yXCI6e1wiJGlkXCI6XCIyMDRcIixcIkFcIjoyNTUsXCJSXCI6MjEsXCJHXCI6OTYsXCJCXCI6MTMwfX0sXCJJc1Zpc2libGVcIjp0cnVlLFwiV2lkdGhcIjoxMi4wLFwiSGVpZ2h0XCI6MTQuMCxcIkJvcmRlclN0eWxlXCI6e1wiJGlkXCI6XCIyMDVcIixcIkxpbmVTdHlsZVwiOntcIiRpZFwiOlwiMjA2XCIsXCJMaW5lQ29sb3JcIjp7XCIkaWRcIjpcIjIwN1wiLFwiQ29sb3JcIjp7XCIkaWRcIjpcIjIwOFwiLFwiQVwiOjI1NSxcIlJcIjoyMzQsXCJHXCI6MjIsXCJCXCI6MzB9fSxcIkxpbmVXZWlnaHRcIjoyLjAsXCJMaW5lVHlwZVwiOjB9LFwiSXNWaXNpYmxlXCI6ZmFsc2V9fSxcIlRpdGxlU3R5bGVcIjp7XCIkaWRcIjpcIjIwOVwiLFwiRm9udFNldHRpbmdzXCI6e1wiJGlkXCI6XCIyMTBcIixcIkZvbnRTaXplXCI6MTEsXCJGb250TmFtZVwiOlwiQ2FsaWJyaVwiLFwiSXNCb2xkXCI6ZmFsc2UsXCJJc0l0YWxpY1wiOmZhbHNlLFwiSXNVbmRlcmxpbmVkXCI6ZmFsc2V9LFwiRm9yZWdyb3VuZFwiOntcIiRpZFwiOlwiMjExXCIsXCJDb2xvclwiOntcIiRpZFwiOlwiMjEyXCIsXCJBXCI6MjU1LFwiUlwiOjAsXCJHXCI6MCxcIkJcIjowfX0sXCJIb3Jpem9udGFsQWxpZ25tZW50XCI6MixcIklzVmlzaWJsZVwiOnRydWV9LFwiRGF0ZVN0eWxlXCI6e1wiJGlkXCI6XCIyMTNcIixcIkZvbnRTZXR0aW5nc1wiOntcIiRpZFwiOlwiMjE0XCIsXCJGb250U2l6ZVwiOjEwLFwiRm9udE5hbWVcIjpcIkNhbGlicmlcIixcIklzQm9sZFwiOmZhbHNlLFwiSXNJdGFsaWNcIjpmYWxzZSxcIklzVW5kZXJsaW5lZFwiOmZhbHNlfSxcIkZvcmVncm91bmRcIjp7XCIkaWRcIjpcIjIxNVwiLFwiQ29sb3JcIjp7XCIkaWRcIjpcIjIxNlwiLFwiQVwiOjI1NSxcIlJcIjoxNCxcIkdcIjo0MCxcIkJcIjo2NX19LFwiSG9yaXpvbnRhbEFsaWdubWVudFwiOjAsXCJJc1Zpc2libGVcIjp0cnVlfSxcIkRhdGVGb3JtYXRcIjp7XCIkaWRcIjpcIjIxN1wiLFwiRm9ybWF0U3RyaW5nXCI6XCJNTU0gZFwiLFwiU2VwYXJhdG9yXCI6XCIvXCIsXCJVc2VJbnRlcm5hdGlvbmFsRGF0ZUZvcm1hdFwiOmZhbHNlLFwiRGF0ZUlzVmlzaWJsZVwiOnRydWUsXCJUaW1lSXNWaXNpYmxlXCI6ZmFsc2UsXCJIb3VyRGlnaXRzXCI6MSxcIkFtUG1EZXNpZ25hdG9yXCI6MixcIlRyaW0wME1pbnV0ZXNcIjpmYWxzZX0sXCJXZWVrTnVtYmVyaW5nXCI6e1wiJGlkXCI6XCIyMThcIixcIkZvcm1hdFwiOjAsXCJJc1Zpc2libGVcIjpmYWxzZSxcIkxhc3RLbm93blZpc2liaWxpdHlTdGF0ZVwiOmZhbHNlfSxcIlZhcmlhbmNlU3R5bGVcIjp7XCIkaWRcIjpcIjIxOVwiLFwiVmFyaWFuY2VUZXh0U3R5bGVcIjp7XCIkaWRcIjpcIjIyMFwiLFwiRm9udFNldHRpbmdzXCI6e1wiJGlkXCI6XCIyMjFcIixcIkZvbnRTaXplXCI6MTAsXCJGb250TmFtZVwiOlwiQ2FsaWJyaVwiLFwiSXNCb2xkXCI6ZmFsc2UsXCJJc0l0YWxpY1wiOmZhbHNlLFwiSXNVbmRlcmxpbmVkXCI6ZmFsc2V9LFwiRm9yZWdyb3VuZFwiOntcIiRpZFwiOlwiMjIyXCIsXCJDb2xvclwiOntcIiRpZFwiOlwiMjIzXCIsXCJBXCI6MjU1LFwiUlwiOjAsXCJHXCI6MCxcIkJcIjowfX0sXCJIb3Jpem9udGFsQWxpZ25tZW50XCI6MCxcIklzVmlzaWJsZVwiOmZhbHNlfX19LFwiRGVmYXVsdFN3aW1sYW5lVGFza1N0eWxlXCI6e1wiJGlkXCI6XCIyMjRcIixcIlNoYXBlXCI6MSxcIlNoYXBlVGhpY2tuZXNzXCI6MCxcIkR1cmF0aW9uRm9ybWF0XCI6MCxcIlBlcmNlbnRhZ2VDb21wbGV0ZVRleHRTdHlsZVwiOntcIiRpZFwiOlwiMjI1XCIsXCJGb250U2V0dGluZ3NcIjp7XCIkaWRcIjpcIjIyNlwiLFwiRm9udFNpemVcIjoxMCxcIkZvbnROYW1lXCI6XCJDYWxpYnJpXCIsXCJJc0JvbGRcIjpmYWxzZSxcIklzSXRhbGljXCI6ZmFsc2UsXCJJc1VuZGVybGluZWRcIjpmYWxzZX0sXCJGb3JlZ3JvdW5kXCI6e1wiJGlkXCI6XCIyMjdcIixcIkNvbG9yXCI6e1wiJGlkXCI6XCIyMjhcIixcIkFcIjoyNTUsXCJSXCI6MjMyLFwiR1wiOjIzMixcIkJcIjoyMzJ9fSxcIkhvcml6b250YWxBbGlnbm1lbnRcIjoxLFwiSXNWaXNpYmxlXCI6dHJ1ZX0sXCJQZXJjZW50YWdlQ29tcGxldGVIaWdobGlnaHRTdHlsZVwiOntcIiRpZFwiOlwiMjI5XCIsXCJCYWNrZ3JvdW5kXCI6e1wiJGlkXCI6XCIyMzBcIixcIkNvbG9yXCI6e1wiJGlkXCI6XCIyMzFcIixcIkFcIjo4OSxcIlJcIjowLFwiR1wiOjAsXCJCXCI6MH19fSxcIkR1cmF0aW9uU3R5bGVcIjp7XCIkaWRcIjpcIjIzMlwiLFwiRm9udFNldHRpbmdzXCI6e1wiJGlkXCI6XCIyMzNcIixcIkZvbnRTaXplXCI6MTAsXCJGb250TmFtZVwiOlwiQ2FsaWJyaVwiLFwiSXNCb2xkXCI6ZmFsc2UsXCJJc0l0YWxpY1wiOmZhbHNlLFwiSXNVbmRlcmxpbmVkXCI6ZmFsc2V9LFwiRm9yZWdyb3VuZFwiOntcIiRpZFwiOlwiMjM0XCIsXCJDb2xvclwiOntcIiRpZFwiOlwiMjM1XCIsXCJBXCI6MjU1LFwiUlwiOjIzNyxcIkdcIjoxMjUsXCJCXCI6NDl9fSxcIkhvcml6b250YWxBbGlnbm1lbnRcIjowLFwiSXNWaXNpYmxlXCI6ZmFsc2V9LFwiTWFyZ2luXCI6e1wiJGlkXCI6XCIyMzZcIixcIlRvcFwiOjAuMCxcIkxlZnRcIjowLjAsXCJSaWdodFwiOjAuMCxcIkJvdHRvbVwiOjAuMH0sXCJTdGFydERhdGVQb3NpdGlvblwiOjMsXCJFbmREYXRlUG9zaXRpb25cIjozLFwiVGl0bGVQb3NpdGlvblwiOjQsXCJEdXJhdGlvblBvc2l0aW9uXCI6MCxcIlBlcmNlbnRhZ2VDb21wbGV0ZWRQb3NpdGlvblwiOjIsXCJWYXJpYW5jZVBvc2l0aW9uXCI6MixcIlNwYWNpbmdcIjozLFwiQmFzZWxpbmVTdHlsZVwiOntcIiRpZFwiOlwiMjM3XCIsXCJCYXNlbGluZVNoYXBlU3R5bGVcIjp7XCIkaWRcIjpcIjIzOFwiLFwiTWFyZ2luXCI6e1wiJGlkXCI6XCIyMzlcIixcIlRvcFwiOjAuMCxcIkxlZnRcIjowLjAsXCJSaWdodFwiOjAuMCxcIkJvdHRvbVwiOjAuMH0sXCJQYWRkaW5nXCI6e1wiJGlkXCI6XCIyNDBcIixcIlRvcFwiOjAuMCxcIkxlZnRcIjowLjAsXCJSaWdodFwiOjAuMCxcIkJvdHRvbVwiOjAuMH0sXCJCYWNrZ3JvdW5kXCI6e1wiJGlkXCI6XCIyNDFcIixcIkNvbG9yXCI6e1wiJGlkXCI6XCIyNDJcIixcIkFcIjoxNTMsXCJSXCI6MCxcIkdcIjowLFwiQlwiOjB9fSxcIklzVmlzaWJsZVwiOmZhbHNlLFwiV2lkdGhcIjowLjAsXCJIZWlnaHRcIjowLjAsXCJCb3JkZXJTdHlsZVwiOntcIiRpZFwiOlwiMjQzXCIsXCJMaW5lU3R5bGVcIjp7XCIkaWRcIjpcIjI0NFwiLFwiTGluZUNvbG9yXCI6e1wiJGlkXCI6XCIyNDVcIixcIkNvbG9yXCI6e1wiJGlkXCI6XCIyNDZcIixcIkFcIjoyNTUsXCJSXCI6MjU1LFwiR1wiOjAsXCJCXCI6MH19LFwiTGluZVdlaWdodFwiOjIuMCxcIkxpbmVUeXBlXCI6MH0sXCJJc1Zpc2libGVcIjpmYWxzZX19fSxcIlNoYXBlU3R5bGVcIjp7XCIkaWRcIjpcIjI0N1wiLFwiTWFyZ2luXCI6e1wiJGlkXCI6XCIyNDhcIixcIlRvcFwiOjAuMCxcIkxlZnRcIjo0LjAsXCJSaWdodFwiOjQuMCxcIkJvdHRvbVwiOjAuMH0sXCJQYWRkaW5nXCI6e1wiJGlkXCI6XCIyNDlcIixcIlRvcFwiOjAuMCxcIkxlZnRcIjowLjAsXCJSaWdodFwiOjAuMCxcIkJvdHRvbVwiOjAuMH0sXCJCYWNrZ3JvdW5kXCI6e1wiJGlkXCI6XCIyNTBcIixcIkNvbG9yXCI6e1wiJGlkXCI6XCIyNTFcIixcIkFcIjoyNTUsXCJSXCI6MjEsXCJHXCI6OTYsXCJCXCI6MTMwfX0sXCJJc1Zpc2libGVcIjp0cnVlLFwiV2lkdGhcIjowLjAsXCJIZWlnaHRcIjoxMC4wLFwiQm9yZGVyU3R5bGVcIjp7XCIkaWRcIjpcIjI1MlwiLFwiTGluZVN0eWxlXCI6e1wiJGlkXCI6XCIyNTNcIixcIkxpbmVDb2xvclwiOntcIiRpZFwiOlwiMjU0XCIsXCJDb2xvclwiOntcIiRpZFwiOlwiMjU1XCIsXCJBXCI6MjU1LFwiUlwiOjIzNCxcIkdcIjoyMixcIkJcIjozMH19LFwiTGluZVdlaWdodFwiOjIuMCxcIkxpbmVUeXBlXCI6MH0sXCJJc1Zpc2libGVcIjpmYWxzZX19LFwiVGl0bGVTdHlsZVwiOntcIiRpZFwiOlwiMjU2XCIsXCJGb250U2V0dGluZ3NcIjp7XCIkaWRcIjpcIjI1N1wiLFwiRm9udFNpemVcIjoxMSxcIkZvbnROYW1lXCI6XCJDYWxpYnJpXCIsXCJJc0JvbGRcIjpmYWxzZSxcIklzSXRhbGljXCI6ZmFsc2UsXCJJc1VuZGVybGluZWRcIjpmYWxzZX0sXCJGb3JlZ3JvdW5kXCI6e1wiJGlkXCI6XCIyNThcIixcIkNvbG9yXCI6e1wiJGlkXCI6XCIyNTlcIixcIkFcIjoyNTUsXCJSXCI6MCxcIkdcIjowLFwiQlwiOjB9fSxcIkhvcml6b250YWxBbGlnbm1lbnRcIjowLFwiSXNWaXNpYmxlXCI6dHJ1ZX0sXCJEYXRlU3R5bGVcIjp7XCIkaWRcIjpcIjI2MFwiLFwiRm9udFNldHRpbmdzXCI6e1wiJGlkXCI6XCIyNjFcIixcIkZvbnRTaXplXCI6MTAsXCJGb250TmFtZVwiOlwiQ2FsaWJyaVwiLFwiSXNCb2xkXCI6ZmFsc2UsXCJJc0l0YWxpY1wiOmZhbHNlLFwiSXNVbmRlcmxpbmVkXCI6ZmFsc2V9LFwiRm9yZWdyb3VuZFwiOntcIiRpZFwiOlwiMjYyXCIsXCJDb2xvclwiOntcIiRpZFwiOlwiMjYzXCIsXCJBXCI6MjU1LFwiUlwiOjE0LFwiR1wiOjQwLFwiQlwiOjY1fX0sXCJIb3Jpem9udGFsQWxpZ25tZW50XCI6MixcIklzVmlzaWJsZVwiOnRydWV9LFwiRGF0ZUZvcm1hdFwiOntcIiRpZFwiOlwiMjY0XCIsXCJGb3JtYXRTdHJpbmdcIjpcIk1NTSBkXCIsXCJTZXBhcmF0b3JcIjpcIi9cIixcIlVzZUludGVybmF0aW9uYWxEYXRlRm9ybWF0XCI6ZmFsc2UsXCJEYXRlSXNWaXNpYmxlXCI6dHJ1ZSxcIlRpbWVJc1Zpc2libGVcIjpmYWxzZSxcIkhvdXJEaWdpdHNcIjoxLFwiQW1QbURlc2lnbmF0b3JcIjoyLFwiVHJpbTAwTWludXRlc1wiOmZhbHNlfSxcIldlZWtOdW1iZXJpbmdcIjp7XCIkaWRcIjpcIjI2NVwiLFwiRm9ybWF0XCI6MCxcIklzVmlzaWJsZVwiOmZhbHNlLFwiTGFzdEtub3duVmlzaWJpbGl0eVN0YXRlXCI6ZmFsc2V9LFwiVmFyaWFuY2VTdHlsZVwiOntcIiRpZFwiOlwiMjY2XCIsXCJWYXJpYW5jZVRleHRTdHlsZVwiOntcIiRpZFwiOlwiMjY3XCIsXCJGb250U2V0dGluZ3NcIjp7XCIkaWRcIjpcIjI2OFwiLFwiRm9udFNpemVcIjoxMCxcIkZvbnROYW1lXCI6XCJDYWxpYnJpXCIsXCJJc0JvbGRcIjpmYWxzZSxcIklzSXRhbGljXCI6ZmFsc2UsXCJJc1VuZGVybGluZWRcIjpmYWxzZX0sXCJGb3JlZ3JvdW5kXCI6e1wiJGlkXCI6XCIyNjlcIixcIkNvbG9yXCI6e1wiJGlkXCI6XCIyNzBcIixcIkFcIjoyNTUsXCJSXCI6MCxcIkdcIjowLFwiQlwiOjB9fSxcIkhvcml6b250YWxBbGlnbm1lbnRcIjowLFwiSXNWaXNpYmxlXCI6ZmFsc2V9fX0sXCJEZWZhdWx0U3dpbWxhbmVNb3RTdHlsZVwiOntcIiRpZFwiOlwiMjcxXCIsXCJTaGFwZVwiOjEsXCJTaGFwZVNpemVcIjowLFwiRGV0YWlsc1NwYWNpbmdcIjowLjAsXCJQYWRkaW5nXCI6e1wiJGlkXCI6XCIyNzJcIixcIlRvcFwiOjUuMCxcIkxlZnRcIjozLjAsXCJSaWdodFwiOjAuMCxcIkJvdHRvbVwiOjIuMH0sXCJQb3NpdGlvbk9uVGFza1wiOjEsXCJTaGFwZVN0eWxlXCI6e1wiJGlkXCI6XCIyNzNcIixcIk1hcmdpblwiOntcIiRpZFwiOlwiMjc0XCIsXCJUb3BcIjowLjAsXCJMZWZ0XCI6MC4wLFwiUmlnaHRcIjowLjAsXCJCb3R0b21cIjowLjB9LFwiUGFkZGluZ1wiOntcIiRpZFwiOlwiMjc1XCIsXCJUb3BcIjowLjAsXCJMZWZ0XCI6MC4wLFwiUmlnaHRcIjowLjAsXCJCb3R0b21cIjowLjB9LFwiQmFja2dyb3VuZFwiOntcIiRpZFwiOlwiMjc2XCIsXCJDb2xvclwiOntcIiRpZFwiOlwiMjc3XCIsXCJBXCI6MjU1LFwiUlwiOjExLFwiR1wiOjQ4LFwiQlwiOjY1fX0sXCJJc1Zpc2libGVcIjp0cnVlLFwiV2lkdGhcIjoxMi4wLFwiSGVpZ2h0XCI6MTQuMCxcIkJvcmRlclN0eWxlXCI6e1wiJGlkXCI6XCIyNzhcIixcIkxpbmVTdHlsZVwiOntcIiRpZFwiOlwiMjc5XCIsXCJMaW5lQ29sb3JcIjp7XCIkaWRcIjpcIjI4MFwiLFwiQ29sb3JcIjp7XCIkaWRcIjpcIjI4MVwiLFwiQVwiOjI1NSxcIlJcIjoyNTUsXCJHXCI6MCxcIkJcIjowfX0sXCJMaW5lV2VpZ2h0XCI6MC4wLFwiTGluZVR5cGVcIjowfSxcIklzVmlzaWJsZVwiOmZhbHNlfX0sXCJUaXRsZVN0eWxlXCI6e1wiJGlkXCI6XCIyODJcIixcIkZvbnRTZXR0aW5nc1wiOntcIiRpZFwiOlwiMjgzXCIsXCJGb250U2l6ZVwiOjExLFwiRm9udE5hbWVcIjpcIkNhbGlicmlcIixcIklzQm9sZFwiOmZhbHNlLFwiSXNJdGFsaWNcIjpmYWxzZSxcIklzVW5kZXJsaW5lZFwiOmZhbHNlfSxcIkZvcmVncm91bmRcIjp7XCIkaWRcIjpcIjI4NFwiLFwiQ29sb3JcIjp7XCIkaWRcIjpcIjI4NVwiLFwiQVwiOjI1NSxcIlJcIjowLFwiR1wiOjAsXCJCXCI6MH19LFwiSG9yaXpvbnRhbEFsaWdubWVudFwiOjEsXCJJc1Zpc2libGVcIjp0cnVlfSxcIkRhdGVTdHlsZVwiOntcIiRpZFwiOlwiMjg2XCIsXCJGb250U2V0dGluZ3NcIjp7XCIkaWRcIjpcIjI4N1wiLFwiRm9udFNpemVcIjoxMCxcIkZvbnROYW1lXCI6XCJDYWxpYnJpXCIsXCJJc0JvbGRcIjpmYWxzZSxcIklzSXRhbGljXCI6ZmFsc2UsXCJJc1VuZGVybGluZWRcIjpmYWxzZX0sXCJGb3JlZ3JvdW5kXCI6e1wiJGlkXCI6XCIyODhcIixcIkNvbG9yXCI6e1wiJGlkXCI6XCIyODlcIixcIkFcIjoyNTUsXCJSXCI6MTQsXCJHXCI6NDAsXCJCXCI6NjV9fSxcIkhvcml6b250YWxBbGlnbm1lbnRcIjoxLFwiSXNWaXNpYmxlXCI6dHJ1ZX0sXCJEYXRlRm9ybWF0XCI6e1wiJGlkXCI6XCIyOTBcIixcIkZvcm1hdFN0cmluZ1wiOlwiTU1NIGRcIixcIlNlcGFyYXRvclwiOlwiL1wiLFwiVXNlSW50ZXJuYXRpb25hbERhdGVGb3JtYXRcIjpmYWxzZSxcIkRhdGVJc1Zpc2libGVcIjp0cnVlLFwiVGltZUlzVmlzaWJsZVwiOmZhbHNlLFwiSG91ckRpZ2l0c1wiOjEsXCJBbVBtRGVzaWduYXRvclwiOjIsXCJUcmltMDBNaW51dGVzXCI6ZmFsc2V9LFwiV2Vla051bWJlcmluZ1wiOntcIiRpZFwiOlwiMjkxXCIsXCJGb3JtYXRcIjowLFwiSXNWaXNpYmxlXCI6ZmFsc2UsXCJMYXN0S25vd25WaXNpYmlsaXR5U3RhdGVcIjpmYWxzZX0sXCJWYXJpYW5jZVN0eWxlXCI6e1wiJGlkXCI6XCIyOTJcIixcIlZhcmlhbmNlVGV4dFN0eWxlXCI6e1wiJGlkXCI6XCIyOTNcIixcIkZvbnRTZXR0aW5nc1wiOntcIiRpZFwiOlwiMjk0XCIsXCJGb250U2l6ZVwiOjEwLFwiRm9udE5hbWVcIjpcIkNhbGlicmlcIixcIklzQm9sZFwiOmZhbHNlLFwiSXNJdGFsaWNcIjpmYWxzZSxcIklzVW5kZXJsaW5lZFwiOmZhbHNlfSxcIkZvcmVncm91bmRcIjp7XCIkaWRcIjpcIjI5NVwiLFwiQ29sb3JcIjp7XCIkaWRcIjpcIjI5NlwiLFwiQVwiOjI1NSxcIlJcIjowLFwiR1wiOjAsXCJCXCI6MH19LFwiSG9yaXpvbnRhbEFsaWdubWVudFwiOjAsXCJJc1Zpc2libGVcIjpmYWxzZX19fX0sXCJfYWRkaXRpb25hbFN3aW1sYW5lVjJTdHlsZXNcIjpbe1wiJGlkXCI6XCIyOTdcIixcIlN0eWxlSWRcIjpcIjk4NTEzZTEwLTU1MWMtNGYzMC1hYzExLWEwNjkwZTkwMzEzNFwiLFwiTmFtZVwiOlwiU3dpbWxhbmUgU3R5bGUgMlwiLFwiSGVhZGVyU3R5bGVcIjp7XCIkaWRcIjpcIjI5OFwiLFwiVGV4dFN0eWxlXCI6e1wiJGlkXCI6XCIyOTlcIixcIkZvbnRTZXR0aW5nc1wiOntcIiRpZFwiOlwiMzAwXCIsXCJGb250U2l6ZVwiOjExLFwiRm9udE5hbWVcIjpcIkNhbGlicmlcIixcIklzQm9sZFwiOmZhbHNlLFwiSXNJdGFsaWNcIjpmYWxzZSxcIklzVW5kZXJsaW5lZFwiOmZhbHNlfSxcIkZvcmVncm91bmRcIjp7XCIkaWRcIjpcIjMwMVwiLFwiQ29sb3JcIjp7XCIkaWRcIjpcIjMwMlwiLFwiQVwiOjI1NSxcIlJcIjoyNTUsXCJHXCI6MjU1LFwiQlwiOjI1NX19LFwiSG9yaXpvbnRhbEFsaWdubWVudFwiOjEsXCJJc1Zpc2libGVcIjp0cnVlfSxcIlJlY3RhbmdsZVN0eWxlXCI6e1wiJGlkXCI6XCIzMDNcIixcIk1hcmdpblwiOntcIiRpZFwiOlwiMzA0XCIsXCJUb3BcIjowLjAsXCJMZWZ0XCI6MC4wLFwiUmlnaHRcIjowLjAsXCJCb3R0b21cIjowLjB9LFwiUGFkZGluZ1wiOntcIiRpZFwiOlwiMzA1XCIsXCJUb3BcIjowLjAsXCJMZWZ0XCI6MC4wLFwiUmlnaHRcIjowLjAsXCJCb3R0b21cIjowLjB9LFwiQmFja2dyb3VuZFwiOntcIiRpZFwiOlwiMzA2XCIsXCJDb2xvclwiOntcIiRpZFwiOlwiMzA3XCIsXCJBXCI6MjU1LFwiUlwiOjIzMyxcIkdcIjoxMTMsXCJCXCI6NTB9fSxcIklzVmlzaWJsZVwiOnRydWUsXCJXaWR0aFwiOjAuMCxcIkhlaWdodFwiOjAuMCxcIkJvcmRlclN0eWxlXCI6e1wiJGlkXCI6XCIzMDhcIixcIkxpbmVTdHlsZVwiOntcIiRpZFwiOlwiMzA5XCIsXCJMaW5lQ29sb3JcIjp7XCIkaWRcIjpcIjMxMFwiLFwiQ29sb3JcIjp7XCIkaWRcIjpcIjMxMVwiLFwiQVwiOjI1NSxcIlJcIjoyNTUsXCJHXCI6MjU1LFwiQlwiOjI1NX19LFwiTGluZVdlaWdodFwiOjAuMCxcIkxpbmVUeXBlXCI6MH0sXCJJc1Zpc2libGVcIjpmYWxzZX19fSxcIkJhY2tncm91bmRTdHlsZVwiOntcIiRpZFwiOlwiMzEyXCIsXCJNYXJnaW5cIjp7XCIkaWRcIjpcIjMxM1wiLFwiVG9wXCI6MC4wLFwiTGVmdFwiOjAuMCxcIlJpZ2h0XCI6MC4wLFwiQm90dG9tXCI6MC4wfSxcIlBhZGRpbmdcIjp7XCIkaWRcIjpcIjMxNFwiLFwiVG9wXCI6MC4wLFwiTGVmdFwiOjAuMCxcIlJpZ2h0XCI6MC4wLFwiQm90dG9tXCI6MC4wfSxcIkJhY2tncm91bmRcIjp7XCIkaWRcIjpcIjMxNVwiLFwiQ29sb3JcIjp7XCIkaWRcIjpcIjMxNlwiLFwiQVwiOjUxLFwiUlwiOjIwMCxcIkdcIjoyMDAsXCJCXCI6MjAwfX0sXCJJc1Zpc2libGVcIjp0cnVlLFwiV2lkdGhcIjowLjAsXCJIZWlnaHRcIjowLjAsXCJCb3JkZXJTdHlsZVwiOntcIiRpZFwiOlwiMzE3XCIsXCJMaW5lU3R5bGVcIjp7XCIkaWRcIjpcIjMxOFwiLFwiTGluZUNvbG9yXCI6e1wiJGlkXCI6XCIzMTlcIixcIkNvbG9yXCI6e1wiJGlkXCI6XCIzMjBcIixcIkFcIjoyNTUsXCJSXCI6MjM0LFwiR1wiOjIyLFwiQlwiOjMwfX0sXCJMaW5lV2VpZ2h0XCI6Mi4wLFwiTGluZVR5cGVcIjowfSxcIklzVmlzaWJsZVwiOmZhbHNlfX0sXCJJc0Fib3ZlVGltZWJhbmRcIjpmYWxzZSxcIlNwYWNpbmdcIjozLFwiRGVmYXVsdFN3aW1sYW5lQWN0aXZpdHlTdHlsZVwiOntcIiRpZFwiOlwiMzIxXCIsXCJIZWFkZXJTdHlsZVwiOntcIiRpZFwiOlwiMzIyXCIsXCJUZXh0U3R5bGVcIjp7XCIkaWRcIjpcIjMyM1wiLFwiRm9udFNldHRpbmdzXCI6e1wiJGlkXCI6XCIzMjRcIixcIkZvbnRTaXplXCI6MTEsXCJGb250TmFtZVwiOlwiQ2FsaWJyaVwiLFwiSXNCb2xkXCI6ZmFsc2UsXCJJc0l0YWxpY1wiOmZhbHNlLFwiSXNVbmRlcmxpbmVkXCI6ZmFsc2V9LFwiRm9yZWdyb3VuZFwiOntcIiRpZFwiOlwiMzI1XCIsXCJDb2xvclwiOntcIiRpZFwiOlwiMzI2XCIsXCJBXCI6MjU1LFwiUlwiOjAsXCJHXCI6MCxcIkJcIjowfX0sXCJIb3Jpem9udGFsQWxpZ25tZW50XCI6MCxcIklzVmlzaWJsZVwiOnRydWV9LFwiUmVjdGFuZ2xlU3R5bGVcIjp7XCIkaWRcIjpcIjMyN1wiLFwiTWFyZ2luXCI6e1wiJGlkXCI6XCIzMjhcIixcIlRvcFwiOjAuMCxcIkxlZnRcIjowLjAsXCJSaWdodFwiOjAuMCxcIkJvdHRvbVwiOjAuMH0sXCJQYWRkaW5nXCI6e1wiJGlkXCI6XCIzMjlcIixcIlRvcFwiOjAuMCxcIkxlZnRcIjowLjAsXCJSaWdodFwiOjAuMCxcIkJvdHRvbVwiOjAuMH0sXCJCYWNrZ3JvdW5kXCI6e1wiJGlkXCI6XCIzMzBcIixcIkNvbG9yXCI6e1wiJGlkXCI6XCIzMzFcIixcIkFcIjo2MyxcIlJcIjoyMzMsXCJHXCI6MTEzLFwiQlwiOjUwfX0sXCJJc1Zpc2libGVcIjp0cnVlLFwiV2lkdGhcIjowLjAsXCJIZWlnaHRcIjowLjAsXCJCb3JkZXJTdHlsZVwiOntcIiRpZFwiOlwiMzMyXCIsXCJMaW5lU3R5bGVcIjp7XCIkaWRcIjpcIjMzM1wiLFwiTGluZUNvbG9yXCI6e1wiJGlkXCI6XCIzMzRcIixcIkNvbG9yXCI6e1wiJGlkXCI6XCIzMzVcIixcIkFcIjoyNTUsXCJSXCI6MjU1LFwiR1wiOjI1NSxcIkJcIjoyNTV9fSxcIkxpbmVXZWlnaHRcIjowLjAsXCJMaW5lVHlwZVwiOjB9LFwiSXNWaXNpYmxlXCI6ZmFsc2V9fX0sXCJCYWNrZ3JvdW5kU3R5bGVcIjp7XCIkaWRcIjpcIjMzNlwiLFwiTWFyZ2luXCI6e1wiJGlkXCI6XCIzMzdcIixcIlRvcFwiOjAuMCxcIkxlZnRcIjowLjAsXCJSaWdodFwiOjAuMCxcIkJvdHRvbVwiOjAuMH0sXCJQYWRkaW5nXCI6e1wiJGlkXCI6XCIzMzhcIixcIlRvcFwiOjAuMCxcIkxlZnRcIjowLjAsXCJSaWdodFwiOjAuMCxcIkJvdHRvbVwiOjAuMH0sXCJCYWNrZ3JvdW5kXCI6e1wiJGlkXCI6XCIzMzlcIixcIkNvbG9yXCI6e1wiJGlkXCI6XCIzNDBcIixcIkFcIjo1MSxcIlJcIjoyMDAsXCJHXCI6MjAwLFwiQlwiOjIwMH19LFwiSXNWaXNpYmxlXCI6dHJ1ZSxcIldpZHRoXCI6MC4wLFwiSGVpZ2h0XCI6MC4wLFwiQm9yZGVyU3R5bGVcIjp7XCIkaWRcIjpcIjM0MVwiLFwiTGluZVN0eWxlXCI6e1wiJGlkXCI6XCIzNDJcIixcIkxpbmVDb2xvclwiOntcIiRpZFwiOlwiMzQzXCIsXCJDb2xvclwiOntcIiRpZFwiOlwiMzQ0XCIsXCJBXCI6MjU1LFwiUlwiOjIzNCxcIkdcIjoyMixcIkJcIjozMH19LFwiTGluZVdlaWdodFwiOjIuMCxcIkxpbmVUeXBlXCI6MH0sXCJJc1Zpc2libGVcIjpmYWxzZX19fSxcIkRlZmF1bHRTd2ltbGFuZU1pbGVzdG9uZVN0eWxlXCI6e1wiJGlkXCI6XCIzNDVcIixcIlRpdGxlUG9zaXRpb25cIjowLFwiRGF0ZVBvc2l0aW9uXCI6MixcIlZhcmlhbmNlUG9zaXRpb25cIjoyLFwiU2hhcGVUeXBlXCI6MSxcIlNoYXBlU2l6ZVwiOjAsXCJTcGFjaW5nXCI6NSxcIlNoYXBlU3R5bGVcIjp7XCIkaWRcIjpcIjM0NlwiLFwiTWFyZ2luXCI6e1wiJGlkXCI6XCIzNDdcIixcIlRvcFwiOjAuMCxcIkxlZnRcIjowLjAsXCJSaWdodFwiOjAuMCxcIkJvdHRvbVwiOjAuMH0sXCJQYWRkaW5nXCI6e1wiJGlkXCI6XCIzNDhcIixcIlRvcFwiOjAuMCxcIkxlZnRcIjowLjAsXCJSaWdodFwiOjAuMCxcIkJvdHRvbVwiOjAuMH0sXCJCYWNrZ3JvdW5kXCI6e1wiJGlkXCI6XCIzNDlcIixcIkNvbG9yXCI6e1wiJGlkXCI6XCIzNTBcIixcIkFcIjoyNTUsXCJSXCI6MjMzLFwiR1wiOjExMyxcIkJcIjo1MH19LFwiSXNWaXNpYmxlXCI6dHJ1ZSxcIldpZHRoXCI6MTIuMCxcIkhlaWdodFwiOjE0LjAsXCJCb3JkZXJTdHlsZVwiOntcIiRpZFwiOlwiMzUxXCIsXCJMaW5lU3R5bGVcIjp7XCIkaWRcIjpcIjM1MlwiLFwiTGluZUNvbG9yXCI6e1wiJGlkXCI6XCIzNTNcIixcIkNvbG9yXCI6e1wiJGlkXCI6XCIzNTRcIixcIkFcIjoyNTUsXCJSXCI6MjM0LFwiR1wiOjIyLFwiQlwiOjMwfX0sXCJMaW5lV2VpZ2h0XCI6Mi4wLFwiTGluZVR5cGVcIjowfSxcIklzVmlzaWJsZVwiOmZhbHNlfX0sXCJUaXRsZVN0eWxlXCI6e1wiJGlkXCI6XCIzNTVcIixcIkZvbnRTZXR0aW5nc1wiOntcIiRpZFwiOlwiMzU2XCIsXCJGb250U2l6ZVwiOjExLFwiRm9udE5hbWVcIjpcIkNhbGlicmlcIixcIklzQm9sZFwiOmZhbHNlLFwiSXNJdGFsaWNcIjpmYWxzZSxcIklzVW5kZXJsaW5lZFwiOmZhbHNlfSxcIkZvcmVncm91bmRcIjp7XCIkaWRcIjpcIjM1N1wiLFwiQ29sb3JcIjp7XCIkaWRcIjpcIjM1OFwiLFwiQVwiOjI1NSxcIlJcIjowLFwiR1wiOjAsXCJCXCI6MH19LFwiSG9yaXpvbnRhbEFsaWdubWVudFwiOjIsXCJJc1Zpc2libGVcIjp0cnVlfSxcIkRhdGVTdHlsZVwiOntcIiRpZFwiOlwiMzU5XCIsXCJGb250U2V0dGluZ3NcIjp7XCIkaWRcIjpcIjM2MFwiLFwiRm9udFNpemVcIjoxMCxcIkZvbnROYW1lXCI6XCJDYWxpYnJpXCIsXCJJc0JvbGRcIjpmYWxzZSxcIklzSXRhbGljXCI6ZmFsc2UsXCJJc1VuZGVybGluZWRcIjpmYWxzZX0sXCJGb3JlZ3JvdW5kXCI6e1wiJGlkXCI6XCIzNjFcIixcIkNvbG9yXCI6e1wiJGlkXCI6XCIzNjJcIixcIkFcIjoyNTUsXCJSXCI6MTQsXCJHXCI6NDAsXCJCXCI6NjV9fSxcIkhvcml6b250YWxBbGlnbm1lbnRcIjowLFwiSXNWaXNpYmxlXCI6dHJ1ZX0sXCJEYXRlRm9ybWF0XCI6e1wiJGlkXCI6XCIzNjNcIixcIkZvcm1hdFN0cmluZ1wiOlwiTU1NIGRcIixcIlNlcGFyYXRvclwiOlwiL1wiLFwiVXNlSW50ZXJuYXRpb25hbERhdGVGb3JtYXRcIjpmYWxzZSxcIkRhdGVJc1Zpc2libGVcIjp0cnVlLFwiVGltZUlzVmlzaWJsZVwiOmZhbHNlLFwiSG91ckRpZ2l0c1wiOjEsXCJBbVBtRGVzaWduYXRvclwiOjIsXCJUcmltMDBNaW51dGVzXCI6ZmFsc2V9LFwiV2Vla051bWJlcmluZ1wiOntcIiRpZFwiOlwiMzY0XCIsXCJGb3JtYXRcIjowLFwiSXNWaXNpYmxlXCI6ZmFsc2UsXCJMYXN0S25vd25WaXNpYmlsaXR5U3RhdGVcIjpmYWxzZX0sXCJWYXJpYW5jZVN0eWxlXCI6e1wiJGlkXCI6XCIzNjVcIixcIlZhcmlhbmNlVGV4dFN0eWxlXCI6e1wiJGlkXCI6XCIzNjZcIixcIkZvbnRTZXR0aW5nc1wiOntcIiRpZFwiOlwiMzY3XCIsXCJGb250U2l6ZVwiOjEwLFwiRm9udE5hbWVcIjpcIkNhbGlicmlcIixcIklzQm9sZFwiOmZhbHNlLFwiSXNJdGFsaWNcIjpmYWxzZSxcIklzVW5kZXJsaW5lZFwiOmZhbHNlfSxcIkZvcmVncm91bmRcIjp7XCIkaWRcIjpcIjM2OFwiLFwiQ29sb3JcIjp7XCIkaWRcIjpcIjM2OVwiLFwiQVwiOjI1NSxcIlJcIjowLFwiR1wiOjAsXCJCXCI6MH19LFwiSG9yaXpvbnRhbEFsaWdubWVudFwiOjAsXCJJc1Zpc2libGVcIjpmYWxzZX19fSxcIkRlZmF1bHRTd2ltbGFuZVRhc2tTdHlsZVwiOntcIiRpZFwiOlwiMzcwXCIsXCJTaGFwZVwiOjEsXCJTaGFwZVRoaWNrbmVzc1wiOjAsXCJEdXJhdGlvbkZvcm1hdFwiOjAsXCJQZXJjZW50YWdlQ29tcGxldGVUZXh0U3R5bGVcIjp7XCIkaWRcIjpcIjM3MVwiLFwiRm9udFNldHRpbmdzXCI6e1wiJGlkXCI6XCIzNzJcIixcIkZvbnRTaXplXCI6MTAsXCJGb250TmFtZVwiOlwiQ2FsaWJyaVwiLFwiSXNCb2xkXCI6ZmFsc2UsXCJJc0l0YWxpY1wiOmZhbHNlLFwiSXNVbmRlcmxpbmVkXCI6ZmFsc2V9LFwiRm9yZWdyb3VuZFwiOntcIiRpZFwiOlwiMzczXCIsXCJDb2xvclwiOntcIiRpZFwiOlwiMzc0XCIsXCJBXCI6MjU1LFwiUlwiOjIzMixcIkdcIjoyMzIsXCJCXCI6MjMyfX0sXCJIb3Jpem9udGFsQWxpZ25tZW50XCI6MSxcIklzVmlzaWJsZVwiOnRydWV9LFwiUGVyY2VudGFnZUNvbXBsZXRlSGlnaGxpZ2h0U3R5bGVcIjp7XCIkaWRcIjpcIjM3NVwiLFwiQmFja2dyb3VuZFwiOntcIiRpZFwiOlwiMzc2XCIsXCJDb2xvclwiOntcIiRpZFwiOlwiMzc3XCIsXCJBXCI6ODksXCJSXCI6MCxcIkdcIjowLFwiQlwiOjB9fX0sXCJEdXJhdGlvblN0eWxlXCI6e1wiJGlkXCI6XCIzNzhcIixcIkZvbnRTZXR0aW5nc1wiOntcIiRpZFwiOlwiMzc5XCIsXCJGb250U2l6ZVwiOjEwLFwiRm9udE5hbWVcIjpcIkNhbGlicmlcIixcIklzQm9sZFwiOmZhbHNlLFwiSXNJdGFsaWNcIjpmYWxzZSxcIklzVW5kZXJsaW5lZFwiOmZhbHNlfSxcIkZvcmVncm91bmRcIjp7XCIkaWRcIjpcIjM4MFwiLFwiQ29sb3JcIjp7XCIkaWRcIjpcIjM4MVwiLFwiQVwiOjI1NSxcIlJcIjoyMzcsXCJHXCI6MTI1LFwiQlwiOjQ5fX0sXCJIb3Jpem9udGFsQWxpZ25tZW50XCI6MCxcIklzVmlzaWJsZVwiOmZhbHNlfSxcIk1hcmdpblwiOntcIiRpZFwiOlwiMzgyXCIsXCJUb3BcIjowLjAsXCJMZWZ0XCI6MC4wLFwiUmlnaHRcIjowLjAsXCJCb3R0b21cIjowLjB9LFwiU3RhcnREYXRlUG9zaXRpb25cIjozLFwiRW5kRGF0ZVBvc2l0aW9uXCI6MyxcIlRpdGxlUG9zaXRpb25cIjo0LFwiRHVyYXRpb25Qb3NpdGlvblwiOjAsXCJQZXJjZW50YWdlQ29tcGxldGVkUG9zaXRpb25cIjoyLFwiVmFyaWFuY2VQb3NpdGlvblwiOjIsXCJTcGFjaW5nXCI6MyxcIkJhc2VsaW5lU3R5bGVcIjp7XCIkaWRcIjpcIjM4M1wiLFwiQmFzZWxpbmVTaGFwZVN0eWxlXCI6e1wiJGlkXCI6XCIzODRcIixcIk1hcmdpblwiOntcIiRpZFwiOlwiMzg1XCIsXCJUb3BcIjowLjAsXCJMZWZ0XCI6MC4wLFwiUmlnaHRcIjowLjAsXCJCb3R0b21cIjowLjB9LFwiUGFkZGluZ1wiOntcIiRpZFwiOlwiMzg2XCIsXCJUb3BcIjowLjAsXCJMZWZ0XCI6MC4wLFwiUmlnaHRcIjowLjAsXCJCb3R0b21cIjowLjB9LFwiQmFja2dyb3VuZFwiOntcIiRpZFwiOlwiMzg3XCIsXCJDb2xvclwiOntcIiRpZFwiOlwiMzg4XCIsXCJBXCI6MTUzLFwiUlwiOjAsXCJHXCI6MCxcIkJcIjowfX0sXCJJc1Zpc2libGVcIjpmYWxzZSxcIldpZHRoXCI6MC4wLFwiSGVpZ2h0XCI6MC4wLFwiQm9yZGVyU3R5bGVcIjp7XCIkaWRcIjpcIjM4OVwiLFwiTGluZVN0eWxlXCI6e1wiJGlkXCI6XCIzOTBcIixcIkxpbmVDb2xvclwiOntcIiRpZFwiOlwiMzkxXCIsXCJDb2xvclwiOntcIiRpZFwiOlwiMzkyXCIsXCJBXCI6MjU1LFwiUlwiOjI1NSxcIkdcIjowLFwiQlwiOjB9fSxcIkxpbmVXZWlnaHRcIjoyLjAsXCJMaW5lVHlwZVwiOjB9LFwiSXNWaXNpYmxlXCI6ZmFsc2V9fX0sXCJTaGFwZVN0eWxlXCI6e1wiJGlkXCI6XCIzOTNcIixcIk1hcmdpblwiOntcIiRpZFwiOlwiMzk0XCIsXCJUb3BcIjowLjAsXCJMZWZ0XCI6NC4wLFwiUmlnaHRcIjo0LjAsXCJCb3R0b21cIjowLjB9LFwiUGFkZGluZ1wiOntcIiRpZFwiOlwiMzk1XCIsXCJUb3BcIjowLjAsXCJMZWZ0XCI6MC4wLFwiUmlnaHRcIjowLjAsXCJCb3R0b21cIjowLjB9LFwiQmFja2dyb3VuZFwiOntcIiRpZFwiOlwiMzk2XCIsXCJDb2xvclwiOntcIiRpZFwiOlwiMzk3XCIsXCJBXCI6MjU1LFwiUlwiOjIzMyxcIkdcIjoxMTMsXCJCXCI6NTB9fSxcIklzVmlzaWJsZVwiOnRydWUsXCJXaWR0aFwiOjAuMCxcIkhlaWdodFwiOjEwLjAsXCJCb3JkZXJTdHlsZVwiOntcIiRpZFwiOlwiMzk4XCIsXCJMaW5lU3R5bGVcIjp7XCIkaWRcIjpcIjM5OVwiLFwiTGluZUNvbG9yXCI6e1wiJGlkXCI6XCI0MDBcIixcIkNvbG9yXCI6e1wiJGlkXCI6XCI0MDFcIixcIkFcIjoyNTUsXCJSXCI6MjM0LFwiR1wiOjIyLFwiQlwiOjMwfX0sXCJMaW5lV2VpZ2h0XCI6Mi4wLFwiTGluZVR5cGVcIjowfSxcIklzVmlzaWJsZVwiOmZhbHNlfX0sXCJUaXRsZVN0eWxlXCI6e1wiJGlkXCI6XCI0MDJcIixcIkZvbnRTZXR0aW5nc1wiOntcIiRpZFwiOlwiNDAzXCIsXCJGb250U2l6ZVwiOjExLFwiRm9udE5hbWVcIjpcIkNhbGlicmlcIixcIklzQm9sZFwiOmZhbHNlLFwiSXNJdGFsaWNcIjpmYWxzZSxcIklzVW5kZXJsaW5lZFwiOmZhbHNlfSxcIkZvcmVncm91bmRcIjp7XCIkaWRcIjpcIjQwNFwiLFwiQ29sb3JcIjp7XCIkaWRcIjpcIjQwNVwiLFwiQVwiOjI1NSxcIlJcIjowLFwiR1wiOjAsXCJCXCI6MH19LFwiSG9yaXpvbnRhbEFsaWdubWVudFwiOjAsXCJJc1Zpc2libGVcIjp0cnVlfSxcIkRhdGVTdHlsZVwiOntcIiRpZFwiOlwiNDA2XCIsXCJGb250U2V0dGluZ3NcIjp7XCIkaWRcIjpcIjQwN1wiLFwiRm9udFNpemVcIjoxMCxcIkZvbnROYW1lXCI6XCJDYWxpYnJpXCIsXCJJc0JvbGRcIjpmYWxzZSxcIklzSXRhbGljXCI6ZmFsc2UsXCJJc1VuZGVybGluZWRcIjpmYWxzZX0sXCJGb3JlZ3JvdW5kXCI6e1wiJGlkXCI6XCI0MDhcIixcIkNvbG9yXCI6e1wiJGlkXCI6XCI0MDlcIixcIkFcIjoyNTUsXCJSXCI6MTQsXCJHXCI6NDAsXCJCXCI6NjV9fSxcIkhvcml6b250YWxBbGlnbm1lbnRcIjoyLFwiSXNWaXNpYmxlXCI6dHJ1ZX0sXCJEYXRlRm9ybWF0XCI6e1wiJGlkXCI6XCI0MTBcIixcIkZvcm1hdFN0cmluZ1wiOlwiTU1NIGRcIixcIlNlcGFyYXRvclwiOlwiL1wiLFwiVXNlSW50ZXJuYXRpb25hbERhdGVGb3JtYXRcIjpmYWxzZSxcIkRhdGVJc1Zpc2libGVcIjp0cnVlLFwiVGltZUlzVmlzaWJsZVwiOmZhbHNlLFwiSG91ckRpZ2l0c1wiOjEsXCJBbVBtRGVzaWduYXRvclwiOjIsXCJUcmltMDBNaW51dGVzXCI6ZmFsc2V9LFwiV2Vla051bWJlcmluZ1wiOntcIiRpZFwiOlwiNDExXCIsXCJGb3JtYXRcIjowLFwiSXNWaXNpYmxlXCI6ZmFsc2UsXCJMYXN0S25vd25WaXNpYmlsaXR5U3RhdGVcIjpmYWxzZX0sXCJWYXJpYW5jZVN0eWxlXCI6e1wiJGlkXCI6XCI0MTJcIixcIlZhcmlhbmNlVGV4dFN0eWxlXCI6e1wiJGlkXCI6XCI0MTNcIixcIkZvbnRTZXR0aW5nc1wiOntcIiRpZFwiOlwiNDE0XCIsXCJGb250U2l6ZVwiOjEwLFwiRm9udE5hbWVcIjpcIkNhbGlicmlcIixcIklzQm9sZFwiOmZhbHNlLFwiSXNJdGFsaWNcIjpmYWxzZSxcIklzVW5kZXJsaW5lZFwiOmZhbHNlfSxcIkZvcmVncm91bmRcIjp7XCIkaWRcIjpcIjQxNVwiLFwiQ29sb3JcIjp7XCIkaWRcIjpcIjQxNlwiLFwiQVwiOjI1NSxcIlJcIjowLFwiR1wiOjAsXCJCXCI6MH19LFwiSG9yaXpvbnRhbEFsaWdubWVudFwiOjAsXCJJc1Zpc2libGVcIjpmYWxzZX19fSxcIkRlZmF1bHRTd2ltbGFuZU1vdFN0eWxlXCI6e1wiJGlkXCI6XCI0MTdcIixcIlNoYXBlXCI6MSxcIlNoYXBlU2l6ZVwiOjAsXCJEZXRhaWxzU3BhY2luZ1wiOjAuMCxcIlBhZGRpbmdcIjp7XCIkaWRcIjpcIjQxOFwiLFwiVG9wXCI6NS4wLFwiTGVmdFwiOjMuMCxcIlJpZ2h0XCI6MC4wLFwiQm90dG9tXCI6Mi4wfSxcIlBvc2l0aW9uT25UYXNrXCI6MSxcIlNoYXBlU3R5bGVcIjp7XCIkaWRcIjpcIjQxOVwiLFwiTWFyZ2luXCI6e1wiJGlkXCI6XCI0MjBcIixcIlRvcFwiOjAuMCxcIkxlZnRcIjowLjAsXCJSaWdodFwiOjAuMCxcIkJvdHRvbVwiOjAuMH0sXCJQYWRkaW5nXCI6e1wiJGlkXCI6XCI0MjFcIixcIlRvcFwiOjAuMCxcIkxlZnRcIjowLjAsXCJSaWdodFwiOjAuMCxcIkJvdHRvbVwiOjAuMH0sXCJCYWNrZ3JvdW5kXCI6e1wiJGlkXCI6XCI0MjJcIixcIkNvbG9yXCI6e1wiJGlkXCI6XCI0MjNcIixcIkFcIjoyNTUsXCJSXCI6MTI4LFwiR1wiOjUzLFwiQlwiOjE0fX0sXCJJc1Zpc2libGVcIjp0cnVlLFwiV2lkdGhcIjoxMi4wLFwiSGVpZ2h0XCI6MTQuMCxcIkJvcmRlclN0eWxlXCI6e1wiJGlkXCI6XCI0MjRcIixcIkxpbmVTdHlsZVwiOntcIiRpZFwiOlwiNDI1XCIsXCJMaW5lQ29sb3JcIjp7XCIkaWRcIjpcIjQyNlwiLFwiQ29sb3JcIjp7XCIkaWRcIjpcIjQyN1wiLFwiQVwiOjI1NSxcIlJcIjoyNTUsXCJHXCI6MjU1LFwiQlwiOjI1NX19LFwiTGluZVdlaWdodFwiOjAuMCxcIkxpbmVUeXBlXCI6MH0sXCJJc1Zpc2libGVcIjpmYWxzZX19LFwiVGl0bGVTdHlsZVwiOntcIiRpZFwiOlwiNDI4XCIsXCJGb250U2V0dGluZ3NcIjp7XCIkaWRcIjpcIjQyOVwiLFwiRm9udFNpemVcIjoxMSxcIkZvbnROYW1lXCI6XCJDYWxpYnJpXCIsXCJJc0JvbGRcIjpmYWxzZSxcIklzSXRhbGljXCI6ZmFsc2UsXCJJc1VuZGVybGluZWRcIjpmYWxzZX0sXCJGb3JlZ3JvdW5kXCI6e1wiJGlkXCI6XCI0MzBcIixcIkNvbG9yXCI6e1wiJGlkXCI6XCI0MzFcIixcIkFcIjoyNTUsXCJSXCI6MCxcIkdcIjowLFwiQlwiOjB9fSxcIkhvcml6b250YWxBbGlnbm1lbnRcIjoxLFwiSXNWaXNpYmxlXCI6dHJ1ZX0sXCJEYXRlU3R5bGVcIjp7XCIkaWRcIjpcIjQzMlwiLFwiRm9udFNldHRpbmdzXCI6e1wiJGlkXCI6XCI0MzNcIixcIkZvbnRTaXplXCI6MTAsXCJGb250TmFtZVwiOlwiQ2FsaWJyaVwiLFwiSXNCb2xkXCI6ZmFsc2UsXCJJc0l0YWxpY1wiOmZhbHNlLFwiSXNVbmRlcmxpbmVkXCI6ZmFsc2V9LFwiRm9yZWdyb3VuZFwiOntcIiRpZFwiOlwiNDM0XCIsXCJDb2xvclwiOntcIiRpZFwiOlwiNDM1XCIsXCJBXCI6MjU1LFwiUlwiOjE0LFwiR1wiOjQwLFwiQlwiOjY1fX0sXCJIb3Jpem9udGFsQWxpZ25tZW50XCI6MSxcIklzVmlzaWJsZVwiOnRydWV9LFwiRGF0ZUZvcm1hdFwiOntcIiRpZFwiOlwiNDM2XCIsXCJGb3JtYXRTdHJpbmdcIjpcIk1NTSBkXCIsXCJTZXBhcmF0b3JcIjpcIi9cIixcIlVzZUludGVybmF0aW9uYWxEYXRlRm9ybWF0XCI6ZmFsc2UsXCJEYXRlSXNWaXNpYmxlXCI6dHJ1ZSxcIlRpbWVJc1Zpc2libGVcIjpmYWxzZSxcIkhvdXJEaWdpdHNcIjoxLFwiQW1QbURlc2lnbmF0b3JcIjoyLFwiVHJpbTAwTWludXRlc1wiOmZhbHNlfSxcIldlZWtOdW1iZXJpbmdcIjp7XCIkaWRcIjpcIjQzN1wiLFwiRm9ybWF0XCI6MCxcIklzVmlzaWJsZVwiOmZhbHNlLFwiTGFzdEtub3duVmlzaWJpbGl0eVN0YXRlXCI6ZmFsc2V9LFwiVmFyaWFuY2VTdHlsZVwiOntcIiRpZFwiOlwiNDM4XCIsXCJWYXJpYW5jZVRleHRTdHlsZVwiOntcIiRpZFwiOlwiNDM5XCIsXCJGb250U2V0dGluZ3NcIjp7XCIkaWRcIjpcIjQ0MFwiLFwiRm9udFNpemVcIjoxMCxcIkZvbnROYW1lXCI6XCJDYWxpYnJpXCIsXCJJc0JvbGRcIjpmYWxzZSxcIklzSXRhbGljXCI6ZmFsc2UsXCJJc1VuZGVybGluZWRcIjpmYWxzZX0sXCJGb3JlZ3JvdW5kXCI6e1wiJGlkXCI6XCI0NDFcIixcIkNvbG9yXCI6e1wiJGlkXCI6XCI0NDJcIixcIkFcIjoyNTUsXCJSXCI6MCxcIkdcIjowLFwiQlwiOjB9fSxcIkhvcml6b250YWxBbGlnbm1lbnRcIjowLFwiSXNWaXNpYmxlXCI6ZmFsc2V9fX19LHtcIiRpZFwiOlwiNDQzXCIsXCJTdHlsZUlkXCI6XCJiMjRmODA0NS1mNjliLTRhNDMtODI5Zi1hNTY1MDNmZGNkNjlcIixcIk5hbWVcIjpcIlN3aW1sYW5lIFN0eWxlIDNcIixcIkhlYWRlclN0eWxlXCI6e1wiJGlkXCI6XCI0NDRcIixcIlRleHRTdHlsZVwiOntcIiRpZFwiOlwiNDQ1XCIsXCJGb250U2V0dGluZ3NcIjp7XCIkaWRcIjpcIjQ0NlwiLFwiRm9udFNpemVcIjoxMSxcIkZvbnROYW1lXCI6XCJDYWxpYnJpXCIsXCJJc0JvbGRcIjpmYWxzZSxcIklzSXRhbGljXCI6ZmFsc2UsXCJJc1VuZGVybGluZWRcIjpmYWxzZX0sXCJGb3JlZ3JvdW5kXCI6e1wiJGlkXCI6XCI0NDdcIixcIkNvbG9yXCI6e1wiJGlkXCI6XCI0NDhcIixcIkFcIjoyNTUsXCJSXCI6MjU1LFwiR1wiOjI1NSxcIkJcIjoyNTV9fSxcIkhvcml6b250YWxBbGlnbm1lbnRcIjoxLFwiSXNWaXNpYmxlXCI6dHJ1ZX0sXCJSZWN0YW5nbGVTdHlsZVwiOntcIiRpZFwiOlwiNDQ5XCIsXCJNYXJnaW5cIjp7XCIkaWRcIjpcIjQ1MFwiLFwiVG9wXCI6MC4wLFwiTGVmdFwiOjAuMCxcIlJpZ2h0XCI6MC4wLFwiQm90dG9tXCI6MC4wfSxcIlBhZGRpbmdcIjp7XCIkaWRcIjpcIjQ1MVwiLFwiVG9wXCI6MC4wLFwiTGVmdFwiOjAuMCxcIlJpZ2h0XCI6MC4wLFwiQm90dG9tXCI6MC4wfSxcIkJhY2tncm91bmRcIjp7XCIkaWRcIjpcIjQ1MlwiLFwiQ29sb3JcIjp7XCIkaWRcIjpcIjQ1M1wiLFwiQVwiOjI1NSxcIlJcIjoyNSxcIkdcIjoxMDcsXCJCXCI6MzZ9fSxcIklzVmlzaWJsZVwiOnRydWUsXCJXaWR0aFwiOjAuMCxcIkhlaWdodFwiOjAuMCxcIkJvcmRlclN0eWxlXCI6e1wiJGlkXCI6XCI0NTRcIixcIkxpbmVTdHlsZVwiOntcIiRpZFwiOlwiNDU1XCIsXCJMaW5lQ29sb3JcIjp7XCIkaWRcIjpcIjQ1NlwiLFwiQ29sb3JcIjp7XCIkaWRcIjpcIjQ1N1wiLFwiQVwiOjI1NSxcIlJcIjoyNTUsXCJHXCI6MjU1LFwiQlwiOjI1NX19LFwiTGluZVdlaWdodFwiOjAuMCxcIkxpbmVUeXBlXCI6MH0sXCJJc1Zpc2libGVcIjpmYWxzZX19fSxcIkJhY2tncm91bmRTdHlsZVwiOntcIiRpZFwiOlwiNDU4XCIsXCJNYXJnaW5cIjp7XCIkaWRcIjpcIjQ1OVwiLFwiVG9wXCI6MC4wLFwiTGVmdFwiOjAuMCxcIlJpZ2h0XCI6MC4wLFwiQm90dG9tXCI6MC4wfSxcIlBhZGRpbmdcIjp7XCIkaWRcIjpcIjQ2MFwiLFwiVG9wXCI6MC4wLFwiTGVmdFwiOjAuMCxcIlJpZ2h0XCI6MC4wLFwiQm90dG9tXCI6MC4wfSxcIkJhY2tncm91bmRcIjp7XCIkaWRcIjpcIjQ2MVwiLFwiQ29sb3JcIjp7XCIkaWRcIjpcIjQ2MlwiLFwiQVwiOjUxLFwiUlwiOjIwMCxcIkdcIjoyMDAsXCJCXCI6MjAwfX0sXCJJc1Zpc2libGVcIjp0cnVlLFwiV2lkdGhcIjowLjAsXCJIZWlnaHRcIjowLjAsXCJCb3JkZXJTdHlsZVwiOntcIiRpZFwiOlwiNDYzXCIsXCJMaW5lU3R5bGVcIjp7XCIkaWRcIjpcIjQ2NFwiLFwiTGluZUNvbG9yXCI6e1wiJGlkXCI6XCI0NjVcIixcIkNvbG9yXCI6e1wiJGlkXCI6XCI0NjZcIixcIkFcIjoyNTUsXCJSXCI6MjM0LFwiR1wiOjIyLFwiQlwiOjMwfX0sXCJMaW5lV2VpZ2h0XCI6Mi4wLFwiTGluZVR5cGVcIjowfSxcIklzVmlzaWJsZVwiOmZhbHNlfX0sXCJJc0Fib3ZlVGltZWJhbmRcIjpmYWxzZSxcIlNwYWNpbmdcIjozLFwiRGVmYXVsdFN3aW1sYW5lQWN0aXZpdHlTdHlsZVwiOntcIiRpZFwiOlwiNDY3XCIsXCJIZWFkZXJTdHlsZVwiOntcIiRpZFwiOlwiNDY4XCIsXCJUZXh0U3R5bGVcIjp7XCIkaWRcIjpcIjQ2OVwiLFwiRm9udFNldHRpbmdzXCI6e1wiJGlkXCI6XCI0NzBcIixcIkZvbnRTaXplXCI6MTEsXCJGb250TmFtZVwiOlwiQ2FsaWJyaVwiLFwiSXNCb2xkXCI6ZmFsc2UsXCJJc0l0YWxpY1wiOmZhbHNlLFwiSXNVbmRlcmxpbmVkXCI6ZmFsc2V9LFwiRm9yZWdyb3VuZFwiOntcIiRpZFwiOlwiNDcxXCIsXCJDb2xvclwiOntcIiRpZFwiOlwiNDcyXCIsXCJBXCI6MjU1LFwiUlwiOjAsXCJHXCI6MCxcIkJcIjowfX0sXCJIb3Jpem9udGFsQWxpZ25tZW50XCI6MCxcIklzVmlzaWJsZVwiOnRydWV9LFwiUmVjdGFuZ2xlU3R5bGVcIjp7XCIkaWRcIjpcIjQ3M1wiLFwiTWFyZ2luXCI6e1wiJGlkXCI6XCI0NzRcIixcIlRvcFwiOjAuMCxcIkxlZnRcIjowLjAsXCJSaWdodFwiOjAuMCxcIkJvdHRvbVwiOjAuMH0sXCJQYWRkaW5nXCI6e1wiJGlkXCI6XCI0NzVcIixcIlRvcFwiOjAuMCxcIkxlZnRcIjowLjAsXCJSaWdodFwiOjAuMCxcIkJvdHRvbVwiOjAuMH0sXCJCYWNrZ3JvdW5kXCI6e1wiJGlkXCI6XCI0NzZcIixcIkNvbG9yXCI6e1wiJGlkXCI6XCI0NzdcIixcIkFcIjo2MyxcIlJcIjoyNSxcIkdcIjoxMDcsXCJCXCI6MzZ9fSxcIklzVmlzaWJsZVwiOnRydWUsXCJXaWR0aFwiOjAuMCxcIkhlaWdodFwiOjAuMCxcIkJvcmRlclN0eWxlXCI6e1wiJGlkXCI6XCI0NzhcIixcIkxpbmVTdHlsZVwiOntcIiRpZFwiOlwiNDc5XCIsXCJMaW5lQ29sb3JcIjp7XCIkaWRcIjpcIjQ4MFwiLFwiQ29sb3JcIjp7XCIkaWRcIjpcIjQ4MVwiLFwiQVwiOjI1NSxcIlJcIjoyNTUsXCJHXCI6MjU1LFwiQlwiOjI1NX19LFwiTGluZVdlaWdodFwiOjAuMCxcIkxpbmVUeXBlXCI6MH0sXCJJc1Zpc2libGVcIjpmYWxzZX19fSxcIkJhY2tncm91bmRTdHlsZVwiOntcIiRpZFwiOlwiNDgyXCIsXCJNYXJnaW5cIjp7XCIkaWRcIjpcIjQ4M1wiLFwiVG9wXCI6MC4wLFwiTGVmdFwiOjAuMCxcIlJpZ2h0XCI6MC4wLFwiQm90dG9tXCI6MC4wfSxcIlBhZGRpbmdcIjp7XCIkaWRcIjpcIjQ4NFwiLFwiVG9wXCI6MC4wLFwiTGVmdFwiOjAuMCxcIlJpZ2h0XCI6MC4wLFwiQm90dG9tXCI6MC4wfSxcIkJhY2tncm91bmRcIjp7XCIkaWRcIjpcIjQ4NVwiLFwiQ29sb3JcIjp7XCIkaWRcIjpcIjQ4NlwiLFwiQVwiOjUxLFwiUlwiOjIwMCxcIkdcIjoyMDAsXCJCXCI6MjAwfX0sXCJJc1Zpc2libGVcIjp0cnVlLFwiV2lkdGhcIjowLjAsXCJIZWlnaHRcIjowLjAsXCJCb3JkZXJTdHlsZVwiOntcIiRpZFwiOlwiNDg3XCIsXCJMaW5lU3R5bGVcIjp7XCIkaWRcIjpcIjQ4OFwiLFwiTGluZUNvbG9yXCI6e1wiJGlkXCI6XCI0ODlcIixcIkNvbG9yXCI6e1wiJGlkXCI6XCI0OTBcIixcIkFcIjoyNTUsXCJSXCI6MjM0LFwiR1wiOjIyLFwiQlwiOjMwfX0sXCJMaW5lV2VpZ2h0XCI6Mi4wLFwiTGluZVR5cGVcIjowfSxcIklzVmlzaWJsZVwiOmZhbHNlfX19LFwiRGVmYXVsdFN3aW1sYW5lTWlsZXN0b25lU3R5bGVcIjp7XCIkaWRcIjpcIjQ5MVwiLFwiVGl0bGVQb3NpdGlvblwiOjAsXCJEYXRlUG9zaXRpb25cIjoyLFwiVmFyaWFuY2VQb3NpdGlvblwiOjIsXCJTaGFwZVR5cGVcIjoxLFwiU2hhcGVTaXplXCI6MCxcIlNwYWNpbmdcIjo1LFwiU2hhcGVTdHlsZVwiOntcIiRpZFwiOlwiNDkyXCIsXCJNYXJnaW5cIjp7XCIkaWRcIjpcIjQ5M1wiLFwiVG9wXCI6MC4wLFwiTGVmdFwiOjAuMCxcIlJpZ2h0XCI6MC4wLFwiQm90dG9tXCI6MC4wfSxcIlBhZGRpbmdcIjp7XCIkaWRcIjpcIjQ5NFwiLFwiVG9wXCI6MC4wLFwiTGVmdFwiOjAuMCxcIlJpZ2h0XCI6MC4wLFwiQm90dG9tXCI6MC4wfSxcIkJhY2tncm91bmRcIjp7XCIkaWRcIjpcIjQ5NVwiLFwiQ29sb3JcIjp7XCIkaWRcIjpcIjQ5NlwiLFwiQVwiOjI1NSxcIlJcIjoyNSxcIkdcIjoxMDcsXCJCXCI6MzZ9fSxcIklzVmlzaWJsZVwiOnRydWUsXCJXaWR0aFwiOjEyLjAsXCJIZWlnaHRcIjoxNC4wLFwiQm9yZGVyU3R5bGVcIjp7XCIkaWRcIjpcIjQ5N1wiLFwiTGluZVN0eWxlXCI6e1wiJGlkXCI6XCI0OThcIixcIkxpbmVDb2xvclwiOntcIiRpZFwiOlwiNDk5XCIsXCJDb2xvclwiOntcIiRpZFwiOlwiNTAwXCIsXCJBXCI6MjU1LFwiUlwiOjIzNCxcIkdcIjoyMixcIkJcIjozMH19LFwiTGluZVdlaWdodFwiOjIuMCxcIkxpbmVUeXBlXCI6MH0sXCJJc1Zpc2libGVcIjpmYWxzZX19LFwiVGl0bGVTdHlsZVwiOntcIiRpZFwiOlwiNTAxXCIsXCJGb250U2V0dGluZ3NcIjp7XCIkaWRcIjpcIjUwMlwiLFwiRm9udFNpemVcIjoxMSxcIkZvbnROYW1lXCI6XCJDYWxpYnJpXCIsXCJJc0JvbGRcIjpmYWxzZSxcIklzSXRhbGljXCI6ZmFsc2UsXCJJc1VuZGVybGluZWRcIjpmYWxzZX0sXCJGb3JlZ3JvdW5kXCI6e1wiJGlkXCI6XCI1MDNcIixcIkNvbG9yXCI6e1wiJGlkXCI6XCI1MDRcIixcIkFcIjoyNTUsXCJSXCI6MCxcIkdcIjowLFwiQlwiOjB9fSxcIkhvcml6b250YWxBbGlnbm1lbnRcIjoyLFwiSXNWaXNpYmxlXCI6dHJ1ZX0sXCJEYXRlU3R5bGVcIjp7XCIkaWRcIjpcIjUwNVwiLFwiRm9udFNldHRpbmdzXCI6e1wiJGlkXCI6XCI1MDZcIixcIkZvbnRTaXplXCI6MTAsXCJGb250TmFtZVwiOlwiQ2FsaWJyaVwiLFwiSXNCb2xkXCI6ZmFsc2UsXCJJc0l0YWxpY1wiOmZhbHNlLFwiSXNVbmRlcmxpbmVkXCI6ZmFsc2V9LFwiRm9yZWdyb3VuZFwiOntcIiRpZFwiOlwiNTA3XCIsXCJDb2xvclwiOntcIiRpZFwiOlwiNTA4XCIsXCJBXCI6MjU1LFwiUlwiOjE0LFwiR1wiOjQwLFwiQlwiOjY1fX0sXCJIb3Jpem9udGFsQWxpZ25tZW50XCI6MCxcIklzVmlzaWJsZVwiOnRydWV9LFwiRGF0ZUZvcm1hdFwiOntcIiRpZFwiOlwiNTA5XCIsXCJGb3JtYXRTdHJpbmdcIjpcIk1NTSBkXCIsXCJTZXBhcmF0b3JcIjpcIi9cIixcIlVzZUludGVybmF0aW9uYWxEYXRlRm9ybWF0XCI6ZmFsc2UsXCJEYXRlSXNWaXNpYmxlXCI6dHJ1ZSxcIlRpbWVJc1Zpc2libGVcIjpmYWxzZSxcIkhvdXJEaWdpdHNcIjoxLFwiQW1QbURlc2lnbmF0b3JcIjoyLFwiVHJpbTAwTWludXRlc1wiOmZhbHNlfSxcIldlZWtOdW1iZXJpbmdcIjp7XCIkaWRcIjpcIjUxMFwiLFwiRm9ybWF0XCI6MCxcIklzVmlzaWJsZVwiOmZhbHNlLFwiTGFzdEtub3duVmlzaWJpbGl0eVN0YXRlXCI6ZmFsc2V9LFwiVmFyaWFuY2VTdHlsZVwiOntcIiRpZFwiOlwiNTExXCIsXCJWYXJpYW5jZVRleHRTdHlsZVwiOntcIiRpZFwiOlwiNTEyXCIsXCJGb250U2V0dGluZ3NcIjp7XCIkaWRcIjpcIjUxM1wiLFwiRm9udFNpemVcIjoxMCxcIkZvbnROYW1lXCI6XCJDYWxpYnJpXCIsXCJJc0JvbGRcIjpmYWxzZSxcIklzSXRhbGljXCI6ZmFsc2UsXCJJc1VuZGVybGluZWRcIjpmYWxzZX0sXCJGb3JlZ3JvdW5kXCI6e1wiJGlkXCI6XCI1MTRcIixcIkNvbG9yXCI6e1wiJGlkXCI6XCI1MTVcIixcIkFcIjoyNTUsXCJSXCI6MCxcIkdcIjowLFwiQlwiOjB9fSxcIkhvcml6b250YWxBbGlnbm1lbnRcIjowLFwiSXNWaXNpYmxlXCI6ZmFsc2V9fX0sXCJEZWZhdWx0U3dpbWxhbmVUYXNrU3R5bGVcIjp7XCIkaWRcIjpcIjUxNlwiLFwiU2hhcGVcIjoxLFwiU2hhcGVUaGlja25lc3NcIjowLFwiRHVyYXRpb25Gb3JtYXRcIjowLFwiUGVyY2VudGFnZUNvbXBsZXRlVGV4dFN0eWxlXCI6e1wiJGlkXCI6XCI1MTdcIixcIkZvbnRTZXR0aW5nc1wiOntcIiRpZFwiOlwiNTE4XCIsXCJGb250U2l6ZVwiOjEwLFwiRm9udE5hbWVcIjpcIkNhbGlicmlcIixcIklzQm9sZFwiOmZhbHNlLFwiSXNJdGFsaWNcIjpmYWxzZSxcIklzVW5kZXJsaW5lZFwiOmZhbHNlfSxcIkZvcmVncm91bmRcIjp7XCIkaWRcIjpcIjUxOVwiLFwiQ29sb3JcIjp7XCIk"/>
  <p:tag name="__PART_1" val="aWRcIjpcIjUyMFwiLFwiQVwiOjI1NSxcIlJcIjoyMzIsXCJHXCI6MjMyLFwiQlwiOjIzMn19LFwiSG9yaXpvbnRhbEFsaWdubWVudFwiOjEsXCJJc1Zpc2libGVcIjp0cnVlfSxcIlBlcmNlbnRhZ2VDb21wbGV0ZUhpZ2hsaWdodFN0eWxlXCI6e1wiJGlkXCI6XCI1MjFcIixcIkJhY2tncm91bmRcIjp7XCIkaWRcIjpcIjUyMlwiLFwiQ29sb3JcIjp7XCIkaWRcIjpcIjUyM1wiLFwiQVwiOjg5LFwiUlwiOjAsXCJHXCI6MCxcIkJcIjowfX19LFwiRHVyYXRpb25TdHlsZVwiOntcIiRpZFwiOlwiNTI0XCIsXCJGb250U2V0dGluZ3NcIjp7XCIkaWRcIjpcIjUyNVwiLFwiRm9udFNpemVcIjoxMCxcIkZvbnROYW1lXCI6XCJDYWxpYnJpXCIsXCJJc0JvbGRcIjpmYWxzZSxcIklzSXRhbGljXCI6ZmFsc2UsXCJJc1VuZGVybGluZWRcIjpmYWxzZX0sXCJGb3JlZ3JvdW5kXCI6e1wiJGlkXCI6XCI1MjZcIixcIkNvbG9yXCI6e1wiJGlkXCI6XCI1MjdcIixcIkFcIjoyNTUsXCJSXCI6MjM3LFwiR1wiOjEyNSxcIkJcIjo0OX19LFwiSG9yaXpvbnRhbEFsaWdubWVudFwiOjAsXCJJc1Zpc2libGVcIjpmYWxzZX0sXCJNYXJnaW5cIjp7XCIkaWRcIjpcIjUyOFwiLFwiVG9wXCI6MC4wLFwiTGVmdFwiOjAuMCxcIlJpZ2h0XCI6MC4wLFwiQm90dG9tXCI6MC4wfSxcIlN0YXJ0RGF0ZVBvc2l0aW9uXCI6MyxcIkVuZERhdGVQb3NpdGlvblwiOjMsXCJUaXRsZVBvc2l0aW9uXCI6NCxcIkR1cmF0aW9uUG9zaXRpb25cIjowLFwiUGVyY2VudGFnZUNvbXBsZXRlZFBvc2l0aW9uXCI6MixcIlZhcmlhbmNlUG9zaXRpb25cIjoyLFwiU3BhY2luZ1wiOjMsXCJCYXNlbGluZVN0eWxlXCI6e1wiJGlkXCI6XCI1MjlcIixcIkJhc2VsaW5lU2hhcGVTdHlsZVwiOntcIiRpZFwiOlwiNTMwXCIsXCJNYXJnaW5cIjp7XCIkaWRcIjpcIjUzMVwiLFwiVG9wXCI6MC4wLFwiTGVmdFwiOjAuMCxcIlJpZ2h0XCI6MC4wLFwiQm90dG9tXCI6MC4wfSxcIlBhZGRpbmdcIjp7XCIkaWRcIjpcIjUzMlwiLFwiVG9wXCI6MC4wLFwiTGVmdFwiOjAuMCxcIlJpZ2h0XCI6MC4wLFwiQm90dG9tXCI6MC4wfSxcIkJhY2tncm91bmRcIjp7XCIkaWRcIjpcIjUzM1wiLFwiQ29sb3JcIjp7XCIkaWRcIjpcIjUzNFwiLFwiQVwiOjE1MyxcIlJcIjowLFwiR1wiOjAsXCJCXCI6MH19LFwiSXNWaXNpYmxlXCI6ZmFsc2UsXCJXaWR0aFwiOjAuMCxcIkhlaWdodFwiOjAuMCxcIkJvcmRlclN0eWxlXCI6e1wiJGlkXCI6XCI1MzVcIixcIkxpbmVTdHlsZVwiOntcIiRpZFwiOlwiNTM2XCIsXCJMaW5lQ29sb3JcIjp7XCIkaWRcIjpcIjUzN1wiLFwiQ29sb3JcIjp7XCIkaWRcIjpcIjUzOFwiLFwiQVwiOjI1NSxcIlJcIjoyNTUsXCJHXCI6MCxcIkJcIjowfX0sXCJMaW5lV2VpZ2h0XCI6Mi4wLFwiTGluZVR5cGVcIjowfSxcIklzVmlzaWJsZVwiOmZhbHNlfX19LFwiU2hhcGVTdHlsZVwiOntcIiRpZFwiOlwiNTM5XCIsXCJNYXJnaW5cIjp7XCIkaWRcIjpcIjU0MFwiLFwiVG9wXCI6MC4wLFwiTGVmdFwiOjQuMCxcIlJpZ2h0XCI6NC4wLFwiQm90dG9tXCI6MC4wfSxcIlBhZGRpbmdcIjp7XCIkaWRcIjpcIjU0MVwiLFwiVG9wXCI6MC4wLFwiTGVmdFwiOjAuMCxcIlJpZ2h0XCI6MC4wLFwiQm90dG9tXCI6MC4wfSxcIkJhY2tncm91bmRcIjp7XCIkaWRcIjpcIjU0MlwiLFwiQ29sb3JcIjp7XCIkaWRcIjpcIjU0M1wiLFwiQVwiOjI1NSxcIlJcIjoyNSxcIkdcIjoxMDcsXCJCXCI6MzZ9fSxcIklzVmlzaWJsZVwiOnRydWUsXCJXaWR0aFwiOjAuMCxcIkhlaWdodFwiOjEwLjAsXCJCb3JkZXJTdHlsZVwiOntcIiRpZFwiOlwiNTQ0XCIsXCJMaW5lU3R5bGVcIjp7XCIkaWRcIjpcIjU0NVwiLFwiTGluZUNvbG9yXCI6e1wiJGlkXCI6XCI1NDZcIixcIkNvbG9yXCI6e1wiJGlkXCI6XCI1NDdcIixcIkFcIjoyNTUsXCJSXCI6MjM0LFwiR1wiOjIyLFwiQlwiOjMwfX0sXCJMaW5lV2VpZ2h0XCI6Mi4wLFwiTGluZVR5cGVcIjowfSxcIklzVmlzaWJsZVwiOmZhbHNlfX0sXCJUaXRsZVN0eWxlXCI6e1wiJGlkXCI6XCI1NDhcIixcIkZvbnRTZXR0aW5nc1wiOntcIiRpZFwiOlwiNTQ5XCIsXCJGb250U2l6ZVwiOjExLFwiRm9udE5hbWVcIjpcIkNhbGlicmlcIixcIklzQm9sZFwiOmZhbHNlLFwiSXNJdGFsaWNcIjpmYWxzZSxcIklzVW5kZXJsaW5lZFwiOmZhbHNlfSxcIkZvcmVncm91bmRcIjp7XCIkaWRcIjpcIjU1MFwiLFwiQ29sb3JcIjp7XCIkaWRcIjpcIjU1MVwiLFwiQVwiOjI1NSxcIlJcIjowLFwiR1wiOjAsXCJCXCI6MH19LFwiSG9yaXpvbnRhbEFsaWdubWVudFwiOjAsXCJJc1Zpc2libGVcIjp0cnVlfSxcIkRhdGVTdHlsZVwiOntcIiRpZFwiOlwiNTUyXCIsXCJGb250U2V0dGluZ3NcIjp7XCIkaWRcIjpcIjU1M1wiLFwiRm9udFNpemVcIjoxMCxcIkZvbnROYW1lXCI6XCJDYWxpYnJpXCIsXCJJc0JvbGRcIjpmYWxzZSxcIklzSXRhbGljXCI6ZmFsc2UsXCJJc1VuZGVybGluZWRcIjpmYWxzZX0sXCJGb3JlZ3JvdW5kXCI6e1wiJGlkXCI6XCI1NTRcIixcIkNvbG9yXCI6e1wiJGlkXCI6XCI1NTVcIixcIkFcIjoyNTUsXCJSXCI6MTQsXCJHXCI6NDAsXCJCXCI6NjV9fSxcIkhvcml6b250YWxBbGlnbm1lbnRcIjoyLFwiSXNWaXNpYmxlXCI6dHJ1ZX0sXCJEYXRlRm9ybWF0XCI6e1wiJGlkXCI6XCI1NTZcIixcIkZvcm1hdFN0cmluZ1wiOlwiTU1NIGRcIixcIlNlcGFyYXRvclwiOlwiL1wiLFwiVXNlSW50ZXJuYXRpb25hbERhdGVGb3JtYXRcIjpmYWxzZSxcIkRhdGVJc1Zpc2libGVcIjp0cnVlLFwiVGltZUlzVmlzaWJsZVwiOmZhbHNlLFwiSG91ckRpZ2l0c1wiOjEsXCJBbVBtRGVzaWduYXRvclwiOjIsXCJUcmltMDBNaW51dGVzXCI6ZmFsc2V9LFwiV2Vla051bWJlcmluZ1wiOntcIiRpZFwiOlwiNTU3XCIsXCJGb3JtYXRcIjowLFwiSXNWaXNpYmxlXCI6ZmFsc2UsXCJMYXN0S25vd25WaXNpYmlsaXR5U3RhdGVcIjpmYWxzZX0sXCJWYXJpYW5jZVN0eWxlXCI6e1wiJGlkXCI6XCI1NThcIixcIlZhcmlhbmNlVGV4dFN0eWxlXCI6e1wiJGlkXCI6XCI1NTlcIixcIkZvbnRTZXR0aW5nc1wiOntcIiRpZFwiOlwiNTYwXCIsXCJGb250U2l6ZVwiOjEwLFwiRm9udE5hbWVcIjpcIkNhbGlicmlcIixcIklzQm9sZFwiOmZhbHNlLFwiSXNJdGFsaWNcIjpmYWxzZSxcIklzVW5kZXJsaW5lZFwiOmZhbHNlfSxcIkZvcmVncm91bmRcIjp7XCIkaWRcIjpcIjU2MVwiLFwiQ29sb3JcIjp7XCIkaWRcIjpcIjU2MlwiLFwiQVwiOjI1NSxcIlJcIjowLFwiR1wiOjAsXCJCXCI6MH19LFwiSG9yaXpvbnRhbEFsaWdubWVudFwiOjAsXCJJc1Zpc2libGVcIjpmYWxzZX19fSxcIkRlZmF1bHRTd2ltbGFuZU1vdFN0eWxlXCI6e1wiJGlkXCI6XCI1NjNcIixcIlNoYXBlXCI6MSxcIlNoYXBlU2l6ZVwiOjAsXCJEZXRhaWxzU3BhY2luZ1wiOjAuMCxcIlBhZGRpbmdcIjp7XCIkaWRcIjpcIjU2NFwiLFwiVG9wXCI6NS4wLFwiTGVmdFwiOjMuMCxcIlJpZ2h0XCI6MC4wLFwiQm90dG9tXCI6Mi4wfSxcIlBvc2l0aW9uT25UYXNrXCI6MSxcIlNoYXBlU3R5bGVcIjp7XCIkaWRcIjpcIjU2NVwiLFwiTWFyZ2luXCI6e1wiJGlkXCI6XCI1NjZcIixcIlRvcFwiOjAuMCxcIkxlZnRcIjowLjAsXCJSaWdodFwiOjAuMCxcIkJvdHRvbVwiOjAuMH0sXCJQYWRkaW5nXCI6e1wiJGlkXCI6XCI1NjdcIixcIlRvcFwiOjAuMCxcIkxlZnRcIjowLjAsXCJSaWdodFwiOjAuMCxcIkJvdHRvbVwiOjAuMH0sXCJCYWNrZ3JvdW5kXCI6e1wiJGlkXCI6XCI1NjhcIixcIkNvbG9yXCI6e1wiJGlkXCI6XCI1NjlcIixcIkFcIjoyNTUsXCJSXCI6MTMsXCJHXCI6NTMsXCJCXCI6MTh9fSxcIklzVmlzaWJsZVwiOnRydWUsXCJXaWR0aFwiOjEyLjAsXCJIZWlnaHRcIjoxNC4wLFwiQm9yZGVyU3R5bGVcIjp7XCIkaWRcIjpcIjU3MFwiLFwiTGluZVN0eWxlXCI6e1wiJGlkXCI6XCI1NzFcIixcIkxpbmVDb2xvclwiOntcIiRpZFwiOlwiNTcyXCIsXCJDb2xvclwiOntcIiRpZFwiOlwiNTczXCIsXCJBXCI6MjU1LFwiUlwiOjI1NSxcIkdcIjoyNTUsXCJCXCI6MjU1fX0sXCJMaW5lV2VpZ2h0XCI6MC4wLFwiTGluZVR5cGVcIjowfSxcIklzVmlzaWJsZVwiOmZhbHNlfX0sXCJUaXRsZVN0eWxlXCI6e1wiJGlkXCI6XCI1NzRcIixcIkZvbnRTZXR0aW5nc1wiOntcIiRpZFwiOlwiNTc1XCIsXCJGb250U2l6ZVwiOjExLFwiRm9udE5hbWVcIjpcIkNhbGlicmlcIixcIklzQm9sZFwiOmZhbHNlLFwiSXNJdGFsaWNcIjpmYWxzZSxcIklzVW5kZXJsaW5lZFwiOmZhbHNlfSxcIkZvcmVncm91bmRcIjp7XCIkaWRcIjpcIjU3NlwiLFwiQ29sb3JcIjp7XCIkaWRcIjpcIjU3N1wiLFwiQVwiOjI1NSxcIlJcIjowLFwiR1wiOjAsXCJCXCI6MH19LFwiSG9yaXpvbnRhbEFsaWdubWVudFwiOjEsXCJJc1Zpc2libGVcIjp0cnVlfSxcIkRhdGVTdHlsZVwiOntcIiRpZFwiOlwiNTc4XCIsXCJGb250U2V0dGluZ3NcIjp7XCIkaWRcIjpcIjU3OVwiLFwiRm9udFNpemVcIjoxMCxcIkZvbnROYW1lXCI6XCJDYWxpYnJpXCIsXCJJc0JvbGRcIjpmYWxzZSxcIklzSXRhbGljXCI6ZmFsc2UsXCJJc1VuZGVybGluZWRcIjpmYWxzZX0sXCJGb3JlZ3JvdW5kXCI6e1wiJGlkXCI6XCI1ODBcIixcIkNvbG9yXCI6e1wiJGlkXCI6XCI1ODFcIixcIkFcIjoyNTUsXCJSXCI6MTQsXCJHXCI6NDAsXCJCXCI6NjV9fSxcIkhvcml6b250YWxBbGlnbm1lbnRcIjoxLFwiSXNWaXNpYmxlXCI6dHJ1ZX0sXCJEYXRlRm9ybWF0XCI6e1wiJGlkXCI6XCI1ODJcIixcIkZvcm1hdFN0cmluZ1wiOlwiTU1NIGRcIixcIlNlcGFyYXRvclwiOlwiL1wiLFwiVXNlSW50ZXJuYXRpb25hbERhdGVGb3JtYXRcIjpmYWxzZSxcIkRhdGVJc1Zpc2libGVcIjp0cnVlLFwiVGltZUlzVmlzaWJsZVwiOmZhbHNlLFwiSG91ckRpZ2l0c1wiOjEsXCJBbVBtRGVzaWduYXRvclwiOjIsXCJUcmltMDBNaW51dGVzXCI6ZmFsc2V9LFwiV2Vla051bWJlcmluZ1wiOntcIiRpZFwiOlwiNTgzXCIsXCJGb3JtYXRcIjowLFwiSXNWaXNpYmxlXCI6ZmFsc2UsXCJMYXN0S25vd25WaXNpYmlsaXR5U3RhdGVcIjpmYWxzZX0sXCJWYXJpYW5jZVN0eWxlXCI6e1wiJGlkXCI6XCI1ODRcIixcIlZhcmlhbmNlVGV4dFN0eWxlXCI6e1wiJGlkXCI6XCI1ODVcIixcIkZvbnRTZXR0aW5nc1wiOntcIiRpZFwiOlwiNTg2XCIsXCJGb250U2l6ZVwiOjEwLFwiRm9udE5hbWVcIjpcIkNhbGlicmlcIixcIklzQm9sZFwiOmZhbHNlLFwiSXNJdGFsaWNcIjpmYWxzZSxcIklzVW5kZXJsaW5lZFwiOmZhbHNlfSxcIkZvcmVncm91bmRcIjp7XCIkaWRcIjpcIjU4N1wiLFwiQ29sb3JcIjp7XCIkaWRcIjpcIjU4OFwiLFwiQVwiOjI1NSxcIlJcIjowLFwiR1wiOjAsXCJCXCI6MH19LFwiSG9yaXpvbnRhbEFsaWdubWVudFwiOjAsXCJJc1Zpc2libGVcIjpmYWxzZX19fX0se1wiJGlkXCI6XCI1ODlcIixcIlN0eWxlSWRcIjpcIjA3MDJkZWE4LWMxMTQtNGQ3MS1iZTQwLWNkMzA2MmM0Njk3MFwiLFwiTmFtZVwiOlwiU3dpbWxhbmUgU3R5bGUgNFwiLFwiSGVhZGVyU3R5bGVcIjp7XCIkaWRcIjpcIjU5MFwiLFwiVGV4dFN0eWxlXCI6e1wiJGlkXCI6XCI1OTFcIixcIkZvbnRTZXR0aW5nc1wiOntcIiRpZFwiOlwiNTkyXCIsXCJGb250U2l6ZVwiOjExLFwiRm9udE5hbWVcIjpcIkNhbGlicmlcIixcIklzQm9sZFwiOmZhbHNlLFwiSXNJdGFsaWNcIjpmYWxzZSxcIklzVW5kZXJsaW5lZFwiOmZhbHNlfSxcIkZvcmVncm91bmRcIjp7XCIkaWRcIjpcIjU5M1wiLFwiQ29sb3JcIjp7XCIkaWRcIjpcIjU5NFwiLFwiQVwiOjI1NSxcIlJcIjoyNTUsXCJHXCI6MjU1LFwiQlwiOjI1NX19LFwiSG9yaXpvbnRhbEFsaWdubWVudFwiOjAsXCJJc1Zpc2libGVcIjp0cnVlfSxcIlJlY3RhbmdsZVN0eWxlXCI6e1wiJGlkXCI6XCI1OTVcIixcIk1hcmdpblwiOntcIiRpZFwiOlwiNTk2XCIsXCJUb3BcIjowLjAsXCJMZWZ0XCI6MC4wLFwiUmlnaHRcIjowLjAsXCJCb3R0b21cIjowLjB9LFwiUGFkZGluZ1wiOntcIiRpZFwiOlwiNTk3XCIsXCJUb3BcIjowLjAsXCJMZWZ0XCI6MC4wLFwiUmlnaHRcIjowLjAsXCJCb3R0b21cIjowLjB9LFwiQmFja2dyb3VuZFwiOntcIiRpZFwiOlwiNTk4XCIsXCJDb2xvclwiOntcIiRpZFwiOlwiNTk5XCIsXCJBXCI6MjU1LFwiUlwiOjE1LFwiR1wiOjE1OCxcIkJcIjoyMTN9fSxcIklzVmlzaWJsZVwiOnRydWUsXCJXaWR0aFwiOjAuMCxcIkhlaWdodFwiOjAuMCxcIkJvcmRlclN0eWxlXCI6e1wiJGlkXCI6XCI2MDBcIixcIkxpbmVTdHlsZVwiOntcIiRpZFwiOlwiNjAxXCIsXCJMaW5lQ29sb3JcIjp7XCIkaWRcIjpcIjYwMlwiLFwiQ29sb3JcIjp7XCIkaWRcIjpcIjYwM1wiLFwiQVwiOjI1NSxcIlJcIjoyNTUsXCJHXCI6MjU1LFwiQlwiOjI1NX19LFwiTGluZVdlaWdodFwiOjAuMCxcIkxpbmVUeXBlXCI6MH0sXCJJc1Zpc2libGVcIjpmYWxzZX19fSxcIkJhY2tncm91bmRTdHlsZVwiOntcIiRpZFwiOlwiNjA0XCIsXCJNYXJnaW5cIjp7XCIkaWRcIjpcIjYwNVwiLFwiVG9wXCI6MC4wLFwiTGVmdFwiOjAuMCxcIlJpZ2h0XCI6MC4wLFwiQm90dG9tXCI6MC4wfSxcIlBhZGRpbmdcIjp7XCIkaWRcIjpcIjYwNlwiLFwiVG9wXCI6MC4wLFwiTGVmdFwiOjAuMCxcIlJpZ2h0XCI6MC4wLFwiQm90dG9tXCI6MC4wfSxcIkJhY2tncm91bmRcIjp7XCIkaWRcIjpcIjYwN1wiLFwiQ29sb3JcIjp7XCIkaWRcIjpcIjYwOFwiLFwiQVwiOjUxLFwiUlwiOjIwMCxcIkdcIjoyMDAsXCJCXCI6MjAwfX0sXCJJc1Zpc2libGVcIjp0cnVlLFwiV2lkdGhcIjowLjAsXCJIZWlnaHRcIjowLjAsXCJCb3JkZXJTdHlsZVwiOntcIiRpZFwiOlwiNjA5XCIsXCJMaW5lU3R5bGVcIjp7XCIkaWRcIjpcIjYxMFwiLFwiTGluZUNvbG9yXCI6e1wiJGlkXCI6XCI2MTFcIixcIkNvbG9yXCI6e1wiJGlkXCI6XCI2MTJcIixcIkFcIjoyNTUsXCJSXCI6MjM0LFwiR1wiOjIyLFwiQlwiOjMwfX0sXCJMaW5lV2VpZ2h0XCI6Mi4wLFwiTGluZVR5cGVcIjowfSxcIklzVmlzaWJsZVwiOmZhbHNlfX0sXCJJc0Fib3ZlVGltZWJhbmRcIjpmYWxzZSxcIlNwYWNpbmdcIjozLFwiRGVmYXVsdFN3aW1sYW5lQWN0aXZpdHlTdHlsZVwiOntcIiRpZFwiOlwiNjEzXCIsXCJIZWFkZXJTdHlsZVwiOntcIiRpZFwiOlwiNjE0XCIsXCJUZXh0U3R5bGVcIjp7XCIkaWRcIjpcIjYxNVwiLFwiRm9udFNldHRpbmdzXCI6e1wiJGlkXCI6XCI2MTZcIixcIkZvbnRTaXplXCI6MTEsXCJGb250TmFtZVwiOlwiQ2FsaWJyaVwiLFwiSXNCb2xkXCI6ZmFsc2UsXCJJc0l0YWxpY1wiOmZhbHNlLFwiSXNVbmRlcmxpbmVkXCI6ZmFsc2V9LFwiRm9yZWdyb3VuZFwiOntcIiRpZFwiOlwiNjE3XCIsXCJDb2xvclwiOntcIiRpZFwiOlwiNjE4XCIsXCJBXCI6MjU1LFwiUlwiOjAsXCJHXCI6MCxcIkJcIjowfX0sXCJIb3Jpem9udGFsQWxpZ25tZW50XCI6MCxcIklzVmlzaWJsZVwiOnRydWV9LFwiUmVjdGFuZ2xlU3R5bGVcIjp7XCIkaWRcIjpcIjYxOVwiLFwiTWFyZ2luXCI6e1wiJGlkXCI6XCI2MjBcIixcIlRvcFwiOjAuMCxcIkxlZnRcIjowLjAsXCJSaWdodFwiOjAuMCxcIkJvdHRvbVwiOjAuMH0sXCJQYWRkaW5nXCI6e1wiJGlkXCI6XCI2MjFcIixcIlRvcFwiOjAuMCxcIkxlZnRcIjowLjAsXCJSaWdodFwiOjAuMCxcIkJvdHRvbVwiOjAuMH0sXCJCYWNrZ3JvdW5kXCI6e1wiJGlkXCI6XCI2MjJcIixcIkNvbG9yXCI6e1wiJGlkXCI6XCI2MjNcIixcIkFcIjoxMjcsXCJSXCI6MTUsXCJHXCI6MTU4LFwiQlwiOjIxM319LFwiSXNWaXNpYmxlXCI6dHJ1ZSxcIldpZHRoXCI6MC4wLFwiSGVpZ2h0XCI6MC4wLFwiQm9yZGVyU3R5bGVcIjp7XCIkaWRcIjpcIjYyNFwiLFwiTGluZVN0eWxlXCI6e1wiJGlkXCI6XCI2MjVcIixcIkxpbmVDb2xvclwiOntcIiRpZFwiOlwiNjI2XCIsXCJDb2xvclwiOntcIiRpZFwiOlwiNjI3XCIsXCJBXCI6MjU1LFwiUlwiOjI1NSxcIkdcIjowLFwiQlwiOjB9fSxcIkxpbmVXZWlnaHRcIjowLjAsXCJMaW5lVHlwZVwiOjB9LFwiSXNWaXNpYmxlXCI6ZmFsc2V9fX0sXCJCYWNrZ3JvdW5kU3R5bGVcIjp7XCIkaWRcIjpcIjYyOFwiLFwiTWFyZ2luXCI6e1wiJGlkXCI6XCI2MjlcIixcIlRvcFwiOjAuMCxcIkxlZnRcIjowLjAsXCJSaWdodFwiOjAuMCxcIkJvdHRvbVwiOjAuMH0sXCJQYWRkaW5nXCI6e1wiJGlkXCI6XCI2MzBcIixcIlRvcFwiOjAuMCxcIkxlZnRcIjowLjAsXCJSaWdodFwiOjAuMCxcIkJvdHRvbVwiOjAuMH0sXCJCYWNrZ3JvdW5kXCI6e1wiJGlkXCI6XCI2MzFcIixcIkNvbG9yXCI6e1wiJGlkXCI6XCI2MzJcIixcIkFcIjo1MSxcIlJcIjoyMDAsXCJHXCI6MjAwLFwiQlwiOjIwMH19LFwiSXNWaXNpYmxlXCI6dHJ1ZSxcIldpZHRoXCI6MC4wLFwiSGVpZ2h0XCI6MC4wLFwiQm9yZGVyU3R5bGVcIjp7XCIkaWRcIjpcIjYzM1wiLFwiTGluZVN0eWxlXCI6e1wiJGlkXCI6XCI2MzRcIixcIkxpbmVDb2xvclwiOntcIiRpZFwiOlwiNjM1XCIsXCJDb2xvclwiOntcIiRpZFwiOlwiNjM2XCIsXCJBXCI6MjU1LFwiUlwiOjIzNCxcIkdcIjoyMixcIkJcIjozMH19LFwiTGluZVdlaWdodFwiOjIuMCxcIkxpbmVUeXBlXCI6MH0sXCJJc1Zpc2libGVcIjpmYWxzZX19fSxcIkRlZmF1bHRTd2ltbGFuZU1pbGVzdG9uZVN0eWxlXCI6e1wiJGlkXCI6XCI2MzdcIixcIlRpdGxlUG9zaXRpb25cIjowLFwiRGF0ZVBvc2l0aW9uXCI6MixcIlZhcmlhbmNlUG9zaXRpb25cIjoyLFwiU2hhcGVUeXBlXCI6MSxcIlNoYXBlU2l6ZVwiOjAsXCJTcGFjaW5nXCI6NSxcIlNoYXBlU3R5bGVcIjp7XCIkaWRcIjpcIjYzOFwiLFwiTWFyZ2luXCI6e1wiJGlkXCI6XCI2MzlcIixcIlRvcFwiOjAuMCxcIkxlZnRcIjowLjAsXCJSaWdodFwiOjAuMCxcIkJvdHRvbVwiOjAuMH0sXCJQYWRkaW5nXCI6e1wiJGlkXCI6XCI2NDBcIixcIlRvcFwiOjAuMCxcIkxlZnRcIjowLjAsXCJSaWdodFwiOjAuMCxcIkJvdHRvbVwiOjAuMH0sXCJCYWNrZ3JvdW5kXCI6e1wiJGlkXCI6XCI2NDFcIixcIkNvbG9yXCI6e1wiJGlkXCI6XCI2NDJcIixcIkFcIjoyNTUsXCJSXCI6MTUsXCJHXCI6MTU4LFwiQlwiOjIxM319LFwiSXNWaXNpYmxlXCI6dHJ1ZSxcIldpZHRoXCI6MTIuMCxcIkhlaWdodFwiOjE0LjAsXCJCb3JkZXJTdHlsZVwiOntcIiRpZFwiOlwiNjQzXCIsXCJMaW5lU3R5bGVcIjp7XCIkaWRcIjpcIjY0NFwiLFwiTGluZUNvbG9yXCI6e1wiJGlkXCI6XCI2NDVcIixcIkNvbG9yXCI6e1wiJGlkXCI6XCI2NDZcIixcIkFcIjoyNTUsXCJSXCI6MjM0LFwiR1wiOjIyLFwiQlwiOjMwfX0sXCJMaW5lV2VpZ2h0XCI6Mi4wLFwiTGluZVR5cGVcIjowfSxcIklzVmlzaWJsZVwiOmZhbHNlfX0sXCJUaXRsZVN0eWxlXCI6e1wiJGlkXCI6XCI2NDdcIixcIkZvbnRTZXR0aW5nc1wiOntcIiRpZFwiOlwiNjQ4XCIsXCJGb250U2l6ZVwiOjExLFwiRm9udE5hbWVcIjpcIkNhbGlicmlcIixcIklzQm9sZFwiOmZhbHNlLFwiSXNJdGFsaWNcIjpmYWxzZSxcIklzVW5kZXJsaW5lZFwiOmZhbHNlfSxcIkZvcmVncm91bmRcIjp7XCIkaWRcIjpcIjY0OVwiLFwiQ29sb3JcIjp7XCIkaWRcIjpcIjY1MFwiLFwiQVwiOjI1NSxcIlJcIjowLFwiR1wiOjAsXCJCXCI6MH19LFwiSG9yaXpvbnRhbEFsaWdubWVudFwiOjIsXCJJc1Zpc2libGVcIjp0cnVlfSxcIkRhdGVTdHlsZVwiOntcIiRpZFwiOlwiNjUxXCIsXCJGb250U2V0dGluZ3NcIjp7XCIkaWRcIjpcIjY1MlwiLFwiRm9udFNpemVcIjoxMCxcIkZvbnROYW1lXCI6XCJDYWxpYnJpXCIsXCJJc0JvbGRcIjpmYWxzZSxcIklzSXRhbGljXCI6ZmFsc2UsXCJJc1VuZGVybGluZWRcIjpmYWxzZX0sXCJGb3JlZ3JvdW5kXCI6e1wiJGlkXCI6XCI2NTNcIixcIkNvbG9yXCI6e1wiJGlkXCI6XCI2NTRcIixcIkFcIjoyNTUsXCJSXCI6MTQsXCJHXCI6NDAsXCJCXCI6NjV9fSxcIkhvcml6b250YWxBbGlnbm1lbnRcIjowLFwiSXNWaXNpYmxlXCI6dHJ1ZX0sXCJEYXRlRm9ybWF0XCI6e1wiJGlkXCI6XCI2NTVcIixcIkZvcm1hdFN0cmluZ1wiOlwiTU1NIGRcIixcIlNlcGFyYXRvclwiOlwiL1wiLFwiVXNlSW50ZXJuYXRpb25hbERhdGVGb3JtYXRcIjpmYWxzZSxcIkRhdGVJc1Zpc2libGVcIjp0cnVlLFwiVGltZUlzVmlzaWJsZVwiOmZhbHNlLFwiSG91ckRpZ2l0c1wiOjEsXCJBbVBtRGVzaWduYXRvclwiOjIsXCJUcmltMDBNaW51dGVzXCI6ZmFsc2V9LFwiV2Vla051bWJlcmluZ1wiOntcIiRpZFwiOlwiNjU2XCIsXCJGb3JtYXRcIjowLFwiSXNWaXNpYmxlXCI6ZmFsc2UsXCJMYXN0S25vd25WaXNpYmlsaXR5U3RhdGVcIjpmYWxzZX0sXCJWYXJpYW5jZVN0eWxlXCI6e1wiJGlkXCI6XCI2NTdcIixcIlZhcmlhbmNlVGV4dFN0eWxlXCI6e1wiJGlkXCI6XCI2NThcIixcIkZvbnRTZXR0aW5nc1wiOntcIiRpZFwiOlwiNjU5XCIsXCJGb250U2l6ZVwiOjEwLFwiRm9udE5hbWVcIjpcIkNhbGlicmlcIixcIklzQm9sZFwiOmZhbHNlLFwiSXNJdGFsaWNcIjpmYWxzZSxcIklzVW5kZXJsaW5lZFwiOmZhbHNlfSxcIkZvcmVncm91bmRcIjp7XCIkaWRcIjpcIjY2MFwiLFwiQ29sb3JcIjp7XCIkaWRcIjpcIjY2MVwiLFwiQVwiOjI1NSxcIlJcIjowLFwiR1wiOjAsXCJCXCI6MH19LFwiSG9yaXpvbnRhbEFsaWdubWVudFwiOjAsXCJJc1Zpc2libGVcIjpmYWxzZX19fSxcIkRlZmF1bHRTd2ltbGFuZVRhc2tTdHlsZVwiOntcIiRpZFwiOlwiNjYyXCIsXCJTaGFwZVwiOjEsXCJTaGFwZVRoaWNrbmVzc1wiOjAsXCJEdXJhdGlvbkZvcm1hdFwiOjAsXCJQZXJjZW50YWdlQ29tcGxldGVUZXh0U3R5bGVcIjp7XCIkaWRcIjpcIjY2M1wiLFwiRm9udFNldHRpbmdzXCI6e1wiJGlkXCI6XCI2NjRcIixcIkZvbnRTaXplXCI6MTAsXCJGb250TmFtZVwiOlwiQ2FsaWJyaVwiLFwiSXNCb2xkXCI6ZmFsc2UsXCJJc0l0YWxpY1wiOmZhbHNlLFwiSXNVbmRlcmxpbmVkXCI6ZmFsc2V9LFwiRm9yZWdyb3VuZFwiOntcIiRpZFwiOlwiNjY1XCIsXCJDb2xvclwiOntcIiRpZFwiOlwiNjY2XCIsXCJBXCI6MjU1LFwiUlwiOjIzMixcIkdcIjoyMzIsXCJCXCI6MjMyfX0sXCJIb3Jpem9udGFsQWxpZ25tZW50XCI6MSxcIklzVmlzaWJsZVwiOnRydWV9LFwiUGVyY2VudGFnZUNvbXBsZXRlSGlnaGxpZ2h0U3R5bGVcIjp7XCIkaWRcIjpcIjY2N1wiLFwiQmFja2dyb3VuZFwiOntcIiRpZFwiOlwiNjY4XCIsXCJDb2xvclwiOntcIiRpZFwiOlwiNjY5XCIsXCJBXCI6ODksXCJSXCI6MCxcIkdcIjowLFwiQlwiOjB9fX0sXCJEdXJhdGlvblN0eWxlXCI6e1wiJGlkXCI6XCI2NzBcIixcIkZvbnRTZXR0aW5nc1wiOntcIiRpZFwiOlwiNjcxXCIsXCJGb250U2l6ZVwiOjEwLFwiRm9udE5hbWVcIjpcIkNhbGlicmlcIixcIklzQm9sZFwiOmZhbHNlLFwiSXNJdGFsaWNcIjpmYWxzZSxcIklzVW5kZXJsaW5lZFwiOmZhbHNlfSxcIkZvcmVncm91bmRcIjp7XCIkaWRcIjpcIjY3MlwiLFwiQ29sb3JcIjp7XCIkaWRcIjpcIjY3M1wiLFwiQVwiOjI1NSxcIlJcIjoyMzcsXCJHXCI6MTI1LFwiQlwiOjQ5fX0sXCJIb3Jpem9udGFsQWxpZ25tZW50XCI6MCxcIklzVmlzaWJsZVwiOmZhbHNlfSxcIk1hcmdpblwiOntcIiRpZFwiOlwiNjc0XCIsXCJUb3BcIjowLjAsXCJMZWZ0XCI6MC4wLFwiUmlnaHRcIjowLjAsXCJCb3R0b21cIjowLjB9LFwiU3RhcnREYXRlUG9zaXRpb25cIjozLFwiRW5kRGF0ZVBvc2l0aW9uXCI6MyxcIlRpdGxlUG9zaXRpb25cIjo0LFwiRHVyYXRpb25Qb3NpdGlvblwiOjAsXCJQZXJjZW50YWdlQ29tcGxldGVkUG9zaXRpb25cIjoyLFwiVmFyaWFuY2VQb3NpdGlvblwiOjIsXCJTcGFjaW5nXCI6MyxcIkJhc2VsaW5lU3R5bGVcIjp7XCIkaWRcIjpcIjY3NVwiLFwiQmFzZWxpbmVTaGFwZVN0eWxlXCI6e1wiJGlkXCI6XCI2NzZcIixcIk1hcmdpblwiOntcIiRpZFwiOlwiNjc3XCIsXCJUb3BcIjowLjAsXCJMZWZ0XCI6MC4wLFwiUmlnaHRcIjowLjAsXCJCb3R0b21cIjowLjB9LFwiUGFkZGluZ1wiOntcIiRpZFwiOlwiNjc4XCIsXCJUb3BcIjowLjAsXCJMZWZ0XCI6MC4wLFwiUmlnaHRcIjowLjAsXCJCb3R0b21cIjowLjB9LFwiQmFja2dyb3VuZFwiOntcIiRpZFwiOlwiNjc5XCIsXCJDb2xvclwiOntcIiRpZFwiOlwiNjgwXCIsXCJBXCI6MTUzLFwiUlwiOjAsXCJHXCI6MCxcIkJcIjowfX0sXCJJc1Zpc2libGVcIjpmYWxzZSxcIldpZHRoXCI6MC4wLFwiSGVpZ2h0XCI6MC4wLFwiQm9yZGVyU3R5bGVcIjp7XCIkaWRcIjpcIjY4MVwiLFwiTGluZVN0eWxlXCI6e1wiJGlkXCI6XCI2ODJcIixcIkxpbmVDb2xvclwiOntcIiRpZFwiOlwiNjgzXCIsXCJDb2xvclwiOntcIiRpZFwiOlwiNjg0XCIsXCJBXCI6MjU1LFwiUlwiOjI1NSxcIkdcIjowLFwiQlwiOjB9fSxcIkxpbmVXZWlnaHRcIjoyLjAsXCJMaW5lVHlwZVwiOjB9LFwiSXNWaXNpYmxlXCI6ZmFsc2V9fX0sXCJTaGFwZVN0eWxlXCI6e1wiJGlkXCI6XCI2ODVcIixcIk1hcmdpblwiOntcIiRpZFwiOlwiNjg2XCIsXCJUb3BcIjowLjAsXCJMZWZ0XCI6NC4wLFwiUmlnaHRcIjo0LjAsXCJCb3R0b21cIjowLjB9LFwiUGFkZGluZ1wiOntcIiRpZFwiOlwiNjg3XCIsXCJUb3BcIjowLjAsXCJMZWZ0XCI6MC4wLFwiUmlnaHRcIjowLjAsXCJCb3R0b21cIjowLjB9LFwiQmFja2dyb3VuZFwiOntcIiRpZFwiOlwiNjg4XCIsXCJDb2xvclwiOntcIiRpZFwiOlwiNjg5XCIsXCJBXCI6MjU1LFwiUlwiOjE1LFwiR1wiOjE1OCxcIkJcIjoyMTN9fSxcIklzVmlzaWJsZVwiOnRydWUsXCJXaWR0aFwiOjAuMCxcIkhlaWdodFwiOjEwLjAsXCJCb3JkZXJTdHlsZVwiOntcIiRpZFwiOlwiNjkwXCIsXCJMaW5lU3R5bGVcIjp7XCIkaWRcIjpcIjY5MVwiLFwiTGluZUNvbG9yXCI6e1wiJGlkXCI6XCI2OTJcIixcIkNvbG9yXCI6e1wiJGlkXCI6XCI2OTNcIixcIkFcIjoyNTUsXCJSXCI6MjM0LFwiR1wiOjIyLFwiQlwiOjMwfX0sXCJMaW5lV2VpZ2h0XCI6Mi4wLFwiTGluZVR5cGVcIjowfSxcIklzVmlzaWJsZVwiOmZhbHNlfX0sXCJUaXRsZVN0eWxlXCI6e1wiJGlkXCI6XCI2OTRcIixcIkZvbnRTZXR0aW5nc1wiOntcIiRpZFwiOlwiNjk1XCIsXCJGb250U2l6ZVwiOjExLFwiRm9udE5hbWVcIjpcIkNhbGlicmlcIixcIklzQm9sZFwiOmZhbHNlLFwiSXNJdGFsaWNcIjpmYWxzZSxcIklzVW5kZXJsaW5lZFwiOmZhbHNlfSxcIkZvcmVncm91bmRcIjp7XCIkaWRcIjpcIjY5NlwiLFwiQ29sb3JcIjp7XCIkaWRcIjpcIjY5N1wiLFwiQVwiOjI1NSxcIlJcIjowLFwiR1wiOjAsXCJCXCI6MH19LFwiSG9yaXpvbnRhbEFsaWdubWVudFwiOjAsXCJJc1Zpc2libGVcIjp0cnVlfSxcIkRhdGVTdHlsZVwiOntcIiRpZFwiOlwiNjk4XCIsXCJGb250U2V0dGluZ3NcIjp7XCIkaWRcIjpcIjY5OVwiLFwiRm9udFNpemVcIjoxMCxcIkZvbnROYW1lXCI6XCJDYWxpYnJpXCIsXCJJc0JvbGRcIjpmYWxzZSxcIklzSXRhbGljXCI6ZmFsc2UsXCJJc1VuZGVybGluZWRcIjpmYWxzZX0sXCJGb3JlZ3JvdW5kXCI6e1wiJGlkXCI6XCI3MDBcIixcIkNvbG9yXCI6e1wiJGlkXCI6XCI3MDFcIixcIkFcIjoyNTUsXCJSXCI6MTQsXCJHXCI6NDAsXCJCXCI6NjV9fSxcIkhvcml6b250YWxBbGlnbm1lbnRcIjoyLFwiSXNWaXNpYmxlXCI6dHJ1ZX0sXCJEYXRlRm9ybWF0XCI6e1wiJGlkXCI6XCI3MDJcIixcIkZvcm1hdFN0cmluZ1wiOlwiTU1NIGRcIixcIlNlcGFyYXRvclwiOlwiL1wiLFwiVXNlSW50ZXJuYXRpb25hbERhdGVGb3JtYXRcIjpmYWxzZSxcIkRhdGVJc1Zpc2libGVcIjp0cnVlLFwiVGltZUlzVmlzaWJsZVwiOmZhbHNlLFwiSG91ckRpZ2l0c1wiOjEsXCJBbVBtRGVzaWduYXRvclwiOjIsXCJUcmltMDBNaW51dGVzXCI6ZmFsc2V9LFwiV2Vla051bWJlcmluZ1wiOntcIiRpZFwiOlwiNzAzXCIsXCJGb3JtYXRcIjowLFwiSXNWaXNpYmxlXCI6ZmFsc2UsXCJMYXN0S25vd25WaXNpYmlsaXR5U3RhdGVcIjpmYWxzZX0sXCJWYXJpYW5jZVN0eWxlXCI6e1wiJGlkXCI6XCI3MDRcIixcIlZhcmlhbmNlVGV4dFN0eWxlXCI6e1wiJGlkXCI6XCI3MDVcIixcIkZvbnRTZXR0aW5nc1wiOntcIiRpZFwiOlwiNzA2XCIsXCJGb250U2l6ZVwiOjEwLFwiRm9udE5hbWVcIjpcIkNhbGlicmlcIixcIklzQm9sZFwiOmZhbHNlLFwiSXNJdGFsaWNcIjpmYWxzZSxcIklzVW5kZXJsaW5lZFwiOmZhbHNlfSxcIkZvcmVncm91bmRcIjp7XCIkaWRcIjpcIjcwN1wiLFwiQ29sb3JcIjp7XCIkaWRcIjpcIjcwOFwiLFwiQVwiOjI1NSxcIlJcIjowLFwiR1wiOjAsXCJCXCI6MH19LFwiSG9yaXpvbnRhbEFsaWdubWVudFwiOjAsXCJJc1Zpc2libGVcIjpmYWxzZX19fSxcIkRlZmF1bHRTd2ltbGFuZU1vdFN0eWxlXCI6e1wiJGlkXCI6XCI3MDlcIixcIlNoYXBlXCI6MSxcIlNoYXBlU2l6ZVwiOjAsXCJEZXRhaWxzU3BhY2luZ1wiOjAuMCxcIlBhZGRpbmdcIjp7XCIkaWRcIjpcIjcxMFwiLFwiVG9wXCI6NS4wLFwiTGVmdFwiOjMuMCxcIlJpZ2h0XCI6MC4wLFwiQm90dG9tXCI6Mi4wfSxcIlBvc2l0aW9uT25UYXNrXCI6MSxcIlNoYXBlU3R5bGVcIjp7XCIkaWRcIjpcIjcxMVwiLFwiTWFyZ2luXCI6e1wiJGlkXCI6XCI3MTJcIixcIlRvcFwiOjAuMCxcIkxlZnRcIjowLjAsXCJSaWdodFwiOjAuMCxcIkJvdHRvbVwiOjAuMH0sXCJQYWRkaW5nXCI6e1wiJGlkXCI6XCI3MTNcIixcIlRvcFwiOjAuMCxcIkxlZnRcIjowLjAsXCJSaWdodFwiOjAuMCxcIkJvdHRvbVwiOjAuMH0sXCJCYWNrZ3JvdW5kXCI6e1wiJGlkXCI6XCI3MTRcIixcIkNvbG9yXCI6e1wiJGlkXCI6XCI3MTVcIixcIkFcIjoyNTUsXCJSXCI6MTEsXCJHXCI6MTE4LFwiQlwiOjE1OX19LFwiSXNWaXNpYmxlXCI6dHJ1ZSxcIldpZHRoXCI6MTIuMCxcIkhlaWdodFwiOjE0LjAsXCJCb3JkZXJTdHlsZVwiOntcIiRpZFwiOlwiNzE2XCIsXCJMaW5lU3R5bGVcIjp7XCIkaWRcIjpcIjcxN1wiLFwiTGluZUNvbG9yXCI6e1wiJGlkXCI6XCI3MThcIixcIkNvbG9yXCI6e1wiJGlkXCI6XCI3MTlcIixcIkFcIjoyNTUsXCJSXCI6MjU1LFwiR1wiOjAsXCJCXCI6MH19LFwiTGluZVdlaWdodFwiOjAuMCxcIkxpbmVUeXBlXCI6MH0sXCJJc1Zpc2libGVcIjpmYWxzZX19LFwiVGl0bGVTdHlsZVwiOntcIiRpZFwiOlwiNzIwXCIsXCJGb250U2V0dGluZ3NcIjp7XCIkaWRcIjpcIjcyMVwiLFwiRm9udFNpemVcIjoxMSxcIkZvbnROYW1lXCI6XCJDYWxpYnJpXCIsXCJJc0JvbGRcIjpmYWxzZSxcIklzSXRhbGljXCI6ZmFsc2UsXCJJc1VuZGVybGluZWRcIjpmYWxzZX0sXCJGb3JlZ3JvdW5kXCI6e1wiJGlkXCI6XCI3MjJcIixcIkNvbG9yXCI6e1wiJGlkXCI6XCI3MjNcIixcIkFcIjoyNTUsXCJSXCI6MCxcIkdcIjowLFwiQlwiOjB9fSxcIkhvcml6b250YWxBbGlnbm1lbnRcIjoxLFwiSXNWaXNpYmxlXCI6dHJ1ZX0sXCJEYXRlU3R5bGVcIjp7XCIkaWRcIjpcIjcyNFwiLFwiRm9udFNldHRpbmdzXCI6e1wiJGlkXCI6XCI3MjVcIixcIkZvbnRTaXplXCI6MTAsXCJGb250TmFtZVwiOlwiQ2FsaWJyaVwiLFwiSXNCb2xkXCI6ZmFsc2UsXCJJc0l0YWxpY1wiOmZhbHNlLFwiSXNVbmRlcmxpbmVkXCI6ZmFsc2V9LFwiRm9yZWdyb3VuZFwiOntcIiRpZFwiOlwiNzI2XCIsXCJDb2xvclwiOntcIiRpZFwiOlwiNzI3XCIsXCJBXCI6MjU1LFwiUlwiOjE0LFwiR1wiOjQwLFwiQlwiOjY1fX0sXCJIb3Jpem9udGFsQWxpZ25tZW50XCI6MSxcIklzVmlzaWJsZVwiOnRydWV9LFwiRGF0ZUZvcm1hdFwiOntcIiRpZFwiOlwiNzI4XCIsXCJGb3JtYXRTdHJpbmdcIjpcIk1NTSBkXCIsXCJTZXBhcmF0b3JcIjpcIi9cIixcIlVzZUludGVybmF0aW9uYWxEYXRlRm9ybWF0XCI6ZmFsc2UsXCJEYXRlSXNWaXNpYmxlXCI6dHJ1ZSxcIlRpbWVJc1Zpc2libGVcIjpmYWxzZSxcIkhvdXJEaWdpdHNcIjoxLFwiQW1QbURlc2lnbmF0b3JcIjoyLFwiVHJpbTAwTWludXRlc1wiOmZhbHNlfSxcIldlZWtOdW1iZXJpbmdcIjp7XCIkaWRcIjpcIjcyOVwiLFwiRm9ybWF0XCI6MCxcIklzVmlzaWJsZVwiOmZhbHNlLFwiTGFzdEtub3duVmlzaWJpbGl0eVN0YXRlXCI6ZmFsc2V9LFwiVmFyaWFuY2VTdHlsZVwiOntcIiRpZFwiOlwiNzMwXCIsXCJWYXJpYW5jZVRleHRTdHlsZVwiOntcIiRpZFwiOlwiNzMxXCIsXCJGb250U2V0dGluZ3NcIjp7XCIkaWRcIjpcIjczMlwiLFwiRm9udFNpemVcIjoxMCxcIkZvbnROYW1lXCI6XCJDYWxpYnJpXCIsXCJJc0JvbGRcIjpmYWxzZSxcIklzSXRhbGljXCI6ZmFsc2UsXCJJc1VuZGVybGluZWRcIjpmYWxzZX0sXCJGb3JlZ3JvdW5kXCI6e1wiJGlkXCI6XCI3MzNcIixcIkNvbG9yXCI6e1wiJGlkXCI6XCI3MzRcIixcIkFcIjoyNTUsXCJSXCI6MCxcIkdcIjowLFwiQlwiOjB9fSxcIkhvcml6b250YWxBbGlnbm1lbnRcIjowLFwiSXNWaXNpYmxlXCI6ZmFsc2V9fX19XSxcIkdyaWRsaW5lUGFuZWxTdHlsZVwiOntcIiRpZFwiOlwiNzM1XCIsXCJHcmlkbGluZVN0eWxlXCI6e1wiJGlkXCI6XCI3MzZcIixcIkxpbmVDb2xvclwiOntcIiRpZFwiOlwiNzM3XCIsXCJDb2xvclwiOntcIiRpZFwiOlwiNzM4XCIsXCJBXCI6MzgsXCJSXCI6OTEsXCJHXCI6MTU1LFwiQlwiOjIxM319LFwiTGluZVdlaWdodFwiOjEuMCxcIkxpbmVUeXBlXCI6MH0sXCJJc1Zpc2libGVcIjp0cnVlfSxcIkFjdGl2aXR5TGluZVBhbmVsU3R5bGVcIjp7XCIkaWRcIjpcIjczOVwiLFwiQWN0aXZpdHlMaW5lU3R5bGVcIjp7XCIkaWRcIjpcIjc0MFwiLFwiTGluZUNvbG9yXCI6e1wiJGlkXCI6XCI3NDFcIixcIkNvbG9yXCI6e1wiJGlkXCI6XCI3NDJcIixcIkFcIjozOCxcIlJcIjo2OCxcIkdcIjoxMTQsXCJCXCI6MTk2fX0sXCJMaW5lV2VpZ2h0XCI6MS4wLFwiTGluZVR5cGVcIjowfSxcIklzVmlzaWJsZVwiOnRydWV9LFwiRGVmYXVsdERlcGVuZGVuY3lTdHlsZVwiOntcIiRpZFwiOlwiNzQzXCIsXCJMaW5lU3R5bGVcIjp7XCIkaWRcIjpcIjc0NFwiLFwiTGluZUNvbG9yXCI6e1wiJGlkXCI6XCI3NDVcIixcIkNvbG9yXCI6e1wiJGlkXCI6XCI3NDZcIixcIkFcIjoyNTUsXCJSXCI6MCxcIkdcIjowLFwiQlwiOjB9fSxcIkxpbmVXZWlnaHRcIjoxLjAsXCJMaW5lVHlwZVwiOjB9LFwiRW5kQXJyb3doZWFkTGluZVN0eWxlXCI6e1wiJGlkXCI6XCI3NDdcIixcIktpbmRcIjoxLFwiV2lkdGhcIjoxLFwiTGVuZ3RoXCI6MH0sXCJCcmluZ1RvRnJvbnRcIjpmYWxzZSxcIlJhZGl1c1wiOjMuMH0sXCJDcml0aWNhbFBhdGhTdHlsZVwiOntcIiRpZFwiOlwiNzQ4XCIsXCJDcml0aWNhbFBhdGhTdHlsZU9wdGlvbnNcIjozMCxcIkxpbmVTdHlsZVwiOntcIiRpZFwiOlwiNzQ5XCIsXCJMaW5lQ29sb3JcIjp7XCIkaWRcIjpcIjc1MFwiLFwiQ29sb3JcIjp7XCIkaWRcIjpcIjc1MVwiLFwiQVwiOjI1NSxcIlJcIjoyMjIsXCJHXCI6NTAsXCJCXCI6NTB9fSxcIkxpbmVXZWlnaHRcIjoxLjAsXCJMaW5lVHlwZVwiOjB9LFwiVGl0bGVGb3JlZ3JvdW5kXCI6e1wiJGlkXCI6XCI3NTJcIixcIkNvbG9yXCI6e1wiJGlkXCI6XCI3NTNcIixcIkFcIjoyNTUsXCJSXCI6MTc2LFwiR1wiOjE5LFwiQlwiOjI1fX0sXCJTaGFwZXNCYWNrZ3JvdW5kXCI6e1wiJGlkXCI6XCI3NTRcIixcIkNvbG9yXCI6e1wiJGlkXCI6XCI3NTVcIixcIkFcIjoyNTUsXCJSXCI6MjUzLFwiR1wiOjIwMyxcIkJcIjoyMDh9fSxcIlNoYXBlc0JvcmRlclN0eWxlXCI6e1wiJGlkXCI6XCI3NTZcIixcIkxpbmVDb2xvclwiOntcIiRpZFwiOlwiNzU3XCIsXCJDb2xvclwiOntcIiRpZFwiOlwiNzU4XCIsXCJBXCI6MjU1LFwiUlwiOjIzNCxcIkdcIjoyMixcIkJcIjozMH19LFwiTGluZVdlaWdodFwiOjIuMCxcIkxpbmVUeXBlXCI6MH19LFwiUGFuZWxzU3BhY2luZ0RlZmluaXRpb25cIjp7XCIkaWRcIjpcIjc1OVwiLFwiU3BhY2luZ0Fib3ZlVGltZWJhbmRcIjozLFwiU3BhY2luZ0JlbG93VGltZWJhbmRcIjozLFwiU3BhY2luZ0Fib3ZlQmV0d2VlblN3aW1sYW5lc0FuZFRhc2tzXCI6NSxcIlNwYWNpbmdCZWxvd0JldHdlZW5Td2ltbGFuZXNBbmRUYXNrc1wiOjV9LFwiQ29uZGl0aW9uYWxGb3JtYXR0aW5nXCI6e1wiJGlkXCI6XCI3NjBcIixcIlB2QUZvcm1hdHRpbmdcIjp7XCIkaWRcIjpcIjc2MVwiLFwiRGVsYXlUYXNrU3R5bGVcIjp7XCIkaWRcIjpcIjc2MlwiLFwiU3R5bGVPcHRpb25zXCI6MjQsXCJUaXRsZUZvcmVncm91bmRcIjp7XCIkaWRcIjpcIjc2M1wiLFwiQ29sb3JcIjp7XCIkaWRcIjpcIjc2NFwiLFwiQVwiOjI1NSxcIlJcIjoxNzUsXCJHXCI6MCxcIkJcIjowfX0sXCJBY3R1YWxTaGFwZXNCYWNrZ3JvdW5kXCI6e1wiJGlkXCI6XCI3NjVcIixcIkNvbG9yXCI6e1wiJGlkXCI6XCI3NjZcIixcIkFcIjo2MixcIlJcIjoyNTUsXCJHXCI6MCxcIkJcIjowfX0sXCJBY3R1YWxTaGFwZXNCb3JkZXJTdHlsZVwiOntcIiRpZFwiOlwiNzY3XCIsXCJMaW5lQ29sb3JcIjp7XCIkaWRcIjpcIjc2OFwiLFwiQ29sb3JcIjp7XCIkaWRcIjpcIjc2OVwiLFwiQVwiOjE2MyxcIlJcIjoyNTUsXCJHXCI6MCxcIkJcIjowfX0sXCJMaW5lV2VpZ2h0XCI6My4wLFwiTGluZVR5cGVcIjowfSxcIkJhc2VsaW5lU2hhcGVzQmFja2dyb3VuZFwiOntcIiRpZFwiOlwiNzcwXCIsXCJDb2xvclwiOntcIiRpZFwiOlwiNzcxXCIsXCJBXCI6MTg0LFwiUlwiOjI1NSxcIkdcIjowLFwiQlwiOjB9fSxcIlZhcmlhbmNlRm9yZWdyb3VuZFwiOntcIiRpZFwiOlwiNzcyXCIsXCJDb2xvclwiOntcIiRpZFwiOlwiNzczXCIsXCJBXCI6MjU1LFwiUlwiOjE3NSxcIkdcIjowLFwiQlwiOjB9fX0sXCJEZWxheU1pbGVzdG9uZVN0eWxlXCI6e1wiJGlkXCI6XCI3NzRcIixcIlN0eWxlT3B0aW9uc1wiOjE4LFwiVGl0bGVGb3JlZ3JvdW5kXCI6e1wiJGlkXCI6XCI3NzVcIixcIkNvbG9yXCI6e1wiJGlkXCI6XCI3NzZcIixcIkFcIjoyNTUsXCJSXCI6MTc1LFwiR1wiOjAsXCJCXCI6MH19LFwiQWN0dWFsU2hhcGVzQmFja2dyb3VuZFwiOntcIiRpZFwiOlwiNzc3XCIsXCJDb2xvclwiOntcIiRpZFwiOlwiNzc4XCIsXCJBXCI6MjU1LFwiUlwiOjIyMixcIkdcIjo4MCxcIkJcIjo1MH19LFwiQWN0dWFsU2hhcGVzQm9yZGVyU3R5bGVcIjp7XCIkaWRcIjpcIjc3OVwiLFwiTGluZUNvbG9yXCI6e1wiJGlkXCI6XCI3ODBcIixcIkNvbG9yXCI6e1wiJGlkXCI6XCI3ODFcIixcIkFcIjoxNjMsXCJSXCI6MjU1LFwiR1wiOjAsXCJCXCI6MH19LFwiTGluZVdlaWdodFwiOjMuMCxcIkxpbmVUeXBlXCI6MH0sXCJCYXNlbGluZVNoYXBlc0JhY2tncm91bmRcIjp7XCIkaWRcIjpcIjc4MlwiLFwiQ29sb3JcIjp7XCIkaWRcIjpcIjc4M1wiLFwiQVwiOjE4NCxcIlJcIjoyNTUsXCJHXCI6MCxcIkJcIjowfX0sXCJWYXJpYW5jZUZvcmVncm91bmRcIjp7XCIkaWRcIjpcIjc4NFwiLFwiQ29sb3JcIjp7XCIkaWRcIjpcIjc4NVwiLFwiQVwiOjI1NSxcIlJcIjoxNzUsXCJHXCI6MCxcIkJcIjowfX19LFwiQWR2YW5jZVRhc2tTdHlsZVwiOntcIiRpZFwiOlwiNzg2XCIsXCJTdHlsZU9wdGlvbnNcIjoyNCxcIlRpdGxlRm9yZWdyb3VuZFwiOntcIiRpZFwiOlwiNzg3XCIsXCJDb2xvclwiOntcIiRpZFwiOlwiNzg4XCIsXCJBXCI6MjU1LFwiUlwiOjAsXCJHXCI6MTEwLFwiQlwiOjB9fSxcIkFjdHVhbFNoYXBlc0JhY2tncm91bmRcIjp7XCIkaWRcIjpcIjc4OVwiLFwiQ29sb3JcIjp7XCIkaWRcIjpcIjc5MFwiLFwiQVwiOjYxLFwiUlwiOjAsXCJHXCI6MTI4LFwiQlwiOjB9fSxcIkFjdHVhbFNoYXBlc0JvcmRlclN0eWxlXCI6e1wiJGlkXCI6XCI3OTFcIixcIkxpbmVDb2xvclwiOntcIiRpZFwiOlwiNzkyXCIsXCJDb2xvclwiOntcIiRpZFwiOlwiNzkzXCIsXCJBXCI6MTYzLFwiUlwiOjAsXCJHXCI6MTI4LFwiQlwiOjB9fSxcIkxpbmVXZWlnaHRcIjozLjAsXCJMaW5lVHlwZVwiOjB9LFwiQmFzZWxpbmVTaGFwZXNCYWNrZ3JvdW5kXCI6e1wiJGlkXCI6XCI3OTRcIixcIkNvbG9yXCI6e1wiJGlkXCI6XCI3OTVcIixcIkFcIjoxODQsXCJSXCI6MCxcIkdcIjoxMjgsXCJCXCI6MH19LFwiVmFyaWFuY2VGb3JlZ3JvdW5kXCI6e1wiJGlkXCI6XCI3OTZcIixcIkNvbG9yXCI6e1wiJGlkXCI6XCI3OTdcIixcIkFcIjoyNTUsXCJSXCI6MCxcIkdcIjoxMTAsXCJCXCI6MH19fSxcIkFkdmFuY2VNaWxlc3RvbmVTdHlsZVwiOntcIiRpZFwiOlwiNzk4XCIsXCJTdHlsZU9wdGlvbnNcIjoxOCxcIlRpdGxlRm9yZWdyb3VuZFwiOntcIiRpZFwiOlwiNzk5XCIsXCJDb2xvclwiOntcIiRpZFwiOlwiODAwXCIsXCJBXCI6MjU1LFwiUlwiOjAsXCJHXCI6MTEwLFwiQlwiOjB9fSxcIkFjdHVhbFNoYXBlc0JhY2tncm91bmRcIjp7XCIkaWRcIjpcIjgwMVwiLFwiQ29sb3JcIjp7XCIkaWRcIjpcIjgwMlwiLFwiQVwiOjI1NSxcIlJcIjoyMCxcIkdcIjoxMDAsXCJCXCI6MH19LFwiQWN0dWFsU2hhcGVzQm9yZGVyU3R5bGVcIjp7XCIkaWRcIjpcIjgwM1wiLFwiTGluZUNvbG9yXCI6e1wiJGlkXCI6XCI4MDRcIixcIkNvbG9yXCI6e1wiJGlkXCI6XCI4MDVcIixcIkFcIjoxNjMsXCJSXCI6MCxcIkdcIjoxMjgsXCJCXCI6MH19LFwiTGluZVdlaWdodFwiOjMuMCxcIkxpbmVUeXBlXCI6MH0sXCJCYXNlbGluZVNoYXBlc0JhY2tncm91bmRcIjp7XCIkaWRcIjpcIjgwNlwiLFwiQ29sb3JcIjp7XCIkaWRcIjpcIjgwN1wiLFwiQVwiOjE4NCxcIlJcIjowLFwiR1wiOjEyOCxcIkJcIjowfX0sXCJWYXJpYW5jZUZvcmVncm91bmRcIjp7XCIkaWRcIjpcIjgwOFwiLFwiQ29sb3JcIjp7XCIkaWRcIjpcIjgwOVwiLFwiQVwiOjI1NSxcIlJcIjowLFwiR1wiOjExMCxcIkJcIjowfX19fX0sXCJfc2VsZWN0ZWRUaGVtZVByZXNldENvbG9yc1wiOntcIiRpZFwiOlwiODEwXCIsXCJUZXh0TGlnaHRcIjp7XCIkaWRcIjpcIjgxMVwiLFwiQVwiOjI1NSxcIlJcIjoyNTUsXCJHXCI6MjU1LFwiQlwiOjI1NX0sXCJUZXh0RGFya1wiOntcIiRpZFwiOlwiODEyXCIsXCJBXCI6MjU1LFwiUlwiOjAsXCJHXCI6MCxcIkJcIjowfSxcIkFjY2VudDFcIjp7XCIkaWRcIjpcIjgxM1wiLFwiQVwiOjI1NSxcIlJcIjoyMzIsXCJHXCI6MjMyLFwiQlwiOjIzMn0sXCJBY2NlbnQyXCI6e1wiJGlkXCI6XCI4MTRcIixcIkFcIjoyNTUsXCJSXCI6MTQsXCJHXCI6NDAsXCJCXCI6NjV9LFwiQWNjZW50M1wiOntcIiRpZFwiOlwiODE1XCIsXCJBXCI6MjU1LFwiUlwiOjIxLFwiR1wiOjk2LFwiQlwiOjEzMH0sXCJBY2NlbnQ0XCI6e1wiJGlkXCI6XCI4MTZcIixcIkFcIjoyNTUsXCJSXCI6MjMzLFwiR1wiOjExMyxcIkJcIjo1MH0sXCJBY2NlbnQ1XCI6e1wiJGlkXCI6XCI4MTdcIixcIkFcIjoyNTUsXCJSXCI6MjUsXCJHXCI6MTA3LFwiQlwiOjM2fSxcIkFjY2VudDZcIjp7XCIkaWRcIjpcIjgxOFwiLFwiQVwiOjI1NSxcIlJcIjoxNSxcIkdcIjoxNTgsXCJCXCI6MjEzfSxcIkFjY2VudDdcIjp7XCIkaWRcIjpcIjgxOVwiLFwiQVwiOjI1NSxcIlJcIjoxNjAsXCJHXCI6NDMsXCJCXCI6MTQ3fSxcIkFjY2VudDhcIjp7XCIkaWRcIjpcIjgyMFwiLFwiQVwiOjI1NSxcIlJcIjo3OCxcIkdcIjoxNjcsXCJCXCI6NDZ9fSxcIl9jdXN0b21QcmVzZXRDb2xvcnNcIjp7XCIkaWRcIjpcIjgyMVwifX19IiwiUmVjZW50Q29sb3JzQ29sbGVjdGlvbiI6IltcIiNGRkEwMkI5M1wiLFwiI0ZGRTk3MTMyXCIsXCIjRkYxNTYwODJcIixcIiNGRjE5NkIyNFwiLFwiI0ZGQjNGMkJCXCIsXCIjRkZBQUUxQjBcIixcIiNGRkI1QjBCMFwiLFwiI0ZGRThFOEU4XCJdIn0sIlNldHRpbmdzIjp7IiRpZCI6Ijc5NTkiLCJJbXBhT3B0aW9ucyI6eyIkaWQiOiI3OTYwIiwiTGVmdFRvUmlnaHQiOmZhbHNlLCJQYXlsb2FkT3B0aW9ucyI6Mn0sIlVzZUNvbXByZXNzaW9uIjpmYWxzZSwiQ29tcHJlc2lvblBlcmNlbnRhZ2UiOjUwLjAsIkluYWN0aXZlSW50ZXJ2YWxXaWR0aFRocmVzaG9sZCI6MzAuMCwiSW5hY3RpdmVJbnRlcnZhbFdpZHRoIjoxLjAsIlNwbGl0VGFza3MiOmZhbHNlLCJVc2VDbHVzdGVyIjpmYWxzZSwiRXBzaWxvbiI6NS4wLCJNaW5Qb2ludHNUb0Zvcm1BQ2x1c3RlciI6MiwiR2VuZXJhdGVJbnZpc2libGVTaGFwZXMiOmZhbHNlLCJTbWFydFRpbWVsaW5lVGFza1BlcmNlbnRhZ2VGaXQiOmZhbHNlfSwiSXNOZXciOmZhbHNlLCJJbXBvcnRUeXBlIjowLCJGaWxlUGF0aCI6bnVsbCwiVGltZUNvbmZpZ3VyYXRpb24iOnsiJGlkIjoiNzk2MSIsIlVzZVRpbWUiOmZhbHNlLCJXb3JrRGF5U3RhcnQiOiIwMDowMDowMCIsIldvcmtEYXlFbmQiOiIyMzo1OTowMCJ9LCJMYXN0VXNlZFRlbXBsYXRlSWQiOiIwMDAwMDAwMC0wMDAwLTAwMDAtMDAwMC0wMDAwMDAwMDAwMDAiLCJMYXN0VXNlZFRoZW1lRGV0YWlscyI6eyIkaWQiOiI3OTYyIiwiSWQiOiIwNDg3MTViMC1kNTc4LTRjMmYtYTMyNi04ODE4YmUyNDcyNDkiLCJUaXRsZSI6IkJhc2VsaW5lIiwiQ2F0ZWdvcnkiOjF9LCJGaXJzdFdlZWtPZlllYXIiOjAsIlBsYWNlTWlsZXN0b25lQXRUaGVCZWdpbm5pbmdPZlRoZURheSI6ZmFsc2UsIkRlcGVuZGVuY3lTY2hlZHVsaW5nU2V0dGluZ3MiOnsiJGlkIjoiNzk2MyIsIkRlcGVuZGVuY2llc1NjaGVkdWxpbmdNb2RlU2V0dGluZyI6IkZsZXhpYmxlIiwiRGVwZW5kZW5jaWVzUHJldmlvdXNTY2hlZHVsaW5nTW9kZSI6IkZsZXhpYmxlIiwiT25CcmVha2luZ0ZsZXhpYmxlU2NoZWR1bGluZ01vZGVTZXR0aW5nIjoiQXNrRXZlcnl0aW1lIiwiT25CcmVha2luZ1N0cmljdFNjaGVkdWxpbmdNb2RlU2V0dGluZyI6IkFza0V2ZXJ5dGltZSJ9LCJEZXBlbmRlbmN5TW9kdWxlRW5hYmxlZCI6dHJ1ZSwiUGxhbm5lZE1vZHVsZUVuYWJsZWQiOmZhbHNlLCJPbGRGaXhlZEludGVydmFsc1JlbmRlcmluZ1N0cmF0ZWd5VXNlZEJlZm9yZSI6ZmFsc2UsIkRlcGVuZGVuY2llcyI6eyJfZGVwZW5kZW5jaWVzIjpbXX19"/>
  <p:tag name="__MASTER" val="__part_0;__part_1"/>
</p:tagLst>
</file>

<file path=ppt/tags/tag186.xml><?xml version="1.0" encoding="utf-8"?>
<p:tagLst xmlns:a="http://schemas.openxmlformats.org/drawingml/2006/main" xmlns:r="http://schemas.openxmlformats.org/officeDocument/2006/relationships" xmlns:p="http://schemas.openxmlformats.org/presentationml/2006/main">
  <p:tag name="OTLMARKERSHAPE" val="OTL"/>
</p:tagLst>
</file>

<file path=ppt/tags/tag187.xml><?xml version="1.0" encoding="utf-8"?>
<p:tagLst xmlns:a="http://schemas.openxmlformats.org/drawingml/2006/main" xmlns:r="http://schemas.openxmlformats.org/officeDocument/2006/relationships" xmlns:p="http://schemas.openxmlformats.org/presentationml/2006/main">
  <p:tag name="OTLMARKERSHAPE" val="OTL"/>
</p:tagLst>
</file>

<file path=ppt/tags/tag188.xml><?xml version="1.0" encoding="utf-8"?>
<p:tagLst xmlns:a="http://schemas.openxmlformats.org/drawingml/2006/main" xmlns:r="http://schemas.openxmlformats.org/officeDocument/2006/relationships" xmlns:p="http://schemas.openxmlformats.org/presentationml/2006/main">
  <p:tag name="OTLMARKERSHAPE" val="OTL"/>
</p:tagLst>
</file>

<file path=ppt/tags/tag189.xml><?xml version="1.0" encoding="utf-8"?>
<p:tagLst xmlns:a="http://schemas.openxmlformats.org/drawingml/2006/main" xmlns:r="http://schemas.openxmlformats.org/officeDocument/2006/relationships" xmlns:p="http://schemas.openxmlformats.org/presentationml/2006/main">
  <p:tag name="OTLMARKERSHAPE" val="OTL"/>
</p:tagLst>
</file>

<file path=ppt/tags/tag19.xml><?xml version="1.0" encoding="utf-8"?>
<p:tagLst xmlns:a="http://schemas.openxmlformats.org/drawingml/2006/main" xmlns:r="http://schemas.openxmlformats.org/officeDocument/2006/relationships" xmlns:p="http://schemas.openxmlformats.org/presentationml/2006/main">
  <p:tag name="OTLMARKERSHAPE" val="OTL"/>
</p:tagLst>
</file>

<file path=ppt/tags/tag190.xml><?xml version="1.0" encoding="utf-8"?>
<p:tagLst xmlns:a="http://schemas.openxmlformats.org/drawingml/2006/main" xmlns:r="http://schemas.openxmlformats.org/officeDocument/2006/relationships" xmlns:p="http://schemas.openxmlformats.org/presentationml/2006/main">
  <p:tag name="OTLMARKERSHAPE" val="OTL"/>
</p:tagLst>
</file>

<file path=ppt/tags/tag191.xml><?xml version="1.0" encoding="utf-8"?>
<p:tagLst xmlns:a="http://schemas.openxmlformats.org/drawingml/2006/main" xmlns:r="http://schemas.openxmlformats.org/officeDocument/2006/relationships" xmlns:p="http://schemas.openxmlformats.org/presentationml/2006/main">
  <p:tag name="OTLMARKERSHAPE" val="OTL"/>
</p:tagLst>
</file>

<file path=ppt/tags/tag192.xml><?xml version="1.0" encoding="utf-8"?>
<p:tagLst xmlns:a="http://schemas.openxmlformats.org/drawingml/2006/main" xmlns:r="http://schemas.openxmlformats.org/officeDocument/2006/relationships" xmlns:p="http://schemas.openxmlformats.org/presentationml/2006/main">
  <p:tag name="OTLMARKERSHAPE" val="OTL"/>
</p:tagLst>
</file>

<file path=ppt/tags/tag193.xml><?xml version="1.0" encoding="utf-8"?>
<p:tagLst xmlns:a="http://schemas.openxmlformats.org/drawingml/2006/main" xmlns:r="http://schemas.openxmlformats.org/officeDocument/2006/relationships" xmlns:p="http://schemas.openxmlformats.org/presentationml/2006/main">
  <p:tag name="OTLMARKERSHAPE" val="OTL"/>
</p:tagLst>
</file>

<file path=ppt/tags/tag194.xml><?xml version="1.0" encoding="utf-8"?>
<p:tagLst xmlns:a="http://schemas.openxmlformats.org/drawingml/2006/main" xmlns:r="http://schemas.openxmlformats.org/officeDocument/2006/relationships" xmlns:p="http://schemas.openxmlformats.org/presentationml/2006/main">
  <p:tag name="OTLMARKERSHAPE" val="OTL"/>
</p:tagLst>
</file>

<file path=ppt/tags/tag195.xml><?xml version="1.0" encoding="utf-8"?>
<p:tagLst xmlns:a="http://schemas.openxmlformats.org/drawingml/2006/main" xmlns:r="http://schemas.openxmlformats.org/officeDocument/2006/relationships" xmlns:p="http://schemas.openxmlformats.org/presentationml/2006/main">
  <p:tag name="OTLMARKERSHAPE" val="OTL"/>
</p:tagLst>
</file>

<file path=ppt/tags/tag196.xml><?xml version="1.0" encoding="utf-8"?>
<p:tagLst xmlns:a="http://schemas.openxmlformats.org/drawingml/2006/main" xmlns:r="http://schemas.openxmlformats.org/officeDocument/2006/relationships" xmlns:p="http://schemas.openxmlformats.org/presentationml/2006/main">
  <p:tag name="OTLMARKERSHAPE" val="OTL"/>
</p:tagLst>
</file>

<file path=ppt/tags/tag197.xml><?xml version="1.0" encoding="utf-8"?>
<p:tagLst xmlns:a="http://schemas.openxmlformats.org/drawingml/2006/main" xmlns:r="http://schemas.openxmlformats.org/officeDocument/2006/relationships" xmlns:p="http://schemas.openxmlformats.org/presentationml/2006/main">
  <p:tag name="OTLMARKERSHAPE" val="OTL"/>
</p:tagLst>
</file>

<file path=ppt/tags/tag198.xml><?xml version="1.0" encoding="utf-8"?>
<p:tagLst xmlns:a="http://schemas.openxmlformats.org/drawingml/2006/main" xmlns:r="http://schemas.openxmlformats.org/officeDocument/2006/relationships" xmlns:p="http://schemas.openxmlformats.org/presentationml/2006/main">
  <p:tag name="OTLMARKERSHAPE" val="OTL"/>
</p:tagLst>
</file>

<file path=ppt/tags/tag199.xml><?xml version="1.0" encoding="utf-8"?>
<p:tagLst xmlns:a="http://schemas.openxmlformats.org/drawingml/2006/main" xmlns:r="http://schemas.openxmlformats.org/officeDocument/2006/relationships" xmlns:p="http://schemas.openxmlformats.org/presentationml/2006/main">
  <p:tag name="OTLMARKERSHAPE" val="OTL"/>
</p:tagLst>
</file>

<file path=ppt/tags/tag2.xml><?xml version="1.0" encoding="utf-8"?>
<p:tagLst xmlns:a="http://schemas.openxmlformats.org/drawingml/2006/main" xmlns:r="http://schemas.openxmlformats.org/officeDocument/2006/relationships" xmlns:p="http://schemas.openxmlformats.org/presentationml/2006/main">
  <p:tag name="OTLMARKERSHAPE" val="OTL"/>
</p:tagLst>
</file>

<file path=ppt/tags/tag20.xml><?xml version="1.0" encoding="utf-8"?>
<p:tagLst xmlns:a="http://schemas.openxmlformats.org/drawingml/2006/main" xmlns:r="http://schemas.openxmlformats.org/officeDocument/2006/relationships" xmlns:p="http://schemas.openxmlformats.org/presentationml/2006/main">
  <p:tag name="OTLSWIMLANESPACING" val="3"/>
  <p:tag name="OTLMARKERSHAPE" val="OTL"/>
</p:tagLst>
</file>

<file path=ppt/tags/tag200.xml><?xml version="1.0" encoding="utf-8"?>
<p:tagLst xmlns:a="http://schemas.openxmlformats.org/drawingml/2006/main" xmlns:r="http://schemas.openxmlformats.org/officeDocument/2006/relationships" xmlns:p="http://schemas.openxmlformats.org/presentationml/2006/main">
  <p:tag name="OTLMARKERSHAPE" val="OTL"/>
</p:tagLst>
</file>

<file path=ppt/tags/tag201.xml><?xml version="1.0" encoding="utf-8"?>
<p:tagLst xmlns:a="http://schemas.openxmlformats.org/drawingml/2006/main" xmlns:r="http://schemas.openxmlformats.org/officeDocument/2006/relationships" xmlns:p="http://schemas.openxmlformats.org/presentationml/2006/main">
  <p:tag name="OTLTIMEBANDAPPENDYEARONYEARCHANGE" val="False"/>
  <p:tag name="OTLMARKERSHAPE" val="OTL"/>
  <p:tag name="OTLTIMEBANDCULTUREINFO" val="en-US"/>
  <p:tag name="OTLTIMEBANDQUICKPOSITION" val="Custom"/>
  <p:tag name="OTLTIMEBANDTHREEDEFFECTS" val="None"/>
  <p:tag name="OTLTIMEBANDAUTODATERANGE" val="True"/>
  <p:tag name="OTLTIMEBANDSTARTDATE" val="0001-01-01T00:00:00.0000000"/>
  <p:tag name="OTLTIMEBANDENDDATE" val="2027-09-02T23:59:00.0000000"/>
  <p:tag name="OTLTIMEBANDWORKINGDAYS" val="Standard"/>
  <p:tag name="OTLTIMEBANDUSETIME" val="False"/>
  <p:tag name="OTLTIMEBANDTIMECONFIGWORKDAYSTART" val="00:00:00"/>
  <p:tag name="OTLTIMEBANDTIMECONFIGWORKDAYEND" val="23:59:00"/>
  <p:tag name="OTLTIMEBANDSCALEMARKING" val="None"/>
  <p:tag name="OTLRIGHTENDCAPSMARGINRIGHT" val="20"/>
  <p:tag name="OTLLEFTENDCAPSMARGINLEFT" val="39.5066666666667"/>
  <p:tag name="OTLTIMEBANDFYSTARTMONTH" val="January"/>
  <p:tag name="OTLTIMEBANDSHOWFYLABEL" val="True"/>
  <p:tag name="OTLTIMEBANDUSESTARTINGOFTHEYEARFORFYNUMBERING" val="True"/>
  <p:tag name="OTLTIMEBANDRESERVEDLEFTAREAWIDTH" val="0"/>
  <p:tag name="OTLTIMEBANDRESERVEDLEFTAREAISSET" val="False"/>
  <p:tag name="OTLTIMEBANDDEPENABLED" val="True"/>
  <p:tag name="OTLTIMEBANDDEPSCHEDULINGMODE" val="Flexible"/>
  <p:tag name="OTLTIMEBANDDEPPREVIOUSSCHEDULINGMODE" val="Flexible"/>
  <p:tag name="OTLTIMEBANDDEPONBREAKINGSTRICTSCHEDULINGMODE" val="AskEverytime"/>
  <p:tag name="OTLTIMEBANDDEPONBREAKINGFLEXIBLESCHEDULINGMODE" val="AskEverytime"/>
  <p:tag name="OTLTIMEBANDSPACINGABOVE" val="3"/>
  <p:tag name="OTLTIMEBANDSPACINGBELOW" val="3"/>
  <p:tag name="OTLTIMEBANDSPACINGABOVEFORSWLANDTASKS" val="5"/>
  <p:tag name="OTLTIMEBANDSPACINGBELOWFORSWLANDTASKS" val="5"/>
  <p:tag name="OTLTIMEBANDSCALEFORMAT" val="MMM"/>
  <p:tag name="OTLTIMEBANDSCALETYPE" val="Years"/>
  <p:tag name="OTLTIMEBANDSHAPETYPE" val="RectangleTimeband"/>
  <p:tag name="OTLTIMEBANDSHAPEHEIGHT" val="14.3999996185303"/>
  <p:tag name="OTLTIMEBANDSHAPEPADDINGLEFT" val="0"/>
</p:tagLst>
</file>

<file path=ppt/tags/tag202.xml><?xml version="1.0" encoding="utf-8"?>
<p:tagLst xmlns:a="http://schemas.openxmlformats.org/drawingml/2006/main" xmlns:r="http://schemas.openxmlformats.org/officeDocument/2006/relationships" xmlns:p="http://schemas.openxmlformats.org/presentationml/2006/main">
  <p:tag name="OTLTIMEBANDAPPENDYEARONYEARCHANGE" val="False"/>
  <p:tag name="OTLMARKERSHAPE" val="OTL"/>
  <p:tag name="OTLTIMEBANDCULTUREINFO" val="en-US"/>
  <p:tag name="OTLTIMEBANDQUICKPOSITION" val="Custom"/>
  <p:tag name="OTLTIMEBANDTHREEDEFFECTS" val="None"/>
  <p:tag name="OTLTIMEBANDAUTODATERANGE" val="True"/>
  <p:tag name="OTLTIMEBANDSTARTDATE" val="0001-01-01T00:00:00.0000000"/>
  <p:tag name="OTLTIMEBANDENDDATE" val="2027-09-02T23:59:00.0000000"/>
  <p:tag name="OTLTIMEBANDWORKINGDAYS" val="Standard"/>
  <p:tag name="OTLTIMEBANDUSETIME" val="False"/>
  <p:tag name="OTLTIMEBANDTIMECONFIGWORKDAYSTART" val="00:00:00"/>
  <p:tag name="OTLTIMEBANDTIMECONFIGWORKDAYEND" val="23:59:00"/>
  <p:tag name="OTLTIMEBANDSCALEMARKING" val="None"/>
  <p:tag name="OTLRIGHTENDCAPSMARGINRIGHT" val="20"/>
  <p:tag name="OTLLEFTENDCAPSMARGINLEFT" val="39.5066666666667"/>
  <p:tag name="OTLTIMEBANDFYSTARTMONTH" val="January"/>
  <p:tag name="OTLTIMEBANDSHOWFYLABEL" val="True"/>
  <p:tag name="OTLTIMEBANDUSESTARTINGOFTHEYEARFORFYNUMBERING" val="True"/>
  <p:tag name="OTLTIMEBANDRESERVEDLEFTAREAWIDTH" val="0"/>
  <p:tag name="OTLTIMEBANDRESERVEDLEFTAREAISSET" val="False"/>
  <p:tag name="OTLTIMEBANDDEPENABLED" val="True"/>
  <p:tag name="OTLTIMEBANDDEPSCHEDULINGMODE" val="Flexible"/>
  <p:tag name="OTLTIMEBANDDEPPREVIOUSSCHEDULINGMODE" val="Flexible"/>
  <p:tag name="OTLTIMEBANDDEPONBREAKINGSTRICTSCHEDULINGMODE" val="AskEverytime"/>
  <p:tag name="OTLTIMEBANDDEPONBREAKINGFLEXIBLESCHEDULINGMODE" val="AskEverytime"/>
  <p:tag name="OTLTIMEBANDSPACINGABOVE" val="3"/>
  <p:tag name="OTLTIMEBANDSPACINGBELOW" val="3"/>
  <p:tag name="OTLTIMEBANDSPACINGABOVEFORSWLANDTASKS" val="5"/>
  <p:tag name="OTLTIMEBANDSPACINGBELOWFORSWLANDTASKS" val="5"/>
  <p:tag name="OTLTIMEBANDSCALEFORMAT" val="MMM"/>
  <p:tag name="OTLTIMEBANDSCALETYPE" val="Quarters"/>
  <p:tag name="OTLTIMEBANDSHAPETYPE" val="RectangleTimeband"/>
  <p:tag name="OTLTIMEBANDSHAPEHEIGHT" val="14.3999996185303"/>
  <p:tag name="OTLTIMEBANDSHAPEPADDINGLEFT" val="0"/>
</p:tagLst>
</file>

<file path=ppt/tags/tag203.xml><?xml version="1.0" encoding="utf-8"?>
<p:tagLst xmlns:a="http://schemas.openxmlformats.org/drawingml/2006/main" xmlns:r="http://schemas.openxmlformats.org/officeDocument/2006/relationships" xmlns:p="http://schemas.openxmlformats.org/presentationml/2006/main">
  <p:tag name="OTLTIMEBANDAPPENDYEARONYEARCHANGE" val="False"/>
  <p:tag name="OTLMARKERSHAPE" val="OTL"/>
  <p:tag name="OTLTIMEBANDCULTUREINFO" val="en-US"/>
  <p:tag name="OTLTIMEBANDQUICKPOSITION" val="Custom"/>
  <p:tag name="OTLTIMEBANDTHREEDEFFECTS" val="None"/>
  <p:tag name="OTLTIMEBANDAUTODATERANGE" val="True"/>
  <p:tag name="OTLTIMEBANDSTARTDATE" val="0001-01-01T00:00:00.0000000"/>
  <p:tag name="OTLTIMEBANDENDDATE" val="2027-09-02T23:59:00.0000000"/>
  <p:tag name="OTLTIMEBANDWORKINGDAYS" val="Standard"/>
  <p:tag name="OTLTIMEBANDUSETIME" val="False"/>
  <p:tag name="OTLTIMEBANDTIMECONFIGWORKDAYSTART" val="00:00:00"/>
  <p:tag name="OTLTIMEBANDTIMECONFIGWORKDAYEND" val="23:59:00"/>
  <p:tag name="OTLTIMEBANDSCALEMARKING" val="None"/>
  <p:tag name="OTLRIGHTENDCAPSMARGINRIGHT" val="20"/>
  <p:tag name="OTLLEFTENDCAPSMARGINLEFT" val="39.5066666666667"/>
  <p:tag name="OTLTIMEBANDFYSTARTMONTH" val="January"/>
  <p:tag name="OTLTIMEBANDSHOWFYLABEL" val="True"/>
  <p:tag name="OTLTIMEBANDUSESTARTINGOFTHEYEARFORFYNUMBERING" val="True"/>
  <p:tag name="OTLTIMEBANDRESERVEDLEFTAREAWIDTH" val="0"/>
  <p:tag name="OTLTIMEBANDRESERVEDLEFTAREAISSET" val="False"/>
  <p:tag name="OTLTIMEBANDDEPENABLED" val="True"/>
  <p:tag name="OTLTIMEBANDDEPSCHEDULINGMODE" val="Flexible"/>
  <p:tag name="OTLTIMEBANDDEPPREVIOUSSCHEDULINGMODE" val="Flexible"/>
  <p:tag name="OTLTIMEBANDDEPONBREAKINGSTRICTSCHEDULINGMODE" val="AskEverytime"/>
  <p:tag name="OTLTIMEBANDDEPONBREAKINGFLEXIBLESCHEDULINGMODE" val="AskEverytime"/>
  <p:tag name="OTLTIMEBANDSPACINGABOVE" val="3"/>
  <p:tag name="OTLTIMEBANDSPACINGBELOW" val="3"/>
  <p:tag name="OTLTIMEBANDSPACINGABOVEFORSWLANDTASKS" val="5"/>
  <p:tag name="OTLTIMEBANDSPACINGBELOWFORSWLANDTASKS" val="5"/>
  <p:tag name="OTLTIMEBANDSCALETYPE" val="Days"/>
  <p:tag name="OTLTIMEBANDSHAPETYPE" val="RectangleTimeband"/>
  <p:tag name="OTLTIMEBANDSHAPEHEIGHT" val="14.3999996185303"/>
  <p:tag name="OTLTIMEBANDSHAPEPADDINGLEFT" val="0"/>
</p:tagLst>
</file>

<file path=ppt/tags/tag204.xml><?xml version="1.0" encoding="utf-8"?>
<p:tagLst xmlns:a="http://schemas.openxmlformats.org/drawingml/2006/main" xmlns:r="http://schemas.openxmlformats.org/officeDocument/2006/relationships" xmlns:p="http://schemas.openxmlformats.org/presentationml/2006/main">
  <p:tag name="OTLMARKERSHAPE" val="OTL"/>
  <p:tag name="OTLSWIMLANESPACING" val="3"/>
</p:tagLst>
</file>

<file path=ppt/tags/tag205.xml><?xml version="1.0" encoding="utf-8"?>
<p:tagLst xmlns:a="http://schemas.openxmlformats.org/drawingml/2006/main" xmlns:r="http://schemas.openxmlformats.org/officeDocument/2006/relationships" xmlns:p="http://schemas.openxmlformats.org/presentationml/2006/main">
  <p:tag name="OTLMARKERSHAPE" val="OTL"/>
</p:tagLst>
</file>

<file path=ppt/tags/tag206.xml><?xml version="1.0" encoding="utf-8"?>
<p:tagLst xmlns:a="http://schemas.openxmlformats.org/drawingml/2006/main" xmlns:r="http://schemas.openxmlformats.org/officeDocument/2006/relationships" xmlns:p="http://schemas.openxmlformats.org/presentationml/2006/main">
  <p:tag name="OTLMARKERSHAPE" val="OTL"/>
  <p:tag name="OTLSWIMLANESPACING" val="3"/>
</p:tagLst>
</file>

<file path=ppt/tags/tag207.xml><?xml version="1.0" encoding="utf-8"?>
<p:tagLst xmlns:a="http://schemas.openxmlformats.org/drawingml/2006/main" xmlns:r="http://schemas.openxmlformats.org/officeDocument/2006/relationships" xmlns:p="http://schemas.openxmlformats.org/presentationml/2006/main">
  <p:tag name="OTLMARKERSHAPE" val="OTL"/>
</p:tagLst>
</file>

<file path=ppt/tags/tag208.xml><?xml version="1.0" encoding="utf-8"?>
<p:tagLst xmlns:a="http://schemas.openxmlformats.org/drawingml/2006/main" xmlns:r="http://schemas.openxmlformats.org/officeDocument/2006/relationships" xmlns:p="http://schemas.openxmlformats.org/presentationml/2006/main">
  <p:tag name="OTLMARKERSHAPE" val="OTL"/>
  <p:tag name="OTLSWIMLANESPACING" val="3"/>
</p:tagLst>
</file>

<file path=ppt/tags/tag209.xml><?xml version="1.0" encoding="utf-8"?>
<p:tagLst xmlns:a="http://schemas.openxmlformats.org/drawingml/2006/main" xmlns:r="http://schemas.openxmlformats.org/officeDocument/2006/relationships" xmlns:p="http://schemas.openxmlformats.org/presentationml/2006/main">
  <p:tag name="OTLMARKERSHAPE" val="OTL"/>
  <p:tag name="OTLSWIMLANESPACING" val="3"/>
</p:tagLst>
</file>

<file path=ppt/tags/tag21.xml><?xml version="1.0" encoding="utf-8"?>
<p:tagLst xmlns:a="http://schemas.openxmlformats.org/drawingml/2006/main" xmlns:r="http://schemas.openxmlformats.org/officeDocument/2006/relationships" xmlns:p="http://schemas.openxmlformats.org/presentationml/2006/main">
  <p:tag name="OTLMARKERSHAPE" val="OTL"/>
</p:tagLst>
</file>

<file path=ppt/tags/tag210.xml><?xml version="1.0" encoding="utf-8"?>
<p:tagLst xmlns:a="http://schemas.openxmlformats.org/drawingml/2006/main" xmlns:r="http://schemas.openxmlformats.org/officeDocument/2006/relationships" xmlns:p="http://schemas.openxmlformats.org/presentationml/2006/main">
  <p:tag name="OTLMARKERSHAPE" val="OTL"/>
  <p:tag name="OTLSWIMLANESPACING" val="3"/>
</p:tagLst>
</file>

<file path=ppt/tags/tag211.xml><?xml version="1.0" encoding="utf-8"?>
<p:tagLst xmlns:a="http://schemas.openxmlformats.org/drawingml/2006/main" xmlns:r="http://schemas.openxmlformats.org/officeDocument/2006/relationships" xmlns:p="http://schemas.openxmlformats.org/presentationml/2006/main">
  <p:tag name="OTLMARKERSHAPE" val="OTL"/>
</p:tagLst>
</file>

<file path=ppt/tags/tag212.xml><?xml version="1.0" encoding="utf-8"?>
<p:tagLst xmlns:a="http://schemas.openxmlformats.org/drawingml/2006/main" xmlns:r="http://schemas.openxmlformats.org/officeDocument/2006/relationships" xmlns:p="http://schemas.openxmlformats.org/presentationml/2006/main">
  <p:tag name="OTLMARKERSHAPE" val="OTL"/>
</p:tagLst>
</file>

<file path=ppt/tags/tag213.xml><?xml version="1.0" encoding="utf-8"?>
<p:tagLst xmlns:a="http://schemas.openxmlformats.org/drawingml/2006/main" xmlns:r="http://schemas.openxmlformats.org/officeDocument/2006/relationships" xmlns:p="http://schemas.openxmlformats.org/presentationml/2006/main">
  <p:tag name="OTLMARKERSHAPE" val="OTL"/>
</p:tagLst>
</file>

<file path=ppt/tags/tag214.xml><?xml version="1.0" encoding="utf-8"?>
<p:tagLst xmlns:a="http://schemas.openxmlformats.org/drawingml/2006/main" xmlns:r="http://schemas.openxmlformats.org/officeDocument/2006/relationships" xmlns:p="http://schemas.openxmlformats.org/presentationml/2006/main">
  <p:tag name="OTLMARKERSHAPE" val="OTL"/>
</p:tagLst>
</file>

<file path=ppt/tags/tag215.xml><?xml version="1.0" encoding="utf-8"?>
<p:tagLst xmlns:a="http://schemas.openxmlformats.org/drawingml/2006/main" xmlns:r="http://schemas.openxmlformats.org/officeDocument/2006/relationships" xmlns:p="http://schemas.openxmlformats.org/presentationml/2006/main">
  <p:tag name="OTLMARKERSHAPE" val="OTL"/>
</p:tagLst>
</file>

<file path=ppt/tags/tag216.xml><?xml version="1.0" encoding="utf-8"?>
<p:tagLst xmlns:a="http://schemas.openxmlformats.org/drawingml/2006/main" xmlns:r="http://schemas.openxmlformats.org/officeDocument/2006/relationships" xmlns:p="http://schemas.openxmlformats.org/presentationml/2006/main">
  <p:tag name="OTLMARKERSHAPE" val="OTL"/>
</p:tagLst>
</file>

<file path=ppt/tags/tag217.xml><?xml version="1.0" encoding="utf-8"?>
<p:tagLst xmlns:a="http://schemas.openxmlformats.org/drawingml/2006/main" xmlns:r="http://schemas.openxmlformats.org/officeDocument/2006/relationships" xmlns:p="http://schemas.openxmlformats.org/presentationml/2006/main">
  <p:tag name="OTLMARKERSHAPE" val="OTL"/>
</p:tagLst>
</file>

<file path=ppt/tags/tag218.xml><?xml version="1.0" encoding="utf-8"?>
<p:tagLst xmlns:a="http://schemas.openxmlformats.org/drawingml/2006/main" xmlns:r="http://schemas.openxmlformats.org/officeDocument/2006/relationships" xmlns:p="http://schemas.openxmlformats.org/presentationml/2006/main">
  <p:tag name="OTLMARKERSHAPE" val="OTL"/>
</p:tagLst>
</file>

<file path=ppt/tags/tag219.xml><?xml version="1.0" encoding="utf-8"?>
<p:tagLst xmlns:a="http://schemas.openxmlformats.org/drawingml/2006/main" xmlns:r="http://schemas.openxmlformats.org/officeDocument/2006/relationships" xmlns:p="http://schemas.openxmlformats.org/presentationml/2006/main">
  <p:tag name="OTLMARKERSHAPE" val="OTL"/>
  <p:tag name="OTLDATEFORMATSTRING" val="MMM yyyy"/>
  <p:tag name="OTLDATEFORMATSEPARATOR" val="/"/>
  <p:tag name="OTLDATEFORMATUSEUS" val="True"/>
  <p:tag name="OTLDATEFORMATDATEISVISIBLE" val="True"/>
  <p:tag name="OTLDATEFORMATTIMEISVISIBLE" val="False"/>
  <p:tag name="OTLDATEFORMATAMPMDESIGNATOR" val="AmPmLowerCase"/>
  <p:tag name="OTLDATEFORMATHOURDIGITS" val="H"/>
  <p:tag name="OTLDATEFORMATTRIM00MINUTES" val="False"/>
  <p:tag name="OTLWEEKNUMBERINGFORMAT" val="WNFormat1"/>
  <p:tag name="OTLWEEKNUMBERINGISVISIBLE" val="False"/>
  <p:tag name="OTLSTARTDATE" val="2026-03-02T00:00:00.0000000Z"/>
  <p:tag name="OTLENDDATE" val="2026-08-26T23:59:00.0000000Z"/>
  <p:tag name="OTLBASELINESTARTDATE" val="2026-03-02T00:00:00.0000000"/>
  <p:tag name="OTLDURATIONFORMAT" val="day"/>
  <p:tag name="OTLSPACING" val="3"/>
  <p:tag name="OTLSHAPETHICKNESSTYPE" val="Thin"/>
  <p:tag name="OTLBASELINEENDDATE" val="2026-08-26T23:59:00.0000000"/>
</p:tagLst>
</file>

<file path=ppt/tags/tag22.xml><?xml version="1.0" encoding="utf-8"?>
<p:tagLst xmlns:a="http://schemas.openxmlformats.org/drawingml/2006/main" xmlns:r="http://schemas.openxmlformats.org/officeDocument/2006/relationships" xmlns:p="http://schemas.openxmlformats.org/presentationml/2006/main">
  <p:tag name="OTLMARKERSHAPE" val="OTL"/>
  <p:tag name="OTLSWIMLANESPACING" val="3"/>
</p:tagLst>
</file>

<file path=ppt/tags/tag220.xml><?xml version="1.0" encoding="utf-8"?>
<p:tagLst xmlns:a="http://schemas.openxmlformats.org/drawingml/2006/main" xmlns:r="http://schemas.openxmlformats.org/officeDocument/2006/relationships" xmlns:p="http://schemas.openxmlformats.org/presentationml/2006/main">
  <p:tag name="OTLMARKERSHAPE" val="OTL"/>
  <p:tag name="OTLDATEFORMATSTRING" val="MMM yyyy"/>
  <p:tag name="OTLDATEFORMATSEPARATOR" val="/"/>
  <p:tag name="OTLDATEFORMATUSEUS" val="True"/>
  <p:tag name="OTLDATEFORMATDATEISVISIBLE" val="True"/>
  <p:tag name="OTLDATEFORMATTIMEISVISIBLE" val="False"/>
  <p:tag name="OTLDATEFORMATAMPMDESIGNATOR" val="AmPmLowerCase"/>
  <p:tag name="OTLDATEFORMATHOURDIGITS" val="H"/>
  <p:tag name="OTLDATEFORMATTRIM00MINUTES" val="False"/>
  <p:tag name="OTLWEEKNUMBERINGFORMAT" val="WNFormat1"/>
  <p:tag name="OTLWEEKNUMBERINGISVISIBLE" val="False"/>
  <p:tag name="OTLDURATIONFORMAT" val="day"/>
  <p:tag name="OTLSPACING" val="3"/>
  <p:tag name="OTLSHAPETHICKNESSTYPE" val="Thin"/>
  <p:tag name="OTLSTARTDATE" val="2026-12-11T00:00:00.0000000Z"/>
  <p:tag name="OTLENDDATE" val="2027-01-21T23:59:00.0000000Z"/>
  <p:tag name="OTLBASELINESTARTDATE" val="2026-12-11T00:00:00.0000000"/>
  <p:tag name="OTLBASELINEENDDATE" val="2027-01-21T23:59:00.0000000"/>
</p:tagLst>
</file>

<file path=ppt/tags/tag221.xml><?xml version="1.0" encoding="utf-8"?>
<p:tagLst xmlns:a="http://schemas.openxmlformats.org/drawingml/2006/main" xmlns:r="http://schemas.openxmlformats.org/officeDocument/2006/relationships" xmlns:p="http://schemas.openxmlformats.org/presentationml/2006/main">
  <p:tag name="OTLMARKERSHAPE" val="OTL"/>
  <p:tag name="OTLDATEFORMATSTRING" val="MMM yyyy"/>
  <p:tag name="OTLDATEFORMATSEPARATOR" val="/"/>
  <p:tag name="OTLDATEFORMATUSEUS" val="True"/>
  <p:tag name="OTLDATEFORMATDATEISVISIBLE" val="True"/>
  <p:tag name="OTLDATEFORMATTIMEISVISIBLE" val="False"/>
  <p:tag name="OTLDATEFORMATAMPMDESIGNATOR" val="AmPmLowerCase"/>
  <p:tag name="OTLDATEFORMATHOURDIGITS" val="H"/>
  <p:tag name="OTLDATEFORMATTRIM00MINUTES" val="False"/>
  <p:tag name="OTLWEEKNUMBERINGFORMAT" val="WNFormat1"/>
  <p:tag name="OTLWEEKNUMBERINGISVISIBLE" val="False"/>
  <p:tag name="OTLDURATIONFORMAT" val="day"/>
  <p:tag name="OTLSPACING" val="3"/>
  <p:tag name="OTLSHAPETHICKNESSTYPE" val="Thin"/>
  <p:tag name="OTLSTARTDATE" val="2027-01-22T00:00:00.0000000Z"/>
  <p:tag name="OTLENDDATE" val="2027-01-28T23:59:00.0000000Z"/>
  <p:tag name="OTLBASELINESTARTDATE" val="2027-01-22T00:00:00.0000000"/>
  <p:tag name="OTLBASELINEENDDATE" val="2027-01-28T23:59:00.0000000"/>
</p:tagLst>
</file>

<file path=ppt/tags/tag222.xml><?xml version="1.0" encoding="utf-8"?>
<p:tagLst xmlns:a="http://schemas.openxmlformats.org/drawingml/2006/main" xmlns:r="http://schemas.openxmlformats.org/officeDocument/2006/relationships" xmlns:p="http://schemas.openxmlformats.org/presentationml/2006/main">
  <p:tag name="OTLMARKERSHAPE" val="OTL"/>
  <p:tag name="OTLDATEFORMATSTRING" val="MMM yyyy"/>
  <p:tag name="OTLDATEFORMATSEPARATOR" val="/"/>
  <p:tag name="OTLDATEFORMATUSEUS" val="True"/>
  <p:tag name="OTLDATEFORMATDATEISVISIBLE" val="True"/>
  <p:tag name="OTLDATEFORMATTIMEISVISIBLE" val="False"/>
  <p:tag name="OTLDATEFORMATAMPMDESIGNATOR" val="AmPmLowerCase"/>
  <p:tag name="OTLDATEFORMATHOURDIGITS" val="H"/>
  <p:tag name="OTLDATEFORMATTRIM00MINUTES" val="False"/>
  <p:tag name="OTLWEEKNUMBERINGFORMAT" val="WNFormat1"/>
  <p:tag name="OTLWEEKNUMBERINGISVISIBLE" val="False"/>
  <p:tag name="OTLSTARTDATE" val="2026-03-02T00:00:00.0000000Z"/>
  <p:tag name="OTLENDDATE" val="2026-08-24T23:59:00.0000000Z"/>
  <p:tag name="OTLBASELINESTARTDATE" val="2026-03-02T00:00:00.0000000"/>
  <p:tag name="OTLDURATIONFORMAT" val="day"/>
  <p:tag name="OTLSPACING" val="3"/>
  <p:tag name="OTLSHAPETHICKNESSTYPE" val="Thin"/>
  <p:tag name="OTLBASELINEENDDATE" val="2026-08-24T23:59:00.0000000"/>
</p:tagLst>
</file>

<file path=ppt/tags/tag223.xml><?xml version="1.0" encoding="utf-8"?>
<p:tagLst xmlns:a="http://schemas.openxmlformats.org/drawingml/2006/main" xmlns:r="http://schemas.openxmlformats.org/officeDocument/2006/relationships" xmlns:p="http://schemas.openxmlformats.org/presentationml/2006/main">
  <p:tag name="OTLMARKERSHAPE" val="OTL"/>
  <p:tag name="OTLDATEFORMATSTRING" val="MMM yyyy"/>
  <p:tag name="OTLDATEFORMATSEPARATOR" val="/"/>
  <p:tag name="OTLDATEFORMATUSEUS" val="True"/>
  <p:tag name="OTLDATEFORMATDATEISVISIBLE" val="True"/>
  <p:tag name="OTLDATEFORMATTIMEISVISIBLE" val="False"/>
  <p:tag name="OTLDATEFORMATAMPMDESIGNATOR" val="AmPmLowerCase"/>
  <p:tag name="OTLDATEFORMATHOURDIGITS" val="H"/>
  <p:tag name="OTLDATEFORMATTRIM00MINUTES" val="False"/>
  <p:tag name="OTLWEEKNUMBERINGFORMAT" val="WNFormat1"/>
  <p:tag name="OTLWEEKNUMBERINGISVISIBLE" val="False"/>
  <p:tag name="OTLSTARTDATE" val="2026-08-27T00:00:00.0000000Z"/>
  <p:tag name="OTLENDDATE" val="2026-10-01T23:59:00.0000000Z"/>
  <p:tag name="OTLBASELINESTARTDATE" val="2026-08-27T00:00:00.0000000"/>
  <p:tag name="OTLBASELINEENDDATE" val="2026-10-01T23:59:00.0000000"/>
  <p:tag name="OTLDURATIONFORMAT" val="day"/>
  <p:tag name="OTLSPACING" val="3"/>
  <p:tag name="OTLSHAPETHICKNESSTYPE" val="Thin"/>
</p:tagLst>
</file>

<file path=ppt/tags/tag224.xml><?xml version="1.0" encoding="utf-8"?>
<p:tagLst xmlns:a="http://schemas.openxmlformats.org/drawingml/2006/main" xmlns:r="http://schemas.openxmlformats.org/officeDocument/2006/relationships" xmlns:p="http://schemas.openxmlformats.org/presentationml/2006/main">
  <p:tag name="OTLMARKERSHAPE" val="OTL"/>
  <p:tag name="OTLDATEFORMATSTRING" val="MMM yyyy"/>
  <p:tag name="OTLDATEFORMATSEPARATOR" val="/"/>
  <p:tag name="OTLDATEFORMATUSEUS" val="True"/>
  <p:tag name="OTLDATEFORMATDATEISVISIBLE" val="True"/>
  <p:tag name="OTLDATEFORMATTIMEISVISIBLE" val="False"/>
  <p:tag name="OTLDATEFORMATAMPMDESIGNATOR" val="AmPmLowerCase"/>
  <p:tag name="OTLDATEFORMATHOURDIGITS" val="H"/>
  <p:tag name="OTLDATEFORMATTRIM00MINUTES" val="False"/>
  <p:tag name="OTLWEEKNUMBERINGFORMAT" val="WNFormat1"/>
  <p:tag name="OTLWEEKNUMBERINGISVISIBLE" val="False"/>
  <p:tag name="OTLSTARTDATE" val="2026-10-02T00:00:00.0000000Z"/>
  <p:tag name="OTLENDDATE" val="2026-12-10T23:59:00.0000000Z"/>
  <p:tag name="OTLDURATIONFORMAT" val="day"/>
  <p:tag name="OTLSPACING" val="3"/>
  <p:tag name="OTLSHAPETHICKNESSTYPE" val="Thin"/>
  <p:tag name="OTLBASELINESTARTDATE" val="2026-10-02T00:00:00.0000000"/>
  <p:tag name="OTLBASELINEENDDATE" val="2026-12-10T23:59:00.0000000"/>
</p:tagLst>
</file>

<file path=ppt/tags/tag225.xml><?xml version="1.0" encoding="utf-8"?>
<p:tagLst xmlns:a="http://schemas.openxmlformats.org/drawingml/2006/main" xmlns:r="http://schemas.openxmlformats.org/officeDocument/2006/relationships" xmlns:p="http://schemas.openxmlformats.org/presentationml/2006/main">
  <p:tag name="OTLMARKERSHAPE" val="OTL"/>
  <p:tag name="OTLDATEFORMATSTRING" val="MMM yyyy"/>
  <p:tag name="OTLDATEFORMATSEPARATOR" val="/"/>
  <p:tag name="OTLDATEFORMATUSEUS" val="True"/>
  <p:tag name="OTLDATEFORMATDATEISVISIBLE" val="True"/>
  <p:tag name="OTLDATEFORMATTIMEISVISIBLE" val="False"/>
  <p:tag name="OTLDATEFORMATAMPMDESIGNATOR" val="AmPmLowerCase"/>
  <p:tag name="OTLDATEFORMATHOURDIGITS" val="H"/>
  <p:tag name="OTLDATEFORMATTRIM00MINUTES" val="False"/>
  <p:tag name="OTLWEEKNUMBERINGFORMAT" val="WNFormat1"/>
  <p:tag name="OTLWEEKNUMBERINGISVISIBLE" val="False"/>
  <p:tag name="OTLSTARTDATE" val="2026-06-08T00:00:00.0000000Z"/>
  <p:tag name="OTLENDDATE" val="2026-09-28T23:59:00.0000000Z"/>
  <p:tag name="OTLDURATIONFORMAT" val="day"/>
  <p:tag name="OTLSPACING" val="3"/>
  <p:tag name="OTLSHAPETHICKNESSTYPE" val="Thin"/>
  <p:tag name="OTLBASELINESTARTDATE" val="2026-06-08T00:00:00.0000000"/>
  <p:tag name="OTLBASELINEENDDATE" val="2026-09-28T23:59:00.0000000"/>
</p:tagLst>
</file>

<file path=ppt/tags/tag226.xml><?xml version="1.0" encoding="utf-8"?>
<p:tagLst xmlns:a="http://schemas.openxmlformats.org/drawingml/2006/main" xmlns:r="http://schemas.openxmlformats.org/officeDocument/2006/relationships" xmlns:p="http://schemas.openxmlformats.org/presentationml/2006/main">
  <p:tag name="OTLMARKERSHAPE" val="OTL"/>
  <p:tag name="OTLDATEFORMATSTRING" val="MMM yyyy"/>
  <p:tag name="OTLDATEFORMATSEPARATOR" val="/"/>
  <p:tag name="OTLDATEFORMATUSEUS" val="True"/>
  <p:tag name="OTLDATEFORMATDATEISVISIBLE" val="True"/>
  <p:tag name="OTLDATEFORMATTIMEISVISIBLE" val="False"/>
  <p:tag name="OTLDATEFORMATAMPMDESIGNATOR" val="AmPmLowerCase"/>
  <p:tag name="OTLDATEFORMATHOURDIGITS" val="H"/>
  <p:tag name="OTLDATEFORMATTRIM00MINUTES" val="False"/>
  <p:tag name="OTLWEEKNUMBERINGFORMAT" val="WNFormat1"/>
  <p:tag name="OTLWEEKNUMBERINGISVISIBLE" val="False"/>
  <p:tag name="OTLSTARTDATE" val="2026-09-29T00:00:00.0000000Z"/>
  <p:tag name="OTLENDDATE" val="2027-01-14T23:59:00.0000000Z"/>
  <p:tag name="OTLDURATIONFORMAT" val="day"/>
  <p:tag name="OTLSPACING" val="3"/>
  <p:tag name="OTLSHAPETHICKNESSTYPE" val="Thin"/>
  <p:tag name="OTLBASELINESTARTDATE" val="2026-09-29T00:00:00.0000000"/>
  <p:tag name="OTLBASELINEENDDATE" val="2027-01-14T23:59:00.0000000"/>
</p:tagLst>
</file>

<file path=ppt/tags/tag227.xml><?xml version="1.0" encoding="utf-8"?>
<p:tagLst xmlns:a="http://schemas.openxmlformats.org/drawingml/2006/main" xmlns:r="http://schemas.openxmlformats.org/officeDocument/2006/relationships" xmlns:p="http://schemas.openxmlformats.org/presentationml/2006/main">
  <p:tag name="OTLMARKERSHAPE" val="OTL"/>
  <p:tag name="OTLDATEFORMATSTRING" val="MMM yyyy"/>
  <p:tag name="OTLDATEFORMATSEPARATOR" val="/"/>
  <p:tag name="OTLDATEFORMATUSEUS" val="True"/>
  <p:tag name="OTLDATEFORMATDATEISVISIBLE" val="True"/>
  <p:tag name="OTLDATEFORMATTIMEISVISIBLE" val="False"/>
  <p:tag name="OTLDATEFORMATAMPMDESIGNATOR" val="AmPmLowerCase"/>
  <p:tag name="OTLDATEFORMATHOURDIGITS" val="H"/>
  <p:tag name="OTLDATEFORMATTRIM00MINUTES" val="False"/>
  <p:tag name="OTLWEEKNUMBERINGFORMAT" val="WNFormat1"/>
  <p:tag name="OTLWEEKNUMBERINGISVISIBLE" val="False"/>
  <p:tag name="OTLSTARTDATE" val="2026-07-07T00:00:00.0000000Z"/>
  <p:tag name="OTLENDDATE" val="2026-11-24T23:59:00.0000000Z"/>
  <p:tag name="OTLBASELINEENDDATE" val="2026-11-24T23:59:00.0000000"/>
  <p:tag name="OTLDURATIONFORMAT" val="day"/>
  <p:tag name="OTLSPACING" val="3"/>
  <p:tag name="OTLSHAPETHICKNESSTYPE" val="Thin"/>
  <p:tag name="OTLBASELINESTARTDATE" val="2026-07-07T00:00:00.0000000"/>
</p:tagLst>
</file>

<file path=ppt/tags/tag228.xml><?xml version="1.0" encoding="utf-8"?>
<p:tagLst xmlns:a="http://schemas.openxmlformats.org/drawingml/2006/main" xmlns:r="http://schemas.openxmlformats.org/officeDocument/2006/relationships" xmlns:p="http://schemas.openxmlformats.org/presentationml/2006/main">
  <p:tag name="OTLMARKERSHAPE" val="OTL"/>
  <p:tag name="OTLDATEFORMATSTRING" val="MMM yyyy"/>
  <p:tag name="OTLDATEFORMATSEPARATOR" val="/"/>
  <p:tag name="OTLDATEFORMATUSEUS" val="True"/>
  <p:tag name="OTLDATEFORMATDATEISVISIBLE" val="True"/>
  <p:tag name="OTLDATEFORMATTIMEISVISIBLE" val="False"/>
  <p:tag name="OTLDATEFORMATAMPMDESIGNATOR" val="AmPmLowerCase"/>
  <p:tag name="OTLDATEFORMATHOURDIGITS" val="H"/>
  <p:tag name="OTLDATEFORMATTRIM00MINUTES" val="False"/>
  <p:tag name="OTLWEEKNUMBERINGFORMAT" val="WNFormat1"/>
  <p:tag name="OTLWEEKNUMBERINGISVISIBLE" val="False"/>
  <p:tag name="OTLSTARTDATE" val="2026-11-25T00:00:00.0000000Z"/>
  <p:tag name="OTLENDDATE" val="2027-01-12T23:59:00.0000000Z"/>
  <p:tag name="OTLBASELINESTARTDATE" val="2026-11-25T00:00:00.0000000"/>
  <p:tag name="OTLBASELINEENDDATE" val="2027-01-12T23:59:00.0000000"/>
  <p:tag name="OTLDURATIONFORMAT" val="day"/>
  <p:tag name="OTLSPACING" val="3"/>
  <p:tag name="OTLSHAPETHICKNESSTYPE" val="Thin"/>
</p:tagLst>
</file>

<file path=ppt/tags/tag229.xml><?xml version="1.0" encoding="utf-8"?>
<p:tagLst xmlns:a="http://schemas.openxmlformats.org/drawingml/2006/main" xmlns:r="http://schemas.openxmlformats.org/officeDocument/2006/relationships" xmlns:p="http://schemas.openxmlformats.org/presentationml/2006/main">
  <p:tag name="OTLMARKERSHAPE" val="OTL"/>
  <p:tag name="OTLDATEFORMATSTRING" val="MMM yyyy"/>
  <p:tag name="OTLDATEFORMATSEPARATOR" val="/"/>
  <p:tag name="OTLDATEFORMATUSEUS" val="True"/>
  <p:tag name="OTLDATEFORMATDATEISVISIBLE" val="True"/>
  <p:tag name="OTLDATEFORMATTIMEISVISIBLE" val="False"/>
  <p:tag name="OTLDATEFORMATAMPMDESIGNATOR" val="AmPmLowerCase"/>
  <p:tag name="OTLDATEFORMATHOURDIGITS" val="H"/>
  <p:tag name="OTLDATEFORMATTRIM00MINUTES" val="False"/>
  <p:tag name="OTLWEEKNUMBERINGFORMAT" val="WNFormat1"/>
  <p:tag name="OTLWEEKNUMBERINGISVISIBLE" val="False"/>
  <p:tag name="OTLSTARTDATE" val="2026-03-02T00:00:00.0000000Z"/>
  <p:tag name="OTLENDDATE" val="2026-05-06T23:59:00.0000000Z"/>
  <p:tag name="OTLDURATIONFORMAT" val="day"/>
  <p:tag name="OTLSPACING" val="3"/>
  <p:tag name="OTLSHAPETHICKNESSTYPE" val="Thin"/>
  <p:tag name="OTLBASELINESTARTDATE" val="2026-03-02T00:00:00.0000000"/>
  <p:tag name="OTLBASELINEENDDATE" val="2026-05-06T23:59:00.0000000"/>
</p:tagLst>
</file>

<file path=ppt/tags/tag23.xml><?xml version="1.0" encoding="utf-8"?>
<p:tagLst xmlns:a="http://schemas.openxmlformats.org/drawingml/2006/main" xmlns:r="http://schemas.openxmlformats.org/officeDocument/2006/relationships" xmlns:p="http://schemas.openxmlformats.org/presentationml/2006/main">
  <p:tag name="OTLMARKERSHAPE" val="OTL"/>
</p:tagLst>
</file>

<file path=ppt/tags/tag230.xml><?xml version="1.0" encoding="utf-8"?>
<p:tagLst xmlns:a="http://schemas.openxmlformats.org/drawingml/2006/main" xmlns:r="http://schemas.openxmlformats.org/officeDocument/2006/relationships" xmlns:p="http://schemas.openxmlformats.org/presentationml/2006/main">
  <p:tag name="OTLMARKERSHAPE" val="OTL"/>
  <p:tag name="OTLDATEFORMATSTRING" val="MMM yyyy"/>
  <p:tag name="OTLDATEFORMATSEPARATOR" val="/"/>
  <p:tag name="OTLDATEFORMATUSEUS" val="True"/>
  <p:tag name="OTLDATEFORMATDATEISVISIBLE" val="True"/>
  <p:tag name="OTLDATEFORMATTIMEISVISIBLE" val="False"/>
  <p:tag name="OTLDATEFORMATAMPMDESIGNATOR" val="AmPmLowerCase"/>
  <p:tag name="OTLDATEFORMATHOURDIGITS" val="H"/>
  <p:tag name="OTLDATEFORMATTRIM00MINUTES" val="False"/>
  <p:tag name="OTLWEEKNUMBERINGFORMAT" val="WNFormat1"/>
  <p:tag name="OTLWEEKNUMBERINGISVISIBLE" val="False"/>
  <p:tag name="OTLSTARTDATE" val="2026-05-07T00:00:00.0000000Z"/>
  <p:tag name="OTLENDDATE" val="2026-09-14T23:59:00.0000000Z"/>
  <p:tag name="OTLDURATIONFORMAT" val="day"/>
  <p:tag name="OTLSPACING" val="3"/>
  <p:tag name="OTLSHAPETHICKNESSTYPE" val="Thin"/>
  <p:tag name="OTLBASELINESTARTDATE" val="2026-05-07T00:00:00.0000000"/>
  <p:tag name="OTLBASELINEENDDATE" val="2026-09-14T23:59:00.0000000"/>
</p:tagLst>
</file>

<file path=ppt/tags/tag231.xml><?xml version="1.0" encoding="utf-8"?>
<p:tagLst xmlns:a="http://schemas.openxmlformats.org/drawingml/2006/main" xmlns:r="http://schemas.openxmlformats.org/officeDocument/2006/relationships" xmlns:p="http://schemas.openxmlformats.org/presentationml/2006/main">
  <p:tag name="OTLMARKERSHAPE" val="OTL"/>
  <p:tag name="OTLDATEFORMATSTRING" val="MMM yyyy"/>
  <p:tag name="OTLDATEFORMATSEPARATOR" val="/"/>
  <p:tag name="OTLDATEFORMATUSEUS" val="True"/>
  <p:tag name="OTLDATEFORMATDATEISVISIBLE" val="True"/>
  <p:tag name="OTLDATEFORMATTIMEISVISIBLE" val="False"/>
  <p:tag name="OTLDATEFORMATAMPMDESIGNATOR" val="AmPmLowerCase"/>
  <p:tag name="OTLDATEFORMATHOURDIGITS" val="H"/>
  <p:tag name="OTLDATEFORMATTRIM00MINUTES" val="False"/>
  <p:tag name="OTLWEEKNUMBERINGFORMAT" val="WNFormat1"/>
  <p:tag name="OTLWEEKNUMBERINGISVISIBLE" val="False"/>
  <p:tag name="OTLSTARTDATE" val="2026-09-15T00:00:00.0000000Z"/>
  <p:tag name="OTLENDDATE" val="2026-11-19T23:59:00.0000000Z"/>
  <p:tag name="OTLDURATIONFORMAT" val="day"/>
  <p:tag name="OTLSPACING" val="3"/>
  <p:tag name="OTLSHAPETHICKNESSTYPE" val="Thin"/>
  <p:tag name="OTLBASELINESTARTDATE" val="2026-09-15T00:00:00.0000000"/>
  <p:tag name="OTLBASELINEENDDATE" val="2026-11-19T23:59:00.0000000"/>
</p:tagLst>
</file>

<file path=ppt/tags/tag232.xml><?xml version="1.0" encoding="utf-8"?>
<p:tagLst xmlns:a="http://schemas.openxmlformats.org/drawingml/2006/main" xmlns:r="http://schemas.openxmlformats.org/officeDocument/2006/relationships" xmlns:p="http://schemas.openxmlformats.org/presentationml/2006/main">
  <p:tag name="OTLMARKERSHAPE" val="OTL"/>
  <p:tag name="OTLDATEFORMATSTRING" val="MMM yyyy"/>
  <p:tag name="OTLDATEFORMATSEPARATOR" val="/"/>
  <p:tag name="OTLDATEFORMATUSEUS" val="True"/>
  <p:tag name="OTLDATEFORMATDATEISVISIBLE" val="True"/>
  <p:tag name="OTLDATEFORMATTIMEISVISIBLE" val="False"/>
  <p:tag name="OTLDATEFORMATAMPMDESIGNATOR" val="AmPmLowerCase"/>
  <p:tag name="OTLDATEFORMATHOURDIGITS" val="H"/>
  <p:tag name="OTLDATEFORMATTRIM00MINUTES" val="False"/>
  <p:tag name="OTLWEEKNUMBERINGFORMAT" val="WNFormat1"/>
  <p:tag name="OTLWEEKNUMBERINGISVISIBLE" val="False"/>
  <p:tag name="OTLSTARTDATE" val="2026-08-25T00:00:00.0000000Z"/>
  <p:tag name="OTLENDDATE" val="2026-11-24T23:59:00.0000000Z"/>
  <p:tag name="OTLBASELINEENDDATE" val="2026-11-24T23:59:00.0000000"/>
  <p:tag name="OTLDURATIONFORMAT" val="day"/>
  <p:tag name="OTLSPACING" val="3"/>
  <p:tag name="OTLSHAPETHICKNESSTYPE" val="Thin"/>
  <p:tag name="OTLBASELINESTARTDATE" val="2026-08-25T00:00:00.0000000"/>
</p:tagLst>
</file>

<file path=ppt/tags/tag233.xml><?xml version="1.0" encoding="utf-8"?>
<p:tagLst xmlns:a="http://schemas.openxmlformats.org/drawingml/2006/main" xmlns:r="http://schemas.openxmlformats.org/officeDocument/2006/relationships" xmlns:p="http://schemas.openxmlformats.org/presentationml/2006/main">
  <p:tag name="OTLMARKERSHAPE" val="OTL"/>
  <p:tag name="OTLDATEFORMATSTRING" val="MMM yyyy"/>
  <p:tag name="OTLDATEFORMATSEPARATOR" val="/"/>
  <p:tag name="OTLDATEFORMATUSEUS" val="True"/>
  <p:tag name="OTLDATEFORMATDATEISVISIBLE" val="True"/>
  <p:tag name="OTLDATEFORMATTIMEISVISIBLE" val="False"/>
  <p:tag name="OTLDATEFORMATAMPMDESIGNATOR" val="AmPmLowerCase"/>
  <p:tag name="OTLDATEFORMATHOURDIGITS" val="H"/>
  <p:tag name="OTLDATEFORMATTRIM00MINUTES" val="False"/>
  <p:tag name="OTLWEEKNUMBERINGFORMAT" val="WNFormat1"/>
  <p:tag name="OTLWEEKNUMBERINGISVISIBLE" val="False"/>
  <p:tag name="OTLSTARTDATE" val="2026-11-25T00:00:00.0000000Z"/>
  <p:tag name="OTLENDDATE" val="2026-12-16T23:59:00.0000000Z"/>
  <p:tag name="OTLBASELINESTARTDATE" val="2026-11-25T00:00:00.0000000"/>
  <p:tag name="OTLDURATIONFORMAT" val="day"/>
  <p:tag name="OTLSPACING" val="3"/>
  <p:tag name="OTLSHAPETHICKNESSTYPE" val="Thin"/>
  <p:tag name="OTLBASELINEENDDATE" val="2026-12-16T23:59:00.0000000"/>
</p:tagLst>
</file>

<file path=ppt/tags/tag234.xml><?xml version="1.0" encoding="utf-8"?>
<p:tagLst xmlns:a="http://schemas.openxmlformats.org/drawingml/2006/main" xmlns:r="http://schemas.openxmlformats.org/officeDocument/2006/relationships" xmlns:p="http://schemas.openxmlformats.org/presentationml/2006/main">
  <p:tag name="OTLMARKERSHAPE" val="OTL"/>
  <p:tag name="OTLELAPSEDSTYLE" val="Thin"/>
</p:tagLst>
</file>

<file path=ppt/tags/tag235.xml><?xml version="1.0" encoding="utf-8"?>
<p:tagLst xmlns:a="http://schemas.openxmlformats.org/drawingml/2006/main" xmlns:r="http://schemas.openxmlformats.org/officeDocument/2006/relationships" xmlns:p="http://schemas.openxmlformats.org/presentationml/2006/main">
  <p:tag name="OTLMARKERSHAPE" val="OTL"/>
</p:tagLst>
</file>

<file path=ppt/tags/tag236.xml><?xml version="1.0" encoding="utf-8"?>
<p:tagLst xmlns:a="http://schemas.openxmlformats.org/drawingml/2006/main" xmlns:r="http://schemas.openxmlformats.org/officeDocument/2006/relationships" xmlns:p="http://schemas.openxmlformats.org/presentationml/2006/main">
  <p:tag name="OTLMARKERSHAPE" val="OTL"/>
</p:tagLst>
</file>

<file path=ppt/tags/tag237.xml><?xml version="1.0" encoding="utf-8"?>
<p:tagLst xmlns:a="http://schemas.openxmlformats.org/drawingml/2006/main" xmlns:r="http://schemas.openxmlformats.org/officeDocument/2006/relationships" xmlns:p="http://schemas.openxmlformats.org/presentationml/2006/main">
  <p:tag name="OTLMARKERSHAPE" val="OTL"/>
</p:tagLst>
</file>

<file path=ppt/tags/tag238.xml><?xml version="1.0" encoding="utf-8"?>
<p:tagLst xmlns:a="http://schemas.openxmlformats.org/drawingml/2006/main" xmlns:r="http://schemas.openxmlformats.org/officeDocument/2006/relationships" xmlns:p="http://schemas.openxmlformats.org/presentationml/2006/main">
  <p:tag name="OTLMARKERSHAPE" val="OTL"/>
</p:tagLst>
</file>

<file path=ppt/tags/tag239.xml><?xml version="1.0" encoding="utf-8"?>
<p:tagLst xmlns:a="http://schemas.openxmlformats.org/drawingml/2006/main" xmlns:r="http://schemas.openxmlformats.org/officeDocument/2006/relationships" xmlns:p="http://schemas.openxmlformats.org/presentationml/2006/main">
  <p:tag name="OTLMARKERSHAPE" val="OTL"/>
</p:tagLst>
</file>

<file path=ppt/tags/tag24.xml><?xml version="1.0" encoding="utf-8"?>
<p:tagLst xmlns:a="http://schemas.openxmlformats.org/drawingml/2006/main" xmlns:r="http://schemas.openxmlformats.org/officeDocument/2006/relationships" xmlns:p="http://schemas.openxmlformats.org/presentationml/2006/main">
  <p:tag name="OTLMARKERSHAPE" val="OTL"/>
  <p:tag name="OTLSWIMLANESPACING" val="3"/>
</p:tagLst>
</file>

<file path=ppt/tags/tag240.xml><?xml version="1.0" encoding="utf-8"?>
<p:tagLst xmlns:a="http://schemas.openxmlformats.org/drawingml/2006/main" xmlns:r="http://schemas.openxmlformats.org/officeDocument/2006/relationships" xmlns:p="http://schemas.openxmlformats.org/presentationml/2006/main">
  <p:tag name="OTLMARKERSHAPE" val="OTL"/>
</p:tagLst>
</file>

<file path=ppt/tags/tag241.xml><?xml version="1.0" encoding="utf-8"?>
<p:tagLst xmlns:a="http://schemas.openxmlformats.org/drawingml/2006/main" xmlns:r="http://schemas.openxmlformats.org/officeDocument/2006/relationships" xmlns:p="http://schemas.openxmlformats.org/presentationml/2006/main">
  <p:tag name="OTLMARKERSHAPE" val="OTL"/>
</p:tagLst>
</file>

<file path=ppt/tags/tag242.xml><?xml version="1.0" encoding="utf-8"?>
<p:tagLst xmlns:a="http://schemas.openxmlformats.org/drawingml/2006/main" xmlns:r="http://schemas.openxmlformats.org/officeDocument/2006/relationships" xmlns:p="http://schemas.openxmlformats.org/presentationml/2006/main">
  <p:tag name="OTLMARKERSHAPE" val="OTL"/>
</p:tagLst>
</file>

<file path=ppt/tags/tag243.xml><?xml version="1.0" encoding="utf-8"?>
<p:tagLst xmlns:a="http://schemas.openxmlformats.org/drawingml/2006/main" xmlns:r="http://schemas.openxmlformats.org/officeDocument/2006/relationships" xmlns:p="http://schemas.openxmlformats.org/presentationml/2006/main">
  <p:tag name="OTLMARKERSHAPE" val="OTL"/>
</p:tagLst>
</file>

<file path=ppt/tags/tag244.xml><?xml version="1.0" encoding="utf-8"?>
<p:tagLst xmlns:a="http://schemas.openxmlformats.org/drawingml/2006/main" xmlns:r="http://schemas.openxmlformats.org/officeDocument/2006/relationships" xmlns:p="http://schemas.openxmlformats.org/presentationml/2006/main">
  <p:tag name="OTLMARKERSHAPE" val="OTL"/>
</p:tagLst>
</file>

<file path=ppt/tags/tag245.xml><?xml version="1.0" encoding="utf-8"?>
<p:tagLst xmlns:a="http://schemas.openxmlformats.org/drawingml/2006/main" xmlns:r="http://schemas.openxmlformats.org/officeDocument/2006/relationships" xmlns:p="http://schemas.openxmlformats.org/presentationml/2006/main">
  <p:tag name="OTLMARKERSHAPE" val="OTL"/>
</p:tagLst>
</file>

<file path=ppt/tags/tag246.xml><?xml version="1.0" encoding="utf-8"?>
<p:tagLst xmlns:a="http://schemas.openxmlformats.org/drawingml/2006/main" xmlns:r="http://schemas.openxmlformats.org/officeDocument/2006/relationships" xmlns:p="http://schemas.openxmlformats.org/presentationml/2006/main">
  <p:tag name="OTLMARKERSHAPE" val="OTL"/>
</p:tagLst>
</file>

<file path=ppt/tags/tag247.xml><?xml version="1.0" encoding="utf-8"?>
<p:tagLst xmlns:a="http://schemas.openxmlformats.org/drawingml/2006/main" xmlns:r="http://schemas.openxmlformats.org/officeDocument/2006/relationships" xmlns:p="http://schemas.openxmlformats.org/presentationml/2006/main">
  <p:tag name="OTLMARKERSHAPE" val="OTL"/>
</p:tagLst>
</file>

<file path=ppt/tags/tag248.xml><?xml version="1.0" encoding="utf-8"?>
<p:tagLst xmlns:a="http://schemas.openxmlformats.org/drawingml/2006/main" xmlns:r="http://schemas.openxmlformats.org/officeDocument/2006/relationships" xmlns:p="http://schemas.openxmlformats.org/presentationml/2006/main">
  <p:tag name="OTLMARKERSHAPE" val="OTL"/>
</p:tagLst>
</file>

<file path=ppt/tags/tag249.xml><?xml version="1.0" encoding="utf-8"?>
<p:tagLst xmlns:a="http://schemas.openxmlformats.org/drawingml/2006/main" xmlns:r="http://schemas.openxmlformats.org/officeDocument/2006/relationships" xmlns:p="http://schemas.openxmlformats.org/presentationml/2006/main">
  <p:tag name="OTLMARKERSHAPE" val="OTL"/>
</p:tagLst>
</file>

<file path=ppt/tags/tag25.xml><?xml version="1.0" encoding="utf-8"?>
<p:tagLst xmlns:a="http://schemas.openxmlformats.org/drawingml/2006/main" xmlns:r="http://schemas.openxmlformats.org/officeDocument/2006/relationships" xmlns:p="http://schemas.openxmlformats.org/presentationml/2006/main">
  <p:tag name="OTLMARKERSHAPE" val="OTL"/>
</p:tagLst>
</file>

<file path=ppt/tags/tag250.xml><?xml version="1.0" encoding="utf-8"?>
<p:tagLst xmlns:a="http://schemas.openxmlformats.org/drawingml/2006/main" xmlns:r="http://schemas.openxmlformats.org/officeDocument/2006/relationships" xmlns:p="http://schemas.openxmlformats.org/presentationml/2006/main">
  <p:tag name="OTLMARKERSHAPE" val="OTL"/>
</p:tagLst>
</file>

<file path=ppt/tags/tag251.xml><?xml version="1.0" encoding="utf-8"?>
<p:tagLst xmlns:a="http://schemas.openxmlformats.org/drawingml/2006/main" xmlns:r="http://schemas.openxmlformats.org/officeDocument/2006/relationships" xmlns:p="http://schemas.openxmlformats.org/presentationml/2006/main">
  <p:tag name="OTLMARKERSHAPE" val="OTL"/>
</p:tagLst>
</file>

<file path=ppt/tags/tag252.xml><?xml version="1.0" encoding="utf-8"?>
<p:tagLst xmlns:a="http://schemas.openxmlformats.org/drawingml/2006/main" xmlns:r="http://schemas.openxmlformats.org/officeDocument/2006/relationships" xmlns:p="http://schemas.openxmlformats.org/presentationml/2006/main">
  <p:tag name="OTLMARKERSHAPE" val="OTL"/>
</p:tagLst>
</file>

<file path=ppt/tags/tag253.xml><?xml version="1.0" encoding="utf-8"?>
<p:tagLst xmlns:a="http://schemas.openxmlformats.org/drawingml/2006/main" xmlns:r="http://schemas.openxmlformats.org/officeDocument/2006/relationships" xmlns:p="http://schemas.openxmlformats.org/presentationml/2006/main">
  <p:tag name="OTLMARKERSHAPE" val="OTL"/>
</p:tagLst>
</file>

<file path=ppt/tags/tag254.xml><?xml version="1.0" encoding="utf-8"?>
<p:tagLst xmlns:a="http://schemas.openxmlformats.org/drawingml/2006/main" xmlns:r="http://schemas.openxmlformats.org/officeDocument/2006/relationships" xmlns:p="http://schemas.openxmlformats.org/presentationml/2006/main">
  <p:tag name="OTLMARKERSHAPE" val="OTL"/>
</p:tagLst>
</file>

<file path=ppt/tags/tag255.xml><?xml version="1.0" encoding="utf-8"?>
<p:tagLst xmlns:a="http://schemas.openxmlformats.org/drawingml/2006/main" xmlns:r="http://schemas.openxmlformats.org/officeDocument/2006/relationships" xmlns:p="http://schemas.openxmlformats.org/presentationml/2006/main">
  <p:tag name="OTLMARKERSHAPE" val="OTL"/>
</p:tagLst>
</file>

<file path=ppt/tags/tag256.xml><?xml version="1.0" encoding="utf-8"?>
<p:tagLst xmlns:a="http://schemas.openxmlformats.org/drawingml/2006/main" xmlns:r="http://schemas.openxmlformats.org/officeDocument/2006/relationships" xmlns:p="http://schemas.openxmlformats.org/presentationml/2006/main">
  <p:tag name="OTLMARKERSHAPE" val="OTL"/>
</p:tagLst>
</file>

<file path=ppt/tags/tag257.xml><?xml version="1.0" encoding="utf-8"?>
<p:tagLst xmlns:a="http://schemas.openxmlformats.org/drawingml/2006/main" xmlns:r="http://schemas.openxmlformats.org/officeDocument/2006/relationships" xmlns:p="http://schemas.openxmlformats.org/presentationml/2006/main">
  <p:tag name="OTLMARKERSHAPE" val="OTL"/>
</p:tagLst>
</file>

<file path=ppt/tags/tag258.xml><?xml version="1.0" encoding="utf-8"?>
<p:tagLst xmlns:a="http://schemas.openxmlformats.org/drawingml/2006/main" xmlns:r="http://schemas.openxmlformats.org/officeDocument/2006/relationships" xmlns:p="http://schemas.openxmlformats.org/presentationml/2006/main">
  <p:tag name="OTLMARKERSHAPE" val="OTL"/>
</p:tagLst>
</file>

<file path=ppt/tags/tag259.xml><?xml version="1.0" encoding="utf-8"?>
<p:tagLst xmlns:a="http://schemas.openxmlformats.org/drawingml/2006/main" xmlns:r="http://schemas.openxmlformats.org/officeDocument/2006/relationships" xmlns:p="http://schemas.openxmlformats.org/presentationml/2006/main">
  <p:tag name="OTLMARKERSHAPE" val="OTL"/>
</p:tagLst>
</file>

<file path=ppt/tags/tag26.xml><?xml version="1.0" encoding="utf-8"?>
<p:tagLst xmlns:a="http://schemas.openxmlformats.org/drawingml/2006/main" xmlns:r="http://schemas.openxmlformats.org/officeDocument/2006/relationships" xmlns:p="http://schemas.openxmlformats.org/presentationml/2006/main">
  <p:tag name="OTLMARKERSHAPE" val="OTL"/>
</p:tagLst>
</file>

<file path=ppt/tags/tag260.xml><?xml version="1.0" encoding="utf-8"?>
<p:tagLst xmlns:a="http://schemas.openxmlformats.org/drawingml/2006/main" xmlns:r="http://schemas.openxmlformats.org/officeDocument/2006/relationships" xmlns:p="http://schemas.openxmlformats.org/presentationml/2006/main">
  <p:tag name="OTLMARKERSHAPE" val="OTL"/>
</p:tagLst>
</file>

<file path=ppt/tags/tag261.xml><?xml version="1.0" encoding="utf-8"?>
<p:tagLst xmlns:a="http://schemas.openxmlformats.org/drawingml/2006/main" xmlns:r="http://schemas.openxmlformats.org/officeDocument/2006/relationships" xmlns:p="http://schemas.openxmlformats.org/presentationml/2006/main">
  <p:tag name="OTLMARKERSHAPE" val="OTL"/>
</p:tagLst>
</file>

<file path=ppt/tags/tag262.xml><?xml version="1.0" encoding="utf-8"?>
<p:tagLst xmlns:a="http://schemas.openxmlformats.org/drawingml/2006/main" xmlns:r="http://schemas.openxmlformats.org/officeDocument/2006/relationships" xmlns:p="http://schemas.openxmlformats.org/presentationml/2006/main">
  <p:tag name="OTLMARKERSHAPE" val="OTL"/>
</p:tagLst>
</file>

<file path=ppt/tags/tag263.xml><?xml version="1.0" encoding="utf-8"?>
<p:tagLst xmlns:a="http://schemas.openxmlformats.org/drawingml/2006/main" xmlns:r="http://schemas.openxmlformats.org/officeDocument/2006/relationships" xmlns:p="http://schemas.openxmlformats.org/presentationml/2006/main">
  <p:tag name="OTLMARKERSHAPE" val="OTL"/>
</p:tagLst>
</file>

<file path=ppt/tags/tag264.xml><?xml version="1.0" encoding="utf-8"?>
<p:tagLst xmlns:a="http://schemas.openxmlformats.org/drawingml/2006/main" xmlns:r="http://schemas.openxmlformats.org/officeDocument/2006/relationships" xmlns:p="http://schemas.openxmlformats.org/presentationml/2006/main">
  <p:tag name="OTLMARKERSHAPE" val="OTL"/>
</p:tagLst>
</file>

<file path=ppt/tags/tag265.xml><?xml version="1.0" encoding="utf-8"?>
<p:tagLst xmlns:a="http://schemas.openxmlformats.org/drawingml/2006/main" xmlns:r="http://schemas.openxmlformats.org/officeDocument/2006/relationships" xmlns:p="http://schemas.openxmlformats.org/presentationml/2006/main">
  <p:tag name="OTLMARKERSHAPE" val="OTL"/>
</p:tagLst>
</file>

<file path=ppt/tags/tag266.xml><?xml version="1.0" encoding="utf-8"?>
<p:tagLst xmlns:a="http://schemas.openxmlformats.org/drawingml/2006/main" xmlns:r="http://schemas.openxmlformats.org/officeDocument/2006/relationships" xmlns:p="http://schemas.openxmlformats.org/presentationml/2006/main">
  <p:tag name="OTLMARKERSHAPE" val="OTL"/>
</p:tagLst>
</file>

<file path=ppt/tags/tag267.xml><?xml version="1.0" encoding="utf-8"?>
<p:tagLst xmlns:a="http://schemas.openxmlformats.org/drawingml/2006/main" xmlns:r="http://schemas.openxmlformats.org/officeDocument/2006/relationships" xmlns:p="http://schemas.openxmlformats.org/presentationml/2006/main">
  <p:tag name="OTLMARKERSHAPE" val="OTL"/>
</p:tagLst>
</file>

<file path=ppt/tags/tag268.xml><?xml version="1.0" encoding="utf-8"?>
<p:tagLst xmlns:a="http://schemas.openxmlformats.org/drawingml/2006/main" xmlns:r="http://schemas.openxmlformats.org/officeDocument/2006/relationships" xmlns:p="http://schemas.openxmlformats.org/presentationml/2006/main">
  <p:tag name="OTLMARKERSHAPE" val="OTL"/>
</p:tagLst>
</file>

<file path=ppt/tags/tag269.xml><?xml version="1.0" encoding="utf-8"?>
<p:tagLst xmlns:a="http://schemas.openxmlformats.org/drawingml/2006/main" xmlns:r="http://schemas.openxmlformats.org/officeDocument/2006/relationships" xmlns:p="http://schemas.openxmlformats.org/presentationml/2006/main">
  <p:tag name="OTLMARKERSHAPE" val="OTL"/>
</p:tagLst>
</file>

<file path=ppt/tags/tag27.xml><?xml version="1.0" encoding="utf-8"?>
<p:tagLst xmlns:a="http://schemas.openxmlformats.org/drawingml/2006/main" xmlns:r="http://schemas.openxmlformats.org/officeDocument/2006/relationships" xmlns:p="http://schemas.openxmlformats.org/presentationml/2006/main">
  <p:tag name="OTLMARKERSHAPE" val="OTL"/>
</p:tagLst>
</file>

<file path=ppt/tags/tag270.xml><?xml version="1.0" encoding="utf-8"?>
<p:tagLst xmlns:a="http://schemas.openxmlformats.org/drawingml/2006/main" xmlns:r="http://schemas.openxmlformats.org/officeDocument/2006/relationships" xmlns:p="http://schemas.openxmlformats.org/presentationml/2006/main">
  <p:tag name="OTLMARKERSHAPE" val="OTL"/>
</p:tagLst>
</file>

<file path=ppt/tags/tag271.xml><?xml version="1.0" encoding="utf-8"?>
<p:tagLst xmlns:a="http://schemas.openxmlformats.org/drawingml/2006/main" xmlns:r="http://schemas.openxmlformats.org/officeDocument/2006/relationships" xmlns:p="http://schemas.openxmlformats.org/presentationml/2006/main">
  <p:tag name="OTLMARKERSHAPE" val="OTL"/>
</p:tagLst>
</file>

<file path=ppt/tags/tag272.xml><?xml version="1.0" encoding="utf-8"?>
<p:tagLst xmlns:a="http://schemas.openxmlformats.org/drawingml/2006/main" xmlns:r="http://schemas.openxmlformats.org/officeDocument/2006/relationships" xmlns:p="http://schemas.openxmlformats.org/presentationml/2006/main">
  <p:tag name="OTLMARKERSHAPE" val="OTL"/>
</p:tagLst>
</file>

<file path=ppt/tags/tag273.xml><?xml version="1.0" encoding="utf-8"?>
<p:tagLst xmlns:a="http://schemas.openxmlformats.org/drawingml/2006/main" xmlns:r="http://schemas.openxmlformats.org/officeDocument/2006/relationships" xmlns:p="http://schemas.openxmlformats.org/presentationml/2006/main">
  <p:tag name="OTLMARKERSHAPE" val="OTL"/>
</p:tagLst>
</file>

<file path=ppt/tags/tag274.xml><?xml version="1.0" encoding="utf-8"?>
<p:tagLst xmlns:a="http://schemas.openxmlformats.org/drawingml/2006/main" xmlns:r="http://schemas.openxmlformats.org/officeDocument/2006/relationships" xmlns:p="http://schemas.openxmlformats.org/presentationml/2006/main">
  <p:tag name="OTLMARKERSHAPE" val="OTL"/>
</p:tagLst>
</file>

<file path=ppt/tags/tag275.xml><?xml version="1.0" encoding="utf-8"?>
<p:tagLst xmlns:a="http://schemas.openxmlformats.org/drawingml/2006/main" xmlns:r="http://schemas.openxmlformats.org/officeDocument/2006/relationships" xmlns:p="http://schemas.openxmlformats.org/presentationml/2006/main">
  <p:tag name="OTLMARKERSHAPE" val="OTL"/>
  <p:tag name="OTLDATEFORMATSTRING" val="MMM d"/>
  <p:tag name="OTLDATEFORMATSEPARATOR" val="/"/>
  <p:tag name="OTLDATEFORMATUSEUS" val="True"/>
  <p:tag name="OTLDATEFORMATDATEISVISIBLE" val="True"/>
  <p:tag name="OTLDATEFORMATTIMEISVISIBLE" val="False"/>
  <p:tag name="OTLDATEFORMATAMPMDESIGNATOR" val="AmPmLowerCase"/>
  <p:tag name="OTLDATEFORMATHOURDIGITS" val="H"/>
  <p:tag name="OTLDATEFORMATTRIM00MINUTES" val="False"/>
  <p:tag name="OTLWEEKNUMBERINGFORMAT" val="WNFormat1"/>
  <p:tag name="OTLWEEKNUMBERINGISVISIBLE" val="False"/>
  <p:tag name="OTLMILESTONESPACING" val="5"/>
  <p:tag name="OTLMTITLE" val="Back into CP1 with 5 days of float"/>
  <p:tag name="OTLDATE" val="2027-01-14T23:59:00.0000000"/>
  <p:tag name="OTLBASELINEDATE" val="2027-01-14T23:59:00.0000000"/>
  <p:tag name="OTLPOSITIONONTASK" val="None"/>
  <p:tag name="OTLRELATEDTASKID" val="00000000-0000-0000-0000-000000000000"/>
</p:tagLst>
</file>

<file path=ppt/tags/tag276.xml><?xml version="1.0" encoding="utf-8"?>
<p:tagLst xmlns:a="http://schemas.openxmlformats.org/drawingml/2006/main" xmlns:r="http://schemas.openxmlformats.org/officeDocument/2006/relationships" xmlns:p="http://schemas.openxmlformats.org/presentationml/2006/main">
  <p:tag name="OTLMARKERSHAPE" val="OTL"/>
  <p:tag name="OTLDATEFORMATSTRING" val="MMM d"/>
  <p:tag name="OTLDATEFORMATSEPARATOR" val="/"/>
  <p:tag name="OTLDATEFORMATUSEUS" val="True"/>
  <p:tag name="OTLDATEFORMATDATEISVISIBLE" val="True"/>
  <p:tag name="OTLDATEFORMATTIMEISVISIBLE" val="False"/>
  <p:tag name="OTLDATEFORMATAMPMDESIGNATOR" val="AmPmLowerCase"/>
  <p:tag name="OTLDATEFORMATHOURDIGITS" val="H"/>
  <p:tag name="OTLDATEFORMATTRIM00MINUTES" val="False"/>
  <p:tag name="OTLWEEKNUMBERINGFORMAT" val="WNFormat1"/>
  <p:tag name="OTLWEEKNUMBERINGISVISIBLE" val="False"/>
  <p:tag name="OTLMILESTONESPACING" val="5"/>
  <p:tag name="OTLMTITLE" val="Back into CP2 with 5 days of float"/>
  <p:tag name="OTLDATE" val="2027-01-12T23:59:00.0000000"/>
  <p:tag name="OTLBASELINEDATE" val="2027-01-12T23:59:00.0000000"/>
  <p:tag name="OTLPOSITIONONTASK" val="None"/>
  <p:tag name="OTLRELATEDTASKID" val="00000000-0000-0000-0000-000000000000"/>
</p:tagLst>
</file>

<file path=ppt/tags/tag277.xml><?xml version="1.0" encoding="utf-8"?>
<p:tagLst xmlns:a="http://schemas.openxmlformats.org/drawingml/2006/main" xmlns:r="http://schemas.openxmlformats.org/officeDocument/2006/relationships" xmlns:p="http://schemas.openxmlformats.org/presentationml/2006/main">
  <p:tag name="OTLMARKERSHAPE" val="OTL"/>
  <p:tag name="OTLDATEFORMATSTRING" val="MMM d"/>
  <p:tag name="OTLDATEFORMATSEPARATOR" val="/"/>
  <p:tag name="OTLDATEFORMATUSEUS" val="True"/>
  <p:tag name="OTLDATEFORMATDATEISVISIBLE" val="True"/>
  <p:tag name="OTLDATEFORMATTIMEISVISIBLE" val="False"/>
  <p:tag name="OTLDATEFORMATAMPMDESIGNATOR" val="AmPmLowerCase"/>
  <p:tag name="OTLDATEFORMATHOURDIGITS" val="H"/>
  <p:tag name="OTLDATEFORMATTRIM00MINUTES" val="False"/>
  <p:tag name="OTLWEEKNUMBERINGFORMAT" val="WNFormat1"/>
  <p:tag name="OTLWEEKNUMBERINGISVISIBLE" val="False"/>
  <p:tag name="OTLMILESTONESPACING" val="5"/>
  <p:tag name="OTLMTITLE" val="Back into CP1 with 11 days of float"/>
  <p:tag name="OTLDATE" val="2026-11-19T23:59:00.0000000"/>
  <p:tag name="OTLPOSITIONONTASK" val="None"/>
  <p:tag name="OTLRELATEDTASKID" val="00000000-0000-0000-0000-000000000000"/>
  <p:tag name="OTLBASELINEDATE" val="2026-11-19T23:59:00.0000000"/>
</p:tagLst>
</file>

<file path=ppt/tags/tag278.xml><?xml version="1.0" encoding="utf-8"?>
<p:tagLst xmlns:a="http://schemas.openxmlformats.org/drawingml/2006/main" xmlns:r="http://schemas.openxmlformats.org/officeDocument/2006/relationships" xmlns:p="http://schemas.openxmlformats.org/presentationml/2006/main">
  <p:tag name="OTLMARKERSHAPE" val="OTL"/>
  <p:tag name="OTLDATEFORMATSTRING" val="MMM d"/>
  <p:tag name="OTLDATEFORMATSEPARATOR" val="/"/>
  <p:tag name="OTLDATEFORMATUSEUS" val="True"/>
  <p:tag name="OTLDATEFORMATDATEISVISIBLE" val="True"/>
  <p:tag name="OTLDATEFORMATTIMEISVISIBLE" val="False"/>
  <p:tag name="OTLDATEFORMATAMPMDESIGNATOR" val="AmPmLowerCase"/>
  <p:tag name="OTLDATEFORMATHOURDIGITS" val="H"/>
  <p:tag name="OTLDATEFORMATTRIM00MINUTES" val="False"/>
  <p:tag name="OTLWEEKNUMBERINGFORMAT" val="WNFormat1"/>
  <p:tag name="OTLWEEKNUMBERINGISVISIBLE" val="False"/>
  <p:tag name="OTLMILESTONESPACING" val="5"/>
  <p:tag name="OTLMTITLE" val="Back into CP2 with 11 days of float"/>
  <p:tag name="OTLDATE" val="2026-12-16T23:59:00.0000000"/>
  <p:tag name="OTLPOSITIONONTASK" val="None"/>
  <p:tag name="OTLRELATEDTASKID" val="00000000-0000-0000-0000-000000000000"/>
  <p:tag name="OTLBASELINEDATE" val="2026-12-16T23:59:00.0000000"/>
</p:tagLst>
</file>

<file path=ppt/tags/tag279.xml><?xml version="1.0" encoding="utf-8"?>
<p:tagLst xmlns:a="http://schemas.openxmlformats.org/drawingml/2006/main" xmlns:r="http://schemas.openxmlformats.org/officeDocument/2006/relationships" xmlns:p="http://schemas.openxmlformats.org/presentationml/2006/main">
  <p:tag name="OTLMARKERSHAPE" val="OTL"/>
  <p:tag name="OTLTODAYPOSITION" val="Above"/>
</p:tagLst>
</file>

<file path=ppt/tags/tag28.xml><?xml version="1.0" encoding="utf-8"?>
<p:tagLst xmlns:a="http://schemas.openxmlformats.org/drawingml/2006/main" xmlns:r="http://schemas.openxmlformats.org/officeDocument/2006/relationships" xmlns:p="http://schemas.openxmlformats.org/presentationml/2006/main">
  <p:tag name="OTLMARKERSHAPE" val="OTL"/>
</p:tagLst>
</file>

<file path=ppt/tags/tag280.xml><?xml version="1.0" encoding="utf-8"?>
<p:tagLst xmlns:a="http://schemas.openxmlformats.org/drawingml/2006/main" xmlns:r="http://schemas.openxmlformats.org/officeDocument/2006/relationships" xmlns:p="http://schemas.openxmlformats.org/presentationml/2006/main">
  <p:tag name="OTLMARKERSHAPE" val="OTL"/>
</p:tagLst>
</file>

<file path=ppt/tags/tag281.xml><?xml version="1.0" encoding="utf-8"?>
<p:tagLst xmlns:a="http://schemas.openxmlformats.org/drawingml/2006/main" xmlns:r="http://schemas.openxmlformats.org/officeDocument/2006/relationships" xmlns:p="http://schemas.openxmlformats.org/presentationml/2006/main">
  <p:tag name="OTLMARKERSHAPE" val="OTL"/>
</p:tagLst>
</file>

<file path=ppt/tags/tag282.xml><?xml version="1.0" encoding="utf-8"?>
<p:tagLst xmlns:a="http://schemas.openxmlformats.org/drawingml/2006/main" xmlns:r="http://schemas.openxmlformats.org/officeDocument/2006/relationships" xmlns:p="http://schemas.openxmlformats.org/presentationml/2006/main">
  <p:tag name="OTLMARKERSHAPE" val="OTL"/>
</p:tagLst>
</file>

<file path=ppt/tags/tag283.xml><?xml version="1.0" encoding="utf-8"?>
<p:tagLst xmlns:a="http://schemas.openxmlformats.org/drawingml/2006/main" xmlns:r="http://schemas.openxmlformats.org/officeDocument/2006/relationships" xmlns:p="http://schemas.openxmlformats.org/presentationml/2006/main">
  <p:tag name="OTLMARKERSHAPE" val="OTL"/>
</p:tagLst>
</file>

<file path=ppt/tags/tag284.xml><?xml version="1.0" encoding="utf-8"?>
<p:tagLst xmlns:a="http://schemas.openxmlformats.org/drawingml/2006/main" xmlns:r="http://schemas.openxmlformats.org/officeDocument/2006/relationships" xmlns:p="http://schemas.openxmlformats.org/presentationml/2006/main">
  <p:tag name="OTLMARKERSHAPE" val="OTL"/>
</p:tagLst>
</file>

<file path=ppt/tags/tag285.xml><?xml version="1.0" encoding="utf-8"?>
<p:tagLst xmlns:a="http://schemas.openxmlformats.org/drawingml/2006/main" xmlns:r="http://schemas.openxmlformats.org/officeDocument/2006/relationships" xmlns:p="http://schemas.openxmlformats.org/presentationml/2006/main">
  <p:tag name="OTLMARKERSHAPE" val="OTL"/>
</p:tagLst>
</file>

<file path=ppt/tags/tag286.xml><?xml version="1.0" encoding="utf-8"?>
<p:tagLst xmlns:a="http://schemas.openxmlformats.org/drawingml/2006/main" xmlns:r="http://schemas.openxmlformats.org/officeDocument/2006/relationships" xmlns:p="http://schemas.openxmlformats.org/presentationml/2006/main">
  <p:tag name="OTLMARKERSHAPE" val="OTL"/>
</p:tagLst>
</file>

<file path=ppt/tags/tag287.xml><?xml version="1.0" encoding="utf-8"?>
<p:tagLst xmlns:a="http://schemas.openxmlformats.org/drawingml/2006/main" xmlns:r="http://schemas.openxmlformats.org/officeDocument/2006/relationships" xmlns:p="http://schemas.openxmlformats.org/presentationml/2006/main">
  <p:tag name="OTLMARKERSHAPE" val="OTL"/>
</p:tagLst>
</file>

<file path=ppt/tags/tag288.xml><?xml version="1.0" encoding="utf-8"?>
<p:tagLst xmlns:a="http://schemas.openxmlformats.org/drawingml/2006/main" xmlns:r="http://schemas.openxmlformats.org/officeDocument/2006/relationships" xmlns:p="http://schemas.openxmlformats.org/presentationml/2006/main">
  <p:tag name="OTLMARKERSHAPE" val="OTL"/>
</p:tagLst>
</file>

<file path=ppt/tags/tag289.xml><?xml version="1.0" encoding="utf-8"?>
<p:tagLst xmlns:a="http://schemas.openxmlformats.org/drawingml/2006/main" xmlns:r="http://schemas.openxmlformats.org/officeDocument/2006/relationships" xmlns:p="http://schemas.openxmlformats.org/presentationml/2006/main">
  <p:tag name="OTLMARKERSHAPE" val="OTL"/>
</p:tagLst>
</file>

<file path=ppt/tags/tag29.xml><?xml version="1.0" encoding="utf-8"?>
<p:tagLst xmlns:a="http://schemas.openxmlformats.org/drawingml/2006/main" xmlns:r="http://schemas.openxmlformats.org/officeDocument/2006/relationships" xmlns:p="http://schemas.openxmlformats.org/presentationml/2006/main">
  <p:tag name="OTLMARKERSHAPE" val="OTL"/>
</p:tagLst>
</file>

<file path=ppt/tags/tag290.xml><?xml version="1.0" encoding="utf-8"?>
<p:tagLst xmlns:a="http://schemas.openxmlformats.org/drawingml/2006/main" xmlns:r="http://schemas.openxmlformats.org/officeDocument/2006/relationships" xmlns:p="http://schemas.openxmlformats.org/presentationml/2006/main">
  <p:tag name="OTLMARKERSHAPE" val="OTL"/>
</p:tagLst>
</file>

<file path=ppt/tags/tag291.xml><?xml version="1.0" encoding="utf-8"?>
<p:tagLst xmlns:a="http://schemas.openxmlformats.org/drawingml/2006/main" xmlns:r="http://schemas.openxmlformats.org/officeDocument/2006/relationships" xmlns:p="http://schemas.openxmlformats.org/presentationml/2006/main">
  <p:tag name="OTLMARKERSHAPE" val="OTL"/>
</p:tagLst>
</file>

<file path=ppt/tags/tag292.xml><?xml version="1.0" encoding="utf-8"?>
<p:tagLst xmlns:a="http://schemas.openxmlformats.org/drawingml/2006/main" xmlns:r="http://schemas.openxmlformats.org/officeDocument/2006/relationships" xmlns:p="http://schemas.openxmlformats.org/presentationml/2006/main">
  <p:tag name="OTLMARKERSHAPE" val="OTL"/>
</p:tagLst>
</file>

<file path=ppt/tags/tag293.xml><?xml version="1.0" encoding="utf-8"?>
<p:tagLst xmlns:a="http://schemas.openxmlformats.org/drawingml/2006/main" xmlns:r="http://schemas.openxmlformats.org/officeDocument/2006/relationships" xmlns:p="http://schemas.openxmlformats.org/presentationml/2006/main">
  <p:tag name="OTLMARKERSHAPE" val="OTL"/>
</p:tagLst>
</file>

<file path=ppt/tags/tag294.xml><?xml version="1.0" encoding="utf-8"?>
<p:tagLst xmlns:a="http://schemas.openxmlformats.org/drawingml/2006/main" xmlns:r="http://schemas.openxmlformats.org/officeDocument/2006/relationships" xmlns:p="http://schemas.openxmlformats.org/presentationml/2006/main">
  <p:tag name="OTLMARKERSHAPE" val="OTL"/>
</p:tagLst>
</file>

<file path=ppt/tags/tag295.xml><?xml version="1.0" encoding="utf-8"?>
<p:tagLst xmlns:a="http://schemas.openxmlformats.org/drawingml/2006/main" xmlns:r="http://schemas.openxmlformats.org/officeDocument/2006/relationships" xmlns:p="http://schemas.openxmlformats.org/presentationml/2006/main">
  <p:tag name="OTLMARKERSHAPE" val="OTL"/>
</p:tagLst>
</file>

<file path=ppt/tags/tag296.xml><?xml version="1.0" encoding="utf-8"?>
<p:tagLst xmlns:a="http://schemas.openxmlformats.org/drawingml/2006/main" xmlns:r="http://schemas.openxmlformats.org/officeDocument/2006/relationships" xmlns:p="http://schemas.openxmlformats.org/presentationml/2006/main">
  <p:tag name="OTLMARKERSHAPE" val="OTL"/>
</p:tagLst>
</file>

<file path=ppt/tags/tag297.xml><?xml version="1.0" encoding="utf-8"?>
<p:tagLst xmlns:a="http://schemas.openxmlformats.org/drawingml/2006/main" xmlns:r="http://schemas.openxmlformats.org/officeDocument/2006/relationships" xmlns:p="http://schemas.openxmlformats.org/presentationml/2006/main">
  <p:tag name="OTLMARKERSHAPE" val="OTL"/>
</p:tagLst>
</file>

<file path=ppt/tags/tag298.xml><?xml version="1.0" encoding="utf-8"?>
<p:tagLst xmlns:a="http://schemas.openxmlformats.org/drawingml/2006/main" xmlns:r="http://schemas.openxmlformats.org/officeDocument/2006/relationships" xmlns:p="http://schemas.openxmlformats.org/presentationml/2006/main">
  <p:tag name="OTLMARKERSHAPE" val="OTL"/>
</p:tagLst>
</file>

<file path=ppt/tags/tag299.xml><?xml version="1.0" encoding="utf-8"?>
<p:tagLst xmlns:a="http://schemas.openxmlformats.org/drawingml/2006/main" xmlns:r="http://schemas.openxmlformats.org/officeDocument/2006/relationships" xmlns:p="http://schemas.openxmlformats.org/presentationml/2006/main">
  <p:tag name="OTLMARKERSHAPE" val="OTL"/>
</p:tagLst>
</file>

<file path=ppt/tags/tag3.xml><?xml version="1.0" encoding="utf-8"?>
<p:tagLst xmlns:a="http://schemas.openxmlformats.org/drawingml/2006/main" xmlns:r="http://schemas.openxmlformats.org/officeDocument/2006/relationships" xmlns:p="http://schemas.openxmlformats.org/presentationml/2006/main">
  <p:tag name="OTLMARKERSHAPE" val="OTL"/>
</p:tagLst>
</file>

<file path=ppt/tags/tag30.xml><?xml version="1.0" encoding="utf-8"?>
<p:tagLst xmlns:a="http://schemas.openxmlformats.org/drawingml/2006/main" xmlns:r="http://schemas.openxmlformats.org/officeDocument/2006/relationships" xmlns:p="http://schemas.openxmlformats.org/presentationml/2006/main">
  <p:tag name="OTLMARKERSHAPE" val="OTL"/>
</p:tagLst>
</file>

<file path=ppt/tags/tag300.xml><?xml version="1.0" encoding="utf-8"?>
<p:tagLst xmlns:a="http://schemas.openxmlformats.org/drawingml/2006/main" xmlns:r="http://schemas.openxmlformats.org/officeDocument/2006/relationships" xmlns:p="http://schemas.openxmlformats.org/presentationml/2006/main">
  <p:tag name="OTLMARKERSHAPE" val="OTL"/>
</p:tagLst>
</file>

<file path=ppt/tags/tag301.xml><?xml version="1.0" encoding="utf-8"?>
<p:tagLst xmlns:a="http://schemas.openxmlformats.org/drawingml/2006/main" xmlns:r="http://schemas.openxmlformats.org/officeDocument/2006/relationships" xmlns:p="http://schemas.openxmlformats.org/presentationml/2006/main">
  <p:tag name="OTLMARKERSHAPE" val="OTL"/>
</p:tagLst>
</file>

<file path=ppt/tags/tag302.xml><?xml version="1.0" encoding="utf-8"?>
<p:tagLst xmlns:a="http://schemas.openxmlformats.org/drawingml/2006/main" xmlns:r="http://schemas.openxmlformats.org/officeDocument/2006/relationships" xmlns:p="http://schemas.openxmlformats.org/presentationml/2006/main">
  <p:tag name="OTLMARKERSHAPE" val="OTL"/>
</p:tagLst>
</file>

<file path=ppt/tags/tag303.xml><?xml version="1.0" encoding="utf-8"?>
<p:tagLst xmlns:a="http://schemas.openxmlformats.org/drawingml/2006/main" xmlns:r="http://schemas.openxmlformats.org/officeDocument/2006/relationships" xmlns:p="http://schemas.openxmlformats.org/presentationml/2006/main">
  <p:tag name="OTLMARKERSHAPE" val="OTL"/>
</p:tagLst>
</file>

<file path=ppt/tags/tag304.xml><?xml version="1.0" encoding="utf-8"?>
<p:tagLst xmlns:a="http://schemas.openxmlformats.org/drawingml/2006/main" xmlns:r="http://schemas.openxmlformats.org/officeDocument/2006/relationships" xmlns:p="http://schemas.openxmlformats.org/presentationml/2006/main">
  <p:tag name="OTLMARKERSHAPE" val="OTL"/>
</p:tagLst>
</file>

<file path=ppt/tags/tag305.xml><?xml version="1.0" encoding="utf-8"?>
<p:tagLst xmlns:a="http://schemas.openxmlformats.org/drawingml/2006/main" xmlns:r="http://schemas.openxmlformats.org/officeDocument/2006/relationships" xmlns:p="http://schemas.openxmlformats.org/presentationml/2006/main">
  <p:tag name="OTLMARKERSHAPE" val="OTL"/>
</p:tagLst>
</file>

<file path=ppt/tags/tag306.xml><?xml version="1.0" encoding="utf-8"?>
<p:tagLst xmlns:a="http://schemas.openxmlformats.org/drawingml/2006/main" xmlns:r="http://schemas.openxmlformats.org/officeDocument/2006/relationships" xmlns:p="http://schemas.openxmlformats.org/presentationml/2006/main">
  <p:tag name="OTLMARKERSHAPE" val="OTL"/>
</p:tagLst>
</file>

<file path=ppt/tags/tag307.xml><?xml version="1.0" encoding="utf-8"?>
<p:tagLst xmlns:a="http://schemas.openxmlformats.org/drawingml/2006/main" xmlns:r="http://schemas.openxmlformats.org/officeDocument/2006/relationships" xmlns:p="http://schemas.openxmlformats.org/presentationml/2006/main">
  <p:tag name="OTLMARKERSHAPE" val="OTL"/>
</p:tagLst>
</file>

<file path=ppt/tags/tag308.xml><?xml version="1.0" encoding="utf-8"?>
<p:tagLst xmlns:a="http://schemas.openxmlformats.org/drawingml/2006/main" xmlns:r="http://schemas.openxmlformats.org/officeDocument/2006/relationships" xmlns:p="http://schemas.openxmlformats.org/presentationml/2006/main">
  <p:tag name="OTLMARKERSHAPE" val="OTL"/>
</p:tagLst>
</file>

<file path=ppt/tags/tag309.xml><?xml version="1.0" encoding="utf-8"?>
<p:tagLst xmlns:a="http://schemas.openxmlformats.org/drawingml/2006/main" xmlns:r="http://schemas.openxmlformats.org/officeDocument/2006/relationships" xmlns:p="http://schemas.openxmlformats.org/presentationml/2006/main">
  <p:tag name="OTLMARKERSHAPE" val="OTL"/>
</p:tagLst>
</file>

<file path=ppt/tags/tag31.xml><?xml version="1.0" encoding="utf-8"?>
<p:tagLst xmlns:a="http://schemas.openxmlformats.org/drawingml/2006/main" xmlns:r="http://schemas.openxmlformats.org/officeDocument/2006/relationships" xmlns:p="http://schemas.openxmlformats.org/presentationml/2006/main">
  <p:tag name="OTLMARKERSHAPE" val="OTL"/>
</p:tagLst>
</file>

<file path=ppt/tags/tag310.xml><?xml version="1.0" encoding="utf-8"?>
<p:tagLst xmlns:a="http://schemas.openxmlformats.org/drawingml/2006/main" xmlns:r="http://schemas.openxmlformats.org/officeDocument/2006/relationships" xmlns:p="http://schemas.openxmlformats.org/presentationml/2006/main">
  <p:tag name="OTLMARKERSHAPE" val="OTL"/>
</p:tagLst>
</file>

<file path=ppt/tags/tag311.xml><?xml version="1.0" encoding="utf-8"?>
<p:tagLst xmlns:a="http://schemas.openxmlformats.org/drawingml/2006/main" xmlns:r="http://schemas.openxmlformats.org/officeDocument/2006/relationships" xmlns:p="http://schemas.openxmlformats.org/presentationml/2006/main">
  <p:tag name="OTLMARKERSHAPE" val="OTL"/>
</p:tagLst>
</file>

<file path=ppt/tags/tag312.xml><?xml version="1.0" encoding="utf-8"?>
<p:tagLst xmlns:a="http://schemas.openxmlformats.org/drawingml/2006/main" xmlns:r="http://schemas.openxmlformats.org/officeDocument/2006/relationships" xmlns:p="http://schemas.openxmlformats.org/presentationml/2006/main">
  <p:tag name="OTLMARKERSHAPE" val="OTL"/>
</p:tagLst>
</file>

<file path=ppt/tags/tag313.xml><?xml version="1.0" encoding="utf-8"?>
<p:tagLst xmlns:a="http://schemas.openxmlformats.org/drawingml/2006/main" xmlns:r="http://schemas.openxmlformats.org/officeDocument/2006/relationships" xmlns:p="http://schemas.openxmlformats.org/presentationml/2006/main">
  <p:tag name="OTLMARKERSHAPE" val="OTL"/>
</p:tagLst>
</file>

<file path=ppt/tags/tag314.xml><?xml version="1.0" encoding="utf-8"?>
<p:tagLst xmlns:a="http://schemas.openxmlformats.org/drawingml/2006/main" xmlns:r="http://schemas.openxmlformats.org/officeDocument/2006/relationships" xmlns:p="http://schemas.openxmlformats.org/presentationml/2006/main">
  <p:tag name="OTLMARKERSHAPE" val="OTL"/>
</p:tagLst>
</file>

<file path=ppt/tags/tag315.xml><?xml version="1.0" encoding="utf-8"?>
<p:tagLst xmlns:a="http://schemas.openxmlformats.org/drawingml/2006/main" xmlns:r="http://schemas.openxmlformats.org/officeDocument/2006/relationships" xmlns:p="http://schemas.openxmlformats.org/presentationml/2006/main">
  <p:tag name="OTLMARKERSHAPE" val="OTL"/>
</p:tagLst>
</file>

<file path=ppt/tags/tag316.xml><?xml version="1.0" encoding="utf-8"?>
<p:tagLst xmlns:a="http://schemas.openxmlformats.org/drawingml/2006/main" xmlns:r="http://schemas.openxmlformats.org/officeDocument/2006/relationships" xmlns:p="http://schemas.openxmlformats.org/presentationml/2006/main">
  <p:tag name="OTLMARKERSHAPE" val="OTL"/>
</p:tagLst>
</file>

<file path=ppt/tags/tag317.xml><?xml version="1.0" encoding="utf-8"?>
<p:tagLst xmlns:a="http://schemas.openxmlformats.org/drawingml/2006/main" xmlns:r="http://schemas.openxmlformats.org/officeDocument/2006/relationships" xmlns:p="http://schemas.openxmlformats.org/presentationml/2006/main">
  <p:tag name="OTLMARKERSHAPE" val="OTL"/>
</p:tagLst>
</file>

<file path=ppt/tags/tag318.xml><?xml version="1.0" encoding="utf-8"?>
<p:tagLst xmlns:a="http://schemas.openxmlformats.org/drawingml/2006/main" xmlns:r="http://schemas.openxmlformats.org/officeDocument/2006/relationships" xmlns:p="http://schemas.openxmlformats.org/presentationml/2006/main">
  <p:tag name="OTLMARKERSHAPE" val="OTL"/>
</p:tagLst>
</file>

<file path=ppt/tags/tag319.xml><?xml version="1.0" encoding="utf-8"?>
<p:tagLst xmlns:a="http://schemas.openxmlformats.org/drawingml/2006/main" xmlns:r="http://schemas.openxmlformats.org/officeDocument/2006/relationships" xmlns:p="http://schemas.openxmlformats.org/presentationml/2006/main">
  <p:tag name="OTLMARKERSHAPE" val="OTL"/>
</p:tagLst>
</file>

<file path=ppt/tags/tag32.xml><?xml version="1.0" encoding="utf-8"?>
<p:tagLst xmlns:a="http://schemas.openxmlformats.org/drawingml/2006/main" xmlns:r="http://schemas.openxmlformats.org/officeDocument/2006/relationships" xmlns:p="http://schemas.openxmlformats.org/presentationml/2006/main">
  <p:tag name="OTLMARKERSHAPE" val="OTL"/>
</p:tagLst>
</file>

<file path=ppt/tags/tag320.xml><?xml version="1.0" encoding="utf-8"?>
<p:tagLst xmlns:a="http://schemas.openxmlformats.org/drawingml/2006/main" xmlns:r="http://schemas.openxmlformats.org/officeDocument/2006/relationships" xmlns:p="http://schemas.openxmlformats.org/presentationml/2006/main">
  <p:tag name="OTLMARKERSHAPE" val="OTL"/>
</p:tagLst>
</file>

<file path=ppt/tags/tag321.xml><?xml version="1.0" encoding="utf-8"?>
<p:tagLst xmlns:a="http://schemas.openxmlformats.org/drawingml/2006/main" xmlns:r="http://schemas.openxmlformats.org/officeDocument/2006/relationships" xmlns:p="http://schemas.openxmlformats.org/presentationml/2006/main">
  <p:tag name="OTLMARKERSHAPE" val="OTL"/>
</p:tagLst>
</file>

<file path=ppt/tags/tag322.xml><?xml version="1.0" encoding="utf-8"?>
<p:tagLst xmlns:a="http://schemas.openxmlformats.org/drawingml/2006/main" xmlns:r="http://schemas.openxmlformats.org/officeDocument/2006/relationships" xmlns:p="http://schemas.openxmlformats.org/presentationml/2006/main">
  <p:tag name="OTLMARKERSHAPE" val="OTL"/>
</p:tagLst>
</file>

<file path=ppt/tags/tag323.xml><?xml version="1.0" encoding="utf-8"?>
<p:tagLst xmlns:a="http://schemas.openxmlformats.org/drawingml/2006/main" xmlns:r="http://schemas.openxmlformats.org/officeDocument/2006/relationships" xmlns:p="http://schemas.openxmlformats.org/presentationml/2006/main">
  <p:tag name="OTLMARKERSHAPE" val="OTL"/>
</p:tagLst>
</file>

<file path=ppt/tags/tag324.xml><?xml version="1.0" encoding="utf-8"?>
<p:tagLst xmlns:a="http://schemas.openxmlformats.org/drawingml/2006/main" xmlns:r="http://schemas.openxmlformats.org/officeDocument/2006/relationships" xmlns:p="http://schemas.openxmlformats.org/presentationml/2006/main">
  <p:tag name="OTLMARKERSHAPE" val="OTL"/>
</p:tagLst>
</file>

<file path=ppt/tags/tag325.xml><?xml version="1.0" encoding="utf-8"?>
<p:tagLst xmlns:a="http://schemas.openxmlformats.org/drawingml/2006/main" xmlns:r="http://schemas.openxmlformats.org/officeDocument/2006/relationships" xmlns:p="http://schemas.openxmlformats.org/presentationml/2006/main">
  <p:tag name="OTLMARKERSHAPE" val="OTL"/>
</p:tagLst>
</file>

<file path=ppt/tags/tag326.xml><?xml version="1.0" encoding="utf-8"?>
<p:tagLst xmlns:a="http://schemas.openxmlformats.org/drawingml/2006/main" xmlns:r="http://schemas.openxmlformats.org/officeDocument/2006/relationships" xmlns:p="http://schemas.openxmlformats.org/presentationml/2006/main">
  <p:tag name="OTLMARKERSHAPE" val="OTL"/>
</p:tagLst>
</file>

<file path=ppt/tags/tag327.xml><?xml version="1.0" encoding="utf-8"?>
<p:tagLst xmlns:a="http://schemas.openxmlformats.org/drawingml/2006/main" xmlns:r="http://schemas.openxmlformats.org/officeDocument/2006/relationships" xmlns:p="http://schemas.openxmlformats.org/presentationml/2006/main">
  <p:tag name="OTLMARKERSHAPE" val="OTL"/>
</p:tagLst>
</file>

<file path=ppt/tags/tag328.xml><?xml version="1.0" encoding="utf-8"?>
<p:tagLst xmlns:a="http://schemas.openxmlformats.org/drawingml/2006/main" xmlns:r="http://schemas.openxmlformats.org/officeDocument/2006/relationships" xmlns:p="http://schemas.openxmlformats.org/presentationml/2006/main">
  <p:tag name="OTLMARKERSHAPE" val="OTL"/>
</p:tagLst>
</file>

<file path=ppt/tags/tag329.xml><?xml version="1.0" encoding="utf-8"?>
<p:tagLst xmlns:a="http://schemas.openxmlformats.org/drawingml/2006/main" xmlns:r="http://schemas.openxmlformats.org/officeDocument/2006/relationships" xmlns:p="http://schemas.openxmlformats.org/presentationml/2006/main">
  <p:tag name="OTLMARKERSHAPE" val="OTL"/>
</p:tagLst>
</file>

<file path=ppt/tags/tag33.xml><?xml version="1.0" encoding="utf-8"?>
<p:tagLst xmlns:a="http://schemas.openxmlformats.org/drawingml/2006/main" xmlns:r="http://schemas.openxmlformats.org/officeDocument/2006/relationships" xmlns:p="http://schemas.openxmlformats.org/presentationml/2006/main">
  <p:tag name="OTLMARKERSHAPE" val="OTL"/>
  <p:tag name="OTLDATEFORMATSTRING" val="MMM yyyy"/>
  <p:tag name="OTLDATEFORMATSEPARATOR" val="/"/>
  <p:tag name="OTLDATEFORMATUSEUS" val="True"/>
  <p:tag name="OTLDATEFORMATDATEISVISIBLE" val="True"/>
  <p:tag name="OTLDATEFORMATTIMEISVISIBLE" val="False"/>
  <p:tag name="OTLDATEFORMATAMPMDESIGNATOR" val="AmPmLowerCase"/>
  <p:tag name="OTLDATEFORMATHOURDIGITS" val="H"/>
  <p:tag name="OTLDATEFORMATTRIM00MINUTES" val="False"/>
  <p:tag name="OTLSTARTDATE" val="2026-07-24T00:00:00.0000000Z"/>
  <p:tag name="OTLENDDATE" val="2026-09-30T23:59:00.0000000Z"/>
  <p:tag name="OTLBASELINESTARTDATE" val="2026-07-24T00:00:00.0000000Z"/>
  <p:tag name="OTLBASELINEENDDATE" val="2026-09-30T23:59:00.0000000Z"/>
  <p:tag name="OTLDURATIONFORMAT" val="day"/>
  <p:tag name="OTLSPACING" val="3"/>
  <p:tag name="OTLSHAPETHICKNESSTYPE" val="Thin"/>
  <p:tag name="OTLWEEKNUMBERINGFORMAT" val="WNFormat1"/>
  <p:tag name="OTLWEEKNUMBERINGISVISIBLE" val="False"/>
</p:tagLst>
</file>

<file path=ppt/tags/tag330.xml><?xml version="1.0" encoding="utf-8"?>
<p:tagLst xmlns:a="http://schemas.openxmlformats.org/drawingml/2006/main" xmlns:r="http://schemas.openxmlformats.org/officeDocument/2006/relationships" xmlns:p="http://schemas.openxmlformats.org/presentationml/2006/main">
  <p:tag name="OTLMARKERSHAPE" val="OTL"/>
</p:tagLst>
</file>

<file path=ppt/tags/tag331.xml><?xml version="1.0" encoding="utf-8"?>
<p:tagLst xmlns:a="http://schemas.openxmlformats.org/drawingml/2006/main" xmlns:r="http://schemas.openxmlformats.org/officeDocument/2006/relationships" xmlns:p="http://schemas.openxmlformats.org/presentationml/2006/main">
  <p:tag name="OTLMARKERSHAPE" val="OTL"/>
</p:tagLst>
</file>

<file path=ppt/tags/tag332.xml><?xml version="1.0" encoding="utf-8"?>
<p:tagLst xmlns:a="http://schemas.openxmlformats.org/drawingml/2006/main" xmlns:r="http://schemas.openxmlformats.org/officeDocument/2006/relationships" xmlns:p="http://schemas.openxmlformats.org/presentationml/2006/main">
  <p:tag name="OTLMARKERSHAPE" val="OTL"/>
</p:tagLst>
</file>

<file path=ppt/tags/tag333.xml><?xml version="1.0" encoding="utf-8"?>
<p:tagLst xmlns:a="http://schemas.openxmlformats.org/drawingml/2006/main" xmlns:r="http://schemas.openxmlformats.org/officeDocument/2006/relationships" xmlns:p="http://schemas.openxmlformats.org/presentationml/2006/main">
  <p:tag name="OTLMARKERSHAPE" val="OTL"/>
</p:tagLst>
</file>

<file path=ppt/tags/tag334.xml><?xml version="1.0" encoding="utf-8"?>
<p:tagLst xmlns:a="http://schemas.openxmlformats.org/drawingml/2006/main" xmlns:r="http://schemas.openxmlformats.org/officeDocument/2006/relationships" xmlns:p="http://schemas.openxmlformats.org/presentationml/2006/main">
  <p:tag name="OTLMARKERSHAPE" val="OTL"/>
</p:tagLst>
</file>

<file path=ppt/tags/tag335.xml><?xml version="1.0" encoding="utf-8"?>
<p:tagLst xmlns:a="http://schemas.openxmlformats.org/drawingml/2006/main" xmlns:r="http://schemas.openxmlformats.org/officeDocument/2006/relationships" xmlns:p="http://schemas.openxmlformats.org/presentationml/2006/main">
  <p:tag name="OTLMARKERSHAPE" val="OTL"/>
</p:tagLst>
</file>

<file path=ppt/tags/tag336.xml><?xml version="1.0" encoding="utf-8"?>
<p:tagLst xmlns:a="http://schemas.openxmlformats.org/drawingml/2006/main" xmlns:r="http://schemas.openxmlformats.org/officeDocument/2006/relationships" xmlns:p="http://schemas.openxmlformats.org/presentationml/2006/main">
  <p:tag name="OTLMARKERSHAPE" val="OTL"/>
</p:tagLst>
</file>

<file path=ppt/tags/tag337.xml><?xml version="1.0" encoding="utf-8"?>
<p:tagLst xmlns:a="http://schemas.openxmlformats.org/drawingml/2006/main" xmlns:r="http://schemas.openxmlformats.org/officeDocument/2006/relationships" xmlns:p="http://schemas.openxmlformats.org/presentationml/2006/main">
  <p:tag name="OTLMARKERSHAPE" val="OTL"/>
</p:tagLst>
</file>

<file path=ppt/tags/tag338.xml><?xml version="1.0" encoding="utf-8"?>
<p:tagLst xmlns:a="http://schemas.openxmlformats.org/drawingml/2006/main" xmlns:r="http://schemas.openxmlformats.org/officeDocument/2006/relationships" xmlns:p="http://schemas.openxmlformats.org/presentationml/2006/main">
  <p:tag name="OTLMARKERSHAPE" val="OTL"/>
</p:tagLst>
</file>

<file path=ppt/tags/tag339.xml><?xml version="1.0" encoding="utf-8"?>
<p:tagLst xmlns:a="http://schemas.openxmlformats.org/drawingml/2006/main" xmlns:r="http://schemas.openxmlformats.org/officeDocument/2006/relationships" xmlns:p="http://schemas.openxmlformats.org/presentationml/2006/main">
  <p:tag name="OTLMARKERSHAPE" val="OTL"/>
</p:tagLst>
</file>

<file path=ppt/tags/tag34.xml><?xml version="1.0" encoding="utf-8"?>
<p:tagLst xmlns:a="http://schemas.openxmlformats.org/drawingml/2006/main" xmlns:r="http://schemas.openxmlformats.org/officeDocument/2006/relationships" xmlns:p="http://schemas.openxmlformats.org/presentationml/2006/main">
  <p:tag name="OTLMARKERSHAPE" val="OTL"/>
  <p:tag name="OTLDATEFORMATSTRING" val="MMM yyyy"/>
  <p:tag name="OTLDATEFORMATSEPARATOR" val="/"/>
  <p:tag name="OTLDATEFORMATUSEUS" val="True"/>
  <p:tag name="OTLDATEFORMATDATEISVISIBLE" val="True"/>
  <p:tag name="OTLDATEFORMATTIMEISVISIBLE" val="False"/>
  <p:tag name="OTLDATEFORMATAMPMDESIGNATOR" val="AmPmLowerCase"/>
  <p:tag name="OTLDATEFORMATHOURDIGITS" val="H"/>
  <p:tag name="OTLDATEFORMATTRIM00MINUTES" val="False"/>
  <p:tag name="OTLSTARTDATE" val="2026-10-01T00:00:00.0000000Z"/>
  <p:tag name="OTLENDDATE" val="2026-11-23T23:59:00.0000000Z"/>
  <p:tag name="OTLBASELINESTARTDATE" val="2026-10-01T00:00:00.0000000Z"/>
  <p:tag name="OTLBASELINEENDDATE" val="2026-11-23T23:59:00.0000000Z"/>
  <p:tag name="OTLDURATIONFORMAT" val="day"/>
  <p:tag name="OTLSPACING" val="3"/>
  <p:tag name="OTLSHAPETHICKNESSTYPE" val="Thin"/>
  <p:tag name="OTLWEEKNUMBERINGFORMAT" val="WNFormat1"/>
  <p:tag name="OTLWEEKNUMBERINGISVISIBLE" val="False"/>
</p:tagLst>
</file>

<file path=ppt/tags/tag340.xml><?xml version="1.0" encoding="utf-8"?>
<p:tagLst xmlns:a="http://schemas.openxmlformats.org/drawingml/2006/main" xmlns:r="http://schemas.openxmlformats.org/officeDocument/2006/relationships" xmlns:p="http://schemas.openxmlformats.org/presentationml/2006/main">
  <p:tag name="OTLMARKERSHAPE" val="OTL"/>
</p:tagLst>
</file>

<file path=ppt/tags/tag341.xml><?xml version="1.0" encoding="utf-8"?>
<p:tagLst xmlns:a="http://schemas.openxmlformats.org/drawingml/2006/main" xmlns:r="http://schemas.openxmlformats.org/officeDocument/2006/relationships" xmlns:p="http://schemas.openxmlformats.org/presentationml/2006/main">
  <p:tag name="OTLMARKERSHAPE" val="OTL"/>
</p:tagLst>
</file>

<file path=ppt/tags/tag342.xml><?xml version="1.0" encoding="utf-8"?>
<p:tagLst xmlns:a="http://schemas.openxmlformats.org/drawingml/2006/main" xmlns:r="http://schemas.openxmlformats.org/officeDocument/2006/relationships" xmlns:p="http://schemas.openxmlformats.org/presentationml/2006/main">
  <p:tag name="OTLMARKERSHAPE" val="OTL"/>
</p:tagLst>
</file>

<file path=ppt/tags/tag343.xml><?xml version="1.0" encoding="utf-8"?>
<p:tagLst xmlns:a="http://schemas.openxmlformats.org/drawingml/2006/main" xmlns:r="http://schemas.openxmlformats.org/officeDocument/2006/relationships" xmlns:p="http://schemas.openxmlformats.org/presentationml/2006/main">
  <p:tag name="OTLMARKERSHAPE" val="OTL"/>
</p:tagLst>
</file>

<file path=ppt/tags/tag344.xml><?xml version="1.0" encoding="utf-8"?>
<p:tagLst xmlns:a="http://schemas.openxmlformats.org/drawingml/2006/main" xmlns:r="http://schemas.openxmlformats.org/officeDocument/2006/relationships" xmlns:p="http://schemas.openxmlformats.org/presentationml/2006/main">
  <p:tag name="OTLMARKERSHAPE" val="OTL"/>
</p:tagLst>
</file>

<file path=ppt/tags/tag345.xml><?xml version="1.0" encoding="utf-8"?>
<p:tagLst xmlns:a="http://schemas.openxmlformats.org/drawingml/2006/main" xmlns:r="http://schemas.openxmlformats.org/officeDocument/2006/relationships" xmlns:p="http://schemas.openxmlformats.org/presentationml/2006/main">
  <p:tag name="OTLMARKERSHAPE" val="OTL"/>
</p:tagLst>
</file>

<file path=ppt/tags/tag346.xml><?xml version="1.0" encoding="utf-8"?>
<p:tagLst xmlns:a="http://schemas.openxmlformats.org/drawingml/2006/main" xmlns:r="http://schemas.openxmlformats.org/officeDocument/2006/relationships" xmlns:p="http://schemas.openxmlformats.org/presentationml/2006/main">
  <p:tag name="OTLMARKERSHAPE" val="OTL"/>
</p:tagLst>
</file>

<file path=ppt/tags/tag347.xml><?xml version="1.0" encoding="utf-8"?>
<p:tagLst xmlns:a="http://schemas.openxmlformats.org/drawingml/2006/main" xmlns:r="http://schemas.openxmlformats.org/officeDocument/2006/relationships" xmlns:p="http://schemas.openxmlformats.org/presentationml/2006/main">
  <p:tag name="OTLMARKERSHAPE" val="OTL"/>
</p:tagLst>
</file>

<file path=ppt/tags/tag348.xml><?xml version="1.0" encoding="utf-8"?>
<p:tagLst xmlns:a="http://schemas.openxmlformats.org/drawingml/2006/main" xmlns:r="http://schemas.openxmlformats.org/officeDocument/2006/relationships" xmlns:p="http://schemas.openxmlformats.org/presentationml/2006/main">
  <p:tag name="OTLMARKERSHAPE" val="OTL"/>
</p:tagLst>
</file>

<file path=ppt/tags/tag349.xml><?xml version="1.0" encoding="utf-8"?>
<p:tagLst xmlns:a="http://schemas.openxmlformats.org/drawingml/2006/main" xmlns:r="http://schemas.openxmlformats.org/officeDocument/2006/relationships" xmlns:p="http://schemas.openxmlformats.org/presentationml/2006/main">
  <p:tag name="OTLMARKERSHAPE" val="OTL"/>
</p:tagLst>
</file>

<file path=ppt/tags/tag35.xml><?xml version="1.0" encoding="utf-8"?>
<p:tagLst xmlns:a="http://schemas.openxmlformats.org/drawingml/2006/main" xmlns:r="http://schemas.openxmlformats.org/officeDocument/2006/relationships" xmlns:p="http://schemas.openxmlformats.org/presentationml/2006/main">
  <p:tag name="OTLMARKERSHAPE" val="OTL"/>
  <p:tag name="OTLDATEFORMATSTRING" val="MMM yyyy"/>
  <p:tag name="OTLDATEFORMATSEPARATOR" val="/"/>
  <p:tag name="OTLDATEFORMATUSEUS" val="True"/>
  <p:tag name="OTLDATEFORMATDATEISVISIBLE" val="True"/>
  <p:tag name="OTLDATEFORMATTIMEISVISIBLE" val="False"/>
  <p:tag name="OTLDATEFORMATAMPMDESIGNATOR" val="AmPmLowerCase"/>
  <p:tag name="OTLDATEFORMATHOURDIGITS" val="H"/>
  <p:tag name="OTLDATEFORMATTRIM00MINUTES" val="False"/>
  <p:tag name="OTLSTARTDATE" val="2025-09-01T00:00:00.0000000Z"/>
  <p:tag name="OTLENDDATE" val="2026-02-02T23:59:00.0000000Z"/>
  <p:tag name="OTLBASELINESTARTDATE" val="2025-09-01T00:00:00.0000000Z"/>
  <p:tag name="OTLBASELINEENDDATE" val="2026-02-02T23:59:00.0000000Z"/>
  <p:tag name="OTLDURATIONFORMAT" val="day"/>
  <p:tag name="OTLSPACING" val="3"/>
  <p:tag name="OTLSHAPETHICKNESSTYPE" val="Thin"/>
  <p:tag name="OTLWEEKNUMBERINGFORMAT" val="WNFormat1"/>
  <p:tag name="OTLWEEKNUMBERINGISVISIBLE" val="False"/>
</p:tagLst>
</file>

<file path=ppt/tags/tag350.xml><?xml version="1.0" encoding="utf-8"?>
<p:tagLst xmlns:a="http://schemas.openxmlformats.org/drawingml/2006/main" xmlns:r="http://schemas.openxmlformats.org/officeDocument/2006/relationships" xmlns:p="http://schemas.openxmlformats.org/presentationml/2006/main">
  <p:tag name="OTLMARKERSHAPE" val="OTL"/>
</p:tagLst>
</file>

<file path=ppt/tags/tag351.xml><?xml version="1.0" encoding="utf-8"?>
<p:tagLst xmlns:a="http://schemas.openxmlformats.org/drawingml/2006/main" xmlns:r="http://schemas.openxmlformats.org/officeDocument/2006/relationships" xmlns:p="http://schemas.openxmlformats.org/presentationml/2006/main">
  <p:tag name="OTLMARKERSHAPE" val="OTL"/>
</p:tagLst>
</file>

<file path=ppt/tags/tag352.xml><?xml version="1.0" encoding="utf-8"?>
<p:tagLst xmlns:a="http://schemas.openxmlformats.org/drawingml/2006/main" xmlns:r="http://schemas.openxmlformats.org/officeDocument/2006/relationships" xmlns:p="http://schemas.openxmlformats.org/presentationml/2006/main">
  <p:tag name="OTLMARKERSHAPE" val="OTL"/>
</p:tagLst>
</file>

<file path=ppt/tags/tag353.xml><?xml version="1.0" encoding="utf-8"?>
<p:tagLst xmlns:a="http://schemas.openxmlformats.org/drawingml/2006/main" xmlns:r="http://schemas.openxmlformats.org/officeDocument/2006/relationships" xmlns:p="http://schemas.openxmlformats.org/presentationml/2006/main">
  <p:tag name="OTLMARKERSHAPE" val="OTL"/>
</p:tagLst>
</file>

<file path=ppt/tags/tag354.xml><?xml version="1.0" encoding="utf-8"?>
<p:tagLst xmlns:a="http://schemas.openxmlformats.org/drawingml/2006/main" xmlns:r="http://schemas.openxmlformats.org/officeDocument/2006/relationships" xmlns:p="http://schemas.openxmlformats.org/presentationml/2006/main">
  <p:tag name="OTLMARKERSHAPE" val="OTL"/>
</p:tagLst>
</file>

<file path=ppt/tags/tag355.xml><?xml version="1.0" encoding="utf-8"?>
<p:tagLst xmlns:a="http://schemas.openxmlformats.org/drawingml/2006/main" xmlns:r="http://schemas.openxmlformats.org/officeDocument/2006/relationships" xmlns:p="http://schemas.openxmlformats.org/presentationml/2006/main">
  <p:tag name="OTLMARKERSHAPE" val="OTL"/>
</p:tagLst>
</file>

<file path=ppt/tags/tag356.xml><?xml version="1.0" encoding="utf-8"?>
<p:tagLst xmlns:a="http://schemas.openxmlformats.org/drawingml/2006/main" xmlns:r="http://schemas.openxmlformats.org/officeDocument/2006/relationships" xmlns:p="http://schemas.openxmlformats.org/presentationml/2006/main">
  <p:tag name="OTLMARKERSHAPE" val="OTL"/>
</p:tagLst>
</file>

<file path=ppt/tags/tag357.xml><?xml version="1.0" encoding="utf-8"?>
<p:tagLst xmlns:a="http://schemas.openxmlformats.org/drawingml/2006/main" xmlns:r="http://schemas.openxmlformats.org/officeDocument/2006/relationships" xmlns:p="http://schemas.openxmlformats.org/presentationml/2006/main">
  <p:tag name="OTLMARKERSHAPE" val="OTL"/>
</p:tagLst>
</file>

<file path=ppt/tags/tag358.xml><?xml version="1.0" encoding="utf-8"?>
<p:tagLst xmlns:a="http://schemas.openxmlformats.org/drawingml/2006/main" xmlns:r="http://schemas.openxmlformats.org/officeDocument/2006/relationships" xmlns:p="http://schemas.openxmlformats.org/presentationml/2006/main">
  <p:tag name="OTLMARKERSHAPE" val="OTL"/>
</p:tagLst>
</file>

<file path=ppt/tags/tag359.xml><?xml version="1.0" encoding="utf-8"?>
<p:tagLst xmlns:a="http://schemas.openxmlformats.org/drawingml/2006/main" xmlns:r="http://schemas.openxmlformats.org/officeDocument/2006/relationships" xmlns:p="http://schemas.openxmlformats.org/presentationml/2006/main">
  <p:tag name="OTLMARKERSHAPE" val="OTL"/>
</p:tagLst>
</file>

<file path=ppt/tags/tag36.xml><?xml version="1.0" encoding="utf-8"?>
<p:tagLst xmlns:a="http://schemas.openxmlformats.org/drawingml/2006/main" xmlns:r="http://schemas.openxmlformats.org/officeDocument/2006/relationships" xmlns:p="http://schemas.openxmlformats.org/presentationml/2006/main">
  <p:tag name="OTLMARKERSHAPE" val="OTL"/>
  <p:tag name="OTLDATEFORMATSTRING" val="MMM yyyy"/>
  <p:tag name="OTLDATEFORMATSEPARATOR" val="/"/>
  <p:tag name="OTLDATEFORMATUSEUS" val="True"/>
  <p:tag name="OTLDATEFORMATDATEISVISIBLE" val="True"/>
  <p:tag name="OTLDATEFORMATTIMEISVISIBLE" val="False"/>
  <p:tag name="OTLDATEFORMATAMPMDESIGNATOR" val="AmPmLowerCase"/>
  <p:tag name="OTLDATEFORMATHOURDIGITS" val="H"/>
  <p:tag name="OTLDATEFORMATTRIM00MINUTES" val="False"/>
  <p:tag name="OTLSTARTDATE" val="2026-02-03T00:00:00.0000000Z"/>
  <p:tag name="OTLENDDATE" val="2026-05-25T23:59:00.0000000Z"/>
  <p:tag name="OTLBASELINESTARTDATE" val="2026-02-03T00:00:00.0000000Z"/>
  <p:tag name="OTLBASELINEENDDATE" val="2026-05-25T23:59:00.0000000Z"/>
  <p:tag name="OTLDURATIONFORMAT" val="day"/>
  <p:tag name="OTLSPACING" val="3"/>
  <p:tag name="OTLSHAPETHICKNESSTYPE" val="Thin"/>
  <p:tag name="OTLWEEKNUMBERINGFORMAT" val="WNFormat1"/>
  <p:tag name="OTLWEEKNUMBERINGISVISIBLE" val="False"/>
</p:tagLst>
</file>

<file path=ppt/tags/tag360.xml><?xml version="1.0" encoding="utf-8"?>
<p:tagLst xmlns:a="http://schemas.openxmlformats.org/drawingml/2006/main" xmlns:r="http://schemas.openxmlformats.org/officeDocument/2006/relationships" xmlns:p="http://schemas.openxmlformats.org/presentationml/2006/main">
  <p:tag name="OTLMARKERSHAPE" val="OTL"/>
</p:tagLst>
</file>

<file path=ppt/tags/tag361.xml><?xml version="1.0" encoding="utf-8"?>
<p:tagLst xmlns:a="http://schemas.openxmlformats.org/drawingml/2006/main" xmlns:r="http://schemas.openxmlformats.org/officeDocument/2006/relationships" xmlns:p="http://schemas.openxmlformats.org/presentationml/2006/main">
  <p:tag name="OTLMARKERSHAPE" val="OTL"/>
</p:tagLst>
</file>

<file path=ppt/tags/tag362.xml><?xml version="1.0" encoding="utf-8"?>
<p:tagLst xmlns:a="http://schemas.openxmlformats.org/drawingml/2006/main" xmlns:r="http://schemas.openxmlformats.org/officeDocument/2006/relationships" xmlns:p="http://schemas.openxmlformats.org/presentationml/2006/main">
  <p:tag name="OTLMARKERSHAPE" val="OTL"/>
</p:tagLst>
</file>

<file path=ppt/tags/tag363.xml><?xml version="1.0" encoding="utf-8"?>
<p:tagLst xmlns:a="http://schemas.openxmlformats.org/drawingml/2006/main" xmlns:r="http://schemas.openxmlformats.org/officeDocument/2006/relationships" xmlns:p="http://schemas.openxmlformats.org/presentationml/2006/main">
  <p:tag name="OTLMARKERSHAPE" val="OTL"/>
</p:tagLst>
</file>

<file path=ppt/tags/tag364.xml><?xml version="1.0" encoding="utf-8"?>
<p:tagLst xmlns:a="http://schemas.openxmlformats.org/drawingml/2006/main" xmlns:r="http://schemas.openxmlformats.org/officeDocument/2006/relationships" xmlns:p="http://schemas.openxmlformats.org/presentationml/2006/main">
  <p:tag name="OTLMARKERSHAPE" val="OTL"/>
</p:tagLst>
</file>

<file path=ppt/tags/tag365.xml><?xml version="1.0" encoding="utf-8"?>
<p:tagLst xmlns:a="http://schemas.openxmlformats.org/drawingml/2006/main" xmlns:r="http://schemas.openxmlformats.org/officeDocument/2006/relationships" xmlns:p="http://schemas.openxmlformats.org/presentationml/2006/main">
  <p:tag name="OTLMARKERSHAPE" val="OTL"/>
</p:tagLst>
</file>

<file path=ppt/tags/tag366.xml><?xml version="1.0" encoding="utf-8"?>
<p:tagLst xmlns:a="http://schemas.openxmlformats.org/drawingml/2006/main" xmlns:r="http://schemas.openxmlformats.org/officeDocument/2006/relationships" xmlns:p="http://schemas.openxmlformats.org/presentationml/2006/main">
  <p:tag name="OTLMARKERSHAPE" val="OTL"/>
</p:tagLst>
</file>

<file path=ppt/tags/tag367.xml><?xml version="1.0" encoding="utf-8"?>
<p:tagLst xmlns:a="http://schemas.openxmlformats.org/drawingml/2006/main" xmlns:r="http://schemas.openxmlformats.org/officeDocument/2006/relationships" xmlns:p="http://schemas.openxmlformats.org/presentationml/2006/main">
  <p:tag name="OTLMARKERSHAPE" val="OTL"/>
</p:tagLst>
</file>

<file path=ppt/tags/tag368.xml><?xml version="1.0" encoding="utf-8"?>
<p:tagLst xmlns:a="http://schemas.openxmlformats.org/drawingml/2006/main" xmlns:r="http://schemas.openxmlformats.org/officeDocument/2006/relationships" xmlns:p="http://schemas.openxmlformats.org/presentationml/2006/main">
  <p:tag name="OTLMARKERSHAPE" val="OTL"/>
</p:tagLst>
</file>

<file path=ppt/tags/tag369.xml><?xml version="1.0" encoding="utf-8"?>
<p:tagLst xmlns:a="http://schemas.openxmlformats.org/drawingml/2006/main" xmlns:r="http://schemas.openxmlformats.org/officeDocument/2006/relationships" xmlns:p="http://schemas.openxmlformats.org/presentationml/2006/main">
  <p:tag name="OTLMARKERSHAPE" val="OTL"/>
</p:tagLst>
</file>

<file path=ppt/tags/tag37.xml><?xml version="1.0" encoding="utf-8"?>
<p:tagLst xmlns:a="http://schemas.openxmlformats.org/drawingml/2006/main" xmlns:r="http://schemas.openxmlformats.org/officeDocument/2006/relationships" xmlns:p="http://schemas.openxmlformats.org/presentationml/2006/main">
  <p:tag name="OTLMARKERSHAPE" val="OTL"/>
  <p:tag name="OTLDATEFORMATSTRING" val="MMM yyyy"/>
  <p:tag name="OTLDATEFORMATSEPARATOR" val="/"/>
  <p:tag name="OTLDATEFORMATUSEUS" val="True"/>
  <p:tag name="OTLDATEFORMATDATEISVISIBLE" val="True"/>
  <p:tag name="OTLDATEFORMATTIMEISVISIBLE" val="False"/>
  <p:tag name="OTLDATEFORMATAMPMDESIGNATOR" val="AmPmLowerCase"/>
  <p:tag name="OTLDATEFORMATHOURDIGITS" val="H"/>
  <p:tag name="OTLDATEFORMATTRIM00MINUTES" val="False"/>
  <p:tag name="OTLSTARTDATE" val="2026-05-26T00:00:00.0000000Z"/>
  <p:tag name="OTLENDDATE" val="2026-07-14T23:59:00.0000000Z"/>
  <p:tag name="OTLBASELINESTARTDATE" val="2026-05-26T00:00:00.0000000Z"/>
  <p:tag name="OTLBASELINEENDDATE" val="2026-07-14T23:59:00.0000000Z"/>
  <p:tag name="OTLDURATIONFORMAT" val="day"/>
  <p:tag name="OTLSPACING" val="3"/>
  <p:tag name="OTLSHAPETHICKNESSTYPE" val="Thin"/>
  <p:tag name="OTLWEEKNUMBERINGFORMAT" val="WNFormat1"/>
  <p:tag name="OTLWEEKNUMBERINGISVISIBLE" val="False"/>
</p:tagLst>
</file>

<file path=ppt/tags/tag370.xml><?xml version="1.0" encoding="utf-8"?>
<p:tagLst xmlns:a="http://schemas.openxmlformats.org/drawingml/2006/main" xmlns:r="http://schemas.openxmlformats.org/officeDocument/2006/relationships" xmlns:p="http://schemas.openxmlformats.org/presentationml/2006/main">
  <p:tag name="OTLMARKERSHAPE" val="OTL"/>
</p:tagLst>
</file>

<file path=ppt/tags/tag371.xml><?xml version="1.0" encoding="utf-8"?>
<p:tagLst xmlns:a="http://schemas.openxmlformats.org/drawingml/2006/main" xmlns:r="http://schemas.openxmlformats.org/officeDocument/2006/relationships" xmlns:p="http://schemas.openxmlformats.org/presentationml/2006/main">
  <p:tag name="OTLMARKERSHAPE" val="OTL"/>
</p:tagLst>
</file>

<file path=ppt/tags/tag372.xml><?xml version="1.0" encoding="utf-8"?>
<p:tagLst xmlns:a="http://schemas.openxmlformats.org/drawingml/2006/main" xmlns:r="http://schemas.openxmlformats.org/officeDocument/2006/relationships" xmlns:p="http://schemas.openxmlformats.org/presentationml/2006/main">
  <p:tag name="OTLMARKERSHAPE" val="OTL"/>
</p:tagLst>
</file>

<file path=ppt/tags/tag373.xml><?xml version="1.0" encoding="utf-8"?>
<p:tagLst xmlns:a="http://schemas.openxmlformats.org/drawingml/2006/main" xmlns:r="http://schemas.openxmlformats.org/officeDocument/2006/relationships" xmlns:p="http://schemas.openxmlformats.org/presentationml/2006/main">
  <p:tag name="OTLMARKERSHAPE" val="OTL"/>
</p:tagLst>
</file>

<file path=ppt/tags/tag374.xml><?xml version="1.0" encoding="utf-8"?>
<p:tagLst xmlns:a="http://schemas.openxmlformats.org/drawingml/2006/main" xmlns:r="http://schemas.openxmlformats.org/officeDocument/2006/relationships" xmlns:p="http://schemas.openxmlformats.org/presentationml/2006/main">
  <p:tag name="OTLMARKERSHAPE" val="OTL"/>
</p:tagLst>
</file>

<file path=ppt/tags/tag375.xml><?xml version="1.0" encoding="utf-8"?>
<p:tagLst xmlns:a="http://schemas.openxmlformats.org/drawingml/2006/main" xmlns:r="http://schemas.openxmlformats.org/officeDocument/2006/relationships" xmlns:p="http://schemas.openxmlformats.org/presentationml/2006/main">
  <p:tag name="OTLMARKERSHAPE" val="OTL"/>
</p:tagLst>
</file>

<file path=ppt/tags/tag376.xml><?xml version="1.0" encoding="utf-8"?>
<p:tagLst xmlns:a="http://schemas.openxmlformats.org/drawingml/2006/main" xmlns:r="http://schemas.openxmlformats.org/officeDocument/2006/relationships" xmlns:p="http://schemas.openxmlformats.org/presentationml/2006/main">
  <p:tag name="OTLMARKERSHAPE" val="OTL"/>
</p:tagLst>
</file>

<file path=ppt/tags/tag377.xml><?xml version="1.0" encoding="utf-8"?>
<p:tagLst xmlns:a="http://schemas.openxmlformats.org/drawingml/2006/main" xmlns:r="http://schemas.openxmlformats.org/officeDocument/2006/relationships" xmlns:p="http://schemas.openxmlformats.org/presentationml/2006/main">
  <p:tag name="OTLMARKERSHAPE" val="OTL"/>
</p:tagLst>
</file>

<file path=ppt/tags/tag378.xml><?xml version="1.0" encoding="utf-8"?>
<p:tagLst xmlns:a="http://schemas.openxmlformats.org/drawingml/2006/main" xmlns:r="http://schemas.openxmlformats.org/officeDocument/2006/relationships" xmlns:p="http://schemas.openxmlformats.org/presentationml/2006/main">
  <p:tag name="OTLMARKERSHAPE" val="OTL"/>
</p:tagLst>
</file>

<file path=ppt/tags/tag379.xml><?xml version="1.0" encoding="utf-8"?>
<p:tagLst xmlns:a="http://schemas.openxmlformats.org/drawingml/2006/main" xmlns:r="http://schemas.openxmlformats.org/officeDocument/2006/relationships" xmlns:p="http://schemas.openxmlformats.org/presentationml/2006/main">
  <p:tag name="OTLMARKERSHAPE" val="OTL"/>
</p:tagLst>
</file>

<file path=ppt/tags/tag38.xml><?xml version="1.0" encoding="utf-8"?>
<p:tagLst xmlns:a="http://schemas.openxmlformats.org/drawingml/2006/main" xmlns:r="http://schemas.openxmlformats.org/officeDocument/2006/relationships" xmlns:p="http://schemas.openxmlformats.org/presentationml/2006/main">
  <p:tag name="OTLMARKERSHAPE" val="OTL"/>
  <p:tag name="OTLDATEFORMATSTRING" val="MMM yyyy"/>
  <p:tag name="OTLDATEFORMATSEPARATOR" val="/"/>
  <p:tag name="OTLDATEFORMATUSEUS" val="True"/>
  <p:tag name="OTLDATEFORMATDATEISVISIBLE" val="True"/>
  <p:tag name="OTLDATEFORMATTIMEISVISIBLE" val="False"/>
  <p:tag name="OTLDATEFORMATAMPMDESIGNATOR" val="AmPmLowerCase"/>
  <p:tag name="OTLDATEFORMATHOURDIGITS" val="H"/>
  <p:tag name="OTLDATEFORMATTRIM00MINUTES" val="False"/>
  <p:tag name="OTLSTARTDATE" val="2026-07-15T00:00:00.0000000Z"/>
  <p:tag name="OTLENDDATE" val="2026-10-30T23:59:00.0000000Z"/>
  <p:tag name="OTLBASELINESTARTDATE" val="2026-07-15T00:00:00.0000000Z"/>
  <p:tag name="OTLBASELINEENDDATE" val="2026-10-30T23:59:00.0000000Z"/>
  <p:tag name="OTLDURATIONFORMAT" val="day"/>
  <p:tag name="OTLSPACING" val="3"/>
  <p:tag name="OTLSHAPETHICKNESSTYPE" val="Thin"/>
  <p:tag name="OTLWEEKNUMBERINGFORMAT" val="WNFormat1"/>
  <p:tag name="OTLWEEKNUMBERINGISVISIBLE" val="False"/>
</p:tagLst>
</file>

<file path=ppt/tags/tag380.xml><?xml version="1.0" encoding="utf-8"?>
<p:tagLst xmlns:a="http://schemas.openxmlformats.org/drawingml/2006/main" xmlns:r="http://schemas.openxmlformats.org/officeDocument/2006/relationships" xmlns:p="http://schemas.openxmlformats.org/presentationml/2006/main">
  <p:tag name="OTLMARKERSHAPE" val="OTL"/>
</p:tagLst>
</file>

<file path=ppt/tags/tag381.xml><?xml version="1.0" encoding="utf-8"?>
<p:tagLst xmlns:a="http://schemas.openxmlformats.org/drawingml/2006/main" xmlns:r="http://schemas.openxmlformats.org/officeDocument/2006/relationships" xmlns:p="http://schemas.openxmlformats.org/presentationml/2006/main">
  <p:tag name="OTLMARKERSHAPE" val="OTL"/>
</p:tagLst>
</file>

<file path=ppt/tags/tag382.xml><?xml version="1.0" encoding="utf-8"?>
<p:tagLst xmlns:a="http://schemas.openxmlformats.org/drawingml/2006/main" xmlns:r="http://schemas.openxmlformats.org/officeDocument/2006/relationships" xmlns:p="http://schemas.openxmlformats.org/presentationml/2006/main">
  <p:tag name="OTLMARKERSHAPE" val="OTL"/>
</p:tagLst>
</file>

<file path=ppt/tags/tag383.xml><?xml version="1.0" encoding="utf-8"?>
<p:tagLst xmlns:a="http://schemas.openxmlformats.org/drawingml/2006/main" xmlns:r="http://schemas.openxmlformats.org/officeDocument/2006/relationships" xmlns:p="http://schemas.openxmlformats.org/presentationml/2006/main">
  <p:tag name="OTLMARKERSHAPE" val="OTL"/>
</p:tagLst>
</file>

<file path=ppt/tags/tag384.xml><?xml version="1.0" encoding="utf-8"?>
<p:tagLst xmlns:a="http://schemas.openxmlformats.org/drawingml/2006/main" xmlns:r="http://schemas.openxmlformats.org/officeDocument/2006/relationships" xmlns:p="http://schemas.openxmlformats.org/presentationml/2006/main">
  <p:tag name="OTLMARKERSHAPE" val="OTL"/>
</p:tagLst>
</file>

<file path=ppt/tags/tag385.xml><?xml version="1.0" encoding="utf-8"?>
<p:tagLst xmlns:a="http://schemas.openxmlformats.org/drawingml/2006/main" xmlns:r="http://schemas.openxmlformats.org/officeDocument/2006/relationships" xmlns:p="http://schemas.openxmlformats.org/presentationml/2006/main">
  <p:tag name="OTLMARKERSHAPE" val="OTL"/>
</p:tagLst>
</file>

<file path=ppt/tags/tag386.xml><?xml version="1.0" encoding="utf-8"?>
<p:tagLst xmlns:a="http://schemas.openxmlformats.org/drawingml/2006/main" xmlns:r="http://schemas.openxmlformats.org/officeDocument/2006/relationships" xmlns:p="http://schemas.openxmlformats.org/presentationml/2006/main">
  <p:tag name="OTLMARKERSHAPE" val="OTL"/>
</p:tagLst>
</file>

<file path=ppt/tags/tag387.xml><?xml version="1.0" encoding="utf-8"?>
<p:tagLst xmlns:a="http://schemas.openxmlformats.org/drawingml/2006/main" xmlns:r="http://schemas.openxmlformats.org/officeDocument/2006/relationships" xmlns:p="http://schemas.openxmlformats.org/presentationml/2006/main">
  <p:tag name="OTLMARKERSHAPE" val="OTL"/>
</p:tagLst>
</file>

<file path=ppt/tags/tag388.xml><?xml version="1.0" encoding="utf-8"?>
<p:tagLst xmlns:a="http://schemas.openxmlformats.org/drawingml/2006/main" xmlns:r="http://schemas.openxmlformats.org/officeDocument/2006/relationships" xmlns:p="http://schemas.openxmlformats.org/presentationml/2006/main">
  <p:tag name="OTLMARKERSHAPE" val="OTL"/>
</p:tagLst>
</file>

<file path=ppt/tags/tag389.xml><?xml version="1.0" encoding="utf-8"?>
<p:tagLst xmlns:a="http://schemas.openxmlformats.org/drawingml/2006/main" xmlns:r="http://schemas.openxmlformats.org/officeDocument/2006/relationships" xmlns:p="http://schemas.openxmlformats.org/presentationml/2006/main">
  <p:tag name="OTLMARKERSHAPE" val="OTL"/>
</p:tagLst>
</file>

<file path=ppt/tags/tag39.xml><?xml version="1.0" encoding="utf-8"?>
<p:tagLst xmlns:a="http://schemas.openxmlformats.org/drawingml/2006/main" xmlns:r="http://schemas.openxmlformats.org/officeDocument/2006/relationships" xmlns:p="http://schemas.openxmlformats.org/presentationml/2006/main">
  <p:tag name="OTLMARKERSHAPE" val="OTL"/>
  <p:tag name="OTLDATEFORMATSTRING" val="MMM yyyy"/>
  <p:tag name="OTLDATEFORMATSEPARATOR" val="/"/>
  <p:tag name="OTLDATEFORMATUSEUS" val="True"/>
  <p:tag name="OTLDATEFORMATDATEISVISIBLE" val="True"/>
  <p:tag name="OTLDATEFORMATTIMEISVISIBLE" val="False"/>
  <p:tag name="OTLDATEFORMATAMPMDESIGNATOR" val="AmPmLowerCase"/>
  <p:tag name="OTLDATEFORMATHOURDIGITS" val="H"/>
  <p:tag name="OTLDATEFORMATTRIM00MINUTES" val="False"/>
  <p:tag name="OTLSTARTDATE" val="2025-09-01T00:00:00.0000000Z"/>
  <p:tag name="OTLENDDATE" val="2025-12-11T23:59:00.0000000Z"/>
  <p:tag name="OTLBASELINESTARTDATE" val="2025-09-01T00:00:00.0000000Z"/>
  <p:tag name="OTLBASELINEENDDATE" val="2025-12-11T23:59:00.0000000Z"/>
  <p:tag name="OTLDURATIONFORMAT" val="day"/>
  <p:tag name="OTLSPACING" val="3"/>
  <p:tag name="OTLSHAPETHICKNESSTYPE" val="Thin"/>
  <p:tag name="OTLWEEKNUMBERINGFORMAT" val="WNFormat1"/>
  <p:tag name="OTLWEEKNUMBERINGISVISIBLE" val="False"/>
</p:tagLst>
</file>

<file path=ppt/tags/tag390.xml><?xml version="1.0" encoding="utf-8"?>
<p:tagLst xmlns:a="http://schemas.openxmlformats.org/drawingml/2006/main" xmlns:r="http://schemas.openxmlformats.org/officeDocument/2006/relationships" xmlns:p="http://schemas.openxmlformats.org/presentationml/2006/main">
  <p:tag name="OTLMARKERSHAPE" val="OTL"/>
</p:tagLst>
</file>

<file path=ppt/tags/tag391.xml><?xml version="1.0" encoding="utf-8"?>
<p:tagLst xmlns:a="http://schemas.openxmlformats.org/drawingml/2006/main" xmlns:r="http://schemas.openxmlformats.org/officeDocument/2006/relationships" xmlns:p="http://schemas.openxmlformats.org/presentationml/2006/main">
  <p:tag name="OTLMARKERSHAPE" val="OTL"/>
</p:tagLst>
</file>

<file path=ppt/tags/tag392.xml><?xml version="1.0" encoding="utf-8"?>
<p:tagLst xmlns:a="http://schemas.openxmlformats.org/drawingml/2006/main" xmlns:r="http://schemas.openxmlformats.org/officeDocument/2006/relationships" xmlns:p="http://schemas.openxmlformats.org/presentationml/2006/main">
  <p:tag name="OTLMARKERSHAPE" val="OTL"/>
</p:tagLst>
</file>

<file path=ppt/tags/tag393.xml><?xml version="1.0" encoding="utf-8"?>
<p:tagLst xmlns:a="http://schemas.openxmlformats.org/drawingml/2006/main" xmlns:r="http://schemas.openxmlformats.org/officeDocument/2006/relationships" xmlns:p="http://schemas.openxmlformats.org/presentationml/2006/main">
  <p:tag name="OTLMARKERSHAPE" val="OTL"/>
</p:tagLst>
</file>

<file path=ppt/tags/tag394.xml><?xml version="1.0" encoding="utf-8"?>
<p:tagLst xmlns:a="http://schemas.openxmlformats.org/drawingml/2006/main" xmlns:r="http://schemas.openxmlformats.org/officeDocument/2006/relationships" xmlns:p="http://schemas.openxmlformats.org/presentationml/2006/main">
  <p:tag name="OTLMARKERSHAPE" val="OTL"/>
</p:tagLst>
</file>

<file path=ppt/tags/tag395.xml><?xml version="1.0" encoding="utf-8"?>
<p:tagLst xmlns:a="http://schemas.openxmlformats.org/drawingml/2006/main" xmlns:r="http://schemas.openxmlformats.org/officeDocument/2006/relationships" xmlns:p="http://schemas.openxmlformats.org/presentationml/2006/main">
  <p:tag name="OTLMARKERSHAPE" val="OTL"/>
</p:tagLst>
</file>

<file path=ppt/tags/tag396.xml><?xml version="1.0" encoding="utf-8"?>
<p:tagLst xmlns:a="http://schemas.openxmlformats.org/drawingml/2006/main" xmlns:r="http://schemas.openxmlformats.org/officeDocument/2006/relationships" xmlns:p="http://schemas.openxmlformats.org/presentationml/2006/main">
  <p:tag name="OTLMARKERSHAPE" val="OTL"/>
</p:tagLst>
</file>

<file path=ppt/tags/tag397.xml><?xml version="1.0" encoding="utf-8"?>
<p:tagLst xmlns:a="http://schemas.openxmlformats.org/drawingml/2006/main" xmlns:r="http://schemas.openxmlformats.org/officeDocument/2006/relationships" xmlns:p="http://schemas.openxmlformats.org/presentationml/2006/main">
  <p:tag name="OTLMARKERSHAPE" val="OTL"/>
</p:tagLst>
</file>

<file path=ppt/tags/tag398.xml><?xml version="1.0" encoding="utf-8"?>
<p:tagLst xmlns:a="http://schemas.openxmlformats.org/drawingml/2006/main" xmlns:r="http://schemas.openxmlformats.org/officeDocument/2006/relationships" xmlns:p="http://schemas.openxmlformats.org/presentationml/2006/main">
  <p:tag name="OTLMARKERSHAPE" val="OTL"/>
</p:tagLst>
</file>

<file path=ppt/tags/tag399.xml><?xml version="1.0" encoding="utf-8"?>
<p:tagLst xmlns:a="http://schemas.openxmlformats.org/drawingml/2006/main" xmlns:r="http://schemas.openxmlformats.org/officeDocument/2006/relationships" xmlns:p="http://schemas.openxmlformats.org/presentationml/2006/main">
  <p:tag name="OTLMARKERSHAPE" val="OTL"/>
</p:tagLst>
</file>

<file path=ppt/tags/tag4.xml><?xml version="1.0" encoding="utf-8"?>
<p:tagLst xmlns:a="http://schemas.openxmlformats.org/drawingml/2006/main" xmlns:r="http://schemas.openxmlformats.org/officeDocument/2006/relationships" xmlns:p="http://schemas.openxmlformats.org/presentationml/2006/main">
  <p:tag name="OTLMARKERSHAPE" val="OTL"/>
</p:tagLst>
</file>

<file path=ppt/tags/tag40.xml><?xml version="1.0" encoding="utf-8"?>
<p:tagLst xmlns:a="http://schemas.openxmlformats.org/drawingml/2006/main" xmlns:r="http://schemas.openxmlformats.org/officeDocument/2006/relationships" xmlns:p="http://schemas.openxmlformats.org/presentationml/2006/main">
  <p:tag name="OTLMARKERSHAPE" val="OTL"/>
  <p:tag name="OTLDATEFORMATSTRING" val="MMM yyyy"/>
  <p:tag name="OTLDATEFORMATSEPARATOR" val="/"/>
  <p:tag name="OTLDATEFORMATUSEUS" val="True"/>
  <p:tag name="OTLDATEFORMATDATEISVISIBLE" val="True"/>
  <p:tag name="OTLDATEFORMATTIMEISVISIBLE" val="False"/>
  <p:tag name="OTLDATEFORMATAMPMDESIGNATOR" val="AmPmLowerCase"/>
  <p:tag name="OTLDATEFORMATHOURDIGITS" val="H"/>
  <p:tag name="OTLDATEFORMATTRIM00MINUTES" val="False"/>
  <p:tag name="OTLSTARTDATE" val="2025-09-01T00:00:00.0000000Z"/>
  <p:tag name="OTLENDDATE" val="2026-09-21T23:59:00.0000000Z"/>
  <p:tag name="OTLBASELINESTARTDATE" val="2025-09-01T00:00:00.0000000Z"/>
  <p:tag name="OTLBASELINEENDDATE" val="2026-09-21T23:59:00.0000000Z"/>
  <p:tag name="OTLDURATIONFORMAT" val="day"/>
  <p:tag name="OTLSPACING" val="3"/>
  <p:tag name="OTLSHAPETHICKNESSTYPE" val="Thin"/>
  <p:tag name="OTLWEEKNUMBERINGFORMAT" val="WNFormat1"/>
  <p:tag name="OTLWEEKNUMBERINGISVISIBLE" val="False"/>
</p:tagLst>
</file>

<file path=ppt/tags/tag400.xml><?xml version="1.0" encoding="utf-8"?>
<p:tagLst xmlns:a="http://schemas.openxmlformats.org/drawingml/2006/main" xmlns:r="http://schemas.openxmlformats.org/officeDocument/2006/relationships" xmlns:p="http://schemas.openxmlformats.org/presentationml/2006/main">
  <p:tag name="OTLMARKERSHAPE" val="OTL"/>
</p:tagLst>
</file>

<file path=ppt/tags/tag401.xml><?xml version="1.0" encoding="utf-8"?>
<p:tagLst xmlns:a="http://schemas.openxmlformats.org/drawingml/2006/main" xmlns:r="http://schemas.openxmlformats.org/officeDocument/2006/relationships" xmlns:p="http://schemas.openxmlformats.org/presentationml/2006/main">
  <p:tag name="OTLMARKERSHAPE" val="OTL"/>
</p:tagLst>
</file>

<file path=ppt/tags/tag402.xml><?xml version="1.0" encoding="utf-8"?>
<p:tagLst xmlns:a="http://schemas.openxmlformats.org/drawingml/2006/main" xmlns:r="http://schemas.openxmlformats.org/officeDocument/2006/relationships" xmlns:p="http://schemas.openxmlformats.org/presentationml/2006/main">
  <p:tag name="OTLMARKERSHAPE" val="OTL"/>
</p:tagLst>
</file>

<file path=ppt/tags/tag403.xml><?xml version="1.0" encoding="utf-8"?>
<p:tagLst xmlns:a="http://schemas.openxmlformats.org/drawingml/2006/main" xmlns:r="http://schemas.openxmlformats.org/officeDocument/2006/relationships" xmlns:p="http://schemas.openxmlformats.org/presentationml/2006/main">
  <p:tag name="OTLMARKERSHAPE" val="OTL"/>
</p:tagLst>
</file>

<file path=ppt/tags/tag404.xml><?xml version="1.0" encoding="utf-8"?>
<p:tagLst xmlns:a="http://schemas.openxmlformats.org/drawingml/2006/main" xmlns:r="http://schemas.openxmlformats.org/officeDocument/2006/relationships" xmlns:p="http://schemas.openxmlformats.org/presentationml/2006/main">
  <p:tag name="OTLMARKERSHAPE" val="OTL"/>
</p:tagLst>
</file>

<file path=ppt/tags/tag405.xml><?xml version="1.0" encoding="utf-8"?>
<p:tagLst xmlns:a="http://schemas.openxmlformats.org/drawingml/2006/main" xmlns:r="http://schemas.openxmlformats.org/officeDocument/2006/relationships" xmlns:p="http://schemas.openxmlformats.org/presentationml/2006/main">
  <p:tag name="OTLMARKERSHAPE" val="OTL"/>
</p:tagLst>
</file>

<file path=ppt/tags/tag406.xml><?xml version="1.0" encoding="utf-8"?>
<p:tagLst xmlns:a="http://schemas.openxmlformats.org/drawingml/2006/main" xmlns:r="http://schemas.openxmlformats.org/officeDocument/2006/relationships" xmlns:p="http://schemas.openxmlformats.org/presentationml/2006/main">
  <p:tag name="OTLMARKERSHAPE" val="OTL"/>
</p:tagLst>
</file>

<file path=ppt/tags/tag407.xml><?xml version="1.0" encoding="utf-8"?>
<p:tagLst xmlns:a="http://schemas.openxmlformats.org/drawingml/2006/main" xmlns:r="http://schemas.openxmlformats.org/officeDocument/2006/relationships" xmlns:p="http://schemas.openxmlformats.org/presentationml/2006/main">
  <p:tag name="OTLMARKERSHAPE" val="OTL"/>
</p:tagLst>
</file>

<file path=ppt/tags/tag408.xml><?xml version="1.0" encoding="utf-8"?>
<p:tagLst xmlns:a="http://schemas.openxmlformats.org/drawingml/2006/main" xmlns:r="http://schemas.openxmlformats.org/officeDocument/2006/relationships" xmlns:p="http://schemas.openxmlformats.org/presentationml/2006/main">
  <p:tag name="OTLMARKERSHAPE" val="OTL"/>
</p:tagLst>
</file>

<file path=ppt/tags/tag409.xml><?xml version="1.0" encoding="utf-8"?>
<p:tagLst xmlns:a="http://schemas.openxmlformats.org/drawingml/2006/main" xmlns:r="http://schemas.openxmlformats.org/officeDocument/2006/relationships" xmlns:p="http://schemas.openxmlformats.org/presentationml/2006/main">
  <p:tag name="OTLMARKERSHAPE" val="OTL"/>
</p:tagLst>
</file>

<file path=ppt/tags/tag41.xml><?xml version="1.0" encoding="utf-8"?>
<p:tagLst xmlns:a="http://schemas.openxmlformats.org/drawingml/2006/main" xmlns:r="http://schemas.openxmlformats.org/officeDocument/2006/relationships" xmlns:p="http://schemas.openxmlformats.org/presentationml/2006/main">
  <p:tag name="OTLMARKERSHAPE" val="OTL"/>
  <p:tag name="OTLDATEFORMATSTRING" val="MMM yyyy"/>
  <p:tag name="OTLDATEFORMATSEPARATOR" val="/"/>
  <p:tag name="OTLDATEFORMATUSEUS" val="True"/>
  <p:tag name="OTLDATEFORMATDATEISVISIBLE" val="True"/>
  <p:tag name="OTLDATEFORMATTIMEISVISIBLE" val="False"/>
  <p:tag name="OTLDATEFORMATAMPMDESIGNATOR" val="AmPmLowerCase"/>
  <p:tag name="OTLDATEFORMATHOURDIGITS" val="H"/>
  <p:tag name="OTLDATEFORMATTRIM00MINUTES" val="False"/>
  <p:tag name="OTLSTARTDATE" val="2026-09-22T00:00:00.0000000Z"/>
  <p:tag name="OTLENDDATE" val="2026-11-25T23:59:00.0000000Z"/>
  <p:tag name="OTLBASELINESTARTDATE" val="2026-09-22T00:00:00.0000000Z"/>
  <p:tag name="OTLBASELINEENDDATE" val="2026-11-25T23:59:00.0000000Z"/>
  <p:tag name="OTLDURATIONFORMAT" val="day"/>
  <p:tag name="OTLSPACING" val="3"/>
  <p:tag name="OTLSHAPETHICKNESSTYPE" val="Thin"/>
  <p:tag name="OTLWEEKNUMBERINGFORMAT" val="WNFormat1"/>
  <p:tag name="OTLWEEKNUMBERINGISVISIBLE" val="False"/>
</p:tagLst>
</file>

<file path=ppt/tags/tag410.xml><?xml version="1.0" encoding="utf-8"?>
<p:tagLst xmlns:a="http://schemas.openxmlformats.org/drawingml/2006/main" xmlns:r="http://schemas.openxmlformats.org/officeDocument/2006/relationships" xmlns:p="http://schemas.openxmlformats.org/presentationml/2006/main">
  <p:tag name="OTLMARKERSHAPE" val="OTL"/>
</p:tagLst>
</file>

<file path=ppt/tags/tag411.xml><?xml version="1.0" encoding="utf-8"?>
<p:tagLst xmlns:a="http://schemas.openxmlformats.org/drawingml/2006/main" xmlns:r="http://schemas.openxmlformats.org/officeDocument/2006/relationships" xmlns:p="http://schemas.openxmlformats.org/presentationml/2006/main">
  <p:tag name="OTLMARKERSHAPE" val="OTL"/>
</p:tagLst>
</file>

<file path=ppt/tags/tag412.xml><?xml version="1.0" encoding="utf-8"?>
<p:tagLst xmlns:a="http://schemas.openxmlformats.org/drawingml/2006/main" xmlns:r="http://schemas.openxmlformats.org/officeDocument/2006/relationships" xmlns:p="http://schemas.openxmlformats.org/presentationml/2006/main">
  <p:tag name="OTLMARKERSHAPE" val="OTL"/>
  <p:tag name="OTLDATEFORMATSTRING" val="MMM d, yyyy"/>
  <p:tag name="OTLDATEFORMATSEPARATOR" val="/"/>
  <p:tag name="OTLDATEFORMATUSEUS" val="True"/>
  <p:tag name="OTLDATEFORMATDATEISVISIBLE" val="True"/>
  <p:tag name="OTLDATEFORMATTIMEISVISIBLE" val="False"/>
  <p:tag name="OTLDATEFORMATAMPMDESIGNATOR" val="AmPmLowerCase"/>
  <p:tag name="OTLDATEFORMATHOURDIGITS" val="H"/>
  <p:tag name="OTLDATEFORMATTRIM00MINUTES" val="False"/>
  <p:tag name="OTLMTITLE" val="TG5/SAR approval"/>
  <p:tag name="OTLPOSITIONONTASK" val="None"/>
  <p:tag name="OTLRELATEDTASKID" val="00000000-0000-0000-0000-000000000000"/>
  <p:tag name="OTLWEEKNUMBERINGFORMAT" val="WNFormat1"/>
  <p:tag name="OTLWEEKNUMBERINGISVISIBLE" val="False"/>
  <p:tag name="OTLDATE" val="2027-05-26T23:59:00.0000000"/>
  <p:tag name="OTLBASELINEDATE" val="2027-05-26T23:59:00.0000000"/>
</p:tagLst>
</file>

<file path=ppt/tags/tag413.xml><?xml version="1.0" encoding="utf-8"?>
<p:tagLst xmlns:a="http://schemas.openxmlformats.org/drawingml/2006/main" xmlns:r="http://schemas.openxmlformats.org/officeDocument/2006/relationships" xmlns:p="http://schemas.openxmlformats.org/presentationml/2006/main">
  <p:tag name="OTLMARKERSHAPE" val="OTL"/>
  <p:tag name="OTLDATEFORMATSTRING" val="MMM d, yyyy"/>
  <p:tag name="OTLDATEFORMATSEPARATOR" val="/"/>
  <p:tag name="OTLDATEFORMATUSEUS" val="True"/>
  <p:tag name="OTLDATEFORMATDATEISVISIBLE" val="True"/>
  <p:tag name="OTLDATEFORMATTIMEISVISIBLE" val="False"/>
  <p:tag name="OTLDATEFORMATAMPMDESIGNATOR" val="AmPmLowerCase"/>
  <p:tag name="OTLDATEFORMATHOURDIGITS" val="H"/>
  <p:tag name="OTLDATEFORMATTRIM00MINUTES" val="False"/>
  <p:tag name="OTLPOSITIONONTASK" val="None"/>
  <p:tag name="OTLRELATEDTASKID" val="00000000-0000-0000-0000-000000000000"/>
  <p:tag name="OTLWEEKNUMBERINGFORMAT" val="WNFormat1"/>
  <p:tag name="OTLWEEKNUMBERINGISVISIBLE" val="False"/>
  <p:tag name="OTLMTITLE" val="Cold commissioning TG5 scope complete"/>
  <p:tag name="OTLDATE" val="2027-01-28T23:59:00.0000000"/>
  <p:tag name="OTLBASELINEDATE" val="2027-01-28T23:59:00.0000000"/>
</p:tagLst>
</file>

<file path=ppt/tags/tag414.xml><?xml version="1.0" encoding="utf-8"?>
<p:tagLst xmlns:a="http://schemas.openxmlformats.org/drawingml/2006/main" xmlns:r="http://schemas.openxmlformats.org/officeDocument/2006/relationships" xmlns:p="http://schemas.openxmlformats.org/presentationml/2006/main">
  <p:tag name="OTLMARKERSHAPE" val="OTL"/>
  <p:tag name="OTLDATEFORMATSTRING" val="MMM d, yyyy"/>
  <p:tag name="OTLDATEFORMATSEPARATOR" val="/"/>
  <p:tag name="OTLDATEFORMATUSEUS" val="True"/>
  <p:tag name="OTLDATEFORMATDATEISVISIBLE" val="True"/>
  <p:tag name="OTLDATEFORMATTIMEISVISIBLE" val="False"/>
  <p:tag name="OTLDATEFORMATAMPMDESIGNATOR" val="AmPmLowerCase"/>
  <p:tag name="OTLDATEFORMATHOURDIGITS" val="H"/>
  <p:tag name="OTLDATEFORMATTRIM00MINUTES" val="False"/>
  <p:tag name="OTLMTITLE" val="Final TG3"/>
  <p:tag name="OTLPOSITIONONTASK" val="None"/>
  <p:tag name="OTLRELATEDTASKID" val="00000000-0000-0000-0000-000000000000"/>
  <p:tag name="OTLWEEKNUMBERINGFORMAT" val="WNFormat1"/>
  <p:tag name="OTLWEEKNUMBERINGISVISIBLE" val="False"/>
  <p:tag name="OTLBASELINEDATE" val="2026-09-22T23:59:00.0000000"/>
  <p:tag name="OTLDATE" val="2026-10-15T23:59:00.0000000"/>
</p:tagLst>
</file>

<file path=ppt/tags/tag415.xml><?xml version="1.0" encoding="utf-8"?>
<p:tagLst xmlns:a="http://schemas.openxmlformats.org/drawingml/2006/main" xmlns:r="http://schemas.openxmlformats.org/officeDocument/2006/relationships" xmlns:p="http://schemas.openxmlformats.org/presentationml/2006/main">
  <p:tag name="OTLMARKERSHAPE" val="OTL"/>
</p:tagLst>
</file>

<file path=ppt/tags/tag416.xml><?xml version="1.0" encoding="utf-8"?>
<p:tagLst xmlns:a="http://schemas.openxmlformats.org/drawingml/2006/main" xmlns:r="http://schemas.openxmlformats.org/officeDocument/2006/relationships" xmlns:p="http://schemas.openxmlformats.org/presentationml/2006/main">
  <p:tag name="OTLMARKERSHAPE" val="OTL"/>
</p:tagLst>
</file>

<file path=ppt/tags/tag417.xml><?xml version="1.0" encoding="utf-8"?>
<p:tagLst xmlns:a="http://schemas.openxmlformats.org/drawingml/2006/main" xmlns:r="http://schemas.openxmlformats.org/officeDocument/2006/relationships" xmlns:p="http://schemas.openxmlformats.org/presentationml/2006/main">
  <p:tag name="OTLMARKERSHAPE" val="OTL"/>
</p:tagLst>
</file>

<file path=ppt/tags/tag418.xml><?xml version="1.0" encoding="utf-8"?>
<p:tagLst xmlns:a="http://schemas.openxmlformats.org/drawingml/2006/main" xmlns:r="http://schemas.openxmlformats.org/officeDocument/2006/relationships" xmlns:p="http://schemas.openxmlformats.org/presentationml/2006/main">
  <p:tag name="OTLMARKERSHAPE" val="OTL"/>
</p:tagLst>
</file>

<file path=ppt/tags/tag419.xml><?xml version="1.0" encoding="utf-8"?>
<p:tagLst xmlns:a="http://schemas.openxmlformats.org/drawingml/2006/main" xmlns:r="http://schemas.openxmlformats.org/officeDocument/2006/relationships" xmlns:p="http://schemas.openxmlformats.org/presentationml/2006/main">
  <p:tag name="OTLMARKERSHAPE" val="OTL"/>
</p:tagLst>
</file>

<file path=ppt/tags/tag42.xml><?xml version="1.0" encoding="utf-8"?>
<p:tagLst xmlns:a="http://schemas.openxmlformats.org/drawingml/2006/main" xmlns:r="http://schemas.openxmlformats.org/officeDocument/2006/relationships" xmlns:p="http://schemas.openxmlformats.org/presentationml/2006/main">
  <p:tag name="OTLMARKERSHAPE" val="OTL"/>
  <p:tag name="OTLDATEFORMATSTRING" val="MMM yyyy"/>
  <p:tag name="OTLDATEFORMATSEPARATOR" val="/"/>
  <p:tag name="OTLDATEFORMATUSEUS" val="True"/>
  <p:tag name="OTLDATEFORMATDATEISVISIBLE" val="True"/>
  <p:tag name="OTLDATEFORMATTIMEISVISIBLE" val="False"/>
  <p:tag name="OTLDATEFORMATAMPMDESIGNATOR" val="AmPmLowerCase"/>
  <p:tag name="OTLDATEFORMATHOURDIGITS" val="H"/>
  <p:tag name="OTLDATEFORMATTRIM00MINUTES" val="False"/>
  <p:tag name="OTLSTARTDATE" val="2025-09-01T00:00:00.0000000Z"/>
  <p:tag name="OTLENDDATE" val="2026-01-14T23:59:00.0000000Z"/>
  <p:tag name="OTLBASELINESTARTDATE" val="2025-09-01T00:00:00.0000000Z"/>
  <p:tag name="OTLBASELINEENDDATE" val="2026-01-14T23:59:00.0000000Z"/>
  <p:tag name="OTLDURATIONFORMAT" val="day"/>
  <p:tag name="OTLSPACING" val="3"/>
  <p:tag name="OTLSHAPETHICKNESSTYPE" val="Thin"/>
  <p:tag name="OTLWEEKNUMBERINGFORMAT" val="WNFormat1"/>
  <p:tag name="OTLWEEKNUMBERINGISVISIBLE" val="False"/>
</p:tagLst>
</file>

<file path=ppt/tags/tag420.xml><?xml version="1.0" encoding="utf-8"?>
<p:tagLst xmlns:a="http://schemas.openxmlformats.org/drawingml/2006/main" xmlns:r="http://schemas.openxmlformats.org/officeDocument/2006/relationships" xmlns:p="http://schemas.openxmlformats.org/presentationml/2006/main">
  <p:tag name="OTLMARKERSHAPE" val="OTL"/>
</p:tagLst>
</file>

<file path=ppt/tags/tag421.xml><?xml version="1.0" encoding="utf-8"?>
<p:tagLst xmlns:a="http://schemas.openxmlformats.org/drawingml/2006/main" xmlns:r="http://schemas.openxmlformats.org/officeDocument/2006/relationships" xmlns:p="http://schemas.openxmlformats.org/presentationml/2006/main">
  <p:tag name="OTLMARKERSHAPE" val="OTL"/>
</p:tagLst>
</file>

<file path=ppt/tags/tag422.xml><?xml version="1.0" encoding="utf-8"?>
<p:tagLst xmlns:a="http://schemas.openxmlformats.org/drawingml/2006/main" xmlns:r="http://schemas.openxmlformats.org/officeDocument/2006/relationships" xmlns:p="http://schemas.openxmlformats.org/presentationml/2006/main">
  <p:tag name="OTLMARKERSHAPE" val="OTL"/>
</p:tagLst>
</file>

<file path=ppt/tags/tag423.xml><?xml version="1.0" encoding="utf-8"?>
<p:tagLst xmlns:a="http://schemas.openxmlformats.org/drawingml/2006/main" xmlns:r="http://schemas.openxmlformats.org/officeDocument/2006/relationships" xmlns:p="http://schemas.openxmlformats.org/presentationml/2006/main">
  <p:tag name="OTLMARKERSHAPE" val="OTL"/>
</p:tagLst>
</file>

<file path=ppt/tags/tag424.xml><?xml version="1.0" encoding="utf-8"?>
<p:tagLst xmlns:a="http://schemas.openxmlformats.org/drawingml/2006/main" xmlns:r="http://schemas.openxmlformats.org/officeDocument/2006/relationships" xmlns:p="http://schemas.openxmlformats.org/presentationml/2006/main">
  <p:tag name="__PART_0" val="eyIkaWQiOiIxIiwiX3N3aW1sYW5lc1YyIjpbeyIkaWQiOiIyIiwiX2FjdGl2aXRpZXMiOlt7IiRpZCI6IjMiLCJfcm93cyI6W3siJGlkIjoiNCIsIl90YXNrcyI6W3siJGlkIjoiNSIsIl9hdHRhY2hlZE1pbGVzdG9uZXMiOltdLCJUYXNrRGVmaW5pdGlvbiI6eyIkaWQiOiI2IiwiR3JvdXBOYW1lIjpudWxsLCJTdGFydERhdGUiOiIyMDI2LTA0LTAxVDAwOjAwOjAwWiIsIkVuZERhdGUiOiIyMDI2LTA3LTIzVDIzOjU5OjAwWiIsIlBlcmNlbnRhZ2VDb21wbGV0ZSI6bnVsbCwiU3R5bGUiOnsiJGlkIjoiNyIsIlNoYXBlIjo0LCJTaGFwZVRoaWNrbmVzcyI6MCwiRHVyYXRpb25Gb3JtYXQiOjAsIkluY2x1ZGVOb25Xb3JraW5nRGF5c0luRHVyYXRpb24iOmZhbHNlLCJQZXJjZW50YWdlQ29tcGxldGVTdHlsZSI6eyIkaWQiOiI4IiwiRm9udFNldHRpbmdzIjp7IiRpZCI6IjkiLCJGb250U2l6ZSI6MTAsIkZvbnROYW1lIjoiQ2FsaWJyaSIsIklzQm9sZCI6ZmFsc2UsIklzSXRhbGljIjpmYWxzZSwiSXNVbmRlcmxpbmVkIjpmYWxzZSwiUGFyZW50U3R5bGUiOm51bGx9LCJBdXRvU2l6ZSI6MCwiRm9yZWdyb3VuZCI6eyIkaWQiOiIxMCIsIkNvbG9yIjp7IiRpZCI6IjExIiwiQSI6MjU1LCJSIjoyMzIsIkciOjIzMiwiQiI6MjMyfX0sIk1heFdpZHRoIjoyMDAuMCwiTWF4SGVpZ2h0IjoiSW5maW5pdHkiLCJTbWFydEZvcmVncm91bmRJc0FjdGl2ZSI6ZmFsc2UsIkhvcml6b250YWxBbGlnbm1lbnQiOjEsIlZlcnRpY2FsQWxpZ25tZW50IjoxLCJTbWFydEZvcmVncm91bmQiOm51bGwsIkJhY2tncm91bmRGaWxsVHlwZSI6MCwiTWFyZ2luIjp7IiRpZCI6IjEyIiwiVG9wIjowLjAsIkxlZnQiOjAuMCwiUmlnaHQiOjAuMCwiQm90dG9tIjowLjB9LCJQYWRkaW5nIjp7IiRpZCI6IjEzIiwiVG9wIjowLjAsIkxlZnQiOjAuMCwiUmlnaHQiOjAuMCwiQm90dG9tIjowLjB9LCJCYWNrZ3JvdW5kIjp7IiRpZCI6IjE0IiwiQ29sb3IiOnsiJGlkIjoiMTUiLCJBIjo4OSwiUiI6MCwiRyI6MCwiQiI6MH19LCJJc1Zpc2libGUiOnRydWUsIldpZHRoIjowLjAsIkhlaWdodCI6MC4wLCJCb3JkZXJTdHlsZSI6eyIkaWQiOiIxNiIsIkxpbmVDb2xvciI6bnVsbCwiTGluZVdlaWdodCI6MC4wLCJMaW5lVHlwZSI6MCwiUGFyZW50U3R5bGUiOm51bGx9LCJQYXJlbnRTdHlsZSI6bnVsbH0sIkR1cmF0aW9uU3R5bGUiOnsiJGlkIjoiMTciLCJGb250U2V0dGluZ3MiOnsiJGlkIjoiMTgiLCJGb250U2l6ZSI6MTAsIkZvbnROYW1lIjoiQ2FsaWJyaSIsIklzQm9sZCI6ZmFsc2UsIklzSXRhbGljIjpmYWxzZSwiSXNVbmRlcmxpbmVkIjpmYWxzZSwiUGFyZW50U3R5bGUiOm51bGx9LCJBdXRvU2l6ZSI6MCwiRm9yZWdyb3VuZCI6eyIkaWQiOiIxOSIsIkNvbG9yIjp7IiRpZCI6IjIwIiwiQSI6MjU1LCJSIjoyMzcsIkciOjEyNSwiQiI6NDl9fSwiTWF4V2lkdGgiOjIwMC4wLCJNYXhIZWlnaHQiOiJJbmZpbml0eSIsIlNtYXJ0Rm9yZWdyb3VuZElzQWN0aXZlIjpmYWxzZSwiSG9yaXpvbnRhbEFsaWdubWVudCI6MCwiVmVydGljYWxBbGlnbm1lbnQiOjEsIlNtYXJ0Rm9yZWdyb3VuZCI6bnVsbCwiQmFja2dyb3VuZEZpbGxUeXBlIjowLCJNYXJnaW4iOnsiJGlkIjoiMjEiLCJUb3AiOjAuMCwiTGVmdCI6MC4wLCJSaWdodCI6MC4wLCJCb3R0b20iOjAuMH0sIlBhZGRpbmciOnsiJGlkIjoiMjIiLCJUb3AiOjAuMCwiTGVmdCI6MC4wLCJSaWdodCI6MC4wLCJCb3R0b20iOjAuMH0sIkJhY2tncm91bmQiOnsiJGlkIjoiMjMiLCJDb2xvciI6eyIkaWQiOiIyNCIsIkEiOjI1NSwiUiI6MjM3LCJHIjoxMjUsIkIiOjQ5fX0sIklzVmlzaWJsZSI6dHJ1ZSwiV2lkdGgiOjAuMCwiSGVpZ2h0IjowLjAsIkJvcmRlclN0eWxlIjp7IiRpZCI6IjI1IiwiTGluZUNvbG9yIjpudWxsLCJMaW5lV2VpZ2h0IjowLjAsIkxpbmVUeXBlIjowLCJQYXJlbnRTdHlsZSI6bnVsbH0sIlBhcmVudFN0eWxlIjpudWxsfSwiSG9yaXpvbnRhbENvbm5lY3RvclN0eWxlIjp7IiRpZCI6IjI2IiwiTGluZUNvbG9yIjp7IiRpZCI6IjI3IiwiJHR5cGUiOiJOTFJFLkNvbW1vbi5Eb20uU29saWRDb2xvckJydXNoLCBOTFJFLkNvbW1vbiIsIkNvbG9yIjp7IiRpZCI6IjI4IiwiQSI6MjU1LCJSIjowLCJHIjowLCJCIjowfX0sIkxpbmVXZWlnaHQiOjAuMCwiTGluZVR5cGUiOjAsIlBhcmVudFN0eWxlIjpudWxsfSwiVmVydGljYWxDb25uZWN0b3JTdHlsZSI6eyIkaWQiOiIyOSIsIkxpbmVDb2xvciI6eyIkaWQiOiIzMCIsIiR0eXBlIjoiTkxSRS5Db21tb24uRG9tLlNvbGlkQ29sb3JCcnVzaCwgTkxSRS5Db21tb24iLCJDb2xvciI6eyIkaWQiOiIzMSIsIkEiOjI1NSwiUiI6MCwiRyI6MCwiQiI6MH19LCJMaW5lV2VpZ2h0IjowLjAsIkxpbmVUeXBlIjowLCJQYXJlbnRTdHlsZSI6bnVsbH0sIk1hcmdpbiI6bnVsbCwiU3RhcnREYXRlUG9zaXRpb24iOjMsIkVuZERhdGVQb3NpdGlvbiI6MywiRGF0ZUlzVmlzaWJsZSI6dHJ1ZSwiVGl0bGVQb3NpdGlvbiI6NCwiRHVyYXRpb25Qb3NpdGlvbiI6NiwiUGVyY2VudGFnZUNvbXBsZXRlZFBvc2l0aW9uIjoyLCJWYXJpYW5jZVBvc2l0aW9uIjo2LCJTcGFjaW5nIjozLCJJc0JlbG93VGltZWJhbmQiOnRydWUsIlBlcmNlbnRhZ2VDb21wbGV0ZVNoYXBlT3BhY2l0eSI6MzUsIkJhc2VsaW5lU3R5bGUiOnsiJGlkIjoiMzIiLCJTaGFwZVN0eWxlIjp7IiRpZCI6IjMzIiwiTWFyZ2luIjp7IiRpZCI6IjM0IiwiVG9wIjowLjAsIkxlZnQiOjAuMCwiUmlnaHQiOjAuMCwiQm90dG9tIjowLjB9LCJQYWRkaW5nIjp7IiRpZCI6IjM1IiwiVG9wIjowLjAsIkxlZnQiOjAuMCwiUmlnaHQiOjAuMCwiQm90dG9tIjowLjB9LCJCYWNrZ3JvdW5kIjp7IiRpZCI6IjM2IiwiQ29sb3IiOnsiJGlkIjoiMzciLCJBIjoxNTMsIlIiOjAsIkciOjAsIkIiOjB9fSwiSXNWaXNpYmxlIjp0cnVlLCJXaWR0aCI6MC4wLCJIZWlnaHQiOjAuMCwiQm9yZGVyU3R5bGUiOm51bGwsIlBhcmVudFN0eWxlIjpudWxsfSwiTWFyZ2luIjp7IiRpZCI6IjM4IiwiVG9wIjowLjAsIkxlZnQiOjAuMCwiUmlnaHQiOjAuMCwiQm90dG9tIjowLjB9LCJQYWRkaW5nIjp7IiRpZCI6IjM5IiwiVG9wIjowLjAsIkxlZnQiOjAuMCwiUmlnaHQiOjAuMCwiQm90dG9tIjowLjB9LCJCYWNrZ3JvdW5kIjpudWxsLCJJc1Zpc2libGUiOnRydWUsIldpZHRoIjowLjAsIkhlaWdodCI6MC4wLCJCb3JkZXJTdHlsZSI6bnVsbCwiUGFyZW50U3R5bGUiOm51bGx9LCJTaGFwZVN0eWxlIjp7IiRpZCI6IjQwIiwiTWFyZ2luIjp7IiRpZCI6IjQxIiwiVG9wIjowLjAsIkxlZnQiOjQuMCwiUmlnaHQiOjQuMCwiQm90dG9tIjowLjB9LCJQYWRkaW5nIjp7IiRpZCI6IjQyIiwiVG9wIjowLjAsIkxlZnQiOjAuMCwiUmlnaHQiOjAuMCwiQm90dG9tIjowLjB9LCJCYWNrZ3JvdW5kIjp7IiRpZCI6IjQzIiwiQ29sb3IiOnsiJGlkIjoiNDQiLCJBIjoyNTUsIlIiOjIzMywiRyI6MTEzLCJCIjo1MH19LCJJc1Zpc2libGUiOnRydWUsIldpZHRoIjowLjAsIkhlaWdodCI6MTAuMCwiQm9yZGVyU3R5bGUiOnsiJGlkIjoiNDUiLCJMaW5lQ29sb3IiOnsiJGlkIjoiNDYiLCIkdHlwZSI6Ik5MUkUuQ29tbW9uLkRvbS5Tb2xpZENvbG9yQnJ1c2gsIE5MUkUuQ29tbW9uIiwiQ29sb3IiOnsiJGlkIjoiNDciLCJBIjoyNTUsIlIiOjI1NSwiRyI6MjU1LCJCIjoyNTV9fSwiTGluZVdlaWdodCI6MC4wLCJMaW5lVHlwZSI6MCwiUGFyZW50U3R5bGUiOm51bGx9LCJQYXJlbnRTdHlsZSI6bnVsbH0sIlRpdGxlU3R5bGUiOnsiJGlkIjoiNDgiLCJGb250U2V0dGluZ3MiOnsiJGlkIjoiNDkiLCJGb250U2l6ZSI6MTEsIkZvbnROYW1lIjoiQ2FsaWJyaSIsIklzQm9sZCI6ZmFsc2UsIklzSXRhbGljIjpmYWxzZSwiSXNVbmRlcmxpbmVkIjpmYWxzZSwiUGFyZW50U3R5bGUiOm51bGx9LCJBdXRvU2l6ZSI6MiwiRm9yZWdyb3VuZCI6eyIkaWQiOiI1MCIsIkNvbG9yIjp7IiRpZCI6IjUxIiwiQSI6MjU1LCJSIjowLCJHIjowLCJCIjowfX0sIk1heFdpZHRoIjoyNjAuODU2MTQwMTM2NzE4NzUsIk1heEhlaWdodCI6IkluZmluaXR5IiwiU21hcnRGb3JlZ3JvdW5kSXNBY3RpdmUiOmZhbHNlLCJIb3Jpem9udGFsQWxpZ25tZW50IjowLCJWZXJ0aWNhbEFsaWdubWVudCI6MSwiU21hcnRGb3JlZ3JvdW5kIjpudWxsLCJCYWNrZ3JvdW5kRmlsbFR5cGUiOjAsIk1hcmdpbiI6eyIkaWQiOiI1MiIsIlRvcCI6MC4wLCJMZWZ0IjowLjAsIlJpZ2h0IjowLjAsIkJvdHRvbSI6MC4wfSwiUGFkZGluZyI6eyIkaWQiOiI1MyIsIlRvcCI6MC4wLCJMZWZ0IjowLjAsIlJpZ2h0IjowLjAsIkJvdHRvbSI6MC4wfSwiQmFja2dyb3VuZCI6eyIkaWQiOiI1NCIsIkNvbG9yIjp7IiRpZCI6IjU1IiwiQSI6MCwiUiI6MjU1LCJHIjoyNTUsIkIiOjI1NX19LCJJc1Zpc2libGUiOnRydWUsIldpZHRoIjowLjAsIkhlaWdodCI6MC4wLCJCb3JkZXJTdHlsZSI6eyIkaWQiOiI1NiIsIkxpbmVDb2xvciI6bnVsbCwiTGluZVdlaWdodCI6MC4wLCJMaW5lVHlwZSI6MCwiUGFyZW50U3R5bGUiOm51bGx9LCJQYXJlbnRTdHlsZSI6bnVsbH0sIkRhdGVTdHlsZSI6eyIkaWQiOiI1NyIsIkZvbnRTZXR0aW5ncyI6eyIkaWQiOiI1OCIsIkZvbnRTaXplIjoxMCwiRm9udE5hbWUiOiJDYWxpYnJpIiwiSXNCb2xkIjpmYWxzZSwiSXNJdGFsaWMiOmZhbHNlLCJJc1VuZGVybGluZWQiOmZhbHNlLCJQYXJlbnRTdHlsZSI6bnVsbH0sIkF1dG9TaXplIjowLCJGb3JlZ3JvdW5kIjp7IiRpZCI6IjU5IiwiQ29sb3IiOnsiJGlkIjoiNjAiLCJBIjoyNTUsIlIiOjE0LCJHIjo0MCwiQiI6NjV9fSwiTWF4V2lkdGgiOjIwMC4wLCJNYXhIZWlnaHQiOiJJbmZpbml0eSIsIlNtYXJ0Rm9yZWdyb3VuZElzQWN0aXZlIjpmYWxzZSwiSG9yaXpvbnRhbEFsaWdubWVudCI6MiwiVmVydGljYWxBbGlnbm1lbnQiOjEsIlNtYXJ0Rm9yZWdyb3VuZCI6bnVsbCwiQmFja2dyb3VuZEZpbGxUeXBlIjowLCJNYXJnaW4iOnsiJGlkIjoiNjEiLCJUb3AiOjAuMCwiTGVmdCI6MC4wLCJSaWdodCI6MC4wLCJCb3R0b20iOjAuMH0sIlBhZGRpbmciOnsiJGlkIjoiNjIiLCJUb3AiOjAuMCwiTGVmdCI6MC4wLCJSaWdodCI6MC4wLCJCb3R0b20iOjAuMH0sIkJhY2tncm91bmQiOnsiJGlkIjoiNjMiLCJDb2xvciI6eyIkaWQiOiI2NCIsIkEiOjAsIlIiOjI1NSwiRyI6MjU1LCJCIjoyNTV9fSwiSXNWaXNpYmxlIjp0cnVlLCJXaWR0aCI6MC4wLCJIZWlnaHQiOjAuMCwiQm9yZGVyU3R5bGUiOnsiJGlkIjoiNjUiLCJMaW5lQ29sb3IiOm51bGwsIkxpbmVXZWlnaHQiOjAuMCwiTGluZVR5cGUiOjAsIlBhcmVudFN0eWxlIjpudWxsfSwiUGFyZW50U3R5bGUiOm51bGx9LCJEYXRlRm9ybWF0Ijp7IiRpZCI6IjY2IiwiRm9ybWF0U3RyaW5nIjoiTU1NIHl5eXkiLCJTZXBhcmF0b3IiOiIvIiwiVXNlSW50ZXJuYXRpb25hbERhdGVGb3JtYXQiOmZhbHNlLCJEYXRlSXNWaXNpYmxlIjp0cnVlLCJUaW1lSXNWaXNpYmxlIjpmYWxzZSwiSG91ckRpZ2l0cyI6MSwiQW1QbURlc2lnbmF0b3IiOjIsIlRyaW0wME1pbnV0ZXMiOmZhbHNlLCJMYXN0S25vd25WaXNpYmlsaXR5U3RhdGUiOm51bGx9LCJXZWVrTnVtYmVyaW5nIjp7IiRpZCI6IjY3IiwiRm9ybWF0IjowLCJJc1Zpc2libGUiOmZhbHNlLCJMYXN0S25vd25WaXNpYmlsaXR5U3RhdGUiOmZhbHNlfSwiSXNWaXNpYmxlIjp0cnVlLCJWYXJpYW5jZVN0eWxlIjp7IiRpZCI6IjY4IiwiVGV4dFN0eWxlIjp7IiRpZCI6IjY5IiwiRm9udFNldHRpbmdzIjp7IiRpZCI6IjcwIiwiRm9udFNpemUiOjExLCJGb250TmFtZSI6IkNhbGlicmkiLCJJc0JvbGQiOmZhbHNlLCJJc0l0YWxpYyI6ZmFsc2UsIklzVW5kZXJsaW5lZCI6ZmFsc2UsIlBhcmVudFN0eWxlIjpudWxsfSwiQXV0b1NpemUiOjAsIkZvcmVncm91bmQiOnsiJGlkIjoiNzEiLCJDb2xvciI6eyIkaWQiOiI3Mi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3MyIsIlRvcCI6MC4wLCJMZWZ0IjowLjAsIlJpZ2h0IjowLjAsIkJvdHRvbSI6MC4wfSwiUGFkZGluZyI6eyIkaWQiOiI3NCIsIlRvcCI6MC4wLCJMZWZ0IjowLjAsIlJpZ2h0IjowLjAsIkJvdHRvbSI6MC4wfSwiQmFja2dyb3VuZCI6eyIkaWQiOiI3NSIsIkNvbG9yIjp7IiRpZCI6Ijc2IiwiQSI6MCwiUiI6MCwiRyI6MCwiQiI6MH19LCJJc1Zpc2libGUiOnRydWUsIldpZHRoIjowLjAsIkhlaWdodCI6MC4wLCJCb3JkZXJTdHlsZSI6eyIkaWQiOiI3NyIsIkxpbmVDb2xvciI6bnVsbCwiTGluZVdlaWdodCI6MC4wLCJMaW5lVHlwZSI6MCwiUGFyZW50U3R5bGUiOm51bGx9LCJQYXJlbnRTdHlsZSI6bnVsbH0sIlBhcmVudFN0eWxlIjpudWxsfSwiUGFyZW50U3R5bGUiOm51bGx9LCJJbmRleCI6NCwiU21hcnREdXJhdGlvbkFjdGl2YXRlZCI6ZmFsc2UsIkRhdGVGb3JtYXQiOnsiJHJlZiI6IjY2In0sIldlZWtOdW1iZXJpbmciOnsiJGlkIjoiNzgiLCJGb3JtYXQiOjAsIklzVmlzaWJsZSI6ZmFsc2UsIkxhc3RLbm93blZpc2liaWxpdHlTdGF0ZSI6ZmFsc2V9LCJCYXNlbGluZURhdGEiOnsiJGlkIjoiNzkiLCJTdGFydERhdGUiOiIyMDI2LTA0LTAxVDAwOjAwOjAwIiwiRW5kRGF0ZSI6IjIwMjYtMDctMjNUMjM6NTk6MDAifSwiSWQiOiJmODk5ODNjYy1jZTYzLTQ1NTQtYjA4Mi03ZGU1MjNmOTU5ZmIiLCJJbXBvcnRJZCI6bnVsbCwiVGl0bGUiOiJTYW1wbGUgU3RhZ2U6IERlc2lnbiBhbmQgUHJvY3VyZW1lbnQgcGhhc2UgKExMQikiLCJOb3RlIjpudWxsLCJIeXBlcmxpbmsiOnsiJGlkIjoiODAiLCJBZGRyZXNzIjoiIiwiU3ViQWRkcmVzcyI6IiJ9LCJJc0NoYW5nZWQiOmZhbHNlLCJJc05ldyI6ZmFsc2V9fV0sIl9taWxlc3RvbmVzIjpbXSwiSWQiOiIwMDAwMDAwMC0wMDAwLTAwMDAtMDAwMC0wMDAwMDAwMDAwMDAiLCJJc1NpbmdsZUl0ZW1Sb3ciOnRydWV9LHsiJGlkIjoiODEiLCJfdGFza3MiOlt7IiRpZCI6IjgyIiwiX2F0dGFjaGVkTWlsZXN0b25lcyI6W10sIlRhc2tEZWZpbml0aW9uIjp7IiRpZCI6IjgzIiwiR3JvdXBOYW1lIjpudWxsLCJTdGFydERhdGUiOiIyMDI2LTA3LTI0VDAwOjAwOjAwWiIsIkVuZERhdGUiOiIyMDI2LTEwLTI4VDIzOjU5OjAwWiIsIlBlcmNlbnRhZ2VDb21wbGV0ZSI6bnVsbCwiU3R5bGUiOnsiJGlkIjoiODQiLCJTaGFwZSI6MSwiU2hhcGVUaGlja25lc3MiOjAsIkR1cmF0aW9uRm9ybWF0IjowLCJJbmNsdWRlTm9uV29ya2luZ0RheXNJbkR1cmF0aW9uIjpmYWxzZSwiUGVyY2VudGFnZUNvbXBsZXRlU3R5bGUiOnsiJGlkIjoiODUiLCJGb250U2V0dGluZ3MiOnsiJGlkIjoiODYiLCJGb250U2l6ZSI6MTAsIkZvbnROYW1lIjoiQ2FsaWJyaSIsIklzQm9sZCI6ZmFsc2UsIklzSXRhbGljIjpmYWxzZSwiSXNVbmRlcmxpbmVkIjpmYWxzZSwiUGFyZW50U3R5bGUiOm51bGx9LCJBdXRvU2l6ZSI6MCwiRm9yZWdyb3VuZCI6eyIkaWQiOiI4NyIsIkNvbG9yIjp7IiRpZCI6Ijg4IiwiQSI6MjU1LCJSIjoyMzIsIkciOjIzMiwiQiI6MjMyfX0sIk1heFdpZHRoIjoyMDAuMCwiTWF4SGVpZ2h0IjoiSW5maW5pdHkiLCJTbWFydEZvcmVncm91bmRJc0FjdGl2ZSI6ZmFsc2UsIkhvcml6b250YWxBbGlnbm1lbnQiOjEsIlZlcnRpY2FsQWxpZ25tZW50IjoxLCJTbWFydEZvcmVncm91bmQiOm51bGwsIkJhY2tncm91bmRGaWxsVHlwZSI6MCwiTWFyZ2luIjp7IiRpZCI6Ijg5IiwiVG9wIjowLjAsIkxlZnQiOjAuMCwiUmlnaHQiOjAuMCwiQm90dG9tIjowLjB9LCJQYWRkaW5nIjp7IiRpZCI6IjkwIiwiVG9wIjowLjAsIkxlZnQiOjAuMCwiUmlnaHQiOjAuMCwiQm90dG9tIjowLjB9LCJCYWNrZ3JvdW5kIjp7IiRpZCI6IjkxIiwiQ29sb3IiOnsiJGlkIjoiOTIiLCJBIjo4OSwiUiI6MCwiRyI6MCwiQiI6MH19LCJJc1Zpc2libGUiOnRydWUsIldpZHRoIjowLjAsIkhlaWdodCI6MC4wLCJCb3JkZXJTdHlsZSI6eyIkaWQiOiI5MyIsIkxpbmVDb2xvciI6bnVsbCwiTGluZVdlaWdodCI6MC4wLCJMaW5lVHlwZSI6MCwiUGFyZW50U3R5bGUiOm51bGx9LCJQYXJlbnRTdHlsZSI6bnVsbH0sIkR1cmF0aW9uU3R5bGUiOnsiJGlkIjoiOTQiLCJGb250U2V0dGluZ3MiOnsiJGlkIjoiOTUiLCJGb250U2l6ZSI6MTAsIkZvbnROYW1lIjoiQ2FsaWJyaSIsIklzQm9sZCI6ZmFsc2UsIklzSXRhbGljIjpmYWxzZSwiSXNVbmRlcmxpbmVkIjpmYWxzZSwiUGFyZW50U3R5bGUiOm51bGx9LCJBdXRvU2l6ZSI6MCwiRm9yZWdyb3VuZCI6eyIkaWQiOiI5NiIsIkNvbG9yIjp7IiRpZCI6Ijk3IiwiQSI6MjU1LCJSIjoyMzcsIkciOjEyNSwiQiI6NDl9fSwiTWF4V2lkdGgiOjIwMC4wLCJNYXhIZWlnaHQiOiJJbmZpbml0eSIsIlNtYXJ0Rm9yZWdyb3VuZElzQWN0aXZlIjpmYWxzZSwiSG9yaXpvbnRhbEFsaWdubWVudCI6MCwiVmVydGljYWxBbGlnbm1lbnQiOjEsIlNtYXJ0Rm9yZWdyb3VuZCI6bnVsbCwiQmFja2dyb3VuZEZpbGxUeXBlIjowLCJNYXJnaW4iOnsiJGlkIjoiOTgiLCJUb3AiOjAuMCwiTGVmdCI6MC4wLCJSaWdodCI6MC4wLCJCb3R0b20iOjAuMH0sIlBhZGRpbmciOnsiJGlkIjoiOTkiLCJUb3AiOjAuMCwiTGVmdCI6MC4wLCJSaWdodCI6MC4wLCJCb3R0b20iOjAuMH0sIkJhY2tncm91bmQiOnsiJGlkIjoiMTAwIiwiQ29sb3IiOnsiJGlkIjoiMTAxIiwiQSI6MjU1LCJSIjoyMzcsIkciOjEyNSwiQiI6NDl9fSwiSXNWaXNpYmxlIjp0cnVlLCJXaWR0aCI6MC4wLCJIZWlnaHQiOjAuMCwiQm9yZGVyU3R5bGUiOnsiJGlkIjoiMTAyIiwiTGluZUNvbG9yIjpudWxsLCJMaW5lV2VpZ2h0IjowLjAsIkxpbmVUeXBlIjowLCJQYXJlbnRTdHlsZSI6bnVsbH0sIlBhcmVudFN0eWxlIjpudWxsfSwiSG9yaXpvbnRhbENvbm5lY3RvclN0eWxlIjp7IiRpZCI6IjEwMyIsIkxpbmVDb2xvciI6eyIkaWQiOiIxMDQiLCIkdHlwZSI6Ik5MUkUuQ29tbW9uLkRvbS5Tb2xpZENvbG9yQnJ1c2gsIE5MUkUuQ29tbW9uIiwiQ29sb3IiOnsiJGlkIjoiMTA1IiwiQSI6MjU1LCJSIjowLCJHIjowLCJCIjowfX0sIkxpbmVXZWlnaHQiOjAuMCwiTGluZVR5cGUiOjAsIlBhcmVudFN0eWxlIjpudWxsfSwiVmVydGljYWxDb25uZWN0b3JTdHlsZSI6eyIkaWQiOiIxMDYiLCJMaW5lQ29sb3IiOnsiJGlkIjoiMTA3IiwiJHR5cGUiOiJOTFJFLkNvbW1vbi5Eb20uU29saWRDb2xvckJydXNoLCBOTFJFLkNvbW1vbiIsIkNvbG9yIjp7IiRpZCI6IjEwOCIsIkEiOjI1NSwiUiI6MCwiRyI6MCwiQiI6MH19LCJMaW5lV2VpZ2h0IjowLjAsIkxpbmVUeXBlIjowLCJQYXJlbnRTdHlsZSI6bnVsbH0sIk1hcmdpbiI6bnVsbCwiU3RhcnREYXRlUG9zaXRpb24iOjMsIkVuZERhdGVQb3NpdGlvbiI6MywiRGF0ZUlzVmlzaWJsZSI6dHJ1ZSwiVGl0bGVQb3NpdGlvbiI6NCwiRHVyYXRpb25Qb3NpdGlvbiI6NiwiUGVyY2VudGFnZUNvbXBsZXRlZFBvc2l0aW9uIjoyLCJWYXJpYW5jZVBvc2l0aW9uIjo2LCJTcGFjaW5nIjozLCJJc0JlbG93VGltZWJhbmQiOnRydWUsIlBlcmNlbnRhZ2VDb21wbGV0ZVNoYXBlT3BhY2l0eSI6MzUsIkJhc2VsaW5lU3R5bGUiOnsiJGlkIjoiMTA5IiwiU2hhcGVTdHlsZSI6eyIkaWQiOiIxMTAiLCJNYXJnaW4iOnsiJGlkIjoiMTExIiwiVG9wIjowLjAsIkxlZnQiOjAuMCwiUmlnaHQiOjAuMCwiQm90dG9tIjowLjB9LCJQYWRkaW5nIjp7IiRpZCI6IjExMiIsIlRvcCI6MC4wLCJMZWZ0IjowLjAsIlJpZ2h0IjowLjAsIkJvdHRvbSI6MC4wfSwiQmFja2dyb3VuZCI6eyIkaWQiOiIxMTMiLCJDb2xvciI6eyIkaWQiOiIxMTQiLCJBIjoxNTMsIlIiOjAsIkciOjAsIkIiOjB9fSwiSXNWaXNpYmxlIjp0cnVlLCJXaWR0aCI6MC4wLCJIZWlnaHQiOjAuMCwiQm9yZGVyU3R5bGUiOm51bGwsIlBhcmVudFN0eWxlIjpudWxsfSwiTWFyZ2luIjp7IiRpZCI6IjExNSIsIlRvcCI6MC4wLCJMZWZ0IjowLjAsIlJpZ2h0IjowLjAsIkJvdHRvbSI6MC4wfSwiUGFkZGluZyI6eyIkaWQiOiIxMTYiLCJUb3AiOjAuMCwiTGVmdCI6MC4wLCJSaWdodCI6MC4wLCJCb3R0b20iOjAuMH0sIkJhY2tncm91bmQiOm51bGwsIklzVmlzaWJsZSI6dHJ1ZSwiV2lkdGgiOjAuMCwiSGVpZ2h0IjowLjAsIkJvcmRlclN0eWxlIjpudWxsLCJQYXJlbnRTdHlsZSI6bnVsbH0sIlNoYXBlU3R5bGUiOnsiJGlkIjoiMTE3IiwiTWFyZ2luIjp7IiRpZCI6IjExOCIsIlRvcCI6MC4wLCJMZWZ0Ijo0LjAsIlJpZ2h0Ijo0LjAsIkJvdHRvbSI6MC4wfSwiUGFkZGluZyI6eyIkaWQiOiIxMTkiLCJUb3AiOjAuMCwiTGVmdCI6MC4wLCJSaWdodCI6MC4wLCJCb3R0b20iOjAuMH0sIkJhY2tncm91bmQiOnsiJGlkIjoiMTIwIiwiQ29sb3IiOnsiJGlkIjoiMTIxIiwiQSI6MjU1LCJSIjoyMzMsIkciOjExMywiQiI6NTB9fSwiSXNWaXNpYmxlIjp0cnVlLCJXaWR0aCI6MC4wLCJIZWlnaHQiOjEwLjAsIkJvcmRlclN0eWxlIjp7IiRpZCI6IjEyMiIsIkxpbmVDb2xvciI6eyIkaWQiOiIxMjMiLCIkdHlwZSI6Ik5MUkUuQ29tbW9uLkRvbS5Tb2xpZENvbG9yQnJ1c2gsIE5MUkUuQ29tbW9uIiwiQ29sb3IiOnsiJGlkIjoiMTI0IiwiQSI6MjU1LCJSIjoyMzQsIkciOjIyLCJCIjozMH19LCJMaW5lV2VpZ2h0IjowLjAsIkxpbmVUeXBlIjowLCJQYXJlbnRTdHlsZSI6bnVsbH0sIlBhcmVudFN0eWxlIjpudWxsfSwiVGl0bGVTdHlsZSI6eyIkaWQiOiIxMjUiLCJGb250U2V0dGluZ3MiOnsiJGlkIjoiMTI2IiwiRm9udFNpemUiOjExLCJGb250TmFtZSI6IkNhbGlicmkiLCJJc0JvbGQiOmZhbHNlLCJJc0l0YWxpYyI6ZmFsc2UsIklzVW5kZXJsaW5lZCI6ZmFsc2UsIlBhcmVudFN0eWxlIjpudWxsfSwiQXV0b1NpemUiOjAsIkZvcmVncm91bmQiOnsiJGlkIjoiMTI3IiwiQ29sb3IiOnsiJGlkIjoiMTI4IiwiQSI6MjU1LCJSIjowLCJHIjowLCJCIjowfX0sIk1heFdpZHRoIjo3MjAuMCwiTWF4SGVpZ2h0IjoiSW5maW5pdHkiLCJTbWFydEZvcmVncm91bmRJc0FjdGl2ZSI6ZmFsc2UsIkhvcml6b250YWxBbGlnbm1lbnQiOjAsIlZlcnRpY2FsQWxpZ25tZW50IjoxLCJTbWFydEZvcmVncm91bmQiOm51bGwsIkJhY2tncm91bmRGaWxsVHlwZSI6MCwiTWFyZ2luIjp7IiRpZCI6IjEyOSIsIlRvcCI6MC4wLCJMZWZ0IjowLjAsIlJpZ2h0IjowLjAsIkJvdHRvbSI6MC4wfSwiUGFkZGluZyI6eyIkaWQiOiIxMzAiLCJUb3AiOjAuMCwiTGVmdCI6MC4wLCJSaWdodCI6MC4wLCJCb3R0b20iOjAuMH0sIkJhY2tncm91bmQiOnsiJGlkIjoiMTMxIiwiQ29sb3IiOnsiJGlkIjoiMTMyIiwiQSI6MCwiUiI6MjU1LCJHIjoyNTUsIkIiOjI1NX19LCJJc1Zpc2libGUiOnRydWUsIldpZHRoIjowLjAsIkhlaWdodCI6MC4wLCJCb3JkZXJTdHlsZSI6eyIkaWQiOiIxMzMiLCJMaW5lQ29sb3IiOm51bGwsIkxpbmVXZWlnaHQiOjAuMCwiTGluZVR5cGUiOjAsIlBhcmVudFN0eWxlIjpudWxsfSwiUGFyZW50U3R5bGUiOm51bGx9LCJEYXRlU3R5bGUiOnsiJGlkIjoiMTM0IiwiRm9udFNldHRpbmdzIjp7IiRpZCI6IjEzNSIsIkZvbnRTaXplIjoxMCwiRm9udE5hbWUiOiJDYWxpYnJpIiwiSXNCb2xkIjpmYWxzZSwiSXNJdGFsaWMiOmZhbHNlLCJJc1VuZGVybGluZWQiOmZhbHNlLCJQYXJlbnRTdHlsZSI6bnVsbH0sIkF1dG9TaXplIjowLCJGb3JlZ3JvdW5kIjp7IiRpZCI6IjEzNiIsIkNvbG9yIjp7IiRpZCI6IjEzNyIsIkEiOjI1NSwiUiI6MTQsIkciOjQwLCJCIjo2NX19LCJNYXhXaWR0aCI6MjAwLjAsIk1heEhlaWdodCI6IkluZmluaXR5IiwiU21hcnRGb3JlZ3JvdW5kSXNBY3RpdmUiOmZhbHNlLCJIb3Jpem9udGFsQWxpZ25tZW50IjoyLCJWZXJ0aWNhbEFsaWdubWVudCI6MSwiU21hcnRGb3JlZ3JvdW5kIjpudWxsLCJCYWNrZ3JvdW5kRmlsbFR5cGUiOjAsIk1hcmdpbiI6eyIkaWQiOiIxMzgiLCJUb3AiOjAuMCwiTGVmdCI6MC4wLCJSaWdodCI6MC4wLCJCb3R0b20iOjAuMH0sIlBhZGRpbmciOnsiJGlkIjoiMTM5IiwiVG9wIjowLjAsIkxlZnQiOjAuMCwiUmlnaHQiOjAuMCwiQm90dG9tIjowLjB9LCJCYWNrZ3JvdW5kIjp7IiRpZCI6IjE0MCIsIkNvbG9yIjp7IiRpZCI6IjE0MSIsIkEiOjAsIlIiOjI1NSwiRyI6MjU1LCJCIjoyNTV9fSwiSXNWaXNpYmxlIjp0cnVlLCJXaWR0aCI6MC4wLCJIZWlnaHQiOjAuMCwiQm9yZGVyU3R5bGUiOnsiJGlkIjoiMTQyIiwiTGluZUNvbG9yIjpudWxsLCJMaW5lV2VpZ2h0IjowLjAsIkxpbmVUeXBlIjowLCJQYXJlbnRTdHlsZSI6bnVsbH0sIlBhcmVudFN0eWxlIjpudWxsfSwiRGF0ZUZvcm1hdCI6eyIkaWQiOiIxNDMiLCJGb3JtYXRTdHJpbmciOiJNTU0geXl5eSIsIlNlcGFyYXRvciI6Ii8iLCJVc2VJbnRlcm5hdGlvbmFsRGF0ZUZvcm1hdCI6ZmFsc2UsIkRhdGVJc1Zpc2libGUiOnRydWUsIlRpbWVJc1Zpc2libGUiOmZhbHNlLCJIb3VyRGlnaXRzIjoxLCJBbVBtRGVzaWduYXRvciI6MiwiVHJpbTAwTWludXRlcyI6ZmFsc2UsIkxhc3RLbm93blZpc2liaWxpdHlTdGF0ZSI6bnVsbH0sIldlZWtOdW1iZXJpbmciOnsiJGlkIjoiMTQ0IiwiRm9ybWF0IjowLCJJc1Zpc2libGUiOmZhbHNlLCJMYXN0S25vd25WaXNpYmlsaXR5U3RhdGUiOmZhbHNlfSwiSXNWaXNpYmxlIjp0cnVlLCJWYXJpYW5jZVN0eWxlIjp7IiRpZCI6IjE0NSIsIlRleHRTdHlsZSI6eyIkaWQiOiIxNDYiLCJGb250U2V0dGluZ3MiOnsiJGlkIjoiMTQ3IiwiRm9udFNpemUiOjExLCJGb250TmFtZSI6IkNhbGlicmkiLCJJc0JvbGQiOmZhbHNlLCJJc0l0YWxpYyI6ZmFsc2UsIklzVW5kZXJsaW5lZCI6ZmFsc2UsIlBhcmVudFN0eWxlIjpudWxsfSwiQXV0b1NpemUiOjAsIkZvcmVncm91bmQiOnsiJGlkIjoiMTQ4IiwiQ29sb3IiOnsiJGlkIjoiMTQ5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E1MCIsIlRvcCI6MC4wLCJMZWZ0IjowLjAsIlJpZ2h0IjowLjAsIkJvdHRvbSI6MC4wfSwiUGFkZGluZyI6eyIkaWQiOiIxNTEiLCJUb3AiOjAuMCwiTGVmdCI6MC4wLCJSaWdodCI6MC4wLCJCb3R0b20iOjAuMH0sIkJhY2tncm91bmQiOnsiJGlkIjoiMTUyIiwiQ29sb3IiOnsiJGlkIjoiMTUzIiwiQSI6MCwiUiI6MCwiRyI6MCwiQiI6MH19LCJJc1Zpc2libGUiOnRydWUsIldpZHRoIjowLjAsIkhlaWdodCI6MC4wLCJCb3JkZXJTdHlsZSI6eyIkaWQiOiIxNTQiLCJMaW5lQ29sb3IiOm51bGwsIkxpbmVXZWlnaHQiOjAuMCwiTGluZVR5cGUiOjAsIlBhcmVudFN0eWxlIjpudWxsfSwiUGFyZW50U3R5bGUiOm51bGx9LCJQYXJlbnRTdHlsZSI6bnVsbH0sIlBhcmVudFN0eWxlIjpudWxsfSwiSW5kZXgiOjUsIlNtYXJ0RHVyYXRpb25BY3RpdmF0ZWQiOmZhbHNlLCJEYXRlRm9ybWF0Ijp7IiRyZWYiOiIxNDMifSwiV2Vla051bWJlcmluZyI6eyIkaWQiOiIxNTUiLCJGb3JtYXQiOjAsIklzVmlzaWJsZSI6ZmFsc2UsIkxhc3RLbm93blZpc2liaWxpdHlTdGF0ZSI6ZmFsc2V9LCJCYXNlbGluZURhdGEiOnsiJGlkIjoiMTU2IiwiU3RhcnREYXRlIjoiMjAyNi0wNy0yNFQwMDowMDowMCIsIkVuZERhdGUiOiIyMDI2LTEwLTI4VDIzOjU5OjAwIn0sIklkIjoiMjZlZjEyOWEtZWE1MS00Mzc5LWE3Y2QtN2JiNTgwOTI5ZThhIiwiSW1wb3J0SWQiOm51bGwsIlRpdGxlIjoiU2FtcGxlIFN0YWdlOiBNYW51ZmFjdHVyaW5nIHBoYXNlIChMTEIpIiwiTm90ZSI6bnVsbCwiSHlwZXJsaW5rIjp7IiRpZCI6IjE1NyIsIkFkZHJlc3MiOiIiLCJTdWJBZGRyZXNzIjoiIn0sIklzQ2hhbmdlZCI6ZmFsc2UsIklzTmV3IjpmYWxzZX19XSwiX21pbGVzdG9uZXMiOltdLCJJZCI6IjAwMDAwMDAwLTAwMDAtMDAwMC0wMDAwLTAwMDAwMDAwMDAwMCIsIklzU2luZ2xlSXRlbVJvdyI6dHJ1ZX0seyIkaWQiOiIxNTgiLCJfdGFza3MiOlt7IiRpZCI6IjE1OSIsIl9hdHRhY2hlZE1pbGVzdG9uZXMiOltdLCJUYXNrRGVmaW5pdGlvbiI6eyIkaWQiOiIxNjAiLCJHcm91cE5hbWUiOm51bGwsIlN0YXJ0RGF0ZSI6IjIwMjYtMTAtMjlUMDA6MDA6MDBaIiwiRW5kRGF0ZSI6IjIwMjYtMTEtMjVUMjM6NTk6MDBaIiwiUGVyY2VudGFnZUNvbXBsZXRlIjpudWxsLCJTdHlsZSI6eyIkaWQiOiIxNjEiLCJTaGFwZSI6MSwiU2hhcGVUaGlja25lc3MiOjAsIkR1cmF0aW9uRm9ybWF0IjowLCJJbmNsdWRlTm9uV29ya2luZ0RheXNJbkR1cmF0aW9uIjpmYWxzZSwiUGVyY2VudGFnZUNvbXBsZXRlU3R5bGUiOnsiJGlkIjoiMTYyIiwiRm9udFNldHRpbmdzIjp7IiRpZCI6IjE2MyIsIkZvbnRTaXplIjoxMCwiRm9udE5hbWUiOiJDYWxpYnJpIiwiSXNCb2xkIjpmYWxzZSwiSXNJdGFsaWMiOmZhbHNlLCJJc1VuZGVybGluZWQiOmZhbHNlLCJQYXJlbnRTdHlsZSI6bnVsbH0sIkF1dG9TaXplIjowLCJGb3JlZ3JvdW5kIjp7IiRpZCI6IjE2NCIsIkNvbG9yIjp7IiRpZCI6IjE2NSIsIkEiOjI1NSwiUiI6MjMyLCJHIjoyMzIsIkIiOjIzMn19LCJNYXhXaWR0aCI6MjAwLjAsIk1heEhlaWdodCI6IkluZmluaXR5IiwiU21hcnRGb3JlZ3JvdW5kSXNBY3RpdmUiOmZhbHNlLCJIb3Jpem9udGFsQWxpZ25tZW50IjoxLCJWZXJ0aWNhbEFsaWdubWVudCI6MSwiU21hcnRGb3JlZ3JvdW5kIjpudWxsLCJCYWNrZ3JvdW5kRmlsbFR5cGUiOjAsIk1hcmdpbiI6eyIkaWQiOiIxNjYiLCJUb3AiOjAuMCwiTGVmdCI6MC4wLCJSaWdodCI6MC4wLCJCb3R0b20iOjAuMH0sIlBhZGRpbmciOnsiJGlkIjoiMTY3IiwiVG9wIjowLjAsIkxlZnQiOjAuMCwiUmlnaHQiOjAuMCwiQm90dG9tIjowLjB9LCJCYWNrZ3JvdW5kIjp7IiRpZCI6IjE2OCIsIkNvbG9yIjp7IiRpZCI6IjE2OSIsIkEiOjg5LCJSIjowLCJHIjowLCJCIjowfX0sIklzVmlzaWJsZSI6dHJ1ZSwiV2lkdGgiOjAuMCwiSGVpZ2h0IjowLjAsIkJvcmRlclN0eWxlIjp7IiRpZCI6IjE3MCIsIkxpbmVDb2xvciI6bnVsbCwiTGluZVdlaWdodCI6MC4wLCJMaW5lVHlwZSI6MCwiUGFyZW50U3R5bGUiOm51bGx9LCJQYXJlbnRTdHlsZSI6bnVsbH0sIkR1cmF0aW9uU3R5bGUiOnsiJGlkIjoiMTcxIiwiRm9udFNldHRpbmdzIjp7IiRpZCI6IjE3MiIsIkZvbnRTaXplIjoxMCwiRm9udE5hbWUiOiJDYWxpYnJpIiwiSXNCb2xkIjpmYWxzZSwiSXNJdGFsaWMiOmZhbHNlLCJJc1VuZGVybGluZWQiOmZhbHNlLCJQYXJlbnRTdHlsZSI6bnVsbH0sIkF1dG9TaXplIjowLCJGb3JlZ3JvdW5kIjp7IiRpZCI6IjE3MyIsIkNvbG9yIjp7IiRpZCI6IjE3NCIsIkEiOjI1NSwiUiI6MjM3LCJHIjoxMjUsIkIiOjQ5fX0sIk1heFdpZHRoIjoyMDAuMCwiTWF4SGVpZ2h0IjoiSW5maW5pdHkiLCJTbWFydEZvcmVncm91bmRJc0FjdGl2ZSI6ZmFsc2UsIkhvcml6b250YWxBbGlnbm1lbnQiOjAsIlZlcnRpY2FsQWxpZ25tZW50IjoxLCJTbWFydEZvcmVncm91bmQiOm51bGwsIkJhY2tncm91bmRGaWxsVHlwZSI6MCwiTWFyZ2luIjp7IiRpZCI6IjE3NSIsIlRvcCI6MC4wLCJMZWZ0IjowLjAsIlJpZ2h0IjowLjAsIkJvdHRvbSI6MC4wfSwiUGFkZGluZyI6eyIkaWQiOiIxNzYiLCJUb3AiOjAuMCwiTGVmdCI6MC4wLCJSaWdodCI6MC4wLCJCb3R0b20iOjAuMH0sIkJhY2tncm91bmQiOnsiJGlkIjoiMTc3IiwiQ29sb3IiOnsiJGlkIjoiMTc4IiwiQSI6MjU1LCJSIjoyMzcsIkciOjEyNSwiQiI6NDl9fSwiSXNWaXNpYmxlIjp0cnVlLCJXaWR0aCI6MC4wLCJIZWlnaHQiOjAuMCwiQm9yZGVyU3R5bGUiOnsiJGlkIjoiMTc5IiwiTGluZUNvbG9yIjpudWxsLCJMaW5lV2VpZ2h0IjowLjAsIkxpbmVUeXBlIjowLCJQYXJlbnRTdHlsZSI6bnVsbH0sIlBhcmVudFN0eWxlIjpudWxsfSwiSG9yaXpvbnRhbENvbm5lY3RvclN0eWxlIjp7IiRpZCI6IjE4MCIsIkxpbmVDb2xvciI6eyIkaWQiOiIxODEiLCIkdHlwZSI6Ik5MUkUuQ29tbW9uLkRvbS5Tb2xpZENvbG9yQnJ1c2gsIE5MUkUuQ29tbW9uIiwiQ29sb3IiOnsiJGlkIjoiMTgyIiwiQSI6MjU1LCJSIjowLCJHIjowLCJCIjowfX0sIkxpbmVXZWlnaHQiOjAuMCwiTGluZVR5cGUiOjAsIlBhcmVudFN0eWxlIjpudWxsfSwiVmVydGljYWxDb25uZWN0b3JTdHlsZSI6eyIkaWQiOiIxODMiLCJMaW5lQ29sb3IiOnsiJGlkIjoiMTg0IiwiJHR5cGUiOiJOTFJFLkNvbW1vbi5Eb20uU29saWRDb2xvckJydXNoLCBOTFJFLkNvbW1vbiIsIkNvbG9yIjp7IiRpZCI6IjE4NSIsIkEiOjI1NSwiUiI6MCwiRyI6MCwiQiI6MH19LCJMaW5lV2VpZ2h0IjowLjAsIkxpbmVUeXBlIjowLCJQYXJlbnRTdHlsZSI6bnVsbH0sIk1hcmdpbiI6bnVsbCwiU3RhcnREYXRlUG9zaXRpb24iOjMsIkVuZERhdGVQb3NpdGlvbiI6MywiRGF0ZUlzVmlzaWJsZSI6dHJ1ZSwiVGl0bGVQb3NpdGlvbiI6NCwiRHVyYXRpb25Qb3NpdGlvbiI6NiwiUGVyY2VudGFnZUNvbXBsZXRlZFBvc2l0aW9uIjoyLCJWYXJpYW5jZVBvc2l0aW9uIjo2LCJTcGFjaW5nIjozLCJJc0JlbG93VGltZWJhbmQiOnRydWUsIlBlcmNlbnRhZ2VDb21wbGV0ZVNoYXBlT3BhY2l0eSI6MzUsIkJhc2VsaW5lU3R5bGUiOnsiJGlkIjoiMTg2IiwiU2hhcGVTdHlsZSI6eyIkaWQiOiIxODciLCJNYXJnaW4iOnsiJGlkIjoiMTg4IiwiVG9wIjowLjAsIkxlZnQiOjAuMCwiUmlnaHQiOjAuMCwiQm90dG9tIjowLjB9LCJQYWRkaW5nIjp7IiRpZCI6IjE4OSIsIlRvcCI6MC4wLCJMZWZ0IjowLjAsIlJpZ2h0IjowLjAsIkJvdHRvbSI6MC4wfSwiQmFja2dyb3VuZCI6eyIkaWQiOiIxOTAiLCJDb2xvciI6eyIkaWQiOiIxOTEiLCJBIjoxNTMsIlIiOjAsIkciOjAsIkIiOjB9fSwiSXNWaXNpYmxlIjp0cnVlLCJXaWR0aCI6MC4wLCJIZWlnaHQiOjAuMCwiQm9yZGVyU3R5bGUiOm51bGwsIlBhcmVudFN0eWxlIjpudWxsfSwiTWFyZ2luIjp7IiRpZCI6IjE5MiIsIlRvcCI6MC4wLCJMZWZ0IjowLjAsIlJpZ2h0IjowLjAsIkJvdHRvbSI6MC4wfSwiUGFkZGluZyI6eyIkaWQiOiIxOTMiLCJUb3AiOjAuMCwiTGVmdCI6MC4wLCJSaWdodCI6MC4wLCJCb3R0b20iOjAuMH0sIkJhY2tncm91bmQiOm51bGwsIklzVmlzaWJsZSI6dHJ1ZSwiV2lkdGgiOjAuMCwiSGVpZ2h0IjowLjAsIkJvcmRlclN0eWxlIjpudWxsLCJQYXJlbnRTdHlsZSI6bnVsbH0sIlNoYXBlU3R5bGUiOnsiJGlkIjoiMTk0IiwiTWFyZ2luIjp7IiRpZCI6IjE5NSIsIlRvcCI6MC4wLCJMZWZ0Ijo0LjAsIlJpZ2h0Ijo0LjAsIkJvdHRvbSI6MC4wfSwiUGFkZGluZyI6eyIkaWQiOiIxOTYiLCJUb3AiOjAuMCwiTGVmdCI6MC4wLCJSaWdodCI6MC4wLCJCb3R0b20iOjAuMH0sIkJhY2tncm91bmQiOnsiJGlkIjoiMTk3IiwiQ29sb3IiOnsiJGlkIjoiMTk4IiwiQSI6MjU1LCJSIjoyMzMsIkciOjExMywiQiI6NTB9fSwiSXNWaXNpYmxlIjp0cnVlLCJXaWR0aCI6MC4wLCJIZWlnaHQiOjEwLjAsIkJvcmRlclN0eWxlIjp7IiRpZCI6IjE5OSIsIkxpbmVDb2xvciI6eyIkaWQiOiIyMDAiLCIkdHlwZSI6Ik5MUkUuQ29tbW9uLkRvbS5Tb2xpZENvbG9yQnJ1c2gsIE5MUkUuQ29tbW9uIiwiQ29sb3IiOnsiJGlkIjoiMjAxIiwiQSI6MjU1LCJSIjoyMzQsIkciOjIyLCJCIjozMH19LCJMaW5lV2VpZ2h0IjowLjAsIkxpbmVUeXBlIjowLCJQYXJlbnRTdHlsZSI6bnVsbH0sIlBhcmVudFN0eWxlIjpudWxsfSwiVGl0bGVTdHlsZSI6eyIkaWQiOiIyMDIiLCJGb250U2V0dGluZ3MiOnsiJGlkIjoiMjAzIiwiRm9udFNpemUiOjExLCJGb250TmFtZSI6IkNhbGlicmkiLCJJc0JvbGQiOmZhbHNlLCJJc0l0YWxpYyI6ZmFsc2UsIklzVW5kZXJsaW5lZCI6ZmFsc2UsIlBhcmVudFN0eWxlIjpudWxsfSwiQXV0b1NpemUiOjAsIkZvcmVncm91bmQiOnsiJGlkIjoiMjA0IiwiQ29sb3IiOnsiJGlkIjoiMjA1IiwiQSI6MjU1LCJSIjowLCJHIjowLCJCIjowfX0sIk1heFdpZHRoIjo3MjAuMCwiTWF4SGVpZ2h0IjoiSW5maW5pdHkiLCJTbWFydEZvcmVncm91bmRJc0FjdGl2ZSI6ZmFsc2UsIkhvcml6b250YWxBbGlnbm1lbnQiOjAsIlZlcnRpY2FsQWxpZ25tZW50IjoxLCJTbWFydEZvcmVncm91bmQiOm51bGwsIkJhY2tncm91bmRGaWxsVHlwZSI6MCwiTWFyZ2luIjp7IiRpZCI6IjIwNiIsIlRvcCI6MC4wLCJMZWZ0IjowLjAsIlJpZ2h0IjowLjAsIkJvdHRvbSI6MC4wfSwiUGFkZGluZyI6eyIkaWQiOiIyMDciLCJUb3AiOjAuMCwiTGVmdCI6MC4wLCJSaWdodCI6MC4wLCJCb3R0b20iOjAuMH0sIkJhY2tncm91bmQiOnsiJGlkIjoiMjA4IiwiQ29sb3IiOnsiJGlkIjoiMjA5IiwiQSI6MCwiUiI6MjU1LCJHIjoyNTUsIkIiOjI1NX19LCJJc1Zpc2libGUiOnRydWUsIldpZHRoIjowLjAsIkhlaWdodCI6MC4wLCJCb3JkZXJTdHlsZSI6eyIkaWQiOiIyMTAiLCJMaW5lQ29sb3IiOm51bGwsIkxpbmVXZWlnaHQiOjAuMCwiTGluZVR5cGUiOjAsIlBhcmVudFN0eWxlIjpudWxsfSwiUGFyZW50U3R5bGUiOm51bGx9LCJEYXRlU3R5bGUiOnsiJGlkIjoiMjExIiwiRm9udFNldHRpbmdzIjp7IiRpZCI6IjIxMiIsIkZvbnRTaXplIjoxMCwiRm9udE5hbWUiOiJDYWxpYnJpIiwiSXNCb2xkIjpmYWxzZSwiSXNJdGFsaWMiOmZhbHNlLCJJc1VuZGVybGluZWQiOmZhbHNlLCJQYXJlbnRTdHlsZSI6bnVsbH0sIkF1dG9TaXplIjowLCJGb3JlZ3JvdW5kIjp7IiRpZCI6IjIxMyIsIkNvbG9yIjp7IiRpZCI6IjIxNCIsIkEiOjI1NSwiUiI6MTQsIkciOjQwLCJCIjo2NX19LCJNYXhXaWR0aCI6MjAwLjAsIk1heEhlaWdodCI6IkluZmluaXR5IiwiU21hcnRGb3JlZ3JvdW5kSXNBY3RpdmUiOmZhbHNlLCJIb3Jpem9udGFsQWxpZ25tZW50IjoyLCJWZXJ0aWNhbEFsaWdubWVudCI6MSwiU21hcnRGb3JlZ3JvdW5kIjpudWxsLCJCYWNrZ3JvdW5kRmlsbFR5cGUiOjAsIk1hcmdpbiI6eyIkaWQiOiIyMTUiLCJUb3AiOjAuMCwiTGVmdCI6MC4wLCJSaWdodCI6MC4wLCJCb3R0b20iOjAuMH0sIlBhZGRpbmciOnsiJGlkIjoiMjE2IiwiVG9wIjowLjAsIkxlZnQiOjAuMCwiUmlnaHQiOjAuMCwiQm90dG9tIjowLjB9LCJCYWNrZ3JvdW5kIjp7IiRpZCI6IjIxNyIsIkNvbG9yIjp7IiRpZCI6IjIxOCIsIkEiOjAsIlIiOjI1NSwiRyI6MjU1LCJCIjoyNTV9fSwiSXNWaXNpYmxlIjp0cnVlLCJXaWR0aCI6MC4wLCJIZWlnaHQiOjAuMCwiQm9yZGVyU3R5bGUiOnsiJGlkIjoiMjE5IiwiTGluZUNvbG9yIjpudWxsLCJMaW5lV2VpZ2h0IjowLjAsIkxpbmVUeXBlIjowLCJQYXJlbnRTdHlsZSI6bnVsbH0sIlBhcmVudFN0eWxlIjpudWxsfSwiRGF0ZUZvcm1hdCI6eyIkaWQiOiIyMjAiLCJGb3JtYXRTdHJpbmciOiJNTU0geXl5eSIsIlNlcGFyYXRvciI6Ii8iLCJVc2VJbnRlcm5hdGlvbmFsRGF0ZUZvcm1hdCI6ZmFsc2UsIkRhdGVJc1Zpc2libGUiOnRydWUsIlRpbWVJc1Zpc2libGUiOmZhbHNlLCJIb3VyRGlnaXRzIjoxLCJBbVBtRGVzaWduYXRvciI6MiwiVHJpbTAwTWludXRlcyI6ZmFsc2UsIkxhc3RLbm93blZpc2liaWxpdHlTdGF0ZSI6bnVsbH0sIldlZWtOdW1iZXJpbmciOnsiJGlkIjoiMjIxIiwiRm9ybWF0IjowLCJJc1Zpc2libGUiOmZhbHNlLCJMYXN0S25vd25WaXNpYmlsaXR5U3RhdGUiOmZhbHNlfSwiSXNWaXNpYmxlIjp0cnVlLCJWYXJpYW5jZVN0eWxlIjp7IiRpZCI6IjIyMiIsIlRleHRTdHlsZSI6eyIkaWQiOiIyMjMiLCJGb250U2V0dGluZ3MiOnsiJGlkIjoiMjI0IiwiRm9udFNpemUiOjExLCJGb250TmFtZSI6IkNhbGlicmkiLCJJc0JvbGQiOmZhbHNlLCJJc0l0YWxpYyI6ZmFsc2UsIklzVW5kZXJsaW5lZCI6ZmFsc2UsIlBhcmVudFN0eWxlIjpudWxsfSwiQXV0b1NpemUiOjAsIkZvcmVncm91bmQiOnsiJGlkIjoiMjI1IiwiQ29sb3IiOnsiJGlkIjoiMjI2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IyNyIsIlRvcCI6MC4wLCJMZWZ0IjowLjAsIlJpZ2h0IjowLjAsIkJvdHRvbSI6MC4wfSwiUGFkZGluZyI6eyIkaWQiOiIyMjgiLCJUb3AiOjAuMCwiTGVmdCI6MC4wLCJSaWdodCI6MC4wLCJCb3R0b20iOjAuMH0sIkJhY2tncm91bmQiOnsiJGlkIjoiMjI5IiwiQ29sb3IiOnsiJGlkIjoiMjMwIiwiQSI6MCwiUiI6MCwiRyI6MCwiQiI6MH19LCJJc1Zpc2libGUiOnRydWUsIldpZHRoIjowLjAsIkhlaWdodCI6MC4wLCJCb3JkZXJTdHlsZSI6eyIkaWQiOiIyMzEiLCJMaW5lQ29sb3IiOm51bGwsIkxpbmVXZWlnaHQiOjAuMCwiTGluZVR5cGUiOjAsIlBhcmVudFN0eWxlIjpudWxsfSwiUGFyZW50U3R5bGUiOm51bGx9LCJQYXJlbnRTdHlsZSI6bnVsbH0sIlBhcmVudFN0eWxlIjpudWxsfSwiSW5kZXgiOjYsIlNtYXJ0RHVyYXRpb25BY3RpdmF0ZWQiOmZhbHNlLCJEYXRlRm9ybWF0Ijp7IiRyZWYiOiIyMjAifSwiV2Vla051bWJlcmluZyI6eyIkaWQiOiIyMzIiLCJGb3JtYXQiOjAsIklzVmlzaWJsZSI6ZmFsc2UsIkxhc3RLbm93blZpc2liaWxpdHlTdGF0ZSI6ZmFsc2V9LCJCYXNlbGluZURhdGEiOnsiJGlkIjoiMjMzIiwiU3RhcnREYXRlIjoiMjAyNi0xMC0yOVQwMDowMDowMCIsIkVuZERhdGUiOiIyMDI2LTExLTI1VDIzOjU5OjAwIn0sIklkIjoiYjU2MzBhOGMtMjJhZS00N2I4LTk5ZGQtZjcxNTNmY2I0OTViIiwiSW1wb3J0SWQiOm51bGwsIlRpdGxlIjoiU2FtcGxlIFN0YWdlOiBJbnN0YWxsYXRpb24gcGhhc2UgIiwiTm90ZSI6bnVsbCwiSHlwZXJsaW5rIjp7IiRpZCI6IjIzNCIsIkFkZHJlc3MiOiIiLCJTdWJBZGRyZXNzIjoiIn0sIklzQ2hhbmdlZCI6ZmFsc2UsIklzTmV3IjpmYWxzZX19XSwiX21pbGVzdG9uZXMiOltdLCJJZCI6IjAwMDAwMDAwLTAwMDAtMDAwMC0wMDAwLTAwMDAwMDAwMDAwMCIsIklzU2luZ2xlSXRlbVJvdyI6dHJ1ZX0seyIkaWQiOiIyMzUiLCJfdGFza3MiOlt7IiRpZCI6IjIzNiIsIl9hdHRhY2hlZE1pbGVzdG9uZXMiOltdLCJUYXNrRGVmaW5pdGlvbiI6eyIkaWQiOiIyMzciLCJHcm91cE5hbWUiOm51bGwsIlN0YXJ0RGF0ZSI6IjIwMjYtMTEtMjZUMDA6MDA6MDBaIiwiRW5kRGF0ZSI6IjIwMjctMDItMTdUMjM6NTk6MDBaIiwiUGVyY2VudGFnZUNvbXBsZXRlIjpudWxsLCJTdHlsZSI6eyIkaWQiOiIyMzgiLCJTaGFwZSI6MSwiU2hhcGVUaGlja25lc3MiOjAsIkR1cmF0aW9uRm9ybWF0IjowLCJJbmNsdWRlTm9uV29ya2luZ0RheXNJbkR1cmF0aW9uIjpmYWxzZSwiUGVyY2VudGFnZUNvbXBsZXRlU3R5bGUiOnsiJGlkIjoiMjM5IiwiRm9udFNldHRpbmdzIjp7IiRpZCI6IjI0MCIsIkZvbnRTaXplIjoxMCwiRm9udE5hbWUiOiJDYWxpYnJpIiwiSXNCb2xkIjpmYWxzZSwiSXNJdGFsaWMiOmZhbHNlLCJJc1VuZGVybGluZWQiOmZhbHNlLCJQYXJlbnRTdHlsZSI6bnVsbH0sIkF1dG9TaXplIjowLCJGb3JlZ3JvdW5kIjp7IiRpZCI6IjI0MSIsIkNvbG9yIjp7IiRpZCI6IjI0MiIsIkEiOjI1NSwiUiI6MjMyLCJHIjoyMzIsIkIiOjIzMn19LCJNYXhXaWR0aCI6MjAwLjAsIk1heEhlaWdodCI6IkluZmluaXR5IiwiU21hcnRGb3JlZ3JvdW5kSXNBY3RpdmUiOmZhbHNlLCJIb3Jpem9udGFsQWxpZ25tZW50IjoxLCJWZXJ0aWNhbEFsaWdubWVudCI6MSwiU21hcnRGb3JlZ3JvdW5kIjpudWxsLCJCYWNrZ3JvdW5kRmlsbFR5cGUiOjAsIk1hcmdpbiI6eyIkaWQiOiIyNDMiLCJUb3AiOjAuMCwiTGVmdCI6MC4wLCJSaWdodCI6MC4wLCJCb3R0b20iOjAuMH0sIlBhZGRpbmciOnsiJGlkIjoiMjQ0IiwiVG9wIjowLjAsIkxlZnQiOjAuMCwiUmlnaHQiOjAuMCwiQm90dG9tIjowLjB9LCJCYWNrZ3JvdW5kIjp7IiRpZCI6IjI0NSIsIkNvbG9yIjp7IiRpZCI6IjI0NiIsIkEiOjg5LCJSIjowLCJHIjowLCJCIjowfX0sIklzVmlzaWJsZSI6dHJ1ZSwiV2lkdGgiOjAuMCwiSGVpZ2h0IjowLjAsIkJvcmRlclN0eWxlIjp7IiRpZCI6IjI0NyIsIkxpbmVDb2xvciI6bnVsbCwiTGluZVdlaWdodCI6MC4wLCJMaW5lVHlwZSI6MCwiUGFyZW50U3R5bGUiOm51bGx9LCJQYXJlbnRTdHlsZSI6bnVsbH0sIkR1cmF0aW9uU3R5bGUiOnsiJGlkIjoiMjQ4IiwiRm9udFNldHRpbmdzIjp7IiRpZCI6IjI0OSIsIkZvbnRTaXplIjoxMCwiRm9udE5hbWUiOiJDYWxpYnJpIiwiSXNCb2xkIjpmYWxzZSwiSXNJdGFsaWMiOmZhbHNlLCJJc1VuZGVybGluZWQiOmZhbHNlLCJQYXJlbnRTdHlsZSI6bnVsbH0sIkF1dG9TaXplIjowLCJGb3JlZ3JvdW5kIjp7IiRpZCI6IjI1MCIsIkNvbG9yIjp7IiRpZCI6IjI1MSIsIkEiOjI1NSwiUiI6MjM3LCJHIjoxMjUsIkIiOjQ5fX0sIk1heFdpZHRoIjoyMDAuMCwiTWF4SGVpZ2h0IjoiSW5maW5pdHkiLCJTbWFydEZvcmVncm91bmRJc0FjdGl2ZSI6ZmFsc2UsIkhvcml6b250YWxBbGlnbm1lbnQiOjAsIlZlcnRpY2FsQWxpZ25tZW50IjoxLCJTbWFydEZvcmVncm91bmQiOm51bGwsIkJhY2tncm91bmRGaWxsVHlwZSI6MCwiTWFyZ2luIjp7IiRpZCI6IjI1MiIsIlRvcCI6MC4wLCJMZWZ0IjowLjAsIlJpZ2h0IjowLjAsIkJvdHRvbSI6MC4wfSwiUGFkZGluZyI6eyIkaWQiOiIyNTMiLCJUb3AiOjAuMCwiTGVmdCI6MC4wLCJSaWdodCI6MC4wLCJCb3R0b20iOjAuMH0sIkJhY2tncm91bmQiOnsiJGlkIjoiMjU0IiwiQ29sb3IiOnsiJGlkIjoiMjU1IiwiQSI6MjU1LCJSIjoyMzcsIkciOjEyNSwiQiI6NDl9fSwiSXNWaXNpYmxlIjp0cnVlLCJXaWR0aCI6MC4wLCJIZWlnaHQiOjAuMCwiQm9yZGVyU3R5bGUiOnsiJGlkIjoiMjU2IiwiTGluZUNvbG9yIjpudWxsLCJMaW5lV2VpZ2h0IjowLjAsIkxpbmVUeXBlIjowLCJQYXJlbnRTdHlsZSI6bnVsbH0sIlBhcmVudFN0eWxlIjpudWxsfSwiSG9yaXpvbnRhbENvbm5lY3RvclN0eWxlIjp7IiRpZCI6IjI1NyIsIkxpbmVDb2xvciI6eyIkaWQiOiIyNTgiLCIkdHlwZSI6Ik5MUkUuQ29tbW9uLkRvbS5Tb2xpZENvbG9yQnJ1c2gsIE5MUkUuQ29tbW9uIiwiQ29sb3IiOnsiJGlkIjoiMjU5IiwiQSI6MjU1LCJSIjowLCJHIjowLCJCIjowfX0sIkxpbmVXZWlnaHQiOjAuMCwiTGluZVR5cGUiOjAsIlBhcmVudFN0eWxlIjpudWxsfSwiVmVydGljYWxDb25uZWN0b3JTdHlsZSI6eyIkaWQiOiIyNjAiLCJMaW5lQ29sb3IiOnsiJGlkIjoiMjYxIiwiJHR5cGUiOiJOTFJFLkNvbW1vbi5Eb20uU29saWRDb2xvckJydXNoLCBOTFJFLkNvbW1vbiIsIkNvbG9yIjp7IiRpZCI6IjI2MiIsIkEiOjI1NSwiUiI6MCwiRyI6MCwiQiI6MH19LCJMaW5lV2VpZ2h0IjowLjAsIkxpbmVUeXBlIjowLCJQYXJlbnRTdHlsZSI6bnVsbH0sIk1hcmdpbiI6bnVsbCwiU3RhcnREYXRlUG9zaXRpb24iOjMsIkVuZERhdGVQb3NpdGlvbiI6MywiRGF0ZUlzVmlzaWJsZSI6dHJ1ZSwiVGl0bGVQb3NpdGlvbiI6NCwiRHVyYXRpb25Qb3NpdGlvbiI6NiwiUGVyY2VudGFnZUNvbXBsZXRlZFBvc2l0aW9uIjoyLCJWYXJpYW5jZVBvc2l0aW9uIjo2LCJTcGFjaW5nIjozLCJJc0JlbG93VGltZWJhbmQiOnRydWUsIlBlcmNlbnRhZ2VDb21wbGV0ZVNoYXBlT3BhY2l0eSI6MzUsIkJhc2VsaW5lU3R5bGUiOnsiJGlkIjoiMjYzIiwiU2hhcGVTdHlsZSI6eyIkaWQiOiIyNjQiLCJNYXJnaW4iOnsiJGlkIjoiMjY1IiwiVG9wIjowLjAsIkxlZnQiOjAuMCwiUmlnaHQiOjAuMCwiQm90dG9tIjowLjB9LCJQYWRkaW5nIjp7IiRpZCI6IjI2NiIsIlRvcCI6MC4wLCJMZWZ0IjowLjAsIlJpZ2h0IjowLjAsIkJvdHRvbSI6MC4wfSwiQmFja2dyb3VuZCI6eyIkaWQiOiIyNjciLCJDb2xvciI6eyIkaWQiOiIyNjgiLCJBIjoxNTMsIlIiOjAsIkciOjAsIkIiOjB9fSwiSXNWaXNpYmxlIjp0cnVlLCJXaWR0aCI6MC4wLCJIZWlnaHQiOjAuMCwiQm9yZGVyU3R5bGUiOm51bGwsIlBhcmVudFN0eWxlIjpudWxsfSwiTWFyZ2luIjp7IiRpZCI6IjI2OSIsIlRvcCI6MC4wLCJMZWZ0IjowLjAsIlJpZ2h0IjowLjAsIkJvdHRvbSI6MC4wfSwiUGFkZGluZyI6eyIkaWQiOiIyNzAiLCJUb3AiOjAuMCwiTGVmdCI6MC4wLCJSaWdodCI6MC4wLCJCb3R0b20iOjAuMH0sIkJhY2tncm91bmQiOm51bGwsIklzVmlzaWJsZSI6dHJ1ZSwiV2lkdGgiOjAuMCwiSGVpZ2h0IjowLjAsIkJvcmRlclN0eWxlIjpudWxsLCJQYXJlbnRTdHlsZSI6bnVsbH0sIlNoYXBlU3R5bGUiOnsiJGlkIjoiMjcxIiwiTWFyZ2luIjp7IiRpZCI6IjI3MiIsIlRvcCI6MC4wLCJMZWZ0Ijo0LjAsIlJpZ2h0Ijo0LjAsIkJvdHRvbSI6MC4wfSwiUGFkZGluZyI6eyIkaWQiOiIyNzMiLCJUb3AiOjAuMCwiTGVmdCI6MC4wLCJSaWdodCI6MC4wLCJCb3R0b20iOjAuMH0sIkJhY2tncm91bmQiOnsiJGlkIjoiMjc0IiwiQ29sb3IiOnsiJGlkIjoiMjc1IiwiQSI6MjU1LCJSIjoyMzMsIkciOjExMywiQiI6NTB9fSwiSXNWaXNpYmxlIjp0cnVlLCJXaWR0aCI6MC4wLCJIZWlnaHQiOjEwLjAsIkJvcmRlclN0eWxlIjp7IiRpZCI6IjI3NiIsIkxpbmVDb2xvciI6eyIkaWQiOiIyNzciLCIkdHlwZSI6Ik5MUkUuQ29tbW9uLkRvbS5Tb2xpZENvbG9yQnJ1c2gsIE5MUkUuQ29tbW9uIiwiQ29sb3IiOnsiJGlkIjoiMjc4IiwiQSI6MjU1LCJSIjoyMzQsIkciOjIyLCJCIjozMH19LCJMaW5lV2VpZ2h0IjowLjAsIkxpbmVUeXBlIjowLCJQYXJlbnRTdHlsZSI6bnVsbH0sIlBhcmVudFN0eWxlIjpudWxsfSwiVGl0bGVTdHlsZSI6eyIkaWQiOiIyNzkiLCJGb250U2V0dGluZ3MiOnsiJGlkIjoiMjgwIiwiRm9udFNpemUiOjExLCJGb250TmFtZSI6IkNhbGlicmkiLCJJc0JvbGQiOmZhbHNlLCJJc0l0YWxpYyI6ZmFsc2UsIklzVW5kZXJsaW5lZCI6ZmFsc2UsIlBhcmVudFN0eWxlIjpudWxsfSwiQXV0b1NpemUiOjAsIkZvcmVncm91bmQiOnsiJGlkIjoiMjgxIiwiQ29sb3IiOnsiJGlkIjoiMjgyIiwiQSI6MjU1LCJSIjowLCJHIjowLCJCIjowfX0sIk1heFdpZHRoIjo3MjAuMCwiTWF4SGVpZ2h0IjoiSW5maW5pdHkiLCJTbWFydEZvcmVncm91bmRJc0FjdGl2ZSI6ZmFsc2UsIkhvcml6b250YWxBbGlnbm1lbnQiOjAsIlZlcnRpY2FsQWxpZ25tZW50IjoxLCJTbWFydEZvcmVncm91bmQiOm51bGwsIkJhY2tncm91bmRGaWxsVHlwZSI6MCwiTWFyZ2luIjp7IiRpZCI6IjI4MyIsIlRvcCI6MC4wLCJMZWZ0IjowLjAsIlJpZ2h0IjowLjAsIkJvdHRvbSI6MC4wfSwiUGFkZGluZyI6eyIkaWQiOiIyODQiLCJUb3AiOjAuMCwiTGVmdCI6MC4wLCJSaWdodCI6MC4wLCJCb3R0b20iOjAuMH0sIkJhY2tncm91bmQiOnsiJGlkIjoiMjg1IiwiQ29sb3IiOnsiJGlkIjoiMjg2IiwiQSI6MCwiUiI6MjU1LCJHIjoyNTUsIkIiOjI1NX19LCJJc1Zpc2libGUiOnRydWUsIldpZHRoIjowLjAsIkhlaWdodCI6MC4wLCJCb3JkZXJTdHlsZSI6eyIkaWQiOiIyODciLCJMaW5lQ29sb3IiOm51bGwsIkxpbmVXZWlnaHQiOjAuMCwiTGluZVR5cGUiOjAsIlBhcmVudFN0eWxlIjpudWxsfSwiUGFyZW50U3R5bGUiOm51bGx9LCJEYXRlU3R5bGUiOnsiJGlkIjoiMjg4IiwiRm9udFNldHRpbmdzIjp7IiRpZCI6IjI4OSIsIkZvbnRTaXplIjoxMCwiRm9udE5hbWUiOiJDYWxpYnJpIiwiSXNCb2xkIjpmYWxzZSwiSXNJdGFsaWMiOmZhbHNlLCJJc1VuZGVybGluZWQiOmZhbHNlLCJQYXJlbnRTdHlsZSI6bnVsbH0sIkF1dG9TaXplIjowLCJGb3JlZ3JvdW5kIjp7IiRpZCI6IjI5MCIsIkNvbG9yIjp7IiRpZCI6IjI5MSIsIkEiOjI1NSwiUiI6MTQsIkciOjQwLCJCIjo2NX19LCJNYXhXaWR0aCI6MjAwLjAsIk1heEhlaWdodCI6IkluZmluaXR5IiwiU21hcnRGb3JlZ3JvdW5kSXNBY3RpdmUiOmZhbHNlLCJIb3Jpem9udGFsQWxpZ25tZW50IjoyLCJWZXJ0aWNhbEFsaWdubWVudCI6MSwiU21hcnRGb3JlZ3JvdW5kIjpudWxsLCJCYWNrZ3JvdW5kRmlsbFR5cGUiOjAsIk1hcmdpbiI6eyIkaWQiOiIyOTIiLCJUb3AiOjAuMCwiTGVmdCI6MC4wLCJSaWdodCI6MC4wLCJCb3R0b20iOjAuMH0sIlBhZGRpbmciOnsiJGlkIjoiMjkzIiwiVG9wIjowLjAsIkxlZnQiOjAuMCwiUmlnaHQiOjAuMCwiQm90dG9tIjowLjB9LCJCYWNrZ3JvdW5kIjp7IiRpZCI6IjI5NCIsIkNvbG9yIjp7IiRpZCI6IjI5NSIsIkEiOjAsIlIiOjI1NSwiRyI6MjU1LCJCIjoyNTV9fSwiSXNWaXNpYmxlIjp0cnVlLCJXaWR0aCI6MC4wLCJIZWlnaHQiOjAuMCwiQm9yZGVyU3R5bGUiOnsiJGlkIjoiMjk2IiwiTGluZUNvbG9yIjpudWxsLCJMaW5lV2VpZ2h0IjowLjAsIkxpbmVUeXBlIjowLCJQYXJlbnRTdHlsZSI6bnVsbH0sIlBhcmVudFN0eWxlIjpudWxsfSwiRGF0ZUZvcm1hdCI6eyIkaWQiOiIyOTciLCJGb3JtYXRTdHJpbmciOiJNTU0geXl5eSIsIlNlcGFyYXRvciI6Ii8iLCJVc2VJbnRlcm5hdGlvbmFsRGF0ZUZvcm1hdCI6ZmFsc2UsIkRhdGVJc1Zpc2libGUiOnRydWUsIlRpbWVJc1Zpc2libGUiOmZhbHNlLCJIb3VyRGlnaXRzIjoxLCJBbVBtRGVzaWduYXRvciI6MiwiVHJpbTAwTWludXRlcyI6ZmFsc2UsIkxhc3RLbm93blZpc2liaWxpdHlTdGF0ZSI6bnVsbH0sIldlZWtOdW1iZXJpbmciOnsiJGlkIjoiMjk4IiwiRm9ybWF0IjowLCJJc1Zpc2libGUiOmZhbHNlLCJMYXN0S25vd25WaXNpYmlsaXR5U3RhdGUiOmZhbHNlfSwiSXNWaXNpYmxlIjp0cnVlLCJWYXJpYW5jZVN0eWxlIjp7IiRpZCI6IjI5OSIsIlRleHRTdHlsZSI6eyIkaWQiOiIzMDAiLCJGb250U2V0dGluZ3MiOnsiJGlkIjoiMzAxIiwiRm9udFNpemUiOjExLCJGb250TmFtZSI6IkNhbGlicmkiLCJJc0JvbGQiOmZhbHNlLCJJc0l0YWxpYyI6ZmFsc2UsIklzVW5kZXJsaW5lZCI6ZmFsc2UsIlBhcmVudFN0eWxlIjpudWxsfSwiQXV0b1NpemUiOjAsIkZvcmVncm91bmQiOnsiJGlkIjoiMzAyIiwiQ29sb3IiOnsiJGlkIjoiMzAz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MwNCIsIlRvcCI6MC4wLCJMZWZ0IjowLjAsIlJpZ2h0IjowLjAsIkJvdHRvbSI6MC4wfSwiUGFkZGluZyI6eyIkaWQiOiIzMDUiLCJUb3AiOjAuMCwiTGVmdCI6MC4wLCJSaWdodCI6MC4wLCJCb3R0b20iOjAuMH0sIkJhY2tncm91bmQiOnsiJGlkIjoiMzA2IiwiQ29sb3IiOnsiJGlkIjoiMzA3IiwiQSI6MCwiUiI6MCwiRyI6MCwiQiI6MH19LCJJc1Zpc2libGUiOnRydWUsIldpZHRoIjowLjAsIkhlaWdodCI6MC4wLCJCb3JkZXJTdHlsZSI6eyIkaWQiOiIzMDgiLCJMaW5lQ29sb3IiOm51bGwsIkxpbmVXZWlnaHQiOjAuMCwiTGluZVR5cGUiOjAsIlBhcmVudFN0eWxlIjpudWxsfSwiUGFyZW50U3R5bGUiOm51bGx9LCJQYXJlbnRTdHlsZSI6bnVsbH0sIlBhcmVudFN0eWxlIjpudWxsfSwiSW5kZXgiOjcsIlNtYXJ0RHVyYXRpb25BY3RpdmF0ZWQiOmZhbHNlLCJEYXRlRm9ybWF0Ijp7IiRyZWYiOiIyOTcifSwiV2Vla051bWJlcmluZyI6eyIkaWQiOiIzMDkiLCJGb3JtYXQiOjAsIklzVmlzaWJsZSI6ZmFsc2UsIkxhc3RLbm93blZpc2liaWxpdHlTdGF0ZSI6ZmFsc2V9LCJCYXNlbGluZURhdGEiOnsiJGlkIjoiMzEwIiwiU3RhcnREYXRlIjoiMjAyNi0xMS0yNlQwMDowMDowMCIsIkVuZERhdGUiOiIyMDI2LTEyLTEwVDIzOjU5OjAwIn0sIklkIjoiOWNmNDJkYmItOTljNC00NTM1LThjZDQtMTZjNzdjNjVkYTFmIiwiSW1wb3J0SWQiOm51bGwsIlRpdGxlIjoiTUNBOiBMb2NhbCB0ZXN0aW5nIG9mIHN1Yi1zeXN0ZW0gKGluc3RydW1lbnQgem9uZSkiLCJOb3RlIjpudWxsLCJIeXBlcmxpbmsiOnsiJGlkIjoiMzExIiwiQWRkcmVzcyI6IiIsIlN1YkFkZHJlc3MiOiIifSwiSXNDaGFuZ2VkIjpmYWxzZSwiSXNOZXciOmZhbHNlfX1dLCJfbWlsZXN0b25lcyI6W10sIklkIjoiMDAwMDAwMDAtMDAwMC0wMDAwLTAwMDAtMDAwMDAwMDAwMDAwIiwiSXNTaW5nbGVJdGVtUm93Ijp0cnVlfSx7IiRpZCI6IjMxMiIsIl90YXNrcyI6W3siJGlkIjoiMzEzIiwiX2F0dGFjaGVkTWlsZXN0b25lcyI6W10sIlRhc2tEZWZpbml0aW9uIjp7IiRpZCI6IjMxNCIsIkdyb3VwTmFtZSI6bnVsbCwiU3RhcnREYXRlIjoiMjAyNy0wMi0xOFQwMDowMDowMFoiLCJFbmREYXRlIjoiMjAyNy0wMy0xN1QyMzo1OTowMFoiLCJQZXJjZW50YWdlQ29tcGxldGUiOm51bGwsIlN0eWxlIjp7IiRpZCI6IjMxNSIsIlNoYXBlIjoxLCJTaGFwZVRoaWNrbmVzcyI6MCwiRHVyYXRpb25Gb3JtYXQiOjAsIkluY2x1ZGVOb25Xb3JraW5nRGF5c0luRHVyYXRpb24iOmZhbHNlLCJQZXJjZW50YWdlQ29tcGxldGVTdHlsZSI6eyIkaWQiOiIzMTYiLCJGb250U2V0dGluZ3MiOnsiJGlkIjoiMzE3IiwiRm9udFNpemUiOjEwLCJGb250TmFtZSI6IkNhbGlicmkiLCJJc0JvbGQiOmZhbHNlLCJJc0l0YWxpYyI6ZmFsc2UsIklzVW5kZXJsaW5lZCI6ZmFsc2UsIlBhcmVudFN0eWxlIjpudWxsfSwiQXV0b1NpemUiOjAsIkZvcmVncm91bmQiOnsiJGlkIjoiMzE4IiwiQ29sb3IiOnsiJGlkIjoiMzE5IiwiQSI6MjU1LCJSIjoyMzIsIkciOjIzMiwiQiI6MjMyfX0sIk1heFdpZHRoIjoyMDAuMCwiTWF4SGVpZ2h0IjoiSW5maW5pdHkiLCJTbWFydEZvcmVncm91bmRJc0FjdGl2ZSI6ZmFsc2UsIkhvcml6b250YWxBbGlnbm1lbnQiOjEsIlZlcnRpY2FsQWxpZ25tZW50IjoxLCJTbWFydEZvcmVncm91bmQiOm51bGwsIkJhY2tncm91bmRGaWxsVHlwZSI6MCwiTWFyZ2luIjp7IiRpZCI6IjMyMCIsIlRvcCI6MC4wLCJMZWZ0IjowLjAsIlJpZ2h0IjowLjAsIkJvdHRvbSI6MC4wfSwiUGFkZGluZyI6eyIkaWQiOiIzMjEiLCJUb3AiOjAuMCwiTGVmdCI6MC4wLCJSaWdodCI6MC4wLCJCb3R0b20iOjAuMH0sIkJhY2tncm91bmQiOnsiJGlkIjoiMzIyIiwiQ29sb3IiOnsiJGlkIjoiMzIzIiwiQSI6ODksIlIiOjAsIkciOjAsIkIiOjB9fSwiSXNWaXNpYmxlIjp0cnVlLCJXaWR0aCI6MC4wLCJIZWlnaHQiOjAuMCwiQm9yZGVyU3R5bGUiOnsiJGlkIjoiMzI0IiwiTGluZUNvbG9yIjpudWxsLCJMaW5lV2VpZ2h0IjowLjAsIkxpbmVUeXBlIjowLCJQYXJlbnRTdHlsZSI6bnVsbH0sIlBhcmVudFN0eWxlIjpudWxsfSwiRHVyYXRpb25TdHlsZSI6eyIkaWQiOiIzMjUiLCJGb250U2V0dGluZ3MiOnsiJGlkIjoiMzI2IiwiRm9udFNpemUiOjEwLCJGb250TmFtZSI6IkNhbGlicmkiLCJJc0JvbGQiOmZhbHNlLCJJc0l0YWxpYyI6ZmFsc2UsIklzVW5kZXJsaW5lZCI6ZmFsc2UsIlBhcmVudFN0eWxlIjpudWxsfSwiQXV0b1NpemUiOjAsIkZvcmVncm91bmQiOnsiJGlkIjoiMzI3IiwiQ29sb3IiOnsiJGlkIjoiMzI4IiwiQSI6MjU1LCJSIjoyMzcsIkciOjEyNSwiQiI6NDl9fSwiTWF4V2lkdGgiOjIwMC4wLCJNYXhIZWlnaHQiOiJJbmZpbml0eSIsIlNtYXJ0Rm9yZWdyb3VuZElzQWN0aXZlIjpmYWxzZSwiSG9yaXpvbnRhbEFsaWdubWVudCI6MCwiVmVydGljYWxBbGlnbm1lbnQiOjEsIlNtYXJ0Rm9yZWdyb3VuZCI6bnVsbCwiQmFja2dyb3VuZEZpbGxUeXBlIjowLCJNYXJnaW4iOnsiJGlkIjoiMzI5IiwiVG9wIjowLjAsIkxlZnQiOjAuMCwiUmlnaHQiOjAuMCwiQm90dG9tIjowLjB9LCJQYWRkaW5nIjp7IiRpZCI6IjMzMCIsIlRvcCI6MC4wLCJMZWZ0IjowLjAsIlJpZ2h0IjowLjAsIkJvdHRvbSI6MC4wfSwiQmFja2dyb3VuZCI6eyIkaWQiOiIzMzEiLCJDb2xvciI6eyIkaWQiOiIzMzIiLCJBIjoyNTUsIlIiOjIzNywiRyI6MTI1LCJCIjo0OX19LCJJc1Zpc2libGUiOnRydWUsIldpZHRoIjowLjAsIkhlaWdodCI6MC4wLCJCb3JkZXJTdHlsZSI6eyIkaWQiOiIzMzMiLCJMaW5lQ29sb3IiOm51bGwsIkxpbmVXZWlnaHQiOjAuMCwiTGluZVR5cGUiOjAsIlBhcmVudFN0eWxlIjpudWxsfSwiUGFyZW50U3R5bGUiOm51bGx9LCJIb3Jpem9udGFsQ29ubmVjdG9yU3R5bGUiOnsiJGlkIjoiMzM0IiwiTGluZUNvbG9yIjp7IiRpZCI6IjMzNSIsIiR0eXBlIjoiTkxSRS5Db21tb24uRG9tLlNvbGlkQ29sb3JCcnVzaCwgTkxSRS5Db21tb24iLCJDb2xvciI6eyIkaWQiOiIzMzYiLCJBIjoyNTUsIlIiOjAsIkciOjAsIkIiOjB9fSwiTGluZVdlaWdodCI6MC4wLCJMaW5lVHlwZSI6MCwiUGFyZW50U3R5bGUiOm51bGx9LCJWZXJ0aWNhbENvbm5lY3RvclN0eWxlIjp7IiRpZCI6IjMzNyIsIkxpbmVDb2xvciI6eyIkaWQiOiIzMzgiLCIkdHlwZSI6Ik5MUkUuQ29tbW9uLkRvbS5Tb2xpZENvbG9yQnJ1c2gsIE5MUkUuQ29tbW9uIiwiQ29sb3IiOnsiJGlkIjoiMzM5IiwiQSI6MjU1LCJSIjowLCJHIjowLCJCIjowfX0sIkxpbmVXZWlnaHQiOjAuMCwiTGluZVR5cGUiOjAsIlBhcmVudFN0eWxlIjpudWxsfSwiTWFyZ2luIjpudWxsLCJTdGFydERhdGVQb3NpdGlvbiI6MywiRW5kRGF0ZVBvc2l0aW9uIjozLCJEYXRlSXNWaXNpYmxlIjp0cnVlLCJUaXRsZVBvc2l0aW9uIjo0LCJEdXJhdGlvblBvc2l0aW9uIjo2LCJQZXJjZW50YWdlQ29tcGxldGVkUG9zaXRpb24iOjIsIlZhcmlhbmNlUG9zaXRpb24iOjYsIlNwYWNpbmciOjMsIklzQmVsb3dUaW1lYmFuZCI6dHJ1ZSwiUGVyY2VudGFnZUNvbXBsZXRlU2hhcGVPcGFjaXR5IjozNSwiQmFzZWxpbmVTdHlsZSI6eyIkaWQiOiIzNDAiLCJTaGFwZVN0eWxlIjp7IiRpZCI6IjM0MSIsIk1hcmdpbiI6eyIkaWQiOiIzNDIiLCJUb3AiOjAuMCwiTGVmdCI6MC4wLCJSaWdodCI6MC4wLCJCb3R0b20iOjAuMH0sIlBhZGRpbmciOnsiJGlkIjoiMzQzIiwiVG9wIjowLjAsIkxlZnQiOjAuMCwiUmlnaHQiOjAuMCwiQm90dG9tIjowLjB9LCJCYWNrZ3JvdW5kIjp7IiRpZCI6IjM0NCIsIkNvbG9yIjp7IiRpZCI6IjM0NSIsIkEiOjE1MywiUiI6MCwiRyI6MCwiQiI6MH19LCJJc1Zpc2libGUiOnRydWUsIldpZHRoIjowLjAsIkhlaWdodCI6MC4wLCJCb3JkZXJTdHlsZSI6bnVsbCwiUGFyZW50U3R5bGUiOm51bGx9LCJNYXJnaW4iOnsiJGlkIjoiMzQ2IiwiVG9wIjowLjAsIkxlZnQiOjAuMCwiUmlnaHQiOjAuMCwiQm90dG9tIjowLjB9LCJQYWRkaW5nIjp7IiRpZCI6IjM0NyIsIlRvcCI6MC4wLCJMZWZ0IjowLjAsIlJpZ2h0IjowLjAsIkJvdHRvbSI6MC4wfSwiQmFja2dyb3VuZCI6bnVsbCwiSXNWaXNpYmxlIjp0cnVlLCJXaWR0aCI6MC4wLCJIZWlnaHQiOjAuMCwiQm9yZGVyU3R5bGUiOm51bGwsIlBhcmVudFN0eWxlIjpudWxsfSwiU2hhcGVTdHlsZSI6eyIkaWQiOiIzNDgiLCJNYXJnaW4iOnsiJGlkIjoiMzQ5IiwiVG9wIjowLjAsIkxlZnQiOjQuMCwiUmlnaHQiOjQuMCwiQm90dG9tIjowLjB9LCJQYWRkaW5nIjp7IiRpZCI6IjM1MCIsIlRvcCI6MC4wLCJMZWZ0IjowLjAsIlJpZ2h0IjowLjAsIkJvdHRvbSI6MC4wfSwiQmFja2dyb3VuZCI6eyIkaWQiOiIzNTEiLCJDb2xvciI6eyIkaWQiOiIzNTIiLCJBIjoyNTUsIlIiOjIzMywiRyI6MTEzLCJCIjo1MH19LCJJc1Zpc2libGUiOnRydWUsIldpZHRoIjowLjAsIkhlaWdodCI6MTAuMCwiQm9yZGVyU3R5bGUiOnsiJGlkIjoiMzUzIiwiTGluZUNvbG9yIjp7IiRpZCI6IjM1NCIsIiR0eXBlIjoiTkxSRS5Db21tb24uRG9tLlNvbGlkQ29sb3JCcnVzaCwgTkxSRS5Db21tb24iLCJDb2xvciI6eyIkaWQiOiIzNTUiLCJBIjoyNTUsIlIiOjIzNCwiRyI6MjIsIkIiOjMwfX0sIkxpbmVXZWlnaHQiOjAuMCwiTGluZVR5cGUiOjAsIlBhcmVudFN0eWxlIjpudWxsfSwiUGFyZW50U3R5bGUiOm51bGx9LCJUaXRsZVN0eWxlIjp7IiRpZCI6IjM1NiIsIkZvbnRTZXR0aW5ncyI6eyIkaWQiOiIzNTciLCJGb250U2l6ZSI6MTEsIkZvbnROYW1lIjoiQ2FsaWJyaSIsIklzQm9sZCI6ZmFsc2UsIklzSXRhbGljIjpmYWxzZSwiSXNVbmRlcmxpbmVkIjpmYWxzZSwiUGFyZW50U3R5bGUiOm51bGx9LCJBdXRvU2l6ZSI6MCwiRm9yZWdyb3VuZCI6eyIkaWQiOiIzNTgiLCJDb2xvciI6eyIkaWQiOiIzNTkiLCJBIjoyNTUsIlIiOjAsIkciOjAsIkIiOjB9fSwiTWF4V2lkdGgiOjcyMC4wLCJNYXhIZWlnaHQiOiJJbmZpbml0eSIsIlNtYXJ0Rm9yZWdyb3VuZElzQWN0aXZlIjpmYWxzZSwiSG9yaXpvbnRhbEFsaWdubWVudCI6MCwiVmVydGljYWxBbGlnbm1lbnQiOjEsIlNtYXJ0Rm9yZWdyb3VuZCI6bnVsbCwiQmFja2dyb3VuZEZpbGxUeXBlIjowLCJNYXJnaW4iOnsiJGlkIjoiMzYwIiwiVG9wIjowLjAsIkxlZnQiOjAuMCwiUmlnaHQiOjAuMCwiQm90dG9tIjowLjB9LCJQYWRkaW5nIjp7IiRpZCI6IjM2MSIsIlRvcCI6MC4wLCJMZWZ0IjowLjAsIlJpZ2h0IjowLjAsIkJvdHRvbSI6MC4wfSwiQmFja2dyb3VuZCI6eyIkaWQiOiIzNjIiLCJDb2xvciI6eyIkaWQiOiIzNjMiLCJBIjowLCJSIjoyNTUsIkciOjI1NSwiQiI6MjU1fX0sIklzVmlzaWJsZSI6dHJ1ZSwiV2lkdGgiOjAuMCwiSGVpZ2h0IjowLjAsIkJvcmRlclN0eWxlIjp7IiRpZCI6IjM2NCIsIkxpbmVDb2xvciI6bnVsbCwiTGluZVdlaWdodCI6MC4wLCJMaW5lVHlwZSI6MCwiUGFyZW50U3R5bGUiOm51bGx9LCJQYXJlbnRTdHlsZSI6bnVsbH0sIkRhdGVTdHlsZSI6eyIkaWQiOiIzNjUiLCJGb250U2V0dGluZ3MiOnsiJGlkIjoiMzY2IiwiRm9udFNpemUiOjEwLCJGb250TmFtZSI6IkNhbGlicmkiLCJJc0JvbGQiOmZhbHNlLCJJc0l0YWxpYyI6ZmFsc2UsIklzVW5kZXJsaW5lZCI6ZmFsc2UsIlBhcmVudFN0eWxlIjpudWxsfSwiQXV0b1NpemUiOjAsIkZvcmVncm91bmQiOnsiJGlkIjoiMzY3IiwiQ29sb3IiOnsiJGlkIjoiMzY4IiwiQSI6MjU1LCJSIjoxNCwiRyI6NDAsIkIiOjY1fX0sIk1heFdpZHRoIjoyMDAuMCwiTWF4SGVpZ2h0IjoiSW5maW5pdHkiLCJTbWFydEZvcmVncm91bmRJc0FjdGl2ZSI6ZmFsc2UsIkhvcml6b250YWxBbGlnbm1lbnQiOjIsIlZlcnRpY2FsQWxpZ25tZW50IjoxLCJTbWFydEZvcmVncm91bmQiOm51bGwsIkJhY2tncm91bmRGaWxsVHlwZSI6MCwiTWFyZ2luIjp7IiRpZCI6IjM2OSIsIlRvcCI6MC4wLCJMZWZ0IjowLjAsIlJpZ2h0IjowLjAsIkJvdHRvbSI6MC4wfSwiUGFkZGluZyI6eyIkaWQiOiIzNzAiLCJUb3AiOjAuMCwiTGVmdCI6MC4wLCJSaWdodCI6MC4wLCJCb3R0b20iOjAuMH0sIkJhY2tncm91bmQiOnsiJGlkIjoiMzcxIiwiQ29sb3IiOnsiJGlkIjoiMzcyIiwiQSI6MCwiUiI6MjU1LCJHIjoyNTUsIkIiOjI1NX19LCJJc1Zpc2libGUiOnRydWUsIldpZHRoIjowLjAsIkhlaWdodCI6MC4wLCJCb3JkZXJTdHlsZSI6eyIkaWQiOiIzNzMiLCJMaW5lQ29sb3IiOm51bGwsIkxpbmVXZWlnaHQiOjAuMCwiTGluZVR5cGUiOjAsIlBhcmVudFN0eWxlIjpudWxsfSwiUGFyZW50U3R5bGUiOm51bGx9LCJEYXRlRm9ybWF0Ijp7IiRpZCI6IjM3NCIsIkZvcm1hdFN0cmluZyI6Ik1NTSB5eXl5IiwiU2VwYXJhdG9yIjoiLyIsIlVzZUludGVybmF0aW9uYWxEYXRlRm9ybWF0IjpmYWxzZSwiRGF0ZUlzVmlzaWJsZSI6dHJ1ZSwiVGltZUlzVmlzaWJsZSI6ZmFsc2UsIkhvdXJEaWdpdHMiOjEsIkFtUG1EZXNpZ25hdG9yIjoyLCJUcmltMDBNaW51dGVzIjpmYWxzZSwiTGFzdEtub3duVmlzaWJpbGl0eVN0YXRlIjpudWxsfSwiV2Vla051bWJlcmluZyI6eyIkaWQiOiIzNzUiLCJGb3JtYXQiOjAsIklzVmlzaWJsZSI6ZmFsc2UsIkxhc3RLbm93blZpc2liaWxpdHlTdGF0ZSI6ZmFsc2V9LCJJc1Zpc2libGUiOnRydWUsIlZhcmlhbmNlU3R5bGUiOnsiJGlkIjoiMzc2IiwiVGV4dFN0eWxlIjp7IiRpZCI6IjM3NyIsIkZvbnRTZXR0aW5ncyI6eyIkaWQiOiIzNzgiLCJGb250U2l6ZSI6MTEsIkZvbnROYW1lIjoiQ2FsaWJyaSIsIklzQm9sZCI6ZmFsc2UsIklzSXRhbGljIjpmYWxzZSwiSXNVbmRlcmxpbmVkIjpmYWxzZSwiUGFyZW50U3R5bGUiOm51bGx9LCJBdXRvU2l6ZSI6MCwiRm9yZWdyb3VuZCI6eyIkaWQiOiIzNzkiLCJDb2xvciI6eyIkaWQiOiIzODA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MzgxIiwiVG9wIjowLjAsIkxlZnQiOjAuMCwiUmlnaHQiOjAuMCwiQm90dG9tIjowLjB9LCJQYWRkaW5nIjp7IiRpZCI6IjM4MiIsIlRvcCI6MC4wLCJMZWZ0IjowLjAsIlJpZ2h0IjowLjAsIkJvdHRvbSI6MC4wfSwiQmFja2dyb3VuZCI6eyIkaWQiOiIzODMiLCJDb2xvciI6eyIkaWQiOiIzODQiLCJBIjowLCJSIjowLCJHIjowLCJCIjowfX0sIklzVmlzaWJsZSI6dHJ1ZSwiV2lkdGgiOjAuMCwiSGVpZ2h0IjowLjAsIkJvcmRlclN0eWxlIjp7IiRpZCI6IjM4NSIsIkxpbmVDb2xvciI6bnVsbCwiTGluZVdlaWdodCI6MC4wLCJMaW5lVHlwZSI6MCwiUGFyZW50U3R5bGUiOm51bGx9LCJQYXJlbnRTdHlsZSI6bnVsbH0sIlBhcmVudFN0eWxlIjpudWxsfSwiUGFyZW50U3R5bGUiOm51bGx9LCJJbmRleCI6OCwiU21hcnREdXJhdGlvbkFjdGl2YXRlZCI6ZmFsc2UsIkRhdGVGb3JtYXQiOnsiJHJlZiI6IjM3NCJ9LCJXZWVrTnVtYmVyaW5nIjp7IiRpZCI6IjM4NiIsIkZvcm1hdCI6MCwiSXNWaXNpYmxlIjpmYWxzZSwiTGFzdEtub3duVmlzaWJpbGl0eVN0YXRlIjpmYWxzZX0sIkJhc2VsaW5lRGF0YSI6eyIkaWQiOiIzODciLCJTdGFydERhdGUiOiIyMDI2LTEyLTExVDAwOjAwOjAwIiwiRW5kRGF0ZSI6IjIwMjctMDMtMTdUMjM6NTk6MDAifSwiSWQiOiIyODkyODc1OC1mZmM4LTQ2YjMtOWQ2Zi04OGIxNDNmMmRlOWQiLCJJbXBvcnRJZCI6bnVsbCwiVGl0bGUiOiJTYW1wbGUgU3RhZ2UsIFJjICsgT3NjaWxsYXRpb24sIERldCBBLCBEZXQgQjogQ29tbWlzc2lvbmluZyBwaGFzZSIsIk5vdGUiOm51bGwsIkh5cGVybGluayI6eyIkaWQiOiIzODgiLCJBZGRyZXNzIjoiIiwiU3ViQWRkcmVzcyI6IiJ9LCJJc0NoYW5nZWQiOmZhbHNlLCJJc05ldyI6ZmFsc2V9fV0sIl9taWxlc3RvbmVzIjpbXSwiSWQiOiIwMDAwMDAwMC0wMDAwLTAwMDAtMDAwMC0wMDAwMDAwMDAwMDAiLCJJc1NpbmdsZUl0ZW1Sb3ciOnRydWV9LHsiJGlkIjoiMzg5IiwiX3Rhc2tzIjpbeyIkaWQiOiIzOTAiLCJfYXR0YWNoZWRNaWxlc3RvbmVzIjpbXSwiVGFza0RlZmluaXRpb24iOnsiJGlkIjoiMzkxIiwiR3JvdXBOYW1lIjpudWxsLCJTdGFydERhdGUiOiIyMDI3LTAzLTE4VDAwOjAwOjAwWiIsIkVuZERhdGUiOiIyMDI3LTAzLTI0VDIzOjU5OjAwWiIsIlBlcmNlbnRhZ2VDb21wbGV0ZSI6bnVsbCwiU3R5bGUiOnsiJGlkIjoiMzkyIiwiU2hhcGUiOjEsIlNoYXBlVGhpY2tuZXNzIjowLCJEdXJhdGlvbkZvcm1hdCI6MCwiSW5jbHVkZU5vbldvcmtpbmdEYXlzSW5EdXJhdGlvbiI6ZmFsc2UsIlBlcmNlbnRhZ2VDb21wbGV0ZVN0eWxlIjp7IiRpZCI6IjM5MyIsIkZvbnRTZXR0aW5ncyI6eyIkaWQiOiIzOTQiLCJGb250U2l6ZSI6MTAsIkZvbnROYW1lIjoiQ2FsaWJyaSIsIklzQm9sZCI6ZmFsc2UsIklzSXRhbGljIjpmYWxzZSwiSXNVbmRlcmxpbmVkIjpmYWxzZSwiUGFyZW50U3R5bGUiOm51bGx9LCJBdXRvU2l6ZSI6MCwiRm9yZWdyb3VuZCI6eyIkaWQiOiIzOTUiLCJDb2xvciI6eyIkaWQiOiIzOTYiLCJBIjoyNTUsIlIiOjIzMiwiRyI6MjMyLCJCIjoyMzJ9fSwiTWF4V2lkdGgiOjIwMC4wLCJNYXhIZWlnaHQiOiJJbmZpbml0eSIsIlNtYXJ0Rm9yZWdyb3VuZElzQWN0aXZlIjpmYWxzZSwiSG9yaXpvbnRhbEFsaWdubWVudCI6MSwiVmVydGljYWxBbGlnbm1lbnQiOjEsIlNtYXJ0Rm9yZWdyb3VuZCI6bnVsbCwiQmFja2dyb3VuZEZpbGxUeXBlIjowLCJNYXJnaW4iOnsiJGlkIjoiMzk3IiwiVG9wIjowLjAsIkxlZnQiOjAuMCwiUmlnaHQiOjAuMCwiQm90dG9tIjowLjB9LCJQYWRkaW5nIjp7IiRpZCI6IjM5OCIsIlRvcCI6MC4wLCJMZWZ0IjowLjAsIlJpZ2h0IjowLjAsIkJvdHRvbSI6MC4wfSwiQmFja2dyb3VuZCI6eyIkaWQiOiIzOTkiLCJDb2xvciI6eyIkaWQiOiI0MDAiLCJBIjo4OSwiUiI6MCwiRyI6MCwiQiI6MH19LCJJc1Zpc2libGUiOnRydWUsIldpZHRoIjowLjAsIkhlaWdodCI6MC4wLCJCb3JkZXJTdHlsZSI6eyIkaWQiOiI0MDEiLCJMaW5lQ29sb3IiOm51bGwsIkxpbmVXZWlnaHQiOjAuMCwiTGluZVR5cGUiOjAsIlBhcmVudFN0eWxlIjpudWxsfSwiUGFyZW50U3R5bGUiOm51bGx9LCJEdXJhdGlvblN0eWxlIjp7IiRpZCI6IjQwMiIsIkZvbnRTZXR0aW5ncyI6eyIkaWQiOiI0MDMiLCJGb250U2l6ZSI6MTAsIkZvbnROYW1lIjoiQ2FsaWJyaSIsIklzQm9sZCI6ZmFsc2UsIklzSXRhbGljIjpmYWxzZSwiSXNVbmRlcmxpbmVkIjpmYWxzZSwiUGFyZW50U3R5bGUiOm51bGx9LCJBdXRvU2l6ZSI6MCwiRm9yZWdyb3VuZCI6eyIkaWQiOiI0MDQiLCJDb2xvciI6eyIkaWQiOiI0MDUiLCJBIjoyNTUsIlIiOjIzNywiRyI6MTI1LCJCIjo0OX19LCJNYXhXaWR0aCI6MjAwLjAsIk1heEhlaWdodCI6IkluZmluaXR5IiwiU21hcnRGb3JlZ3JvdW5kSXNBY3RpdmUiOmZhbHNlLCJIb3Jpem9udGFsQWxpZ25tZW50IjowLCJWZXJ0aWNhbEFsaWdubWVudCI6MSwiU21hcnRGb3JlZ3JvdW5kIjpudWxsLCJCYWNrZ3JvdW5kRmlsbFR5cGUiOjAsIk1hcmdpbiI6eyIkaWQiOiI0MDYiLCJUb3AiOjAuMCwiTGVmdCI6MC4wLCJSaWdodCI6MC4wLCJCb3R0b20iOjAuMH0sIlBhZGRpbmciOnsiJGlkIjoiNDA3IiwiVG9wIjowLjAsIkxlZnQiOjAuMCwiUmlnaHQiOjAuMCwiQm90dG9tIjowLjB9LCJCYWNrZ3JvdW5kIjp7IiRpZCI6IjQwOCIsIkNvbG9yIjp7IiRpZCI6IjQwOSIsIkEiOjI1NSwiUiI6MjM3LCJHIjoxMjUsIkIiOjQ5fX0sIklzVmlzaWJsZSI6dHJ1ZSwiV2lkdGgiOjAuMCwiSGVpZ2h0IjowLjAsIkJvcmRlclN0eWxlIjp7IiRpZCI6IjQxMCIsIkxpbmVDb2xvciI6bnVsbCwiTGluZVdlaWdodCI6MC4wLCJMaW5lVHlwZSI6MCwiUGFyZW50U3R5bGUiOm51bGx9LCJQYXJlbnRTdHlsZSI6bnVsbH0sIkhvcml6b250YWxDb25uZWN0b3JTdHlsZSI6eyIkaWQiOiI0MTEiLCJMaW5lQ29sb3IiOnsiJGlkIjoiNDEyIiwiJHR5cGUiOiJOTFJFLkNvbW1vbi5Eb20uU29saWRDb2xvckJydXNoLCBOTFJFLkNvbW1vbiIsIkNvbG9yIjp7IiRpZCI6IjQxMyIsIkEiOjI1NSwiUiI6MCwiRyI6MCwiQiI6MH19LCJMaW5lV2VpZ2h0IjowLjAsIkxpbmVUeXBlIjowLCJQYXJlbnRTdHlsZSI6bnVsbH0sIlZlcnRpY2FsQ29ubmVjdG9yU3R5bGUiOnsiJGlkIjoiNDE0IiwiTGluZUNvbG9yIjp7IiRpZCI6IjQxNSIsIiR0eXBlIjoiTkxSRS5Db21tb24uRG9tLlNvbGlkQ29sb3JCcnVzaCwgTkxSRS5Db21tb24iLCJDb2xvciI6eyIkaWQiOiI0MTYiLCJBIjoyNTUsIlIiOjAsIkciOjAsIkIiOjB9fSwiTGluZVdlaWdodCI6MC4wLCJMaW5lVHlwZSI6MCwiUGFyZW50U3R5bGUiOm51bGx9LCJNYXJnaW4iOm51bGwsIlN0YXJ0RGF0ZVBvc2l0aW9uIjozLCJFbmREYXRlUG9zaXRpb24iOjMsIkRhdGVJc1Zpc2libGUiOnRydWUsIlRpdGxlUG9zaXRpb24iOjQsIkR1cmF0aW9uUG9zaXRpb24iOjYsIlBlcmNlbnRhZ2VDb21wbGV0ZWRQb3NpdGlvbiI6MiwiVmFyaWFuY2VQb3NpdGlvbiI6NiwiU3BhY2luZyI6MywiSXNCZWxvd1RpbWViYW5kIjp0cnVlLCJQZXJjZW50YWdlQ29tcGxldGVTaGFwZU9wYWNpdHkiOjM1LCJCYXNlbGluZVN0eWxlIjp7IiRpZCI6IjQxNyIsIlNoYXBlU3R5bGUiOnsiJGlkIjoiNDE4IiwiTWFyZ2luIjp7IiRpZCI6IjQxOSIsIlRvcCI6MC4wLCJMZWZ0IjowLjAsIlJpZ2h0IjowLjAsIkJvdHRvbSI6MC4wfSwiUGFkZGluZyI6eyIkaWQiOiI0MjAiLCJUb3AiOjAuMCwiTGVmdCI6MC4wLCJSaWdodCI6MC4wLCJCb3R0b20iOjAuMH0sIkJhY2tncm91bmQiOnsiJGlkIjoiNDIxIiwiQ29sb3IiOnsiJGlkIjoiNDIyIiwiQSI6MTUzLCJSIjowLCJHIjowLCJCIjowfX0sIklzVmlzaWJsZSI6dHJ1ZSwiV2lkdGgiOjAuMCwiSGVpZ2h0IjowLjAsIkJvcmRlclN0eWxlIjpudWxsLCJQYXJlbnRTdHlsZSI6bnVsbH0sIk1hcmdpbiI6eyIkaWQiOiI0MjMiLCJUb3AiOjAuMCwiTGVmdCI6MC4wLCJSaWdodCI6MC4wLCJCb3R0b20iOjAuMH0sIlBhZGRpbmciOnsiJGlkIjoiNDI0IiwiVG9wIjowLjAsIkxlZnQiOjAuMCwiUmlnaHQiOjAuMCwiQm90dG9tIjowLjB9LCJCYWNrZ3JvdW5kIjpudWxsLCJJc1Zpc2libGUiOnRydWUsIldpZHRoIjowLjAsIkhlaWdodCI6MC4wLCJCb3JkZXJTdHlsZSI6bnVsbCwiUGFyZW50U3R5bGUiOm51bGx9LCJTaGFwZVN0eWxlIjp7IiRpZCI6IjQyNSIsIk1hcmdpbiI6eyIkaWQiOiI0MjYiLCJUb3AiOjAuMCwiTGVmdCI6NC4wLCJSaWdodCI6NC4wLCJCb3R0b20iOjAuMH0sIlBhZGRpbmciOnsiJGlkIjoiNDI3IiwiVG9wIjowLjAsIkxlZnQiOjAuMCwiUmlnaHQiOjAuMCwiQm90dG9tIjowLjB9LCJCYWNrZ3JvdW5kIjp7IiRpZCI6IjQyOCIsIkNvbG9yIjp7IiRpZCI6IjQyOSIsIkEiOjI1NSwiUiI6MjMzLCJHIjoxMTMsIkIiOjUwfX0sIklzVmlzaWJsZSI6dHJ1ZSwiV2lkdGgiOjAuMCwiSGVpZ2h0IjoxMC4wLCJCb3JkZXJTdHlsZSI6eyIkaWQiOiI0MzAiLCJMaW5lQ29sb3IiOnsiJGlkIjoiNDMxIiwiJHR5cGUiOiJOTFJFLkNvbW1vbi5Eb20uU29saWRDb2xvckJydXNoLCBOTFJFLkNvbW1vbiIsIkNvbG9yIjp7IiRpZCI6IjQzMiIsIkEiOjI1NSwiUiI6MjM0LCJHIjoyMiwiQiI6MzB9fSwiTGluZVdlaWdodCI6MC4wLCJMaW5lVHlwZSI6MCwiUGFyZW50U3R5bGUiOm51bGx9LCJQYXJlbnRTdHlsZSI6bnVsbH0sIlRpdGxlU3R5bGUiOnsiJGlkIjoiNDMzIiwiRm9udFNldHRpbmdzIjp7IiRpZCI6IjQzNCIsIkZvbnRTaXplIjoxMSwiRm9udE5hbWUiOiJDYWxpYnJpIiwiSXNCb2xkIjpmYWxzZSwiSXNJdGFsaWMiOmZhbHNlLCJJc1VuZGVybGluZWQiOmZhbHNlLCJQYXJlbnRTdHlsZSI6bnVsbH0sIkF1dG9TaXplIjowLCJGb3JlZ3JvdW5kIjp7IiRpZCI6IjQzNSIsIkNvbG9yIjp7IiRpZCI6IjQzNiIsIkEiOjI1NSwiUiI6MCwiRyI6MCwiQiI6MH19LCJNYXhXaWR0aCI6NzIwLjAsIk1heEhlaWdodCI6IkluZmluaXR5IiwiU21hcnRGb3JlZ3JvdW5kSXNBY3RpdmUiOmZhbHNlLCJIb3Jpem9udGFsQWxpZ25tZW50IjowLCJWZXJ0aWNhbEFsaWdubWVudCI6MSwiU21hcnRGb3JlZ3JvdW5kIjpudWxsLCJCYWNrZ3JvdW5kRmlsbFR5cGUiOjAsIk1hcmdpbiI6eyIkaWQiOiI0MzciLCJUb3AiOjAuMCwiTGVmdCI6MC4wLCJSaWdodCI6MC4wLCJCb3R0b20iOjAuMH0sIlBhZGRpbmciOnsiJGlkIjoiNDM4IiwiVG9wIjowLjAsIkxlZnQiOjAuMCwiUmlnaHQiOjAuMCwiQm90dG9tIjowLjB9LCJCYWNrZ3JvdW5kIjp7IiRpZCI6IjQzOSIsIkNvbG9yIjp7IiRpZCI6IjQ0MCIsIkEiOjAsIlIiOjI1NSwiRyI6MjU1LCJCIjoyNTV9fSwiSXNWaXNpYmxlIjp0cnVlLCJXaWR0aCI6MC4wLCJIZWlnaHQiOjAuMCwiQm9yZGVyU3R5bGUiOnsiJGlkIjoiNDQxIiwiTGluZUNvbG9yIjpudWxsLCJMaW5lV2VpZ2h0IjowLjAsIkxpbmVUeXBlIjowLCJQYXJlbnRTdHlsZSI6bnVsbH0sIlBhcmVudFN0eWxlIjpudWxsfSwiRGF0ZVN0eWxlIjp7IiRpZCI6IjQ0MiIsIkZvbnRTZXR0aW5ncyI6eyIkaWQiOiI0NDMiLCJGb250U2l6ZSI6MTAsIkZvbnROYW1lIjoiQ2FsaWJyaSIsIklzQm9sZCI6ZmFsc2UsIklzSXRhbGljIjpmYWxzZSwiSXNVbmRlcmxpbmVkIjpmYWxzZSwiUGFyZW50U3R5bGUiOm51bGx9LCJBdXRvU2l6ZSI6MCwiRm9yZWdyb3VuZCI6eyIkaWQiOiI0NDQiLCJDb2xvciI6eyIkaWQiOiI0NDUiLCJBIjoyNTUsIlIiOjE0LCJHIjo0MCwiQiI6NjV9fSwiTWF4V2lkdGgiOjIwMC4wLCJNYXhIZWlnaHQiOiJJbmZpbml0eSIsIlNtYXJ0Rm9yZWdyb3VuZElzQWN0aXZlIjpmYWxzZSwiSG9yaXpvbnRhbEFsaWdubWVudCI6MiwiVmVydGljYWxBbGlnbm1lbnQiOjEsIlNtYXJ0Rm9yZWdyb3VuZCI6bnVsbCwiQmFja2dyb3VuZEZpbGxUeXBlIjowLCJNYXJnaW4iOnsiJGlkIjoiNDQ2IiwiVG9wIjowLjAsIkxlZnQiOjAuMCwiUmlnaHQiOjAuMCwiQm90dG9tIjowLjB9LCJQYWRkaW5nIjp7IiRpZCI6IjQ0NyIsIlRvcCI6MC4wLCJMZWZ0IjowLjAsIlJpZ2h0IjowLjAsIkJvdHRvbSI6MC4wfSwiQmFja2dyb3VuZCI6eyIkaWQiOiI0NDgiLCJDb2xvciI6eyIkaWQiOiI0NDkiLCJBIjowLCJSIjoyNTUsIkciOjI1NSwiQiI6MjU1fX0sIklzVmlzaWJsZSI6dHJ1ZSwiV2lkdGgiOjAuMCwiSGVpZ2h0IjowLjAsIkJvcmRlclN0eWxlIjp7IiRpZCI6IjQ1MCIsIkxpbmVDb2xvciI6bnVsbCwiTGluZVdlaWdodCI6MC4wLCJMaW5lVHlwZSI6MCwiUGFyZW50U3R5bGUiOm51bGx9LCJQYXJlbnRTdHlsZSI6bnVsbH0sIkRhdGVGb3JtYXQiOnsiJGlkIjoiNDUxIiwiRm9ybWF0U3RyaW5nIjoiTU1NIHl5eXkiLCJTZXBhcmF0b3IiOiIvIiwiVXNlSW50ZXJuYXRpb25hbERhdGVGb3JtYXQiOmZhbHNlLCJEYXRlSXNWaXNpYmxlIjp0cnVlLCJUaW1lSXNWaXNpYmxlIjpmYWxzZSwiSG91ckRpZ2l0cyI6MSwiQW1QbURlc2lnbmF0b3IiOjIsIlRyaW0wME1pbnV0ZXMiOmZhbHNlLCJMYXN0S25vd25WaXNpYmlsaXR5U3RhdGUiOm51bGx9LCJXZWVrTnVtYmVyaW5nIjp7IiRpZCI6IjQ1MiIsIkZvcm1hdCI6MCwiSXNWaXNpYmxlIjpmYWxzZSwiTGFzdEtub3duVmlzaWJpbGl0eVN0YXRlIjpmYWxzZX0sIklzVmlzaWJsZSI6dHJ1ZSwiVmFyaWFuY2VTdHlsZSI6eyIkaWQiOiI0NTMiLCJUZXh0U3R5bGUiOnsiJGlkIjoiNDU0IiwiRm9udFNldHRpbmdzIjp7IiRpZCI6IjQ1NSIsIkZvbnRTaXplIjoxMSwiRm9udE5hbWUiOiJDYWxpYnJpIiwiSXNCb2xkIjpmYWxzZSwiSXNJdGFsaWMiOmZhbHNlLCJJc1VuZGVybGluZWQiOmZhbHNlLCJQYXJlbnRTdHlsZSI6bnVsbH0sIkF1dG9TaXplIjowLCJGb3JlZ3JvdW5kIjp7IiRpZCI6IjQ1NiIsIkNvbG9yIjp7IiRpZCI6IjQ1Ny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0NTgiLCJUb3AiOjAuMCwiTGVmdCI6MC4wLCJSaWdodCI6MC4wLCJCb3R0b20iOjAuMH0sIlBhZGRpbmciOnsiJGlkIjoiNDU5IiwiVG9wIjowLjAsIkxlZnQiOjAuMCwiUmlnaHQiOjAuMCwiQm90dG9tIjowLjB9LCJCYWNrZ3JvdW5kIjp7IiRpZCI6IjQ2MCIsIkNvbG9yIjp7IiRpZCI6IjQ2MSIsIkEiOjAsIlIiOjAsIkciOjAsIkIiOjB9fSwiSXNWaXNpYmxlIjp0cnVlLCJXaWR0aCI6MC4wLCJIZWlnaHQiOjAuMCwiQm9yZGVyU3R5bGUiOnsiJGlkIjoiNDYyIiwiTGluZUNvbG9yIjpudWxsLCJMaW5lV2VpZ2h0IjowLjAsIkxpbmVUeXBlIjowLCJQYXJlbnRTdHlsZSI6bnVsbH0sIlBhcmVudFN0eWxlIjpudWxsfSwiUGFyZW50U3R5bGUiOm51bGx9LCJQYXJlbnRTdHlsZSI6bnVsbH0sIkluZGV4Ijo5LCJTbWFydER1cmF0aW9uQWN0aXZhdGVkIjpmYWxzZSwiRGF0ZUZvcm1hdCI6eyIkcmVmIjoiNDUxIn0sIldlZWtOdW1iZXJpbmciOnsiJGlkIjoiNDYzIiwiRm9ybWF0IjowLCJJc1Zpc2libGUiOmZhbHNlLCJMYXN0S25vd25WaXNpYmlsaXR5U3RhdGUiOmZhbHNlfSwiQmFzZWxpbmVEYXRhIjp7IiRpZCI6IjQ2NCIsIlN0YXJ0RGF0ZSI6IjIwMjctMDMtMThUMDA6MDA6MDAiLCJFbmREYXRlIjoiMjAyNy0wMy0yNFQyMzo1OTowMCJ9LCJJZCI6IjNjYjAxMDUwLWRmYmQtNDE4Ni1iZWVjLTdlYmVmYjlhOTNlMyIsIkltcG9ydElkIjpudWxsLCJUaXRsZSI6IkZpbmFsIGludGVncmF0ZWQgdGVzdGluZyIsIk5vdGUiOm51bGwsIkh5cGVybGluayI6eyIkaWQiOiI0NjUiLCJBZGRyZXNzIjoiIiwiU3ViQWRkcmVzcyI6IiJ9LCJJc0NoYW5nZWQiOmZhbHNlLCJJc05ldyI6ZmFsc2V9fV0sIl9taWxlc3RvbmVzIjpbXSwiSWQiOiIwMDAwMDAwMC0wMDAwLTAwMDAtMDAwMC0wMDAwMDAwMDAwMDAiLCJJc1NpbmdsZUl0ZW1Sb3ciOnRydWV9XSwiSW5kZXgiOjMsIklkIjoiNmNhNjQ4NmYtMTA0Ny00ZTM5LTlmMmMtNWU4MThhOGIzNTg0IiwiSGVhZGVyVGV4dCI6bnVsbCwiSXNEZWZhdWx0Ijp0cnVlLCJTdHlsZSI6eyIkaWQiOiI0NjYiLCJIZWFkZXJTdHlsZSI6eyIkaWQiOiI0NjciLCJUZXh0U3R5bGUiOnsiJGlkIjoiNDY4IiwiRm9udFNldHRpbmdzIjp7IiRpZCI6IjQ2OSIsIkZvbnRTaXplIjoxMSwiRm9udE5hbWUiOiJDYWxpYnJpIiwiSXNCb2xkIjpmYWxzZSwiSXNJdGFsaWMiOmZhbHNlLCJJc1VuZGVybGluZWQiOmZhbHNlLCJQYXJlbnRTdHlsZSI6bnVsbH0sIkF1dG9TaXplIjoyLCJGb3JlZ3JvdW5kIjp7IiRpZCI6IjQ3MCIsIkNvbG9yIjp7IiRpZCI6IjQ3MSIsIkEiOjI1NSwiUiI6MCwiRyI6MCwiQiI6MH19LCJNYXhXaWR0aCI6IkluZmluaXR5IiwiTWF4SGVpZ2h0IjoiSW5maW5pdHkiLCJTbWFydEZvcmVncm91bmRJc0FjdGl2ZSI6ZmFsc2UsIkhvcml6b250YWxBbGlnbm1lbnQiOjAsIlZlcnRpY2FsQWxpZ25tZW50IjowLCJTbWFydEZvcmVncm91bmQiOm51bGwsIkJhY2tncm91bmRGaWxsVHlwZSI6MCwiTWFyZ2luIjp7IiRpZCI6IjQ3MiIsIlRvcCI6MC4wLCJMZWZ0IjowLjAsIlJpZ2h0IjowLjAsIkJvdHRvbSI6MC4wfSwiUGFkZGluZyI6eyIkaWQiOiI0NzMiLCJUb3AiOjAuMCwiTGVmdCI6MC4wLCJSaWdodCI6MC4wLCJCb3R0b20iOjAuMH0sIkJhY2tncm91bmQiOnsiJGlkIjoiNDc0IiwiQ29sb3IiOnsiJGlkIjoiNDc1IiwiQSI6MjU1LCJSIjowLCJHIjowLCJCIjowfX0sIklzVmlzaWJsZSI6dHJ1ZSwiV2lkdGgiOjAuMCwiSGVpZ2h0IjowLjAsIkJvcmRlclN0eWxlIjpudWxsLCJQYXJlbnRTdHlsZSI6bnVsbH0sIlJlY3RhbmdsZVN0eWxlIjp7IiRpZCI6IjQ3NiIsIk1hcmdpbiI6eyIkaWQiOiI0NzciLCJUb3AiOjAuMCwiTGVmdCI6MC4wLCJSaWdodCI6MC4wLCJCb3R0b20iOjAuMH0sIlBhZGRpbmciOnsiJGlkIjoiNDc4IiwiVG9wIjowLjAsIkxlZnQiOjAuMCwiUmlnaHQiOjAuMCwiQm90dG9tIjowLjB9LCJCYWNrZ3JvdW5kIjp7IiRpZCI6IjQ3OSIsIkNvbG9yIjp7IiRpZCI6IjQ4MCIsIkEiOjYzLCJSIjoyMzMsIkciOjExMywiQiI6NTB9fSwiSXNWaXNpYmxlIjp0cnVlLCJXaWR0aCI6MC4wLCJIZWlnaHQiOjAuMCwiQm9yZGVyU3R5bGUiOnsiJGlkIjoiNDgxIiwiTGluZUNvbG9yIjp7IiRpZCI6IjQ4MiIsIiR0eXBlIjoiTkxSRS5Db21tb24uRG9tLlNvbGlkQ29sb3JCcnVzaCwgTkxSRS5Db21tb24iLCJDb2xvciI6eyIkaWQiOiI0ODMiLCJBIjoyNTUsIlIiOjI1NSwiRyI6MjU1LCJCIjoyNTV9fSwiTGluZVdlaWdodCI6MC4wLCJMaW5lVHlwZSI6MCwiUGFyZW50U3R5bGUiOm51bGx9LCJQYXJlbnRTdHlsZSI6bnVsbH0sIk1hcmdpbiI6eyIkaWQiOiI0ODQiLCJUb3AiOjAuMCwiTGVmdCI6MC4wLCJSaWdodCI6MC4wLCJCb3R0b20iOjAuMH0sIlBhZGRpbmciOnsiJGlkIjoiNDg1IiwiVG9wIjowLjAsIkxlZnQiOjAuMCwiUmlnaHQiOjAuMCwiQm90dG9tIjowLjB9LCJCYWNrZ3JvdW5kIjpudWxsLCJJc1Zpc2libGUiOnRydWUsIldpZHRoIjowLjAsIkhlaWdodCI6MC4wLCJCb3JkZXJTdHlsZSI6bnVsbCwiUGFyZW50U3R5bGUiOm51bGx9LCJCYWNrZ3JvdW5kU3R5bGUiOnsiJGlkIjoiNDg2IiwiTWFyZ2luIjp7IiRpZCI6IjQ4NyIsIlRvcCI6MC4wLCJMZWZ0IjowLjAsIlJpZ2h0IjowLjAsIkJvdHRvbSI6MC4wfSwiUGFkZGluZyI6eyIkaWQiOiI0ODgiLCJUb3AiOjAuMCwiTGVmdCI6MC4wLCJSaWdodCI6MC4wLCJCb3R0b20iOjAuMH0sIkJhY2tncm91bmQiOnsiJGlkIjoiNDg5IiwiQ29sb3IiOnsiJGlkIjoiNDkwIiwiQSI6NTEsIlIiOjIwMCwiRyI6MjAwLCJCIjoyMDB9fSwiSXNWaXNpYmxlIjp0cnVlLCJXaWR0aCI6MC4wLCJIZWlnaHQiOjAuMCwiQm9yZGVyU3R5bGUiOnsiJGlkIjoiNDkxIiwiTGluZUNvbG9yIjp7IiRpZCI6IjQ5MiIsIiR0eXBlIjoiTkxSRS5Db21tb24uRG9tLlNvbGlkQ29sb3JCcnVzaCwgTkxSRS5Db21tb24iLCJDb2xvciI6eyIkaWQiOiI0OTMiLCJBIjoyNTUsIlIiOjIzNCwiRyI6MjIsIkIiOjMwfX0sIkxpbmVXZWlnaHQiOjAuMCwiTGluZVR5cGUiOjAsIlBhcmVudFN0eWxlIjpudWxsfSwiUGFyZW50U3R5bGUiOm51bGx9LCJNYXJnaW4iOnsiJGlkIjoiNDk0IiwiVG9wIjowLjAsIkxlZnQiOjAuMCwiUmlnaHQiOjAuMCwiQm90dG9tIjowLjB9LCJQYWRkaW5nIjp7IiRpZCI6IjQ5NSIsIlRvcCI6MC4wLCJMZWZ0IjowLjAsIlJpZ2h0IjowLjAsIkJvdHRvbSI6MC4wfSwiSXNWaXNpYmxlIjp0cnVlLCJXaWR0aCI6MC4wLCJIZWlnaHQiOjAuMCwiQm9yZGVyU3R5bGUiOnsiJGlkIjoiNDk2IiwiTGluZUNvbG9yIjpudWxsLCJMaW5lV2VpZ2h0IjowLjAsIkxpbmVUeXBlIjowLCJQYXJlbnRTdHlsZSI6bnVsbH0sIlBhcmVudFN0eWxlIjpudWxsfX1dLCJJZCI6IjYxNTI5ZDA4LTY4NTEtNDI1Zi04ZmMyLTJhMTdkNTA3NWMwMiIsIkluZGV4IjozLCJIZWFkZXJUZXh0IjoiTm8uIDEgLSBDcml0aWNhbCBQYXRoIFxyXG4oMCBkYXlzIFRGKSIsIlN0eWxlIjp7IiRpZCI6IjQ5NyIsIlN0eWxlSWQiOiI5ODUxM2UxMC01NTFjLTRmMzAtYWMxMS1hMDY5MGU5MDMxMzQiLCJIZWFkZXJTdHlsZSI6eyIkaWQiOiI0OTgiLCJUZXh0SXNWZXJ0aWNhbCI6ZmFsc2UsIlRleHRTdHlsZSI6eyIkaWQiOiI0OTkiLCJGb250U2V0dGluZ3MiOnsiJGlkIjoiNTAwIiwiRm9udFNpemUiOjExLCJGb250TmFtZSI6IkNhbGlicmkiLCJJc0JvbGQiOmZhbHNlLCJJc0l0YWxpYyI6ZmFsc2UsIklzVW5kZXJsaW5lZCI6ZmFsc2UsIlBhcmVudFN0eWxlIjpudWxsfSwiQXV0b1NpemUiOjIsIkZvcmVncm91bmQiOnsiJGlkIjoiNTAxIiwiQ29sb3IiOnsiJGlkIjoiNTAyIiwiQSI6MjU1LCJSIjoyNTUsIkciOjI1NSwiQiI6MjU1fX0sIk1heFdpZHRoIjoiSW5maW5pdHkiLCJNYXhIZWlnaHQiOiJJbmZpbml0eSIsIlNtYXJ0Rm9yZWdyb3VuZElzQWN0aXZlIjpmYWxzZSwiSG9yaXpvbnRhbEFsaWdubWVudCI6MCwiVmVydGljYWxBbGlnbm1lbnQiOjAsIlNtYXJ0Rm9yZWdyb3VuZCI6bnVsbCwiQmFja2dyb3VuZEZpbGxUeXBlIjowLCJNYXJnaW4iOnsiJGlkIjoiNTAzIiwiVG9wIjowLjAsIkxlZnQiOjAuMCwiUmlnaHQiOjAuMCwiQm90dG9tIjowLjB9LCJQYWRkaW5nIjp7IiRpZCI6IjUwNCIsIlRvcCI6MC4wLCJMZWZ0IjowLjAsIlJpZ2h0IjowLjAsIkJvdHRvbSI6MC4wfSwiQmFja2dyb3VuZCI6eyIkaWQiOiI1MDUiLCJDb2xvciI6eyIkaWQiOiI1MDYiLCJBIjoyNTUsIlIiOjI1NSwiRyI6MjU1LCJCIjoyNTV9fSwiSXNWaXNpYmxlIjp0cnVlLCJXaWR0aCI6MC4wLCJIZWlnaHQiOjAuMCwiQm9yZGVyU3R5bGUiOm51bGwsIlBhcmVudFN0eWxlIjpudWxsfSwiUmVjdGFuZ2xlU3R5bGUiOnsiJGlkIjoiNTA3IiwiTWFyZ2luIjp7IiRpZCI6IjUwOCIsIlRvcCI6MC4wLCJMZWZ0IjowLjAsIlJpZ2h0IjowLjAsIkJvdHRvbSI6MC4wfSwiUGFkZGluZyI6eyIkaWQiOiI1MDkiLCJUb3AiOjAuMCwiTGVmdCI6MC4wLCJSaWdodCI6MC4wLCJCb3R0b20iOjAuMH0sIkJhY2tncm91bmQiOnsiJGlkIjoiNTEwIiwiQ29sb3IiOnsiJGlkIjoiNTExIiwiQSI6MjU1LCJSIjoyMzMsIkciOjExMywiQiI6NTB9fSwiSXNWaXNpYmxlIjp0cnVlLCJXaWR0aCI6MC4wLCJIZWlnaHQiOjAuMCwiQm9yZGVyU3R5bGUiOnsiJGlkIjoiNTEyIiwiTGluZUNvbG9yIjp7IiRpZCI6IjUxMyIsIiR0eXBlIjoiTkxSRS5Db21tb24uRG9tLlNvbGlkQ29sb3JCcnVzaCwgTkxSRS5Db21tb24iLCJDb2xvciI6eyIkaWQiOiI1MTQiLCJBIjoyNTUsIlIiOjI1NSwiRyI6MjU1LCJCIjoyNTV9fSwiTGluZVdlaWdodCI6MC4wLCJMaW5lVHlwZSI6MCwiUGFyZW50U3R5bGUiOm51bGx9LCJQYXJlbnRTdHlsZSI6bnVsbH0sIk1hcmdpbiI6eyIkaWQiOiI1MTUiLCJUb3AiOjAuMCwiTGVmdCI6MC4wLCJSaWdodCI6MC4wLCJCb3R0b20iOjAuMH0sIlBhZGRpbmciOnsiJGlkIjoiNTE2IiwiVG9wIjowLjAsIkxlZnQiOjAuMCwiUmlnaHQiOjAuMCwiQm90dG9tIjowLjB9LCJCYWNrZ3JvdW5kIjpudWxsLCJJc1Zpc2libGUiOnRydWUsIldpZHRoIjowLjAsIkhlaWdodCI6MC4wLCJCb3JkZXJTdHlsZSI6bnVsbCwiUGFyZW50U3R5bGUiOm51bGx9LCJCYWNrZ3JvdW5kU3R5bGUiOnsiJGlkIjoiNTE3IiwiTWFyZ2luIjp7IiRpZCI6IjUxOCIsIlRvcCI6MC4wLCJMZWZ0IjowLjAsIlJpZ2h0IjowLjAsIkJvdHRvbSI6MC4wfSwiUGFkZGluZyI6eyIkaWQiOiI1MTkiLCJUb3AiOjAuMCwiTGVmdCI6MC4wLCJSaWdodCI6MC4wLCJCb3R0b20iOjAuMH0sIkJhY2tncm91bmQiOnsiJGlkIjoiNTIwIiwiQ29sb3IiOnsiJGlkIjoiNTIxIiwiQSI6NTEsIlIiOjIwMCwiRyI6MjAwLCJCIjoyMDB9fSwiSXNWaXNpYmxlIjp0cnVlLCJXaWR0aCI6MC4wLCJIZWlnaHQiOjAuMCwiQm9yZGVyU3R5bGUiOnsiJGlkIjoiNTIyIiwiTGluZUNvbG9yIjp7IiRpZCI6IjUyMyIsIiR0eXBlIjoiTkxSRS5Db21tb24uRG9tLlNvbGlkQ29sb3JCcnVzaCwgTkxSRS5Db21tb24iLCJDb2xvciI6eyIkaWQiOiI1MjQiLCJBIjoyNTUsIlIiOjIzNCwiRyI6MjIsIkIiOjMwfX0sIkxpbmVXZWlnaHQiOjAuMCwiTGluZVR5cGUiOjAsIlBhcmVudFN0eWxlIjpudWxsfSwiUGFyZW50U3R5bGUiOm51bGx9LCJJc0Fib3ZlVGltZWJhbmQiOmZhbHNlLCJTcGFjaW5nIjozLCJEZWZhdWx0U3dpbWxhbmVUYXNrU3R5bGUiOnsiJGlkIjoiNTI1IiwiJHR5cGUiOiJOTFJFLkNvbW1vbi5Eb20uU3R5bGVzLkV4cGxpY2l0U2V0YWJsZVRhc2tTdHlsZSwgTkxSRS5Db21tb24iLCJTaGFwZSI6MSwiU2hhcGVUaGlja25lc3MiOjAsIkR1cmF0aW9uRm9ybWF0IjowLCJJbmNsdWRlTm9uV29ya2luZ0RheXNJbkR1cmF0aW9uIjpmYWxzZSwiUGVyY2VudGFnZUNvbXBsZXRlU3R5bGUiOnsiJGlkIjoiNTI2IiwiRm9udFNldHRpbmdzIjp7IiRpZCI6IjUyNyIsIkZvbnRTaXplIjoxMCwiRm9udE5hbWUiOiJDYWxpYnJpIiwiSXNCb2xkIjpmYWxzZSwiSXNJdGFsaWMiOmZhbHNlLCJJc1VuZGVybGluZWQiOmZhbHNlLCJQYXJlbnRTdHlsZSI6bnVsbH0sIkF1dG9TaXplIjowLCJGb3JlZ3JvdW5kIjp7IiRpZCI6IjUyOCIsIkNvbG9yIjp7IiRpZCI6IjUyOSIsIkEiOjI1NSwiUiI6MjMyLCJHIjoyMzIsIkIiOjIzMn19LCJNYXhXaWR0aCI6MjAwLjAsIk1heEhlaWdodCI6IkluZmluaXR5IiwiU21hcnRGb3JlZ3JvdW5kSXNBY3RpdmUiOmZhbHNlLCJIb3Jpem9udGFsQWxpZ25tZW50IjoxLCJWZXJ0aWNhbEFsaWdubWVudCI6MSwiU21hcnRGb3JlZ3JvdW5kIjpudWxsLCJCYWNrZ3JvdW5kRmlsbFR5cGUiOjAsIk1hcmdpbiI6eyIkaWQiOiI1MzAiLCJUb3AiOjAuMCwiTGVmdCI6MC4wLCJSaWdodCI6MC4wLCJCb3R0b20iOjAuMH0sIlBhZGRpbmciOnsiJGlkIjoiNTMxIiwiVG9wIjowLjAsIkxlZnQiOjAuMCwiUmlnaHQiOjAuMCwiQm90dG9tIjowLjB9LCJCYWNrZ3JvdW5kIjp7IiRpZCI6IjUzMiIsIkNvbG9yIjp7IiRpZCI6IjUzMyIsIkEiOjg5LCJSIjowLCJHIjowLCJCIjowfX0sIklzVmlzaWJsZSI6dHJ1ZSwiV2lkdGgiOjAuMCwiSGVpZ2h0IjowLjAsIkJvcmRlclN0eWxlIjp7IiRpZCI6IjUzNCIsIkxpbmVDb2xvciI6bnVsbCwiTGluZVdlaWdodCI6MC4wLCJMaW5lVHlwZSI6MCwiUGFyZW50U3R5bGUiOm51bGx9LCJQYXJlbnRTdHlsZSI6bnVsbH0sIkR1cmF0aW9uU3R5bGUiOnsiJGlkIjoiNTM1IiwiRm9udFNldHRpbmdzIjp7IiRpZCI6IjUzNiIsIkZvbnRTaXplIjoxMCwiRm9udE5hbWUiOiJDYWxpYnJpIiwiSXNCb2xkIjpmYWxzZSwiSXNJdGFsaWMiOmZhbHNlLCJJc1VuZGVybGluZWQiOmZhbHNlLCJQYXJlbnRTdHlsZSI6bnVsbH0sIkF1dG9TaXplIjowLCJGb3JlZ3JvdW5kIjp7IiRpZCI6IjUzNyIsIkNvbG9yIjp7IiRpZCI6IjUzOCIsIkEiOjI1NSwiUiI6MjM3LCJHIjoxMjUsIkIiOjQ5fX0sIk1heFdpZHRoIjoyMDAuMCwiTWF4SGVpZ2h0IjoiSW5maW5pdHkiLCJTbWFydEZvcmVncm91bmRJc0FjdGl2ZSI6ZmFsc2UsIkhvcml6b250YWxBbGlnbm1lbnQiOjAsIlZlcnRpY2FsQWxpZ25tZW50IjoxLCJTbWFydEZvcmVncm91bmQiOm51bGwsIkJhY2tncm91bmRGaWxsVHlwZSI6MCwiTWFyZ2luIjp7IiRpZCI6IjUzOSIsIlRvcCI6MC4wLCJMZWZ0IjowLjAsIlJpZ2h0IjowLjAsIkJvdHRvbSI6MC4wfSwiUGFkZGluZyI6eyIkaWQiOiI1NDAiLCJUb3AiOjAuMCwiTGVmdCI6MC4wLCJSaWdodCI6MC4wLCJCb3R0b20iOjAuMH0sIkJhY2tncm91bmQiOnsiJGlkIjoiNTQxIiwiQ29sb3IiOnsiJGlkIjoiNTQyIiwiQSI6MjU1LCJSIjoyMzcsIkciOjEyNSwiQiI6NDl9fSwiSXNWaXNpYmxlIjp0cnVlLCJXaWR0aCI6MC4wLCJIZWlnaHQiOjAuMCwiQm9yZGVyU3R5bGUiOnsiJGlkIjoiNTQzIiwiTGluZUNvbG9yIjpudWxsLCJMaW5lV2VpZ2h0IjowLjAsIkxpbmVUeXBlIjowLCJQYXJlbnRTdHlsZSI6bnVsbH0sIlBhcmVudFN0eWxlIjpudWxsfSwiSG9yaXpvbnRhbENvbm5lY3RvclN0eWxlIjp7IiRpZCI6IjU0NCIsIkxpbmVDb2xvciI6eyIkaWQiOiI1NDUiLCIkdHlwZSI6Ik5MUkUuQ29tbW9uLkRvbS5Tb2xpZENvbG9yQnJ1c2gsIE5MUkUuQ29tbW9uIiwiQ29sb3IiOnsiJGlkIjoiNTQ2IiwiQSI6MjU1LCJSIjowLCJHIjowLCJCIjowfX0sIkxpbmVXZWlnaHQiOjAuMCwiTGluZVR5cGUiOjAsIlBhcmVudFN0eWxlIjpudWxsfSwiVmVydGljYWxDb25uZWN0b3JTdHlsZSI6eyIkaWQiOiI1NDciLCJMaW5lQ29sb3IiOnsiJGlkIjoiNTQ4IiwiJHR5cGUiOiJOTFJFLkNvbW1vbi5Eb20uU29saWRDb2xvckJydXNoLCBOTFJFLkNvbW1vbiIsIkNvbG9yIjp7IiRpZCI6IjU0OSIsIkEiOjI1NSwiUiI6MCwiRyI6MCwiQiI6MH19LCJMaW5lV2VpZ2h0IjowLjAsIkxpbmVUeXBlIjowLCJQYXJlbnRTdHlsZSI6bnVsbH0sIk1hcmdpbiI6bnVsbCwiU3RhcnREYXRlUG9zaXRpb24iOjMsIkVuZERhdGVQb3NpdGlvbiI6MywiRGF0ZUlzVmlzaWJsZSI6dHJ1ZSwiVGl0bGVQb3NpdGlvbiI6NCwiRHVyYXRpb25Qb3NpdGlvbiI6NiwiUGVyY2VudGFnZUNvbXBsZXRlZFBvc2l0aW9uIjoyLCJWYXJpYW5jZVBvc2l0aW9uIjo2LCJTcGFjaW5nIjozLCJJc0JlbG93VGltZWJhbmQiOmZhbHNlLCJQZXJjZW50YWdlQ29tcGxldGVTaGFwZU9wYWNpdHkiOjM1LCJCYXNlbGluZVN0eWxlIjp7IiRpZCI6IjU1MCIsIlNoYXBlU3R5bGUiOnsiJGlkIjoiNTUxIiwiTWFyZ2luIjp7IiRpZCI6IjU1MiIsIlRvcCI6MC4wLCJMZWZ0IjowLjAsIlJpZ2h0IjowLjAsIkJvdHRvbSI6MC4wfSwiUGFkZGluZyI6eyIkaWQiOiI1NTMiLCJUb3AiOjAuMCwiTGVmdCI6MC4wLCJSaWdodCI6MC4wLCJCb3R0b20iOjAuMH0sIkJhY2tncm91bmQiOnsiJGlkIjoiNTU0IiwiQ29sb3IiOnsiJGlkIjoiNTU1IiwiQSI6MTUzLCJSIjowLCJHIjowLCJCIjowfX0sIklzVmlzaWJsZSI6dHJ1ZSwiV2lkdGgiOjAuMCwiSGVpZ2h0IjowLjAsIkJvcmRlclN0eWxlIjp7IiRpZCI6IjU1NiIsIkxpbmVDb2xvciI6bnVsbCwiTGluZVdlaWdodCI6MC4wLCJMaW5lVHlwZSI6MCwiUGFyZW50U3R5bGUiOm51bGx9LCJQYXJlbnRTdHlsZSI6bnVsbH0sIk1hcmdpbiI6eyIkaWQiOiI1NTciLCJUb3AiOjAuMCwiTGVmdCI6MC4wLCJSaWdodCI6MC4wLCJCb3R0b20iOjAuMH0sIlBhZGRpbmciOnsiJGlkIjoiNTU4IiwiVG9wIjowLjAsIkxlZnQiOjAuMCwiUmlnaHQiOjAuMCwiQm90dG9tIjowLjB9LCJCYWNrZ3JvdW5kIjpudWxsLCJJc1Zpc2libGUiOnRydWUsIldpZHRoIjowLjAsIkhlaWdodCI6MC4wLCJCb3JkZXJTdHlsZSI6bnVsbCwiUGFyZW50U3R5bGUiOm51bGx9LCJTaGFwZVN0eWxlIjp7IiRpZCI6IjU1OSIsIk1hcmdpbiI6eyIkaWQiOiI1NjAiLCJUb3AiOjAuMCwiTGVmdCI6NC4wLCJSaWdodCI6NC4wLCJCb3R0b20iOjAuMH0sIlBhZGRpbmciOnsiJGlkIjoiNTYxIiwiVG9wIjowLjAsIkxlZnQiOjAuMCwiUmlnaHQiOjAuMCwiQm90dG9tIjowLjB9LCJCYWNrZ3JvdW5kIjp7IiRpZCI6IjU2MiIsIkNvbG9yIjp7IiRpZCI6IjU2MyIsIkEiOjI1NSwiUiI6MjMzLCJHIjoxMTMsIkIiOjUwfX0sIklzVmlzaWJsZSI6dHJ1ZSwiV2lkdGgiOjAuMCwiSGVpZ2h0IjoxMC4wLCJCb3JkZXJTdHlsZSI6eyIkaWQiOiI1NjQiLCJMaW5lQ29sb3IiOnsiJGlkIjoiNTY1IiwiJHR5cGUiOiJOTFJFLkNvbW1vbi5Eb20uU29saWRDb2xvckJydXNoLCBOTFJFLkNvbW1vbiIsIkNvbG9yIjp7IiRpZCI6IjU2NiIsIkEiOjI1NSwiUiI6MjM0LCJHIjoyMiwiQiI6MzB9fSwiTGluZVdlaWdodCI6MC4wLCJMaW5lVHlwZSI6MCwiUGFyZW50U3R5bGUiOm51bGx9LCJQYXJlbnRTdHlsZSI6bnVsbH0sIlRpdGxlU3R5bGUiOnsiJGlkIjoiNTY3IiwiRm9udFNldHRpbmdzIjp7IiRpZCI6IjU2OCIsIkZvbnRTaXplIjoxMSwiRm9udE5hbWUiOiJDYWxpYnJpIiwiSXNCb2xkIjpmYWxzZSwiSXNJdGFsaWMiOmZhbHNlLCJJc1VuZGVybGluZWQiOmZhbHNlLCJQYXJlbnRTdHlsZSI6bnVsbH0sIkF1dG9TaXplIjowLCJGb3JlZ3JvdW5kIjp7IiRpZCI6IjU2OSIsIkNvbG9yIjp7IiRpZCI6IjU3MC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1NzEiLCJUb3AiOjAuMCwiTGVmdCI6MC4wLCJSaWdodCI6MC4wLCJCb3R0b20iOjAuMH0sIlBhZGRpbmciOnsiJGlkIjoiNTcyIiwiVG9wIjowLjAsIkxlZnQiOjAuMCwiUmlnaHQiOjAuMCwiQm90dG9tIjowLjB9LCJCYWNrZ3JvdW5kIjp7IiRpZCI6IjU3MyIsIkNvbG9yIjp7IiRpZCI6IjU3NCIsIkEiOjI1NSwiUiI6MCwiRyI6MCwiQiI6MH19LCJJc1Zpc2libGUiOnRydWUsIldpZHRoIjowLjAsIkhlaWdodCI6MC4wLCJCb3JkZXJTdHlsZSI6eyIkaWQiOiI1NzUiLCJMaW5lQ29sb3IiOm51bGwsIkxpbmVXZWlnaHQiOjAuMCwiTGluZVR5cGUiOjAsIlBhcmVudFN0eWxlIjpudWxsfSwiUGFyZW50U3R5bGUiOm51bGx9LCJEYXRlU3R5bGUiOnsiJGlkIjoiNTc2IiwiRm9udFNldHRpbmdzIjp7IiRpZCI6IjU3NyIsIkZvbnRTaXplIjoxMCwiRm9udE5hbWUiOiJDYWxpYnJpIiwiSXNCb2xkIjpmYWxzZSwiSXNJdGFsaWMiOmZhbHNlLCJJc1VuZGVybGluZWQiOmZhbHNlLCJQYXJlbnRTdHlsZSI6bnVsbH0sIkF1dG9TaXplIjowLCJGb3JlZ3JvdW5kIjp7IiRpZCI6IjU3OCIsIkNvbG9yIjp7IiRpZCI6IjU3OSIsIkEiOjI1NSwiUiI6MTQsIkciOjQwLCJCIjo2NX19LCJNYXhXaWR0aCI6MjAwLjAsIk1heEhlaWdodCI6IkluZmluaXR5IiwiU21hcnRGb3JlZ3JvdW5kSXNBY3RpdmUiOmZhbHNlLCJIb3Jpem9udGFsQWxpZ25tZW50IjoyLCJWZXJ0aWNhbEFsaWdubWVudCI6MSwiU21hcnRGb3JlZ3JvdW5kIjpudWxsLCJCYWNrZ3JvdW5kRmlsbFR5cGUiOjAsIk1hcmdpbiI6eyIkaWQiOiI1ODAiLCJUb3AiOjAuMCwiTGVmdCI6MC4wLCJSaWdodCI6MC4wLCJCb3R0b20iOjAuMH0sIlBhZGRpbmciOnsiJGlkIjoiNTgxIiwiVG9wIjowLjAsIkxlZnQiOjAuMCwiUmlnaHQiOjAuMCwiQm90dG9tIjowLjB9LCJCYWNrZ3JvdW5kIjp7IiRpZCI6IjU4MiIsIkNvbG9yIjp7IiRpZCI6IjU4MyIsIkEiOjI1NSwiUiI6MTQsIkciOjQwLCJCIjo2NX19LCJJc1Zpc2libGUiOnRydWUsIldpZHRoIjowLjAsIkhlaWdodCI6MC4wLCJCb3JkZXJTdHlsZSI6eyIkaWQiOiI1ODQiLCJMaW5lQ29sb3IiOm51bGwsIkxpbmVXZWlnaHQiOjAuMCwiTGluZVR5cGUiOjAsIlBhcmVudFN0eWxlIjpudWxsfSwiUGFyZW50U3R5bGUiOm51bGx9LCJEYXRlRm9ybWF0Ijp7IiRpZCI6IjU4NS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1ODYiLCJGb3JtYXQiOjAsIklzVmlzaWJsZSI6ZmFsc2UsIkxhc3RLbm93blZpc2liaWxpdHlTdGF0ZSI6ZmFsc2V9LCJJc1Zpc2libGUiOnRydWUsIlZhcmlhbmNlU3R5bGUiOnsiJGlkIjoiNTg3IiwiVGV4dFN0eWxlIjp7IiRpZCI6IjU4OCIsIkZvbnRTZXR0aW5ncyI6eyIkaWQiOiI1ODkiLCJGb250U2l6ZSI6MTEsIkZvbnROYW1lIjoiQ2FsaWJyaSIsIklzQm9sZCI6ZmFsc2UsIklzSXRhbGljIjpmYWxzZSwiSXNVbmRlcmxpbmVkIjpmYWxzZSwiUGFyZW50U3R5bGUiOm51bGx9LCJBdXRvU2l6ZSI6MCwiRm9yZWdyb3VuZCI6eyIkaWQiOiI1OTAiLCJDb2xvciI6eyIkaWQiOiI1OTE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NTkyIiwiVG9wIjowLjAsIkxlZnQiOjAuMCwiUmlnaHQiOjAuMCwiQm90dG9tIjowLjB9LCJQYWRkaW5nIjp7IiRpZCI6IjU5MyIsIlRvcCI6MC4wLCJMZWZ0IjowLjAsIlJpZ2h0IjowLjAsIkJvdHRvbSI6MC4wfSwiQmFja2dyb3VuZCI6eyIkaWQiOiI1OTQiLCJDb2xvciI6eyIkaWQiOiI1OTUiLCJBIjowLCJSIjowLCJHIjowLCJCIjowfX0sIklzVmlzaWJsZSI6dHJ1ZSwiV2lkdGgiOjAuMCwiSGVpZ2h0IjowLjAsIkJvcmRlclN0eWxlIjp7IiRpZCI6IjU5NiIsIkxpbmVDb2xvciI6bnVsbCwiTGluZVdlaWdodCI6MC4wLCJMaW5lVHlwZSI6MCwiUGFyZW50U3R5bGUiOm51bGx9LCJQYXJlbnRTdHlsZSI6bnVsbH0sIlBhcmVudFN0eWxlIjpudWxsfSwiUGFyZW50U3R5bGUiOm51bGwsIl9leHBsaWNpdGx5U2V0Ijp7IiRpZCI6IjU5NyIsIlNoYXBlU3R5bGUiOmZhbHNlLCJUaXRsZVN0eWxlIjpmYWxzZSwiRGF0ZVN0eWxlIjpmYWxzZSwiVmFyaWFuY2VTdHlsZSI6ZmFsc2UsIkhvcml6b250YWxDb25uZWN0b3JTdHlsZSI6ZmFsc2UsIlZlcnRpY2FsQ29ubmVjdG9yU3R5bGUiOmZhbHNlLCJQZXJjZW50YWdlQ29tcGxldGVTaGFwZU9wYWNpdHkiOmZhbHNlLCJTaGFwZSI6ZmFsc2UsIlNoYXBlVGhpY2tuZXNzIjpmYWxzZSwiRHVyYXRpb25Gb3JtYXQiOmZhbHNlLCJJbmNsdWRlTm9uV29ya2luZ0RheXNJbkR1cmF0aW9uIjpmYWxzZSwiTWFyZ2luIjpmYWxzZSwiU3RhcnREYXRlUG9zaXRpb24iOmZhbHNlLCJFbmREYXRlUG9zaXRpb24iOmZhbHNlLCJUaXRsZVBvc2l0aW9uIjpmYWxzZSwiRHVyYXRpb25Qb3NpdGlvbiI6ZmFsc2UsIlBlcmNlbnRhZ2VDb21wbGV0ZWRQb3NpdGlvbiI6ZmFsc2UsIlZhcmlhbmNlUG9zaXRpb24iOmZhbHNlLCJTcGFjaW5nIjpmYWxzZSwiSXNCZWxvd1RpbWViYW5kIjpmYWxzZSwiRGF0ZUZvcm1hdCI6ZmFsc2UsIldlZWtOdW1iZXJpbmciOmZhbHNlLCJJc1Zpc2libGUiOmZhbHNlfX0sIkRlZmF1bHRTd2ltbGFuZU1vdFN0eWxlIjp7IiRpZCI6IjU5OCIsIlNoYXBlIjoxLCJDb25uZWN0b3JNYXJnaW4iOnsiJGlkIjoiNTk5IiwiVG9wIjowLjAsIkxlZnQiOjIuMCwiUmlnaHQiOjIuMCwiQm90dG9tIjowLjB9LCJDb25uZWN0b3JTdHlsZSI6eyIkaWQiOiI2MDAiLCJMaW5lQ29sb3IiOnsiJGlkIjoiNjAxIiwiJHR5cGUiOiJOTFJFLkNvbW1vbi5Eb20uU29saWRDb2xvckJydXNoLCBOTFJFLkNvbW1vbiIsIkNvbG9yIjp7IiRpZCI6IjYwMiIsIkEiOjEyNywiUiI6MTI4LCJHIjo1MywiQiI6MTR9fSwiTGluZVdlaWdodCI6MS4wLCJMaW5lVHlwZSI6MCwiUGFyZW50U3R5bGUiOm51bGx9LCJJc0JlbG93VGltZWJhbmQiOmZhbHNlLCJQb3NpdGlvbk9uVGFzayI6MSwiSGlkZURhdGUiOmZhbHNlLCJTaGFwZVNpemUiOjAsIlNwYWNpbmciOjAuMCwiUGFkZGluZyI6eyIkaWQiOiI2MDMiLCJUb3AiOjUuMCwiTGVmdCI6My4wLCJSaWdodCI6MC4wLCJCb3R0b20iOjIuMH0sIlNoYXBlU3R5bGUiOnsiJGlkIjoiNjA0IiwiTWFyZ2luIjp7IiRpZCI6IjYwNSIsIlRvcCI6MC4wLCJMZWZ0IjowLjAsIlJpZ2h0IjowLjAsIkJvdHRvbSI6MC4wfSwiUGFkZGluZyI6eyIkaWQiOiI2MDYiLCJUb3AiOjAuMCwiTGVmdCI6MC4wLCJSaWdodCI6MC4wLCJCb3R0b20iOjAuMH0sIkJhY2tncm91bmQiOnsiJGlkIjoiNjA3IiwiQ29sb3IiOnsiJGlkIjoiNjA4IiwiQSI6MjU1LCJSIjoxMjgsIkciOjUzLCJCIjoxNH19LCJJc1Zpc2libGUiOnRydWUsIldpZHRoIjoxMi4wLCJIZWlnaHQiOjE0LjAsIkJvcmRlclN0eWxlIjp7IiRpZCI6IjYwOSIsIkxpbmVDb2xvciI6eyIkaWQiOiI2MTAiLCIkdHlwZSI6Ik5MUkUuQ29tbW9uLkRvbS5Tb2xpZENvbG9yQnJ1c2gsIE5MUkUuQ29tbW9uIiwiQ29sb3IiOnsiJGlkIjoiNjExIiwiQSI6MjU1LCJSIjoyNTUsIkciOjI1NSwiQiI6MjU1fX0sIkxpbmVXZWlnaHQiOjAuMCwiTGluZVR5cGUiOjAsIlBhcmVudFN0eWxlIjpudWxsfSwiUGFyZW50U3R5bGUiOm51bGx9LCJUaXRsZVN0eWxlIjp7IiRpZCI6IjYxMiIsIkZvbnRTZXR0aW5ncyI6eyIkaWQiOiI2MTMiLCJGb250U2l6ZSI6MTEsIkZvbnROYW1lIjoiQ2FsaWJyaSIsIklzQm9sZCI6ZmFsc2UsIklzSXRhbGljIjpmYWxzZSwiSXNVbmRlcmxpbmVkIjpmYWxzZSwiUGFyZW50U3R5bGUiOm51bGx9LCJBdXRvU2l6ZSI6MCwiRm9yZWdyb3VuZCI6eyIkaWQiOiI2MTQiLCJDb2xvciI6eyIkaWQiOiI2MTUiLCJBIjoyNTUsIlIiOjAsIkciOjAsIkIiOjB9fSwiTWF4V2lkdGgiOjIwMC4wLCJNYXhIZWlnaHQiOiJJbmZpbml0eSIsIlNtYXJ0Rm9yZWdyb3VuZElzQWN0aXZlIjpmYWxzZSwiSG9yaXpvbnRhbEFsaWdubWVudCI6MSwiVmVydGljYWxBbGlnbm1lbnQiOjEsIlNtYXJ0Rm9yZWdyb3VuZCI6bnVsbCwiQmFja2dyb3VuZEZpbGxUeXBlIjowLCJNYXJnaW4iOnsiJGlkIjoiNjE2IiwiVG9wIjowLjAsIkxlZnQiOjAuMCwiUmlnaHQiOjAuMCwiQm90dG9tIjowLjB9LCJQYWRkaW5nIjp7IiRpZCI6IjYxNyIsIlRvcCI6MC4wLCJMZWZ0IjowLjAsIlJpZ2h0IjowLjAsIkJvdHRvbSI6MC4wfSwiQmFja2dyb3VuZCI6eyIkaWQiOiI2MTgiLCJDb2xvciI6eyIkaWQiOiI2MTkiLCJBIjoyNTUsIlIiOjAsIkciOjAsIkIiOjB9fSwiSXNWaXNpYmxlIjp0cnVlLCJXaWR0aCI6MC4wLCJIZWlnaHQiOjAuMCwiQm9yZGVyU3R5bGUiOnsiJGlkIjoiNjIwIiwiTGluZUNvbG9yIjpudWxsLCJMaW5lV2VpZ2h0IjowLjAsIkxpbmVUeXBlIjowLCJQYXJlbnRTdHlsZSI6bnVsbH0sIlBhcmVudFN0eWxlIjpudWxsfSwiRGF0ZVN0eWxlIjp7IiRpZCI6IjYyMSIsIkZvbnRTZXR0aW5ncyI6eyIkaWQiOiI2MjIiLCJGb250U2l6ZSI6MTAsIkZvbnROYW1lIjoiQ2FsaWJyaSIsIklzQm9sZCI6ZmFsc2UsIklzSXRhbGljIjpmYWxzZSwiSXNVbmRlcmxpbmVkIjpmYWxzZSwiUGFyZW50U3R5bGUiOm51bGx9LCJBdXRvU2l6ZSI6MCwiRm9yZWdyb3VuZCI6eyIkaWQiOiI2MjMiLCJDb2xvciI6eyIkaWQiOiI2MjQiLCJBIjoyNTUsIlIiOjE0LCJHIjo0MCwiQiI6NjV9fSwiTWF4V2lkdGgiOjIwMC4wLCJNYXhIZWlnaHQiOiJJbmZpbml0eSIsIlNtYXJ0Rm9yZWdyb3VuZElzQWN0aXZlIjpmYWxzZSwiSG9yaXpvbnRhbEFsaWdubWVudCI6MSwiVmVydGljYWxBbGlnbm1lbnQiOjEsIlNtYXJ0Rm9yZWdyb3VuZCI6bnVsbCwiQmFja2dyb3VuZEZpbGxUeXBlIjowLCJNYXJnaW4iOnsiJGlkIjoiNjI1IiwiVG9wIjowLjAsIkxlZnQiOjAuMCwiUmlnaHQiOjAuMCwiQm90dG9tIjowLjB9LCJQYWRkaW5nIjp7IiRpZCI6IjYyNiIsIlRvcCI6MC4wLCJMZWZ0IjowLjAsIlJpZ2h0IjowLjAsIkJvdHRvbSI6MC4wfSwiQmFja2dyb3VuZCI6eyIkaWQiOiI2MjciLCJDb2xvciI6eyIkaWQiOiI2MjgiLCJBIjoyNTUsIlIiOjE0LCJHIjo0MCwiQiI6NjV9fSwiSXNWaXNpYmxlIjp0cnVlLCJXaWR0aCI6MC4wLCJIZWlnaHQiOjAuMCwiQm9yZGVyU3R5bGUiOnsiJGlkIjoiNjI5IiwiTGluZUNvbG9yIjpudWxsLCJMaW5lV2VpZ2h0IjowLjAsIkxpbmVUeXBlIjowLCJQYXJlbnRTdHlsZSI6bnVsbH0sIlBhcmVudFN0eWxlIjpudWxsfSwiRGF0ZUZvcm1hdCI6eyIkaWQiOiI2MzA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NjMxIiwiRm9ybWF0IjowLCJJc1Zpc2libGUiOmZhbHNlLCJMYXN0S25vd25WaXNpYmlsaXR5U3RhdGUiOmZhbHNlfSwiSXNWaXNpYmxlIjpmYWxzZSwiVmFyaWFuY2VTdHlsZSI6eyIkaWQiOiI2MzIiLCJUZXh0U3R5bGUiOnsiJGlkIjoiNjMzIiwiRm9udFNldHRpbmdzIjp7IiRpZCI6IjYzNCIsIkZvbnRTaXplIjoxMSwiRm9udE5hbWUiOiJDYWxpYnJpIiwiSXNCb2xkIjpmYWxzZSwiSXNJdGFsaWMiOmZhbHNlLCJJc1VuZGVybGluZWQiOmZhbHNlLCJQYXJlbnRTdHlsZSI6bnVsbH0sIkF1dG9TaXplIjowLCJGb3JlZ3JvdW5kIjp7IiRpZCI6IjYzNSIsIkNvbG9yIjp7IiRpZCI6IjYzNi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2MzciLCJUb3AiOjAuMCwiTGVmdCI6MC4wLCJSaWdodCI6MC4wLCJCb3R0b20iOjAuMH0sIlBhZGRpbmciOnsiJGlkIjoiNjM4IiwiVG9wIjowLjAsIkxlZnQiOjAuMCwiUmlnaHQiOjAuMCwiQm90dG9tIjowLjB9LCJCYWNrZ3JvdW5kIjp7IiRpZCI6IjYzOSIsIkNvbG9yIjp7IiRpZCI6IjY0MCIsIkEiOjAsIlIiOjAsIkciOjAsIkIiOjB9fSwiSXNWaXNpYmxlIjpmYWxzZSwiV2lkdGgiOjAuMCwiSGVpZ2h0IjowLjAsIkJvcmRlclN0eWxlIjp7IiRpZCI6IjY0MSIsIkxpbmVDb2xvciI6bnVsbCwiTGluZVdlaWdodCI6MC4wLCJMaW5lVHlwZSI6MCwiUGFyZW50U3R5bGUiOm51bGx9LCJQYXJlbnRTdHlsZSI6bnVsbH0sIlBhcmVudFN0eWxlIjpudWxsfSwiUGFyZW50U3R5bGUiOm51bGx9LCJEZWZhdWx0U3dpbWxhbmVNaWxlc3RvbmVTdHlsZSI6eyIkaWQiOiI2NDIiLCJUaXRsZVBvc2l0aW9uIjoiTGVmdCIsIkRhdGVQb3NpdGlvbiI6IlJpZ2h0IiwiVmFyaWFuY2VQb3NpdGlvbiI6IlJpZ2h0IiwiU2hhcGVUeXBlIjoxLCJTaGFwZVNpemUiOjAsIlNwYWNpbmciOjUsIlNoYXBlU3R5bGUiOnsiJGlkIjoiNjQzIiwiTWFyZ2luIjp7IiRpZCI6IjY0NCIsIlRvcCI6MC4wLCJMZWZ0IjowLjAsIlJpZ2h0IjowLjAsIkJvdHRvbSI6MC4wfSwiUGFkZGluZyI6eyIkaWQiOiI2NDUiLCJUb3AiOjAuMCwiTGVmdCI6MC4wLCJSaWdodCI6MC4wLCJCb3R0b20iOjAuMH0sIkJhY2tncm91bmQiOnsiJGlkIjoiNjQ2IiwiQ29sb3IiOnsiJGlkIjoiNjQ3IiwiQSI6MjU1LCJSIjoyMzMsIkciOjExMywiQiI6NTB9fSwiSXNWaXNpYmxlIjp0cnVlLCJXaWR0aCI6MTIuMCwiSGVpZ2h0IjoxNC4wLCJCb3JkZXJTdHlsZSI6eyIkaWQiOiI2NDgiLCJMaW5lQ29sb3IiOnsiJGlkIjoiNjQ5IiwiJHR5cGUiOiJOTFJFLkNvbW1vbi5Eb20uU29saWRDb2xvckJydXNoLCBOTFJFLkNvbW1vbiIsIkNvbG9yIjp7IiRpZCI6IjY1MCIsIkEiOjI1NSwiUiI6MjM0LCJHIjoyMiwiQiI6MzB9fSwiTGluZVdlaWdodCI6MC4wLCJMaW5lVHlwZSI6MCwiUGFyZW50U3R5bGUiOm51bGx9LCJQYXJlbnRTdHlsZSI6bnVsbH0sIlRpdGxlU3R5bGUiOnsiJGlkIjoiNjUxIiwiRm9udFNldHRpbmdzIjp7IiRpZCI6IjY1MiIsIkZvbnRTaXplIjoxMSwiRm9udE5hbWUiOiJDYWxpYnJpIiwiSXNCb2xkIjpmYWxzZSwiSXNJdGFsaWMiOmZhbHNlLCJJc1VuZGVybGluZWQiOmZhbHNlLCJQYXJlbnRTdHlsZSI6bnVsbH0sIkF1dG9TaXplIjowLCJGb3JlZ3JvdW5kIjp7IiRpZCI6IjY1MyIsIkNvbG9yIjp7IiRpZCI6IjY1NCIsIkEiOjI1NSwiUiI6MCwiRyI6MCwiQiI6MH19LCJNYXhXaWR0aCI6MjAwLjAsIk1heEhlaWdodCI6IkluZmluaXR5IiwiU21hcnRGb3JlZ3JvdW5kSXNBY3RpdmUiOmZhbHNlLCJIb3Jpem9udGFsQWxpZ25tZW50IjoyLCJWZXJ0aWNhbEFsaWdubWVudCI6MSwiU21hcnRGb3JlZ3JvdW5kIjpudWxsLCJCYWNrZ3JvdW5kRmlsbFR5cGUiOjAsIk1hcmdpbiI6eyIkaWQiOiI2NTUiLCJUb3AiOjAuMCwiTGVmdCI6MC4wLCJSaWdodCI6MC4wLCJCb3R0b20iOjAuMH0sIlBhZGRpbmciOnsiJGlkIjoiNjU2IiwiVG9wIjowLjAsIkxlZnQiOjAuMCwiUmlnaHQiOjAuMCwiQm90dG9tIjowLjB9LCJCYWNrZ3JvdW5kIjp7IiRpZCI6IjY1NyIsIkNvbG9yIjp7IiRpZCI6IjY1OCIsIkEiOjI1NSwiUiI6MCwiRyI6MCwiQiI6MH19LCJJc1Zpc2libGUiOnRydWUsIldpZHRoIjowLjAsIkhlaWdodCI6MC4wLCJCb3JkZXJTdHlsZSI6eyIkaWQiOiI2NTkiLCJMaW5lQ29sb3IiOm51bGwsIkxpbmVXZWlnaHQiOjAuMCwiTGluZVR5cGUiOjAsIlBhcmVudFN0eWxlIjpudWxsfSwiUGFyZW50U3R5bGUiOm51bGx9LCJEYXRlU3R5bGUiOnsiJGlkIjoiNjYwIiwiRm9udFNldHRpbmdzIjp7IiRpZCI6IjY2MSIsIkZvbnRTaXplIjoxMCwiRm9udE5hbWUiOiJDYWxpYnJpIiwiSXNCb2xkIjpmYWxzZSwiSXNJdGFsaWMiOmZhbHNlLCJJc1VuZGVybGluZWQiOmZhbHNlLCJQYXJlbnRTdHlsZSI6bnVsbH0sIkF1dG9TaXplIjowLCJGb3JlZ3JvdW5kIjp7IiRpZCI6IjY2MiIsIkNvbG9yIjp7IiRpZCI6IjY2MyIsIkEiOjI1NSwiUiI6MTQsIkciOjQwLCJCIjo2NX19LCJNYXhXaWR0aCI6MjAwLjAsIk1heEhlaWdodCI6IkluZmluaXR5IiwiU21hcnRGb3JlZ3JvdW5kSXNBY3RpdmUiOmZhbHNlLCJIb3Jpem9udGFsQWxpZ25tZW50IjowLCJWZXJ0aWNhbEFsaWdubWVudCI6MSwiU21hcnRGb3JlZ3JvdW5kIjpudWxsLCJCYWNrZ3JvdW5kRmlsbFR5cGUiOjAsIk1hcmdpbiI6eyIkaWQiOiI2NjQiLCJUb3AiOjAuMCwiTGVmdCI6MC4wLCJSaWdodCI6MC4wLCJCb3R0b20iOjAuMH0sIlBhZGRpbmciOnsiJGlkIjoiNjY1IiwiVG9wIjowLjAsIkxlZnQiOjAuMCwiUmlnaHQiOjAuMCwiQm90dG9tIjowLjB9LCJCYWNrZ3JvdW5kIjp7IiRpZCI6IjY2NiIsIkNvbG9yIjp7IiRpZCI6IjY2NyIsIkEiOjI1NSwiUiI6MTQsIkciOjQwLCJCIjo2NX19LCJJc1Zpc2libGUiOnRydWUsIldpZHRoIjowLjAsIkhlaWdodCI6MC4wLCJCb3JkZXJTdHlsZSI6eyIkaWQiOiI2NjgiLCJMaW5lQ29sb3IiOm51bGwsIkxpbmVXZWlnaHQiOjAuMCwiTGluZVR5cGUiOjAsIlBhcmVudFN0eWxlIjpudWxsfSwiUGFyZW50U3R5bGUiOm51bGx9LCJEYXRlRm9ybWF0Ijp7IiRpZCI6IjY2OS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2NzAiLCJGb3JtYXQiOjAsIklzVmlzaWJsZSI6ZmFsc2UsIkxhc3RLbm93blZpc2liaWxpdHlTdGF0ZSI6ZmFsc2V9LCJJc1Zpc2libGUiOnRydWUsIlZhcmlhbmNlU3R5bGUiOnsiJGlkIjoiNjcxIiwiVGV4dFN0eWxlIjp7IiRpZCI6IjY3MiIsIkZvbnRTZXR0aW5ncyI6eyIkaWQiOiI2NzMiLCJGb250U2l6ZSI6MTEsIkZvbnROYW1lIjoiQ2FsaWJyaSIsIklzQm9sZCI6ZmFsc2UsIklzSXRhbGljIjpmYWxzZSwiSXNVbmRlcmxpbmVkIjpmYWxzZSwiUGFyZW50U3R5bGUiOm51bGx9LCJBdXRvU2l6ZSI6MCwiRm9yZWdyb3VuZCI6eyIkaWQiOiI2NzQiLCJDb2xvciI6eyIkaWQiOiI2NzU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Njc2IiwiVG9wIjowLjAsIkxlZnQiOjAuMCwiUmlnaHQiOjAuMCwiQm90dG9tIjowLjB9LCJQYWRkaW5nIjp7IiRpZCI6IjY3NyIsIlRvcCI6MC4wLCJMZWZ0IjowLjAsIlJpZ2h0IjowLjAsIkJvdHRvbSI6MC4wfSwiQmFja2dyb3VuZCI6eyIkaWQiOiI2NzgiLCJDb2xvciI6eyIkaWQiOiI2NzkiLCJBIjowLCJSIjowLCJHIjowLCJCIjowfX0sIklzVmlzaWJsZSI6dHJ1ZSwiV2lkdGgiOjAuMCwiSGVpZ2h0IjowLjAsIkJvcmRlclN0eWxlIjp7IiRpZCI6IjY4MCIsIkxpbmVDb2xvciI6bnVsbCwiTGluZVdlaWdodCI6MC4wLCJMaW5lVHlwZSI6MCwiUGFyZW50U3R5bGUiOm51bGx9LCJQYXJlbnRTdHlsZSI6bnVsbH0sIlBhcmVudFN0eWxlIjpudWxsfSwiUGFyZW50U3R5bGUiOm51bGx9LCJEZWZhdWx0U3dpbWxhbmVBY3Rpdml0eVN0eWxlIjp7IiRpZCI6IjY4MSIsIkhlYWRlclN0eWxlIjp7IiRpZCI6IjY4MiIsIlRleHRTdHlsZSI6eyIkaWQiOiI2ODMiLCJGb250U2V0dGluZ3MiOnsiJGlkIjoiNjg0IiwiRm9udFNpemUiOjExLCJGb250TmFtZSI6IkNhbGlicmkiLCJJc0JvbGQiOmZhbHNlLCJJc0l0YWxpYyI6ZmFsc2UsIklzVW5kZXJsaW5lZCI6ZmFsc2UsIlBhcmVudFN0eWxlIjpudWxsfSwiQXV0b1NpemUiOjIsIkZvcmVncm91bmQiOnsiJGlkIjoiNjg1IiwiQ29sb3IiOnsiJGlkIjoiNjg2IiwiQSI6MjU1LCJSIjowLCJHIjowLCJCIjowfX0sIk1heFdpZHRoIjoiSW5maW5pdHkiLCJNYXhIZWlnaHQiOiJJbmZpbml0eSIsIlNtYXJ0Rm9yZWdyb3VuZElzQWN0aXZlIjpmYWxzZSwiSG9yaXpvbnRhbEFsaWdubWVudCI6MCwiVmVydGljYWxBbGlnbm1lbnQiOjAsIlNtYXJ0Rm9yZWdyb3VuZCI6bnVsbCwiQmFja2dyb3VuZEZpbGxUeXBlIjowLCJNYXJnaW4iOnsiJGlkIjoiNjg3IiwiVG9wIjowLjAsIkxlZnQiOjAuMCwiUmlnaHQiOjAuMCwiQm90dG9tIjowLjB9LCJQYWRkaW5nIjp7IiRpZCI6IjY4OCIsIlRvcCI6MC4wLCJMZWZ0IjowLjAsIlJpZ2h0IjowLjAsIkJvdHRvbSI6MC4wfSwiQmFja2dyb3VuZCI6eyIkaWQiOiI2ODkiLCJDb2xvciI6eyIkaWQiOiI2OTAiLCJBIjoyNTUsIlIiOjAsIkciOjAsIkIiOjB9fSwiSXNWaXNpYmxlIjp0cnVlLCJXaWR0aCI6MC4wLCJIZWlnaHQiOjAuMCwiQm9yZGVyU3R5bGUiOm51bGwsIlBhcmVudFN0eWxlIjpudWxsfSwiUmVjdGFuZ2xlU3R5bGUiOnsiJGlkIjoiNjkxIiwiTWFyZ2luIjp7IiRpZCI6IjY5MiIsIlRvcCI6MC4wLCJMZWZ0IjowLjAsIlJpZ2h0IjowLjAsIkJvdHRvbSI6MC4wfSwiUGFkZGluZyI6eyIkaWQiOiI2OTMiLCJUb3AiOjAuMCwiTGVmdCI6MC4wLCJSaWdodCI6MC4wLCJCb3R0b20iOjAuMH0sIkJhY2tncm91bmQiOnsiJGlkIjoiNjk0IiwiQ29sb3IiOnsiJGlkIjoiNjk1IiwiQSI6NjMsIlIiOjIzMywiRyI6MTEzLCJCIjo1MH19LCJJc1Zpc2libGUiOnRydWUsIldpZHRoIjowLjAsIkhlaWdodCI6MC4wLCJCb3JkZXJTdHlsZSI6eyIkaWQiOiI2OTYiLCJMaW5lQ29sb3IiOnsiJGlkIjoiNjk3IiwiJHR5cGUiOiJOTFJFLkNvbW1vbi5Eb20uU29saWRDb2xvckJydXNoLCBOTFJFLkNvbW1vbiIsIkNvbG9yIjp7IiRpZCI6IjY5OCIsIkEiOjI1NSwiUiI6MjU1LCJHIjoyNTUsIkIiOjI1NX19LCJMaW5lV2VpZ2h0IjowLjAsIkxpbmVUeXBlIjowLCJQYXJlbnRTdHlsZSI6bnVsbH0sIlBhcmVudFN0eWxlIjpudWxsfSwiTWFyZ2luIjp7IiRpZCI6IjY5OSIsIlRvcCI6MC4wLCJMZWZ0IjowLjAsIlJpZ2h0IjowLjAsIkJvdHRvbSI6MC4wfSwiUGFkZGluZyI6eyIkaWQiOiI3MDAiLCJUb3AiOjAuMCwiTGVmdCI6MC4wLCJSaWdodCI6MC4wLCJCb3R0b20iOjAuMH0sIkJhY2tncm91bmQiOm51bGwsIklzVmlzaWJsZSI6dHJ1ZSwiV2lkdGgiOjAuMCwiSGVpZ2h0IjowLjAsIkJvcmRlclN0eWxlIjpudWxsLCJQYXJlbnRTdHlsZSI6bnVsbH0sIkJhY2tncm91bmRTdHlsZSI6eyIkaWQiOiI3MDEiLCJNYXJnaW4iOnsiJGlkIjoiNzAyIiwiVG9wIjowLjAsIkxlZnQiOjAuMCwiUmlnaHQiOjAuMCwiQm90dG9tIjowLjB9LCJQYWRkaW5nIjp7IiRpZCI6IjcwMyIsIlRvcCI6MC4wLCJMZWZ0IjowLjAsIlJpZ2h0IjowLjAsIkJvdHRvbSI6MC4wfSwiQmFja2dyb3VuZCI6eyIkaWQiOiI3MDQiLCJDb2xvciI6eyIkaWQiOiI3MDUiLCJBIjo1MSwiUiI6MjAwLCJHIjoyMDAsIkIiOjIwMH19LCJJc1Zpc2libGUiOnRydWUsIldpZHRoIjowLjAsIkhlaWdodCI6MC4wLCJCb3JkZXJTdHlsZSI6eyIkaWQiOiI3MDYiLCJMaW5lQ29sb3IiOnsiJGlkIjoiNzA3IiwiJHR5cGUiOiJOTFJFLkNvbW1vbi5Eb20uU29saWRDb2xvckJydXNoLCBOTFJFLkNvbW1vbiIsIkNvbG9yIjp7IiRpZCI6IjcwOCIsIkEiOjI1NSwiUiI6MjM0LCJHIjoyMiwiQiI6MzB9fSwiTGluZVdlaWdodCI6MC4wLCJMaW5lVHlwZSI6MCwiUGFyZW50U3R5bGUiOm51bGx9LCJQYXJlbnRTdHlsZSI6bnVsbH0sIk1hcmdpbiI6eyIkaWQiOiI3MDkiLCJUb3AiOjAuMCwiTGVmdCI6MC4wLCJSaWdodCI6MC4wLCJCb3R0b20iOjAuMH0sIlBhZGRpbmciOnsiJGlkIjoiNzEwIiwiVG9wIjowLjAsIkxlZnQiOjAuMCwiUmlnaHQiOjAuMCwiQm90dG9tIjowLjB9LCJJc1Zpc2libGUiOnRydWUsIldpZHRoIjowLjAsIkhlaWdodCI6MC4wLCJCb3JkZXJTdHlsZSI6eyIkaWQiOiI3MTEiLCJMaW5lQ29sb3IiOm51bGwsIkxpbmVXZWlnaHQiOjAuMCwiTGluZVR5cGUiOjAsIlBhcmVudFN0eWxlIjpudWxsfSwiUGFyZW50U3R5bGUiOm51bGx9LCJNYXJnaW4iOnsiJGlkIjoiNzEyIiwiVG9wIjowLjAsIkxlZnQiOjAuMCwiUmlnaHQiOjAuMCwiQm90dG9tIjowLjB9LCJQYWRkaW5nIjp7IiRpZCI6IjcxMyIsIlRvcCI6MC4wLCJMZWZ0IjowLjAsIlJpZ2h0IjowLjAsIkJvdHRvbSI6MC4wfSwiSXNWaXNpYmxlIjp0cnVlLCJXaWR0aCI6MC4wLCJIZWlnaHQiOjAuMCwiQm9yZGVyU3R5bGUiOnsiJGlkIjoiNzE0IiwiTGluZUNvbG9yIjpudWxsLCJMaW5lV2VpZ2h0IjowLjAsIkxpbmVUeXBlIjowLCJQYXJlbnRTdHlsZSI6bnVsbH0sIlBhcmVudFN0eWxlIjpudWxsfX0seyIkaWQiOiI3MTUiLCJfYWN0aXZpdGllcyI6W3siJGlkIjoiNzE2IiwiX3Jvd3MiOlt7IiRpZCI6IjcxNyIsIl90YXNrcyI6W3siJGlkIjoiNzE4IiwiX2F0dGFjaGVkTWlsZXN0b25lcyI6W10sIlRhc2tEZWZpbml0aW9uIjp7IiRpZCI6IjcxOSIsIkdyb3VwTmFtZSI6bnVsbCwiU3RhcnREYXRlIjoiMjAyNi0wNC0wMVQwMDowMDowMFoiLCJFbmREYXRlIjoiMjAyNi0wOC0xOVQyMzo1OTowMFoiLCJQZXJjZW50YWdlQ29tcGxldGUiOm51bGwsIlN0eWxlIjp7IiRpZCI6IjcyMCIsIlNoYXBlIjoxLCJTaGFwZVRoaWNrbmVzcyI6MCwiRHVyYXRpb25Gb3JtYXQiOjAsIkluY2x1ZGVOb25Xb3JraW5nRGF5c0luRHVyYXRpb24iOmZhbHNlLCJQZXJjZW50YWdlQ29tcGxldGVTdHlsZSI6eyIkaWQiOiI3MjEiLCJGb250U2V0dGluZ3MiOnsiJGlkIjoiNzIyIiwiRm9udFNpemUiOjEwLCJGb250TmFtZSI6IkNhbGlicmkiLCJJc0JvbGQiOmZhbHNlLCJJc0l0YWxpYyI6ZmFsc2UsIklzVW5kZXJsaW5lZCI6ZmFsc2UsIlBhcmVudFN0eWxlIjpudWxsfSwiQXV0b1NpemUiOjAsIkZvcmVncm91bmQiOnsiJGlkIjoiNzIzIiwiQ29sb3IiOnsiJGlkIjoiNzI0IiwiQSI6MjU1LCJSIjoyMzIsIkciOjIzMiwiQiI6MjMyfX0sIk1heFdpZHRoIjoyMDAuMCwiTWF4SGVpZ2h0IjoiSW5maW5pdHkiLCJTbWFydEZvcmVncm91bmRJc0FjdGl2ZSI6ZmFsc2UsIkhvcml6b250YWxBbGlnbm1lbnQiOjEsIlZlcnRpY2FsQWxpZ25tZW50IjoxLCJTbWFydEZvcmVncm91bmQiOm51bGwsIkJhY2tncm91bmRGaWxsVHlwZSI6MCwiTWFyZ2luIjp7IiRpZCI6IjcyNSIsIlRvcCI6MC4wLCJMZWZ0IjowLjAsIlJpZ2h0IjowLjAsIkJvdHRvbSI6MC4wfSwiUGFkZGluZyI6eyIkaWQiOiI3MjYiLCJUb3AiOjAuMCwiTGVmdCI6MC4wLCJSaWdodCI6MC4wLCJCb3R0b20iOjAuMH0sIkJhY2tncm91bmQiOnsiJGlkIjoiNzI3IiwiQ29sb3IiOnsiJGlkIjoiNzI4IiwiQSI6ODksIlIiOjAsIkciOjAsIkIiOjB9fSwiSXNWaXNpYmxlIjp0cnVlLCJXaWR0aCI6MC4wLCJIZWlnaHQiOjAuMCwiQm9yZGVyU3R5bGUiOnsiJGlkIjoiNzI5IiwiTGluZUNvbG9yIjpudWxsLCJMaW5lV2VpZ2h0IjowLjAsIkxpbmVUeXBlIjowLCJQYXJlbnRTdHlsZSI6bnVsbH0sIlBhcmVudFN0eWxlIjpudWxsfSwiRHVyYXRpb25TdHlsZSI6eyIkaWQiOiI3MzAiLCJGb250U2V0dGluZ3MiOnsiJGlkIjoiNzMxIiwiRm9udFNpemUiOjEwLCJGb250TmFtZSI6IkNhbGlicmkiLCJJc0JvbGQiOmZhbHNlLCJJc0l0YWxpYyI6ZmFsc2UsIklzVW5kZXJsaW5lZCI6ZmFsc2UsIlBhcmVudFN0eWxlIjpudWxsfSwiQXV0b1NpemUiOjAsIkZvcmVncm91bmQiOnsiJGlkIjoiNzMyIiwiQ29sb3IiOnsiJGlkIjoiNzMzIiwiQSI6MjU1LCJSIjoyMzcsIkciOjEyNSwiQiI6NDl9fSwiTWF4V2lkdGgiOjIwMC4wLCJNYXhIZWlnaHQiOiJJbmZpbml0eSIsIlNtYXJ0Rm9yZWdyb3VuZElzQWN0aXZlIjpmYWxzZSwiSG9yaXpvbnRhbEFsaWdubWVudCI6MCwiVmVydGljYWxBbGlnbm1lbnQiOjEsIlNtYXJ0Rm9yZWdyb3VuZCI6bnVsbCwiQmFja2dyb3VuZEZpbGxUeXBlIjowLCJNYXJnaW4iOnsiJGlkIjoiNzM0IiwiVG9wIjowLjAsIkxlZnQiOjAuMCwiUmlnaHQiOjAuMCwiQm90dG9tIjowLjB9LCJQYWRkaW5nIjp7IiRpZCI6IjczNSIsIlRvcCI6MC4wLCJMZWZ0IjowLjAsIlJpZ2h0IjowLjAsIkJvdHRvbSI6MC4wfSwiQmFja2dyb3VuZCI6eyIkaWQiOiI3MzYiLCJDb2xvciI6eyIkaWQiOiI3MzciLCJBIjoyNTUsIlIiOjIzNywiRyI6MTI1LCJCIjo0OX19LCJJc1Zpc2libGUiOnRydWUsIldpZHRoIjowLjAsIkhlaWdodCI6MC4wLCJCb3JkZXJTdHlsZSI6eyIkaWQiOiI3MzgiLCJMaW5lQ29sb3IiOm51bGwsIkxpbmVXZWlnaHQiOjAuMCwiTGluZVR5cGUiOjAsIlBhcmVudFN0eWxlIjpudWxsfSwiUGFyZW50U3R5bGUiOm51bGx9LCJIb3Jpem9udGFsQ29ubmVjdG9yU3R5bGUiOnsiJGlkIjoiNzM5IiwiTGluZUNvbG9yIjp7IiRpZCI6Ijc0MCIsIiR0eXBlIjoiTkxSRS5Db21tb24uRG9tLlNvbGlkQ29sb3JCcnVzaCwgTkxSRS5Db21tb24iLCJDb2xvciI6eyIkaWQiOiI3NDEiLCJBIjoyNTUsIlIiOjAsIkciOjAsIkIiOjB9fSwiTGluZVdlaWdodCI6MC4wLCJMaW5lVHlwZSI6MCwiUGFyZW50U3R5bGUiOm51bGx9LCJWZXJ0aWNhbENvbm5lY3RvclN0eWxlIjp7IiRpZCI6Ijc0MiIsIkxpbmVDb2xvciI6eyIkaWQiOiI3NDMiLCIkdHlwZSI6Ik5MUkUuQ29tbW9uLkRvbS5Tb2xpZENvbG9yQnJ1c2gsIE5MUkUuQ29tbW9uIiwiQ29sb3IiOnsiJGlkIjoiNzQ0IiwiQSI6MjU1LCJSIjowLCJHIjowLCJCIjowfX0sIkxpbmVXZWlnaHQiOjAuMCwiTGluZVR5cGUiOjAsIlBhcmVudFN0eWxlIjpudWxsfSwiTWFyZ2luIjpudWxsLCJTdGFydERhdGVQb3NpdGlvbiI6MywiRW5kRGF0ZVBvc2l0aW9uIjozLCJEYXRlSXNWaXNpYmxlIjp0cnVlLCJUaXRsZVBvc2l0aW9uIjo0LCJEdXJhdGlvblBvc2l0aW9uIjo2LCJQZXJjZW50YWdlQ29tcGxldGVkUG9zaXRpb24iOjIsIlZhcmlhbmNlUG9zaXRpb24iOjYsIlNwYWNpbmciOjMsIklzQmVsb3dUaW1lYmFuZCI6dHJ1ZSwiUGVyY2VudGFnZUNvbXBsZXRlU2hhcGVPcGFjaXR5IjozNSwiQmFzZWxpbmVTdHlsZSI6eyIkaWQiOiI3NDUiLCJTaGFwZVN0eWxlIjp7IiRpZCI6Ijc0NiIsIk1hcmdpbiI6eyIkaWQiOiI3NDciLCJUb3AiOjAuMCwiTGVmdCI6MC4wLCJSaWdodCI6MC4wLCJCb3R0b20iOjAuMH0sIlBhZGRpbmciOnsiJGlkIjoiNzQ4IiwiVG9wIjowLjAsIkxlZnQiOjAuMCwiUmlnaHQiOjAuMCwiQm90dG9tIjowLjB9LCJCYWNrZ3JvdW5kIjp7IiRpZCI6Ijc0OSIsIkNvbG9yIjp7IiRpZCI6Ijc1MCIsIkEiOjE1MywiUiI6MCwiRyI6MCwiQiI6MH19LCJJc1Zpc2libGUiOnRydWUsIldpZHRoIjowLjAsIkhlaWdodCI6MC4wLCJCb3JkZXJTdHlsZSI6bnVsbCwiUGFyZW50U3R5bGUiOm51bGx9LCJNYXJnaW4iOnsiJGlkIjoiNzUxIiwiVG9wIjowLjAsIkxlZnQiOjAuMCwiUmlnaHQiOjAuMCwiQm90dG9tIjowLjB9LCJQYWRkaW5nIjp7IiRpZCI6Ijc1MiIsIlRvcCI6MC4wLCJMZWZ0IjowLjAsIlJpZ2h0IjowLjAsIkJvdHRvbSI6MC4wfSwiQmFja2dyb3VuZCI6bnVsbCwiSXNWaXNpYmxlIjp0cnVlLCJXaWR0aCI6MC4wLCJIZWlnaHQiOjAuMCwiQm9yZGVyU3R5bGUiOm51bGwsIlBhcmVudFN0eWxlIjpudWxsfSwiU2hhcGVTdHlsZSI6eyIkaWQiOiI3NTMiLCJNYXJnaW4iOnsiJGlkIjoiNzU0IiwiVG9wIjowLjAsIkxlZnQiOjQuMCwiUmlnaHQiOjQuMCwiQm90dG9tIjowLjB9LCJQYWRkaW5nIjp7IiRpZCI6Ijc1NSIsIlRvcCI6MC4wLCJMZWZ0IjowLjAsIlJpZ2h0IjowLjAsIkJvdHRvbSI6MC4wfSwiQmFja2dyb3VuZCI6eyIkaWQiOiI3NTYiLCJDb2xvciI6eyIkaWQiOiI3NTciLCJBIjoyNTUsIlIiOjE2MCwiRyI6NDMsIkIiOjE0N319LCJJc1Zpc2libGUiOnRydWUsIldpZHRoIjowLjAsIkhlaWdodCI6MTAuMCwiQm9yZGVyU3R5bGUiOnsiJGlkIjoiNzU4IiwiTGluZUNvbG9yIjp7IiRpZCI6Ijc1OSIsIiR0eXBlIjoiTkxSRS5Db21tb24uRG9tLlNvbGlkQ29sb3JCcnVzaCwgTkxSRS5Db21tb24iLCJDb2xvciI6eyIkaWQiOiI3NjAiLCJBIjoyNTUsIlIiOjI1NSwiRyI6MjU1LCJCIjoyNTV9fSwiTGluZVdlaWdodCI6MC4wLCJMaW5lVHlwZSI6MCwiUGFyZW50U3R5bGUiOm51bGx9LCJQYXJlbnRTdHlsZSI6bnVsbH0sIlRpdGxlU3R5bGUiOnsiJGlkIjoiNzYxIiwiRm9udFNldHRpbmdzIjp7IiRpZCI6Ijc2MiIsIkZvbnRTaXplIjoxMSwiRm9udE5hbWUiOiJDYWxpYnJpIiwiSXNCb2xkIjpmYWxzZSwiSXNJdGFsaWMiOmZhbHNlLCJJc1VuZGVybGluZWQiOmZhbHNlLCJQYXJlbnRTdHlsZSI6bnVsbH0sIkF1dG9TaXplIjowLCJGb3JlZ3JvdW5kIjp7IiRpZCI6Ijc2MyIsIkNvbG9yIjp7IiRpZCI6Ijc2NCIsIkEiOjI1NSwiUiI6MCwiRyI6MCwiQiI6MH19LCJNYXhXaWR0aCI6NzIwLjAsIk1heEhlaWdodCI6IkluZmluaXR5IiwiU21hcnRGb3JlZ3JvdW5kSXNBY3RpdmUiOmZhbHNlLCJIb3Jpem9udGFsQWxpZ25tZW50IjowLCJWZXJ0aWNhbEFsaWdubWVudCI6MSwiU21hcnRGb3JlZ3JvdW5kIjpudWxsLCJCYWNrZ3JvdW5kRmlsbFR5cGUiOjAsIk1hcmdpbiI6eyIkaWQiOiI3NjUiLCJUb3AiOjAuMCwiTGVmdCI6MC4wLCJSaWdodCI6MC4wLCJCb3R0b20iOjAuMH0sIlBhZGRpbmciOnsiJGlkIjoiNzY2IiwiVG9wIjowLjAsIkxlZnQiOjAuMCwiUmlnaHQiOjAuMCwiQm90dG9tIjowLjB9LCJCYWNrZ3JvdW5kIjp7IiRpZCI6Ijc2NyIsIkNvbG9yIjp7IiRpZCI6Ijc2OCIsIkEiOjAsIlIiOjI1NSwiRyI6MjU1LCJCIjoyNTV9fSwiSXNWaXNpYmxlIjp0cnVlLCJXaWR0aCI6MC4wLCJIZWlnaHQiOjAuMCwiQm9yZGVyU3R5bGUiOnsiJGlkIjoiNzY5IiwiTGluZUNvbG9yIjpudWxsLCJMaW5lV2VpZ2h0IjowLjAsIkxpbmVUeXBlIjowLCJQYXJlbnRTdHlsZSI6bnVsbH0sIlBhcmVudFN0eWxlIjpudWxsfSwiRGF0ZVN0eWxlIjp7IiRpZCI6Ijc3MCIsIkZvbnRTZXR0aW5ncyI6eyIkaWQiOiI3NzEiLCJGb250U2l6ZSI6MTAsIkZvbnROYW1lIjoiQ2FsaWJyaSIsIklzQm9sZCI6ZmFsc2UsIklzSXRhbGljIjpmYWxzZSwiSXNVbmRlcmxpbmVkIjpmYWxzZSwiUGFyZW50U3R5bGUiOm51bGx9LCJBdXRvU2l6ZSI6MCwiRm9yZWdyb3VuZCI6eyIkaWQiOiI3NzIiLCJDb2xvciI6eyIkaWQiOiI3NzMiLCJBIjoyNTUsIlIiOjE0LCJHIjo0MCwiQiI6NjV9fSwiTWF4V2lkdGgiOjIwMC4wLCJNYXhIZWlnaHQiOiJJbmZpbml0eSIsIlNtYXJ0Rm9yZWdyb3VuZElzQWN0aXZlIjpmYWxzZSwiSG9yaXpvbnRhbEFsaWdubWVudCI6MiwiVmVydGljYWxBbGlnbm1lbnQiOjEsIlNtYXJ0Rm9yZWdyb3VuZCI6bnVsbCwiQmFja2dyb3VuZEZpbGxUeXBlIjowLCJNYXJnaW4iOnsiJGlkIjoiNzc0IiwiVG9wIjowLjAsIkxlZnQiOjAuMCwiUmlnaHQiOjAuMCwiQm90dG9tIjowLjB9LCJQYWRkaW5nIjp7IiRpZCI6Ijc3NSIsIlRvcCI6MC4wLCJMZWZ0IjowLjAsIlJpZ2h0IjowLjAsIkJvdHRvbSI6MC4wfSwiQmFja2dyb3VuZCI6eyIkaWQiOiI3NzYiLCJDb2xvciI6eyIkaWQiOiI3NzciLCJBIjowLCJSIjoyNTUsIkciOjI1NSwiQiI6MjU1fX0sIklzVmlzaWJsZSI6dHJ1ZSwiV2lkdGgiOjAuMCwiSGVpZ2h0IjowLjAsIkJvcmRlclN0eWxlIjp7IiRpZCI6Ijc3OCIsIkxpbmVDb2xvciI6bnVsbCwiTGluZVdlaWdodCI6MC4wLCJMaW5lVHlwZSI6MCwiUGFyZW50U3R5bGUiOm51bGx9LCJQYXJlbnRTdHlsZSI6bnVsbH0sIkRhdGVGb3JtYXQiOnsiJGlkIjoiNzc5IiwiRm9ybWF0U3RyaW5nIjoiTU1NIHl5eXkiLCJTZXBhcmF0b3IiOiIvIiwiVXNlSW50ZXJuYXRpb25hbERhdGVGb3JtYXQiOmZhbHNlLCJEYXRlSXNWaXNpYmxlIjp0cnVlLCJUaW1lSXNWaXNpYmxlIjpmYWxzZSwiSG91ckRpZ2l0cyI6MSwiQW1QbURlc2lnbmF0b3IiOjIsIlRyaW0wME1pbnV0ZXMiOmZhbHNlLCJMYXN0S25vd25WaXNpYmlsaXR5U3RhdGUiOm51bGx9LCJXZWVrTnVtYmVyaW5nIjp7IiRpZCI6Ijc4MCIsIkZvcm1hdCI6MCwiSXNWaXNpYmxlIjpmYWxzZSwiTGFzdEtub3duVmlzaWJpbGl0eVN0YXRlIjpmYWxzZX0sIklzVmlzaWJsZSI6dHJ1ZSwiVmFyaWFuY2VTdHlsZSI6eyIkaWQiOiI3ODEiLCJUZXh0U3R5bGUiOnsiJGlkIjoiNzgyIiwiRm9udFNldHRpbmdzIjp7IiRpZCI6Ijc4MyIsIkZvbnRTaXplIjoxMSwiRm9udE5hbWUiOiJDYWxpYnJpIiwiSXNCb2xkIjpmYWxzZSwiSXNJdGFsaWMiOmZhbHNlLCJJc1VuZGVybGluZWQiOmZhbHNlLCJQYXJlbnRTdHlsZSI6bnVsbH0sIkF1dG9TaXplIjowLCJGb3JlZ3JvdW5kIjp7IiRpZCI6Ijc4NCIsIkNvbG9yIjp7IiRpZCI6Ijc4NS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3ODYiLCJUb3AiOjAuMCwiTGVmdCI6MC4wLCJSaWdodCI6MC4wLCJCb3R0b20iOjAuMH0sIlBhZGRpbmciOnsiJGlkIjoiNzg3IiwiVG9wIjowLjAsIkxlZnQiOjAuMCwiUmlnaHQiOjAuMCwiQm90dG9tIjowLjB9LCJCYWNrZ3JvdW5kIjp7IiRpZCI6Ijc4OCIsIkNvbG9yIjp7IiRpZCI6Ijc4OSIsIkEiOjAsIlIiOjAsIkciOjAsIkIiOjB9fSwiSXNWaXNpYmxlIjp0cnVlLCJXaWR0aCI6MC4wLCJIZWlnaHQiOjAuMCwiQm9yZGVyU3R5bGUiOnsiJGlkIjoiNzkwIiwiTGluZUNvbG9yIjpudWxsLCJMaW5lV2VpZ2h0IjowLjAsIkxpbmVUeXBlIjowLCJQYXJlbnRTdHlsZSI6bnVsbH0sIlBhcmVudFN0eWxlIjpudWxsfSwiUGFyZW50U3R5bGUiOm51bGx9LCJQYXJlbnRTdHlsZSI6bnVsbH0sIkluZGV4IjoxMSwiU21hcnREdXJhdGlvbkFjdGl2YXRlZCI6ZmFsc2UsIkRhdGVGb3JtYXQiOnsiJHJlZiI6Ijc3OSJ9LCJXZWVrTnVtYmVyaW5nIjp7IiRpZCI6Ijc5MSIsIkZvcm1hdCI6MCwiSXNWaXNpYmxlIjpmYWxzZSwiTGFzdEtub3duVmlzaWJpbGl0eVN0YXRlIjpmYWxzZX0sIkJhc2VsaW5lRGF0YSI6eyIkaWQiOiI3OTIiLCJTdGFydERhdGUiOiIyMDI2LTA0LTAxVDAwOjAwOjAwIiwiRW5kRGF0ZSI6IjIwMjYtMDgtMTlUMjM6NTk6MDAifSwiSWQiOiIzZWVmMzRiNi0xNmQ5LTRlNjEtYTViYi0wYmQ1YWNkZDVmMmYiLCJJbXBvcnRJZCI6bnVsbCwiVGl0bGUiOiJTdXBwb3J0IGZvciBBbmFseXplciBhbmQgRGV0IEI6IFByb2N1cmVtZW50IGFuZCBNYW51ZmFjdHVyaW5nIHBoYXNlIChMTEIpIiwiTm90ZSI6bnVsbCwiSHlwZXJsaW5rIjp7IiRpZCI6Ijc5MyIsIkFkZHJlc3MiOiIiLCJTdWJBZGRyZXNzIjoiIn0sIklzQ2hhbmdlZCI6ZmFsc2UsIklzTmV3IjpmYWxzZX19XSwiX21pbGVzdG9uZXMiOltdLCJJZCI6IjAwMDAwMDAwLTAwMDAtMDAwMC0wMDAwLTAwMDAwMDAwMDAwMCIsIklzU2luZ2xlSXRlbVJvdyI6dHJ1ZX0seyIkaWQiOiI3OTQiLCJfdGFza3MiOlt7IiRpZCI6Ijc5NSIsIl9hdHRhY2hlZE1pbGVzdG9uZXMiOltdLCJUYXNrRGVmaW5pdGlvbiI6eyIkaWQiOiI3OTYiLCJHcm91cE5hbWUiOm51bGwsIlN0YXJ0RGF0ZSI6IjIwMjYtMDgtMjBUMDA6MDA6MDBaIiwiRW5kRGF0ZSI6IjIwMjYtMTAtMTRUMjM6NTk6MDBaIiwiUGVyY2VudGFnZUNvbXBsZXRlIjpudWxsLCJTdHlsZSI6eyIkaWQiOiI3OTciLCJTaGFwZSI6MSwiU2hhcGVUaGlja25lc3MiOjAsIkR1cmF0aW9uRm9ybWF0IjowLCJJbmNsdWRlTm9uV29ya2luZ0RheXNJbkR1cmF0aW9uIjpmYWxzZSwiUGVyY2VudGFnZUNvbXBsZXRlU3R5bGUiOnsiJGlkIjoiNzk4IiwiRm9udFNldHRpbmdzIjp7IiRpZCI6Ijc5OSIsIkZvbnRTaXplIjoxMCwiRm9udE5hbWUiOiJDYWxpYnJpIiwiSXNCb2xkIjpmYWxzZSwiSXNJdGFsaWMiOmZhbHNlLCJJc1VuZGVybGluZWQiOmZhbHNlLCJQYXJlbnRTdHlsZSI6bnVsbH0sIkF1dG9TaXplIjowLCJGb3JlZ3JvdW5kIjp7IiRpZCI6IjgwMCIsIkNvbG9yIjp7IiRpZCI6IjgwMSIsIkEiOjI1NSwiUiI6MjMyLCJHIjoyMzIsIkIiOjIzMn19LCJNYXhXaWR0aCI6MjAwLjAsIk1heEhlaWdodCI6IkluZmluaXR5IiwiU21hcnRGb3JlZ3JvdW5kSXNBY3RpdmUiOmZhbHNlLCJIb3Jpem9udGFsQWxpZ25tZW50IjoxLCJWZXJ0aWNhbEFsaWdubWVudCI6MSwiU21hcnRGb3JlZ3JvdW5kIjpudWxsLCJCYWNrZ3JvdW5kRmlsbFR5cGUiOjAsIk1hcmdpbiI6eyIkaWQiOiI4MDIiLCJUb3AiOjAuMCwiTGVmdCI6MC4wLCJSaWdodCI6MC4wLCJCb3R0b20iOjAuMH0sIlBhZGRpbmciOnsiJGlkIjoiODAzIiwiVG9wIjowLjAsIkxlZnQiOjAuMCwiUmlnaHQiOjAuMCwiQm90dG9tIjowLjB9LCJCYWNrZ3JvdW5kIjp7IiRpZCI6IjgwNCIsIkNvbG9yIjp7IiRpZCI6IjgwNSIsIkEiOjg5LCJSIjowLCJHIjowLCJCIjowfX0sIklzVmlzaWJsZSI6dHJ1ZSwiV2lkdGgiOjAuMCwiSGVpZ2h0IjowLjAsIkJvcmRlclN0eWxlIjp7IiRpZCI6IjgwNiIsIkxpbmVDb2xvciI6bnVsbCwiTGluZVdlaWdodCI6MC4wLCJMaW5lVHlwZSI6MCwiUGFyZW50U3R5bGUiOm51bGx9LCJQYXJlbnRTdHlsZSI6bnVsbH0sIkR1cmF0aW9uU3R5bGUiOnsiJGlkIjoiODA3IiwiRm9udFNldHRpbmdzIjp7IiRpZCI6IjgwOCIsIkZvbnRTaXplIjoxMCwiRm9udE5hbWUiOiJDYWxpYnJpIiwiSXNCb2xkIjpmYWxzZSwiSXNJdGFsaWMiOmZhbHNlLCJJc1VuZGVybGluZWQiOmZhbHNlLCJQYXJlbnRTdHlsZSI6bnVsbH0sIkF1dG9TaXplIjowLCJGb3JlZ3JvdW5kIjp7IiRpZCI6IjgwOSIsIkNvbG9yIjp7IiRpZCI6IjgxMCIsIkEiOjI1NSwiUiI6MjM3LCJHIjoxMjUsIkIiOjQ5fX0sIk1heFdpZHRoIjoyMDAuMCwiTWF4SGVpZ2h0IjoiSW5maW5pdHkiLCJTbWFydEZvcmVncm91bmRJc0FjdGl2ZSI6ZmFsc2UsIkhvcml6b250YWxBbGlnbm1lbnQiOjAsIlZlcnRpY2FsQWxpZ25tZW50IjoxLCJTbWFydEZvcmVncm91bmQiOm51bGwsIkJhY2tncm91bmRGaWxsVHlwZSI6MCwiTWFyZ2luIjp7IiRpZCI6IjgxMSIsIlRvcCI6MC4wLCJMZWZ0IjowLjAsIlJpZ2h0IjowLjAsIkJvdHRvbSI6MC4wfSwiUGFkZGluZyI6eyIkaWQiOiI4MTIiLCJUb3AiOjAuMCwiTGVmdCI6MC4wLCJSaWdodCI6MC4wLCJCb3R0b20iOjAuMH0sIkJhY2tncm91bmQiOnsiJGlkIjoiODEzIiwiQ29sb3IiOnsiJGlkIjoiODE0IiwiQSI6MjU1LCJSIjoyMzcsIkciOjEyNSwiQiI6NDl9fSwiSXNWaXNpYmxlIjp0cnVlLCJXaWR0aCI6MC4wLCJIZWlnaHQiOjAuMCwiQm9yZGVyU3R5bGUiOnsiJGlkIjoiODE1IiwiTGluZUNvbG9yIjpudWxsLCJMaW5lV2VpZ2h0IjowLjAsIkxpbmVUeXBlIjowLCJQYXJlbnRTdHlsZSI6bnVsbH0sIlBhcmVudFN0eWxlIjpudWxsfSwiSG9yaXpvbnRhbENvbm5lY3RvclN0eWxlIjp7IiRpZCI6IjgxNiIsIkxpbmVDb2xvciI6eyIkaWQiOiI4MTciLCIkdHlwZSI6Ik5MUkUuQ29tbW9uLkRvbS5Tb2xpZENvbG9yQnJ1c2gsIE5MUkUuQ29tbW9uIiwiQ29sb3IiOnsiJGlkIjoiODE4IiwiQSI6MjU1LCJSIjowLCJHIjowLCJCIjowfX0sIkxpbmVXZWlnaHQiOjAuMCwiTGluZVR5cGUiOjAsIlBhcmVudFN0eWxlIjpudWxsfSwiVmVydGljYWxDb25uZWN0b3JTdHlsZSI6eyIkaWQiOiI4MTkiLCJMaW5lQ29sb3IiOnsiJGlkIjoiODIwIiwiJHR5cGUiOiJOTFJFLkNvbW1vbi5Eb20uU29saWRDb2xvckJydXNoLCBOTFJFLkNvbW1vbiIsIkNvbG9yIjp7IiRpZCI6IjgyMSIsIkEiOjI1NSwiUiI6MCwiRyI6MCwiQiI6MH19LCJMaW5lV2VpZ2h0IjowLjAsIkxpbmVUeXBlIjowLCJQYXJlbnRTdHlsZSI6bnVsbH0sIk1hcmdpbiI6bnVsbCwiU3RhcnREYXRlUG9zaXRpb24iOjMsIkVuZERhdGVQb3NpdGlvbiI6MywiRGF0ZUlzVmlzaWJsZSI6dHJ1ZSwiVGl0bGVQb3NpdGlvbiI6NCwiRHVyYXRpb25Qb3NpdGlvbiI6NiwiUGVyY2VudGFnZUNvbXBsZXRlZFBvc2l0aW9uIjoyLCJWYXJpYW5jZVBvc2l0aW9uIjo2LCJTcGFjaW5nIjozLCJJc0JlbG93VGltZWJhbmQiOnRydWUsIlBlcmNlbnRhZ2VDb21wbGV0ZVNoYXBlT3BhY2l0eSI6MzUsIkJhc2VsaW5lU3R5bGUiOnsiJGlkIjoiODIyIiwiU2hhcGVTdHlsZSI6eyIkaWQiOiI4MjMiLCJNYXJnaW4iOnsiJGlkIjoiODI0IiwiVG9wIjowLjAsIkxlZnQiOjAuMCwiUmlnaHQiOjAuMCwiQm90dG9tIjowLjB9LCJQYWRkaW5nIjp7IiRpZCI6IjgyNSIsIlRvcCI6MC4wLCJMZWZ0IjowLjAsIlJpZ2h0IjowLjAsIkJvdHRvbSI6MC4wfSwiQmFja2dyb3VuZCI6eyIkaWQiOiI4MjYiLCJDb2xvciI6eyIkaWQiOiI4MjciLCJBIjoxNTMsIlIiOjAsIkciOjAsIkIiOjB9fSwiSXNWaXNpYmxlIjp0cnVlLCJXaWR0aCI6MC4wLCJIZWlnaHQiOjAuMCwiQm9yZGVyU3R5bGUiOm51bGwsIlBhcmVudFN0eWxlIjpudWxsfSwiTWFyZ2luIjp7IiRpZCI6IjgyOCIsIlRvcCI6MC4wLCJMZWZ0IjowLjAsIlJpZ2h0IjowLjAsIkJvdHRvbSI6MC4wfSwiUGFkZGluZyI6eyIkaWQiOiI4MjkiLCJUb3AiOjAuMCwiTGVmdCI6MC4wLCJSaWdodCI6MC4wLCJCb3R0b20iOjAuMH0sIkJhY2tncm91bmQiOm51bGwsIklzVmlzaWJsZSI6dHJ1ZSwiV2lkdGgiOjAuMCwiSGVpZ2h0IjowLjAsIkJvcmRlclN0eWxlIjpudWxsLCJQYXJlbnRTdHlsZSI6bnVsbH0sIlNoYXBlU3R5bGUiOnsiJGlkIjoiODMwIiwiTWFyZ2luIjp7IiRpZCI6IjgzMSIsIlRvcCI6MC4wLCJMZWZ0Ijo0LjAsIlJpZ2h0Ijo0LjAsIkJvdHRvbSI6MC4wfSwiUGFkZGluZyI6eyIkaWQiOiI4MzIiLCJUb3AiOjAuMCwiTGVmdCI6MC4wLCJSaWdodCI6MC4wLCJCb3R0b20iOjAuMH0sIkJhY2tncm91bmQiOnsiJGlkIjoiODMzIiwiQ29sb3IiOnsiJGlkIjoiODM0IiwiQSI6MjU1LCJSIjoxNjAsIkciOjQzLCJCIjoxNDd9fSwiSXNWaXNpYmxlIjp0cnVlLCJXaWR0aCI6MC4wLCJIZWlnaHQiOjEwLjAsIkJvcmRlclN0eWxlIjp7IiRpZCI6IjgzNSIsIkxpbmVDb2xvciI6eyIkaWQiOiI4MzYiLCIkdHlwZSI6Ik5MUkUuQ29tbW9uLkRvbS5Tb2xpZENvbG9yQnJ1c2gsIE5MUkUuQ29tbW9uIiwiQ29sb3IiOnsiJGlkIjoiODM3IiwiQSI6MjU1LCJSIjoyMzQsIkciOjIyLCJCIjozMH19LCJMaW5lV2VpZ2h0IjowLjAsIkxpbmVUeXBlIjowLCJQYXJlbnRTdHlsZSI6bnVsbH0sIlBhcmVudFN0eWxlIjpudWxsfSwiVGl0bGVTdHlsZSI6eyIkaWQiOiI4MzgiLCJGb250U2V0dGluZ3MiOnsiJGlkIjoiODM5IiwiRm9udFNpemUiOjExLCJGb250TmFtZSI6IkNhbGlicmkiLCJJc0JvbGQiOmZhbHNlLCJJc0l0YWxpYyI6ZmFsc2UsIklzVW5kZXJsaW5lZCI6ZmFsc2UsIlBhcmVudFN0eWxlIjpudWxsfSwiQXV0b1NpemUiOjAsIkZvcmVncm91bmQiOnsiJGlkIjoiODQwIiwiQ29sb3IiOnsiJGlkIjoiODQxIiwiQSI6MjU1LCJSIjowLCJHIjowLCJCIjowfX0sIk1heFdpZHRoIjo3MjAuMCwiTWF4SGVpZ2h0IjoiSW5maW5pdHkiLCJTbWFydEZvcmVncm91bmRJc0FjdGl2ZSI6ZmFsc2UsIkhvcml6b250YWxBbGlnbm1lbnQiOjAsIlZlcnRpY2FsQWxpZ25tZW50IjoxLCJTbWFydEZvcmVncm91bmQiOm51bGwsIkJhY2tncm91bmRGaWxsVHlwZSI6MCwiTWFyZ2luIjp7IiRpZCI6Ijg0MiIsIlRvcCI6MC4wLCJMZWZ0IjowLjAsIlJpZ2h0IjowLjAsIkJvdHRvbSI6MC4wfSwiUGFkZGluZyI6eyIkaWQiOiI4NDMiLCJUb3AiOjAuMCwiTGVmdCI6MC4wLCJSaWdodCI6MC4wLCJCb3R0b20iOjAuMH0sIkJhY2tncm91bmQiOnsiJGlkIjoiODQ0IiwiQ29sb3IiOnsiJGlkIjoiODQ1IiwiQSI6MCwiUiI6MjU1LCJHIjoyNTUsIkIiOjI1NX19LCJJc1Zpc2libGUiOnRydWUsIldpZHRoIjowLjAsIkhlaWdodCI6MC4wLCJCb3JkZXJTdHlsZSI6eyIkaWQiOiI4NDYiLCJMaW5lQ29sb3IiOm51bGwsIkxpbmVXZWlnaHQiOjAuMCwiTGluZVR5cGUiOjAsIlBhcmVudFN0eWxlIjpudWxsfSwiUGFyZW50U3R5bGUiOm51bGx9LCJEYXRlU3R5bGUiOnsiJGlkIjoiODQ3IiwiRm9udFNldHRpbmdzIjp7IiRpZCI6Ijg0OCIsIkZvbnRTaXplIjoxMCwiRm9udE5hbWUiOiJDYWxpYnJpIiwiSXNCb2xkIjpmYWxzZSwiSXNJdGFsaWMiOmZhbHNlLCJJc1VuZGVybGluZWQiOmZhbHNlLCJQYXJlbnRTdHlsZSI6bnVsbH0sIkF1dG9TaXplIjowLCJGb3JlZ3JvdW5kIjp7IiRpZCI6Ijg0OSIsIkNvbG9yIjp7IiRpZCI6Ijg1MCIsIkEiOjI1NSwiUiI6MTQsIkciOjQwLCJCIjo2NX19LCJNYXhXaWR0aCI6MjAwLjAsIk1heEhlaWdodCI6IkluZmluaXR5IiwiU21hcnRGb3JlZ3JvdW5kSXNBY3RpdmUiOmZhbHNlLCJIb3Jpem9udGFsQWxpZ25tZW50IjoyLCJWZXJ0aWNhbEFsaWdubWVudCI6MSwiU21hcnRGb3JlZ3JvdW5kIjpudWxsLCJCYWNrZ3JvdW5kRmlsbFR5cGUiOjAsIk1hcmdpbiI6eyIkaWQiOiI4NTEiLCJUb3AiOjAuMCwiTGVmdCI6MC4wLCJSaWdodCI6MC4wLCJCb3R0b20iOjAuMH0sIlBhZGRpbmciOnsiJGlkIjoiODUyIiwiVG9wIjowLjAsIkxlZnQiOjAuMCwiUmlnaHQiOjAuMCwiQm90dG9tIjowLjB9LCJCYWNrZ3JvdW5kIjp7IiRpZCI6Ijg1MyIsIkNvbG9yIjp7IiRpZCI6Ijg1NCIsIkEiOjAsIlIiOjI1NSwiRyI6MjU1LCJCIjoyNTV9fSwiSXNWaXNpYmxlIjp0cnVlLCJXaWR0aCI6MC4wLCJIZWlnaHQiOjAuMCwiQm9yZGVyU3R5bGUiOnsiJGlkIjoiODU1IiwiTGluZUNvbG9yIjpudWxsLCJMaW5lV2VpZ2h0IjowLjAsIkxpbmVUeXBlIjowLCJQYXJlbnRTdHlsZSI6bnVsbH0sIlBhcmVudFN0eWxlIjpudWxsfSwiRGF0ZUZvcm1hdCI6eyIkaWQiOiI4NTYiLCJGb3JtYXRTdHJpbmciOiJNTU0geXl5eSIsIlNlcGFyYXRvciI6Ii8iLCJVc2VJbnRlcm5hdGlvbmFsRGF0ZUZvcm1hdCI6ZmFsc2UsIkRhdGVJc1Zpc2libGUiOnRydWUsIlRpbWVJc1Zpc2libGUiOmZhbHNlLCJIb3VyRGlnaXRzIjoxLCJBbVBtRGVzaWduYXRvciI6MiwiVHJpbTAwTWludXRlcyI6ZmFsc2UsIkxhc3RLbm93blZpc2liaWxpdHlTdGF0ZSI6bnVsbH0sIldlZWtOdW1iZXJpbmciOnsiJGlkIjoiODU3IiwiRm9ybWF0IjowLCJJc1Zpc2libGUiOmZhbHNlLCJMYXN0S25vd25WaXNpYmlsaXR5U3RhdGUiOmZhbHNlfSwiSXNWaXNpYmxlIjp0cnVlLCJWYXJpYW5jZVN0eWxlIjp7IiRpZCI6Ijg1OCIsIlRleHRTdHlsZSI6eyIkaWQiOiI4NTkiLCJGb250U2V0dGluZ3MiOnsiJGlkIjoiODYwIiwiRm9udFNpemUiOjExLCJGb250TmFtZSI6IkNhbGlicmkiLCJJc0JvbGQiOmZhbHNlLCJJc0l0YWxpYyI6ZmFsc2UsIklzVW5kZXJsaW5lZCI6ZmFsc2UsIlBhcmVudFN0eWxlIjpudWxsfSwiQXV0b1NpemUiOjAsIkZvcmVncm91bmQiOnsiJGlkIjoiODYxIiwiQ29sb3IiOnsiJGlkIjoiODYy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g2MyIsIlRvcCI6MC4wLCJMZWZ0IjowLjAsIlJpZ2h0IjowLjAsIkJvdHRvbSI6MC4wfSwiUGFkZGluZyI6eyIkaWQiOiI4NjQiLCJUb3AiOjAuMCwiTGVmdCI6MC4wLCJSaWdodCI6MC4wLCJCb3R0b20iOjAuMH0sIkJhY2tncm91bmQiOnsiJGlkIjoiODY1IiwiQ29sb3IiOnsiJGlkIjoiODY2IiwiQSI6MCwiUiI6MCwiRyI6MCwiQiI6MH19LCJJc1Zpc2libGUiOnRydWUsIldpZHRoIjowLjAsIkhlaWdodCI6MC4wLCJCb3JkZXJTdHlsZSI6eyIkaWQiOiI4NjciLCJMaW5lQ29sb3IiOm51bGwsIkxpbmVXZWlnaHQiOjAuMCwiTGluZVR5cGUiOjAsIlBhcmVudFN0eWxlIjpudWxsfSwiUGFyZW50U3R5bGUiOm51bGx9LCJQYXJlbnRTdHlsZSI6bnVsbH0sIlBhcmVudFN0eWxlIjpudWxsfSwiSW5kZXgiOjEyLCJTbWFydER1cmF0aW9uQWN0aXZhdGVkIjpmYWxzZSwiRGF0ZUZvcm1hdCI6eyIkcmVmIjoiODU2In0sIldlZWtOdW1iZXJpbmciOnsiJGlkIjoiODY4IiwiRm9ybWF0IjowLCJJc1Zpc2libGUiOmZhbHNlLCJMYXN0S25vd25WaXNpYmlsaXR5U3RhdGUiOmZhbHNlfSwiQmFzZWxpbmVEYXRhIjp7IiRpZCI6Ijg2OSIsIlN0YXJ0RGF0ZSI6IjIwMjYtMDgtMjBUMDA6MDA6MDAiLCJFbmREYXRlIjoiMjAyNi0xMC0xNFQyMzo1OTowMCJ9LCJJZCI6ImRkZDg5NjNmLTAyZDMtNDEyNy05NjkxLWM2ZmNlZDc0N2NiMSIsIkltcG9ydElkIjpudWxsLCJUaXRsZSI6IkRldCBCIChpbmNsdWRpbmcgc3VwcG9ydHMgYW5kIGFuYWx5emVyIGZyYW1lKTogSW5zdGFsbGF0aW9uIGFuZCBDb21taXNzaW9uaW5nIHBoYXNlIChMTEIgJiBQU0kpIiwiTm90ZSI6bnVsbCwiSHlwZXJsaW5rIjp7IiRpZCI6Ijg3MCIsIkFkZHJlc3MiOiIiLCJTdWJBZGRyZXNzIjoiIn0sIklzQ2hhbmdlZCI6ZmFsc2UsIklzTmV3IjpmYWxzZX19XSwiX21pbGVzdG9uZXMiOltdLCJJZCI6IjAwMDAwMDAwLTAwMDAtMDAwMC0wMDAwLTAwMDAwMDAwMDAwMCIsIklzU2luZ2xlSXRlbVJvdyI6dHJ1ZX0seyIkaWQiOiI4NzEiLCJfdGFza3MiOltdLCJfbWlsZXN0b25lcyI6W3siJGlkIjoiODcyIiwiSWQiOiIxNDU4YTNjMC1iMDlmLTRiZmEtYmMyMC00NzI5MzQ2NTI2ZWUiLCJJbmRleCI6MTMsIkdyb3VwSWQiOm51bGwsIlRpdGxlIjoiQmFjayBpbnRvIENQMSB3aXRoIDMwIGRheXMgb2YgZmxvYXQiLCJEYXRlVGltZSI6IjIwMjYtMTAtMTRUMjM6NTk6MDAiLCJQZXJjZW50YWdlQ29tcGxldGUiOm51bGwsIk5vdGUiOm51bGwsIlN0eWxlIjp7IiRpZCI6Ijg3MyIsIlRpdGxlUG9zaXRpb24iOiJMZWZ0IiwiRGF0ZVBvc2l0aW9uIjoiUmlnaHQiLCJWYXJpYW5jZVBvc2l0aW9uIjoiUmlnaHQiLCJTaGFwZVR5cGUiOjEsIlNoYXBlU2l6ZSI6MCwiU3BhY2luZyI6NSwiU2hhcGVTdHlsZSI6eyIkaWQiOiI4NzQiLCJNYXJnaW4iOnsiJGlkIjoiODc1IiwiVG9wIjowLjAsIkxlZnQiOjAuMCwiUmlnaHQiOjAuMCwiQm90dG9tIjowLjB9LCJQYWRkaW5nIjp7IiRpZCI6Ijg3NiIsIlRvcCI6MC4wLCJMZWZ0IjowLjAsIlJpZ2h0IjowLjAsIkJvdHRvbSI6MC4wfSwiQmFja2dyb3VuZCI6eyIkaWQiOiI4NzciLCJDb2xvciI6eyIkaWQiOiI4NzgiLCJBIjoyNTUsIlIiOjE2MCwiRyI6NDMsIkIiOjE0N319LCJJc1Zpc2libGUiOnRydWUsIldpZHRoIjoxMi4wLCJIZWlnaHQiOjE0LjAsIkJvcmRlclN0eWxlIjp7IiRpZCI6Ijg3OSIsIkxpbmVDb2xvciI6eyIkaWQiOiI4ODAiLCIkdHlwZSI6Ik5MUkUuQ29tbW9uLkRvbS5Tb2xpZENvbG9yQnJ1c2gsIE5MUkUuQ29tbW9uIiwiQ29sb3IiOnsiJGlkIjoiODgxIiwiQSI6MjU1LCJSIjoyMzQsIkciOjIyLCJCIjozMH19LCJMaW5lV2VpZ2h0IjowLjAsIkxpbmVUeXBlIjowLCJQYXJlbnRTdHlsZSI6bnVsbH0sIlBhcmVudFN0eWxlIjpudWxsfSwiVGl0bGVTdHlsZSI6eyIkaWQiOiI4ODIiLCJGb250U2V0dGluZ3MiOnsiJGlkIjoiODgzIiwiRm9udFNpemUiOjExLCJGb250TmFtZSI6IkNhbGlicmkiLCJJc0JvbGQiOmZhbHNlLCJJc0l0YWxpYyI6ZmFsc2UsIklzVW5kZXJsaW5lZCI6ZmFsc2UsIlBhcmVudFN0eWxlIjpudWxsfSwiQXV0b1NpemUiOjAsIkZvcmVncm91bmQiOnsiJGlkIjoiODg0IiwiQ29sb3IiOnsiJGlkIjoiODg1IiwiQSI6MjU1LCJSIjowLCJHIjowLCJCIjowfX0sIk1heFdpZHRoIjoyMDAuMCwiTWF4SGVpZ2h0IjoiSW5maW5pdHkiLCJTbWFydEZvcmVncm91bmRJc0FjdGl2ZSI6ZmFsc2UsIkhvcml6b250YWxBbGlnbm1lbnQiOjIsIlZlcnRpY2FsQWxpZ25tZW50IjoxLCJTbWFydEZvcmVncm91bmQiOm51bGwsIkJhY2tncm91bmRGaWxsVHlwZSI6MCwiTWFyZ2luIjp7IiRpZCI6Ijg4NiIsIlRvcCI6MC4wLCJMZWZ0IjowLjAsIlJpZ2h0IjowLjAsIkJvdHRvbSI6MC4wfSwiUGFkZGluZyI6eyIkaWQiOiI4ODciLCJUb3AiOjAuMCwiTGVmdCI6MC4wLCJSaWdodCI6MC4wLCJCb3R0b20iOjAuMH0sIkJhY2tncm91bmQiOnsiJGlkIjoiODg4IiwiQ29sb3IiOnsiJGlkIjoiODg5IiwiQSI6MCwiUiI6MjU1LCJHIjoyNTUsIkIiOjI1NX19LCJJc1Zpc2libGUiOnRydWUsIldpZHRoIjowLjAsIkhlaWdodCI6MC4wLCJCb3JkZXJTdHlsZSI6eyIkaWQiOiI4OTAiLCJMaW5lQ29sb3IiOm51bGwsIkxpbmVXZWlnaHQiOjAuMCwiTGluZVR5cGUiOjAsIlBhcmVudFN0eWxlIjpudWxsfSwiUGFyZW50U3R5bGUiOm51bGx9LCJEYXRlU3R5bGUiOnsiJGlkIjoiODkxIiwiRm9udFNldHRpbmdzIjp7IiRpZCI6Ijg5MiIsIkZvbnRTaXplIjoxMCwiRm9udE5hbWUiOiJDYWxpYnJpIiwiSXNCb2xkIjpmYWxzZSwiSXNJdGFsaWMiOmZhbHNlLCJJc1VuZGVybGluZWQiOmZhbHNlLCJQYXJlbnRTdHlsZSI6bnVsbH0sIkF1dG9TaXplIjowLCJGb3JlZ3JvdW5kIjp7IiRpZCI6Ijg5MyIsIkNvbG9yIjp7IiRpZCI6Ijg5NCIsIkEiOjI1NSwiUiI6MTQsIkciOjQwLCJCIjo2NX19LCJNYXhXaWR0aCI6MjAwLjAsIk1heEhlaWdodCI6IkluZmluaXR5IiwiU21hcnRGb3JlZ3JvdW5kSXNBY3RpdmUiOmZhbHNlLCJIb3Jpem9udGFsQWxpZ25tZW50IjowLCJWZXJ0aWNhbEFsaWdubWVudCI6MSwiU21hcnRGb3JlZ3JvdW5kIjpudWxsLCJCYWNrZ3JvdW5kRmlsbFR5cGUiOjAsIk1hcmdpbiI6eyIkaWQiOiI4OTUiLCJUb3AiOjAuMCwiTGVmdCI6MC4wLCJSaWdodCI6MC4wLCJCb3R0b20iOjAuMH0sIlBhZGRpbmciOnsiJGlkIjoiODk2IiwiVG9wIjowLjAsIkxlZnQiOjAuMCwiUmlnaHQiOjAuMCwiQm90dG9tIjowLjB9LCJCYWNrZ3JvdW5kIjp7IiRpZCI6Ijg5NyIsIkNvbG9yIjp7IiRpZCI6Ijg5OCIsIkEiOjAsIlIiOjI1NSwiRyI6MjU1LCJCIjoyNTV9fSwiSXNWaXNpYmxlIjpmYWxzZSwiV2lkdGgiOjAuMCwiSGVpZ2h0IjowLjAsIkJvcmRlclN0eWxlIjp7IiRpZCI6Ijg5OSIsIkxpbmVDb2xvciI6bnVsbCwiTGluZVdlaWdodCI6MC4wLCJMaW5lVHlwZSI6MCwiUGFyZW50U3R5bGUiOm51bGx9LCJQYXJlbnRTdHlsZSI6bnVsbH0sIkRhdGVGb3JtYXQiOnsiJGlkIjoiOTAw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kwMSIsIkZvcm1hdCI6MCwiSXNWaXNpYmxlIjpmYWxzZSwiTGFzdEtub3duVmlzaWJpbGl0eVN0YXRlIjpmYWxzZX0sIklzVmlzaWJsZSI6dHJ1ZSwiVmFyaWFuY2VTdHlsZSI6eyIkaWQiOiI5MDIiLCJUZXh0U3R5bGUiOnsiJGlkIjoiOTAzIiwiRm9udFNldHRpbmdzIjp7IiRpZCI6IjkwNCIsIkZvbnRTaXplIjoxMSwiRm9udE5hbWUiOiJDYWxpYnJpIiwiSXNCb2xkIjpmYWxzZSwiSXNJdGFsaWMiOmZhbHNlLCJJc1VuZGVybGluZWQiOmZhbHNlLCJQYXJlbnRTdHlsZSI6bnVsbH0sIkF1dG9TaXplIjowLCJGb3JlZ3JvdW5kIjp7IiRpZCI6IjkwNSIsIkNvbG9yIjp7IiRpZCI6IjkwNiIsIkEiOjI1NSwiUiI6MCwiRyI6MCwiQiI6MH19LCJNYXhXaWR0aCI6MjAwLjAsIk1heEhlaWdodCI6IkluZmluaXR5IiwiU21hcnRGb3JlZ3JvdW5kSXNBY3RpdmUiOmZhbHNlLCJIb3Jpem9udGFsQWxpZ25tZW50IjoxLCJWZXJ0aWNhbEFsaWdubWVudCI6MSwiU21hcnRGb3JlZ3JvdW5kIjpudWxsLCJCYWNrZ3JvdW5kRmlsbFR5cGUiOjAsIk1hcmdpbiI6eyIkaWQiOiI5MDciLCJUb3AiOjAuMCwiTGVmdCI6MC4wLCJSaWdodCI6MC4wLCJCb3R0b20iOjAuMH0sIlBhZGRpbmciOnsiJGlkIjoiOTA4IiwiVG9wIjowLjAsIkxlZnQiOjAuMCwiUmlnaHQiOjAuMCwiQm90dG9tIjowLjB9LCJCYWNrZ3JvdW5kIjp7IiRpZCI6IjkwOSIsIkNvbG9yIjp7IiRpZCI6IjkxMCIsIkEiOjAsIlIiOjAsIkciOjAsIkIiOjB9fSwiSXNWaXNpYmxlIjp0cnVlLCJXaWR0aCI6MC4wLCJIZWlnaHQiOjAuMCwiQm9yZGVyU3R5bGUiOnsiJGlkIjoiOTExIiwiTGluZUNvbG9yIjpudWxsLCJMaW5lV2VpZ2h0IjowLjAsIkxpbmVUeXBlIjowLCJQYXJlbnRTdHlsZSI6bnVsbH0sIlBhcmVudFN0eWxlIjpudWxsfSwiUGFyZW50U3R5bGUiOm51bGx9LCJQYXJlbnRTdHlsZSI6bnVsbH0sIkh5cGVybGluayI6bnVsbCwiQmFzZWxpbmVEYXRhIjp7IiRpZCI6IjkxMiIsIkRhdGUiOiIyMDI2LTEwLTE0VDIzOjU5OjAwIn0sIkltcG9ydElkIjoiIn1dLCJJZCI6IjAwMDAwMDAwLTAwMDAtMDAwMC0wMDAwLTAwMDAwMDAwMDAwMCIsIklzU2luZ2xlSXRlbVJvdyI6dHJ1ZX1dLCJJbmRleCI6MTAsIklkIjoiNDBmODQ1NTEtMzRhNS00YTM1LTkxOGQtZWY3MmYzNjgxMTM4IiwiSGVhZGVyVGV4dCI6bnVsbCwiSXNEZWZhdWx0Ijp0cnVlLCJTdHlsZSI6eyIkaWQiOiI5MTMiLCJIZWFkZXJTdHlsZSI6eyIkaWQiOiI5MTQiLCJUZXh0U3R5bGUiOnsiJGlkIjoiOTE1IiwiRm9udFNldHRpbmdzIjp7IiRpZCI6IjkxNiIsIkZvbnRTaXplIjoxMSwiRm9udE5hbWUiOiJDYWxpYnJpIiwiSXNCb2xkIjpmYWxzZSwiSXNJdGFsaWMiOmZhbHNlLCJJc1VuZGVybGluZWQiOmZhbHNlLCJQYXJlbnRTdHlsZSI6bnVsbH0sIkF1dG9TaXplIjoyLCJGb3JlZ3JvdW5kIjp7IiRpZCI6IjkxNyIsIkNvbG9yIjp7IiRpZCI6IjkxOCIsIkEiOjI1NSwiUiI6MCwiRyI6MCwiQiI6MH19LCJNYXhXaWR0aCI6IkluZmluaXR5IiwiTWF4SGVpZ2h0IjoiSW5maW5pdHkiLCJTbWFydEZvcmVncm91bmRJc0FjdGl2ZSI6ZmFsc2UsIkhvcml6b250YWxBbGlnbm1lbnQiOjAsIlZlcnRpY2FsQWxpZ25tZW50IjowLCJTbWFydEZvcmVncm91bmQiOm51bGwsIkJhY2tncm91bmRGaWxsVHlwZSI6MCwiTWFyZ2luIjp7IiRpZCI6IjkxOSIsIlRvcCI6MC4wLCJMZWZ0IjowLjAsIlJpZ2h0IjowLjAsIkJvdHRvbSI6MC4wfSwiUGFkZGluZyI6eyIkaWQiOiI5MjAiLCJUb3AiOjAuMCwiTGVmdCI6MC4wLCJSaWdodCI6MC4wLCJCb3R0b20iOjAuMH0sIkJhY2tncm91bmQiOnsiJGlkIjoiOTIxIiwiQ29sb3IiOnsiJGlkIjoiOTIyIiwiQSI6MjU1LCJSIjowLCJHIjowLCJCIjowfX0sIklzVmlzaWJsZSI6dHJ1ZSwiV2lkdGgiOjAuMCwiSGVpZ2h0IjowLjAsIkJvcmRlclN0eWxlIjpudWxsLCJQYXJlbnRTdHlsZSI6bnVsbH0sIlJlY3RhbmdsZVN0eWxlIjp7IiRpZCI6IjkyMyIsIk1hcmdpbiI6eyIkaWQiOiI5MjQiLCJUb3AiOjAuMCwiTGVmdCI6MC4wLCJSaWdodCI6MC4wLCJCb3R0b20iOjAuMH0sIlBhZGRpbmciOnsiJGlkIjoiOTI1IiwiVG9wIjowLjAsIkxlZnQiOjAuMCwiUmlnaHQiOjAuMCwiQm90dG9tIjowLjB9LCJCYWNrZ3JvdW5kIjp7IiRpZCI6IjkyNiIsIkNvbG9yIjp7IiRpZCI6IjkyNyIsIkEiOjYzLCJSIjoyMzMsIkciOjExMywiQiI6NTB9fSwiSXNWaXNpYmxlIjp0cnVlLCJXaWR0aCI6MC4wLCJIZWlnaHQiOjAuMCwiQm9yZGVyU3R5bGUiOnsiJGlkIjoiOTI4IiwiTGluZUNvbG9yIjp7IiRpZCI6IjkyOSIsIiR0eXBlIjoiTkxSRS5Db21tb24uRG9tLlNvbGlkQ29sb3JCcnVzaCwgTkxSRS5Db21tb24iLCJDb2xvciI6eyIkaWQiOiI5MzAiLCJBIjoyNTUsIlIiOjI1NSwiRyI6MjU1LCJCIjoyNTV9fSwiTGluZVdlaWdodCI6MC4wLCJMaW5lVHlwZSI6MCwiUGFyZW50U3R5bGUiOm51bGx9LCJQYXJlbnRTdHlsZSI6bnVsbH0sIk1hcmdpbiI6eyIkaWQiOiI5MzEiLCJUb3AiOjAuMCwiTGVmdCI6MC4wLCJSaWdodCI6MC4wLCJCb3R0b20iOjAuMH0sIlBhZGRpbmciOnsiJGlkIjoiOTMyIiwiVG9wIjowLjAsIkxlZnQiOjAuMCwiUmlnaHQiOjAuMCwiQm90dG9tIjowLjB9LCJCYWNrZ3JvdW5kIjpudWxsLCJJc1Zpc2libGUiOnRydWUsIldpZHRoIjowLjAsIkhlaWdodCI6MC4wLCJCb3JkZXJTdHlsZSI6bnVsbCwiUGFyZW50U3R5bGUiOm51bGx9LCJCYWNrZ3JvdW5kU3R5bGUiOnsiJGlkIjoiOTMzIiwiTWFyZ2luIjp7IiRpZCI6IjkzNCIsIlRvcCI6MC4wLCJMZWZ0IjowLjAsIlJpZ2h0IjowLjAsIkJvdHRvbSI6MC4wfSwiUGFkZGluZyI6eyIkaWQiOiI5MzUiLCJUb3AiOjAuMCwiTGVmdCI6MC4wLCJSaWdodCI6MC4wLCJCb3R0b20iOjAuMH0sIkJhY2tncm91bmQiOnsiJGlkIjoiOTM2IiwiQ29sb3IiOnsiJGlkIjoiOTM3IiwiQSI6NTEsIlIiOjIwMCwiRyI6MjAwLCJCIjoyMDB9fSwiSXNWaXNpYmxlIjp0cnVlLCJXaWR0aCI6MC4wLCJIZWlnaHQiOjAuMCwiQm9yZGVyU3R5bGUiOnsiJGlkIjoiOTM4IiwiTGluZUNvbG9yIjp7IiRpZCI6IjkzOSIsIiR0eXBlIjoiTkxSRS5Db21tb24uRG9tLlNvbGlkQ29sb3JCcnVzaCwgTkxSRS5Db21tb24iLCJDb2xvciI6eyIkaWQiOiI5NDAiLCJBIjoyNTUsIlIiOjIzNCwiRyI6MjIsIkIiOjMwfX0sIkxpbmVXZWlnaHQiOjAuMCwiTGluZVR5cGUiOjAsIlBhcmVudFN0eWxlIjpudWxsfSwiUGFyZW50U3R5bGUiOm51bGx9LCJNYXJnaW4iOnsiJGlkIjoiOTQxIiwiVG9wIjowLjAsIkxlZnQiOjAuMCwiUmlnaHQiOjAuMCwiQm90dG9tIjowLjB9LCJQYWRkaW5nIjp7IiRpZCI6Ijk0MiIsIlRvcCI6MC4wLCJMZWZ0IjowLjAsIlJpZ2h0IjowLjAsIkJvdHRvbSI6MC4wfSwiSXNWaXNpYmxlIjp0cnVlLCJXaWR0aCI6MC4wLCJIZWlnaHQiOjAuMCwiQm9yZGVyU3R5bGUiOnsiJGlkIjoiOTQzIiwiTGluZUNvbG9yIjpudWxsLCJMaW5lV2VpZ2h0IjowLjAsIkxpbmVUeXBlIjowLCJQYXJlbnRTdHlsZSI6bnVsbH0sIlBhcmVudFN0eWxlIjpudWxsfX1dLCJJZCI6IjYwYzQ1NTUxLTk3ZTctNGFjYi1iMzZmLTFjOWJkMGI1MjFjYSIsIkluZGV4IjoxMCwiSGVhZGVyVGV4dCI6Ik5vLiAyIC0gQ3JpdGljYWwgUGF0aCBcclxuKDMwIGRheXMgVEYpIiwiU3R5bGUiOnsiJGlkIjoiOTQ0IiwiU3R5bGVJZCI6Ijk4NTEzZTEwLTU1MWMtNGYzMC1hYzExLWEwNjkwZTkwMzEzNCIsIkhlYWRlclN0eWxlIjp7IiRpZCI6Ijk0NSIsIlRleHRJc1ZlcnRpY2FsIjpmYWxzZSwiVGV4dFN0eWxlIjp7IiRpZCI6Ijk0NiIsIkZvbnRTZXR0aW5ncyI6eyIkaWQiOiI5NDciLCJGb250U2l6ZSI6MTEsIkZvbnROYW1lIjoiQ2FsaWJyaSIsIklzQm9sZCI6ZmFsc2UsIklzSXRhbGljIjpmYWxzZSwiSXNVbmRlcmxpbmVkIjpmYWxzZSwiUGFyZW50U3R5bGUiOm51bGx9LCJBdXRvU2l6ZSI6MiwiRm9yZWdyb3VuZCI6eyIkaWQiOiI5NDgiLCJDb2xvciI6eyIkaWQiOiI5NDkiLCJBIjoyNTUsIlIiOjI1NSwiRyI6MjU1LCJCIjoyNTV9fSwiTWF4V2lkdGgiOiJJbmZpbml0eSIsIk1heEhlaWdodCI6IkluZmluaXR5IiwiU21hcnRGb3JlZ3JvdW5kSXNBY3RpdmUiOmZhbHNlLCJIb3Jpem9udGFsQWxpZ25tZW50IjowLCJWZXJ0aWNhbEFsaWdubWVudCI6MCwiU21hcnRGb3JlZ3JvdW5kIjpudWxsLCJCYWNrZ3JvdW5kRmlsbFR5cGUiOjAsIk1hcmdpbiI6eyIkaWQiOiI5NTAiLCJUb3AiOjAuMCwiTGVmdCI6MC4wLCJSaWdodCI6MC4wLCJCb3R0b20iOjAuMH0sIlBhZGRpbmciOnsiJGlkIjoiOTUxIiwiVG9wIjowLjAsIkxlZnQiOjAuMCwiUmlnaHQiOjAuMCwiQm90dG9tIjowLjB9LCJCYWNrZ3JvdW5kIjp7IiRpZCI6Ijk1MiIsIkNvbG9yIjp7IiRpZCI6Ijk1MyIsIkEiOjI1NSwiUiI6MjU1LCJHIjoyNTUsIkIiOjI1NX19LCJJc1Zpc2libGUiOnRydWUsIldpZHRoIjowLjAsIkhlaWdodCI6MC4wLCJCb3JkZXJTdHlsZSI6bnVsbCwiUGFyZW50U3R5bGUiOm51bGx9LCJSZWN0YW5nbGVTdHlsZSI6eyIkaWQiOiI5NTQiLCJNYXJnaW4iOnsiJGlkIjoiOTU1IiwiVG9wIjowLjAsIkxlZnQiOjAuMCwiUmlnaHQiOjAuMCwiQm90dG9tIjowLjB9LCJQYWRkaW5nIjp7IiRpZCI6Ijk1NiIsIlRvcCI6MC4wLCJMZWZ0IjowLjAsIlJpZ2h0IjowLjAsIkJvdHRvbSI6MC4wfSwiQmFja2dyb3VuZCI6eyIkaWQiOiI5NTciLCJDb2xvciI6eyIkaWQiOiI5NTgiLCJBIjoyNTUsIlIiOjE2MCwiRyI6NDMsIkIiOjE0N319LCJJc1Zpc2libGUiOnRydWUsIldpZHRoIjowLjAsIkhlaWdodCI6MC4wLCJCb3JkZXJTdHlsZSI6eyIkaWQiOiI5NTkiLCJMaW5lQ29sb3IiOnsiJGlkIjoiOTYwIiwiJHR5cGUiOiJOTFJFLkNvbW1vbi5Eb20uU29saWRDb2xvckJydXNoLCBOTFJFLkNvbW1vbiIsIkNvbG9yIjp7IiRpZCI6Ijk2MSIsIkEiOjI1NSwiUiI6MjU1LCJHIjoyNTUsIkIiOjI1NX19LCJMaW5lV2VpZ2h0IjowLjAsIkxpbmVUeXBlIjowLCJQYXJlbnRTdHlsZSI6bnVsbH0sIlBhcmVudFN0eWxlIjpudWxsfSwiTWFyZ2luIjp7IiRpZCI6Ijk2MiIsIlRvcCI6MC4wLCJMZWZ0IjowLjAsIlJpZ2h0IjowLjAsIkJvdHRvbSI6MC4wfSwiUGFkZGluZyI6eyIkaWQiOiI5NjMiLCJUb3AiOjAuMCwiTGVmdCI6MC4wLCJSaWdodCI6MC4wLCJCb3R0b20iOjAuMH0sIkJhY2tncm91bmQiOm51bGwsIklzVmlzaWJsZSI6dHJ1ZSwiV2lkdGgiOjAuMCwiSGVpZ2h0IjowLjAsIkJvcmRlclN0eWxlIjpudWxsLCJQYXJlbnRTdHlsZSI6bnVsbH0sIkJhY2tncm91bmRTdHlsZSI6eyIkaWQiOiI5NjQiLCJNYXJnaW4iOnsiJGlkIjoiOTY1IiwiVG9wIjowLjAsIkxlZnQiOjAuMCwiUmlnaHQiOjAuMCwiQm90dG9tIjowLjB9LCJQYWRkaW5nIjp7IiRpZCI6Ijk2NiIsIlRvcCI6MC4wLCJMZWZ0IjowLjAsIlJpZ2h0IjowLjAsIkJvdHRvbSI6MC4wfSwiQmFja2dyb3VuZCI6eyIkaWQiOiI5NjciLCJDb2xvciI6eyIkaWQiOiI5NjgiLCJBIjo1MSwiUiI6MjAwLCJHIjoyMDAsIkIiOjIwMH19LCJJc1Zpc2libGUiOnRydWUsIldpZHRoIjowLjAsIkhlaWdodCI6MC4wLCJCb3JkZXJTdHlsZSI6eyIkaWQiOiI5NjkiLCJMaW5lQ29sb3IiOnsiJGlkIjoiOTcwIiwiJHR5cGUiOiJOTFJFLkNvbW1vbi5Eb20uU29saWRDb2xvckJydXNoLCBOTFJFLkNvbW1vbiIsIkNvbG9yIjp7IiRpZCI6Ijk3MSIsIkEiOjI1NSwiUiI6MjM0LCJHIjoyMiwiQiI6MzB9fSwiTGluZVdlaWdodCI6MC4wLCJMaW5lVHlwZSI6MCwiUGFyZW50U3R5bGUiOm51bGx9LCJQYXJlbnRTdHlsZSI6bnVsbH0sIklzQWJvdmVUaW1lYmFuZCI6ZmFsc2UsIlNwYWNpbmciOjMsIkRlZmF1bHRTd2ltbGFuZVRhc2tTdHlsZSI6eyIkaWQiOiI5NzIiLCIkdHlwZSI6Ik5MUkUuQ29tbW9uLkRvbS5TdHlsZXMuRXhwbGljaXRTZXRhYmxlVGFza1N0eWxlLCBOTFJFLkNvbW1vbiIsIlNoYXBlIjoxLCJTaGFwZVRoaWNrbmVzcyI6MCwiRHVyYXRpb25Gb3JtYXQiOjAsIkluY2x1ZGVOb25Xb3JraW5nRGF5c0luRHVyYXRpb24iOmZhbHNlLCJQZXJjZW50YWdlQ29tcGxldGVTdHlsZSI6eyIkaWQiOiI5NzMiLCJGb250U2V0dGluZ3MiOnsiJGlkIjoiOTc0IiwiRm9udFNpemUiOjEwLCJGb250TmFtZSI6IkNhbGlicmkiLCJJc0JvbGQiOmZhbHNlLCJJc0l0YWxpYyI6ZmFsc2UsIklzVW5kZXJsaW5lZCI6ZmFsc2UsIlBhcmVudFN0eWxlIjpudWxsfSwiQXV0b1NpemUiOjAsIkZvcmVncm91bmQiOnsiJGlkIjoiOTc1IiwiQ29sb3IiOnsiJGlkIjoiOTc2IiwiQSI6MjU1LCJSIjoyMzIsIkciOjIzMiwiQiI6MjMyfX0sIk1heFdpZHRoIjoyMDAuMCwiTWF4SGVpZ2h0IjoiSW5maW5pdHkiLCJTbWFydEZvcmVncm91bmRJc0FjdGl2ZSI6ZmFsc2UsIkhvcml6b250YWxBbGlnbm1lbnQiOjEsIlZlcnRpY2FsQWxpZ25tZW50IjoxLCJTbWFydEZvcmVncm91bmQiOm51bGwsIkJhY2tncm91bmRGaWxsVHlwZSI6MCwiTWFyZ2luIjp7IiRpZCI6Ijk3NyIsIlRvcCI6MC4wLCJMZWZ0IjowLjAsIlJpZ2h0IjowLjAsIkJvdHRvbSI6MC4wfSwiUGFkZGluZyI6eyIkaWQiOiI5NzgiLCJUb3AiOjAuMCwiTGVmdCI6MC4wLCJSaWdodCI6MC4wLCJCb3R0b20iOjAuMH0sIkJhY2tncm91bmQiOnsiJGlkIjoiOTc5IiwiQ29sb3IiOnsiJGlkIjoiOTgwIiwiQSI6ODksIlIiOjAsIkciOjAsIkIiOjB9fSwiSXNWaXNpYmxlIjp0cnVlLCJXaWR0aCI6MC4wLCJIZWlnaHQiOjAuMCwiQm9yZGVyU3R5bGUiOnsiJGlkIjoiOTgxIiwiTGluZUNvbG9yIjpudWxsLCJMaW5lV2VpZ2h0IjowLjAsIkxpbmVUeXBlIjowLCJQYXJlbnRTdHlsZSI6bnVsbH0sIlBhcmVudFN0eWxlIjpudWxsfSwiRHVyYXRpb25TdHlsZSI6eyIkaWQiOiI5ODIiLCJGb250U2V0dGluZ3MiOnsiJGlkIjoiOTgzIiwiRm9udFNpemUiOjEwLCJGb250TmFtZSI6IkNhbGlicmkiLCJJc0JvbGQiOmZhbHNlLCJJc0l0YWxpYyI6ZmFsc2UsIklzVW5kZXJsaW5lZCI6ZmFsc2UsIlBhcmVudFN0eWxlIjpudWxsfSwiQXV0b1NpemUiOjAsIkZvcmVncm91bmQiOnsiJGlkIjoiOTg0IiwiQ29sb3IiOnsiJGlkIjoiOTg1IiwiQSI6MjU1LCJSIjoyMzcsIkciOjEyNSwiQiI6NDl9fSwiTWF4V2lkdGgiOjIwMC4wLCJNYXhIZWlnaHQiOiJJbmZpbml0eSIsIlNtYXJ0Rm9yZWdyb3VuZElzQWN0aXZlIjpmYWxzZSwiSG9yaXpvbnRhbEFsaWdubWVudCI6MCwiVmVydGljYWxBbGlnbm1lbnQiOjEsIlNtYXJ0Rm9yZWdyb3VuZCI6bnVsbCwiQmFja2dyb3VuZEZpbGxUeXBlIjowLCJNYXJnaW4iOnsiJGlkIjoiOTg2IiwiVG9wIjowLjAsIkxlZnQiOjAuMCwiUmlnaHQiOjAuMCwiQm90dG9tIjowLjB9LCJQYWRkaW5nIjp7IiRpZCI6Ijk4NyIsIlRvcCI6MC4wLCJMZWZ0IjowLjAsIlJpZ2h0IjowLjAsIkJvdHRvbSI6MC4wfSwiQmFja2dyb3VuZCI6eyIkaWQiOiI5ODgiLCJDb2xvciI6eyIkaWQiOiI5ODkiLCJBIjoyNTUsIlIiOjIzNywiRyI6MTI1LCJCIjo0OX19LCJJc1Zpc2libGUiOnRydWUsIldpZHRoIjowLjAsIkhlaWdodCI6MC4wLCJCb3JkZXJTdHlsZSI6eyIkaWQiOiI5OTAiLCJMaW5lQ29sb3IiOm51bGwsIkxpbmVXZWlnaHQiOjAuMCwiTGluZVR5cGUiOjAsIlBhcmVudFN0eWxlIjpudWxsfSwiUGFyZW50U3R5bGUiOm51bGx9LCJIb3Jpem9udGFsQ29ubmVjdG9yU3R5bGUiOnsiJGlkIjoiOTkxIiwiTGluZUNvbG9yIjp7IiRpZCI6Ijk5MiIsIiR0eXBlIjoiTkxSRS5Db21tb24uRG9tLlNvbGlkQ29sb3JCcnVzaCwgTkxSRS5Db21tb24iLCJDb2xvciI6eyIkaWQiOiI5OTMiLCJBIjoyNTUsIlIiOjAsIkciOjAsIkIiOjB9fSwiTGluZVdlaWdodCI6MC4wLCJMaW5lVHlwZSI6MCwiUGFyZW50U3R5bGUiOm51bGx9LCJWZXJ0aWNhbENvbm5lY3RvclN0eWxlIjp7IiRpZCI6Ijk5NCIsIkxpbmVDb2xvciI6eyIkaWQiOiI5OTUiLCIkdHlwZSI6Ik5MUkUuQ29tbW9uLkRvbS5Tb2xpZENvbG9yQnJ1c2gsIE5MUkUuQ29tbW9uIiwiQ29sb3IiOnsiJGlkIjoiOTk2IiwiQSI6MjU1LCJSIjowLCJHIjowLCJCIjowfX0sIkxpbmVXZWlnaHQiOjAuMCwiTGluZVR5cGUiOjAsIlBhcmVudFN0eWxlIjpudWxsfSwiTWFyZ2luIjpudWxsLCJTdGFydERhdGVQb3NpdGlvbiI6MywiRW5kRGF0ZVBvc2l0aW9uIjozLCJEYXRlSXNWaXNpYmxlIjp0cnVlLCJUaXRsZVBvc2l0aW9uIjo0LCJEdXJhdGlvblBvc2l0aW9uIjo2LCJQZXJjZW50YWdlQ29tcGxldGVkUG9zaXRpb24iOjIsIlZhcmlhbmNlUG9zaXRpb24iOjYsIlNwYWNpbmciOjMsIklzQmVsb3dUaW1lYmFuZCI6ZmFsc2UsIlBlcmNlbnRhZ2VDb21wbGV0ZVNoYXBlT3BhY2l0eSI6MzUsIkJhc2VsaW5lU3R5bGUiOnsiJGlkIjoiOTk3IiwiU2hhcGVTdHlsZSI6eyIkaWQiOiI5OTgiLCJNYXJnaW4iOnsiJGlkIjoiOTk5IiwiVG9wIjowLjAsIkxlZnQiOjAuMCwiUmlnaHQiOjAuMCwiQm90dG9tIjowLjB9LCJQYWRkaW5nIjp7IiRpZCI6IjEwMDAiLCJUb3AiOjAuMCwiTGVmdCI6MC4wLCJSaWdodCI6MC4wLCJCb3R0b20iOjAuMH0sIkJhY2tncm91bmQiOnsiJGlkIjoiMTAwMSIsIkNvbG9yIjp7IiRpZCI6IjEwMDIiLCJBIjoxNTMsIlIiOjAsIkciOjAsIkIiOjB9fSwiSXNWaXNpYmxlIjp0cnVlLCJXaWR0aCI6MC4wLCJIZWlnaHQiOjAuMCwiQm9yZGVyU3R5bGUiOnsiJGlkIjoiMTAwMyIsIkxpbmVDb2xvciI6bnVsbCwiTGluZVdlaWdodCI6MC4wLCJMaW5lVHlwZSI6MCwiUGFyZW50U3R5bGUiOm51bGx9LCJQYXJlbnRTdHlsZSI6bnVsbH0sIk1hcmdpbiI6eyIkaWQiOiIxMDA0IiwiVG9wIjowLjAsIkxlZnQiOjAuMCwiUmlnaHQiOjAuMCwiQm90dG9tIjowLjB9LCJQYWRkaW5nIjp7IiRpZCI6IjEwMDUiLCJUb3AiOjAuMCwiTGVmdCI6MC4wLCJSaWdodCI6MC4wLCJCb3R0b20iOjAuMH0sIkJhY2tncm91bmQiOm51bGwsIklzVmlzaWJsZSI6dHJ1ZSwiV2lkdGgiOjAuMCwiSGVpZ2h0IjowLjAsIkJvcmRlclN0eWxlIjpudWxsLCJQYXJlbnRTdHlsZSI6bnVsbH0sIlNoYXBlU3R5bGUiOnsiJGlkIjoiMTAwNiIsIk1hcmdpbiI6eyIkaWQiOiIxMDA3IiwiVG9wIjowLjAsIkxlZnQiOjQuMCwiUmlnaHQiOjQuMCwiQm90dG9tIjowLjB9LCJQYWRkaW5nIjp7IiRpZCI6IjEwMDgiLCJUb3AiOjAuMCwiTGVmdCI6MC4wLCJSaWdodCI6MC4wLCJCb3R0b20iOjAuMH0sIkJhY2tncm91bmQiOnsiJGlkIjoiMTAwOSIsIkNvbG9yIjp7IiRpZCI6IjEwMTAiLCJBIjoyNTUsIlIiOjIzMywiRyI6MTEzLCJCIjo1MH19LCJJc1Zpc2libGUiOnRydWUsIldpZHRoIjowLjAsIkhlaWdodCI6MTAuMCwiQm9yZGVyU3R5bGUiOnsiJGlkIjoiMTAxMSIsIkxpbmVDb2xvciI6eyIkaWQiOiIxMDEyIiwiJHR5cGUiOiJOTFJFLkNvbW1vbi5Eb20uU29saWRDb2xvckJydXNoLCBOTFJFLkNvbW1vbiIsIkNvbG9yIjp7IiRpZCI6IjEwMTMiLCJBIjoyNTUsIlIiOjIzNCwiRyI6MjIsIkIiOjMwfX0sIkxpbmVXZWlnaHQiOjAuMCwiTGluZVR5cGUiOjAsIlBhcmVudFN0eWxlIjpudWxsfSwiUGFyZW50U3R5bGUiOm51bGx9LCJUaXRsZVN0eWxlIjp7IiRpZCI6IjEwMTQiLCJGb250U2V0dGluZ3MiOnsiJGlkIjoiMTAxNSIsIkZvbnRTaXplIjoxMSwiRm9udE5hbWUiOiJDYWxpYnJpIiwiSXNCb2xkIjpmYWxzZSwiSXNJdGFsaWMiOmZhbHNlLCJJc1VuZGVybGluZWQiOmZhbHNlLCJQYXJlbnRTdHlsZSI6bnVsbH0sIkF1dG9TaXplIjowLCJGb3JlZ3JvdW5kIjp7IiRpZCI6IjEwMTYiLCJDb2xvciI6eyIkaWQiOiIxMDE3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EwMTgiLCJUb3AiOjAuMCwiTGVmdCI6MC4wLCJSaWdodCI6MC4wLCJCb3R0b20iOjAuMH0sIlBhZGRpbmciOnsiJGlkIjoiMTAxOSIsIlRvcCI6MC4wLCJMZWZ0IjowLjAsIlJpZ2h0IjowLjAsIkJvdHRvbSI6MC4wfSwiQmFja2dyb3VuZCI6eyIkaWQiOiIxMDIwIiwiQ29sb3IiOnsiJGlkIjoiMTAyMSIsIkEiOjI1NSwiUiI6MCwiRyI6MCwiQiI6MH19LCJJc1Zpc2libGUiOnRydWUsIldpZHRoIjowLjAsIkhlaWdodCI6MC4wLCJCb3JkZXJTdHlsZSI6eyIkaWQiOiIxMDIyIiwiTGluZUNvbG9yIjpudWxsLCJMaW5lV2VpZ2h0IjowLjAsIkxpbmVUeXBlIjowLCJQYXJlbnRTdHlsZSI6bnVsbH0sIlBhcmVudFN0eWxlIjpudWxsfSwiRGF0ZVN0eWxlIjp7IiRpZCI6IjEwMjMiLCJGb250U2V0dGluZ3MiOnsiJGlkIjoiMTAyNCIsIkZvbnRTaXplIjoxMCwiRm9udE5hbWUiOiJDYWxpYnJpIiwiSXNCb2xkIjpmYWxzZSwiSXNJdGFsaWMiOmZhbHNlLCJJc1VuZGVybGluZWQiOmZhbHNlLCJQYXJlbnRTdHlsZSI6bnVsbH0sIkF1dG9TaXplIjowLCJGb3JlZ3JvdW5kIjp7IiRpZCI6IjEwMjUiLCJDb2xvciI6eyIkaWQiOiIxMDI2IiwiQSI6MjU1LCJSIjoxNCwiRyI6NDAsIkIiOjY1fX0sIk1heFdpZHRoIjoyMDAuMCwiTWF4SGVpZ2h0IjoiSW5maW5pdHkiLCJTbWFydEZvcmVncm91bmRJc0FjdGl2ZSI6ZmFsc2UsIkhvcml6b250YWxBbGlnbm1lbnQiOjIsIlZlcnRpY2FsQWxpZ25tZW50IjoxLCJTbWFydEZvcmVncm91bmQiOm51bGwsIkJhY2tncm91bmRGaWxsVHlwZSI6MCwiTWFyZ2luIjp7IiRpZCI6IjEwMjciLCJUb3AiOjAuMCwiTGVmdCI6MC4wLCJSaWdodCI6MC4wLCJCb3R0b20iOjAuMH0sIlBhZGRpbmciOnsiJGlkIjoiMTAyOCIsIlRvcCI6MC4wLCJMZWZ0IjowLjAsIlJpZ2h0IjowLjAsIkJvdHRvbSI6MC4wfSwiQmFja2dyb3VuZCI6eyIkaWQiOiIxMDI5IiwiQ29sb3IiOnsiJGlkIjoiMTAzMCIsIkEiOjI1NSwiUiI6MTQsIkciOjQwLCJCIjo2NX19LCJJc1Zpc2libGUiOnRydWUsIldpZHRoIjowLjAsIkhlaWdodCI6MC4wLCJCb3JkZXJTdHlsZSI6eyIkaWQiOiIxMDMxIiwiTGluZUNvbG9yIjpudWxsLCJMaW5lV2VpZ2h0IjowLjAsIkxpbmVUeXBlIjowLCJQYXJlbnRTdHlsZSI6bnVsbH0sIlBhcmVudFN0eWxlIjpudWxsfSwiRGF0ZUZvcm1hdCI6eyIkaWQiOiIxMDMy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EwMzMiLCJGb3JtYXQiOjAsIklzVmlzaWJsZSI6ZmFsc2UsIkxhc3RLbm93blZpc2liaWxpdHlTdGF0ZSI6ZmFsc2V9LCJJc1Zpc2libGUiOnRydWUsIlZhcmlhbmNlU3R5bGUiOnsiJGlkIjoiMTAzNCIsIlRleHRTdHlsZSI6eyIkaWQiOiIxMDM1IiwiRm9udFNldHRpbmdzIjp7IiRpZCI6IjEwMzYiLCJGb250U2l6ZSI6MTEsIkZvbnROYW1lIjoiQ2FsaWJyaSIsIklzQm9sZCI6ZmFsc2UsIklzSXRhbGljIjpmYWxzZSwiSXNVbmRlcmxpbmVkIjpmYWxzZSwiUGFyZW50U3R5bGUiOm51bGx9LCJBdXRvU2l6ZSI6MCwiRm9yZWdyb3VuZCI6eyIkaWQiOiIxMDM3IiwiQ29sb3IiOnsiJGlkIjoiMTAzOC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xMDM5IiwiVG9wIjowLjAsIkxlZnQiOjAuMCwiUmlnaHQiOjAuMCwiQm90dG9tIjowLjB9LCJQYWRkaW5nIjp7IiRpZCI6IjEwNDAiLCJUb3AiOjAuMCwiTGVmdCI6MC4wLCJSaWdodCI6MC4wLCJCb3R0b20iOjAuMH0sIkJhY2tncm91bmQiOnsiJGlkIjoiMTA0MSIsIkNvbG9yIjp7IiRpZCI6IjEwNDIiLCJBIjowLCJSIjowLCJHIjowLCJCIjowfX0sIklzVmlzaWJsZSI6dHJ1ZSwiV2lkdGgiOjAuMCwiSGVpZ2h0IjowLjAsIkJvcmRlclN0eWxlIjp7IiRpZCI6IjEwNDMiLCJMaW5lQ29sb3IiOm51bGwsIkxpbmVXZWlnaHQiOjAuMCwiTGluZVR5cGUiOjAsIlBhcmVudFN0eWxlIjpudWxsfSwiUGFyZW50U3R5bGUiOm51bGx9LCJQYXJlbnRTdHlsZSI6bnVsbH0sIlBhcmVudFN0eWxlIjpudWxsLCJfZXhwbGljaXRseVNldCI6eyIkaWQiOiIxMDQ0IiwiU2hhcGVTdHlsZSI6ZmFsc2UsIlRpdGxlU3R5bGUiOmZhbHNlLCJEYXRlU3R5bGUiOmZhbHNlLCJWYXJpYW5jZVN0eWxlIjpmYWxzZSwiSG9yaXpvbnRhbENvbm5lY3RvclN0eWxlIjpmYWxzZSwiVmVydGljYWxDb25uZWN0b3JTdHlsZSI6ZmFsc2UsIlBlcmNlbnRhZ2VDb21wbGV0ZVNoYXBlT3BhY2l0eSI6ZmFsc2UsIlNoYXBlIjpmYWxzZSwiU2hhcGVUaGlja25lc3MiOmZhbHNlLCJEdXJhdGlvbkZvcm1hdCI6ZmFsc2UsIkluY2x1ZGVOb25Xb3JraW5nRGF5c0luRHVyYXRpb24iOmZhbHNlLCJNYXJnaW4iOmZhbHNlLCJTdGFydERhdGVQb3NpdGlvbiI6ZmFsc2UsIkVuZERhdGVQb3NpdGlvbiI6ZmFsc2UsIlRpdGxlUG9zaXRpb24iOmZhbHNlLCJEdXJhdGlvblBvc2l0aW9uIjpmYWxzZSwiUGVyY2VudGFnZUNvbXBsZXRlZFBvc2l0aW9uIjpmYWxzZSwiVmFyaWFuY2VQb3NpdGlvbiI6ZmFsc2UsIlNwYWNpbmciOmZhbHNlLCJJc0JlbG93VGltZWJhbmQiOmZhbHNlLCJEYXRlRm9ybWF0IjpmYWxzZSwiV2Vla051bWJlcmluZyI6ZmFsc2UsIklzVmlzaWJsZSI6ZmFsc2V9fSwiRGVmYXVsdFN3aW1sYW5lTW90U3R5bGUiOnsiJGlkIjoiMTA0NSIsIlNoYXBlIjoxLCJDb25uZWN0b3JNYXJnaW4iOnsiJGlkIjoiMTA0NiIsIlRvcCI6MC4wLCJMZWZ0IjoyLjAsIlJpZ2h0IjoyLjAsIkJvdHRvbSI6MC4wfSwiQ29ubmVjdG9yU3R5bGUiOnsiJGlkIjoiMTA0NyIsIkxpbmVDb2xvciI6eyIkaWQiOiIxMDQ4IiwiJHR5cGUiOiJOTFJFLkNvbW1vbi5Eb20uU29saWRDb2xvckJydXNoLCBOTFJFLkNvbW1vbiIsIkNvbG9yIjp7IiRpZCI6IjEwNDkiLCJBIjoxMjcsIlIiOjEyOCwiRyI6NTMsIkIiOjE0fX0sIkxpbmVXZWlnaHQiOjEuMCwiTGluZVR5cGUiOjAsIlBhcmVudFN0eWxlIjpudWxsfSwiSXNCZWxvd1RpbWViYW5kIjpmYWxzZSwiUG9zaXRpb25PblRhc2siOjEsIkhpZGVEYXRlIjpmYWxzZSwiU2hhcGVTaXplIjowLCJTcGFjaW5nIjowLjAsIlBhZGRpbmciOnsiJGlkIjoiMTA1MCIsIlRvcCI6NS4wLCJMZWZ0IjozLjAsIlJpZ2h0IjowLjAsIkJvdHRvbSI6Mi4wfSwiU2hhcGVTdHlsZSI6eyIkaWQiOiIxMDUxIiwiTWFyZ2luIjp7IiRpZCI6IjEwNTIiLCJUb3AiOjAuMCwiTGVmdCI6MC4wLCJSaWdodCI6MC4wLCJCb3R0b20iOjAuMH0sIlBhZGRpbmciOnsiJGlkIjoiMTA1MyIsIlRvcCI6MC4wLCJMZWZ0IjowLjAsIlJpZ2h0IjowLjAsIkJvdHRvbSI6MC4wfSwiQmFja2dyb3VuZCI6eyIkaWQiOiIxMDU0IiwiQ29sb3IiOnsiJGlkIjoiMTA1NSIsIkEiOjI1NSwiUiI6MTI4LCJHIjo1MywiQiI6MTR9fSwiSXNWaXNpYmxlIjp0cnVlLCJXaWR0aCI6MTIuMCwiSGVpZ2h0IjoxNC4wLCJCb3JkZXJTdHlsZSI6eyIkaWQiOiIxMDU2IiwiTGluZUNvbG9yIjp7IiRpZCI6IjEwNTciLCIkdHlwZSI6Ik5MUkUuQ29tbW9uLkRvbS5Tb2xpZENvbG9yQnJ1c2gsIE5MUkUuQ29tbW9uIiwiQ29sb3IiOnsiJGlkIjoiMTA1OCIsIkEiOjI1NSwiUiI6MjU1LCJHIjoyNTUsIkIiOjI1NX19LCJMaW5lV2VpZ2h0IjowLjAsIkxpbmVUeXBlIjowLCJQYXJlbnRTdHlsZSI6bnVsbH0sIlBhcmVudFN0eWxlIjpudWxsfSwiVGl0bGVTdHlsZSI6eyIkaWQiOiIxMDU5IiwiRm9udFNldHRpbmdzIjp7IiRpZCI6IjEwNjAiLCJGb250U2l6ZSI6MTEsIkZvbnROYW1lIjoiQ2FsaWJyaSIsIklzQm9sZCI6ZmFsc2UsIklzSXRhbGljIjpmYWxzZSwiSXNVbmRlcmxpbmVkIjpmYWxzZSwiUGFyZW50U3R5bGUiOm51bGx9LCJBdXRvU2l6ZSI6MCwiRm9yZWdyb3VuZCI6eyIkaWQiOiIxMDYxIiwiQ29sb3IiOnsiJGlkIjoiMTA2MiIsIkEiOjI1NSwiUiI6MCwiRyI6MCwiQiI6MH19LCJNYXhXaWR0aCI6MjAwLjAsIk1heEhlaWdodCI6IkluZmluaXR5IiwiU21hcnRGb3JlZ3JvdW5kSXNBY3RpdmUiOmZhbHNlLCJIb3Jpem9udGFsQWxpZ25tZW50IjoxLCJWZXJ0aWNhbEFsaWdubWVudCI6MSwiU21hcnRGb3JlZ3JvdW5kIjpudWxsLCJCYWNrZ3JvdW5kRmlsbFR5cGUiOjAsIk1hcmdpbiI6eyIkaWQiOiIxMDYzIiwiVG9wIjowLjAsIkxlZnQiOjAuMCwiUmlnaHQiOjAuMCwiQm90dG9tIjowLjB9LCJQYWRkaW5nIjp7IiRpZCI6IjEwNjQiLCJUb3AiOjAuMCwiTGVmdCI6MC4wLCJSaWdodCI6MC4wLCJCb3R0b20iOjAuMH0sIkJhY2tncm91bmQiOnsiJGlkIjoiMTA2NSIsIkNvbG9yIjp7IiRpZCI6IjEwNjYiLCJBIjoyNTUsIlIiOjAsIkciOjAsIkIiOjB9fSwiSXNWaXNpYmxlIjp0cnVlLCJXaWR0aCI6MC4wLCJIZWlnaHQiOjAuMCwiQm9yZGVyU3R5bGUiOnsiJGlkIjoiMTA2NyIsIkxpbmVDb2xvciI6bnVsbCwiTGluZVdlaWdodCI6MC4wLCJMaW5lVHlwZSI6MCwiUGFyZW50U3R5bGUiOm51bGx9LCJQYXJlbnRTdHlsZSI6bnVsbH0sIkRhdGVTdHlsZSI6eyIkaWQiOiIxMDY4IiwiRm9udFNldHRpbmdzIjp7IiRpZCI6IjEwNjkiLCJGb250U2l6ZSI6MTAsIkZvbnROYW1lIjoiQ2FsaWJyaSIsIklzQm9sZCI6ZmFsc2UsIklzSXRhbGljIjpmYWxzZSwiSXNVbmRlcmxpbmVkIjpmYWxzZSwiUGFyZW50U3R5bGUiOm51bGx9LCJBdXRvU2l6ZSI6MCwiRm9yZWdyb3VuZCI6eyIkaWQiOiIxMDcwIiwiQ29sb3IiOnsiJGlkIjoiMTA3MSIsIkEiOjI1NSwiUiI6MTQsIkciOjQwLCJCIjo2NX19LCJNYXhXaWR0aCI6MjAwLjAsIk1heEhlaWdodCI6IkluZmluaXR5IiwiU21hcnRGb3JlZ3JvdW5kSXNBY3RpdmUiOmZhbHNlLCJIb3Jpem9udGFsQWxpZ25tZW50IjoxLCJWZXJ0aWNhbEFsaWdubWVudCI6MSwiU21hcnRGb3JlZ3JvdW5kIjpudWxsLCJCYWNrZ3JvdW5kRmlsbFR5cGUiOjAsIk1hcmdpbiI6eyIkaWQiOiIxMDcyIiwiVG9wIjowLjAsIkxlZnQiOjAuMCwiUmlnaHQiOjAuMCwiQm90dG9tIjowLjB9LCJQYWRkaW5nIjp7IiRpZCI6IjEwNzMiLCJUb3AiOjAuMCwiTGVmdCI6MC4wLCJSaWdodCI6MC4wLCJCb3R0b20iOjAuMH0sIkJhY2tncm91bmQiOnsiJGlkIjoiMTA3NCIsIkNvbG9yIjp7IiRpZCI6IjEwNzUiLCJBIjoyNTUsIlIiOjE0LCJHIjo0MCwiQiI6NjV9fSwiSXNWaXNpYmxlIjp0cnVlLCJXaWR0aCI6MC4wLCJIZWlnaHQiOjAuMCwiQm9yZGVyU3R5bGUiOnsiJGlkIjoiMTA3NiIsIkxpbmVDb2xvciI6bnVsbCwiTGluZVdlaWdodCI6MC4wLCJMaW5lVHlwZSI6MCwiUGFyZW50U3R5bGUiOm51bGx9LCJQYXJlbnRTdHlsZSI6bnVsbH0sIkRhdGVGb3JtYXQiOnsiJGlkIjoiMTA3Ny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xMDc4IiwiRm9ybWF0IjowLCJJc1Zpc2libGUiOmZhbHNlLCJMYXN0S25vd25WaXNpYmlsaXR5U3RhdGUiOmZhbHNlfSwiSXNWaXNpYmxlIjpmYWxzZSwiVmFyaWFuY2VTdHlsZSI6eyIkaWQiOiIxMDc5IiwiVGV4dFN0eWxlIjp7IiRpZCI6IjEwODAiLCJGb250U2V0dGluZ3MiOnsiJGlkIjoiMTA4MSIsIkZvbnRTaXplIjoxMSwiRm9udE5hbWUiOiJDYWxpYnJpIiwiSXNCb2xkIjpmYWxzZSwiSXNJdGFsaWMiOmZhbHNlLCJJc1VuZGVybGluZWQiOmZhbHNlLCJQYXJlbnRTdHlsZSI6bnVsbH0sIkF1dG9TaXplIjowLCJGb3JlZ3JvdW5kIjp7IiRpZCI6IjEwODIiLCJDb2xvciI6eyIkaWQiOiIxMDgz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EwODQiLCJUb3AiOjAuMCwiTGVmdCI6MC4wLCJSaWdodCI6MC4wLCJCb3R0b20iOjAuMH0sIlBhZGRpbmciOnsiJGlkIjoiMTA4NSIsIlRvcCI6MC4wLCJMZWZ0IjowLjAsIlJpZ2h0IjowLjAsIkJvdHRvbSI6MC4wfSwiQmFja2dyb3VuZCI6eyIkaWQiOiIxMDg2IiwiQ29sb3IiOnsiJGlkIjoiMTA4NyIsIkEiOjAsIlIiOjAsIkciOjAsIkIiOjB9fSwiSXNWaXNpYmxlIjpmYWxzZSwiV2lkdGgiOjAuMCwiSGVpZ2h0IjowLjAsIkJvcmRlclN0eWxlIjp7IiRpZCI6IjEwODgiLCJMaW5lQ29sb3IiOm51bGwsIkxpbmVXZWlnaHQiOjAuMCwiTGluZVR5cGUiOjAsIlBhcmVudFN0eWxlIjpudWxsfSwiUGFyZW50U3R5bGUiOm51bGx9LCJQYXJlbnRTdHlsZSI6bnVsbH0sIlBhcmVudFN0eWxlIjpudWxsfSwiRGVmYXVsdFN3aW1sYW5lTWlsZXN0b25lU3R5bGUiOnsiJGlkIjoiMTA4OSIsIlRpdGxlUG9zaXRpb24iOiJMZWZ0IiwiRGF0ZVBvc2l0aW9uIjoiUmlnaHQiLCJWYXJpYW5jZVBvc2l0aW9uIjoiUmlnaHQiLCJTaGFwZVR5cGUiOjEsIlNoYXBlU2l6ZSI6MCwiU3BhY2luZyI6NSwiU2hhcGVTdHlsZSI6eyIkaWQiOiIxMDkwIiwiTWFyZ2luIjp7IiRpZCI6IjEwOTEiLCJUb3AiOjAuMCwiTGVmdCI6MC4wLCJSaWdodCI6MC4wLCJCb3R0b20iOjAuMH0sIlBhZGRpbmciOnsiJGlkIjoiMTA5MiIsIlRvcCI6MC4wLCJMZWZ0IjowLjAsIlJpZ2h0IjowLjAsIkJvdHRvbSI6MC4wfSwiQmFja2dyb3VuZCI6eyIkaWQiOiIxMDkzIiwiQ29sb3IiOnsiJGlkIjoiMTA5NCIsIkEiOjI1NSwiUiI6MjMzLCJHIjoxMTMsIkIiOjUwfX0sIklzVmlzaWJsZSI6dHJ1ZSwiV2lkdGgiOjEyLjAsIkhlaWdodCI6MTQuMCwiQm9yZGVyU3R5bGUiOnsiJGlkIjoiMTA5NSIsIkxpbmVDb2xvciI6eyIkaWQiOiIxMDk2IiwiJHR5cGUiOiJOTFJFLkNvbW1vbi5Eb20uU29saWRDb2xvckJydXNoLCBOTFJFLkNvbW1vbiIsIkNvbG9yIjp7IiRpZCI6IjEwOTciLCJBIjoyNTUsIlIiOjIzNCwiRyI6MjIsIkIiOjMwfX0sIkxpbmVXZWlnaHQiOjAuMCwiTGluZVR5cGUiOjAsIlBhcmVudFN0eWxlIjpudWxsfSwiUGFyZW50U3R5bGUiOm51bGx9LCJUaXRsZVN0eWxlIjp7IiRpZCI6IjEwOTgiLCJGb250U2V0dGluZ3MiOnsiJGlkIjoiMTA5OSIsIkZvbnRTaXplIjoxMSwiRm9udE5hbWUiOiJDYWxpYnJpIiwiSXNCb2xkIjpmYWxzZSwiSXNJdGFsaWMiOmZhbHNlLCJJc1VuZGVybGluZWQiOmZhbHNlLCJQYXJlbnRTdHlsZSI6bnVsbH0sIkF1dG9TaXplIjowLCJGb3JlZ3JvdW5kIjp7IiRpZCI6IjExMDAiLCJDb2xvciI6eyIkaWQiOiIxMTAxIiwiQSI6MjU1LCJSIjowLCJHIjowLCJCIjowfX0sIk1heFdpZHRoIjoyMDAuMCwiTWF4SGVpZ2h0IjoiSW5maW5pdHkiLCJTbWFydEZvcmVncm91bmRJc0FjdGl2ZSI6ZmFsc2UsIkhvcml6b250YWxBbGlnbm1lbnQiOjIsIlZlcnRpY2FsQWxpZ25tZW50IjoxLCJTbWFydEZvcmVncm91bmQiOm51bGwsIkJhY2tncm91bmRGaWxsVHlwZSI6MCwiTWFyZ2luIjp7IiRpZCI6IjExMDIiLCJUb3AiOjAuMCwiTGVmdCI6MC4wLCJSaWdodCI6MC4wLCJCb3R0b20iOjAuMH0sIlBhZGRpbmciOnsiJGlkIjoiMTEwMyIsIlRvcCI6MC4wLCJMZWZ0IjowLjAsIlJpZ2h0IjowLjAsIkJvdHRvbSI6MC4wfSwiQmFja2dyb3VuZCI6eyIkaWQiOiIxMTA0IiwiQ29sb3IiOnsiJGlkIjoiMTEwNSIsIkEiOjI1NSwiUiI6MCwiRyI6MCwiQiI6MH19LCJJc1Zpc2libGUiOnRydWUsIldpZHRoIjowLjAsIkhlaWdodCI6MC4wLCJCb3JkZXJTdHlsZSI6eyIkaWQiOiIxMTA2IiwiTGluZUNvbG9yIjpudWxsLCJMaW5lV2VpZ2h0IjowLjAsIkxpbmVUeXBlIjowLCJQYXJlbnRTdHlsZSI6bnVsbH0sIlBhcmVudFN0eWxlIjpudWxsfSwiRGF0ZVN0eWxlIjp7IiRpZCI6IjExMDciLCJGb250U2V0dGluZ3MiOnsiJGlkIjoiMTEwOCIsIkZvbnRTaXplIjoxMCwiRm9udE5hbWUiOiJDYWxpYnJpIiwiSXNCb2xkIjpmYWxzZSwiSXNJdGFsaWMiOmZhbHNlLCJJc1VuZGVybGluZWQiOmZhbHNlLCJQYXJlbnRTdHlsZSI6bnVsbH0sIkF1dG9TaXplIjowLCJGb3JlZ3JvdW5kIjp7IiRpZCI6IjExMDkiLCJDb2xvciI6eyIkaWQiOiIxMTEwIiwiQSI6MjU1LCJSIjoxNCwiRyI6NDAsIkIiOjY1fX0sIk1heFdpZHRoIjoyMDAuMCwiTWF4SGVpZ2h0IjoiSW5maW5pdHkiLCJTbWFydEZvcmVncm91bmRJc0FjdGl2ZSI6ZmFsc2UsIkhvcml6b250YWxBbGlnbm1lbnQiOjAsIlZlcnRpY2FsQWxpZ25tZW50IjoxLCJTbWFydEZvcmVncm91bmQiOm51bGwsIkJhY2tncm91bmRGaWxsVHlwZSI6MCwiTWFyZ2luIjp7IiRpZCI6IjExMTEiLCJUb3AiOjAuMCwiTGVmdCI6MC4wLCJSaWdodCI6MC4wLCJCb3R0b20iOjAuMH0sIlBhZGRpbmciOnsiJGlkIjoiMTExMiIsIlRvcCI6MC4wLCJMZWZ0IjowLjAsIlJpZ2h0IjowLjAsIkJvdHRvbSI6MC4wfSwiQmFja2dyb3VuZCI6eyIkaWQiOiIxMTEzIiwiQ29sb3IiOnsiJGlkIjoiMTExNCIsIkEiOjI1NSwiUiI6MTQsIkciOjQwLCJCIjo2NX19LCJJc1Zpc2libGUiOnRydWUsIldpZHRoIjowLjAsIkhlaWdodCI6MC4wLCJCb3JkZXJTdHlsZSI6eyIkaWQiOiIxMTE1IiwiTGluZUNvbG9yIjpudWxsLCJMaW5lV2VpZ2h0IjowLjAsIkxpbmVUeXBlIjowLCJQYXJlbnRTdHlsZSI6bnVsbH0sIlBhcmVudFN0eWxlIjpudWxsfSwiRGF0ZUZvcm1hdCI6eyIkaWQiOiIxMTE2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ExMTciLCJGb3JtYXQiOjAsIklzVmlzaWJsZSI6ZmFsc2UsIkxhc3RLbm93blZpc2liaWxpdHlTdGF0ZSI6ZmFsc2V9LCJJc1Zpc2libGUiOnRydWUsIlZhcmlhbmNlU3R5bGUiOnsiJGlkIjoiMTExOCIsIlRleHRTdHlsZSI6eyIkaWQiOiIxMTE5IiwiRm9udFNldHRpbmdzIjp7IiRpZCI6IjExMjAiLCJGb250U2l6ZSI6MTEsIkZvbnROYW1lIjoiQ2FsaWJyaSIsIklzQm9sZCI6ZmFsc2UsIklzSXRhbGljIjpmYWxzZSwiSXNVbmRlcmxpbmVkIjpmYWxzZSwiUGFyZW50U3R5bGUiOm51bGx9LCJBdXRvU2l6ZSI6MCwiRm9yZWdyb3VuZCI6eyIkaWQiOiIxMTIxIiwiQ29sb3IiOnsiJGlkIjoiMTEyMi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xMTIzIiwiVG9wIjowLjAsIkxlZnQiOjAuMCwiUmlnaHQiOjAuMCwiQm90dG9tIjowLjB9LCJQYWRkaW5nIjp7IiRpZCI6IjExMjQiLCJUb3AiOjAuMCwiTGVmdCI6MC4wLCJSaWdodCI6MC4wLCJCb3R0b20iOjAuMH0sIkJhY2tncm91bmQiOnsiJGlkIjoiMTEyNSIsIkNvbG9yIjp7IiRpZCI6IjExMjYiLCJBIjowLCJSIjowLCJHIjowLCJCIjowfX0sIklzVmlzaWJsZSI6dHJ1ZSwiV2lkdGgiOjAuMCwiSGVpZ2h0IjowLjAsIkJvcmRlclN0eWxlIjp7IiRpZCI6IjExMjciLCJMaW5lQ29sb3IiOm51bGwsIkxpbmVXZWlnaHQiOjAuMCwiTGluZVR5cGUiOjAsIlBhcmVudFN0eWxlIjpudWxsfSwiUGFyZW50U3R5bGUiOm51bGx9LCJQYXJlbnRTdHlsZSI6bnVsbH0sIlBhcmVudFN0eWxlIjpudWxsfSwiRGVmYXVsdFN3aW1sYW5lQWN0aXZpdHlTdHlsZSI6eyIkaWQiOiIxMTI4IiwiSGVhZGVyU3R5bGUiOnsiJGlkIjoiMTEyOSIsIlRleHRTdHlsZSI6eyIkaWQiOiIxMTMwIiwiRm9udFNldHRpbmdzIjp7IiRpZCI6IjExMzEiLCJGb250U2l6ZSI6MTEsIkZvbnROYW1lIjoiQ2FsaWJyaSIsIklzQm9sZCI6ZmFsc2UsIklzSXRhbGljIjpmYWxzZSwiSXNVbmRlcmxpbmVkIjpmYWxzZSwiUGFyZW50U3R5bGUiOm51bGx9LCJBdXRvU2l6ZSI6MiwiRm9yZWdyb3VuZCI6eyIkaWQiOiIxMTMyIiwiQ29sb3IiOnsiJGlkIjoiMTEzMyIsIkEiOjI1NSwiUiI6MCwiRyI6MCwiQiI6MH19LCJNYXhXaWR0aCI6IkluZmluaXR5IiwiTWF4SGVpZ2h0IjoiSW5maW5pdHkiLCJTbWFydEZvcmVncm91bmRJc0FjdGl2ZSI6ZmFsc2UsIkhvcml6b250YWxBbGlnbm1lbnQiOjAsIlZlcnRpY2FsQWxpZ25tZW50IjowLCJTbWFydEZvcmVncm91bmQiOm51bGwsIkJhY2tncm91bmRGaWxsVHlwZSI6MCwiTWFyZ2luIjp7IiRpZCI6IjExMzQiLCJUb3AiOjAuMCwiTGVmdCI6MC4wLCJSaWdodCI6MC4wLCJCb3R0b20iOjAuMH0sIlBhZGRpbmciOnsiJGlkIjoiMTEzNSIsIlRvcCI6MC4wLCJMZWZ0IjowLjAsIlJpZ2h0IjowLjAsIkJvdHRvbSI6MC4wfSwiQmFja2dyb3VuZCI6eyIkaWQiOiIxMTM2IiwiQ29sb3IiOnsiJGlkIjoiMTEzNyIsIkEiOjI1NSwiUiI6MCwiRyI6MCwiQiI6MH19LCJJc1Zpc2libGUiOnRydWUsIldpZHRoIjowLjAsIkhlaWdodCI6MC4wLCJCb3JkZXJTdHlsZSI6bnVsbCwiUGFyZW50U3R5bGUiOm51bGx9LCJSZWN0YW5nbGVTdHlsZSI6eyIkaWQiOiIxMTM4IiwiTWFyZ2luIjp7IiRpZCI6IjExMzkiLCJUb3AiOjAuMCwiTGVmdCI6MC4wLCJSaWdodCI6MC4wLCJCb3R0b20iOjAuMH0sIlBhZGRpbmciOnsiJGlkIjoiMTE0MCIsIlRvcCI6MC4wLCJMZWZ0IjowLjAsIlJpZ2h0IjowLjAsIkJvdHRvbSI6MC4wfSwiQmFja2dyb3VuZCI6eyIkaWQiOiIxMTQxIiwiQ29sb3IiOnsiJGlkIjoiMTE0MiIsIkEiOjYzLCJSIjoyMzMsIkciOjExMywiQiI6NTB9fSwiSXNWaXNpYmxlIjp0cnVlLCJXaWR0aCI6MC4wLCJIZWlnaHQiOjAuMCwiQm9yZGVyU3R5bGUiOnsiJGlkIjoiMTE0MyIsIkxpbmVDb2xvciI6eyIkaWQiOiIxMTQ0IiwiJHR5cGUiOiJOTFJFLkNvbW1vbi5Eb20uU29saWRDb2xvckJydXNoLCBOTFJFLkNvbW1vbiIsIkNvbG9yIjp7IiRpZCI6IjExNDUiLCJBIjoyNTUsIlIiOjI1NSwiRyI6MjU1LCJCIjoyNTV9fSwiTGluZVdlaWdodCI6MC4wLCJMaW5lVHlwZSI6MCwiUGFyZW50U3R5bGUiOm51bGx9LCJQYXJlbnRTdHlsZSI6bnVsbH0sIk1hcmdpbiI6eyIkaWQiOiIxMTQ2IiwiVG9wIjowLjAsIkxlZnQiOjAuMCwiUmlnaHQiOjAuMCwiQm90dG9tIjowLjB9LCJQYWRkaW5nIjp7IiRpZCI6IjExNDciLCJUb3AiOjAuMCwiTGVmdCI6MC4wLCJSaWdodCI6MC4wLCJCb3R0b20iOjAuMH0sIkJhY2tncm91bmQiOm51bGwsIklzVmlzaWJsZSI6dHJ1ZSwiV2lkdGgiOjAuMCwiSGVpZ2h0IjowLjAsIkJvcmRlclN0eWxlIjpudWxsLCJQYXJlbnRTdHlsZSI6bnVsbH0sIkJhY2tncm91bmRTdHlsZSI6eyIkaWQiOiIxMTQ4IiwiTWFyZ2luIjp7IiRpZCI6IjExNDkiLCJUb3AiOjAuMCwiTGVmdCI6MC4wLCJSaWdodCI6MC4wLCJCb3R0b20iOjAuMH0sIlBhZGRpbmciOnsiJGlkIjoiMTE1MCIsIlRvcCI6MC4wLCJMZWZ0IjowLjAsIlJpZ2h0IjowLjAsIkJvdHRvbSI6MC4wfSwiQmFja2dyb3VuZCI6eyIkaWQiOiIxMTUxIiwiQ29sb3IiOnsiJGlkIjoiMTE1MiIsIkEiOjUxLCJSIjoyMDAsIkciOjIwMCwiQiI6MjAwfX0sIklzVmlzaWJsZSI6dHJ1ZSwiV2lkdGgiOjAuMCwiSGVpZ2h0IjowLjAsIkJvcmRlclN0eWxlIjp7IiRpZCI6IjExNTMiLCJMaW5lQ29sb3IiOnsiJGlkIjoiMTE1NCIsIiR0eXBlIjoiTkxSRS5Db21tb24uRG9tLlNvbGlkQ29sb3JCcnVzaCwgTkxSRS5Db21tb24iLCJDb2xvciI6eyIkaWQiOiIxMTU1IiwiQSI6MjU1LCJSIjoyMzQsIkciOjIyLCJCIjozMH19LCJMaW5lV2VpZ2h0IjowLjAsIkxpbmVUeXBlIjowLCJQYXJlbnRTdHlsZSI6bnVsbH0sIlBhcmVudFN0eWxlIjpudWxsfSwiTWFyZ2luIjp7IiRpZCI6IjExNTYiLCJUb3AiOjAuMCwiTGVmdCI6MC4wLCJSaWdodCI6MC4wLCJCb3R0b20iOjAuMH0sIlBhZGRpbmciOnsiJGlkIjoiMTE1NyIsIlRvcCI6MC4wLCJMZWZ0IjowLjAsIlJpZ2h0IjowLjAsIkJvdHRvbSI6MC4wfSwiSXNWaXNpYmxlIjp0cnVlLCJXaWR0aCI6MC4wLCJIZWlnaHQiOjAuMCwiQm9yZGVyU3R5bGUiOnsiJGlkIjoiMTE1OCIsIkxpbmVDb2xvciI6bnVsbCwiTGluZVdlaWdodCI6MC4wLCJMaW5lVHlwZSI6MCwiUGFyZW50U3R5bGUiOm51bGx9LCJQYXJlbnRTdHlsZSI6bnVsbH0sIk1hcmdpbiI6eyIkaWQiOiIxMTU5IiwiVG9wIjowLjAsIkxlZnQiOjAuMCwiUmlnaHQiOjAuMCwiQm90dG9tIjowLjB9LCJQYWRkaW5nIjp7IiRpZCI6IjExNjAiLCJUb3AiOjAuMCwiTGVmdCI6MC4wLCJSaWdodCI6MC4wLCJCb3R0b20iOjAuMH0sIklzVmlzaWJsZSI6dHJ1ZSwiV2lkdGgiOjAuMCwiSGVpZ2h0IjowLjAsIkJvcmRlclN0eWxlIjp7IiRpZCI6IjExNjEiLCJMaW5lQ29sb3IiOm51bGwsIkxpbmVXZWlnaHQiOjAuMCwiTGluZVR5cGUiOjAsIlBhcmVudFN0eWxlIjpudWxsfSwiUGFyZW50U3R5bGUiOm51bGx9fSx7IiRpZCI6IjExNjIiLCJfYWN0aXZpdGllcyI6W3siJGlkIjoiMTE2MyIsIl9yb3dzIjpbeyIkaWQiOiIxMTY0IiwiX3Rhc2tzIjpbeyIkaWQiOiIxMTY1IiwiX2F0dGFjaGVkTWlsZXN0b25lcyI6W10sIlRhc2tEZWZpbml0aW9uIjp7IiRpZCI6IjExNjYiLCJHcm91cE5hbWUiOm51bGwsIlN0YXJ0RGF0ZSI6IjIwMjYtMDQtMDdUMDA6MDA6MDBaIiwiRW5kRGF0ZSI6IjIwMjYtMDgtMjZUMjM6NTk6MDBaIiwiUGVyY2VudGFnZUNvbXBsZXRlIjpudWxsLCJTdHlsZSI6eyIkaWQiOiIxMTY3IiwiU2hhcGUiOjQsIlNoYXBlVGhpY2tuZXNzIjowLCJEdXJhdGlvbkZvcm1hdCI6MCwiSW5jbHVkZU5vbldvcmtpbmdEYXlzSW5EdXJhdGlvbiI6ZmFsc2UsIlBlcmNlbnRhZ2VDb21wbGV0ZVN0eWxlIjp7IiRpZCI6IjExNjgiLCJGb250U2V0dGluZ3MiOnsiJGlkIjoiMTE2OSIsIkZvbnRTaXplIjoxMCwiRm9udE5hbWUiOiJDYWxpYnJpIiwiSXNCb2xkIjpmYWxzZSwiSXNJdGFsaWMiOmZhbHNlLCJJc1VuZGVybGluZWQiOmZhbHNlLCJQYXJlbnRTdHlsZSI6bnVsbH0sIkF1dG9TaXplIjowLCJGb3JlZ3JvdW5kIjp7IiRpZCI6IjExNzAiLCJDb2xvciI6eyIkaWQiOiIxMTcxIiwiQSI6MjU1LCJSIjoyMzIsIkciOjIzMiwiQiI6MjMyfX0sIk1heFdpZHRoIjoyMDAuMCwiTWF4SGVpZ2h0IjoiSW5maW5pdHkiLCJTbWFydEZvcmVncm91bmRJc0FjdGl2ZSI6ZmFsc2UsIkhvcml6b250YWxBbGlnbm1lbnQiOjEsIlZlcnRpY2FsQWxpZ25tZW50IjoxLCJTbWFydEZvcmVncm91bmQiOm51bGwsIkJhY2tncm91bmRGaWxsVHlwZSI6MCwiTWFyZ2luIjp7IiRpZCI6IjExNzIiLCJUb3AiOjAuMCwiTGVmdCI6MC4wLCJSaWdodCI6MC4wLCJCb3R0b20iOjAuMH0sIlBhZGRpbmciOnsiJGlkIjoiMTE3MyIsIlRvcCI6MC4wLCJMZWZ0IjowLjAsIlJpZ2h0IjowLjAsIkJvdHRvbSI6MC4wfSwiQmFja2dyb3VuZCI6eyIkaWQiOiIxMTc0IiwiQ29sb3IiOnsiJGlkIjoiMTE3NSIsIkEiOjg5LCJSIjowLCJHIjowLCJCIjowfX0sIklzVmlzaWJsZSI6dHJ1ZSwiV2lkdGgiOjAuMCwiSGVpZ2h0IjowLjAsIkJvcmRlclN0eWxlIjp7IiRpZCI6IjExNzYiLCJMaW5lQ29sb3IiOm51bGwsIkxpbmVXZWlnaHQiOjAuMCwiTGluZVR5cGUiOjAsIlBhcmVudFN0eWxlIjpudWxsfSwiUGFyZW50U3R5bGUiOm51bGx9LCJEdXJhdGlvblN0eWxlIjp7IiRpZCI6IjExNzciLCJGb250U2V0dGluZ3MiOnsiJGlkIjoiMTE3OCIsIkZvbnRTaXplIjoxMCwiRm9udE5hbWUiOiJDYWxpYnJpIiwiSXNCb2xkIjpmYWxzZSwiSXNJdGFsaWMiOmZhbHNlLCJJc1VuZGVybGluZWQiOmZhbHNlLCJQYXJlbnRTdHlsZSI6bnVsbH0sIkF1dG9TaXplIjowLCJGb3JlZ3JvdW5kIjp7IiRpZCI6IjExNzkiLCJDb2xvciI6eyIkaWQiOiIxMTgwIiwiQSI6MjU1LCJSIjoyMzcsIkciOjEyNSwiQiI6NDl9fSwiTWF4V2lkdGgiOjIwMC4wLCJNYXhIZWlnaHQiOiJJbmZpbml0eSIsIlNtYXJ0Rm9yZWdyb3VuZElzQWN0aXZlIjpmYWxzZSwiSG9yaXpvbnRhbEFsaWdubWVudCI6MCwiVmVydGljYWxBbGlnbm1lbnQiOjEsIlNtYXJ0Rm9yZWdyb3VuZCI6bnVsbCwiQmFja2dyb3VuZEZpbGxUeXBlIjowLCJNYXJnaW4iOnsiJGlkIjoiMTE4MSIsIlRvcCI6MC4wLCJMZWZ0IjowLjAsIlJpZ2h0IjowLjAsIkJvdHRvbSI6MC4wfSwiUGFkZGluZyI6eyIkaWQiOiIxMTgyIiwiVG9wIjowLjAsIkxlZnQiOjAuMCwiUmlnaHQiOjAuMCwiQm90dG9tIjowLjB9LCJCYWNrZ3JvdW5kIjp7IiRpZCI6IjExODMiLCJDb2xvciI6eyIkaWQiOiIxMTg0IiwiQSI6MjU1LCJSIjoyMzcsIkciOjEyNSwiQiI6NDl9fSwiSXNWaXNpYmxlIjp0cnVlLCJXaWR0aCI6MC4wLCJIZWlnaHQiOjAuMCwiQm9yZGVyU3R5bGUiOnsiJGlkIjoiMTE4NSIsIkxpbmVDb2xvciI6bnVsbCwiTGluZVdlaWdodCI6MC4wLCJMaW5lVHlwZSI6MCwiUGFyZW50U3R5bGUiOm51bGx9LCJQYXJlbnRTdHlsZSI6bnVsbH0sIkhvcml6b250YWxDb25uZWN0b3JTdHlsZSI6eyIkaWQiOiIxMTg2IiwiTGluZUNvbG9yIjp7IiRpZCI6IjExODciLCIkdHlwZSI6Ik5MUkUuQ29tbW9uLkRvbS5Tb2xpZENvbG9yQnJ1c2gsIE5MUkUuQ29tbW9uIiwiQ29sb3IiOnsiJGlkIjoiMTE4OCIsIkEiOjI1NSwiUiI6MCwiRyI6MCwiQiI6MH19LCJMaW5lV2VpZ2h0IjowLjAsIkxpbmVUeXBlIjowLCJQYXJlbnRTdHlsZSI6bnVsbH0sIlZlcnRpY2FsQ29ubmVjdG9yU3R5bGUiOnsiJGlkIjoiMTE4OSIsIkxpbmVDb2xvciI6eyIkaWQiOiIxMTkwIiwiJHR5cGUiOiJOTFJFLkNvbW1vbi5Eb20uU29saWRDb2xvckJydXNoLCBOTFJFLkNvbW1vbiIsIkNvbG9yIjp7IiRpZCI6IjExOTEiLCJBIjoyNTUsIlIiOjAsIkciOjAsIkIiOjB9fSwiTGluZVdlaWdodCI6MC4wLCJMaW5lVHlwZSI6MCwiUGFyZW50U3R5bGUiOm51bGx9LCJNYXJnaW4iOm51bGwsIlN0YXJ0RGF0ZVBvc2l0aW9uIjozLCJFbmREYXRlUG9zaXRpb24iOjMsIkRhdGVJc1Zpc2libGUiOnRydWUsIlRpdGxlUG9zaXRpb24iOjQsIkR1cmF0aW9uUG9zaXRpb24iOjYsIlBlcmNlbnRhZ2VDb21wbGV0ZWRQb3NpdGlvbiI6MiwiVmFyaWFuY2VQb3NpdGlvbiI6NiwiU3BhY2luZyI6MywiSXNCZWxvd1RpbWViYW5kIjp0cnVlLCJQZXJjZW50YWdlQ29tcGxldGVTaGFwZU9wYWNpdHkiOjM1LCJCYXNlbGluZVN0eWxlIjp7IiRpZCI6IjExOTIiLCJTaGFwZVN0eWxlIjp7IiRpZCI6IjExOTMiLCJNYXJnaW4iOnsiJGlkIjoiMTE5NCIsIlRvcCI6MC4wLCJMZWZ0IjowLjAsIlJpZ2h0IjowLjAsIkJvdHRvbSI6MC4wfSwiUGFkZGluZyI6eyIkaWQiOiIxMTk1IiwiVG9wIjowLjAsIkxlZnQiOjAuMCwiUmlnaHQiOjAuMCwiQm90dG9tIjowLjB9LCJCYWNrZ3JvdW5kIjp7IiRpZCI6IjExOTYiLCJDb2xvciI6eyIkaWQiOiIxMTk3IiwiQSI6MTUzLCJSIjowLCJHIjowLCJCIjowfX0sIklzVmlzaWJsZSI6dHJ1ZSwiV2lkdGgiOjAuMCwiSGVpZ2h0IjowLjAsIkJvcmRlclN0eWxlIjpudWxsLCJQYXJlbnRTdHlsZSI6bnVsbH0sIk1hcmdpbiI6eyIkaWQiOiIxMTk4IiwiVG9wIjowLjAsIkxlZnQiOjAuMCwiUmlnaHQiOjAuMCwiQm90dG9tIjowLjB9LCJQYWRkaW5nIjp7IiRpZCI6IjExOTkiLCJUb3AiOjAuMCwiTGVmdCI6MC4wLCJSaWdodCI6MC4wLCJCb3R0b20iOjAuMH0sIkJhY2tncm91bmQiOm51bGwsIklzVmlzaWJsZSI6dHJ1ZSwiV2lkdGgiOjAuMCwiSGVpZ2h0IjowLjAsIkJvcmRlclN0eWxlIjpudWxsLCJQYXJlbnRTdHlsZSI6bnVsbH0sIlNoYXBlU3R5bGUiOnsiJGlkIjoiMTIwMCIsIk1hcmdpbiI6eyIkaWQiOiIxMjAxIiwiVG9wIjowLjAsIkxlZnQiOjQuMCwiUmlnaHQiOjQuMCwiQm90dG9tIjowLjB9LCJQYWRkaW5nIjp7IiRpZCI6IjEyMDIiLCJUb3AiOjAuMCwiTGVmdCI6MC4wLCJSaWdodCI6MC4wLCJCb3R0b20iOjAuMH0sIkJhY2tncm91bmQiOnsiJGlkIjoiMTIwMyIsIkNvbG9yIjp7IiRpZCI6IjEyMDQiLCJBIjoyNTUsIlIiOjIxLCJHIjo5NiwiQiI6MTMwfX0sIklzVmlzaWJsZSI6dHJ1ZSwiV2lkdGgiOjM2Ny4wLCJIZWlnaHQiOjEwLjAsIkJvcmRlclN0eWxlIjp7IiRpZCI6IjEyMDUiLCJMaW5lQ29sb3IiOnsiJGlkIjoiMTIwNiIsIiR0eXBlIjoiTkxSRS5Db21tb24uRG9tLlNvbGlkQ29sb3JCcnVzaCwgTkxSRS5Db21tb24iLCJDb2xvciI6eyIkaWQiOiIxMjA3IiwiQSI6MjU1LCJSIjoyNTUsIkciOjI1NSwiQiI6MjU1fX0sIkxpbmVXZWlnaHQiOjAuMCwiTGluZVR5cGUiOjAsIlBhcmVudFN0eWxlIjpudWxsfSwiUGFyZW50U3R5bGUiOm51bGx9LCJUaXRsZVN0eWxlIjp7IiRpZCI6IjEyMDgiLCJGb250U2V0dGluZ3MiOnsiJGlkIjoiMTIwOSIsIkZvbnRTaXplIjoxMSwiRm9udE5hbWUiOiJDYWxpYnJpIiwiSXNCb2xkIjpmYWxzZSwiSXNJdGFsaWMiOmZhbHNlLCJJc1VuZGVybGluZWQiOmZhbHNlLCJQYXJlbnRTdHlsZSI6bnVsbH0sIkF1dG9TaXplIjowLCJGb3JlZ3JvdW5kIjp7IiRpZCI6IjEyMTAiLCJDb2xvciI6eyIkaWQiOiIxMjExIiwiQSI6MjU1LCJSIjowLCJHIjowLCJCIjowfX0sIk1heFdpZHRoIjo3MjAuMCwiTWF4SGVpZ2h0IjoiSW5maW5pdHkiLCJTbWFydEZvcmVncm91bmRJc0FjdGl2ZSI6ZmFsc2UsIkhvcml6b250YWxBbGlnbm1lbnQiOjAsIlZlcnRpY2FsQWxpZ25tZW50IjoxLCJTbWFydEZvcmVncm91bmQiOm51bGwsIkJhY2tncm91bmRGaWxsVHlwZSI6MCwiTWFyZ2luIjp7IiRpZCI6IjEyMTIiLCJUb3AiOjAuMCwiTGVmdCI6MC4wLCJSaWdodCI6MC4wLCJCb3R0b20iOjAuMH0sIlBhZGRpbmciOnsiJGlkIjoiMTIxMyIsIlRvcCI6MC4wLCJMZWZ0IjowLjAsIlJpZ2h0IjowLjAsIkJvdHRvbSI6MC4wfSwiQmFja2dyb3VuZCI6eyIkaWQiOiIxMjE0IiwiQ29sb3IiOnsiJGlkIjoiMTIxNSIsIkEiOjAsIlIiOjI1NSwiRyI6MjU1LCJCIjoyNTV9fSwiSXNWaXNpYmxlIjp0cnVlLCJXaWR0aCI6MC4wLCJIZWlnaHQiOjAuMCwiQm9yZGVyU3R5bGUiOnsiJGlkIjoiMTIxNiIsIkxpbmVDb2xvciI6bnVsbCwiTGluZVdlaWdodCI6MC4wLCJMaW5lVHlwZSI6MCwiUGFyZW50U3R5bGUiOm51bGx9LCJQYXJlbnRTdHlsZSI6bnVsbH0sIkRhdGVTdHlsZSI6eyIkaWQiOiIxMjE3IiwiRm9udFNldHRpbmdzIjp7IiRpZCI6IjEyMTgiLCJGb250U2l6ZSI6MTAsIkZvbnROYW1lIjoiQ2FsaWJyaSIsIklzQm9sZCI6ZmFsc2UsIklzSXRhbGljIjpmYWxzZSwiSXNVbmRlcmxpbmVkIjpmYWxzZSwiUGFyZW50U3R5bGUiOm51bGx9LCJBdXRvU2l6ZSI6MCwiRm9yZWdyb3VuZCI6eyIkaWQiOiIxMjE5IiwiQ29sb3IiOnsiJGlkIjoiMTIyMCIsIkEiOjI1NSwiUiI6MTQsIkciOjQwLCJCIjo2NX19LCJNYXhXaWR0aCI6MjAwLjAsIk1heEhlaWdodCI6IkluZmluaXR5IiwiU21hcnRGb3JlZ3JvdW5kSXNBY3RpdmUiOmZhbHNlLCJIb3Jpem9udGFsQWxpZ25tZW50IjoyLCJWZXJ0aWNhbEFsaWdubWVudCI6MSwiU21hcnRGb3JlZ3JvdW5kIjpudWxsLCJCYWNrZ3JvdW5kRmlsbFR5cGUiOjAsIk1hcmdpbiI6eyIkaWQiOiIxMjIxIiwiVG9wIjowLjAsIkxlZnQiOjAuMCwiUmlnaHQiOjAuMCwiQm90dG9tIjowLjB9LCJQYWRkaW5nIjp7IiRpZCI6IjEyMjIiLCJUb3AiOjAuMCwiTGVmdCI6MC4wLCJSaWdodCI6MC4wLCJCb3R0b20iOjAuMH0sIkJhY2tncm91bmQiOnsiJGlkIjoiMTIyMyIsIkNvbG9yIjp7IiRpZCI6IjEyMjQiLCJBIjowLCJSIjoyNTUsIkciOjI1NSwiQiI6MjU1fX0sIklzVmlzaWJsZSI6dHJ1ZSwiV2lkdGgiOjAuMCwiSGVpZ2h0IjowLjAsIkJvcmRlclN0eWxlIjp7IiRpZCI6IjEyMjUiLCJMaW5lQ29sb3IiOm51bGwsIkxpbmVXZWlnaHQiOjAuMCwiTGluZVR5cGUiOjAsIlBhcmVudFN0eWxlIjpudWxsfSwiUGFyZW50U3R5bGUiOm51bGx9LCJEYXRlRm9ybWF0Ijp7IiRpZCI6IjEyMjYiLCJGb3JtYXRTdHJpbmciOiJNTU0geXl5eSIsIlNlcGFyYXRvciI6Ii8iLCJVc2VJbnRlcm5hdGlvbmFsRGF0ZUZvcm1hdCI6ZmFsc2UsIkRhdGVJc1Zpc2libGUiOnRydWUsIlRpbWVJc1Zpc2libGUiOmZhbHNlLCJIb3VyRGlnaXRzIjoxLCJBbVBtRGVzaWduYXRvciI6MiwiVHJpbTAwTWludXRlcyI6ZmFsc2UsIkxhc3RLbm93blZpc2liaWxpdHlTdGF0ZSI6bnVsbH0sIldlZWtOdW1iZXJpbmciOnsiJGlkIjoiMTIyNyIsIkZvcm1hdCI6MCwiSXNWaXNpYmxlIjpmYWxzZSwiTGFzdEtub3duVmlzaWJpbGl0eVN0YXRlIjpmYWxzZX0sIklzVmlzaWJsZSI6dHJ1ZSwiVmFyaWFuY2VTdHlsZSI6eyIkaWQiOiIxMjI4IiwiVGV4dFN0eWxlIjp7IiRpZCI6IjEyMjkiLCJGb250U2V0dGluZ3MiOnsiJGlkIjoiMTIzMCIsIkZvbnRTaXplIjoxMSwiRm9udE5hbWUiOiJDYWxpYnJpIiwiSXNCb2xkIjpmYWxzZSwiSXNJdGFsaWMiOmZhbHNlLCJJc1VuZGVybGluZWQiOmZhbHNlLCJQYXJlbnRTdHlsZSI6bnVsbH0sIkF1dG9TaXplIjowLCJGb3JlZ3JvdW5kIjp7IiRpZCI6IjEyMzEiLCJDb2xvciI6eyIkaWQiOiIxMjMy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EyMzMiLCJUb3AiOjAuMCwiTGVmdCI6MC4wLCJSaWdodCI6MC4wLCJCb3R0b20iOjAuMH0sIlBhZGRpbmciOnsiJGlkIjoiMTIzNCIsIlRvcCI6MC4wLCJMZWZ0IjowLjAsIlJpZ2h0IjowLjAsIkJvdHRvbSI6MC4wfSwiQmFja2dyb3VuZCI6eyIkaWQiOiIxMjM1IiwiQ29sb3IiOnsiJGlkIjoiMTIzNiIsIkEiOjAsIlIiOjAsIkciOjAsIkIiOjB9fSwiSXNWaXNpYmxlIjp0cnVlLCJXaWR0aCI6MC4wLCJIZWlnaHQiOjAuMCwiQm9yZGVyU3R5bGUiOnsiJGlkIjoiMTIzNyIsIkxpbmVDb2xvciI6bnVsbCwiTGluZVdlaWdodCI6MC4wLCJMaW5lVHlwZSI6MCwiUGFyZW50U3R5bGUiOm51bGx9LCJQYXJlbnRTdHlsZSI6bnVsbH0sIlBhcmVudFN0eWxlIjpudWxsfSwiUGFyZW50U3R5bGUiOm51bGx9LCJJbmRleCI6MTUsIlNtYXJ0RHVyYXRpb25BY3RpdmF0ZWQiOmZhbHNlLCJEYXRlRm9ybWF0Ijp7IiRyZWYiOiIxMjI2In0sIldlZWtOdW1iZXJpbmciOnsiJGlkIjoiMTIzOCIsIkZvcm1hdCI6MCwiSXNWaXNpYmxlIjpmYWxzZSwiTGFzdEtub3duVmlzaWJpbGl0eVN0YXRlIjpmYWxzZX0sIkJhc2VsaW5lRGF0YSI6eyIkaWQiOiIxMjM5IiwiU3RhcnREYXRlIjoiMjAyNi0wNC0wN1QwMDowMDowMCIsIkVuZERhdGUiOiIyMDI2LTA4LTI2VDIzOjU5OjAwIn0sIklkIjoiNGU2NzNkZWItYTUwNS00ODY1LWFmNGQtZjM4ZGEzYmI0YzRjIiwiSW1wb3J0SWQiOm51bGwsIlRpdGxlIjoiRmFsc2UgZmxvb3I6IFByb2N1cmVtZW50IGFuZCBJbnN0YWxsYXRpb24gcGhhc2UiLCJOb3RlIjpudWxsLCJIeXBlcmxpbmsiOnsiJGlkIjoiMTI0MCIsIkFkZHJlc3MiOiIiLCJTdWJBZGRyZXNzIjoiIn0sIklzQ2hhbmdlZCI6ZmFsc2UsIklzTmV3IjpmYWxzZX19XSwiX21pbGVzdG9uZXMiOltdLCJJZCI6IjAwMDAwMDAwLTAwMDAtMDAwMC0wMDAwLTAwMDAwMDAwMDAwMCIsIklzU2luZ2xlSXRlbVJvdyI6dHJ1ZX0seyIkaWQiOiIxMjQxIiwiX3Rhc2tzIjpbeyIkaWQiOiIxMjQyIiwiX2F0dGFjaGVkTWlsZXN0b25lcyI6W10sIlRhc2tEZWZpbml0aW9uIjp7IiRpZCI6IjEyNDMiLCJHcm91cE5hbWUiOm51bGwsIlN0YXJ0RGF0ZSI6IjIwMjYtMDgtMjdUMDA6MDA6MDBaIiwiRW5kRGF0ZSI6IjIwMjYtMTAtMDFUMjM6NTk6MDBaIiwiUGVyY2VudGFnZUNvbXBsZXRlIjpudWxsLCJTdHlsZSI6eyIkaWQiOiIxMjQ0IiwiU2hhcGUiOjEsIlNoYXBlVGhpY2tuZXNzIjowLCJEdXJhdGlvbkZvcm1hdCI6MCwiSW5jbHVkZU5vbldvcmtpbmdEYXlzSW5EdXJhdGlvbiI6ZmFsc2UsIlBlcmNlbnRhZ2VDb21wbGV0ZVN0eWxlIjp7IiRpZCI6IjEyNDUiLCJGb250U2V0dGluZ3MiOnsiJGlkIjoiMTI0NiIsIkZvbnRTaXplIjoxMCwiRm9udE5hbWUiOiJDYWxpYnJpIiwiSXNCb2xkIjpmYWxzZSwiSXNJdGFsaWMiOmZhbHNlLCJJc1VuZGVybGluZWQiOmZhbHNlLCJQYXJlbnRTdHlsZSI6bnVsbH0sIkF1dG9TaXplIjowLCJGb3JlZ3JvdW5kIjp7IiRpZCI6IjEyNDciLCJDb2xvciI6eyIkaWQiOiIxMjQ4IiwiQSI6MjU1LCJSIjoyMzIsIkciOjIzMiwiQiI6MjMyfX0sIk1heFdpZHRoIjoyMDAuMCwiTWF4SGVpZ2h0IjoiSW5maW5pdHkiLCJTbWFydEZvcmVncm91bmRJc0FjdGl2ZSI6ZmFsc2UsIkhvcml6b250YWxBbGlnbm1lbnQiOjEsIlZlcnRpY2FsQWxpZ25tZW50IjoxLCJTbWFydEZvcmVncm91bmQiOm51bGwsIkJhY2tncm91bmRGaWxsVHlwZSI6MCwiTWFyZ2luIjp7IiRpZCI6IjEyNDkiLCJUb3AiOjAuMCwiTGVmdCI6MC4wLCJSaWdodCI6MC4wLCJCb3R0b20iOjAuMH0sIlBhZGRpbmciOnsiJGlkIjoiMTI1MCIsIlRvcCI6MC4wLCJMZWZ0IjowLjAsIlJpZ2h0IjowLjAsIkJvdHRvbSI6MC4wfSwiQmFja2dyb3VuZCI6eyIkaWQiOiIxMjUxIiwiQ29sb3IiOnsiJGlkIjoiMTI1MiIsIkEiOjg5LCJSIjowLCJHIjowLCJCIjowfX0sIklzVmlzaWJsZSI6dHJ1ZSwiV2lkdGgiOjAuMCwiSGVpZ2h0IjowLjAsIkJvcmRlclN0eWxlIjp7IiRpZCI6IjEyNTMiLCJMaW5lQ29sb3IiOm51bGwsIkxpbmVXZWlnaHQiOjAuMCwiTGluZVR5cGUiOjAsIlBhcmVudFN0eWxlIjpudWxsfSwiUGFyZW50U3R5bGUiOm51bGx9LCJEdXJhdGlvblN0eWxlIjp7IiRpZCI6IjEyNTQiLCJGb250U2V0dGluZ3MiOnsiJGlkIjoiMTI1NSIsIkZvbnRTaXplIjoxMCwiRm9udE5hbWUiOiJDYWxpYnJpIiwiSXNCb2xkIjpmYWxzZSwiSXNJdGFsaWMiOmZhbHNlLCJJc1VuZGVybGluZWQiOmZhbHNlLCJQYXJlbnRTdHlsZSI6bnVsbH0sIkF1dG9TaXplIjowLCJGb3JlZ3JvdW5kIjp7IiRpZCI6IjEyNTYiLCJDb2xvciI6eyIkaWQiOiIxMjU3IiwiQSI6MjU1LCJSIjoyMzcsIkciOjEyNSwiQiI6NDl9fSwiTWF4V2lkdGgiOjIwMC4wLCJNYXhIZWlnaHQiOiJJbmZpbml0eSIsIlNtYXJ0Rm9yZWdyb3VuZElzQWN0aXZlIjpmYWxzZSwiSG9yaXpvbnRhbEFsaWdubWVudCI6MCwiVmVydGljYWxBbGlnbm1lbnQiOjEsIlNtYXJ0Rm9yZWdyb3VuZCI6bnVsbCwiQmFja2dyb3VuZEZpbGxUeXBlIjowLCJNYXJnaW4iOnsiJGlkIjoiMTI1OCIsIlRvcCI6MC4wLCJMZWZ0IjowLjAsIlJpZ2h0IjowLjAsIkJvdHRvbSI6MC4wfSwiUGFkZGluZyI6eyIkaWQiOiIxMjU5IiwiVG9wIjowLjAsIkxlZnQiOjAuMCwiUmlnaHQiOjAuMCwiQm90dG9tIjowLjB9LCJCYWNrZ3JvdW5kIjp7IiRpZCI6IjEyNjAiLCJDb2xvciI6eyIkaWQiOiIxMjYxIiwiQSI6MjU1LCJSIjoyMzcsIkciOjEyNSwiQiI6NDl9fSwiSXNWaXNpYmxlIjp0cnVlLCJXaWR0aCI6MC4wLCJIZWlnaHQiOjAuMCwiQm9yZGVyU3R5bGUiOnsiJGlkIjoiMTI2MiIsIkxpbmVDb2xvciI6bnVsbCwiTGluZVdlaWdodCI6MC4wLCJMaW5lVHlwZSI6MCwiUGFyZW50U3R5bGUiOm51bGx9LCJQYXJlbnRTdHlsZSI6bnVsbH0sIkhvcml6b250YWxDb25uZWN0b3JTdHlsZSI6eyIkaWQiOiIxMjYzIiwiTGluZUNvbG9yIjp7IiRpZCI6IjEyNjQiLCIkdHlwZSI6Ik5MUkUuQ29tbW9uLkRvbS5Tb2xpZENvbG9yQnJ1c2gsIE5MUkUuQ29tbW9uIiwiQ29sb3IiOnsiJGlkIjoiMTI2NSIsIkEiOjI1NSwiUiI6MCwiRyI6MCwiQiI6MH19LCJMaW5lV2VpZ2h0IjowLjAsIkxpbmVUeXBlIjowLCJQYXJlbnRTdHlsZSI6bnVsbH0sIlZlcnRpY2FsQ29ubmVjdG9yU3R5bGUiOnsiJGlkIjoiMTI2NiIsIkxpbmVDb2xvciI6eyIkaWQiOiIxMjY3IiwiJHR5cGUiOiJOTFJFLkNvbW1vbi5Eb20uU29saWRDb2xvckJydXNoLCBOTFJFLkNvbW1vbiIsIkNvbG9yIjp7IiRpZCI6IjEyNjgiLCJBIjoyNTUsIlIiOjAsIkciOjAsIkIiOjB9fSwiTGluZVdlaWdodCI6MC4wLCJMaW5lVHlwZSI6MCwiUGFyZW50U3R5bGUiOm51bGx9LCJNYXJnaW4iOm51bGwsIlN0YXJ0RGF0ZVBvc2l0aW9uIjozLCJFbmREYXRlUG9zaXRpb24iOjMsIkRhdGVJc1Zpc2libGUiOnRydWUsIlRpdGxlUG9zaXRpb24iOjQsIkR1cmF0aW9uUG9zaXRpb24iOjYsIlBlcmNlbnRhZ2VDb21wbGV0ZWRQb3NpdGlvbiI6MiwiVmFyaWFuY2VQb3NpdGlvbiI6NiwiU3BhY2luZyI6MywiSXNCZWxvd1RpbWViYW5kIjp0cnVlLCJQZXJjZW50YWdlQ29tcGxldGVTaGFwZU9wYWNpdHkiOjM1LCJCYXNlbGluZVN0eWxlIjp7IiRpZCI6IjEyNjkiLCJTaGFwZVN0eWxlIjp7IiRpZCI6IjEyNzAiLCJNYXJnaW4iOnsiJGlkIjoiMTI3MSIsIlRvcCI6MC4wLCJMZWZ0IjowLjAsIlJpZ2h0IjowLjAsIkJvdHRvbSI6MC4wfSwiUGFkZGluZyI6eyIkaWQiOiIxMjcyIiwiVG9wIjowLjAsIkxlZnQiOjAuMCwiUmlnaHQiOjAuMCwiQm90dG9tIjowLjB9LCJCYWNrZ3JvdW5kIjp7IiRpZCI6IjEyNzMiLCJDb2xvciI6eyIkaWQiOiIxMjc0IiwiQSI6MTUzLCJSIjowLCJHIjowLCJCIjowfX0sIklzVmlzaWJsZSI6dHJ1ZSwiV2lkdGgiOjAuMCwiSGVpZ2h0IjowLjAsIkJvcmRlclN0eWxlIjpudWxsLCJQYXJlbnRTdHlsZSI6bnVsbH0sIk1hcmdpbiI6eyIkaWQiOiIxMjc1IiwiVG9wIjowLjAsIkxlZnQiOjAuMCwiUmlnaHQiOjAuMCwiQm90dG9tIjowLjB9LCJQYWRkaW5nIjp7IiRpZCI6IjEyNzYiLCJUb3AiOjAuMCwiTGVmdCI6MC4wLCJSaWdodCI6MC4wLCJCb3R0b20iOjAuMH0sIkJhY2tncm91bmQiOm51bGwsIklzVmlzaWJsZSI6dHJ1ZSwiV2lkdGgiOjAuMCwiSGVpZ2h0IjowLjAsIkJvcmRlclN0eWxlIjpudWxsLCJQYXJlbnRTdHlsZSI6bnVsbH0sIlNoYXBlU3R5bGUiOnsiJGlkIjoiMTI3NyIsIk1hcmdpbiI6eyIkaWQiOiIxMjc4IiwiVG9wIjowLjAsIkxlZnQiOjQuMCwiUmlnaHQiOjQuMCwiQm90dG9tIjowLjB9LCJQYWRkaW5nIjp7IiRpZCI6IjEyNzkiLCJUb3AiOjAuMCwiTGVmdCI6MC4wLCJSaWdodCI6MC4wLCJCb3R0b20iOjAuMH0sIkJhY2tncm91bmQiOnsiJGlkIjoiMTI4MCIsIkNvbG9yIjp7IiRpZCI6IjEyODEiLCJBIjoyNTUsIlIiOjIxLCJHIjo5NiwiQiI6MTMwfX0sIklzVmlzaWJsZSI6dHJ1ZSwiV2lkdGgiOjAuMCwiSGVpZ2h0IjoxMC4wLCJCb3JkZXJTdHlsZSI6eyIkaWQiOiIxMjgyIiwiTGluZUNvbG9yIjp7IiRpZCI6IjEyODMiLCIkdHlwZSI6Ik5MUkUuQ29tbW9uLkRvbS5Tb2xpZENvbG9yQnJ1c2gsIE5MUkUuQ29tbW9uIiwiQ29sb3IiOnsiJGlkIjoiMTI4NCIsIkEiOjI1NSwiUiI6MjM0LCJHIjoyMiwiQiI6MzB9fSwiTGluZVdlaWdodCI6MC4wLCJMaW5lVHlwZSI6MCwiUGFyZW50U3R5bGUiOm51bGx9LCJQYXJlbnRTdHlsZSI6bnVsbH0sIlRpdGxlU3R5bGUiOnsiJGlkIjoiMTI4NSIsIkZvbnRTZXR0aW5ncyI6eyIkaWQiOiIxMjg2IiwiRm9udFNpemUiOjExLCJGb250TmFtZSI6IkNhbGlicmkiLCJJc0JvbGQiOmZhbHNlLCJJc0l0YWxpYyI6ZmFsc2UsIklzVW5kZXJsaW5lZCI6ZmFsc2UsIlBhcmVudFN0eWxlIjpudWxsfSwiQXV0b1NpemUiOjAsIkZvcmVncm91bmQiOnsiJGlkIjoiMTI4NyIsIkNvbG9yIjp7IiRpZCI6IjEyODgiLCJBIjoyNTUsIlIiOjAsIkciOjAsIkIiOjB9fSwiTWF4V2lkdGgiOjcyMC4wLCJNYXhIZWlnaHQiOiJJbmZpbml0eSIsIlNtYXJ0Rm9yZWdyb3VuZElzQWN0aXZlIjpmYWxzZSwiSG9yaXpvbnRhbEFsaWdubWVudCI6MCwiVmVydGljYWxBbGlnbm1lbnQiOjEsIlNtYXJ0Rm9yZWdyb3VuZCI6bnVsbCwiQmFja2dyb3VuZEZpbGxUeXBlIjowLCJNYXJnaW4iOnsiJGlkIjoiMTI4OSIsIlRvcCI6MC4wLCJMZWZ0IjowLjAsIlJpZ2h0IjowLjAsIkJvdHRvbSI6MC4wfSwiUGFkZGluZyI6eyIkaWQiOiIxMjkwIiwiVG9wIjowLjAsIkxlZnQiOjAuMCwiUmlnaHQiOjAuMCwiQm90dG9tIjowLjB9LCJCYWNrZ3JvdW5kIjp7IiRpZCI6IjEyOTEiLCJDb2xvciI6eyIkaWQiOiIxMjkyIiwiQSI6MCwiUiI6MjU1LCJHIjoyNTUsIkIiOjI1NX19LCJJc1Zpc2libGUiOnRydWUsIldpZHRoIjowLjAsIkhlaWdodCI6MC4wLCJCb3JkZXJTdHlsZSI6eyIkaWQiOiIxMjkzIiwiTGluZUNvbG9yIjpudWxsLCJMaW5lV2VpZ2h0IjowLjAsIkxpbmVUeXBlIjowLCJQYXJlbnRTdHlsZSI6bnVsbH0sIlBhcmVudFN0eWxlIjpudWxsfSwiRGF0ZVN0eWxlIjp7IiRpZCI6IjEyOTQiLCJGb250U2V0dGluZ3MiOnsiJGlkIjoiMTI5NSIsIkZvbnRTaXplIjoxMCwiRm9udE5hbWUiOiJDYWxpYnJpIiwiSXNCb2xkIjpmYWxzZSwiSXNJdGFsaWMiOmZhbHNlLCJJc1VuZGVybGluZWQiOmZhbHNlLCJQYXJlbnRTdHlsZSI6bnVsbH0sIkF1dG9TaXplIjowLCJGb3JlZ3JvdW5kIjp7IiRpZCI6IjEyOTYiLCJDb2xvciI6eyIkaWQiOiIxMjk3IiwiQSI6MjU1LCJSIjoxNCwiRyI6NDAsIkIiOjY1fX0sIk1heFdpZHRoIjoyMDAuMCwiTWF4SGVpZ2h0IjoiSW5maW5pdHkiLCJTbWFydEZvcmVncm91bmRJc0FjdGl2ZSI6ZmFsc2UsIkhvcml6b250YWxBbGlnbm1lbnQiOjIsIlZlcnRpY2FsQWxpZ25tZW50IjoxLCJTbWFydEZvcmVncm91bmQiOm51bGwsIkJhY2tncm91bmRGaWxsVHlwZSI6MCwiTWFyZ2luIjp7IiRpZCI6IjEyOTgiLCJUb3AiOjAuMCwiTGVmdCI6MC4wLCJSaWdodCI6MC4wLCJCb3R0b20iOjAuMH0sIlBhZGRpbmciOnsiJGlkIjoiMTI5OSIsIlRvcCI6MC4wLCJMZWZ0IjowLjAsIlJpZ2h0IjowLjAsIkJvdHRvbSI6MC4wfSwiQmFja2dyb3VuZCI6eyIkaWQiOiIxMzAwIiwiQ29sb3IiOnsiJGlkIjoiMTMwMSIsIkEiOjAsIlIiOjI1NSwiRyI6MjU1LCJCIjoyNTV9fSwiSXNWaXNpYmxlIjp0cnVlLCJXaWR0aCI6MC4wLCJIZWlnaHQiOjAuMCwiQm9yZGVyU3R5bGUiOnsiJGlkIjoiMTMwMiIsIkxpbmVDb2xvciI6bnVsbCwiTGluZVdlaWdodCI6MC4wLCJMaW5lVHlwZSI6MCwiUGFyZW50U3R5bGUiOm51bGx9LCJQYXJlbnRTdHlsZSI6bnVsbH0sIkRhdGVGb3JtYXQiOnsiJGlkIjoiMTMwMyIsIkZvcm1hdFN0cmluZyI6Ik1NTSB5eXl5IiwiU2VwYXJhdG9yIjoiLyIsIlVzZUludGVybmF0aW9uYWxEYXRlRm9ybWF0IjpmYWxzZSwiRGF0ZUlzVmlzaWJsZSI6dHJ1ZSwiVGltZUlzVmlzaWJsZSI6ZmFsc2UsIkhvdXJEaWdpdHMiOjEsIkFtUG1EZXNpZ25hdG9yIjoyLCJUcmltMDBNaW51dGVzIjpmYWxzZSwiTGFzdEtub3duVmlzaWJpbGl0eVN0YXRlIjpudWxsfSwiV2Vla051bWJlcmluZyI6eyIkaWQiOiIxMzA0IiwiRm9ybWF0IjowLCJJc1Zpc2libGUiOmZhbHNlLCJMYXN0S25vd25WaXNpYmlsaXR5U3RhdGUiOmZhbHNlfSwiSXNWaXNpYmxlIjp0cnVlLCJWYXJpYW5jZVN0eWxlIjp7IiRpZCI6IjEzMDUiLCJUZXh0U3R5bGUiOnsiJGlkIjoiMTMwNiIsIkZvbnRTZXR0aW5ncyI6eyIkaWQiOiIxMzA3IiwiRm9udFNpemUiOjExLCJGb250TmFtZSI6IkNhbGlicmkiLCJJc0JvbGQiOmZhbHNlLCJJc0l0YWxpYyI6ZmFsc2UsIklzVW5kZXJsaW5lZCI6ZmFsc2UsIlBhcmVudFN0eWxlIjpudWxsfSwiQXV0b1NpemUiOjAsIkZvcmVncm91bmQiOnsiJGlkIjoiMTMwOCIsIkNvbG9yIjp7IiRpZCI6IjEzMDk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MTMxMCIsIlRvcCI6MC4wLCJMZWZ0IjowLjAsIlJpZ2h0IjowLjAsIkJvdHRvbSI6MC4wfSwiUGFkZGluZyI6eyIkaWQiOiIxMzExIiwiVG9wIjowLjAsIkxlZnQiOjAuMCwiUmlnaHQiOjAuMCwiQm90dG9tIjowLjB9LCJCYWNrZ3JvdW5kIjp7IiRpZCI6IjEzMTIiLCJDb2xvciI6eyIkaWQiOiIxMzEzIiwiQSI6MCwiUiI6MCwiRyI6MCwiQiI6MH19LCJJc1Zpc2libGUiOnRydWUsIldpZHRoIjowLjAsIkhlaWdodCI6MC4wLCJCb3JkZXJTdHlsZSI6eyIkaWQiOiIxMzE0IiwiTGluZUNvbG9yIjpudWxsLCJMaW5lV2VpZ2h0IjowLjAsIkxpbmVUeXBlIjowLCJQYXJlbnRTdHlsZSI6bnVsbH0sIlBhcmVudFN0eWxlIjpudWxsfSwiUGFyZW50U3R5bGUiOm51bGx9LCJQYXJlbnRTdHlsZSI6bnVsbH0sIkluZGV4IjoxNiwiU21hcnREdXJhdGlvbkFjdGl2YXRlZCI6ZmFsc2UsIkRhdGVGb3JtYXQiOnsiJHJlZiI6IjEzMDMifSwiV2Vla051bWJlcmluZyI6eyIkaWQiOiIxMzE1IiwiRm9ybWF0IjowLCJJc1Zpc2libGUiOmZhbHNlLCJMYXN0S25vd25WaXNpYmlsaXR5U3RhdGUiOmZhbHNlfSwiQmFzZWxpbmVEYXRhIjp7IiRpZCI6IjEzMTYiLCJTdGFydERhdGUiOiIyMDI2LTA4LTI3VDAwOjAwOjAwIiwiRW5kRGF0ZSI6IjIwMjYtMTAtMDFUMjM6NTk6MDAifSwiSWQiOiJkN2M2NjkwOS1jOWVlLTQxYjktOWI5Ny1iOGI0ZWNhMzg0ZDQiLCJJbXBvcnRJZCI6bnVsbCwiVGl0bGUiOiJNQ0EgJiBDRVA6IFJhY2sgaW5zdGFsbGF0aW9uIGFuZCBFbmVyZ2l6YXRpb24iLCJOb3RlIjpudWxsLCJIeXBlcmxpbmsiOnsiJGlkIjoiMTMxNyIsIkFkZHJlc3MiOiIiLCJTdWJBZGRyZXNzIjoiIn0sIklzQ2hhbmdlZCI6ZmFsc2UsIklzTmV3IjpmYWxzZX19XSwiX21pbGVzdG9uZXMiOltdLCJJZCI6IjAwMDAwMDAwLTAwMDAtMDAwMC0wMDAwLTAwMDAwMDAwMDAwMCIsIklzU2luZ2xlSXRlbVJvdyI6dHJ1ZX0seyIkaWQiOiIxMzE4IiwiX3Rhc2tzIjpbXSwiX21pbGVzdG9uZXMiOlt7IiRpZCI6IjEzMTkiLCJJZCI6Ijc0MzNlMGM0LWUwMjktNDZkYi1hMWI1LTQ2ZTE5OTI1YmNjNCIsIkluZGV4IjoxNywiR3JvdXBJZCI6bnVsbCwiVGl0bGUiOiJCYWNrIGludG8gQ1AxIHdpdGggMzkgZGF5cyBvZiBmbG9hdCIsIkRhdGVUaW1lIjoiMjAyNi0xMC0wMVQyMzo1OTowMCIsIlBlcmNlbnRhZ2VDb21wbGV0ZSI6bnVsbCwiTm90ZSI6bnVsbCwiU3R5bGUiOnsiJGlkIjoiMTMyMCIsIlRpdGxlUG9zaXRpb24iOiJMZWZ0IiwiRGF0ZVBvc2l0aW9uIjoiUmlnaHQiLCJWYXJpYW5jZVBvc2l0aW9uIjoiUmlnaHQiLCJTaGFwZVR5cGUiOjEsIlNoYXBlU2l6ZSI6MCwiU3BhY2luZyI6NSwiU2hhcGVTdHlsZSI6eyIkaWQiOiIxMzIxIiwiTWFyZ2luIjp7IiRpZCI6IjEzMjIiLCJUb3AiOjAuMCwiTGVmdCI6MC4wLCJSaWdodCI6MC4wLCJCb3R0b20iOjAuMH0sIlBhZGRpbmciOnsiJGlkIjoiMTMyMyIsIlRvcCI6MC4wLCJMZWZ0IjowLjAsIlJpZ2h0IjowLjAsIkJvdHRvbSI6MC4wfSwiQmFja2dyb3VuZCI6eyIkaWQiOiIxMzI0IiwiQ29sb3IiOnsiJGlkIjoiMTMyNSIsIkEiOjI1NSwiUiI6MjEsIkciOjk2LCJCIjoxMzB9fSwiSXNWaXNpYmxlIjp0cnVlLCJXaWR0aCI6MTIuMCwiSGVpZ2h0IjoxNC4wLCJCb3JkZXJTdHlsZSI6eyIkaWQiOiIxMzI2IiwiTGluZUNvbG9yIjp7IiRpZCI6IjEzMjciLCIkdHlwZSI6Ik5MUkUuQ29tbW9uLkRvbS5Tb2xpZENvbG9yQnJ1c2gsIE5MUkUuQ29tbW9uIiwiQ29sb3IiOnsiJGlkIjoiMTMyOCIsIkEiOjI1NSwiUiI6MjM0LCJHIjoyMiwiQiI6MzB9fSwiTGluZVdlaWdodCI6MC4wLCJMaW5lVHlwZSI6MCwiUGFyZW50U3R5bGUiOm51bGx9LCJQYXJlbnRTdHlsZSI6bnVsbH0sIlRpdGxlU3R5bGUiOnsiJGlkIjoiMTMyOSIsIkZvbnRTZXR0aW5ncyI6eyIkaWQiOiIxMzMwIiwiRm9udFNpemUiOjExLCJGb250TmFtZSI6IkNhbGlicmkiLCJJc0JvbGQiOmZhbHNlLCJJc0l0YWxpYyI6ZmFsc2UsIklzVW5kZXJsaW5lZCI6ZmFsc2UsIlBhcmVudFN0eWxlIjpudWxsfSwiQXV0b1NpemUiOjAsIkZvcmVncm91bmQiOnsiJGlkIjoiMTMzMSIsIkNvbG9yIjp7IiRpZCI6IjEzMzIiLCJBIjoyNTUsIlIiOjAsIkciOjAsIkIiOjB9fSwiTWF4V2lkdGgiOjIwMC4wLCJNYXhIZWlnaHQiOiJJbmZpbml0eSIsIlNtYXJ0Rm9yZWdyb3VuZElzQWN0aXZlIjpmYWxzZSwiSG9yaXpvbnRhbEFsaWdubWVudCI6MiwiVmVydGljYWxBbGlnbm1lbnQiOjEsIlNtYXJ0Rm9yZWdyb3VuZCI6bnVsbCwiQmFja2dyb3VuZEZpbGxUeXBlIjowLCJNYXJnaW4iOnsiJGlkIjoiMTMzMyIsIlRvcCI6MC4wLCJMZWZ0IjowLjAsIlJpZ2h0IjowLjAsIkJvdHRvbSI6MC4wfSwiUGFkZGluZyI6eyIkaWQiOiIxMzM0IiwiVG9wIjowLjAsIkxlZnQiOjAuMCwiUmlnaHQiOjAuMCwiQm90dG9tIjowLjB9LCJCYWNrZ3JvdW5kIjp7IiRpZCI6IjEzMzUiLCJDb2xvciI6eyIkaWQiOiIxMzM2IiwiQSI6MCwiUiI6MjU1LCJHIjoyNTUsIkIiOjI1NX19LCJJc1Zpc2libGUiOnRydWUsIldpZHRoIjowLjAsIkhlaWdodCI6MC4wLCJCb3JkZXJTdHlsZSI6eyIkaWQiOiIxMzM3IiwiTGluZUNvbG9yIjpudWxsLCJMaW5lV2VpZ2h0IjowLjAsIkxpbmVUeXBlIjowLCJQYXJlbnRTdHlsZSI6bnVsbH0sIlBhcmVudFN0eWxlIjpudWxsfSwiRGF0ZVN0eWxlIjp7IiRpZCI6IjEzMzgiLCJGb250U2V0dGluZ3MiOnsiJGlkIjoiMTMzOSIsIkZvbnRTaXplIjoxMCwiRm9udE5hbWUiOiJDYWxpYnJpIiwiSXNCb2xkIjpmYWxzZSwiSXNJdGFsaWMiOmZhbHNlLCJJc1VuZGVybGluZWQiOmZhbHNlLCJQYXJlbnRTdHlsZSI6bnVsbH0sIkF1dG9TaXplIjowLCJGb3JlZ3JvdW5kIjp7IiRpZCI6IjEzNDAiLCJDb2xvciI6eyIkaWQiOiIxMzQxIiwiQSI6MjU1LCJSIjoxNCwiRyI6NDAsIkIiOjY1fX0sIk1heFdpZHRoIjoyMDAuMCwiTWF4SGVpZ2h0IjoiSW5maW5pdHkiLCJTbWFydEZvcmVncm91bmRJc0FjdGl2ZSI6ZmFsc2UsIkhvcml6b250YWxBbGlnbm1lbnQiOjAsIlZlcnRpY2FsQWxpZ25tZW50IjoxLCJTbWFydEZvcmVncm91bmQiOm51bGwsIkJhY2tncm91bmRGaWxsVHlwZSI6MCwiTWFyZ2luIjp7IiRpZCI6IjEzNDIiLCJUb3AiOjAuMCwiTGVmdCI6MC4wLCJSaWdodCI6MC4wLCJCb3R0b20iOjAuMH0sIlBhZGRpbmciOnsiJGlkIjoiMTM0MyIsIlRvcCI6MC4wLCJMZWZ0IjowLjAsIlJpZ2h0IjowLjAsIkJvdHRvbSI6MC4wfSwiQmFja2dyb3VuZCI6eyIkaWQiOiIxMzQ0IiwiQ29sb3IiOnsiJGlkIjoiMTM0NSIsIkEiOjAsIlIiOjI1NSwiRyI6MjU1LCJCIjoyNTV9fSwiSXNWaXNpYmxlIjpmYWxzZSwiV2lkdGgiOjAuMCwiSGVpZ2h0IjowLjAsIkJvcmRlclN0eWxlIjp7IiRpZCI6IjEzNDYiLCJMaW5lQ29sb3IiOm51bGwsIkxpbmVXZWlnaHQiOjAuMCwiTGluZVR5cGUiOjAsIlBhcmVudFN0eWxlIjpudWxsfSwiUGFyZW50U3R5bGUiOm51bGx9LCJEYXRlRm9ybWF0Ijp7IiRpZCI6IjEzNDc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MTM0OCIsIkZvcm1hdCI6MCwiSXNWaXNpYmxlIjpmYWxzZSwiTGFzdEtub3duVmlzaWJpbGl0eVN0YXRlIjpmYWxzZX0sIklzVmlzaWJsZSI6dHJ1ZSwiVmFyaWFuY2VTdHlsZSI6eyIkaWQiOiIxMzQ5IiwiVGV4dFN0eWxlIjp7IiRpZCI6IjEzNTAiLCJGb250U2V0dGluZ3MiOnsiJGlkIjoiMTM1MSIsIkZvbnRTaXplIjoxMSwiRm9udE5hbWUiOiJDYWxpYnJpIiwiSXNCb2xkIjpmYWxzZSwiSXNJdGFsaWMiOmZhbHNlLCJJc1VuZGVybGluZWQiOmZhbHNlLCJQYXJlbnRTdHlsZSI6bnVsbH0sIkF1dG9TaXplIjowLCJGb3JlZ3JvdW5kIjp7IiRpZCI6IjEzNTIiLCJDb2xvciI6eyIkaWQiOiIxMzUzIiwiQSI6MjU1LCJSIjowLCJHIjowLCJCIjowfX0sIk1heFdpZHRoIjoyMDAuMCwiTWF4SGVpZ2h0IjoiSW5maW5pdHkiLCJTbWFydEZvcmVncm91bmRJc0FjdGl2ZSI6ZmFsc2UsIkhvcml6b250YWxBbGlnbm1lbnQiOjEsIlZlcnRpY2FsQWxpZ25tZW50IjoxLCJTbWFydEZvcmVncm91bmQiOm51bGwsIkJhY2tncm91bmRGaWxsVHlwZSI6MCwiTWFyZ2luIjp7IiRpZCI6IjEzNTQiLCJUb3AiOjAuMCwiTGVmdCI6MC4wLCJSaWdodCI6MC4wLCJCb3R0b20iOjAuMH0sIlBhZGRpbmciOnsiJGlkIjoiMTM1NSIsIlRvcCI6MC4wLCJMZWZ0IjowLjAsIlJpZ2h0IjowLjAsIkJvdHRvbSI6MC4wfSwiQmFja2dyb3VuZCI6eyIkaWQiOiIxMzU2IiwiQ29sb3IiOnsiJGlkIjoiMTM1NyIsIkEiOjAsIlIiOjAsIkciOjAsIkIiOjB9fSwiSXNWaXNpYmxlIjp0cnVlLCJXaWR0aCI6MC4wLCJIZWlnaHQiOjAuMCwiQm9yZGVyU3R5bGUiOnsiJGlkIjoiMTM1OCIsIkxpbmVDb2xvciI6bnVsbCwiTGluZVdlaWdodCI6MC4wLCJMaW5lVHlwZSI6MCwiUGFyZW50U3R5bGUiOm51bGx9LCJQYXJlbnRTdHlsZSI6bnVsbH0sIlBhcmVudFN0eWxlIjpudWxsfSwiUGFyZW50U3R5bGUiOm51bGx9LCJIeXBlcmxpbmsiOm51bGwsIkJhc2VsaW5lRGF0YSI6eyIkaWQiOiIxMzU5IiwiRGF0ZSI6IjIwMjYtMTAtMDFUMjM6NTk6MDAifSwiSW1wb3J0SWQiOiIifV0sIklkIjoiMDAwMDAwMDAtMDAwMC0wMDAwLTAwMDAtMDAwMDAwMDAwMDAwIiwiSXNTaW5nbGVJdGVtUm93Ijp0cnVlfV0sIkluZGV4IjoxNCwiSWQiOiJmY2IwYmYyZC1jMWQ3LTQwNzktYTgwYy03NzVhN2RkMTJkNDMiLCJIZWFkZXJUZXh0IjpudWxsLCJJc0RlZmF1bHQiOnRydWUsIlN0eWxlIjp7IiRpZCI6IjEzNjAiLCJIZWFkZXJTdHlsZSI6eyIkaWQiOiIxMzYxIiwiVGV4dFN0eWxlIjp7IiRpZCI6IjEzNjIiLCJGb250U2V0dGluZ3MiOnsiJGlkIjoiMTM2MyIsIkZvbnRTaXplIjoxMSwiRm9udE5hbWUiOiJDYWxpYnJpIiwiSXNCb2xkIjpmYWxzZSwiSXNJdGFsaWMiOmZhbHNlLCJJc1VuZGVybGluZWQiOmZhbHNlLCJQYXJlbnRTdHlsZSI6bnVsbH0sIkF1dG9TaXplIjoyLCJGb3JlZ3JvdW5kIjp7IiRpZCI6IjEzNjQiLCJDb2xvciI6eyIkaWQiOiIxMzY1IiwiQSI6MjU1LCJSIjowLCJHIjowLCJCIjowfX0sIk1heFdpZHRoIjoiSW5maW5pdHkiLCJNYXhIZWlnaHQiOiJJbmZpbml0eSIsIlNtYXJ0Rm9yZWdyb3VuZElzQWN0aXZlIjpmYWxzZSwiSG9yaXpvbnRhbEFsaWdubWVudCI6MCwiVmVydGljYWxBbGlnbm1lbnQiOjAsIlNtYXJ0Rm9yZWdyb3VuZCI6bnVsbCwiQmFja2dyb3VuZEZpbGxUeXBlIjowLCJNYXJnaW4iOnsiJGlkIjoiMTM2NiIsIlRvcCI6MC4wLCJMZWZ0IjowLjAsIlJpZ2h0IjowLjAsIkJvdHRvbSI6MC4wfSwiUGFkZGluZyI6eyIkaWQiOiIxMzY3IiwiVG9wIjowLjAsIkxlZnQiOjAuMCwiUmlnaHQiOjAuMCwiQm90dG9tIjowLjB9LCJCYWNrZ3JvdW5kIjp7IiRpZCI6IjEzNjgiLCJDb2xvciI6eyIkaWQiOiIxMzY5IiwiQSI6MjU1LCJSIjowLCJHIjowLCJCIjowfX0sIklzVmlzaWJsZSI6dHJ1ZSwiV2lkdGgiOjAuMCwiSGVpZ2h0IjowLjAsIkJvcmRlclN0eWxlIjpudWxsLCJQYXJlbnRTdHlsZSI6bnVsbH0sIlJlY3RhbmdsZVN0eWxlIjp7IiRpZCI6IjEzNzAiLCJNYXJnaW4iOnsiJGlkIjoiMTM3MSIsIlRvcCI6MC4wLCJMZWZ0IjowLjAsIlJpZ2h0IjowLjAsIkJvdHRvbSI6MC4wfSwiUGFkZGluZyI6eyIkaWQiOiIxMzcyIiwiVG9wIjowLjAsIkxlZnQiOjAuMCwiUmlnaHQiOjAuMCwiQm90dG9tIjowLjB9LCJCYWNrZ3JvdW5kIjp7IiRpZCI6IjEzNzMiLCJDb2xvciI6eyIkaWQiOiIxMzc0IiwiQSI6NjMsIlIiOjIzMywiRyI6MTEzLCJCIjo1MH19LCJJc1Zpc2libGUiOnRydWUsIldpZHRoIjowLjAsIkhlaWdodCI6MC4wLCJCb3JkZXJTdHlsZSI6eyIkaWQiOiIxMzc1IiwiTGluZUNvbG9yIjp7IiRpZCI6IjEzNzYiLCIkdHlwZSI6Ik5MUkUuQ29tbW9uLkRvbS5Tb2xpZENvbG9yQnJ1c2gsIE5MUkUuQ29tbW9uIiwiQ29sb3IiOnsiJGlkIjoiMTM3NyIsIkEiOjI1NSwiUiI6MjU1LCJHIjoyNTUsIkIiOjI1NX19LCJMaW5lV2VpZ2h0IjowLjAsIkxpbmVUeXBlIjowLCJQYXJlbnRTdHlsZSI6bnVsbH0sIlBhcmVudFN0eWxlIjpudWxsfSwiTWFyZ2luIjp7IiRpZCI6IjEzNzgiLCJUb3AiOjAuMCwiTGVmdCI6MC4wLCJSaWdodCI6MC4wLCJCb3R0b20iOjAuMH0sIlBhZGRpbmciOnsiJGlkIjoiMTM3OSIsIlRvcCI6MC4wLCJMZWZ0IjowLjAsIlJpZ2h0IjowLjAsIkJvdHRvbSI6MC4wfSwiQmFja2dyb3VuZCI6bnVsbCwiSXNWaXNpYmxlIjp0cnVlLCJXaWR0aCI6MC4wLCJIZWlnaHQiOjAuMCwiQm9yZGVyU3R5bGUiOm51bGwsIlBhcmVudFN0eWxlIjpudWxsfSwiQmFja2dyb3VuZFN0eWxlIjp7IiRpZCI6IjEzODAiLCJNYXJnaW4iOnsiJGlkIjoiMTM4MSIsIlRvcCI6MC4wLCJMZWZ0IjowLjAsIlJpZ2h0IjowLjAsIkJvdHRvbSI6MC4wfSwiUGFkZGluZyI6eyIkaWQiOiIxMzgyIiwiVG9wIjowLjAsIkxlZnQiOjAuMCwiUmlnaHQiOjAuMCwiQm90dG9tIjowLjB9LCJCYWNrZ3JvdW5kIjp7IiRpZCI6IjEzODMiLCJDb2xvciI6eyIkaWQiOiIxMzg0IiwiQSI6NTEsIlIiOjIwMCwiRyI6MjAwLCJCIjoyMDB9fSwiSXNWaXNpYmxlIjp0cnVlLCJXaWR0aCI6MC4wLCJIZWlnaHQiOjAuMCwiQm9yZGVyU3R5bGUiOnsiJGlkIjoiMTM4NSIsIkxpbmVDb2xvciI6eyIkaWQiOiIxMzg2IiwiJHR5cGUiOiJOTFJFLkNvbW1vbi5Eb20uU29saWRDb2xvckJydXNoLCBOTFJFLkNvbW1vbiIsIkNvbG9yIjp7IiRpZCI6IjEzODciLCJBIjoyNTUsIlIiOjIzNCwiRyI6MjIsIkIiOjMwfX0sIkxpbmVXZWlnaHQiOjAuMCwiTGluZVR5cGUiOjAsIlBhcmVudFN0eWxlIjpudWxsfSwiUGFyZW50U3R5bGUiOm51bGx9LCJNYXJnaW4iOnsiJGlkIjoiMTM4OCIsIlRvcCI6MC4wLCJMZWZ0IjowLjAsIlJpZ2h0IjowLjAsIkJvdHRvbSI6MC4wfSwiUGFkZGluZyI6eyIkaWQiOiIxMzg5IiwiVG9wIjowLjAsIkxlZnQiOjAuMCwiUmlnaHQiOjAuMCwiQm90dG9tIjowLjB9LCJJc1Zpc2libGUiOnRydWUsIldpZHRoIjowLjAsIkhlaWdodCI6MC4wLCJCb3JkZXJTdHlsZSI6eyIkaWQiOiIxMzkwIiwiTGluZUNvbG9yIjpudWxsLCJMaW5lV2VpZ2h0IjowLjAsIkxpbmVUeXBlIjowLCJQYXJlbnRTdHlsZSI6bnVsbH0sIlBhcmVudFN0eWxlIjpudWxsfX1dLCJJZCI6ImI1OGQ5NDc2LTkzOTQtNDI5NC05M2I2LWNmYWVjNGU0ZmQ0MSIsIkluZGV4IjoxNCwiSGVhZGVyVGV4dCI6Ik5vLiAzIC0gQ3JpdGljYWwgUGF0aCBcclxuKDM5IGRheXMgVEYpIiwiU3R5bGUiOnsiJGlkIjoiMTM5MSIsIlN0eWxlSWQiOiI5ODUxM2UxMC01NTFjLTRmMzAtYWMxMS1hMDY5MGU5MDMxMzQiLCJIZWFkZXJTdHlsZSI6eyIkaWQiOiIxMzkyIiwiVGV4dElzVmVydGljYWwiOmZhbHNlLCJUZXh0U3R5bGUiOnsiJGlkIjoiMTM5MyIsIkZvbnRTZXR0aW5ncyI6eyIkaWQiOiIxMzk0IiwiRm9udFNpemUiOjExLCJGb250TmFtZSI6IkNhbGlicmkiLCJJc0JvbGQiOmZhbHNlLCJJc0l0YWxpYyI6ZmFsc2UsIklzVW5kZXJsaW5lZCI6ZmFsc2UsIlBhcmVudFN0eWxlIjpudWxsfSwiQXV0b1NpemUiOjIsIkZvcmVncm91bmQiOnsiJGlkIjoiMTM5NSIsIkNvbG9yIjp7IiRpZCI6IjEzOTYiLCJBIjoyNTUsIlIiOjI1NSwiRyI6MjU1LCJCIjoyNTV9fSwiTWF4V2lkdGgiOiJJbmZpbml0eSIsIk1heEhlaWdodCI6IkluZmluaXR5IiwiU21hcnRGb3JlZ3JvdW5kSXNBY3RpdmUiOmZhbHNlLCJIb3Jpem9udGFsQWxpZ25tZW50IjowLCJWZXJ0aWNhbEFsaWdubWVudCI6MCwiU21hcnRGb3JlZ3JvdW5kIjpudWxsLCJCYWNrZ3JvdW5kRmlsbFR5cGUiOjAsIk1hcmdpbiI6eyIkaWQiOiIxMzk3IiwiVG9wIjowLjAsIkxlZnQiOjAuMCwiUmlnaHQiOjAuMCwiQm90dG9tIjowLjB9LCJQYWRkaW5nIjp7IiRpZCI6IjEzOTgiLCJUb3AiOjAuMCwiTGVmdCI6MC4wLCJSaWdodCI6MC4wLCJCb3R0b20iOjAuMH0sIkJhY2tncm91bmQiOnsiJGlkIjoiMTM5OSIsIkNvbG9yIjp7IiRpZCI6IjE0MDAiLCJBIjoyNTUsIlIiOjI1NSwiRyI6MjU1LCJCIjoyNTV9fSwiSXNWaXNpYmxlIjp0cnVlLCJXaWR0aCI6MC4wLCJIZWlnaHQiOjAuMCwiQm9yZGVyU3R5bGUiOm51bGwsIlBhcmVudFN0eWxlIjpudWxsfSwiUmVjdGFuZ2xlU3R5bGUiOnsiJGlkIjoiMTQwMSIsIk1hcmdpbiI6eyIkaWQiOiIxNDAyIiwiVG9wIjowLjAsIkxlZnQiOjAuMCwiUmlnaHQiOjAuMCwiQm90dG9tIjowLjB9LCJQYWRkaW5nIjp7IiRpZCI6IjE0MDMiLCJUb3AiOjAuMCwiTGVmdCI6MC4wLCJSaWdodCI6MC4wLCJCb3R0b20iOjAuMH0sIkJhY2tncm91bmQiOnsiJGlkIjoiMTQwNCIsIkNvbG9yIjp7IiRpZCI6IjE0MDUiLCJBIjoyNTUsIlIiOjIxLCJHIjo5NiwiQiI6MTMwfX0sIklzVmlzaWJsZSI6dHJ1ZSwiV2lkdGgiOjAuMCwiSGVpZ2h0IjowLjAsIkJvcmRlclN0eWxlIjp7IiRpZCI6IjE0MDYiLCJMaW5lQ29sb3IiOnsiJGlkIjoiMTQwNyIsIiR0eXBlIjoiTkxSRS5Db21tb24uRG9tLlNvbGlkQ29sb3JCcnVzaCwgTkxSRS5Db21tb24iLCJDb2xvciI6eyIkaWQiOiIxNDA4IiwiQSI6MjU1LCJSIjoyNTUsIkciOjI1NSwiQiI6MjU1fX0sIkxpbmVXZWlnaHQiOjAuMCwiTGluZVR5cGUiOjAsIlBhcmVudFN0eWxlIjpudWxsfSwiUGFyZW50U3R5bGUiOm51bGx9LCJNYXJnaW4iOnsiJGlkIjoiMTQwOSIsIlRvcCI6MC4wLCJMZWZ0IjowLjAsIlJpZ2h0IjowLjAsIkJvdHRvbSI6MC4wfSwiUGFkZGluZyI6eyIkaWQiOiIxNDEwIiwiVG9wIjowLjAsIkxlZnQiOjAuMCwiUmlnaHQiOjAuMCwiQm90dG9tIjowLjB9LCJCYWNrZ3JvdW5kIjpudWxsLCJJc1Zpc2libGUiOnRydWUsIldpZHRoIjowLjAsIkhlaWdodCI6MC4wLCJCb3JkZXJTdHlsZSI6bnVsbCwiUGFyZW50U3R5bGUiOm51bGx9LCJCYWNrZ3JvdW5kU3R5bGUiOnsiJGlkIjoiMTQxMSIsIk1hcmdpbiI6eyIkaWQiOiIxNDEyIiwiVG9wIjowLjAsIkxlZnQiOjAuMCwiUmlnaHQiOjAuMCwiQm90dG9tIjowLjB9LCJQYWRkaW5nIjp7IiRpZCI6IjE0MTMiLCJUb3AiOjAuMCwiTGVmdCI6MC4wLCJSaWdodCI6MC4wLCJCb3R0b20iOjAuMH0sIkJhY2tncm91bmQiOnsiJGlkIjoiMTQxNCIsIkNvbG9yIjp7IiRpZCI6IjE0MTUiLCJBIjo1MSwiUiI6MjAwLCJHIjoyMDAsIkIiOjIwMH19LCJJc1Zpc2libGUiOnRydWUsIldpZHRoIjowLjAsIkhlaWdodCI6MC4wLCJCb3JkZXJTdHlsZSI6eyIkaWQiOiIxNDE2IiwiTGluZUNvbG9yIjp7IiRpZCI6IjE0MTciLCIkdHlwZSI6Ik5MUkUuQ29tbW9uLkRvbS5Tb2xpZENvbG9yQnJ1c2gsIE5MUkUuQ29tbW9uIiwiQ29sb3IiOnsiJGlkIjoiMTQxOCIsIkEiOjI1NSwiUiI6MjM0LCJHIjoyMiwiQiI6MzB9fSwiTGluZVdlaWdodCI6MC4wLCJMaW5lVHlwZSI6MCwiUGFyZW50U3R5bGUiOm51bGx9LCJQYXJlbnRTdHlsZSI6bnVsbH0sIklzQWJvdmVUaW1lYmFuZCI6ZmFsc2UsIlNwYWNpbmciOjMsIkRlZmF1bHRTd2ltbGFuZVRhc2tTdHlsZSI6eyIkaWQiOiIxNDE5IiwiJHR5cGUiOiJOTFJFLkNvbW1vbi5Eb20uU3R5bGVzLkV4cGxpY2l0U2V0YWJsZVRhc2tTdHlsZSwgTkxSRS5Db21tb24iLCJTaGFwZSI6MSwiU2hhcGVUaGlja25lc3MiOjAsIkR1cmF0aW9uRm9ybWF0IjowLCJJbmNsdWRlTm9uV29ya2luZ0RheXNJbkR1cmF0aW9uIjpmYWxzZSwiUGVyY2VudGFnZUNvbXBsZXRlU3R5bGUiOnsiJGlkIjoiMTQyMCIsIkZvbnRTZXR0aW5ncyI6eyIkaWQiOiIxNDIxIiwiRm9udFNpemUiOjEwLCJGb250TmFtZSI6IkNhbGlicmkiLCJJc0JvbGQiOmZhbHNlLCJJc0l0YWxpYyI6ZmFsc2UsIklzVW5kZXJsaW5lZCI6ZmFsc2UsIlBhcmVudFN0eWxlIjpudWxsfSwiQXV0b1NpemUiOjAsIkZvcmVncm91bmQiOnsiJGlkIjoiMTQyMiIsIkNvbG9yIjp7IiRpZCI6IjE0MjMiLCJBIjoyNTUsIlIiOjIzMiwiRyI6MjMyLCJCIjoyMzJ9fSwiTWF4V2lkdGgiOjIwMC4wLCJNYXhIZWlnaHQiOiJJbmZpbml0eSIsIlNtYXJ0Rm9yZWdyb3VuZElzQWN0aXZlIjpmYWxzZSwiSG9yaXpvbnRhbEFsaWdubWVudCI6MSwiVmVydGljYWxBbGlnbm1lbnQiOjEsIlNtYXJ0Rm9yZWdyb3VuZCI6bnVsbCwiQmFja2dyb3VuZEZpbGxUeXBlIjowLCJNYXJnaW4iOnsiJGlkIjoiMTQyNCIsIlRvcCI6MC4wLCJMZWZ0IjowLjAsIlJpZ2h0IjowLjAsIkJvdHRvbSI6MC4wfSwiUGFkZGluZyI6eyIkaWQiOiIxNDI1IiwiVG9wIjowLjAsIkxlZnQiOjAuMCwiUmlnaHQiOjAuMCwiQm90dG9tIjowLjB9LCJCYWNrZ3JvdW5kIjp7IiRpZCI6IjE0MjYiLCJDb2xvciI6eyIkaWQiOiIxNDI3IiwiQSI6ODksIlIiOjAsIkciOjAsIkIiOjB9fSwiSXNWaXNpYmxlIjp0cnVlLCJXaWR0aCI6MC4wLCJIZWlnaHQiOjAuMCwiQm9yZGVyU3R5bGUiOnsiJGlkIjoiMTQyOCIsIkxpbmVDb2xvciI6bnVsbCwiTGluZVdlaWdodCI6MC4wLCJMaW5lVHlwZSI6MCwiUGFyZW50U3R5bGUiOm51bGx9LCJQYXJlbnRTdHlsZSI6bnVsbH0sIkR1cmF0aW9uU3R5bGUiOnsiJGlkIjoiMTQyOSIsIkZvbnRTZXR0aW5ncyI6eyIkaWQiOiIxNDMwIiwiRm9udFNpemUiOjEwLCJGb250TmFtZSI6IkNhbGlicmkiLCJJc0JvbGQiOmZhbHNlLCJJc0l0YWxpYyI6ZmFsc2UsIklzVW5kZXJsaW5lZCI6ZmFsc2UsIlBhcmVudFN0eWxlIjpudWxsfSwiQXV0b1NpemUiOjAsIkZvcmVncm91bmQiOnsiJGlkIjoiMTQzMSIsIkNvbG9yIjp7IiRpZCI6IjE0MzIiLCJBIjoyNTUsIlIiOjIzNywiRyI6MTI1LCJCIjo0OX19LCJNYXhXaWR0aCI6MjAwLjAsIk1heEhlaWdodCI6IkluZmluaXR5IiwiU21hcnRGb3JlZ3JvdW5kSXNBY3RpdmUiOmZhbHNlLCJIb3Jpem9udGFsQWxpZ25tZW50IjowLCJWZXJ0aWNhbEFsaWdubWVudCI6MSwiU21hcnRGb3JlZ3JvdW5kIjpudWxsLCJCYWNrZ3JvdW5kRmlsbFR5cGUiOjAsIk1hcmdpbiI6eyIkaWQiOiIxNDMzIiwiVG9wIjowLjAsIkxlZnQiOjAuMCwiUmlnaHQiOjAuMCwiQm90dG9tIjowLjB9LCJQYWRkaW5nIjp7IiRpZCI6IjE0MzQiLCJUb3AiOjAuMCwiTGVmdCI6MC4wLCJSaWdodCI6MC4wLCJCb3R0b20iOjAuMH0sIkJhY2tncm91bmQiOnsiJGlkIjoiMTQzNSIsIkNvbG9yIjp7IiRpZCI6IjE0MzYiLCJBIjoyNTUsIlIiOjIzNywiRyI6MTI1LCJCIjo0OX19LCJJc1Zpc2libGUiOnRydWUsIldpZHRoIjowLjAsIkhlaWdodCI6MC4wLCJCb3JkZXJTdHlsZSI6eyIkaWQiOiIxNDM3IiwiTGluZUNvbG9yIjpudWxsLCJMaW5lV2VpZ2h0IjowLjAsIkxpbmVUeXBlIjowLCJQYXJlbnRTdHlsZSI6bnVsbH0sIlBhcmVudFN0eWxlIjpudWxsfSwiSG9yaXpvbnRhbENvbm5lY3RvclN0eWxlIjp7IiRpZCI6IjE0MzgiLCJMaW5lQ29sb3IiOnsiJGlkIjoiMTQzOSIsIiR0eXBlIjoiTkxSRS5Db21tb24uRG9tLlNvbGlkQ29sb3JCcnVzaCwgTkxSRS5Db21tb24iLCJDb2xvciI6eyIkaWQiOiIxNDQwIiwiQSI6MjU1LCJSIjowLCJHIjowLCJCIjowfX0sIkxpbmVXZWlnaHQiOjAuMCwiTGluZVR5cGUiOjAsIlBhcmVudFN0eWxlIjpudWxsfSwiVmVydGljYWxDb25uZWN0b3JTdHlsZSI6eyIkaWQiOiIxNDQxIiwiTGluZUNvbG9yIjp7IiRpZCI6IjE0NDIiLCIkdHlwZSI6Ik5MUkUuQ29tbW9uLkRvbS5Tb2xpZENvbG9yQnJ1c2gsIE5MUkUuQ29tbW9uIiwiQ29sb3IiOnsiJGlkIjoiMTQ0MyIsIkEiOjI1NSwiUiI6MCwiRyI6MCwiQiI6MH19LCJMaW5lV2VpZ2h0IjowLjAsIkxpbmVUeXBlIjowLCJQYXJlbnRTdHlsZSI6bnVsbH0sIk1hcmdpbiI6bnVsbCwiU3RhcnREYXRlUG9zaXRpb24iOjMsIkVuZERhdGVQb3NpdGlvbiI6MywiRGF0ZUlzVmlzaWJsZSI6dHJ1ZSwiVGl0bGVQb3NpdGlvbiI6NCwiRHVyYXRpb25Qb3NpdGlvbiI6NiwiUGVyY2VudGFnZUNvbXBsZXRlZFBvc2l0aW9uIjoyLCJWYXJpYW5jZVBvc2l0aW9uIjo2LCJTcGFjaW5nIjozLCJJc0JlbG93VGltZWJhbmQiOmZhbHNlLCJQZXJjZW50YWdlQ29tcGxldGVTaGFwZU9wYWNpdHkiOjM1LCJCYXNlbGluZVN0eWxlIjp7IiRpZCI6IjE0NDQiLCJTaGFwZVN0eWxlIjp7IiRpZCI6IjE0NDUiLCJNYXJnaW4iOnsiJGlkIjoiMTQ0NiIsIlRvcCI6MC4wLCJMZWZ0IjowLjAsIlJpZ2h0IjowLjAsIkJvdHRvbSI6MC4wfSwiUGFkZGluZyI6eyIkaWQiOiIxNDQ3IiwiVG9wIjowLjAsIkxlZnQiOjAuMCwiUmlnaHQiOjAuMCwiQm90dG9tIjowLjB9LCJCYWNrZ3JvdW5kIjp7IiRpZCI6IjE0NDgiLCJDb2xvciI6eyIkaWQiOiIxNDQ5IiwiQSI6MTUzLCJSIjowLCJHIjowLCJCIjowfX0sIklzVmlzaWJsZSI6dHJ1ZSwiV2lkdGgiOjAuMCwiSGVpZ2h0IjowLjAsIkJvcmRlclN0eWxlIjp7IiRpZCI6IjE0NTAiLCJMaW5lQ29sb3IiOm51bGwsIkxpbmVXZWlnaHQiOjAuMCwiTGluZVR5cGUiOjAsIlBhcmVudFN0eWxlIjpudWxsfSwiUGFyZW50U3R5bGUiOm51bGx9LCJNYXJnaW4iOnsiJGlkIjoiMTQ1MSIsIlRvcCI6MC4wLCJMZWZ0IjowLjAsIlJpZ2h0IjowLjAsIkJvdHRvbSI6MC4wfSwiUGFkZGluZyI6eyIkaWQiOiIxNDUyIiwiVG9wIjowLjAsIkxlZnQiOjAuMCwiUmlnaHQiOjAuMCwiQm90dG9tIjowLjB9LCJCYWNrZ3JvdW5kIjpudWxsLCJJc1Zpc2libGUiOnRydWUsIldpZHRoIjowLjAsIkhlaWdodCI6MC4wLCJCb3JkZXJTdHlsZSI6bnVsbCwiUGFyZW50U3R5bGUiOm51bGx9LCJTaGFwZVN0eWxlIjp7IiRpZCI6IjE0NTMiLCJNYXJnaW4iOnsiJGlkIjoiMTQ1NCIsIlRvcCI6MC4wLCJMZWZ0Ijo0LjAsIlJpZ2h0Ijo0LjAsIkJvdHRvbSI6MC4wfSwiUGFkZGluZyI6eyIkaWQiOiIxNDU1IiwiVG9wIjowLjAsIkxlZnQiOjAuMCwiUmlnaHQiOjAuMCwiQm90dG9tIjowLjB9LCJCYWNrZ3JvdW5kIjp7IiRpZCI6IjE0NTYiLCJDb2xvciI6eyIkaWQiOiIxNDU3IiwiQSI6MjU1LCJSIjoyMzMsIkciOjExMywiQiI6NTB9fSwiSXNWaXNpYmxlIjp0cnVlLCJXaWR0aCI6MC4wLCJIZWlnaHQiOjEwLjAsIkJvcmRlclN0eWxlIjp7IiRpZCI6IjE0NTgiLCJMaW5lQ29sb3IiOnsiJGlkIjoiMTQ1OSIsIiR0eXBlIjoiTkxSRS5Db21tb24uRG9tLlNvbGlkQ29sb3JCcnVzaCwgTkxSRS5Db21tb24iLCJDb2xvciI6eyIkaWQiOiIxNDYwIiwiQSI6MjU1LCJSIjoyMzQsIkciOjIyLCJCIjozMH19LCJMaW5lV2VpZ2h0IjowLjAsIkxpbmVUeXBlIjowLCJQYXJlbnRTdHlsZSI6bnVsbH0sIlBhcmVudFN0eWxlIjpudWxsfSwiVGl0bGVTdHlsZSI6eyIkaWQiOiIxNDYxIiwiRm9udFNldHRpbmdzIjp7IiRpZCI6IjE0NjIiLCJGb250U2l6ZSI6MTEsIkZvbnROYW1lIjoiQ2FsaWJyaSIsIklzQm9sZCI6ZmFsc2UsIklzSXRhbGljIjpmYWxzZSwiSXNVbmRlcmxpbmVkIjpmYWxzZSwiUGFyZW50U3R5bGUiOm51bGx9LCJBdXRvU2l6ZSI6MCwiRm9yZWdyb3VuZCI6eyIkaWQiOiIxNDYzIiwiQ29sb3IiOnsiJGlkIjoiMTQ2NC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xNDY1IiwiVG9wIjowLjAsIkxlZnQiOjAuMCwiUmlnaHQiOjAuMCwiQm90dG9tIjowLjB9LCJQYWRkaW5nIjp7IiRpZCI6IjE0NjYiLCJUb3AiOjAuMCwiTGVmdCI6MC4wLCJSaWdodCI6MC4wLCJCb3R0b20iOjAuMH0sIkJhY2tncm91bmQiOnsiJGlkIjoiMTQ2NyIsIkNvbG9yIjp7IiRpZCI6IjE0NjgiLCJBIjoyNTUsIlIiOjAsIkciOjAsIkIiOjB9fSwiSXNWaXNpYmxlIjp0cnVlLCJXaWR0aCI6MC4wLCJIZWlnaHQiOjAuMCwiQm9yZGVyU3R5bGUiOnsiJGlkIjoiMTQ2OSIsIkxpbmVDb2xvciI6bnVsbCwiTGluZVdlaWdodCI6MC4wLCJMaW5lVHlwZSI6MCwiUGFyZW50U3R5bGUiOm51bGx9LCJQYXJlbnRTdHlsZSI6bnVsbH0sIkRhdGVTdHlsZSI6eyIkaWQiOiIxNDcwIiwiRm9udFNldHRpbmdzIjp7IiRpZCI6IjE0NzEiLCJGb250U2l6ZSI6MTAsIkZvbnROYW1lIjoiQ2FsaWJyaSIsIklzQm9sZCI6ZmFsc2UsIklzSXRhbGljIjpmYWxzZSwiSXNVbmRlcmxpbmVkIjpmYWxzZSwiUGFyZW50U3R5bGUiOm51bGx9LCJBdXRvU2l6ZSI6MCwiRm9yZWdyb3VuZCI6eyIkaWQiOiIxNDcyIiwiQ29sb3IiOnsiJGlkIjoiMTQ3MyIsIkEiOjI1NSwiUiI6MTQsIkciOjQwLCJCIjo2NX19LCJNYXhXaWR0aCI6MjAwLjAsIk1heEhlaWdodCI6IkluZmluaXR5IiwiU21hcnRGb3JlZ3JvdW5kSXNBY3RpdmUiOmZhbHNlLCJIb3Jpem9udGFsQWxpZ25tZW50IjoyLCJWZXJ0aWNhbEFsaWdubWVudCI6MSwiU21hcnRGb3JlZ3JvdW5kIjpudWxsLCJCYWNrZ3JvdW5kRmlsbFR5cGUiOjAsIk1hcmdpbiI6eyIkaWQiOiIxNDc0IiwiVG9wIjowLjAsIkxlZnQiOjAuMCwiUmlnaHQiOjAuMCwiQm90dG9tIjowLjB9LCJQYWRkaW5nIjp7IiRpZCI6IjE0NzUiLCJUb3AiOjAuMCwiTGVmdCI6MC4wLCJSaWdodCI6MC4wLCJCb3R0b20iOjAuMH0sIkJhY2tncm91bmQiOnsiJGlkIjoiMTQ3NiIsIkNvbG9yIjp7IiRpZCI6IjE0NzciLCJBIjoyNTUsIlIiOjE0LCJHIjo0MCwiQiI6NjV9fSwiSXNWaXNpYmxlIjp0cnVlLCJXaWR0aCI6MC4wLCJIZWlnaHQiOjAuMCwiQm9yZGVyU3R5bGUiOnsiJGlkIjoiMTQ3OCIsIkxpbmVDb2xvciI6bnVsbCwiTGluZVdlaWdodCI6MC4wLCJMaW5lVHlwZSI6MCwiUGFyZW50U3R5bGUiOm51bGx9LCJQYXJlbnRTdHlsZSI6bnVsbH0sIkRhdGVGb3JtYXQiOnsiJGlkIjoiMTQ3OS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xNDgwIiwiRm9ybWF0IjowLCJJc1Zpc2libGUiOmZhbHNlLCJMYXN0S25vd25WaXNpYmlsaXR5U3RhdGUiOmZhbHNlfSwiSXNWaXNpYmxlIjp0cnVlLCJWYXJpYW5jZVN0eWxlIjp7IiRpZCI6IjE0ODEiLCJUZXh0U3R5bGUiOnsiJGlkIjoiMTQ4MiIsIkZvbnRTZXR0aW5ncyI6eyIkaWQiOiIxNDgzIiwiRm9udFNpemUiOjExLCJGb250TmFtZSI6IkNhbGlicmkiLCJJc0JvbGQiOmZhbHNlLCJJc0l0YWxpYyI6ZmFsc2UsIklzVW5kZXJsaW5lZCI6ZmFsc2UsIlBhcmVudFN0eWxlIjpudWxsfSwiQXV0b1NpemUiOjAsIkZvcmVncm91bmQiOnsiJGlkIjoiMTQ4NCIsIkNvbG9yIjp7IiRpZCI6IjE0ODU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MTQ4NiIsIlRvcCI6MC4wLCJMZWZ0IjowLjAsIlJpZ2h0IjowLjAsIkJvdHRvbSI6MC4wfSwiUGFkZGluZyI6eyIkaWQiOiIxNDg3IiwiVG9wIjowLjAsIkxlZnQiOjAuMCwiUmlnaHQiOjAuMCwiQm90dG9tIjowLjB9LCJCYWNrZ3JvdW5kIjp7IiRpZCI6IjE0ODgiLCJDb2xvciI6eyIkaWQiOiIxNDg5IiwiQSI6MCwiUiI6MCwiRyI6MCwiQiI6MH19LCJJc1Zpc2libGUiOnRydWUsIldpZHRoIjowLjAsIkhlaWdodCI6MC4wLCJCb3JkZXJTdHlsZSI6eyIkaWQiOiIxNDkwIiwiTGluZUNvbG9yIjpudWxsLCJMaW5lV2VpZ2h0IjowLjAsIkxpbmVUeXBlIjowLCJQYXJlbnRTdHlsZSI6bnVsbH0sIlBhcmVudFN0eWxlIjpudWxsfSwiUGFyZW50U3R5bGUiOm51bGx9LCJQYXJlbnRTdHlsZSI6bnVsbCwiX2V4cGxpY2l0bHlTZXQiOnsiJGlkIjoiMTQ5MSIsIlNoYXBlU3R5bGUiOmZhbHNlLCJUaXRsZVN0eWxlIjpmYWxzZSwiRGF0ZVN0eWxlIjpmYWxzZSwiVmFyaWFuY2VTdHlsZSI6ZmFsc2UsIkhvcml6b250YWxDb25uZWN0b3JTdHlsZSI6ZmFsc2UsIlZlcnRpY2FsQ29ubmVjdG9yU3R5bGUiOmZhbHNlLCJQZXJjZW50YWdlQ29tcGxldGVTaGFwZU9wYWNpdHkiOmZhbHNlLCJTaGFwZSI6ZmFsc2UsIlNoYXBlVGhpY2tuZXNzIjpmYWxzZSwiRHVyYXRpb25Gb3JtYXQiOmZhbHNlLCJJbmNsdWRlTm9uV29ya2luZ0RheXNJbkR1cmF0aW9uIjpmYWxzZSwiTWFyZ2luIjpmYWxzZSwiU3RhcnREYXRlUG9zaXRpb24iOmZhbHNlLCJFbmREYXRlUG9zaXRpb24iOmZhbHNlLCJUaXRsZVBvc2l0aW9uIjpmYWxzZSwiRHVyYXRpb25Qb3NpdGlvbiI6ZmFsc2UsIlBlcmNlbnRhZ2VDb21wbGV0ZWRQb3NpdGlvbiI6ZmFsc2UsIlZhcmlhbmNlUG9zaXRpb24iOmZhbHNlLCJTcGFjaW5nIjpmYWxzZSwiSXNCZWxvd1RpbWViYW5kIjpmYWxzZSwiRGF0ZUZvcm1hdCI6ZmFsc2UsIldlZWtOdW1iZXJpbmciOmZhbHNlLCJJc1Zpc2libGUiOmZhbHNlfX0sIkRlZmF1bHRTd2ltbGFuZU1vdFN0eWxlIjp7IiRpZCI6IjE0OTIiLCJTaGFwZSI6MSwiQ29ubmVjdG9yTWFyZ2luIjp7IiRpZCI6IjE0OTMiLCJUb3AiOjAuMCwiTGVmdCI6Mi4wLCJSaWdodCI6Mi4wLCJCb3R0b20iOjAuMH0sIkNvbm5lY3RvclN0eWxlIjp7IiRpZCI6IjE0OTQiLCJMaW5lQ29sb3IiOnsiJGlkIjoiMTQ5NSIsIiR0eXBlIjoiTkxSRS5Db21tb24uRG9tLlNvbGlkQ29sb3JCcnVzaCwgTkxSRS5Db21tb24iLCJDb2xvciI6eyIkaWQiOiIxNDk2IiwiQSI6MTI3LCJSIjoxMjgsIkciOjUzLCJCIjoxNH19LCJMaW5lV2VpZ2h0IjoxLjAsIkxpbmVUeXBlIjowLCJQYXJlbnRTdHlsZSI6bnVsbH0sIklzQmVsb3dUaW1lYmFuZCI6ZmFsc2UsIlBvc2l0aW9uT25UYXNrIjoxLCJIaWRlRGF0ZSI6ZmFsc2UsIlNoYXBlU2l6ZSI6MCwiU3BhY2luZyI6MC4wLCJQYWRkaW5nIjp7IiRpZCI6IjE0OTciLCJUb3AiOjUuMCwiTGVmdCI6My4wLCJSaWdodCI6MC4wLCJCb3R0b20iOjIuMH0sIlNoYXBlU3R5bGUiOnsiJGlkIjoiMTQ5OCIsIk1hcmdpbiI6eyIkaWQiOiIxNDk5IiwiVG9wIjowLjAsIkxlZnQiOjAuMCwiUmlnaHQiOjAuMCwiQm90dG9tIjowLjB9LCJQYWRkaW5nIjp7IiRpZCI6IjE1MDAiLCJUb3AiOjAuMCwiTGVmdCI6MC4wLCJSaWdodCI6MC4wLCJCb3R0b20iOjAuMH0sIkJhY2tncm91bmQiOnsiJGlkIjoiMTUwMSIsIkNvbG9yIjp7IiRpZCI6IjE1MDIiLCJBIjoyNTUsIlIiOjEyOCwiRyI6NTMsIkIiOjE0fX0sIklzVmlzaWJsZSI6dHJ1ZSwiV2lkdGgiOjEyLjAsIkhlaWdodCI6MTQuMCwiQm9yZGVyU3R5bGUiOnsiJGlkIjoiMTUwMyIsIkxpbmVDb2xvciI6eyIkaWQiOiIxNTA0IiwiJHR5cGUiOiJOTFJFLkNvbW1vbi5Eb20uU29saWRDb2xvckJydXNoLCBOTFJFLkNvbW1vbiIsIkNvbG9yIjp7IiRpZCI6IjE1MDUiLCJBIjoyNTUsIlIiOjI1NSwiRyI6MjU1LCJCIjoyNTV9fSwiTGluZVdlaWdodCI6MC4wLCJMaW5lVHlwZSI6MCwiUGFyZW50U3R5bGUiOm51bGx9LCJQYXJlbnRTdHlsZSI6bnVsbH0sIlRpdGxlU3R5bGUiOnsiJGlkIjoiMTUwNiIsIkZvbnRTZXR0aW5ncyI6eyIkaWQiOiIxNTA3IiwiRm9udFNpemUiOjExLCJGb250TmFtZSI6IkNhbGlicmkiLCJJc0JvbGQiOmZhbHNlLCJJc0l0YWxpYyI6ZmFsc2UsIklzVW5kZXJsaW5lZCI6ZmFsc2UsIlBhcmVudFN0eWxlIjpudWxsfSwiQXV0b1NpemUiOjAsIkZvcmVncm91bmQiOnsiJGlkIjoiMTUwOCIsIkNvbG9yIjp7IiRpZCI6IjE1MDkiLCJBIjoyNTUsIlIiOjAsIkciOjAsIkIiOjB9fSwiTWF4V2lkdGgiOjIwMC4wLCJNYXhIZWlnaHQiOiJJbmZpbml0eSIsIlNtYXJ0Rm9yZWdyb3VuZElzQWN0aXZlIjpmYWxzZSwiSG9yaXpvbnRhbEFsaWdubWVudCI6MSwiVmVydGljYWxBbGlnbm1lbnQiOjEsIlNtYXJ0Rm9yZWdyb3VuZCI6bnVsbCwiQmFja2dyb3VuZEZpbGxUeXBlIjowLCJNYXJnaW4iOnsiJGlkIjoiMTUxMCIsIlRvcCI6MC4wLCJMZWZ0IjowLjAsIlJpZ2h0IjowLjAsIkJvdHRvbSI6MC4wfSwiUGFkZGluZyI6eyIkaWQiOiIxNTExIiwiVG9wIjowLjAsIkxlZnQiOjAuMCwiUmlnaHQiOjAuMCwiQm90dG9tIjowLjB9LCJCYWNrZ3JvdW5kIjp7IiRpZCI6IjE1MTIiLCJDb2xvciI6eyIkaWQiOiIxNTEzIiwiQSI6MjU1LCJSIjowLCJHIjowLCJCIjowfX0sIklzVmlzaWJsZSI6dHJ1ZSwiV2lkdGgiOjAuMCwiSGVpZ2h0IjowLjAsIkJvcmRlclN0eWxlIjp7IiRpZCI6IjE1MTQiLCJMaW5lQ29sb3IiOm51bGwsIkxpbmVXZWlnaHQiOjAuMCwiTGluZVR5cGUiOjAsIlBhcmVudFN0eWxlIjpudWxsfSwiUGFyZW50U3R5bGUiOm51bGx9LCJEYXRlU3R5bGUiOnsiJGlkIjoiMTUxNSIsIkZvbnRTZXR0aW5ncyI6eyIkaWQiOiIxNTE2IiwiRm9udFNpemUiOjEwLCJGb250TmFtZSI6IkNhbGlicmkiLCJJc0JvbGQiOmZhbHNlLCJJc0l0YWxpYyI6ZmFsc2UsIklzVW5kZXJsaW5lZCI6ZmFsc2UsIlBhcmVudFN0eWxlIjpudWxsfSwiQXV0b1NpemUiOjAsIkZvcmVncm91bmQiOnsiJGlkIjoiMTUxNyIsIkNvbG9yIjp7IiRpZCI6IjE1MTgiLCJBIjoyNTUsIlIiOjE0LCJHIjo0MCwiQiI6NjV9fSwiTWF4V2lkdGgiOjIwMC4wLCJNYXhIZWlnaHQiOiJJbmZpbml0eSIsIlNtYXJ0Rm9yZWdyb3VuZElzQWN0aXZlIjpmYWxzZSwiSG9yaXpvbnRhbEFsaWdubWVudCI6MSwiVmVydGljYWxBbGlnbm1lbnQiOjEsIlNtYXJ0Rm9yZWdyb3VuZCI6bnVsbCwiQmFja2dyb3VuZEZpbGxUeXBlIjowLCJNYXJnaW4iOnsiJGlkIjoiMTUxOSIsIlRvcCI6MC4wLCJMZWZ0IjowLjAsIlJpZ2h0IjowLjAsIkJvdHRvbSI6MC4wfSwiUGFkZGluZyI6eyIkaWQiOiIxNTIwIiwiVG9wIjowLjAsIkxlZnQiOjAuMCwiUmlnaHQiOjAuMCwiQm90dG9tIjowLjB9LCJCYWNrZ3JvdW5kIjp7IiRpZCI6IjE1MjEiLCJDb2xvciI6eyIkaWQiOiIxNTIyIiwiQSI6MjU1LCJSIjoxNCwiRyI6NDAsIkIiOjY1fX0sIklzVmlzaWJsZSI6dHJ1ZSwiV2lkdGgiOjAuMCwiSGVpZ2h0IjowLjAsIkJvcmRlclN0eWxlIjp7IiRpZCI6IjE1MjMiLCJMaW5lQ29sb3IiOm51bGwsIkxpbmVXZWlnaHQiOjAuMCwiTGluZVR5cGUiOjAsIlBhcmVudFN0eWxlIjpudWxsfSwiUGFyZW50U3R5bGUiOm51bGx9LCJEYXRlRm9ybWF0Ijp7IiRpZCI6IjE1MjQ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MTUyNSIsIkZvcm1hdCI6MCwiSXNWaXNpYmxlIjpmYWxzZSwiTGFzdEtub3duVmlzaWJpbGl0eVN0YXRlIjpmYWxzZX0sIklzVmlzaWJsZSI6ZmFsc2UsIlZhcmlhbmNlU3R5bGUiOnsiJGlkIjoiMTUyNiIsIlRleHRTdHlsZSI6eyIkaWQiOiIxNTI3IiwiRm9udFNldHRpbmdzIjp7IiRpZCI6IjE1MjgiLCJGb250U2l6ZSI6MTEsIkZvbnROYW1lIjoiQ2FsaWJyaSIsIklzQm9sZCI6ZmFsc2UsIklzSXRhbGljIjpmYWxzZSwiSXNVbmRlcmxpbmVkIjpmYWxzZSwiUGFyZW50U3R5bGUiOm51bGx9LCJBdXRvU2l6ZSI6MCwiRm9yZWdyb3VuZCI6eyIkaWQiOiIxNTI5IiwiQ29sb3IiOnsiJGlkIjoiMTUzMC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xNTMxIiwiVG9wIjowLjAsIkxlZnQiOjAuMCwiUmlnaHQiOjAuMCwiQm90dG9tIjowLjB9LCJQYWRkaW5nIjp7IiRpZCI6IjE1MzIiLCJUb3AiOjAuMCwiTGVmdCI6MC4wLCJSaWdodCI6MC4wLCJCb3R0b20iOjAuMH0sIkJhY2tncm91bmQiOnsiJGlkIjoiMTUzMyIsIkNvbG9yIjp7IiRpZCI6IjE1MzQiLCJBIjowLCJSIjowLCJHIjowLCJCIjowfX0sIklzVmlzaWJsZSI6ZmFsc2UsIldpZHRoIjowLjAsIkhlaWdodCI6MC4wLCJCb3JkZXJTdHlsZSI6eyIkaWQiOiIxNTM1IiwiTGluZUNvbG9yIjpudWxsLCJMaW5lV2VpZ2h0IjowLjAsIkxpbmVUeXBlIjowLCJQYXJlbnRTdHlsZSI6bnVsbH0sIlBhcmVudFN0eWxlIjpudWxsfSwiUGFyZW50U3R5bGUiOm51bGx9LCJQYXJlbnRTdHlsZSI6bnVsbH0sIkRlZmF1bHRTd2ltbGFuZU1pbGVzdG9uZVN0eWxlIjp7IiRpZCI6IjE1MzYiLCJUaXRsZVBvc2l0aW9uIjoiTGVmdCIsIkRhdGVQb3NpdGlvbiI6IlJpZ2h0IiwiVmFyaWFuY2VQb3NpdGlvbiI6IlJpZ2h0IiwiU2hhcGVUeXBlIjoxLCJTaGFwZVNpemUiOjAsIlNwYWNpbmciOjUsIlNoYXBlU3R5bGUiOnsiJGlkIjoiMTUzNyIsIk1hcmdpbiI6eyIkaWQiOiIxNTM4IiwiVG9wIjowLjAsIkxlZnQiOjAuMCwiUmlnaHQiOjAuMCwiQm90dG9tIjowLjB9LCJQYWRkaW5nIjp7IiRpZCI6IjE1MzkiLCJUb3AiOjAuMCwiTGVmdCI6MC4wLCJSaWdodCI6MC4wLCJCb3R0b20iOjAuMH0sIkJhY2tncm91bmQiOnsiJGlkIjoiMTU0MCIsIkNvbG9yIjp7IiRpZCI6IjE1NDEiLCJBIjoyNTUsIlIiOjIzMywiRyI6MTEzLCJCIjo1MH19LCJJc1Zpc2libGUiOnRydWUsIldpZHRoIjoxMi4wLCJIZWlnaHQiOjE0LjAsIkJvcmRlclN0eWxlIjp7IiRpZCI6IjE1NDIiLCJMaW5lQ29sb3IiOnsiJGlkIjoiMTU0MyIsIiR0eXBlIjoiTkxSRS5Db21tb24uRG9tLlNvbGlkQ29sb3JCcnVzaCwgTkxSRS5Db21tb24iLCJDb2xvciI6eyIkaWQiOiIxNTQ0IiwiQSI6MjU1LCJSIjoyMzQsIkciOjIyLCJCIjozMH19LCJMaW5lV2VpZ2h0IjowLjAsIkxpbmVUeXBlIjowLCJQYXJlbnRTdHlsZSI6bnVsbH0sIlBhcmVudFN0eWxlIjpudWxsfSwiVGl0bGVTdHlsZSI6eyIkaWQiOiIxNTQ1IiwiRm9udFNldHRpbmdzIjp7IiRpZCI6IjE1NDYiLCJGb250U2l6ZSI6MTEsIkZvbnROYW1lIjoiQ2FsaWJyaSIsIklzQm9sZCI6ZmFsc2UsIklzSXRhbGljIjpmYWxzZSwiSXNVbmRlcmxpbmVkIjpmYWxzZSwiUGFyZW50U3R5bGUiOm51bGx9LCJBdXRvU2l6ZSI6MCwiRm9yZWdyb3VuZCI6eyIkaWQiOiIxNTQ3IiwiQ29sb3IiOnsiJGlkIjoiMTU0OCIsIkEiOjI1NSwiUiI6MCwiRyI6MCwiQiI6MH19LCJNYXhXaWR0aCI6MjAwLjAsIk1heEhlaWdodCI6IkluZmluaXR5IiwiU21hcnRGb3JlZ3JvdW5kSXNBY3RpdmUiOmZhbHNlLCJIb3Jpem9udGFsQWxpZ25tZW50IjoyLCJWZXJ0aWNhbEFsaWdubWVudCI6MSwiU21hcnRGb3JlZ3JvdW5kIjpudWxsLCJCYWNrZ3JvdW5kRmlsbFR5cGUiOjAsIk1hcmdpbiI6eyIkaWQiOiIxNTQ5IiwiVG9wIjowLjAsIkxlZnQiOjAuMCwiUmlnaHQiOjAuMCwiQm90dG9tIjowLjB9LCJQYWRkaW5nIjp7IiRpZCI6IjE1NTAiLCJUb3AiOjAuMCwiTGVmdCI6MC4wLCJSaWdodCI6MC4wLCJCb3R0b20iOjAuMH0sIkJhY2tncm91bmQiOnsiJGlkIjoiMTU1MSIsIkNvbG9yIjp7IiRpZCI6IjE1NTIiLCJBIjoyNTUsIlIiOjAsIkciOjAsIkIiOjB9fSwiSXNWaXNpYmxlIjp0cnVlLCJXaWR0aCI6MC4wLCJIZWlnaHQiOjAuMCwiQm9yZGVyU3R5bGUiOnsiJGlkIjoiMTU1MyIsIkxpbmVDb2xvciI6bnVsbCwiTGluZVdlaWdodCI6MC4wLCJMaW5lVHlwZSI6MCwiUGFyZW50U3R5bGUiOm51bGx9LCJQYXJlbnRTdHlsZSI6bnVsbH0sIkRhdGVTdHlsZSI6eyIkaWQiOiIxNTU0IiwiRm9udFNldHRpbmdzIjp7IiRpZCI6IjE1NTUiLCJGb250U2l6ZSI6MTAsIkZvbnROYW1lIjoiQ2FsaWJyaSIsIklzQm9sZCI6ZmFsc2UsIklzSXRhbGljIjpmYWxzZSwiSXNVbmRlcmxpbmVkIjpmYWxzZSwiUGFyZW50U3R5bGUiOm51bGx9LCJBdXRvU2l6ZSI6MCwiRm9yZWdyb3VuZCI6eyIkaWQiOiIxNTU2IiwiQ29sb3IiOnsiJGlkIjoiMTU1NyIsIkEiOjI1NSwiUiI6MTQsIkciOjQwLCJCIjo2NX19LCJNYXhXaWR0aCI6MjAwLjAsIk1heEhlaWdodCI6IkluZmluaXR5IiwiU21hcnRGb3JlZ3JvdW5kSXNBY3RpdmUiOmZhbHNlLCJIb3Jpem9udGFsQWxpZ25tZW50IjowLCJWZXJ0aWNhbEFsaWdubWVudCI6MSwiU21hcnRGb3JlZ3JvdW5kIjpudWxsLCJCYWNrZ3JvdW5kRmlsbFR5cGUiOjAsIk1hcmdpbiI6eyIkaWQiOiIxNTU4IiwiVG9wIjowLjAsIkxlZnQiOjAuMCwiUmlnaHQiOjAuMCwiQm90dG9tIjowLjB9LCJQYWRkaW5nIjp7IiRpZCI6IjE1NTkiLCJUb3AiOjAuMCwiTGVmdCI6MC4wLCJSaWdodCI6MC4wLCJCb3R0b20iOjAuMH0sIkJhY2tncm91bmQiOnsiJGlkIjoiMTU2MCIsIkNvbG9yIjp7IiRpZCI6IjE1NjEiLCJBIjoyNTUsIlIiOjE0LCJHIjo0MCwiQiI6NjV9fSwiSXNWaXNpYmxlIjp0cnVlLCJXaWR0aCI6MC4wLCJIZWlnaHQiOjAuMCwiQm9yZGVyU3R5bGUiOnsiJGlkIjoiMTU2MiIsIkxpbmVDb2xvciI6bnVsbCwiTGluZVdlaWdodCI6MC4wLCJMaW5lVHlwZSI6MCwiUGFyZW50U3R5bGUiOm51bGx9LCJQYXJlbnRTdHlsZSI6bnVsbH0sIkRhdGVGb3JtYXQiOnsiJGlkIjoiMTU2My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xNTY0IiwiRm9ybWF0IjowLCJJc1Zpc2libGUiOmZhbHNlLCJMYXN0S25vd25WaXNpYmlsaXR5U3RhdGUiOmZhbHNlfSwiSXNWaXNpYmxlIjp0cnVlLCJWYXJpYW5jZVN0eWxlIjp7IiRpZCI6IjE1NjUiLCJUZXh0U3R5bGUiOnsiJGlkIjoiMTU2NiIsIkZvbnRTZXR0aW5ncyI6eyIkaWQiOiIxNTY3IiwiRm9udFNpemUiOjExLCJGb250TmFtZSI6IkNhbGlicmkiLCJJc0JvbGQiOmZhbHNlLCJJc0l0YWxpYyI6ZmFsc2UsIklzVW5kZXJsaW5lZCI6ZmFsc2UsIlBhcmVudFN0eWxlIjpudWxsfSwiQXV0b1NpemUiOjAsIkZvcmVncm91bmQiOnsiJGlkIjoiMTU2OCIsIkNvbG9yIjp7IiRpZCI6IjE1Njk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MTU3MCIsIlRvcCI6MC4wLCJMZWZ0IjowLjAsIlJpZ2h0IjowLjAsIkJvdHRvbSI6MC4wfSwiUGFkZGluZyI6eyIkaWQiOiIxNTcxIiwiVG9wIjowLjAsIkxlZnQiOjAuMCwiUmlnaHQiOjAuMCwiQm90dG9tIjowLjB9LCJCYWNrZ3JvdW5kIjp7IiRpZCI6IjE1NzIiLCJDb2xvciI6eyIkaWQiOiIxNTczIiwiQSI6MCwiUiI6MCwiRyI6MCwiQiI6MH19LCJJc1Zpc2libGUiOnRydWUsIldpZHRoIjowLjAsIkhlaWdodCI6MC4wLCJCb3JkZXJTdHlsZSI6eyIkaWQiOiIxNTc0IiwiTGluZUNvbG9yIjpudWxsLCJMaW5lV2VpZ2h0IjowLjAsIkxpbmVUeXBlIjowLCJQYXJlbnRTdHlsZSI6bnVsbH0sIlBhcmVudFN0eWxlIjpudWxsfSwiUGFyZW50U3R5bGUiOm51bGx9LCJQYXJlbnRTdHlsZSI6bnVsbH0sIkRlZmF1bHRTd2ltbGFuZUFjdGl2aXR5U3R5bGUiOnsiJGlkIjoiMTU3NSIsIkhlYWRlclN0eWxlIjp7IiRpZCI6IjE1NzYiLCJUZXh0U3R5bGUiOnsiJGlkIjoiMTU3NyIsIkZvbnRTZXR0aW5ncyI6eyIkaWQiOiIxNTc4IiwiRm9udFNpemUiOjExLCJGb250TmFtZSI6IkNhbGlicmkiLCJJc0JvbGQiOmZhbHNlLCJJc0l0YWxpYyI6ZmFsc2UsIklzVW5kZXJsaW5lZCI6ZmFsc2UsIlBhcmVudFN0eWxlIjpudWxsfSwiQXV0b1NpemUiOjIsIkZvcmVncm91bmQiOnsiJGlkIjoiMTU3OSIsIkNvbG9yIjp7IiRpZCI6IjE1ODAiLCJBIjoyNTUsIlIiOjAsIkciOjAsIkIiOjB9fSwiTWF4V2lkdGgiOiJJbmZpbml0eSIsIk1heEhlaWdodCI6IkluZmluaXR5IiwiU21hcnRGb3JlZ3JvdW5kSXNBY3RpdmUiOmZhbHNlLCJIb3Jpem9udGFsQWxpZ25tZW50IjowLCJWZXJ0aWNhbEFsaWdubWVudCI6MCwiU21hcnRGb3JlZ3JvdW5kIjpudWxsLCJCYWNrZ3JvdW5kRmlsbFR5cGUiOjAsIk1hcmdpbiI6eyIkaWQiOiIxNTgxIiwiVG9wIjowLjAsIkxlZnQiOjAuMCwiUmlnaHQiOjAuMCwiQm90dG9tIjowLjB9LCJQYWRkaW5nIjp7IiRpZCI6IjE1ODIiLCJUb3AiOjAuMCwiTGVmdCI6MC4wLCJSaWdodCI6MC4wLCJCb3R0b20iOjAuMH0sIkJhY2tncm91bmQiOnsiJGlkIjoiMTU4MyIsIkNvbG9yIjp7IiRpZCI6IjE1ODQiLCJBIjoyNTUsIlIiOjAsIkciOjAsIkIiOjB9fSwiSXNWaXNpYmxlIjp0cnVlLCJXaWR0aCI6MC4wLCJIZWlnaHQiOjAuMCwiQm9yZGVyU3R5bGUiOm51bGwsIlBhcmVudFN0eWxlIjpudWxsfSwiUmVjdGFuZ2xlU3R5bGUiOnsiJGlkIjoiMTU4NSIsIk1hcmdpbiI6eyIkaWQiOiIxNTg2IiwiVG9wIjowLjAsIkxlZnQiOjAuMCwiUmlnaHQiOjAuMCwiQm90dG9tIjowLjB9LCJQYWRkaW5nIjp7IiRpZCI6IjE1ODciLCJUb3AiOjAuMCwiTGVmdCI6MC4wLCJSaWdodCI6MC4wLCJCb3R0b20iOjAuMH0sIkJhY2tncm91bmQiOnsiJGlkIjoiMTU4OCIsIkNvbG9yIjp7IiRpZCI6IjE1ODkiLCJBIjo2MywiUiI6MjMzLCJHIjoxMTMsIkIiOjUwfX0sIklzVmlzaWJsZSI6dHJ1ZSwiV2lkdGgiOjAuMCwiSGVpZ2h0IjowLjAsIkJvcmRlclN0eWxlIjp7IiRpZCI6IjE1OTAiLCJMaW5lQ29sb3IiOnsiJGlkIjoiMTU5MSIsIiR0eXBlIjoiTkxSRS5Db21tb24uRG9tLlNvbGlkQ29sb3JCcnVzaCwgTkxSRS5Db21tb24iLCJDb2xvciI6eyIkaWQiOiIxNTkyIiwiQSI6MjU1LCJSIjoyNTUsIkciOjI1NSwiQiI6MjU1fX0sIkxpbmVXZWlnaHQiOjAuMCwiTGluZVR5cGUiOjAsIlBhcmVudFN0eWxlIjpudWxsfSwiUGFyZW50U3R5bGUiOm51bGx9LCJNYXJnaW4iOnsiJGlkIjoiMTU5MyIsIlRvcCI6MC4wLCJMZWZ0IjowLjAsIlJpZ2h0IjowLjAsIkJvdHRvbSI6MC4wfSwiUGFkZGluZyI6eyIkaWQiOiIxNTk0IiwiVG9wIjowLjAsIkxlZnQiOjAuMCwiUmlnaHQiOjAuMCwiQm90dG9tIjowLjB9LCJCYWNrZ3JvdW5kIjpudWxsLCJJc1Zpc2libGUiOnRydWUsIldpZHRoIjowLjAsIkhlaWdodCI6MC4wLCJCb3JkZXJTdHlsZSI6bnVsbCwiUGFyZW50U3R5bGUiOm51bGx9LCJCYWNrZ3JvdW5kU3R5bGUiOnsiJGlkIjoiMTU5NSIsIk1hcmdpbiI6eyIkaWQiOiIxNTk2IiwiVG9wIjowLjAsIkxlZnQiOjAuMCwiUmlnaHQiOjAuMCwiQm90dG9tIjowLjB9LCJQYWRkaW5nIjp7IiRpZCI6IjE1OTciLCJUb3AiOjAuMCwiTGVmdCI6MC4wLCJSaWdodCI6MC4wLCJCb3R0b20iOjAuMH0sIkJhY2tncm91bmQiOnsiJGlkIjoiMTU5OCIsIkNvbG9yIjp7IiRpZCI6IjE1OTkiLCJBIjo1MSwiUiI6MjAwLCJHIjoyMDAsIkIiOjIwMH19LCJJc1Zpc2libGUiOnRydWUsIldpZHRoIjowLjAsIkhlaWdodCI6MC4wLCJCb3JkZXJTdHlsZSI6eyIkaWQiOiIxNjAwIiwiTGluZUNvbG9yIjp7IiRpZCI6IjE2MDEiLCIkdHlwZSI6Ik5MUkUuQ29tbW9uLkRvbS5Tb2xpZENvbG9yQnJ1c2gsIE5MUkUuQ29tbW9uIiwiQ29sb3IiOnsiJGlkIjoiMTYwMiIsIkEiOjI1NSwiUiI6MjM0LCJHIjoyMiwiQiI6MzB9fSwiTGluZVdlaWdodCI6MC4wLCJMaW5lVHlwZSI6MCwiUGFyZW50U3R5bGUiOm51bGx9LCJQYXJlbnRTdHlsZSI6bnVsbH0sIk1hcmdpbiI6eyIkaWQiOiIxNjAzIiwiVG9wIjowLjAsIkxlZnQiOjAuMCwiUmlnaHQiOjAuMCwiQm90dG9tIjowLjB9LCJQYWRkaW5nIjp7IiRpZCI6IjE2MDQiLCJUb3AiOjAuMCwiTGVmdCI6MC4wLCJSaWdodCI6MC4wLCJCb3R0b20iOjAuMH0sIklzVmlzaWJsZSI6dHJ1ZSwiV2lkdGgiOjAuMCwiSGVpZ2h0IjowLjAsIkJvcmRlclN0eWxlIjp7IiRpZCI6IjE2MDUiLCJMaW5lQ29sb3IiOm51bGwsIkxpbmVXZWlnaHQiOjAuMCwiTGluZVR5cGUiOjAsIlBhcmVudFN0eWxlIjpudWxsfSwiUGFyZW50U3R5bGUiOm51bGx9LCJNYXJnaW4iOnsiJGlkIjoiMTYwNiIsIlRvcCI6MC4wLCJMZWZ0IjowLjAsIlJpZ2h0IjowLjAsIkJvdHRvbSI6MC4wfSwiUGFkZGluZyI6eyIkaWQiOiIxNjA3IiwiVG9wIjowLjAsIkxlZnQiOjAuMCwiUmlnaHQiOjAuMCwiQm90dG9tIjowLjB9LCJJc1Zpc2libGUiOnRydWUsIldpZHRoIjowLjAsIkhlaWdodCI6MC4wLCJCb3JkZXJTdHlsZSI6eyIkaWQiOiIxNjA4IiwiTGluZUNvbG9yIjpudWxsLCJMaW5lV2VpZ2h0IjowLjAsIkxpbmVUeXBlIjowLCJQYXJlbnRTdHlsZSI6bnVsbH0sIlBhcmVudFN0eWxlIjpudWxsfX0seyIkaWQiOiIxNjA5IiwiX2FjdGl2aXRpZXMiOlt7IiRpZCI6IjE2MTAiLCJfcm93cyI6W3siJGlkIjoiMTYxMSIsIl90YXNrcyI6W10sIl9taWxlc3RvbmVzIjpbeyIkaWQiOiIxNjEyIiwiSWQiOiI5MDk0YzZhYi1mZTkyLTQyMjYtYWM1OS1jMjkxZTAwYWE3M2QiLCJJbmRleCI6MTksIkdyb3VwSWQiOm51bGwsIlRpdGxlIjoiRnJvbSBDUDciLCJEYXRlVGltZSI6IjIwMjYtMDctMDdUMjM6NTk6MDAiLCJQZXJjZW50YWdlQ29tcGxldGUiOm51bGwsIk5vdGUiOm51bGwsIlN0eWxlIjp7IiRpZCI6IjE2MTMiLCJUaXRsZVBvc2l0aW9uIjoiTGVmdCIsIkRhdGVQb3NpdGlvbiI6IlJpZ2h0IiwiVmFyaWFuY2VQb3NpdGlvbiI6IlJpZ2h0IiwiU2hhcGVUeXBlIjoxLCJTaGFwZVNpemUiOjAsIlNwYWNpbmciOjUsIlNoYXBlU3R5bGUiOnsiJGlkIjoiMTYxNCIsIk1hcmdpbiI6eyIkaWQiOiIxNjE1IiwiVG9wIjowLjAsIkxlZnQiOjAuMCwiUmlnaHQiOjAuMCwiQm90dG9tIjowLjB9LCJQYWRkaW5nIjp7IiRpZCI6IjE2MTYiLCJUb3AiOjAuMCwiTGVmdCI6MC4wLCJSaWdodCI6MC4wLCJCb3R0b20iOjAuMH0sIkJhY2tncm91bmQiOnsiJGlkIjoiMTYxNyIsIkNvbG9yIjp7IiRpZCI6IjE2MTgiLCJBIjoyNTUsIlIiOjI1LCJHIjoxMDcsIkIiOjM2fX0sIklzVmlzaWJsZSI6dHJ1ZSwiV2lkdGgiOjEyLjAsIkhlaWdodCI6MTQuMCwiQm9yZGVyU3R5bGUiOnsiJGlkIjoiMTYxOSIsIkxpbmVDb2xvciI6eyIkaWQiOiIxNjIwIiwiJHR5cGUiOiJOTFJFLkNvbW1vbi5Eb20uU29saWRDb2xvckJydXNoLCBOTFJFLkNvbW1vbiIsIkNvbG9yIjp7IiRpZCI6IjE2MjEiLCJBIjoyNTUsIlIiOjIzNCwiRyI6MjIsIkIiOjMwfX0sIkxpbmVXZWlnaHQiOjAuMCwiTGluZVR5cGUiOjAsIlBhcmVudFN0eWxlIjpudWxsfSwiUGFyZW50U3R5bGUiOm51bGx9LCJUaXRsZVN0eWxlIjp7IiRpZCI6IjE2MjIiLCJGb250U2V0dGluZ3MiOnsiJGlkIjoiMTYyMyIsIkZvbnRTaXplIjoxMSwiRm9udE5hbWUiOiJDYWxpYnJpIiwiSXNCb2xkIjpmYWxzZSwiSXNJdGFsaWMiOmZhbHNlLCJJc1VuZGVybGluZWQiOmZhbHNlLCJQYXJlbnRTdHlsZSI6bnVsbH0sIkF1dG9TaXplIjowLCJGb3JlZ3JvdW5kIjp7IiRpZCI6IjE2MjQiLCJDb2xvciI6eyIkaWQiOiIxNjI1IiwiQSI6MjU1LCJSIjowLCJHIjowLCJCIjowfX0sIk1heFdpZHRoIjoyMDAuMCwiTWF4SGVpZ2h0IjoiSW5maW5pdHkiLCJTbWFydEZvcmVncm91bmRJc0FjdGl2ZSI6ZmFsc2UsIkhvcml6b250YWxBbGlnbm1lbnQiOjIsIlZlcnRpY2FsQWxpZ25tZW50IjoxLCJTbWFydEZvcmVncm91bmQiOm51bGwsIkJhY2tncm91bmRGaWxsVHlwZSI6MCwiTWFyZ2luIjp7IiRpZCI6IjE2MjYiLCJUb3AiOjAuMCwiTGVmdCI6MC4wLCJSaWdodCI6MC4wLCJCb3R0b20iOjAuMH0sIlBhZGRpbmciOnsiJGlkIjoiMTYyNyIsIlRvcCI6MC4wLCJMZWZ0IjowLjAsIlJpZ2h0IjowLjAsIkJvdHRvbSI6MC4wfSwiQmFja2dyb3VuZCI6eyIkaWQiOiIxNjI4IiwiQ29sb3IiOnsiJGlkIjoiMTYyOSIsIkEiOjI1NSwiUiI6MCwiRyI6MCwiQiI6MH19LCJJc1Zpc2libGUiOnRydWUsIldpZHRoIjowLjAsIkhlaWdodCI6MC4wLCJCb3JkZXJTdHlsZSI6eyIkaWQiOiIxNjMwIiwiTGluZUNvbG9yIjpudWxsLCJMaW5lV2VpZ2h0IjowLjAsIkxpbmVUeXBlIjowLCJQYXJlbnRTdHlsZSI6bnVsbH0sIlBhcmVudFN0eWxlIjpudWxsfSwiRGF0ZVN0eWxlIjp7IiRpZCI6IjE2MzEiLCJGb250U2V0dGluZ3MiOnsiJGlkIjoiMTYzMiIsIkZvbnRTaXplIjoxMCwiRm9udE5hbWUiOiJDYWxpYnJpIiwiSXNCb2xkIjpmYWxzZSwiSXNJdGFsaWMiOmZhbHNlLCJJc1VuZGVybGluZWQiOmZhbHNlLCJQYXJlbnRTdHlsZSI6bnVsbH0sIkF1dG9TaXplIjowLCJGb3JlZ3JvdW5kIjp7IiRpZCI6IjE2MzMiLCJDb2xvciI6eyIkaWQiOiIxNjM0IiwiQSI6MjU1LCJSIjoxNCwiRyI6NDAsIkIiOjY1fX0sIk1heFdpZHRoIjoyMDAuMCwiTWF4SGVpZ2h0IjoiSW5maW5pdHkiLCJTbWFydEZvcmVncm91bmRJc0FjdGl2ZSI6ZmFsc2UsIkhvcml6b250YWxBbGlnbm1lbnQiOjAsIlZlcnRpY2FsQWxpZ25tZW50IjoxLCJTbWFydEZvcmVncm91bmQiOm51bGwsIkJhY2tncm91bmRGaWxsVHlwZSI6MCwiTWFyZ2luIjp7IiRpZCI6IjE2MzUiLCJUb3AiOjAuMCwiTGVmdCI6MC4wLCJSaWdodCI6MC4wLCJCb3R0b20iOjAuMH0sIlBhZGRpbmciOnsiJGlkIjoiMTYzNiIsIlRvcCI6MC4wLCJMZWZ0IjowLjAsIlJpZ2h0IjowLjAsIkJvdHRvbSI6MC4wfSwiQmFja2dyb3VuZCI6eyIkaWQiOiIxNjM3IiwiQ29sb3IiOnsiJGlkIjoiMTYzOCIsIkEiOjI1NSwiUiI6MTQsIkciOjQwLCJCIjo2NX19LCJJc1Zpc2libGUiOnRydWUsIldpZHRoIjowLjAsIkhlaWdodCI6MC4wLCJCb3JkZXJTdHlsZSI6eyIkaWQiOiIxNjM5IiwiTGluZUNvbG9yIjpudWxsLCJMaW5lV2VpZ2h0IjowLjAsIkxpbmVUeXBlIjowLCJQYXJlbnRTdHlsZSI6bnVsbH0sIlBhcmVudFN0eWxlIjpudWxsfSwiRGF0ZUZvcm1hdCI6eyIkaWQiOiIxNjQw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E2NDEiLCJGb3JtYXQiOjAsIklzVmlzaWJsZSI6ZmFsc2UsIkxhc3RLbm93blZpc2liaWxpdHlTdGF0ZSI6ZmFsc2V9LCJJc1Zpc2libGUiOnRydWUsIlZhcmlhbmNlU3R5bGUiOnsiJGlkIjoiMTY0MiIsIlRleHRTdHlsZSI6eyIkaWQiOiIxNjQzIiwiRm9udFNldHRpbmdzIjp7IiRpZCI6IjE2NDQiLCJGb250U2l6ZSI6MTEsIkZvbnROYW1lIjoiQ2FsaWJyaSIsIklzQm9sZCI6ZmFsc2UsIklzSXRhbGljIjpmYWxzZSwiSXNVbmRlcmxpbmVkIjpmYWxzZSwiUGFyZW50U3R5bGUiOm51bGx9LCJBdXRvU2l6ZSI6MCwiRm9yZWdyb3VuZCI6eyIkaWQiOiIxNjQ1IiwiQ29sb3IiOnsiJGlkIjoiMTY0NiIsIkEiOjI1NSwiUiI6MCwiRyI6MCwiQiI6MH19LCJNYXhXaWR0aCI6MjAwLjAsIk1heEhlaWdodCI6IkluZmluaXR5IiwiU21hcnRGb3JlZ3JvdW5kSXNBY3RpdmUiOmZhbHNlLCJIb3Jpem9udGFsQWxpZ25tZW50IjoxLCJWZXJ0aWNhbEFsaWdubWVudCI6MSwiU21hcnRGb3JlZ3JvdW5kIjpudWxsLCJCYWNrZ3JvdW5kRmlsbFR5cGUiOjAsIk1hcmdpbiI6eyIkaWQiOiIxNjQ3IiwiVG9wIjowLjAsIkxlZnQiOjAuMCwiUmlnaHQiOjAuMCwiQm90dG9tIjowLjB9LCJQYWRkaW5nIjp7IiRpZCI6IjE2NDgiLCJUb3AiOjAuMCwiTGVmdCI6MC4wLCJSaWdodCI6MC4wLCJCb3R0b20iOjAuMH0sIkJhY2tncm91bmQiOnsiJGlkIjoiMTY0OSIsIkNvbG9yIjp7IiRpZCI6IjE2NTAiLCJBIjowLCJSIjowLCJHIjowLCJCIjowfX0sIklzVmlzaWJsZSI6dHJ1ZSwiV2lkdGgiOjAuMCwiSGVpZ2h0IjowLjAsIkJvcmRlclN0eWxlIjp7IiRpZCI6IjE2NTEiLCJMaW5lQ29sb3IiOm51bGwsIkxpbmVXZWlnaHQiOjAuMCwiTGluZVR5cGUiOjAsIlBhcmVudFN0eWxlIjpudWxsfSwiUGFyZW50U3R5bGUiOm51bGx9LCJQYXJlbnRTdHlsZSI6bnVsbH0sIlBhcmVudFN0eWxlIjpudWxsfSwiSHlwZXJsaW5rIjpudWxsLCJCYXNlbGluZURhdGEiOnsiJGlkIjoiMTY1MiIsIkRhdGUiOiIyMDI2LTA3LTA3VDIzOjU5OjAwIn0sIkltcG9ydElkIjpudWxsfV0sIklkIjoiMDAwMDAwMDAtMDAwMC0wMDAwLTAwMDAtMDAwMDAwMDAwMDAwIiwiSXNTaW5nbGVJdGVtUm93Ijp0cnVlfSx7IiRpZCI6IjE2NTMiLCJfdGFza3MiOlt7IiRpZCI6IjE2NTQiLCJfYXR0YWNoZWRNaWxlc3RvbmVzIjpbXSwiVGFza0RlZmluaXRpb24iOnsiJGlkIjoiMTY1NSIsIkdyb3VwTmFtZSI6bnVsbCwiU3RhcnREYXRlIjoiMjAyNi0wNy0wN1QwMDowMDowMFoiLCJFbmREYXRlIjoiMjAyNi0xMS0yNFQyMzo1OTowMFoiLCJQZXJjZW50YWdlQ29tcGxldGUiOm51bGwsIlN0eWxlIjp7IiRpZCI6IjE2NTYiLCJTaGFwZSI6MSwiU2hhcGVUaGlja25lc3MiOjAsIkR1cmF0aW9uRm9ybWF0IjowLCJJbmNsdWRlTm9uV29ya2luZ0RheXNJbkR1cmF0aW9uIjpmYWxzZSwiUGVyY2VudGFnZUNvbXBsZXRlU3R5bGUiOnsiJGlkIjoiMTY1NyIsIkZvbnRTZXR0aW5ncyI6eyIkaWQiOiIxNjU4IiwiRm9udFNpemUiOjEwLCJGb250TmFtZSI6IkNhbGlicmkiLCJJc0JvbGQiOmZhbHNlLCJJc0l0YWxpYyI6ZmFsc2UsIklzVW5kZXJsaW5lZCI6ZmFsc2UsIlBhcmVudFN0eWxlIjpudWxsfSwiQXV0b1NpemUiOjAsIkZvcmVncm91bmQiOnsiJGlkIjoiMTY1OSIsIkNvbG9yIjp7IiRpZCI6IjE2NjAiLCJBIjoyNTUsIlIiOjIzMiwiRyI6MjMyLCJCIjoyMzJ9fSwiTWF4V2lkdGgiOjIwMC4wLCJNYXhIZWlnaHQiOiJJbmZpbml0eSIsIlNtYXJ0Rm9yZWdyb3VuZElzQWN0aXZlIjpmYWxzZSwiSG9yaXpvbnRhbEFsaWdubWVudCI6MSwiVmVydGljYWxBbGlnbm1lbnQiOjEsIlNtYXJ0Rm9yZWdyb3VuZCI6bnVsbCwiQmFja2dyb3VuZEZpbGxUeXBlIjowLCJNYXJnaW4iOnsiJGlkIjoiMTY2MSIsIlRvcCI6MC4wLCJMZWZ0IjowLjAsIlJpZ2h0IjowLjAsIkJvdHRvbSI6MC4wfSwiUGFkZGluZyI6eyIkaWQiOiIxNjYyIiwiVG9wIjowLjAsIkxlZnQiOjAuMCwiUmlnaHQiOjAuMCwiQm90dG9tIjowLjB9LCJCYWNrZ3JvdW5kIjp7IiRpZCI6IjE2NjMiLCJDb2xvciI6eyIkaWQiOiIxNjY0IiwiQSI6ODksIlIiOjAsIkciOjAsIkIiOjB9fSwiSXNWaXNpYmxlIjp0cnVlLCJXaWR0aCI6MC4wLCJIZWlnaHQiOjAuMCwiQm9yZGVyU3R5bGUiOnsiJGlkIjoiMTY2NSIsIkxpbmVDb2xvciI6bnVsbCwiTGluZVdlaWdodCI6MC4wLCJMaW5lVHlwZSI6MCwiUGFyZW50U3R5bGUiOm51bGx9LCJQYXJlbnRTdHlsZSI6bnVsbH0sIkR1cmF0aW9uU3R5bGUiOnsiJGlkIjoiMTY2NiIsIkZvbnRTZXR0aW5ncyI6eyIkaWQiOiIxNjY3IiwiRm9udFNpemUiOjEwLCJGb250TmFtZSI6IkNhbGlicmkiLCJJc0JvbGQiOmZhbHNlLCJJc0l0YWxpYyI6ZmFsc2UsIklzVW5kZXJsaW5lZCI6ZmFsc2UsIlBhcmVudFN0eWxlIjpudWxsfSwiQXV0b1NpemUiOjAsIkZvcmVncm91bmQiOnsiJGlkIjoiMTY2OCIsIkNvbG9yIjp7IiRpZCI6IjE2NjkiLCJBIjoyNTUsIlIiOjIzNywiRyI6MTI1LCJCIjo0OX19LCJNYXhXaWR0aCI6MjAwLjAsIk1heEhlaWdodCI6IkluZmluaXR5IiwiU21hcnRGb3JlZ3JvdW5kSXNBY3RpdmUiOmZhbHNlLCJIb3Jpem9udGFsQWxpZ25tZW50IjowLCJWZXJ0aWNhbEFsaWdubWVudCI6MSwiU21hcnRGb3JlZ3JvdW5kIjpudWxsLCJCYWNrZ3JvdW5kRmlsbFR5cGUiOjAsIk1hcmdpbiI6eyIkaWQiOiIxNjcwIiwiVG9wIjowLjAsIkxlZnQiOjAuMCwiUmlnaHQiOjAuMCwiQm90dG9tIjowLjB9LCJQYWRkaW5nIjp7IiRpZCI6IjE2NzEiLCJUb3AiOjAuMCwiTGVmdCI6MC4wLCJSaWdodCI6MC4wLCJCb3R0b20iOjAuMH0sIkJhY2tncm91bmQiOnsiJGlkIjoiMTY3MiIsIkNvbG9yIjp7IiRpZCI6IjE2NzMiLCJBIjoyNTUsIlIiOjIzNywiRyI6MTI1LCJCIjo0OX19LCJJc1Zpc2libGUiOnRydWUsIldpZHRoIjowLjAsIkhlaWdodCI6MC4wLCJCb3JkZXJTdHlsZSI6eyIkaWQiOiIxNjc0IiwiTGluZUNvbG9yIjpudWxsLCJMaW5lV2VpZ2h0IjowLjAsIkxpbmVUeXBlIjowLCJQYXJlbnRTdHlsZSI6bnVsbH0sIlBhcmVudFN0eWxlIjpudWxsfSwiSG9yaXpvbnRhbENvbm5lY3RvclN0eWxlIjp7IiRpZCI6IjE2NzUiLCJMaW5lQ29sb3IiOnsiJGlkIjoiMTY3NiIsIiR0eXBlIjoiTkxSRS5Db21tb24uRG9tLlNvbGlkQ29sb3JCcnVzaCwgTkxSRS5Db21tb24iLCJDb2xvciI6eyIkaWQiOiIxNjc3IiwiQSI6MjU1LCJSIjowLCJHIjowLCJCIjowfX0sIkxpbmVXZWlnaHQiOjAuMCwiTGluZVR5cGUiOjAsIlBhcmVudFN0eWxlIjpudWxsfSwiVmVydGljYWxDb25uZWN0b3JTdHlsZSI6eyIkaWQiOiIxNjc4IiwiTGluZUNvbG9yIjp7IiRpZCI6IjE2NzkiLCIkdHlwZSI6Ik5MUkUuQ29tbW9uLkRvbS5Tb2xpZENvbG9yQnJ1c2gsIE5MUkUuQ29tbW9uIiwiQ29sb3IiOnsiJGlkIjoiMTY4MCIsIkEiOjI1NSwiUiI6MCwiRyI6MCwiQiI6MH19LCJMaW5lV2VpZ2h0IjowLjAsIkxpbmVUeXBlIjowLCJQYXJlbnRTdHlsZSI6bnVsbH0sIk1hcmdpbiI6bnVsbCwiU3RhcnREYXRlUG9zaXRpb24iOjMsIkVuZERhdGVQb3NpdGlvbiI6MywiRGF0ZUlzVmlzaWJsZSI6dHJ1ZSwiVGl0bGVQb3NpdGlvbiI6NCwiRHVyYXRpb25Qb3NpdGlvbiI6NiwiUGVyY2VudGFnZUNvbXBsZXRlZFBvc2l0aW9uIjoyLCJWYXJpYW5jZVBvc2l0aW9uIjo2LCJTcGFjaW5nIjozLCJJc0JlbG93VGltZWJhbmQiOnRydWUsIlBlcmNlbnRhZ2VDb21wbGV0ZVNoYXBlT3BhY2l0eSI6MzUsIkJhc2VsaW5lU3R5bGUiOnsiJGlkIjoiMTY4MSIsIlNoYXBlU3R5bGUiOnsiJGlkIjoiMTY4MiIsIk1hcmdpbiI6eyIkaWQiOiIxNjgzIiwiVG9wIjowLjAsIkxlZnQiOjAuMCwiUmlnaHQiOjAuMCwiQm90dG9tIjowLjB9LCJQYWRkaW5nIjp7IiRpZCI6IjE2ODQiLCJUb3AiOjAuMCwiTGVmdCI6MC4wLCJSaWdodCI6MC4wLCJCb3R0b20iOjAuMH0sIkJhY2tncm91bmQiOnsiJGlkIjoiMTY4NSIsIkNvbG9yIjp7IiRpZCI6IjE2ODYiLCJBIjoxNTMsIlIiOjAsIkciOjAsIkIiOjB9fSwiSXNWaXNpYmxlIjp0cnVlLCJXaWR0aCI6MC4wLCJIZWlnaHQiOjAuMCwiQm9yZGVyU3R5bGUiOm51bGwsIlBhcmVudFN0eWxlIjpudWxsfSwiTWFyZ2luIjp7IiRpZCI6IjE2ODciLCJUb3AiOjAuMCwiTGVmdCI6MC4wLCJSaWdodCI6MC4wLCJCb3R0b20iOjAuMH0sIlBhZGRpbmciOnsiJGlkIjoiMTY4OCIsIlRvcCI6MC4wLCJMZWZ0IjowLjAsIlJpZ2h0IjowLjAsIkJvdHRvbSI6MC4wfSwiQmFja2dyb3VuZCI6bnVsbCwiSXNWaXNpYmxlIjp0cnVlLCJXaWR0aCI6MC4wLCJIZWlnaHQiOjAuMCwiQm9yZGVyU3R5bGUiOm51bGwsIlBhcmVudFN0eWxlIjpudWxsfSwiU2hhcGVTdHlsZSI6eyIkaWQiOiIxNjg5IiwiTWFyZ2luIjp7IiRpZCI6IjE2OTAiLCJUb3AiOjAuMCwiTGVmdCI6NC4wLCJSaWdodCI6NC4wLCJCb3R0b20iOjAuMH0sIlBhZGRpbmciOnsiJGlkIjoiMTY5MSIsIlRvcCI6MC4wLCJMZWZ0IjowLjAsIlJpZ2h0IjowLjAsIkJvdHRvbSI6MC4wfSwiQmFja2dyb3VuZCI6eyIkaWQiOiIxNjkyIiwiQ29sb3IiOnsiJGlkIjoiMTY5MyIsIkEiOjI1NSwiUiI6MjUsIkciOjEwNywiQiI6MzZ9fSwiSXNWaXNpYmxlIjp0cnVlLCJXaWR0aCI6MC4wLCJIZWlnaHQiOjEwLjAsIkJvcmRlclN0eWxlIjp7IiRpZCI6IjE2OTQiLCJMaW5lQ29sb3IiOnsiJGlkIjoiMTY5NSIsIiR0eXBlIjoiTkxSRS5Db21tb24uRG9tLlNvbGlkQ29sb3JCcnVzaCwgTkxSRS5Db21tb24iLCJDb2xvciI6eyIkaWQiOiIxNjk2IiwiQSI6MjU1LCJSIjoyMzQsIkciOjIyLCJCIjozMH19LCJMaW5lV2VpZ2h0IjowLjAsIkxpbmVUeXBlIjowLCJQYXJlbnRTdHlsZSI6bnVsbH0sIlBhcmVudFN0eWxlIjpudWxsfSwiVGl0bGVTdHlsZSI6eyIkaWQiOiIxNjk3IiwiRm9udFNldHRpbmdzIjp7IiRpZCI6IjE2OTgiLCJGb250U2l6ZSI6MTEsIkZvbnROYW1lIjoiQ2FsaWJyaSIsIklzQm9sZCI6ZmFsc2UsIklzSXRhbGljIjpmYWxzZSwiSXNVbmRlcmxpbmVkIjpmYWxzZSwiUGFyZW50U3R5bGUiOm51bGx9LCJBdXRvU2l6ZSI6MCwiRm9yZWdyb3VuZCI6eyIkaWQiOiIxNjk5IiwiQ29sb3IiOnsiJGlkIjoiMTcwMCIsIkEiOjI1NSwiUiI6MCwiRyI6MCwiQiI6MH19LCJNYXhXaWR0aCI6NzIwLjAsIk1heEhlaWdodCI6IkluZmluaXR5IiwiU21hcnRGb3JlZ3JvdW5kSXNBY3RpdmUiOmZhbHNlLCJIb3Jpem9udGFsQWxpZ25tZW50IjowLCJWZXJ0aWNhbEFsaWdubWVudCI6MSwiU21hcnRGb3JlZ3JvdW5kIjpudWxsLCJCYWNrZ3JvdW5kRmlsbFR5cGUiOjAsIk1hcmdpbiI6eyIkaWQiOiIxNzAxIiwiVG9wIjowLjAsIkxlZnQiOjAuMCwiUmlnaHQiOjAuMCwiQm90dG9tIjowLjB9LCJQYWRkaW5nIjp7IiRpZCI6IjE3MDIiLCJUb3AiOjAuMCwiTGVmdCI6MC4wLCJSaWdodCI6MC4wLCJCb3R0b20iOjAuMH0sIkJhY2tncm91bmQiOnsiJGlkIjoiMTcwMyIsIkNvbG9yIjp7IiRpZCI6IjE3MDQiLCJBIjowLCJSIjoyNTUsIkciOjI1NSwiQiI6MjU1fX0sIklzVmlzaWJsZSI6dHJ1ZSwiV2lkdGgiOjAuMCwiSGVpZ2h0IjowLjAsIkJvcmRlclN0eWxlIjp7IiRpZCI6IjE3MDUiLCJMaW5lQ29sb3IiOm51bGwsIkxpbmVXZWlnaHQiOjAuMCwiTGluZVR5cGUiOjAsIlBhcmVudFN0eWxlIjpudWxsfSwiUGFyZW50U3R5bGUiOm51bGx9LCJEYXRlU3R5bGUiOnsiJGlkIjoiMTcwNiIsIkZvbnRTZXR0aW5ncyI6eyIkaWQiOiIxNzA3IiwiRm9udFNpemUiOjEwLCJGb250TmFtZSI6IkNhbGlicmkiLCJJc0JvbGQiOmZhbHNlLCJJc0l0YWxpYyI6ZmFsc2UsIklzVW5kZXJsaW5lZCI6ZmFsc2UsIlBhcmVudFN0eWxlIjpudWxsfSwiQXV0b1NpemUiOjAsIkZvcmVncm91bmQiOnsiJGlkIjoiMTcwOCIsIkNvbG9yIjp7IiRpZCI6IjE3MDkiLCJBIjoyNTUsIlIiOjE0LCJHIjo0MCwiQiI6NjV9fSwiTWF4V2lkdGgiOjIwMC4wLCJNYXhIZWlnaHQiOiJJbmZpbml0eSIsIlNtYXJ0Rm9yZWdyb3VuZElzQWN0aXZlIjpmYWxzZSwiSG9yaXpvbnRhbEFsaWdubWVudCI6MiwiVmVydGljYWxBbGlnbm1lbnQiOjEsIlNtYXJ0Rm9yZWdyb3VuZCI6bnVsbCwiQmFja2dyb3VuZEZpbGxUeXBlIjowLCJNYXJnaW4iOnsiJGlkIjoiMTcxMCIsIlRvcCI6MC4wLCJMZWZ0IjowLjAsIlJpZ2h0IjowLjAsIkJvdHRvbSI6MC4wfSwiUGFkZGluZyI6eyIkaWQiOiIxNzExIiwiVG9wIjowLjAsIkxlZnQiOjAuMCwiUmlnaHQiOjAuMCwiQm90dG9tIjowLjB9LCJCYWNrZ3JvdW5kIjp7IiRpZCI6IjE3MTIiLCJDb2xvciI6eyIkaWQiOiIxNzEzIiwiQSI6MCwiUiI6MjU1LCJHIjoyNTUsIkIiOjI1NX19LCJJc1Zpc2libGUiOnRydWUsIldpZHRoIjowLjAsIkhlaWdodCI6MC4wLCJCb3JkZXJTdHlsZSI6eyIkaWQiOiIxNzE0IiwiTGluZUNvbG9yIjpudWxsLCJMaW5lV2VpZ2h0IjowLjAsIkxpbmVUeXBlIjowLCJQYXJlbnRTdHlsZSI6bnVsbH0sIlBhcmVudFN0eWxlIjpudWxsfSwiRGF0ZUZvcm1hdCI6eyIkaWQiOiIxNzE1IiwiRm9ybWF0U3RyaW5nIjoiTU1NIHl5eXkiLCJTZXBhcmF0b3IiOiIvIiwiVXNlSW50ZXJuYXRpb25hbERhdGVGb3JtYXQiOmZhbHNlLCJEYXRlSXNWaXNpYmxlIjp0cnVlLCJUaW1lSXNWaXNpYmxlIjpmYWxzZSwiSG91ckRpZ2l0cyI6MSwiQW1QbURlc2lnbmF0b3IiOjIsIlRyaW0wME1pbnV0ZXMiOmZhbHNlLCJMYXN0S25vd25WaXNpYmlsaXR5U3RhdGUiOm51bGx9LCJXZWVrTnVtYmVyaW5nIjp7IiRpZCI6IjE3MTYiLCJGb3JtYXQiOjAsIklzVmlzaWJsZSI6ZmFsc2UsIkxhc3RLbm93blZpc2liaWxpdHlTdGF0ZSI6ZmFsc2V9LCJJc1Zpc2libGUiOnRydWUsIlZhcmlhbmNlU3R5bGUiOnsiJGlkIjoiMTcxNyIsIlRleHRTdHlsZSI6eyIkaWQiOiIxNzE4IiwiRm9udFNldHRpbmdzIjp7IiRpZCI6IjE3MTkiLCJGb250U2l6ZSI6MTEsIkZvbnROYW1lIjoiQ2FsaWJyaSIsIklzQm9sZCI6ZmFsc2UsIklzSXRhbGljIjpmYWxzZSwiSXNVbmRlcmxpbmVkIjpmYWxzZSwiUGFyZW50U3R5bGUiOm51bGx9LCJBdXRvU2l6ZSI6MCwiRm9yZWdyb3VuZCI6eyIkaWQiOiIxNzIwIiwiQ29sb3IiOnsiJGlkIjoiMTcyMS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xNzIyIiwiVG9wIjowLjAsIkxlZnQiOjAuMCwiUmlnaHQiOjAuMCwiQm90dG9tIjowLjB9LCJQYWRkaW5nIjp7IiRpZCI6IjE3MjMiLCJUb3AiOjAuMCwiTGVmdCI6MC4wLCJSaWdodCI6MC4wLCJCb3R0b20iOjAuMH0sIkJhY2tncm91bmQiOnsiJGlkIjoiMTcyNCIsIkNvbG9yIjp7IiRpZCI6IjE3MjUiLCJBIjowLCJSIjowLCJHIjowLCJCIjowfX0sIklzVmlzaWJsZSI6dHJ1ZSwiV2lkdGgiOjAuMCwiSGVpZ2h0IjowLjAsIkJvcmRlclN0eWxlIjp7IiRpZCI6IjE3MjYiLCJMaW5lQ29sb3IiOm51bGwsIkxpbmVXZWlnaHQiOjAuMCwiTGluZVR5cGUiOjAsIlBhcmVudFN0eWxlIjpudWxsfSwiUGFyZW50U3R5bGUiOm51bGx9LCJQYXJlbnRTdHlsZSI6bnVsbH0sIlBhcmVudFN0eWxlIjpudWxsfSwiSW5kZXgiOjIwLCJTbWFydER1cmF0aW9uQWN0aXZhdGVkIjpmYWxzZSwiRGF0ZUZvcm1hdCI6eyIkcmVmIjoiMTcxNSJ9LCJXZWVrTnVtYmVyaW5nIjp7IiRpZCI6IjE3MjciLCJGb3JtYXQiOjAsIklzVmlzaWJsZSI6ZmFsc2UsIkxhc3RLbm93blZpc2liaWxpdHlTdGF0ZSI6ZmFsc2V9LCJCYXNlbGluZURhdGEiOnsiJGlkIjoiMTcyOCIsIlN0YXJ0RGF0ZSI6IjIwMjYtMDctMDdUMDA6MDA6MDAiLCJFbmREYXRlIjoiMjAyNi0xMS0yNFQyMzo1OTowMCJ9LCJJZCI6IjVjOGZmMjA4LTRjZWQtNGM2MS1iODRjLWQzNzFmZmQxN2VlYyIsIkltcG9ydElkIjpudWxsLCJUaXRsZSI6Ik9vQiBWSCtTdXBwOiBNYW51ZmFjdHVyaW5nIHBoYXNlIHNlY3Rpb24gNCBhbmQgMiAoTExCKSIsIk5vdGUiOm51bGwsIkh5cGVybGluayI6eyIkaWQiOiIxNzI5IiwiQWRkcmVzcyI6IiIsIlN1YkFkZHJlc3MiOiIifSwiSXNDaGFuZ2VkIjpmYWxzZSwiSXNOZXciOmZhbHNlfX1dLCJfbWlsZXN0b25lcyI6W10sIklkIjoiMDAwMDAwMDAtMDAwMC0wMDAwLTAwMDAtMDAwMDAwMDAwMDAwIiwiSXNTaW5nbGVJdGVtUm93Ijp0cnVlfSx7IiRpZCI6IjE3MzAiLCJfdGFza3MiOlt7IiRpZCI6IjE3MzEiLCJfYXR0YWNoZWRNaWxlc3RvbmVzIjpbXSwiVGFza0RlZmluaXRpb24iOnsiJGlkIjoiMTczMiIsIkdyb3VwTmFtZSI6bnVsbCwiU3RhcnREYXRlIjoiMjAyNi0xMS0yNVQwMDowMDowMFoiLCJFbmREYXRlIjoiMjAyNy0wMS0xMlQyMzo1OTowMFoiLCJQZXJjZW50YWdlQ29tcGxldGUiOm51bGwsIlN0eWxlIjp7IiRpZCI6IjE3MzMiLCJTaGFwZSI6MSwiU2hhcGVUaGlja25lc3MiOjAsIkR1cmF0aW9uRm9ybWF0IjowLCJJbmNsdWRlTm9uV29ya2luZ0RheXNJbkR1cmF0aW9uIjpmYWxzZSwiUGVyY2VudGFnZUNvbXBsZXRlU3R5bGUiOnsiJGlkIjoiMTczNCIsIkZvbnRTZXR0aW5ncyI6eyIkaWQiOiIxNzM1IiwiRm9udFNpemUiOjEwLCJGb250TmFtZSI6IkNhbGlicmkiLCJJc0JvbGQiOmZhbHNlLCJJc0l0YWxpYyI6ZmFsc2UsIklzVW5kZXJsaW5lZCI6ZmFsc2UsIlBhcmVudFN0eWxlIjpudWxsfSwiQXV0b1NpemUiOjAsIkZvcmVncm91bmQiOnsiJGlkIjoiMTczNiIsIkNvbG9yIjp7IiRpZCI6IjE3MzciLCJBIjoyNTUsIlIiOjIzMiwiRyI6MjMyLCJCIjoyMzJ9fSwiTWF4V2lkdGgiOjIwMC4wLCJNYXhIZWlnaHQiOiJJbmZpbml0eSIsIlNtYXJ0Rm9yZWdyb3VuZElzQWN0aXZlIjpmYWxzZSwiSG9yaXpvbnRhbEFsaWdubWVudCI6MSwiVmVydGljYWxBbGlnbm1lbnQiOjEsIlNtYXJ0Rm9yZWdyb3VuZCI6bnVsbCwiQmFja2dyb3VuZEZpbGxUeXBlIjowLCJNYXJnaW4iOnsiJGlkIjoiMTczOCIsIlRvcCI6MC4wLCJMZWZ0IjowLjAsIlJpZ2h0IjowLjAsIkJvdHRvbSI6MC4wfSwiUGFkZGluZyI6eyIkaWQiOiIxNzM5IiwiVG9wIjowLjAsIkxlZnQiOjAuMCwiUmlnaHQiOjAuMCwiQm90dG9tIjowLjB9LCJCYWNrZ3JvdW5kIjp7IiRpZCI6IjE3NDAiLCJDb2xvciI6eyIkaWQiOiIxNzQxIiwiQSI6ODksIlIiOjAsIkciOjAsIkIiOjB9fSwiSXNWaXNpYmxlIjp0cnVlLCJXaWR0aCI6MC4wLCJIZWlnaHQiOjAuMCwiQm9yZGVyU3R5bGUiOnsiJGlkIjoiMTc0MiIsIkxpbmVDb2xvciI6bnVsbCwiTGluZVdlaWdodCI6MC4wLCJMaW5lVHlwZSI6MCwiUGFyZW50U3R5bGUiOm51bGx9LCJQYXJlbnRTdHlsZSI6bnVsbH0sIkR1cmF0aW9uU3R5bGUiOnsiJGlkIjoiMTc0MyIsIkZvbnRTZXR0aW5ncyI6eyIkaWQiOiIxNzQ0IiwiRm9udFNpemUiOjEwLCJGb250TmFtZSI6IkNhbGlicmkiLCJJc0JvbGQiOmZhbHNlLCJJc0l0YWxpYyI6ZmFsc2UsIklzVW5kZXJsaW5lZCI6ZmFsc2UsIlBhcmVudFN0eWxlIjpudWxsfSwiQXV0b1NpemUiOjAsIkZvcmVncm91bmQiOnsiJGlkIjoiMTc0NSIsIkNvbG9yIjp7IiRpZCI6IjE3NDYiLCJBIjoyNTUsIlIiOjIzNywiRyI6MTI1LCJCIjo0OX19LCJNYXhXaWR0aCI6MjAwLjAsIk1heEhlaWdodCI6IkluZmluaXR5IiwiU21hcnRGb3JlZ3JvdW5kSXNBY3RpdmUiOmZhbHNlLCJIb3Jpem9udGFsQWxpZ25tZW50IjowLCJWZXJ0aWNhbEFsaWdubWVudCI6MSwiU21hcnRGb3JlZ3JvdW5kIjpudWxsLCJCYWNrZ3JvdW5kRmlsbFR5cGUiOjAsIk1hcmdpbiI6eyIkaWQiOiIxNzQ3IiwiVG9wIjowLjAsIkxlZnQiOjAuMCwiUmlnaHQiOjAuMCwiQm90dG9tIjowLjB9LCJQYWRkaW5nIjp7IiRpZCI6IjE3NDgiLCJUb3AiOjAuMCwiTGVmdCI6MC4wLCJSaWdodCI6MC4wLCJCb3R0b20iOjAuMH0sIkJhY2tncm91bmQiOnsiJGlkIjoiMTc0OSIsIkNvbG9yIjp7IiRpZCI6IjE3NTAiLCJBIjoyNTUsIlIiOjIzNywiRyI6MTI1LCJCIjo0OX19LCJJc1Zpc2libGUiOnRydWUsIldpZHRoIjowLjAsIkhlaWdodCI6MC4wLCJCb3JkZXJTdHlsZSI6eyIkaWQiOiIxNzUxIiwiTGluZUNvbG9yIjpudWxsLCJMaW5lV2VpZ2h0IjowLjAsIkxpbmVUeXBlIjowLCJQYXJlbnRTdHlsZSI6bnVsbH0sIlBhcmVudFN0eWxlIjpudWxsfSwiSG9yaXpvbnRhbENvbm5lY3RvclN0eWxlIjp7IiRpZCI6IjE3NTIiLCJMaW5lQ29sb3IiOnsiJGlkIjoiMTc1MyIsIiR0eXBlIjoiTkxSRS5Db21tb24uRG9tLlNvbGlkQ29sb3JCcnVzaCwgTkxSRS5Db21tb24iLCJDb2xvciI6eyIkaWQiOiIxNzU0IiwiQSI6MjU1LCJSIjowLCJHIjowLCJCIjowfX0sIkxpbmVXZWlnaHQiOjAuMCwiTGluZVR5cGUiOjAsIlBhcmVudFN0eWxlIjpudWxsfSwiVmVydGljYWxDb25uZWN0b3JTdHlsZSI6eyIkaWQiOiIxNzU1IiwiTGluZUNvbG9yIjp7IiRpZCI6IjE3NTYiLCIkdHlwZSI6Ik5MUkUuQ29tbW9uLkRvbS5Tb2xpZENvbG9yQnJ1c2gsIE5MUkUuQ29tbW9uIiwiQ29sb3IiOnsiJGlkIjoiMTc1NyIsIkEiOjI1NSwiUiI6MCwiRyI6MCwiQiI6MH19LCJMaW5lV2VpZ2h0IjowLjAsIkxpbmVUeXBlIjowLCJQYXJlbnRTdHlsZSI6bnVsbH0sIk1hcmdpbiI6bnVsbCwiU3RhcnREYXRlUG9zaXRpb24iOjMsIkVuZERhdGVQb3NpdGlvbiI6MywiRGF0ZUlzVmlzaWJsZSI6dHJ1ZSwiVGl0bGVQb3NpdGlvbiI6NCwiRHVyYXRpb25Qb3NpdGlvbiI6NiwiUGVyY2VudGFnZUNvbXBsZXRlZFBvc2l0aW9uIjoyLCJWYXJpYW5jZVBvc2l0aW9uIjo2LCJTcGFjaW5nIjozLCJJc0JlbG93VGltZWJhbmQiOnRydWUsIlBlcmNlbnRhZ2VDb21wbGV0ZVNoYXBlT3BhY2l0eSI6MzUsIkJhc2VsaW5lU3R5bGUiOnsiJGlkIjoiMTc1OCIsIlNoYXBlU3R5bGUiOnsiJGlkIjoiMTc1OSIsIk1hcmdpbiI6eyIkaWQiOiIxNzYwIiwiVG9wIjowLjAsIkxlZnQiOjAuMCwiUmlnaHQiOjAuMCwiQm90dG9tIjowLjB9LCJQYWRkaW5nIjp7IiRpZCI6IjE3NjEiLCJUb3AiOjAuMCwiTGVmdCI6MC4wLCJSaWdodCI6MC4wLCJCb3R0b20iOjAuMH0sIkJhY2tncm91bmQiOnsiJGlkIjoiMTc2MiIsIkNvbG9yIjp7IiRpZCI6IjE3NjMiLCJBIjoxNTMsIlIiOjAsIkciOjAsIkIiOjB9fSwiSXNWaXNpYmxlIjp0cnVlLCJXaWR0aCI6MC4wLCJIZWlnaHQiOjAuMCwiQm9yZGVyU3R5bGUiOm51bGwsIlBhcmVudFN0eWxlIjpudWxsfSwiTWFyZ2luIjp7IiRpZCI6IjE3NjQiLCJUb3AiOjAuMCwiTGVmdCI6MC4wLCJSaWdodCI6MC4wLCJCb3R0b20iOjAuMH0sIlBhZGRpbmciOnsiJGlkIjoiMTc2NSIsIlRvcCI6MC4wLCJMZWZ0IjowLjAsIlJpZ2h0IjowLjAsIkJvdHRvbSI6MC4wfSwiQmFja2dyb3VuZCI6bnVsbCwiSXNWaXNpYmxlIjp0cnVlLCJXaWR0aCI6MC4wLCJIZWlnaHQiOjAuMCwiQm9yZGVyU3R5bGUiOm51bGwsIlBhcmVudFN0eWxlIjpudWxsfSwiU2hhcGVTdHlsZSI6eyIkaWQiOiIxNzY2IiwiTWFyZ2luIjp7IiRpZCI6IjE3NjciLCJUb3AiOjAuMCwiTGVmdCI6NC4wLCJSaWdodCI6NC4wLCJCb3R0b20iOjAuMH0sIlBhZGRpbmciOnsiJGlkIjoiMTc2OCIsIlRvcCI6MC4wLCJMZWZ0IjowLjAsIlJpZ2h0IjowLjAsIkJvdHRvbSI6MC4wfSwiQmFja2dyb3VuZCI6eyIkaWQiOiIxNzY5IiwiQ29sb3IiOnsiJGlkIjoiMTc3MCIsIkEiOjI1NSwiUiI6MjUsIkciOjEwNywiQiI6MzZ9fSwiSXNWaXNpYmxlIjp0cnVlLCJXaWR0aCI6MC4wLCJIZWlnaHQiOjEwLjAsIkJvcmRlclN0eWxlIjp7IiRpZCI6IjE3NzEiLCJMaW5lQ29sb3IiOnsiJGlkIjoiMTc3MiIsIiR0eXBlIjoiTkxSRS5Db21tb24uRG9tLlNvbGlkQ29sb3JCcnVzaCwgTkxSRS5Db21tb24iLCJDb2xvciI6eyIkaWQiOiIxNzczIiwiQSI6MjU1LCJSIjoyMzQsIkciOjIyLCJCIjozMH19LCJMaW5lV2VpZ2h0IjowLjAsIkxpbmVUeXBlIjowLCJQYXJlbnRTdHlsZSI6bnVsbH0sIlBhcmVudFN0eWxlIjpudWxsfSwiVGl0bGVTdHlsZSI6eyIkaWQiOiIxNzc0IiwiRm9udFNldHRpbmdzIjp7IiRpZCI6IjE3NzUiLCJGb250U2l6ZSI6MTEsIkZvbnROYW1lIjoiQ2FsaWJyaSIsIklzQm9sZCI6ZmFsc2UsIklzSXRhbGljIjpmYWxzZSwiSXNVbmRlcmxpbmVkIjpmYWxzZSwiUGFyZW50U3R5bGUiOm51bGx9LCJBdXRvU2l6ZSI6MCwiRm9yZWdyb3VuZCI6eyIkaWQiOiIxNzc2IiwiQ29sb3IiOnsiJGlkIjoiMTc3NyIsIkEiOjI1NSwiUiI6MCwiRyI6MCwiQiI6MH19LCJNYXhXaWR0aCI6NzIwLjAsIk1heEhlaWdodCI6IkluZmluaXR5IiwiU21hcnRGb3JlZ3JvdW5kSXNBY3RpdmUiOmZhbHNlLCJIb3Jpem9udGFsQWxpZ25tZW50IjowLCJWZXJ0aWNhbEFsaWdubWVudCI6MSwiU21hcnRGb3JlZ3JvdW5kIjpudWxsLCJCYWNrZ3JvdW5kRmlsbFR5cGUiOjAsIk1hcmdpbiI6eyIkaWQiOiIxNzc4IiwiVG9wIjowLjAsIkxlZnQiOjAuMCwiUmlnaHQiOjAuMCwiQm90dG9tIjowLjB9LCJQYWRkaW5nIjp7IiRpZCI6IjE3NzkiLCJUb3AiOjAuMCwiTGVmdCI6MC4wLCJSaWdodCI6MC4wLCJCb3R0b20iOjAuMH0sIkJhY2tncm91bmQiOnsiJGlkIjoiMTc4MCIsIkNvbG9yIjp7IiRpZCI6IjE3ODEiLCJBIjowLCJSIjoyNTUsIkciOjI1NSwiQiI6MjU1fX0sIklzVmlzaWJsZSI6dHJ1ZSwiV2lkdGgiOjAuMCwiSGVpZ2h0IjowLjAsIkJvcmRlclN0eWxlIjp7IiRpZCI6IjE3ODIiLCJMaW5lQ29sb3IiOm51bGwsIkxpbmVXZWlnaHQiOjAuMCwiTGluZVR5cGUiOjAsIlBhcmVudFN0eWxlIjpudWxsfSwiUGFyZW50U3R5bGUiOm51bGx9LCJEYXRlU3R5bGUiOnsiJGlkIjoiMTc4MyIsIkZvbnRTZXR0aW5ncyI6eyIkaWQiOiIxNzg0IiwiRm9udFNpemUiOjEwLCJGb250TmFtZSI6IkNhbGlicmkiLCJJc0JvbGQiOmZhbHNlLCJJc0l0YWxpYyI6ZmFsc2UsIklzVW5kZXJsaW5lZCI6ZmFsc2UsIlBhcmVudFN0eWxlIjpudWxsfSwiQXV0b1NpemUiOjAsIkZvcmVncm91bmQiOnsiJGlkIjoiMTc4NSIsIkNvbG9yIjp7IiRpZCI6IjE3ODYiLCJBIjoyNTUsIlIiOjE0LCJHIjo0MCwiQiI6NjV9fSwiTWF4V2lkdGgiOjIwMC4wLCJNYXhIZWlnaHQiOiJJbmZpbml0eSIsIlNtYXJ0Rm9yZWdyb3VuZElzQWN0aXZlIjpmYWxzZSwiSG9yaXpvbnRhbEFsaWdubWVudCI6MiwiVmVydGljYWxBbGlnbm1lbnQiOjEsIlNtYXJ0Rm9yZWdyb3VuZCI6bnVsbCwiQmFja2dyb3VuZEZpbGxUeXBlIjowLCJNYXJnaW4iOnsiJGlkIjoiMTc4NyIsIlRvcCI6MC4wLCJMZWZ0IjowLjAsIlJpZ2h0IjowLjAsIkJvdHRvbSI6MC4wfSwiUGFkZGluZyI6eyIkaWQiOiIxNzg4IiwiVG9wIjowLjAsIkxlZnQiOjAuMCwiUmlnaHQiOjAuMCwiQm90dG9tIjowLjB9LCJCYWNrZ3JvdW5kIjp7IiRpZCI6IjE3ODkiLCJDb2xvciI6eyIkaWQiOiIxNzkwIiwiQSI6MCwiUiI6MjU1LCJHIjoyNTUsIkIiOjI1NX19LCJJc1Zpc2libGUiOnRydWUsIldpZHRoIjowLjAsIkhlaWdodCI6MC4wLCJCb3JkZXJTdHlsZSI6eyIkaWQiOiIxNzkxIiwiTGluZUNvbG9yIjpudWxsLCJMaW5lV2VpZ2h0IjowLjAsIkxpbmVUeXBlIjowLCJQYXJlbnRTdHlsZSI6bnVsbH0sIlBhcmVudFN0eWxlIjpudWxsfSwiRGF0ZUZvcm1hdCI6eyIkaWQiOiIxNzkyIiwiRm9ybWF0U3RyaW5nIjoiTU1NIHl5eXkiLCJTZXBhcmF0b3IiOiIvIiwiVXNlSW50ZXJuYXRpb25hbERhdGVGb3JtYXQiOmZhbHNlLCJEYXRlSXNWaXNpYmxlIjp0cnVlLCJUaW1lSXNWaXNpYmxlIjpmYWxzZSwiSG91ckRpZ2l0cyI6MSwiQW1QbURlc2lnbmF0b3IiOjIsIlRyaW0wME1pbnV0ZXMiOmZhbHNlLCJMYXN0S25vd25WaXNpYmlsaXR5U3RhdGUiOm51bGx9LCJXZWVrTnVtYmVyaW5nIjp7IiRpZCI6IjE3OTMiLCJGb3JtYXQiOjAsIklzVmlzaWJsZSI6ZmFsc2UsIkxhc3RLbm93blZpc2liaWxpdHlTdGF0ZSI6ZmFsc2V9LCJJc1Zpc2libGUiOnRydWUsIlZhcmlhbmNlU3R5bGUiOnsiJGlkIjoiMTc5NCIsIlRleHRTdHlsZSI6eyIkaWQiOiIxNzk1IiwiRm9udFNldHRpbmdzIjp7IiRpZCI6IjE3OTYiLCJGb250U2l6ZSI6MTEsIkZvbnROYW1lIjoiQ2FsaWJyaSIsIklzQm9sZCI6ZmFsc2UsIklzSXRhbGljIjpmYWxzZSwiSXNVbmRlcmxpbmVkIjpmYWxzZSwiUGFyZW50U3R5bGUiOm51bGx9LCJBdXRvU2l6ZSI6MCwiRm9yZWdyb3VuZCI6eyIkaWQiOiIxNzk3IiwiQ29sb3IiOnsiJGlkIjoiMTc5OC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xNzk5IiwiVG9wIjowLjAsIkxlZnQiOjAuMCwiUmlnaHQiOjAuMCwiQm90dG9tIjowLjB9LCJQYWRkaW5nIjp7IiRpZCI6IjE4MDAiLCJUb3AiOjAuMCwiTGVmdCI6MC4wLCJSaWdodCI6MC4wLCJCb3R0b20iOjAuMH0sIkJhY2tncm91bmQiOnsiJGlkIjoiMTgwMSIsIkNvbG9yIjp7IiRpZCI6IjE4MDIiLCJBIjowLCJSIjowLCJHIjowLCJCIjowfX0sIklzVmlzaWJsZSI6dHJ1ZSwiV2lkdGgiOjAuMCwiSGVpZ2h0IjowLjAsIkJvcmRlclN0eWxlIjp7IiRpZCI6IjE4MDMiLCJMaW5lQ29sb3IiOm51bGwsIkxpbmVXZWlnaHQiOjAuMCwiTGluZVR5cGUiOjAsIlBhcmVudFN0eWxlIjpudWxsfSwiUGFyZW50U3R5bGUiOm51bGx9LCJQYXJlbnRTdHlsZSI6bnVsbH0sIlBhcmVudFN0eWxlIjpudWxsfSwiSW5kZXgiOjIxLCJTbWFydER1cmF0aW9uQWN0aXZhdGVkIjpmYWxzZSwiRGF0ZUZvcm1hdCI6eyIkcmVmIjoiMTc5MiJ9LCJXZWVrTnVtYmVyaW5nIjp7IiRpZCI6IjE4MDQiLCJGb3JtYXQiOjAsIklzVmlzaWJsZSI6ZmFsc2UsIkxhc3RLbm93blZpc2liaWxpdHlTdGF0ZSI6ZmFsc2V9LCJCYXNlbGluZURhdGEiOnsiJGlkIjoiMTgwNSIsIlN0YXJ0RGF0ZSI6IjIwMjYtMTEtMjVUMDA6MDA6MDAiLCJFbmREYXRlIjoiMjAyNy0wMS0xMlQyMzo1OTowMCJ9LCJJZCI6IjMzODZhOTUzLWVhZmYtNDQyMS05ODY0LWY3Y2JlZjUyMzZlZiIsIkltcG9ydElkIjpudWxsLCJUaXRsZSI6Ik9vQiBWSCtTdXBwOiBJbnN0YWxsYXRpb24gYW5kIGNvbW1pc3Npb25pbmcgcGhhc2Ugc2VjdGlvbiAyIChMTEIpIiwiTm90ZSI6bnVsbCwiSHlwZXJsaW5rIjp7IiRpZCI6IjE4MDYiLCJBZGRyZXNzIjoiIiwiU3ViQWRkcmVzcyI6IiJ9LCJJc0NoYW5nZWQiOmZhbHNlLCJJc05ldyI6ZmFsc2V9fV0sIl9taWxlc3RvbmVzIjpbXSwiSWQiOiIwMDAwMDAwMC0wMDAwLTAwMDAtMDAwMC0wMDAwMDAwMDAwMDAiLCJJc1NpbmdsZUl0ZW1Sb3ciOnRydWV9LHsiJGlkIjoiMTgwNyIsIl90YXNrcyI6W10sIl9taWxlc3RvbmVzIjpbeyIkaWQiOiIxODA4IiwiSWQiOiJkZDMwODIxZC0xMzhkLTQ5NzQtYmJjNS1lZTM0MDU4YjAzN2EiLCJJbmRleCI6MjIsIkdyb3VwSWQiOm51bGwsIlRpdGxlIjoiQmFjayBpbnRvIENQMSB3aXRoIDQ2IGRheXMgb2YgZmxvYXQiLCJEYXRlVGltZSI6IjIwMjctMDEtMTJUMjM6NTk6MDAiLCJQZXJjZW50YWdlQ29tcGxldGUiOm51bGwsIk5vdGUiOm51bGwsIlN0eWxlIjp7IiRpZCI6IjE4MDkiLCJUaXRsZVBvc2l0aW9uIjoiTGVmdCIsIkRhdGVQb3NpdGlvbiI6IlJpZ2h0IiwiVmFyaWFuY2VQb3NpdGlvbiI6IlJpZ2h0IiwiU2hhcGVUeXBlIjoxLCJTaGFwZVNpemUiOjAsIlNwYWNpbmciOjUsIlNoYXBlU3R5bGUiOnsiJGlkIjoiMTgxMCIsIk1hcmdpbiI6eyIkaWQiOiIxODExIiwiVG9wIjowLjAsIkxlZnQiOjAuMCwiUmlnaHQiOjAuMCwiQm90dG9tIjowLjB9LCJQYWRkaW5nIjp7IiRpZCI6IjE4MTIiLCJUb3AiOjAuMCwiTGVmdCI6MC4wLCJSaWdodCI6MC4wLCJCb3R0b20iOjAuMH0sIkJhY2tncm91bmQiOnsiJGlkIjoiMTgxMyIsIkNvbG9yIjp7IiRpZCI6IjE4MTQiLCJBIjoyNTUsIlIiOjI1LCJHIjoxMDcsIkIiOjM2fX0sIklzVmlzaWJsZSI6dHJ1ZSwiV2lkdGgiOjEyLjAsIkhlaWdodCI6MTQuMCwiQm9yZGVyU3R5bGUiOnsiJGlkIjoiMTgxNSIsIkxpbmVDb2xvciI6eyIkaWQiOiIxODE2IiwiJHR5cGUiOiJOTFJFLkNvbW1vbi5Eb20uU29saWRDb2xvckJydXNoLCBOTFJFLkNvbW1vbiIsIkNvbG9yIjp7IiRpZCI6IjE4MTciLCJBIjoyNTUsIlIiOjIzNCwiRyI6MjIsIkIiOjMwfX0sIkxpbmVXZWlnaHQiOjAuMCwiTGluZVR5cGUiOjAsIlBhcmVudFN0eWxlIjpudWxsfSwiUGFyZW50U3R5bGUiOm51bGx9LCJUaXRsZVN0eWxlIjp7IiRpZCI6IjE4MTgiLCJGb250U2V0dGluZ3MiOnsiJGlkIjoiMTgxOSIsIkZvbnRTaXplIjoxMSwiRm9udE5hbWUiOiJDYWxpYnJpIiwiSXNCb2xkIjpmYWxzZSwiSXNJdGFsaWMiOmZhbHNlLCJJc1VuZGVybGluZWQiOmZhbHNlLCJQYXJlbnRTdHlsZSI6bnVsbH0sIkF1dG9TaXplIjowLCJGb3JlZ3JvdW5kIjp7IiRpZCI6IjE4MjAiLCJDb2xvciI6eyIkaWQiOiIxODIxIiwiQSI6MjU1LCJSIjowLCJHIjowLCJCIjowfX0sIk1heFdpZHRoIjoyMDAuMCwiTWF4SGVpZ2h0IjoiSW5maW5pdHkiLCJTbWFydEZvcmVncm91bmRJc0FjdGl2ZSI6ZmFsc2UsIkhvcml6b250YWxBbGlnbm1lbnQiOjIsIlZlcnRpY2FsQWxpZ25tZW50IjoxLCJTbWFydEZvcmVncm91bmQiOm51bGwsIkJhY2tncm91bmRGaWxsVHlwZSI6MCwiTWFyZ2luIjp7IiRpZCI6IjE4MjIiLCJUb3AiOjAuMCwiTGVmdCI6MC4wLCJSaWdodCI6MC4wLCJCb3R0b20iOjAuMH0sIlBhZGRpbmciOnsiJGlkIjoiMTgyMyIsIlRvcCI6MC4wLCJMZWZ0IjowLjAsIlJpZ2h0IjowLjAsIkJvdHRvbSI6MC4wfSwiQmFja2dyb3VuZCI6eyIkaWQiOiIxODI0IiwiQ29sb3IiOnsiJGlkIjoiMTgyNSIsIkEiOjAsIlIiOjI1NSwiRyI6MjU1LCJCIjoyNTV9fSwiSXNWaXNpYmxlIjp0cnVlLCJXaWR0aCI6MC4wLCJIZWlnaHQiOjAuMCwiQm9yZGVyU3R5bGUiOnsiJGlkIjoiMTgyNiIsIkxpbmVDb2xvciI6bnVsbCwiTGluZVdlaWdodCI6MC4wLCJMaW5lVHlwZSI6MCwiUGFyZW50U3R5bGUiOm51bGx9LCJQYXJlbnRTdHlsZSI6bnVsbH0sIkRhdGVTdHlsZSI6eyIkaWQiOiIxODI3IiwiRm9udFNldHRpbmdzIjp7IiRpZCI6IjE4MjgiLCJGb250U2l6ZSI6MTAsIkZvbnROYW1lIjoiQ2FsaWJyaSIsIklzQm9sZCI6ZmFsc2UsIklzSXRhbGljIjpmYWxzZSwiSXNVbmRlcmxpbmVkIjpmYWxzZSwiUGFyZW50U3R5bGUiOm51bGx9LCJBdXRvU2l6ZSI6MCwiRm9yZWdyb3VuZCI6eyIkaWQiOiIxODI5IiwiQ29sb3IiOnsiJGlkIjoiMTgzMCIsIkEiOjI1NSwiUiI6MTQsIkciOjQwLCJCIjo2NX19LCJNYXhXaWR0aCI6MjAwLjAsIk1heEhlaWdodCI6IkluZmluaXR5IiwiU21hcnRGb3JlZ3JvdW5kSXNBY3RpdmUiOmZhbHNlLCJIb3Jpem9udGFsQWxpZ25tZW50IjowLCJWZXJ0aWNhbEFsaWdubWVudCI6MSwiU21hcnRGb3JlZ3JvdW5kIjpudWxsLCJCYWNrZ3JvdW5kRmlsbFR5cGUiOjAsIk1hcmdpbiI6eyIkaWQiOiIxODMxIiwiVG9wIjowLjAsIkxlZnQiOjAuMCwiUmlnaHQiOjAuMCwiQm90dG9tIjowLjB9LCJQYWRkaW5nIjp7IiRpZCI6IjE4MzIiLCJUb3AiOjAuMCwiTGVmdCI6MC4wLCJSaWdodCI6MC4wLCJCb3R0b20iOjAuMH0sIkJhY2tncm91bmQiOnsiJGlkIjoiMTgzMyIsIkNvbG9yIjp7IiRpZCI6IjE4MzQiLCJBIjowLCJSIjoyNTUsIkciOjI1NSwiQiI6MjU1fX0sIklzVmlzaWJsZSI6ZmFsc2UsIldpZHRoIjowLjAsIkhlaWdodCI6MC4wLCJCb3JkZXJTdHlsZSI6eyIkaWQiOiIxODM1IiwiTGluZUNvbG9yIjpudWxsLCJMaW5lV2VpZ2h0IjowLjAsIkxpbmVUeXBlIjowLCJQYXJlbnRTdHlsZSI6bnVsbH0sIlBhcmVudFN0eWxlIjpudWxsfSwiRGF0ZUZvcm1hdCI6eyIkaWQiOiIxODM2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E4MzciLCJGb3JtYXQiOjAsIklzVmlzaWJsZSI6ZmFsc2UsIkxhc3RLbm93blZpc2liaWxpdHlTdGF0ZSI6ZmFsc2V9LCJJc1Zpc2libGUiOnRydWUsIlZhcmlhbmNlU3R5bGUiOnsiJGlkIjoiMTgzOCIsIlRleHRTdHlsZSI6eyIkaWQiOiIxODM5IiwiRm9udFNldHRpbmdzIjp7IiRpZCI6IjE4NDAiLCJGb250U2l6ZSI6MTEsIkZvbnROYW1lIjoiQ2FsaWJyaSIsIklzQm9sZCI6ZmFsc2UsIklzSXRhbGljIjpmYWxzZSwiSXNVbmRlcmxpbmVkIjpmYWxzZSwiUGFyZW50U3R5bGUiOm51bGx9LCJBdXRvU2l6ZSI6MCwiRm9yZWdyb3VuZCI6eyIkaWQiOiIxODQxIiwiQ29sb3IiOnsiJGlkIjoiMTg0MiIsIkEiOjI1NSwiUiI6MCwiRyI6MCwiQiI6MH19LCJNYXhXaWR0aCI6MjAwLjAsIk1heEhlaWdodCI6IkluZmluaXR5IiwiU21hcnRGb3JlZ3JvdW5kSXNBY3RpdmUiOmZhbHNlLCJIb3Jpem9udGFsQWxpZ25tZW50IjoxLCJWZXJ0aWNhbEFsaWdubWVudCI6MSwiU21hcnRGb3JlZ3JvdW5kIjpudWxsLCJCYWNrZ3JvdW5kRmlsbFR5cGUiOjAsIk1hcmdpbiI6eyIkaWQiOiIxODQzIiwiVG9wIjowLjAsIkxlZnQiOjAuMCwiUmlnaHQiOjAuMCwiQm90dG9tIjowLjB9LCJQYWRkaW5nIjp7IiRpZCI6IjE4NDQiLCJUb3AiOjAuMCwiTGVmdCI6MC4wLCJSaWdodCI6MC4wLCJCb3R0b20iOjAuMH0sIkJhY2tncm91bmQiOnsiJGlkIjoiMTg0NSIsIkNvbG9yIjp7IiRpZCI6IjE4NDYiLCJBIjowLCJSIjowLCJHIjowLCJCIjowfX0sIklzVmlzaWJsZSI6dHJ1ZSwiV2lkdGgiOjAuMCwiSGVpZ2h0IjowLjAsIkJvcmRlclN0eWxlIjp7IiRpZCI6IjE4NDciLCJMaW5lQ29sb3IiOm51bGwsIkxpbmVXZWlnaHQiOjAuMCwiTGluZVR5cGUiOjAsIlBhcmVudFN0eWxlIjpudWxsfSwiUGFyZW50U3R5bGUiOm51bGx9LCJQYXJlbnRTdHlsZSI6bnVsbH0sIlBhcmVudFN0eWxlIjpudWxsfSwiSHlwZXJsaW5rIjpudWxsLCJCYXNlbGluZURhdGEiOnsiJGlkIjoiMTg0OCIsIkRhdGUiOiIyMDI3LTAxLTEyVDIzOjU5OjAwIn0sIkltcG9ydElkIjoiIn1dLCJJZCI6IjAwMDAwMDAwLTAwMDAtMDAwMC0wMDAwLTAwMDAwMDAwMDAwMCIsIklzU2luZ2xlSXRlbVJvdyI6dHJ1ZX1dLCJJbmRleCI6MTgsIklkIjoiNDQwMDM5NDYtODY5My00ZjY0LWEyNzItNTY0NDI4NDRkMmQ4IiwiSGVhZGVyVGV4dCI6bnVsbCwiSXNEZWZhdWx0Ijp0cnVlLCJTdHlsZSI6eyIkaWQiOiIxODQ5IiwiSGVhZGVyU3R5bGUiOnsiJGlkIjoiMTg1MCIsIlRleHRTdHlsZSI6eyIkaWQiOiIxODUxIiwiRm9udFNldHRpbmdzIjp7IiRpZCI6IjE4NTIiLCJGb250U2l6ZSI6MTEsIkZvbnROYW1lIjoiQ2FsaWJyaSIsIklzQm9sZCI6ZmFsc2UsIklzSXRhbGljIjpmYWxzZSwiSXNVbmRlcmxpbmVkIjpmYWxzZSwiUGFyZW50U3R5bGUiOm51bGx9LCJBdXRvU2l6ZSI6MiwiRm9yZWdyb3VuZCI6eyIkaWQiOiIxODUzIiwiQ29sb3IiOnsiJGlkIjoiMTg1NCIsIkEiOjI1NSwiUiI6MCwiRyI6MCwiQiI6MH19LCJNYXhXaWR0aCI6IkluZmluaXR5IiwiTWF4SGVpZ2h0IjoiSW5maW5pdHkiLCJTbWFydEZvcmVncm91bmRJc0FjdGl2ZSI6ZmFsc2UsIkhvcml6b250YWxBbGlnbm1lbnQiOjAsIlZlcnRpY2FsQWxpZ25tZW50IjowLCJTbWFydEZvcmVncm91bmQiOm51bGwsIkJhY2tncm91bmRGaWxsVHlwZSI6MCwiTWFyZ2luIjp7IiRpZCI6IjE4NTUiLCJUb3AiOjAuMCwiTGVmdCI6MC4wLCJSaWdodCI6MC4wLCJCb3R0b20iOjAuMH0sIlBhZGRpbmciOnsiJGlkIjoiMTg1NiIsIlRvcCI6MC4wLCJMZWZ0IjowLjAsIlJpZ2h0IjowLjAsIkJvdHRvbSI6MC4wfSwiQmFja2dyb3VuZCI6eyIkaWQiOiIxODU3IiwiQ29sb3IiOnsiJGlkIjoiMTg1OCIsIkEiOjI1NSwiUiI6MCwiRyI6MCwiQiI6MH19LCJJc1Zpc2libGUiOnRydWUsIldpZHRoIjowLjAsIkhlaWdodCI6MC4wLCJCb3JkZXJTdHlsZSI6bnVsbCwiUGFyZW50U3R5bGUiOm51bGx9LCJSZWN0YW5nbGVTdHlsZSI6eyIkaWQiOiIxODU5IiwiTWFyZ2luIjp7IiRpZCI6IjE4NjAiLCJUb3AiOjAuMCwiTGVmdCI6MC4wLCJSaWdodCI6MC4wLCJCb3R0b20iOjAuMH0sIlBhZGRpbmciOnsiJGlkIjoiMTg2MSIsIlRvcCI6MC4wLCJMZWZ0IjowLjAsIlJpZ2h0IjowLjAsIkJvdHRvbSI6MC4wfSwiQmFja2dyb3VuZCI6eyIkaWQiOiIxODYyIiwiQ29sb3IiOnsiJGlkIjoiMTg2MyIsIkEiOjYzLCJSIjoyMzMsIkciOjExMywiQiI6NTB9fSwiSXNWaXNpYmxlIjp0cnVlLCJXaWR0aCI6MC4wLCJIZWlnaHQiOjAuMCwiQm9yZGVyU3R5bGUiOnsiJGlkIjoiMTg2NCIsIkxpbmVDb2xvciI6eyIkaWQiOiIxODY1IiwiJHR5cGUiOiJOTFJFLkNvbW1vbi5Eb20uU29saWRDb2xvckJydXNoLCBOTFJFLkNvbW1vbiIsIkNvbG9yIjp7IiRpZCI6IjE4NjYiLCJBIjoyNTUsIlIiOjI1NSwiRyI6MjU1LCJCIjoyNTV9fSwiTGluZVdlaWdodCI6MC4wLCJMaW5lVHlwZSI6MCwiUGFyZW50U3R5bGUiOm51bGx9LCJQYXJlbnRTdHlsZSI6bnVsbH0sIk1hcmdpbiI6eyIkaWQiOiIxODY3IiwiVG9wIjowLjAsIkxlZnQiOjAuMCwiUmlnaHQiOjAuMCwiQm90dG9tIjowLjB9LCJQYWRkaW5nIjp7IiRpZCI6IjE4NjgiLCJUb3AiOjAuMCwiTGVmdCI6MC4wLCJSaWdodCI6MC4wLCJCb3R0b20iOjAuMH0sIkJhY2tncm91bmQiOm51bGwsIklzVmlzaWJsZSI6dHJ1ZSwiV2lkdGgiOjAuMCwiSGVpZ2h0IjowLjAsIkJvcmRlclN0eWxlIjpudWxsLCJQYXJlbnRTdHlsZSI6bnVsbH0sIkJhY2tncm91bmRTdHlsZSI6eyIkaWQiOiIxODY5IiwiTWFyZ2luIjp7IiRpZCI6IjE4NzAiLCJUb3AiOjAuMCwiTGVmdCI6MC4wLCJSaWdodCI6MC4wLCJCb3R0b20iOjAuMH0sIlBhZGRpbmciOnsiJGlkIjoiMTg3MSIsIlRvcCI6MC4wLCJMZWZ0IjowLjAsIlJpZ2h0IjowLjAsIkJvdHRvbSI6MC4wfSwiQmFja2dyb3VuZCI6eyIkaWQiOiIxODcyIiwiQ29sb3IiOnsiJGlkIjoiMTg3MyIsIkEiOjUxLCJSIjoyMDAsIkciOjIwMCwiQiI6MjAwfX0sIklzVmlzaWJsZSI6dHJ1ZSwiV2lkdGgiOjAuMCwiSGVpZ2h0IjowLjAsIkJvcmRlclN0eWxlIjp7IiRpZCI6IjE4NzQiLCJMaW5lQ29sb3IiOnsiJGlkIjoiMTg3NSIsIiR0eXBlIjoiTkxSRS5Db21tb24uRG9tLlNvbGlkQ29sb3JCcnVzaCwgTkxSRS5Db21tb24iLCJDb2xvciI6eyIkaWQiOiIxODc2IiwiQSI6MjU1LCJSIjoyMzQsIkciOjIyLCJCIjozMH19LCJMaW5lV2VpZ2h0IjowLjAsIkxpbmVUeXBlIjowLCJQYXJlbnRTdHlsZSI6bnVsbH0sIlBhcmVudFN0eWxlIjpudWxsfSwiTWFyZ2luIjp7IiRpZCI6IjE4NzciLCJUb3AiOjAuMCwiTGVmdCI6MC4wLCJSaWdodCI6MC4wLCJCb3R0b20iOjAuMH0sIlBhZGRpbmciOnsiJGlkIjoiMTg3OCIsIlRvcCI6MC4wLCJMZWZ0IjowLjAsIlJpZ2h0IjowLjAsIkJvdHRvbSI6MC4wfSwiSXNWaXNpYmxlIjp0cnVlLCJXaWR0aCI6MC4wLCJIZWlnaHQiOjAuMCwiQm9yZGVyU3R5bGUiOnsiJGlkIjoiMTg3OSIsIkxpbmVDb2xvciI6bnVsbCwiTGluZVdlaWdodCI6MC4wLCJMaW5lVHlwZSI6MCwiUGFyZW50U3R5bGUiOm51bGx9LCJQYXJlbnRTdHlsZSI6bnVsbH19XSwiSWQiOiJlODkzMDNiZi0yYjY0LTRlNTYtOGYxNi0xZjYzZGNiMWRmMDEiLCJJbmRleCI6MTgsIkhlYWRlclRleHQiOiJOby4gNCAtIENyaXRpY2FsIFBhdGggXHJcbig0NiBkYXlzIFRGKSIsIlN0eWxlIjp7IiRpZCI6IjE4ODAiLCJTdHlsZUlkIjoiOTg1MTNlMTAtNTUxYy00ZjMwLWFjMTEtYTA2OTBlOTAzMTM0IiwiSGVhZGVyU3R5bGUiOnsiJGlkIjoiMTg4MSIsIlRleHRJc1ZlcnRpY2FsIjpmYWxzZSwiVGV4dFN0eWxlIjp7IiRpZCI6IjE4ODIiLCJGb250U2V0dGluZ3MiOnsiJGlkIjoiMTg4MyIsIkZvbnRTaXplIjoxMSwiRm9udE5hbWUiOiJDYWxpYnJpIiwiSXNCb2xkIjpmYWxzZSwiSXNJdGFsaWMiOmZhbHNlLCJJc1VuZGVybGluZWQiOmZhbHNlLCJQYXJlbnRTdHlsZSI6bnVsbH0sIkF1dG9TaXplIjoyLCJGb3JlZ3JvdW5kIjp7IiRpZCI6IjE4ODQiLCJDb2xvciI6eyIkaWQiOiIxODg1IiwiQSI6MjU1LCJSIjoyNTUsIkciOjI1NSwiQiI6MjU1fX0sIk1heFdpZHRoIjoiSW5maW5pdHkiLCJNYXhIZWlnaHQiOiJJbmZpbml0eSIsIlNtYXJ0Rm9yZWdyb3VuZElzQWN0aXZlIjpmYWxzZSwiSG9yaXpvbnRhbEFsaWdubWVudCI6MCwiVmVydGljYWxBbGlnbm1lbnQiOjAsIlNtYXJ0Rm9yZWdyb3VuZCI6bnVsbCwiQmFja2dyb3VuZEZpbGxUeXBlIjowLCJNYXJnaW4iOnsiJGlkIjoiMTg4NiIsIlRvcCI6MC4wLCJMZWZ0IjowLjAsIlJpZ2h0IjowLjAsIkJvdHRvbSI6MC4wfSwiUGFkZGluZyI6eyIkaWQiOiIxODg3IiwiVG9wIjowLjAsIkxlZnQiOjAuMCwiUmlnaHQiOjAuMCwiQm90dG9tIjowLjB9LCJCYWNrZ3JvdW5kIjp7IiRpZCI6IjE4ODgiLCJDb2xvciI6eyIkaWQiOiIxODg5IiwiQSI6MjU1LCJSIjoyNTUsIkciOjI1NSwiQiI6MjU1fX0sIklzVmlzaWJsZSI6dHJ1ZSwiV2lkdGgiOjAuMCwiSGVpZ2h0IjowLjAsIkJvcmRlclN0eWxlIjpudWxsLCJQYXJlbnRTdHlsZSI6bnVsbH0sIlJlY3RhbmdsZVN0eWxlIjp7IiRpZCI6IjE4OTAiLCJNYXJnaW4iOnsiJGlkIjoiMTg5MSIsIlRvcCI6MC4wLCJMZWZ0IjowLjAsIlJpZ2h0IjowLjAsIkJvdHRvbSI6MC4wfSwiUGFkZGluZyI6eyIkaWQiOiIxODkyIiwiVG9wIjowLjAsIkxlZnQiOjAuMCwiUmlnaHQiOjAuMCwiQm90dG9tIjowLjB9LCJCYWNrZ3JvdW5kIjp7IiRpZCI6IjE4OTMiLCJDb2xvciI6eyIkaWQiOiIxODk0IiwiQSI6MjU1LCJSIjo1OCwiRyI6MTI1LCJCIjozNH19LCJJc1Zpc2libGUiOnRydWUsIldpZHRoIjowLjAsIkhlaWdodCI6MC4wLCJCb3JkZXJTdHlsZSI6eyIkaWQiOiIxODk1IiwiTGluZUNvbG9yIjp7IiRpZCI6IjE4OTYiLCIkdHlwZSI6Ik5MUkUuQ29tbW9uLkRvbS5Tb2xpZENvbG9yQnJ1c2gsIE5MUkUuQ29tbW9uIiwiQ29sb3IiOnsiJGlkIjoiMTg5NyIsIkEiOjI1NSwiUiI6MjU1LCJHIjoyNTUsIkIiOjI1NX19LCJMaW5lV2VpZ2h0IjowLjAsIkxpbmVUeXBlIjowLCJQYXJlbnRTdHlsZSI6bnVsbH0sIlBhcmVudFN0eWxlIjpudWxsfSwiTWFyZ2luIjp7IiRpZCI6IjE4OTgiLCJUb3AiOjAuMCwiTGVmdCI6MC4wLCJSaWdodCI6MC4wLCJCb3R0b20iOjAuMH0sIlBhZGRpbmciOnsiJGlkIjoiMTg5OSIsIlRvcCI6MC4wLCJMZWZ0IjowLjAsIlJpZ2h0IjowLjAsIkJvdHRvbSI6MC4wfSwiQmFja2dyb3VuZCI6bnVsbCwiSXNWaXNpYmxlIjp0cnVlLCJXaWR0aCI6MC4wLCJIZWlnaHQiOjAuMCwiQm9yZGVyU3R5bGUiOm51bGwsIlBhcmVudFN0eWxlIjpudWxsfSwiQmFja2dyb3VuZFN0eWxlIjp7IiRpZCI6IjE5MDAiLCJNYXJnaW4iOnsiJGlkIjoiMTkwMSIsIlRvcCI6MC4wLCJMZWZ0IjowLjAsIlJpZ2h0IjowLjAsIkJvdHRvbSI6MC4wfSwiUGFkZGluZyI6eyIkaWQiOiIxOTAyIiwiVG9wIjowLjAsIkxlZnQiOjAuMCwiUmlnaHQiOjAuMCwiQm90dG9tIjowLjB9LCJCYWNrZ3JvdW5kIjp7IiRpZCI6IjE5MDMiLCJDb2xvciI6eyIkaWQiOiIxOTA0IiwiQSI6NTEsIlIiOjIwMCwiRyI6MjAwLCJCIjoyMDB9fSwiSXNWaXNpYmxlIjp0cnVlLCJXaWR0aCI6MC4wLCJIZWlnaHQiOjAuMCwiQm9yZGVyU3R5bGUiOnsiJGlkIjoiMTkwNSIsIkxpbmVDb2xvciI6eyIkaWQiOiIxOTA2IiwiJHR5cGUiOiJOTFJFLkNvbW1vbi5Eb20uU29saWRDb2xvckJydXNoLCBOTFJFLkNvbW1vbiIsIkNvbG9yIjp7IiRpZCI6IjE5MDciLCJBIjoyNTUsIlIiOjIzNCwiRyI6MjIsIkIiOjMwfX0sIkxpbmVXZWlnaHQiOjAuMCwiTGluZVR5cGUiOjAsIlBhcmVudFN0eWxlIjpudWxsfSwiUGFyZW50U3R5bGUiOm51bGx9LCJJc0Fib3ZlVGltZWJhbmQiOmZhbHNlLCJTcGFjaW5nIjozLCJEZWZhdWx0U3dpbWxhbmVUYXNrU3R5bGUiOnsiJGlkIjoiMTkwOCIsIiR0eXBlIjoiTkxSRS5Db21tb24uRG9tLlN0eWxlcy5FeHBsaWNpdFNldGFibGVUYXNrU3R5bGUsIE5MUkUuQ29tbW9uIiwiU2hhcGUiOjEsIlNoYXBlVGhpY2tuZXNzIjowLCJEdXJhdGlvbkZvcm1hdCI6MCwiSW5jbHVkZU5vbldvcmtpbmdEYXlzSW5EdXJhdGlvbiI6ZmFsc2UsIlBlcmNlbnRhZ2VDb21wbGV0ZVN0eWxlIjp7IiRpZCI6IjE5MDkiLCJGb250U2V0dGluZ3MiOnsiJGlkIjoiMTkxMCIsIkZvbnRTaXplIjoxMCwiRm9udE5hbWUiOiJDYWxpYnJpIiwiSXNCb2xkIjpmYWxzZSwiSXNJdGFsaWMiOmZhbHNlLCJJc1VuZGVybGluZWQiOmZhbHNlLCJQYXJlbnRTdHlsZSI6bnVsbH0sIkF1dG9TaXplIjowLCJGb3JlZ3JvdW5kIjp7IiRpZCI6IjE5MTEiLCJDb2xvciI6eyIkaWQiOiIxOTEyIiwiQSI6MjU1LCJSIjoyMzIsIkciOjIzMiwiQiI6MjMyfX0sIk1heFdpZHRoIjoyMDAuMCwiTWF4SGVpZ2h0IjoiSW5maW5pdHkiLCJTbWFydEZvcmVncm91bmRJc0FjdGl2ZSI6ZmFsc2UsIkhvcml6b250YWxBbGlnbm1lbnQiOjEsIlZlcnRpY2FsQWxpZ25tZW50IjoxLCJTbWFydEZvcmVncm91bmQiOm51bGwsIkJhY2tncm91bmRGaWxsVHlwZSI6MCwiTWFyZ2luIjp7IiRpZCI6IjE5MTMiLCJUb3AiOjAuMCwiTGVmdCI6MC4wLCJSaWdodCI6MC4wLCJCb3R0b20iOjAuMH0sIlBhZGRpbmciOnsiJGlkIjoiMTkxNCIsIlRvcCI6MC4wLCJMZWZ0IjowLjAsIlJpZ2h0IjowLjAsIkJvdHRvbSI6MC4wfSwiQmFja2dyb3VuZCI6eyIkaWQiOiIxOTE1IiwiQ29sb3IiOnsiJGlkIjoiMTkxNiIsIkEiOjg5LCJSIjowLCJHIjowLCJCIjowfX0sIklzVmlzaWJsZSI6dHJ1ZSwiV2lkdGgiOjAuMCwiSGVpZ2h0IjowLjAsIkJvcmRlclN0eWxlIjp7IiRpZCI6IjE5MTciLCJMaW5lQ29sb3IiOm51bGwsIkxpbmVXZWlnaHQiOjAuMCwiTGluZVR5cGUiOjAsIlBhcmVudFN0eWxlIjpudWxsfSwiUGFyZW50U3R5bGUiOm51bGx9LCJEdXJhdGlvblN0eWxlIjp7IiRpZCI6IjE5MTgiLCJGb250U2V0dGluZ3MiOnsiJGlkIjoiMTkxOSIsIkZvbnRTaXplIjoxMCwiRm9udE5hbWUiOiJDYWxpYnJpIiwiSXNCb2xkIjpmYWxzZSwiSXNJdGFsaWMiOmZhbHNlLCJJc1VuZGVybGluZWQiOmZhbHNlLCJQYXJlbnRTdHlsZSI6bnVsbH0sIkF1dG9TaXplIjowLCJGb3JlZ3JvdW5kIjp7IiRpZCI6IjE5MjAiLCJDb2xvciI6eyIkaWQiOiIxOTIxIiwiQSI6MjU1LCJSIjoyMzcsIkciOjEyNSwiQiI6NDl9fSwiTWF4V2lkdGgiOjIwMC4wLCJNYXhIZWlnaHQiOiJJbmZpbml0eSIsIlNtYXJ0Rm9yZWdyb3VuZElzQWN0aXZlIjpmYWxzZSwiSG9yaXpvbnRhbEFsaWdubWVudCI6MCwiVmVydGljYWxBbGlnbm1lbnQiOjEsIlNtYXJ0Rm9yZWdyb3VuZCI6bnVsbCwiQmFja2dyb3VuZEZpbGxUeXBlIjowLCJNYXJnaW4iOnsiJGlkIjoiMTkyMiIsIlRvcCI6MC4wLCJMZWZ0IjowLjAsIlJpZ2h0IjowLjAsIkJvdHRvbSI6MC4wfSwiUGFkZGluZyI6eyIkaWQiOiIxOTIzIiwiVG9wIjowLjAsIkxlZnQiOjAuMCwiUmlnaHQiOjAuMCwiQm90dG9tIjowLjB9LCJCYWNrZ3JvdW5kIjp7IiRpZCI6IjE5MjQiLCJDb2xvciI6eyIkaWQiOiIxOTI1IiwiQSI6MjU1LCJSIjoyMzcsIkciOjEyNSwiQiI6NDl9fSwiSXNWaXNpYmxlIjp0cnVlLCJXaWR0aCI6MC4wLCJIZWlnaHQiOjAuMCwiQm9yZGVyU3R5bGUiOnsiJGlkIjoiMTkyNiIsIkxpbmVDb2xvciI6bnVsbCwiTGluZVdlaWdodCI6MC4wLCJMaW5lVHlwZSI6MCwiUGFyZW50U3R5bGUiOm51bGx9LCJQYXJlbnRTdHlsZSI6bnVsbH0sIkhvcml6b250YWxDb25uZWN0b3JTdHlsZSI6eyIkaWQiOiIxOTI3IiwiTGluZUNvbG9yIjp7IiRpZCI6IjE5MjgiLCIkdHlwZSI6Ik5MUkUuQ29tbW9uLkRvbS5Tb2xpZENvbG9yQnJ1c2gsIE5MUkUuQ29tbW9uIiwiQ29sb3IiOnsiJGlkIjoiMTkyOSIsIkEiOjI1NSwiUiI6MCwiRyI6MCwiQiI6MH19LCJMaW5lV2VpZ2h0IjowLjAsIkxpbmVUeXBlIjowLCJQYXJlbnRTdHlsZSI6bnVsbH0sIlZlcnRpY2FsQ29ubmVjdG9yU3R5bGUiOnsiJGlkIjoiMTkzMCIsIkxpbmVDb2xvciI6eyIkaWQiOiIxOTMxIiwiJHR5cGUiOiJOTFJFLkNvbW1vbi5Eb20uU29saWRDb2xvckJydXNoLCBOTFJFLkNvbW1vbiIsIkNvbG9yIjp7IiRpZCI6IjE5MzIiLCJBIjoyNTUsIlIiOjAsIkciOjAsIkIiOjB9fSwiTGluZVdlaWdodCI6MC4wLCJMaW5lVHlwZSI6MCwiUGFyZW50U3R5bGUiOm51bGx9LCJNYXJnaW4iOm51bGwsIlN0YXJ0RGF0ZVBvc2l0aW9uIjozLCJFbmREYXRlUG9zaXRpb24iOjMsIkRhdGVJc1Zpc2libGUiOnRydWUsIlRpdGxlUG9zaXRpb24iOjQsIkR1cmF0aW9uUG9zaXRpb24iOjYsIlBlcmNlbnRhZ2VDb21wbGV0ZWRQb3NpdGlvbiI6MiwiVmFyaWFuY2VQb3NpdGlvbiI6NiwiU3BhY2luZyI6MywiSXNCZWxvd1RpbWViYW5kIjpmYWxzZSwiUGVyY2VudGFnZUNvbXBsZXRlU2hhcGVPcGFjaXR5IjozNSwiQmFzZWxpbmVTdHlsZSI6eyIkaWQiOiIxOTMzIiwiU2hhcGVTdHlsZSI6eyIkaWQiOiIxOTM0IiwiTWFyZ2luIjp7IiRpZCI6IjE5MzUiLCJUb3AiOjAuMCwiTGVmdCI6MC4wLCJSaWdodCI6MC4wLCJCb3R0b20iOjAuMH0sIlBhZGRpbmciOnsiJGlkIjoiMTkzNiIsIlRvcCI6MC4wLCJMZWZ0IjowLjAsIlJpZ2h0IjowLjAsIkJvdHRvbSI6MC4wfSwiQmFja2dyb3VuZCI6eyIkaWQiOiIxOTM3IiwiQ29sb3IiOnsiJGlkIjoiMTkzOCIsIkEiOjE1MywiUiI6MCwiRyI6MCwiQiI6MH19LCJJc1Zpc2libGUiOnRydWUsIldpZHRoIjowLjAsIkhlaWdodCI6MC4wLCJCb3JkZXJTdHlsZSI6eyIkaWQiOiIxOTM5IiwiTGluZUNvbG9yIjpudWxsLCJMaW5lV2VpZ2h0IjowLjAsIkxpbmVUeXBlIjowLCJQYXJlbnRTdHlsZSI6bnVsbH0sIlBhcmVudFN0eWxlIjpudWxsfSwiTWFyZ2luIjp7IiRpZCI6IjE5NDAiLCJUb3AiOjAuMCwiTGVmdCI6MC4wLCJSaWdodCI6MC4wLCJCb3R0b20iOjAuMH0sIlBhZGRpbmciOnsiJGlkIjoiMTk0MSIsIlRvcCI6MC4wLCJMZWZ0IjowLjAsIlJpZ2h0IjowLjAsIkJvdHRvbSI6MC4wfSwiQmFja2dyb3VuZCI6bnVsbCwiSXNWaXNpYmxlIjp0cnVlLCJXaWR0aCI6MC4wLCJIZWlnaHQiOjAuMCwiQm9yZGVyU3R5bGUiOm51bGwsIlBhcmVudFN0eWxlIjpudWxsfSwiU2hhcGVTdHlsZSI6eyIkaWQiOiIxOTQyIiwiTWFyZ2luIjp7IiRpZCI6IjE5NDMiLCJUb3AiOjAuMCwiTGVmdCI6NC4wLCJSaWdodCI6NC4wLCJCb3R0b20iOjAuMH0sIlBhZGRpbmciOnsiJGlkIjoiMTk0NCIsIlRvcCI6MC4wLCJMZWZ0IjowLjAsIlJpZ2h0IjowLjAsIkJvdHRvbSI6MC4wfSwiQmFja2dyb3VuZCI6eyIkaWQiOiIxOTQ1IiwiQ29sb3IiOnsiJGlkIjoiMTk0NiIsIkEiOjI1NSwiUiI6MjMzLCJHIjoxMTMsIkIiOjUwfX0sIklzVmlzaWJsZSI6dHJ1ZSwiV2lkdGgiOjAuMCwiSGVpZ2h0IjoxMC4wLCJCb3JkZXJTdHlsZSI6eyIkaWQiOiIxOTQ3IiwiTGluZUNvbG9yIjp7IiRpZCI6IjE5NDgiLCIkdHlwZSI6Ik5MUkUuQ29tbW9uLkRvbS5Tb2xpZENvbG9yQnJ1c2gsIE5MUkUuQ29tbW9uIiwiQ29sb3IiOnsiJGlkIjoiMTk0OSIsIkEiOjI1NSwiUiI6MjM0LCJHIjoyMiwiQiI6MzB9fSwiTGluZVdlaWdodCI6MC4wLCJMaW5lVHlwZSI6MCwiUGFyZW50U3R5bGUiOm51bGx9LCJQYXJlbnRTdHlsZSI6bnVsbH0sIlRpdGxlU3R5bGUiOnsiJGlkIjoiMTk1MCIsIkZvbnRTZXR0aW5ncyI6eyIkaWQiOiIxOTUxIiwiRm9udFNpemUiOjExLCJGb250TmFtZSI6IkNhbGlicmkiLCJJc0JvbGQiOmZhbHNlLCJJc0l0YWxpYyI6ZmFsc2UsIklzVW5kZXJsaW5lZCI6ZmFsc2UsIlBhcmVudFN0eWxlIjpudWxsfSwiQXV0b1NpemUiOjAsIkZvcmVncm91bmQiOnsiJGlkIjoiMTk1MiIsIkNvbG9yIjp7IiRpZCI6IjE5NTM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MTk1NCIsIlRvcCI6MC4wLCJMZWZ0IjowLjAsIlJpZ2h0IjowLjAsIkJvdHRvbSI6MC4wfSwiUGFkZGluZyI6eyIkaWQiOiIxOTU1IiwiVG9wIjowLjAsIkxlZnQiOjAuMCwiUmlnaHQiOjAuMCwiQm90dG9tIjowLjB9LCJCYWNrZ3JvdW5kIjp7IiRpZCI6IjE5NTYiLCJDb2xvciI6eyIkaWQiOiIxOTU3IiwiQSI6MjU1LCJSIjowLCJHIjowLCJCIjowfX0sIklzVmlzaWJsZSI6dHJ1ZSwiV2lkdGgiOjAuMCwiSGVpZ2h0IjowLjAsIkJvcmRlclN0eWxlIjp7IiRpZCI6IjE5NTgiLCJMaW5lQ29sb3IiOm51bGwsIkxpbmVXZWlnaHQiOjAuMCwiTGluZVR5cGUiOjAsIlBhcmVudFN0eWxlIjpudWxsfSwiUGFyZW50U3R5bGUiOm51bGx9LCJEYXRlU3R5bGUiOnsiJGlkIjoiMTk1OSIsIkZvbnRTZXR0aW5ncyI6eyIkaWQiOiIxOTYwIiwiRm9udFNpemUiOjEwLCJGb250TmFtZSI6IkNhbGlicmkiLCJJc0JvbGQiOmZhbHNlLCJJc0l0YWxpYyI6ZmFsc2UsIklzVW5kZXJsaW5lZCI6ZmFsc2UsIlBhcmVudFN0eWxlIjpudWxsfSwiQXV0b1NpemUiOjAsIkZvcmVncm91bmQiOnsiJGlkIjoiMTk2MSIsIkNvbG9yIjp7IiRpZCI6IjE5NjIiLCJBIjoyNTUsIlIiOjE0LCJHIjo0MCwiQiI6NjV9fSwiTWF4V2lkdGgiOjIwMC4wLCJNYXhIZWlnaHQiOiJJbmZpbml0eSIsIlNtYXJ0Rm9yZWdyb3VuZElzQWN0aXZlIjpmYWxzZSwiSG9yaXpvbnRhbEFsaWdubWVudCI6MiwiVmVydGljYWxBbGlnbm1lbnQiOjEsIlNtYXJ0Rm9yZWdyb3VuZCI6bnVsbCwiQmFja2dyb3VuZEZpbGxUeXBlIjowLCJNYXJnaW4iOnsiJGlkIjoiMTk2MyIsIlRvcCI6MC4wLCJMZWZ0IjowLjAsIlJpZ2h0IjowLjAsIkJvdHRvbSI6MC4wfSwiUGFkZGluZyI6eyIkaWQiOiIxOTY0IiwiVG9wIjowLjAsIkxlZnQiOjAuMCwiUmlnaHQiOjAuMCwiQm90dG9tIjowLjB9LCJCYWNrZ3JvdW5kIjp7IiRpZCI6IjE5NjUiLCJDb2xvciI6eyIkaWQiOiIxOTY2IiwiQSI6MjU1LCJSIjoxNCwiRyI6NDAsIkIiOjY1fX0sIklzVmlzaWJsZSI6dHJ1ZSwiV2lkdGgiOjAuMCwiSGVpZ2h0IjowLjAsIkJvcmRlclN0eWxlIjp7IiRpZCI6IjE5NjciLCJMaW5lQ29sb3IiOm51bGwsIkxpbmVXZWlnaHQiOjAuMCwiTGluZVR5cGUiOjAsIlBhcmVudFN0eWxlIjpudWxsfSwiUGFyZW50U3R5bGUiOm51bGx9LCJEYXRlRm9ybWF0Ijp7IiRpZCI6IjE5Njg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MTk2OSIsIkZvcm1hdCI6MCwiSXNWaXNpYmxlIjpmYWxzZSwiTGFzdEtub3duVmlzaWJpbGl0eVN0YXRlIjpmYWxzZX0sIklzVmlzaWJsZSI6dHJ1ZSwiVmFyaWFuY2VTdHlsZSI6eyIkaWQiOiIxOTcwIiwiVGV4dFN0eWxlIjp7IiRpZCI6IjE5NzEiLCJGb250U2V0dGluZ3MiOnsiJGlkIjoiMTk3MiIsIkZvbnRTaXplIjoxMSwiRm9udE5hbWUiOiJDYWxpYnJpIiwiSXNCb2xkIjpmYWxzZSwiSXNJdGFsaWMiOmZhbHNlLCJJc1VuZGVybGluZWQiOmZhbHNlLCJQYXJlbnRTdHlsZSI6bnVsbH0sIkF1dG9TaXplIjowLCJGb3JlZ3JvdW5kIjp7IiRpZCI6IjE5NzMiLCJDb2xvciI6eyIkaWQiOiIxOTc0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E5NzUiLCJUb3AiOjAuMCwiTGVmdCI6MC4wLCJSaWdodCI6MC4wLCJCb3R0b20iOjAuMH0sIlBhZGRpbmciOnsiJGlkIjoiMTk3NiIsIlRvcCI6MC4wLCJMZWZ0IjowLjAsIlJpZ2h0IjowLjAsIkJvdHRvbSI6MC4wfSwiQmFja2dyb3VuZCI6eyIkaWQiOiIxOTc3IiwiQ29sb3IiOnsiJGlkIjoiMTk3OCIsIkEiOjAsIlIiOjAsIkciOjAsIkIiOjB9fSwiSXNWaXNpYmxlIjp0cnVlLCJXaWR0aCI6MC4wLCJIZWlnaHQiOjAuMCwiQm9yZGVyU3R5bGUiOnsiJGlkIjoiMTk3OSIsIkxpbmVDb2xvciI6bnVsbCwiTGluZVdlaWdodCI6MC4wLCJMaW5lVHlwZSI6MCwiUGFyZW50U3R5bGUiOm51bGx9LCJQYXJlbnRTdHlsZSI6bnVsbH0sIlBhcmVudFN0eWxlIjpudWxsfSwiUGFyZW50U3R5bGUiOm51bGwsIl9leHBsaWNpdGx5U2V0Ijp7IiRpZCI6IjE5ODAiLCJTaGFwZVN0eWxlIjpmYWxzZSwiVGl0bGVTdHlsZSI6ZmFsc2UsIkRhdGVTdHlsZSI6ZmFsc2UsIlZhcmlhbmNlU3R5bGUiOmZhbHNlLCJIb3Jpem9udGFsQ29ubmVjdG9yU3R5bGUiOmZhbHNlLCJWZXJ0aWNhbENvbm5lY3RvclN0eWxlIjpmYWxzZSwiUGVyY2VudGFnZUNvbXBsZXRlU2hhcGVPcGFjaXR5IjpmYWxzZSwiU2hhcGUiOmZhbHNlLCJTaGFwZVRoaWNrbmVzcyI6ZmFsc2UsIkR1cmF0aW9uRm9ybWF0IjpmYWxzZSwiSW5jbHVkZU5vbldvcmtpbmdEYXlzSW5EdXJhdGlvbiI6ZmFsc2UsIk1hcmdpbiI6ZmFsc2UsIlN0YXJ0RGF0ZVBvc2l0aW9uIjpmYWxzZSwiRW5kRGF0ZVBvc2l0aW9uIjpmYWxzZSwiVGl0bGVQb3NpdGlvbiI6ZmFsc2UsIkR1cmF0aW9uUG9zaXRpb24iOmZhbHNlLCJQZXJjZW50YWdlQ29tcGxldGVkUG9zaXRpb24iOmZhbHNlLCJWYXJpYW5jZVBvc2l0aW9uIjpmYWxzZSwiU3BhY2luZyI6ZmFsc2UsIklzQmVsb3dUaW1lYmFuZCI6ZmFsc2UsIkRhdGVGb3JtYXQiOmZhbHNlLCJXZWVrTnVtYmVyaW5nIjpmYWxzZSwiSXNWaXNpYmxlIjpmYWxzZX19LCJEZWZhdWx0U3dpbWxhbmVNb3RTdHlsZSI6eyIkaWQiOiIxOTgxIiwiU2hhcGUiOjEsIkNvbm5lY3Rvck1hcmdpbiI6eyIkaWQiOiIxOTgyIiwiVG9wIjowLjAsIkxlZnQiOjIuMCwiUmlnaHQiOjIuMCwiQm90dG9tIjowLjB9LCJDb25uZWN0b3JTdHlsZSI6eyIkaWQiOiIxOTgzIiwiTGluZUNvbG9yIjp7IiRpZCI6IjE5ODQiLCIkdHlwZSI6Ik5MUkUuQ29tbW9uLkRvbS5Tb2xpZENvbG9yQnJ1c2gsIE5MUkUuQ29tbW9uIiwiQ29sb3IiOnsiJGlkIjoiMTk4NSIsIkEiOjEyNywiUiI6MTI4LCJHIjo1MywiQiI6MTR9fSwiTGluZVdlaWdodCI6MS4wLCJMaW5lVHlwZSI6MCwiUGFyZW50U3R5bGUiOm51bGx9LCJJc0JlbG93VGltZWJhbmQiOmZhbHNlLCJQb3NpdGlvbk9uVGFzayI6MSwiSGlkZURhdGUiOmZhbHNlLCJTaGFwZVNpemUiOjAsIlNwYWNpbmciOjAuMCwiUGFkZGluZyI6eyIkaWQiOiIxOTg2IiwiVG9wIjo1LjAsIkxlZnQiOjMuMCwiUmlnaHQiOjAuMCwiQm90dG9tIjoyLjB9LCJTaGFwZVN0eWxlIjp7IiRpZCI6IjE5ODciLCJNYXJnaW4iOnsiJGlkIjoiMTk4OCIsIlRvcCI6MC4wLCJMZWZ0IjowLjAsIlJpZ2h0IjowLjAsIkJvdHRvbSI6MC4wfSwiUGFkZGluZyI6eyIkaWQiOiIxOTg5IiwiVG9wIjowLjAsIkxlZnQiOjAuMCwiUmlnaHQiOjAuMCwiQm90dG9tIjowLjB9LCJCYWNrZ3JvdW5kIjp7IiRpZCI6IjE5OTAiLCJDb2xvciI6eyIkaWQiOiIxOTkxIiwiQSI6MjU1LCJSIjoxMjgsIkciOjUzLCJCIjoxNH19LCJJc1Zpc2libGUiOnRydWUsIldpZHRoIjoxMi4wLCJIZWlnaHQiOjE0LjAsIkJvcmRlclN0eWxlIjp7IiRpZCI6IjE5OTIiLCJMaW5lQ29sb3IiOnsiJGlkIjoiMTk5MyIsIiR0eXBlIjoiTkxSRS5Db21tb24uRG9tLlNvbGlkQ29sb3JCcnVzaCwgTkxSRS5Db21tb24iLCJDb2xvciI6eyIkaWQiOiIxOTk0IiwiQSI6MjU1LCJSIjoyNTUsIkciOjI1NSwiQiI6MjU1fX0sIkxpbmVXZWlnaHQiOjAuMCwiTGluZVR5cGUiOjAsIlBhcmVudFN0eWxlIjpudWxsfSwiUGFyZW50U3R5bGUiOm51bGx9LCJUaXRsZVN0eWxlIjp7IiRpZCI6IjE5OTUiLCJGb250U2V0dGluZ3MiOnsiJGlkIjoiMTk5NiIsIkZvbnRTaXplIjoxMSwiRm9udE5hbWUiOiJDYWxpYnJpIiwiSXNCb2xkIjpmYWxzZSwiSXNJdGFsaWMiOmZhbHNlLCJJc1VuZGVybGluZWQiOmZhbHNlLCJQYXJlbnRTdHlsZSI6bnVsbH0sIkF1dG9TaXplIjowLCJGb3JlZ3JvdW5kIjp7IiRpZCI6IjE5OTciLCJDb2xvciI6eyIkaWQiOiIxOTk4IiwiQSI6MjU1LCJSIjowLCJHIjowLCJCIjowfX0sIk1heFdpZHRoIjoyMDAuMCwiTWF4SGVpZ2h0IjoiSW5maW5pdHkiLCJTbWFydEZvcmVncm91bmRJc0FjdGl2ZSI6ZmFsc2UsIkhvcml6b250YWxBbGlnbm1lbnQiOjEsIlZlcnRpY2FsQWxpZ25tZW50IjoxLCJTbWFydEZvcmVncm91bmQiOm51bGwsIkJhY2tncm91bmRGaWxsVHlwZSI6MCwiTWFyZ2luIjp7IiRpZCI6IjE5OTkiLCJUb3AiOjAuMCwiTGVmdCI6MC4wLCJSaWdodCI6MC4wLCJCb3R0b20iOjAuMH0sIlBhZGRpbmciOnsiJGlkIjoiMjAwMCIsIlRvcCI6MC4wLCJMZWZ0IjowLjAsIlJpZ2h0IjowLjAsIkJvdHRvbSI6MC4wfSwiQmFja2dyb3VuZCI6eyIkaWQiOiIyMDAxIiwiQ29sb3IiOnsiJGlkIjoiMjAwMiIsIkEiOjI1NSwiUiI6MCwiRyI6MCwiQiI6MH19LCJJc1Zpc2libGUiOnRydWUsIldpZHRoIjowLjAsIkhlaWdodCI6MC4wLCJCb3JkZXJTdHlsZSI6eyIkaWQiOiIyMDAzIiwiTGluZUNvbG9yIjpudWxsLCJMaW5lV2VpZ2h0IjowLjAsIkxpbmVUeXBlIjowLCJQYXJlbnRTdHlsZSI6bnVsbH0sIlBhcmVudFN0eWxlIjpudWxsfSwiRGF0ZVN0eWxlIjp7IiRpZCI6IjIwMDQiLCJGb250U2V0dGluZ3MiOnsiJGlkIjoiMjAwNSIsIkZvbnRTaXplIjoxMCwiRm9udE5hbWUiOiJDYWxpYnJpIiwiSXNCb2xkIjpmYWxzZSwiSXNJdGFsaWMiOmZhbHNlLCJJc1VuZGVybGluZWQiOmZhbHNlLCJQYXJlbnRTdHlsZSI6bnVsbH0sIkF1dG9TaXplIjowLCJGb3JlZ3JvdW5kIjp7IiRpZCI6IjIwMDYiLCJDb2xvciI6eyIkaWQiOiIyMDA3IiwiQSI6MjU1LCJSIjoxNCwiRyI6NDAsIkIiOjY1fX0sIk1heFdpZHRoIjoyMDAuMCwiTWF4SGVpZ2h0IjoiSW5maW5pdHkiLCJTbWFydEZvcmVncm91bmRJc0FjdGl2ZSI6ZmFsc2UsIkhvcml6b250YWxBbGlnbm1lbnQiOjEsIlZlcnRpY2FsQWxpZ25tZW50IjoxLCJTbWFydEZvcmVncm91bmQiOm51bGwsIkJhY2tncm91bmRGaWxsVHlwZSI6MCwiTWFyZ2luIjp7IiRpZCI6IjIwMDgiLCJUb3AiOjAuMCwiTGVmdCI6MC4wLCJSaWdodCI6MC4wLCJCb3R0b20iOjAuMH0sIlBhZGRpbmciOnsiJGlkIjoiMjAwOSIsIlRvcCI6MC4wLCJMZWZ0IjowLjAsIlJpZ2h0IjowLjAsIkJvdHRvbSI6MC4wfSwiQmFja2dyb3VuZCI6eyIkaWQiOiIyMDEwIiwiQ29sb3IiOnsiJGlkIjoiMjAxMSIsIkEiOjI1NSwiUiI6MTQsIkciOjQwLCJCIjo2NX19LCJJc1Zpc2libGUiOnRydWUsIldpZHRoIjowLjAsIkhlaWdodCI6MC4wLCJCb3JkZXJTdHlsZSI6eyIkaWQiOiIyMDEyIiwiTGluZUNvbG9yIjpudWxsLCJMaW5lV2VpZ2h0IjowLjAsIkxpbmVUeXBlIjowLCJQYXJlbnRTdHlsZSI6bnVsbH0sIlBhcmVudFN0eWxlIjpudWxsfSwiRGF0ZUZvcm1hdCI6eyIkaWQiOiIyMDEz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IwMTQiLCJGb3JtYXQiOjAsIklzVmlzaWJsZSI6ZmFsc2UsIkxhc3RLbm93blZpc2liaWxpdHlTdGF0ZSI6ZmFsc2V9LCJJc1Zpc2libGUiOmZhbHNlLCJWYXJpYW5jZVN0eWxlIjp7IiRpZCI6IjIwMTUiLCJUZXh0U3R5bGUiOnsiJGlkIjoiMjAxNiIsIkZvbnRTZXR0aW5ncyI6eyIkaWQiOiIyMDE3IiwiRm9udFNpemUiOjExLCJGb250TmFtZSI6IkNhbGlicmkiLCJJc0JvbGQiOmZhbHNlLCJJc0l0YWxpYyI6ZmFsc2UsIklzVW5kZXJsaW5lZCI6ZmFsc2UsIlBhcmVudFN0eWxlIjpudWxsfSwiQXV0b1NpemUiOjAsIkZvcmVncm91bmQiOnsiJGlkIjoiMjAxOCIsIkNvbG9yIjp7IiRpZCI6IjIwMTk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MjAyMCIsIlRvcCI6MC4wLCJMZWZ0IjowLjAsIlJpZ2h0IjowLjAsIkJvdHRvbSI6MC4wfSwiUGFkZGluZyI6eyIkaWQiOiIyMDIxIiwiVG9wIjowLjAsIkxlZnQiOjAuMCwiUmlnaHQiOjAuMCwiQm90dG9tIjowLjB9LCJCYWNrZ3JvdW5kIjp7IiRpZCI6IjIwMjIiLCJDb2xvciI6eyIkaWQiOiIyMDIzIiwiQSI6MCwiUiI6MCwiRyI6MCwiQiI6MH19LCJJc1Zpc2libGUiOmZhbHNlLCJXaWR0aCI6MC4wLCJIZWlnaHQiOjAuMCwiQm9yZGVyU3R5bGUiOnsiJGlkIjoiMjAyNCIsIkxpbmVDb2xvciI6bnVsbCwiTGluZVdlaWdodCI6MC4wLCJMaW5lVHlwZSI6MCwiUGFyZW50U3R5bGUiOm51bGx9LCJQYXJlbnRTdHlsZSI6bnVsbH0sIlBhcmVudFN0eWxlIjpudWxsfSwiUGFyZW50U3R5bGUiOm51bGx9LCJEZWZhdWx0U3dpbWxhbmVNaWxlc3RvbmVTdHlsZSI6eyIkaWQiOiIyMDI1IiwiVGl0bGVQb3NpdGlvbiI6IkxlZnQiLCJEYXRlUG9zaXRpb24iOiJSaWdodCIsIlZhcmlhbmNlUG9zaXRpb24iOiJSaWdodCIsIlNoYXBlVHlwZSI6MSwiU2hhcGVTaXplIjowLCJTcGFjaW5nIjo1LCJTaGFwZVN0eWxlIjp7IiRpZCI6IjIwMjYiLCJNYXJnaW4iOnsiJGlkIjoiMjAyNyIsIlRvcCI6MC4wLCJMZWZ0IjowLjAsIlJpZ2h0IjowLjAsIkJvdHRvbSI6MC4wfSwiUGFkZGluZyI6eyIkaWQiOiIyMDI4IiwiVG9wIjowLjAsIkxlZnQiOjAuMCwiUmlnaHQiOjAuMCwiQm90dG9tIjowLjB9LCJCYWNrZ3JvdW5kIjp7IiRpZCI6IjIwMjkiLCJDb2xvciI6eyIkaWQiOiIyMDMwIiwiQSI6MjU1LCJSIjoyMzMsIkciOjExMywiQiI6NTB9fSwiSXNWaXNpYmxlIjp0cnVlLCJXaWR0aCI6MTIuMCwiSGVpZ2h0IjoxNC4wLCJCb3JkZXJTdHlsZSI6eyIkaWQiOiIyMDMxIiwiTGluZUNvbG9yIjp7IiRpZCI6IjIwMzIiLCIkdHlwZSI6Ik5MUkUuQ29tbW9uLkRvbS5Tb2xpZENvbG9yQnJ1c2gsIE5MUkUuQ29tbW9uIiwiQ29sb3IiOnsiJGlkIjoiMjAzMyIsIkEiOjI1NSwiUiI6MjM0LCJHIjoyMiwiQiI6MzB9fSwiTGluZVdlaWdodCI6MC4wLCJMaW5lVHlwZSI6MCwiUGFyZW50U3R5bGUiOm51bGx9LCJQYXJlbnRTdHlsZSI6bnVsbH0sIlRpdGxlU3R5bGUiOnsiJGlkIjoiMjAzNCIsIkZvbnRTZXR0aW5ncyI6eyIkaWQiOiIyMDM1IiwiRm9udFNpemUiOjExLCJGb250TmFtZSI6IkNhbGlicmkiLCJJc0JvbGQiOmZhbHNlLCJJc0l0YWxpYyI6ZmFsc2UsIklzVW5kZXJsaW5lZCI6ZmFsc2UsIlBhcmVudFN0eWxlIjpudWxsfSwiQXV0b1NpemUiOjAsIkZvcmVncm91bmQiOnsiJGlkIjoiMjAzNiIsIkNvbG9yIjp7IiRpZCI6IjIwMzciLCJBIjoyNTUsIlIiOjAsIkciOjAsIkIiOjB9fSwiTWF4V2lkdGgiOjIwMC4wLCJNYXhIZWlnaHQiOiJJbmZpbml0eSIsIlNtYXJ0Rm9yZWdyb3VuZElzQWN0aXZlIjpmYWxzZSwiSG9yaXpvbnRhbEFsaWdubWVudCI6MiwiVmVydGljYWxBbGlnbm1lbnQiOjEsIlNtYXJ0Rm9yZWdyb3VuZCI6bnVsbCwiQmFja2dyb3VuZEZpbGxUeXBlIjowLCJNYXJnaW4iOnsiJGlkIjoiMjAzOCIsIlRvcCI6MC4wLCJMZWZ0IjowLjAsIlJpZ2h0IjowLjAsIkJvdHRvbSI6MC4wfSwiUGFkZGluZyI6eyIkaWQiOiIyMDM5IiwiVG9wIjowLjAsIkxlZnQiOjAuMCwiUmlnaHQiOjAuMCwiQm90dG9tIjowLjB9LCJCYWNrZ3JvdW5kIjp7IiRpZCI6IjIwNDAiLCJDb2xvciI6eyIkaWQiOiIyMDQxIiwiQSI6MjU1LCJSIjowLCJHIjowLCJCIjowfX0sIklzVmlzaWJsZSI6dHJ1ZSwiV2lkdGgiOjAuMCwiSGVpZ2h0IjowLjAsIkJvcmRlclN0eWxlIjp7IiRpZCI6IjIwNDIiLCJMaW5lQ29sb3IiOm51bGwsIkxpbmVXZWlnaHQiOjAuMCwiTGluZVR5cGUiOjAsIlBhcmVudFN0eWxlIjpudWxsfSwiUGFyZW50U3R5bGUiOm51bGx9LCJEYXRlU3R5bGUiOnsiJGlkIjoiMjA0MyIsIkZvbnRTZXR0aW5ncyI6eyIkaWQiOiIyMDQ0IiwiRm9udFNpemUiOjEwLCJGb250TmFtZSI6IkNhbGlicmkiLCJJc0JvbGQiOmZhbHNlLCJJc0l0YWxpYyI6ZmFsc2UsIklzVW5kZXJsaW5lZCI6ZmFsc2UsIlBhcmVudFN0eWxlIjpudWxsfSwiQXV0b1NpemUiOjAsIkZvcmVncm91bmQiOnsiJGlkIjoiMjA0NSIsIkNvbG9yIjp7IiRpZCI6IjIwNDYiLCJBIjoyNTUsIlIiOjE0LCJHIjo0MCwiQiI6NjV9fSwiTWF4V2lkdGgiOjIwMC4wLCJNYXhIZWlnaHQiOiJJbmZpbml0eSIsIlNtYXJ0Rm9yZWdyb3VuZElzQWN0aXZlIjpmYWxzZSwiSG9yaXpvbnRhbEFsaWdubWVudCI6MCwiVmVydGljYWxBbGlnbm1lbnQiOjEsIlNtYXJ0Rm9yZWdyb3VuZCI6bnVsbCwiQmFja2dyb3VuZEZpbGxUeXBlIjowLCJNYXJnaW4iOnsiJGlkIjoiMjA0NyIsIlRvcCI6MC4wLCJMZWZ0IjowLjAsIlJpZ2h0IjowLjAsIkJvdHRvbSI6MC4wfSwiUGFkZGluZyI6eyIkaWQiOiIyMDQ4IiwiVG9wIjowLjAsIkxlZnQiOjAuMCwiUmlnaHQiOjAuMCwiQm90dG9tIjowLjB9LCJCYWNrZ3JvdW5kIjp7IiRpZCI6IjIwNDkiLCJDb2xvciI6eyIkaWQiOiIyMDUwIiwiQSI6MjU1LCJSIjoxNCwiRyI6NDAsIkIiOjY1fX0sIklzVmlzaWJsZSI6dHJ1ZSwiV2lkdGgiOjAuMCwiSGVpZ2h0IjowLjAsIkJvcmRlclN0eWxlIjp7IiRpZCI6IjIwNTEiLCJMaW5lQ29sb3IiOm51bGwsIkxpbmVXZWlnaHQiOjAuMCwiTGluZVR5cGUiOjAsIlBhcmVudFN0eWxlIjpudWxsfSwiUGFyZW50U3R5bGUiOm51bGx9LCJEYXRlRm9ybWF0Ijp7IiRpZCI6IjIwNTI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MjA1MyIsIkZvcm1hdCI6MCwiSXNWaXNpYmxlIjpmYWxzZSwiTGFzdEtub3duVmlzaWJpbGl0eVN0YXRlIjpmYWxzZX0sIklzVmlzaWJsZSI6dHJ1ZSwiVmFyaWFuY2VTdHlsZSI6eyIkaWQiOiIyMDU0IiwiVGV4dFN0eWxlIjp7IiRpZCI6IjIwNTUiLCJGb250U2V0dGluZ3MiOnsiJGlkIjoiMjA1NiIsIkZvbnRTaXplIjoxMSwiRm9udE5hbWUiOiJDYWxpYnJpIiwiSXNCb2xkIjpmYWxzZSwiSXNJdGFsaWMiOmZhbHNlLCJJc1VuZGVybGluZWQiOmZhbHNlLCJQYXJlbnRTdHlsZSI6bnVsbH0sIkF1dG9TaXplIjowLCJGb3JlZ3JvdW5kIjp7IiRpZCI6IjIwNTciLCJDb2xvciI6eyIkaWQiOiIyMDU4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IwNTkiLCJUb3AiOjAuMCwiTGVmdCI6MC4wLCJSaWdodCI6MC4wLCJCb3R0b20iOjAuMH0sIlBhZGRpbmciOnsiJGlkIjoiMjA2MCIsIlRvcCI6MC4wLCJMZWZ0IjowLjAsIlJpZ2h0IjowLjAsIkJvdHRvbSI6MC4wfSwiQmFja2dyb3VuZCI6eyIkaWQiOiIyMDYxIiwiQ29sb3IiOnsiJGlkIjoiMjA2MiIsIkEiOjAsIlIiOjAsIkciOjAsIkIiOjB9fSwiSXNWaXNpYmxlIjp0cnVlLCJXaWR0aCI6MC4wLCJIZWlnaHQiOjAuMCwiQm9yZGVyU3R5bGUiOnsiJGlkIjoiMjA2MyIsIkxpbmVDb2xvciI6bnVsbCwiTGluZVdlaWdodCI6MC4wLCJMaW5lVHlwZSI6MCwiUGFyZW50U3R5bGUiOm51bGx9LCJQYXJlbnRTdHlsZSI6bnVsbH0sIlBhcmVudFN0eWxlIjpudWxsfSwiUGFyZW50U3R5bGUiOm51bGx9LCJEZWZhdWx0U3dpbWxhbmVBY3Rpdml0eVN0eWxlIjp7IiRpZCI6IjIwNjQiLCJIZWFkZXJTdHlsZSI6eyIkaWQiOiIyMDY1IiwiVGV4dFN0eWxlIjp7IiRpZCI6IjIwNjYiLCJGb250U2V0dGluZ3MiOnsiJGlkIjoiMjA2NyIsIkZvbnRTaXplIjoxMSwiRm9udE5hbWUiOiJDYWxpYnJpIiwiSXNCb2xkIjpmYWxzZSwiSXNJdGFsaWMiOmZhbHNlLCJJc1VuZGVybGluZWQiOmZhbHNlLCJQYXJlbnRTdHlsZSI6bnVsbH0sIkF1dG9TaXplIjoyLCJGb3JlZ3JvdW5kIjp7IiRpZCI6IjIwNjgiLCJDb2xvciI6eyIkaWQiOiIyMDY5IiwiQSI6MjU1LCJSIjowLCJHIjowLCJCIjowfX0sIk1heFdpZHRoIjoiSW5maW5pdHkiLCJNYXhIZWlnaHQiOiJJbmZpbml0eSIsIlNtYXJ0Rm9yZWdyb3VuZElzQWN0aXZlIjpmYWxzZSwiSG9yaXpvbnRhbEFsaWdubWVudCI6MCwiVmVydGljYWxBbGlnbm1lbnQiOjAsIlNtYXJ0Rm9yZWdyb3VuZCI6bnVsbCwiQmFja2dyb3VuZEZpbGxUeXBlIjowLCJNYXJnaW4iOnsiJGlkIjoiMjA3MCIsIlRvcCI6MC4wLCJMZWZ0IjowLjAsIlJpZ2h0IjowLjAsIkJvdHRvbSI6MC4wfSwiUGFkZGluZyI6eyIkaWQiOiIyMDcxIiwiVG9wIjowLjAsIkxlZnQiOjAuMCwiUmlnaHQiOjAuMCwiQm90dG9tIjowLjB9LCJCYWNrZ3JvdW5kIjp7IiRpZCI6IjIwNzIiLCJDb2xvciI6eyIkaWQiOiIyMDczIiwiQSI6MjU1LCJSIjowLCJHIjowLCJCIjowfX0sIklzVmlzaWJsZSI6dHJ1ZSwiV2lkdGgiOjAuMCwiSGVpZ2h0IjowLjAsIkJvcmRlclN0eWxlIjpudWxsLCJQYXJlbnRTdHlsZSI6bnVsbH0sIlJlY3RhbmdsZVN0eWxlIjp7IiRpZCI6IjIwNzQiLCJNYXJnaW4iOnsiJGlkIjoiMjA3NSIsIlRvcCI6MC4wLCJMZWZ0IjowLjAsIlJpZ2h0IjowLjAsIkJvdHRvbSI6MC4wfSwiUGFkZGluZyI6eyIkaWQiOiIyMDc2IiwiVG9wIjowLjAsIkxlZnQiOjAuMCwiUmlnaHQiOjAuMCwiQm90dG9tIjowLjB9LCJCYWNrZ3JvdW5kIjp7IiRpZCI6IjIwNzciLCJDb2xvciI6eyIkaWQiOiIyMDc4IiwiQSI6NjMsIlIiOjIzMywiRyI6MTEzLCJCIjo1MH19LCJJc1Zpc2libGUiOnRydWUsIldpZHRoIjowLjAsIkhlaWdodCI6MC4wLCJCb3JkZXJTdHlsZSI6eyIkaWQiOiIyMDc5IiwiTGluZUNvbG9yIjp7IiRpZCI6IjIwODAiLCIkdHlwZSI6Ik5MUkUuQ29tbW9uLkRvbS5Tb2xpZENvbG9yQnJ1c2gsIE5MUkUuQ29tbW9uIiwiQ29sb3IiOnsiJGlkIjoiMjA4MSIsIkEiOjI1NSwiUiI6MjU1LCJHIjoyNTUsIkIiOjI1NX19LCJMaW5lV2VpZ2h0IjowLjAsIkxpbmVUeXBlIjowLCJQYXJlbnRTdHlsZSI6bnVsbH0sIlBhcmVudFN0eWxlIjpudWxsfSwiTWFyZ2luIjp7IiRpZCI6IjIwODIiLCJUb3AiOjAuMCwiTGVmdCI6MC4wLCJSaWdodCI6MC4wLCJCb3R0b20iOjAuMH0sIlBhZGRpbmciOnsiJGlkIjoiMjA4MyIsIlRvcCI6MC4wLCJMZWZ0IjowLjAsIlJpZ2h0IjowLjAsIkJvdHRvbSI6MC4wfSwiQmFja2dyb3VuZCI6bnVsbCwiSXNWaXNpYmxlIjp0cnVlLCJXaWR0aCI6MC4wLCJIZWlnaHQiOjAuMCwiQm9yZGVyU3R5bGUiOm51bGwsIlBhcmVudFN0eWxlIjpudWxsfSwiQmFja2dyb3VuZFN0eWxlIjp7IiRpZCI6IjIwODQiLCJNYXJnaW4iOnsiJGlkIjoiMjA4NSIsIlRvcCI6MC4wLCJMZWZ0IjowLjAsIlJpZ2h0IjowLjAsIkJvdHRvbSI6MC4wfSwiUGFkZGluZyI6eyIkaWQiOiIyMDg2IiwiVG9wIjowLjAsIkxlZnQiOjAuMCwiUmlnaHQiOjAuMCwiQm90dG9tIjowLjB9LCJCYWNrZ3JvdW5kIjp7IiRpZCI6IjIwODciLCJDb2xvciI6eyIkaWQiOiIyMDg4IiwiQSI6NTEsIlIiOjIwMCwiRyI6MjAwLCJCIjoyMDB9fSwiSXNWaXNpYmxlIjp0cnVlLCJXaWR0aCI6MC4wLCJIZWlnaHQiOjAuMCwiQm9yZGVyU3R5bGUiOnsiJGlkIjoiMjA4OSIsIkxpbmVDb2xvciI6eyIkaWQiOiIyMDkwIiwiJHR5cGUiOiJOTFJFLkNvbW1vbi5Eb20uU29saWRDb2xvckJydXNoLCBOTFJFLkNvbW1vbiIsIkNvbG9yIjp7IiRpZCI6IjIwOTEiLCJBIjoyNTUsIlIiOjIzNCwiRyI6MjIsIkIiOjMwfX0sIkxpbmVXZWlnaHQiOjAuMCwiTGluZVR5cGUiOjAsIlBhcmVudFN0eWxlIjpudWxsfSwiUGFyZW50U3R5bGUiOm51bGx9LCJNYXJnaW4iOnsiJGlkIjoiMjA5MiIsIlRvcCI6MC4wLCJMZWZ0IjowLjAsIlJpZ2h0IjowLjAsIkJvdHRvbSI6MC4wfSwiUGFkZGluZyI6eyIkaWQiOiIyMDkzIiwiVG9wIjowLjAsIkxlZnQiOjAuMCwiUmlnaHQiOjAuMCwiQm90dG9tIjowLjB9LCJJc1Zpc2libGUiOnRydWUsIldpZHRoIjowLjAsIkhlaWdodCI6MC4wLCJCb3JkZXJTdHlsZSI6eyIkaWQiOiIyMDk0IiwiTGluZUNvbG9yIjpudWxsLCJMaW5lV2VpZ2h0IjowLjAsIkxpbmVUeXBlIjowLCJQYXJlbnRTdHlsZSI6bnVsbH0sIlBhcmVudFN0eWxlIjpudWxsfSwiTWFyZ2luIjp7IiRpZCI6IjIwOTUiLCJUb3AiOjAuMCwiTGVmdCI6MC4wLCJSaWdodCI6MC4wLCJCb3R0b20iOjAuMH0sIlBhZGRpbmciOnsiJGlkIjoiMjA5NiIsIlRvcCI6MC4wLCJMZWZ0IjowLjAsIlJpZ2h0IjowLjAsIkJvdHRvbSI6MC4wfSwiSXNWaXNpYmxlIjpmYWxzZSwiV2lkdGgiOjAuMCwiSGVpZ2h0IjowLjAsIkJvcmRlclN0eWxlIjp7IiRpZCI6IjIwOTciLCJMaW5lQ29sb3IiOm51bGwsIkxpbmVXZWlnaHQiOjAuMCwiTGluZVR5cGUiOjAsIlBhcmVudFN0eWxlIjpudWxsfSwiUGFyZW50U3R5bGUiOm51bGx9fSx7IiRpZCI6IjIwOTgiLCJfYWN0aXZpdGllcyI6W3siJGlkIjoiMjA5OSIsIl9yb3dzIjpbeyIkaWQiOiIyMTAwIiwiX3Rhc2tzIjpbeyIkaWQiOiIyMTAxIiwiX2F0dGFjaGVkTWlsZXN0b25lcyI6W10sIlRhc2tEZWZpbml0aW9uIjp7IiRpZCI6IjIxMDIiLCJHcm91cE5hbWUiOm51bGwsIlN0YXJ0RGF0ZSI6IjIwMjYtMDQtMDFUMDA6MDA6MDBaIiwiRW5kRGF0ZSI6IjIwMjYtMDgtMjRUMjM6NTk6MDBaIiwiUGVyY2VudGFnZUNvbXBsZXRlIjpudWxsLCJTdHlsZSI6eyIkaWQiOiIyMTAzIiwiU2hhcGUiOjQsIlNoYXBlVGhpY2tuZXNzIjowLCJEdXJhdGlvbkZvcm1hdCI6MCwiSW5jbHVkZU5vbldvcmtpbmdEYXlzSW5EdXJhdGlvbiI6ZmFsc2UsIlBlcmNlbnRhZ2VDb21wbGV0ZVN0eWxlIjp7IiRpZCI6IjIxMDQiLCJGb250U2V0dGluZ3MiOnsiJGlkIjoiMjEwNSIsIkZvbnRTaXplIjoxMCwiRm9udE5hbWUiOiJDYWxpYnJpIiwiSXNCb2xkIjpmYWxzZSwiSXNJdGFsaWMiOmZhbHNlLCJJc1VuZGVybGluZWQiOmZhbHNlLCJQYXJlbnRTdHlsZSI6bnVsbH0sIkF1dG9TaXplIjowLCJGb3JlZ3JvdW5kIjp7IiRpZCI6IjIxMDYiLCJDb2xvciI6eyIkaWQiOiIyMTA3IiwiQSI6MjU1LCJSIjoyMzIsIkciOjIzMiwiQiI6MjMyfX0sIk1heFdpZHRoIjoyMDAuMCwiTWF4SGVpZ2h0IjoiSW5maW5pdHkiLCJTbWFydEZvcmVncm91bmRJc0FjdGl2ZSI6ZmFsc2UsIkhvcml6b250YWxBbGlnbm1lbnQiOjEsIlZlcnRpY2FsQWxpZ25tZW50IjoxLCJTbWFydEZvcmVncm91bmQiOm51bGwsIkJhY2tncm91bmRGaWxsVHlwZSI6MCwiTWFyZ2luIjp7IiRpZCI6IjIxMDgiLCJUb3AiOjAuMCwiTGVmdCI6MC4wLCJSaWdodCI6MC4wLCJCb3R0b20iOjAuMH0sIlBhZGRpbmciOnsiJGlkIjoiMjEwOSIsIlRvcCI6MC4wLCJMZWZ0IjowLjAsIlJpZ2h0IjowLjAsIkJvdHRvbSI6MC4wfSwiQmFja2dyb3VuZCI6eyIkaWQiOiIyMTEwIiwiQ29sb3IiOnsiJGlkIjoiMjExMSIsIkEiOjg5LCJSIjowLCJHIjowLCJCIjowfX0sIklzVmlzaWJsZSI6dHJ1ZSwiV2lkdGgiOjAuMCwiSGVpZ2h0IjowLjAsIkJvcmRlclN0eWxlIjp7IiRpZCI6IjIxMTIiLCJMaW5lQ29sb3IiOm51bGwsIkxpbmVXZWlnaHQiOjAuMCwiTGluZVR5cGUiOjAsIlBhcmVudFN0eWxlIjpudWxsfSwiUGFyZW50U3R5bGUiOm51bGx9LCJEdXJhdGlvblN0eWxlIjp7IiRpZCI6IjIxMTMiLCJGb250U2V0dGluZ3MiOnsiJGlkIjoiMjExNCIsIkZvbnRTaXplIjoxMCwiRm9udE5hbWUiOiJDYWxpYnJpIiwiSXNCb2xkIjpmYWxzZSwiSXNJdGFsaWMiOmZhbHNlLCJJc1VuZGVybGluZWQiOmZhbHNlLCJQYXJlbnRTdHlsZSI6bnVsbH0sIkF1dG9TaXplIjowLCJGb3JlZ3JvdW5kIjp7IiRpZCI6IjIxMTUiLCJDb2xvciI6eyIkaWQiOiIyMTE2IiwiQSI6MjU1LCJSIjoyMzcsIkciOjEyNSwiQiI6NDl9fSwiTWF4V2lkdGgiOjIwMC4wLCJNYXhIZWlnaHQiOiJJbmZpbml0eSIsIlNtYXJ0Rm9yZWdyb3VuZElzQWN0aXZlIjpmYWxzZSwiSG9yaXpvbnRhbEFsaWdubWVudCI6MCwiVmVydGljYWxBbGlnbm1lbnQiOjEsIlNtYXJ0Rm9yZWdyb3VuZCI6bnVsbCwiQmFja2dyb3VuZEZpbGxUeXBlIjowLCJNYXJnaW4iOnsiJGlkIjoiMjExNyIsIlRvcCI6MC4wLCJMZWZ0IjowLjAsIlJpZ2h0IjowLjAsIkJvdHRvbSI6MC4wfSwiUGFkZGluZyI6eyIkaWQiOiIyMTE4IiwiVG9wIjowLjAsIkxlZnQiOjAuMCwiUmlnaHQiOjAuMCwiQm90dG9tIjowLjB9LCJCYWNrZ3JvdW5kIjp7IiRpZCI6IjIxMTkiLCJDb2xvciI6eyIkaWQiOiIyMTIwIiwiQSI6MjU1LCJSIjoyMzcsIkciOjEyNSwiQiI6NDl9fSwiSXNWaXNpYmxlIjp0cnVlLCJXaWR0aCI6MC4wLCJIZWlnaHQiOjAuMCwiQm9yZGVyU3R5bGUiOnsiJGlkIjoiMjEyMSIsIkxpbmVDb2xvciI6bnVsbCwiTGluZVdlaWdodCI6MC4wLCJMaW5lVHlwZSI6MCwiUGFyZW50U3R5bGUiOm51bGx9LCJQYXJlbnRTdHlsZSI6bnVsbH0sIkhvcml6b250YWxDb25uZWN0b3JTdHlsZSI6eyIkaWQiOiIyMTIyIiwiTGluZUNvbG9yIjp7IiRpZCI6IjIxMjMiLCIkdHlwZSI6Ik5MUkUuQ29tbW9uLkRvbS5Tb2xpZENvbG9yQnJ1c2gsIE5MUkUuQ29tbW9uIiwiQ29sb3IiOnsiJGlkIjoiMjEyNCIsIkEiOjI1NSwiUiI6MCwiRyI6MCwiQiI6MH19LCJMaW5lV2VpZ2h0IjowLjAsIkxpbmVUeXBlIjowLCJQYXJlbnRTdHlsZSI6bnVsbH0sIlZlcnRpY2FsQ29ubmVjdG9yU3R5bGUiOnsiJGlkIjoiMjEyNSIsIkxpbmVDb2xvciI6eyIkaWQiOiIyMTI2IiwiJHR5cGUiOiJOTFJFLkNvbW1vbi5Eb20uU29saWRDb2xvckJydXNoLCBOTFJFLkNvbW1vbiIsIkNvbG9yIjp7IiRpZCI6IjIxMjciLCJBIjoyNTUsIlIiOjAsIkciOjAsIkIiOjB9fSwiTGluZVdlaWdodCI6MC4wLCJMaW5lVHlwZSI6MCwiUGFyZW50U3R5bGUiOm51bGx9LCJNYXJnaW4iOm51bGwsIlN0YXJ0RGF0ZVBvc2l0aW9uIjozLCJFbmREYXRlUG9zaXRpb24iOjMsIkRhdGVJc1Zpc2libGUiOnRydWUsIlRpdGxlUG9zaXRpb24iOjQsIkR1cmF0aW9uUG9zaXRpb24iOjYsIlBlcmNlbnRhZ2VDb21wbGV0ZWRQb3NpdGlvbiI6MiwiVmFyaWFuY2VQb3NpdGlvbiI6NiwiU3BhY2luZyI6MywiSXNCZWxvd1RpbWViYW5kIjp0cnVlLCJQZXJjZW50YWdlQ29tcGxldGVTaGFwZU9wYWNpdHkiOjM1LCJCYXNlbGluZVN0eWxlIjp7IiRpZCI6IjIxMjgiLCJTaGFwZVN0eWxlIjp7IiRpZCI6IjIxMjkiLCJNYXJnaW4iOnsiJGlkIjoiMjEzMCIsIlRvcCI6MC4wLCJMZWZ0IjowLjAsIlJpZ2h0IjowLjAsIkJvdHRvbSI6MC4wfSwiUGFkZGluZyI6eyIkaWQiOiIyMTMxIiwiVG9wIjowLjAsIkxlZnQiOjAuMCwiUmlnaHQiOjAuMCwiQm90dG9tIjowLjB9LCJCYWNrZ3JvdW5kIjp7IiRpZCI6IjIxMzIiLCJDb2xvciI6eyIkaWQiOiIyMTMzIiwiQSI6MTUzLCJSIjowLCJHIjowLCJCIjowfX0sIklzVmlzaWJsZSI6dHJ1ZSwiV2lkdGgiOjAuMCwiSGVpZ2h0IjowLjAsIkJvcmRlclN0eWxlIjpudWxsLCJQYXJlbnRTdHlsZSI6bnVsbH0sIk1hcmdpbiI6eyIkaWQiOiIyMTM0IiwiVG9wIjowLjAsIkxlZnQiOjAuMCwiUmlnaHQiOjAuMCwiQm90dG9tIjowLjB9LCJQYWRkaW5nIjp7IiRpZCI6IjIxMzUiLCJUb3AiOjAuMCwiTGVmdCI6MC4wLCJSaWdodCI6MC4wLCJCb3R0b20iOjAuMH0sIkJhY2tncm91bmQiOm51bGwsIklzVmlzaWJsZSI6dHJ1ZSwiV2lkdGgiOjAuMCwiSGVpZ2h0IjowLjAsIkJvcmRlclN0eWxlIjpudWxsLCJQYXJlbnRTdHlsZSI6bnVsbH0sIlNoYXBlU3R5bGUiOnsiJGlkIjoiMjEzNiIsIk1hcmdpbiI6eyIkaWQiOiIyMTM3IiwiVG9wIjowLjAsIkxlZnQiOjQuMCwiUmlnaHQiOjQuMCwiQm90dG9tIjowLjB9LCJQYWRkaW5nIjp7IiRpZCI6IjIxMzgiLCJUb3AiOjAuMCwiTGVmdCI6MC4wLCJSaWdodCI6MC4wLCJCb3R0b20iOjAuMH0sIkJhY2tncm91bmQiOnsiJGlkIjoiMjEzOSIsIkNvbG9yIjp7IiRpZCI6IjIxNDAiLCJBIjoyNTUsIlIiOjE4MSwiRyI6MTc2LCJCIjoxNzZ9fSwiSXNWaXNpYmxlIjp0cnVlLCJXaWR0aCI6MzY3LjAsIkhlaWdodCI6MTAuMCwiQm9yZGVyU3R5bGUiOnsiJGlkIjoiMjE0MSIsIkxpbmVDb2xvciI6eyIkaWQiOiIyMTQyIiwiJHR5cGUiOiJOTFJFLkNvbW1vbi5Eb20uU29saWRDb2xvckJydXNoLCBOTFJFLkNvbW1vbiIsIkNvbG9yIjp7IiRpZCI6IjIxNDMiLCJBIjoyNTUsIlIiOjIzNCwiRyI6MjIsIkIiOjMwfX0sIkxpbmVXZWlnaHQiOjAuMCwiTGluZVR5cGUiOjAsIlBhcmVudFN0eWxlIjpudWxsfSwiUGFyZW50U3R5bGUiOm51bGx9LCJUaXRsZVN0eWxlIjp7IiRpZCI6IjIxNDQiLCJGb250U2V0dGluZ3MiOnsiJGlkIjoiMjE0NSIsIkZvbnRTaXplIjoxMSwiRm9udE5hbWUiOiJDYWxpYnJpIiwiSXNCb2xkIjpmYWxzZSwiSXNJdGFsaWMiOmZhbHNlLCJJc1VuZGVybGluZWQiOmZhbHNlLCJQYXJlbnRTdHlsZSI6bnVsbH0sIkF1dG9TaXplIjowLCJGb3JlZ3JvdW5kIjp7IiRpZCI6IjIxNDYiLCJDb2xvciI6eyIkaWQiOiIyMTQ3IiwiQSI6MjU1LCJSIjowLCJHIjowLCJCIjowfX0sIk1heFdpZHRoIjo3MjAuMCwiTWF4SGVpZ2h0IjoiSW5maW5pdHkiLCJTbWFydEZvcmVncm91bmRJc0FjdGl2ZSI6ZmFsc2UsIkhvcml6b250YWxBbGlnbm1lbnQiOjAsIlZlcnRpY2FsQWxpZ25tZW50IjoxLCJTbWFydEZvcmVncm91bmQiOm51bGwsIkJhY2tncm91bmRGaWxsVHlwZSI6MCwiTWFyZ2luIjp7IiRpZCI6IjIxNDgiLCJUb3AiOjAuMCwiTGVmdCI6MC4wLCJSaWdodCI6MC4wLCJCb3R0b20iOjAuMH0sIlBhZGRpbmciOnsiJGlkIjoiMjE0OSIsIlRvcCI6MC4wLCJMZWZ0IjowLjAsIlJpZ2h0IjowLjAsIkJvdHRvbSI6MC4wfSwiQmFja2dyb3VuZCI6eyIkaWQiOiIyMTUwIiwiQ29sb3IiOnsiJGlkIjoiMjE1MSIsIkEiOjAsIlIiOjI1NSwiRyI6MjU1LCJCIjoyNTV9fSwiSXNWaXNpYmxlIjp0cnVlLCJXaWR0aCI6MC4wLCJIZWlnaHQiOjAuMCwiQm9yZGVyU3R5bGUiOnsiJGlkIjoiMjE1MiIsIkxpbmVDb2xvciI6bnVsbCwiTGluZVdlaWdodCI6MC4wLCJMaW5lVHlwZSI6MCwiUGFyZW50U3R5bGUiOm51bGx9LCJQYXJlbnRTdHlsZSI6bnVsbH0sIkRhdGVTdHlsZSI6eyIkaWQiOiIyMTUzIiwiRm9udFNldHRpbmdzIjp7IiRpZCI6IjIxNTQiLCJGb250U2l6ZSI6MTAsIkZvbnROYW1lIjoiQ2FsaWJyaSIsIklzQm9sZCI6ZmFsc2UsIklzSXRhbGljIjpmYWxzZSwiSXNVbmRlcmxpbmVkIjpmYWxzZSwiUGFyZW50U3R5bGUiOm51bGx9LCJBdXRvU2l6ZSI6MCwiRm9yZWdyb3VuZCI6eyIkaWQiOiIyMTU1IiwiQ29sb3IiOnsiJGlkIjoiMjE1NiIsIkEiOjI1NSwiUiI6MTQsIkciOjQwLCJCIjo2NX19LCJNYXhXaWR0aCI6MjAwLjAsIk1heEhlaWdodCI6IkluZmluaXR5IiwiU21hcnRGb3JlZ3JvdW5kSXNBY3RpdmUiOmZhbHNlLCJIb3Jpem9udGFsQWxpZ25tZW50IjoyLCJWZXJ0aWNhbEFsaWdubWVudCI6MSwiU21hcnRGb3JlZ3JvdW5kIjpudWxsLCJCYWNrZ3JvdW5kRmlsbFR5cGUiOjAsIk1hcmdpbiI6eyIkaWQiOiIyMTU3IiwiVG9wIjowLjAsIkxlZnQiOjAuMCwiUmlnaHQiOjAuMCwiQm90dG9tIjowLjB9LCJQYWRkaW5nIjp7IiRpZCI6IjIxNTgiLCJUb3AiOjAuMCwiTGVmdCI6MC4wLCJSaWdodCI6MC4wLCJCb3R0b20iOjAuMH0sIkJhY2tncm91bmQiOnsiJGlkIjoiMjE1OSIsIkNvbG9yIjp7IiRpZCI6IjIxNjAiLCJBIjowLCJSIjoyNTUsIkciOjI1NSwiQiI6MjU1fX0sIklzVmlzaWJsZSI6dHJ1ZSwiV2lkdGgiOjAuMCwiSGVpZ2h0IjowLjAsIkJvcmRlclN0eWxlIjp7IiRpZCI6IjIxNjEiLCJMaW5lQ29sb3IiOm51bGwsIkxpbmVXZWlnaHQiOjAuMCwiTGluZVR5cGUiOjAsIlBhcmVudFN0eWxlIjpudWxsfSwiUGFyZW50U3R5bGUiOm51bGx9LCJEYXRlRm9ybWF0Ijp7IiRpZCI6IjIxNjIiLCJGb3JtYXRTdHJpbmciOiJNTU0geXl5eSIsIlNlcGFyYXRvciI6Ii8iLCJVc2VJbnRlcm5hdGlvbmFsRGF0ZUZvcm1hdCI6ZmFsc2UsIkRhdGVJc1Zpc2libGUiOnRydWUsIlRpbWVJc1Zpc2libGUiOmZhbHNlLCJIb3VyRGlnaXRzIjoxLCJBbVBtRGVzaWduYXRvciI6MiwiVHJpbTAwTWludXRlcyI6ZmFsc2UsIkxhc3RLbm93blZpc2liaWxpdHlTdGF0ZSI6bnVsbH0sIldlZWtOdW1iZXJpbmciOnsiJGlkIjoiMjE2MyIsIkZvcm1hdCI6MCwiSXNWaXNpYmxlIjpmYWxzZSwiTGFzdEtub3duVmlzaWJpbGl0eVN0YXRlIjpmYWxzZX0sIklzVmlzaWJsZSI6dHJ1ZSwiVmFyaWFuY2VTdHlsZSI6eyIkaWQiOiIyMTY0IiwiVGV4dFN0eWxlIjp7IiRpZCI6IjIxNjUiLCJGb250U2V0dGluZ3MiOnsiJGlkIjoiMjE2NiIsIkZvbnRTaXplIjoxMSwiRm9udE5hbWUiOiJDYWxpYnJpIiwiSXNCb2xkIjpmYWxzZSwiSXNJdGFsaWMiOmZhbHNlLCJJc1VuZGVybGluZWQiOmZhbHNlLCJQYXJlbnRTdHlsZSI6bnVsbH0sIkF1dG9TaXplIjowLCJGb3JlZ3JvdW5kIjp7IiRpZCI6IjIxNjciLCJDb2xvciI6eyIkaWQiOiIyMTY4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IxNjkiLCJUb3AiOjAuMCwiTGVmdCI6MC4wLCJSaWdodCI6MC4wLCJCb3R0b20iOjAuMH0sIlBhZGRpbmciOnsiJGlkIjoiMjE3MCIsIlRvcCI6MC4wLCJMZWZ0IjowLjAsIlJpZ2h0IjowLjAsIkJvdHRvbSI6MC4wfSwiQmFja2dyb3VuZCI6eyIkaWQiOiIyMTcxIiwiQ29sb3IiOnsiJGlkIjoiMjE3MiIsIkEiOjAsIlIiOjAsIkciOjAsIkIiOjB9fSwiSXNWaXNpYmxlIjp0cnVlLCJXaWR0aCI6MC4wLCJIZWlnaHQiOjAuMCwiQm9yZGVyU3R5bGUiOnsiJGlkIjoiMjE3MyIsIkxpbmVDb2xvciI6bnVsbCwiTGluZVdlaWdodCI6MC4wLCJMaW5lVHlwZSI6MCwiUGFyZW50U3R5bGUiOm51bGx9LCJQYXJlbnRTdHlsZSI6bnVsbH0sIlBhcmVudFN0eWxlIjpudWxsfSwiUGFyZW50U3R5bGUiOm51bGx9LCJJbmRleCI6MjQsIlNtYXJ0RHVyYXRpb25BY3RpdmF0ZWQiOmZhbHNlLCJEYXRlRm9ybWF0Ijp7IiRyZWYiOiIyMTYyIn0sIldlZWtOdW1iZXJpbmciOnsiJGlkIjoiMjE3NCIsIkZvcm1hdCI6MCwiSXNWaXNpYmxlIjpmYWxzZSwiTGFzdEtub3duVmlzaWJpbGl0eVN0YXRlIjpmYWxzZX0sIkJhc2VsaW5lRGF0YSI6eyIkaWQiOiIyMTc1IiwiU3RhcnREYXRlIjoiMjAyNi0wNC0wMVQwMDowMDowMCIsIkVuZERhdGUiOiIyMDI2LTA4LTI0VDIzOjU5OjAwIn0sIklkIjoiZGYzNWU3YTEtNjI2YS00YWYyLWI3YmUtOTMxZWNiZmI2NGI2IiwiSW1wb3J0SWQiOm51bGwsIlRpdGxlIjoiT29CIFZIK1N1cHA6IE1hbnVmYWN0dXJpbmcgcGhhc2Ugc2VjdGlvbnMgMSwgNSBhbmQgMyAoTExCKSIsIk5vdGUiOm51bGwsIkh5cGVybGluayI6eyIkaWQiOiIyMTc2IiwiQWRkcmVzcyI6IiIsIlN1YkFkZHJlc3MiOiIifSwiSXNDaGFuZ2VkIjpmYWxzZSwiSXNOZXciOmZhbHNlfX1dLCJfbWlsZXN0b25lcyI6W10sIklkIjoiMDAwMDAwMDAtMDAwMC0wMDAwLTAwMDAtMDAwMDAwMDAwMDAwIiwiSXNTaW5nbGVJdGVtUm93Ijp0cnVlfSx7IiRpZCI6IjIxNzciLCJfdGFza3MiOlt7IiRpZCI6IjIxNzgiLCJfYXR0YWNoZWRNaWxlc3RvbmVzIjpbXSwiVGFza0RlZmluaXRpb24iOnsiJGlkIjoiMjE3OSIsIkdyb3VwTmFtZSI6bnVsbCwiU3RhcnREYXRlIjoiMjAyNi0wOC0yNVQwMDowMDowMFoiLCJFbmREYXRlIjoiMjAyNi0xMS0yNFQyMzo1OTowMFoiLCJQZXJjZW50YWdlQ29tcGxldGUiOm51bGwsIlN0eWxlIjp7IiRpZCI6IjIxODAiLCJTaGFwZSI6MSwiU2hhcGVUaGlja25lc3MiOjAsIkR1cmF0aW9uRm9ybWF0IjowLCJJbmNsdWRlTm9uV29ya2luZ0RheXNJbkR1cmF0aW9uIjpmYWxzZSwiUGVyY2VudGFnZUNvbXBsZXRlU3R5bGUiOnsiJGlkIjoiMjE4MSIsIkZvbnRTZXR0aW5ncyI6eyIkaWQiOiIyMTgyIiwiRm9udFNpemUiOjEwLCJGb250TmFtZSI6IkNhbGlicmkiLCJJc0JvbGQiOmZhbHNlLCJJc0l0YWxpYyI6ZmFsc2UsIklzVW5kZXJsaW5lZCI6ZmFsc2UsIlBhcmVudFN0eWxlIjpudWxsfSwiQXV0b1NpemUiOjAsIkZvcmVncm91bmQiOnsiJGlkIjoiMjE4MyIsIkNvbG9yIjp7IiRpZCI6IjIxODQiLCJBIjoyNTUsIlIiOjIzMiwiRyI6MjMyLCJCIjoyMzJ9fSwiTWF4V2lkdGgiOjIwMC4wLCJNYXhIZWlnaHQiOiJJbmZpbml0eSIsIlNtYXJ0Rm9yZWdyb3VuZElzQWN0aXZlIjpmYWxzZSwiSG9yaXpvbnRhbEFsaWdubWVudCI6MSwiVmVydGljYWxBbGlnbm1lbnQiOjEsIlNtYXJ0Rm9yZWdyb3VuZCI6bnVsbCwiQmFja2dyb3VuZEZpbGxUeXBlIjowLCJNYXJnaW4iOnsiJGlkIjoiMjE4NSIsIlRvcCI6MC4wLCJMZWZ0IjowLjAsIlJpZ2h0IjowLjAsIkJvdHRvbSI6MC4wfSwiUGFkZGluZyI6eyIkaWQiOiIyMTg2IiwiVG9wIjowLjAsIkxlZnQiOjAuMCwiUmlnaHQiOjAuMCwiQm90dG9tIjowLjB9LCJCYWNrZ3JvdW5kIjp7IiRpZCI6IjIxODciLCJDb2xvciI6eyIkaWQiOiIyMTg4IiwiQSI6ODksIlIiOjAsIkciOjAsIkIiOjB9fSwiSXNWaXNpYmxlIjp0cnVlLCJXaWR0aCI6MC4wLCJIZWlnaHQiOjAuMCwiQm9yZGVyU3R5bGUiOnsiJGlkIjoiMjE4OSIsIkxpbmVDb2xvciI6bnVsbCwiTGluZVdlaWdodCI6MC4wLCJMaW5lVHlwZSI6MCwiUGFyZW50U3R5bGUiOm51bGx9LCJQYXJlbnRTdHlsZSI6bnVsbH0sIkR1cmF0aW9uU3R5bGUiOnsiJGlkIjoiMjE5MCIsIkZvbnRTZXR0aW5ncyI6eyIkaWQiOiIyMTkxIiwiRm9udFNpemUiOjEwLCJGb250TmFtZSI6IkNhbGlicmkiLCJJc0JvbGQiOmZhbHNlLCJJc0l0YWxpYyI6ZmFsc2UsIklzVW5kZXJsaW5lZCI6ZmFsc2UsIlBhcmVudFN0eWxlIjpudWxsfSwiQXV0b1NpemUiOjAsIkZvcmVncm91bmQiOnsiJGlkIjoiMjE5MiIsIkNvbG9yIjp7IiRpZCI6IjIxOTMiLCJBIjoyNTUsIlIiOjIzNywiRyI6MTI1LCJCIjo0OX19LCJNYXhXaWR0aCI6MjAwLjAsIk1heEhlaWdodCI6IkluZmluaXR5IiwiU21hcnRGb3JlZ3JvdW5kSXNBY3RpdmUiOmZhbHNlLCJIb3Jpem9udGFsQWxpZ25tZW50IjowLCJWZXJ0aWNhbEFsaWdubWVudCI6MSwiU21hcnRGb3JlZ3JvdW5kIjpudWxsLCJCYWNrZ3JvdW5kRmlsbFR5cGUiOjAsIk1hcmdpbiI6eyIkaWQiOiIyMTk0IiwiVG9wIjowLjAsIkxlZnQiOjAuMCwiUmlnaHQiOjAuMCwiQm90dG9tIjowLjB9LCJQYWRkaW5nIjp7IiRpZCI6IjIxOTUiLCJUb3AiOjAuMCwiTGVmdCI6MC4wLCJSaWdodCI6MC4wLCJCb3R0b20iOjAuMH0sIkJhY2tncm91bmQiOnsiJGlkIjoiMjE5NiIsIkNvbG9yIjp7IiRpZCI6IjIxOTciLCJBIjoyNTUsIlIiOjIzNywiRyI6MTI1LCJCIjo0OX19LCJJc1Zpc2libGUiOnRydWUsIldpZHRoIjowLjAsIkhlaWdodCI6MC4wLCJCb3JkZXJTdHlsZSI6eyIkaWQiOiIyMTk4IiwiTGluZUNvbG9yIjpudWxsLCJMaW5lV2VpZ2h0IjowLjAsIkxpbmVUeXBlIjowLCJQYXJlbnRTdHlsZSI6bnVsbH0sIlBhcmVudFN0eWxlIjpudWxsfSwiSG9yaXpvbnRhbENvbm5lY3RvclN0eWxlIjp7IiRpZCI6IjIxOTkiLCJMaW5lQ29sb3IiOnsiJGlkIjoiMjIwMCIsIiR0eXBlIjoiTkxSRS5Db21tb24uRG9tLlNvbGlkQ29sb3JCcnVzaCwgTkxSRS5Db21tb24iLCJDb2xvciI6eyIkaWQiOiIyMjAxIiwiQSI6MjU1LCJSIjowLCJHIjowLCJCIjowfX0sIkxpbmVXZWlnaHQiOjAuMCwiTGluZVR5cGUiOjAsIlBhcmVudFN0eWxlIjpudWxsfSwiVmVydGljYWxDb25uZWN0b3JTdHlsZSI6eyIkaWQiOiIyMjAyIiwiTGluZUNvbG9yIjp7IiRpZCI6IjIyMDMiLCIkdHlwZSI6Ik5MUkUuQ29tbW9uLkRvbS5Tb2xpZENvbG9yQnJ1c2gsIE5MUkUuQ29tbW9uIiwiQ29sb3IiOnsiJGlkIjoiMjIwNCIsIkEiOjI1NSwiUiI6MCwiRyI6MCwiQiI6MH19LCJMaW5lV2VpZ2h0IjowLjAsIkxpbmVUeXBlIjowLCJQYXJlbnRTdHlsZSI6bnVsbH0sIk1hcmdpbiI6bnVsbCwiU3RhcnREYXRlUG9zaXRpb24iOjMsIkVuZERhdGVQb3NpdGlvbiI6MywiRGF0ZUlzVmlzaWJsZSI6dHJ1ZSwiVGl0bGVQb3NpdGlvbiI6NCwiRHVyYXRpb25Qb3NpdGlvbiI6NiwiUGVyY2VudGFnZUNvbXBsZXRlZFBvc2l0aW9uIjoyLCJWYXJpYW5jZVBvc2l0aW9uIjo2LCJTcGFjaW5nIjozLCJJc0JlbG93VGltZWJhbmQiOnRydWUsIlBlcmNlbnRhZ2VDb21wbGV0ZVNoYXBlT3BhY2l0eSI6MzUsIkJhc2VsaW5lU3R5bGUiOnsiJGlkIjoiMjIwNSIsIlNoYXBlU3R5bGUiOnsiJGlkIjoiMjIwNiIsIk1hcmdpbiI6eyIkaWQiOiIyMjA3IiwiVG9wIjowLjAsIkxlZnQiOjAuMCwiUmlnaHQiOjAuMCwiQm90dG9tIjowLjB9LCJQYWRkaW5nIjp7IiRpZCI6IjIyMDgiLCJUb3AiOjAuMCwiTGVmdCI6MC4wLCJSaWdodCI6MC4wLCJCb3R0b20iOjAuMH0sIkJhY2tncm91bmQiOnsiJGlkIjoiMjIwOSIsIkNvbG9yIjp7IiRpZCI6IjIyMTAiLCJBIjoxNTMsIlIiOjAsIkciOjAsIkIiOjB9fSwiSXNWaXNpYmxlIjp0cnVlLCJXaWR0aCI6MC4wLCJIZWlnaHQiOjAuMCwiQm9yZGVyU3R5bGUiOm51bGwsIlBhcmVudFN0eWxlIjpudWxsfSwiTWFyZ2luIjp7IiRpZCI6IjIyMTEiLCJUb3AiOjAuMCwiTGVmdCI6MC4wLCJSaWdodCI6MC4wLCJCb3R0b20iOjAuMH0sIlBhZGRpbmciOnsiJGlkIjoiMjIxMiIsIlRvcCI6MC4wLCJMZWZ0IjowLjAsIlJpZ2h0IjowLjAsIkJvdHRvbSI6MC4wfSwiQmFja2dyb3VuZCI6bnVsbCwiSXNWaXNpYmxlIjp0cnVlLCJXaWR0aCI6MC4wLCJIZWlnaHQiOjAuMCwiQm9yZGVyU3R5bGUiOm51bGwsIlBhcmVudFN0eWxlIjpudWxsfSwiU2hhcGVTdHlsZSI6eyIkaWQiOiIyMjEzIiwiTWFyZ2luIjp7IiRpZCI6IjIyMTQiLCJUb3AiOjAuMCwiTGVmdCI6NC4wLCJSaWdodCI6NC4wLCJCb3R0b20iOjAuMH0sIlBhZGRpbmciOnsiJGlkIjoiMjIxNSIsIlRvcCI6MC4wLCJMZWZ0IjowLjAsIlJpZ2h0IjowLjAsIkJvdHRvbSI6MC4wfSwiQmFja2dyb3VuZCI6eyIkaWQiOiIyMjE2IiwiQ29sb3IiOnsiJGlkIjoiMjIxNyIsIkEiOjI1NSwiUiI6MTY1LCJHIjoxNjUsIkIiOjE2NX19LCJJc1Zpc2libGUiOnRydWUsIldpZHRoIjowLjAsIkhlaWdodCI6MTAuMCwiQm9yZGVyU3R5bGUiOnsiJGlkIjoiMjIxOCIsIkxpbmVDb2xvciI6eyIkaWQiOiIyMjE5IiwiJHR5cGUiOiJOTFJFLkNvbW1vbi5Eb20uU29saWRDb2xvckJydXNoLCBOTFJFLkNvbW1vbiIsIkNvbG9yIjp7IiRpZCI6IjIyMjAiLCJBIjoyNTUsIlIiOjIzNCwiRyI6MjIsIkIiOjMwfX0sIkxpbmVXZWlnaHQiOjAuMCwiTGluZVR5cGUiOjAsIlBhcmVudFN0eWxlIjpudWxsfSwiUGFyZW50U3R5bGUiOm51bGx9LCJUaXRsZVN0eWxlIjp7IiRpZCI6IjIyMjEiLCJGb250U2V0dGluZ3MiOnsiJGlkIjoiMjIyMiIsIkZvbnRTaXplIjoxMSwiRm9udE5hbWUiOiJDYWxpYnJpIiwiSXNCb2xkIjpmYWxzZSwiSXNJdGFsaWMiOmZhbHNlLCJJc1VuZGVybGluZWQiOmZhbHNlLCJQYXJlbnRTdHlsZSI6bnVsbH0sIkF1dG9TaXplIjowLCJGb3JlZ3JvdW5kIjp7IiRpZCI6IjIyMjMiLCJDb2xvciI6eyIkaWQiOiIyMjI0IiwiQSI6MjU1LCJSIjowLCJHIjowLCJCIjowfX0sIk1heFdpZHRoIjo3MjAuMCwiTWF4SGVpZ2h0IjoiSW5maW5pdHkiLCJTbWFydEZvcmVncm91bmRJc0FjdGl2ZSI6ZmFsc2UsIkhvcml6b250YWxBbGlnbm1lbnQiOjAsIlZlcnRpY2FsQWxpZ25tZW50IjoxLCJTbWFydEZvcmVncm91bmQiOm51bGwsIkJhY2tncm91bmRGaWxsVHlwZSI6MCwiTWFyZ2luIjp7IiRpZCI6IjIyMjUiLCJUb3AiOjAuMCwiTGVmdCI6MC4wLCJSaWdodCI6MC4wLCJCb3R0b20iOjAuMH0sIlBhZGRpbmciOnsiJGlkIjoiMjIyNiIsIlRvcCI6MC4wLCJMZWZ0IjowLjAsIlJpZ2h0IjowLjAsIkJvdHRvbSI6MC4wfSwiQmFja2dyb3VuZCI6eyIkaWQiOiIyMjI3IiwiQ29sb3IiOnsiJGlkIjoiMjIyOCIsIkEiOjAsIlIiOjI1NSwiRyI6MjU1LCJCIjoyNTV9fSwiSXNWaXNpYmxlIjp0cnVlLCJXaWR0aCI6MC4wLCJIZWlnaHQiOjAuMCwiQm9yZGVyU3R5bGUiOnsiJGlkIjoiMjIyOSIsIkxpbmVDb2xvciI6bnVsbCwiTGluZVdlaWdodCI6MC4wLCJMaW5lVHlwZSI6MCwiUGFyZW50U3R5bGUiOm51bGx9LCJQYXJlbnRTdHlsZSI6bnVsbH0sIkRhdGVTdHlsZSI6eyIkaWQiOiIyMjMwIiwiRm9udFNldHRpbmdzIjp7IiRpZCI6IjIyMzEiLCJGb250U2l6ZSI6MTAsIkZvbnROYW1lIjoiQ2FsaWJyaSIsIklzQm9sZCI6ZmFsc2UsIklzSXRhbGljIjpmYWxzZSwiSXNVbmRlcmxpbmVkIjpmYWxzZSwiUGFyZW50U3R5bGUiOm51bGx9LCJBdXRvU2l6ZSI6MCwiRm9yZWdyb3VuZCI6eyIkaWQiOiIyMjMyIiwiQ29sb3IiOnsiJGlkIjoiMjIzMyIsIkEiOjI1NSwiUiI6MTQsIkciOjQwLCJCIjo2NX19LCJNYXhXaWR0aCI6MjAwLjAsIk1heEhlaWdodCI6IkluZmluaXR5IiwiU21hcnRGb3JlZ3JvdW5kSXNBY3RpdmUiOmZhbHNlLCJIb3Jpem9udGFsQWxpZ25tZW50IjoyLCJWZXJ0aWNhbEFsaWdubWVudCI6MSwiU21hcnRGb3JlZ3JvdW5kIjpudWxsLCJCYWNrZ3JvdW5kRmlsbFR5cGUiOjAsIk1hcmdpbiI6eyIkaWQiOiIyMjM0IiwiVG9wIjowLjAsIkxlZnQiOjAuMCwiUmlnaHQiOjAuMCwiQm90dG9tIjowLjB9LCJQYWRkaW5nIjp7IiRpZCI6IjIyMzUiLCJUb3AiOjAuMCwiTGVmdCI6MC4wLCJSaWdodCI6MC4wLCJCb3R0b20iOjAuMH0sIkJhY2tncm91bmQiOnsiJGlkIjoiMjIzNiIsIkNvbG9yIjp7IiRpZCI6IjIyMzciLCJBIjowLCJSIjoyNTUsIkciOjI1NSwiQiI6MjU1fX0sIklzVmlzaWJsZSI6dHJ1ZSwiV2lkdGgiOjAuMCwiSGVpZ2h0IjowLjAsIkJvcmRlclN0eWxlIjp7IiRpZCI6IjIyMzgiLCJMaW5lQ29sb3IiOm51bGwsIkxpbmVXZWlnaHQiOjAuMCwiTGluZVR5cGUiOjAsIlBhcmVudFN0eWxlIjpudWxsfSwiUGFyZW50U3R5bGUiOm51bGx9LCJEYXRlRm9ybWF0Ijp7IiRpZCI6IjIyMzkiLCJGb3JtYXRTdHJpbmciOiJNTU0geXl5eSIsIlNlcGFyYXRvciI6Ii8iLCJVc2VJbnRlcm5hdGlvbmFsRGF0ZUZvcm1hdCI6ZmFsc2UsIkRhdGVJc1Zpc2libGUiOnRydWUsIlRpbWVJc1Zpc2libGUiOmZhbHNlLCJIb3VyRGlnaXRzIjoxLCJBbVBtRGVzaWduYXRvciI6MiwiVHJpbTAwTWludXRlcyI6ZmFsc2UsIkxhc3RLbm93blZpc2liaWxpdHlTdGF0ZSI6bnVsbH0sIldlZWtOdW1iZXJpbmciOnsiJGlkIjoiMjI0MCIsIkZvcm1hdCI6MCwiSXNWaXNpYmxlIjpmYWxzZSwiTGFzdEtub3duVmlzaWJpbGl0eVN0YXRlIjpmYWxzZX0sIklzVmlzaWJsZSI6dHJ1ZSwiVmFyaWFuY2VTdHlsZSI6eyIkaWQiOiIyMjQxIiwiVGV4dFN0eWxlIjp7IiRpZCI6IjIyNDIiLCJGb250U2V0dGluZ3MiOnsiJGlkIjoiMjI0MyIsIkZvbnRTaXplIjoxMSwiRm9udE5hbWUiOiJDYWxpYnJpIiwiSXNCb2xkIjpmYWxzZSwiSXNJdGFsaWMiOmZhbHNlLCJJc1VuZGVybGluZWQiOmZhbHNlLCJQYXJlbnRTdHlsZSI6bnVsbH0sIkF1dG9TaXplIjowLCJGb3JlZ3JvdW5kIjp7IiRpZCI6IjIyNDQiLCJDb2xvciI6eyIkaWQiOiIyMjQ1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IyNDYiLCJUb3AiOjAuMCwiTGVmdCI6MC4wLCJSaWdodCI6MC4wLCJCb3R0b20iOjAuMH0sIlBhZGRpbmciOnsiJGlkIjoiMjI0NyIsIlRvcCI6MC4wLCJMZWZ0IjowLjAsIlJpZ2h0IjowLjAsIkJvdHRvbSI6MC4wfSwiQmFja2dyb3VuZCI6eyIkaWQiOiIyMjQ4IiwiQ29sb3IiOnsiJGlkIjoiMjI0OSIsIkEiOjAsIlIiOjAsIkciOjAsIkIiOjB9fSwiSXNWaXNpYmxlIjp0cnVlLCJXaWR0aCI6MC4wLCJIZWlnaHQiOjAuMCwiQm9yZGVyU3R5bGUiOnsiJGlkIjoiMjI1MCIsIkxpbmVDb2xvciI6bnVsbCwiTGluZVdlaWdodCI6MC4wLCJMaW5lVHlwZSI6MCwiUGFyZW50U3R5bGUiOm51bGx9LCJQYXJlbnRTdHlsZSI6bnVsbH0sIlBhcmVudFN0eWxlIjpudWxsfSwiUGFyZW50U3R5bGUiOm51bGx9LCJJbmRleCI6MjUsIlNtYXJ0RHVyYXRpb25BY3RpdmF0ZWQiOmZhbHNlLCJEYXRlRm9ybWF0Ijp7IiRyZWYiOiIyMjM5In0sIldlZWtOdW1iZXJpbmciOnsiJGlkIjoiMjI1MSIsIkZvcm1hdCI6MCwiSXNWaXNpYmxlIjpmYWxzZSwiTGFzdEtub3duVmlzaWJpbGl0eVN0YXRlIjpmYWxzZX0sIkJhc2VsaW5lRGF0YSI6eyIkaWQiOiIyMjUyIiwiU3RhcnREYXRlIjoiMjAyNi0wOC0yNVQwMDowMDowMCIsIkVuZERhdGUiOiIyMDI2LTExLTI0VDIzOjU5OjAwIn0sIklkIjoiNTJiYjU0NTctMTE4Yy00ZjJjLTgxNDItOTEyYTM2OGQ2MmFkIiwiSW1wb3J0SWQiOm51bGwsIlRpdGxlIjoiT29CIFZIK1N1cHAgc2VjdGlvbiAzIGFuZCBjaG9wcGVyIHBpdDogSW5zdGFsbGF0aW9uIHBoYXNlICAoTExCKSIsIk5vdGUiOm51bGwsIkh5cGVybGluayI6eyIkaWQiOiIyMjUzIiwiQWRkcmVzcyI6IiIsIlN1YkFkZHJlc3MiOiIifSwiSXNDaGFuZ2VkIjpmYWxzZSwiSXNOZXciOmZhbHNlfX1dLCJfbWlsZXN0b25lcyI6W10sIklkIjoiMDAwMDAwMDAtMDAwMC0wMDAwLTAwMDAtMDAwMDAwMDAwMDAwIiwiSXNTaW5nbGVJdGVtUm93Ijp0cnVlfSx7IiRpZCI6IjIyNTQiLCJfdGFza3MiOlt7IiRpZCI6IjIyNTUiLCJfYXR0YWNoZWRNaWxlc3RvbmVzIjpbXSwiVGFza0RlZmluaXRpb24iOnsiJGlkIjoiMjI1NiIsIkdyb3VwTmFtZSI6bnVsbCwiU3RhcnREYXRlIjoiMjAyNi0xMS0yNVQwMDowMDowMFoiLCJFbmREYXRlIjoiMjAyNi0xMi0xNlQyMzo1OTowMFoiLCJQZXJjZW50YWdlQ29tcGxldGUiOm51bGwsIlN0eWxlIjp7IiRpZCI6IjIyNTciLCJTaGFwZSI6MSwiU2hhcGVUaGlja25lc3MiOjAsIkR1cmF0aW9uRm9ybWF0IjowLCJJbmNsdWRlTm9uV29ya2luZ0RheXNJbkR1cmF0aW9uIjpmYWxzZSwiUGVyY2VudGFnZUNvbXBsZXRlU3R5bGUiOnsiJGlkIjoiMjI1OCIsIkZvbnRTZXR0aW5ncyI6eyIkaWQiOiIyMjU5IiwiRm9udFNpemUiOjEwLCJGb250TmFtZSI6IkNhbGlicmkiLCJJc0JvbGQiOmZhbHNlLCJJc0l0YWxpYyI6ZmFsc2UsIklzVW5kZXJsaW5lZCI6ZmFsc2UsIlBhcmVudFN0eWxlIjpudWxsfSwiQXV0b1NpemUiOjAsIkZvcmVncm91bmQiOnsiJGlkIjoiMjI2MCIsIkNvbG9yIjp7IiRpZCI6IjIyNjEiLCJBIjoyNTUsIlIiOjIzMiwiRyI6MjMyLCJCIjoyMzJ9fSwiTWF4V2lkdGgiOjIwMC4wLCJNYXhIZWlnaHQiOiJJbmZpbml0eSIsIlNtYXJ0Rm9yZWdyb3VuZElzQWN0aXZlIjpmYWxzZSwiSG9yaXpvbnRhbEFsaWdubWVudCI6MSwiVmVydGljYWxBbGlnbm1lbnQiOjEsIlNtYXJ0Rm9yZWdyb3VuZCI6bnVsbCwiQmFja2dyb3VuZEZpbGxUeXBlIjowLCJNYXJnaW4iOnsiJGlkIjoiMjI2MiIsIlRvcCI6MC4wLCJMZWZ0IjowLjAsIlJpZ2h0IjowLjAsIkJvdHRvbSI6MC4wfSwiUGFkZGluZyI6eyIkaWQiOiIyMjYzIiwiVG9wIjowLjAsIkxlZnQiOjAuMCwiUmlnaHQiOjAuMCwiQm90dG9tIjowLjB9LCJCYWNrZ3JvdW5kIjp7IiRpZCI6IjIyNjQiLCJDb2xvciI6eyIkaWQiOiIyMjY1IiwiQSI6ODksIlIiOjAsIkciOjAsIkIiOjB9fSwiSXNWaXNpYmxlIjp0cnVlLCJXaWR0aCI6MC4wLCJIZWlnaHQiOjAuMCwiQm9yZGVyU3R5bGUiOnsiJGlkIjoiMjI2NiIsIkxpbmVDb2xvciI6bnVsbCwiTGluZVdlaWdodCI6MC4wLCJMaW5lVHlwZSI6MCwiUGFyZW50U3R5bGUiOm51bGx9LCJQYXJlbnRTdHlsZSI6bnVsbH0sIkR1cmF0aW9uU3R5bGUiOnsiJGlkIjoiMjI2NyIsIkZvbnRTZXR0aW5ncyI6eyIkaWQiOiIyMjY4IiwiRm9udFNpemUiOjEwLCJGb250TmFtZSI6IkNhbGlicmkiLCJJc0JvbGQiOmZhbHNlLCJJc0l0YWxpYyI6ZmFsc2UsIklzVW5kZXJsaW5lZCI6ZmFsc2UsIlBhcmVudFN0eWxlIjpudWxsfSwiQXV0b1NpemUiOjAsIkZvcmVncm91bmQiOnsiJGlkIjoiMjI2OSIsIkNvbG9yIjp7IiRpZCI6IjIyNzAiLCJBIjoyNTUsIlIiOjIzNywiRyI6MTI1LCJCIjo0OX19LCJNYXhXaWR0aCI6MjAwLjAsIk1heEhlaWdodCI6IkluZmluaXR5IiwiU21hcnRGb3JlZ3JvdW5kSXNBY3RpdmUiOmZhbHNlLCJIb3Jpem9udGFsQWxpZ25tZW50IjowLCJWZXJ0aWNhbEFsaWdubWVudCI6MSwiU21hcnRGb3JlZ3JvdW5kIjpudWxsLCJCYWNrZ3JvdW5kRmlsbFR5cGUiOjAsIk1hcmdpbiI6eyIkaWQiOiIyMjcxIiwiVG9wIjowLjAsIkxlZnQiOjAuMCwiUmlnaHQiOjAuMCwiQm90dG9tIjowLjB9LCJQYWRkaW5nIjp7IiRpZCI6IjIyNzIiLCJUb3AiOjAuMCwiTGVmdCI6MC4wLCJSaWdodCI6MC4wLCJCb3R0b20iOjAuMH0sIkJhY2tncm91bmQiOnsiJGlkIjoiMjI3MyIsIkNvbG9yIjp7IiRpZCI6IjIyNzQiLCJBIjoyNTUsIlIiOjIzNywiRyI6MTI1LCJCIjo0OX19LCJJc1Zpc2libGUiOnRydWUsIldpZHRoIjowLjAsIkhlaWdodCI6MC4wLCJCb3JkZXJTdHlsZSI6eyIkaWQiOiIyMjc1IiwiTGluZUNvbG9yIjpudWxsLCJMaW5lV2VpZ2h0IjowLjAsIkxpbmVUeXBlIjowLCJQYXJlbnRTdHlsZSI6bnVsbH0sIlBhcmVudFN0eWxlIjpudWxsfSwiSG9yaXpvbnRhbENvbm5lY3RvclN0eWxlIjp7IiRpZCI6IjIyNzYiLCJMaW5lQ29sb3IiOnsiJGlkIjoiMjI3NyIsIiR0eXBlIjoiTkxSRS5Db21tb24uRG9tLlNvbGlkQ29sb3JCcnVzaCwgTkxSRS5Db21tb24iLCJDb2xvciI6eyIkaWQiOiIyMjc4IiwiQSI6MjU1LCJSIjowLCJHIjowLCJCIjowfX0sIkxpbmVXZWlnaHQiOjAuMCwiTGluZVR5cGUiOjAsIlBhcmVudFN0eWxlIjpudWxsfSwiVmVydGljYWxDb25uZWN0b3JTdHlsZSI6eyIkaWQiOiIyMjc5IiwiTGluZUNvbG9yIjp7IiRpZCI6IjIyODAiLCIkdHlwZSI6Ik5MUkUuQ29tbW9uLkRvbS5Tb2xpZENvbG9yQnJ1c2gsIE5MUkUuQ29tbW9uIiwiQ29sb3IiOnsiJGlkIjoiMjI4MSIsIkEiOjI1NSwiUiI6MCwiRyI6MCwiQiI6MH19LCJMaW5lV2VpZ2h0IjowLjAsIkxpbmVUeXBlIjowLCJQYXJlbnRTdHlsZSI6bnVsbH0sIk1hcmdpbiI6bnVsbCwiU3RhcnREYXRlUG9zaXRpb24iOjMsIkVuZERhdGVQb3NpdGlvbiI6MywiRGF0ZUlzVmlzaWJsZSI6dHJ1ZSwiVGl0bGVQb3NpdGlvbiI6NCwiRHVyYXRpb25Qb3NpdGlvbiI6NiwiUGVyY2VudGFnZUNvbXBsZXRlZFBvc2l0aW9uIjoyLCJWYXJpYW5jZVBvc2l0aW9uIjo2LCJTcGFjaW5nIjozLCJJc0JlbG93VGltZWJhbmQiOnRydWUsIlBlcmNlbnRhZ2VDb21wbGV0ZVNoYXBlT3BhY2l0eSI6MzUsIkJhc2VsaW5lU3R5bGUiOnsiJGlkIjoiMjI4MiIsIlNoYXBlU3R5bGUiOnsiJGlkIjoiMjI4MyIsIk1hcmdpbiI6eyIkaWQiOiIyMjg0IiwiVG9wIjowLjAsIkxlZnQiOjAuMCwiUmlnaHQiOjAuMCwiQm90dG9tIjowLjB9LCJQYWRkaW5nIjp7IiRpZCI6IjIyODUiLCJUb3AiOjAuMCwiTGVmdCI6MC4wLCJSaWdodCI6MC4wLCJCb3R0b20iOjAuMH0sIkJhY2tncm91bmQiOnsiJGlkIjoiMjI4NiIsIkNvbG9yIjp7IiRpZCI6IjIyODciLCJBIjoxNTMsIlIiOjAsIkciOjAsIkIiOjB9fSwiSXNWaXNpYmxlIjp0cnVlLCJXaWR0aCI6MC4wLCJIZWlnaHQiOjAuMCwiQm9yZGVyU3R5bGUiOm51bGwsIlBhcmVudFN0eWxlIjpudWxsfSwiTWFyZ2luIjp7IiRpZCI6IjIyODgiLCJUb3AiOjAuMCwiTGVmdCI6MC4wLCJSaWdodCI6MC4wLCJCb3R0b20iOjAuMH0sIlBhZGRpbmciOnsiJGlkIjoiMjI4OSIsIlRvcCI6MC4wLCJMZWZ0IjowLjAsIlJpZ2h0IjowLjAsIkJvdHRvbSI6MC4wfSwiQmFja2dyb3VuZCI6bnVsbCwiSXNWaXNpYmxlIjp0cnVlLCJXaWR0aCI6MC4wLCJIZWlnaHQiOjAuMCwiQm9yZGVyU3R5bGUiOm51bGwsIlBhcmVudFN0eWxlIjpudWxsfSwiU2hhcGVTdHlsZSI6eyIkaWQiOiIyMjkwIiwiTWFyZ2luIjp7IiRpZCI6IjIyOTEiLCJUb3AiOjAuMCwiTGVmdCI6NC4wLCJSaWdodCI6NC4wLCJCb3R0b20iOjAuMH0sIlBhZGRpbmciOnsiJGlkIjoiMjI5MiIsIlRvcCI6MC4wLCJMZWZ0IjowLjAsIlJpZ2h0IjowLjAsIkJvdHRvbSI6MC4wfSwiQmFja2dyb3VuZCI6eyIkaWQiOiIyMjkzIiwiQ29sb3IiOnsiJGlkIjoiMjI5NCIsIkEiOjI1NSwiUiI6MTY1LCJHIjoxNjUsIkIiOjE2NX19LCJJc1Zpc2libGUiOnRydWUsIldpZHRoIjowLjAsIkhlaWdodCI6MTAuMCwiQm9yZGVyU3R5bGUiOnsiJGlkIjoiMjI5NSIsIkxpbmVDb2xvciI6eyIkaWQiOiIyMjk2IiwiJHR5cGUiOiJOTFJFLkNvbW1vbi5Eb20uU29saWRDb2xvckJydXNoLCBOTFJFLkNvbW1vbiIsIkNvbG9yIjp7IiRpZCI6IjIyOTciLCJBIjoyNTUsIlIiOjIzNCwiRyI6MjIsIkIiOjMwfX0sIkxpbmVXZWlnaHQiOjAuMCwiTGluZVR5cGUiOjAsIlBhcmVudFN0eWxlIjpudWxsfSwiUGFyZW50U3R5bGUiOm51bGx9LCJUaXRsZVN0eWxlIjp7IiRpZCI6IjIyOTgiLCJGb250U2V0dGluZ3MiOnsiJGlkIjoiMjI5OSIsIkZvbnRTaXplIjoxMSwiRm9udE5hbWUiOiJDYWxpYnJpIiwiSXNCb2xkIjpmYWxzZSwiSXNJdGFsaWMiOmZhbHNlLCJJc1VuZGVybGluZWQiOmZhbHNlLCJQYXJlbnRTdHlsZSI6bnVsbH0sIkF1dG9TaXplIjowLCJGb3JlZ3JvdW5kIjp7IiRpZCI6IjIzMDAiLCJDb2xvciI6eyIkaWQiOiIyMzAxIiwiQSI6MjU1LCJSIjowLCJHIjowLCJCIjowfX0sIk1heFdpZHRoIjo3MjAuMCwiTWF4SGVpZ2h0IjoiSW5maW5pdHkiLCJTbWFydEZvcmVncm91bmRJc0FjdGl2ZSI6ZmFsc2UsIkhvcml6b250YWxBbGlnbm1lbnQiOjAsIlZlcnRpY2FsQWxpZ25tZW50IjoxLCJTbWFydEZvcmVncm91bmQiOm51bGwsIkJhY2tncm91bmRGaWxsVHlwZSI6MCwiTWFyZ2luIjp7IiRpZCI6IjIzMDIiLCJUb3AiOjAuMCwiTGVmdCI6MC4wLCJSaWdodCI6MC4wLCJCb3R0b20iOjAuMH0sIlBhZGRpbmciOnsiJGlkIjoiMjMwMyIsIlRvcCI6MC4wLCJMZWZ0IjowLjAsIlJpZ2h0IjowLjAsIkJvdHRvbSI6MC4wfSwiQmFja2dyb3VuZCI6eyIkaWQiOiIyMzA0IiwiQ29sb3IiOnsiJGlkIjoiMjMwNSIsIkEiOjAsIlIiOjI1NSwiRyI6MjU1LCJCIjoyNTV9fSwiSXNWaXNpYmxlIjp0cnVlLCJXaWR0aCI6MC4wLCJIZWlnaHQiOjAuMCwiQm9yZGVyU3R5bGUiOnsiJGlkIjoiMjMwNiIsIkxpbmVDb2xvciI6bnVsbCwiTGluZVdlaWdodCI6MC4wLCJMaW5lVHlwZSI6MCwiUGFyZW50U3R5bGUiOm51bGx9LCJQYXJlbnRTdHlsZSI6bnVsbH0sIkRhdGVTdHlsZSI6eyIkaWQiOiIyMzA3IiwiRm9udFNldHRpbmdzIjp7IiRpZCI6IjIzMDgiLCJGb250U2l6ZSI6MTAsIkZvbnROYW1lIjoiQ2FsaWJyaSIsIklzQm9sZCI6ZmFsc2UsIklzSXRhbGljIjpmYWxzZSwiSXNVbmRlcmxpbmVkIjpmYWxzZSwiUGFyZW50U3R5bGUiOm51bGx9LCJBdXRvU2l6ZSI6MCwiRm9yZWdyb3VuZCI6eyIkaWQiOiIyMzA5IiwiQ29sb3IiOnsiJGlkIjoiMjMxMCIsIkEiOjI1NSwiUiI6MTQsIkciOjQwLCJCIjo2NX19LCJNYXhXaWR0aCI6MjAwLjAsIk1heEhlaWdodCI6IkluZmluaXR5IiwiU21hcnRGb3JlZ3JvdW5kSXNBY3RpdmUiOmZhbHNlLCJIb3Jpem9udGFsQWxpZ25tZW50IjoyLCJWZXJ0aWNhbEFsaWdubWVudCI6MSwiU21hcnRGb3JlZ3JvdW5kIjpudWxsLCJCYWNrZ3JvdW5kRmlsbFR5cGUiOjAsIk1hcmdpbiI6eyIkaWQiOiIyMzExIiwiVG9wIjowLjAsIkxlZnQiOjAuMCwiUmlnaHQiOjAuMCwiQm90dG9tIjowLjB9LCJQYWRkaW5nIjp7IiRpZCI6IjIzMTIiLCJUb3AiOjAuMCwiTGVmdCI6MC4wLCJSaWdodCI6MC4wLCJCb3R0b20iOjAuMH0sIkJhY2tncm91bmQiOnsiJGlkIjoiMjMxMyIsIkNvbG9yIjp7IiRpZCI6IjIzMTQiLCJBIjowLCJSIjoyNTUsIkciOjI1NSwiQiI6MjU1fX0sIklzVmlzaWJsZSI6dHJ1ZSwiV2lkdGgiOjAuMCwiSGVpZ2h0IjowLjAsIkJvcmRlclN0eWxlIjp7IiRpZCI6IjIzMTUiLCJMaW5lQ29sb3IiOm51bGwsIkxpbmVXZWlnaHQiOjAuMCwiTGluZVR5cGUiOjAsIlBhcmVudFN0eWxlIjpudWxsfSwiUGFyZW50U3R5bGUiOm51bGx9LCJEYXRlRm9ybWF0Ijp7IiRpZCI6IjIzMTYiLCJGb3JtYXRTdHJpbmciOiJNTU0geXl5eSIsIlNlcGFyYXRvciI6Ii8iLCJVc2VJbnRlcm5hdGlvbmFsRGF0ZUZvcm1hdCI6ZmFsc2UsIkRhdGVJc1Zpc2libGUiOnRydWUsIlRpbWVJc1Zpc2libGUiOmZhbHNlLCJIb3VyRGlnaXRzIjoxLCJBbVBtRGVzaWduYXRvciI6MiwiVHJpbTAwTWludXRlcyI6ZmFsc2UsIkxhc3RLbm93blZpc2liaWxpdHlTdGF0ZSI6bnVsbH0sIldlZWtOdW1iZXJpbmciOnsiJGlkIjoiMjMxNyIsIkZvcm1hdCI6MCwiSXNWaXNpYmxlIjpmYWxzZSwiTGFzdEtub3duVmlzaWJpbGl0eVN0YXRlIjpmYWxzZX0sIklzVmlzaWJsZSI6dHJ1ZSwiVmFyaWFuY2VTdHlsZSI6eyIkaWQiOiIyMzE4IiwiVGV4dFN0eWxlIjp7IiRpZCI6IjIzMTkiLCJGb250U2V0dGluZ3MiOnsiJGlkIjoiMjMyMCIsIkZvbnRTaXplIjoxMSwiRm9udE5hbWUiOiJDYWxpYnJpIiwiSXNCb2xkIjpmYWxzZSwiSXNJdGFsaWMiOmZhbHNlLCJJc1VuZGVybGluZWQiOmZhbHNlLCJQYXJlbnRTdHlsZSI6bnVsbH0sIkF1dG9TaXplIjowLCJGb3JlZ3JvdW5kIjp7IiRpZCI6IjIzMjEiLCJDb2xvciI6eyIkaWQiOiIyMzIy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IzMjMiLCJUb3AiOjAuMCwiTGVmdCI6MC4wLCJSaWdodCI6MC4wLCJCb3R0b20iOjAuMH0sIlBhZGRpbmciOnsiJGlkIjoiMjMyNCIsIlRvcCI6MC4wLCJMZWZ0IjowLjAsIlJpZ2h0IjowLjAsIkJvdHRvbSI6MC4wfSwiQmFja2dyb3VuZCI6eyIkaWQiOiIyMzI1IiwiQ29sb3IiOnsiJGlkIjoiMjMyNiIsIkEiOjAsIlIiOjAsIkciOjAsIkIiOjB9fSwiSXNWaXNpYmxlIjp0cnVlLCJXaWR0aCI6MC4wLCJIZWlnaHQiOjAuMCwiQm9yZGVyU3R5bGUiOnsiJGlkIjoiMjMyNyIsIkxpbmVDb2xvciI6bnVsbCwiTGluZVdlaWdodCI6MC4wLCJMaW5lVHlwZSI6MCwiUGFyZW50U3R5bGUiOm51bGx9LCJQYXJlbnRTdHlsZSI6bnVsbH0sIlBhcmVudFN0eWxlIjpudWxsfSwiUGFyZW50U3R5bGUiOm51bGx9LCJJbmRleCI6MjYsIlNtYXJ0RHVyYXRpb25BY3RpdmF0ZWQiOmZhbHNlLCJEYXRlRm9ybWF0Ijp7IiRyZWYiOiIyMzE2In0sIldlZWtOdW1iZXJpbmciOnsiJGlkIjoiMjMyOCIsIkZvcm1hdCI6MCwiSXNWaXNpYmxlIjpmYWxzZSwiTGFzdEtub3duVmlzaWJpbGl0eVN0YXRlIjpmYWxzZX0sIkJhc2VsaW5lRGF0YSI6eyIkaWQiOiIyMzI5IiwiU3RhcnREYXRlIjoiMjAyNi0xMS0yNVQwMDowMDowMCIsIkVuZERhdGUiOiIyMDI2LTEyLTE2VDIzOjU5OjAwIn0sIklkIjoiMjhhYWFhNTEtYzZmZC00OTZkLWJmYjUtNzY1MWIyMzE3ZDQ1IiwiSW1wb3J0SWQiOm51bGwsIlRpdGxlIjoiTG9jYWwgYW5kIEludGVncmF0ZWQgdGVzdGluZyBvZiBDaG9wcGVyIFN5c3RlbSIsIk5vdGUiOm51bGwsIkh5cGVybGluayI6eyIkaWQiOiIyMzMwIiwiQWRkcmVzcyI6IiIsIlN1YkFkZHJlc3MiOiIifSwiSXNDaGFuZ2VkIjpmYWxzZSwiSXNOZXciOmZhbHNlfX1dLCJfbWlsZXN0b25lcyI6W10sIklkIjoiMDAwMDAwMDAtMDAwMC0wMDAwLTAwMDAtMDAwMDAwMDAwMDAwIiwiSXNTaW5nbGVJdGVtUm93Ijp0cnVlfSx7IiRpZCI6IjIzMzEiLCJfdGFza3MiOltdLCJfbWlsZXN0b25lcyI6W3siJGlkIjoiMjMzMiIsIklkIjoiMzM0NjU0ZTctZGFmNi00NmYyLWFhZTAtODk5NTY3NjI4MjQyIiwiSW5kZXgiOjI3LCJHcm91cElkIjpudWxsLCJUaXRsZSI6IkJhY2sgaW50byBDUDEgd2l0aCA1NSBkYXlzIG9mIGZsb2F0IiwiRGF0ZVRpbWUiOiIyMDI2LTEyLTE2VDIzOjU5OjAwIiwiUGVyY2VudGFnZUNvbXBsZXRlIjpudWxsLCJOb3RlIjpudWxsLCJTdHlsZSI6eyIkaWQiOiIyMzMzIiwiVGl0bGVQb3NpdGlvbiI6IkxlZnQiLCJEYXRlUG9zaXRpb24iOiJSaWdodCIsIlZhcmlhbmNlUG9zaXRpb24iOiJSaWdodCIsIlNoYXBlVHlwZSI6MSwiU2hhcGVTaXplIjowLCJTcGFjaW5nIjo1LCJTaGFwZVN0eWxlIjp7IiRpZCI6IjIzMzQiLCJNYXJnaW4iOnsiJGlkIjoiMjMzNSIsIlRvcCI6MC4wLCJMZWZ0IjowLjAsIlJpZ2h0IjowLjAsIkJvdHRvbSI6MC4wfSwiUGFkZGluZyI6eyIkaWQiOiIyMzM2IiwiVG9wIjowLjAsIkxlZnQiOjAuMCwiUmlnaHQiOjAuMCwiQm90dG9tIjowLjB9LCJCYWNrZ3JvdW5kIjp7IiRpZCI6IjIzMzciLCJDb2xvciI6eyIkaWQiOiIyMzM4IiwiQSI6MjU1LCJSIjoxNjUsIkciOjE2NSwiQiI6MTY1fX0sIklzVmlzaWJsZSI6dHJ1ZSwiV2lkdGgiOjEyLjAsIkhlaWdodCI6MTQuMCwiQm9yZGVyU3R5bGUiOnsiJGlkIjoiMjMzOSIsIkxpbmVDb2xvciI6eyIkaWQiOiIyMzQwIiwiJHR5cGUiOiJOTFJFLkNvbW1vbi5Eb20uU29saWRDb2xvckJydXNoLCBOTFJFLkNvbW1vbiIsIkNvbG9yIjp7IiRpZCI6IjIzNDEiLCJBIjoyNTUsIlIiOjIzNCwiRyI6MjIsIkIiOjMwfX0sIkxpbmVXZWlnaHQiOjAuMCwiTGluZVR5cGUiOjAsIlBhcmVudFN0eWxlIjpudWxsfSwiUGFyZW50U3R5bGUiOm51bGx9LCJUaXRsZVN0eWxlIjp7IiRpZCI6IjIzNDIiLCJGb250U2V0dGluZ3MiOnsiJGlkIjoiMjM0MyIsIkZvbnRTaXplIjoxMSwiRm9udE5hbWUiOiJDYWxpYnJpIiwiSXNCb2xkIjpmYWxzZSwiSXNJdGFsaWMiOmZhbHNlLCJJc1VuZGVybGluZWQiOmZhbHNlLCJQYXJlbnRTdHlsZSI6bnVsbH0sIkF1dG9TaXplIjowLCJGb3JlZ3JvdW5kIjp7IiRpZCI6IjIzNDQiLCJDb2xvciI6eyIkaWQiOiIyMzQ1IiwiQSI6MjU1LCJSIjowLCJHIjowLCJCIjowfX0sIk1heFdpZHRoIjoyMDAuMCwiTWF4SGVpZ2h0IjoiSW5maW5pdHkiLCJTbWFydEZvcmVncm91bmRJc0FjdGl2ZSI6ZmFsc2UsIkhvcml6b250YWxBbGlnbm1lbnQiOjIsIlZlcnRpY2FsQWxpZ25tZW50IjoxLCJTbWFydEZvcmVncm91bmQiOm51bGwsIkJhY2tncm91bmRGaWxsVHlwZSI6MCwiTWFyZ2luIjp7IiRpZCI6IjIzNDYiLCJUb3AiOjAuMCwiTGVmdCI6MC4wLCJSaWdodCI6MC4wLCJCb3R0b20iOjAuMH0sIlBhZGRpbmciOnsiJGlkIjoiMjM0NyIsIlRvcCI6MC4wLCJMZWZ0IjowLjAsIlJpZ2h0IjowLjAsIkJvdHRvbSI6MC4wfSwiQmFja2dyb3VuZCI6eyIkaWQiOiIyMzQ4IiwiQ29sb3IiOnsiJGlkIjoiMjM0OSIsIkEiOjAsIlIiOjI1NSwiRyI6MjU1LCJCIjoyNTV9fSwiSXNWaXNpYmxlIjp0cnVlLCJXaWR0aCI6MC4wLCJIZWlnaHQiOjAuMCwiQm9yZGVyU3R5bGUiOnsiJGlkIjoiMjM1MCIsIkxpbmVDb2xvciI6bnVsbCwiTGluZVdlaWdodCI6MC4wLCJMaW5lVHlwZSI6MCwiUGFyZW50U3R5bGUiOm51bGx9LCJQYXJlbnRTdHlsZSI6bnVsbH0sIkRhdGVTdHlsZSI6eyIkaWQiOiIyMzUxIiwiRm9udFNldHRpbmdzIjp7IiRpZCI6IjIzNTIiLCJGb250U2l6ZSI6MTAsIkZvbnROYW1lIjoiQ2FsaWJyaSIsIklzQm9sZCI6ZmFsc2UsIklzSXRhbGljIjpmYWxzZSwiSXNVbmRlcmxpbmVkIjpmYWxzZSwiUGFyZW50U3R5bGUiOm51bGx9LCJBdXRvU2l6ZSI6MCwiRm9yZWdyb3VuZCI6eyIkaWQiOiIyMzUzIiwiQ29sb3IiOnsiJGlkIjoiMjM1NCIsIkEiOjI1NSwiUiI6MTQsIkciOjQwLCJCIjo2NX19LCJNYXhXaWR0aCI6MjAwLjAsIk1heEhlaWdodCI6IkluZmluaXR5IiwiU21hcnRGb3JlZ3JvdW5kSXNBY3RpdmUiOmZhbHNlLCJIb3Jpem9udGFsQWxpZ25tZW50IjowLCJWZXJ0aWNhbEFsaWdubWVudCI6MSwiU21hcnRGb3JlZ3JvdW5kIjpudWxsLCJCYWNrZ3JvdW5kRmlsbFR5cGUiOjAsIk1hcmdpbiI6eyIkaWQiOiIyMzU1IiwiVG9wIjowLjAsIkxlZnQiOjAuMCwiUmlnaHQiOjAuMCwiQm90dG9tIjowLjB9LCJQYWRkaW5nIjp7IiRpZCI6IjIzNTYiLCJUb3AiOjAuMCwiTGVmdCI6MC4wLCJSaWdodCI6MC4wLCJCb3R0b20iOjAuMH0sIkJhY2tncm91bmQiOnsiJGlkIjoiMjM1NyIsIkNvbG9yIjp7IiRpZCI6IjIzNTgiLCJBIjowLCJSIjoyNTUsIkciOjI1NSwiQiI6MjU1fX0sIklzVmlzaWJsZSI6ZmFsc2UsIldpZHRoIjowLjAsIkhlaWdodCI6MC4wLCJCb3JkZXJTdHlsZSI6eyIkaWQiOiIyMzU5IiwiTGluZUNvbG9yIjpudWxsLCJMaW5lV2VpZ2h0IjowLjAsIkxpbmVUeXBlIjowLCJQYXJlbnRTdHlsZSI6bnVsbH0sIlBhcmVudFN0eWxlIjpudWxsfSwiRGF0ZUZvcm1hdCI6eyIkaWQiOiIyMzYw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IzNjEiLCJGb3JtYXQiOjAsIklzVmlzaWJsZSI6ZmFsc2UsIkxhc3RLbm93blZpc2liaWxpdHlTdGF0ZSI6ZmFsc2V9LCJJc1Zpc2libGUiOnRydWUsIlZhcmlhbmNlU3R5bGUiOnsiJGlkIjoiMjM2MiIsIlRleHRTdHlsZSI6eyIkaWQiOiIyMzYzIiwiRm9udFNldHRpbmdzIjp7IiRpZCI6IjIzNjQiLCJGb250U2l6ZSI6MTEsIkZvbnROYW1lIjoiQ2FsaWJyaSIsIklzQm9sZCI6ZmFsc2UsIklzSXRhbGljIjpmYWxzZSwiSXNVbmRlcmxpbmVkIjpmYWxzZSwiUGFyZW50U3R5bGUiOm51bGx9LCJBdXRvU2l6ZSI6MCwiRm9yZWdyb3VuZCI6eyIkaWQiOiIyMzY1IiwiQ29sb3IiOnsiJGlkIjoiMjM2NiIsIkEiOjI1NSwiUiI6MCwiRyI6MCwiQiI6MH19LCJNYXhXaWR0aCI6MjAwLjAsIk1heEhlaWdodCI6IkluZmluaXR5IiwiU21hcnRGb3JlZ3JvdW5kSXNBY3RpdmUiOmZhbHNlLCJIb3Jpem9udGFsQWxpZ25tZW50IjoxLCJWZXJ0aWNhbEFsaWdubWVudCI6MSwiU21hcnRGb3JlZ3JvdW5kIjpudWxsLCJCYWNrZ3JvdW5kRmlsbFR5cGUiOjAsIk1hcmdpbiI6eyIkaWQiOiIyMzY3IiwiVG9wIjowLjAsIkxlZnQiOjAuMCwiUmlnaHQiOjAuMCwiQm90dG9tIjowLjB9LCJQYWRkaW5nIjp7IiRpZCI6IjIzNjgiLCJUb3AiOjAuMCwiTGVmdCI6MC4wLCJSaWdodCI6MC4wLCJCb3R0b20iOjAuMH0sIkJhY2tncm91bmQiOnsiJGlkIjoiMjM2OSIsIkNvbG9yIjp7IiRpZCI6IjIzNzAiLCJBIjowLCJSIjowLCJHIjowLCJCIjowfX0sIklzVmlzaWJsZSI6dHJ1ZSwiV2lkdGgiOjAuMCwiSGVpZ2h0IjowLjAsIkJvcmRlclN0eWxlIjp7IiRpZCI6IjIzNzEiLCJMaW5lQ29sb3IiOm51bGwsIkxpbmVXZWlnaHQiOjAuMCwiTGluZVR5cGUiOjAsIlBhcmVudFN0eWxlIjpudWxsfSwiUGFyZW50U3R5bGUiOm51bGx9LCJQYXJlbnRTdHlsZSI6bnVsbH0sIlBhcmVudFN0eWxlIjpudWxsfSwiSHlwZXJsaW5rIjpudWxsLCJCYXNlbGluZURhdGEiOnsiJGlkIjoiMjM3MiIsIkRhdGUiOiIyMDI2LTEyLTE2VDIzOjU5OjAwIn0sIkltcG9ydElkIjoiIn1dLCJJZCI6IjAwMDAwMDAwLTAwMDAtMDAwMC0wMDAwLTAwMDAwMDAwMDAwMCIsIklzU2luZ2xlSXRlbVJvdyI6dHJ1ZX1dLCJJbmRleCI6MjMsIklkIjoiNjBmOGU1NWQtYjgwZS00ZTM5LTk5NjgtN2UwN2YxODBhYmI1IiwiSGVhZGVyVGV4dCI6bnVsbCwiSXNEZWZhdWx0Ijp0cnVlLCJTdHlsZSI6eyIkaWQiOiIyMzczIiwiSGVhZGVyU3R5bGUiOnsiJGlkIjoiMjM3NCIsIlRleHRTdHlsZSI6eyIkaWQiOiIyMzc1IiwiRm9udFNldHRpbmdzIjp7IiRpZCI6IjIzNzYiLCJGb250U2l6ZSI6MTEsIkZvbnROYW1lIjoiQ2FsaWJyaSIsIklzQm9sZCI6ZmFsc2UsIklzSXRhbGljIjpmYWxzZSwiSXNVbmRlcmxpbmVkIjpmYWxzZSwiUGFyZW50U3R5bGUiOm51bGx9LCJBdXRvU2l6ZSI6MiwiRm9yZWdyb3VuZCI6eyIkaWQiOiIyMzc3IiwiQ29sb3IiOnsiJGlkIjoiMjM3OCIsIkEiOjI1NSwiUiI6MCwiRyI6MCwiQiI6MH19LCJNYXhXaWR0aCI6IkluZmluaXR5IiwiTWF4SGVpZ2h0IjoiSW5maW5pdHkiLCJTbWFydEZvcmVncm91bmRJc0FjdGl2ZSI6ZmFsc2UsIkhvcml6b250YWxBbGlnbm1lbnQiOjAsIlZlcnRpY2FsQWxpZ25tZW50IjowLCJTbWFydEZvcmVncm91bmQiOm51bGwsIkJhY2tncm91bmRGaWxsVHlwZSI6MCwiTWFyZ2luIjp7IiRpZCI6IjIzNzkiLCJUb3AiOjAuMCwiTGVmdCI6MC4wLCJSaWdodCI6MC4wLCJCb3R0b20iOjAuMH0sIlBhZGRpbmciOnsiJGlkIjoiMjM4MCIsIlRvcCI6MC4wLCJMZWZ0IjowLjAsIlJpZ2h0IjowLjAsIkJvdHRvbSI6MC4wfSwiQmFja2dyb3VuZCI6eyIkaWQiOiIyMzgxIiwiQ29sb3IiOnsiJGlkIjoiMjM4MiIsIkEiOjI1NSwiUiI6MCwiRyI6MCwiQiI6MH19LCJJc1Zpc2libGUiOnRydWUsIldpZHRoIjowLjAsIkhlaWdodCI6MC4wLCJCb3JkZXJTdHlsZSI6bnVsbCwiUGFyZW50U3R5bGUiOm51bGx9LCJSZWN0YW5nbGVTdHlsZSI6eyIkaWQiOiIyMzgzIiwiTWFyZ2luIjp7IiRpZCI6IjIzODQiLCJUb3AiOjAuMCwiTGVmdCI6MC4wLCJSaWdodCI6MC4wLCJCb3R0b20iOjAuMH0sIlBhZGRpbmciOnsiJGlkIjoiMjM4NSIsIlRvcCI6MC4wLCJMZWZ0IjowLjAsIlJpZ2h0IjowLjAsIkJvdHRvbSI6MC4wfSwiQmFja2dyb3VuZCI6eyIkaWQiOiIyMzg2IiwiQ29sb3IiOnsiJGlkIjoiMjM4NyIsIkEiOjYzLCJSIjoyMzMsIkciOjExMywiQiI6NTB9fSwiSXNWaXNpYmxlIjp0cnVlLCJXaWR0aCI6MC4wLCJIZWlnaHQiOjAuMCwiQm9yZGVyU3R5bGUiOnsiJGlkIjoiMjM4OCIsIkxpbmVDb2xvciI6eyIkaWQiOiIyMzg5IiwiJHR5cGUiOiJOTFJFLkNvbW1vbi5Eb20uU29saWRDb2xvckJydXNoLCBOTFJFLkNvbW1vbiIsIkNvbG9yIjp7IiRpZCI6IjIzOTAiLCJBIjoyNTUsIlIiOjI1NSwiRyI6MjU1LCJCIjoyNTV9fSwiTGluZVdlaWdodCI6MC4wLCJMaW5lVHlwZSI6MCwiUGFyZW50U3R5bGUiOm51bGx9LCJQYXJlbnRTdHlsZSI6bnVsbH0sIk1hcmdpbiI6eyIkaWQiOiIyMzkxIiwiVG9wIjowLjAsIkxlZnQiOjAuMCwiUmlnaHQiOjAuMCwiQm90dG9tIjowLjB9LCJQYWRkaW5nIjp7IiRpZCI6IjIzOTIiLCJUb3AiOjAuMCwiTGVmdCI6MC4wLCJSaWdodCI6MC4wLCJCb3R0b20iOjAuMH0sIkJhY2tncm91bmQiOm51bGwsIklzVmlzaWJsZSI6dHJ1ZSwiV2lkdGgiOjAuMCwiSGVpZ2h0IjowLjAsIkJvcmRlclN0eWxlIjpudWxsLCJQYXJlbnRTdHlsZSI6bnVsbH0sIkJhY2tncm91bmRTdHlsZSI6eyIkaWQiOiIyMzkzIiwiTWFyZ2luIjp7IiRpZCI6IjIzOTQiLCJUb3AiOjAuMCwiTGVmdCI6MC4wLCJSaWdodCI6MC4wLCJCb3R0b20iOjAuMH0sIlBhZGRpbmciOnsiJGlkIjoiMjM5NSIsIlRvcCI6MC4wLCJMZWZ0IjowLjAsIlJpZ2h0IjowLjAsIkJvdHRvbSI6MC4wfSwiQmFja2dyb3VuZCI6eyIkaWQiOiIyMzk2IiwiQ29sb3IiOnsiJGlkIjoiMjM5NyIsIkEiOjUxLCJSIjoyMDAsIkciOjIwMCwiQiI6MjAwfX0sIklzVmlzaWJsZSI6dHJ1ZSwiV2lkdGgiOjAuMCwiSGVpZ2h0IjowLjAsIkJvcmRlclN0eWxlIjp7IiRpZCI6IjIzOTgiLCJMaW5lQ29sb3IiOnsiJGlkIjoiMjM5OSIsIiR0eXBlIjoiTkxSRS5Db21tb24uRG9tLlNvbGlkQ29sb3JCcnVzaCwgTkxSRS5Db21tb24iLCJDb2xvciI6eyIkaWQiOiIyNDAwIiwiQSI6MjU1LCJSIjoyMzQsIkciOjIyLCJCIjozMH19LCJMaW5lV2VpZ2h0IjowLjAsIkxpbmVUeXBlIjowLCJQYXJlbnRTdHlsZSI6bnVsbH0sIlBhcmVudFN0eWxlIjpudWxsfSwiTWFyZ2luIjp7IiRpZCI6IjI0MDEiLCJUb3AiOjAuMCwiTGVmdCI6MC4wLCJSaWdodCI6MC4wLCJCb3R0b20iOjAuMH0sIlBhZGRpbmciOnsiJGlkIjoiMjQwMiIsIlRvcCI6MC4wLCJMZWZ0IjowLjAsIlJpZ2h0IjowLjAsIkJvdHRvbSI6MC4wfSwiSXNWaXNpYmxlIjp0cnVlLCJXaWR0aCI6MC4wLCJIZWlnaHQiOjAuMCwiQm9yZGVyU3R5bGUiOnsiJGlkIjoiMjQwMyIsIkxpbmVDb2xvciI6bnVsbCwiTGluZVdlaWdodCI6MC4wLCJMaW5lVHlwZSI6MCwiUGFyZW50U3R5bGUiOm51bGx9LCJQYXJlbnRTdHlsZSI6bnVsbH19XSwiSWQiOiJlNTc4ODQ5Zi02ODYyLTQzODItYmEzNi0wZDc1NWQ0M2IzZjEiLCJJbmRleCI6MjMsIkhlYWRlclRleHQiOiJOby4gNSAtIENyaXRpY2FsIFBhdGggXHJcbig1NSBkYXlzIFRGKSIsIlN0eWxlIjp7IiRpZCI6IjI0MDQiLCJTdHlsZUlkIjoiOTg1MTNlMTAtNTUxYy00ZjMwLWFjMTEtYTA2OTBlOTAzMTM0IiwiSGVhZGVyU3R5bGUiOnsiJGlkIjoiMjQwNSIsIlRleHRJc1ZlcnRpY2FsIjpmYWxzZSwiVGV4dFN0eWxlIjp7IiRpZCI6IjI0MDYiLCJGb250U2V0dGluZ3MiOnsiJGlkIjoiMjQwNyIsIkZvbnRTaXplIjoxMSwiRm9udE5hbWUiOiJDYWxpYnJpIiwiSXNCb2xkIjpmYWxzZSwiSXNJdGFsaWMiOmZhbHNlLCJJc1VuZGVybGluZWQiOmZhbHNlLCJQYXJlbnRTdHlsZSI6bnVsbH0sIkF1dG9TaXplIjoyLCJGb3JlZ3JvdW5kIjp7IiRpZCI6IjI0MDgiLCJDb2xvciI6eyIkaWQiOiIyNDA5IiwiQSI6MjU1LCJSIjoyNTUsIkciOjI1NSwiQiI6MjU1fX0sIk1heFdpZHRoIjoiSW5maW5pdHkiLCJNYXhIZWlnaHQiOiJJbmZpbml0eSIsIlNtYXJ0Rm9yZWdyb3VuZElzQWN0aXZlIjpmYWxzZSwiSG9yaXpvbnRhbEFsaWdubWVudCI6MCwiVmVydGljYWxBbGlnbm1lbnQiOjAsIlNtYXJ0Rm9yZWdyb3VuZCI6bnVsbCwiQmFja2dyb3VuZEZpbGxUeXBlIjowLCJNYXJnaW4iOnsiJGlkIjoiMjQxMCIsIlRvcCI6MC4wLCJMZWZ0IjowLjAsIlJpZ2h0IjowLjAsIkJvdHRvbSI6MC4wfSwiUGFkZGluZyI6eyIkaWQiOiIyNDExIiwiVG9wIjowLjAsIkxlZnQiOjAuMCwiUmlnaHQiOjAuMCwiQm90dG9tIjowLjB9LCJCYWNrZ3JvdW5kIjp7IiRpZCI6IjI0MTIiLCJDb2xvciI6eyIkaWQiOiIyNDEzIiwiQSI6MjU1LCJSIjoyNTUsIkciOjI1NSwiQiI6MjU1fX0sIklzVmlzaWJsZSI6dHJ1ZSwiV2lkdGgiOjAuMCwiSGVpZ2h0IjowLjAsIkJvcmRlclN0eWxlIjpudWxsLCJQYXJlbnRTdHlsZSI6bnVsbH0sIlJlY3RhbmdsZVN0eWxlIjp7IiRpZCI6IjI0MTQiLCJNYXJnaW4iOnsiJGlkIjoiMjQxNSIsIlRvcCI6MC4wLCJMZWZ0IjowLjAsIlJpZ2h0IjowLjAsIkJvdHRvbSI6MC4wfSwiUGFkZGluZyI6eyIkaWQiOiIyNDE2IiwiVG9wIjowLjAsIkxlZnQiOjAuMCwiUmlnaHQiOjAuMCwiQm90dG9tIjowLjB9LCJCYWNrZ3JvdW5kIjp7IiRpZCI6IjI0MTciLCJDb2xvciI6eyIkaWQiOiIyNDE4IiwiQSI6MjU1LCJSIjoxNjUsIkciOjE2NSwiQiI6MTY1fX0sIklzVmlzaWJsZSI6dHJ1ZSwiV2lkdGgiOjAuMCwiSGVpZ2h0IjowLjAsIkJvcmRlclN0eWxlIjp7IiRpZCI6IjI0MTkiLCJMaW5lQ29sb3IiOnsiJGlkIjoiMjQyMCIsIiR0eXBlIjoiTkxSRS5Db21tb24uRG9tLlNvbGlkQ29sb3JCcnVzaCwgTkxSRS5Db21tb24iLCJDb2xvciI6eyIkaWQiOiIyNDIxIiwiQSI6MjU1LCJSIjoyNTUsIkciOjI1NSwiQiI6MjU1fX0sIkxpbmVXZWlnaHQiOjAuMCwiTGluZVR5cGUiOjAsIlBhcmVudFN0eWxlIjpudWxsfSwiUGFyZW50U3R5bGUiOm51bGx9LCJNYXJnaW4iOnsiJGlkIjoiMjQyMiIsIlRvcCI6MC4wLCJMZWZ0IjowLjAsIlJpZ2h0IjowLjAsIkJvdHRvbSI6MC4wfSwiUGFkZGluZyI6eyIkaWQiOiIyNDIzIiwiVG9wIjowLjAsIkxlZnQiOjAuMCwiUmlnaHQiOjAuMCwiQm90dG9tIjowLjB9LCJCYWNrZ3JvdW5kIjpudWxsLCJJc1Zpc2libGUiOnRydWUsIldpZHRoIjowLjAsIkhlaWdodCI6MC4wLCJCb3JkZXJTdHlsZSI6bnVsbCwiUGFyZW50U3R5bGUiOm51bGx9LCJCYWNrZ3JvdW5kU3R5bGUiOnsiJGlkIjoiMjQyNCIsIk1hcmdpbiI6eyIkaWQiOiIyNDI1IiwiVG9wIjowLjAsIkxlZnQiOjAuMCwiUmlnaHQiOjAuMCwiQm90dG9tIjowLjB9LCJQYWRkaW5nIjp7IiRpZCI6IjI0MjYiLCJUb3AiOjAuMCwiTGVmdCI6MC4wLCJSaWdodCI6MC4wLCJCb3R0b20iOjAuMH0sIkJhY2tncm91bmQiOnsiJGlkIjoiMjQyNyIsIkNvbG9yIjp7IiRpZCI6IjI0MjgiLCJBIjo1MSwiUiI6MjAwLCJHIjoyMDAsIkIiOjIwMH19LCJJc1Zpc2libGUiOnRydWUsIldpZHRoIjowLjAsIkhlaWdodCI6MC4wLCJCb3JkZXJTdHlsZSI6eyIkaWQiOiIyNDI5IiwiTGluZUNvbG9yIjp7IiRpZCI6IjI0MzAiLCIkdHlwZSI6Ik5MUkUuQ29tbW9uLkRvbS5Tb2xpZENvbG9yQnJ1c2gsIE5MUkUuQ29tbW9uIiwiQ29sb3IiOnsiJGlkIjoiMjQzMSIsIkEiOjI1NSwiUiI6MjM0LCJHIjoyMiwiQiI6MzB9fSwiTGluZVdlaWdodCI6MC4wLCJMaW5lVHlwZSI6MCwiUGFyZW50U3R5bGUiOm51bGx9LCJQYXJlbnRTdHlsZSI6bnVsbH0sIklzQWJvdmVUaW1lYmFuZCI6ZmFsc2UsIlNwYWNpbmciOjMsIkRlZmF1bHRTd2ltbGFuZVRhc2tTdHlsZSI6eyIkaWQiOiIyNDMyIiwiJHR5cGUiOiJOTFJFLkNvbW1vbi5Eb20uU3R5bGVzLkV4cGxpY2l0U2V0YWJsZVRhc2tTdHlsZSwgTkxSRS5Db21tb24iLCJTaGFwZSI6MSwiU2hhcGVUaGlja25lc3MiOjAsIkR1cmF0aW9uRm9ybWF0IjowLCJJbmNsdWRlTm9uV29ya2luZ0RheXNJbkR1cmF0aW9uIjpmYWxzZSwiUGVyY2VudGFnZUNvbXBsZXRlU3R5bGUiOnsiJGlkIjoiMjQzMyIsIkZvbnRTZXR0aW5ncyI6eyIkaWQiOiIyNDM0IiwiRm9udFNpemUiOjEwLCJGb250TmFtZSI6IkNhbGlicmkiLCJJc0JvbGQiOmZhbHNlLCJJc0l0YWxpYyI6ZmFsc2UsIklzVW5kZXJsaW5lZCI6ZmFsc2UsIlBhcmVudFN0eWxlIjpudWxsfSwiQXV0b1NpemUiOjAsIkZvcmVncm91bmQiOnsiJGlkIjoiMjQzNSIsIkNvbG9yIjp7IiRpZCI6IjI0MzYiLCJBIjoyNTUsIlIiOjIzMiwiRyI6MjMyLCJCIjoyMzJ9fSwiTWF4V2lkdGgiOjIwMC4wLCJNYXhIZWlnaHQiOiJJbmZpbml0eSIsIlNtYXJ0Rm9yZWdyb3VuZElzQWN0aXZlIjpmYWxzZSwiSG9yaXpvbnRhbEFsaWdubWVudCI6MSwiVmVydGljYWxBbGlnbm1lbnQiOjEsIlNtYXJ0Rm9yZWdyb3VuZCI6bnVsbCwiQmFja2dyb3VuZEZpbGxUeXBlIjowLCJNYXJnaW4iOnsiJGlkIjoiMjQzNyIsIlRvcCI6MC4wLCJMZWZ0IjowLjAsIlJpZ2h0IjowLjAsIkJvdHRvbSI6MC4wfSwiUGFkZGluZyI6eyIkaWQiOiIyNDM4IiwiVG9wIjowLjAsIkxlZnQiOjAuMCwiUmlnaHQiOjAuMCwiQm90dG9tIjowLjB9LCJCYWNrZ3JvdW5kIjp7IiRpZCI6IjI0MzkiLCJDb2xvciI6eyIkaWQiOiIyNDQwIiwiQSI6ODksIlIiOjAsIkciOjAsIkIiOjB9fSwiSXNWaXNpYmxlIjp0cnVlLCJXaWR0aCI6MC4wLCJIZWlnaHQiOjAuMCwiQm9yZGVyU3R5bGUiOnsiJGlkIjoiMjQ0MSIsIkxpbmVDb2xvciI6bnVsbCwiTGluZVdlaWdodCI6MC4wLCJMaW5lVHlwZSI6MCwiUGFyZW50U3R5bGUiOm51bGx9LCJQYXJlbnRTdHlsZSI6bnVsbH0sIkR1cmF0aW9uU3R5bGUiOnsiJGlkIjoiMjQ0MiIsIkZvbnRTZXR0aW5ncyI6eyIkaWQiOiIyNDQzIiwiRm9udFNpemUiOjEwLCJGb250TmFtZSI6IkNhbGlicmkiLCJJc0JvbGQiOmZhbHNlLCJJc0l0YWxpYyI6ZmFsc2UsIklzVW5kZXJsaW5lZCI6ZmFsc2UsIlBhcmVudFN0eWxlIjpudWxsfSwiQXV0b1NpemUiOjAsIkZvcmVncm91bmQiOnsiJGlkIjoiMjQ0NCIsIkNvbG9yIjp7IiRpZCI6IjI0NDUiLCJBIjoyNTUsIlIiOjIzNywiRyI6MTI1LCJCIjo0OX19LCJNYXhXaWR0aCI6MjAwLjAsIk1heEhlaWdodCI6IkluZmluaXR5IiwiU21hcnRGb3JlZ3JvdW5kSXNBY3RpdmUiOmZhbHNlLCJIb3Jpem9udGFsQWxpZ25tZW50IjowLCJWZXJ0aWNhbEFsaWdubWVudCI6MSwiU21hcnRGb3JlZ3JvdW5kIjpudWxsLCJCYWNrZ3JvdW5kRmlsbFR5cGUiOjAsIk1hcmdpbiI6eyIkaWQiOiIyNDQ2IiwiVG9wIjowLjAsIkxlZnQiOjAuMCwiUmlnaHQiOjAuMCwiQm90dG9tIjowLjB9LCJQYWRkaW5nIjp7IiRpZCI6IjI0NDciLCJUb3AiOjAuMCwiTGVmdCI6MC4wLCJSaWdodCI6MC4wLCJCb3R0b20iOjAuMH0sIkJhY2tncm91bmQiOnsiJGlkIjoiMjQ0OCIsIkNvbG9yIjp7IiRpZCI6IjI0NDkiLCJBIjoyNTUsIlIiOjIzNywiRyI6MTI1LCJCIjo0OX19LCJJc1Zpc2libGUiOnRydWUsIldpZHRoIjowLjAsIkhlaWdodCI6MC4wLCJCb3JkZXJTdHlsZSI6eyIkaWQiOiIyNDUwIiwiTGluZUNvbG9yIjpudWxsLCJMaW5lV2VpZ2h0IjowLjAsIkxpbmVUeXBlIjowLCJQYXJlbnRTdHlsZSI6bnVsbH0sIlBhcmVudFN0eWxlIjpudWxsfSwiSG9yaXpvbnRhbENvbm5lY3RvclN0eWxlIjp7IiRpZCI6IjI0NTEiLCJMaW5lQ29sb3IiOnsiJGlkIjoiMjQ1MiIsIiR0eXBlIjoiTkxSRS5Db21tb24uRG9tLlNvbGlkQ29sb3JCcnVzaCwgTkxSRS5Db21tb24iLCJDb2xvciI6eyIkaWQiOiIyNDUzIiwiQSI6MjU1LCJSIjowLCJHIjowLCJCIjowfX0sIkxpbmVXZWlnaHQiOjAuMCwiTGluZVR5cGUiOjAsIlBhcmVudFN0eWxlIjpudWxsfSwiVmVydGljYWxDb25uZWN0b3JTdHlsZSI6eyIkaWQiOiIyNDU0IiwiTGluZUNvbG9yIjp7IiRpZCI6IjI0NTUiLCIkdHlwZSI6Ik5MUkUuQ29tbW9uLkRvbS5Tb2xpZENvbG9yQnJ1c2gsIE5MUkUuQ29tbW9uIiwiQ29sb3IiOnsiJGlkIjoiMjQ1NiIsIkEiOjI1NSwiUiI6MCwiRyI6MCwiQiI6MH19LCJMaW5lV2VpZ2h0IjowLjAsIkxpbmVUeXBlIjowLCJQYXJlbnRTdHlsZSI6bnVsbH0sIk1hcmdpbiI6bnVsbCwiU3RhcnREYXRlUG9zaXRpb24iOjMsIkVuZERhdGVQb3NpdGlvbiI6MywiRGF0ZUlzVmlzaWJsZSI6dHJ1ZSwiVGl0bGVQb3NpdGlvbiI6NCwiRHVyYXRpb25Qb3NpdGlvbiI6NiwiUGVyY2VudGFnZUNvbXBsZXRlZFBvc2l0aW9uIjoyLCJWYXJpYW5jZVBvc2l0aW9uIjo2LCJTcGFjaW5nIjozLCJJc0JlbG93VGltZWJhbmQiOmZhbHNlLCJQZXJjZW50YWdlQ29tcGxldGVTaGFwZU9wYWNpdHkiOjM1LCJCYXNlbGluZVN0eWxlIjp7IiRpZCI6IjI0NTciLCJTaGFwZVN0eWxlIjp7IiRpZCI6IjI0NTgiLCJNYXJnaW4iOnsiJGlkIjoiMjQ1OSIsIlRvcCI6MC4wLCJMZWZ0IjowLjAsIlJpZ2h0IjowLjAsIkJvdHRvbSI6MC4wfSwiUGFkZGluZyI6eyIkaWQiOiIyNDYwIiwiVG9wIjowLjAsIkxlZnQiOjAuMCwiUmlnaHQiOjAuMCwiQm90dG9tIjowLjB9LCJCYWNrZ3JvdW5kIjp7IiRpZCI6IjI0NjEiLCJDb2xvciI6eyIkaWQiOiIyNDYyIiwiQSI6MTUzLCJSIjowLCJHIjowLCJCIjowfX0sIklzVmlzaWJsZSI6dHJ1ZSwiV2lkdGgiOjAuMCwiSGVpZ2h0IjowLjAsIkJvcmRlclN0eWxlIjp7IiRpZCI6IjI0NjMiLCJMaW5lQ29sb3IiOm51bGwsIkxpbmVXZWlnaHQiOjAuMCwiTGluZVR5cGUiOjAsIlBhcmVudFN0eWxlIjpudWxsfSwiUGFyZW50U3R5bGUiOm51bGx9LCJNYXJnaW4iOnsiJGlkIjoiMjQ2NCIsIlRvcCI6MC4wLCJMZWZ0IjowLjAsIlJpZ2h0IjowLjAsIkJvdHRvbSI6MC4wfSwiUGFkZGluZyI6eyIkaWQiOiIyNDY1IiwiVG9wIjowLjAsIkxlZnQiOjAuMCwiUmlnaHQiOjAuMCwiQm90dG9tIjowLjB9LCJCYWNrZ3JvdW5kIjpudWxsLCJJc1Zpc2libGUiOnRydWUsIldpZHRoIjowLjAsIkhlaWdodCI6MC4wLCJCb3JkZXJTdHlsZSI6bnVsbCwiUGFyZW50U3R5bGUiOm51bGx9LCJTaGFwZVN0eWxlIjp7IiRpZCI6IjI0NjYiLCJNYXJnaW4iOnsiJGlkIjoiMjQ2NyIsIlRvcCI6MC4wLCJMZWZ0Ijo0LjAsIlJpZ2h0Ijo0LjAsIkJvdHRvbSI6MC4wfSwiUGFkZGluZyI6eyIkaWQiOiIyNDY4IiwiVG9wIjowLjAsIkxlZnQiOjAuMCwiUmlnaHQiOjAuMCwiQm90dG9tIjowLjB9LCJCYWNrZ3JvdW5kIjp7IiRpZCI6IjI0NjkiLCJDb2xvciI6eyIkaWQiOiIyNDcwIiwiQSI6MjU1LCJSIjoyMzMsIkciOjExMywiQiI6NTB9fSwiSXNWaXNpYmxlIjp0cnVlLCJXaWR0aCI6MC4wLCJIZWlnaHQiOjEwLjAsIkJvcmRlclN0eWxlIjp7IiRpZCI6IjI0NzEiLCJMaW5lQ29sb3IiOnsiJGlkIjoiMjQ3MiIsIiR0eXBlIjoiTkxSRS5Db21tb24uRG9tLlNvbGlkQ29sb3JCcnVzaCwgTkxSRS5Db21tb24iLCJDb2xvciI6eyIkaWQiOiIyNDczIiwiQSI6MjU1LCJSIjoyMzQsIkciOjIyLCJCIjozMH19LCJMaW5lV2VpZ2h0IjowLjAsIkxpbmVUeXBlIjowLCJQYXJlbnRTdHlsZSI6bnVsbH0sIlBhcmVudFN0eWxlIjpudWxsfSwiVGl0bGVTdHlsZSI6eyIkaWQiOiIyNDc0IiwiRm9udFNldHRpbmdzIjp7IiRpZCI6IjI0NzUiLCJGb250U2l6ZSI6MTEsIkZvbnROYW1lIjoiQ2FsaWJyaSIsIklzQm9sZCI6ZmFsc2UsIklzSXRhbGljIjpmYWxzZSwiSXNVbmRlcmxpbmVkIjpmYWxzZSwiUGFyZW50U3R5bGUiOm51bGx9LCJBdXRvU2l6ZSI6MCwiRm9yZWdyb3VuZCI6eyIkaWQiOiIyNDc2IiwiQ29sb3IiOnsiJGlkIjoiMjQ3Ny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yNDc4IiwiVG9wIjowLjAsIkxlZnQiOjAuMCwiUmlnaHQiOjAuMCwiQm90dG9tIjowLjB9LCJQYWRkaW5nIjp7IiRpZCI6IjI0NzkiLCJUb3AiOjAuMCwiTGVmdCI6MC4wLCJSaWdodCI6MC4wLCJCb3R0b20iOjAuMH0sIkJhY2tncm91bmQiOnsiJGlkIjoiMjQ4MCIsIkNvbG9yIjp7IiRpZCI6IjI0ODEiLCJBIjoyNTUsIlIiOjAsIkciOjAsIkIiOjB9fSwiSXNWaXNpYmxlIjp0cnVlLCJXaWR0aCI6MC4wLCJIZWlnaHQiOjAuMCwiQm9yZGVyU3R5bGUiOnsiJGlkIjoiMjQ4MiIsIkxpbmVDb2xvciI6bnVsbCwiTGluZVdlaWdodCI6MC4wLCJMaW5lVHlwZSI6MCwiUGFyZW50U3R5bGUiOm51bGx9LCJQYXJlbnRTdHlsZSI6bnVsbH0sIkRhdGVTdHlsZSI6eyIkaWQiOiIyNDgzIiwiRm9udFNldHRpbmdzIjp7IiRpZCI6IjI0ODQiLCJGb250U2l6ZSI6MTAsIkZvbnROYW1lIjoiQ2FsaWJyaSIsIklzQm9sZCI6ZmFsc2UsIklzSXRhbGljIjpmYWxzZSwiSXNVbmRlcmxpbmVkIjpmYWxzZSwiUGFyZW50U3R5bGUiOm51bGx9LCJBdXRvU2l6ZSI6MCwiRm9yZWdyb3VuZCI6eyIkaWQiOiIyNDg1IiwiQ29sb3IiOnsiJGlkIjoiMjQ4NiIsIkEiOjI1NSwiUiI6MTQsIkciOjQwLCJCIjo2NX19LCJNYXhXaWR0aCI6MjAwLjAsIk1heEhlaWdodCI6IkluZmluaXR5IiwiU21hcnRGb3JlZ3JvdW5kSXNBY3RpdmUiOmZhbHNlLCJIb3Jpem9udGFsQWxpZ25tZW50IjoyLCJWZXJ0aWNhbEFsaWdubWVudCI6MSwiU21hcnRGb3JlZ3JvdW5kIjpudWxsLCJCYWNrZ3JvdW5kRmlsbFR5cGUiOjAsIk1hcmdpbiI6eyIkaWQiOiIyNDg3IiwiVG9wIjowLjAsIkxlZnQiOjAuMCwiUmlnaHQiOjAuMCwiQm90dG9tIjowLjB9LCJQYWRkaW5nIjp7IiRpZCI6IjI0ODgiLCJUb3AiOjAuMCwiTGVmdCI6MC4wLCJSaWdodCI6MC4wLCJCb3R0b20iOjAuMH0sIkJhY2tncm91bmQiOnsiJGlkIjoiMjQ4OSIsIkNvbG9yIjp7IiRpZCI6IjI0OTAiLCJBIjoyNTUsIlIiOjE0LCJHIjo0MCwiQiI6NjV9fSwiSXNWaXNpYmxlIjp0cnVlLCJXaWR0aCI6MC4wLCJIZWlnaHQiOjAuMCwiQm9yZGVyU3R5bGUiOnsiJGlkIjoiMjQ5MSIsIkxpbmVDb2xvciI6bnVsbCwiTGluZVdlaWdodCI6MC4wLCJMaW5lVHlwZSI6MCwiUGFyZW50U3R5bGUiOm51bGx9LCJQYXJlbnRTdHlsZSI6bnVsbH0sIkRhdGVGb3JtYXQiOnsiJGlkIjoiMjQ5Mi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yNDkzIiwiRm9ybWF0IjowLCJJc1Zpc2libGUiOmZhbHNlLCJMYXN0S25vd25WaXNpYmlsaXR5U3RhdGUiOmZhbHNlfSwiSXNWaXNpYmxlIjp0cnVlLCJWYXJpYW5jZVN0eWxlIjp7IiRpZCI6IjI0OTQiLCJUZXh0U3R5bGUiOnsiJGlkIjoiMjQ5NSIsIkZvbnRTZXR0aW5ncyI6eyIkaWQiOiIyNDk2IiwiRm9udFNpemUiOjExLCJGb250TmFtZSI6IkNhbGlicmkiLCJJc0JvbGQiOmZhbHNlLCJJc0l0YWxpYyI6ZmFsc2UsIklzVW5kZXJsaW5lZCI6ZmFsc2UsIlBhcmVudFN0eWxlIjpudWxsfSwiQXV0b1NpemUiOjAsIkZvcmVncm91bmQiOnsiJGlkIjoiMjQ5NyIsIkNvbG9yIjp7IiRpZCI6IjI0OTg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MjQ5OSIsIlRvcCI6MC4wLCJMZWZ0IjowLjAsIlJpZ2h0IjowLjAsIkJvdHRvbSI6MC4wfSwiUGFkZGluZyI6eyIkaWQiOiIyNTAwIiwiVG9wIjowLjAsIkxlZnQiOjAuMCwiUmlnaHQiOjAuMCwiQm90dG9tIjowLjB9LCJCYWNrZ3JvdW5kIjp7IiRpZCI6IjI1MDEiLCJDb2xvciI6eyIkaWQiOiIyNTAyIiwiQSI6MCwiUiI6MCwiRyI6MCwiQiI6MH19LCJJc1Zpc2libGUiOnRydWUsIldpZHRoIjowLjAsIkhlaWdodCI6MC4wLCJCb3JkZXJTdHlsZSI6eyIkaWQiOiIyNTAzIiwiTGluZUNvbG9yIjpudWxsLCJMaW5lV2VpZ2h0IjowLjAsIkxpbmVUeXBlIjowLCJQYXJlbnRTdHlsZSI6bnVsbH0sIlBhcmVudFN0eWxlIjpudWxsfSwiUGFyZW50U3R5bGUiOm51bGx9LCJQYXJlbnRTdHlsZSI6bnVsbCwiX2V4cGxpY2l0bHlTZXQiOnsiJGlkIjoiMjUwNCIsIlNoYXBlU3R5bGUiOmZhbHNlLCJUaXRsZVN0eWxlIjpmYWxzZSwiRGF0ZVN0eWxlIjpmYWxzZSwiVmFyaWFuY2VTdHlsZSI6ZmFsc2UsIkhvcml6b250YWxDb25uZWN0b3JTdHlsZSI6ZmFsc2UsIlZlcnRpY2FsQ29ubmVjdG9yU3R5bGUiOmZhbHNlLCJQZXJjZW50YWdlQ29tcGxldGVTaGFwZU9wYWNpdHkiOmZhbHNlLCJTaGFwZSI6ZmFsc2UsIlNoYXBlVGhpY2tuZXNzIjpmYWxzZSwiRHVyYXRpb25Gb3JtYXQiOmZhbHNlLCJJbmNsdWRlTm9uV29ya2luZ0RheXNJbkR1cmF0aW9uIjpmYWxzZSwiTWFyZ2luIjpmYWxzZSwiU3RhcnREYXRlUG9zaXRpb24iOmZhbHNlLCJFbmREYXRlUG9zaXRpb24iOmZhbHNlLCJUaXRsZVBvc2l0aW9uIjpmYWxzZSwiRHVyYXRpb25Qb3NpdGlvbiI6ZmFsc2UsIlBlcmNlbnRhZ2VDb21wbGV0ZWRQb3NpdGlvbiI6ZmFsc2UsIlZhcmlhbmNlUG9zaXRpb24iOmZhbHNlLCJTcGFjaW5nIjpmYWxzZSwiSXNCZWxvd1RpbWViYW5kIjpmYWxzZSwiRGF0ZUZvcm1hdCI6ZmFsc2UsIldlZWtOdW1iZXJpbmciOmZhbHNlLCJJc1Zpc2libGUiOmZhbHNlfX0sIkRlZmF1bHRTd2ltbGFuZU1vdFN0eWxlIjp7IiRpZCI6IjI1MDUiLCJTaGFwZSI6MSwiQ29ubmVjdG9yTWFyZ2luIjp7IiRpZCI6IjI1MDYiLCJUb3AiOjAuMCwiTGVmdCI6Mi4wLCJSaWdodCI6Mi4wLCJCb3R0b20iOjAuMH0sIkNvbm5lY3RvclN0eWxlIjp7IiRpZCI6IjI1MDciLCJMaW5lQ29sb3IiOnsiJGlkIjoiMjUwOCIsIiR0eXBlIjoiTkxSRS5Db21tb24uRG9tLlNvbGlkQ29sb3JCcnVzaCwgTkxSRS5Db21tb24iLCJDb2xvciI6eyIkaWQiOiIyNTA5IiwiQSI6MTI3LCJSIjoxMjgsIkciOjUzLCJCIjoxNH19LCJMaW5lV2VpZ2h0IjoxLjAsIkxpbmVUeXBlIjowLCJQYXJlbnRTdHlsZSI6bnVsbH0sIklzQmVsb3dUaW1lYmFuZCI6ZmFsc2UsIlBvc2l0aW9uT25UYXNrIjoxLCJIaWRlRGF0ZSI6ZmFsc2UsIlNoYXBlU2l6ZSI6MCwiU3BhY2luZyI6MC4wLCJQYWRkaW5nIjp7IiRpZCI6IjI1MTAiLCJUb3AiOjUuMCwiTGVmdCI6My4wLCJSaWdodCI6MC4wLCJCb3R0b20iOjIuMH0sIlNoYXBlU3R5bGUiOnsiJGlkIjoiMjUxMSIsIk1hcmdpbiI6eyIkaWQiOiIyNTEyIiwiVG9wIjowLjAsIkxlZnQiOjAuMCwiUmlnaHQiOjAuMCwiQm90dG9tIjowLjB9LCJQYWRkaW5nIjp7IiRpZCI6IjI1MTMiLCJUb3AiOjAuMCwiTGVmdCI6MC4wLCJSaWdodCI6MC4wLCJCb3R0b20iOjAuMH0sIkJhY2tncm91bmQiOnsiJGlkIjoiMjUxNCIsIkNvbG9yIjp7IiRpZCI6IjI1MTUiLCJBIjoyNTUsIlIiOjEyOCwiRyI6NTMsIkIiOjE0fX0sIklzVmlzaWJsZSI6dHJ1ZSwiV2lkdGgiOjEyLjAsIkhlaWdodCI6MTQuMCwiQm9yZGVyU3R5bGUiOnsiJGlkIjoiMjUxNiIsIkxpbmVDb2xvciI6eyIkaWQiOiIyNTE3IiwiJHR5cGUiOiJOTFJFLkNvbW1vbi5Eb20uU29saWRDb2xvckJydXNoLCBOTFJFLkNvbW1vbiIsIkNvbG9yIjp7IiRpZCI6IjI1MTgiLCJBIjoyNTUsIlIiOjI1NSwiRyI6MjU1LCJCIjoyNTV9fSwiTGluZVdlaWdodCI6MC4wLCJMaW5lVHlwZSI6MCwiUGFyZW50U3R5bGUiOm51bGx9LCJQYXJlbnRTdHlsZSI6bnVsbH0sIlRpdGxlU3R5bGUiOnsiJGlkIjoiMjUxOSIsIkZvbnRTZXR0aW5ncyI6eyIkaWQiOiIyNTIwIiwiRm9udFNpemUiOjExLCJGb250TmFtZSI6IkNhbGlicmkiLCJJc0JvbGQiOmZhbHNlLCJJc0l0YWxpYyI6ZmFsc2UsIklzVW5kZXJsaW5lZCI6ZmFsc2UsIlBhcmVudFN0eWxlIjpudWxsfSwiQXV0b1NpemUiOjAsIkZvcmVncm91bmQiOnsiJGlkIjoiMjUyMSIsIkNvbG9yIjp7IiRpZCI6IjI1MjIiLCJBIjoyNTUsIlIiOjAsIkciOjAsIkIiOjB9fSwiTWF4V2lkdGgiOjIwMC4wLCJNYXhIZWlnaHQiOiJJbmZpbml0eSIsIlNtYXJ0Rm9yZWdyb3VuZElzQWN0aXZlIjpmYWxzZSwiSG9yaXpvbnRhbEFsaWdubWVudCI6MSwiVmVydGljYWxBbGlnbm1lbnQiOjEsIlNtYXJ0Rm9yZWdyb3VuZCI6bnVsbCwiQmFja2dyb3VuZEZpbGxUeXBlIjowLCJNYXJnaW4iOnsiJGlkIjoiMjUyMyIsIlRvcCI6MC4wLCJMZWZ0IjowLjAsIlJpZ2h0IjowLjAsIkJvdHRvbSI6MC4wfSwiUGFkZGluZyI6eyIkaWQiOiIyNTI0IiwiVG9wIjowLjAsIkxlZnQiOjAuMCwiUmlnaHQiOjAuMCwiQm90dG9tIjowLjB9LCJCYWNrZ3JvdW5kIjp7IiRpZCI6IjI1MjUiLCJDb2xvciI6eyIkaWQiOiIyNTI2IiwiQSI6MjU1LCJSIjowLCJHIjowLCJCIjowfX0sIklzVmlzaWJsZSI6dHJ1ZSwiV2lkdGgiOjAuMCwiSGVpZ2h0IjowLjAsIkJvcmRlclN0eWxlIjp7IiRpZCI6IjI1MjciLCJMaW5lQ29sb3IiOm51bGwsIkxpbmVXZWlnaHQiOjAuMCwiTGluZVR5cGUiOjAsIlBhcmVudFN0eWxlIjpudWxsfSwiUGFyZW50U3R5bGUiOm51bGx9LCJEYXRlU3R5bGUiOnsiJGlkIjoiMjUyOCIsIkZvbnRTZXR0aW5ncyI6eyIkaWQiOiIyNTI5IiwiRm9udFNpemUiOjEwLCJGb250TmFtZSI6IkNhbGlicmkiLCJJc0JvbGQiOmZhbHNlLCJJc0l0YWxpYyI6ZmFsc2UsIklzVW5kZXJsaW5lZCI6ZmFsc2UsIlBhcmVudFN0eWxlIjpudWxsfSwiQXV0b1NpemUiOjAsIkZvcmVncm91bmQiOnsiJGlkIjoiMjUzMCIsIkNvbG9yIjp7IiRpZCI6IjI1MzEiLCJBIjoyNTUsIlIiOjE0LCJHIjo0MCwiQiI6NjV9fSwiTWF4V2lkdGgiOjIwMC4wLCJNYXhIZWlnaHQiOiJJbmZpbml0eSIsIlNtYXJ0Rm9yZWdyb3VuZElzQWN0aXZlIjpmYWxzZSwiSG9yaXpvbnRhbEFsaWdubWVudCI6MSwiVmVydGljYWxBbGlnbm1lbnQiOjEsIlNtYXJ0Rm9yZWdyb3VuZCI6bnVsbCwiQmFja2dyb3VuZEZpbGxUeXBlIjowLCJNYXJnaW4iOnsiJGlkIjoiMjUzMiIsIlRvcCI6MC4wLCJMZWZ0IjowLjAsIlJpZ2h0IjowLjAsIkJvdHRvbSI6MC4wfSwiUGFkZGluZyI6eyIkaWQiOiIyNTMzIiwiVG9wIjowLjAsIkxlZnQiOjAuMCwiUmlnaHQiOjAuMCwiQm90dG9tIjowLjB9LCJCYWNrZ3JvdW5kIjp7IiRpZCI6IjI1MzQiLCJDb2xvciI6eyIkaWQiOiIyNTM1IiwiQSI6MjU1LCJSIjoxNCwiRyI6NDAsIkIiOjY1fX0sIklzVmlzaWJsZSI6dHJ1ZSwiV2lkdGgiOjAuMCwiSGVpZ2h0IjowLjAsIkJvcmRlclN0eWxlIjp7IiRpZCI6IjI1MzYiLCJMaW5lQ29sb3IiOm51bGwsIkxpbmVXZWlnaHQiOjAuMCwiTGluZVR5cGUiOjAsIlBhcmVudFN0eWxlIjpudWxsfSwiUGFyZW50U3R5bGUiOm51bGx9LCJEYXRlRm9ybWF0Ijp7IiRpZCI6IjI1Mzc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MjUzOCIsIkZvcm1hdCI6MCwiSXNWaXNpYmxlIjpmYWxzZSwiTGFzdEtub3duVmlzaWJpbGl0eVN0YXRlIjpmYWxzZX0sIklzVmlzaWJsZSI6ZmFsc2UsIlZhcmlhbmNlU3R5bGUiOnsiJGlkIjoiMjUzOSIsIlRleHRTdHlsZSI6eyIkaWQiOiIyNTQwIiwiRm9udFNldHRpbmdzIjp7IiRpZCI6IjI1NDEiLCJGb250U2l6ZSI6MTEsIkZvbnROYW1lIjoiQ2FsaWJyaSIsIklzQm9sZCI6ZmFsc2UsIklzSXRhbGljIjpmYWxzZSwiSXNVbmRlcmxpbmVkIjpmYWxzZSwiUGFyZW50U3R5bGUiOm51bGx9LCJBdXRvU2l6ZSI6MCwiRm9yZWdyb3VuZCI6eyIkaWQiOiIyNTQyIiwiQ29sb3IiOnsiJGlkIjoiMjU0My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yNTQ0IiwiVG9wIjowLjAsIkxlZnQiOjAuMCwiUmlnaHQiOjAuMCwiQm90dG9tIjowLjB9LCJQYWRkaW5nIjp7IiRpZCI6IjI1NDUiLCJUb3AiOjAuMCwiTGVmdCI6MC4wLCJSaWdodCI6MC4wLCJCb3R0b20iOjAuMH0sIkJhY2tncm91bmQiOnsiJGlkIjoiMjU0NiIsIkNvbG9yIjp7IiRpZCI6IjI1NDciLCJBIjowLCJSIjowLCJHIjowLCJCIjowfX0sIklzVmlzaWJsZSI6ZmFsc2UsIldpZHRoIjowLjAsIkhlaWdodCI6MC4wLCJCb3JkZXJTdHlsZSI6eyIkaWQiOiIyNTQ4IiwiTGluZUNvbG9yIjpudWxsLCJMaW5lV2VpZ2h0IjowLjAsIkxpbmVUeXBlIjowLCJQYXJlbnRTdHlsZSI6bnVsbH0sIlBhcmVudFN0eWxlIjpudWxsfSwiUGFyZW50U3R5bGUiOm51bGx9LCJQYXJlbnRTdHlsZSI6bnVsbH0sIkRlZmF1bHRTd2ltbGFuZU1pbGVzdG9uZVN0eWxlIjp7IiRpZCI6IjI1NDkiLCJUaXRsZVBvc2l0aW9uIjoiTGVmdCIsIkRhdGVQb3NpdGlvbiI6IlJpZ2h0IiwiVmFyaWFuY2VQb3NpdGlvbiI6IlJpZ2h0IiwiU2hhcGVUeXBlIjoxLCJTaGFwZVNpemUiOjAsIlNwYWNpbmciOjUsIlNoYXBlU3R5bGUiOnsiJGlkIjoiMjU1MCIsIk1hcmdpbiI6eyIkaWQiOiIyNTUxIiwiVG9wIjowLjAsIkxlZnQiOjAuMCwiUmlnaHQiOjAuMCwiQm90dG9tIjowLjB9LCJQYWRkaW5nIjp7IiRpZCI6IjI1NTIiLCJUb3AiOjAuMCwiTGVmdCI6MC4wLCJSaWdodCI6MC4wLCJCb3R0b20iOjAuMH0sIkJhY2tncm91bmQiOnsiJGlkIjoiMjU1MyIsIkNvbG9yIjp7IiRpZCI6IjI1NTQiLCJBIjoyNTUsIlIiOjIzMywiRyI6MTEzLCJCIjo1MH19LCJJc1Zpc2libGUiOnRydWUsIldpZHRoIjoxMi4wLCJIZWlnaHQiOjE0LjAsIkJvcmRlclN0eWxlIjp7IiRpZCI6IjI1NTUiLCJMaW5lQ29sb3IiOnsiJGlkIjoiMjU1NiIsIiR0eXBlIjoiTkxSRS5Db21tb24uRG9tLlNvbGlkQ29sb3JCcnVzaCwgTkxSRS5Db21tb24iLCJDb2xvciI6eyIkaWQiOiIyNTU3IiwiQSI6MjU1LCJSIjoyMzQsIkciOjIyLCJCIjozMH19LCJMaW5lV2VpZ2h0IjowLjAsIkxpbmVUeXBlIjowLCJQYXJlbnRTdHlsZSI6bnVsbH0sIlBhcmVudFN0eWxlIjpudWxsfSwiVGl0bGVTdHlsZSI6eyIkaWQiOiIyNTU4IiwiRm9udFNldHRpbmdzIjp7IiRpZCI6IjI1NTkiLCJGb250U2l6ZSI6MTEsIkZvbnROYW1lIjoiQ2FsaWJyaSIsIklzQm9sZCI6ZmFsc2UsIklzSXRhbGljIjpmYWxzZSwiSXNVbmRlcmxpbmVkIjpmYWxzZSwiUGFyZW50U3R5bGUiOm51bGx9LCJBdXRvU2l6ZSI6MCwiRm9yZWdyb3VuZCI6eyIkaWQiOiIyNTYwIiwiQ29sb3IiOnsiJGlkIjoiMjU2MSIsIkEiOjI1NSwiUiI6MCwiRyI6MCwiQiI6MH19LCJNYXhXaWR0aCI6MjAwLjAsIk1heEhlaWdodCI6IkluZmluaXR5IiwiU21hcnRGb3JlZ3JvdW5kSXNBY3RpdmUiOmZhbHNlLCJIb3Jpem9udGFsQWxpZ25tZW50IjoyLCJWZXJ0aWNhbEFsaWdubWVudCI6MSwiU21hcnRGb3JlZ3JvdW5kIjpudWxsLCJCYWNrZ3JvdW5kRmlsbFR5cGUiOjAsIk1hcmdpbiI6eyIkaWQiOiIyNTYyIiwiVG9wIjowLjAsIkxlZnQiOjAuMCwiUmlnaHQiOjAuMCwiQm90dG9tIjowLjB9LCJQYWRkaW5nIjp7IiRpZCI6IjI1NjMiLCJUb3AiOjAuMCwiTGVmdCI6MC4wLCJSaWdodCI6MC4wLCJCb3R0b20iOjAuMH0sIkJhY2tncm91bmQiOnsiJGlkIjoiMjU2NCIsIkNvbG9yIjp7IiRpZCI6IjI1NjUiLCJBIjoyNTUsIlIiOjAsIkciOjAsIkIiOjB9fSwiSXNWaXNpYmxlIjp0cnVlLCJXaWR0aCI6MC4wLCJIZWlnaHQiOjAuMCwiQm9yZGVyU3R5bGUiOnsiJGlkIjoiMjU2NiIsIkxpbmVDb2xvciI6bnVsbCwiTGluZVdlaWdodCI6MC4wLCJMaW5lVHlwZSI6MCwiUGFyZW50U3R5bGUiOm51bGx9LCJQYXJlbnRTdHlsZSI6bnVsbH0sIkRhdGVTdHlsZSI6eyIkaWQiOiIyNTY3IiwiRm9udFNldHRpbmdzIjp7IiRpZCI6IjI1NjgiLCJGb250U2l6ZSI6MTAsIkZvbnROYW1lIjoiQ2FsaWJyaSIsIklzQm9sZCI6ZmFsc2UsIklzSXRhbGljIjpmYWxzZSwiSXNVbmRlcmxpbmVkIjpmYWxzZSwiUGFyZW50U3R5bGUiOm51bGx9LCJBdXRvU2l6ZSI6MCwiRm9yZWdyb3VuZCI6eyIkaWQiOiIyNTY5IiwiQ29sb3IiOnsiJGlkIjoiMjU3MCIsIkEiOjI1NSwiUiI6MTQsIkciOjQwLCJCIjo2NX19LCJNYXhXaWR0aCI6MjAwLjAsIk1heEhlaWdodCI6IkluZmluaXR5IiwiU21hcnRGb3JlZ3JvdW5kSXNBY3RpdmUiOmZhbHNlLCJIb3Jpem9udGFsQWxpZ25tZW50IjowLCJWZXJ0aWNhbEFsaWdubWVudCI6MSwiU21hcnRGb3JlZ3JvdW5kIjpudWxsLCJCYWNrZ3JvdW5kRmlsbFR5cGUiOjAsIk1hcmdpbiI6eyIkaWQiOiIyNTcxIiwiVG9wIjowLjAsIkxlZnQiOjAuMCwiUmlnaHQiOjAuMCwiQm90dG9tIjowLjB9LCJQYWRkaW5nIjp7IiRpZCI6IjI1NzIiLCJUb3AiOjAuMCwiTGVmdCI6MC4wLCJSaWdodCI6MC4wLCJCb3R0b20iOjAuMH0sIkJhY2tncm91bmQiOnsiJGlkIjoiMjU3MyIsIkNvbG9yIjp7IiRpZCI6IjI1NzQiLCJBIjoyNTUsIlIiOjE0LCJHIjo0MCwiQiI6NjV9fSwiSXNWaXNpYmxlIjp0cnVlLCJXaWR0aCI6MC4wLCJIZWlnaHQiOjAuMCwiQm9yZGVyU3R5bGUiOnsiJGlkIjoiMjU3NSIsIkxpbmVDb2xvciI6bnVsbCwiTGluZVdlaWdodCI6MC4wLCJMaW5lVHlwZSI6MCwiUGFyZW50U3R5bGUiOm51bGx9LCJQYXJlbnRTdHlsZSI6bnVsbH0sIkRhdGVGb3JtYXQiOnsiJGlkIjoiMjU3Ni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yNTc3IiwiRm9ybWF0IjowLCJJc1Zpc2libGUiOmZhbHNlLCJMYXN0S25vd25WaXNpYmlsaXR5U3RhdGUiOmZhbHNlfSwiSXNWaXNpYmxlIjp0cnVlLCJWYXJpYW5jZVN0eWxlIjp7IiRpZCI6IjI1NzgiLCJUZXh0U3R5bGUiOnsiJGlkIjoiMjU3OSIsIkZvbnRTZXR0aW5ncyI6eyIkaWQiOiIyNTgwIiwiRm9udFNpemUiOjExLCJGb250TmFtZSI6IkNhbGlicmkiLCJJc0JvbGQiOmZhbHNlLCJJc0l0YWxpYyI6ZmFsc2UsIklzVW5kZXJsaW5lZCI6ZmFsc2UsIlBhcmVudFN0eWxlIjpudWxsfSwiQXV0b1NpemUiOjAsIkZvcmVncm91bmQiOnsiJGlkIjoiMjU4MSIsIkNvbG9yIjp7IiRpZCI6IjI1ODI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MjU4MyIsIlRvcCI6MC4wLCJMZWZ0IjowLjAsIlJpZ2h0IjowLjAsIkJvdHRvbSI6MC4wfSwiUGFkZGluZyI6eyIkaWQiOiIyNTg0IiwiVG9wIjowLjAsIkxlZnQiOjAuMCwiUmlnaHQiOjAuMCwiQm90dG9tIjowLjB9LCJCYWNrZ3JvdW5kIjp7IiRpZCI6IjI1ODUiLCJDb2xvciI6eyIkaWQiOiIyNTg2IiwiQSI6MCwiUiI6MCwiRyI6MCwiQiI6MH19LCJJc1Zpc2libGUiOnRydWUsIldpZHRoIjowLjAsIkhlaWdodCI6MC4wLCJCb3JkZXJTdHlsZSI6eyIkaWQiOiIyNTg3IiwiTGluZUNvbG9yIjpudWxsLCJMaW5lV2VpZ2h0IjowLjAsIkxpbmVUeXBlIjowLCJQYXJlbnRTdHlsZSI6bnVsbH0sIlBhcmVudFN0eWxlIjpudWxsfSwiUGFyZW50U3R5bGUiOm51bGx9LCJQYXJlbnRTdHlsZSI6bnVsbH0sIkRlZmF1bHRTd2ltbGFuZUFjdGl2aXR5U3R5bGUiOnsiJGlkIjoiMjU4OCIsIkhlYWRlclN0eWxlIjp7IiRpZCI6IjI1ODkiLCJUZXh0U3R5bGUiOnsiJGlkIjoiMjU5MCIsIkZvbnRTZXR0aW5ncyI6eyIkaWQiOiIyNTkxIiwiRm9udFNpemUiOjExLCJGb250TmFtZSI6IkNhbGlicmkiLCJJc0JvbGQiOmZhbHNlLCJJc0l0YWxpYyI6ZmFsc2UsIklzVW5kZXJsaW5lZCI6ZmFsc2UsIlBhcmVudFN0eWxlIjpudWxsfSwiQXV0b1NpemUiOjIsIkZvcmVncm91bmQiOnsiJGlkIjoiMjU5MiIsIkNvbG9yIjp7IiRpZCI6IjI1OTMiLCJBIjoyNTUsIlIiOjAsIkciOjAsIkIiOjB9fSwiTWF4V2lkdGgiOiJJbmZpbml0eSIsIk1heEhlaWdodCI6IkluZmluaXR5IiwiU21hcnRGb3JlZ3JvdW5kSXNBY3RpdmUiOmZhbHNlLCJIb3Jpem9udGFsQWxpZ25tZW50IjowLCJWZXJ0aWNhbEFsaWdubWVudCI6MCwiU21hcnRGb3JlZ3JvdW5kIjpudWxsLCJCYWNrZ3JvdW5kRmlsbFR5cGUiOjAsIk1hcmdpbiI6eyIkaWQiOiIyNTk0IiwiVG9wIjowLjAsIkxlZnQiOjAuMCwiUmlnaHQiOjAuMCwiQm90dG9tIjowLjB9LCJQYWRkaW5nIjp7IiRpZCI6IjI1OTUiLCJUb3AiOjAuMCwiTGVmdCI6MC4wLCJSaWdodCI6MC4wLCJCb3R0b20iOjAuMH0sIkJhY2tncm91bmQiOnsiJGlkIjoiMjU5NiIsIkNvbG9yIjp7IiRpZCI6IjI1OTciLCJBIjoyNTUsIlIiOjAsIkciOjAsIkIiOjB9fSwiSXNWaXNpYmxlIjp0cnVlLCJXaWR0aCI6MC4wLCJIZWlnaHQiOjAuMCwiQm9yZGVyU3R5bGUiOm51bGwsIlBhcmVudFN0eWxlIjpudWxsfSwiUmVjdGFuZ2xlU3R5bGUiOnsiJGlkIjoiMjU5OCIsIk1hcmdpbiI6eyIkaWQiOiIyNTk5IiwiVG9wIjowLjAsIkxlZnQiOjAuMCwiUmlnaHQiOjAuMCwiQm90dG9tIjowLjB9LCJQYWRkaW5nIjp7IiRpZCI6IjI2MDAiLCJUb3AiOjAuMCwiTGVmdCI6MC4wLCJSaWdodCI6MC4wLCJCb3R0b20iOjAuMH0sIkJhY2tncm91bmQiOnsiJGlkIjoiMjYwMSIsIkNvbG9yIjp7IiRpZCI6IjI2MDIiLCJBIjo2MywiUiI6MjMzLCJHIjoxMTMsIkIiOjUwfX0sIklzVmlzaWJsZSI6dHJ1ZSwiV2lkdGgiOjAuMCwiSGVpZ2h0IjowLjAsIkJvcmRlclN0eWxlIjp7IiRpZCI6IjI2MDMiLCJMaW5lQ29sb3IiOnsiJGlkIjoiMjYwNCIsIiR0eXBlIjoiTkxSRS5Db21tb24uRG9tLlNvbGlkQ29sb3JCcnVzaCwgTkxSRS5Db21tb24iLCJDb2xvciI6eyIkaWQiOiIyNjA1IiwiQSI6MjU1LCJSIjoyNTUsIkciOjI1NSwiQiI6MjU1fX0sIkxpbmVXZWlnaHQiOjAuMCwiTGluZVR5cGUiOjAsIlBhcmVudFN0eWxlIjpudWxsfSwiUGFyZW50U3R5bGUiOm51bGx9LCJNYXJnaW4iOnsiJGlkIjoiMjYwNiIsIlRvcCI6MC4wLCJMZWZ0IjowLjAsIlJpZ2h0IjowLjAsIkJvdHRvbSI6MC4wfSwiUGFkZGluZyI6eyIkaWQiOiIyNjA3IiwiVG9wIjowLjAsIkxlZnQiOjAuMCwiUmlnaHQiOjAuMCwiQm90dG9tIjowLjB9LCJCYWNrZ3JvdW5kIjpudWxsLCJJc1Zpc2libGUiOnRydWUsIldpZHRoIjowLjAsIkhlaWdodCI6MC4wLCJCb3JkZXJTdHlsZSI6bnVsbCwiUGFyZW50U3R5bGUiOm51bGx9LCJCYWNrZ3JvdW5kU3R5bGUiOnsiJGlkIjoiMjYwOCIsIk1hcmdpbiI6eyIkaWQiOiIyNjA5IiwiVG9wIjowLjAsIkxlZnQiOjAuMCwiUmlnaHQiOjAuMCwiQm90dG9tIjowLjB9LCJQYWRkaW5nIjp7IiRpZCI6IjI2MTAiLCJUb3AiOjAuMCwiTGVmdCI6MC4wLCJSaWdodCI6MC4wLCJCb3R0b20iOjAuMH0sIkJhY2tncm91bmQiOnsiJGlkIjoiMjYxMSIsIkNvbG9yIjp7IiRpZCI6IjI2MTIiLCJBIjo1MSwiUiI6MjAwLCJHIjoyMDAsIkIiOjIwMH19LCJJc1Zpc2libGUiOnRydWUsIldpZHRoIjowLjAsIkhlaWdodCI6MC4wLCJCb3JkZXJTdHlsZSI6eyIkaWQiOiIyNjEzIiwiTGluZUNvbG9yIjp7IiRpZCI6IjI2MTQiLCIkdHlwZSI6Ik5MUkUuQ29tbW9uLkRvbS5Tb2xpZENvbG9yQnJ1c2gsIE5MUkUuQ29tbW9uIiwiQ29sb3IiOnsiJGlkIjoiMjYxNSIsIkEiOjI1NSwiUiI6MjM0LCJHIjoyMiwiQiI6MzB9fSwiTGluZVdlaWdodCI6MC4wLCJMaW5lVHlwZSI6MCwiUGFyZW50U3R5bGUiOm51bGx9LCJQYXJlbnRTdHlsZSI6bnVsbH0sIk1hcmdpbiI6eyIkaWQiOiIyNjE2IiwiVG9wIjowLjAsIkxlZnQiOjAuMCwiUmlnaHQiOjAuMCwiQm90dG9tIjowLjB9LCJQYWRkaW5nIjp7IiRpZCI6IjI2MTciLCJUb3AiOjAuMCwiTGVmdCI6MC4wLCJSaWdodCI6MC4wLCJCb3R0b20iOjAuMH0sIklzVmlzaWJsZSI6dHJ1ZSwiV2lkdGgiOjAuMCwiSGVpZ2h0IjowLjAsIkJvcmRlclN0eWxlIjp7IiRpZCI6IjI2MTgiLCJMaW5lQ29sb3IiOm51bGwsIkxpbmVXZWlnaHQiOjAuMCwiTGluZVR5cGUiOjAsIlBhcmVudFN0eWxlIjpudWxsfSwiUGFyZW50U3R5bGUiOm51bGx9LCJNYXJnaW4iOnsiJGlkIjoiMjYxOSIsIlRvcCI6MC4wLCJMZWZ0IjowLjAsIlJpZ2h0IjowLjAsIkJvdHRvbSI6MC4wfSwiUGFkZGluZyI6eyIkaWQiOiIyNjIwIiwiVG9wIjowLjAsIkxlZnQiOjAuMCwiUmlnaHQiOjAuMCwiQm90dG9tIjowLjB9LCJJc1Zpc2libGUiOmZhbHNlLCJXaWR0aCI6MC4wLCJIZWlnaHQiOjAuMCwiQm9yZGVyU3R5bGUiOnsiJGlkIjoiMjYyMSIsIkxpbmVDb2xvciI6bnVsbCwiTGluZVdlaWdodCI6MC4wLCJMaW5lVHlwZSI6MCwiUGFyZW50U3R5bGUiOm51bGx9LCJQYXJlbnRTdHlsZSI6bnVsbH19LHsiJGlkIjoiMjYyMiIsIl9hY3Rpdml0aWVzIjpbeyIkaWQiOiIyNjIzIiwiX3Jvd3MiOlt7IiRpZCI6IjI2MjQiLCJfdGFza3MiOlt7IiRpZCI6IjI2MjUiLCJfYXR0YWNoZWRNaWxlc3RvbmVzIjpbXSwiVGFza0RlZmluaXRpb24iOnsiJGlkIjoiMjYyNiIsIkdyb3VwTmFtZSI6bnVsbCwiU3RhcnREYXRlIjoiMjAyNi0wNC0wMVQwMDowMDowMFoiLCJFbmREYXRlIjoiMjAyNi0wNi0xOVQyMzo1OTowMFoiLCJQZXJjZW50YWdlQ29tcGxldGUiOm51bGwsIlN0eWxlIjp7IiRpZCI6IjI2MjciLCJTaGFwZSI6NCwiU2hhcGVUaGlja25lc3MiOjAsIkR1cmF0aW9uRm9ybWF0IjowLCJJbmNsdWRlTm9uV29ya2luZ0RheXNJbkR1cmF0aW9uIjpmYWxzZSwiUGVyY2VudGFnZUNvbXBsZXRlU3R5bGUiOnsiJGlkIjoiMjYyOCIsIkZvbnRTZXR0aW5ncyI6eyIkaWQiOiIyNjI5IiwiRm9udFNpemUiOjEwLCJGb250TmFtZSI6IkNhbGlicmkiLCJJc0JvbGQiOmZhbHNlLCJJc0l0YWxpYyI6ZmFsc2UsIklzVW5kZXJsaW5lZCI6ZmFsc2UsIlBhcmVudFN0eWxlIjpudWxsfSwiQXV0b1NpemUiOjAsIkZvcmVncm91bmQiOnsiJGlkIjoiMjYzMCIsIkNvbG9yIjp7IiRpZCI6IjI2MzEiLCJBIjoyNTUsIlIiOjIzOCwiRyI6MjM2LCJCIjoyMjV9fSwiTWF4V2lkdGgiOjIwMC4wLCJNYXhIZWlnaHQiOiJJbmZpbml0eSIsIlNtYXJ0Rm9yZWdyb3VuZElzQWN0aXZlIjpmYWxzZSwiSG9yaXpvbnRhbEFsaWdubWVudCI6MSwiVmVydGljYWxBbGlnbm1lbnQiOjEsIlNtYXJ0Rm9yZWdyb3VuZCI6bnVsbCwiQmFja2dyb3VuZEZpbGxUeXBlIjowLCJNYXJnaW4iOnsiJGlkIjoiMjYzMiIsIlRvcCI6MC4wLCJMZWZ0IjowLjAsIlJpZ2h0IjowLjAsIkJvdHRvbSI6MC4wfSwiUGFkZGluZyI6eyIkaWQiOiIyNjMzIiwiVG9wIjowLjAsIkxlZnQiOjAuMCwiUmlnaHQiOjAuMCwiQm90dG9tIjowLjB9LCJCYWNrZ3JvdW5kIjp7IiRpZCI6IjI2MzQiLCJDb2xvciI6eyIkaWQiOiIyNjM1IiwiQSI6ODksIlIiOjAsIkciOjAsIkIiOjB9fSwiSXNWaXNpYmxlIjp0cnVlLCJXaWR0aCI6MC4wLCJIZWlnaHQiOjAuMCwiQm9yZGVyU3R5bGUiOnsiJGlkIjoiMjYzNiIsIkxpbmVDb2xvciI6bnVsbCwiTGluZVdlaWdodCI6MC4wLCJMaW5lVHlwZSI6MCwiUGFyZW50U3R5bGUiOm51bGx9LCJQYXJlbnRTdHlsZSI6bnVsbH0sIkR1cmF0aW9uU3R5bGUiOnsiJGlkIjoiMjYzNyIsIkZvbnRTZXR0aW5ncyI6eyIkaWQiOiIyNjM4IiwiRm9udFNpemUiOjEwLCJGb250TmFtZSI6IkNhbGlicmkiLCJJc0JvbGQiOmZhbHNlLCJJc0l0YWxpYyI6ZmFsc2UsIklzVW5kZXJsaW5lZCI6ZmFsc2UsIlBhcmVudFN0eWxlIjpudWxsfSwiQXV0b1NpemUiOjAsIkZvcmVncm91bmQiOnsiJGlkIjoiMjYzOSIsIkNvbG9yIjp7IiRpZCI6IjI2NDAiLCJBIjoyNTUsIlIiOjIzNywiRyI6MTI1LCJCIjo0OX19LCJNYXhXaWR0aCI6MjAwLjAsIk1heEhlaWdodCI6IkluZmluaXR5IiwiU21hcnRGb3JlZ3JvdW5kSXNBY3RpdmUiOmZhbHNlLCJIb3Jpem9udGFsQWxpZ25tZW50IjowLCJWZXJ0aWNhbEFsaWdubWVudCI6MSwiU21hcnRGb3JlZ3JvdW5kIjpudWxsLCJCYWNrZ3JvdW5kRmlsbFR5cGUiOjAsIk1hcmdpbiI6eyIkaWQiOiIyNjQxIiwiVG9wIjowLjAsIkxlZnQiOjAuMCwiUmlnaHQiOjAuMCwiQm90dG9tIjowLjB9LCJQYWRkaW5nIjp7IiRpZCI6IjI2NDIiLCJUb3AiOjAuMCwiTGVmdCI6MC4wLCJSaWdodCI6MC4wLCJCb3R0b20iOjAuMH0sIkJhY2tncm91bmQiOnsiJGlkIjoiMjY0MyIsIkNvbG9yIjp7IiRpZCI6IjI2NDQiLCJBIjoyNTUsIlIiOjIzNywiRyI6MTI1LCJCIjo0OX19LCJJc1Zpc2libGUiOnRydWUsIldpZHRoIjowLjAsIkhlaWdodCI6MC4wLCJCb3JkZXJTdHlsZSI6eyIkaWQiOiIyNjQ1IiwiTGluZUNvbG9yIjpudWxsLCJMaW5lV2VpZ2h0IjowLjAsIkxpbmVUeXBlIjowLCJQYXJlbnRTdHlsZSI6bnVsbH0sIlBhcmVudFN0eWxlIjpudWxsfSwiSG9yaXpvbnRhbENvbm5lY3RvclN0eWxlIjp7IiRpZCI6IjI2NDYiLCJMaW5lQ29sb3IiOnsiJGlkIjoiMjY0NyIsIiR0eXBlIjoiTkxSRS5Db21tb24uRG9tLlNvbGlkQ29sb3JCcnVzaCwgTkxSRS5Db21tb24iLCJDb2xvciI6eyIkaWQiOiIyNjQ4IiwiQSI6MjU1LCJSIjowLCJHIjowLCJCIjowfX0sIkxpbmVXZWlnaHQiOjAuMCwiTGluZVR5cGUiOjAsIlBhcmVudFN0eWxlIjpudWxsfSwiVmVydGljYWxDb25uZWN0b3JTdHlsZSI6eyIkaWQiOiIyNjQ5IiwiTGluZUNvbG9yIjp7IiRpZCI6IjI2NTAiLCIkdHlwZSI6Ik5MUkUuQ29tbW9uLkRvbS5Tb2xpZENvbG9yQnJ1c2gsIE5MUkUuQ29tbW9uIiwiQ29sb3IiOnsiJGlkIjoiMjY1MSIsIkEiOjI1NSwiUiI6MCwiRyI6MCwiQiI6MH19LCJMaW5lV2VpZ2h0IjowLjAsIkxpbmVUeXBlIjowLCJQYXJlbnRTdHlsZSI6bnVsbH0sIk1hcmdpbiI6bnVsbCwiU3RhcnREYXRlUG9zaXRpb24iOjMsIkVuZERhdGVQb3NpdGlvbiI6MywiRGF0ZUlzVmlzaWJsZSI6dHJ1ZSwiVGl0bGVQb3NpdGlvbiI6NCwiRHVyYXRpb25Qb3NpdGlvbiI6NiwiUGVyY2VudGFnZUNvbXBsZXRlZFBvc2l0aW9uIjoyLCJWYXJpYW5jZVBvc2l0aW9uIjo2LCJTcGFjaW5nIjozLCJJc0JlbG93VGltZWJhbmQiOnRydWUsIlBlcmNlbnRhZ2VDb21wbGV0ZVNoYXBlT3BhY2l0eSI6MzUsIkJhc2VsaW5lU3R5bGUiOnsiJGlkIjoiMjY1MiIsIlNoYXBlU3R5bGUiOnsiJGlkIjoiMjY1MyIsIk1hcmdpbiI6eyIkaWQiOiIyNjU0IiwiVG9wIjowLjAsIkxlZnQiOjAuMCwiUmlnaHQiOjAuMCwiQm90dG9tIjowLjB9LCJQYWRkaW5nIjp7IiRpZCI6IjI2NTUiLCJUb3AiOjAuMCwiTGVmdCI6MC4wLCJSaWdodCI6MC4wLCJCb3R0b20iOjAuMH0sIkJhY2tncm91bmQiOnsiJGlkIjoiMjY1NiIsIkNvbG9yIjp7IiRpZCI6IjI2NTciLCJBIjoxNTMsIlIiOjAsIkciOjAsIkIiOjB9fSwiSXNWaXNpYmxlIjp0cnVlLCJXaWR0aCI6MC4wLCJIZWlnaHQiOjAuMCwiQm9yZGVyU3R5bGUiOm51bGwsIlBhcmVudFN0eWxlIjpudWxsfSwiTWFyZ2luIjp7IiRpZCI6IjI2NTgiLCJUb3AiOjAuMCwiTGVmdCI6MC4wLCJSaWdodCI6MC4wLCJCb3R0b20iOjAuMH0sIlBhZGRpbmciOnsiJGlkIjoiMjY1OSIsIlRvcCI6MC4wLCJMZWZ0IjowLjAsIlJpZ2h0IjowLjAsIkJvdHRvbSI6MC4wfSwiQmFja2dyb3VuZCI6bnVsbCwiSXNWaXNpYmxlIjp0cnVlLCJXaWR0aCI6MC4wLCJIZWlnaHQiOjAuMCwiQm9yZGVyU3R5bGUiOm51bGwsIlBhcmVudFN0eWxlIjpudWxsfSwiU2hhcGVTdHlsZSI6eyIkaWQiOiIyNjYwIiwiTWFyZ2luIjp7IiRpZCI6IjI2NjEiLCJUb3AiOjAuMCwiTGVmdCI6NC4wLCJSaWdodCI6NC4wLCJCb3R0b20iOjAuMH0sIlBhZGRpbmciOnsiJGlkIjoiMjY2MiIsIlRvcCI6MC4wLCJMZWZ0IjowLjAsIlJpZ2h0IjowLjAsIkJvdHRvbSI6MC4wfSwiQmFja2dyb3VuZCI6eyIkaWQiOiIyNjYzIiwiQ29sb3IiOnsiJGlkIjoiMjY2NCIsIkEiOjI1NSwiUiI6MjU0LCJHIjoxODYsIkIiOjEwfX0sIklzVmlzaWJsZSI6dHJ1ZSwiV2lkdGgiOjAuMCwiSGVpZ2h0IjoxMC4wLCJCb3JkZXJTdHlsZSI6eyIkaWQiOiIyNjY1IiwiTGluZUNvbG9yIjp7IiRpZCI6IjI2NjYiLCIkdHlwZSI6Ik5MUkUuQ29tbW9uLkRvbS5Tb2xpZENvbG9yQnJ1c2gsIE5MUkUuQ29tbW9uIiwiQ29sb3IiOnsiJGlkIjoiMjY2NyIsIkEiOjI1NSwiUiI6MjM0LCJHIjoyMiwiQiI6MzB9fSwiTGluZVdlaWdodCI6MC4wLCJMaW5lVHlwZSI6MCwiUGFyZW50U3R5bGUiOm51bGx9LCJQYXJlbnRTdHlsZSI6bnVsbH0sIlRpdGxlU3R5bGUiOnsiJGlkIjoiMjY2OCIsIkZvbnRTZXR0aW5ncyI6eyIkaWQiOiIyNjY5IiwiRm9udFNpemUiOjExLCJGb250TmFtZSI6IkNhbGlicmkiLCJJc0JvbGQiOmZhbHNlLCJJc0l0YWxpYyI6ZmFsc2UsIklzVW5kZXJsaW5lZCI6ZmFsc2UsIlBhcmVudFN0eWxlIjpudWxsfSwiQXV0b1NpemUiOjAsIkZvcmVncm91bmQiOnsiJGlkIjoiMjY3MCIsIkNvbG9yIjp7IiRpZCI6IjI2NzEiLCJBIjoyNTUsIlIiOjAsIkciOjAsIkIiOjB9fSwiTWF4V2lkdGgiOjcyMC4wLCJNYXhIZWlnaHQiOiJJbmZpbml0eSIsIlNtYXJ0Rm9yZWdyb3VuZElzQWN0aXZlIjpmYWxzZSwiSG9yaXpvbnRhbEFsaWdubWVudCI6MCwiVmVydGljYWxBbGlnbm1lbnQiOjEsIlNtYXJ0Rm9yZWdyb3VuZCI6bnVsbCwiQmFja2dyb3VuZEZpbGxUeXBlIjowLCJNYXJnaW4iOnsiJGlkIjoiMjY3MiIsIlRvcCI6MC4wLCJMZWZ0IjowLjAsIlJpZ2h0IjowLjAsIkJvdHRvbSI6MC4wfSwiUGFkZGluZyI6eyIkaWQiOiIyNjczIiwiVG9wIjowLjAsIkxlZnQiOjAuMCwiUmlnaHQiOjAuMCwiQm90dG9tIjowLjB9LCJCYWNrZ3JvdW5kIjp7IiRpZCI6IjI2NzQiLCJDb2xvciI6eyIkaWQiOiIyNjc1IiwiQSI6MCwiUiI6MjU1LCJHIjoyNTUsIkIiOjI1NX19LCJJc1Zpc2libGUiOnRydWUsIldpZHRoIjowLjAsIkhlaWdodCI6MC4wLCJCb3JkZXJTdHlsZSI6eyIkaWQiOiIyNjc2IiwiTGluZUNvbG9yIjpudWxsLCJMaW5lV2VpZ2h0IjowLjAsIkxpbmVUeXBlIjowLCJQYXJlbnRTdHlsZSI6bnVsbH0sIlBhcmVudFN0eWxlIjpudWxsfSwiRGF0ZVN0eWxlIjp7IiRpZCI6IjI2NzciLCJGb250U2V0dGluZ3MiOnsiJGlkIjoiMjY3OCIsIkZvbnRTaXplIjoxMCwiRm9udE5hbWUiOiJDYWxpYnJpIiwiSXNCb2xkIjpmYWxzZSwiSXNJdGFsaWMiOmZhbHNlLCJJc1VuZGVybGluZWQiOmZhbHNlLCJQYXJlbnRTdHlsZSI6bnVsbH0sIkF1dG9TaXplIjowLCJGb3JlZ3JvdW5kIjp7IiRpZCI6IjI2NzkiLCJDb2xvciI6eyIkaWQiOiIyNjgwIiwiQSI6MjU1LCJSIjoxNCwiRyI6NDAsIkIiOjY1fX0sIk1heFdpZHRoIjoyMDAuMCwiTWF4SGVpZ2h0IjoiSW5maW5pdHkiLCJTbWFydEZvcmVncm91bmRJc0FjdGl2ZSI6ZmFsc2UsIkhvcml6b250YWxBbGlnbm1lbnQiOjIsIlZlcnRpY2FsQWxpZ25tZW50IjoxLCJTbWFydEZvcmVncm91bmQiOm51bGwsIkJhY2tncm91bmRGaWxsVHlwZSI6MCwiTWFyZ2luIjp7IiRpZCI6IjI2ODEiLCJUb3AiOjAuMCwiTGVmdCI6MC4wLCJSaWdodCI6MC4wLCJCb3R0b20iOjAuMH0sIlBhZGRpbmciOnsiJGlkIjoiMjY4MiIsIlRvcCI6MC4wLCJMZWZ0IjowLjAsIlJpZ2h0IjowLjAsIkJvdHRvbSI6MC4wfSwiQmFja2dyb3VuZCI6eyIkaWQiOiIyNjgzIiwiQ29sb3IiOnsiJGlkIjoiMjY4NCIsIkEiOjAsIlIiOjI1NSwiRyI6MjU1LCJCIjoyNTV9fSwiSXNWaXNpYmxlIjp0cnVlLCJXaWR0aCI6MC4wLCJIZWlnaHQiOjAuMCwiQm9yZGVyU3R5bGUiOnsiJGlkIjoiMjY4NSIsIkxpbmVDb2xvciI6bnVsbCwiTGluZVdlaWdodCI6MC4wLCJMaW5lVHlwZSI6MCwiUGFyZW50U3R5bGUiOm51bGx9LCJQYXJlbnRTdHlsZSI6bnVsbH0sIkRhdGVGb3JtYXQiOnsiJGlkIjoiMjY4NiIsIkZvcm1hdFN0cmluZyI6Ik1NTSB5eXl5IiwiU2VwYXJhdG9yIjoiLyIsIlVzZUludGVybmF0aW9uYWxEYXRlRm9ybWF0IjpmYWxzZSwiRGF0ZUlzVmlzaWJsZSI6dHJ1ZSwiVGltZUlzVmlzaWJsZSI6ZmFsc2UsIkhvdXJEaWdpdHMiOjEsIkFtUG1EZXNpZ25hdG9yIjoyLCJUcmltMDBNaW51dGVzIjpmYWxzZSwiTGFzdEtub3duVmlzaWJpbGl0eVN0YXRlIjpudWxsfSwiV2Vla051bWJlcmluZyI6eyIkaWQiOiIyNjg3IiwiRm9ybWF0IjowLCJJc1Zpc2libGUiOmZhbHNlLCJMYXN0S25vd25WaXNpYmlsaXR5U3RhdGUiOmZhbHNlfSwiSXNWaXNpYmxlIjp0cnVlLCJWYXJpYW5jZVN0eWxlIjp7IiRpZCI6IjI2ODgiLCJUZXh0U3R5bGUiOnsiJGlkIjoiMjY4OSIsIkZvbnRTZXR0aW5ncyI6eyIkaWQiOiIyNjkwIiwiRm9udFNpemUiOjExLCJGb250TmFtZSI6IkNhbGlicmkiLCJJc0JvbGQiOmZhbHNlLCJJc0l0YWxpYyI6ZmFsc2UsIklzVW5kZXJsaW5lZCI6ZmFsc2UsIlBhcmVudFN0eWxlIjpudWxsfSwiQXV0b1NpemUiOjAsIkZvcmVncm91bmQiOnsiJGlkIjoiMjY5MSIsIkNvbG9yIjp7IiRpZCI6IjI2OTI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MjY5MyIsIlRvcCI6MC4wLCJMZWZ0IjowLjAsIlJpZ2h0IjowLjAsIkJvdHRvbSI6MC4wfSwiUGFkZGluZyI6eyIkaWQiOiIyNjk0IiwiVG9wIjowLjAsIkxlZnQiOjAuMCwiUmlnaHQiOjAuMCwiQm90dG9tIjowLjB9LCJCYWNrZ3JvdW5kIjp7IiRpZCI6IjI2OTUiLCJDb2xvciI6eyIkaWQiOiIyNjk2IiwiQSI6MCwiUiI6MCwiRyI6MCwiQiI6MH19LCJJc1Zpc2libGUiOnRydWUsIldpZHRoIjowLjAsIkhlaWdodCI6MC4wLCJCb3JkZXJTdHlsZSI6eyIkaWQiOiIyNjk3IiwiTGluZUNvbG9yIjpudWxsLCJMaW5lV2VpZ2h0IjowLjAsIkxpbmVUeXBlIjowLCJQYXJlbnRTdHlsZSI6bnVsbH0sIlBhcmVudFN0eWxlIjpudWxsfSwiUGFyZW50U3R5bGUiOm51bGx9LCJQYXJlbnRTdHlsZSI6bnVsbH0sIkluZGV4IjoyOSwiU21hcnREdXJhdGlvbkFjdGl2YXRlZCI6ZmFsc2UsIkRhdGVGb3JtYXQiOnsiJHJlZiI6IjI2ODYifSwiV2Vla051bWJlcmluZyI6eyIkaWQiOiIyNjk4IiwiRm9ybWF0IjowLCJJc1Zpc2libGUiOmZhbHNlLCJMYXN0S25vd25WaXNpYmlsaXR5U3RhdGUiOmZhbHNlfSwiQmFzZWxpbmVEYXRhIjp7IiRpZCI6IjI2OTkiLCJTdGFydERhdGUiOiIyMDI2LTA0LTAxVDAwOjAwOjAwIiwiRW5kRGF0ZSI6IjIwMjYtMDYtMTlUMjM6NTk6MDAifSwiSWQiOiIxYjIwOTE0Mi0xYzVkLTQ5NzUtODIxYy02YjZhOWYwM2UwMTgiLCJJbXBvcnRJZCI6bnVsbCwiVGl0bGUiOiJTdXBwb3J0cyBmb3IgUkMgYW5kIERldCBBOiBEZXNpZ24gcGhhc2UgIChMTEItPkVTUykiLCJOb3RlIjpudWxsLCJIeXBlcmxpbmsiOnsiJGlkIjoiMjcwMCIsIkFkZHJlc3MiOiIiLCJTdWJBZGRyZXNzIjoiIn0sIklzQ2hhbmdlZCI6ZmFsc2UsIklzTmV3IjpmYWxzZX19XSwiX21pbGVzdG9uZXMiOltdLCJJZCI6IjAwMDAwMDAwLTAwMDAtMDAwMC0wMDAwLTAwMDAwMDAwMDAwMCIsIklzU2luZ2xlSXRlbVJvdyI6dHJ1ZX0seyIkaWQiOiIyNzAxIiwiX3Rhc2tzIjpbeyIkaWQiOiIyNzAyIiwiX2F0dGFjaGVkTWlsZXN0b25lcyI6W10sIlRhc2tEZWZpbml0aW9uIjp7IiRpZCI6IjI3MDMiLCJHcm91cE5hbWUiOm51bGwsIlN0YXJ0RGF0ZSI6IjIwMjYtMDYtMjJUMDA6MDA6MDBaIiwiRW5kRGF0ZSI6IjIwMjYtMDktMDNUMjM6NTk6MDBaIiwiUGVyY2VudGFnZUNvbXBsZXRlIjpudWxsLCJTdHlsZSI6eyIkaWQiOiIyNzA0IiwiU2hhcGUiOjEsIlNoYXBlVGhpY2tuZXNzIjowLCJEdXJhdGlvbkZvcm1hdCI6MCwiSW5jbHVkZU5vbldvcmtpbmdEYXlzSW5EdXJhdGlvbiI6ZmFsc2UsIlBlcmNlbnRhZ2VDb21wbGV0ZVN0eWxlIjp7IiRpZCI6IjI3MDUiLCJGb250U2V0dGluZ3MiOnsiJGlkIjoiMjcwNiIsIkZvbnRTaXplIjoxMCwiRm9udE5hbWUiOiJDYWxpYnJpIiwiSXNCb2xkIjpmYWxzZSwiSXNJdGFsaWMiOmZhbHNlLCJJc1VuZGVybGluZWQiOmZhbHNlLCJQYXJlbnRTdHlsZSI6bnVsbH0sIkF1dG9TaXplIjowLCJGb3JlZ3JvdW5kIjp7IiRpZCI6IjI3MDciLCJDb2xvciI6eyIkaWQiOiIyNzA4IiwiQSI6MjU1LCJSIjoyMzgsIkciOjIzNiwiQiI6MjI1fX0sIk1heFdpZHRoIjoyMDAuMCwiTWF4SGVpZ2h0IjoiSW5maW5pdHkiLCJTbWFydEZvcmVncm91bmRJc0FjdGl2ZSI6ZmFsc2UsIkhvcml6b250YWxBbGlnbm1lbnQiOjEsIlZlcnRpY2FsQWxpZ25tZW50IjoxLCJTbWFydEZvcmVncm91bmQiOm51bGwsIkJhY2tncm91bmRGaWxsVHlwZSI6MCwiTWFyZ2luIjp7IiRpZCI6IjI3MDkiLCJUb3AiOjAuMCwiTGVmdCI6MC4wLCJSaWdodCI6MC4wLCJCb3R0b20iOjAuMH0sIlBhZGRpbmciOnsiJGlkIjoiMjcxMCIsIlRvcCI6MC4wLCJMZWZ0IjowLjAsIlJpZ2h0IjowLjAsIkJvdHRvbSI6MC4wfSwiQmFja2dyb3VuZCI6eyIkaWQiOiIyNzExIiwiQ29sb3IiOnsiJGlkIjoiMjcxMiIsIkEiOjg5LCJSIjowLCJHIjowLCJCIjowfX0sIklzVmlzaWJsZSI6dHJ1ZSwiV2lkdGgiOjAuMCwiSGVpZ2h0IjowLjAsIkJvcmRlclN0eWxlIjp7IiRpZCI6IjI3MTMiLCJMaW5lQ29sb3IiOm51bGwsIkxpbmVXZWlnaHQiOjAuMCwiTGluZVR5cGUiOjAsIlBhcmVudFN0eWxlIjpudWxsfSwiUGFyZW50U3R5bGUiOm51bGx9LCJEdXJhdGlvblN0eWxlIjp7IiRpZCI6IjI3MTQiLCJGb250U2V0dGluZ3MiOnsiJGlkIjoiMjcxNSIsIkZvbnRTaXplIjoxMCwiRm9udE5hbWUiOiJDYWxpYnJpIiwiSXNCb2xkIjpmYWxzZSwiSXNJdGFsaWMiOmZhbHNlLCJJc1VuZGVybGluZWQiOmZhbHNlLCJQYXJlbnRTdHlsZSI6bnVsbH0sIkF1dG9TaXplIjowLCJGb3JlZ3JvdW5kIjp7IiRpZCI6IjI3MTYiLCJDb2xvciI6eyIkaWQiOiIyNzE3IiwiQSI6MjU1LCJSIjoyMzcsIkciOjEyNSwiQiI6NDl9fSwiTWF4V2lkdGgiOjIwMC4wLCJNYXhIZWlnaHQiOiJJbmZpbml0eSIsIlNtYXJ0Rm9yZWdyb3VuZElzQWN0aXZlIjpmYWxzZSwiSG9yaXpvbnRhbEFsaWdubWVudCI6MCwiVmVydGljYWxBbGlnbm1lbnQiOjEsIlNtYXJ0Rm9yZWdyb3VuZCI6bnVsbCwiQmFja2dyb3VuZEZpbGxUeXBlIjowLCJNYXJnaW4iOnsiJGlkIjoiMjcxOCIsIlRvcCI6MC4wLCJMZWZ0IjowLjAsIlJpZ2h0IjowLjAsIkJvdHRvbSI6MC4wfSwiUGFkZGluZyI6eyIkaWQiOiIyNzE5IiwiVG9wIjowLjAsIkxlZnQiOjAuMCwiUmlnaHQiOjAuMCwiQm90dG9tIjowLjB9LCJCYWNrZ3JvdW5kIjp7IiRpZCI6IjI3MjAiLCJDb2xvciI6eyIkaWQiOiIyNzIxIiwiQSI6MjU1LCJSIjoyMzcsIkciOjEyNSwiQiI6NDl9fSwiSXNWaXNpYmxlIjp0cnVlLCJXaWR0aCI6MC4wLCJIZWlnaHQiOjAuMCwiQm9yZGVyU3R5bGUiOnsiJGlkIjoiMjcyMiIsIkxpbmVDb2xvciI6bnVsbCwiTGluZVdlaWdodCI6MC4wLCJMaW5lVHlwZSI6MCwiUGFyZW50U3R5bGUiOm51bGx9LCJQYXJlbnRTdHlsZSI6bnVsbH0sIkhvcml6b250YWxDb25uZWN0b3JTdHlsZSI6eyIkaWQiOiIyNzIzIiwiTGluZUNvbG9yIjp7IiRpZCI6IjI3MjQiLCIkdHlwZSI6Ik5MUkUuQ29tbW9uLkRvbS5Tb2xpZENvbG9yQnJ1c2gsIE5MUkUuQ29tbW9uIiwiQ29sb3IiOnsiJGlkIjoiMjcyNSIsIkEiOjI1NSwiUiI6MCwiRyI6MCwiQiI6MH19LCJMaW5lV2VpZ2h0IjowLjAsIkxpbmVUeXBlIjowLCJQYXJlbnRTdHlsZSI6bnVsbH0sIlZlcnRpY2FsQ29ubmVjdG9yU3R5bGUiOnsiJGlkIjoiMjcyNiIsIkxpbmVDb2xvciI6eyIkaWQiOiIyNzI3IiwiJHR5cGUiOiJOTFJFLkNvbW1vbi5Eb20uU29saWRDb2xvckJydXNoLCBOTFJFLkNvbW1vbiIsIkNvbG9yIjp7IiRpZCI6IjI3MjgiLCJBIjoyNTUsIlIiOjAsIkciOjAsIkIiOjB9fSwiTGluZVdlaWdodCI6MC4wLCJMaW5lVHlwZSI6MCwiUGFyZW50U3R5bGUiOm51bGx9LCJNYXJnaW4iOm51bGwsIlN0YXJ0RGF0ZVBvc2l0aW9uIjozLCJFbmREYXRlUG9zaXRpb24iOjMsIkRhdGVJc1Zpc2libGUiOnRydWUsIlRpdGxlUG9zaXRpb24iOjQsIkR1cmF0aW9uUG9zaXRpb24iOjYsIlBlcmNlbnRhZ2VDb21wbGV0ZWRQb3NpdGlvbiI6MiwiVmFyaWFuY2VQb3NpdGlvbiI6NiwiU3BhY2luZyI6MywiSXNCZWxvd1RpbWViYW5kIjp0cnVlLCJQZXJjZW50YWdlQ29tcGxldGVTaGFwZU9wYWNpdHkiOjM1LCJCYXNlbGluZVN0eWxlIjp7IiRpZCI6IjI3MjkiLCJTaGFwZVN0eWxlIjp7IiRpZCI6IjI3MzAiLCJNYXJnaW4iOnsiJGlkIjoiMjczMSIsIlRvcCI6MC4wLCJMZWZ0IjowLjAsIlJpZ2h0IjowLjAsIkJvdHRvbSI6MC4wfSwiUGFkZGluZyI6eyIkaWQiOiIyNzMyIiwiVG9wIjowLjAsIkxlZnQiOjAuMCwiUmlnaHQiOjAuMCwiQm90dG9tIjowLjB9LCJCYWNrZ3JvdW5kIjp7IiRpZCI6IjI3MzMiLCJDb2xvciI6eyIkaWQiOiIyNzM0IiwiQSI6MTUzLCJSIjowLCJHIjowLCJCIjowfX0sIklzVmlzaWJsZSI6dHJ1ZSwiV2lkdGgiOjAuMCwiSGVpZ2h0IjowLjAsIkJvcmRlclN0eWxlIjpudWxsLCJQYXJlbnRTdHlsZSI6bnVsbH0sIk1hcmdpbiI6eyIkaWQiOiIyNzM1IiwiVG9wIjowLjAsIkxlZnQiOjAuMCwiUmlnaHQiOjAuMCwiQm90dG9tIjowLjB9LCJQYWRkaW5nIjp7IiRpZCI6IjI3MzYiLCJUb3AiOjAuMCwiTGVmdCI6MC4wLCJSaWdodCI6MC4wLCJCb3R0b20iOjAuMH0sIkJhY2tncm91bmQiOm51bGwsIklzVmlzaWJsZSI6dHJ1ZSwiV2lkdGgiOjAuMCwiSGVpZ2h0IjowLjAsIkJvcmRlclN0eWxlIjpudWxsLCJQYXJlbnRTdHlsZSI6bnVsbH0sIlNoYXBlU3R5bGUiOnsiJGlkIjoiMjczNyIsIk1hcmdpbiI6eyIkaWQiOiIyNzM4IiwiVG9wIjowLjAsIkxlZnQiOjQuMCwiUmlnaHQiOjQuMCwiQm90dG9tIjowLjB9LCJQYWRkaW5nIjp7IiRpZCI6IjI3MzkiLCJUb3AiOjAuMCwiTGVmdCI6MC4wLCJSaWdodCI6MC4wLCJCb3R0b20iOjAuMH0sIkJhY2tncm91bmQiOnsiJGlkIjoiMjc0MCIsIkNvbG9yIjp7IiRpZCI6IjI3NDEiLCJBIjoyNTUsIlIiOjI1NCwiRyI6MTg2LCJCIjoxMH19LCJJc1Zpc2libGUiOnRydWUsIldpZHRoIjowLjAsIkhlaWdodCI6MTAuMCwiQm9yZGVyU3R5bGUiOnsiJGlkIjoiMjc0MiIsIkxpbmVDb2xvciI6eyIkaWQiOiIyNzQzIiwiJHR5cGUiOiJOTFJFLkNvbW1vbi5Eb20uU29saWRDb2xvckJydXNoLCBOTFJFLkNvbW1vbiIsIkNvbG9yIjp7IiRpZCI6IjI3NDQiLCJBIjoyNTUsIlIiOjIzNCwiRyI6MjIsIkIiOjMwfX0sIkxpbmVXZWlnaHQiOjAuMCwiTGluZVR5cGUiOjAsIlBhcmVudFN0eWxlIjpudWxsfSwiUGFyZW50U3R5bGUiOm51bGx9LCJUaXRsZVN0eWxlIjp7IiRpZCI6IjI3NDUiLCJGb250U2V0dGluZ3MiOnsiJGlkIjoiMjc0NiIsIkZvbnRTaXplIjoxMSwiRm9udE5hbWUiOiJDYWxpYnJpIiwiSXNCb2xkIjpmYWxzZSwiSXNJdGFsaWMiOmZhbHNlLCJJc1VuZGVybGluZWQiOmZhbHNlLCJQYXJlbnRTdHlsZSI6bnVsbH0sIkF1dG9TaXplIjowLCJGb3JlZ3JvdW5kIjp7IiRpZCI6IjI3NDciLCJDb2xvciI6eyIkaWQiOiIyNzQ4IiwiQSI6MjU1LCJSIjowLCJHIjowLCJCIjowfX0sIk1heFdpZHRoIjo3MjAuMCwiTWF4SGVpZ2h0IjoiSW5maW5pdHkiLCJTbWFydEZvcmVncm91bmRJc0FjdGl2ZSI6ZmFsc2UsIkhvcml6b250YWxBbGlnbm1lbnQiOjAsIlZlcnRpY2FsQWxpZ25tZW50IjoxLCJTbWFydEZvcmVncm91bmQiOm51bGwsIkJhY2tncm91bmRGaWxsVHlwZSI6MCwiTWFyZ2luIjp7IiRpZCI6IjI3NDkiLCJUb3AiOjAuMCwiTGVmdCI6MC4wLCJSaWdodCI6MC4wLCJCb3R0b20iOjAuMH0sIlBhZGRpbmciOnsiJGlkIjoiMjc1MCIsIlRvcCI6MC4wLCJMZWZ0IjowLjAsIlJpZ2h0IjowLjAsIkJvdHRvbSI6MC4wfSwiQmFja2dyb3VuZCI6eyIkaWQiOiIyNzUxIiwiQ29sb3IiOnsiJGlkIjoiMjc1MiIsIkEiOjAsIlIiOjI1NSwiRyI6MjU1LCJCIjoyNTV9fSwiSXNWaXNpYmxlIjp0cnVlLCJXaWR0aCI6MC4wLCJIZWlnaHQiOjAuMCwiQm9yZGVyU3R5bGUiOnsiJGlkIjoiMjc1MyIsIkxpbmVDb2xvciI6bnVsbCwiTGluZVdlaWdodCI6MC4wLCJMaW5lVHlwZSI6MCwiUGFyZW50U3R5bGUiOm51bGx9LCJQYXJlbnRTdHlsZSI6bnVsbH0sIkRhdGVTdHlsZSI6eyIkaWQiOiIyNzU0IiwiRm9udFNldHRpbmdzIjp7IiRpZCI6IjI3NTUiLCJGb250U2l6ZSI6MTAsIkZvbnROYW1lIjoiQ2FsaWJyaSIsIklzQm9sZCI6ZmFsc2UsIklzSXRhbGljIjpmYWxzZSwiSXNVbmRlcmxpbmVkIjpmYWxzZSwiUGFyZW50U3R5bGUiOm51bGx9LCJBdXRvU2l6ZSI6MCwiRm9yZWdyb3VuZCI6eyIkaWQiOiIyNzU2IiwiQ29sb3IiOnsiJGlkIjoiMjc1NyIsIkEiOjI1NSwiUiI6MTQsIkciOjQwLCJCIjo2NX19LCJNYXhXaWR0aCI6MjAwLjAsIk1heEhlaWdodCI6IkluZmluaXR5IiwiU21hcnRGb3JlZ3JvdW5kSXNBY3RpdmUiOmZhbHNlLCJIb3Jpem9udGFsQWxpZ25tZW50IjoyLCJWZXJ0aWNhbEFsaWdubWVudCI6MSwiU21hcnRGb3JlZ3JvdW5kIjpudWxsLCJCYWNrZ3JvdW5kRmlsbFR5cGUiOjAsIk1hcmdpbiI6eyIkaWQiOiIyNzU4IiwiVG9wIjowLjAsIkxlZnQiOjAuMCwiUmlnaHQiOjAuMCwiQm90dG9tIjowLjB9LCJQYWRkaW5nIjp7IiRpZCI6IjI3NTkiLCJUb3AiOjAuMCwiTGVmdCI6MC4wLCJSaWdodCI6MC4wLCJCb3R0b20iOjAuMH0sIkJhY2tncm91bmQiOnsiJGlkIjoiMjc2MCIsIkNvbG9yIjp7IiRpZCI6IjI3NjEiLCJBIjowLCJSIjoyNTUsIkciOjI1NSwiQiI6MjU1fX0sIklzVmlzaWJsZSI6dHJ1ZSwiV2lkdGgiOjAuMCwiSGVpZ2h0IjowLjAsIkJvcmRlclN0eWxlIjp7IiRpZCI6IjI3NjIiLCJMaW5lQ29sb3IiOm51bGwsIkxpbmVXZWlnaHQiOjAuMCwiTGluZVR5cGUiOjAsIlBhcmVudFN0eWxlIjpudWxsfSwiUGFyZW50U3R5bGUiOm51bGx9LCJEYXRlRm9ybWF0Ijp7IiRpZCI6IjI3NjMiLCJGb3JtYXRTdHJpbmciOiJNTU0geXl5eSIsIlNlcGFyYXRvciI6Ii8iLCJVc2VJbnRlcm5hdGlvbmFsRGF0ZUZvcm1hdCI6ZmFsc2UsIkRhdGVJc1Zpc2libGUiOnRydWUsIlRpbWVJc1Zpc2libGUiOmZhbHNlLCJIb3VyRGlnaXRzIjoxLCJBbVBtRGVzaWduYXRvciI6MiwiVHJpbTAwTWludXRlcyI6ZmFsc2UsIkxhc3RLbm93blZpc2liaWxpdHlTdGF0ZSI6bnVsbH0sIldlZWtOdW1iZXJpbmciOnsiJGlkIjoiMjc2NCIsIkZvcm1hdCI6MCwiSXNWaXNpYmxlIjpmYWxzZSwiTGFzdEtub3duVmlzaWJpbGl0eVN0YXRlIjpmYWxzZX0sIklzVmlzaWJsZSI6dHJ1ZSwiVmFyaWFuY2VTdHlsZSI6eyIkaWQiOiIyNzY1IiwiVGV4dFN0eWxlIjp7IiRpZCI6IjI3NjYiLCJGb250U2V0dGluZ3MiOnsiJGlkIjoiMjc2NyIsIkZvbnRTaXplIjoxMSwiRm9udE5hbWUiOiJDYWxpYnJpIiwiSXNCb2xkIjpmYWxzZSwiSXNJdGFsaWMiOmZhbHNlLCJJc1VuZGVybGluZWQiOmZhbHNlLCJQYXJlbnRTdHlsZSI6bnVsbH0sIkF1dG9TaXplIjowLCJGb3JlZ3JvdW5kIjp7IiRpZCI6IjI3NjgiLCJDb2xvciI6eyIkaWQiOiIyNzY5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I3NzAiLCJUb3AiOjAuMCwiTGVmdCI6MC4wLCJSaWdodCI6MC4wLCJCb3R0b20iOjAuMH0sIlBhZGRpbmciOnsiJGlkIjoiMjc3MSIsIlRvcCI6MC4wLCJMZWZ0IjowLjAsIlJpZ2h0IjowLjAsIkJvdHRvbSI6MC4wfSwiQmFja2dyb3VuZCI6eyIkaWQiOiIyNzcyIiwiQ29sb3IiOnsiJGlkIjoiMjc3MyIsIkEiOjAsIlIiOjAsIkciOjAsIkIiOjB9fSwiSXNWaXNpYmxlIjp0cnVlLCJXaWR0aCI6MC4wLCJIZWlnaHQiOjAuMCwiQm9yZGVyU3R5bGUiOnsiJGlkIjoiMjc3NCIsIkxpbmVDb2xvciI6bnVsbCwiTGluZVdlaWdodCI6MC4wLCJMaW5lVHlwZSI6MCwiUGFyZW50U3R5bGUiOm51bGx9LCJQYXJlbnRTdHlsZSI6bnVsbH0sIlBhcmVudFN0eWxlIjpudWxsfSwiUGFyZW50U3R5bGUiOm51bGx9LCJJbmRleCI6MzAsIlNtYXJ0RHVyYXRpb25BY3RpdmF0ZWQiOmZhbHNlLCJEYXRlRm9ybWF0Ijp7IiRyZWYiOiIyNzYzIn0sIldlZWtOdW1iZXJpbmciOnsiJGlkIjoiMjc3NSIsIkZvcm1hdCI6MCwiSXNWaXNpYmxlIjpmYWxzZSwiTGFzdEtub3duVmlzaWJpbGl0eVN0YXRlIjpmYWxzZX0sIkJhc2VsaW5lRGF0YSI6eyIkaWQiOiIyNzc2IiwiU3RhcnREYXRlIjoiMjAyNi0wNi0yMlQwMDowMDowMCIsIkVuZERhdGUiOiIyMDI2LTA5LTAzVDIzOjU5OjAwIn0sIklkIjoiOWEyYzFjNTUtYzlhNC00YzM0LWJkNGMtNGYxMjNiZjVjMmE1IiwiSW1wb3J0SWQiOm51bGwsIlRpdGxlIjoiU3VwcG9ydHMgZm9yIFJDIGFuZCBEZXQgQTogUHJvY3VyZW1lbnQgYW5kIE1hbnVmYWN0dXJpbmcgcGhhc2UgIChMTEIpIiwiTm90ZSI6bnVsbCwiSHlwZXJsaW5rIjp7IiRpZCI6IjI3NzciLCJBZGRyZXNzIjoiIiwiU3ViQWRkcmVzcyI6IiJ9LCJJc0NoYW5nZWQiOmZhbHNlLCJJc05ldyI6ZmFsc2V9fV0sIl9taWxlc3RvbmVzIjpbXSwiSWQiOiIwMDAwMDAwMC0wMDAwLTAwMDAtMDAwMC0wMDAwMDAwMDAwMDAiLCJJc1NpbmdsZUl0ZW1Sb3ciOnRydWV9LHsiJGlkIjoiMjc3OCIsIl90YXNrcyI6W3siJGlkIjoiMjc3OSIsIl9hdHRhY2hlZE1pbGVzdG9uZXMiOltdLCJUYXNrRGVmaW5pdGlvbiI6eyIkaWQiOiIyNzgwIiwiR3JvdXBOYW1lIjpudWxsLCJTdGFydERhdGUiOiIyMDI2LTA5LTA0VDAwOjAwOjAwWiIsIkVuZERhdGUiOiIyMDI2LTEwLTIyVDIzOjU5OjAwWiIsIlBlcmNlbnRhZ2VDb21wbGV0ZSI6bnVsbCwiU3R5bGUiOnsiJGlkIjoiMjc4MSIsIlNoYXBlIjoxLCJTaGFwZVRoaWNrbmVzcyI6MCwiRHVyYXRpb25Gb3JtYXQiOjAsIkluY2x1ZGVOb25Xb3JraW5nRGF5c0luRHVyYXRpb24iOmZhbHNlLCJQZXJjZW50YWdlQ29tcGxldGVTdHlsZSI6eyIkaWQiOiIyNzgyIiwiRm9udFNldHRpbmdzIjp7IiRpZCI6IjI3ODMiLCJGb250U2l6ZSI6MTAsIkZvbnROYW1lIjoiQ2FsaWJyaSIsIklzQm9sZCI6ZmFsc2UsIklzSXRhbGljIjpmYWxzZSwiSXNVbmRlcmxpbmVkIjpmYWxzZSwiUGFyZW50U3R5bGUiOm51bGx9LCJBdXRvU2l6ZSI6MCwiRm9yZWdyb3VuZCI6eyIkaWQiOiIyNzg0IiwiQ29sb3IiOnsiJGlkIjoiMjc4NSIsIkEiOjI1NSwiUiI6MjMyLCJHIjoyMzIsIkIiOjIzMn19LCJNYXhXaWR0aCI6MjAwLjAsIk1heEhlaWdodCI6IkluZmluaXR5IiwiU21hcnRGb3JlZ3JvdW5kSXNBY3RpdmUiOmZhbHNlLCJIb3Jpem9udGFsQWxpZ25tZW50IjoxLCJWZXJ0aWNhbEFsaWdubWVudCI6MSwiU21hcnRGb3JlZ3JvdW5kIjpudWxsLCJCYWNrZ3JvdW5kRmlsbFR5cGUiOjAsIk1hcmdpbiI6eyIkaWQiOiIyNzg2IiwiVG9wIjowLjAsIkxlZnQiOjAuMCwiUmlnaHQiOjAuMCwiQm90dG9tIjowLjB9LCJQYWRkaW5nIjp7IiRpZCI6IjI3ODciLCJUb3AiOjAuMCwiTGVmdCI6MC4wLCJSaWdodCI6MC4wLCJCb3R0b20iOjAuMH0sIkJhY2tncm91bmQiOnsiJGlkIjoiMjc4OCIsIkNvbG9yIjp7IiRpZCI6IjI3ODkiLCJBIjo4OSwiUiI6MCwiRyI6MCwiQiI6MH19LCJJc1Zpc2libGUiOnRydWUsIldpZHRoIjowLjAsIkhlaWdodCI6MC4wLCJCb3JkZXJTdHlsZSI6eyIkaWQiOiIyNzkwIiwiTGluZUNvbG9yIjpudWxsLCJMaW5lV2VpZ2h0IjowLjAsIkxpbmVUeXBlIjowLCJQYXJlbnRTdHlsZSI6bnVsbH0sIlBhcmVudFN0eWxlIjpudWxsfSwiRHVyYXRpb25TdHlsZSI6eyIkaWQiOiIyNzkxIiwiRm9udFNldHRpbmdzIjp7IiRpZCI6IjI3OTIiLCJGb250U2l6ZSI6MTAsIkZvbnROYW1lIjoiQ2FsaWJyaSIsIklzQm9sZCI6ZmFsc2UsIklzSXRhbGljIjpmYWxzZSwiSXNVbmRlcmxpbmVkIjpmYWxzZSwiUGFyZW50U3R5bGUiOm51bGx9LCJBdXRvU2l6ZSI6MCwiRm9yZWdyb3VuZCI6eyIkaWQiOiIyNzkzIiwiQ29sb3IiOnsiJGlkIjoiMjc5NCIsIkEiOjI1NSwiUiI6MjM3LCJHIjoxMjUsIkIiOjQ5fX0sIk1heFdpZHRoIjoyMDAuMCwiTWF4SGVpZ2h0IjoiSW5maW5pdHkiLCJTbWFydEZvcmVncm91bmRJc0FjdGl2ZSI6ZmFsc2UsIkhvcml6b250YWxBbGlnbm1lbnQiOjAsIlZlcnRpY2FsQWxpZ25tZW50IjoxLCJTbWFydEZvcmVncm91bmQiOm51bGwsIkJhY2tncm91bmRGaWxsVHlwZSI6MCwiTWFyZ2luIjp7IiRpZCI6IjI3OTUiLCJUb3AiOjAuMCwiTGVmdCI6MC4wLCJSaWdodCI6MC4wLCJCb3R0b20iOjAuMH0sIlBhZGRpbmciOnsiJGlkIjoiMjc5NiIsIlRvcCI6MC4wLCJMZWZ0IjowLjAsIlJpZ2h0IjowLjAsIkJvdHRvbSI6MC4wfSwiQmFja2dyb3VuZCI6eyIkaWQiOiIyNzk3IiwiQ29sb3IiOnsiJGlkIjoiMjc5OCIsIkEiOjI1NSwiUiI6MjM3LCJHIjoxMjUsIkIiOjQ5fX0sIklzVmlzaWJsZSI6dHJ1ZSwiV2lkdGgiOjAuMCwiSGVpZ2h0IjowLjAsIkJvcmRlclN0eWxlIjp7IiRpZCI6IjI3OTkiLCJMaW5lQ29sb3IiOm51bGwsIkxpbmVXZWlnaHQiOjAuMCwiTGluZVR5cGUiOjAsIlBhcmVudFN0eWxlIjpudWxsfSwiUGFyZW50U3R5bGUiOm51bGx9LCJIb3Jpem9udGFsQ29ubmVjdG9yU3R5bGUiOnsiJGlkIjoiMjgwMCIsIkxpbmVDb2xvciI6eyIkaWQiOiIyODAxIiwiJHR5cGUiOiJOTFJFLkNvbW1vbi5Eb20uU29saWRDb2xvckJydXNoLCBOTFJFLkNvbW1vbiIsIkNvbG9yIjp7IiRpZCI6IjI4MDIiLCJBIjoyNTUsIlIiOjAsIkciOjAsIkIiOjB9fSwiTGluZVdlaWdodCI6MC4wLCJMaW5lVHlwZSI6MCwiUGFyZW50U3R5bGUiOm51bGx9LCJWZXJ0aWNhbENvbm5lY3RvclN0eWxlIjp7IiRpZCI6IjI4MDMiLCJMaW5lQ29sb3IiOnsiJGlkIjoiMjgwNCIsIiR0eXBlIjoiTkxSRS5Db21tb24uRG9tLlNvbGlkQ29sb3JCcnVzaCwgTkxSRS5Db21tb24iLCJDb2xvciI6eyIkaWQiOiIyODA1IiwiQSI6MjU1LCJSIjowLCJHIjowLCJCIjowfX0sIkxpbmVXZWlnaHQiOjAuMCwiTGluZVR5cGUiOjAsIlBhcmVudFN0eWxlIjpudWxsfSwiTWFyZ2luIjpudWxsLCJTdGFydERhdGVQb3NpdGlvbiI6MywiRW5kRGF0ZVBvc2l0aW9uIjozLCJEYXRlSXNWaXNpYmxlIjp0cnVlLCJUaXRsZVBvc2l0aW9uIjo0LCJEdXJhdGlvblBvc2l0aW9uIjo2LCJQZXJjZW50YWdlQ29tcGxldGVkUG9zaXRpb24iOjIsIlZhcmlhbmNlUG9zaXRpb24iOjYsIlNwYWNpbmciOjMsIklzQmVsb3dUaW1lYmFuZCI6dHJ1ZSwiUGVyY2VudGFnZUNvbXBsZXRlU2hhcGVPcGFjaXR5IjozNSwiQmFzZWxpbmVTdHlsZSI6eyIkaWQiOiIyODA2IiwiU2hhcGVTdHlsZSI6eyIkaWQiOiIyODA3IiwiTWFyZ2luIjp7IiRpZCI6IjI4MDgiLCJUb3AiOjAuMCwiTGVmdCI6MC4wLCJSaWdodCI6MC4wLCJCb3R0b20iOjAuMH0sIlBhZGRpbmciOnsiJGlkIjoiMjgwOSIsIlRvcCI6MC4wLCJMZWZ0IjowLjAsIlJpZ2h0IjowLjAsIkJvdHRvbSI6MC4wfSwiQmFja2dyb3VuZCI6eyIkaWQiOiIyODEwIiwiQ29sb3IiOnsiJGlkIjoiMjgxMSIsIkEiOjE1MywiUiI6MCwiRyI6MCwiQiI6MH19LCJJc1Zpc2libGUiOnRydWUsIldpZHRoIjowLjAsIkhlaWdodCI6MC4wLCJCb3JkZXJTdHlsZSI6bnVsbCwiUGFyZW50U3R5bGUiOm51bGx9LCJNYXJnaW4iOnsiJGlkIjoiMjgxMiIsIlRvcCI6MC4wLCJMZWZ0IjowLjAsIlJpZ2h0IjowLjAsIkJvdHRvbSI6MC4wfSwiUGFkZGluZyI6eyIkaWQiOiIyODEzIiwiVG9wIjowLjAsIkxlZnQiOjAuMCwiUmlnaHQiOjAuMCwiQm90dG9tIjowLjB9LCJCYWNrZ3JvdW5kIjpudWxsLCJJc1Zpc2libGUiOnRydWUsIldpZHRoIjowLjAsIkhlaWdodCI6MC4wLCJCb3JkZXJTdHlsZSI6bnVsbCwiUGFyZW50U3R5bGUiOm51bGx9LCJTaGFwZVN0eWxlIjp7IiRpZCI6IjI4MTQiLCJNYXJnaW4iOnsiJGlkIjoiMjgxNSIsIlRvcCI6MC4wLCJMZWZ0Ijo0LjAsIlJpZ2h0Ijo0LjAsIkJvdHRvbSI6MC4wfSwiUGFkZGluZyI6eyIkaWQiOiIyODE2IiwiVG9wIjowLjAsIkxlZnQiOjAuMCwiUmlnaHQiOjAuMCwiQm90dG9tIjowLjB9LCJCYWNrZ3JvdW5kIjp7IiRpZCI6IjI4MTciLCJDb2xvciI6eyIkaWQiOiIyODE4IiwiQSI6MjU1LCJSIjoyNTQsIkciOjE4NiwiQiI6MTB9fSwiSXNWaXNpYmxlIjp0cnVlLCJXaWR0aCI6MC4wLCJIZWlnaHQiOjEwLjAsIkJvcmRlclN0eWxlIjp7IiRpZCI6IjI4MTkiLCJMaW5lQ29sb3IiOnsiJGlkIjoiMjgyMCIsIiR0eXBlIjoiTkxSRS5Db21tb24uRG9tLlNvbGlkQ29sb3JCcnVzaCwgTkxSRS5Db21tb24iLCJDb2xvciI6eyIkaWQiOiIyODIxIiwiQSI6MjU1LCJSIjoyMzQsIkciOjIyLCJCIjozMH19LCJMaW5lV2VpZ2h0IjowLjAsIkxpbmVUeXBlIjowLCJQYXJlbnRTdHlsZSI6bnVsbH0sIlBhcmVudFN0eWxlIjpudWxsfSwiVGl0bGVTdHlsZSI6eyIkaWQiOiIyODIyIiwiRm9udFNldHRpbmdzIjp7IiRpZCI6IjI4MjMiLCJGb250U2l6ZSI6MTEsIkZvbnROYW1lIjoiQ2FsaWJyaSIsIklzQm9sZCI6ZmFsc2UsIklzSXRhbGljIjpmYWxzZSwiSXNVbmRlcmxpbmVkIjpmYWxzZSwiUGFyZW50U3R5bGUiOm51bGx9LCJBdXRvU2l6ZSI6MCwiRm9yZWdyb3VuZCI6eyIkaWQiOiIyODI0IiwiQ29sb3IiOnsiJGlkIjoiMjgyNSIsIkEiOjI1NSwiUiI6MCwiRyI6MCwiQiI6MH19LCJNYXhXaWR0aCI6NzIwLjAsIk1heEhlaWdodCI6IkluZmluaXR5IiwiU21hcnRGb3JlZ3JvdW5kSXNBY3RpdmUiOmZhbHNlLCJIb3Jpem9udGFsQWxpZ25tZW50IjowLCJWZXJ0aWNhbEFsaWdubWVudCI6MSwiU21hcnRGb3JlZ3JvdW5kIjpudWxsLCJCYWNrZ3JvdW5kRmlsbFR5cGUiOjAsIk1hcmdpbiI6eyIkaWQiOiIyODI2IiwiVG9wIjowLjAsIkxlZnQiOjAuMCwiUmlnaHQiOjAuMCwiQm90dG9tIjowLjB9LCJQYWRkaW5nIjp7IiRpZCI6IjI4MjciLCJUb3AiOjAuMCwiTGVmdCI6MC4wLCJSaWdodCI6MC4wLCJCb3R0b20iOjAuMH0sIkJhY2tncm91bmQiOnsiJGlkIjoiMjgyOCIsIkNvbG9yIjp7IiRpZCI6IjI4MjkiLCJBIjowLCJSIjoyNTUsIkciOjI1NSwiQiI6MjU1fX0sIklzVmlzaWJsZSI6dHJ1ZSwiV2lkdGgiOjAuMCwiSGVpZ2h0IjowLjAsIkJvcmRlclN0eWxlIjp7IiRpZCI6IjI4MzAiLCJMaW5lQ29sb3IiOm51bGwsIkxpbmVXZWlnaHQiOjAuMCwiTGluZVR5cGUiOjAsIlBhcmVudFN0eWxlIjpudWxsfSwiUGFyZW50U3R5bGUiOm51bGx9LCJEYXRlU3R5bGUiOnsiJGlkIjoiMjgzMSIsIkZvbnRTZXR0aW5ncyI6eyIkaWQiOiIyODMyIiwiRm9udFNpemUiOjEwLCJGb250TmFtZSI6IkNhbGlicmkiLCJJc0JvbGQiOmZhbHNlLCJJc0l0YWxpYyI6ZmFsc2UsIklzVW5kZXJsaW5lZCI6ZmFsc2UsIlBhcmVudFN0eWxlIjpudWxsfSwiQXV0b1NpemUiOjAsIkZvcmVncm91bmQiOnsiJGlkIjoiMjgzMyIsIkNvbG9yIjp7IiRpZCI6IjI4MzQiLCJBIjoyNTUsIlIiOjE0LCJHIjo0MCwiQiI6NjV9fSwiTWF4V2lkdGgiOjIwMC4wLCJNYXhIZWlnaHQiOiJJbmZpbml0eSIsIlNtYXJ0Rm9yZWdyb3VuZElzQWN0aXZlIjpmYWxzZSwiSG9yaXpvbnRhbEFsaWdubWVudCI6MiwiVmVydGljYWxBbGlnbm1lbnQiOjEsIlNtYXJ0Rm9yZWdyb3VuZCI6bnVsbCwiQmFja2dyb3VuZEZpbGxUeXBlIjowLCJNYXJnaW4iOnsiJGlkIjoiMjgzNSIsIlRvcCI6MC4wLCJMZWZ0IjowLjAsIlJpZ2h0IjowLjAsIkJvdHRvbSI6MC4wfSwiUGFkZGluZyI6eyIkaWQiOiIyODM2IiwiVG9wIjowLjAsIkxlZnQiOjAuMCwiUmlnaHQiOjAuMCwiQm90dG9tIjowLjB9LCJCYWNrZ3JvdW5kIjp7IiRpZCI6IjI4MzciLCJDb2xvciI6eyIkaWQiOiIyODM4IiwiQSI6MCwiUiI6MjU1LCJHIjoyNTUsIkIiOjI1NX19LCJJc1Zpc2libGUiOnRydWUsIldpZHRoIjowLjAsIkhlaWdodCI6MC4wLCJCb3JkZXJTdHlsZSI6eyIkaWQiOiIyODM5IiwiTGluZUNvbG9yIjpudWxsLCJMaW5lV2VpZ2h0IjowLjAsIkxpbmVUeXBlIjowLCJQYXJlbnRTdHlsZSI6bnVsbH0sIlBhcmVudFN0eWxlIjpudWxsfSwiRGF0ZUZvcm1hdCI6eyIkaWQiOiIyODQwIiwiRm9ybWF0U3RyaW5nIjoiTU1NIHl5eXkiLCJTZXBhcmF0b3IiOiIvIiwiVXNlSW50ZXJuYXRpb25hbERhdGVGb3JtYXQiOmZhbHNlLCJEYXRlSXNWaXNpYmxlIjp0cnVlLCJUaW1lSXNWaXNpYmxlIjpmYWxzZSwiSG91ckRpZ2l0cyI6MSwiQW1QbURlc2lnbmF0b3IiOjIsIlRyaW0wME1pbnV0ZXMiOmZhbHNlLCJMYXN0S25vd25WaXNpYmlsaXR5U3RhdGUiOm51bGx9LCJXZWVrTnVtYmVyaW5nIjp7IiRpZCI6IjI4NDEiLCJGb3JtYXQiOjAsIklzVmlzaWJsZSI6ZmFsc2UsIkxhc3RLbm93blZpc2liaWxpdHlTdGF0ZSI6ZmFsc2V9LCJJc1Zpc2libGUiOnRydWUsIlZhcmlhbmNlU3R5bGUiOnsiJGlkIjoiMjg0MiIsIlRleHRTdHlsZSI6eyIkaWQiOiIyODQzIiwiRm9udFNldHRpbmdzIjp7IiRpZCI6IjI4NDQiLCJGb250U2l6ZSI6MTEsIkZvbnROYW1lIjoiQ2FsaWJyaSIsIklzQm9sZCI6ZmFsc2UsIklzSXRhbGljIjpmYWxzZSwiSXNVbmRlcmxpbmVkIjpmYWxzZSwiUGFyZW50U3R5bGUiOm51bGx9LCJBdXRvU2l6ZSI6MCwiRm9yZWdyb3VuZCI6eyIkaWQiOiIyODQ1IiwiQ29sb3IiOnsiJGlkIjoiMjg0Ni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yODQ3IiwiVG9wIjowLjAsIkxlZnQiOjAuMCwiUmlnaHQiOjAuMCwiQm90dG9tIjowLjB9LCJQYWRkaW5nIjp7IiRpZCI6IjI4NDgiLCJUb3AiOjAuMCwiTGVmdCI6MC4wLCJSaWdodCI6MC4wLCJCb3R0b20iOjAuMH0sIkJhY2tncm91bmQiOnsiJGlkIjoiMjg0OSIsIkNvbG9yIjp7IiRpZCI6IjI4NTAiLCJBIjowLCJSIjowLCJHIjowLCJCIjowfX0sIklzVmlzaWJsZSI6dHJ1ZSwiV2lkdGgiOjAuMCwiSGVpZ2h0IjowLjAsIkJvcmRlclN0eWxlIjp7IiRpZCI6IjI4NTEiLCJMaW5lQ29sb3IiOm51bGwsIkxpbmVXZWlnaHQiOjAuMCwiTGluZVR5cGUiOjAsIlBhcmVudFN0eWxlIjpudWxsfSwiUGFyZW50U3R5bGUiOm51bGx9LCJQYXJlbnRTdHlsZSI6bnVsbH0sIlBhcmVudFN0eWxlIjpudWxsfSwiSW5kZXgiOjMxLCJTbWFydER1cmF0aW9uQWN0aXZhdGVkIjpmYWxzZSwiRGF0ZUZvcm1hdCI6eyIkcmVmIjoiMjg0MCJ9LCJXZWVrTnVtYmVyaW5nIjp7IiRpZCI6IjI4NTIiLCJGb3JtYXQiOjAsIklzVmlzaWJsZSI6ZmFsc2UsIkxhc3RLbm93blZpc2liaWxpdHlTdGF0ZSI6ZmFsc2V9LCJCYXNlbGluZURhdGEiOnsiJGlkIjoiMjg1MyIsIlN0YXJ0RGF0ZSI6IjIwMjYtMDktMDRUMDA6MDA6MDAiLCJFbmREYXRlIjoiMjAyNi0xMC0yMlQyMzo1OTowMCJ9LCJJZCI6IjFkODk0MmE1LWY4ODUtNGJjOC1hNzk4LTBiMDFjZWZlZWJhNyIsIkltcG9ydElkIjpudWxsLCJUaXRsZSI6IkRldCBBIChpbmNsdWRpbmcgc3VwcG9ydHMpOiBJbnN0YWxsYXRpb24gcGhhc2UgKExMQikiLCJOb3RlIjpudWxsLCJIeXBlcmxpbmsiOnsiJGlkIjoiMjg1NCIsIkFkZHJlc3MiOiIiLCJTdWJBZGRyZXNzIjoiIn0sIklzQ2hhbmdlZCI6ZmFsc2UsIklzTmV3IjpmYWxzZX19XSwiX21pbGVzdG9uZXMiOltdLCJJZCI6IjAwMDAwMDAwLTAwMDAtMDAwMC0wMDAwLTAwMDAwMDAwMDAwMCIsIklzU2luZ2xlSXRlbVJvdyI6dHJ1ZX0seyIkaWQiOiIyODU1IiwiX3Rhc2tzIjpbXSwiX21pbGVzdG9uZXMiOlt7IiRpZCI6IjI4NTYiLCJJZCI6IjBmYjM3NmM2LWFhNjQtNDU4MC1hYWEwLWU1Mjg4ZGJmYTYwMyIsIkluZGV4IjozMiwiR3JvdXBJZCI6bnVsbCwiVGl0bGUiOiJCYWNrIGludG8gQ1AxIHdpdGggNzAgZGF5cyBvZiBmbG9hdCIsIkRhdGVUaW1lIjoiMjAyNi0xMi0xNlQyMzo1OTowMCIsIlBlcmNlbnRhZ2VDb21wbGV0ZSI6bnVsbCwiTm90ZSI6bnVsbCwiU3R5bGUiOnsiJGlkIjoiMjg1NyIsIlRpdGxlUG9zaXRpb24iOiJMZWZ0IiwiRGF0ZVBvc2l0aW9uIjoiUmlnaHQiLCJWYXJpYW5jZVBvc2l0aW9uIjoiUmlnaHQiLCJTaGFwZVR5cGUiOjEsIlNoYXBlU2l6ZSI6MCwiU3BhY2luZyI6NSwiU2hhcGVTdHlsZSI6eyIkaWQiOiIyODU4IiwiTWFyZ2luIjp7IiRpZCI6IjI4NTkiLCJUb3AiOjAuMCwiTGVmdCI6MC4wLCJSaWdodCI6MC4wLCJCb3R0b20iOjAuMH0sIlBhZGRpbmciOnsiJGlkIjoiMjg2MCIsIlRvcCI6MC4wLCJMZWZ0IjowLjAsIlJpZ2h0IjowLjAsIkJvdHRvbSI6MC4wfSwiQmFja2dyb3VuZCI6eyIkaWQiOiIyODYxIiwiQ29sb3IiOnsiJGlkIjoiMjg2MiIsIkEiOjI1NSwiUiI6MjU0LCJHIjoxODYsIkIiOjEwfX0sIklzVmlzaWJsZSI6dHJ1ZSwiV2lkdGgiOjEyLjAsIkhlaWdodCI6MTQuMCwiQm9yZGVyU3R5bGUiOnsiJGlkIjoiMjg2MyIsIkxpbmVDb2xvciI6eyIkaWQiOiIyODY0IiwiJHR5cGUiOiJOTFJFLkNvbW1vbi5Eb20uU29saWRDb2xvckJydXNoLCBOTFJFLkNvbW1vbiIsIkNvbG9yIjp7IiRpZCI6IjI4NjUiLCJBIjoyNTUsIlIiOjIzNCwiRyI6MjIsIkIiOjMwfX0sIkxpbmVXZWlnaHQiOjAuMCwiTGluZVR5cGUiOjAsIlBhcmVudFN0eWxlIjpudWxsfSwiUGFyZW50U3R5bGUiOm51bGx9LCJUaXRsZVN0eWxlIjp7IiRpZCI6IjI4NjYiLCJGb250U2V0dGluZ3MiOnsiJGlkIjoiMjg2NyIsIkZvbnRTaXplIjoxMSwiRm9udE5hbWUiOiJDYWxpYnJpIiwiSXNCb2xkIjpmYWxzZSwiSXNJdGFsaWMiOmZhbHNlLCJJc1VuZGVybGluZWQiOmZhbHNlLCJQYXJlbnRTdHlsZSI6bnVsbH0sIkF1dG9TaXplIjowLCJGb3JlZ3JvdW5kIjp7IiRpZCI6IjI4NjgiLCJDb2xvciI6eyIkaWQiOiIyODY5IiwiQSI6MjU1LCJSIjowLCJHIjowLCJCIjowfX0sIk1heFdpZHRoIjoyMDAuMCwiTWF4SGVpZ2h0IjoiSW5maW5pdHkiLCJTbWFydEZvcmVncm91bmRJc0FjdGl2ZSI6ZmFsc2UsIkhvcml6b250YWxBbGlnbm1lbnQiOjIsIlZlcnRpY2FsQWxpZ25tZW50IjoxLCJTbWFydEZvcmVncm91bmQiOm51bGwsIkJhY2tncm91bmRGaWxsVHlwZSI6MCwiTWFyZ2luIjp7IiRpZCI6IjI4NzAiLCJUb3AiOjAuMCwiTGVmdCI6MC4wLCJSaWdodCI6MC4wLCJCb3R0b20iOjAuMH0sIlBhZGRpbmciOnsiJGlkIjoiMjg3MSIsIlRvcCI6MC4wLCJMZWZ0IjowLjAsIlJpZ2h0IjowLjAsIkJvdHRvbSI6MC4wfSwiQmFja2dyb3VuZCI6eyIkaWQiOiIyODcyIiwiQ29sb3IiOnsiJGlkIjoiMjg3MyIsIkEiOjAsIlIiOjI1NSwiRyI6MjU1LCJCIjoyNTV9fSwiSXNWaXNpYmxlIjp0cnVlLCJXaWR0aCI6MC4wLCJIZWlnaHQiOjAuMCwiQm9yZGVyU3R5bGUiOnsiJGlkIjoiMjg3NCIsIkxpbmVDb2xvciI6bnVsbCwiTGluZVdlaWdodCI6MC4wLCJMaW5lVHlwZSI6MCwiUGFyZW50U3R5bGUiOm51bGx9LCJQYXJlbnRTdHlsZSI6bnVsbH0sIkRhdGVTdHlsZSI6eyIkaWQiOiIyODc1IiwiRm9udFNldHRpbmdzIjp7IiRpZCI6IjI4NzYiLCJGb250U2l6ZSI6MTAsIkZvbnROYW1lIjoiQ2FsaWJyaSIsIklzQm9sZCI6ZmFsc2UsIklzSXRhbGljIjpmYWxzZSwiSXNVbmRlcmxpbmVkIjpmYWxzZSwiUGFyZW50U3R5bGUiOm51bGx9LCJBdXRvU2l6ZSI6MCwiRm9yZWdyb3VuZCI6eyIkaWQiOiIyODc3IiwiQ29sb3IiOnsiJGlkIjoiMjg3OCIsIkEiOjI1NSwiUiI6MTQsIkciOjQwLCJCIjo2NX19LCJNYXhXaWR0aCI6MjAwLjAsIk1heEhlaWdodCI6IkluZmluaXR5IiwiU21hcnRGb3JlZ3JvdW5kSXNBY3RpdmUiOmZhbHNlLCJIb3Jpem9udGFsQWxpZ25tZW50IjowLCJWZXJ0aWNhbEFsaWdubWVudCI6MSwiU21hcnRGb3JlZ3JvdW5kIjpudWxsLCJCYWNrZ3JvdW5kRmlsbFR5cGUiOjAsIk1hcmdpbiI6eyIkaWQiOiIyODc5IiwiVG9wIjowLjAsIkxlZnQiOjAuMCwiUmlnaHQiOjAuMCwiQm90dG9tIjowLjB9LCJQYWRkaW5nIjp7IiRpZCI6IjI4ODAiLCJUb3AiOjAuMCwiTGVmdCI6MC4wLCJSaWdodCI6MC4wLCJCb3R0b20iOjAuMH0sIkJhY2tncm91bmQiOnsiJGlkIjoiMjg4MSIsIkNvbG9yIjp7IiRpZCI6IjI4ODIiLCJBIjowLCJSIjoyNTUsIkciOjI1NSwiQiI6MjU1fX0sIklzVmlzaWJsZSI6ZmFsc2UsIldpZHRoIjowLjAsIkhlaWdodCI6MC4wLCJCb3JkZXJTdHlsZSI6eyIkaWQiOiIyODgzIiwiTGluZUNvbG9yIjpudWxsLCJMaW5lV2VpZ2h0IjowLjAsIkxpbmVUeXBlIjowLCJQYXJlbnRTdHlsZSI6bnVsbH0sIlBhcmVudFN0eWxlIjpudWxsfSwiRGF0ZUZvcm1hdCI6eyIkaWQiOiIyODg0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I4ODUiLCJGb3JtYXQiOjAsIklzVmlzaWJsZSI6ZmFsc2UsIkxhc3RLbm93blZpc2liaWxpdHlTdGF0ZSI6ZmFsc2V9LCJJc1Zpc2libGUiOnRydWUsIlZhcmlhbmNlU3R5bGUiOnsiJGlkIjoiMjg4NiIsIlRleHRTdHlsZSI6eyIkaWQiOiIyODg3IiwiRm9udFNldHRpbmdzIjp7IiRpZCI6IjI4ODgiLCJGb250U2l6ZSI6MTEsIkZvbnROYW1lIjoiQ2FsaWJyaSIsIklzQm9sZCI6ZmFsc2UsIklzSXRhbGljIjpmYWxzZSwiSXNVbmRlcmxpbmVkIjpmYWxzZSwiUGFyZW50U3R5bGUiOm51bGx9LCJBdXRvU2l6ZSI6MCwiRm9yZWdyb3VuZCI6eyIkaWQiOiIyODg5IiwiQ29sb3IiOnsiJGlkIjoiMjg5MCIsIkEiOjI1NSwiUiI6MCwiRyI6MCwiQiI6MH19LCJNYXhXaWR0aCI6MjAwLjAsIk1heEhlaWdodCI6IkluZmluaXR5IiwiU21hcnRGb3JlZ3JvdW5kSXNBY3RpdmUiOmZhbHNlLCJIb3Jpem9udGFsQWxpZ25tZW50IjoxLCJWZXJ0aWNhbEFsaWdubWVudCI6MSwiU21hcnRGb3JlZ3JvdW5kIjpudWxsLCJCYWNrZ3JvdW5kRmlsbFR5cGUiOjAsIk1hcmdpbiI6eyIkaWQiOiIyODkxIiwiVG9wIjowLjAsIkxlZnQiOjAuMCwiUmlnaHQiOjAuMCwiQm90dG9tIjowLjB9LCJQYWRkaW5nIjp7IiRpZCI6IjI4OTIiLCJUb3AiOjAuMCwiTGVmdCI6MC4wLCJSaWdodCI6MC4wLCJCb3R0b20iOjAuMH0sIkJhY2tncm91bmQiOnsiJGlkIjoiMjg5MyIsIkNvbG9yIjp7IiRpZCI6IjI4OTQiLCJBIjowLCJSIjowLCJHIjowLCJCIjowfX0sIklzVmlzaWJsZSI6dHJ1ZSwiV2lkdGgiOjAuMCwiSGVpZ2h0IjowLjAsIkJvcmRlclN0eWxlIjp7IiRpZCI6IjI4OTUiLCJMaW5lQ29sb3IiOm51bGwsIkxpbmVXZWlnaHQiOjAuMCwiTGluZVR5cGUiOjAsIlBhcmVudFN0eWxlIjpudWxsfSwiUGFyZW50U3R5bGUiOm51bGx9LCJQYXJlbnRTdHlsZSI6bnVsbH0sIlBhcmVudFN0eWxlIjpudWxsfSwiSHlwZXJsaW5rIjpudWxsLCJCYXNlbGluZURhdGEiOnsiJGlkIjoiMjg5NiIsIkRhdGUiOiIyMDI2LTEyLTE2VDIzOjU5OjAwIn0sIkltcG9ydElkIjoiIn1dLCJJZCI6IjAwMDAwMDAwLTAwMDAtMDAwMC0wMDAwLTAwMDAwMDAwMDAwMCIsIklzU2luZ2xlSXRlbVJvdyI6dHJ1ZX1dLCJJbmRleCI6MjgsIklkIjoiNGNhZjA3YzItYTI2Mi00NTRlLWExYWUtMDg2OWZlZTZhYmZjIiwiSGVhZGVyVGV4dCI6bnVsbCwiSXNEZWZhdWx0Ijp0cnVlLCJTdHlsZSI6eyIkaWQiOiIyODk3IiwiSGVhZGVyU3R5bGUiOnsiJGlkIjoiMjg5OCIsIlRleHRTdHlsZSI6eyIkaWQiOiIyODk5IiwiRm9udFNldHRpbmdzIjp7IiRpZCI6IjI5MDAiLCJGb250U2l6ZSI6MTEsIkZvbnROYW1lIjoiQ2FsaWJyaSIsIklzQm9sZCI6ZmFsc2UsIklzSXRhbGljIjpmYWxzZSwiSXNVbmRlcmxpbmVkIjpmYWxzZSwiUGFyZW50U3R5bGUiOm51bGx9LCJBdXRvU2l6ZSI6MiwiRm9yZWdyb3VuZCI6eyIkaWQiOiIyOTAxIiwiQ29sb3IiOnsiJGlkIjoiMjkwMiIsIkEiOjI1NSwiUiI6MCwiRyI6MCwiQiI6MH19LCJNYXhXaWR0aCI6IkluZmluaXR5IiwiTWF4SGVpZ2h0IjoiSW5maW5pdHkiLCJTbWFydEZvcmVncm91bmRJc0FjdGl2ZSI6ZmFsc2UsIkhvcml6b250YWxBbGlnbm1lbnQiOjAsIlZlcnRpY2FsQWxpZ25tZW50IjowLCJTbWFydEZvcmVncm91bmQiOm51bGwsIkJhY2tncm91bmRGaWxsVHlwZSI6MCwiTWFyZ2luIjp7IiRpZCI6IjI5MDMiLCJUb3AiOjAuMCwiTGVmdCI6MC4wLCJSaWdodCI6MC4wLCJCb3R0b20iOjAuMH0sIlBhZGRpbmciOnsiJGlkIjoiMjkwNCIsIlRvcCI6MC4wLCJMZWZ0IjowLjAsIlJpZ2h0IjowLjAsIkJvdHRvbSI6MC4wfSwiQmFja2dyb3VuZCI6eyIkaWQiOiIyOTA1IiwiQ29sb3IiOnsiJGlkIjoiMjkwNiIsIkEiOjI1NSwiUiI6MCwiRyI6MCwiQiI6MH19LCJJc1Zpc2libGUiOnRydWUsIldpZHRoIjowLjAsIkhlaWdodCI6MC4wLCJCb3JkZXJTdHlsZSI6bnVsbCwiUGFyZW50U3R5bGUiOm51bGx9LCJSZWN0YW5nbGVTdHlsZSI6eyIkaWQiOiIyOTA3IiwiTWFyZ2luIjp7IiRpZCI6IjI5MDgiLCJUb3AiOjAuMCwiTGVmdCI6MC4wLCJSaWdodCI6MC4wLCJCb3R0b20iOjAuMH0sIlBhZGRpbmciOnsiJGlkIjoiMjkwOSIsIlRvcCI6MC4wLCJMZWZ0IjowLjAsIlJpZ2h0IjowLjAsIkJvdHRvbSI6MC4wfSwiQmFja2dyb3VuZCI6eyIkaWQiOiIyOTEwIiwiQ29sb3IiOnsiJGlkIjoiMjkxMSIsIkEiOjEyNywiUiI6MTUsIkciOjE1OCwiQiI6MjEzfX0sIklzVmlzaWJsZSI6dHJ1ZSwiV2lkdGgiOjAuMCwiSGVpZ2h0IjowLjAsIkJvcmRlclN0eWxlIjp7IiRpZCI6IjI5MTIiLCJMaW5lQ29sb3IiOnsiJGlkIjoiMjkxMyIsIiR0eXBlIjoiTkxSRS5Db21tb24uRG9tLlNvbGlkQ29sb3JCcnVzaCwgTkxSRS5Db21tb24iLCJDb2xvciI6eyIkaWQiOiIyOTE0IiwiQSI6MjU1LCJSIjoyNTUsIkciOjAsIkIiOjB9fSwiTGluZVdlaWdodCI6MC4wLCJMaW5lVHlwZSI6MCwiUGFyZW50U3R5bGUiOm51bGx9LCJQYXJlbnRTdHlsZSI6bnVsbH0sIk1hcmdpbiI6eyIkaWQiOiIyOTE1IiwiVG9wIjowLjAsIkxlZnQiOjAuMCwiUmlnaHQiOjAuMCwiQm90dG9tIjowLjB9LCJQYWRkaW5nIjp7IiRpZCI6IjI5MTYiLCJUb3AiOjAuMCwiTGVmdCI6MC4wLCJSaWdodCI6MC4wLCJCb3R0b20iOjAuMH0sIkJhY2tncm91bmQiOm51bGwsIklzVmlzaWJsZSI6dHJ1ZSwiV2lkdGgiOjAuMCwiSGVpZ2h0IjowLjAsIkJvcmRlclN0eWxlIjpudWxsLCJQYXJlbnRTdHlsZSI6bnVsbH0sIkJhY2tncm91bmRTdHlsZSI6eyIkaWQiOiIyOTE3IiwiTWFyZ2luIjp7IiRpZCI6IjI5MTgiLCJUb3AiOjAuMCwiTGVmdCI6MC4wLCJSaWdodCI6MC4wLCJCb3R0b20iOjAuMH0sIlBhZGRpbmciOnsiJGlkIjoiMjkxOSIsIlRvcCI6MC4wLCJMZWZ0IjowLjAsIlJpZ2h0IjowLjAsIkJvdHRvbSI6MC4wfSwiQmFja2dyb3VuZCI6eyIkaWQiOiIyOTIwIiwiQ29sb3IiOnsiJGlkIjoiMjkyMSIsIkEiOjUxLCJSIjoyMDAsIkciOjIwMCwiQiI6MjAwfX0sIklzVmlzaWJsZSI6dHJ1ZSwiV2lkdGgiOjAuMCwiSGVpZ2h0IjowLjAsIkJvcmRlclN0eWxlIjp7IiRpZCI6IjI5MjIiLCJMaW5lQ29sb3IiOnsiJGlkIjoiMjkyMyIsIiR0eXBlIjoiTkxSRS5Db21tb24uRG9tLlNvbGlkQ29sb3JCcnVzaCwgTkxSRS5Db21tb24iLCJDb2xvciI6eyIkaWQiOiIyOTI0IiwiQSI6MjU1LCJSIjoyMzQsIkciOjIyLCJCIjozMH19LCJMaW5lV2VpZ2h0IjowLjAsIkxpbmVUeXBlIjowLCJQYXJlbnRTdHlsZSI6bnVsbH0sIlBhcmVudFN0eWxlIjpudWxsfSwiTWFyZ2luIjp7IiRpZCI6IjI5MjUiLCJUb3AiOjAuMCwiTGVmdCI6MC4wLCJSaWdodCI6MC4wLCJCb3R0b20iOjAuMH0sIlBhZGRpbmciOnsiJGlkIjoiMjkyNiIsIlRvcCI6MC4wLCJMZWZ0IjowLjAsIlJpZ2h0IjowLjAsIkJvdHRvbSI6MC4wfSwiSXNWaXNpYmxlIjp0cnVlLCJXaWR0aCI6MC4wLCJIZWlnaHQiOjAuMCwiQm9yZGVyU3R5bGUiOnsiJGlkIjoiMjkyNyIsIkxpbmVDb2xvciI6bnVsbCwiTGluZVdlaWdodCI6MC4wLCJMaW5lVHlwZSI6MCwiUGFyZW50U3R5bGUiOm51bGx9LCJQYXJlbnRTdHlsZSI6bnVsbH19XSwiSWQiOiJmYTQyZDYzZC1hYWEwLTQ3ZGYtOTYwOS02NTQ2NDlhOGQyOTgiLCJJbmRleCI6MjgsIkhlYWRlclRleHQiOiJOby4gNiAtIENyaXRpY2FsIFBhdGggXHJcbig3MCBkYXlzIFRGKSIsIlN0eWxlIjp7IiRpZCI6IjI5MjgiLCJTdHlsZUlkIjoiMDcwMmRlYTgtYzExNC00ZDcxLWJlNDAtY2QzMDYyYzQ2OTcwIiwiSGVhZGVyU3R5bGUiOnsiJGlkIjoiMjkyOSIsIlRleHRJc1ZlcnRpY2FsIjpmYWxzZSwiVGV4dFN0eWxlIjp7IiRpZCI6IjI5MzAiLCJGb250U2V0dGluZ3MiOnsiJGlkIjoiMjkzMSIsIkZvbnRTaXplIjoxMSwiRm9udE5hbWUiOiJDYWxpYnJpIiwiSXNCb2xkIjpmYWxzZSwiSXNJdGFsaWMiOmZhbHNlLCJJc1VuZGVybGluZWQiOmZhbHNlLCJQYXJlbnRTdHlsZSI6bnVsbH0sIkF1dG9TaXplIjoyLCJGb3JlZ3JvdW5kIjp7IiRpZCI6IjI5MzIiLCJDb2xvciI6eyIkaWQiOiIyOTMzIiwiQSI6MjU1LCJSIjoyNTUsIkciOjI1NSwiQiI6MjU1fX0sIk1heFdpZHRoIjoiSW5maW5pdHkiLCJNYXhIZWlnaHQiOiJJbmZpbml0eSIsIlNtYXJ0Rm9yZWdyb3VuZElzQWN0aXZlIjpmYWxzZSwiSG9yaXpvbnRhbEFsaWdubWVudCI6MCwiVmVydGljYWxBbGlnbm1lbnQiOjAsIlNtYXJ0Rm9yZWdyb3VuZCI6bnVsbCwiQmFja2dyb3VuZEZpbGxUeXBlIjowLCJNYXJnaW4iOnsiJGlkIjoiMjkzNCIsIlRvcCI6MC4wLCJMZWZ0IjowLjAsIlJpZ2h0IjowLjAsIkJvdHRvbSI6MC4wfSwiUGFkZGluZyI6eyIkaWQiOiIyOTM1IiwiVG9wIjowLjAsIkxlZnQiOjAuMCwiUmlnaHQiOjAuMCwiQm90dG9tIjowLjB9LCJCYWNrZ3JvdW5kIjp7IiRpZCI6IjI5MzYiLCJDb2xvciI6eyIkaWQiOiIyOTM3IiwiQSI6MjU1LCJSIjoyNTUsIkciOjI1NSwiQiI6MjU1fX0sIklzVmlzaWJsZSI6dHJ1ZSwiV2lkdGgiOjAuMCwiSGVpZ2h0IjowLjAsIkJvcmRlclN0eWxlIjpudWxsLCJQYXJlbnRTdHlsZSI6bnVsbH0sIlJlY3RhbmdsZVN0eWxlIjp7IiRpZCI6IjI5MzgiLCJNYXJnaW4iOnsiJGlkIjoiMjkzOSIsIlRvcCI6MC4wLCJMZWZ0IjowLjAsIlJpZ2h0IjowLjAsIkJvdHRvbSI6MC4wfSwiUGFkZGluZyI6eyIkaWQiOiIyOTQwIiwiVG9wIjowLjAsIkxlZnQiOjAuMCwiUmlnaHQiOjAuMCwiQm90dG9tIjowLjB9LCJCYWNrZ3JvdW5kIjp7IiRpZCI6IjI5NDEiLCJDb2xvciI6eyIkaWQiOiIyOTQyIiwiQSI6MjU1LCJSIjoyNTUsIkciOjE4MywiQiI6OH19LCJJc1Zpc2libGUiOnRydWUsIldpZHRoIjowLjAsIkhlaWdodCI6MC4wLCJCb3JkZXJTdHlsZSI6eyIkaWQiOiIyOTQzIiwiTGluZUNvbG9yIjp7IiRpZCI6IjI5NDQiLCIkdHlwZSI6Ik5MUkUuQ29tbW9uLkRvbS5Tb2xpZENvbG9yQnJ1c2gsIE5MUkUuQ29tbW9uIiwiQ29sb3IiOnsiJGlkIjoiMjk0NSIsIkEiOjI1NSwiUiI6MjU1LCJHIjoyNTUsIkIiOjI1NX19LCJMaW5lV2VpZ2h0IjowLjAsIkxpbmVUeXBlIjowLCJQYXJlbnRTdHlsZSI6bnVsbH0sIlBhcmVudFN0eWxlIjpudWxsfSwiTWFyZ2luIjp7IiRpZCI6IjI5NDYiLCJUb3AiOjAuMCwiTGVmdCI6MC4wLCJSaWdodCI6MC4wLCJCb3R0b20iOjAuMH0sIlBhZGRpbmciOnsiJGlkIjoiMjk0NyIsIlRvcCI6MC4wLCJMZWZ0IjowLjAsIlJpZ2h0IjowLjAsIkJvdHRvbSI6MC4wfSwiQmFja2dyb3VuZCI6bnVsbCwiSXNWaXNpYmxlIjp0cnVlLCJXaWR0aCI6MC4wLCJIZWlnaHQiOjAuMCwiQm9yZGVyU3R5bGUiOm51bGwsIlBhcmVudFN0eWxlIjpudWxsfSwiQmFja2dyb3VuZFN0eWxlIjp7IiRpZCI6IjI5NDgiLCJNYXJnaW4iOnsiJGlkIjoiMjk0OSIsIlRvcCI6MC4wLCJMZWZ0IjowLjAsIlJpZ2h0IjowLjAsIkJvdHRvbSI6MC4wfSwiUGFkZGluZyI6eyIkaWQiOiIyOTUwIiwiVG9wIjowLjAsIkxlZnQiOjAuMCwiUmlnaHQiOjAuMCwiQm90dG9tIjowLjB9LCJCYWNrZ3JvdW5kIjp7IiRpZCI6IjI5NTEiLCJDb2xvciI6eyIkaWQiOiIyOTUyIiwiQSI6NTEsIlIiOjIwMCwiRyI6MjAwLCJCIjoyMDB9fSwiSXNWaXNpYmxlIjp0cnVlLCJXaWR0aCI6MC4wLCJIZWlnaHQiOjAuMCwiQm9yZGVyU3R5bGUiOnsiJGlkIjoiMjk1MyIsIkxpbmVDb2xvciI6eyIkaWQiOiIyOTU0IiwiJHR5cGUiOiJOTFJFLkNvbW1vbi5Eb20uU29saWRDb2xvckJydXNoLCBOTFJFLkNvbW1vbiIsIkNvbG9yIjp7IiRpZCI6IjI5NTUiLCJBIjoyNTUsIlIiOjIzNCwiRyI6MjIsIkIiOjMwfX0sIkxpbmVXZWlnaHQiOjAuMCwiTGluZVR5cGUiOjAsIlBhcmVudFN0eWxlIjpudWxsfSwiUGFyZW50U3R5bGUiOm51bGx9LCJJc0Fib3ZlVGltZWJhbmQiOmZhbHNlLCJTcGFjaW5nIjozLCJEZWZhdWx0U3dpbWxhbmVUYXNrU3R5bGUiOnsiJGlkIjoiMjk1NiIsIiR0eXBlIjoiTkxSRS5Db21tb24uRG9tLlN0eWxlcy5FeHBsaWNpdFNldGFibGVUYXNrU3R5bGUsIE5MUkUuQ29tbW9uIiwiU2hhcGUiOjEsIlNoYXBlVGhpY2tuZXNzIjowLCJEdXJhdGlvbkZvcm1hdCI6MCwiSW5jbHVkZU5vbldvcmtpbmdEYXlzSW5EdXJhdGlvbiI6ZmFsc2UsIlBlcmNlbnRhZ2VDb21wbGV0ZVN0eWxlIjp7IiRpZCI6IjI5NTciLCJGb250U2V0dGluZ3MiOnsiJGlkIjoiMjk1OCIsIkZvbnRTaXplIjoxMCwiRm9udE5hbWUiOiJDYWxpYnJpIiwiSXNCb2xkIjpmYWxzZSwiSXNJdGFsaWMiOmZhbHNlLCJJc1VuZGVybGluZWQiOmZhbHNlLCJQYXJlbnRTdHlsZSI6bnVsbH0sIkF1dG9TaXplIjowLCJGb3JlZ3JvdW5kIjp7IiRpZCI6IjI5NTkiLCJDb2xvciI6eyIkaWQiOiIyOTYwIiwiQSI6MjU1LCJSIjoyMzIsIkciOjIzMiwiQiI6MjMyfX0sIk1heFdpZHRoIjoyMDAuMCwiTWF4SGVpZ2h0IjoiSW5maW5pdHkiLCJTbWFydEZvcmVncm91bmRJc0FjdGl2ZSI6ZmFsc2UsIkhvcml6b250YWxBbGlnbm1lbnQiOjEsIlZlcnRpY2FsQWxpZ25tZW50IjoxLCJTbWFydEZvcmVncm91bmQiOm51bGwsIkJhY2tncm91bmRGaWxsVHlwZSI6MCwiTWFyZ2luIjp7IiRpZCI6IjI5NjEiLCJUb3AiOjAuMCwiTGVmdCI6MC4wLCJSaWdodCI6MC4wLCJCb3R0b20iOjAuMH0sIlBhZGRpbmciOnsiJGlkIjoiMjk2MiIsIlRvcCI6MC4wLCJMZWZ0IjowLjAsIlJpZ2h0IjowLjAsIkJvdHRvbSI6MC4wfSwiQmFja2dyb3VuZCI6eyIkaWQiOiIyOTYzIiwiQ29sb3IiOnsiJGlkIjoiMjk2NCIsIkEiOjg5LCJSIjowLCJHIjowLCJCIjowfX0sIklzVmlzaWJsZSI6dHJ1ZSwiV2lkdGgiOjAuMCwiSGVpZ2h0IjowLjAsIkJvcmRlclN0eWxlIjp7IiRpZCI6IjI5NjUiLCJMaW5lQ29sb3IiOm51bGwsIkxpbmVXZWlnaHQiOjAuMCwiTGluZVR5cGUiOjAsIlBhcmVudFN0eWxlIjpudWxsfSwiUGFyZW50U3R5bGUiOm51bGx9LCJEdXJhdGlvblN0eWxlIjp7IiRpZCI6IjI5NjYiLCJGb250U2V0dGluZ3MiOnsiJGlkIjoiMjk2NyIsIkZvbnRTaXplIjoxMCwiRm9udE5hbWUiOiJDYWxpYnJpIiwiSXNCb2xkIjpmYWxzZSwiSXNJdGFsaWMiOmZhbHNlLCJJc1VuZGVybGluZWQiOmZhbHNlLCJQYXJlbnRTdHlsZSI6bnVsbH0sIkF1dG9TaXplIjowLCJGb3JlZ3JvdW5kIjp7IiRpZCI6IjI5NjgiLCJDb2xvciI6eyIkaWQiOiIyOTY5IiwiQSI6MjU1LCJSIjoyMzcsIkciOjEyNSwiQiI6NDl9fSwiTWF4V2lkdGgiOjIwMC4wLCJNYXhIZWlnaHQiOiJJbmZpbml0eSIsIlNtYXJ0Rm9yZWdyb3VuZElzQWN0aXZlIjpmYWxzZSwiSG9yaXpvbnRhbEFsaWdubWVudCI6MCwiVmVydGljYWxBbGlnbm1lbnQiOjEsIlNtYXJ0Rm9yZWdyb3VuZCI6bnVsbCwiQmFja2dyb3VuZEZpbGxUeXBlIjowLCJNYXJnaW4iOnsiJGlkIjoiMjk3MCIsIlRvcCI6MC4wLCJMZWZ0IjowLjAsIlJpZ2h0IjowLjAsIkJvdHRvbSI6MC4wfSwiUGFkZGluZyI6eyIkaWQiOiIyOTcxIiwiVG9wIjowLjAsIkxlZnQiOjAuMCwiUmlnaHQiOjAuMCwiQm90dG9tIjowLjB9LCJCYWNrZ3JvdW5kIjp7IiRpZCI6IjI5NzIiLCJDb2xvciI6eyIkaWQiOiIyOTczIiwiQSI6MjU1LCJSIjoyMzcsIkciOjEyNSwiQiI6NDl9fSwiSXNWaXNpYmxlIjp0cnVlLCJXaWR0aCI6MC4wLCJIZWlnaHQiOjAuMCwiQm9yZGVyU3R5bGUiOnsiJGlkIjoiMjk3NCIsIkxpbmVDb2xvciI6bnVsbCwiTGluZVdlaWdodCI6MC4wLCJMaW5lVHlwZSI6MCwiUGFyZW50U3R5bGUiOm51bGx9LCJQYXJlbnRTdHlsZSI6bnVsbH0sIkhvcml6b250YWxDb25uZWN0b3JTdHlsZSI6eyIkaWQiOiIyOTc1IiwiTGluZUNvbG9yIjp7IiRpZCI6IjI5NzYiLCIkdHlwZSI6Ik5MUkUuQ29tbW9uLkRvbS5Tb2xpZENvbG9yQnJ1c2gsIE5MUkUuQ29tbW9uIiwiQ29sb3IiOnsiJGlkIjoiMjk3NyIsIkEiOjI1NSwiUiI6MCwiRyI6MCwiQiI6MH19LCJMaW5lV2VpZ2h0IjowLjAsIkxpbmVUeXBlIjowLCJQYXJlbnRTdHlsZSI6bnVsbH0sIlZlcnRpY2FsQ29ubmVjdG9yU3R5bGUiOnsiJGlkIjoiMjk3OCIsIkxpbmVDb2xvciI6eyIkaWQiOiIyOTc5IiwiJHR5cGUiOiJOTFJFLkNvbW1vbi5Eb20uU29saWRDb2xvckJydXNoLCBOTFJFLkNvbW1vbiIsIkNvbG9yIjp7IiRpZCI6IjI5ODAiLCJBIjoyNTUsIlIiOjAsIkciOjAsIkIiOjB9fSwiTGluZVdlaWdodCI6MC4wLCJMaW5lVHlwZSI6MCwiUGFyZW50U3R5bGUiOm51bGx9LCJNYXJnaW4iOm51bGwsIlN0YXJ0RGF0ZVBvc2l0aW9uIjozLCJFbmREYXRlUG9zaXRpb24iOjMsIkRhdGVJc1Zpc2libGUiOnRydWUsIlRpdGxlUG9zaXRpb24iOjQsIkR1cmF0aW9uUG9zaXRpb24iOjYsIlBlcmNlbnRhZ2VDb21wbGV0ZWRQb3NpdGlvbiI6MiwiVmFyaWFuY2VQb3NpdGlvbiI6NiwiU3BhY2luZyI6MywiSXNCZWxvd1RpbWViYW5kIjpmYWxzZSwiUGVyY2VudGFnZUNvbXBsZXRlU2hhcGVPcGFjaXR5IjozNSwiQmFzZWxpbmVTdHlsZSI6eyIkaWQiOiIyOTgxIiwiU2hhcGVTdHlsZSI6eyIkaWQiOiIyOTgyIiwiTWFyZ2luIjp7IiRpZCI6IjI5ODMiLCJUb3AiOjAuMCwiTGVmdCI6MC4wLCJSaWdodCI6MC4wLCJCb3R0b20iOjAuMH0sIlBhZGRpbmciOnsiJGlkIjoiMjk4NCIsIlRvcCI6MC4wLCJMZWZ0IjowLjAsIlJpZ2h0IjowLjAsIkJvdHRvbSI6MC4wfSwiQmFja2dyb3VuZCI6eyIkaWQiOiIyOTg1IiwiQ29sb3IiOnsiJGlkIjoiMjk4NiIsIkEiOjE1MywiUiI6MCwiRyI6MCwiQiI6MH19LCJJc1Zpc2libGUiOnRydWUsIldpZHRoIjowLjAsIkhlaWdodCI6MC4wLCJCb3JkZXJTdHlsZSI6eyIkaWQiOiIyOTg3IiwiTGluZUNvbG9yIjpudWxsLCJMaW5lV2VpZ2h0IjowLjAsIkxpbmVUeXBlIjowLCJQYXJlbnRTdHlsZSI6bnVsbH0sIlBhcmVudFN0eWxlIjpudWxsfSwiTWFyZ2luIjp7IiRpZCI6IjI5ODgiLCJUb3AiOjAuMCwiTGVmdCI6MC4wLCJSaWdodCI6MC4wLCJCb3R0b20iOjAuMH0sIlBhZGRpbmciOnsiJGlkIjoiMjk4OSIsIlRvcCI6MC4wLCJMZWZ0IjowLjAsIlJpZ2h0IjowLjAsIkJvdHRvbSI6MC4wfSwiQmFja2dyb3VuZCI6bnVsbCwiSXNWaXNpYmxlIjp0cnVlLCJXaWR0aCI6MC4wLCJIZWlnaHQiOjAuMCwiQm9yZGVyU3R5bGUiOm51bGwsIlBhcmVudFN0eWxlIjpudWxsfSwiU2hhcGVTdHlsZSI6eyIkaWQiOiIyOTkwIiwiTWFyZ2luIjp7IiRpZCI6IjI5OTEiLCJUb3AiOjAuMCwiTGVmdCI6NC4wLCJSaWdodCI6NC4wLCJCb3R0b20iOjAuMH0sIlBhZGRpbmciOnsiJGlkIjoiMjk5MiIsIlRvcCI6MC4wLCJMZWZ0IjowLjAsIlJpZ2h0IjowLjAsIkJvdHRvbSI6MC4wfSwiQmFja2dyb3VuZCI6eyIkaWQiOiIyOTkzIiwiQ29sb3IiOnsiJGlkIjoiMjk5NCIsIkEiOjI1NSwiUiI6MTUsIkciOjE1OCwiQiI6MjEzfX0sIklzVmlzaWJsZSI6dHJ1ZSwiV2lkdGgiOjAuMCwiSGVpZ2h0IjoxMC4wLCJCb3JkZXJTdHlsZSI6eyIkaWQiOiIyOTk1IiwiTGluZUNvbG9yIjp7IiRpZCI6IjI5OTYiLCIkdHlwZSI6Ik5MUkUuQ29tbW9uLkRvbS5Tb2xpZENvbG9yQnJ1c2gsIE5MUkUuQ29tbW9uIiwiQ29sb3IiOnsiJGlkIjoiMjk5NyIsIkEiOjI1NSwiUiI6MjM0LCJHIjoyMiwiQiI6MzB9fSwiTGluZVdlaWdodCI6MC4wLCJMaW5lVHlwZSI6MCwiUGFyZW50U3R5bGUiOm51bGx9LCJQYXJlbnRTdHlsZSI6bnVsbH0sIlRpdGxlU3R5bGUiOnsiJGlkIjoiMjk5OCIsIkZvbnRTZXR0aW5ncyI6eyIkaWQiOiIyOTk5IiwiRm9udFNpemUiOjExLCJGb250TmFtZSI6IkNhbGlicmkiLCJJc0JvbGQiOmZhbHNlLCJJc0l0YWxpYyI6ZmFsc2UsIklzVW5kZXJsaW5lZCI6ZmFsc2UsIlBhcmVudFN0eWxlIjpudWxsfSwiQXV0b1NpemUiOjAsIkZvcmVncm91bmQiOnsiJGlkIjoiMzAwMCIsIkNvbG9yIjp7IiRpZCI6IjMwMDE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MzAwMiIsIlRvcCI6MC4wLCJMZWZ0IjowLjAsIlJpZ2h0IjowLjAsIkJvdHRvbSI6MC4wfSwiUGFkZGluZyI6eyIkaWQiOiIzMDAzIiwiVG9wIjowLjAsIkxlZnQiOjAuMCwiUmlnaHQiOjAuMCwiQm90dG9tIjowLjB9LCJCYWNrZ3JvdW5kIjp7IiRpZCI6IjMwMDQiLCJDb2xvciI6eyIkaWQiOiIzMDA1IiwiQSI6MjU1LCJSIjowLCJHIjowLCJCIjowfX0sIklzVmlzaWJsZSI6dHJ1ZSwiV2lkdGgiOjAuMCwiSGVpZ2h0IjowLjAsIkJvcmRlclN0eWxlIjp7IiRpZCI6IjMwMDYiLCJMaW5lQ29sb3IiOm51bGwsIkxpbmVXZWlnaHQiOjAuMCwiTGluZVR5cGUiOjAsIlBhcmVudFN0eWxlIjpudWxsfSwiUGFyZW50U3R5bGUiOm51bGx9LCJEYXRlU3R5bGUiOnsiJGlkIjoiMzAwNyIsIkZvbnRTZXR0aW5ncyI6eyIkaWQiOiIzMDA4IiwiRm9udFNpemUiOjEwLCJGb250TmFtZSI6IkNhbGlicmkiLCJJc0JvbGQiOmZhbHNlLCJJc0l0YWxpYyI6ZmFsc2UsIklzVW5kZXJsaW5lZCI6ZmFsc2UsIlBhcmVudFN0eWxlIjpudWxsfSwiQXV0b1NpemUiOjAsIkZvcmVncm91bmQiOnsiJGlkIjoiMzAwOSIsIkNvbG9yIjp7IiRpZCI6IjMwMTAiLCJBIjoyNTUsIlIiOjE0LCJHIjo0MCwiQiI6NjV9fSwiTWF4V2lkdGgiOjIwMC4wLCJNYXhIZWlnaHQiOiJJbmZpbml0eSIsIlNtYXJ0Rm9yZWdyb3VuZElzQWN0aXZlIjpmYWxzZSwiSG9yaXpvbnRhbEFsaWdubWVudCI6MiwiVmVydGljYWxBbGlnbm1lbnQiOjEsIlNtYXJ0Rm9yZWdyb3VuZCI6bnVsbCwiQmFja2dyb3VuZEZpbGxUeXBlIjowLCJNYXJnaW4iOnsiJGlkIjoiMzAxMSIsIlRvcCI6MC4wLCJMZWZ0IjowLjAsIlJpZ2h0IjowLjAsIkJvdHRvbSI6MC4wfSwiUGFkZGluZyI6eyIkaWQiOiIzMDEyIiwiVG9wIjowLjAsIkxlZnQiOjAuMCwiUmlnaHQiOjAuMCwiQm90dG9tIjowLjB9LCJCYWNrZ3JvdW5kIjp7IiRpZCI6IjMwMTMiLCJDb2xvciI6eyIkaWQiOiIzMDE0IiwiQSI6MjU1LCJSIjoxNCwiRyI6NDAsIkIiOjY1fX0sIklzVmlzaWJsZSI6dHJ1ZSwiV2lkdGgiOjAuMCwiSGVpZ2h0IjowLjAsIkJvcmRlclN0eWxlIjp7IiRpZCI6IjMwMTUiLCJMaW5lQ29sb3IiOm51bGwsIkxpbmVXZWlnaHQiOjAuMCwiTGluZVR5cGUiOjAsIlBhcmVudFN0eWxlIjpudWxsfSwiUGFyZW50U3R5bGUiOm51bGx9LCJEYXRlRm9ybWF0Ijp7IiRpZCI6IjMwMTY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MzAxNyIsIkZvcm1hdCI6MCwiSXNWaXNpYmxlIjpmYWxzZSwiTGFzdEtub3duVmlzaWJpbGl0eVN0YXRlIjpmYWxzZX0sIklzVmlzaWJsZSI6dHJ1ZSwiVmFyaWFuY2VTdHlsZSI6eyIkaWQiOiIzMDE4IiwiVGV4dFN0eWxlIjp7IiRpZCI6IjMwMTkiLCJGb250U2V0dGluZ3MiOnsiJGlkIjoiMzAyMCIsIkZvbnRTaXplIjoxMSwiRm9udE5hbWUiOiJDYWxpYnJpIiwiSXNCb2xkIjpmYWxzZSwiSXNJdGFsaWMiOmZhbHNlLCJJc1VuZGVybGluZWQiOmZhbHNlLCJQYXJlbnRTdHlsZSI6bnVsbH0sIkF1dG9TaXplIjowLCJGb3JlZ3JvdW5kIjp7IiRpZCI6IjMwMjEiLCJDb2xvciI6eyIkaWQiOiIzMDIy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MwMjMiLCJUb3AiOjAuMCwiTGVmdCI6MC4wLCJSaWdodCI6MC4wLCJCb3R0b20iOjAuMH0sIlBhZGRpbmciOnsiJGlkIjoiMzAyNCIsIlRvcCI6MC4wLCJMZWZ0IjowLjAsIlJpZ2h0IjowLjAsIkJvdHRvbSI6MC4wfSwiQmFja2dyb3VuZCI6eyIkaWQiOiIzMDI1IiwiQ29sb3IiOnsiJGlkIjoiMzAyNiIsIkEiOjAsIlIiOjAsIkciOjAsIkIiOjB9fSwiSXNWaXNpYmxlIjp0cnVlLCJXaWR0aCI6MC4wLCJIZWlnaHQiOjAuMCwiQm9yZGVyU3R5bGUiOnsiJGlkIjoiMzAyNyIsIkxpbmVDb2xvciI6bnVsbCwiTGluZVdlaWdodCI6MC4wLCJMaW5lVHlwZSI6MCwiUGFyZW50U3R5bGUiOm51bGx9LCJQYXJlbnRTdHlsZSI6bnVsbH0sIlBhcmVudFN0eWxlIjpudWxsfSwiUGFyZW50U3R5bGUiOm51bGwsIl9leHBsaWNpdGx5U2V0Ijp7IiRpZCI6IjMwMjgiLCJTaGFwZVN0eWxlIjpmYWxzZSwiVGl0bGVTdHlsZSI6ZmFsc2UsIkRhdGVTdHlsZSI6ZmFsc2UsIlZhcmlhbmNlU3R5bGUiOmZhbHNlLCJIb3Jpem9udGFsQ29ubmVjdG9yU3R5bGUiOmZhbHNlLCJWZXJ0aWNhbENvbm5lY3RvclN0eWxlIjpmYWxzZSwiUGVyY2VudGFnZUNvbXBsZXRlU2hhcGVPcGFjaXR5IjpmYWxzZSwiU2hhcGUiOmZhbHNlLCJTaGFwZVRoaWNrbmVzcyI6ZmFsc2UsIkR1cmF0aW9uRm9ybWF0IjpmYWxzZSwiSW5jbHVkZU5vbldvcmtpbmdEYXlzSW5EdXJhdGlvbiI6ZmFsc2UsIk1hcmdpbiI6ZmFsc2UsIlN0YXJ0RGF0ZVBvc2l0aW9uIjpmYWxzZSwiRW5kRGF0ZVBvc2l0aW9uIjpmYWxzZSwiVGl0bGVQb3NpdGlvbiI6ZmFsc2UsIkR1cmF0aW9uUG9zaXRpb24iOmZhbHNlLCJQZXJjZW50YWdlQ29tcGxldGVkUG9zaXRpb24iOmZhbHNlLCJWYXJpYW5jZVBvc2l0aW9uIjpmYWxzZSwiU3BhY2luZyI6ZmFsc2UsIklzQmVsb3dUaW1lYmFuZCI6ZmFsc2UsIkRhdGVGb3JtYXQiOmZhbHNlLCJXZWVrTnVtYmVyaW5nIjpmYWxzZSwiSXNWaXNpYmxlIjpmYWxzZX19LCJEZWZhdWx0U3dpbWxhbmVNb3RTdHlsZSI6eyIkaWQiOiIzMDI5IiwiU2hhcGUiOjEsIkNvbm5lY3Rvck1hcmdpbiI6eyIkaWQiOiIzMDMwIiwiVG9wIjowLjAsIkxlZnQiOjIuMCwiUmlnaHQiOjIuMCwiQm90dG9tIjowLjB9LCJDb25uZWN0b3JTdHlsZSI6eyIkaWQiOiIzMDMxIiwiTGluZUNvbG9yIjp7IiRpZCI6IjMwMzIiLCIkdHlwZSI6Ik5MUkUuQ29tbW9uLkRvbS5Tb2xpZENvbG9yQnJ1c2gsIE5MUkUuQ29tbW9uIiwiQ29sb3IiOnsiJGlkIjoiMzAzMyIsIkEiOjEyNywiUiI6MTEsIkciOjExOCwiQiI6MTU5fX0sIkxpbmVXZWlnaHQiOjEuMCwiTGluZVR5cGUiOjAsIlBhcmVudFN0eWxlIjpudWxsfSwiSXNCZWxvd1RpbWViYW5kIjpmYWxzZSwiUG9zaXRpb25PblRhc2siOjEsIkhpZGVEYXRlIjpmYWxzZSwiU2hhcGVTaXplIjowLCJTcGFjaW5nIjowLjAsIlBhZGRpbmciOnsiJGlkIjoiMzAzNCIsIlRvcCI6NS4wLCJMZWZ0IjozLjAsIlJpZ2h0IjowLjAsIkJvdHRvbSI6Mi4wfSwiU2hhcGVTdHlsZSI6eyIkaWQiOiIzMDM1IiwiTWFyZ2luIjp7IiRpZCI6IjMwMzYiLCJUb3AiOjAuMCwiTGVmdCI6MC4wLCJSaWdodCI6MC4wLCJCb3R0b20iOjAuMH0sIlBhZGRpbmciOnsiJGlkIjoiMzAzNyIsIlRvcCI6MC4wLCJMZWZ0IjowLjAsIlJpZ2h0IjowLjAsIkJvdHRvbSI6MC4wfSwiQmFja2dyb3VuZCI6eyIkaWQiOiIzMDM4IiwiQ29sb3IiOnsiJGlkIjoiMzAzOSIsIkEiOjI1NSwiUiI6MTEsIkciOjExOCwiQiI6MTU5fX0sIklzVmlzaWJsZSI6dHJ1ZSwiV2lkdGgiOjEyLjAsIkhlaWdodCI6MTQuMCwiQm9yZGVyU3R5bGUiOnsiJGlkIjoiMzA0MCIsIkxpbmVDb2xvciI6eyIkaWQiOiIzMDQxIiwiJHR5cGUiOiJOTFJFLkNvbW1vbi5Eb20uU29saWRDb2xvckJydXNoLCBOTFJFLkNvbW1vbiIsIkNvbG9yIjp7IiRpZCI6IjMwNDIiLCJBIjoyNTUsIlIiOjI1NSwiRyI6MCwiQiI6MH19LCJMaW5lV2VpZ2h0IjowLjAsIkxpbmVUeXBlIjowLCJQYXJlbnRTdHlsZSI6bnVsbH0sIlBhcmVudFN0eWxlIjpudWxsfSwiVGl0bGVTdHlsZSI6eyIkaWQiOiIzMDQzIiwiRm9udFNldHRpbmdzIjp7IiRpZCI6IjMwNDQiLCJGb250U2l6ZSI6MTEsIkZvbnROYW1lIjoiQ2FsaWJyaSIsIklzQm9sZCI6ZmFsc2UsIklzSXRhbGljIjpmYWxzZSwiSXNVbmRlcmxpbmVkIjpmYWxzZSwiUGFyZW50U3R5bGUiOm51bGx9LCJBdXRvU2l6ZSI6MCwiRm9yZWdyb3VuZCI6eyIkaWQiOiIzMDQ1IiwiQ29sb3IiOnsiJGlkIjoiMzA0NiIsIkEiOjI1NSwiUiI6MCwiRyI6MCwiQiI6MH19LCJNYXhXaWR0aCI6MjAwLjAsIk1heEhlaWdodCI6IkluZmluaXR5IiwiU21hcnRGb3JlZ3JvdW5kSXNBY3RpdmUiOmZhbHNlLCJIb3Jpem9udGFsQWxpZ25tZW50IjoxLCJWZXJ0aWNhbEFsaWdubWVudCI6MSwiU21hcnRGb3JlZ3JvdW5kIjpudWxsLCJCYWNrZ3JvdW5kRmlsbFR5cGUiOjAsIk1hcmdpbiI6eyIkaWQiOiIzMDQ3IiwiVG9wIjowLjAsIkxlZnQiOjAuMCwiUmlnaHQiOjAuMCwiQm90dG9tIjowLjB9LCJQYWRkaW5nIjp7IiRpZCI6IjMwNDgiLCJUb3AiOjAuMCwiTGVmdCI6MC4wLCJSaWdodCI6MC4wLCJCb3R0b20iOjAuMH0sIkJhY2tncm91bmQiOnsiJGlkIjoiMzA0OSIsIkNvbG9yIjp7IiRpZCI6IjMwNTAiLCJBIjoyNTUsIlIiOjAsIkciOjAsIkIiOjB9fSwiSXNWaXNpYmxlIjp0cnVlLCJXaWR0aCI6MC4wLCJIZWlnaHQiOjAuMCwiQm9yZGVyU3R5bGUiOnsiJGlkIjoiMzA1MSIsIkxpbmVDb2xvciI6bnVsbCwiTGluZVdlaWdodCI6MC4wLCJMaW5lVHlwZSI6MCwiUGFyZW50U3R5bGUiOm51bGx9LCJQYXJlbnRTdHlsZSI6bnVsbH0sIkRhdGVTdHlsZSI6eyIkaWQiOiIzMDUyIiwiRm9udFNldHRpbmdzIjp7IiRpZCI6IjMwNTMiLCJGb250U2l6ZSI6MTAsIkZvbnROYW1lIjoiQ2FsaWJyaSIsIklzQm9sZCI6ZmFsc2UsIklzSXRhbGljIjpmYWxzZSwiSXNVbmRlcmxpbmVkIjpmYWxzZSwiUGFyZW50U3R5bGUiOm51bGx9LCJBdXRvU2l6ZSI6MCwiRm9yZWdyb3VuZCI6eyIkaWQiOiIzMDU0IiwiQ29sb3IiOnsiJGlkIjoiMzA1NSIsIkEiOjI1NSwiUiI6MTQsIkciOjQwLCJCIjo2NX19LCJNYXhXaWR0aCI6MjAwLjAsIk1heEhlaWdodCI6IkluZmluaXR5IiwiU21hcnRGb3JlZ3JvdW5kSXNBY3RpdmUiOmZhbHNlLCJIb3Jpem9udGFsQWxpZ25tZW50IjoxLCJWZXJ0aWNhbEFsaWdubWVudCI6MSwiU21hcnRGb3JlZ3JvdW5kIjpudWxsLCJCYWNrZ3JvdW5kRmlsbFR5cGUiOjAsIk1hcmdpbiI6eyIkaWQiOiIzMDU2IiwiVG9wIjowLjAsIkxlZnQiOjAuMCwiUmlnaHQiOjAuMCwiQm90dG9tIjowLjB9LCJQYWRkaW5nIjp7IiRpZCI6IjMwNTciLCJUb3AiOjAuMCwiTGVmdCI6MC4wLCJSaWdodCI6MC4wLCJCb3R0b20iOjAuMH0sIkJhY2tncm91bmQiOnsiJGlkIjoiMzA1OCIsIkNvbG9yIjp7IiRpZCI6IjMwNTkiLCJBIjoyNTUsIlIiOjE0LCJHIjo0MCwiQiI6NjV9fSwiSXNWaXNpYmxlIjp0cnVlLCJXaWR0aCI6MC4wLCJIZWlnaHQiOjAuMCwiQm9yZGVyU3R5bGUiOnsiJGlkIjoiMzA2MCIsIkxpbmVDb2xvciI6bnVsbCwiTGluZVdlaWdodCI6MC4wLCJMaW5lVHlwZSI6MCwiUGFyZW50U3R5bGUiOm51bGx9LCJQYXJlbnRTdHlsZSI6bnVsbH0sIkRhdGVGb3JtYXQiOnsiJGlkIjoiMzA2MS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zMDYyIiwiRm9ybWF0IjowLCJJc1Zpc2libGUiOmZhbHNlLCJMYXN0S25vd25WaXNpYmlsaXR5U3RhdGUiOmZhbHNlfSwiSXNWaXNpYmxlIjpmYWxzZSwiVmFyaWFuY2VTdHlsZSI6eyIkaWQiOiIzMDYzIiwiVGV4dFN0eWxlIjp7IiRpZCI6IjMwNjQiLCJGb250U2V0dGluZ3MiOnsiJGlkIjoiMzA2NSIsIkZvbnRTaXplIjoxMSwiRm9udE5hbWUiOiJDYWxpYnJpIiwiSXNCb2xkIjpmYWxzZSwiSXNJdGFsaWMiOmZhbHNlLCJJc1VuZGVybGluZWQiOmZhbHNlLCJQYXJlbnRTdHlsZSI6bnVsbH0sIkF1dG9TaXplIjowLCJGb3JlZ3JvdW5kIjp7IiRpZCI6IjMwNjYiLCJDb2xvciI6eyIkaWQiOiIzMDY3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MwNjgiLCJUb3AiOjAuMCwiTGVmdCI6MC4wLCJSaWdodCI6MC4wLCJCb3R0b20iOjAuMH0sIlBhZGRpbmciOnsiJGlkIjoiMzA2OSIsIlRvcCI6MC4wLCJMZWZ0IjowLjAsIlJpZ2h0IjowLjAsIkJvdHRvbSI6MC4wfSwiQmFja2dyb3VuZCI6eyIkaWQiOiIzMDcwIiwiQ29sb3IiOnsiJGlkIjoiMzA3MSIsIkEiOjAsIlIiOjAsIkciOjAsIkIiOjB9fSwiSXNWaXNpYmxlIjpmYWxzZSwiV2lkdGgiOjAuMCwiSGVpZ2h0IjowLjAsIkJvcmRlclN0eWxlIjp7IiRpZCI6IjMwNzIiLCJMaW5lQ29sb3IiOm51bGwsIkxpbmVXZWlnaHQiOjAuMCwiTGluZVR5cGUiOjAsIlBhcmVudFN0eWxlIjpudWxsfSwiUGFyZW50U3R5bGUiOm51bGx9LCJQYXJlbnRTdHlsZSI6bnVsbH0sIlBhcmVudFN0eWxlIjpudWxsfSwiRGVmYXVsdFN3aW1sYW5lTWlsZXN0b25lU3R5bGUiOnsiJGlkIjoiMzA3MyIsIlRpdGxlUG9zaXRpb24iOiJMZWZ0IiwiRGF0ZVBvc2l0aW9uIjoiUmlnaHQiLCJWYXJpYW5jZVBvc2l0aW9uIjoiUmlnaHQiLCJTaGFwZVR5cGUiOjEsIlNoYXBlU2l6ZSI6MCwiU3BhY2luZyI6NSwiU2hhcGVTdHlsZSI6eyIkaWQiOiIzMDc0IiwiTWFyZ2luIjp7IiRpZCI6IjMwNzUiLCJUb3AiOjAuMCwiTGVmdCI6MC4wLCJSaWdodCI6MC4wLCJCb3R0b20iOjAuMH0sIlBhZGRpbmciOnsiJGlkIjoiMzA3NiIsIlRvcCI6MC4wLCJMZWZ0IjowLjAsIlJpZ2h0IjowLjAsIkJvdHRvbSI6MC4wfSwiQmFja2dyb3VuZCI6eyIkaWQiOiIzMDc3IiwiQ29sb3IiOnsiJGlkIjoiMzA3OCIsIkEiOjI1NSwiUiI6MTUsIkciOjE1OCwiQiI6MjEzfX0sIklzVmlzaWJsZSI6dHJ1ZSwiV2lkdGgiOjEyLjAsIkhlaWdodCI6MTQuMCwiQm9yZGVyU3R5bGUiOnsiJGlkIjoiMzA3OSIsIkxpbmVDb2xvciI6eyIkaWQiOiIzMDgwIiwiJHR5cGUiOiJOTFJFLkNvbW1vbi5Eb20uU29saWRDb2xvckJydXNoLCBOTFJFLkNvbW1vbiIsIkNvbG9yIjp7IiRpZCI6IjMwODEiLCJBIjoyNTUsIlIiOjIzNCwiRyI6MjIsIkIiOjMwfX0sIkxpbmVXZWlnaHQiOjAuMCwiTGluZVR5cGUiOjAsIlBhcmVudFN0eWxlIjpudWxsfSwiUGFyZW50U3R5bGUiOm51bGx9LCJUaXRsZVN0eWxlIjp7IiRpZCI6IjMwODIiLCJGb250U2V0dGluZ3MiOnsiJGlkIjoiMzA4MyIsIkZvbnRTaXplIjoxMSwiRm9udE5hbWUiOiJDYWxpYnJpIiwiSXNCb2xkIjpmYWxzZSwiSXNJdGFsaWMiOmZhbHNlLCJJc1VuZGVybGluZWQiOmZhbHNlLCJQYXJlbnRTdHlsZSI6bnVsbH0sIkF1dG9TaXplIjowLCJGb3JlZ3JvdW5kIjp7IiRpZCI6IjMwODQiLCJDb2xvciI6eyIkaWQiOiIzMDg1IiwiQSI6MjU1LCJSIjowLCJHIjowLCJCIjowfX0sIk1heFdpZHRoIjoyMDAuMCwiTWF4SGVpZ2h0IjoiSW5maW5pdHkiLCJTbWFydEZvcmVncm91bmRJc0FjdGl2ZSI6ZmFsc2UsIkhvcml6b250YWxBbGlnbm1lbnQiOjIsIlZlcnRpY2FsQWxpZ25tZW50IjoxLCJTbWFydEZvcmVncm91bmQiOm51bGwsIkJhY2tncm91bmRGaWxsVHlwZSI6MCwiTWFyZ2luIjp7IiRpZCI6IjMwODYiLCJUb3AiOjAuMCwiTGVmdCI6MC4wLCJSaWdodCI6MC4wLCJCb3R0b20iOjAuMH0sIlBhZGRpbmciOnsiJGlkIjoiMzA4NyIsIlRvcCI6MC4wLCJMZWZ0IjowLjAsIlJpZ2h0IjowLjAsIkJvdHRvbSI6MC4wfSwiQmFja2dyb3VuZCI6eyIkaWQiOiIzMDg4IiwiQ29sb3IiOnsiJGlkIjoiMzA4OSIsIkEiOjI1NSwiUiI6MCwiRyI6MCwiQiI6MH19LCJJc1Zpc2libGUiOnRydWUsIldpZHRoIjowLjAsIkhlaWdodCI6MC4wLCJCb3JkZXJTdHlsZSI6eyIkaWQiOiIzMDkwIiwiTGluZUNvbG9yIjpudWxsLCJMaW5lV2VpZ2h0IjowLjAsIkxpbmVUeXBlIjowLCJQYXJlbnRTdHlsZSI6bnVsbH0sIlBhcmVudFN0eWxlIjpudWxsfSwiRGF0ZVN0eWxlIjp7IiRpZCI6IjMwOTEiLCJGb250U2V0dGluZ3MiOnsiJGlkIjoiMzA5MiIsIkZvbnRTaXplIjoxMCwiRm9udE5hbWUiOiJDYWxpYnJpIiwiSXNCb2xkIjpmYWxzZSwiSXNJdGFsaWMiOmZhbHNlLCJJc1VuZGVybGluZWQiOmZhbHNlLCJQYXJlbnRTdHlsZSI6bnVsbH0sIkF1dG9TaXplIjowLCJGb3JlZ3JvdW5kIjp7IiRpZCI6IjMwOTMiLCJDb2xvciI6eyIkaWQiOiIzMDk0IiwiQSI6MjU1LCJSIjoxNCwiRyI6NDAsIkIiOjY1fX0sIk1heFdpZHRoIjoyMDAuMCwiTWF4SGVpZ2h0IjoiSW5maW5pdHkiLCJTbWFydEZvcmVncm91bmRJc0FjdGl2ZSI6ZmFsc2UsIkhvcml6b250YWxBbGlnbm1lbnQiOjAsIlZlcnRpY2FsQWxpZ25tZW50IjoxLCJTbWFydEZvcmVncm91bmQiOm51bGwsIkJhY2tncm91bmRGaWxsVHlwZSI6MCwiTWFyZ2luIjp7IiRpZCI6IjMwOTUiLCJUb3AiOjAuMCwiTGVmdCI6MC4wLCJSaWdodCI6MC4wLCJCb3R0b20iOjAuMH0sIlBhZGRpbmciOnsiJGlkIjoiMzA5NiIsIlRvcCI6MC4wLCJMZWZ0IjowLjAsIlJpZ2h0IjowLjAsIkJvdHRvbSI6MC4wfSwiQmFja2dyb3VuZCI6eyIkaWQiOiIzMDk3IiwiQ29sb3IiOnsiJGlkIjoiMzA5OCIsIkEiOjI1NSwiUiI6MTQsIkciOjQwLCJCIjo2NX19LCJJc1Zpc2libGUiOnRydWUsIldpZHRoIjowLjAsIkhlaWdodCI6MC4wLCJCb3JkZXJTdHlsZSI6eyIkaWQiOiIzMDk5IiwiTGluZUNvbG9yIjpudWxsLCJMaW5lV2VpZ2h0IjowLjAsIkxpbmVUeXBlIjowLCJQYXJlbnRTdHlsZSI6bnVsbH0sIlBhcmVudFN0eWxlIjpudWxsfSwiRGF0ZUZvcm1hdCI6eyIkaWQiOiIzMTAw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MxMDEiLCJGb3JtYXQiOjAsIklzVmlzaWJsZSI6ZmFsc2UsIkxhc3RLbm93blZpc2liaWxpdHlTdGF0ZSI6ZmFsc2V9LCJJc1Zpc2libGUiOnRydWUsIlZhcmlhbmNlU3R5bGUiOnsiJGlkIjoiMzEwMiIsIlRleHRTdHlsZSI6eyIkaWQiOiIzMTAzIiwiRm9udFNldHRpbmdzIjp7IiRpZCI6IjMxMDQiLCJGb250U2l6ZSI6MTEsIkZvbnROYW1lIjoiQ2FsaWJyaSIsIklzQm9sZCI6ZmFsc2UsIklzSXRhbGljIjpmYWxzZSwiSXNVbmRlcmxpbmVkIjpmYWxzZSwiUGFyZW50U3R5bGUiOm51bGx9LCJBdXRvU2l6ZSI6MCwiRm9yZWdyb3VuZCI6eyIkaWQiOiIzMTA1IiwiQ29sb3IiOnsiJGlkIjoiMzEwNi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zMTA3IiwiVG9wIjowLjAsIkxlZnQiOjAuMCwiUmlnaHQiOjAuMCwiQm90dG9tIjowLjB9LCJQYWRkaW5nIjp7IiRpZCI6IjMxMDgiLCJUb3AiOjAuMCwiTGVmdCI6MC4wLCJSaWdodCI6MC4wLCJCb3R0b20iOjAuMH0sIkJhY2tncm91bmQiOnsiJGlkIjoiMzEwOSIsIkNvbG9yIjp7IiRpZCI6IjMxMTAiLCJBIjowLCJSIjowLCJHIjowLCJCIjowfX0sIklzVmlzaWJsZSI6dHJ1ZSwiV2lkdGgiOjAuMCwiSGVpZ2h0IjowLjAsIkJvcmRlclN0eWxlIjp7IiRpZCI6IjMxMTEiLCJMaW5lQ29sb3IiOm51bGwsIkxpbmVXZWlnaHQiOjAuMCwiTGluZVR5cGUiOjAsIlBhcmVudFN0eWxlIjpudWxsfSwiUGFyZW50U3R5bGUiOm51bGx9LCJQYXJlbnRTdHlsZSI6bnVsbH0sIlBhcmVudFN0eWxlIjpudWxsfSwiRGVmYXVsdFN3aW1sYW5lQWN0aXZpdHlTdHlsZSI6eyIkaWQiOiIzMTEyIiwiSGVhZGVyU3R5bGUiOnsiJGlkIjoiMzExMyIsIlRleHRTdHlsZSI6eyIkaWQiOiIzMTE0IiwiRm9udFNldHRpbmdzIjp7IiRpZCI6IjMxMTUiLCJGb250U2l6ZSI6MTEsIkZvbnROYW1lIjoiQ2FsaWJyaSIsIklzQm9sZCI6ZmFsc2UsIklzSXRhbGljIjpmYWxzZSwiSXNVbmRlcmxpbmVkIjpmYWxzZSwiUGFyZW50U3R5bGUiOm51bGx9LCJBdXRvU2l6ZSI6MiwiRm9yZWdyb3VuZCI6eyIkaWQiOiIzMTE2IiwiQ29sb3IiOnsiJGlkIjoiMzExNyIsIkEiOjI1NSwiUiI6MCwiRyI6MCwiQiI6MH19LCJNYXhXaWR0aCI6IkluZmluaXR5IiwiTWF4SGVpZ2h0IjoiSW5maW5pdHkiLCJTbWFydEZvcmVncm91bmRJc0FjdGl2ZSI6ZmFsc2UsIkhvcml6b250YWxBbGlnbm1lbnQiOjAsIlZlcnRpY2FsQWxpZ25tZW50IjowLCJTbWFydEZvcmVncm91bmQiOm51bGwsIkJhY2tncm91bmRGaWxsVHlwZSI6MCwiTWFyZ2luIjp7IiRpZCI6IjMxMTgiLCJUb3AiOjAuMCwiTGVmdCI6MC4wLCJSaWdodCI6MC4wLCJCb3R0b20iOjAuMH0sIlBhZGRpbmciOnsiJGlkIjoiMzExOSIsIlRvcCI6MC4wLCJMZWZ0IjowLjAsIlJpZ2h0IjowLjAsIkJvdHRvbSI6MC4wfSwiQmFja2dyb3VuZCI6eyIkaWQiOiIzMTIwIiwiQ29sb3IiOnsiJGlkIjoiMzEyMSIsIkEiOjI1NSwiUiI6MCwiRyI6MCwiQiI6MH19LCJJc1Zpc2libGUiOnRydWUsIldpZHRoIjowLjAsIkhlaWdodCI6MC4wLCJCb3JkZXJTdHlsZSI6bnVsbCwiUGFyZW50U3R5bGUiOm51bGx9LCJSZWN0YW5nbGVTdHlsZSI6eyIkaWQiOiIzMTIyIiwiTWFyZ2luIjp7IiRpZCI6IjMxMjMiLCJUb3AiOjAuMCwiTGVmdCI6MC4wLCJSaWdodCI6MC4wLCJCb3R0b20iOjAuMH0sIlBhZGRpbmciOnsiJGlkIjoiMzEyNCIsIlRvcCI6MC4wLCJMZWZ0IjowLjAsIlJpZ2h0IjowLjAsIkJvdHRvbSI6MC4wfSwiQmFja2dyb3VuZCI6eyIkaWQiOiIzMTI1IiwiQ29sb3IiOnsiJGlkIjoiMzEyNiIsIkEiOjEyNywiUiI6MTUsIkciOjE1OCwiQiI6MjEzfX0sIklzVmlzaWJsZSI6dHJ1ZSwiV2lkdGgiOjAuMCwiSGVpZ2h0IjowLjAsIkJvcmRlclN0eWxlIjp7IiRpZCI6IjMxMjciLCJMaW5lQ29sb3IiOnsiJGlkIjoiMzEyOCIsIiR0eXBlIjoiTkxSRS5Db21tb24uRG9tLlNvbGlkQ29sb3JCcnVzaCwgTkxSRS5Db21tb24iLCJDb2xvciI6eyIkaWQiOiIzMTI5IiwiQSI6MjU1LCJSIjoyNTUsIkciOjAsIkIiOjB9fSwiTGluZVdlaWdodCI6MC4wLCJMaW5lVHlwZSI6MCwiUGFyZW50U3R5bGUiOm51bGx9LCJQYXJlbnRTdHlsZSI6bnVsbH0sIk1hcmdpbiI6eyIkaWQiOiIzMTMwIiwiVG9wIjowLjAsIkxlZnQiOjAuMCwiUmlnaHQiOjAuMCwiQm90dG9tIjowLjB9LCJQYWRkaW5nIjp7IiRpZCI6IjMxMzEiLCJUb3AiOjAuMCwiTGVmdCI6MC4wLCJSaWdodCI6MC4wLCJCb3R0b20iOjAuMH0sIkJhY2tncm91bmQiOm51bGwsIklzVmlzaWJsZSI6dHJ1ZSwiV2lkdGgiOjAuMCwiSGVpZ2h0IjowLjAsIkJvcmRlclN0eWxlIjpudWxsLCJQYXJlbnRTdHlsZSI6bnVsbH0sIkJhY2tncm91bmRTdHlsZSI6eyIkaWQiOiIzMTMyIiwiTWFyZ2luIjp7IiRpZCI6IjMxMzMiLCJUb3AiOjAuMCwiTGVmdCI6MC4wLCJSaWdodCI6MC4wLCJCb3R0b20iOjAuMH0sIlBhZGRpbmciOnsiJGlkIjoiMzEzNCIsIlRvcCI6MC4wLCJMZWZ0IjowLjAsIlJpZ2h0IjowLjAsIkJvdHRvbSI6MC4wfSwiQmFja2dyb3VuZCI6eyIkaWQiOiIzMTM1IiwiQ29sb3IiOnsiJGlkIjoiMzEzNiIsIkEiOjUxLCJSIjoyMDAsIkciOjIwMCwiQiI6MjAwfX0sIklzVmlzaWJsZSI6dHJ1ZSwiV2lkdGgiOjAuMCwiSGVpZ2h0IjowLjAsIkJvcmRlclN0eWxlIjp7IiRpZCI6IjMxMzciLCJMaW5lQ29sb3IiOnsiJGlkIjoiMzEzOCIsIiR0eXBlIjoiTkxSRS5Db21tb24uRG9tLlNvbGlkQ29sb3JCcnVzaCwgTkxSRS5Db21tb24iLCJDb2xvciI6eyIkaWQiOiIzMTM5IiwiQSI6MjU1LCJSIjoyMzQsIkciOjIyLCJCIjozMH19LCJMaW5lV2VpZ2h0IjowLjAsIkxpbmVUeXBlIjowLCJQYXJlbnRTdHlsZSI6bnVsbH0sIlBhcmVudFN0eWxlIjpudWxsfSwiTWFyZ2luIjp7IiRpZCI6IjMxNDAiLCJUb3AiOjAuMCwiTGVmdCI6MC4wLCJSaWdodCI6MC4wLCJCb3R0b20iOjAuMH0sIlBhZGRpbmciOnsiJGlkIjoiMzE0MSIsIlRvcCI6MC4wLCJMZWZ0IjowLjAsIlJpZ2h0IjowLjAsIkJvdHRvbSI6MC4wfSwiSXNWaXNpYmxlIjp0cnVlLCJXaWR0aCI6MC4wLCJIZWlnaHQiOjAuMCwiQm9yZGVyU3R5bGUiOnsiJGlkIjoiMzE0MiIsIkxpbmVDb2xvciI6bnVsbCwiTGluZVdlaWdodCI6MC4wLCJMaW5lVHlwZSI6MCwiUGFyZW50U3R5bGUiOm51bGx9LCJQYXJlbnRTdHlsZSI6bnVsbH0sIk1hcmdpbiI6eyIkaWQiOiIzMTQzIiwiVG9wIjowLjAsIkxlZnQiOjAuMCwiUmlnaHQiOjAuMCwiQm90dG9tIjowLjB9LCJQYWRkaW5nIjp7IiRpZCI6IjMxNDQiLCJUb3AiOjAuMCwiTGVmdCI6MC4wLCJSaWdodCI6MC4wLCJCb3R0b20iOjAuMH0sIklzVmlzaWJsZSI6ZmFsc2UsIldpZHRoIjowLjAsIkhlaWdodCI6MC4wLCJCb3JkZXJTdHlsZSI6eyIkaWQiOiIzMTQ1IiwiTGluZUNvbG9yIjpudWxsLCJMaW5lV2VpZ2h0IjowLjAsIkxpbmVUeXBlIjowLCJQYXJlbnRTdHlsZSI6bnVsbH0sIlBhcmVudFN0eWxlIjpudWxsfX0seyIkaWQiOiIzMTQ2IiwiX2FjdGl2aXRpZXMiOlt7IiRpZCI6IjMxNDciLCJfcm93cyI6W3siJGlkIjoiMzE0OCIsIl90YXNrcyI6W10sIl9taWxlc3RvbmVzIjpbeyIkaWQiOiIzMTQ5IiwiSWQiOiI3ZGUzNmQxMS0zMzkzLTRkNDctOWMyOC0zNjNlMjgxMzlhNmQiLCJJbmRleCI6MzQsIkdyb3VwSWQiOm51bGwsIlRpdGxlIjoiRnJvbSBDUDUiLCJEYXRlVGltZSI6IjIwMjYtMDYtMDhUMjM6NTk6MDAiLCJQZXJjZW50YWdlQ29tcGxldGUiOm51bGwsIk5vdGUiOm51bGwsIlN0eWxlIjp7IiRpZCI6IjMxNTAiLCJUaXRsZVBvc2l0aW9uIjoiTGVmdCIsIkRhdGVQb3NpdGlvbiI6IlJpZ2h0IiwiVmFyaWFuY2VQb3NpdGlvbiI6IlJpZ2h0IiwiU2hhcGVUeXBlIjoxLCJTaGFwZVNpemUiOjAsIlNwYWNpbmciOjUsIlNoYXBlU3R5bGUiOnsiJGlkIjoiMzE1MSIsIk1hcmdpbiI6eyIkaWQiOiIzMTUyIiwiVG9wIjowLjAsIkxlZnQiOjAuMCwiUmlnaHQiOjAuMCwiQm90dG9tIjowLjB9LCJQYWRkaW5nIjp7IiRpZCI6IjMxNTMiLCJUb3AiOjAuMCwiTGVmdCI6MC4wLCJSaWdodCI6MC4wLCJCb3R0b20iOjAuMH0sIkJhY2tncm91bmQiOnsiJGlkIjoiMzE1NCIsIkNvbG9yIjp7IiRpZCI6IjMxNTUiLCJBIjoyNTUsIlIiOjE3OSwiRyI6MjQyLCJCIjoxODd9fSwiSXNWaXNpYmxlIjp0cnVlLCJXaWR0aCI6MTIuMCwiSGVpZ2h0IjoxNC4wLCJCb3JkZXJTdHlsZSI6eyIkaWQiOiIzMTU2IiwiTGluZUNvbG9yIjp7IiRpZCI6IjMxNTciLCIkdHlwZSI6Ik5MUkUuQ29tbW9uLkRvbS5Tb2xpZENvbG9yQnJ1c2gsIE5MUkUuQ29tbW9uIiwiQ29sb3IiOnsiJGlkIjoiMzE1OCIsIkEiOjI1NSwiUiI6MjM0LCJHIjoyMiwiQiI6MzB9fSwiTGluZVdlaWdodCI6MC4wLCJMaW5lVHlwZSI6MCwiUGFyZW50U3R5bGUiOm51bGx9LCJQYXJlbnRTdHlsZSI6bnVsbH0sIlRpdGxlU3R5bGUiOnsiJGlkIjoiMzE1OSIsIkZvbnRTZXR0aW5ncyI6eyIkaWQiOiIzMTYwIiwiRm9udFNpemUiOjExLCJGb250TmFtZSI6IkNhbGlicmkiLCJJc0JvbGQiOmZhbHNlLCJJc0l0YWxpYyI6ZmFsc2UsIklzVW5kZXJsaW5lZCI6ZmFsc2UsIlBhcmVudFN0eWxlIjpudWxsfSwiQXV0b1NpemUiOjAsIkZvcmVncm91bmQiOnsiJGlkIjoiMzE2MSIsIkNvbG9yIjp7IiRpZCI6IjMxNjIiLCJBIjoyNTUsIlIiOjAsIkciOjAsIkIiOjB9fSwiTWF4V2lkdGgiOjIwMC4wLCJNYXhIZWlnaHQiOiJJbmZpbml0eSIsIlNtYXJ0Rm9yZWdyb3VuZElzQWN0aXZlIjpmYWxzZSwiSG9yaXpvbnRhbEFsaWdubWVudCI6MiwiVmVydGljYWxBbGlnbm1lbnQiOjEsIlNtYXJ0Rm9yZWdyb3VuZCI6bnVsbCwiQmFja2dyb3VuZEZpbGxUeXBlIjowLCJNYXJnaW4iOnsiJGlkIjoiMzE2MyIsIlRvcCI6MC4wLCJMZWZ0IjowLjAsIlJpZ2h0IjowLjAsIkJvdHRvbSI6MC4wfSwiUGFkZGluZyI6eyIkaWQiOiIzMTY0IiwiVG9wIjowLjAsIkxlZnQiOjAuMCwiUmlnaHQiOjAuMCwiQm90dG9tIjowLjB9LCJCYWNrZ3JvdW5kIjp7IiRpZCI6IjMxNjUiLCJDb2xvciI6eyIkaWQiOiIzMTY2IiwiQSI6MjU1LCJSIjowLCJHIjowLCJCIjowfX0sIklzVmlzaWJsZSI6dHJ1ZSwiV2lkdGgiOjAuMCwiSGVpZ2h0IjowLjAsIkJvcmRlclN0eWxlIjp7IiRpZCI6IjMxNjciLCJMaW5lQ29sb3IiOm51bGwsIkxpbmVXZWlnaHQiOjAuMCwiTGluZVR5cGUiOjAsIlBhcmVudFN0eWxlIjpudWxsfSwiUGFyZW50U3R5bGUiOm51bGx9LCJEYXRlU3R5bGUiOnsiJGlkIjoiMzE2OCIsIkZvbnRTZXR0aW5ncyI6eyIkaWQiOiIzMTY5IiwiRm9udFNpemUiOjEwLCJGb250TmFtZSI6IkNhbGlicmkiLCJJc0JvbGQiOmZhbHNlLCJJc0l0YWxpYyI6ZmFsc2UsIklzVW5kZXJsaW5lZCI6ZmFsc2UsIlBhcmVudFN0eWxlIjpudWxsfSwiQXV0b1NpemUiOjAsIkZvcmVncm91bmQiOnsiJGlkIjoiMzE3MCIsIkNvbG9yIjp7IiRpZCI6IjMxNzEiLCJBIjoyNTUsIlIiOjE0LCJHIjo0MCwiQiI6NjV9fSwiTWF4V2lkdGgiOjIwMC4wLCJNYXhIZWlnaHQiOiJJbmZpbml0eSIsIlNtYXJ0Rm9yZWdyb3VuZElzQWN0aXZlIjpmYWxzZSwiSG9yaXpvbnRhbEFsaWdubWVudCI6MCwiVmVydGljYWxBbGlnbm1lbnQiOjEsIlNtYXJ0Rm9yZWdyb3VuZCI6bnVsbCwiQmFja2dyb3VuZEZpbGxUeXBlIjowLCJNYXJnaW4iOnsiJGlkIjoiMzE3MiIsIlRvcCI6MC4wLCJMZWZ0IjowLjAsIlJpZ2h0IjowLjAsIkJvdHRvbSI6MC4wfSwiUGFkZGluZyI6eyIkaWQiOiIzMTczIiwiVG9wIjowLjAsIkxlZnQiOjAuMCwiUmlnaHQiOjAuMCwiQm90dG9tIjowLjB9LCJCYWNrZ3JvdW5kIjp7IiRpZCI6IjMxNzQiLCJDb2xvciI6eyIkaWQiOiIzMTc1IiwiQSI6MjU1LCJSIjoxNCwiRyI6NDAsIkIiOjY1fX0sIklzVmlzaWJsZSI6dHJ1ZSwiV2lkdGgiOjAuMCwiSGVpZ2h0IjowLjAsIkJvcmRlclN0eWxlIjp7IiRpZCI6IjMxNzYiLCJMaW5lQ29sb3IiOm51bGwsIkxpbmVXZWlnaHQiOjAuMCwiTGluZVR5cGUiOjAsIlBhcmVudFN0eWxlIjpudWxsfSwiUGFyZW50U3R5bGUiOm51bGx9LCJEYXRlRm9ybWF0Ijp7IiRpZCI6IjMxNzc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MzE3OCIsIkZvcm1hdCI6MCwiSXNWaXNpYmxlIjpmYWxzZSwiTGFzdEtub3duVmlzaWJpbGl0eVN0YXRlIjpmYWxzZX0sIklzVmlzaWJsZSI6dHJ1ZSwiVmFyaWFuY2VTdHlsZSI6eyIkaWQiOiIzMTc5IiwiVGV4dFN0eWxlIjp7IiRpZCI6IjMxODAiLCJGb250U2V0dGluZ3MiOnsiJGlkIjoiMzE4MSIsIkZvbnRTaXplIjoxMSwiRm9udE5hbWUiOiJDYWxpYnJpIiwiSXNCb2xkIjpmYWxzZSwiSXNJdGFsaWMiOmZhbHNlLCJJc1VuZGVybGluZWQiOmZhbHNlLCJQYXJlbnRTdHlsZSI6bnVsbH0sIkF1dG9TaXplIjowLCJGb3JlZ3JvdW5kIjp7IiRpZCI6IjMxODIiLCJDb2xvciI6eyIkaWQiOiIzMTgzIiwiQSI6MjU1LCJSIjowLCJHIjowLCJCIjowfX0sIk1heFdpZHRoIjoyMDAuMCwiTWF4SGVpZ2h0IjoiSW5maW5pdHkiLCJTbWFydEZvcmVncm91bmRJc0FjdGl2ZSI6ZmFsc2UsIkhvcml6b250YWxBbGlnbm1lbnQiOjEsIlZlcnRpY2FsQWxpZ25tZW50IjoxLCJTbWFydEZvcmVncm91bmQiOm51bGwsIkJhY2tncm91bmRGaWxsVHlwZSI6MCwiTWFyZ2luIjp7IiRpZCI6IjMxODQiLCJUb3AiOjAuMCwiTGVmdCI6MC4wLCJSaWdodCI6MC4wLCJCb3R0b20iOjAuMH0sIlBhZGRpbmciOnsiJGlkIjoiMzE4NSIsIlRvcCI6MC4wLCJMZWZ0IjowLjAsIlJpZ2h0IjowLjAsIkJvdHRvbSI6MC4wfSwiQmFja2dyb3VuZCI6eyIkaWQiOiIzMTg2IiwiQ29sb3IiOnsiJGlkIjoiMzE4NyIsIkEiOjAsIlIiOjAsIkciOjAsIkIiOjB9fSwiSXNWaXNpYmxlIjp0cnVlLCJXaWR0aCI6MC4wLCJIZWlnaHQiOjAuMCwiQm9yZGVyU3R5bGUiOnsiJGlkIjoiMzE4OCIsIkxpbmVDb2xvciI6bnVsbCwiTGluZVdlaWdodCI6MC4wLCJMaW5lVHlwZSI6MCwiUGFyZW50U3R5bGUiOm51bGx9LCJQYXJlbnRTdHlsZSI6bnVsbH0sIlBhcmVudFN0eWxlIjpudWxsfSwiUGFyZW50U3R5bGUiOm51bGx9LCJIeXBlcmxpbmsiOm51bGwsIkJhc2VsaW5lRGF0YSI6eyIkaWQiOiIzMTg5IiwiRGF0ZSI6IjIwMjYtMDYtMDhUMjM6NTk6MDAifSwiSW1wb3J0SWQiOm51bGx9XSwiSWQiOiIwMDAwMDAwMC0wMDAwLTAwMDAtMDAwMC0wMDAwMDAwMDAwMDAiLCJJc1NpbmdsZUl0ZW1Sb3ciOnRydWV9LHsiJGlkIjoiMzE5MCIsIl90YXNrcyI6W3siJGlkIjoiMzE5MSIsIl9hdHRhY2hlZE1pbGVzdG9uZXMiOltdLCJUYXNrRGVmaW5pdGlvbiI6eyIkaWQiOiIzMTkyIiwiR3JvdXBOYW1lIjpudWxsLCJTdGFydERhdGUiOiIyMDI2LTA2LTA4VDAwOjAwOjAwWiIsIkVuZERhdGUiOiIyMDI2LTA5LTA3VDIzOjU5OjAwWiIsIlBlcmNlbnRhZ2VDb21wbGV0ZSI6bnVsbCwiU3R5bGUiOnsiJGlkIjoiMzE5MyIsIlNoYXBlIjoxLCJTaGFwZVRoaWNrbmVzcyI6MCwiRHVyYXRpb25Gb3JtYXQiOjAsIkluY2x1ZGVOb25Xb3JraW5nRGF5c0luRHVyYXRpb24iOmZhbHNlLCJQZXJjZW50YWdlQ29tcGxldGVTdHlsZSI6eyIkaWQiOiIzMTk0IiwiRm9udFNldHRpbmdzIjp7IiRpZCI6IjMxOTUiLCJGb250U2l6ZSI6MTAsIkZvbnROYW1lIjoiQ2FsaWJyaSIsIklzQm9sZCI6ZmFsc2UsIklzSXRhbGljIjpmYWxzZSwiSXNVbmRlcmxpbmVkIjpmYWxzZSwiUGFyZW50U3R5bGUiOm51bGx9LCJBdXRvU2l6ZSI6MCwiRm9yZWdyb3VuZCI6eyIkaWQiOiIzMTk2IiwiQ29sb3IiOnsiJGlkIjoiMzE5NyIsIkEiOjI1NSwiUiI6MjMyLCJHIjoyMzIsIkIiOjIzMn19LCJNYXhXaWR0aCI6MjAwLjAsIk1heEhlaWdodCI6IkluZmluaXR5IiwiU21hcnRGb3JlZ3JvdW5kSXNBY3RpdmUiOmZhbHNlLCJIb3Jpem9udGFsQWxpZ25tZW50IjoxLCJWZXJ0aWNhbEFsaWdubWVudCI6MSwiU21hcnRGb3JlZ3JvdW5kIjpudWxsLCJCYWNrZ3JvdW5kRmlsbFR5cGUiOjAsIk1hcmdpbiI6eyIkaWQiOiIzMTk4IiwiVG9wIjowLjAsIkxlZnQiOjAuMCwiUmlnaHQiOjAuMCwiQm90dG9tIjowLjB9LCJQYWRkaW5nIjp7IiRpZCI6IjMxOTkiLCJUb3AiOjAuMCwiTGVmdCI6MC4wLCJSaWdodCI6MC4wLCJCb3R0b20iOjAuMH0sIkJhY2tncm91bmQiOnsiJGlkIjoiMzIwMCIsIkNvbG9yIjp7IiRpZCI6IjMyMDEiLCJBIjo4OSwiUiI6MCwiRyI6MCwiQiI6MH19LCJJc1Zpc2libGUiOnRydWUsIldpZHRoIjowLjAsIkhlaWdodCI6MC4wLCJCb3JkZXJTdHlsZSI6eyIkaWQiOiIzMjAyIiwiTGluZUNvbG9yIjpudWxsLCJMaW5lV2VpZ2h0IjowLjAsIkxpbmVUeXBlIjowLCJQYXJlbnRTdHlsZSI6bnVsbH0sIlBhcmVudFN0eWxlIjpudWxsfSwiRHVyYXRpb25TdHlsZSI6eyIkaWQiOiIzMjAzIiwiRm9udFNldHRpbmdzIjp7IiRpZCI6IjMyMDQiLCJGb250U2l6ZSI6MTAsIkZvbnROYW1lIjoiQ2FsaWJyaSIsIklzQm9sZCI6ZmFsc2UsIklzSXRhbGljIjpmYWxzZSwiSXNVbmRlcmxpbmVkIjpmYWxzZSwiUGFyZW50U3R5bGUiOm51bGx9LCJBdXRvU2l6ZSI6MCwiRm9yZWdyb3VuZCI6eyIkaWQiOiIzMjA1IiwiQ29sb3IiOnsiJGlkIjoiMzIwNiIsIkEiOjI1NSwiUiI6MjM3LCJHIjoxMjUsIkIiOjQ5fX0sIk1heFdpZHRoIjoyMDAuMCwiTWF4SGVpZ2h0IjoiSW5maW5pdHkiLCJTbWFydEZvcmVncm91bmRJc0FjdGl2ZSI6ZmFsc2UsIkhvcml6b250YWxBbGlnbm1lbnQiOjAsIlZlcnRpY2FsQWxpZ25tZW50IjoxLCJTbWFydEZvcmVncm91bmQiOm51bGwsIkJhY2tncm91bmRGaWxsVHlwZSI6MCwiTWFyZ2luIjp7IiRpZCI6IjMyMDciLCJUb3AiOjAuMCwiTGVmdCI6MC4wLCJSaWdodCI6MC4wLCJCb3R0b20iOjAuMH0sIlBhZGRpbmciOnsiJGlkIjoiMzIwOCIsIlRvcCI6MC4wLCJMZWZ0IjowLjAsIlJpZ2h0IjowLjAsIkJvdHRvbSI6MC4wfSwiQmFja2dyb3VuZCI6eyIkaWQiOiIzMjA5IiwiQ29sb3IiOnsiJGlkIjoiMzIxMCIsIkEiOjI1NSwiUiI6MjM3LCJHIjoxMjUsIkIiOjQ5fX0sIklzVmlzaWJsZSI6dHJ1ZSwiV2lkdGgiOjAuMCwiSGVpZ2h0IjowLjAsIkJvcmRlclN0eWxlIjp7IiRpZCI6IjMyMTEiLCJMaW5lQ29sb3IiOm51bGwsIkxpbmVXZWlnaHQiOjAuMCwiTGluZVR5cGUiOjAsIlBhcmVudFN0eWxlIjpudWxsfSwiUGFyZW50U3R5bGUiOm51bGx9LCJIb3Jpem9udGFsQ29ubmVjdG9yU3R5bGUiOnsiJGlkIjoiMzIxMiIsIkxpbmVDb2xvciI6eyIkaWQiOiIzMjEzIiwiJHR5cGUiOiJOTFJFLkNvbW1vbi5Eb20uU29saWRDb2xvckJydXNoLCBOTFJFLkNvbW1vbiIsIkNvbG9yIjp7IiRpZCI6IjMyMTQiLCJBIjoyNTUsIlIiOjAsIkciOjAsIkIiOjB9fSwiTGluZVdlaWdodCI6MC4wLCJMaW5lVHlwZSI6MCwiUGFyZW50U3R5bGUiOm51bGx9LCJWZXJ0aWNhbENvbm5lY3RvclN0eWxlIjp7IiRpZCI6IjMyMTUiLCJMaW5lQ29sb3IiOnsiJGlkIjoiMzIxNiIsIiR0eXBlIjoiTkxSRS5Db21tb24uRG9tLlNvbGlkQ29sb3JCcnVzaCwgTkxSRS5Db21tb24iLCJDb2xvciI6eyIkaWQiOiIzMjE3IiwiQSI6MjU1LCJSIjowLCJHIjowLCJCIjowfX0sIkxpbmVXZWlnaHQiOjAuMCwiTGluZVR5cGUiOjAsIlBhcmVudFN0eWxlIjpudWxsfSwiTWFyZ2luIjpudWxsLCJTdGFydERhdGVQb3NpdGlvbiI6MywiRW5kRGF0ZVBvc2l0aW9uIjozLCJEYXRlSXNWaXNpYmxlIjp0cnVlLCJUaXRsZVBvc2l0aW9uIjo0LCJEdXJhdGlvblBvc2l0aW9uIjo2LCJQZXJjZW50YWdlQ29tcGxldGVkUG9zaXRpb24iOjIsIlZhcmlhbmNlUG9zaXRpb24iOjYsIlNwYWNpbmciOjMsIklzQmVsb3dUaW1lYmFuZCI6dHJ1ZSwiUGVyY2VudGFnZUNvbXBsZXRlU2hhcGVPcGFjaXR5IjozNSwiQmFzZWxpbmVTdHlsZSI6eyIkaWQiOiIzMjE4IiwiU2hhcGVTdHlsZSI6eyIkaWQiOiIzMjE5IiwiTWFyZ2luIjp7IiRpZCI6IjMyMjAiLCJUb3AiOjAuMCwiTGVmdCI6MC4wLCJSaWdodCI6MC4wLCJCb3R0b20iOjAuMH0sIlBhZGRpbmciOnsiJGlkIjoiMzIyMSIsIlRvcCI6MC4wLCJMZWZ0IjowLjAsIlJpZ2h0IjowLjAsIkJvdHRvbSI6MC4wfSwiQmFja2dyb3VuZCI6eyIkaWQiOiIzMjIyIiwiQ29sb3IiOnsiJGlkIjoiMzIyMyIsIkEiOjE1MywiUiI6MCwiRyI6MCwiQiI6MH19LCJJc1Zpc2libGUiOnRydWUsIldpZHRoIjowLjAsIkhlaWdodCI6MC4wLCJCb3JkZXJTdHlsZSI6bnVsbCwiUGFyZW50U3R5bGUiOm51bGx9LCJNYXJnaW4iOnsiJGlkIjoiMzIyNCIsIlRvcCI6MC4wLCJMZWZ0IjowLjAsIlJpZ2h0IjowLjAsIkJvdHRvbSI6MC4wfSwiUGFkZGluZyI6eyIkaWQiOiIzMjI1IiwiVG9wIjowLjAsIkxlZnQiOjAuMCwiUmlnaHQiOjAuMCwiQm90dG9tIjowLjB9LCJCYWNrZ3JvdW5kIjpudWxsLCJJc1Zpc2libGUiOnRydWUsIldpZHRoIjowLjAsIkhlaWdodCI6MC4wLCJCb3JkZXJTdHlsZSI6bnVsbCwiUGFyZW50U3R5bGUiOm51bGx9LCJTaGFwZVN0eWxlIjp7IiRpZCI6IjMyMjYiLCJNYXJnaW4iOnsiJGlkIjoiMzIyNyIsIlRvcCI6MC4wLCJMZWZ0Ijo0LjAsIlJpZ2h0Ijo0LjAsIkJvdHRvbSI6MC4wfSwiUGFkZGluZyI6eyIkaWQiOiIzMjI4IiwiVG9wIjowLjAsIkxlZnQiOjAuMCwiUmlnaHQiOjAuMCwiQm90dG9tIjowLjB9LCJCYWNrZ3JvdW5kIjp7IiRpZCI6IjMyMjkiLCJDb2xvciI6eyIkaWQiOiIzMjMwIiwiQSI6MjU1LCJSIjoxNzksIkciOjI0MiwiQiI6MTg3fX0sIklzVmlzaWJsZSI6dHJ1ZSwiV2lkdGgiOjM2Ny4wLCJIZWlnaHQiOjEwLjAsIkJvcmRlclN0eWxlIjp7IiRpZCI6IjMyMzEiLCJMaW5lQ29sb3IiOnsiJGlkIjoiMzIzMiIsIiR0eXBlIjoiTkxSRS5Db21tb24uRG9tLlNvbGlkQ29sb3JCcnVzaCwgTkxSRS5Db21tb24iLCJDb2xvciI6eyIkaWQiOiIzMjMzIiwiQSI6MjU1LCJSIjoyMzQsIkciOjIyLCJCIjozMH19LCJMaW5lV2VpZ2h0IjowLjAsIkxpbmVUeXBlIjowLCJQYXJlbnRTdHlsZSI6bnVsbH0sIlBhcmVudFN0eWxlIjpudWxsfSwiVGl0bGVTdHlsZSI6eyIkaWQiOiIzMjM0IiwiRm9udFNldHRpbmdzIjp7IiRpZCI6IjMyMzUiLCJGb250U2l6ZSI6MTEsIkZvbnROYW1lIjoiQ2FsaWJyaSIsIklzQm9sZCI6ZmFsc2UsIklzSXRhbGljIjpmYWxzZSwiSXNVbmRlcmxpbmVkIjpmYWxzZSwiUGFyZW50U3R5bGUiOm51bGx9LCJBdXRvU2l6ZSI6MCwiRm9yZWdyb3VuZCI6eyIkaWQiOiIzMjM2IiwiQ29sb3IiOnsiJGlkIjoiMzIzNyIsIkEiOjI1NSwiUiI6MCwiRyI6MCwiQiI6MH19LCJNYXhXaWR0aCI6NzIwLjAsIk1heEhlaWdodCI6IkluZmluaXR5IiwiU21hcnRGb3JlZ3JvdW5kSXNBY3RpdmUiOmZhbHNlLCJIb3Jpem9udGFsQWxpZ25tZW50IjowLCJWZXJ0aWNhbEFsaWdubWVudCI6MSwiU21hcnRGb3JlZ3JvdW5kIjpudWxsLCJCYWNrZ3JvdW5kRmlsbFR5cGUiOjAsIk1hcmdpbiI6eyIkaWQiOiIzMjM4IiwiVG9wIjowLjAsIkxlZnQiOjAuMCwiUmlnaHQiOjAuMCwiQm90dG9tIjowLjB9LCJQYWRkaW5nIjp7IiRpZCI6IjMyMzkiLCJUb3AiOjAuMCwiTGVmdCI6MC4wLCJSaWdodCI6MC4wLCJCb3R0b20iOjAuMH0sIkJhY2tncm91bmQiOnsiJGlkIjoiMzI0MCIsIkNvbG9yIjp7IiRpZCI6IjMyNDEiLCJBIjowLCJSIjoyNTUsIkciOjI1NSwiQiI6MjU1fX0sIklzVmlzaWJsZSI6dHJ1ZSwiV2lkdGgiOjAuMCwiSGVpZ2h0IjowLjAsIkJvcmRlclN0eWxlIjp7IiRpZCI6IjMyNDIiLCJMaW5lQ29sb3IiOm51bGwsIkxpbmVXZWlnaHQiOjAuMCwiTGluZVR5cGUiOjAsIlBhcmVudFN0eWxlIjpudWxsfSwiUGFyZW50U3R5bGUiOm51bGx9LCJEYXRlU3R5bGUiOnsiJGlkIjoiMzI0MyIsIkZvbnRTZXR0aW5ncyI6eyIkaWQiOiIzMjQ0IiwiRm9udFNpemUiOjEwLCJGb250TmFtZSI6IkNhbGlicmkiLCJJc0JvbGQiOmZhbHNlLCJJc0l0YWxpYyI6ZmFsc2UsIklzVW5kZXJsaW5lZCI6ZmFsc2UsIlBhcmVudFN0eWxlIjpudWxsfSwiQXV0b1NpemUiOjAsIkZvcmVncm91bmQiOnsiJGlkIjoiMzI0NSIsIkNvbG9yIjp7IiRpZCI6IjMyNDYiLCJBIjoyNTUsIlIiOjE0LCJHIjo0MCwiQiI6NjV9fSwiTWF4V2lkdGgiOjIwMC4wLCJNYXhIZWlnaHQiOiJJbmZpbml0eSIsIlNtYXJ0Rm9yZWdyb3VuZElzQWN0aXZlIjpmYWxzZSwiSG9yaXpvbnRhbEFsaWdubWVudCI6MiwiVmVydGljYWxBbGlnbm1lbnQiOjEsIlNtYXJ0Rm9yZWdyb3VuZCI6bnVsbCwiQmFja2dyb3VuZEZpbGxUeXBlIjowLCJNYXJnaW4iOnsiJGlkIjoiMzI0NyIsIlRvcCI6MC4wLCJMZWZ0IjowLjAsIlJpZ2h0IjowLjAsIkJvdHRvbSI6MC4wfSwiUGFkZGluZyI6eyIkaWQiOiIzMjQ4IiwiVG9wIjowLjAsIkxlZnQiOjAuMCwiUmlnaHQiOjAuMCwiQm90dG9tIjowLjB9LCJCYWNrZ3JvdW5kIjp7IiRpZCI6IjMyNDkiLCJDb2xvciI6eyIkaWQiOiIzMjUwIiwiQSI6MCwiUiI6MjU1LCJHIjoyNTUsIkIiOjI1NX19LCJJc1Zpc2libGUiOnRydWUsIldpZHRoIjowLjAsIkhlaWdodCI6MC4wLCJCb3JkZXJTdHlsZSI6eyIkaWQiOiIzMjUxIiwiTGluZUNvbG9yIjpudWxsLCJMaW5lV2VpZ2h0IjowLjAsIkxpbmVUeXBlIjowLCJQYXJlbnRTdHlsZSI6bnVsbH0sIlBhcmVudFN0eWxlIjpudWxsfSwiRGF0ZUZvcm1hdCI6eyIkaWQiOiIzMjUyIiwiRm9ybWF0U3RyaW5nIjoiTU1NIHl5eXkiLCJTZXBhcmF0b3IiOiIvIiwiVXNlSW50ZXJuYXRpb25hbERhdGVGb3JtYXQiOmZhbHNlLCJEYXRlSXNWaXNpYmxlIjp0cnVlLCJUaW1lSXNWaXNpYmxlIjpmYWxzZSwiSG91ckRpZ2l0cyI6MSwiQW1QbURlc2lnbmF0b3IiOjIsIlRyaW0wME1pbnV0ZXMiOmZhbHNlLCJMYXN0S25vd25WaXNpYmlsaXR5U3RhdGUiOm51bGx9LCJXZWVrTnVtYmVyaW5nIjp7IiRpZCI6IjMyNTMiLCJGb3JtYXQiOjAsIklzVmlzaWJsZSI6ZmFsc2UsIkxhc3RLbm93blZpc2liaWxpdHlTdGF0ZSI6ZmFsc2V9LCJJc1Zpc2libGUiOnRydWUsIlZhcmlhbmNlU3R5bGUiOnsiJGlkIjoiMzI1NCIsIlRleHRTdHlsZSI6eyIkaWQiOiIzMjU1IiwiRm9udFNldHRpbmdzIjp7IiRpZCI6IjMyNTYiLCJGb250U2l6ZSI6MTEsIkZvbnROYW1lIjoiQ2FsaWJyaSIsIklzQm9sZCI6ZmFsc2UsIklzSXRhbGljIjpmYWxzZSwiSXNVbmRlcmxpbmVkIjpmYWxzZSwiUGFyZW50U3R5bGUiOm51bGx9LCJBdXRvU2l6ZSI6MCwiRm9yZWdyb3VuZCI6eyIkaWQiOiIzMjU3IiwiQ29sb3IiOnsiJGlkIjoiMzI1OC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zMjU5IiwiVG9wIjowLjAsIkxlZnQiOjAuMCwiUmlnaHQiOjAuMCwiQm90dG9tIjowLjB9LCJQYWRkaW5nIjp7IiRpZCI6IjMyNjAiLCJUb3AiOjAuMCwiTGVmdCI6MC4wLCJSaWdodCI6MC4wLCJCb3R0b20iOjAuMH0sIkJhY2tncm91bmQiOnsiJGlkIjoiMzI2MSIsIkNvbG9yIjp7IiRpZCI6IjMyNjIiLCJBIjowLCJSIjowLCJHIjowLCJCIjowfX0sIklzVmlzaWJsZSI6dHJ1ZSwiV2lkdGgiOjAuMCwiSGVpZ2h0IjowLjAsIkJvcmRlclN0eWxlIjp7IiRpZCI6IjMyNjMiLCJMaW5lQ29sb3IiOm51bGwsIkxpbmVXZWlnaHQiOjAuMCwiTGluZVR5cGUiOjAsIlBhcmVudFN0eWxlIjpudWxsfSwiUGFyZW50U3R5bGUiOm51bGx9LCJQYXJlbnRTdHlsZSI6bnVsbH0sIlBhcmVudFN0eWxlIjpudWxsfSwiSW5kZXgiOjM1LCJTbWFydER1cmF0aW9uQWN0aXZhdGVkIjpmYWxzZSwiRGF0ZUZvcm1hdCI6eyIkcmVmIjoiMzI1MiJ9LCJXZWVrTnVtYmVyaW5nIjp7IiRpZCI6IjMyNjQiLCJGb3JtYXQiOjAsIklzVmlzaWJsZSI6ZmFsc2UsIkxhc3RLbm93blZpc2liaWxpdHlTdGF0ZSI6ZmFsc2V9LCJCYXNlbGluZURhdGEiOnsiJGlkIjoiMzI2NSIsIlN0YXJ0RGF0ZSI6IjIwMjYtMDYtMDhUMDA6MDA6MDAiLCJFbmREYXRlIjoiMjAyNi0wOS0wN1QyMzo1OTowMCJ9LCJJZCI6IjQ4MjM2NDYxLWEzNWYtNDdlMC1hMmU5LWRlYTIxMTQyYTY3NSIsIkltcG9ydElkIjpudWxsLCJUaXRsZSI6IlBvbGFyaXplcjogTWFudWZhY3R1cmluZyBwaGFzZSAoTExCKSIsIk5vdGUiOm51bGwsIkh5cGVybGluayI6eyIkaWQiOiIzMjY2IiwiQWRkcmVzcyI6IiIsIlN1YkFkZHJlc3MiOiIifSwiSXNDaGFuZ2VkIjpmYWxzZSwiSXNOZXciOmZhbHNlfX1dLCJfbWlsZXN0b25lcyI6W10sIklkIjoiMDAwMDAwMDAtMDAwMC0wMDAwLTAwMDAtMDAwMDAwMDAwMDAwIiwiSXNTaW5nbGVJdGVtUm93Ijp0cnVlfSx7IiRpZCI6IjMyNjciLCJfdGFza3MiOlt7IiRpZCI6IjMyNjgiLCJfYXR0YWNoZWRNaWxlc3RvbmVzIjpbXSwiVGFza0RlZmluaXRpb24iOnsiJGlkIjoiMzI2OSIsIkdyb3VwTmFtZSI6bnVsbCwiU3RhcnREYXRlIjoiMjAyNi0wOS0wOFQwMDowMDowMFoiLCJFbmREYXRlIjoiMjAyNi0xMS0wMlQyMzo1OTowMFoiLCJQZXJjZW50YWdlQ29tcGxldGUiOm51bGwsIlN0eWxlIjp7IiRpZCI6IjMyNzAiLCJTaGFwZSI6MSwiU2hhcGVUaGlja25lc3MiOjAsIkR1cmF0aW9uRm9ybWF0IjowLCJJbmNsdWRlTm9uV29ya2luZ0RheXNJbkR1cmF0aW9uIjpmYWxzZSwiUGVyY2VudGFnZUNvbXBsZXRlU3R5bGUiOnsiJGlkIjoiMzI3MSIsIkZvbnRTZXR0aW5ncyI6eyIkaWQiOiIzMjcyIiwiRm9udFNpemUiOjEwLCJGb250TmFtZSI6IkNhbGlicmkiLCJJc0JvbGQiOmZhbHNlLCJJc0l0YWxpYyI6ZmFsc2UsIklzVW5kZXJsaW5lZCI6ZmFsc2UsIlBhcmVudFN0eWxlIjpudWxsfSwiQXV0b1NpemUiOjAsIkZvcmVncm91bmQiOnsiJGlkIjoiMzI3MyIsIkNvbG9yIjp7IiRpZCI6IjMyNzQiLCJBIjoyNTUsIlIiOjIzMiwiRyI6MjMyLCJCIjoyMzJ9fSwiTWF4V2lkdGgiOjIwMC4wLCJNYXhIZWlnaHQiOiJJbmZpbml0eSIsIlNtYXJ0Rm9yZWdyb3VuZElzQWN0aXZlIjpmYWxzZSwiSG9yaXpvbnRhbEFsaWdubWVudCI6MSwiVmVydGljYWxBbGlnbm1lbnQiOjEsIlNtYXJ0Rm9yZWdyb3VuZCI6bnVsbCwiQmFja2dyb3VuZEZpbGxUeXBlIjowLCJNYXJnaW4iOnsiJGlkIjoiMzI3NSIsIlRvcCI6MC4wLCJMZWZ0IjowLjAsIlJpZ2h0IjowLjAsIkJvdHRvbSI6MC4wfSwiUGFkZGluZyI6eyIkaWQiOiIzMjc2IiwiVG9wIjowLjAsIkxlZnQiOjAuMCwiUmlnaHQiOjAuMCwiQm90dG9tIjowLjB9LCJCYWNrZ3JvdW5kIjp7IiRpZCI6IjMyNzciLCJDb2xvciI6eyIkaWQiOiIzMjc4IiwiQSI6ODksIlIiOjAsIkciOjAsIkIiOjB9fSwiSXNWaXNpYmxlIjp0cnVlLCJXaWR0aCI6MC4wLCJIZWlnaHQiOjAuMCwiQm9yZGVyU3R5bGUiOnsiJGlkIjoiMzI3OSIsIkxpbmVDb2xvciI6bnVsbCwiTGluZVdlaWdodCI6MC4wLCJMaW5lVHlwZSI6MCwiUGFyZW50U3R5bGUiOm51bGx9LCJQYXJlbnRTdHlsZSI6bnVsbH0sIkR1cmF0aW9uU3R5bGUiOnsiJGlkIjoiMzI4MCIsIkZvbnRTZXR0aW5ncyI6eyIkaWQiOiIzMjgxIiwiRm9udFNpemUiOjEwLCJGb250TmFtZSI6IkNhbGlicmkiLCJJc0JvbGQiOmZhbHNlLCJJc0l0YWxpYyI6ZmFsc2UsIklzVW5kZXJsaW5lZCI6ZmFsc2UsIlBhcmVudFN0eWxlIjpudWxsfSwiQXV0b1NpemUiOjAsIkZvcmVncm91bmQiOnsiJGlkIjoiMzI4MiIsIkNvbG9yIjp7IiRpZCI6IjMyODMiLCJBIjoyNTUsIlIiOjIzNywiRyI6MTI1LCJCIjo0OX19LCJNYXhXaWR0aCI6MjAwLjAsIk1heEhlaWdodCI6IkluZmluaXR5IiwiU21hcnRGb3JlZ3JvdW5kSXNBY3RpdmUiOmZhbHNlLCJIb3Jpem9udGFsQWxpZ25tZW50IjowLCJWZXJ0aWNhbEFsaWdubWVudCI6MSwiU21hcnRGb3JlZ3JvdW5kIjpudWxsLCJCYWNrZ3JvdW5kRmlsbFR5cGUiOjAsIk1hcmdpbiI6eyIkaWQiOiIzMjg0IiwiVG9wIjowLjAsIkxlZnQiOjAuMCwiUmlnaHQiOjAuMCwiQm90dG9tIjowLjB9LCJQYWRkaW5nIjp7IiRpZCI6IjMyODUiLCJUb3AiOjAuMCwiTGVmdCI6MC4wLCJSaWdodCI6MC4wLCJCb3R0b20iOjAuMH0sIkJhY2tncm91bmQiOnsiJGlkIjoiMzI4NiIsIkNvbG9yIjp7IiRpZCI6IjMyODciLCJBIjoyNTUsIlIiOjIzNywiRyI6MTI1LCJCIjo0OX19LCJJc1Zpc2libGUiOnRydWUsIldpZHRoIjowLjAsIkhlaWdodCI6MC4wLCJCb3JkZXJTdHlsZSI6eyIkaWQiOiIzMjg4IiwiTGluZUNvbG9yIjpudWxsLCJMaW5lV2VpZ2h0IjowLjAsIkxpbmVUeXBlIjowLCJQYXJlbnRTdHlsZSI6bnVsbH0sIlBhcmVudFN0eWxlIjpudWxsfSwiSG9yaXpvbnRhbENvbm5lY3RvclN0eWxlIjp7IiRpZCI6IjMyODkiLCJMaW5lQ29sb3IiOnsiJGlkIjoiMzI5MCIsIiR0eXBlIjoiTkxSRS5Db21tb24uRG9tLlNvbGlkQ29sb3JCcnVzaCwgTkxSRS5Db21tb24iLCJDb2xvciI6eyIkaWQiOiIzMjkxIiwiQSI6MjU1LCJSIjowLCJHIjowLCJCIjowfX0sIkxpbmVXZWlnaHQiOjAuMCwiTGluZVR5cGUiOjAsIlBhcmVudFN0eWxlIjpudWxsfSwiVmVydGljYWxDb25uZWN0b3JTdHlsZSI6eyIkaWQiOiIzMjkyIiwiTGluZUNvbG9yIjp7IiRpZCI6IjMyOTMiLCIkdHlwZSI6Ik5MUkUuQ29tbW9uLkRvbS5Tb2xpZENvbG9yQnJ1c2gsIE5MUkUuQ29tbW9uIiwiQ29sb3IiOnsiJGlkIjoiMzI5NCIsIkEiOjI1NSwiUiI6MCwiRyI6MCwiQiI6MH19LCJMaW5lV2VpZ2h0IjowLjAsIkxpbmVUeXBlIjowLCJQYXJlbnRTdHlsZSI6bnVsbH0sIk1hcmdpbiI6bnVsbCwiU3RhcnREYXRlUG9zaXRpb24iOjMsIkVuZERhdGVQb3NpdGlvbiI6MywiRGF0ZUlzVmlzaWJsZSI6dHJ1ZSwiVGl0bGVQb3NpdGlvbiI6NCwiRHVyYXRpb25Qb3NpdGlvbiI6NiwiUGVyY2VudGFnZUNvbXBsZXRlZFBvc2l0aW9uIjoyLCJWYXJpYW5jZVBvc2l0aW9uIjo2LCJTcGFjaW5nIjozLCJJc0JlbG93VGltZWJhbmQiOnRydWUsIlBlcmNlbnRhZ2VDb21wbGV0ZVNoYXBlT3BhY2l0eSI6MzUsIkJhc2VsaW5lU3R5bGUiOnsiJGlkIjoiMzI5NSIsIlNoYXBlU3R5bGUiOnsiJGlkIjoiMzI5NiIsIk1hcmdpbiI6eyIkaWQiOiIzMjk3IiwiVG9wIjowLjAsIkxlZnQiOjAuMCwiUmlnaHQiOjAuMCwiQm90dG9tIjowLjB9LCJQYWRkaW5nIjp7IiRpZCI6IjMyOTgiLCJUb3AiOjAuMCwiTGVmdCI6MC4wLCJSaWdodCI6MC4wLCJCb3R0b20iOjAuMH0sIkJhY2tncm91bmQiOnsiJGlkIjoiMzI5OSIsIkNvbG9yIjp7IiRpZCI6IjMzMDAiLCJBIjoxNTMsIlIiOjAsIkciOjAsIkIiOjB9fSwiSXNWaXNpYmxlIjp0cnVlLCJXaWR0aCI6MC4wLCJIZWlnaHQiOjAuMCwiQm9yZGVyU3R5bGUiOm51bGwsIlBhcmVudFN0eWxlIjpudWxsfSwiTWFyZ2luIjp7IiRpZCI6IjMzMDEiLCJUb3AiOjAuMCwiTGVmdCI6MC4wLCJSaWdodCI6MC4wLCJCb3R0b20iOjAuMH0sIlBhZGRpbmciOnsiJGlkIjoiMzMwMiIsIlRvcCI6MC4wLCJMZWZ0IjowLjAsIlJpZ2h0IjowLjAsIkJvdHRvbSI6MC4wfSwiQmFja2dyb3VuZCI6bnVsbCwiSXNWaXNpYmxlIjp0cnVlLCJXaWR0aCI6MC4wLCJIZWlnaHQiOjAuMCwiQm9yZGVyU3R5bGUiOm51bGwsIlBhcmVudFN0eWxlIjpudWxsfSwiU2hhcGVTdHlsZSI6eyIkaWQiOiIzMzAzIiwiTWFyZ2luIjp7IiRpZCI6IjMzMDQiLCJUb3AiOjAuMCwiTGVmdCI6NC4wLCJSaWdodCI6NC4wLCJCb3R0b20iOjAuMH0sIlBhZGRpbmciOnsiJGlkIjoiMzMwNSIsIlRvcCI6MC4wLCJMZWZ0IjowLjAsIlJpZ2h0IjowLjAsIkJvdHRvbSI6MC4wfSwiQmFja2dyb3VuZCI6eyIkaWQiOiIzMzA2IiwiQ29sb3IiOnsiJGlkIjoiMzMwNyIsIkEiOjI1NSwiUiI6MTc5LCJHIjoyNDIsIkIiOjE4N319LCJJc1Zpc2libGUiOnRydWUsIldpZHRoIjozNjcuMCwiSGVpZ2h0IjoxMC4wLCJCb3JkZXJTdHlsZSI6eyIkaWQiOiIzMzA4IiwiTGluZUNvbG9yIjp7IiRpZCI6IjMzMDkiLCIkdHlwZSI6Ik5MUkUuQ29tbW9uLkRvbS5Tb2xpZENvbG9yQnJ1c2gsIE5MUkUuQ29tbW9uIiwiQ29sb3IiOnsiJGlkIjoiMzMxMCIsIkEiOjI1NSwiUiI6MjM0LCJHIjoyMiwiQiI6MzB9fSwiTGluZVdlaWdodCI6MC4wLCJMaW5lVHlwZSI6MCwiUGFyZW50U3R5bGUiOm51bGx9LCJQYXJlbnRTdHlsZSI6bnVsbH0sIlRpdGxlU3R5bGUiOnsiJGlkIjoiMzMxMSIsIkZvbnRTZXR0aW5ncyI6eyIkaWQiOiIzMzEyIiwiRm9udFNpemUiOjExLCJGb250TmFtZSI6IkNhbGlicmkiLCJJc0JvbGQiOmZhbHNlLCJJc0l0YWxpYyI6ZmFsc2UsIklzVW5kZXJsaW5lZCI6ZmFsc2UsIlBhcmVudFN0eWxlIjpudWxsfSwiQXV0b1NpemUiOjAsIkZvcmVncm91bmQiOnsiJGlkIjoiMzMxMyIsIkNvbG9yIjp7IiRpZCI6IjMzMTQiLCJBIjoyNTUsIlIiOjAsIkciOjAsIkIiOjB9fSwiTWF4V2lkdGgiOjcyMC4wLCJNYXhIZWlnaHQiOiJJbmZpbml0eSIsIlNtYXJ0Rm9yZWdyb3VuZElzQWN0aXZlIjpmYWxzZSwiSG9yaXpvbnRhbEFsaWdubWVudCI6MCwiVmVydGljYWxBbGlnbm1lbnQiOjEsIlNtYXJ0Rm9yZWdyb3VuZCI6bnVsbCwiQmFja2dyb3VuZEZpbGxUeXBlIjowLCJNYXJnaW4iOnsiJGlkIjoiMzMxNSIsIlRvcCI6MC4wLCJMZWZ0IjowLjAsIlJpZ2h0IjowLjAsIkJvdHRvbSI6MC4wfSwiUGFkZGluZyI6eyIkaWQiOiIzMzE2IiwiVG9wIjowLjAsIkxlZnQiOjAuMCwiUmlnaHQiOjAuMCwiQm90dG9tIjowLjB9LCJCYWNrZ3JvdW5kIjp7IiRpZCI6IjMzMTciLCJDb2xvciI6eyIkaWQiOiIzMzE4IiwiQSI6MCwiUiI6MjU1LCJHIjoyNTUsIkIiOjI1NX19LCJJc1Zpc2libGUiOnRydWUsIldpZHRoIjowLjAsIkhlaWdodCI6MC4wLCJCb3JkZXJTdHlsZSI6eyIkaWQiOiIzMzE5IiwiTGluZUNvbG9yIjpudWxsLCJMaW5lV2VpZ2h0IjowLjAsIkxpbmVUeXBlIjowLCJQYXJlbnRTdHlsZSI6bnVsbH0sIlBhcmVudFN0eWxlIjpudWxsfSwiRGF0ZVN0eWxlIjp7IiRpZCI6IjMzMjAiLCJGb250U2V0dGluZ3MiOnsiJGlkIjoiMzMyMSIsIkZvbnRTaXplIjoxMCwiRm9udE5hbWUiOiJDYWxpYnJpIiwiSXNCb2xkIjpmYWxzZSwiSXNJdGFsaWMiOmZhbHNlLCJJc1VuZGVybGluZWQiOmZhbHNlLCJQYXJlbnRTdHlsZSI6bnVsbH0sIkF1dG9TaXplIjowLCJGb3JlZ3JvdW5kIjp7IiRpZCI6IjMzMjIiLCJDb2xvciI6eyIkaWQiOiIzMzIzIiwiQSI6MjU1LCJSIjoxNCwiRyI6NDAsIkIiOjY1fX0sIk1heFdpZHRoIjoyMDAuMCwiTWF4SGVpZ2h0IjoiSW5maW5pdHkiLCJTbWFydEZvcmVncm91bmRJc0FjdGl2ZSI6ZmFsc2UsIkhvcml6b250YWxBbGlnbm1lbnQiOjIsIlZlcnRpY2FsQWxpZ25tZW50IjoxLCJTbWFydEZvcmVncm91bmQiOm51bGwsIkJhY2tncm91bmRGaWxsVHlwZSI6MCwiTWFyZ2luIjp7IiRpZCI6IjMzMjQiLCJUb3AiOjAuMCwiTGVmdCI6MC4wLCJSaWdodCI6MC4wLCJCb3R0b20iOjAuMH0sIlBhZGRpbmciOnsiJGlkIjoiMzMyNSIsIlRvcCI6MC4wLCJMZWZ0IjowLjAsIlJpZ2h0IjowLjAsIkJvdHRvbSI6MC4wfSwiQmFja2dyb3VuZCI6eyIkaWQiOiIzMzI2IiwiQ29sb3IiOnsiJGlkIjoiMzMyNyIsIkEiOjAsIlIiOjI1NSwiRyI6MjU1LCJCIjoyNTV9fSwiSXNWaXNpYmxlIjp0cnVlLCJXaWR0aCI6MC4wLCJIZWlnaHQiOjAuMCwiQm9yZGVyU3R5bGUiOnsiJGlkIjoiMzMyOCIsIkxpbmVDb2xvciI6bnVsbCwiTGluZVdlaWdodCI6MC4wLCJMaW5lVHlwZSI6MCwiUGFyZW50U3R5bGUiOm51bGx9LCJQYXJlbnRTdHlsZSI6bnVsbH0sIkRhdGVGb3JtYXQiOnsiJGlkIjoiMzMyOSIsIkZvcm1hdFN0cmluZyI6Ik1NTSB5eXl5IiwiU2VwYXJhdG9yIjoiLyIsIlVzZUludGVybmF0aW9uYWxEYXRlRm9ybWF0IjpmYWxzZSwiRGF0ZUlzVmlzaWJsZSI6dHJ1ZSwiVGltZUlzVmlzaWJsZSI6ZmFsc2UsIkhvdXJEaWdpdHMiOjEsIkFtUG1EZXNpZ25hdG9yIjoyLCJUcmltMDBNaW51dGVzIjpmYWxzZSwiTGFzdEtub3duVmlzaWJpbGl0eVN0YXRlIjpudWxsfSwiV2Vla051bWJlcmluZyI6eyIkaWQiOiIzMzMwIiwiRm9ybWF0IjowLCJJc1Zpc2libGUiOmZhbHNlLCJMYXN0S25vd25WaXNpYmlsaXR5U3RhdGUiOmZhbHNlfSwiSXNWaXNpYmxlIjp0cnVlLCJWYXJpYW5jZVN0eWxlIjp7IiRpZCI6IjMzMzEiLCJUZXh0U3R5bGUiOnsiJGlkIjoiMzMzMiIsIkZvbnRTZXR0aW5ncyI6eyIkaWQiOiIzMzMzIiwiRm9udFNpemUiOjExLCJGb250TmFtZSI6IkNhbGlicmkiLCJJc0JvbGQiOmZhbHNlLCJJc0l0YWxpYyI6ZmFsc2UsIklzVW5kZXJsaW5lZCI6ZmFsc2UsIlBhcmVudFN0eWxlIjpudWxsfSwiQXV0b1NpemUiOjAsIkZvcmVncm91bmQiOnsiJGlkIjoiMzMzNCIsIkNvbG9yIjp7IiRpZCI6IjMzMzU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MzMzNiIsIlRvcCI6MC4wLCJMZWZ0IjowLjAsIlJpZ2h0IjowLjAsIkJvdHRvbSI6MC4wfSwiUGFkZGluZyI6eyIkaWQiOiIzMzM3IiwiVG9wIjowLjAsIkxlZnQiOjAuMCwiUmlnaHQiOjAuMCwiQm90dG9tIjowLjB9LCJCYWNrZ3JvdW5kIjp7IiRpZCI6IjMzMzgiLCJDb2xvciI6eyIkaWQiOiIzMzM5IiwiQSI6MCwiUiI6MCwiRyI6MCwiQiI6MH19LCJJc1Zpc2libGUiOnRydWUsIldpZHRoIjowLjAsIkhlaWdodCI6MC4wLCJCb3JkZXJTdHlsZSI6eyIkaWQiOiIzMzQwIiwiTGluZUNvbG9yIjpudWxsLCJMaW5lV2VpZ2h0IjowLjAsIkxpbmVUeXBlIjowLCJQYXJlbnRTdHlsZSI6bnVsbH0sIlBhcmVudFN0eWxlIjpudWxsfSwiUGFyZW50U3R5bGUiOm51bGx9LCJQYXJlbnRTdHlsZSI6bnVsbH0sIkluZGV4IjozNiwiU21hcnREdXJhdGlvbkFjdGl2YXRlZCI6ZmFsc2UsIkRhdGVGb3JtYXQiOnsiJHJlZiI6IjMzMjkifSwiV2Vla051bWJlcmluZyI6eyIkaWQiOiIzMzQxIiwiRm9ybWF0IjowLCJJc1Zpc2libGUiOmZhbHNlLCJMYXN0S25vd25WaXNpYmlsaXR5U3RhdGUiOmZhbHNlfSwiQmFzZWxpbmVEYXRhIjp7IiRpZCI6IjMzNDIiLCJTdGFydERhdGUiOiIyMDI2LTA5LTA4VDAwOjAwOjAwIiwiRW5kRGF0ZSI6IjIwMjYtMTEtMDJUMjM6NTk6MDAifSwiSWQiOiJjMmEyMDYwMS0xYmU4LTQ4NWMtOTI4Zi0zZjgwMGJhOWI1MmUiLCJJbXBvcnRJZCI6bnVsbCwiVGl0bGUiOiJQb2xhcml6ZXI6IEluc3RhbGxhdGlvbiBwaGFzZSAoTExCKSIsIk5vdGUiOm51bGwsIkh5cGVybGluayI6eyIkaWQiOiIzMzQzIiwiQWRkcmVzcyI6IiIsIlN1YkFkZHJlc3MiOiIifSwiSXNDaGFuZ2VkIjpmYWxzZSwiSXNOZXciOmZhbHNlfX1dLCJfbWlsZXN0b25lcyI6W10sIklkIjoiMDAwMDAwMDAtMDAwMC0wMDAwLTAwMDAtMDAwMDAwMDAwMDAwIiwiSXNTaW5nbGVJdGVtUm93Ijp0cnVlfSx7IiRpZCI6IjMzNDQiLCJfdGFza3MiOltdLCJfbWlsZXN0b25lcyI6W3siJGlkIjoiMzM0NSIsIklkIjoiZGM1NTdjZmYtZTBmYy00ZDhjLWFkYzEtODdlYjlmZDY3NjJhIiwiSW5kZXgiOjM3LCJHcm91cElkIjpudWxsLCJUaXRsZSI6IkJhY2sgaW50byBDUDEgd2l0aCA4NyBkYXlzIG9mIGZsb2F0IiwiRGF0ZVRpbWUiOiIyMDI2LTExLTAyVDIzOjU5OjAwIiwiUGVyY2VudGFnZUNvbXBsZXRlIjpudWxsLCJOb3RlIjpudWxsLCJTdHlsZSI6eyIkaWQiOiIzMzQ2IiwiVGl0bGVQb3NpdGlvbiI6IkxlZnQiLCJEYXRlUG9zaXRpb24iOiJSaWdodCIsIlZhcmlhbmNlUG9zaXRpb24iOiJSaWdodCIsIlNoYXBlVHlwZSI6MSwiU2hhcGVTaXplIjowLCJTcGFjaW5nIjo1LCJTaGFwZVN0eWxlIjp7IiRpZCI6IjMzNDciLCJNYXJnaW4iOnsiJGlkIjoiMzM0OCIsIlRvcCI6MC4wLCJMZWZ0IjowLjAsIlJpZ2h0IjowLjAsIkJvdHRvbSI6MC4wfSwiUGFkZGluZyI6eyIkaWQiOiIzMzQ5IiwiVG9wIjowLjAsIkxlZnQiOjAuMCwiUmlnaHQiOjAuMCwiQm90dG9tIjowLjB9LCJCYWNrZ3JvdW5kIjp7IiRpZCI6IjMzNTAiLCJDb2xvciI6eyIkaWQiOiIzMzUxIiwiQSI6MjU1LCJSIjoxNzksIkciOjI0MiwiQiI6MTg3fX0sIklzVmlzaWJsZSI6dHJ1ZSwiV2lkdGgiOjEyLjAsIkhlaWdodCI6MTQuMCwiQm9yZGVyU3R5bGUiOnsiJGlkIjoiMzM1MiIsIkxpbmVDb2xvciI6eyIkaWQiOiIzMzUzIiwiJHR5cGUiOiJOTFJFLkNvbW1vbi5Eb20uU29saWRDb2xvckJydXNoLCBOTFJFLkNvbW1vbiIsIkNvbG9yIjp7IiRpZCI6IjMzNTQiLCJBIjoyNTUsIlIiOjIzNCwiRyI6MjIsIkIiOjMwfX0sIkxpbmVXZWlnaHQiOjAuMCwiTGluZVR5cGUiOjAsIlBhcmVudFN0eWxlIjpudWxsfSwiUGFyZW50U3R5bGUiOm51bGx9LCJUaXRsZVN0eWxlIjp7IiRpZCI6IjMzNTUiLCJGb250U2V0dGluZ3MiOnsiJGlkIjoiMzM1NiIsIkZvbnRTaXplIjoxMSwiRm9udE5hbWUiOiJDYWxpYnJpIiwiSXNCb2xkIjpmYWxzZSwiSXNJdGFsaWMiOmZhbHNlLCJJc1VuZGVybGluZWQiOmZhbHNlLCJQYXJlbnRTdHlsZSI6bnVsbH0sIkF1dG9TaXplIjowLCJGb3JlZ3JvdW5kIjp7IiRpZCI6IjMzNTciLCJDb2xvciI6eyIkaWQiOiIzMzU4IiwiQSI6MjU1LCJSIjowLCJHIjowLCJCIjowfX0sIk1heFdpZHRoIjoyMDAuMCwiTWF4SGVpZ2h0IjoiSW5maW5pdHkiLCJTbWFydEZvcmVncm91bmRJc0FjdGl2ZSI6ZmFsc2UsIkhvcml6b250YWxBbGlnbm1lbnQiOjIsIlZlcnRpY2FsQWxpZ25tZW50IjoxLCJTbWFydEZvcmVncm91bmQiOm51bGwsIkJhY2tncm91bmRGaWxsVHlwZSI6MCwiTWFyZ2luIjp7IiRpZCI6IjMzNTkiLCJUb3AiOjAuMCwiTGVmdCI6MC4wLCJSaWdodCI6MC4wLCJCb3R0b20iOjAuMH0sIlBhZGRpbmciOnsiJGlkIjoiMzM2MCIsIlRvcCI6MC4wLCJMZWZ0IjowLjAsIlJpZ2h0IjowLjAsIkJvdHRvbSI6MC4wfSwiQmFja2dyb3VuZCI6eyIkaWQiOiIzMzYxIiwiQ29sb3IiOnsiJGlkIjoiMzM2MiIsIkEiOjAsIlIiOjI1NSwiRyI6MjU1LCJCIjoyNTV9fSwiSXNWaXNpYmxlIjp0cnVlLCJXaWR0aCI6MC4wLCJIZWlnaHQiOjAuMCwiQm9yZGVyU3R5bGUiOnsiJGlkIjoiMzM2MyIsIkxpbmVDb2xvciI6bnVsbCwiTGluZVdlaWdodCI6MC4wLCJMaW5lVHlwZSI6MCwiUGFyZW50U3R5bGUiOm51bGx9LCJQYXJlbnRTdHlsZSI6bnVsbH0sIkRhdGVTdHlsZSI6eyIkaWQiOiIzMzY0IiwiRm9udFNldHRpbmdzIjp7IiRpZCI6IjMzNjUiLCJGb250U2l6ZSI6MTAsIkZvbnROYW1lIjoiQ2FsaWJyaSIsIklzQm9sZCI6ZmFsc2UsIklzSXRhbGljIjpmYWxzZSwiSXNVbmRlcmxpbmVkIjpmYWxzZSwiUGFyZW50U3R5bGUiOm51bGx9LCJBdXRvU2l6ZSI6MCwiRm9yZWdyb3VuZCI6eyIkaWQiOiIzMzY2IiwiQ29sb3IiOnsiJGlkIjoiMzM2NyIsIkEiOjI1NSwiUiI6MTQsIkciOjQwLCJCIjo2NX19LCJNYXhXaWR0aCI6MjAwLjAsIk1heEhlaWdodCI6IkluZmluaXR5IiwiU21hcnRGb3JlZ3JvdW5kSXNBY3RpdmUiOmZhbHNlLCJIb3Jpem9udGFsQWxpZ25tZW50IjowLCJWZXJ0aWNhbEFsaWdubWVudCI6MSwiU21hcnRGb3JlZ3JvdW5kIjpudWxsLCJCYWNrZ3JvdW5kRmlsbFR5cGUiOjAsIk1hcmdpbiI6eyIkaWQiOiIzMzY4IiwiVG9wIjowLjAsIkxlZnQiOjAuMCwiUmlnaHQiOjAuMCwiQm90dG9tIjowLjB9LCJQYWRkaW5nIjp7IiRpZCI6IjMzNjkiLCJUb3AiOjAuMCwiTGVmdCI6MC4wLCJSaWdodCI6MC4wLCJCb3R0b20iOjAuMH0sIkJhY2tncm91bmQiOnsiJGlkIjoiMzM3MCIsIkNvbG9yIjp7IiRpZCI6IjMzNzEiLCJBIjowLCJSIjoyNTUsIkciOjI1NSwiQiI6MjU1fX0sIklzVmlzaWJsZSI6ZmFsc2UsIldpZHRoIjowLjAsIkhlaWdodCI6MC4wLCJCb3JkZXJTdHlsZSI6eyIkaWQiOiIzMzcyIiwiTGluZUNvbG9yIjpudWxsLCJMaW5lV2VpZ2h0IjowLjAsIkxpbmVUeXBlIjowLCJQYXJlbnRTdHlsZSI6bnVsbH0sIlBhcmVudFN0eWxlIjpudWxsfSwiRGF0ZUZvcm1hdCI6eyIkaWQiOiIzMzcz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MzNzQiLCJGb3JtYXQiOjAsIklzVmlzaWJsZSI6ZmFsc2UsIkxhc3RLbm93blZpc2liaWxpdHlTdGF0ZSI6ZmFsc2V9LCJJc1Zpc2libGUiOnRydWUsIlZhcmlhbmNlU3R5bGUiOnsiJGlkIjoiMzM3NSIsIlRleHRTdHlsZSI6eyIkaWQiOiIzMzc2IiwiRm9udFNldHRpbmdzIjp7IiRpZCI6IjMzNzciLCJGb250U2l6ZSI6MTEsIkZvbnROYW1lIjoiQ2FsaWJyaSIsIklzQm9sZCI6ZmFsc2UsIklzSXRhbGljIjpmYWxzZSwiSXNVbmRlcmxpbmVkIjpmYWxzZSwiUGFyZW50U3R5bGUiOm51bGx9LCJBdXRvU2l6ZSI6MCwiRm9yZWdyb3VuZCI6eyIkaWQiOiIzMzc4IiwiQ29sb3IiOnsiJGlkIjoiMzM3OSIsIkEiOjI1NSwiUiI6MCwiRyI6MCwiQiI6MH19LCJNYXhXaWR0aCI6MjAwLjAsIk1heEhlaWdodCI6IkluZmluaXR5IiwiU21hcnRGb3JlZ3JvdW5kSXNBY3RpdmUiOmZhbHNlLCJIb3Jpem9udGFsQWxpZ25tZW50IjoxLCJWZXJ0aWNhbEFsaWdubWVudCI6MSwiU21hcnRGb3JlZ3JvdW5kIjpudWxsLCJCYWNrZ3JvdW5kRmlsbFR5cGUiOjAsIk1hcmdpbiI6eyIkaWQiOiIzMzgwIiwiVG9wIjowLjAsIkxlZnQiOjAuMCwiUmlnaHQiOjAuMCwiQm90dG9tIjowLjB9LCJQYWRkaW5nIjp7IiRpZCI6IjMzODEiLCJUb3AiOjAuMCwiTGVmdCI6MC4wLCJSaWdodCI6MC4wLCJCb3R0b20iOjAuMH0sIkJhY2tncm91bmQiOnsiJGlkIjoiMzM4MiIsIkNvbG9yIjp7IiRpZCI6IjMzODMiLCJBIjowLCJSIjowLCJHIjowLCJCIjowfX0sIklzVmlzaWJsZSI6dHJ1ZSwiV2lkdGgiOjAuMCwiSGVpZ2h0IjowLjAsIkJvcmRlclN0eWxlIjp7IiRpZCI6IjMzODQiLCJMaW5lQ29sb3IiOm51bGwsIkxpbmVXZWlnaHQiOjAuMCwiTGluZVR5cGUiOjAsIlBhcmVudFN0eWxlIjpudWxsfSwiUGFyZW50U3R5bGUiOm51bGx9LCJQYXJlbnRTdHlsZSI6bnVsbH0sIlBhcmVudFN0eWxlIjpudWxsfSwiSHlwZXJsaW5rIjpudWxsLCJCYXNlbGluZURhdGEiOnsiJGlkIjoiMzM4NSIsIkRhdGUiOiIyMDI2LTExLTAyVDIzOjU5OjAwIn0sIkltcG9ydElkIjoiIn1dLCJJZCI6IjAwMDAwMDAwLTAwMDAtMDAwMC0wMDAwLTAwMDAwMDAwMDAwMCIsIklzU2luZ2xlSXRlbVJvdyI6dHJ1ZX1dLCJJbmRleCI6MzMsIklkIjoiMmRmNDk2ZDktNGI4Yi00Y2Q1LTk1ZTItNDZmYTY5MWZlNmFjIiwiSGVhZGVyVGV4dCI6bnVsbCwiSXNEZWZhdWx0Ijp0cnVlLCJTdHlsZSI6eyIkaWQiOiIzMzg2IiwiSGVhZGVyU3R5bGUiOnsiJGlkIjoiMzM4NyIsIlRleHRTdHlsZSI6eyIkaWQiOiIzMzg4IiwiRm9udFNldHRpbmdzIjp7IiRpZCI6IjMzODkiLCJGb250U2l6ZSI6MTEsIkZvbnROYW1lIjoiQ2FsaWJyaSIsIklzQm9sZCI6ZmFsc2UsIklzSXRhbGljIjpmYWxzZSwiSXNVbmRlcmxpbmVkIjpmYWxzZSwiUGFyZW50U3R5bGUiOm51bGx9LCJBdXRvU2l6ZSI6MiwiRm9yZWdyb3VuZCI6eyIkaWQiOiIzMzkwIiwiQ29sb3IiOnsiJGlkIjoiMzM5MSIsIkEiOjI1NSwiUiI6MCwiRyI6MCwiQiI6MH19LCJNYXhXaWR0aCI6IkluZmluaXR5IiwiTWF4SGVpZ2h0IjoiSW5maW5pdHkiLCJTbWFydEZvcmVncm91bmRJc0FjdGl2ZSI6ZmFsc2UsIkhvcml6b250YWxBbGlnbm1lbnQiOjAsIlZlcnRpY2FsQWxpZ25tZW50IjowLCJTbWFydEZvcmVncm91bmQiOm51bGwsIkJhY2tncm91bmRGaWxsVHlwZSI6MCwiTWFyZ2luIjp7IiRpZCI6IjMzOTIiLCJUb3AiOjAuMCwiTGVmdCI6MC4wLCJSaWdodCI6MC4wLCJCb3R0b20iOjAuMH0sIlBhZGRpbmciOnsiJGlkIjoiMzM5MyIsIlRvcCI6MC4wLCJMZWZ0IjowLjAsIlJpZ2h0IjowLjAsIkJvdHRvbSI6MC4wfSwiQmFja2dyb3VuZCI6eyIkaWQiOiIzMzk0IiwiQ29sb3IiOnsiJGlkIjoiMzM5NSIsIkEiOjI1NSwiUiI6MCwiRyI6MCwiQiI6MH19LCJJc1Zpc2libGUiOnRydWUsIldpZHRoIjowLjAsIkhlaWdodCI6MC4wLCJCb3JkZXJTdHlsZSI6bnVsbCwiUGFyZW50U3R5bGUiOm51bGx9LCJSZWN0YW5nbGVTdHlsZSI6eyIkaWQiOiIzMzk2IiwiTWFyZ2luIjp7IiRpZCI6IjMzOTciLCJUb3AiOjAuMCwiTGVmdCI6MC4wLCJSaWdodCI6MC4wLCJCb3R0b20iOjAuMH0sIlBhZGRpbmciOnsiJGlkIjoiMzM5OCIsIlRvcCI6MC4wLCJMZWZ0IjowLjAsIlJpZ2h0IjowLjAsIkJvdHRvbSI6MC4wfSwiQmFja2dyb3VuZCI6eyIkaWQiOiIzMzk5IiwiQ29sb3IiOnsiJGlkIjoiMzQwMCIsIkEiOjYzLCJSIjoyMzMsIkciOjExMywiQiI6NTB9fSwiSXNWaXNpYmxlIjp0cnVlLCJXaWR0aCI6MC4wLCJIZWlnaHQiOjAuMCwiQm9yZGVyU3R5bGUiOnsiJGlkIjoiMzQwMSIsIkxpbmVDb2xvciI6eyIkaWQiOiIzNDAyIiwiJHR5cGUiOiJOTFJFLkNvbW1vbi5Eb20uU29saWRDb2xvckJydXNoLCBOTFJFLkNvbW1vbiIsIkNvbG9yIjp7IiRpZCI6IjM0MDMiLCJBIjoyNTUsIlIiOjI1NSwiRyI6MjU1LCJCIjoyNTV9fSwiTGluZVdlaWdodCI6MC4wLCJMaW5lVHlwZSI6MCwiUGFyZW50U3R5bGUiOm51bGx9LCJQYXJlbnRTdHlsZSI6bnVsbH0sIk1hcmdpbiI6eyIkaWQiOiIzNDA0IiwiVG9wIjowLjAsIkxlZnQiOjAuMCwiUmlnaHQiOjAuMCwiQm90dG9tIjowLjB9LCJQYWRkaW5nIjp7IiRpZCI6IjM0MDUiLCJUb3AiOjAuMCwiTGVmdCI6MC4wLCJSaWdodCI6MC4wLCJCb3R0b20iOjAuMH0sIkJhY2tncm91bmQiOm51bGwsIklzVmlzaWJsZSI6dHJ1ZSwiV2lkdGgiOjAuMCwiSGVpZ2h0IjowLjAsIkJvcmRlclN0eWxlIjpudWxsLCJQYXJlbnRTdHlsZSI6bnVsbH0sIkJhY2tncm91bmRTdHlsZSI6eyIkaWQiOiIzNDA2IiwiTWFyZ2luIjp7IiRpZCI6IjM0MDciLCJUb3AiOjAuMCwiTGVmdCI6MC4wLCJSaWdodCI6MC4wLCJCb3R0b20iOjAuMH0sIlBhZGRpbmciOnsiJGlkIjoiMzQwOCIsIlRvcCI6MC4wLCJMZWZ0IjowLjAsIlJpZ2h0IjowLjAsIkJvdHRvbSI6MC4wfSwiQmFja2dyb3VuZCI6eyIkaWQiOiIzNDA5IiwiQ29sb3IiOnsiJGlkIjoiMzQxMCIsIkEiOjUxLCJSIjoyMDAsIkciOjIwMCwiQiI6MjAwfX0sIklzVmlzaWJsZSI6dHJ1ZSwiV2lkdGgiOjAuMCwiSGVpZ2h0IjowLjAsIkJvcmRlclN0eWxlIjp7IiRpZCI6IjM0MTEiLCJMaW5lQ29sb3IiOnsiJGlkIjoiMzQxMiIsIiR0eXBlIjoiTkxSRS5Db21tb24uRG9tLlNvbGlkQ29sb3JCcnVzaCwgTkxSRS5Db21tb24iLCJDb2xvciI6eyIkaWQiOiIzNDEzIiwiQSI6MjU1LCJSIjoyMzQsIkciOjIyLCJCIjozMH19LCJMaW5lV2VpZ2h0IjowLjAsIkxpbmVUeXBlIjowLCJQYXJlbnRTdHlsZSI6bnVsbH0sIlBhcmVudFN0eWxlIjpudWxsfSwiTWFyZ2luIjp7IiRpZCI6IjM0MTQiLCJUb3AiOjAuMCwiTGVmdCI6MC4wLCJSaWdodCI6MC4wLCJCb3R0b20iOjAuMH0sIlBhZGRpbmciOnsiJGlkIjoiMzQxNSIsIlRvcCI6MC4wLCJMZWZ0IjowLjAsIlJpZ2h0IjowLjAsIkJvdHRvbSI6MC4wfSwiSXNWaXNpYmxlIjp0cnVlLCJXaWR0aCI6MC4wLCJIZWlnaHQiOjAuMCwiQm9yZGVyU3R5bGUiOnsiJGlkIjoiMzQxNiIsIkxpbmVDb2xvciI6bnVsbCwiTGluZVdlaWdodCI6MC4wLCJMaW5lVHlwZSI6MCwiUGFyZW50U3R5bGUiOm51bGx9LCJQYXJlbnRTdHlsZSI6bnVsbH19XSwiSWQiOiIyYTkxMGE3Zi0yOTQxLTRjMTktYWUwNS1jYTIwMDU0ZWZkMjAiLCJJbmRleCI6MzMsIkhlYWRlclRleHQiOiJOby4gNyAtIENyaXRpY2FsIFBhdGggXHJcbig4NyBkYXlzIFRGKSIsIlN0eWxlIjp7IiRpZCI6IjM0MTciLCJTdHlsZUlkIjoiOTg1MTNlMTAtNTUxYy00ZjMwLWFjMTEtYTA2OTBlOTAzMTM0IiwiSGVhZGVyU3R5bGUiOnsiJGlkIjoiMzQxOCIsIlRleHRJc1ZlcnRpY2FsIjpmYWxzZSwiVGV4dFN0eWxlIjp7IiRpZCI6IjM0MTkiLCJGb250U2V0dGluZ3MiOnsiJGlkIjoiMzQyMCIsIkZvbnRTaXplIjoxMSwiRm9udE5hbWUiOiJDYWxpYnJpIiwiSXNCb2xkIjpmYWxzZSwiSXNJdGFsaWMiOmZhbHNlLCJJc1VuZGVybGluZWQiOmZhbHNlLCJQYXJlbnRTdHlsZSI6bnVsbH0sIkF1dG9TaXplIjoyLCJGb3JlZ3JvdW5kIjp7IiRpZCI6IjM0MjEiLCJDb2xvciI6eyIkaWQiOiIzNDIyIiwiQSI6MjU1LCJSIjoyNTUsIkciOjI1NSwiQiI6MjU1fX0sIk1heFdpZHRoIjoiSW5maW5pdHkiLCJNYXhIZWlnaHQiOiJJbmZpbml0eSIsIlNtYXJ0Rm9yZWdyb3VuZElzQWN0aXZlIjpmYWxzZSwiSG9yaXpvbnRhbEFsaWdubWVudCI6MCwiVmVydGljYWxBbGlnbm1lbnQiOjAsIlNtYXJ0Rm9yZWdyb3VuZCI6bnVsbCwiQmFja2dyb3VuZEZpbGxUeXBlIjowLCJNYXJnaW4iOnsiJGlkIjoiMzQyMyIsIlRvcCI6MC4wLCJMZWZ0IjowLjAsIlJpZ2h0IjowLjAsIkJvdHRvbSI6MC4wfSwiUGFkZGluZyI6eyIkaWQiOiIzNDI0IiwiVG9wIjowLjAsIkxlZnQiOjAuMCwiUmlnaHQiOjAuMCwiQm90dG9tIjowLjB9LCJCYWNrZ3JvdW5kIjp7IiRpZCI6IjM0MjUiLCJDb2xvciI6eyIkaWQiOiIzNDI2IiwiQSI6MjU1LCJSIjoyNTUsIkciOjI1NSwiQiI6MjU1fX0sIklzVmlzaWJsZSI6dHJ1ZSwiV2lkdGgiOjAuMCwiSGVpZ2h0IjowLjAsIkJvcmRlclN0eWxlIjpudWxsLCJQYXJlbnRTdHlsZSI6bnVsbH0sIlJlY3RhbmdsZVN0eWxlIjp7IiRpZCI6IjM0MjciLCJNYXJnaW4iOnsiJGlkIjoiMzQyOCIsIlRvcCI6MC4wLCJMZWZ0IjowLjAsIlJpZ2h0IjowLjAsIkJvdHRvbSI6MC4wfSwiUGFkZGluZyI6eyIkaWQiOiIzNDI5IiwiVG9wIjowLjAsIkxlZnQiOjAuMCwiUmlnaHQiOjAuMCwiQm90dG9tIjowLjB9LCJCYWNrZ3JvdW5kIjp7IiRpZCI6IjM0MzAiLCJDb2xvciI6eyIkaWQiOiIzNDMxIiwiQSI6MjU1LCJSIjoxNzksIkciOjI0MiwiQiI6MTg3fX0sIklzVmlzaWJsZSI6dHJ1ZSwiV2lkdGgiOjAuMCwiSGVpZ2h0IjowLjAsIkJvcmRlclN0eWxlIjp7IiRpZCI6IjM0MzIiLCJMaW5lQ29sb3IiOnsiJGlkIjoiMzQzMyIsIiR0eXBlIjoiTkxSRS5Db21tb24uRG9tLlNvbGlkQ29sb3JCcnVzaCwgTkxSRS5Db21tb24iLCJDb2xvciI6eyIkaWQiOiIzNDM0IiwiQSI6MjU1LCJSIjowLCJHIjo2MiwiQiI6OTJ9fSwiTGluZVdlaWdodCI6MC4wLCJMaW5lVHlwZSI6MCwiUGFyZW50U3R5bGUiOm51bGx9LCJQYXJlbnRTdHlsZSI6bnVsbH0sIk1hcmdpbiI6eyIkaWQiOiIzNDM1IiwiVG9wIjowLjAsIkxlZnQiOjAuMCwiUmlnaHQiOjAuMCwiQm90dG9tIjowLjB9LCJQYWRkaW5nIjp7IiRpZCI6IjM0MzYiLCJUb3AiOjAuMCwiTGVmdCI6MC4wLCJSaWdodCI6MC4wLCJCb3R0b20iOjAuMH0sIkJhY2tncm91bmQiOm51bGwsIklzVmlzaWJsZSI6dHJ1ZSwiV2lkdGgiOjAuMCwiSGVpZ2h0IjowLjAsIkJvcmRlclN0eWxlIjpudWxsLCJQYXJlbnRTdHlsZSI6bnVsbH0sIkJhY2tncm91bmRTdHlsZSI6eyIkaWQiOiIzNDM3IiwiTWFyZ2luIjp7IiRpZCI6IjM0MzgiLCJUb3AiOjAuMCwiTGVmdCI6MC4wLCJSaWdodCI6MC4wLCJCb3R0b20iOjAuMH0sIlBhZGRpbmciOnsiJGlkIjoiMzQzOSIsIlRvcCI6MC4wLCJMZWZ0IjowLjAsIlJpZ2h0IjowLjAsIkJvdHRvbSI6MC4wfSwiQmFja2dyb3VuZCI6eyIkaWQiOiIzNDQwIiwiQ29sb3IiOnsiJGlkIjoiMzQ0MSIsIkEiOjUxLCJSIjoyMDAsIkciOjIwMCwiQiI6MjAwfX0sIklzVmlzaWJsZSI6dHJ1ZSwiV2lkdGgiOjAuMCwiSGVpZ2h0IjowLjAsIkJvcmRlclN0eWxlIjp7IiRpZCI6IjM0NDIiLCJMaW5lQ29sb3IiOnsiJGlkIjoiMzQ0MyIsIiR0eXBlIjoiTkxSRS5Db21tb24uRG9tLlNvbGlkQ29sb3JCcnVzaCwgTkxSRS5Db21tb24iLCJDb2xvciI6eyIkaWQiOiIzNDQ0IiwiQSI6MjU1LCJSIjoyMzQsIkciOjIyLCJCIjozMH19LCJMaW5lV2VpZ2h0IjowLjAsIkxpbmVUeXBlIjowLCJQYXJlbnRTdHlsZSI6bnVsbH0sIlBhcmVudFN0eWxlIjpudWxsfSwiSXNBYm92ZVRpbWViYW5kIjpmYWxzZSwiU3BhY2luZyI6MywiRGVmYXVsdFN3aW1sYW5lVGFza1N0eWxlIjp7IiRpZCI6IjM0NDUiLCIkdHlwZSI6Ik5MUkUuQ29tbW9uLkRvbS5TdHlsZXMuRXhwbGljaXRTZXRhYmxlVGFza1N0eWxlLCBOTFJFLkNvbW1vbiIsIlNoYXBlIjoxLCJTaGFwZVRoaWNrbmVzcyI6MCwiRHVyYXRpb25Gb3JtYXQiOjAsIkluY2x1ZGVOb25Xb3JraW5nRGF5c0luRHVyYXRpb24iOmZhbHNlLCJQZXJjZW50YWdlQ29tcGxldGVTdHlsZSI6eyIkaWQiOiIzNDQ2IiwiRm9udFNldHRpbmdzIjp7IiRpZCI6IjM0NDciLCJGb250U2l6ZSI6MTAsIkZvbnROYW1lIjoiQ2FsaWJyaSIsIklzQm9sZCI6ZmFsc2UsIklzSXRhbGljIjpmYWxzZSwiSXNVbmRlcmxpbmVkIjpmYWxzZSwiUGFyZW50U3R5bGUiOm51bGx9LCJBdXRvU2l6ZSI6MCwiRm9yZWdyb3VuZCI6eyIkaWQiOiIzNDQ4IiwiQ29sb3IiOnsiJGlkIjoiMzQ0OSIsIkEiOjI1NSwiUiI6MjMyLCJHIjoyMzIsIkIiOjIzMn19LCJNYXhXaWR0aCI6MjAwLjAsIk1heEhlaWdodCI6IkluZmluaXR5IiwiU21hcnRGb3JlZ3JvdW5kSXNBY3RpdmUiOmZhbHNlLCJIb3Jpem9udGFsQWxpZ25tZW50IjoxLCJWZXJ0aWNhbEFsaWdubWVudCI6MSwiU21hcnRGb3JlZ3JvdW5kIjpudWxsLCJCYWNrZ3JvdW5kRmlsbFR5cGUiOjAsIk1hcmdpbiI6eyIkaWQiOiIzNDUwIiwiVG9wIjowLjAsIkxlZnQiOjAuMCwiUmlnaHQiOjAuMCwiQm90dG9tIjowLjB9LCJQYWRkaW5nIjp7IiRpZCI6IjM0NTEiLCJUb3AiOjAuMCwiTGVmdCI6MC4wLCJSaWdodCI6MC4wLCJCb3R0b20iOjAuMH0sIkJhY2tncm91bmQiOnsiJGlkIjoiMzQ1MiIsIkNvbG9yIjp7IiRpZCI6IjM0NTMiLCJBIjo4OSwiUiI6MCwiRyI6MCwiQiI6MH19LCJJc1Zpc2libGUiOnRydWUsIldpZHRoIjowLjAsIkhlaWdodCI6MC4wLCJCb3JkZXJTdHlsZSI6eyIkaWQiOiIzNDU0IiwiTGluZUNvbG9yIjpudWxsLCJMaW5lV2VpZ2h0IjowLjAsIkxpbmVUeXBlIjowLCJQYXJlbnRTdHlsZSI6bnVsbH0sIlBhcmVudFN0eWxlIjpudWxsfSwiRHVyYXRpb25TdHlsZSI6eyIkaWQiOiIzNDU1IiwiRm9udFNldHRpbmdzIjp7IiRpZCI6IjM0NTYiLCJGb250U2l6ZSI6MTAsIkZvbnROYW1lIjoiQ2FsaWJyaSIsIklzQm9sZCI6ZmFsc2UsIklzSXRhbGljIjpmYWxzZSwiSXNVbmRlcmxpbmVkIjpmYWxzZSwiUGFyZW50U3R5bGUiOm51bGx9LCJBdXRvU2l6ZSI6MCwiRm9yZWdyb3VuZCI6eyIkaWQiOiIzNDU3IiwiQ29sb3IiOnsiJGlkIjoiMzQ1OCIsIkEiOjI1NSwiUiI6MjM3LCJHIjoxMjUsIkIiOjQ5fX0sIk1heFdpZHRoIjoyMDAuMCwiTWF4SGVpZ2h0IjoiSW5maW5pdHkiLCJTbWFydEZvcmVncm91bmRJc0FjdGl2ZSI6ZmFsc2UsIkhvcml6b250YWxBbGlnbm1lbnQiOjAsIlZlcnRpY2FsQWxpZ25tZW50IjoxLCJTbWFydEZvcmVncm91bmQiOm51bGwsIkJhY2tncm91bmRGaWxsVHlwZSI6MCwiTWFyZ2luIjp7IiRpZCI6IjM0NTkiLCJUb3AiOjAuMCwiTGVmdCI6MC4wLCJSaWdodCI6MC4wLCJCb3R0b20iOjAuMH0sIlBhZGRpbmciOnsiJGlkIjoiMzQ2MCIsIlRvcCI6MC4wLCJMZWZ0IjowLjAsIlJpZ2h0IjowLjAsIkJvdHRvbSI6MC4wfSwiQmFja2dyb3VuZCI6eyIkaWQiOiIzNDYxIiwiQ29sb3IiOnsiJGlkIjoiMzQ2MiIsIkEiOjI1NSwiUiI6MjM3LCJHIjoxMjUsIkIiOjQ5fX0sIklzVmlzaWJsZSI6dHJ1ZSwiV2lkdGgiOjAuMCwiSGVpZ2h0IjowLjAsIkJvcmRlclN0eWxlIjp7IiRpZCI6IjM0NjMiLCJMaW5lQ29sb3IiOm51bGwsIkxpbmVXZWlnaHQiOjAuMCwiTGluZVR5cGUiOjAsIlBhcmVudFN0eWxlIjpudWxsfSwiUGFyZW50U3R5bGUiOm51bGx9LCJIb3Jpem9udGFsQ29ubmVjdG9yU3R5bGUiOnsiJGlkIjoiMzQ2NCIsIkxpbmVDb2xvciI6eyIkaWQiOiIzNDY1IiwiJHR5cGUiOiJOTFJFLkNvbW1vbi5Eb20uU29saWRDb2xvckJydXNoLCBOTFJFLkNvbW1vbiIsIkNvbG9yIjp7IiRpZCI6IjM0NjYiLCJBIjoyNTUsIlIiOjAsIkciOjAsIkIiOjB9fSwiTGluZVdlaWdodCI6MC4wLCJMaW5lVHlwZSI6MCwiUGFyZW50U3R5bGUiOm51bGx9LCJWZXJ0aWNhbENvbm5lY3RvclN0eWxlIjp7IiRpZCI6IjM0NjciLCJMaW5lQ29sb3IiOnsiJGlkIjoiMzQ2OCIsIiR0eXBlIjoiTkxSRS5Db21tb24uRG9tLlNvbGlkQ29sb3JCcnVzaCwgTkxSRS5Db21tb24iLCJDb2xvciI6eyIkaWQiOiIzNDY5IiwiQSI6MjU1LCJSIjowLCJHIjowLCJCIjowfX0sIkxpbmVXZWlnaHQiOjAuMCwiTGluZVR5cGUiOjAsIlBhcmVudFN0eWxlIjpudWxsfSwiTWFyZ2luIjpudWxsLCJTdGFydERhdGVQb3NpdGlvbiI6MywiRW5kRGF0ZVBvc2l0aW9uIjozLCJEYXRlSXNWaXNpYmxlIjp0cnVlLCJUaXRsZVBvc2l0aW9uIjo0LCJEdXJhdGlvblBvc2l0aW9uIjo2LCJQZXJjZW50YWdlQ29tcGxldGVkUG9zaXRpb24iOjIsIlZhcmlhbmNlUG9zaXRpb24iOjYsIlNwYWNpbmciOjMsIklzQmVsb3dUaW1lYmFuZCI6ZmFsc2UsIlBlcmNlbnRhZ2VDb21wbGV0ZVNoYXBlT3BhY2l0eSI6MzUsIkJhc2VsaW5lU3R5bGUiOnsiJGlkIjoiMzQ3MCIsIlNoYXBlU3R5bGUiOnsiJGlkIjoiMzQ3MSIsIk1hcmdpbiI6eyIkaWQiOiIzNDcyIiwiVG9wIjowLjAsIkxlZnQiOjAuMCwiUmlnaHQiOjAuMCwiQm90dG9tIjowLjB9LCJQYWRkaW5nIjp7IiRpZCI6IjM0NzMiLCJUb3AiOjAuMCwiTGVmdCI6MC4wLCJSaWdodCI6MC4wLCJCb3R0b20iOjAuMH0sIkJhY2tncm91bmQiOnsiJGlkIjoiMzQ3NCIsIkNvbG9yIjp7IiRpZCI6IjM0NzUiLCJBIjoxNTMsIlIiOjAsIkciOjAsIkIiOjB9fSwiSXNWaXNpYmxlIjp0cnVlLCJXaWR0aCI6MC4wLCJIZWlnaHQiOjAuMCwiQm9yZGVyU3R5bGUiOnsiJGlkIjoiMzQ3NiIsIkxpbmVDb2xvciI6bnVsbCwiTGluZVdlaWdodCI6MC4wLCJMaW5lVHlwZSI6MCwiUGFyZW50U3R5bGUiOm51bGx9LCJQYXJlbnRTdHlsZSI6bnVsbH0sIk1hcmdpbiI6eyIkaWQiOiIzNDc3IiwiVG9wIjowLjAsIkxlZnQiOjAuMCwiUmlnaHQiOjAuMCwiQm90dG9tIjowLjB9LCJQYWRkaW5nIjp7IiRpZCI6IjM0NzgiLCJUb3AiOjAuMCwiTGVmdCI6MC4wLCJSaWdodCI6MC4wLCJCb3R0b20iOjAuMH0sIkJhY2tncm91bmQiOm51bGwsIklzVmlzaWJsZSI6dHJ1ZSwiV2lkdGgiOjAuMCwiSGVpZ2h0IjowLjAsIkJvcmRlclN0eWxlIjpudWxsLCJQYXJlbnRTdHlsZSI6bnVsbH0sIlNoYXBlU3R5bGUiOnsiJGlkIjoiMzQ3OSIsIk1hcmdpbiI6eyIkaWQiOiIzNDgwIiwiVG9wIjowLjAsIkxlZnQiOjQuMCwiUmlnaHQiOjQuMCwiQm90dG9tIjowLjB9LCJQYWRkaW5nIjp7IiRpZCI6IjM0ODEiLCJUb3AiOjAuMCwiTGVmdCI6MC4wLCJSaWdodCI6MC4wLCJCb3R0b20iOjAuMH0sIkJhY2tncm91bmQiOnsiJGlkIjoiMzQ4MiIsIkNvbG9yIjp7IiRpZCI6IjM0ODMiLCJBIjoyNTUsIlIiOjIzMywiRyI6MTEzLCJCIjo1MH19LCJJc1Zpc2libGUiOnRydWUsIldpZHRoIjowLjAsIkhlaWdodCI6MTAuMCwiQm9yZGVyU3R5bGUiOnsiJGlkIjoiMzQ4NCIsIkxpbmVDb2xvciI6eyIkaWQiOiIzNDg1IiwiJHR5cGUiOiJOTFJFLkNvbW1vbi5Eb20uU29saWRDb2xvckJydXNoLCBOTFJFLkNvbW1vbiIsIkNvbG9yIjp7IiRpZCI6IjM0ODYiLCJBIjoyNTUsIlIiOjIzNCwiRyI6MjIsIkIiOjMwfX0sIkxpbmVXZWlnaHQiOjAuMCwiTGluZVR5cGUiOjAsIlBhcmVudFN0eWxlIjpudWxsfSwiUGFyZW50U3R5bGUiOm51bGx9LCJUaXRsZVN0eWxlIjp7IiRpZCI6IjM0ODciLCJGb250U2V0dGluZ3MiOnsiJGlkIjoiMzQ4OCIsIkZvbnRTaXplIjoxMSwiRm9udE5hbWUiOiJDYWxpYnJpIiwiSXNCb2xkIjpmYWxzZSwiSXNJdGFsaWMiOmZhbHNlLCJJc1VuZGVybGluZWQiOmZhbHNlLCJQYXJlbnRTdHlsZSI6bnVsbH0sIkF1dG9TaXplIjowLCJGb3JlZ3JvdW5kIjp7IiRpZCI6IjM0ODkiLCJDb2xvciI6eyIkaWQiOiIzNDkw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M0OTEiLCJUb3AiOjAuMCwiTGVmdCI6MC4wLCJSaWdodCI6MC4wLCJCb3R0b20iOjAuMH0sIlBhZGRpbmciOnsiJGlkIjoiMzQ5MiIsIlRvcCI6MC4wLCJMZWZ0IjowLjAsIlJpZ2h0IjowLjAsIkJvdHRvbSI6MC4wfSwiQmFja2dyb3VuZCI6eyIkaWQiOiIzNDkzIiwiQ29sb3IiOnsiJGlkIjoiMzQ5NCIsIkEiOjI1NSwiUiI6MCwiRyI6MCwiQiI6MH19LCJJc1Zpc2libGUiOnRydWUsIldpZHRoIjowLjAsIkhlaWdodCI6MC4wLCJCb3JkZXJTdHlsZSI6eyIkaWQiOiIzNDk1IiwiTGluZUNvbG9yIjpudWxsLCJMaW5lV2VpZ2h0IjowLjAsIkxpbmVUeXBlIjowLCJQYXJlbnRTdHlsZSI6bnVsbH0sIlBhcmVudFN0eWxlIjpudWxsfSwiRGF0ZVN0eWxlIjp7IiRpZCI6IjM0OTYiLCJGb250U2V0dGluZ3MiOnsiJGlkIjoiMzQ5NyIsIkZvbnRTaXplIjoxMCwiRm9udE5hbWUiOiJDYWxpYnJpIiwiSXNCb2xkIjpmYWxzZSwiSXNJdGFsaWMiOmZhbHNlLCJJc1VuZGVybGluZWQiOmZhbHNlLCJQYXJlbnRTdHlsZSI6bnVsbH0sIkF1dG9TaXplIjowLCJGb3JlZ3JvdW5kIjp7IiRpZCI6IjM0OTgiLCJDb2xvciI6eyIkaWQiOiIzNDk5IiwiQSI6MjU1LCJSIjoxNCwiRyI6NDAsIkIiOjY1fX0sIk1heFdpZHRoIjoyMDAuMCwiTWF4SGVpZ2h0IjoiSW5maW5pdHkiLCJTbWFydEZvcmVncm91bmRJc0FjdGl2ZSI6ZmFsc2UsIkhvcml6b250YWxBbGlnbm1lbnQiOjIsIlZlcnRpY2FsQWxpZ25tZW50IjoxLCJTbWFydEZvcmVncm91bmQiOm51bGwsIkJhY2tncm91bmRGaWxsVHlwZSI6MCwiTWFyZ2luIjp7IiRpZCI6IjM1MDAiLCJUb3AiOjAuMCwiTGVmdCI6MC4wLCJSaWdodCI6MC4wLCJCb3R0b20iOjAuMH0sIlBhZGRpbmciOnsiJGlkIjoiMzUwMSIsIlRvcCI6MC4wLCJMZWZ0IjowLjAsIlJpZ2h0IjowLjAsIkJvdHRvbSI6MC4wfSwiQmFja2dyb3VuZCI6eyIkaWQiOiIzNTAyIiwiQ29sb3IiOnsiJGlkIjoiMzUwMyIsIkEiOjI1NSwiUiI6MTQsIkciOjQwLCJCIjo2NX19LCJJc1Zpc2libGUiOnRydWUsIldpZHRoIjowLjAsIkhlaWdodCI6MC4wLCJCb3JkZXJTdHlsZSI6eyIkaWQiOiIzNTA0IiwiTGluZUNvbG9yIjpudWxsLCJMaW5lV2VpZ2h0IjowLjAsIkxpbmVUeXBlIjowLCJQYXJlbnRTdHlsZSI6bnVsbH0sIlBhcmVudFN0eWxlIjpudWxsfSwiRGF0ZUZvcm1hdCI6eyIkaWQiOiIzNTA1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M1MDYiLCJGb3JtYXQiOjAsIklzVmlzaWJsZSI6ZmFsc2UsIkxhc3RLbm93blZpc2liaWxpdHlTdGF0ZSI6ZmFsc2V9LCJJc1Zpc2libGUiOnRydWUsIlZhcmlhbmNlU3R5bGUiOnsiJGlkIjoiMzUwNyIsIlRleHRTdHlsZSI6eyIkaWQiOiIzNTA4IiwiRm9udFNldHRpbmdzIjp7IiRpZCI6IjM1MDkiLCJGb250U2l6ZSI6MTEsIkZvbnROYW1lIjoiQ2FsaWJyaSIsIklzQm9sZCI6ZmFsc2UsIklzSXRhbGljIjpmYWxzZSwiSXNVbmRlcmxpbmVkIjpmYWxzZSwiUGFyZW50U3R5bGUiOm51bGx9LCJBdXRvU2l6ZSI6MCwiRm9yZWdyb3VuZCI6eyIkaWQiOiIzNTEwIiwiQ29sb3IiOnsiJGlkIjoiMzUxMS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zNTEyIiwiVG9wIjowLjAsIkxlZnQiOjAuMCwiUmlnaHQiOjAuMCwiQm90dG9tIjowLjB9LCJQYWRkaW5nIjp7IiRpZCI6IjM1MTMiLCJUb3AiOjAuMCwiTGVmdCI6MC4wLCJSaWdodCI6MC4wLCJCb3R0b20iOjAuMH0sIkJhY2tncm91bmQiOnsiJGlkIjoiMzUxNCIsIkNvbG9yIjp7IiRpZCI6IjM1MTUiLCJBIjowLCJSIjowLCJHIjowLCJCIjowfX0sIklzVmlzaWJsZSI6dHJ1ZSwiV2lkdGgiOjAuMCwiSGVpZ2h0IjowLjAsIkJvcmRlclN0eWxlIjp7IiRpZCI6IjM1MTYiLCJMaW5lQ29sb3IiOm51bGwsIkxpbmVXZWlnaHQiOjAuMCwiTGluZVR5cGUiOjAsIlBhcmVudFN0eWxlIjpudWxsfSwiUGFyZW50U3R5bGUiOm51bGx9LCJQYXJlbnRTdHlsZSI6bnVsbH0sIlBhcmVudFN0eWxlIjpudWxsLCJfZXhwbGljaXRseVNldCI6eyIkaWQiOiIzNTE3IiwiU2hhcGVTdHlsZSI6ZmFsc2UsIlRpdGxlU3R5bGUiOmZhbHNlLCJEYXRlU3R5bGUiOmZhbHNlLCJWYXJpYW5jZVN0eWxlIjpmYWxzZSwiSG9yaXpvbnRhbENvbm5lY3RvclN0eWxlIjpmYWxzZSwiVmVydGljYWxDb25uZWN0b3JTdHlsZSI6ZmFsc2UsIlBlcmNlbnRhZ2VDb21wbGV0ZVNoYXBlT3BhY2l0eSI6ZmFsc2UsIlNoYXBlIjpmYWxzZSwiU2hhcGVUaGlja25lc3MiOmZhbHNlLCJEdXJhdGlvbkZvcm1hdCI6ZmFsc2UsIkluY2x1ZGVOb25Xb3JraW5nRGF5c0luRHVyYXRpb24iOmZhbHNlLCJNYXJnaW4iOmZhbHNlLCJTdGFydERhdGVQb3NpdGlvbiI6ZmFsc2UsIkVuZERhdGVQb3NpdGlvbiI6ZmFsc2UsIlRpdGxlUG9zaXRpb24iOmZhbHNlLCJEdXJhdGlvblBvc2l0aW9uIjpmYWxzZSwiUGVyY2VudGFnZUNvbXBsZXRlZFBvc2l0aW9uIjpmYWxzZSwiVmFyaWFuY2VQb3NpdGlvbiI6ZmFsc2UsIlNwYWNpbmciOmZhbHNlLCJJc0JlbG93VGltZWJhbmQiOmZhbHNlLCJEYXRlRm9ybWF0IjpmYWxzZSwiV2Vla051bWJlcmluZyI6ZmFsc2UsIklzVmlzaWJsZSI6ZmFsc2V9fSwiRGVmYXVsdFN3aW1sYW5lTW90U3R5bGUiOnsiJGlkIjoiMzUxOCIsIlNoYXBlIjoxLCJDb25uZWN0b3JNYXJnaW4iOnsiJGlkIjoiMzUxOSIsIlRvcCI6MC4wLCJMZWZ0IjoyLjAsIlJpZ2h0IjoyLjAsIkJvdHRvbSI6MC4wfSwiQ29ubmVjdG9yU3R5bGUiOnsiJGlkIjoiMzUyMCIsIkxpbmVDb2xvciI6eyIkaWQiOiIzNTIxIiwiJHR5cGUiOiJOTFJFLkNvbW1vbi5Eb20uU29saWRDb2xvckJydXNoLCBOTFJFLkNvbW1vbiIsIkNvbG9yIjp7IiRpZCI6IjM1MjIiLCJBIjoxMjcsIlIiOjEyOCwiRyI6NTMsIkIiOjE0fX0sIkxpbmVXZWlnaHQiOjEuMCwiTGluZVR5cGUiOjAsIlBhcmVudFN0eWxlIjpudWxsfSwiSXNCZWxvd1RpbWViYW5kIjpmYWxzZSwiUG9zaXRpb25PblRhc2siOjEsIkhpZGVEYXRlIjpmYWxzZSwiU2hhcGVTaXplIjowLCJTcGFjaW5nIjowLjAsIlBhZGRpbmciOnsiJGlkIjoiMzUyMyIsIlRvcCI6NS4wLCJMZWZ0IjozLjAsIlJpZ2h0IjowLjAsIkJvdHRvbSI6Mi4wfSwiU2hhcGVTdHlsZSI6eyIkaWQiOiIzNTI0IiwiTWFyZ2luIjp7IiRpZCI6IjM1MjUiLCJUb3AiOjAuMCwiTGVmdCI6MC4wLCJSaWdodCI6MC4wLCJCb3R0b20iOjAuMH0sIlBhZGRpbmciOnsiJGlkIjoiMzUyNiIsIlRvcCI6MC4wLCJMZWZ0IjowLjAsIlJpZ2h0IjowLjAsIkJvdHRvbSI6MC4wfSwiQmFja2dyb3VuZCI6eyIkaWQiOiIzNTI3IiwiQ29sb3IiOnsiJGlkIjoiMzUyOCIsIkEiOjI1NSwiUiI6MTI4LCJHIjo1MywiQiI6MTR9fSwiSXNWaXNpYmxlIjp0cnVlLCJXaWR0aCI6MTIuMCwiSGVpZ2h0IjoxNC4wLCJCb3JkZXJTdHlsZSI6eyIkaWQiOiIzNTI5IiwiTGluZUNvbG9yIjp7IiRpZCI6IjM1MzAiLCIkdHlwZSI6Ik5MUkUuQ29tbW9uLkRvbS5Tb2xpZENvbG9yQnJ1c2gsIE5MUkUuQ29tbW9uIiwiQ29sb3IiOnsiJGlkIjoiMzUzMSIsIkEiOjI1NSwiUiI6MjU1LCJHIjoyNTUsIkIiOjI1NX19LCJMaW5lV2VpZ2h0IjowLjAsIkxpbmVUeXBlIjowLCJQYXJlbnRTdHlsZSI6bnVsbH0sIlBhcmVudFN0eWxlIjpudWxsfSwiVGl0bGVTdHlsZSI6eyIkaWQiOiIzNTMyIiwiRm9udFNldHRpbmdzIjp7IiRpZCI6IjM1MzMiLCJGb250U2l6ZSI6MTEsIkZvbnROYW1lIjoiQ2FsaWJyaSIsIklzQm9sZCI6ZmFsc2UsIklzSXRhbGljIjpmYWxzZSwiSXNVbmRlcmxpbmVkIjpmYWxzZSwiUGFyZW50U3R5bGUiOm51bGx9LCJBdXRvU2l6ZSI6MCwiRm9yZWdyb3VuZCI6eyIkaWQiOiIzNTM0IiwiQ29sb3IiOnsiJGlkIjoiMzUzNSIsIkEiOjI1NSwiUiI6MCwiRyI6MCwiQiI6MH19LCJNYXhXaWR0aCI6MjAwLjAsIk1heEhlaWdodCI6IkluZmluaXR5IiwiU21hcnRGb3JlZ3JvdW5kSXNBY3RpdmUiOmZhbHNlLCJIb3Jpem9udGFsQWxpZ25tZW50IjoxLCJWZXJ0aWNhbEFsaWdubWVudCI6MSwiU21hcnRGb3JlZ3JvdW5kIjpudWxsLCJCYWNrZ3JvdW5kRmlsbFR5cGUiOjAsIk1hcmdpbiI6eyIkaWQiOiIzNTM2IiwiVG9wIjowLjAsIkxlZnQiOjAuMCwiUmlnaHQiOjAuMCwiQm90dG9tIjowLjB9LCJQYWRkaW5nIjp7IiRpZCI6IjM1MzciLCJUb3AiOjAuMCwiTGVmdCI6MC4wLCJSaWdodCI6MC4wLCJCb3R0b20iOjAuMH0sIkJhY2tncm91bmQiOnsiJGlkIjoiMzUzOCIsIkNvbG9yIjp7IiRpZCI6IjM1MzkiLCJBIjoyNTUsIlIiOjAsIkciOjAsIkIiOjB9fSwiSXNWaXNpYmxlIjp0cnVlLCJXaWR0aCI6MC4wLCJIZWlnaHQiOjAuMCwiQm9yZGVyU3R5bGUiOnsiJGlkIjoiMzU0MCIsIkxpbmVDb2xvciI6bnVsbCwiTGluZVdlaWdodCI6MC4wLCJMaW5lVHlwZSI6MCwiUGFyZW50U3R5bGUiOm51bGx9LCJQYXJlbnRTdHlsZSI6bnVsbH0sIkRhdGVTdHlsZSI6eyIkaWQiOiIzNTQxIiwiRm9udFNldHRpbmdzIjp7IiRpZCI6IjM1NDIiLCJGb250U2l6ZSI6MTAsIkZvbnROYW1lIjoiQ2FsaWJyaSIsIklzQm9sZCI6ZmFsc2UsIklzSXRhbGljIjpmYWxzZSwiSXNVbmRlcmxpbmVkIjpmYWxzZSwiUGFyZW50U3R5bGUiOm51bGx9LCJBdXRvU2l6ZSI6MCwiRm9yZWdyb3VuZCI6eyIkaWQiOiIzNTQzIiwiQ29sb3IiOnsiJGlkIjoiMzU0NCIsIkEiOjI1NSwiUiI6MTQsIkciOjQwLCJCIjo2NX19LCJNYXhXaWR0aCI6MjAwLjAsIk1heEhlaWdodCI6IkluZmluaXR5IiwiU21hcnRGb3JlZ3JvdW5kSXNBY3RpdmUiOmZhbHNlLCJIb3Jpem9udGFsQWxpZ25tZW50IjoxLCJWZXJ0aWNhbEFsaWdubWVudCI6MSwiU21hcnRGb3JlZ3JvdW5kIjpudWxsLCJCYWNrZ3JvdW5kRmlsbFR5cGUiOjAsIk1hcmdpbiI6eyIkaWQiOiIzNTQ1IiwiVG9wIjowLjAsIkxlZnQiOjAuMCwiUmlnaHQiOjAuMCwiQm90dG9tIjowLjB9LCJQYWRkaW5nIjp7IiRpZCI6IjM1NDYiLCJUb3AiOjAuMCwiTGVmdCI6MC4wLCJSaWdodCI6MC4wLCJCb3R0b20iOjAuMH0sIkJhY2tncm91bmQiOnsiJGlkIjoiMzU0NyIsIkNvbG9yIjp7IiRpZCI6IjM1NDgiLCJBIjoyNTUsIlIiOjE0LCJHIjo0MCwiQiI6NjV9fSwiSXNWaXNpYmxlIjp0cnVlLCJXaWR0aCI6MC4wLCJIZWlnaHQiOjAuMCwiQm9yZGVyU3R5bGUiOnsiJGlkIjoiMzU0OSIsIkxpbmVDb2xvciI6bnVsbCwiTGluZVdlaWdodCI6MC4wLCJMaW5lVHlwZSI6MCwiUGFyZW50U3R5bGUiOm51bGx9LCJQYXJlbnRTdHlsZSI6bnVsbH0sIkRhdGVGb3JtYXQiOnsiJGlkIjoiMzU1MC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zNTUxIiwiRm9ybWF0IjowLCJJc1Zpc2libGUiOmZhbHNlLCJMYXN0S25vd25WaXNpYmlsaXR5U3RhdGUiOmZhbHNlfSwiSXNWaXNpYmxlIjpmYWxzZSwiVmFyaWFuY2VTdHlsZSI6eyIkaWQiOiIzNTUyIiwiVGV4dFN0eWxlIjp7IiRpZCI6IjM1NTMiLCJGb250U2V0dGluZ3MiOnsiJGlkIjoiMzU1NCIsIkZvbnRTaXplIjoxMSwiRm9udE5hbWUiOiJDYWxpYnJpIiwiSXNCb2xkIjpmYWxzZSwiSXNJdGFsaWMiOmZhbHNlLCJJc1VuZGVybGluZWQiOmZhbHNlLCJQYXJlbnRTdHlsZSI6bnVsbH0sIkF1dG9TaXplIjowLCJGb3JlZ3JvdW5kIjp7IiRpZCI6IjM1NTUiLCJDb2xvciI6eyIkaWQiOiIzNTU2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M1NTciLCJUb3AiOjAuMCwiTGVmdCI6MC4wLCJSaWdodCI6MC4wLCJCb3R0b20iOjAuMH0sIlBhZGRpbmciOnsiJGlkIjoiMzU1OCIsIlRvcCI6MC4wLCJMZWZ0IjowLjAsIlJpZ2h0IjowLjAsIkJvdHRvbSI6MC4wfSwiQmFja2dyb3VuZCI6eyIkaWQiOiIzNTU5IiwiQ29sb3IiOnsiJGlkIjoiMzU2MCIsIkEiOjAsIlIiOjAsIkciOjAsIkIiOjB9fSwiSXNWaXNpYmxlIjpmYWxzZSwiV2lkdGgiOjAuMCwiSGVpZ2h0IjowLjAsIkJvcmRlclN0eWxlIjp7IiRpZCI6IjM1NjEiLCJMaW5lQ29sb3IiOm51bGwsIkxpbmVXZWlnaHQiOjAuMCwiTGluZVR5cGUiOjAsIlBhcmVudFN0eWxlIjpudWxsfSwiUGFyZW50U3R5bGUiOm51bGx9LCJQYXJlbnRTdHlsZSI6bnVsbH0sIlBhcmVudFN0eWxlIjpudWxsfSwiRGVmYXVsdFN3aW1sYW5lTWlsZXN0b25lU3R5bGUiOnsiJGlkIjoiMzU2MiIsIlRpdGxlUG9zaXRpb24iOiJMZWZ0IiwiRGF0ZVBvc2l0aW9uIjoiUmlnaHQiLCJWYXJpYW5jZVBvc2l0aW9uIjoiUmlnaHQiLCJTaGFwZVR5cGUiOjEsIlNoYXBlU2l6ZSI6MCwiU3BhY2luZyI6NSwiU2hhcGVTdHlsZSI6eyIkaWQiOiIzNTYzIiwiTWFyZ2luIjp7IiRpZCI6IjM1NjQiLCJUb3AiOjAuMCwiTGVmdCI6MC4wLCJSaWdodCI6MC4wLCJCb3R0b20iOjAuMH0sIlBhZGRpbmciOnsiJGlkIjoiMzU2NSIsIlRvcCI6MC4wLCJMZWZ0IjowLjAsIlJpZ2h0IjowLjAsIkJvdHRvbSI6MC4wfSwiQmFja2dyb3VuZCI6eyIkaWQiOiIzNTY2IiwiQ29sb3IiOnsiJGlkIjoiMzU2NyIsIkEiOjI1NSwiUiI6MjMzLCJHIjoxMTMsIkIiOjUwfX0sIklzVmlzaWJsZSI6dHJ1ZSwiV2lkdGgiOjEyLjAsIkhlaWdodCI6MTQuMCwiQm9yZGVyU3R5bGUiOnsiJGlkIjoiMzU2OCIsIkxpbmVDb2xvciI6eyIkaWQiOiIzNTY5IiwiJHR5cGUiOiJOTFJFLkNvbW1vbi5Eb20uU29saWRDb2xvckJydXNoLCBOTFJFLkNvbW1vbiIsIkNvbG9yIjp7IiRpZCI6IjM1NzAiLCJBIjoyNTUsIlIiOjIzNCwiRyI6MjIsIkIiOjMwfX0sIkxpbmVXZWlnaHQiOjAuMCwiTGluZVR5cGUiOjAsIlBhcmVudFN0eWxlIjpudWxsfSwiUGFyZW50U3R5bGUiOm51bGx9LCJUaXRsZVN0eWxlIjp7IiRpZCI6IjM1NzEiLCJGb250U2V0dGluZ3MiOnsiJGlkIjoiMzU3MiIsIkZvbnRTaXplIjoxMSwiRm9udE5hbWUiOiJDYWxpYnJpIiwiSXNCb2xkIjpmYWxzZSwiSXNJdGFsaWMiOmZhbHNlLCJJc1VuZGVybGluZWQiOmZhbHNlLCJQYXJlbnRTdHlsZSI6bnVsbH0sIkF1dG9TaXplIjowLCJGb3JlZ3JvdW5kIjp7IiRpZCI6IjM1NzMiLCJDb2xvciI6eyIkaWQiOiIzNTc0IiwiQSI6MjU1LCJSIjowLCJHIjowLCJCIjowfX0sIk1heFdpZHRoIjoyMDAuMCwiTWF4SGVpZ2h0IjoiSW5maW5pdHkiLCJTbWFydEZvcmVncm91bmRJc0FjdGl2ZSI6ZmFsc2UsIkhvcml6b250YWxBbGlnbm1lbnQiOjIsIlZlcnRpY2FsQWxpZ25tZW50IjoxLCJTbWFydEZvcmVncm91bmQiOm51bGwsIkJhY2tncm91bmRGaWxsVHlwZSI6MCwiTWFyZ2luIjp7IiRpZCI6IjM1NzUiLCJUb3AiOjAuMCwiTGVmdCI6MC4wLCJSaWdodCI6MC4wLCJCb3R0b20iOjAuMH0sIlBhZGRpbmciOnsiJGlkIjoiMzU3NiIsIlRvcCI6MC4wLCJMZWZ0IjowLjAsIlJpZ2h0IjowLjAsIkJvdHRvbSI6MC4wfSwiQmFja2dyb3VuZCI6eyIkaWQiOiIzNTc3IiwiQ29sb3IiOnsiJGlkIjoiMzU3OCIsIkEiOjI1NSwiUiI6MCwiRyI6MCwiQiI6MH19LCJJc1Zpc2libGUiOnRydWUsIldpZHRoIjowLjAsIkhlaWdodCI6MC4wLCJCb3JkZXJTdHlsZSI6eyIkaWQiOiIzNTc5IiwiTGluZUNvbG9yIjpudWxsLCJMaW5lV2VpZ2h0IjowLjAsIkxpbmVUeXBlIjowLCJQYXJlbnRTdHlsZSI6bnVsbH0sIlBhcmVudFN0eWxlIjpudWxsfSwiRGF0ZVN0eWxlIjp7IiRpZCI6IjM1ODAiLCJGb250U2V0dGluZ3MiOnsiJGlkIjoiMzU4MSIsIkZvbnRTaXplIjoxMCwiRm9udE5hbWUiOiJDYWxpYnJpIiwiSXNCb2xkIjpmYWxzZSwiSXNJdGFsaWMiOmZhbHNlLCJJc1VuZGVybGluZWQiOmZhbHNlLCJQYXJlbnRTdHlsZSI6bnVsbH0sIkF1dG9TaXplIjowLCJGb3JlZ3JvdW5kIjp7IiRpZCI6IjM1ODIiLCJDb2xvciI6eyIkaWQiOiIzNTgzIiwiQSI6MjU1LCJSIjoxNCwiRyI6NDAsIkIiOjY1fX0sIk1heFdpZHRoIjoyMDAuMCwiTWF4SGVpZ2h0IjoiSW5maW5pdHkiLCJTbWFydEZvcmVncm91bmRJc0FjdGl2ZSI6ZmFsc2UsIkhvcml6b250YWxBbGlnbm1lbnQiOjAsIlZlcnRpY2FsQWxpZ25tZW50IjoxLCJTbWFydEZvcmVncm91bmQiOm51bGwsIkJhY2tncm91bmRGaWxsVHlwZSI6MCwiTWFyZ2luIjp7IiRpZCI6IjM1ODQiLCJUb3AiOjAuMCwiTGVmdCI6MC4wLCJSaWdodCI6MC4wLCJCb3R0b20iOjAuMH0sIlBhZGRpbmciOnsiJGlkIjoiMzU4NSIsIlRvcCI6MC4wLCJMZWZ0IjowLjAsIlJpZ2h0IjowLjAsIkJvdHRvbSI6MC4wfSwiQmFja2dyb3VuZCI6eyIkaWQiOiIzNTg2IiwiQ29sb3IiOnsiJGlkIjoiMzU4NyIsIkEiOjI1NSwiUiI6MTQsIkciOjQwLCJCIjo2NX19LCJJc1Zpc2libGUiOnRydWUsIldpZHRoIjowLjAsIkhlaWdodCI6MC4wLCJCb3JkZXJTdHlsZSI6eyIkaWQiOiIzNTg4IiwiTGluZUNvbG9yIjpudWxsLCJMaW5lV2VpZ2h0IjowLjAsIkxpbmVUeXBlIjowLCJQYXJlbnRTdHlsZSI6bnVsbH0sIlBhcmVudFN0eWxlIjpudWxsfSwiRGF0ZUZvcm1hdCI6eyIkaWQiOiIzNTg5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M1OTAiLCJGb3JtYXQiOjAsIklzVmlzaWJsZSI6ZmFsc2UsIkxhc3RLbm93blZpc2liaWxpdHlTdGF0ZSI6ZmFsc2V9LCJJc1Zpc2libGUiOnRydWUsIlZhcmlhbmNlU3R5bGUiOnsiJGlkIjoiMzU5MSIsIlRleHRTdHlsZSI6eyIkaWQiOiIzNTkyIiwiRm9udFNldHRpbmdzIjp7IiRpZCI6IjM1OTMiLCJGb250U2l6ZSI6MTEsIkZvbnROYW1lIjoiQ2FsaWJyaSIsIklzQm9sZCI6ZmFsc2UsIklzSXRhbGljIjpmYWxzZSwiSXNVbmRlcmxpbmVkIjpmYWxzZSwiUGFyZW50U3R5bGUiOm51bGx9LCJBdXRvU2l6ZSI6MCwiRm9yZWdyb3VuZCI6eyIkaWQiOiIzNTk0IiwiQ29sb3IiOnsiJGlkIjoiMzU5NS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zNTk2IiwiVG9wIjowLjAsIkxlZnQiOjAuMCwiUmlnaHQiOjAuMCwiQm90dG9tIjowLjB9LCJQYWRkaW5nIjp7IiRpZCI6IjM1OTciLCJUb3AiOjAuMCwiTGVmdCI6MC4wLCJSaWdodCI6MC4wLCJCb3R0b20iOjAuMH0sIkJhY2tncm91bmQiOnsiJGlkIjoiMzU5OCIsIkNvbG9yIjp7IiRpZCI6IjM1OTkiLCJBIjowLCJSIjowLCJHIjowLCJCIjowfX0sIklzVmlzaWJsZSI6dHJ1ZSwiV2lkdGgiOjAuMCwiSGVpZ2h0IjowLjAsIkJvcmRlclN0eWxlIjp7IiRpZCI6IjM2MDAiLCJMaW5lQ29sb3IiOm51bGwsIkxpbmVXZWlnaHQiOjAuMCwiTGluZVR5cGUiOjAsIlBhcmVudFN0eWxlIjpudWxsfSwiUGFyZW50U3R5bGUiOm51bGx9LCJQYXJlbnRTdHlsZSI6bnVsbH0sIlBhcmVudFN0eWxlIjpudWxsfSwiRGVmYXVsdFN3aW1sYW5lQWN0aXZpdHlTdHlsZSI6eyIkaWQiOiIzNjAxIiwiSGVhZGVyU3R5bGUiOnsiJGlkIjoiMzYwMiIsIlRleHRTdHlsZSI6eyIkaWQiOiIzNjAzIiwiRm9udFNldHRpbmdzIjp7IiRpZCI6IjM2MDQiLCJGb250U2l6ZSI6MTEsIkZvbnROYW1lIjoiQ2FsaWJyaSIsIklzQm9sZCI6ZmFsc2UsIklzSXRhbGljIjpmYWxzZSwiSXNVbmRlcmxpbmVkIjpmYWxzZSwiUGFyZW50U3R5bGUiOm51bGx9LCJBdXRvU2l6ZSI6MiwiRm9yZWdyb3VuZCI6eyIkaWQiOiIzNjA1IiwiQ29sb3IiOnsiJGlkIjoiMzYwNiIsIkEiOjI1NSwiUiI6MCwiRyI6MCwiQiI6MH19LCJNYXhXaWR0aCI6IkluZmluaXR5IiwiTWF4SGVpZ2h0IjoiSW5maW5pdHkiLCJTbWFydEZvcmVncm91bmRJc0FjdGl2ZSI6ZmFsc2UsIkhvcml6b250YWxBbGlnbm1lbnQiOjAsIlZlcnRpY2FsQWxpZ25tZW50IjowLCJTbWFydEZvcmVncm91bmQiOm51bGwsIkJhY2tncm91bmRGaWxsVHlwZSI6MCwiTWFyZ2luIjp7IiRpZCI6IjM2MDciLCJUb3AiOjAuMCwiTGVmdCI6MC4wLCJSaWdodCI6MC4wLCJCb3R0b20iOjAuMH0sIlBhZGRpbmciOnsiJGlkIjoiMzYwOCIsIlRvcCI6MC4wLCJMZWZ0IjowLjAsIlJpZ2h0IjowLjAsIkJvdHRvbSI6MC4wfSwiQmFja2dyb3VuZCI6eyIkaWQiOiIzNjA5IiwiQ29sb3IiOnsiJGlkIjoiMzYxMCIsIkEiOjI1NSwiUiI6MCwiRyI6MCwiQiI6MH19LCJJc1Zpc2libGUiOnRydWUsIldpZHRoIjowLjAsIkhlaWdodCI6MC4wLCJCb3JkZXJTdHlsZSI6bnVsbCwiUGFyZW50U3R5bGUiOm51bGx9LCJSZWN0YW5nbGVTdHlsZSI6eyIkaWQiOiIzNjExIiwiTWFyZ2luIjp7IiRpZCI6IjM2MTIiLCJUb3AiOjAuMCwiTGVmdCI6MC4wLCJSaWdodCI6MC4wLCJCb3R0b20iOjAuMH0sIlBhZGRpbmciOnsiJGlkIjoiMzYxMyIsIlRvcCI6MC4wLCJMZWZ0IjowLjAsIlJpZ2h0IjowLjAsIkJvdHRvbSI6MC4wfSwiQmFja2dyb3VuZCI6eyIkaWQiOiIzNjE0IiwiQ29sb3IiOnsiJGlkIjoiMzYxNSIsIkEiOjYzLCJSIjoyMzMsIkciOjExMywiQiI6NTB9fSwiSXNWaXNpYmxlIjp0cnVlLCJXaWR0aCI6MC4wLCJIZWlnaHQiOjAuMCwiQm9yZGVyU3R5bGUiOnsiJGlkIjoiMzYxNiIsIkxpbmVDb2xvciI6eyIkaWQiOiIzNjE3IiwiJHR5cGUiOiJOTFJFLkNvbW1vbi5Eb20uU29saWRDb2xvckJydXNoLCBOTFJFLkNvbW1vbiIsIkNvbG9yIjp7IiRpZCI6IjM2MTgiLCJBIjoyNTUsIlIiOjI1NSwiRyI6MjU1LCJCIjoyNTV9fSwiTGluZVdlaWdodCI6MC4wLCJMaW5lVHlwZSI6MCwiUGFyZW50U3R5bGUiOm51bGx9LCJQYXJlbnRTdHlsZSI6bnVsbH0sIk1hcmdpbiI6eyIkaWQiOiIzNjE5IiwiVG9wIjowLjAsIkxlZnQiOjAuMCwiUmlnaHQiOjAuMCwiQm90dG9tIjowLjB9LCJQYWRkaW5nIjp7IiRpZCI6IjM2MjAiLCJUb3AiOjAuMCwiTGVmdCI6MC4wLCJSaWdodCI6MC4wLCJCb3R0b20iOjAuMH0sIkJhY2tncm91bmQiOm51bGwsIklzVmlzaWJsZSI6dHJ1ZSwiV2lkdGgiOjAuMCwiSGVpZ2h0IjowLjAsIkJvcmRlclN0eWxlIjpudWxsLCJQYXJlbnRTdHlsZSI6bnVsbH0sIkJhY2tncm91bmRTdHlsZSI6eyIkaWQiOiIzNjIxIiwiTWFyZ2luIjp7IiRpZCI6IjM2MjIiLCJUb3AiOjAuMCwiTGVmdCI6MC4wLCJSaWdodCI6MC4wLCJCb3R0b20iOjAuMH0sIlBhZGRpbmciOnsiJGlkIjoiMzYyMyIsIlRvcCI6MC4wLCJMZWZ0IjowLjAsIlJpZ2h0IjowLjAsIkJvdHRvbSI6MC4wfSwiQmFja2dyb3VuZCI6eyIkaWQiOiIzNjI0IiwiQ29sb3IiOnsiJGlkIjoiMzYyNSIsIkEiOjUxLCJSIjoyMDAsIkciOjIwMCwiQiI6MjAwfX0sIklzVmlzaWJsZSI6dHJ1ZSwiV2lkdGgiOjAuMCwiSGVpZ2h0IjowLjAsIkJvcmRlclN0eWxlIjp7IiRpZCI6IjM2MjYiLCJMaW5lQ29sb3IiOnsiJGlkIjoiMzYyNyIsIiR0eXBlIjoiTkxSRS5Db21tb24uRG9tLlNvbGlkQ29sb3JCcnVzaCwgTkxSRS5Db21tb24iLCJDb2xvciI6eyIkaWQiOiIzNjI4IiwiQSI6MjU1LCJSIjoyMzQsIkciOjIyLCJCIjozMH19LCJMaW5lV2VpZ2h0IjowLjAsIkxpbmVUeXBlIjowLCJQYXJlbnRTdHlsZSI6bnVsbH0sIlBhcmVudFN0eWxlIjpudWxsfSwiTWFyZ2luIjp7IiRpZCI6IjM2MjkiLCJUb3AiOjAuMCwiTGVmdCI6MC4wLCJSaWdodCI6MC4wLCJCb3R0b20iOjAuMH0sIlBhZGRpbmciOnsiJGlkIjoiMzYzMCIsIlRvcCI6MC4wLCJMZWZ0IjowLjAsIlJpZ2h0IjowLjAsIkJvdHRvbSI6MC4wfSwiSXNWaXNpYmxlIjp0cnVlLCJXaWR0aCI6MC4wLCJIZWlnaHQiOjAuMCwiQm9yZGVyU3R5bGUiOnsiJGlkIjoiMzYzMSIsIkxpbmVDb2xvciI6bnVsbCwiTGluZVdlaWdodCI6MC4wLCJMaW5lVHlwZSI6MCwiUGFyZW50U3R5bGUiOm51bGx9LCJQYXJlbnRTdHlsZSI6bnVsbH0sIk1hcmdpbiI6eyIkaWQiOiIzNjMyIiwiVG9wIjowLjAsIkxlZnQiOjAuMCwiUmlnaHQiOjAuMCwiQm90dG9tIjowLjB9LCJQYWRkaW5nIjp7IiRpZCI6IjM2MzMiLCJUb3AiOjAuMCwiTGVmdCI6MC4wLCJSaWdodCI6MC4wLCJCb3R0b20iOjAuMH0sIklzVmlzaWJsZSI6ZmFsc2UsIldpZHRoIjowLjAsIkhlaWdodCI6MC4wLCJCb3JkZXJTdHlsZSI6eyIkaWQiOiIzNjM0IiwiTGluZUNvbG9yIjpudWxsLCJMaW5lV2VpZ2h0IjowLjAsIkxpbmVUeXBlIjowLCJQYXJlbnRTdHlsZSI6bnVsbH0sIlBhcmVudFN0eWxlIjpudWxsfX0seyIkaWQiOiIzNjM1IiwiX2FjdGl2aXRpZXMiOlt7IiRpZCI6IjM2MzYiLCJfcm93cyI6W3siJGlkIjoiMzYzNyIsIl90YXNrcyI6W10sIl9taWxlc3RvbmVzIjpbeyIkaWQiOiIzNjM4IiwiSWQiOiI3NDE1ODE1MC00YjBmLTQxZjMtOTM5ZC1mMzQxMjlhMDJmZGMiLCJJbmRleCI6MzksIkdyb3VwSWQiOm51bGwsIlRpdGxlIjoiVEc1L1NBUitTUlIgbWVldGluZyIsIkRhdGVUaW1lIjoiMjAyNy0wNC0wNVQyMzo1OTowMFoiLCJQZXJjZW50YWdlQ29tcGxldGUiOm51bGwsIk5vdGUiOm51bGwsIlN0eWxlIjp7IiRpZCI6IjM2MzkiLCJUaXRsZVBvc2l0aW9uIjoiTGVmdCIsIkRhdGVQb3NpdGlvbiI6IlJpZ2h0IiwiVmFyaWFuY2VQb3NpdGlvbiI6IlJpZ2h0IiwiU2hhcGVUeXBlIjoxNCwiU2hhcGVTaXplIjowLCJTcGFjaW5nIjo1LCJTaGFwZVN0eWxlIjp7IiRpZCI6IjM2NDAiLCJNYXJnaW4iOnsiJGlkIjoiMzY0MSIsIlRvcCI6MC4wLCJMZWZ0IjowLjAsIlJpZ2h0IjowLjAsIkJvdHRvbSI6MC4wfSwiUGFkZGluZyI6eyIkaWQiOiIzNjQyIiwiVG9wIjowLjAsIkxlZnQiOjAuMCwiUmlnaHQiOjAuMCwiQm90dG9tIjowLjB9LCJCYWNrZ3JvdW5kIjp7IiRpZCI6IjM2NDMiLCJDb2xvciI6eyIkaWQiOiIzNjQ0IiwiQSI6MjU1LCJSIjoyMSwiRyI6OTYsIkIiOjEzMH19LCJJc1Zpc2libGUiOnRydWUsIldpZHRoIjoxMi4wLCJIZWlnaHQiOjE0LjAsIkJvcmRlclN0eWxlIjp7IiRpZCI6IjM2NDUiLCJMaW5lQ29sb3IiOnsiJGlkIjoiMzY0NiIsIiR0eXBlIjoiTkxSRS5Db21tb24uRG9tLlNvbGlkQ29sb3JCcnVzaCwgTkxSRS5Db21tb24iLCJDb2xvciI6eyIkaWQiOiIzNjQ3IiwiQSI6MjU1LCJSIjoyMzQsIkciOjIyLCJCIjozMH19LCJMaW5lV2VpZ2h0IjowLjAsIkxpbmVUeXBlIjowLCJQYXJlbnRTdHlsZSI6bnVsbH0sIlBhcmVudFN0eWxlIjpudWxsfSwiVGl0bGVTdHlsZSI6eyIkaWQiOiIzNjQ4IiwiRm9udFNldHRpbmdzIjp7IiRpZCI6IjM2NDkiLCJGb250U2l6ZSI6MTEsIkZvbnROYW1lIjoiQ2FsaWJyaSIsIklzQm9sZCI6ZmFsc2UsIklzSXRhbGljIjpmYWxzZSwiSXNVbmRlcmxpbmVkIjpmYWxzZSwiUGFyZW50U3R5bGUiOm51bGx9LCJBdXRvU2l6ZSI6MCwiRm9yZWdyb3VuZCI6eyIkaWQiOiIzNjUwIiwiQ29sb3IiOnsiJGlkIjoiMzY1MSIsIkEiOjI1NSwiUiI6MCwiRyI6MCwiQiI6MH19LCJNYXhXaWR0aCI6MjAwLjAsIk1heEhlaWdodCI6IkluZmluaXR5IiwiU21hcnRGb3JlZ3JvdW5kSXNBY3RpdmUiOmZhbHNlLCJIb3Jpem9udGFsQWxpZ25tZW50IjoyLCJWZXJ0aWNhbEFsaWdubWVudCI6MSwiU21hcnRGb3JlZ3JvdW5kIjpudWxsLCJCYWNrZ3JvdW5kRmlsbFR5cGUiOjAsIk1hcmdpbiI6eyIkaWQiOiIzNjUyIiwiVG9wIjowLjAsIkxlZnQiOjAuMCwiUmlnaHQiOjAuMCwiQm90dG9tIjowLjB9LCJQYWRkaW5nIjp7IiRpZCI6IjM2NTMiLCJUb3AiOjAuMCwiTGVmdCI6MC4wLCJSaWdodCI6MC4wLCJCb3R0b20iOjAuMH0sIkJhY2tncm91bmQiOnsiJGlkIjoiMzY1NCIsIkNvbG9yIjp7IiRpZCI6IjM2NTUiLCJBIjowLCJSIjoyNTUsIkciOjI1NSwiQiI6MjU1fX0sIklzVmlzaWJsZSI6dHJ1ZSwiV2lkdGgiOjAuMCwiSGVpZ2h0IjowLjAsIkJvcmRlclN0eWxlIjp7IiRpZCI6IjM2NTYiLCJMaW5lQ29sb3IiOm51bGwsIkxpbmVXZWlnaHQiOjAuMCwiTGluZVR5cGUiOjAsIlBhcmVudFN0eWxlIjpudWxsfSwiUGFyZW50U3R5bGUiOm51bGx9LCJEYXRlU3R5bGUiOnsiJGlkIjoiMzY1NyIsIkZvbnRTZXR0aW5ncyI6eyIkaWQiOiIzNjU4IiwiRm9udFNpemUiOjEwLCJGb250TmFtZSI6IkNhbGlicmkiLCJJc0JvbGQiOmZhbHNlLCJJc0l0YWxpYyI6ZmFsc2UsIklzVW5kZXJsaW5lZCI6ZmFsc2UsIlBhcmVudFN0eWxlIjpudWxsfSwiQXV0b1NpemUiOjAsIkZvcmVncm91bmQiOnsiJGlkIjoiMzY1OSIsIkNvbG9yIjp7IiRpZCI6IjM2NjAiLCJBIjoyNTUsIlIiOjE0LCJHIjo0MCwiQiI6NjV9fSwiTWF4V2lkdGgiOjIwMC4wLCJNYXhIZWlnaHQiOiJJbmZpbml0eSIsIlNtYXJ0Rm9yZWdyb3VuZElzQWN0aXZlIjpmYWxzZSwiSG9yaXpvbnRhbEFsaWdubWVudCI6MCwiVmVydGljYWxBbGlnbm1lbnQiOjEsIlNtYXJ0Rm9yZWdyb3VuZCI6bnVsbCwiQmFja2dyb3VuZEZpbGxUeXBlIjowLCJNYXJnaW4iOnsiJGlkIjoiMzY2MSIsIlRvcCI6MC4wLCJMZWZ0IjowLjAsIlJpZ2h0IjowLjAsIkJvdHRvbSI6MC4wfSwiUGFkZGluZyI6eyIkaWQiOiIzNjYyIiwiVG9wIjowLjAsIkxlZnQiOjAuMCwiUmlnaHQiOjAuMCwiQm90dG9tIjowLjB9LCJCYWNrZ3JvdW5kIjp7IiRpZCI6IjM2NjMiLCJDb2xvciI6eyIkaWQiOiIzNjY0IiwiQSI6MCwiUiI6MjU1LCJHIjoyNTUsIkIiOjI1NX19LCJJc1Zpc2libGUiOnRydWUsIldpZHRoIjowLjAsIkhlaWdodCI6MC4wLCJCb3JkZXJTdHlsZSI6eyIkaWQiOiIzNjY1IiwiTGluZUNvbG9yIjpudWxsLCJMaW5lV2VpZ2h0IjowLjAsIkxpbmVUeXBlIjowLCJQYXJlbnRTdHlsZSI6bnVsbH0sIlBhcmVudFN0eWxlIjpudWxsfSwiRGF0ZUZvcm1hdCI6eyIkaWQiOiIzNjY2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M2NjciLCJGb3JtYXQiOjAsIklzVmlzaWJsZSI6ZmFsc2UsIkxhc3RLbm93blZpc2liaWxpdHlTdGF0ZSI6ZmFsc2V9LCJJc1Zpc2libGUiOnRydWUsIlZhcmlhbmNlU3R5bGUiOnsiJGlkIjoiMzY2OCIsIlRleHRTdHlsZSI6eyIkaWQiOiIzNjY5IiwiRm9udFNldHRpbmdzIjp7IiRpZCI6IjM2NzAiLCJGb250U2l6ZSI6MTEsIkZvbnROYW1lIjoiQ2FsaWJyaSIsIklzQm9sZCI6ZmFsc2UsIklzSXRhbGljIjpmYWxzZSwiSXNVbmRlcmxpbmVkIjpmYWxzZSwiUGFyZW50U3R5bGUiOm51bGx9LCJBdXRvU2l6ZSI6MCwiRm9yZWdyb3VuZCI6eyIkaWQiOiIzNjcxIiwiQ29sb3IiOnsiJGlkIjoiMzY3MiIsIkEiOjI1NSwiUiI6MCwiRyI6MCwiQiI6MH19LCJNYXhXaWR0aCI6MjAwLjAsIk1heEhlaWdodCI6IkluZmluaXR5IiwiU21hcnRGb3JlZ3JvdW5kSXNBY3RpdmUiOmZhbHNlLCJIb3Jpem9udGFsQWxpZ25tZW50IjoxLCJWZXJ0aWNhbEFsaWdubWVudCI6MSwiU21hcnRGb3JlZ3JvdW5kIjpudWxsLCJCYWNrZ3JvdW5kRmlsbFR5cGUiOjAsIk1hcmdpbiI6eyIkaWQiOiIzNjczIiwiVG9wIjowLjAsIkxlZnQiOjAuMCwiUmlnaHQiOjAuMCwiQm90dG9tIjowLjB9LCJQYWRkaW5nIjp7IiRpZCI6IjM2NzQiLCJUb3AiOjAuMCwiTGVmdCI6MC4wLCJSaWdodCI6MC4wLCJCb3R0b20iOjAuMH0sIkJhY2tncm91bmQiOnsiJGlkIjoiMzY3NSIsIkNvbG9yIjp7IiRpZCI6IjM2NzYiLCJBIjowLCJSIjowLCJHIjowLCJCIjowfX0sIklzVmlzaWJsZSI6dHJ1ZSwiV2lkdGgiOjAuMCwiSGVpZ2h0IjowLjAsIkJvcmRlclN0eWxlIjp7IiRpZCI6IjM2NzciLCJMaW5lQ29sb3IiOm51bGwsIkxpbmVXZWlnaHQiOjAuMCwiTGluZVR5cGUiOjAsIlBhcmVudFN0eWxlIjpudWxsfSwiUGFyZW50U3R5bGUiOm51bGx9LCJQYXJlbnRTdHlsZSI6bnVsbH0sIlBhcmVudFN0eWxlIjpudWxsfSwiSHlwZXJsaW5rIjpudWxsLCJCYXNlbGluZURhdGEiOnsiJGlkIjoiMzY3OCIsIkRhdGUiOiIyMDI3LTA0LTA1VDIzOjU5OjAwIn0sIkltcG9ydElkIjoiIn1dLCJJZCI6IjAwMDAwMDAwLTAwMDAtMDAwMC0wMDAwLTAwMDAwMDAwMDAwMCIsIklzU2luZ2xlSXRlbVJvdyI6dHJ1ZX1dLCJJbmRleCI6MzgsIklkIjoiZjA3MTYzMDUtMThlZC00MDZiLTlhZTYtZjBlNmNiYmRlMDcyIiwiSGVhZGVyVGV4dCI6bnVsbCwiSXNEZWZhdWx0Ijp0cnVlLCJTdHlsZSI6eyIkaWQiOiIzNjc5IiwiSGVhZGVyU3R5bGUiOnsiJGlkIjoiMzY4MCIsIlRleHRTdHlsZSI6eyIkaWQiOiIzNjgxIiwiRm9udFNldHRpbmdzIjp7IiRpZCI6IjM2ODIiLCJGb250U2l6ZSI6MTEsIkZvbnROYW1lIjoiQ2FsaWJyaSIsIklzQm9sZCI6ZmFsc2UsIklzSXRhbGljIjpmYWxzZSwiSXNVbmRlcmxpbmVkIjpmYWxzZSwiUGFyZW50U3R5bGUiOm51bGx9LCJBdXRvU2l6ZSI6MiwiRm9yZWdyb3VuZCI6eyIkaWQiOiIzNjgzIiwiQ29sb3IiOnsiJGlkIjoiMzY4NCIsIkEiOjI1NSwiUiI6MCwiRyI6MCwiQiI6MH19LCJNYXhXaWR0aCI6IkluZmluaXR5IiwiTWF4SGVpZ2h0IjoiSW5maW5pdHkiLCJTbWFydEZvcmVncm91bmRJc0FjdGl2ZSI6ZmFsc2UsIkhvcml6b250YWxBbGlnbm1lbnQiOjAsIlZlcnRpY2FsQWxpZ25tZW50IjowLCJTbWFydEZvcmVncm91bmQiOm51bGwsIkJhY2tncm91bmRGaWxsVHlwZSI6MCwiTWFyZ2luIjp7IiRpZCI6IjM2ODUiLCJUb3AiOjAuMCwiTGVmdCI6MC4wLCJSaWdodCI6MC4wLCJCb3R0b20iOjAuMH0sIlBhZGRpbmciOnsiJGlkIjoiMzY4NiIsIlRvcCI6MC4wLCJMZWZ0IjowLjAsIlJpZ2h0IjowLjAsIkJvdHRvbSI6MC4wfSwiQmFja2dyb3VuZCI6eyIkaWQiOiIzNjg3IiwiQ29sb3IiOnsiJGlkIjoiMzY4OCIsIkEiOjI1NSwiUiI6MCwiRyI6MCwiQiI6MH19LCJJc1Zpc2libGUiOnRydWUsIldpZHRoIjowLjAsIkhlaWdodCI6MC4wLCJCb3JkZXJTdHlsZSI6bnVsbCwiUGFyZW50U3R5bGUiOm51bGx9LCJSZWN0YW5nbGVTdHlsZSI6eyIkaWQiOiIzNjg5IiwiTWFyZ2luIjp7IiRpZCI6IjM2OTAiLCJUb3AiOjAuMCwiTGVmdCI6MC4wLCJSaWdodCI6MC4wLCJCb3R0b20iOjAuMH0sIlBhZGRpbmciOnsiJGlkIjoiMzY5MSIsIlRvcCI6MC4wLCJMZWZ0IjowLjAsIlJpZ2h0IjowLjAsIkJvdHRvbSI6MC4wfSwiQmFja2dyb3VuZCI6eyIkaWQiOiIzNjkyIiwiQ29sb3IiOnsiJGlkIjoiMzY5MyIsIkEiOjYzLCJSIjoyMSwiRyI6OTYsIkIiOjEzMH19LCJJc1Zpc2libGUiOnRydWUsIldpZHRoIjowLjAsIkhlaWdodCI6MC4wLCJCb3JkZXJTdHlsZSI6eyIkaWQiOiIzNjk0IiwiTGluZUNvbG9yIjp7IiRpZCI6IjM2OTUiLCIkdHlwZSI6Ik5MUkUuQ29tbW9uLkRvbS5Tb2xpZENvbG9yQnJ1c2gsIE5MUkUuQ29tbW9uIiwiQ29sb3IiOnsiJGlkIjoiMzY5NiIsIkEiOjI1NSwiUiI6MjU1LCJHIjowLCJCIjowfX0sIkxpbmVXZWlnaHQiOjAuMCwiTGluZVR5cGUiOjAsIlBhcmVudFN0eWxlIjpudWxsfSwiUGFyZW50U3R5bGUiOm51bGx9LCJNYXJnaW4iOnsiJGlkIjoiMzY5NyIsIlRvcCI6MC4wLCJMZWZ0IjowLjAsIlJpZ2h0IjowLjAsIkJvdHRvbSI6MC4wfSwiUGFkZGluZyI6eyIkaWQiOiIzNjk4IiwiVG9wIjowLjAsIkxlZnQiOjAuMCwiUmlnaHQiOjAuMCwiQm90dG9tIjowLjB9LCJCYWNrZ3JvdW5kIjpudWxsLCJJc1Zpc2libGUiOnRydWUsIldpZHRoIjowLjAsIkhlaWdodCI6MC4wLCJCb3JkZXJTdHlsZSI6bnVsbCwiUGFyZW50U3R5bGUiOm51bGx9LCJCYWNrZ3JvdW5kU3R5bGUiOnsiJGlkIjoiMzY5OSIsIk1hcmdpbiI6eyIkaWQiOiIzNzAwIiwiVG9wIjowLjAsIkxlZnQiOjAuMCwiUmlnaHQiOjAuMCwiQm90dG9tIjowLjB9LCJQYWRkaW5nIjp7IiRpZCI6IjM3MDEiLCJUb3AiOjAuMCwiTGVmdCI6MC4wLCJSaWdodCI6MC4wLCJCb3R0b20iOjAuMH0sIkJhY2tncm91bmQiOnsiJGlkIjoiMzcwMiIsIkNvbG9yIjp7IiRpZCI6IjM3MDMiLCJBIjo1MSwiUiI6MjAwLCJHIjoyMDAsIkIiOjIwMH19LCJJc1Zpc2libGUiOnRydWUsIldpZHRoIjowLjAsIkhlaWdodCI6MC4wLCJCb3JkZXJTdHlsZSI6eyIkaWQiOiIzNzA0IiwiTGluZUNvbG9yIjp7IiRpZCI6IjM3MDUiLCIkdHlwZSI6Ik5MUkUuQ29tbW9uLkRvbS5Tb2xpZENvbG9yQnJ1c2gsIE5MUkUuQ29tbW9uIiwiQ29sb3IiOnsiJGlkIjoiMzcwNiIsIkEiOjI1NSwiUiI6MjM0LCJHIjoyMiwiQiI6MzB9fSwiTGluZVdlaWdodCI6MC4wLCJMaW5lVHlwZSI6MCwiUGFyZW50U3R5bGUiOm51bGx9LCJQYXJlbnRTdHlsZSI6bnVsbH0sIk1hcmdpbiI6eyIkaWQiOiIzNzA3IiwiVG9wIjowLjAsIkxlZnQiOjAuMCwiUmlnaHQiOjAuMCwiQm90dG9tIjowLjB9LCJQYWRkaW5nIjp7IiRpZCI6IjM3MDgiLCJUb3AiOjAuMCwiTGVmdCI6MC4wLCJSaWdodCI6MC4wLCJCb3R0b20iOjAuMH0sIklzVmlzaWJsZSI6dHJ1ZSwiV2lkdGgiOjAuMCwiSGVpZ2h0IjowLjAsIkJvcmRlclN0eWxlIjp7IiRpZCI6IjM3MDkiLCJMaW5lQ29sb3IiOm51bGwsIkxpbmVXZWlnaHQiOjAuMCwiTGluZVR5cGUiOjAsIlBhcmVudFN0eWxlIjpudWxsfSwiUGFyZW50U3R5bGUiOm51bGx9fV0sIklkIjoiYjc5ZjhhODUtZTkxNy00ZmExLTkwZTUtNjI2MDFiOTZiMGQyIiwiSW5kZXgiOjM4LCJIZWFkZXJUZXh0IjoiIiwiU3R5bGUiOnsiJGlkIjoiMzcxMCIsIlN0eWxlSWQiOiIzMzJjZmIxMy1iNDAxLTRlYzMtYjY1NS03Mzk2OGQwNGQ3NDkiLCJIZWFkZXJTdHlsZSI6eyIkaWQiOiIzNzExIiwiVGV4dElzVmVydGljYWwiOmZhbHNlLCJUZXh0U3R5bGUiOnsiJGlkIjoiMzcxMiIsIkZvbnRTZXR0aW5ncyI6eyIkaWQiOiIzNzEzIiwiRm9udFNpemUiOjExLCJGb250TmFtZSI6IkNhbGlicmkiLCJJc0JvbGQiOmZhbHNlLCJJc0l0YWxpYyI6ZmFsc2UsIklzVW5kZXJsaW5lZCI6ZmFsc2UsIlBhcmVudFN0eWxlIjpudWxsfSwiQXV0b1NpemUiOjIsIkZvcmVncm91bmQiOnsiJGlkIjoiMzcxNCIsIkNvbG9yIjp7IiRpZCI6IjM3MTUiLCJBIjoyNTUsIlIiOjI1NSwiRyI6MjU1LCJCIjoyNTV9fSwiTWF4V2lkdGgiOiJJbmZpbml0eSIsIk1heEhlaWdodCI6IkluZmluaXR5IiwiU21hcnRGb3JlZ3JvdW5kSXNBY3RpdmUiOmZhbHNlLCJIb3Jpem9udGFsQWxpZ25tZW50IjowLCJWZXJ0aWNhbEFsaWdubWVudCI6MCwiU21hcnRGb3JlZ3JvdW5kIjpudWxsLCJCYWNrZ3JvdW5kRmlsbFR5cGUiOjAsIk1hcmdpbiI6eyIkaWQiOiIzNzE2IiwiVG9wIjowLjAsIkxlZnQiOjAuMCwiUmlnaHQiOjAuMCwiQm90dG9tIjowLjB9LCJQYWRkaW5nIjp7IiRpZCI6IjM3MTciLCJUb3AiOjAuMCwiTGVmdCI6MC4wLCJSaWdodCI6MC4wLCJCb3R0b20iOjAuMH0sIkJhY2tncm91bmQiOnsiJGlkIjoiMzcxOCIsIkNvbG9yIjp7IiRpZCI6IjM3MTkiLCJBIjoyNTUsIlIiOjI1NSwiRyI6MjU1LCJCIjoyNTV9fSwiSXNWaXNpYmxlIjp0cnVlLCJXaWR0aCI6MC4wLCJIZWlnaHQiOjAuMCwiQm9yZGVyU3R5bGUiOm51bGwsIlBhcmVudFN0eWxlIjpudWxsfSwiUmVjdGFuZ2xlU3R5bGUiOnsiJGlkIjoiMzcyMCIsIk1hcmdpbiI6eyIkaWQiOiIzNzIxIiwiVG9wIjowLjAsIkxlZnQiOjAuMCwiUmlnaHQiOjAuMCwiQm90dG9tIjowLjB9LCJQYWRkaW5nIjp7IiRpZCI6IjM3MjIiLCJUb3AiOjAuMCwiTGVmdCI6MC4wLCJSaWdodCI6MC4wLCJCb3R0b20iOjAuMH0sIkJhY2tncm91bmQiOnsiJGlkIjoiMzcyMyIsIkNvbG9yIjp7IiRpZCI6IjM3MjQiLCJBIjoyNTUsIlIiOjIxLCJHIjo5NiwiQiI6MTMwfX0sIklzVmlzaWJsZSI6dHJ1ZSwiV2lkdGgiOjAuMCwiSGVpZ2h0IjowLjAsIkJvcmRlclN0eWxlIjp7IiRpZCI6IjM3MjUiLCJMaW5lQ29sb3IiOnsiJGlkIjoiMzcyNiIsIiR0eXBlIjoiTkxSRS5Db21tb24uRG9tLlNvbGlkQ29sb3JCcnVzaCwgTkxSRS5Db21tb24iLCJDb2xvciI6eyIkaWQiOiIzNzI3IiwiQSI6MjU1LCJSIjoyNTUsIkciOjI1NSwiQiI6MjU1fX0sIkxpbmVXZWlnaHQiOjAuMCwiTGluZVR5cGUiOjAsIlBhcmVudFN0eWxlIjpudWxsfSwiUGFyZW50U3R5bGUiOm51bGx9LCJNYXJnaW4iOnsiJGlkIjoiMzcyOCIsIlRvcCI6MC4wLCJMZWZ0IjowLjAsIlJpZ2h0IjowLjAsIkJvdHRvbSI6MC4wfSwiUGFkZGluZyI6eyIkaWQiOiIzNzI5IiwiVG9wIjowLjAsIkxlZnQiOjAuMCwiUmlnaHQiOjAuMCwiQm90dG9tIjowLjB9LCJCYWNrZ3JvdW5kIjpudWxsLCJJc1Zpc2libGUiOnRydWUsIldpZHRoIjowLjAsIkhlaWdodCI6MC4wLCJCb3JkZXJTdHlsZSI6bnVsbCwiUGFyZW50U3R5bGUiOm51bGx9LCJCYWNrZ3JvdW5kU3R5bGUiOnsiJGlkIjoiMzczMCIsIk1hcmdpbiI6eyIkaWQiOiIzNzMxIiwiVG9wIjowLjAsIkxlZnQiOjAuMCwiUmlnaHQiOjAuMCwiQm90dG9tIjowLjB9LCJQYWRkaW5nIjp7IiRpZCI6IjM3MzIiLCJUb3AiOjAuMCwiTGVmdCI6MC4wLCJSaWdodCI6MC4wLCJCb3R0b20iOjAuMH0sIkJhY2tncm91bmQiOnsiJGlkIjoiMzczMyIsIkNvbG9yIjp7IiRpZCI6IjM3MzQiLCJBIjo1MSwiUiI6MjAwLCJHIjoyMDAsIkIiOjIwMH19LCJJc1Zpc2libGUiOnRydWUsIldpZHRoIjowLjAsIkhlaWdodCI6MC4wLCJCb3JkZXJTdHlsZSI6eyIkaWQiOiIzNzM1IiwiTGluZUNvbG9yIjp7IiRpZCI6IjM3MzYiLCIkdHlwZSI6Ik5MUkUuQ29tbW9uLkRvbS5Tb2xpZENvbG9yQnJ1c2gsIE5MUkUuQ29tbW9uIiwiQ29sb3IiOnsiJGlkIjoiMzczNyIsIkEiOjI1NSwiUiI6MjM0LCJHIjoyMiwiQiI6MzB9fSwiTGluZVdlaWdodCI6MC4wLCJMaW5lVHlwZSI6MCwiUGFyZW50U3R5bGUiOm51bGx9LCJQYXJlbnRTdHlsZSI6bnVsbH0sIklzQWJvdmVUaW1lYmFuZCI6ZmFsc2UsIlNwYWNpbmciOjMsIkRlZmF1bHRTd2ltbGFuZVRhc2tTdHlsZSI6eyIkaWQiOiIzNzM4IiwiJHR5cGUiOiJOTFJFLkNvbW1vbi5Eb20uU3R5bGVzLkV4cGxpY2l0U2V0YWJsZVRhc2tTdHlsZSwgTkxSRS5Db21tb24iLCJTaGFwZSI6MSwiU2hhcGVUaGlja25lc3MiOjAsIkR1cmF0aW9uRm9ybWF0IjowLCJJbmNsdWRlTm9uV29ya2luZ0RheXNJbkR1cmF0aW9uIjpmYWxzZSwiUGVyY2VudGFnZUNvbXBsZXRlU3R5bGUiOnsiJGlkIjoiMzczOSIsIkZvbnRTZXR0aW5ncyI6eyIkaWQiOiIzNzQwIiwiRm9udFNpemUiOjEwLCJGb250TmFtZSI6IkNhbGlicmkiLCJJc0JvbGQiOmZhbHNlLCJJc0l0YWxpYyI6ZmFsc2UsIklzVW5kZXJsaW5lZCI6ZmFsc2UsIlBhcmVudFN0eWxlIjpudWxsfSwiQXV0b1NpemUiOjAsIkZvcmVncm91bmQiOnsiJGlkIjoiMzc0MSIsIkNvbG9yIjp7IiRpZCI6IjM3NDIiLCJBIjoyNTUsIlIiOjIzMiwiRyI6MjMyLCJCIjoyMzJ9fSwiTWF4V2lkdGgiOjIwMC4wLCJNYXhIZWlnaHQiOiJJbmZpbml0eSIsIlNtYXJ0Rm9yZWdyb3VuZElzQWN0aXZlIjpmYWxzZSwiSG9yaXpvbnRhbEFsaWdubWVudCI6MSwiVmVydGljYWxBbGlnbm1lbnQiOjEsIlNtYXJ0Rm9yZWdyb3VuZCI6bnVsbCwiQmFja2dyb3VuZEZpbGxUeXBlIjowLCJNYXJnaW4iOnsiJGlkIjoiMzc0MyIsIlRvcCI6MC4wLCJMZWZ0IjowLjAsIlJpZ2h0IjowLjAsIkJvdHRvbSI6MC4wfSwiUGFkZGluZyI6eyIkaWQiOiIzNzQ0IiwiVG9wIjowLjAsIkxlZnQiOjAuMCwiUmlnaHQiOjAuMCwiQm90dG9tIjowLjB9LCJCYWNrZ3JvdW5kIjp7IiRpZCI6IjM3NDUiLCJDb2xvciI6eyIkaWQiOiIzNzQ2IiwiQSI6ODksIlIiOjAsIkciOjAsIkIiOjB9fSwiSXNWaXNpYmxlIjp0cnVlLCJXaWR0aCI6MC4wLCJIZWlnaHQiOjAuMCwiQm9yZGVyU3R5bGUiOnsiJGlkIjoiMzc0NyIsIkxpbmVDb2xvciI6bnVsbCwiTGluZVdlaWdodCI6MC4wLCJMaW5lVHlwZSI6MCwiUGFyZW50U3R5bGUiOm51bGx9LCJQYXJlbnRTdHlsZSI6bnVsbH0sIkR1cmF0aW9uU3R5bGUiOnsiJGlkIjoiMzc0OCIsIkZvbnRTZXR0aW5ncyI6eyIkaWQiOiIzNzQ5IiwiRm9udFNpemUiOjEwLCJGb250TmFtZSI6IkNhbGlicmkiLCJJc0JvbGQiOmZhbHNlLCJJc0l0YWxpYyI6ZmFsc2UsIklzVW5kZXJsaW5lZCI6ZmFsc2UsIlBhcmVudFN0eWxlIjpudWxsfSwiQXV0b1NpemUiOjAsIkZvcmVncm91bmQiOnsiJGlkIjoiMzc1MCIsIkNvbG9yIjp7IiRpZCI6IjM3NTEiLCJBIjoyNTUsIlIiOjIzNywiRyI6MTI1LCJCIjo0OX19LCJNYXhXaWR0aCI6MjAwLjAsIk1heEhlaWdodCI6IkluZmluaXR5IiwiU21hcnRGb3JlZ3JvdW5kSXNBY3RpdmUiOmZhbHNlLCJIb3Jpem9udGFsQWxpZ25tZW50IjowLCJWZXJ0aWNhbEFsaWdubWVudCI6MSwiU21hcnRGb3JlZ3JvdW5kIjpudWxsLCJCYWNrZ3JvdW5kRmlsbFR5cGUiOjAsIk1hcmdpbiI6eyIkaWQiOiIzNzUyIiwiVG9wIjowLjAsIkxlZnQiOjAuMCwiUmlnaHQiOjAuMCwiQm90dG9tIjowLjB9LCJQYWRkaW5nIjp7IiRpZCI6IjM3NTMiLCJUb3AiOjAuMCwiTGVmdCI6MC4wLCJSaWdodCI6MC4wLCJCb3R0b20iOjAuMH0sIkJhY2tncm91bmQiOnsiJGlkIjoiMzc1NCIsIkNvbG9yIjp7IiRpZCI6IjM3NTUiLCJBIjoyNTUsIlIiOjIzNywiRyI6MTI1LCJCIjo0OX19LCJJc1Zpc2libGUiOnRydWUsIldpZHRoIjowLjAsIkhlaWdodCI6MC4wLCJCb3JkZXJTdHlsZSI6eyIkaWQiOiIzNzU2IiwiTGluZUNvbG9yIjpudWxsLCJMaW5lV2VpZ2h0IjowLjAsIkxpbmVUeXBlIjowLCJQYXJlbnRTdHlsZSI6bnVsbH0sIlBhcmVudFN0eWxlIjpudWxsfSwiSG9yaXpvbnRhbENvbm5lY3RvclN0eWxlIjp7IiRpZCI6IjM3NTciLCJMaW5lQ29sb3IiOnsiJGlkIjoiMzc1OCIsIiR0eXBlIjoiTkxSRS5Db21tb24uRG9tLlNvbGlkQ29sb3JCcnVzaCwgTkxSRS5Db21tb24iLCJDb2xvciI6eyIkaWQiOiIzNzU5IiwiQSI6MjU1LCJSIjowLCJHIjowLCJCIjowfX0sIkxpbmVXZWlnaHQiOjAuMCwiTGluZVR5cGUiOjAsIlBhcmVudFN0eWxlIjpudWxsfSwiVmVydGljYWxDb25uZWN0b3JTdHlsZSI6eyIkaWQiOiIzNzYwIiwiTGluZUNvbG9yIjp7IiRpZCI6IjM3NjEiLCIkdHlwZSI6Ik5MUkUuQ29tbW9uLkRvbS5Tb2xpZENvbG9yQnJ1c2gsIE5MUkUuQ29tbW9uIiwiQ29sb3IiOnsiJGlkIjoiMzc2MiIsIkEiOjI1NSwiUiI6MCwiRyI6MCwiQiI6MH19LCJMaW5lV2VpZ2h0IjowLjAsIkxpbmVUeXBlIjowLCJQYXJlbnRTdHlsZSI6bnVsbH0sIk1hcmdpbiI6bnVsbCwiU3RhcnREYXRlUG9zaXRpb24iOjMsIkVuZERhdGVQb3NpdGlvbiI6MywiRGF0ZUlzVmlzaWJsZSI6dHJ1ZSwiVGl0bGVQb3NpdGlvbiI6NCwiRHVyYXRpb25Qb3NpdGlvbiI6NiwiUGVyY2VudGFnZUNvbXBsZXRlZFBvc2l0aW9uIjoyLCJWYXJpYW5jZVBvc2l0aW9uIjo2LCJTcGFjaW5nIjozLCJJc0JlbG93VGltZWJhbmQiOmZhbHNlLCJQZXJjZW50YWdlQ29tcGxldGVTaGFwZU9wYWNpdHkiOjM1LCJCYXNlbGluZVN0eWxlIjp7IiRpZCI6IjM3NjMiLCJTaGFwZVN0eWxlIjp7IiRpZCI6IjM3NjQiLCJNYXJnaW4iOnsiJGlkIjoiMzc2NSIsIlRvcCI6MC4wLCJMZWZ0IjowLjAsIlJpZ2h0IjowLjAsIkJvdHRvbSI6MC4wfSwiUGFkZGluZyI6eyIkaWQiOiIzNzY2IiwiVG9wIjowLjAsIkxlZnQiOjAuMCwiUmlnaHQiOjAuMCwiQm90dG9tIjowLjB9LCJCYWNrZ3JvdW5kIjp7IiRpZCI6IjM3NjciLCJDb2xvciI6eyIkaWQiOiIzNzY4IiwiQSI6MTUzLCJSIjowLCJHIjowLCJCIjowfX0sIklzVmlzaWJsZSI6dHJ1ZSwiV2lkdGgiOjAuMCwiSGVpZ2h0IjowLjAsIkJvcmRlclN0eWxlIjp7IiRpZCI6IjM3NjkiLCJMaW5lQ29sb3IiOm51bGwsIkxpbmVXZWlnaHQiOjAuMCwiTGluZVR5cGUiOjAsIlBhcmVudFN0eWxlIjpudWxsfSwiUGFyZW50U3R5bGUiOm51bGx9LCJNYXJnaW4iOnsiJGlkIjoiMzc3MCIsIlRvcCI6MC4wLCJMZWZ0IjowLjAsIlJpZ2h0IjowLjAsIkJvdHRvbSI6MC4wfSwiUGFkZGluZyI6eyIkaWQiOiIzNzcxIiwiVG9wIjowLjAsIkxlZnQiOjAuMCwiUmlnaHQiOjAuMCwiQm90dG9tIjowLjB9LCJCYWNrZ3JvdW5kIjpudWxsLCJJc1Zpc2libGUiOnRydWUsIldpZHRoIjowLjAsIkhlaWdodCI6MC4wLCJCb3JkZXJTdHlsZSI6bnVsbCwiUGFyZW50U3R5bGUiOm51bGx9LCJTaGFwZVN0eWxlIjp7IiRpZCI6IjM3NzIiLCJNYXJnaW4iOnsiJGlkIjoiMzc3MyIsIlRvcCI6MC4wLCJMZWZ0Ijo0LjAsIlJpZ2h0Ijo0LjAsIkJvdHRvbSI6MC4wfSwiUGFkZGluZyI6eyIkaWQiOiIzNzc0IiwiVG9wIjowLjAsIkxlZnQiOjAuMCwiUmlnaHQiOjAuMCwiQm90dG9tIjowLjB9LCJCYWNrZ3JvdW5kIjp7IiRpZCI6IjM3NzUiLCJDb2xvciI6eyIkaWQiOiIzNzc2IiwiQSI6MjU1LCJSIjoyMSwiRyI6OTYsIkIiOjEzMH19LCJJc1Zpc2libGUiOnRydWUsIldpZHRoIjowLjAsIkhlaWdodCI6MTAuMCwiQm9yZGVyU3R5bGUiOnsiJGlkIjoiMzc3NyIsIkxpbmVDb2xvciI6eyIkaWQiOiIzNzc4IiwiJHR5cGUiOiJOTFJFLkNvbW1vbi5Eb20uU29saWRDb2xvckJydXNoLCBOTFJFLkNvbW1vbiIsIkNvbG9yIjp7IiRpZCI6IjM3NzkiLCJBIjoyNTUsIlIiOjIzNCwiRyI6MjIsIkIiOjMwfX0sIkxpbmVXZWlnaHQiOjAuMCwiTGluZVR5cGUiOjAsIlBhcmVudFN0eWxlIjpudWxsfSwiUGFyZW50U3R5bGUiOm51bGx9LCJUaXRsZVN0eWxlIjp7IiRpZCI6IjM3ODAiLCJGb250U2V0dGluZ3MiOnsiJGlkIjoiMzc4MSIsIkZvbnRTaXplIjoxMSwiRm9udE5hbWUiOiJDYWxpYnJpIiwiSXNCb2xkIjpmYWxzZSwiSXNJdGFsaWMiOmZhbHNlLCJJc1VuZGVybGluZWQiOmZhbHNlLCJQYXJlbnRTdHlsZSI6bnVsbH0sIkF1dG9TaXplIjowLCJGb3JlZ3JvdW5kIjp7IiRpZCI6IjM3ODIiLCJDb2xvciI6eyIkaWQiOiIzNzgz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M3ODQiLCJUb3AiOjAuMCwiTGVmdCI6MC4wLCJSaWdodCI6MC4wLCJCb3R0b20iOjAuMH0sIlBhZGRpbmciOnsiJGlkIjoiMzc4NSIsIlRvcCI6MC4wLCJMZWZ0IjowLjAsIlJpZ2h0IjowLjAsIkJvdHRvbSI6MC4wfSwiQmFja2dyb3VuZCI6eyIkaWQiOiIzNzg2IiwiQ29sb3IiOnsiJGlkIjoiMzc4NyIsIkEiOjI1NSwiUiI6MCwiRyI6MCwiQiI6MH19LCJJc1Zpc2libGUiOnRydWUsIldpZHRoIjowLjAsIkhlaWdodCI6MC4wLCJCb3JkZXJTdHlsZSI6eyIkaWQiOiIzNzg4IiwiTGluZUNvbG9yIjpudWxsLCJMaW5lV2VpZ2h0IjowLjAsIkxpbmVUeXBlIjowLCJQYXJlbnRTdHlsZSI6bnVsbH0sIlBhcmVudFN0eWxlIjpudWxsfSwiRGF0ZVN0eWxlIjp7IiRpZCI6IjM3ODkiLCJGb250U2V0dGluZ3MiOnsiJGlkIjoiMzc5MCIsIkZvbnRTaXplIjoxMCwiRm9udE5hbWUiOiJDYWxpYnJpIiwiSXNCb2xkIjpmYWxzZSwiSXNJdGFsaWMiOmZhbHNlLCJJc1VuZGVybGluZWQiOmZhbHNlLCJQYXJlbnRTdHlsZSI6bnVsbH0sIkF1dG9TaXplIjowLCJGb3JlZ3JvdW5kIjp7IiRpZCI6IjM3OTEiLCJDb2xvciI6eyIkaWQiOiIzNzkyIiwiQSI6MjU1LCJSIjoxNCwiRyI6NDAsIkIiOjY1fX0sIk1heFdpZHRoIjoyMDAuMCwiTWF4SGVpZ2h0IjoiSW5maW5pdHkiLCJTbWFydEZvcmVncm91bmRJc0FjdGl2ZSI6ZmFsc2UsIkhvcml6b250YWxBbGlnbm1lbnQiOjIsIlZlcnRpY2FsQWxpZ25tZW50IjoxLCJTbWFydEZvcmVncm91bmQiOm51bGwsIkJhY2tncm91bmRGaWxsVHlwZSI6MCwiTWFyZ2luIjp7IiRpZCI6IjM3OTMiLCJUb3AiOjAuMCwiTGVmdCI6MC4wLCJSaWdodCI6MC4wLCJCb3R0b20iOjAuMH0sIlBhZGRpbmciOnsiJGlkIjoiMzc5NCIsIlRvcCI6MC4wLCJMZWZ0IjowLjAsIlJpZ2h0IjowLjAsIkJvdHRvbSI6MC4wfSwiQmFja2dyb3VuZCI6eyIkaWQiOiIzNzk1IiwiQ29sb3IiOnsiJGlkIjoiMzc5NiIsIkEiOjI1NSwiUiI6MTQsIkciOjQwLCJCIjo2NX19LCJJc1Zpc2libGUiOnRydWUsIldpZHRoIjowLjAsIkhlaWdodCI6MC4wLCJCb3JkZXJTdHlsZSI6eyIkaWQiOiIzNzk3IiwiTGluZUNvbG9yIjpudWxsLCJMaW5lV2VpZ2h0IjowLjAsIkxpbmVUeXBlIjowLCJQYXJlbnRTdHlsZSI6bnVsbH0sIlBhcmVudFN0eWxlIjpudWxsfSwiRGF0ZUZvcm1hdCI6eyIkaWQiOiIzNzk4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M3OTkiLCJGb3JtYXQiOjAsIklzVmlzaWJsZSI6ZmFsc2UsIkxhc3RLbm93blZpc2liaWxpdHlTdGF0ZSI6ZmFsc2V9LCJJc1Zpc2libGUiOnRydWUsIlZhcmlhbmNlU3R5bGUiOnsiJGlkIjoiMzgwMCIsIlRleHRTdHlsZSI6eyIkaWQiOiIzODAxIiwiRm9udFNldHRpbmdzIjp7IiRpZCI6IjM4MDIiLCJGb250U2l6ZSI6MTEsIkZvbnROYW1lIjoiQ2FsaWJyaSIsIklzQm9sZCI6ZmFsc2UsIklzSXRhbGljIjpmYWxzZSwiSXNVbmRlcmxpbmVkIjpmYWxzZSwiUGFyZW50U3R5bGUiOm51bGx9LCJBdXRvU2l6ZSI6MCwiRm9yZWdyb3VuZCI6eyIkaWQiOiIzODAzIiwiQ29sb3IiOnsiJGlkIjoiMzgwNC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zODA1IiwiVG9wIjowLjAsIkxlZnQiOjAuMCwiUmlnaHQiOjAuMCwiQm90dG9tIjowLjB9LCJQYWRkaW5nIjp7IiRpZCI6IjM4MDYiLCJUb3AiOjAuMCwiTGVmdCI6MC4wLCJSaWdodCI6MC4wLCJCb3R0b20iOjAuMH0sIkJhY2tncm91bmQiOnsiJGlkIjoiMzgwNyIsIkNvbG9yIjp7IiRpZCI6IjM4MDgiLCJBIjowLCJSIjowLCJHIjowLCJCIjowfX0sIklzVmlzaWJsZSI6dHJ1ZSwiV2lkdGgiOjAuMCwiSGVpZ2h0IjowLjAsIkJvcmRlclN0eWxlIjp7IiRpZCI6IjM4MDkiLCJMaW5lQ29sb3IiOm51bGwsIkxpbmVXZWlnaHQiOjAuMCwiTGluZVR5cGUiOjAsIlBhcmVudFN0eWxlIjpudWxsfSwiUGFyZW50U3R5bGUiOm51bGx9LCJQYXJlbnRTdHlsZSI6bnVsbH0sIlBhcmVudFN0eWxlIjpudWxsLCJfZXhwbGljaXRseVNldCI6eyIkaWQiOiIzODEwIiwiU2hhcGVTdHlsZSI6ZmFsc2UsIlRpdGxlU3R5bGUiOmZhbHNlLCJEYXRlU3R5bGUiOmZhbHNlLCJWYXJpYW5jZVN0eWxlIjpmYWxzZSwiSG9yaXpvbnRhbENvbm5lY3RvclN0eWxlIjpmYWxzZSwiVmVydGljYWxDb25uZWN0b3JTdHlsZSI6ZmFsc2UsIlBlcmNlbnRhZ2VDb21wbGV0ZVNoYXBlT3BhY2l0eSI6ZmFsc2UsIlNoYXBlIjpmYWxzZSwiU2hhcGVUaGlja25lc3MiOmZhbHNlLCJEdXJhdGlvbkZvcm1hdCI6ZmFsc2UsIkluY2x1ZGVOb25Xb3JraW5nRGF5c0luRHVyYXRpb24iOmZhbHNlLCJNYXJnaW4iOmZhbHNlLCJTdGFydERhdGVQb3NpdGlvbiI6ZmFsc2UsIkVuZERhdGVQb3NpdGlvbiI6ZmFsc2UsIlRpdGxlUG9zaXRpb24iOmZhbHNlLCJEdXJhdGlvblBvc2l0aW9uIjpmYWxzZSwiUGVyY2VudGFnZUNvbXBsZXRlZFBvc2l0aW9uIjpmYWxzZSwiVmFyaWFuY2VQb3NpdGlvbiI6ZmFsc2UsIlNwYWNpbmciOmZhbHNlLCJJc0JlbG93VGltZWJhbmQiOmZhbHNlLCJEYXRlRm9ybWF0IjpmYWxzZSwiV2Vla051bWJlcmluZyI6ZmFsc2UsIklzVmlzaWJsZSI6ZmFsc2V9fSwiRGVmYXVsdFN3aW1sYW5lTW90U3R5bGUiOnsiJGlkIjoiMzgxMSIsIlNoYXBlIjoxLCJDb25uZWN0b3JNYXJnaW4iOnsiJGlkIjoiMzgxMiIsIlRvcCI6MC4wLCJMZWZ0IjoyLjAsIlJpZ2h0IjoyLjAsIkJvdHRvbSI6MC4wfSwiQ29ubmVjdG9yU3R5bGUiOnsiJGlkIjoiMzgxMyIsIkxpbmVDb2xvciI6eyIkaWQiOiIzODE0IiwiJHR5cGUiOiJOTFJFLkNvbW1vbi5Eb20uU29saWRDb2xvckJydXNoLCBOTFJFLkNvbW1vbiIsIkNvbG9yIjp7IiRpZCI6IjM4MTUiLCJBIjoxMjcsIlIiOjExLCJHIjo0OCwiQiI6NjV9fSwiTGluZVdlaWdodCI6MS4wLCJMaW5lVHlwZSI6MCwiUGFyZW50U3R5bGUiOm51bGx9LCJJc0JlbG93VGltZWJhbmQiOmZhbHNlLCJQb3NpdGlvbk9uVGFzayI6MSwiSGlkZURhdGUiOmZhbHNlLCJTaGFwZVNpemUiOjAsIlNwYWNpbmciOjAuMCwiUGFkZGluZyI6eyIkaWQiOiIzODE2IiwiVG9wIjo1LjAsIkxlZnQiOjMuMCwiUmlnaHQiOjAuMCwiQm90dG9tIjoyLjB9LCJTaGFwZVN0eWxlIjp7IiRpZCI6IjM4MTciLCJNYXJnaW4iOnsiJGlkIjoiMzgxOCIsIlRvcCI6MC4wLCJMZWZ0IjowLjAsIlJpZ2h0IjowLjAsIkJvdHRvbSI6MC4wfSwiUGFkZGluZyI6eyIkaWQiOiIzODE5IiwiVG9wIjowLjAsIkxlZnQiOjAuMCwiUmlnaHQiOjAuMCwiQm90dG9tIjowLjB9LCJCYWNrZ3JvdW5kIjp7IiRpZCI6IjM4MjAiLCJDb2xvciI6eyIkaWQiOiIzODIxIiwiQSI6MjU1LCJSIjoxMSwiRyI6NDgsIkIiOjY1fX0sIklzVmlzaWJsZSI6dHJ1ZSwiV2lkdGgiOjEyLjAsIkhlaWdodCI6MTQuMCwiQm9yZGVyU3R5bGUiOnsiJGlkIjoiMzgyMiIsIkxpbmVDb2xvciI6eyIkaWQiOiIzODIzIiwiJHR5cGUiOiJOTFJFLkNvbW1vbi5Eb20uU29saWRDb2xvckJydXNoLCBOTFJFLkNvbW1vbiIsIkNvbG9yIjp7IiRpZCI6IjM4MjQiLCJBIjoyNTUsIlIiOjI1NSwiRyI6MCwiQiI6MH19LCJMaW5lV2VpZ2h0IjowLjAsIkxpbmVUeXBlIjowLCJQYXJlbnRTdHlsZSI6bnVsbH0sIlBhcmVudFN0eWxlIjpudWxsfSwiVGl0bGVTdHlsZSI6eyIkaWQiOiIzODI1IiwiRm9udFNldHRpbmdzIjp7IiRpZCI6IjM4MjYiLCJGb250U2l6ZSI6MTEsIkZvbnROYW1lIjoiQ2FsaWJyaSIsIklzQm9sZCI6ZmFsc2UsIklzSXRhbGljIjpmYWxzZSwiSXNVbmRlcmxpbmVkIjpmYWxzZSwiUGFyZW50U3R5bGUiOm51bGx9LCJBdXRvU2l6ZSI6MCwiRm9yZWdyb3VuZCI6eyIkaWQiOiIzODI3IiwiQ29sb3IiOnsiJGlkIjoiMzgyOCIsIkEiOjI1NSwiUiI6MCwiRyI6MCwiQiI6MH19LCJNYXhXaWR0aCI6MjAwLjAsIk1heEhlaWdodCI6IkluZmluaXR5IiwiU21hcnRGb3JlZ3JvdW5kSXNBY3RpdmUiOmZhbHNlLCJIb3Jpem9udGFsQWxpZ25tZW50IjoxLCJWZXJ0aWNhbEFsaWdubWVudCI6MSwiU21hcnRGb3JlZ3JvdW5kIjpudWxsLCJCYWNrZ3JvdW5kRmlsbFR5cGUiOjAsIk1hcmdpbiI6eyIkaWQiOiIzODI5IiwiVG9wIjowLjAsIkxlZnQiOjAuMCwiUmlnaHQiOjAuMCwiQm90dG9tIjowLjB9LCJQYWRkaW5nIjp7IiRpZCI6IjM4MzAiLCJUb3AiOjAuMCwiTGVmdCI6MC4wLCJSaWdodCI6MC4wLCJCb3R0b20iOjAuMH0sIkJhY2tncm91bmQiOnsiJGlkIjoiMzgzMSIsIkNvbG9yIjp7IiRpZCI6IjM4MzIiLCJBIjoyNTUsIlIiOjAsIkciOjAsIkIiOjB9fSwiSXNWaXNpYmxlIjp0cnVlLCJXaWR0aCI6MC4wLCJIZWlnaHQiOjAuMCwiQm9yZGVyU3R5bGUiOnsiJGlkIjoiMzgzMyIsIkxpbmVDb2xvciI6bnVsbCwiTGluZVdlaWdodCI6MC4wLCJMaW5lVHlwZSI6MCwiUGFyZW50U3R5bGUiOm51bGx9LCJQYXJlbnRTdHlsZSI6bnVsbH0sIkRhdGVTdHlsZSI6eyIkaWQiOiIzODM0IiwiRm9udFNldHRpbmdzIjp7IiRpZCI6IjM4MzUiLCJGb250U2l6ZSI6MTAsIkZvbnROYW1lIjoiQ2FsaWJyaSIsIklzQm9sZCI6ZmFsc2UsIklzSXRhbGljIjpmYWxzZSwiSXNVbmRlcmxpbmVkIjpmYWxzZSwiUGFyZW50U3R5bGUiOm51bGx9LCJBdXRvU2l6ZSI6MCwiRm9yZWdyb3VuZCI6eyIkaWQiOiIzODM2IiwiQ29sb3IiOnsiJGlkIjoiMzgzNyIsIkEiOjI1NSwiUiI6MTQsIkciOjQwLCJCIjo2NX19LCJNYXhXaWR0aCI6MjAwLjAsIk1heEhlaWdodCI6IkluZmluaXR5IiwiU21hcnRGb3JlZ3JvdW5kSXNBY3RpdmUiOmZhbHNlLCJIb3Jpem9udGFsQWxpZ25tZW50IjoxLCJWZXJ0aWNhbEFsaWdubWVudCI6MSwiU21hcnRGb3JlZ3JvdW5kIjpudWxsLCJCYWNrZ3JvdW5kRmlsbFR5cGUiOjAsIk1hcmdpbiI6eyIkaWQiOiIzODM4IiwiVG9wIjowLjAsIkxlZnQiOjAuMCwiUmlnaHQiOjAuMCwiQm90dG9tIjowLjB9LCJQYWRkaW5nIjp7IiRpZCI6IjM4MzkiLCJUb3AiOjAuMCwiTGVmdCI6MC4wLCJSaWdodCI6MC4wLCJCb3R0b20iOjAuMH0sIkJhY2tncm91bmQiOnsiJGlkIjoiMzg0MCIsIkNvbG9yIjp7IiRpZCI6IjM4NDEiLCJBIjoyNTUsIlIiOjE0LCJHIjo0MCwiQiI6NjV9fSwiSXNWaXNpYmxlIjp0cnVlLCJXaWR0aCI6MC4wLCJIZWlnaHQiOjAuMCwiQm9yZGVyU3R5bGUiOnsiJGlkIjoiMzg0MiIsIkxpbmVDb2xvciI6bnVsbCwiTGluZVdlaWdodCI6MC4wLCJMaW5lVHlwZSI6MCwiUGFyZW50U3R5bGUiOm51bGx9LCJQYXJlbnRTdHlsZSI6bnVsbH0sIkRhdGVGb3JtYXQiOnsiJGlkIjoiMzg0My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zODQ0IiwiRm9ybWF0IjowLCJJc1Zpc2libGUiOmZhbHNlLCJMYXN0S25vd25WaXNpYmlsaXR5U3RhdGUiOmZhbHNlfSwiSXNWaXNpYmxlIjp0cnVlLCJWYXJpYW5jZVN0eWxlIjp7IiRpZCI6IjM4NDUiLCJUZXh0U3R5bGUiOnsiJGlkIjoiMzg0NiIsIkZvbnRTZXR0aW5ncyI6eyIkaWQiOiIzODQ3IiwiRm9udFNpemUiOjExLCJGb250TmFtZSI6IkNhbGlicmkiLCJJc0JvbGQiOmZhbHNlLCJJc0l0YWxpYyI6ZmFsc2UsIklzVW5kZXJsaW5lZCI6ZmFsc2UsIlBhcmVudFN0eWxlIjpudWxsfSwiQXV0b1NpemUiOjAsIkZvcmVncm91bmQiOnsiJGlkIjoiMzg0OCIsIkNvbG9yIjp7IiRpZCI6IjM4NDk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Mzg1MCIsIlRvcCI6MC4wLCJMZWZ0IjowLjAsIlJpZ2h0IjowLjAsIkJvdHRvbSI6MC4wfSwiUGFkZGluZyI6eyIkaWQiOiIzODUxIiwiVG9wIjowLjAsIkxlZnQiOjAuMCwiUmlnaHQiOjAuMCwiQm90dG9tIjowLjB9LCJCYWNrZ3JvdW5kIjp7IiRpZCI6IjM4NTIiLCJDb2xvciI6eyIkaWQiOiIzODUzIiwiQSI6MCwiUiI6MCwiRyI6MCwiQiI6MH19LCJJc1Zpc2libGUiOmZhbHNlLCJXaWR0aCI6MC4wLCJIZWlnaHQiOjAuMCwiQm9yZGVyU3R5bGUiOnsiJGlkIjoiMzg1NCIsIkxpbmVDb2xvciI6bnVsbCwiTGluZVdlaWdodCI6MC4wLCJMaW5lVHlwZSI6MCwiUGFyZW50U3R5bGUiOm51bGx9LCJQYXJlbnRTdHlsZSI6bnVsbH0sIlBhcmVudFN0eWxlIjpudWxsfSwiUGFyZW50U3R5bGUiOm51bGx9LCJEZWZhdWx0U3dpbWxhbmVNaWxlc3RvbmVTdHlsZSI6eyIkaWQiOiIzODU1IiwiVGl0bGVQb3NpdGlvbiI6IkxlZnQiLCJEYXRlUG9zaXRpb24iOiJSaWdodCIsIlZhcmlhbmNlUG9zaXRpb24iOiJSaWdodCIsIlNoYXBlVHlwZSI6MSwiU2hhcGVTaXplIjowLCJTcGFjaW5nIjo1LCJTaGFwZVN0eWxlIjp7IiRpZCI6IjM4NTYiLCJNYXJnaW4iOnsiJGlkIjoiMzg1NyIsIlRvcCI6MC4wLCJMZWZ0IjowLjAsIlJpZ2h0IjowLjAsIkJvdHRvbSI6MC4wfSwiUGFkZGluZyI6eyIkaWQiOiIzODU4IiwiVG9wIjowLjAsIkxlZnQiOjAuMCwiUmlnaHQiOjAuMCwiQm90dG9tIjowLjB9LCJCYWNrZ3JvdW5kIjp7IiRpZCI6IjM4NTkiLCJDb2xvciI6eyIkaWQiOiIzODYwIiwiQSI6MjU1LCJSIjoyMSwiRyI6OTYsIkIiOjEzMH19LCJJc1Zpc2libGUiOnRydWUsIldpZHRoIjoxMi4wLCJIZWlnaHQiOjE0LjAsIkJvcmRlclN0eWxlIjp7IiRpZCI6IjM4NjEiLCJMaW5lQ29sb3IiOnsiJGlkIjoiMzg2MiIsIiR0eXBlIjoiTkxSRS5Db21tb24uRG9tLlNvbGlkQ29sb3JCcnVzaCwgTkxSRS5Db21tb24iLCJDb2xvciI6eyIkaWQiOiIzODYzIiwiQSI6MjU1LCJSIjoyMzQsIkciOjIyLCJCIjozMH19LCJMaW5lV2VpZ2h0IjowLjAsIkxpbmVUeXBlIjowLCJQYXJlbnRTdHlsZSI6bnVsbH0sIlBhcmVudFN0eWxlIjpudWxsfSwiVGl0bGVTdHlsZSI6eyIkaWQiOiIzODY0IiwiRm9udFNldHRpbmdzIjp7IiRpZCI6IjM4NjUiLCJGb250U2l6ZSI6MTEsIkZvbnROYW1lIjoiQ2FsaWJyaSIsIklzQm9sZCI6ZmFsc2UsIklzSXRhbGljIjpmYWxzZSwiSXNVbmRlcmxpbmVkIjpmYWxzZSwiUGFyZW50U3R5bGUiOm51bGx9LCJBdXRvU2l6ZSI6MCwiRm9yZWdyb3VuZCI6eyIkaWQiOiIzODY2IiwiQ29sb3IiOnsiJGlkIjoiMzg2NyIsIkEiOjI1NSwiUiI6MCwiRyI6MCwiQiI6MH19LCJNYXhXaWR0aCI6MjAwLjAsIk1heEhlaWdodCI6IkluZmluaXR5IiwiU21hcnRGb3JlZ3JvdW5kSXNBY3RpdmUiOmZhbHNlLCJIb3Jpem9udGFsQWxpZ25tZW50IjoyLCJWZXJ0aWNhbEFsaWdubWVudCI6MSwiU21hcnRGb3JlZ3JvdW5kIjpudWxsLCJCYWNrZ3JvdW5kRmlsbFR5cGUiOjAsIk1hcmdpbiI6eyIkaWQiOiIzODY4IiwiVG9wIjowLjAsIkxlZnQiOjAuMCwiUmlnaHQiOjAuMCwiQm90dG9tIjowLjB9LCJQYWRkaW5nIjp7IiRpZCI6IjM4NjkiLCJUb3AiOjAuMCwiTGVmdCI6MC4wLCJSaWdodCI6MC4wLCJCb3R0b20iOjAuMH0sIkJhY2tncm91bmQiOnsiJGlkIjoiMzg3MCIsIkNvbG9yIjp7IiRpZCI6IjM4NzEiLCJBIjoyNTUsIlIiOjAsIkciOjAsIkIiOjB9fSwiSXNWaXNpYmxlIjp0cnVlLCJXaWR0aCI6MC4wLCJIZWlnaHQiOjAuMCwiQm9yZGVyU3R5bGUiOnsiJGlkIjoiMzg3MiIsIkxpbmVDb2xvciI6bnVsbCwiTGluZVdlaWdodCI6MC4wLCJMaW5lVHlwZSI6MCwiUGFyZW50U3R5bGUiOm51bGx9LCJQYXJlbnRTdHlsZSI6bnVsbH0sIkRhdGVTdHlsZSI6eyIkaWQiOiIzODczIiwiRm9udFNldHRpbmdzIjp7IiRpZCI6IjM4NzQiLCJGb250U2l6ZSI6MTAsIkZvbnROYW1lIjoiQ2FsaWJyaSIsIklzQm9sZCI6ZmFsc2UsIklzSXRhbGljIjpmYWxzZSwiSXNVbmRlcmxpbmVkIjpmYWxzZSwiUGFyZW50U3R5bGUiOm51bGx9LCJBdXRvU2l6ZSI6MCwiRm9yZWdyb3VuZCI6eyIkaWQiOiIzODc1IiwiQ29sb3IiOnsiJGlkIjoiMzg3NiIsIkEiOjI1NSwiUiI6MTQsIkciOjQwLCJCIjo2NX19LCJNYXhXaWR0aCI6MjAwLjAsIk1heEhlaWdodCI6IkluZmluaXR5IiwiU21hcnRGb3JlZ3JvdW5kSXNBY3RpdmUiOmZhbHNlLCJIb3Jpem9udGFsQWxpZ25tZW50IjowLCJWZXJ0aWNhbEFsaWdubWVudCI6MSwiU21hcnRGb3JlZ3JvdW5kIjpudWxsLCJCYWNrZ3JvdW5kRmlsbFR5cGUiOjAsIk1hcmdpbiI6eyIkaWQiOiIzODc3IiwiVG9wIjowLjAsIkxlZnQiOjAuMCwiUmlnaHQiOjAuMCwiQm90dG9tIjowLjB9LCJQYWRkaW5nIjp7IiRpZCI6IjM4NzgiLCJUb3AiOjAuMCwiTGVmdCI6MC4wLCJSaWdodCI6MC4wLCJCb3R0b20iOjAuMH0sIkJhY2tncm91bmQiOnsiJGlkIjoiMzg3OSIsIkNvbG9yIjp7IiRpZCI6IjM4ODAiLCJBIjoyNTUsIlIiOjE0LCJHIjo0MCwiQiI6NjV9fSwiSXNWaXNpYmxlIjp0cnVlLCJXaWR0aCI6MC4wLCJIZWlnaHQiOjAuMCwiQm9yZGVyU3R5bGUiOnsiJGlkIjoiMzg4MSIsIkxpbmVDb2xvciI6bnVsbCwiTGluZVdlaWdodCI6MC4wLCJMaW5lVHlwZSI6MCwiUGFyZW50U3R5bGUiOm51bGx9LCJQYXJlbnRTdHlsZSI6bnVsbH0sIkRhdGVGb3JtYXQiOnsiJGlkIjoiMzg4Mi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zODgzIiwiRm9ybWF0IjowLCJJc1Zpc2libGUiOmZhbHNlLCJMYXN0S25vd25WaXNpYmlsaXR5U3RhdGUiOmZhbHNlfSwiSXNWaXNpYmxlIjp0cnVlLCJWYXJpYW5jZVN0eWxlIjp7IiRpZCI6IjM4ODQiLCJUZXh0U3R5bGUiOnsiJGlkIjoiMzg4NSIsIkZvbnRTZXR0aW5ncyI6eyIkaWQiOiIzODg2IiwiRm9udFNpemUiOjExLCJGb250TmFtZSI6IkNhbGlicmkiLCJJc0JvbGQiOmZhbHNlLCJJc0l0YWxpYyI6ZmFsc2UsIklzVW5kZXJsaW5lZCI6ZmFsc2UsIlBhcmVudFN0eWxlIjpudWxsfSwiQXV0b1NpemUiOjAsIkZvcmVncm91bmQiOnsiJGlkIjoiMzg4NyIsIkNvbG9yIjp7IiRpZCI6IjM4ODg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Mzg4OSIsIlRvcCI6MC4wLCJMZWZ0IjowLjAsIlJpZ2h0IjowLjAsIkJvdHRvbSI6MC4wfSwiUGFkZGluZyI6eyIkaWQiOiIzODkwIiwiVG9wIjowLjAsIkxlZnQiOjAuMCwiUmlnaHQiOjAuMCwiQm90dG9tIjowLjB9LCJCYWNrZ3JvdW5kIjp7IiRpZCI6IjM4OTEiLCJDb2xvciI6eyIkaWQiOiIzODkyIiwiQSI6MCwiUiI6MCwiRyI6MCwiQiI6MH19LCJJc1Zpc2libGUiOnRydWUsIldpZHRoIjowLjAsIkhlaWdodCI6MC4wLCJCb3JkZXJTdHlsZSI6eyIkaWQiOiIzODkzIiwiTGluZUNvbG9yIjpudWxsLCJMaW5lV2VpZ2h0IjowLjAsIkxpbmVUeXBlIjowLCJQYXJlbnRTdHlsZSI6bnVsbH0sIlBhcmVudFN0eWxlIjpudWxsfSwiUGFyZW50U3R5bGUiOm51bGx9LCJQYXJlbnRTdHlsZSI6bnVsbH0sIkRlZmF1bHRTd2ltbGFuZUFjdGl2aXR5U3R5bGUiOnsiJGlkIjoiMzg5NCIsIkhlYWRlclN0eWxlIjp7IiRpZCI6IjM4OTUiLCJUZXh0U3R5bGUiOnsiJGlkIjoiMzg5NiIsIkZvbnRTZXR0aW5ncyI6eyIkaWQiOiIzODk3IiwiRm9udFNpemUiOjExLCJGb250TmFtZSI6IkNhbGlicmkiLCJJc0JvbGQiOmZhbHNlLCJJc0l0YWxpYyI6ZmFsc2UsIklzVW5kZXJsaW5lZCI6ZmFsc2UsIlBhcmVudFN0eWxlIjpudWxsfSwiQXV0b1NpemUiOjIsIkZvcmVncm91bmQiOnsiJGlkIjoiMzg5OCIsIkNvbG9yIjp7IiRpZCI6IjM4OTkiLCJBIjoyNTUsIlIiOjAsIkciOjAsIkIiOjB9fSwiTWF4V2lkdGgiOiJJbmZpbml0eSIsIk1heEhlaWdodCI6IkluZmluaXR5IiwiU21hcnRGb3JlZ3JvdW5kSXNBY3RpdmUiOmZhbHNlLCJIb3Jpem9udGFsQWxpZ25tZW50IjowLCJWZXJ0aWNhbEFsaWdubWVudCI6MCwiU21hcnRGb3JlZ3JvdW5kIjpudWxsLCJCYWNrZ3JvdW5kRmlsbFR5cGUiOjAsIk1hcmdpbiI6eyIkaWQiOiIzOTAwIiwiVG9wIjowLjAsIkxlZnQiOjAuMCwiUmlnaHQiOjAuMCwiQm90dG9tIjowLjB9LCJQYWRkaW5nIjp7IiRpZCI6IjM5MDEiLCJUb3AiOjAuMCwiTGVmdCI6MC4wLCJSaWdodCI6MC4wLCJCb3R0b20iOjAuMH0sIkJhY2tncm91bmQiOnsiJGlkIjoiMzkwMiIsIkNvbG9yIjp7IiRpZCI6IjM5MDMiLCJBIjoyNTUsIlIiOjAsIkciOjAsIkIiOjB9fSwiSXNWaXNpYmxlIjp0cnVlLCJXaWR0aCI6MC4wLCJIZWlnaHQiOjAuMCwiQm9yZGVyU3R5bGUiOm51bGwsIlBhcmVudFN0eWxlIjpudWxsfSwiUmVjdGFuZ2xlU3R5bGUiOnsiJGlkIjoiMzkwNCIsIk1hcmdpbiI6eyIkaWQiOiIzOTA1IiwiVG9wIjowLjAsIkxlZnQiOjAuMCwiUmlnaHQiOjAuMCwiQm90dG9tIjowLjB9LCJQYWRkaW5nIjp7IiRpZCI6IjM5MDYiLCJUb3AiOjAuMCwiTGVmdCI6MC4wLCJSaWdodCI6MC4wLCJCb3R0b20iOjAuMH0sIkJhY2tncm91bmQiOnsiJGlkIjoiMzkwNyIsIkNvbG9yIjp7IiRpZCI6IjM5MDgiLCJBIjo2MywiUiI6MjEsIkciOjk2LCJCIjoxMzB9fSwiSXNWaXNpYmxlIjp0cnVlLCJXaWR0aCI6MC4wLCJIZWlnaHQiOjAuMCwiQm9yZGVyU3R5bGUiOnsiJGlkIjoiMzkwOSIsIkxpbmVDb2xvciI6eyIkaWQiOiIzOTEwIiwiJHR5cGUiOiJOTFJFLkNvbW1vbi5Eb20uU29saWRDb2xvckJydXNoLCBOTFJFLkNvbW1vbiIsIkNvbG9yIjp7IiRpZCI6IjM5MTEiLCJBIjoyNTUsIlIiOjI1NSwiRyI6MCwiQiI6MH19LCJMaW5lV2VpZ2h0IjowLjAsIkxpbmVUeXBlIjowLCJQYXJlbnRTdHlsZSI6bnVsbH0sIlBhcmVudFN0eWxlIjpudWxsfSwiTWFyZ2luIjp7IiRpZCI6IjM5MTIiLCJUb3AiOjAuMCwiTGVmdCI6MC4wLCJSaWdodCI6MC4wLCJCb3R0b20iOjAuMH0sIlBhZGRpbmciOnsiJGlkIjoiMzkxMyIsIlRvcCI6MC4wLCJMZWZ0IjowLjAsIlJpZ2h0IjowLjAsIkJvdHRvbSI6MC4wfSwiQmFja2dyb3VuZCI6bnVsbCwiSXNWaXNpYmxlIjp0cnVlLCJXaWR0aCI6MC4wLCJIZWlnaHQiOjAuMCwiQm9yZGVyU3R5bGUiOm51bGwsIlBhcmVudFN0eWxlIjpudWxsfSwiQmFja2dyb3VuZFN0eWxlIjp7IiRpZCI6IjM5MTQiLCJNYXJnaW4iOnsiJGlkIjoiMzkxNSIsIlRvcCI6MC4wLCJMZWZ0IjowLjAsIlJpZ2h0IjowLjAsIkJvdHRvbSI6MC4wfSwiUGFkZGluZyI6eyIkaWQiOiIzOTE2IiwiVG9wIjowLjAsIkxlZnQiOjAuMCwiUmlnaHQiOjAuMCwiQm90dG9tIjowLjB9LCJCYWNrZ3JvdW5kIjp7IiRpZCI6IjM5MTciLCJDb2xvciI6eyIkaWQiOiIzOTE4IiwiQSI6NTEsIlIiOjIwMCwiRyI6MjAwLCJCIjoyMDB9fSwiSXNWaXNpYmxlIjp0cnVlLCJXaWR0aCI6MC4wLCJIZWlnaHQiOjAuMCwiQm9yZGVyU3R5bGUiOnsiJGlkIjoiMzkxOSIsIkxpbmVDb2xvciI6eyIkaWQiOiIzOTIwIiwiJHR5cGUiOiJOTFJFLkNvbW1vbi5Eb20uU29saWRDb2xvckJydXNoLCBOTFJFLkNvbW1vbiIsIkNvbG9yIjp7IiRpZCI6IjM5MjEiLCJBIjoyNTUsIlIiOjIzNCwiRyI6MjIsIkIiOjMwfX0sIkxpbmVXZWlnaHQiOjAuMCwiTGluZVR5cGUiOjAsIlBhcmVudFN0eWxlIjpudWxsfSwiUGFyZW50U3R5bGUiOm51bGx9LCJNYXJnaW4iOnsiJGlkIjoiMzkyMiIsIlRvcCI6MC4wLCJMZWZ0IjowLjAsIlJpZ2h0IjowLjAsIkJvdHRvbSI6MC4wfSwiUGFkZGluZyI6eyIkaWQiOiIzOTIzIiwiVG9wIjowLjAsIkxlZnQiOjAuMCwiUmlnaHQiOjAuMCwiQm90dG9tIjowLjB9LCJJc1Zpc2libGUiOnRydWUsIldpZHRoIjowLjAsIkhlaWdodCI6MC4wLCJCb3JkZXJTdHlsZSI6eyIkaWQiOiIzOTI0IiwiTGluZUNvbG9yIjpudWxsLCJMaW5lV2VpZ2h0IjowLjAsIkxpbmVUeXBlIjowLCJQYXJlbnRTdHlsZSI6bnVsbH0sIlBhcmVudFN0eWxlIjpudWxsfSwiTWFyZ2luIjp7IiRpZCI6IjM5MjUiLCJUb3AiOjAuMCwiTGVmdCI6MC4wLCJSaWdodCI6MC4wLCJCb3R0b20iOjAuMH0sIlBhZGRpbmciOnsiJGlkIjoiMzkyNiIsIlRvcCI6MC4wLCJMZWZ0IjowLjAsIlJpZ2h0IjowLjAsIkJvdHRvbSI6MC4wfSwiSXNWaXNpYmxlIjpmYWxzZSwiV2lkdGgiOjAuMCwiSGVpZ2h0IjowLjAsIkJvcmRlclN0eWxlIjp7IiRpZCI6IjM5MjciLCJMaW5lQ29sb3IiOm51bGwsIkxpbmVXZWlnaHQiOjAuMCwiTGluZVR5cGUiOjAsIlBhcmVudFN0eWxlIjpudWxsfSwiUGFyZW50U3R5bGUiOm51bGx9fSx7IiRpZCI6IjM5MjgiLCJfYWN0aXZpdGllcyI6W3siJGlkIjoiMzkyOSIsIl9yb3dzIjpbeyIkaWQiOiIzOTMwIiwiX3Rhc2tzIjpbeyIkaWQiOiIzOTMxIiwiX2F0dGFjaGVkTWlsZXN0b25lcyI6W10sIlRhc2tEZWZpbml0aW9uIjp7IiRpZCI6IjM5MzIiLCJHcm91cE5hbWUiOm51bGwsIlN0YXJ0RGF0ZSI6IjIwMjYtMDQtMDFUMDA6MDA6MDBaIiwiRW5kRGF0ZSI6IjIwMjYtMDUtMDZUMjM6NTk6MDBaIiwiUGVyY2VudGFnZUNvbXBsZXRlIjpudWxsLCJTdHlsZSI6eyIkaWQiOiIzOTMzIiwiU2hhcGUiOjQsIlNoYXBlVGhpY2tuZXNzIjowLCJEdXJhdGlvbkZvcm1hdCI6MCwiSW5jbHVkZU5vbldvcmtpbmdEYXlzSW5EdXJhdGlvbiI6ZmFsc2UsIlBlcmNlbnRhZ2VDb21wbGV0ZVN0eWxlIjp7IiRpZCI6IjM5MzQiLCJGb250U2V0dGluZ3MiOnsiJGlkIjoiMzkzNSIsIkZvbnRTaXplIjoxMCwiRm9udE5hbWUiOiJDYWxpYnJpIiwiSXNCb2xkIjpmYWxzZSwiSXNJdGFsaWMiOmZhbHNlLCJJc1VuZGVybGluZWQiOmZhbHNlLCJQYXJlbnRTdHlsZSI6bnVsbH0sIkF1dG9TaXplIjowLCJGb3JlZ3JvdW5kIjp7IiRpZCI6IjM5MzYiLCJDb2xvciI6eyIkaWQiOiIzOTM3IiwiQSI6MjU1LCJSIjoyMzIsIkciOjIzMiwiQiI6MjMyfX0sIk1heFdpZHRoIjoyMDAuMCwiTWF4SGVpZ2h0IjoiSW5maW5pdHkiLCJTbWFydEZvcmVncm91bmRJc0FjdGl2ZSI6ZmFsc2UsIkhvcml6b250YWxBbGlnbm1lbnQiOjEsIlZlcnRpY2FsQWxpZ25tZW50IjoxLCJTbWFydEZvcmVncm91bmQiOm51bGwsIkJhY2tncm91bmRGaWxsVHlwZSI6MCwiTWFyZ2luIjp7IiRpZCI6IjM5MzgiLCJUb3AiOjAuMCwiTGVmdCI6MC4wLCJSaWdodCI6MC4wLCJCb3R0b20iOjAuMH0sIlBhZGRpbmciOnsiJGlkIjoiMzkzOSIsIlRvcCI6MC4wLCJMZWZ0IjowLjAsIlJpZ2h0IjowLjAsIkJvdHRvbSI6MC4wfSwiQmFja2dyb3VuZCI6eyIkaWQiOiIzOTQwIiwiQ29sb3IiOnsiJGlkIjoiMzk0MSIsIkEiOjg5LCJSIjowLCJHIjowLCJCIjowfX0sIklzVmlzaWJsZSI6dHJ1ZSwiV2lkdGgiOjAuMCwiSGVpZ2h0IjowLjAsIkJvcmRlclN0eWxlIjp7IiRpZCI6IjM5NDIiLCJMaW5lQ29sb3IiOm51bGwsIkxpbmVXZWlnaHQiOjAuMCwiTGluZVR5cGUiOjAsIlBhcmVudFN0eWxlIjpudWxsfSwiUGFyZW50U3R5bGUiOm51bGx9LCJEdXJhdGlvblN0eWxlIjp7IiRpZCI6IjM5NDMiLCJGb250U2V0dGluZ3MiOnsiJGlkIjoiMzk0NCIsIkZvbnRTaXplIjoxMCwiRm9udE5hbWUiOiJDYWxpYnJpIiwiSXNCb2xkIjpmYWxzZSwiSXNJdGFsaWMiOmZhbHNlLCJJc1VuZGVybGluZWQiOmZhbHNlLCJQYXJlbnRTdHlsZSI6bnVsbH0sIkF1dG9TaXplIjowLCJGb3JlZ3JvdW5kIjp7IiRpZCI6IjM5NDUiLCJDb2xvciI6eyIkaWQiOiIzOTQ2IiwiQSI6MjU1LCJSIjoyMzcsIkciOjEyNSwiQiI6NDl9fSwiTWF4V2lkdGgiOjIwMC4wLCJNYXhIZWlnaHQiOiJJbmZpbml0eSIsIlNtYXJ0Rm9yZWdyb3VuZElzQWN0aXZlIjpmYWxzZSwiSG9yaXpvbnRhbEFsaWdubWVudCI6MCwiVmVydGljYWxBbGlnbm1lbnQiOjEsIlNtYXJ0Rm9yZWdyb3VuZCI6bnVsbCwiQmFja2dyb3VuZEZpbGxUeXBlIjowLCJNYXJnaW4iOnsiJGlkIjoiMzk0NyIsIlRvcCI6MC4wLCJMZWZ0IjowLjAsIlJpZ2h0IjowLjAsIkJvdHRvbSI6MC4wfSwiUGFkZGluZyI6eyIkaWQiOiIzOTQ4IiwiVG9wIjowLjAsIkxlZnQiOjAuMCwiUmlnaHQiOjAuMCwiQm90dG9tIjowLjB9LCJCYWNrZ3JvdW5kIjp7IiRpZCI6IjM5NDkiLCJDb2xvciI6eyIkaWQiOiIzOTUwIiwiQSI6MjU1LCJSIjoyMzcsIkciOjEyNSwiQiI6NDl9fSwiSXNWaXNpYmxlIjp0cnVlLCJXaWR0aCI6MC4wLCJIZWlnaHQiOjAuMCwiQm9yZGVyU3R5bGUiOnsiJGlkIjoiMzk1MSIsIkxpbmVDb2xvciI6bnVsbCwiTGluZVdlaWdodCI6MC4wLCJMaW5lVHlwZSI6MCwiUGFyZW50U3R5bGUiOm51bGx9LCJQYXJlbnRTdHlsZSI6bnVsbH0sIkhvcml6b250YWxDb25uZWN0b3JTdHlsZSI6eyIkaWQiOiIzOTUyIiwiTGluZUNvbG9yIjp7IiRpZCI6IjM5NTMiLCIkdHlwZSI6Ik5MUkUuQ29tbW9uLkRvbS5Tb2xpZENvbG9yQnJ1c2gsIE5MUkUuQ29tbW9uIiwiQ29sb3IiOnsiJGlkIjoiMzk1NCIsIkEiOjI1NSwiUiI6MCwiRyI6MCwiQiI6MH19LCJMaW5lV2VpZ2h0IjowLjAsIkxpbmVUeXBlIjowLCJQYXJlbnRTdHlsZSI6bnVsbH0sIlZlcnRpY2FsQ29ubmVjdG9yU3R5bGUiOnsiJGlkIjoiMzk1NSIsIkxpbmVDb2xvciI6eyIkaWQiOiIzOTU2IiwiJHR5cGUiOiJOTFJFLkNvbW1vbi5Eb20uU29saWRDb2xvckJydXNoLCBOTFJFLkNvbW1vbiIsIkNvbG9yIjp7IiRpZCI6IjM5NTciLCJBIjoyNTUsIlIiOjAsIkciOjAsIkIiOjB9fSwiTGluZVdlaWdodCI6MC4wLCJMaW5lVHlwZSI6MCwiUGFyZW50U3R5bGUiOm51bGx9LCJNYXJnaW4iOm51bGwsIlN0YXJ0RGF0ZVBvc2l0aW9uIjozLCJFbmREYXRlUG9zaXRpb24iOjMsIkRhdGVJc1Zpc2libGUiOnRydWUsIlRpdGxlUG9zaXRpb24iOjQsIkR1cmF0aW9uUG9zaXRpb24iOjYsIlBlcmNlbnRhZ2VDb21wbGV0ZWRQb3NpdGlvbiI6MiwiVmFyaWFuY2VQb3NpdGlvbiI6NiwiU3BhY2luZyI6MywiSXNCZWxvd1RpbWViYW5kIjp0cnVlLCJQZXJjZW50YWdlQ29tcGxldGVTaGFwZU9wYWNpdHkiOjM1LCJCYXNlbGluZVN0eWxlIjp7IiRpZCI6IjM5NTgiLCJTaGFwZVN0eWxlIjp7IiRpZCI6IjM5NTkiLCJNYXJnaW4iOnsiJGlkIjoiMzk2MCIsIlRvcCI6MC4wLCJMZWZ0IjowLjAsIlJpZ2h0IjowLjAsIkJvdHRvbSI6MC4wfSwiUGFkZGluZyI6eyIkaWQiOiIzOTYxIiwiVG9wIjowLjAsIkxlZnQiOjAuMCwiUmlnaHQiOjAuMCwiQm90dG9tIjowLjB9LCJCYWNrZ3JvdW5kIjp7IiRpZCI6IjM5NjIiLCJDb2xvciI6eyIkaWQiOiIzOTYzIiwiQSI6MTUzLCJSIjowLCJHIjowLCJCIjowfX0sIklzVmlzaWJsZSI6dHJ1ZSwiV2lkdGgiOjAuMCwiSGVpZ2h0IjowLjAsIkJvcmRlclN0eWxlIjpudWxsLCJQYXJlbnRTdHlsZSI6bnVsbH0sIk1hcmdpbiI6eyIkaWQiOiIzOTY0IiwiVG9wIjowLjAsIkxlZnQiOjAuMCwiUmlnaHQiOjAuMCwiQm90dG9tIjowLjB9LCJQYWRkaW5nIjp7IiRpZCI6IjM5NjUiLCJUb3AiOjAuMCwiTGVmdCI6MC4wLCJSaWdodCI6MC4wLCJCb3R0b20iOjAuMH0sIkJhY2tncm91bmQiOm51bGwsIklzVmlzaWJsZSI6dHJ1ZSwiV2lkdGgiOjAuMCwiSGVpZ2h0IjowLjAsIkJvcmRlclN0eWxlIjpudWxsLCJQYXJlbnRTdHlsZSI6bnVsbH0sIlNoYXBlU3R5bGUiOnsiJGlkIjoiMzk2NiIsIk1hcmdpbiI6eyIkaWQiOiIzOTY3IiwiVG9wIjowLjAsIkxlZnQiOjQuMCwiUmlnaHQiOjQuMCwiQm90dG9tIjowLjB9LCJQYWRkaW5nIjp7IiRpZCI6IjM5NjgiLCJUb3AiOjAuMCwiTGVmdCI6MC4wLCJSaWdodCI6MC4wLCJCb3R0b20iOjAuMH0sIkJhY2tncm91bmQiOnsiJGlkIjoiMzk2OSIsIkNvbG9yIjp7IiRpZCI6IjM5NzAiLCJBIjoyNTUsIlIiOjI1LCJHIjoxMDcsIkIiOjM2fX0sIklzVmlzaWJsZSI6dHJ1ZSwiV2lkdGgiOjAuMCwiSGVpZ2h0IjoxMC4wLCJCb3JkZXJTdHlsZSI6eyIkaWQiOiIzOTcxIiwiTGluZUNvbG9yIjp7IiRpZCI6IjM5NzIiLCIkdHlwZSI6Ik5MUkUuQ29tbW9uLkRvbS5Tb2xpZENvbG9yQnJ1c2gsIE5MUkUuQ29tbW9uIiwiQ29sb3IiOnsiJGlkIjoiMzk3MyIsIkEiOjI1NSwiUiI6MjM0LCJHIjoyMiwiQiI6MzB9fSwiTGluZVdlaWdodCI6MC4wLCJMaW5lVHlwZSI6MCwiUGFyZW50U3R5bGUiOm51bGx9LCJQYXJlbnRTdHlsZSI6bnVsbH0sIlRpdGxlU3R5bGUiOnsiJGlkIjoiMzk3NCIsIkZvbnRTZXR0aW5ncyI6eyIkaWQiOiIzOTc1IiwiRm9udFNpemUiOjExLCJGb250TmFtZSI6IkNhbGlicmkiLCJJc0JvbGQiOmZhbHNlLCJJc0l0YWxpYyI6ZmFsc2UsIklzVW5kZXJsaW5lZCI6ZmFsc2UsIlBhcmVudFN0eWxlIjpudWxsfSwiQXV0b1NpemUiOjAsIkZvcmVncm91bmQiOnsiJGlkIjoiMzk3NiIsIkNvbG9yIjp7IiRpZCI6IjM5NzciLCJBIjoyNTUsIlIiOjAsIkciOjAsIkIiOjB9fSwiTWF4V2lkdGgiOjcyMC4wLCJNYXhIZWlnaHQiOiJJbmZpbml0eSIsIlNtYXJ0Rm9yZWdyb3VuZElzQWN0aXZlIjpmYWxzZSwiSG9yaXpvbnRhbEFsaWdubWVudCI6MCwiVmVydGljYWxBbGlnbm1lbnQiOjEsIlNtYXJ0Rm9yZWdyb3VuZCI6bnVsbCwiQmFja2dyb3VuZEZpbGxUeXBlIjowLCJNYXJnaW4iOnsiJGlkIjoiMzk3OCIsIlRvcCI6MC4wLCJMZWZ0IjowLjAsIlJpZ2h0IjowLjAsIkJvdHRvbSI6MC4wfSwiUGFkZGluZyI6eyIkaWQiOiIzOTc5IiwiVG9wIjowLjAsIkxlZnQiOjAuMCwiUmlnaHQiOjAuMCwiQm90dG9tIjowLjB9LCJCYWNrZ3JvdW5kIjp7IiRpZCI6IjM5ODAiLCJDb2xvciI6eyIkaWQiOiIzOTgxIiwiQSI6MCwiUiI6MjU1LCJHIjoyNTUsIkIiOjI1NX19LCJJc1Zpc2libGUiOnRydWUsIldpZHRoIjowLjAsIkhlaWdodCI6MC4wLCJCb3JkZXJTdHlsZSI6eyIkaWQiOiIzOTgyIiwiTGluZUNvbG9yIjpudWxsLCJMaW5lV2VpZ2h0IjowLjAsIkxpbmVUeXBlIjowLCJQYXJlbnRTdHlsZSI6bnVsbH0sIlBhcmVudFN0eWxlIjpudWxsfSwiRGF0ZVN0eWxlIjp7IiRpZCI6IjM5ODMiLCJGb250U2V0dGluZ3MiOnsiJGlkIjoiMzk4NCIsIkZvbnRTaXplIjoxMCwiRm9udE5hbWUiOiJDYWxpYnJpIiwiSXNCb2xkIjpmYWxzZSwiSXNJdGFsaWMiOmZhbHNlLCJJc1VuZGVybGluZWQiOmZhbHNlLCJQYXJlbnRTdHlsZSI6bnVsbH0sIkF1dG9TaXplIjowLCJGb3JlZ3JvdW5kIjp7IiRpZCI6IjM5ODUiLCJDb2xvciI6eyIkaWQiOiIzOTg2IiwiQSI6MjU1LCJSIjoxNCwiRyI6NDAsIkIiOjY1fX0sIk1heFdpZHRoIjoyMDAuMCwiTWF4SGVpZ2h0IjoiSW5maW5pdHkiLCJTbWFydEZvcmVncm91bmRJc0FjdGl2ZSI6ZmFsc2UsIkhvcml6b250YWxBbGlnbm1lbnQiOjIsIlZlcnRpY2FsQWxpZ25tZW50IjoxLCJTbWFydEZvcmVncm91bmQiOm51bGwsIkJhY2tncm91bmRGaWxsVHlwZSI6MCwiTWFyZ2luIjp7IiRpZCI6IjM5ODciLCJUb3AiOjAuMCwiTGVmdCI6MC4wLCJSaWdodCI6MC4wLCJCb3R0b20iOjAuMH0sIlBhZGRpbmciOnsiJGlkIjoiMzk4OCIsIlRvcCI6MC4wLCJMZWZ0IjowLjAsIlJpZ2h0IjowLjAsIkJvdHRvbSI6MC4wfSwiQmFja2dyb3VuZCI6eyIkaWQiOiIzOTg5IiwiQ29sb3IiOnsiJGlkIjoiMzk5MCIsIkEiOjAsIlIiOjI1NSwiRyI6MjU1LCJCIjoyNTV9fSwiSXNWaXNpYmxlIjp0cnVlLCJXaWR0aCI6MC4wLCJIZWlnaHQiOjAuMCwiQm9yZGVyU3R5bGUiOnsiJGlkIjoiMzk5MSIsIkxpbmVDb2xvciI6bnVsbCwiTGluZVdlaWdodCI6MC4wLCJMaW5lVHlwZSI6MCwiUGFyZW50U3R5bGUiOm51bGx9LCJQYXJlbnRTdHlsZSI6bnVsbH0sIkRhdGVGb3JtYXQiOnsiJGlkIjoiMzk5MiIsIkZvcm1hdFN0cmluZyI6Ik1NTSB5eXl5IiwiU2VwYXJhdG9yIjoiLyIsIlVzZUludGVybmF0aW9uYWxEYXRlRm9ybWF0IjpmYWxzZSwiRGF0ZUlzVmlzaWJsZSI6dHJ1ZSwiVGltZUlzVmlzaWJsZSI6ZmFsc2UsIkhvdXJEaWdpdHMiOjEsIkFtUG1EZXNpZ25hdG9yIjoyLCJUcmltMDBNaW51dGVzIjpmYWxzZSwiTGFzdEtub3duVmlzaWJpbGl0eVN0YXRlIjpudWxsfSwiV2Vla051bWJlcmluZyI6eyIkaWQiOiIzOTkzIiwiRm9ybWF0IjowLCJJc1Zpc2libGUiOmZhbHNlLCJMYXN0S25vd25WaXNpYmlsaXR5U3RhdGUiOmZhbHNlfSwiSXNWaXNpYmxlIjp0cnVlLCJWYXJpYW5jZVN0eWxlIjp7IiRpZCI6IjM5OTQiLCJUZXh0U3R5bGUiOnsiJGlkIjoiMzk5NSIsIkZvbnRTZXR0aW5ncyI6eyIkaWQiOiIzOTk2IiwiRm9udFNpemUiOjExLCJGb250TmFtZSI6IkNhbGlicmkiLCJJc0JvbGQiOmZhbHNlLCJJc0l0YWxpYyI6ZmFsc2UsIklzVW5kZXJsaW5lZCI6ZmFsc2UsIlBhcmVudFN0eWxlIjpudWxsfSwiQXV0b1NpemUiOjAsIkZvcmVncm91bmQiOnsiJGlkIjoiMzk5NyIsIkNvbG9yIjp7IiRpZCI6IjM5OTg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Mzk5OSIsIlRvcCI6MC4wLCJMZWZ0IjowLjAsIlJpZ2h0IjowLjAsIkJvdHRvbSI6MC4wfSwiUGFkZGluZyI6eyIkaWQiOiI0MDAwIiwiVG9wIjowLjAsIkxlZnQiOjAuMCwiUmlnaHQiOjAuMCwiQm90dG9tIjowLjB9LCJCYWNrZ3JvdW5kIjp7IiRpZCI6IjQwMDEiLCJDb2xvciI6eyIkaWQiOiI0MDAyIiwiQSI6MCwiUiI6MCwiRyI6MCwiQiI6MH19LCJJc1Zpc2libGUiOnRydWUsIldpZHRoIjowLjAsIkhlaWdodCI6MC4wLCJCb3JkZXJTdHlsZSI6eyIkaWQiOiI0MDAzIiwiTGluZUNvbG9yIjpudWxsLCJMaW5lV2VpZ2h0IjowLjAsIkxpbmVUeXBlIjowLCJQYXJlbnRTdHlsZSI6bnVsbH0sIlBhcmVudFN0eWxlIjpudWxsfSwiUGFyZW50U3R5bGUiOm51bGx9LCJQYXJlbnRTdHlsZSI6bnVsbH0sIkluZGV4Ijo0MSwiU21hcnREdXJhdGlvbkFjdGl2YXRlZCI6ZmFsc2UsIkRhdGVGb3JtYXQiOnsiJHJlZiI6IjM5OTIifSwiV2Vla051bWJlcmluZyI6eyIkaWQiOiI0MDA0IiwiRm9ybWF0IjowLCJJc1Zpc2libGUiOmZhbHNlLCJMYXN0S25vd25WaXNpYmlsaXR5U3RhdGUiOmZhbHNlfSwiQmFzZWxpbmVEYXRhIjp7IiRpZCI6IjQwMDUiLCJTdGFydERhdGUiOiIyMDI2LTA0LTAxVDAwOjAwOjAwIiwiRW5kRGF0ZSI6IjIwMjYtMDUtMDZUMjM6NTk6MDAifSwiSWQiOiJkZGEzNDYzZS01MDg1LTQ2MDQtODk1Ny1lNmQ5MzVlNzkzNWIiLCJJbXBvcnRJZCI6bnVsbCwiVGl0bGUiOiJPc2NpbGxhdGlvbiBvZiBSQzogRGVzaWduIHBoYXNlIChMTEIpIiwiTm90ZSI6bnVsbCwiSHlwZXJsaW5rIjp7IiRpZCI6IjQwMDYiLCJBZGRyZXNzIjoiIiwiU3ViQWRkcmVzcyI6IiJ9LCJJc0NoYW5nZWQiOmZhbHNlLCJJc05ldyI6ZmFsc2V9fV0sIl9taWxlc3RvbmVzIjpbXSwiSWQiOiIwMDAwMDAwMC0wMDAwLTAwMDAtMDAwMC0wMDAwMDAwMDAwMDAiLCJJc1NpbmdsZUl0ZW1Sb3ciOnRydWV9LHsiJGlkIjoiNDAwNyIsIl90YXNrcyI6W3siJGlkIjoiNDAwOCIsIl9hdHRhY2hlZE1pbGVzdG9uZXMiOltdLCJUYXNrRGVmaW5pdGlvbiI6eyIkaWQiOiI0MDA5IiwiR3JvdXBOYW1lIjpudWxsLCJTdGFydERhdGUiOiIyMDI2LTA1LTA3VDAwOjAwOjAwWiIsIkVuZERhdGUiOiIyMDI2LTA5LTE0VDIzOjU5OjAwWiIsIlBlcmNlbnRhZ2VDb21wbGV0ZSI6bnVsbCwiU3R5bGUiOnsiJGlkIjoiNDAxMCIsIlNoYXBlIjoxLCJTaGFwZVRoaWNrbmVzcyI6MCwiRHVyYXRpb25Gb3JtYXQiOjAsIkluY2x1ZGVOb25Xb3JraW5nRGF5c0luRHVyYXRpb24iOmZhbHNlLCJQZXJjZW50YWdlQ29tcGxldGVTdHlsZSI6eyIkaWQiOiI0MDExIiwiRm9udFNldHRpbmdzIjp7IiRpZCI6IjQwMTIiLCJGb250U2l6ZSI6MTAsIkZvbnROYW1lIjoiQ2FsaWJyaSIsIklzQm9sZCI6ZmFsc2UsIklzSXRhbGljIjpmYWxzZSwiSXNVbmRlcmxpbmVkIjpmYWxzZSwiUGFyZW50U3R5bGUiOm51bGx9LCJBdXRvU2l6ZSI6MCwiRm9yZWdyb3VuZCI6eyIkaWQiOiI0MDEzIiwiQ29sb3IiOnsiJGlkIjoiNDAxNCIsIkEiOjI1NSwiUiI6MjMyLCJHIjoyMzIsIkIiOjIzMn19LCJNYXhXaWR0aCI6MjAwLjAsIk1heEhlaWdodCI6IkluZmluaXR5IiwiU21hcnRGb3JlZ3JvdW5kSXNBY3RpdmUiOmZhbHNlLCJIb3Jpem9udGFsQWxpZ25tZW50IjoxLCJWZXJ0aWNhbEFsaWdubWVudCI6MSwiU21hcnRGb3JlZ3JvdW5kIjpudWxsLCJCYWNrZ3JvdW5kRmlsbFR5cGUiOjAsIk1hcmdpbiI6eyIkaWQiOiI0MDE1IiwiVG9wIjowLjAsIkxlZnQiOjAuMCwiUmlnaHQiOjAuMCwiQm90dG9tIjowLjB9LCJQYWRkaW5nIjp7IiRpZCI6IjQwMTYiLCJUb3AiOjAuMCwiTGVmdCI6MC4wLCJSaWdodCI6MC4wLCJCb3R0b20iOjAuMH0sIkJhY2tncm91bmQiOnsiJGlkIjoiNDAxNyIsIkNvbG9yIjp7IiRpZCI6IjQwMTgiLCJBIjo4OSwiUiI6MCwiRyI6MCwiQiI6MH19LCJJc1Zpc2libGUiOnRydWUsIldpZHRoIjowLjAsIkhlaWdodCI6MC4wLCJCb3JkZXJTdHlsZSI6eyIkaWQiOiI0MDE5IiwiTGluZUNvbG9yIjpudWxsLCJMaW5lV2VpZ2h0IjowLjAsIkxpbmVUeXBlIjowLCJQYXJlbnRTdHlsZSI6bnVsbH0sIlBhcmVudFN0eWxlIjpudWxsfSwiRHVyYXRpb25TdHlsZSI6eyIkaWQiOiI0MDIwIiwiRm9udFNldHRpbmdzIjp7IiRpZCI6IjQwMjEiLCJGb250U2l6ZSI6MTAsIkZvbnROYW1lIjoiQ2FsaWJyaSIsIklzQm9sZCI6ZmFsc2UsIklzSXRhbGljIjpmYWxzZSwiSXNVbmRlcmxpbmVkIjpmYWxzZSwiUGFyZW50U3R5bGUiOm51bGx9LCJBdXRvU2l6ZSI6MCwiRm9yZWdyb3VuZCI6eyIkaWQiOiI0MDIyIiwiQ29sb3IiOnsiJGlkIjoiNDAyMyIsIkEiOjI1NSwiUiI6MjM3LCJHIjoxMjUsIkIiOjQ5fX0sIk1heFdpZHRoIjoyMDAuMCwiTWF4SGVpZ2h0IjoiSW5maW5pdHkiLCJTbWFydEZvcmVncm91bmRJc0FjdGl2ZSI6ZmFsc2UsIkhvcml6b250YWxBbGlnbm1lbnQiOjAsIlZlcnRpY2FsQWxpZ25tZW50IjoxLCJTbWFydEZvcmVncm91bmQiOm51bGwsIkJhY2tncm91bmRGaWxsVHlwZSI6MCwiTWFyZ2luIjp7IiRpZCI6IjQwMjQiLCJUb3AiOjAuMCwiTGVmdCI6MC4wLCJSaWdodCI6MC4wLCJCb3R0b20iOjAuMH0sIlBhZGRpbmciOnsiJGlkIjoiNDAyNSIsIlRvcCI6MC4wLCJMZWZ0IjowLjAsIlJpZ2h0IjowLjAsIkJvdHRvbSI6MC4wfSwiQmFja2dyb3VuZCI6eyIkaWQiOiI0MDI2IiwiQ29sb3IiOnsiJGlkIjoiNDAyNyIsIkEiOjI1NSwiUiI6MjM3LCJHIjoxMjUsIkIiOjQ5fX0sIklzVmlzaWJsZSI6dHJ1ZSwiV2lkdGgiOjAuMCwiSGVpZ2h0IjowLjAsIkJvcmRlclN0eWxlIjp7IiRpZCI6IjQwMjgiLCJMaW5lQ29sb3IiOm51bGwsIkxpbmVXZWlnaHQiOjAuMCwiTGluZVR5cGUiOjAsIlBhcmVudFN0eWxlIjpudWxsfSwiUGFyZW50U3R5bGUiOm51bGx9LCJIb3Jpem9udGFsQ29ubmVjdG9yU3R5bGUiOnsiJGlkIjoiNDAyOSIsIkxpbmVDb2xvciI6eyIkaWQiOiI0MDMwIiwiJHR5cGUiOiJOTFJFLkNvbW1vbi5Eb20uU29saWRDb2xvckJydXNoLCBOTFJFLkNvbW1vbiIsIkNvbG9yIjp7IiRpZCI6IjQwMzEiLCJBIjoyNTUsIlIiOjAsIkciOjAsIkIiOjB9fSwiTGluZVdlaWdodCI6MC4wLCJMaW5lVHlwZSI6MCwiUGFyZW50U3R5bGUiOm51bGx9LCJWZXJ0aWNhbENvbm5lY3RvclN0eWxlIjp7IiRpZCI6IjQwMzIiLCJMaW5lQ29sb3IiOnsiJGlkIjoiNDAzMyIsIiR0eXBlIjoiTkxSRS5Db21tb24uRG9tLlNvbGlkQ29sb3JCcnVzaCwgTkxSRS5Db21tb24iLCJDb2xvciI6eyIkaWQiOiI0MDM0IiwiQSI6MjU1LCJSIjowLCJHIjowLCJCIjowfX0sIkxpbmVXZWlnaHQiOjAuMCwiTGluZVR5cGUiOjAsIlBhcmVudFN0eWxlIjpudWxsfSwiTWFyZ2luIjpudWxsLCJTdGFydERhdGVQb3NpdGlvbiI6MywiRW5kRGF0ZVBvc2l0aW9uIjozLCJEYXRlSXNWaXNpYmxlIjp0cnVlLCJUaXRsZVBvc2l0aW9uIjo0LCJEdXJhdGlvblBvc2l0aW9uIjo2LCJQZXJjZW50YWdlQ29tcGxldGVkUG9zaXRpb24iOjIsIlZhcmlhbmNlUG9zaXRpb24iOjYsIlNwYWNpbmciOjMsIklzQmVsb3dUaW1lYmFuZCI6dHJ1ZSwiUGVyY2VudGFnZUNvbXBsZXRlU2hhcGVPcGFjaXR5IjozNSwiQmFzZWxpbmVTdHlsZSI6eyIkaWQiOiI0MDM1IiwiU2hhcGVTdHlsZSI6eyIkaWQiOiI0MDM2IiwiTWFyZ2luIjp7IiRpZCI6IjQwMzciLCJUb3AiOjAuMCwiTGVmdCI6MC4wLCJSaWdodCI6MC4wLCJCb3R0b20iOjAuMH0sIlBhZGRpbmciOnsiJGlkIjoiNDAzOCIsIlRvcCI6MC4wLCJMZWZ0IjowLjAsIlJpZ2h0IjowLjAsIkJvdHRvbSI6MC4wfSwiQmFja2dyb3VuZCI6eyIkaWQiOiI0MDM5IiwiQ29sb3IiOnsiJGlkIjoiNDA0MCIsIkEiOjE1MywiUiI6MCwiRyI6MCwiQiI6MH19LCJJc1Zpc2libGUiOnRydWUsIldpZHRoIjowLjAsIkhlaWdodCI6MC4wLCJCb3JkZXJTdHlsZSI6bnVsbCwiUGFyZW50U3R5bGUiOm51bGx9LCJNYXJnaW4iOnsiJGlkIjoiNDA0MSIsIlRvcCI6MC4wLCJMZWZ0IjowLjAsIlJpZ2h0IjowLjAsIkJvdHRvbSI6MC4wfSwiUGFkZGluZyI6eyIkaWQiOiI0MDQyIiwiVG9wIjowLjAsIkxlZnQiOjAuMCwiUmlnaHQiOjAuMCwiQm90dG9tIjowLjB9LCJCYWNrZ3JvdW5kIjpudWxsLCJJc1Zpc2libGUiOnRydWUsIldpZHRoIjowLjAsIkhlaWdodCI6MC4wLCJCb3JkZXJTdHlsZSI6bnVsbCwiUGFyZW50U3R5bGUiOm51bGx9LCJTaGFwZVN0eWxlIjp7IiRpZCI6IjQwNDMiLCJNYXJnaW4iOnsiJGlkIjoiNDA0NCIsIlRvcCI6MC4wLCJMZWZ0Ijo0LjAsIlJpZ2h0Ijo0LjAsIkJvdHRvbSI6MC4wfSwiUGFkZGluZyI6eyIkaWQiOiI0MDQ1IiwiVG9wIjowLjAsIkxlZnQiOjAuMCwiUmlnaHQiOjAuMCwiQm90dG9tIjowLjB9LCJCYWNrZ3JvdW5kIjp7IiRpZCI6IjQwNDYiLCJDb2xvciI6eyIkaWQiOiI0MDQ3IiwiQSI6MjU1LCJSIjoyNSwiRyI6MTA3LCJCIjozNn19LCJJc1Zpc2libGUiOnRydWUsIldpZHRoIjowLjAsIkhlaWdodCI6MTAuMCwiQm9yZGVyU3R5bGUiOnsiJGlkIjoiNDA0OCIsIkxpbmVDb2xvciI6eyIkaWQiOiI0MDQ5IiwiJHR5cGUiOiJOTFJFLkNvbW1vbi5Eb20uU29saWRDb2xvckJydXNoLCBOTFJFLkNvbW1vbiIsIkNvbG9yIjp7IiRpZCI6IjQwNTAiLCJBIjoyNTUsIlIiOjIzNCwiRyI6MjIsIkIiOjMwfX0sIkxpbmVXZWlnaHQiOjAuMCwiTGluZVR5cGUiOjAsIlBhcmVudFN0eWxlIjpudWxsfSwiUGFyZW50U3R5bGUiOm51bGx9LCJUaXRsZVN0eWxlIjp7IiRpZCI6IjQwNTEiLCJGb250U2V0dGluZ3MiOnsiJGlkIjoiNDA1MiIsIkZvbnRTaXplIjoxMSwiRm9udE5hbWUiOiJDYWxpYnJpIiwiSXNCb2xkIjpmYWxzZSwiSXNJdGFsaWMiOmZhbHNlLCJJc1VuZGVybGluZWQiOmZhbHNlLCJQYXJlbnRTdHlsZSI6bnVsbH0sIkF1dG9TaXplIjowLCJGb3JlZ3JvdW5kIjp7IiRpZCI6IjQwNTMiLCJDb2xvciI6eyIkaWQiOiI0MDU0IiwiQSI6MjU1LCJSIjowLCJHIjowLCJCIjowfX0sIk1heFdpZHRoIjo3MjAuMCwiTWF4SGVpZ2h0IjoiSW5maW5pdHkiLCJTbWFydEZvcmVncm91bmRJc0FjdGl2ZSI6ZmFsc2UsIkhvcml6b250YWxBbGlnbm1lbnQiOjAsIlZlcnRpY2FsQWxpZ25tZW50IjoxLCJTbWFydEZvcmVncm91bmQiOm51bGwsIkJhY2tncm91bmRGaWxsVHlwZSI6MCwiTWFyZ2luIjp7IiRpZCI6IjQwNTUiLCJUb3AiOjAuMCwiTGVmdCI6MC4wLCJSaWdodCI6MC4wLCJCb3R0b20iOjAuMH0sIlBhZGRpbmciOnsiJGlkIjoiNDA1NiIsIlRvcCI6MC4wLCJMZWZ0IjowLjAsIlJpZ2h0IjowLjAsIkJvdHRvbSI6MC4wfSwiQmFja2dyb3VuZCI6eyIkaWQiOiI0MDU3IiwiQ29sb3IiOnsiJGlkIjoiNDA1OCIsIkEiOjAsIlIiOjI1NSwiRyI6MjU1LCJCIjoyNTV9fSwiSXNWaXNpYmxlIjp0cnVlLCJXaWR0aCI6MC4wLCJIZWlnaHQiOjAuMCwiQm9yZGVyU3R5bGUiOnsiJGlkIjoiNDA1OSIsIkxpbmVDb2xvciI6bnVsbCwiTGluZVdlaWdodCI6MC4wLCJMaW5lVHlwZSI6MCwiUGFyZW50U3R5bGUiOm51bGx9LCJQYXJlbnRTdHlsZSI6bnVsbH0sIkRhdGVTdHlsZSI6eyIkaWQiOiI0MDYwIiwiRm9udFNldHRpbmdzIjp7IiRpZCI6IjQwNjEiLCJGb250U2l6ZSI6MTAsIkZvbnROYW1lIjoiQ2FsaWJyaSIsIklzQm9sZCI6ZmFsc2UsIklzSXRhbGljIjpmYWxzZSwiSXNVbmRlcmxpbmVkIjpmYWxzZSwiUGFyZW50U3R5bGUiOm51bGx9LCJBdXRvU2l6ZSI6MCwiRm9yZWdyb3VuZCI6eyIkaWQiOiI0MDYyIiwiQ29sb3IiOnsiJGlkIjoiNDA2MyIsIkEiOjI1NSwiUiI6MTQsIkciOjQwLCJCIjo2NX19LCJNYXhXaWR0aCI6MjAwLjAsIk1heEhlaWdodCI6IkluZmluaXR5IiwiU21hcnRGb3JlZ3JvdW5kSXNBY3RpdmUiOmZhbHNlLCJIb3Jpem9udGFsQWxpZ25tZW50IjoyLCJWZXJ0aWNhbEFsaWdubWVudCI6MSwiU21hcnRGb3JlZ3JvdW5kIjpudWxsLCJCYWNrZ3JvdW5kRmlsbFR5cGUiOjAsIk1hcmdpbiI6eyIkaWQiOiI0MDY0IiwiVG9wIjowLjAsIkxlZnQiOjAuMCwiUmlnaHQiOjAuMCwiQm90dG9tIjowLjB9LCJQYWRkaW5nIjp7IiRpZCI6IjQwNjUiLCJUb3AiOjAuMCwiTGVmdCI6MC4wLCJSaWdodCI6MC4wLCJCb3R0b20iOjAuMH0sIkJhY2tncm91bmQiOnsiJGlkIjoiNDA2NiIsIkNvbG9yIjp7IiRpZCI6IjQwNjciLCJBIjowLCJSIjoyNTUsIkciOjI1NSwiQiI6MjU1fX0sIklzVmlzaWJsZSI6dHJ1ZSwiV2lkdGgiOjAuMCwiSGVpZ2h0IjowLjAsIkJvcmRlclN0eWxlIjp7IiRpZCI6IjQwNjgiLCJMaW5lQ29sb3IiOm51bGwsIkxpbmVXZWlnaHQiOjAuMCwiTGluZVR5cGUiOjAsIlBhcmVudFN0eWxlIjpudWxsfSwiUGFyZW50U3R5bGUiOm51bGx9LCJEYXRlRm9ybWF0Ijp7IiRpZCI6IjQwNjkiLCJGb3JtYXRTdHJpbmciOiJNTU0geXl5eSIsIlNlcGFyYXRvciI6Ii8iLCJVc2VJbnRlcm5hdGlvbmFsRGF0ZUZvcm1hdCI6ZmFsc2UsIkRhdGVJc1Zpc2libGUiOnRydWUsIlRpbWVJc1Zpc2libGUiOmZhbHNlLCJIb3VyRGlnaXRzIjoxLCJBbVBtRGVzaWduYXRvciI6MiwiVHJpbTAwTWludXRlcyI6ZmFsc2UsIkxhc3RLbm93blZpc2liaWxpdHlTdGF0ZSI6bnVsbH0sIldlZWtOdW1iZXJpbmciOnsiJGlkIjoiNDA3MCIsIkZvcm1hdCI6MCwiSXNWaXNpYmxlIjpmYWxzZSwiTGFzdEtub3duVmlzaWJpbGl0eVN0YXRlIjpmYWxzZX0sIklzVmlzaWJsZSI6dHJ1ZSwiVmFyaWFuY2VTdHlsZSI6eyIkaWQiOiI0MDcxIiwiVGV4dFN0eWxlIjp7IiRpZCI6IjQwNzIiLCJGb250U2V0dGluZ3MiOnsiJGlkIjoiNDA3MyIsIkZvbnRTaXplIjoxMSwiRm9udE5hbWUiOiJDYWxpYnJpIiwiSXNCb2xkIjpmYWxzZSwiSXNJdGFsaWMiOmZhbHNlLCJJc1VuZGVybGluZWQiOmZhbHNlLCJQYXJlbnRTdHlsZSI6bnVsbH0sIkF1dG9TaXplIjowLCJGb3JlZ3JvdW5kIjp7IiRpZCI6IjQwNzQiLCJDb2xvciI6eyIkaWQiOiI0MDc1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QwNzYiLCJUb3AiOjAuMCwiTGVmdCI6MC4wLCJSaWdodCI6MC4wLCJCb3R0b20iOjAuMH0sIlBhZGRpbmciOnsiJGlkIjoiNDA3NyIsIlRvcCI6MC4wLCJMZWZ0IjowLjAsIlJpZ2h0IjowLjAsIkJvdHRvbSI6MC4wfSwiQmFja2dyb3VuZCI6eyIkaWQiOiI0MDc4IiwiQ29sb3IiOnsiJGlkIjoiNDA3OSIsIkEiOjAsIlIiOjAsIkciOjAsIkIiOjB9fSwiSXNWaXNpYmxlIjp0cnVlLCJXaWR0aCI6MC4wLCJIZWlnaHQiOjAuMCwiQm9yZGVyU3R5bGUiOnsiJGlkIjoiNDA4MCIsIkxpbmVDb2xvciI6bnVsbCwiTGluZVdlaWdodCI6MC4wLCJMaW5lVHlwZSI6MCwiUGFyZW50U3R5bGUiOm51bGx9LCJQYXJlbnRTdHlsZSI6bnVsbH0sIlBhcmVudFN0eWxlIjpudWxsfSwiUGFyZW50U3R5bGUiOm51bGx9LCJJbmRleCI6NDIsIlNtYXJ0RHVyYXRpb25BY3RpdmF0ZWQiOmZhbHNlLCJEYXRlRm9ybWF0Ijp7IiRyZWYiOiI0MDY5In0sIldlZWtOdW1iZXJpbmciOnsiJGlkIjoiNDA4MSIsIkZvcm1hdCI6MCwiSXNWaXNpYmxlIjpmYWxzZSwiTGFzdEtub3duVmlzaWJpbGl0eVN0YXRlIjpmYWxzZX0sIkJhc2VsaW5lRGF0YSI6eyIkaWQiOiI0MDgyIiwiU3RhcnREYXRlIjoiMjAyNi0wNS0wN1QwMDowMDowMCIsIkVuZERhdGUiOiIyMDI2LTA5LTE0VDIzOjU5OjAwIn0sIklkIjoiOGRkMmY0NzAtMTU1Yy00MDk2LTg4MzktMTUzODk0YWZiMDRhIiwiSW1wb3J0SWQiOm51bGwsIlRpdGxlIjoiT3NjaWxsYXRpb24gb2YgUkM6IE1hbnVmYWN0dXJpbmcgcGhhc2UgKExMQikiLCJOb3RlIjpudWxsLCJIeXBlcmxpbmsiOnsiJGlkIjoiNDA4MyIsIkFkZHJlc3MiOiIiLCJTdWJBZGRyZXNzIjoiIn0sIklzQ2hhbmdlZCI6ZmFsc2UsIklzTmV3IjpmYWxzZX19XSwiX21pbGVzdG9uZXMiOltdLCJJZCI6IjAwMDAwMDAwLTAwMDAtMDAwMC0wMDAwLTAwMDAwMDAwMDAwMCIsIklzU2luZ2xlSXRlbVJvdyI6dHJ1ZX0seyIkaWQiOiI0MDg0IiwiX3Rhc2tzIjpbeyIkaWQiOiI0MDg1IiwiX2F0dGFjaGVkTWlsZXN0b25lcyI6W10sIlRhc2tEZWZpbml0aW9uIjp7IiRpZCI6IjQwODYiLCJHcm91cE5hbWUiOm51bGwsIlN0YXJ0RGF0ZSI6IjIwMjYtMDktMTVUMDA6MDA6MDBaIiwiRW5kRGF0ZSI6IjIwMjYtMTEtMTlUMjM6NTk6MDBaIiwiUGVyY2VudGFnZUNvbXBsZXRlIjpudWxsLCJTdHlsZSI6eyIkaWQiOiI0MDg3IiwiU2hhcGUiOjEsIlNoYXBlVGhpY2tuZXNzIjowLCJEdXJhdGlvbkZvcm1hdCI6MCwiSW5jbHVkZU5vbldvcmtpbmdEYXlzSW5EdXJhdGlvbiI6ZmFsc2UsIlBlcmNlbnRhZ2VDb21wbGV0ZVN0eWxlIjp7IiRpZCI6IjQwODgiLCJGb250U2V0dGluZ3MiOnsiJGlkIjoiNDA4OSIsIkZvbnRTaXplIjoxMCwiRm9udE5hbWUiOiJDYWxpYnJpIiwiSXNCb2xkIjpmYWxzZSwiSXNJdGFsaWMiOmZhbHNlLCJJc1VuZGVybGluZWQiOmZhbHNlLCJQYXJlbnRTdHlsZSI6bnVsbH0sIkF1dG9TaXplIjowLCJGb3JlZ3JvdW5kIjp7IiRpZCI6IjQwOTAiLCJDb2xvciI6eyIkaWQiOiI0MDkxIiwiQSI6MjU1LCJSIjoyMzIsIkciOjIzMiwiQiI6MjMyfX0sIk1heFdpZHRoIjoyMDAuMCwiTWF4SGVpZ2h0IjoiSW5maW5pdHkiLCJTbWFydEZvcmVncm91bmRJc0FjdGl2ZSI6ZmFsc2UsIkhvcml6b250YWxBbGlnbm1lbnQiOjEsIlZlcnRpY2FsQWxpZ25tZW50IjoxLCJTbWFydEZvcmVncm91bmQiOm51bGwsIkJhY2tncm91bmRGaWxsVHlwZSI6MCwiTWFyZ2luIjp7IiRpZCI6IjQwOTIiLCJUb3AiOjAuMCwiTGVmdCI6MC4wLCJSaWdodCI6MC4wLCJCb3R0b20iOjAuMH0sIlBhZGRpbmciOnsiJGlkIjoiNDA5MyIsIlRvcCI6MC4wLCJMZWZ0IjowLjAsIlJpZ2h0IjowLjAsIkJvdHRvbSI6MC4wfSwiQmFja2dyb3VuZCI6eyIkaWQiOiI0MDk0IiwiQ29sb3IiOnsiJGlkIjoiNDA5NSIsIkEiOjg5LCJSIjowLCJHIjowLCJCIjowfX0sIklzVmlzaWJsZSI6dHJ1ZSwiV2lkdGgiOjAuMCwiSGVpZ2h0IjowLjAsIkJvcmRlclN0eWxlIjp7IiRpZCI6IjQwOTYiLCJMaW5lQ29sb3IiOm51bGwsIkxpbmVXZWlnaHQiOjAuMCwiTGluZVR5cGUiOjAsIlBhcmVudFN0eWxlIjpudWxsfSwiUGFyZW50U3R5bGUiOm51bGx9LCJEdXJhdGlvblN0eWxlIjp7IiRpZCI6IjQwOTciLCJGb250U2V0dGluZ3MiOnsiJGlkIjoiNDA5OCIsIkZvbnRTaXplIjoxMCwiRm9udE5hbWUiOiJDYWxpYnJpIiwiSXNCb2xkIjpmYWxzZSwiSXNJdGFsaWMiOmZhbHNlLCJJc1VuZGVybGluZWQiOmZhbHNlLCJQYXJlbnRTdHlsZSI6bnVsbH0sIkF1dG9TaXplIjowLCJGb3JlZ3JvdW5kIjp7IiRpZCI6IjQwOTkiLCJDb2xvciI6eyIkaWQiOiI0MTAwIiwiQSI6MjU1LCJSIjoyMzcsIkciOjEyNSwiQiI6NDl9fSwiTWF4V2lkdGgiOjIwMC4wLCJNYXhIZWlnaHQiOiJJbmZpbml0eSIsIlNtYXJ0Rm9yZWdyb3VuZElzQWN0aXZlIjpmYWxzZSwiSG9yaXpvbnRhbEFsaWdubWVudCI6MCwiVmVydGljYWxBbGlnbm1lbnQiOjEsIlNtYXJ0Rm9yZWdyb3VuZCI6bnVsbCwiQmFja2dyb3VuZEZpbGxUeXBlIjowLCJNYXJnaW4iOnsiJGlkIjoiNDEwMSIsIlRvcCI6MC4wLCJMZWZ0IjowLjAsIlJpZ2h0IjowLjAsIkJvdHRvbSI6MC4wfSwiUGFkZGluZyI6eyIkaWQiOiI0MTAyIiwiVG9wIjowLjAsIkxlZnQiOjAuMCwiUmlnaHQiOjAuMCwiQm90dG9tIjowLjB9LCJCYWNrZ3JvdW5kIjp7IiRpZCI6IjQxMDMiLCJDb2xvciI6eyIkaWQiOiI0MTA0IiwiQSI6MjU1LCJSIjoyMzcsIkciOjEyNSwiQiI6NDl9fSwiSXNWaXNpYmxlIjp0cnVlLCJXaWR0aCI6MC4wLCJIZWlnaHQiOjAuMCwiQm9yZGVyU3R5bGUiOnsiJGlkIjoiNDEwNSIsIkxpbmVDb2xvciI6bnVsbCwiTGluZVdlaWdodCI6MC4wLCJMaW5lVHlwZSI6MCwiUGFyZW50U3R5bGUiOm51bGx9LCJQYXJlbnRTdHlsZSI6bnVsbH0sIkhvcml6b250YWxDb25uZWN0b3JTdHlsZSI6eyIkaWQiOiI0MTA2IiwiTGluZUNvbG9yIjp7IiRpZCI6IjQxMDciLCIkdHlwZSI6Ik5MUkUuQ29tbW9uLkRvbS5Tb2xpZENvbG9yQnJ1c2gsIE5MUkUuQ29tbW9uIiwiQ29sb3IiOnsiJGlkIjoiNDEwOCIsIkEiOjI1NSwiUiI6MCwiRyI6MCwiQiI6MH19LCJMaW5lV2VpZ2h0IjowLjAsIkxpbmVUeXBlIjowLCJQYXJlbnRTdHlsZSI6bnVsbH0sIlZlcnRpY2FsQ29ubmVjdG9yU3R5bGUiOnsiJGlkIjoiNDEwOSIsIkxpbmVDb2xvciI6eyIkaWQiOiI0MTEwIiwiJHR5cGUiOiJOTFJFLkNvbW1vbi5Eb20uU29saWRDb2xvckJydXNoLCBOTFJFLkNvbW1vbiIsIkNvbG9yIjp7IiRpZCI6IjQxMTEiLCJBIjoyNTUsIlIiOjAsIkciOjAsIkIiOjB9fSwiTGluZVdlaWdodCI6MC4wLCJMaW5lVHlwZSI6MCwiUGFyZW50U3R5bGUiOm51bGx9LCJNYXJnaW4iOm51bGwsIlN0YXJ0RGF0ZVBvc2l0aW9uIjozLCJFbmREYXRlUG9zaXRpb24iOjMsIkRhdGVJc1Zpc2libGUiOnRydWUsIlRpdGxlUG9zaXRpb24iOjQsIkR1cmF0aW9uUG9zaXRpb24iOjYsIlBlcmNlbnRhZ2VDb21wbGV0ZWRQb3NpdGlvbiI6MiwiVmFyaWFuY2VQb3NpdGlvbiI6NiwiU3BhY2luZyI6MywiSXNCZWxvd1RpbWViYW5kIjp0cnVlLCJQZXJjZW50YWdlQ29tcGxldGVTaGFwZU9wYWNpdHkiOjM1LCJCYXNlbGluZVN0eWxlIjp7IiRpZCI6IjQxMTIiLCJTaGFwZVN0eWxlIjp7IiRpZCI6IjQxMTMiLCJNYXJnaW4iOnsiJGlkIjoiNDExNCIsIlRvcCI6MC4wLCJMZWZ0IjowLjAsIlJpZ2h0IjowLjAsIkJvdHRvbSI6MC4wfSwiUGFkZGluZyI6eyIkaWQiOiI0MTE1IiwiVG9wIjowLjAsIkxlZnQiOjAuMCwiUmlnaHQiOjAuMCwiQm90dG9tIjowLjB9LCJCYWNrZ3JvdW5kIjp7IiRpZCI6IjQxMTYiLCJDb2xvciI6eyIkaWQiOiI0MTE3IiwiQSI6MTUzLCJSIjowLCJHIjowLCJCIjowfX0sIklzVmlzaWJsZSI6dHJ1ZSwiV2lkdGgiOjAuMCwiSGVpZ2h0IjowLjAsIkJvcmRlclN0eWxlIjpudWxsLCJQYXJlbnRTdHlsZSI6bnVsbH0sIk1hcmdpbiI6eyIkaWQiOiI0MTE4IiwiVG9wIjowLjAsIkxlZnQiOjAuMCwiUmlnaHQiOjAuMCwiQm90dG9tIjowLjB9LCJQYWRkaW5nIjp7IiRpZCI6IjQxMTkiLCJUb3AiOjAuMCwiTGVmdCI6MC4wLCJSaWdodCI6MC4wLCJCb3R0b20iOjAuMH0sIkJhY2tncm91bmQiOm51bGwsIklzVmlzaWJsZSI6dHJ1ZSwiV2lkdGgiOjAuMCwiSGVpZ2h0IjowLjAsIkJvcmRlclN0eWxlIjpudWxsLCJQYXJlbnRTdHlsZSI6bnVsbH0sIlNoYXBlU3R5bGUiOnsiJGlkIjoiNDEyMCIsIk1hcmdpbiI6eyIkaWQiOiI0MTIxIiwiVG9wIjowLjAsIkxlZnQiOjQuMCwiUmlnaHQiOjQuMCwiQm90dG9tIjowLjB9LCJQYWRkaW5nIjp7IiRpZCI6IjQxMjIiLCJUb3AiOjAuMCwiTGVmdCI6MC4wLCJSaWdodCI6MC4wLCJCb3R0b20iOjAuMH0sIkJhY2tncm91bmQiOnsiJGlkIjoiNDEyMyIsIkNvbG9yIjp7IiRpZCI6IjQxMjQiLCJBIjoyNTUsIlIiOjI1LCJHIjoxMDcsIkIiOjM2fX0sIklzVmlzaWJsZSI6dHJ1ZSwiV2lkdGgiOjAuMCwiSGVpZ2h0IjoxMC4wLCJCb3JkZXJTdHlsZSI6eyIkaWQiOiI0MTI1IiwiTGluZUNvbG9yIjp7IiRpZCI6IjQxMjYiLCIkdHlwZSI6Ik5MUkUuQ29tbW9uLkRvbS5Tb2xpZENvbG9yQnJ1c2gsIE5MUkUuQ29tbW9uIiwiQ29sb3IiOnsiJGlkIjoiNDEyNyIsIkEiOjI1NSwiUiI6MjM0LCJHIjoyMiwiQiI6MzB9fSwiTGluZVdlaWdodCI6MC4wLCJMaW5lVHlwZSI6MCwiUGFyZW50U3R5bGUiOm51bGx9LCJQYXJlbnRTdHlsZSI6bnVsbH0sIlRpdGxlU3R5bGUiOnsiJGlkIjoiNDEyOCIsIkZvbnRTZXR0aW5ncyI6eyIkaWQiOiI0MTI5IiwiRm9udFNpemUiOjExLCJGb250TmFtZSI6IkNhbGlicmkiLCJJc0JvbGQiOmZhbHNlLCJJc0l0YWxpYyI6ZmFsc2UsIklzVW5kZXJsaW5lZCI6ZmFsc2UsIlBhcmVudFN0eWxlIjpudWxsfSwiQXV0b1NpemUiOjAsIkZvcmVncm91bmQiOnsiJGlkIjoiNDEzMCIsIkNvbG9yIjp7IiRpZCI6IjQxMzEiLCJBIjoyNTUsIlIiOjAsIkciOjAsIkIiOjB9fSwiTWF4V2lkdGgiOjcyMC4wLCJNYXhIZWlnaHQiOiJJbmZpbml0eSIsIlNtYXJ0Rm9yZWdyb3VuZElzQWN0aXZlIjpmYWxzZSwiSG9yaXpvbnRhbEFsaWdubWVudCI6MCwiVmVydGljYWxBbGlnbm1lbnQiOjEsIlNtYXJ0Rm9yZWdyb3VuZCI6bnVsbCwiQmFja2dyb3VuZEZpbGxUeXBlIjowLCJNYXJnaW4iOnsiJGlkIjoiNDEzMiIsIlRvcCI6MC4wLCJMZWZ0IjowLjAsIlJpZ2h0IjowLjAsIkJvdHRvbSI6MC4wfSwiUGFkZGluZyI6eyIkaWQiOiI0MTMzIiwiVG9wIjowLjAsIkxlZnQiOjAuMCwiUmlnaHQiOjAuMCwiQm90dG9tIjowLjB9LCJCYWNrZ3JvdW5kIjp7IiRpZCI6IjQxMzQiLCJDb2xvciI6eyIkaWQiOiI0MTM1IiwiQSI6MCwiUiI6MjU1LCJHIjoyNTUsIkIiOjI1NX19LCJJc1Zpc2libGUiOnRydWUsIldpZHRoIjowLjAsIkhlaWdodCI6MC4wLCJCb3JkZXJTdHlsZSI6eyIkaWQiOiI0MTM2IiwiTGluZUNvbG9yIjpudWxsLCJMaW5lV2VpZ2h0IjowLjAsIkxpbmVUeXBlIjowLCJQYXJlbnRTdHlsZSI6bnVsbH0sIlBhcmVudFN0eWxlIjpudWxsfSwiRGF0ZVN0eWxlIjp7IiRpZCI6IjQxMzciLCJGb250U2V0dGluZ3MiOnsiJGlkIjoiNDEzOCIsIkZvbnRTaXplIjoxMCwiRm9udE5hbWUiOiJDYWxpYnJpIiwiSXNCb2xkIjpmYWxzZSwiSXNJdGFsaWMiOmZhbHNlLCJJc1VuZGVybGluZWQiOmZhbHNlLCJQYXJlbnRTdHlsZSI6bnVsbH0sIkF1dG9TaXplIjowLCJGb3JlZ3JvdW5kIjp7IiRpZCI6IjQxMzkiLCJDb2xvciI6eyIkaWQiOiI0MTQwIiwiQSI6MjU1LCJSIjoxNCwiRyI6NDAsIkIiOjY1fX0sIk1heFdpZHRoIjoyMDAuMCwiTWF4SGVpZ2h0IjoiSW5maW5pdHkiLCJTbWFydEZvcmVncm91bmRJc0FjdGl2ZSI6ZmFsc2UsIkhvcml6b250YWxBbGlnbm1lbnQiOjIsIlZlcnRpY2FsQWxpZ25tZW50IjoxLCJTbWFydEZvcmVncm91bmQiOm51bGwsIkJhY2tncm91bmRGaWxsVHlwZSI6MCwiTWFyZ2luIjp7IiRpZCI6IjQxNDEiLCJUb3AiOjAuMCwiTGVmdCI6MC4wLCJSaWdodCI6MC4wLCJCb3R0b20iOjAuMH0sIlBhZGRpbmciOnsiJGlkIjoiNDE0MiIsIlRvcCI6MC4wLCJMZWZ0IjowLjAsIlJpZ2h0IjowLjAsIkJvdHRvbSI6MC4wfSwiQmFja2dyb3VuZCI6eyIkaWQiOiI0MTQzIiwiQ29sb3IiOnsiJGlkIjoiNDE0NCIsIkEiOjAsIlIiOjI1NSwiRyI6MjU1LCJCIjoyNTV9fSwiSXNWaXNpYmxlIjp0cnVlLCJXaWR0aCI6MC4wLCJIZWlnaHQiOjAuMCwiQm9yZGVyU3R5bGUiOnsiJGlkIjoiNDE0NSIsIkxpbmVDb2xvciI6bnVsbCwiTGluZVdlaWdodCI6MC4wLCJMaW5lVHlwZSI6MCwiUGFyZW50U3R5bGUiOm51bGx9LCJQYXJlbnRTdHlsZSI6bnVsbH0sIkRhdGVGb3JtYXQiOnsiJGlkIjoiNDE0NiIsIkZvcm1hdFN0cmluZyI6Ik1NTSB5eXl5IiwiU2VwYXJhdG9yIjoiLyIsIlVzZUludGVybmF0aW9uYWxEYXRlRm9ybWF0IjpmYWxzZSwiRGF0ZUlzVmlzaWJsZSI6dHJ1ZSwiVGltZUlzVmlzaWJsZSI6ZmFsc2UsIkhvdXJEaWdpdHMiOjEsIkFtUG1EZXNpZ25hdG9yIjoyLCJUcmltMDBNaW51dGVzIjpmYWxzZSwiTGFzdEtub3duVmlzaWJpbGl0eVN0YXRlIjpudWxsfSwiV2Vla051bWJlcmluZyI6eyIkaWQiOiI0MTQ3IiwiRm9ybWF0IjowLCJJc1Zpc2libGUiOmZhbHNlLCJMYXN0S25vd25WaXNpYmlsaXR5U3RhdGUiOmZhbHNlfSwiSXNWaXNpYmxlIjp0cnVlLCJWYXJpYW5jZVN0eWxlIjp7IiRpZCI6IjQxNDgiLCJUZXh0U3R5bGUiOnsiJGlkIjoiNDE0OSIsIkZvbnRTZXR0aW5ncyI6eyIkaWQiOiI0MTUwIiwiRm9udFNpemUiOjExLCJGb250TmFtZSI6IkNhbGlicmkiLCJJc0JvbGQiOmZhbHNlLCJJc0l0YWxpYyI6ZmFsc2UsIklzVW5kZXJsaW5lZCI6ZmFsc2UsIlBhcmVudFN0eWxlIjpudWxsfSwiQXV0b1NpemUiOjAsIkZvcmVncm91bmQiOnsiJGlkIjoiNDE1MSIsIkNvbG9yIjp7IiRpZCI6IjQxNTI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NDE1MyIsIlRvcCI6MC4wLCJMZWZ0IjowLjAsIlJpZ2h0IjowLjAsIkJvdHRvbSI6MC4wfSwiUGFkZGluZyI6eyIkaWQiOiI0MTU0IiwiVG9wIjowLjAsIkxlZnQiOjAuMCwiUmlnaHQiOjAuMCwiQm90dG9tIjowLjB9LCJCYWNrZ3JvdW5kIjp7IiRpZCI6IjQxNTUiLCJDb2xvciI6eyIkaWQiOiI0MTU2IiwiQSI6MCwiUiI6MCwiRyI6MCwiQiI6MH19LCJJc1Zpc2libGUiOnRydWUsIldpZHRoIjowLjAsIkhlaWdodCI6MC4wLCJCb3JkZXJTdHlsZSI6eyIkaWQiOiI0MTU3IiwiTGluZUNvbG9yIjpudWxsLCJMaW5lV2VpZ2h0IjowLjAsIkxpbmVUeXBlIjowLCJQYXJlbnRTdHlsZSI6bnVsbH0sIlBhcmVudFN0eWxlIjpudWxsfSwiUGFyZW50U3R5bGUiOm51bGx9LCJQYXJlbnRTdHlsZSI6bnVsbH0sIkluZGV4Ijo0MywiU21hcnREdXJhdGlvbkFjdGl2YXRlZCI6ZmFsc2UsIkRhdGVGb3JtYXQiOnsiJHJlZiI6IjQxNDYifSwiV2Vla051bWJlcmluZyI6eyIkaWQiOiI0MTU4IiwiRm9ybWF0IjowLCJJc1Zpc2libGUiOmZhbHNlLCJMYXN0S25vd25WaXNpYmlsaXR5U3RhdGUiOmZhbHNlfSwiQmFzZWxpbmVEYXRhIjp7IiRpZCI6IjQxNTkiLCJTdGFydERhdGUiOiIyMDI2LTA5LTE1VDAwOjAwOjAwIiwiRW5kRGF0ZSI6IjIwMjYtMTEtMTlUMjM6NTk6MDAifSwiSWQiOiI5ZmI1Mjc5Ny0yMjhkLTQxNzMtYTIxZS01ODAzMWYxYWQ3OTUiLCJJbXBvcnRJZCI6bnVsbCwiVGl0bGUiOiJSQyBhbmQgT3NjaWxsYXRpb24gYW5kIERldCBBOiBJbnN0YWxsYXRpb24gcGhhc2UgICIsIk5vdGUiOm51bGwsIkh5cGVybGluayI6eyIkaWQiOiI0MTYwIiwiQWRkcmVzcyI6IiIsIlN1YkFkZHJlc3MiOiIifSwiSXNDaGFuZ2VkIjpmYWxzZSwiSXNOZXciOmZhbHNlfX1dLCJfbWlsZXN0b25lcyI6W10sIklkIjoiMDAwMDAwMDAtMDAwMC0wMDAwLTAwMDAtMDAwMDAwMDAwMDAwIiwiSXNTaW5nbGVJdGVtUm93Ijp0cnVlfSx7IiRpZCI6IjQxNjEiLCJfdGFza3MiOltdLCJfbWlsZXN0b25lcyI6W3siJGlkIjoiNDE2MiIsIklkIjoiZjliNTk2NGUtY2MzMS00NzQyLWI3MWYtZGE1ODJiYzRiM2IzIiwiSW5kZXgiOjQ0LCJHcm91cElkIjpudWxsLCJUaXRsZSI6IkJhY2sgaW50byBDUDEgd2l0aCAxMSBkYXlzIG9mIGZsb2F0IiwiRGF0ZVRpbWUiOiIyMDI2LTExLTE5VDIzOjU5OjAwIiwiUGVyY2VudGFnZUNvbXBsZXRlIjpudWxsLCJOb3RlIjpudWxsLCJTdHlsZSI6eyIkaWQiOiI0MTYzIiwiVGl0bGVQb3NpdGlvbiI6IkxlZnQiLCJEYXRlUG9zaXRpb24iOiJSaWdodCIsIlZhcmlhbmNlUG9zaXRpb24iOiJSaWdodCIsIlNoYXBlVHlwZSI6MSwiU2hhcGVTaXplIjowLCJTcGFjaW5nIjo1LCJTaGFwZVN0eWxlIjp7IiRpZCI6IjQxNjQiLCJNYXJnaW4iOnsiJGlkIjoiNDE2NSIsIlRvcCI6MC4wLCJMZWZ0IjowLjAsIlJpZ2h0IjowLjAsIkJvdHRvbSI6MC4wfSwiUGFkZGluZyI6eyIkaWQiOiI0MTY2IiwiVG9wIjowLjAsIkxlZnQiOjAuMCwiUmlnaHQiOjAuMCwiQm90dG9tIjowLjB9LCJCYWNrZ3JvdW5kIjp7IiRpZCI6IjQxNjciLCJDb2xvciI6eyIkaWQiOiI0MTY4IiwiQSI6MjU1LCJSIjoyNSwiRyI6MTA3LCJCIjozNn19LCJJc1Zpc2libGUiOnRydWUsIldpZHRoIjoxMi4wLCJIZWlnaHQiOjE0LjAsIkJvcmRlclN0eWxlIjp7IiRpZCI6IjQxNjkiLCJMaW5lQ29sb3IiOnsiJGlkIjoiNDE3MCIsIiR0eXBlIjoiTkxSRS5Db21tb24uRG9tLlNvbGlkQ29sb3JCcnVzaCwgTkxSRS5Db21tb24iLCJDb2xvciI6eyIkaWQiOiI0MTcxIiwiQSI6MjU1LCJSIjoyMzQsIkciOjIyLCJCIjozMH19LCJMaW5lV2VpZ2h0IjowLjAsIkxpbmVUeXBlIjowLCJQYXJlbnRTdHlsZSI6bnVsbH0sIlBhcmVudFN0eWxlIjpudWxsfSwiVGl0bGVTdHlsZSI6eyIkaWQiOiI0MTcyIiwiRm9udFNldHRpbmdzIjp7IiRpZCI6IjQxNzMiLCJGb250U2l6ZSI6MTEsIkZvbnROYW1lIjoiQ2FsaWJyaSIsIklzQm9sZCI6ZmFsc2UsIklzSXRhbGljIjpmYWxzZSwiSXNVbmRlcmxpbmVkIjpmYWxzZSwiUGFyZW50U3R5bGUiOm51bGx9LCJBdXRvU2l6ZSI6MCwiRm9yZWdyb3VuZCI6eyIkaWQiOiI0MTc0IiwiQ29sb3IiOnsiJGlkIjoiNDE3NSIsIkEiOjI1NSwiUiI6MCwiRyI6MCwiQiI6MH19LCJNYXhXaWR0aCI6MjAwLjAsIk1heEhlaWdodCI6IkluZmluaXR5IiwiU21hcnRGb3JlZ3JvdW5kSXNBY3RpdmUiOmZhbHNlLCJIb3Jpem9udGFsQWxpZ25tZW50IjoyLCJWZXJ0aWNhbEFsaWdubWVudCI6MSwiU21hcnRGb3JlZ3JvdW5kIjpudWxsLCJCYWNrZ3JvdW5kRmlsbFR5cGUiOjAsIk1hcmdpbiI6eyIkaWQiOiI0MTc2IiwiVG9wIjowLjAsIkxlZnQiOjAuMCwiUmlnaHQiOjAuMCwiQm90dG9tIjowLjB9LCJQYWRkaW5nIjp7IiRpZCI6IjQxNzciLCJUb3AiOjAuMCwiTGVmdCI6MC4wLCJSaWdodCI6MC4wLCJCb3R0b20iOjAuMH0sIkJhY2tncm91bmQiOnsiJGlkIjoiNDE3OCIsIkNvbG9yIjp7IiRpZCI6IjQxNzkiLCJBIjowLCJSIjoyNTUsIkciOjI1NSwiQiI6MjU1fX0sIklzVmlzaWJsZSI6dHJ1ZSwiV2lkdGgiOjAuMCwiSGVpZ2h0IjowLjAsIkJvcmRlclN0eWxlIjp7IiRpZCI6IjQxODAiLCJMaW5lQ29sb3IiOm51bGwsIkxpbmVXZWlnaHQiOjAuMCwiTGluZVR5cGUiOjAsIlBhcmVudFN0eWxlIjpudWxsfSwiUGFyZW50U3R5bGUiOm51bGx9LCJEYXRlU3R5bGUiOnsiJGlkIjoiNDE4MSIsIkZvbnRTZXR0aW5ncyI6eyIkaWQiOiI0MTgyIiwiRm9udFNpemUiOjEwLCJGb250TmFtZSI6IkNhbGlicmkiLCJJc0JvbGQiOmZhbHNlLCJJc0l0YWxpYyI6ZmFsc2UsIklzVW5kZXJsaW5lZCI6ZmFsc2UsIlBhcmVudFN0eWxlIjpudWxsfSwiQXV0b1NpemUiOjAsIkZvcmVncm91bmQiOnsiJGlkIjoiNDE4MyIsIkNvbG9yIjp7IiRpZCI6IjQxODQiLCJBIjoyNTUsIlIiOjE0LCJHIjo0MCwiQiI6NjV9fSwiTWF4V2lkdGgiOjIwMC4wLCJNYXhIZWlnaHQiOiJJbmZpbml0eSIsIlNtYXJ0Rm9yZWdyb3VuZElzQWN0aXZlIjpmYWxzZSwiSG9yaXpvbnRhbEFsaWdubWVudCI6MCwiVmVydGljYWxBbGlnbm1lbnQiOjEsIlNtYXJ0Rm9yZWdyb3VuZCI6bnVsbCwiQmFja2dyb3VuZEZpbGxUeXBlIjowLCJNYXJnaW4iOnsiJGlkIjoiNDE4NSIsIlRvcCI6MC4wLCJMZWZ0IjowLjAsIlJpZ2h0IjowLjAsIkJvdHRvbSI6MC4wfSwiUGFkZGluZyI6eyIkaWQiOiI0MTg2IiwiVG9wIjowLjAsIkxlZnQiOjAuMCwiUmlnaHQiOjAuMCwiQm90dG9tIjowLjB9LCJCYWNrZ3JvdW5kIjp7IiRpZCI6IjQxODciLCJDb2xvciI6eyIkaWQiOiI0MTg4IiwiQSI6MCwiUiI6MjU1LCJHIjoyNTUsIkIiOjI1NX19LCJJc1Zpc2libGUiOmZhbHNlLCJXaWR0aCI6MC4wLCJIZWlnaHQiOjAuMCwiQm9yZGVyU3R5bGUiOnsiJGlkIjoiNDE4OSIsIkxpbmVDb2xvciI6bnVsbCwiTGluZVdlaWdodCI6MC4wLCJMaW5lVHlwZSI6MCwiUGFyZW50U3R5bGUiOm51bGx9LCJQYXJlbnRTdHlsZSI6bnVsbH0sIkRhdGVGb3JtYXQiOnsiJGlkIjoiNDE5MC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0MTkxIiwiRm9ybWF0IjowLCJJc1Zpc2libGUiOmZhbHNlLCJMYXN0S25vd25WaXNpYmlsaXR5U3RhdGUiOmZhbHNlfSwiSXNWaXNpYmxlIjp0cnVlLCJWYXJpYW5jZVN0eWxlIjp7IiRpZCI6IjQxOTIiLCJUZXh0U3R5bGUiOnsiJGlkIjoiNDE5MyIsIkZvbnRTZXR0aW5ncyI6eyIkaWQiOiI0MTk0IiwiRm9udFNpemUiOjExLCJGb250TmFtZSI6IkNhbGlicmkiLCJJc0JvbGQiOmZhbHNlLCJJc0l0YWxpYyI6ZmFsc2UsIklzVW5kZXJsaW5lZCI6ZmFsc2UsIlBhcmVudFN0eWxlIjpudWxsfSwiQXV0b1NpemUiOjAsIkZvcmVncm91bmQiOnsiJGlkIjoiNDE5NSIsIkNvbG9yIjp7IiRpZCI6IjQxOTYiLCJBIjoyNTUsIlIiOjAsIkciOjAsIkIiOjB9fSwiTWF4V2lkdGgiOjIwMC4wLCJNYXhIZWlnaHQiOiJJbmZpbml0eSIsIlNtYXJ0Rm9yZWdyb3VuZElzQWN0aXZlIjpmYWxzZSwiSG9yaXpvbnRhbEFsaWdubWVudCI6MSwiVmVydGljYWxBbGlnbm1lbnQiOjEsIlNtYXJ0Rm9yZWdyb3VuZCI6bnVsbCwiQmFja2dyb3VuZEZpbGxUeXBlIjowLCJNYXJnaW4iOnsiJGlkIjoiNDE5NyIsIlRvcCI6MC4wLCJMZWZ0IjowLjAsIlJpZ2h0IjowLjAsIkJvdHRvbSI6MC4wfSwiUGFkZGluZyI6eyIkaWQiOiI0MTk4IiwiVG9wIjowLjAsIkxlZnQiOjAuMCwiUmlnaHQiOjAuMCwiQm90dG9tIjowLjB9LCJCYWNrZ3JvdW5kIjp7IiRpZCI6IjQxOTkiLCJDb2xvciI6eyIkaWQiOiI0MjAwIiwiQSI6MCwiUiI6MCwiRyI6MCwiQiI6MH19LCJJc1Zpc2libGUiOnRydWUsIldpZHRoIjowLjAsIkhlaWdodCI6MC4wLCJCb3JkZXJTdHlsZSI6eyIkaWQiOiI0MjAxIiwiTGluZUNvbG9yIjpudWxsLCJMaW5lV2VpZ2h0IjowLjAsIkxpbmVUeXBlIjowLCJQYXJlbnRTdHlsZSI6bnVsbH0sIlBhcmVudFN0eWxlIjpudWxsfSwiUGFyZW50U3R5bGUiOm51bGx9LCJQYXJlbnRTdHlsZSI6bnVsbH0sIkh5cGVybGluayI6bnVsbCwiQmFzZWxpbmVEYXRhIjp7IiRpZCI6IjQyMDIiLCJEYXRlIjoiMjAyNi0xMS0xOVQyMzo1OTowMCJ9LCJJbXBvcnRJZCI6IiJ9XSwiSWQiOiIwMDAwMDAwMC0wMDAwLTAwMDAtMDAwMC0wMDAwMDAwMDAwMDAiLCJJc1NpbmdsZUl0ZW1Sb3ciOnRydWV9XSwiSW5kZXgiOjQwLCJJZCI6IjA0MGExNzBjLTkyYjItNGZhYi1iYzQ5LTFhOGU0MjRjNzBmYyIsIkhlYWRlclRleHQiOm51bGwsIklzRGVmYXVsdCI6dHJ1ZSwiU3R5bGUiOnsiJGlkIjoiNDIwMyIsIkhlYWRlclN0eWxlIjp7IiRpZCI6IjQyMDQiLCJUZXh0U3R5bGUiOnsiJGlkIjoiNDIwNSIsIkZvbnRTZXR0aW5ncyI6eyIkaWQiOiI0MjA2IiwiRm9udFNpemUiOjExLCJGb250TmFtZSI6IkNhbGlicmkiLCJJc0JvbGQiOmZhbHNlLCJJc0l0YWxpYyI6ZmFsc2UsIklzVW5kZXJsaW5lZCI6ZmFsc2UsIlBhcmVudFN0eWxlIjpudWxsfSwiQXV0b1NpemUiOjIsIkZvcmVncm91bmQiOnsiJGlkIjoiNDIwNyIsIkNvbG9yIjp7IiRpZCI6IjQyMDgiLCJBIjoyNTUsIlIiOjAsIkciOjAsIkIiOjB9fSwiTWF4V2lkdGgiOiJJbmZpbml0eSIsIk1heEhlaWdodCI6IkluZmluaXR5IiwiU21hcnRGb3JlZ3JvdW5kSXNBY3RpdmUiOmZhbHNlLCJIb3Jpem9udGFsQWxpZ25tZW50IjowLCJWZXJ0aWNhbEFsaWdubWVudCI6MCwiU21hcnRGb3JlZ3JvdW5kIjpudWxsLCJCYWNrZ3JvdW5kRmlsbFR5cGUiOjAsIk1hcmdpbiI6eyIkaWQiOiI0MjA5IiwiVG9wIjowLjAsIkxlZnQiOjAuMCwiUmlnaHQiOjAuMCwiQm90dG9tIjowLjB9LCJQYWRkaW5nIjp7IiRpZCI6IjQyMTAiLCJUb3AiOjAuMCwiTGVmdCI6MC4wLCJSaWdodCI6MC4wLCJCb3R0b20iOjAuMH0sIkJhY2tncm91bmQiOnsiJGlkIjoiNDIxMSIsIkNvbG9yIjp7IiRpZCI6IjQyMTIiLCJBIjoyNTUsIlIiOjAsIkciOjAsIkIiOjB9fSwiSXNWaXNpYmxlIjp0cnVlLCJXaWR0aCI6MC4wLCJIZWlnaHQiOjAuMCwiQm9yZGVyU3R5bGUiOm51bGwsIlBhcmVudFN0eWxlIjpudWxsfSwiUmVjdGFuZ2xlU3R5bGUiOnsiJGlkIjoiNDIxMyIsIk1hcmdpbiI6eyIkaWQiOiI0MjE0IiwiVG9wIjowLjAsIkxlZnQiOjAuMCwiUmlnaHQiOjAuMCwiQm90dG9tIjowLjB9LCJQYWRkaW5nIjp7IiRpZCI6IjQyMTUiLCJUb3AiOjAuMCwiTGVmdCI6MC4wLCJSaWdodCI6MC4wLCJCb3R0b20iOjAuMH0sIkJhY2tncm91bmQiOnsiJGlkIjoiNDIxNiIsIkNvbG9yIjp7IiRpZCI6IjQyMTciLCJBIjo2MywiUiI6MjMzLCJHIjoxMTMsIkIiOjUwfX0sIklzVmlzaWJsZSI6dHJ1ZSwiV2lkdGgiOjAuMCwiSGVpZ2h0IjowLjAsIkJvcmRlclN0eWxlIjp7IiRpZCI6IjQyMTgiLCJMaW5lQ29sb3IiOnsiJGlkIjoiNDIxOSIsIiR0eXBlIjoiTkxSRS5Db21tb24uRG9tLlNvbGlkQ29sb3JCcnVzaCwgTkxSRS5Db21tb24iLCJDb2xvciI6eyIkaWQiOiI0MjIwIiwiQSI6MjU1LCJSIjoyNTUsIkciOjI1NSwiQiI6MjU1fX0sIkxpbmVXZWlnaHQiOjAuMCwiTGluZVR5cGUiOjAsIlBhcmVudFN0eWxlIjpudWxsfSwiUGFyZW50U3R5bGUiOm51bGx9LCJNYXJnaW4iOnsiJGlkIjoiNDIyMSIsIlRvcCI6MC4wLCJMZWZ0IjowLjAsIlJpZ2h0IjowLjAsIkJvdHRvbSI6MC4wfSwiUGFkZGluZyI6eyIkaWQiOiI0MjIyIiwiVG9wIjowLjAsIkxlZnQiOjAuMCwiUmlnaHQiOjAuMCwiQm90dG9tIjowLjB9LCJCYWNrZ3JvdW5kIjpudWxsLCJJc1Zpc2libGUiOnRydWUsIldpZHRoIjowLjAsIkhlaWdodCI6MC4wLCJCb3JkZXJTdHlsZSI6bnVsbCwiUGFyZW50U3R5bGUiOm51bGx9LCJCYWNrZ3JvdW5kU3R5bGUiOnsiJGlkIjoiNDIyMyIsIk1hcmdpbiI6eyIkaWQiOiI0MjI0IiwiVG9wIjowLjAsIkxlZnQiOjAuMCwiUmlnaHQiOjAuMCwiQm90dG9tIjowLjB9LCJQYWRkaW5nIjp7IiRpZCI6IjQyMjUiLCJUb3AiOjAuMCwiTGVmdCI6MC4wLCJSaWdodCI6MC4wLCJCb3R0b20iOjAuMH0sIkJhY2tncm91bmQiOnsiJGlkIjoiNDIyNiIsIkNvbG9yIjp7IiRpZCI6IjQyMjciLCJBIjo1MSwiUiI6MjAwLCJHIjoyMDAsIkIiOjIwMH19LCJJc1Zpc2libGUiOnRydWUsIldpZHRoIjowLjAsIkhlaWdodCI6MC4wLCJCb3JkZXJTdHlsZSI6eyIkaWQiOiI0MjI4IiwiTGluZUNvbG9yIjp7IiRpZCI6IjQyMjkiLCIkdHlwZSI6Ik5MUkUuQ29tbW9uLkRvbS5Tb2xpZENvbG9yQnJ1c2gsIE5MUkUuQ29tbW9uIiwiQ29sb3IiOnsiJGlkIjoiNDIzMCIsIkEiOjI1NSwiUiI6MjM0LCJHIjoyMiwiQiI6MzB9fSwiTGluZVdlaWdodCI6MC4wLCJMaW5lVHlwZSI6MCwiUGFyZW50U3R5bGUiOm51bGx9LCJQYXJlbnRTdHlsZSI6bnVsbH0sIk1hcmdpbiI6eyIkaWQiOiI0MjMxIiwiVG9wIjowLjAsIkxlZnQiOjAuMCwiUmlnaHQiOjAuMCwiQm90dG9tIjowLjB9LCJQYWRkaW5nIjp7IiRpZCI6IjQyMzIiLCJUb3AiOjAuMCwiTGVmdCI6MC4wLCJSaWdodCI6MC4wLCJCb3R0b20iOjAuMH0sIklzVmlzaWJsZSI6dHJ1ZSwiV2lkdGgiOjAuMCwiSGVpZ2h0IjowLjAsIkJvcmRlclN0eWxlIjp7IiRpZCI6IjQyMzMiLCJMaW5lQ29sb3IiOm51bGwsIkxpbmVXZWlnaHQiOjAuMCwiTGluZVR5cGUiOjAsIlBhcmVudFN0eWxlIjpudWxsfSwiUGFyZW50U3R5bGUiOm51bGx9fV0sIklkIjoiYTlkMzdlNmUtNzRlZi00OTk4LWIxYjktNDlhMTQxZjY3NjJhIiwiSW5kZXgiOjQwLCJIZWFkZXJUZXh0IjoiTm8uIDQgLSBDcml0aWNhbCBQYXRoIFxyXG4oMTEgZGF5cyBURikiLCJTdHlsZSI6eyIkaWQiOiI0MjM0IiwiU3R5bGVJZCI6Ijk4NTEzZTEwLTU1MWMtNGYzMC1hYzExLWEwNjkwZTkwMzEzNCIsIkhlYWRlclN0eWxlIjp7IiRpZCI6IjQyMzUiLCJUZXh0SXNWZXJ0aWNhbCI6ZmFsc2UsIlRleHRTdHlsZSI6eyIkaWQiOiI0MjM2IiwiRm9udFNldHRpbmdzIjp7IiRpZCI6IjQyMzciLCJGb250U2l6ZSI6MTEsIkZvbnROYW1lIjoiQ2FsaWJyaSIsIklzQm9sZCI6ZmFsc2UsIklzSXRhbGljIjpmYWxzZSwiSXNVbmRlcmxpbmVkIjpmYWxzZSwiUGFyZW50U3R5bGUiOm51bGx9LCJBdXRvU2l6ZSI6MiwiRm9yZWdyb3VuZCI6eyIkaWQiOiI0MjM4IiwiQ29sb3IiOnsiJGlkIjoiNDIzOSIsIkEiOjI1NSwiUiI6MjU1LCJHIjoyNTUsIkIiOjI1NX19LCJNYXhXaWR0aCI6IkluZmluaXR5IiwiTWF4SGVpZ2h0IjoiSW5maW5pdHkiLCJTbWFydEZvcmVncm91bmRJc0FjdGl2ZSI6ZmFsc2UsIkhvcml6b250YWxBbGlnbm1lbnQiOjAsIlZlcnRpY2FsQWxpZ25tZW50IjowLCJTbWFydEZvcmVncm91bmQiOm51bGwsIkJhY2tncm91bmRGaWxsVHlwZSI6MCwiTWFyZ2luIjp7IiRpZCI6IjQyNDAiLCJUb3AiOjAuMCwiTGVmdCI6MC4wLCJSaWdodCI6MC4wLCJCb3R0b20iOjAuMH0sIlBhZGRpbmciOnsiJGlkIjoiNDI0MSIsIlRvcCI6MC4wLCJMZWZ0IjowLjAsIlJpZ2h0IjowLjAsIkJvdHRvbSI6MC4wfSwiQmFja2dyb3VuZCI6eyIkaWQiOiI0MjQyIiwiQ29sb3IiOnsiJGlkIjoiNDI0MyIsIkEiOjI1NSwiUiI6MjU1LCJHIjoyNTUsIkIiOjI1NX19LCJJc1Zpc2libGUiOnRydWUsIldpZHRoIjowLjAsIkhlaWdodCI6MC4wLCJCb3JkZXJTdHlsZSI6bnVsbCwiUGFyZW50U3R5bGUiOm51bGx9LCJSZWN0YW5nbGVTdHlsZSI6eyIkaWQiOiI0MjQ0IiwiTWFyZ2luIjp7IiRpZCI6IjQyNDUiLCJUb3AiOjAuMCwiTGVmdCI6MC4wLCJSaWdodCI6MC4wLCJCb3R0b20iOjAuMH0sIlBhZGRpbmciOnsiJGlkIjoiNDI0NiIsIlRvcCI6MC4wLCJMZWZ0IjowLjAsIlJpZ2h0IjowLjAsIkJvdHRvbSI6MC4wfSwiQmFja2dyb3VuZCI6eyIkaWQiOiI0MjQ3IiwiQ29sb3IiOnsiJGlkIjoiNDI0OCIsIkEiOjI1NSwiUiI6NTgsIkciOjEyNSwiQiI6MzR9fSwiSXNWaXNpYmxlIjp0cnVlLCJXaWR0aCI6MC4wLCJIZWlnaHQiOjAuMCwiQm9yZGVyU3R5bGUiOnsiJGlkIjoiNDI0OSIsIkxpbmVDb2xvciI6eyIkaWQiOiI0MjUwIiwiJHR5cGUiOiJOTFJFLkNvbW1vbi5Eb20uU29saWRDb2xvckJydXNoLCBOTFJFLkNvbW1vbiIsIkNvbG9yIjp7IiRpZCI6IjQyNTEiLCJBIjoyNTUsIlIiOjI1NSwiRyI6MjU1LCJCIjoyNTV9fSwiTGluZVdlaWdodCI6MC4wLCJMaW5lVHlwZSI6MCwiUGFyZW50U3R5bGUiOm51bGx9LCJQYXJlbnRTdHlsZSI6bnVsbH0sIk1hcmdpbiI6eyIkaWQiOiI0MjUyIiwiVG9wIjowLjAsIkxlZnQiOjAuMCwiUmlnaHQiOjAuMCwiQm90dG9tIjowLjB9LCJQYWRkaW5nIjp7IiRpZCI6IjQyNTMiLCJUb3AiOjAuMCwiTGVmdCI6MC4wLCJSaWdodCI6MC4wLCJCb3R0b20iOjAuMH0sIkJhY2tncm91bmQiOm51bGwsIklzVmlzaWJsZSI6dHJ1ZSwiV2lkdGgiOjAuMCwiSGVpZ2h0IjowLjAsIkJvcmRlclN0eWxlIjpudWxsLCJQYXJlbnRTdHlsZSI6bnVsbH0sIkJhY2tncm91bmRTdHlsZSI6eyIkaWQiOiI0MjU0IiwiTWFyZ2luIjp7IiRpZCI6IjQyNTUiLCJUb3AiOjAuMCwiTGVmdCI6MC4wLCJSaWdodCI6MC4wLCJCb3R0b20iOjAuMH0sIlBhZGRpbmciOnsiJGlkIjoiNDI1NiIsIlRvcCI6MC4wLCJMZWZ0IjowLjAsIlJpZ2h0IjowLjAsIkJvdHRvbSI6MC4wfSwiQmFja2dyb3VuZCI6eyIkaWQiOiI0MjU3IiwiQ29sb3IiOnsiJGlkIjoiNDI1OCIsIkEiOjUxLCJSIjoyMDAsIkciOjIwMCwiQiI6MjAwfX0sIklzVmlzaWJsZSI6dHJ1ZSwiV2lkdGgiOjAuMCwiSGVpZ2h0IjowLjAsIkJvcmRlclN0eWxlIjp7IiRpZCI6IjQyNTkiLCJMaW5lQ29sb3IiOnsiJGlkIjoiNDI2MCIsIiR0eXBlIjoiTkxSRS5Db21tb24uRG9tLlNvbGlkQ29sb3JCcnVzaCwgTkxSRS5Db21tb24iLCJDb2xvciI6eyIkaWQiOiI0MjYxIiwiQSI6MjU1LCJSIjoyMzQsIkciOjIyLCJCIjozMH19LCJMaW5lV2VpZ2h0IjowLjAsIkxpbmVUeXBlIjowLCJQYXJlbnRTdHlsZSI6bnVsbH0sIlBhcmVudFN0eWxlIjpudWxsfSwiSXNBYm92ZVRpbWViYW5kIjpmYWxzZSwiU3BhY2luZyI6MywiRGVmYXVsdFN3aW1sYW5lVGFza1N0eWxlIjp7IiRpZCI6IjQyNjIiLCIkdHlwZSI6Ik5MUkUuQ29tbW9uLkRvbS5TdHlsZXMuRXhwbGljaXRTZXRhYmxlVGFza1N0eWxlLCBOTFJFLkNvbW1vbiIsIlNoYXBlIjoxLCJTaGFwZVRoaWNrbmVzcyI6MCwiRHVyYXRpb25Gb3JtYXQiOjAsIkluY2x1ZGVOb25Xb3JraW5nRGF5c0luRHVyYXRpb24iOmZhbHNlLCJQZXJjZW50YWdlQ29tcGxldGVTdHlsZSI6eyIkaWQiOiI0MjYzIiwiRm9udFNldHRpbmdzIjp7IiRpZCI6IjQyNjQiLCJGb250U2l6ZSI6MTAsIkZvbnROYW1lIjoiQ2FsaWJyaSIsIklzQm9sZCI6ZmFsc2UsIklzSXRhbGljIjpmYWxzZSwiSXNVbmRlcmxpbmVkIjpmYWxzZSwiUGFyZW50U3R5bGUiOm51bGx9LCJBdXRvU2l6ZSI6MCwiRm9yZWdyb3VuZCI6eyIkaWQiOiI0MjY1IiwiQ29sb3IiOnsiJGlkIjoiNDI2NiIsIkEiOjI1NSwiUiI6MjMyLCJHIjoyMzIsIkIiOjIzMn19LCJNYXhXaWR0aCI6MjAwLjAsIk1heEhlaWdodCI6IkluZmluaXR5IiwiU21hcnRGb3JlZ3JvdW5kSXNBY3RpdmUiOmZhbHNlLCJIb3Jpem9udGFsQWxpZ25tZW50IjoxLCJWZXJ0aWNhbEFsaWdubWVudCI6MSwiU21hcnRGb3JlZ3JvdW5kIjpudWxsLCJCYWNrZ3JvdW5kRmlsbFR5cGUiOjAsIk1hcmdpbiI6eyIkaWQiOiI0MjY3IiwiVG9wIjowLjAsIkxlZnQiOjAuMCwiUmlnaHQiOjAuMCwiQm90dG9tIjowLjB9LCJQYWRkaW5nIjp7IiRpZCI6IjQyNjgiLCJUb3AiOjAuMCwiTGVmdCI6MC4wLCJSaWdodCI6MC4wLCJCb3R0b20iOjAuMH0sIkJhY2tncm91bmQiOnsiJGlkIjoiNDI2OSIsIkNvbG9yIjp7IiRpZCI6IjQyNzAiLCJBIjo4OSwiUiI6MCwiRyI6MCwiQiI6MH19LCJJc1Zpc2libGUiOnRydWUsIldpZHRoIjowLjAsIkhlaWdodCI6MC4wLCJCb3JkZXJTdHlsZSI6eyIkaWQiOiI0MjcxIiwiTGluZUNvbG9yIjpudWxsLCJMaW5lV2VpZ2h0IjowLjAsIkxpbmVUeXBlIjowLCJQYXJlbnRTdHlsZSI6bnVsbH0sIlBhcmVudFN0eWxlIjpudWxsfSwiRHVyYXRpb25TdHlsZSI6eyIkaWQiOiI0MjcyIiwiRm9udFNldHRpbmdzIjp7IiRpZCI6IjQyNzMiLCJGb250U2l6ZSI6MTAsIkZvbnROYW1lIjoiQ2FsaWJyaSIsIklzQm9sZCI6ZmFsc2UsIklzSXRhbGljIjpmYWxzZSwiSXNVbmRlcmxpbmVkIjpmYWxzZSwiUGFyZW50U3R5bGUiOm51bGx9LCJBdXRvU2l6ZSI6MCwiRm9yZWdyb3VuZCI6eyIkaWQiOiI0Mjc0IiwiQ29sb3IiOnsiJGlkIjoiNDI3NSIsIkEiOjI1NSwiUiI6MjM3LCJHIjoxMjUsIkIiOjQ5fX0sIk1heFdpZHRoIjoyMDAuMCwiTWF4SGVpZ2h0IjoiSW5maW5pdHkiLCJTbWFydEZvcmVncm91bmRJc0FjdGl2ZSI6ZmFsc2UsIkhvcml6b250YWxBbGlnbm1lbnQiOjAsIlZlcnRpY2FsQWxpZ25tZW50IjoxLCJTbWFydEZvcmVncm91bmQiOm51bGwsIkJhY2tncm91bmRGaWxsVHlwZSI6MCwiTWFyZ2luIjp7IiRpZCI6IjQyNzYiLCJUb3AiOjAuMCwiTGVmdCI6MC4wLCJSaWdodCI6MC4wLCJCb3R0b20iOjAuMH0sIlBhZGRpbmciOnsiJGlkIjoiNDI3NyIsIlRvcCI6MC4wLCJMZWZ0IjowLjAsIlJpZ2h0IjowLjAsIkJvdHRvbSI6MC4wfSwiQmFja2dyb3VuZCI6eyIkaWQiOiI0Mjc4IiwiQ29sb3IiOnsiJGlkIjoiNDI3OSIsIkEiOjI1NSwiUiI6MjM3LCJHIjoxMjUsIkIiOjQ5fX0sIklzVmlzaWJsZSI6dHJ1ZSwiV2lkdGgiOjAuMCwiSGVpZ2h0IjowLjAsIkJvcmRlclN0eWxlIjp7IiRpZCI6IjQyODAiLCJMaW5lQ29sb3IiOm51bGwsIkxpbmVXZWlnaHQiOjAuMCwiTGluZVR5cGUiOjAsIlBhcmVudFN0eWxlIjpudWxsfSwiUGFyZW50U3R5bGUiOm51bGx9LCJIb3Jpem9udGFsQ29ubmVjdG9yU3R5bGUiOnsiJGlkIjoiNDI4MSIsIkxpbmVDb2xvciI6eyIkaWQiOiI0MjgyIiwiJHR5cGUiOiJOTFJFLkNvbW1vbi5Eb20uU29saWRDb2xvckJydXNoLCBOTFJFLkNvbW1vbiIsIkNvbG9yIjp7IiRpZCI6IjQyODMiLCJBIjoyNTUsIlIiOjAsIkciOjAsIkIiOjB9fSwiTGluZVdlaWdodCI6MC4wLCJMaW5lVHlwZSI6MCwiUGFyZW50U3R5bGUiOm51bGx9LCJWZXJ0aWNhbENvbm5lY3RvclN0eWxlIjp7IiRpZCI6IjQyODQiLCJMaW5lQ29sb3IiOnsiJGlkIjoiNDI4NSIsIiR0eXBlIjoiTkxSRS5Db21tb24uRG9tLlNvbGlkQ29sb3JCcnVzaCwgTkxSRS5Db21tb24iLCJDb2xvciI6eyIkaWQiOiI0Mjg2IiwiQSI6MjU1LCJSIjowLCJHIjowLCJCIjowfX0sIkxpbmVXZWlnaHQiOjAuMCwiTGluZVR5cGUiOjAsIlBhcmVudFN0eWxlIjpudWxsfSwiTWFyZ2luIjpudWxsLCJTdGFydERhdGVQb3NpdGlvbiI6MywiRW5kRGF0ZVBvc2l0aW9uIjozLCJEYXRlSXNWaXNpYmxlIjp0cnVlLCJUaXRsZVBvc2l0aW9uIjo0LCJEdXJhdGlvblBvc2l0aW9uIjo2LCJQZXJjZW50YWdlQ29tcGxldGVkUG9zaXRpb24iOjIsIlZhcmlhbmNlUG9zaXRpb24iOjYsIlNwYWNpbmciOjMsIklzQmVsb3dUaW1lYmFuZCI6ZmFsc2UsIlBlcmNlbnRhZ2VDb21wbGV0ZVNoYXBlT3BhY2l0eSI6MzUsIkJhc2VsaW5lU3R5bGUiOnsiJGlkIjoiNDI4NyIsIlNoYXBlU3R5bGUiOnsiJGlkIjoiNDI4OCIsIk1hcmdpbiI6eyIkaWQiOiI0Mjg5IiwiVG9wIjowLjAsIkxlZnQiOjAuMCwiUmlnaHQiOjAuMCwiQm90dG9tIjowLjB9LCJQYWRkaW5nIjp7IiRpZCI6IjQyOTAiLCJUb3AiOjAuMCwiTGVmdCI6MC4wLCJSaWdodCI6MC4wLCJCb3R0b20iOjAuMH0sIkJhY2tncm91bmQiOnsiJGlkIjoiNDI5MSIsIkNvbG9yIjp7IiRpZCI6IjQyOTIiLCJBIjoxNTMsIlIiOjAsIkciOjAsIkIiOjB9fSwiSXNWaXNpYmxlIjp0cnVlLCJXaWR0aCI6MC4wLCJIZWlnaHQiOjAuMCwiQm9yZGVyU3R5bGUiOnsiJGlkIjoiNDI5MyIsIkxpbmVDb2xvciI6bnVsbCwiTGluZVdlaWdodCI6MC4wLCJMaW5lVHlwZSI6MCwiUGFyZW50U3R5bGUiOm51bGx9LCJQYXJlbnRTdHlsZSI6bnVsbH0sIk1hcmdpbiI6eyIkaWQiOiI0Mjk0IiwiVG9wIjowLjAsIkxlZnQiOjAuMCwiUmlnaHQiOjAuMCwiQm90dG9tIjowLjB9LCJQYWRkaW5nIjp7IiRpZCI6IjQyOTUiLCJUb3AiOjAuMCwiTGVmdCI6MC4wLCJSaWdodCI6MC4wLCJCb3R0b20iOjAuMH0sIkJhY2tncm91bmQiOm51bGwsIklzVmlzaWJsZSI6dHJ1ZSwiV2lkdGgiOjAuMCwiSGVpZ2h0IjowLjAsIkJvcmRlclN0eWxlIjpudWxsLCJQYXJlbnRTdHlsZSI6bnVsbH0sIlNoYXBlU3R5bGUiOnsiJGlkIjoiNDI5NiIsIk1hcmdpbiI6eyIkaWQiOiI0Mjk3IiwiVG9wIjowLjAsIkxlZnQiOjQuMCwiUmlnaHQiOjQuMCwiQm90dG9tIjowLjB9LCJQYWRkaW5nIjp7IiRpZCI6IjQyOTgiLCJUb3AiOjAuMCwiTGVmdCI6MC4wLCJSaWdodCI6MC4wLCJCb3R0b20iOjAuMH0sIkJhY2tncm91bmQiOnsiJGlkIjoiNDI5OSIsIkNvbG9yIjp7IiRpZCI6IjQzMDAiLCJBIjoyNTUsIlIiOjIzMywiRyI6MTEzLCJCIjo1MH19LCJJc1Zpc2libGUiOnRydWUsIldpZHRoIjowLjAsIkhlaWdodCI6MTAuMCwiQm9yZGVyU3R5bGUiOnsiJGlkIjoiNDMwMSIsIkxpbmVDb2xvciI6eyIkaWQiOiI0MzAyIiwiJHR5cGUiOiJOTFJFLkNvbW1vbi5Eb20uU29saWRDb2xvckJydXNoLCBOTFJFLkNvbW1vbiIsIkNvbG9yIjp7IiRpZCI6IjQzMDMiLCJBIjoyNTUsIlIiOjIzNCwiRyI6MjIsIkIiOjMwfX0sIkxpbmVXZWlnaHQiOjAuMCwiTGluZVR5cGUiOjAsIlBhcmVudFN0eWxlIjpudWxsfSwiUGFyZW50U3R5bGUiOm51bGx9LCJUaXRsZVN0eWxlIjp7IiRpZCI6IjQzMDQiLCJGb250U2V0dGluZ3MiOnsiJGlkIjoiNDMwNSIsIkZvbnRTaXplIjoxMSwiRm9udE5hbWUiOiJDYWxpYnJpIiwiSXNCb2xkIjpmYWxzZSwiSXNJdGFsaWMiOmZhbHNlLCJJc1VuZGVybGluZWQiOmZhbHNlLCJQYXJlbnRTdHlsZSI6bnVsbH0sIkF1dG9TaXplIjowLCJGb3JlZ3JvdW5kIjp7IiRpZCI6IjQzMDYiLCJDb2xvciI6eyIkaWQiOiI0MzA3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QzMDgiLCJUb3AiOjAuMCwiTGVmdCI6MC4wLCJSaWdodCI6MC4wLCJCb3R0b20iOjAuMH0sIlBhZGRpbmciOnsiJGlkIjoiNDMwOSIsIlRvcCI6MC4wLCJMZWZ0IjowLjAsIlJpZ2h0IjowLjAsIkJvdHRvbSI6MC4wfSwiQmFja2dyb3VuZCI6eyIkaWQiOiI0MzEwIiwiQ29sb3IiOnsiJGlkIjoiNDMxMSIsIkEiOjI1NSwiUiI6MCwiRyI6MCwiQiI6MH19LCJJc1Zpc2libGUiOnRydWUsIldpZHRoIjowLjAsIkhlaWdodCI6MC4wLCJCb3JkZXJTdHlsZSI6eyIkaWQiOiI0MzEyIiwiTGluZUNvbG9yIjpudWxsLCJMaW5lV2VpZ2h0IjowLjAsIkxpbmVUeXBlIjowLCJQYXJlbnRTdHlsZSI6bnVsbH0sIlBhcmVudFN0eWxlIjpudWxsfSwiRGF0ZVN0eWxlIjp7IiRpZCI6IjQzMTMiLCJGb250U2V0dGluZ3MiOnsiJGlkIjoiNDMxNCIsIkZvbnRTaXplIjoxMCwiRm9udE5hbWUiOiJDYWxpYnJpIiwiSXNCb2xkIjpmYWxzZSwiSXNJdGFsaWMiOmZhbHNlLCJJc1VuZGVybGluZWQiOmZhbHNlLCJQYXJlbnRTdHlsZSI6bnVsbH0sIkF1dG9TaXplIjowLCJGb3JlZ3JvdW5kIjp7IiRpZCI6IjQzMTUiLCJDb2xvciI6eyIkaWQiOiI0MzE2IiwiQSI6MjU1LCJSIjoxNCwiRyI6NDAsIkIiOjY1fX0sIk1heFdpZHRoIjoyMDAuMCwiTWF4SGVpZ2h0IjoiSW5maW5pdHkiLCJTbWFydEZvcmVncm91bmRJc0FjdGl2ZSI6ZmFsc2UsIkhvcml6b250YWxBbGlnbm1lbnQiOjIsIlZlcnRpY2FsQWxpZ25tZW50IjoxLCJTbWFydEZvcmVncm91bmQiOm51bGwsIkJhY2tncm91bmRGaWxsVHlwZSI6MCwiTWFyZ2luIjp7IiRpZCI6IjQzMTciLCJUb3AiOjAuMCwiTGVmdCI6MC4wLCJSaWdodCI6MC4wLCJCb3R0b20iOjAuMH0sIlBhZGRpbmciOnsiJGlkIjoiNDMxOCIsIlRvcCI6MC4wLCJMZWZ0IjowLjAsIlJpZ2h0IjowLjAsIkJvdHRvbSI6MC4wfSwiQmFja2dyb3VuZCI6eyIkaWQiOiI0MzE5IiwiQ29sb3IiOnsiJGlkIjoiNDMyMCIsIkEiOjI1NSwiUiI6MTQsIkciOjQwLCJCIjo2NX19LCJJc1Zpc2libGUiOnRydWUsIldpZHRoIjowLjAsIkhlaWdodCI6MC4wLCJCb3JkZXJTdHlsZSI6eyIkaWQiOiI0MzIxIiwiTGluZUNvbG9yIjpudWxsLCJMaW5lV2VpZ2h0IjowLjAsIkxpbmVUeXBlIjowLCJQYXJlbnRTdHlsZSI6bnVsbH0sIlBhcmVudFN0eWxlIjpudWxsfSwiRGF0ZUZvcm1hdCI6eyIkaWQiOiI0MzIy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QzMjMiLCJGb3JtYXQiOjAsIklzVmlzaWJsZSI6ZmFsc2UsIkxhc3RLbm93blZpc2liaWxpdHlTdGF0ZSI6ZmFsc2V9LCJJc1Zpc2libGUiOnRydWUsIlZhcmlhbmNlU3R5bGUiOnsiJGlkIjoiNDMyNCIsIlRleHRTdHlsZSI6eyIkaWQiOiI0MzI1IiwiRm9udFNldHRpbmdzIjp7IiRpZCI6IjQzMjYiLCJGb250U2l6ZSI6MTEsIkZvbnROYW1lIjoiQ2FsaWJyaSIsIklzQm9sZCI6ZmFsc2UsIklzSXRhbGljIjpmYWxzZSwiSXNVbmRlcmxpbmVkIjpmYWxzZSwiUGFyZW50U3R5bGUiOm51bGx9LCJBdXRvU2l6ZSI6MCwiRm9yZWdyb3VuZCI6eyIkaWQiOiI0MzI3IiwiQ29sb3IiOnsiJGlkIjoiNDMyOC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0MzI5IiwiVG9wIjowLjAsIkxlZnQiOjAuMCwiUmlnaHQiOjAuMCwiQm90dG9tIjowLjB9LCJQYWRkaW5nIjp7IiRpZCI6IjQzMzAiLCJUb3AiOjAuMCwiTGVmdCI6MC4wLCJSaWdodCI6MC4wLCJCb3R0b20iOjAuMH0sIkJhY2tncm91bmQiOnsiJGlkIjoiNDMzMSIsIkNvbG9yIjp7IiRpZCI6IjQzMzIiLCJBIjowLCJSIjowLCJHIjowLCJCIjowfX0sIklzVmlzaWJsZSI6dHJ1ZSwiV2lkdGgiOjAuMCwiSGVpZ2h0IjowLjAsIkJvcmRlclN0eWxlIjp7IiRpZCI6IjQzMzMiLCJMaW5lQ29sb3IiOm51bGwsIkxpbmVXZWlnaHQiOjAuMCwiTGluZVR5cGUiOjAsIlBhcmVudFN0eWxlIjpudWxsfSwiUGFyZW50U3R5bGUiOm51bGx9LCJQYXJlbnRTdHlsZSI6bnVsbH0sIlBhcmVudFN0eWxlIjpudWxsLCJfZXhwbGljaXRseVNldCI6eyIkaWQiOiI0MzM0IiwiU2hhcGVTdHlsZSI6ZmFsc2UsIlRpdGxlU3R5bGUiOmZhbHNlLCJEYXRlU3R5bGUiOmZhbHNlLCJWYXJpYW5jZVN0eWxlIjpmYWxzZSwiSG9yaXpvbnRhbENvbm5lY3RvclN0eWxlIjpmYWxzZSwiVmVydGljYWxDb25uZWN0b3JTdHlsZSI6ZmFsc2UsIlBlcmNlbnRhZ2VDb21wbGV0ZVNoYXBlT3BhY2l0eSI6ZmFsc2UsIlNoYXBlIjpmYWxzZSwiU2hhcGVUaGlja25lc3MiOmZhbHNlLCJEdXJhdGlvbkZvcm1hdCI6ZmFsc2UsIkluY2x1ZGVOb25Xb3JraW5nRGF5c0luRHVyYXRpb24iOmZhbHNlLCJNYXJnaW4iOmZhbHNlLCJTdGFydERhdGVQb3NpdGlvbiI6ZmFsc2UsIkVuZERhdGVQb3NpdGlvbiI6ZmFsc2UsIlRpdGxlUG9zaXRpb24iOmZhbHNlLCJEdXJhdGlvblBvc2l0aW9uIjpmYWxzZSwiUGVyY2VudGFnZUNvbXBsZXRlZFBvc2l0aW9uIjpmYWxzZSwiVmFyaWFuY2VQb3NpdGlvbiI6ZmFsc2UsIlNwYWNpbmciOmZhbHNlLCJJc0JlbG93VGltZWJhbmQiOmZhbHNlLCJEYXRlRm9ybWF0IjpmYWxzZSwiV2Vla051bWJlcmluZyI6ZmFsc2UsIklzVmlzaWJsZSI6ZmFsc2V9fSwiRGVmYXVsdFN3aW1sYW5lTW90U3R5bGUiOnsiJGlkIjoiNDMzNSIsIlNoYXBlIjoxLCJDb25uZWN0b3JNYXJnaW4iOnsiJGlkIjoiNDMzNiIsIlRvcCI6MC4wLCJMZWZ0IjoyLjAsIlJpZ2h0IjoyLjAsIkJvdHRvbSI6MC4wfSwiQ29ubmVjdG9yU3R5bGUiOnsiJGlkIjoiNDMzNyIsIkxpbmVDb2xvciI6eyIkaWQiOiI0MzM4IiwiJHR5cGUiOiJOTFJFLkNvbW1vbi5Eb20uU29saWRDb2xvckJydXNoLCBOTFJFLkNvbW1vbiIsIkNvbG9yIjp7IiRpZCI6IjQzMzkiLCJBIjoxMjcsIlIiOjEyOCwiRyI6NTMsIkIiOjE0fX0sIkxpbmVXZWlnaHQiOjEuMCwiTGluZVR5cGUiOjAsIlBhcmVudFN0eWxlIjpudWxsfSwiSXNCZWxvd1RpbWViYW5kIjpmYWxzZSwiUG9zaXRpb25PblRhc2siOjEsIkhpZGVEYXRlIjpmYWxzZSwiU2hhcGVTaXplIjowLCJTcGFjaW5nIjowLjAsIlBhZGRpbmciOnsiJGlkIjoiNDM0MCIsIlRvcCI6NS4wLCJMZWZ0IjozLjAsIlJpZ2h0IjowLjAsIkJvdHRvbSI6Mi4wfSwiU2hhcGVTdHlsZSI6eyIkaWQiOiI0MzQxIiwiTWFyZ2luIjp7IiRpZCI6IjQzNDIiLCJUb3AiOjAuMCwiTGVmdCI6MC4wLCJSaWdodCI6MC4wLCJCb3R0b20iOjAuMH0sIlBhZGRpbmciOnsiJGlkIjoiNDM0MyIsIlRvcCI6MC4wLCJMZWZ0IjowLjAsIlJpZ2h0IjowLjAsIkJvdHRvbSI6MC4wfSwiQmFja2dyb3VuZCI6eyIkaWQiOiI0MzQ0IiwiQ29sb3IiOnsiJGlkIjoiNDM0NSIsIkEiOjI1NSwiUiI6MTI4LCJHIjo1MywiQiI6MTR9fSwiSXNWaXNpYmxlIjp0cnVlLCJXaWR0aCI6MTIuMCwiSGVpZ2h0IjoxNC4wLCJCb3JkZXJTdHlsZSI6eyIkaWQiOiI0MzQ2IiwiTGluZUNvbG9yIjp7IiRpZCI6IjQzNDciLCIkdHlwZSI6Ik5MUkUuQ29tbW9uLkRvbS5Tb2xpZENvbG9yQnJ1c2gsIE5MUkUuQ29tbW9uIiwiQ29sb3IiOnsiJGlkIjoiNDM0OCIsIkEiOjI1NSwiUiI6MjU1LCJHIjoyNTUsIkIiOjI1NX19LCJMaW5lV2VpZ2h0IjowLjAsIkxpbmVUeXBlIjowLCJQYXJlbnRTdHlsZSI6bnVsbH0sIlBhcmVudFN0eWxlIjpudWxsfSwiVGl0bGVTdHlsZSI6eyIkaWQiOiI0MzQ5IiwiRm9udFNldHRpbmdzIjp7IiRpZCI6IjQzNTAiLCJGb250U2l6ZSI6MTEsIkZvbnROYW1lIjoiQ2FsaWJyaSIsIklzQm9sZCI6ZmFsc2UsIklzSXRhbGljIjpmYWxzZSwiSXNVbmRlcmxpbmVkIjpmYWxzZSwiUGFyZW50U3R5bGUiOm51bGx9LCJBdXRvU2l6ZSI6MCwiRm9yZWdyb3VuZCI6eyIkaWQiOiI0MzUxIiwiQ29sb3IiOnsiJGlkIjoiNDM1MiIsIkEiOjI1NSwiUiI6MCwiRyI6MCwiQiI6MH19LCJNYXhXaWR0aCI6MjAwLjAsIk1heEhlaWdodCI6IkluZmluaXR5IiwiU21hcnRGb3JlZ3JvdW5kSXNBY3RpdmUiOmZhbHNlLCJIb3Jpem9udGFsQWxpZ25tZW50IjoxLCJWZXJ0aWNhbEFsaWdubWVudCI6MSwiU21hcnRGb3JlZ3JvdW5kIjpudWxsLCJCYWNrZ3JvdW5kRmlsbFR5cGUiOjAsIk1hcmdpbiI6eyIkaWQiOiI0MzUzIiwiVG9wIjowLjAsIkxlZnQiOjAuMCwiUmlnaHQiOjAuMCwiQm90dG9tIjowLjB9LCJQYWRkaW5nIjp7IiRpZCI6IjQzNTQiLCJUb3AiOjAuMCwiTGVmdCI6MC4wLCJSaWdodCI6MC4wLCJCb3R0b20iOjAuMH0sIkJhY2tncm91bmQiOnsiJGlkIjoiNDM1NSIsIkNvbG9yIjp7IiRpZCI6IjQzNTYiLCJBIjoyNTUsIlIiOjAsIkciOjAsIkIiOjB9fSwiSXNWaXNpYmxlIjp0cnVlLCJXaWR0aCI6MC4wLCJIZWlnaHQiOjAuMCwiQm9yZGVyU3R5bGUiOnsiJGlkIjoiNDM1NyIsIkxpbmVDb2xvciI6bnVsbCwiTGluZVdlaWdodCI6MC4wLCJMaW5lVHlwZSI6MCwiUGFyZW50U3R5bGUiOm51bGx9LCJQYXJlbnRTdHlsZSI6bnVsbH0sIkRhdGVTdHlsZSI6eyIkaWQiOiI0MzU4IiwiRm9udFNldHRpbmdzIjp7IiRpZCI6IjQzNTkiLCJGb250U2l6ZSI6MTAsIkZvbnROYW1lIjoiQ2FsaWJyaSIsIklzQm9sZCI6ZmFsc2UsIklzSXRhbGljIjpmYWxzZSwiSXNVbmRlcmxpbmVkIjpmYWxzZSwiUGFyZW50U3R5bGUiOm51bGx9LCJBdXRvU2l6ZSI6MCwiRm9yZWdyb3VuZCI6eyIkaWQiOiI0MzYwIiwiQ29sb3IiOnsiJGlkIjoiNDM2MSIsIkEiOjI1NSwiUiI6MTQsIkciOjQwLCJCIjo2NX19LCJNYXhXaWR0aCI6MjAwLjAsIk1heEhlaWdodCI6IkluZmluaXR5IiwiU21hcnRGb3JlZ3JvdW5kSXNBY3RpdmUiOmZhbHNlLCJIb3Jpem9udGFsQWxpZ25tZW50IjoxLCJWZXJ0aWNhbEFsaWdubWVudCI6MSwiU21hcnRGb3JlZ3JvdW5kIjpudWxsLCJCYWNrZ3JvdW5kRmlsbFR5cGUiOjAsIk1hcmdpbiI6eyIkaWQiOiI0MzYyIiwiVG9wIjowLjAsIkxlZnQiOjAuMCwiUmlnaHQiOjAuMCwiQm90dG9tIjowLjB9LCJQYWRkaW5nIjp7IiRpZCI6IjQzNjMiLCJUb3AiOjAuMCwiTGVmdCI6MC4wLCJSaWdodCI6MC4wLCJCb3R0b20iOjAuMH0sIkJhY2tncm91bmQiOnsiJGlkIjoiNDM2NCIsIkNvbG9yIjp7IiRpZCI6IjQzNjUiLCJBIjoyNTUsIlIiOjE0LCJHIjo0MCwiQiI6NjV9fSwiSXNWaXNpYmxlIjp0cnVlLCJXaWR0aCI6MC4wLCJIZWlnaHQiOjAuMCwiQm9yZGVyU3R5bGUiOnsiJGlkIjoiNDM2NiIsIkxpbmVDb2xvciI6bnVsbCwiTGluZVdlaWdodCI6MC4wLCJMaW5lVHlwZSI6MCwiUGFyZW50U3R5bGUiOm51bGx9LCJQYXJlbnRTdHlsZSI6bnVsbH0sIkRhdGVGb3JtYXQiOnsiJGlkIjoiNDM2Ny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0MzY4IiwiRm9ybWF0IjowLCJJc1Zpc2libGUiOmZhbHNlLCJMYXN0S25vd25WaXNpYmlsaXR5U3RhdGUiOmZhbHNlfSwiSXNWaXNpYmxlIjpmYWxzZSwiVmFyaWFuY2VTdHlsZSI6eyIkaWQiOiI0MzY5IiwiVGV4dFN0eWxlIjp7IiRpZCI6IjQzNzAiLCJGb250U2V0dGluZ3MiOnsiJGlkIjoiNDM3MSIsIkZvbnRTaXplIjoxMSwiRm9udE5hbWUiOiJDYWxpYnJpIiwiSXNCb2xkIjpmYWxzZSwiSXNJdGFsaWMiOmZhbHNlLCJJc1VuZGVybGluZWQiOmZhbHNlLCJQYXJlbnRTdHlsZSI6bnVsbH0sIkF1dG9TaXplIjowLCJGb3JlZ3JvdW5kIjp7IiRpZCI6IjQzNzIiLCJDb2xvciI6eyIkaWQiOiI0Mzcz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QzNzQiLCJUb3AiOjAuMCwiTGVmdCI6MC4wLCJSaWdodCI6MC4wLCJCb3R0b20iOjAuMH0sIlBhZGRpbmciOnsiJGlkIjoiNDM3NSIsIlRvcCI6MC4wLCJMZWZ0IjowLjAsIlJpZ2h0IjowLjAsIkJvdHRvbSI6MC4wfSwiQmFja2dyb3VuZCI6eyIkaWQiOiI0Mzc2IiwiQ29sb3IiOnsiJGlkIjoiNDM3NyIsIkEiOjAsIlIiOjAsIkciOjAsIkIiOjB9fSwiSXNWaXNpYmxlIjpmYWxzZSwiV2lkdGgiOjAuMCwiSGVpZ2h0IjowLjAsIkJvcmRlclN0eWxlIjp7IiRpZCI6IjQzNzgiLCJMaW5lQ29sb3IiOm51bGwsIkxpbmVXZWlnaHQiOjAuMCwiTGluZVR5cGUiOjAsIlBhcmVudFN0eWxlIjpudWxsfSwiUGFyZW50U3R5bGUiOm51bGx9LCJQYXJlbnRTdHlsZSI6bnVsbH0sIlBhcmVudFN0eWxlIjpudWxsfSwiRGVmYXVsdFN3aW1sYW5lTWlsZXN0b25lU3R5bGUiOnsiJGlkIjoiNDM3OSIsIlRpdGxlUG9zaXRpb24iOiJMZWZ0IiwiRGF0ZVBvc2l0aW9uIjoiUmlnaHQiLCJWYXJpYW5jZVBvc2l0aW9uIjoiUmlnaHQiLCJTaGFwZVR5cGUiOjEsIlNoYXBlU2l6ZSI6MCwiU3BhY2luZyI6NSwiU2hhcGVTdHlsZSI6eyIkaWQiOiI0MzgwIiwiTWFyZ2luIjp7IiRpZCI6IjQzODEiLCJUb3AiOjAuMCwiTGVmdCI6MC4wLCJSaWdodCI6MC4wLCJCb3R0b20iOjAuMH0sIlBhZGRpbmciOnsiJGlkIjoiNDM4MiIsIlRvcCI6MC4wLCJMZWZ0IjowLjAsIlJpZ2h0IjowLjAsIkJvdHRvbSI6MC4wfSwiQmFja2dyb3VuZCI6eyIkaWQiOiI0MzgzIiwiQ29sb3IiOnsiJGlkIjoiNDM4NCIsIkEiOjI1NSwiUiI6MjMzLCJHIjoxMTMsIkIiOjUwfX0sIklzVmlzaWJsZSI6dHJ1ZSwiV2lkdGgiOjEyLjAsIkhlaWdodCI6MTQuMCwiQm9yZGVyU3R5bGUiOnsiJGlkIjoiNDM4NSIsIkxpbmVDb2xvciI6eyIkaWQiOiI0Mzg2IiwiJHR5cGUiOiJOTFJFLkNvbW1vbi5Eb20uU29saWRDb2xvckJydXNoLCBOTFJFLkNvbW1vbiIsIkNvbG9yIjp7IiRpZCI6IjQzODciLCJBIjoyNTUsIlIiOjIzNCwiRyI6MjIsIkIiOjMwfX0sIkxpbmVXZWlnaHQiOjAuMCwiTGluZVR5cGUiOjAsIlBhcmVudFN0eWxlIjpudWxsfSwiUGFyZW50U3R5bGUiOm51bGx9LCJUaXRsZVN0eWxlIjp7IiRpZCI6IjQzODgiLCJGb250U2V0dGluZ3MiOnsiJGlkIjoiNDM4OSIsIkZvbnRTaXplIjoxMSwiRm9udE5hbWUiOiJDYWxpYnJpIiwiSXNCb2xkIjpmYWxzZSwiSXNJdGFsaWMiOmZhbHNlLCJJc1VuZGVybGluZWQiOmZhbHNlLCJQYXJlbnRTdHlsZSI6bnVsbH0sIkF1dG9TaXplIjowLCJGb3JlZ3JvdW5kIjp7IiRpZCI6IjQzOTAiLCJDb2xvciI6eyIkaWQiOiI0MzkxIiwiQSI6MjU1LCJSIjowLCJHIjowLCJCIjowfX0sIk1heFdpZHRoIjoyMDAuMCwiTWF4SGVpZ2h0IjoiSW5maW5pdHkiLCJTbWFydEZvcmVncm91bmRJc0FjdGl2ZSI6ZmFsc2UsIkhvcml6b250YWxBbGlnbm1lbnQiOjIsIlZlcnRpY2FsQWxpZ25tZW50IjoxLCJTbWFydEZvcmVncm91bmQiOm51bGwsIkJhY2tncm91bmRGaWxsVHlwZSI6MCwiTWFyZ2luIjp7IiRpZCI6IjQzOTIiLCJUb3AiOjAuMCwiTGVmdCI6MC4wLCJSaWdodCI6MC4wLCJCb3R0b20iOjAuMH0sIlBhZGRpbmciOnsiJGlkIjoiNDM5MyIsIlRvcCI6MC4wLCJMZWZ0IjowLjAsIlJpZ2h0IjowLjAsIkJvdHRvbSI6MC4wfSwiQmFja2dyb3VuZCI6eyIkaWQiOiI0Mzk0IiwiQ29sb3IiOnsiJGlkIjoiNDM5NSIsIkEiOjI1NSwiUiI6MCwiRyI6MCwiQiI6MH19LCJJc1Zpc2libGUiOnRydWUsIldpZHRoIjowLjAsIkhlaWdodCI6MC4wLCJCb3JkZXJTdHlsZSI6eyIkaWQiOiI0Mzk2IiwiTGluZUNvbG9yIjpudWxsLCJMaW5lV2VpZ2h0IjowLjAsIkxpbmVUeXBlIjowLCJQYXJlbnRTdHlsZSI6bnVsbH0sIlBhcmVudFN0eWxlIjpudWxsfSwiRGF0ZVN0eWxlIjp7IiRpZCI6IjQzOTciLCJGb250U2V0dGluZ3MiOnsiJGlkIjoiNDM5OCIsIkZvbnRTaXplIjoxMCwiRm9udE5hbWUiOiJDYWxpYnJpIiwiSXNCb2xkIjpmYWxzZSwiSXNJdGFsaWMiOmZhbHNlLCJJc1VuZGVybGluZWQiOmZhbHNlLCJQYXJlbnRTdHlsZSI6bnVsbH0sIkF1dG9TaXplIjowLCJGb3JlZ3JvdW5kIjp7IiRpZCI6IjQzOTkiLCJDb2xvciI6eyIkaWQiOiI0NDAwIiwiQSI6MjU1LCJSIjoxNCwiRyI6NDAsIkIiOjY1fX0sIk1heFdpZHRoIjoyMDAuMCwiTWF4SGVpZ2h0IjoiSW5maW5pdHkiLCJTbWFydEZvcmVncm91bmRJc0FjdGl2ZSI6ZmFsc2UsIkhvcml6b250YWxBbGlnbm1lbnQiOjAsIlZlcnRpY2FsQWxpZ25tZW50IjoxLCJTbWFydEZvcmVncm91bmQiOm51bGwsIkJhY2tncm91bmRGaWxsVHlwZSI6MCwiTWFyZ2luIjp7IiRpZCI6IjQ0MDEiLCJUb3AiOjAuMCwiTGVmdCI6MC4wLCJSaWdodCI6MC4wLCJCb3R0b20iOjAuMH0sIlBhZGRpbmciOnsiJGlkIjoiNDQwMiIsIlRvcCI6MC4wLCJMZWZ0IjowLjAsIlJpZ2h0IjowLjAsIkJvdHRvbSI6MC4wfSwiQmFja2dyb3VuZCI6eyIkaWQiOiI0NDAzIiwiQ29sb3IiOnsiJGlkIjoiNDQwNCIsIkEiOjI1NSwiUiI6MTQsIkciOjQwLCJCIjo2NX19LCJJc1Zpc2libGUiOnRydWUsIldpZHRoIjowLjAsIkhlaWdodCI6MC4wLCJCb3JkZXJTdHlsZSI6eyIkaWQiOiI0NDA1IiwiTGluZUNvbG9yIjpudWxsLCJMaW5lV2VpZ2h0IjowLjAsIkxpbmVUeXBlIjowLCJQYXJlbnRTdHlsZSI6bnVsbH0sIlBhcmVudFN0eWxlIjpudWxsfSwiRGF0ZUZvcm1hdCI6eyIkaWQiOiI0NDA2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Q0MDciLCJGb3JtYXQiOjAsIklzVmlzaWJsZSI6ZmFsc2UsIkxhc3RLbm93blZpc2liaWxpdHlTdGF0ZSI6ZmFsc2V9LCJJc1Zpc2libGUiOnRydWUsIlZhcmlhbmNlU3R5bGUiOnsiJGlkIjoiNDQwOCIsIlRleHRTdHlsZSI6eyIkaWQiOiI0NDA5IiwiRm9udFNldHRpbmdzIjp7IiRpZCI6IjQ0MTAiLCJGb250U2l6ZSI6MTEsIkZvbnROYW1lIjoiQ2FsaWJyaSIsIklzQm9sZCI6ZmFsc2UsIklzSXRhbGljIjpmYWxzZSwiSXNVbmRlcmxpbmVkIjpmYWxzZSwiUGFyZW50U3R5bGUiOm51bGx9LCJBdXRvU2l6ZSI6MCwiRm9yZWdyb3VuZCI6eyIkaWQiOiI0NDExIiwiQ29sb3IiOnsiJGlkIjoiNDQxMi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0NDEzIiwiVG9wIjowLjAsIkxlZnQiOjAuMCwiUmlnaHQiOjAuMCwiQm90dG9tIjowLjB9LCJQYWRkaW5nIjp7IiRpZCI6IjQ0MTQiLCJUb3AiOjAuMCwiTGVmdCI6MC4wLCJSaWdodCI6MC4wLCJCb3R0b20iOjAuMH0sIkJhY2tncm91bmQiOnsiJGlkIjoiNDQxNSIsIkNvbG9yIjp7IiRpZCI6IjQ0MTYiLCJBIjowLCJSIjowLCJHIjowLCJCIjowfX0sIklzVmlzaWJsZSI6dHJ1ZSwiV2lkdGgiOjAuMCwiSGVpZ2h0IjowLjAsIkJvcmRlclN0eWxlIjp7IiRpZCI6IjQ0MTciLCJMaW5lQ29sb3IiOm51bGwsIkxpbmVXZWlnaHQiOjAuMCwiTGluZVR5cGUiOjAsIlBhcmVudFN0eWxlIjpudWxsfSwiUGFyZW50U3R5bGUiOm51bGx9LCJQYXJlbnRTdHlsZSI6bnVsbH0sIlBhcmVudFN0eWxlIjpudWxsfSwiRGVmYXVsdFN3aW1sYW5lQWN0aXZpdHlTdHlsZSI6eyIkaWQiOiI0NDE4IiwiSGVhZGVyU3R5bGUiOnsiJGlkIjoiNDQxOSIsIlRleHRTdHlsZSI6eyIkaWQiOiI0NDIwIiwiRm9udFNldHRpbmdzIjp7IiRpZCI6IjQ0MjEiLCJGb250U2l6ZSI6MTEsIkZvbnROYW1lIjoiQ2FsaWJyaSIsIklzQm9sZCI6ZmFsc2UsIklzSXRhbGljIjpmYWxzZSwiSXNVbmRlcmxpbmVkIjpmYWxzZSwiUGFyZW50U3R5bGUiOm51bGx9LCJBdXRvU2l6ZSI6MiwiRm9yZWdyb3VuZCI6eyIkaWQiOiI0NDIyIiwiQ29sb3IiOnsiJGlkIjoiNDQyMyIsIkEiOjI1NSwiUiI6MCwiRyI6MCwiQiI6MH19LCJNYXhXaWR0aCI6IkluZmluaXR5IiwiTWF4SGVpZ2h0IjoiSW5maW5pdHkiLCJTbWFydEZvcmVncm91bmRJc0FjdGl2ZSI6ZmFsc2UsIkhvcml6b250YWxBbGlnbm1lbnQiOjAsIlZlcnRpY2FsQWxpZ25tZW50IjowLCJTbWFydEZvcmVncm91bmQiOm51bGwsIkJhY2tncm91bmRGaWxsVHlwZSI6MCwiTWFyZ2luIjp7IiRpZCI6IjQ0MjQiLCJUb3AiOjAuMCwiTGVmdCI6MC4wLCJSaWdodCI6MC4wLCJCb3R0b20iOjAuMH0sIlBhZGRpbmciOnsiJGlkIjoiNDQyNSIsIlRvcCI6MC4wLCJMZWZ0IjowLjAsIlJpZ2h0IjowLjAsIkJvdHRvbSI6MC4wfSwiQmFja2dyb3VuZCI6eyIkaWQiOiI0NDI2IiwiQ29sb3IiOnsiJGlkIjoiNDQyNyIsIkEiOjI1NSwiUiI6MCwiRyI6MCwiQiI6MH19LCJJc1Zpc2libGUiOnRydWUsIldpZHRoIjowLjAsIkhlaWdodCI6MC4wLCJCb3JkZXJTdHlsZSI6bnVsbCwiUGFyZW50U3R5bGUiOm51bGx9LCJSZWN0YW5nbGVTdHlsZSI6eyIkaWQiOiI0NDI4IiwiTWFyZ2luIjp7IiRpZCI6IjQ0MjkiLCJUb3AiOjAuMCwiTGVmdCI6MC4wLCJSaWdodCI6MC4wLCJCb3R0b20iOjAuMH0sIlBhZGRpbmciOnsiJGlkIjoiNDQzMCIsIlRvcCI6MC4wLCJMZWZ0IjowLjAsIlJpZ2h0IjowLjAsIkJvdHRvbSI6MC4wfSwiQmFja2dyb3VuZCI6eyIkaWQiOiI0NDMxIiwiQ29sb3IiOnsiJGlkIjoiNDQzMiIsIkEiOjYzLCJSIjoyMzMsIkciOjExMywiQiI6NTB9fSwiSXNWaXNpYmxlIjp0cnVlLCJXaWR0aCI6MC4wLCJIZWlnaHQiOjAuMCwiQm9yZGVyU3R5bGUiOnsiJGlkIjoiNDQzMyIsIkxpbmVDb2xvciI6eyIkaWQiOiI0NDM0IiwiJHR5cGUiOiJOTFJFLkNvbW1vbi5Eb20uU29saWRDb2xvckJydXNoLCBOTFJFLkNvbW1vbiIsIkNvbG9yIjp7IiRpZCI6IjQ0MzUiLCJBIjoyNTUsIlIiOjI1NSwiRyI6MjU1LCJCIjoyNTV9fSwiTGluZVdlaWdodCI6MC4wLCJMaW5lVHlwZSI6MCwiUGFyZW50U3R5bGUiOm51bGx9LCJQYXJlbnRTdHlsZSI6bnVsbH0sIk1hcmdpbiI6eyIkaWQiOiI0NDM2IiwiVG9wIjowLjAsIkxlZnQiOjAuMCwiUmlnaHQiOjAuMCwiQm90dG9tIjowLjB9LCJQYWRkaW5nIjp7IiRpZCI6IjQ0MzciLCJUb3AiOjAuMCwiTGVmdCI6MC4wLCJSaWdodCI6MC4wLCJCb3R0b20iOjAuMH0sIkJhY2tncm91bmQiOm51bGwsIklzVmlzaWJsZSI6dHJ1ZSwiV2lkdGgiOjAuMCwiSGVpZ2h0IjowLjAsIkJvcmRlclN0eWxlIjpudWxsLCJQYXJlbnRTdHlsZSI6bnVsbH0sIkJhY2tncm91bmRTdHlsZSI6eyIkaWQiOiI0NDM4IiwiTWFyZ2luIjp7IiRpZCI6IjQ0MzkiLCJUb3AiOjAuMCwiTGVmdCI6MC4wLCJSaWdodCI6MC4wLCJCb3R0b20iOjAuMH0sIlBhZGRpbmciOnsiJGlkIjoiNDQ0MCIsIlRvcCI6MC4wLCJMZWZ0IjowLjAsIlJpZ2h0IjowLjAsIkJvdHRvbSI6MC4wfSwiQmFja2dyb3VuZCI6eyIkaWQiOiI0NDQxIiwiQ29sb3IiOnsiJGlkIjoiNDQ0MiIsIkEiOjUxLCJSIjoyMDAsIkciOjIwMCwiQiI6MjAwfX0sIklzVmlzaWJsZSI6dHJ1ZSwiV2lkdGgiOjAuMCwiSGVpZ2h0IjowLjAsIkJvcmRlclN0eWxlIjp7IiRpZCI6IjQ0NDMiLCJMaW5lQ29sb3IiOnsiJGlkIjoiNDQ0NCIsIiR0eXBlIjoiTkxSRS5Db21tb24uRG9tLlNvbGlkQ29sb3JCcnVzaCwgTkxSRS5Db21tb24iLCJDb2xvciI6eyIkaWQiOiI0NDQ1IiwiQSI6MjU1LCJSIjoyMzQsIkciOjIyLCJCIjozMH19LCJMaW5lV2VpZ2h0IjowLjAsIkxpbmVUeXBlIjowLCJQYXJlbnRTdHlsZSI6bnVsbH0sIlBhcmVudFN0eWxlIjpudWxsfSwiTWFyZ2luIjp7IiRpZCI6IjQ0NDYiLCJUb3AiOjAuMCwiTGVmdCI6MC4wLCJSaWdodCI6MC4wLCJCb3R0b20iOjAuMH0sIlBhZGRpbmciOnsiJGlkIjoiNDQ0NyIsIlRvcCI6MC4wLCJMZWZ0IjowLjAsIlJpZ2h0IjowLjAsIkJvdHRvbSI6MC4wfSwiSXNWaXNpYmxlIjp0cnVlLCJXaWR0aCI6MC4wLCJIZWlnaHQiOjAuMCwiQm9yZGVyU3R5bGUiOnsiJGlkIjoiNDQ0OCIsIkxpbmVDb2xvciI6bnVsbCwiTGluZVdlaWdodCI6MC4wLCJMaW5lVHlwZSI6MCwiUGFyZW50U3R5bGUiOm51bGx9LCJQYXJlbnRTdHlsZSI6bnVsbH0sIk1hcmdpbiI6eyIkaWQiOiI0NDQ5IiwiVG9wIjowLjAsIkxlZnQiOjAuMCwiUmlnaHQiOjAuMCwiQm90dG9tIjowLjB9LCJQYWRkaW5nIjp7IiRpZCI6IjQ0NTAiLCJUb3AiOjAuMCwiTGVmdCI6MC4wLCJSaWdodCI6MC4wLCJCb3R0b20iOjAuMH0sIklzVmlzaWJsZSI6ZmFsc2UsIldpZHRoIjowLjAsIkhlaWdodCI6MC4wLCJCb3JkZXJTdHlsZSI6eyIkaWQiOiI0NDUxIiwiTGluZUNvbG9yIjpudWxsLCJMaW5lV2VpZ2h0IjowLjAsIkxpbmVUeXBlIjowLCJQYXJlbnRTdHlsZSI6bnVsbH0sIlBhcmVudFN0eWxlIjpudWxsfX0seyIkaWQiOiI0NDUyIiwiX2FjdGl2aXRpZXMiOlt7IiRpZCI6IjQ0NTMiLCJfcm93cyI6W3siJGlkIjoiNDQ1NCIsIl90YXNrcyI6W3siJGlkIjoiNDQ1NSIsIl9hdHRhY2hlZE1pbGVzdG9uZXMiOltdLCJUYXNrRGVmaW5pdGlvbiI6eyIkaWQiOiI0NDU2IiwiR3JvdXBOYW1lIjpudWxsLCJTdGFydERhdGUiOiIyMDI2LTA0LTAxVDAwOjAwOjAwWiIsIkVuZERhdGUiOiIyMDI2LTA2LTIzVDIzOjU5OjAwWiIsIlBlcmNlbnRhZ2VDb21wbGV0ZSI6bnVsbCwiU3R5bGUiOnsiJGlkIjoiNDQ1NyIsIlNoYXBlIjoxLCJTaGFwZVRoaWNrbmVzcyI6MCwiRHVyYXRpb25Gb3JtYXQiOjAsIkluY2x1ZGVOb25Xb3JraW5nRGF5c0luRHVyYXRpb24iOmZhbHNlLCJQZXJjZW50YWdlQ29tcGxldGVTdHlsZSI6eyIkaWQiOiI0NDU4IiwiRm9udFNldHRpbmdzIjp7IiRpZCI6IjQ0NTkiLCJGb250U2l6ZSI6MTAsIkZvbnROYW1lIjoiQ2FsaWJyaSIsIklzQm9sZCI6ZmFsc2UsIklzSXRhbGljIjpmYWxzZSwiSXNVbmRlcmxpbmVkIjpmYWxzZSwiUGFyZW50U3R5bGUiOm51bGx9LCJBdXRvU2l6ZSI6MCwiRm9yZWdyb3VuZCI6eyIkaWQiOiI0NDYwIiwiQ29sb3IiOnsiJGlkIjoiNDQ2MSIsIkEiOjI1NSwiUiI6MjMyLCJHIjoyMzIsIkIiOjIzMn19LCJNYXhXaWR0aCI6MjAwLjAsIk1heEhlaWdodCI6IkluZmluaXR5IiwiU21hcnRGb3JlZ3JvdW5kSXNBY3RpdmUiOmZhbHNlLCJIb3Jpem9udGFsQWxpZ25tZW50IjoxLCJWZXJ0aWNhbEFsaWdubWVudCI6MSwiU21hcnRGb3JlZ3JvdW5kIjpudWxsLCJCYWNrZ3JvdW5kRmlsbFR5cGUiOjAsIk1hcmdpbiI6eyIkaWQiOiI0NDYyIiwiVG9wIjowLjAsIkxlZnQiOjAuMCwiUmlnaHQiOjAuMCwiQm90dG9tIjowLjB9LCJQYWRkaW5nIjp7IiRpZCI6IjQ0NjMiLCJUb3AiOjAuMCwiTGVmdCI6MC4wLCJSaWdodCI6MC4wLCJCb3R0b20iOjAuMH0sIkJhY2tncm91bmQiOnsiJGlkIjoiNDQ2NCIsIkNvbG9yIjp7IiRpZCI6IjQ0NjUiLCJBIjo4OSwiUiI6MCwiRyI6MCwiQiI6MH19LCJJc1Zpc2libGUiOnRydWUsIldpZHRoIjowLjAsIkhlaWdodCI6MC4wLCJCb3JkZXJTdHlsZSI6eyIkaWQiOiI0NDY2IiwiTGluZUNvbG9yIjpudWxsLCJMaW5lV2VpZ2h0IjowLjAsIkxpbmVUeXBlIjowLCJQYXJlbnRTdHlsZSI6bnVsbH0sIlBhcmVudFN0eWxlIjpudWxsfSwiRHVyYXRpb25TdHlsZSI6eyIkaWQiOiI0NDY3IiwiRm9udFNldHRpbmdzIjp7IiRpZCI6IjQ0NjgiLCJGb250U2l6ZSI6MTAsIkZvbnROYW1lIjoiQ2FsaWJyaSIsIklzQm9sZCI6ZmFsc2UsIklzSXRhbGljIjpmYWxzZSwiSXNVbmRlcmxpbmVkIjpmYWxzZSwiUGFyZW50U3R5bGUiOm51bGx9LCJBdXRvU2l6ZSI6MCwiRm9yZWdyb3VuZCI6eyIkaWQiOiI0NDY5IiwiQ29sb3IiOnsiJGlkIjoiNDQ3MCIsIkEiOjI1NSwiUiI6MjM3LCJHIjoxMjUsIkIiOjQ5fX0sIk1heFdpZHRoIjoyMDAuMCwiTWF4SGVpZ2h0IjoiSW5maW5pdHkiLCJTbWFydEZvcmVncm91bmRJc0FjdGl2ZSI6ZmFsc2UsIkhvcml6b250YWxBbGlnbm1lbnQiOjAsIlZlcnRpY2FsQWxpZ25tZW50IjoxLCJTbWFydEZvcmVncm91bmQiOm51bGwsIkJhY2tncm91bmRGaWxsVHlwZSI6MCwiTWFyZ2luIjp7IiRpZCI6IjQ0NzEiLCJUb3AiOjAuMCwiTGVmdCI6MC4wLCJSaWdodCI6MC4wLCJCb3R0b20iOjAuMH0sIlBhZGRpbmciOnsiJGlkIjoiNDQ3MiIsIlRvcCI6MC4wLCJMZWZ0IjowLjAsIlJpZ2h0IjowLjAsIkJvdHRvbSI6MC4wfSwiQmFja2dyb3VuZCI6eyIkaWQiOiI0NDczIiwiQ29sb3IiOnsiJGlkIjoiNDQ3NCIsIkEiOjI1NSwiUiI6MjM3LCJHIjoxMjUsIkIiOjQ5fX0sIklzVmlzaWJsZSI6dHJ1ZSwiV2lkdGgiOjAuMCwiSGVpZ2h0IjowLjAsIkJvcmRlclN0eWxlIjp7IiRpZCI6IjQ0NzUiLCJMaW5lQ29sb3IiOm51bGwsIkxpbmVXZWlnaHQiOjAuMCwiTGluZVR5cGUiOjAsIlBhcmVudFN0eWxlIjpudWxsfSwiUGFyZW50U3R5bGUiOm51bGx9LCJIb3Jpem9udGFsQ29ubmVjdG9yU3R5bGUiOnsiJGlkIjoiNDQ3NiIsIkxpbmVDb2xvciI6eyIkaWQiOiI0NDc3IiwiJHR5cGUiOiJOTFJFLkNvbW1vbi5Eb20uU29saWRDb2xvckJydXNoLCBOTFJFLkNvbW1vbiIsIkNvbG9yIjp7IiRpZCI6IjQ0NzgiLCJBIjoyNTUsIlIiOjAsIkciOjAsIkIiOjB9fSwiTGluZVdlaWdodCI6MC4wLCJMaW5lVHlwZSI6MCwiUGFyZW50U3R5bGUiOm51bGx9LCJWZXJ0aWNhbENvbm5lY3RvclN0eWxlIjp7IiRpZCI6IjQ0NzkiLCJMaW5lQ29sb3IiOnsiJGlkIjoiNDQ4MCIsIiR0eXBlIjoiTkxSRS5Db21tb24uRG9tLlNvbGlkQ29sb3JCcnVzaCwgTkxSRS5Db21tb24iLCJDb2xvciI6eyIkaWQiOiI0NDgxIiwiQSI6MjU1LCJSIjowLCJHIjowLCJCIjowfX0sIkxpbmVXZWlnaHQiOjAuMCwiTGluZVR5cGUiOjAsIlBhcmVudFN0eWxlIjpudWxsfSwiTWFyZ2luIjpudWxsLCJTdGFydERhdGVQb3NpdGlvbiI6MywiRW5kRGF0ZVBvc2l0aW9uIjozLCJEYXRlSXNWaXNpYmxlIjp0cnVlLCJUaXRsZVBvc2l0aW9uIjo0LCJEdXJhdGlvblBvc2l0aW9uIjo2LCJQZXJjZW50YWdlQ29tcGxldGVkUG9zaXRpb24iOjIsIlZhcmlhbmNlUG9zaXRpb24iOjYsIlNwYWNpbmciOjMsIklzQmVsb3dUaW1lYmFuZCI6dHJ1ZSwiUGVyY2VudGFnZUNvbXBsZXRlU2hhcGVPcGFjaXR5IjozNSwiQmFzZWxpbmVTdHlsZSI6eyIkaWQiOiI0NDgyIiwiU2hhcGVTdHlsZSI6eyIkaWQiOiI0NDgzIiwiTWFyZ2luIjp7IiRpZCI6IjQ0ODQiLCJUb3AiOjAuMCwiTGVmdCI6MC4wLCJSaWdodCI6MC4wLCJCb3R0b20iOjAuMH0sIlBhZGRpbmciOnsiJGlkIjoiNDQ4NSIsIlRvcCI6MC4wLCJMZWZ0IjowLjAsIlJpZ2h0IjowLjAsIkJvdHRvbSI6MC4wfSwiQmFja2dyb3VuZCI6eyIkaWQiOiI0NDg2IiwiQ29sb3IiOnsiJGlkIjoiNDQ4NyIsIkEiOjE1MywiUiI6MCwiRyI6MCwiQiI6MH19LCJJc1Zpc2libGUiOnRydWUsIldpZHRoIjowLjAsIkhlaWdodCI6MC4wLCJCb3JkZXJTdHlsZSI6bnVsbCwiUGFyZW50U3R5bGUiOm51bGx9LCJNYXJnaW4iOnsiJGlkIjoiNDQ4OCIsIlRvcCI6MC4wLCJMZWZ0IjowLjAsIlJpZ2h0IjowLjAsIkJvdHRvbSI6MC4wfSwiUGFkZGluZyI6eyIkaWQiOiI0NDg5IiwiVG9wIjowLjAsIkxlZnQiOjAuMCwiUmlnaHQiOjAuMCwiQm90dG9tIjowLjB9LCJCYWNrZ3JvdW5kIjpudWxsLCJJc1Zpc2libGUiOnRydWUsIldpZHRoIjowLjAsIkhlaWdodCI6MC4wLCJCb3JkZXJTdHlsZSI6bnVsbCwiUGFyZW50U3R5bGUiOm51bGx9LCJTaGFwZVN0eWxlIjp7IiRpZCI6IjQ0OTAiLCJNYXJnaW4iOnsiJGlkIjoiNDQ5MSIsIlRvcCI6MC4wLCJMZWZ0Ijo0LjAsIlJpZ2h0Ijo0LjAsIkJvdHRvbSI6MC4wfSwiUGFkZGluZyI6eyIkaWQiOiI0NDkyIiwiVG9wIjowLjAsIkxlZnQiOjAuMCwiUmlnaHQiOjAuMCwiQm90dG9tIjowLjB9LCJCYWNrZ3JvdW5kIjp7IiRpZCI6IjQ0OTMiLCJDb2xvciI6eyIkaWQiOiI0NDk0IiwiQSI6MjU1LCJSIjozMSwiRyI6NzMsIkIiOjEyNX19LCJJc1Zpc2libGUiOnRydWUsIldpZHRoIjowLjAsIkhlaWdodCI6MTAuMCwiQm9yZGVyU3R5bGUiOnsiJGlkIjoiNDQ5NSIsIkxpbmVDb2xvciI6eyIkaWQiOiI0NDk2IiwiJHR5cGUiOiJOTFJFLkNvbW1vbi5Eb20uU29saWRDb2xvckJydXNoLCBOTFJFLkNvbW1vbiIsIkNvbG9yIjp7IiRpZCI6IjQ0OTciLCJBIjoyNTUsIlIiOjIzNCwiRyI6MjIsIkIiOjMwfX0sIkxpbmVXZWlnaHQiOjAuMCwiTGluZVR5cGUiOjAsIlBhcmVudFN0eWxlIjpudWxsfSwiUGFyZW50U3R5bGUiOm51bGx9LCJUaXRsZVN0eWxlIjp7IiRpZCI6IjQ0OTgiLCJGb250U2V0dGluZ3MiOnsiJGlkIjoiNDQ5OSIsIkZvbnRTaXplIjoxMSwiRm9udE5hbWUiOiJDYWxpYnJpIiwiSXNCb2xkIjpmYWxzZSwiSXNJdGFsaWMiOmZhbHNlLCJJc1VuZGVybGluZWQiOmZhbHNlLCJQYXJlbnRTdHlsZSI6bnVsbH0sIkF1dG9TaXplIjowLCJGb3JlZ3JvdW5kIjp7IiRpZCI6IjQ1MDAiLCJDb2xvciI6eyIkaWQiOiI0NTAxIiwiQSI6MjU1LCJSIjowLCJHIjowLCJCIjowfX0sIk1heFdpZHRoIjo3MjAuMCwiTWF4SGVpZ2h0IjoiSW5maW5pdHkiLCJTbWFydEZvcmVncm91bmRJc0FjdGl2ZSI6ZmFsc2UsIkhvcml6b250YWxBbGlnbm1lbnQiOjAsIlZlcnRpY2FsQWxpZ25tZW50IjoxLCJTbWFydEZvcmVncm91bmQiOm51bGwsIkJhY2tncm91bmRGaWxsVHlwZSI6MCwiTWFyZ2luIjp7IiRpZCI6IjQ1MDIiLCJUb3AiOjAuMCwiTGVmdCI6MC4wLCJSaWdodCI6MC4wLCJCb3R0b20iOjAuMH0sIlBhZGRpbmciOnsiJGlkIjoiNDUwMyIsIlRvcCI6MC4wLCJMZWZ0IjowLjAsIlJpZ2h0IjowLjAsIkJvdHRvbSI6MC4wfSwiQmFja2dyb3VuZCI6eyIkaWQiOiI0NTA0IiwiQ29sb3IiOnsiJGlkIjoiNDUwNSIsIkEiOjAsIlIiOjI1NSwiRyI6MjU1LCJCIjoyNTV9fSwiSXNWaXNpYmxlIjp0cnVlLCJXaWR0aCI6MC4wLCJIZWlnaHQiOjAuMCwiQm9yZGVyU3R5bGUiOnsiJGlkIjoiNDUwNiIsIkxpbmVDb2xvciI6bnVsbCwiTGluZVdlaWdodCI6MC4wLCJMaW5lVHlwZSI6MCwiUGFyZW50U3R5bGUiOm51bGx9LCJQYXJlbnRTdHlsZSI6bnVsbH0sIkRhdGVTdHlsZSI6eyIkaWQiOiI0NTA3IiwiRm9udFNldHRpbmdzIjp7IiRpZCI6IjQ1MDgiLCJGb250U2l6ZSI6MTAsIkZvbnROYW1lIjoiQ2FsaWJyaSIsIklzQm9sZCI6ZmFsc2UsIklzSXRhbGljIjpmYWxzZSwiSXNVbmRlcmxpbmVkIjpmYWxzZSwiUGFyZW50U3R5bGUiOm51bGx9LCJBdXRvU2l6ZSI6MCwiRm9yZWdyb3VuZCI6eyIkaWQiOiI0NTA5IiwiQ29sb3IiOnsiJGlkIjoiNDUxMCIsIkEiOjI1NSwiUiI6MTQsIkciOjQwLCJCIjo2NX19LCJNYXhXaWR0aCI6MjAwLjAsIk1heEhlaWdodCI6IkluZmluaXR5IiwiU21hcnRGb3JlZ3JvdW5kSXNBY3RpdmUiOmZhbHNlLCJIb3Jpem9udGFsQWxpZ25tZW50IjoyLCJWZXJ0aWNhbEFsaWdubWVudCI6MSwiU21hcnRGb3JlZ3JvdW5kIjpudWxsLCJCYWNrZ3JvdW5kRmlsbFR5cGUiOjAsIk1hcmdpbiI6eyIkaWQiOiI0NTExIiwiVG9wIjowLjAsIkxlZnQiOjAuMCwiUmlnaHQiOjAuMCwiQm90dG9tIjowLjB9LCJQYWRkaW5nIjp7IiRpZCI6IjQ1MTIiLCJUb3AiOjAuMCwiTGVmdCI6MC4wLCJSaWdodCI6MC4wLCJCb3R0b20iOjAuMH0sIkJhY2tncm91bmQiOnsiJGlkIjoiNDUxMyIsIkNvbG9yIjp7IiRpZCI6IjQ1MTQiLCJBIjowLCJSIjoyNTUsIkciOjI1NSwiQiI6MjU1fX0sIklzVmlzaWJsZSI6dHJ1ZSwiV2lkdGgiOjAuMCwiSGVpZ2h0IjowLjAsIkJvcmRlclN0eWxlIjp7IiRpZCI6IjQ1MTUiLCJMaW5lQ29sb3IiOm51bGwsIkxpbmVXZWlnaHQiOjAuMCwiTGluZVR5cGUiOjAsIlBhcmVudFN0eWxlIjpudWxsfSwiUGFyZW50U3R5bGUiOm51bGx9LCJEYXRlRm9ybWF0Ijp7IiRpZCI6IjQ1MTYiLCJGb3JtYXRTdHJpbmciOiJNTU0geXl5eSIsIlNlcGFyYXRvciI6Ii8iLCJVc2VJbnRlcm5hdGlvbmFsRGF0ZUZvcm1hdCI6ZmFsc2UsIkRhdGVJc1Zpc2libGUiOnRydWUsIlRpbWVJc1Zpc2libGUiOmZhbHNlLCJIb3VyRGlnaXRzIjoxLCJBbVBtRGVzaWduYXRvciI6MiwiVHJpbTAwTWludXRlcyI6ZmFsc2UsIkxhc3RLbm93blZpc2liaWxpdHlTdGF0ZSI6bnVsbH0sIldlZWtOdW1iZXJpbmciOnsiJGlkIjoiNDUxNyIsIkZvcm1hdCI6MCwiSXNWaXNpYmxlIjpmYWxzZSwiTGFzdEtub3duVmlzaWJpbGl0eVN0YXRlIjpmYWxzZX0sIklzVmlzaWJsZSI6dHJ1ZSwiVmFyaWFuY2VTdHlsZSI6eyIkaWQiOiI0NTE4IiwiVGV4dFN0eWxlIjp7IiRpZCI6IjQ1MTkiLCJGb250U2V0dGluZ3MiOnsiJGlkIjoiNDUyMCIsIkZvbnRTaXplIjoxMSwiRm9udE5hbWUiOiJDYWxpYnJpIiwiSXNCb2xkIjpmYWxzZSwiSXNJdGFsaWMiOmZhbHNlLCJJc1VuZGVybGluZWQiOmZhbHNlLCJQYXJlbnRTdHlsZSI6bnVsbH0sIkF1dG9TaXplIjowLCJGb3JlZ3JvdW5kIjp7IiRpZCI6IjQ1MjEiLCJDb2xvciI6eyIkaWQiOiI0NTIy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Q1MjMiLCJUb3AiOjAuMCwiTGVmdCI6MC4wLCJSaWdodCI6MC4wLCJCb3R0b20iOjAuMH0sIlBhZGRpbmciOnsiJGlkIjoiNDUyNCIsIlRvcCI6MC4wLCJMZWZ0IjowLjAsIlJpZ2h0IjowLjAsIkJvdHRvbSI6MC4wfSwiQmFja2dyb3VuZCI6eyIkaWQiOiI0NTI1IiwiQ29sb3IiOnsiJGlkIjoiNDUyNiIsIkEiOjAsIlIiOjAsIkciOjAsIkIiOjB9fSwiSXNWaXNpYmxlIjp0cnVlLCJXaWR0aCI6MC4wLCJIZWlnaHQiOjAuMCwiQm9yZGVyU3R5bGUiOnsiJGlkIjoiNDUyNyIsIkxpbmVDb2xvciI6bnVsbCwiTGluZVdlaWdodCI6MC4wLCJMaW5lVHlwZSI6MCwiUGFyZW50U3R5bGUiOm51bGx9LCJQYXJlbnRTdHlsZSI6bnVsbH0sIlBhcmVudFN0eWxlIjpudWxsfSwiUGFyZW50U3R5bGUiOm51bGx9LCJJbmRleCI6NDYsIlNtYXJ0RHVyYXRpb25BY3RpdmF0ZWQiOmZhbHNlLCJEYXRlRm9ybWF0Ijp7IiRyZWYiOiI0NTE2In0sIldlZWtOdW1iZXJpbmciOnsiJGlkIjoiNDUyOCIsIkZvcm1hdCI6MCwiSXNWaXNpYmxlIjpmYWxzZSwiTGFzdEtub3duVmlzaWJpbGl0eVN0YXRlIjpmYWxzZX0sIkJhc2VsaW5lRGF0YSI6eyIkaWQiOiI0NTI5IiwiU3RhcnREYXRlIjoiMjAyNi0wNC0wMVQwMDowMDowMCIsIkVuZERhdGUiOiIyMDI2LTA2LTIzVDIzOjU5OjAwIn0sIklkIjoiMGZmM2Q5YzQtYjc2NS00Nzk0LTllNmItMzFkZmIzNzU5NjRlIiwiSW1wb3J0SWQiOm51bGwsIlRpdGxlIjoiQW5hbHl6ZXIgMXN0IHNlZ21lbnQ6IFByb2N1cmVtZW50IGFuZCBNYW51ZmFjdHVyaW5nIHBoYXNlIChQU0kpIiwiTm90ZSI6bnVsbCwiSHlwZXJsaW5rIjp7IiRpZCI6IjQ1MzAiLCJBZGRyZXNzIjoiIiwiU3ViQWRkcmVzcyI6IiJ9LCJJc0NoYW5nZWQiOmZhbHNlLCJJc05ldyI6ZmFsc2V9fV0sIl9taWxlc3RvbmVzIjpbXSwiSWQiOiIwMDAwMDAwMC0wMDAwLTAwMDAtMDAwMC0wMDAwMDAwMDAwMDAiLCJJc1NpbmdsZUl0ZW1Sb3ciOnRydWV9LHsiJGlkIjoiNDUzMSIsIl90YXNrcyI6W3siJGlkIjoiNDUzMiIsIl9hdHRhY2hlZE1pbGVzdG9uZXMiOltdLCJUYXNrRGVmaW5pdGlvbiI6eyIkaWQiOiI0NTMzIiwiR3JvdXBOYW1lIjpudWxsLCJTdGFydERhdGUiOiIyMDI2LTA2LTI0VDAwOjAwOjAwWiIsIkVuZERhdGUiOiIyMDI2LTA5LTI1VDIzOjU5OjAwWiIsIlBlcmNlbnRhZ2VDb21wbGV0ZSI6bnVsbCwiU3R5bGUiOnsiJGlkIjoiNDUzNCIsIlNoYXBlIjoxLCJTaGFwZVRoaWNrbmVzcyI6MCwiRHVyYXRpb25Gb3JtYXQiOjAsIkluY2x1ZGVOb25Xb3JraW5nRGF5c0luRHVyYXRpb24iOmZhbHNlLCJQZXJjZW50YWdlQ29tcGxldGVTdHlsZSI6eyIkaWQiOiI0NTM1IiwiRm9udFNldHRpbmdzIjp7IiRpZCI6IjQ1MzYiLCJGb250U2l6ZSI6MTAsIkZvbnROYW1lIjoiQ2FsaWJyaSIsIklzQm9sZCI6ZmFsc2UsIklzSXRhbGljIjpmYWxzZSwiSXNVbmRlcmxpbmVkIjpmYWxzZSwiUGFyZW50U3R5bGUiOm51bGx9LCJBdXRvU2l6ZSI6MCwiRm9yZWdyb3VuZCI6eyIkaWQiOiI0NTM3IiwiQ29sb3IiOnsiJGlkIjoiNDUzOCIsIkEiOjI1NSwiUiI6MjMyLCJHIjoyMzIsIkIiOjIzMn19LCJNYXhXaWR0aCI6MjAwLjAsIk1heEhlaWdodCI6IkluZmluaXR5IiwiU21hcnRGb3JlZ3JvdW5kSXNBY3RpdmUiOmZhbHNlLCJIb3Jpem9udGFsQWxpZ25tZW50IjoxLCJWZXJ0aWNhbEFsaWdubWVudCI6MSwiU21hcnRGb3JlZ3JvdW5kIjpudWxsLCJCYWNrZ3JvdW5kRmlsbFR5cGUiOjAsIk1hcmdpbiI6eyIkaWQiOiI0NTM5IiwiVG9wIjowLjAsIkxlZnQiOjAuMCwiUmlnaHQiOjAuMCwiQm90dG9tIjowLjB9LCJQYWRkaW5nIjp7IiRpZCI6IjQ1NDAiLCJUb3AiOjAuMCwiTGVmdCI6MC4wLCJSaWdodCI6MC4wLCJCb3R0b20iOjAuMH0sIkJhY2tncm91bmQiOnsiJGlkIjoiNDU0MSIsIkNvbG9yIjp7IiRpZCI6IjQ1NDIiLCJBIjo4OSwiUiI6MCwiRyI6MCwiQiI6MH19LCJJc1Zpc2libGUiOnRydWUsIldpZHRoIjowLjAsIkhlaWdodCI6MC4wLCJCb3JkZXJTdHlsZSI6eyIkaWQiOiI0NTQzIiwiTGluZUNvbG9yIjpudWxsLCJMaW5lV2VpZ2h0IjowLjAsIkxpbmVUeXBlIjowLCJQYXJlbnRTdHlsZSI6bnVsbH0sIlBhcmVudFN0eWxlIjpudWxsfSwiRHVyYXRpb25TdHlsZSI6eyIkaWQiOiI0NTQ0IiwiRm9udFNldHRpbmdzIjp7IiRpZCI6IjQ1NDUiLCJGb250U2l6ZSI6MTAsIkZvbnROYW1lIjoiQ2FsaWJyaSIsIklzQm9sZCI6ZmFsc2UsIklzSXRhbGljIjpmYWxzZSwiSXNVbmRlcmxpbmVkIjpmYWxzZSwiUGFyZW50U3R5bGUiOm51bGx9LCJBdXRvU2l6ZSI6MCwiRm9yZWdyb3VuZCI6eyIkaWQiOiI0NTQ2IiwiQ29sb3IiOnsiJGlkIjoiNDU0NyIsIkEiOjI1NSwiUiI6MjM3LCJHIjoxMjUsIkIiOjQ5fX0sIk1heFdpZHRoIjoyMDAuMCwiTWF4SGVpZ2h0IjoiSW5maW5pdHkiLCJTbWFydEZvcmVncm91bmRJc0FjdGl2ZSI6ZmFsc2UsIkhvcml6b250YWxBbGlnbm1lbnQiOjAsIlZlcnRpY2FsQWxpZ25tZW50IjoxLCJTbWFydEZvcmVncm91bmQiOm51bGwsIkJhY2tncm91bmRGaWxsVHlwZSI6MCwiTWFyZ2luIjp7IiRpZCI6IjQ1NDgiLCJUb3AiOjAuMCwiTGVmdCI6MC4wLCJSaWdodCI6MC4wLCJCb3R0b20iOjAuMH0sIlBhZGRpbmciOnsiJGlkIjoiNDU0OSIsIlRvcCI6MC4wLCJMZWZ0IjowLjAsIlJpZ2h0IjowLjAsIkJvdHRvbSI6MC4wfSwiQmFja2dyb3VuZCI6eyIkaWQiOiI0NTUwIiwiQ29sb3IiOnsiJGlkIjoiNDU1MSIsIkEiOjI1NSwiUiI6MjM3LCJHIjoxMjUsIkIiOjQ5fX0sIklzVmlzaWJsZSI6dHJ1ZSwiV2lkdGgiOjAuMCwiSGVpZ2h0IjowLjAsIkJvcmRlclN0eWxlIjp7IiRpZCI6IjQ1NTIiLCJMaW5lQ29sb3IiOm51bGwsIkxpbmVXZWlnaHQiOjAuMCwiTGluZVR5cGUiOjAsIlBhcmVudFN0eWxlIjpudWxsfSwiUGFyZW50U3R5bGUiOm51bGx9LCJIb3Jpem9udGFsQ29ubmVjdG9yU3R5bGUiOnsiJGlkIjoiNDU1MyIsIkxpbmVDb2xvciI6eyIkaWQiOiI0NTU0IiwiJHR5cGUiOiJOTFJFLkNvbW1vbi5Eb20uU29saWRDb2xvckJydXNoLCBOTFJFLkNvbW1vbiIsIkNvbG9yIjp7IiRpZCI6IjQ1NTUiLCJBIjoyNTUsIlIiOjAsIkciOjAsIkIiOjB9fSwiTGluZVdlaWdodCI6MC4wLCJMaW5lVHlwZSI6MCwiUGFyZW50U3R5bGUiOm51bGx9LCJWZXJ0aWNhbENvbm5lY3RvclN0eWxlIjp7IiRpZCI6IjQ1NTYiLCJMaW5lQ29sb3IiOnsiJGlkIjoiNDU1NyIsIiR0eXBlIjoiTkxSRS5Db21tb24uRG9tLlNvbGlkQ29sb3JCcnVzaCwgTkxSRS5Db21tb24iLCJDb2xvciI6eyIkaWQiOiI0NTU4IiwiQSI6MjU1LCJSIjowLCJHIjowLCJCIjowfX0sIkxpbmVXZWlnaHQiOjAuMCwiTGluZVR5cGUiOjAsIlBhcmVudFN0eWxlIjpudWxsfSwiTWFyZ2luIjpudWxsLCJTdGFydERhdGVQb3NpdGlvbiI6MywiRW5kRGF0ZVBvc2l0aW9uIjozLCJEYXRlSXNWaXNpYmxlIjp0cnVlLCJUaXRsZVBvc2l0aW9uIjo0LCJEdXJhdGlvblBvc2l0aW9uIjo2LCJQZXJjZW50YWdlQ29tcGxldGVkUG9zaXRpb24iOjIsIlZhcmlhbmNlUG9zaXRpb24iOjYsIlNwYWNpbmciOjMsIklzQmVsb3dUaW1lYmFuZCI6dHJ1ZSwiUGVyY2VudGFnZUNvbXBsZXRlU2hhcGVPcGFjaXR5IjozNSwiQmFzZWxpbmVTdHlsZSI6eyIkaWQiOiI0NTU5IiwiU2hhcGVTdHlsZSI6eyIkaWQiOiI0NTYwIiwiTWFyZ2luIjp7IiRpZCI6IjQ1NjEiLCJUb3AiOjAuMCwiTGVmdCI6MC4wLCJSaWdodCI6MC4wLCJCb3R0b20iOjAuMH0sIlBhZGRpbmciOnsiJGlkIjoiNDU2MiIsIlRvcCI6MC4wLCJMZWZ0IjowLjAsIlJpZ2h0IjowLjAsIkJvdHRvbSI6MC4wfSwiQmFja2dyb3VuZCI6eyIkaWQiOiI0NTYzIiwiQ29sb3IiOnsiJGlkIjoiNDU2NCIsIkEiOjE1MywiUiI6MCwiRyI6MCwiQiI6MH19LCJJc1Zpc2libGUiOnRydWUsIldpZHRoIjowLjAsIkhlaWdodCI6MC4wLCJCb3JkZXJTdHlsZSI6bnVsbCwiUGFyZW50U3R5bGUiOm51bGx9LCJNYXJnaW4iOnsiJGlkIjoiNDU2NSIsIlRvcCI6MC4wLCJMZWZ0IjowLjAsIlJpZ2h0IjowLjAsIkJvdHRvbSI6MC4wfSwiUGFkZGluZyI6eyIkaWQiOiI0NTY2IiwiVG9wIjowLjAsIkxlZnQiOjAuMCwiUmlnaHQiOjAuMCwiQm90dG9tIjowLjB9LCJCYWNrZ3JvdW5kIjpudWxsLCJJc1Zpc2libGUiOnRydWUsIldpZHRoIjowLjAsIkhlaWdodCI6MC4wLCJCb3JkZXJTdHlsZSI6bnVsbCwiUGFyZW50U3R5bGUiOm51bGx9LCJTaGFwZVN0eWxlIjp7IiRpZCI6IjQ1NjciLCJNYXJnaW4iOnsiJGlkIjoiNDU2OCIsIlRvcCI6MC4wLCJMZWZ0Ijo0LjAsIlJpZ2h0Ijo0LjAsIkJvdHRvbSI6MC4wfSwiUGFkZGluZyI6eyIkaWQiOiI0NTY5IiwiVG9wIjowLjAsIkxlZnQiOjAuMCwiUmlnaHQiOjAuMCwiQm90dG9tIjowLjB9LCJCYWNrZ3JvdW5kIjp7IiRpZCI6IjQ1NzAiLCJDb2xvciI6eyIkaWQiOiI0NTcxIiwiQSI6MjU1LCJSIjozMSwiRyI6NzMsIkIiOjEyNX19LCJJc1Zpc2libGUiOnRydWUsIldpZHRoIjowLjAsIkhlaWdodCI6MTAuMCwiQm9yZGVyU3R5bGUiOnsiJGlkIjoiNDU3MiIsIkxpbmVDb2xvciI6eyIkaWQiOiI0NTczIiwiJHR5cGUiOiJOTFJFLkNvbW1vbi5Eb20uU29saWRDb2xvckJydXNoLCBOTFJFLkNvbW1vbiIsIkNvbG9yIjp7IiRpZCI6IjQ1NzQiLCJBIjoyNTUsIlIiOjIzNCwiRyI6MjIsIkIiOjMwfX0sIkxpbmVXZWlnaHQiOjAuMCwiTGluZVR5cGUiOjAsIlBhcmVudFN0eWxlIjpudWxsfSwiUGFyZW50U3R5bGUiOm51bGx9LCJUaXRsZVN0eWxlIjp7IiRpZCI6IjQ1NzUiLCJGb250U2V0dGluZ3MiOnsiJGlkIjoiNDU3NiIsIkZvbnRTaXplIjoxMSwiRm9udE5hbWUiOiJDYWxpYnJpIiwiSXNCb2xkIjpmYWxzZSwiSXNJdGFsaWMiOmZhbHNlLCJJc1VuZGVybGluZWQiOmZhbHNlLCJQYXJlbnRTdHlsZSI6bnVsbH0sIkF1dG9TaXplIjowLCJGb3JlZ3JvdW5kIjp7IiRpZCI6IjQ1NzciLCJDb2xvciI6eyIkaWQiOiI0NTc4IiwiQSI6MjU1LCJSIjowLCJHIjowLCJCIjowfX0sIk1heFdpZHRoIjo3MjAuMCwiTWF4SGVpZ2h0IjoiSW5maW5pdHkiLCJTbWFydEZvcmVncm91bmRJc0FjdGl2ZSI6ZmFsc2UsIkhvcml6b250YWxBbGlnbm1lbnQiOjAsIlZlcnRpY2FsQWxpZ25tZW50IjoxLCJTbWFydEZvcmVncm91bmQiOm51bGwsIkJhY2tncm91bmRGaWxsVHlwZSI6MCwiTWFyZ2luIjp7IiRpZCI6IjQ1NzkiLCJUb3AiOjAuMCwiTGVmdCI6MC4wLCJSaWdodCI6MC4wLCJCb3R0b20iOjAuMH0sIlBhZGRpbmciOnsiJGlkIjoiNDU4MCIsIlRvcCI6MC4wLCJMZWZ0IjowLjAsIlJpZ2h0IjowLjAsIkJvdHRvbSI6MC4wfSwiQmFja2dyb3VuZCI6eyIkaWQiOiI0NTgxIiwiQ29sb3IiOnsiJGlkIjoiNDU4MiIsIkEiOjAsIlIiOjI1NSwiRyI6MjU1LCJCIjoyNTV9fSwiSXNWaXNpYmxlIjp0cnVlLCJXaWR0aCI6MC4wLCJIZWlnaHQiOjAuMCwiQm9yZGVyU3R5bGUiOnsiJGlkIjoiNDU4MyIsIkxpbmVDb2xvciI6bnVsbCwiTGluZVdlaWdodCI6MC4wLCJMaW5lVHlwZSI6MCwiUGFyZW50U3R5bGUiOm51bGx9LCJQYXJlbnRTdHlsZSI6bnVsbH0sIkRhdGVTdHlsZSI6eyIkaWQiOiI0NTg0IiwiRm9udFNldHRpbmdzIjp7IiRpZCI6IjQ1ODUiLCJGb250U2l6ZSI6MTAsIkZvbnROYW1lIjoiQ2FsaWJyaSIsIklzQm9sZCI6ZmFsc2UsIklzSXRhbGljIjpmYWxzZSwiSXNVbmRlcmxpbmVkIjpmYWxzZSwiUGFyZW50U3R5bGUiOm51bGx9LCJBdXRvU2l6ZSI6MCwiRm9yZWdyb3VuZCI6eyIkaWQiOiI0NTg2IiwiQ29sb3IiOnsiJGlkIjoiNDU4NyIsIkEiOjI1NSwiUiI6MTQsIkciOjQwLCJCIjo2NX19LCJNYXhXaWR0aCI6MjAwLjAsIk1heEhlaWdodCI6IkluZmluaXR5IiwiU21hcnRGb3JlZ3JvdW5kSXNBY3RpdmUiOmZhbHNlLCJIb3Jpem9udGFsQWxpZ25tZW50IjoyLCJWZXJ0aWNhbEFsaWdubWVudCI6MSwiU21hcnRGb3JlZ3JvdW5kIjpudWxsLCJCYWNrZ3JvdW5kRmlsbFR5cGUiOjAsIk1hcmdpbiI6eyIkaWQiOiI0NTg4IiwiVG9wIjowLjAsIkxlZnQiOjAuMCwiUmlnaHQiOjAuMCwiQm90dG9tIjowLjB9LCJQYWRkaW5nIjp7IiRpZCI6IjQ1ODkiLCJUb3AiOjAuMCwiTGVmdCI6MC4wLCJSaWdodCI6MC4wLCJCb3R0b20iOjAuMH0sIkJhY2tncm91bmQiOnsiJGlkIjoiNDU5MCIsIkNvbG9yIjp7IiRpZCI6IjQ1OTEiLCJBIjowLCJSIjoyNTUsIkciOjI1NSwiQiI6MjU1fX0sIklzVmlzaWJsZSI6dHJ1ZSwiV2lkdGgiOjAuMCwiSGVpZ2h0IjowLjAsIkJvcmRlclN0eWxlIjp7IiRpZCI6IjQ1OTIiLCJMaW5lQ29sb3IiOm51bGwsIkxpbmVXZWlnaHQiOjAuMCwiTGluZVR5cGUiOjAsIlBhcmVudFN0eWxlIjpudWxsfSwiUGFyZW50U3R5bGUiOm51bGx9LCJEYXRlRm9ybWF0Ijp7IiRpZCI6IjQ1OTMiLCJGb3JtYXRTdHJpbmciOiJNTU0geXl5eSIsIlNlcGFyYXRvciI6Ii8iLCJVc2VJbnRlcm5hdGlvbmFsRGF0ZUZvcm1hdCI6ZmFsc2UsIkRhdGVJc1Zpc2libGUiOnRydWUsIlRpbWVJc1Zpc2libGUiOmZhbHNlLCJIb3VyRGlnaXRzIjoxLCJBbVBtRGVzaWduYXRvciI6MiwiVHJpbTAwTWludXRlcyI6ZmFsc2UsIkxhc3RLbm93blZpc2liaWxpdHlTdGF0ZSI6bnVsbH0sIldlZWtOdW1iZXJpbmciOnsiJGlkIjoiNDU5NCIsIkZvcm1hdCI6MCwiSXNWaXNpYmxlIjpmYWxzZSwiTGFzdEtub3duVmlzaWJpbGl0eVN0YXRlIjpmYWxzZX0sIklzVmlzaWJsZSI6dHJ1ZSwiVmFyaWFuY2VTdHlsZSI6eyIkaWQiOiI0NTk1IiwiVGV4dFN0eWxlIjp7IiRpZCI6IjQ1OTYiLCJGb250U2V0dGluZ3MiOnsiJGlkIjoiNDU5NyIsIkZvbnRTaXplIjoxMSwiRm9udE5hbWUiOiJDYWxpYnJpIiwiSXNCb2xkIjpmYWxzZSwiSXNJdGFsaWMiOmZhbHNlLCJJc1VuZGVybGluZWQiOmZhbHNlLCJQYXJlbnRTdHlsZSI6bnVsbH0sIkF1dG9TaXplIjowLCJGb3JlZ3JvdW5kIjp7IiRpZCI6IjQ1OTgiLCJDb2xvciI6eyIkaWQiOiI0NTk5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Q2MDAiLCJUb3AiOjAuMCwiTGVmdCI6MC4wLCJSaWdodCI6MC4wLCJCb3R0b20iOjAuMH0sIlBhZGRpbmciOnsiJGlkIjoiNDYwMSIsIlRvcCI6MC4wLCJMZWZ0IjowLjAsIlJpZ2h0IjowLjAsIkJvdHRvbSI6MC4wfSwiQmFja2dyb3VuZCI6eyIkaWQiOiI0NjAyIiwiQ29sb3IiOnsiJGlkIjoiNDYwMyIsIkEiOjAsIlIiOjAsIkciOjAsIkIiOjB9fSwiSXNWaXNpYmxlIjp0cnVlLCJXaWR0aCI6MC4wLCJIZWlnaHQiOjAuMCwiQm9yZGVyU3R5bGUiOnsiJGlkIjoiNDYwNCIsIkxpbmVDb2xvciI6bnVsbCwiTGluZVdlaWdodCI6MC4wLCJMaW5lVHlwZSI6MCwiUGFyZW50U3R5bGUiOm51bGx9LCJQYXJlbnRTdHlsZSI6bnVsbH0sIlBhcmVudFN0eWxlIjpudWxsfSwiUGFyZW50U3R5bGUiOm51bGx9LCJJbmRleCI6NDcsIlNtYXJ0RHVyYXRpb25BY3RpdmF0ZWQiOmZhbHNlLCJEYXRlRm9ybWF0Ijp7IiRyZWYiOiI0NTkzIn0sIldlZWtOdW1iZXJpbmciOnsiJGlkIjoiNDYwNSIsIkZvcm1hdCI6MCwiSXNWaXNpYmxlIjpmYWxzZSwiTGFzdEtub3duVmlzaWJpbGl0eVN0YXRlIjpmYWxzZX0sIkJhc2VsaW5lRGF0YSI6eyIkaWQiOiI0NjA2IiwiU3RhcnREYXRlIjoiMjAyNi0wNi0yNFQwMDowMDowMCIsIkVuZERhdGUiOiIyMDI2LTA5LTI1VDIzOjU5OjAwIn0sIklkIjoiODlkYTIyMjktNGI0OS00OGJlLWFiZTUtMTM1YjRkYzM0ZjdhIiwiSW1wb3J0SWQiOm51bGwsIlRpdGxlIjoiQW5hbHl6ZXIgMXN0IHNlZ21lbnQ6IEluc3RhbGxhdGlvbiBwcmVwYXJhdGlvbiBwaGFzZSAoUFNJKSIsIk5vdGUiOm51bGwsIkh5cGVybGluayI6eyIkaWQiOiI0NjA3IiwiQWRkcmVzcyI6IiIsIlN1YkFkZHJlc3MiOiIifSwiSXNDaGFuZ2VkIjpmYWxzZSwiSXNOZXciOmZhbHNlfX1dLCJfbWlsZXN0b25lcyI6W10sIklkIjoiMDAwMDAwMDAtMDAwMC0wMDAwLTAwMDAtMDAwMDAwMDAwMDAwIiwiSXNTaW5nbGVJdGVtUm93Ijp0cnVlfSx7IiRpZCI6IjQ2MDgiLCJfdGFza3MiOltdLCJfbWlsZXN0b25lcyI6W3siJGlkIjoiNDYwOSIsIklkIjoiZjZkOTE5NDItNDNmNS00ZTdkLTkzMzUtMTVmOTU0MDY3NGI0IiwiSW5kZXgiOjQ4LCJHcm91cElkIjpudWxsLCJUaXRsZSI6IkJhY2sgaW50byBDUDIgd2l0aCAyMCBkYXlzIG9mIGZsb2F0IiwiRGF0ZVRpbWUiOiIyMDI2LTA5LTI1VDIzOjU5OjAwIiwiUGVyY2VudGFnZUNvbXBsZXRlIjpudWxsLCJOb3RlIjpudWxsLCJTdHlsZSI6eyIkaWQiOiI0NjEwIiwiVGl0bGVQb3NpdGlvbiI6IkxlZnQiLCJEYXRlUG9zaXRpb24iOiJSaWdodCIsIlZhcmlhbmNlUG9zaXRpb24iOiJSaWdodCIsIlNoYXBlVHlwZSI6MSwiU2hhcGVTaXplIjowLCJTcGFjaW5nIjo1LCJTaGFwZVN0eWxlIjp7IiRpZCI6IjQ2MTEiLCJNYXJnaW4iOnsiJGlkIjoiNDYxMiIsIlRvcCI6MC4wLCJMZWZ0IjowLjAsIlJpZ2h0IjowLjAsIkJvdHRvbSI6MC4wfSwiUGFkZGluZyI6eyIkaWQiOiI0NjEzIiwiVG9wIjowLjAsIkxlZnQiOjAuMCwiUmlnaHQiOjAuMCwiQm90dG9tIjowLjB9LCJCYWNrZ3JvdW5kIjp7IiRpZCI6IjQ2MTQiLCJDb2xvciI6eyIkaWQiOiI0NjE1IiwiQSI6MjU1LCJSIjozMSwiRyI6NzMsIkIiOjEyNX19LCJJc1Zpc2libGUiOnRydWUsIldpZHRoIjoxMi4wLCJIZWlnaHQiOjE0LjAsIkJvcmRlclN0eWxlIjp7IiRpZCI6IjQ2MTYiLCJMaW5lQ29sb3IiOnsiJGlkIjoiNDYxNyIsIiR0eXBlIjoiTkxSRS5Db21tb24uRG9tLlNvbGlkQ29sb3JCcnVzaCwgTkxSRS5Db21tb24iLCJDb2xvciI6eyIkaWQiOiI0NjE4IiwiQSI6MjU1LCJSIjoyMzQsIkciOjIyLCJCIjozMH19LCJMaW5lV2VpZ2h0IjowLjAsIkxpbmVUeXBlIjowLCJQYXJlbnRTdHlsZSI6bnVsbH0sIlBhcmVudFN0eWxlIjpudWxsfSwiVGl0bGVTdHlsZSI6eyIkaWQiOiI0NjE5IiwiRm9udFNldHRpbmdzIjp7IiRpZCI6IjQ2MjAiLCJGb250U2l6ZSI6MTEsIkZvbnROYW1lIjoiQ2FsaWJyaSIsIklzQm9sZCI6ZmFsc2UsIklzSXRhbGljIjpmYWxzZSwiSXNVbmRlcmxpbmVkIjpmYWxzZSwiUGFyZW50U3R5bGUiOm51bGx9LCJBdXRvU2l6ZSI6MCwiRm9yZWdyb3VuZCI6eyIkaWQiOiI0NjIxIiwiQ29sb3IiOnsiJGlkIjoiNDYyMiIsIkEiOjI1NSwiUiI6MCwiRyI6MCwiQiI6MH19LCJNYXhXaWR0aCI6MjAwLjAsIk1heEhlaWdodCI6IkluZmluaXR5IiwiU21hcnRGb3JlZ3JvdW5kSXNBY3RpdmUiOmZhbHNlLCJIb3Jpem9udGFsQWxpZ25tZW50IjoyLCJWZXJ0aWNhbEFsaWdubWVudCI6MSwiU21hcnRGb3JlZ3JvdW5kIjpudWxsLCJCYWNrZ3JvdW5kRmlsbFR5cGUiOjAsIk1hcmdpbiI6eyIkaWQiOiI0NjIzIiwiVG9wIjowLjAsIkxlZnQiOjAuMCwiUmlnaHQiOjAuMCwiQm90dG9tIjowLjB9LCJQYWRkaW5nIjp7IiRpZCI6IjQ2MjQiLCJUb3AiOjAuMCwiTGVmdCI6MC4wLCJSaWdodCI6MC4wLCJCb3R0b20iOjAuMH0sIkJhY2tncm91bmQiOnsiJGlkIjoiNDYyNSIsIkNvbG9yIjp7IiRpZCI6IjQ2MjYiLCJBIjowLCJSIjoyNTUsIkciOjI1NSwiQiI6MjU1fX0sIklzVmlzaWJsZSI6dHJ1ZSwiV2lkdGgiOjAuMCwiSGVpZ2h0IjowLjAsIkJvcmRlclN0eWxlIjp7IiRpZCI6IjQ2MjciLCJMaW5lQ29sb3IiOm51bGwsIkxpbmVXZWlnaHQiOjAuMCwiTGluZVR5cGUiOjAsIlBhcmVudFN0eWxlIjpudWxsfSwiUGFyZW50U3R5bGUiOm51bGx9LCJEYXRlU3R5bGUiOnsiJGlkIjoiNDYyOCIsIkZvbnRTZXR0aW5ncyI6eyIkaWQiOiI0NjI5IiwiRm9udFNpemUiOjEwLCJGb250TmFtZSI6IkNhbGlicmkiLCJJc0JvbGQiOmZhbHNlLCJJc0l0YWxpYyI6ZmFsc2UsIklzVW5kZXJsaW5lZCI6ZmFsc2UsIlBhcmVudFN0eWxlIjpudWxsfSwiQXV0b1NpemUiOjAsIkZvcmVncm91bmQiOnsiJGlkIjoiNDYzMCIsIkNvbG9yIjp7IiRpZCI6IjQ2MzEiLCJBIjoyNTUsIlIiOjE0LCJHIjo0MCwiQiI6NjV9fSwiTWF4V2lkdGgiOjIwMC4wLCJNYXhIZWlnaHQiOiJJbmZpbml0eSIsIlNtYXJ0Rm9yZWdyb3VuZElzQWN0aXZlIjpmYWxzZSwiSG9yaXpvbnRhbEFsaWdubWVudCI6MCwiVmVydGljYWxBbGlnbm1lbnQiOjEsIlNtYXJ0Rm9yZWdyb3VuZCI6bnVsbCwiQmFja2dyb3VuZEZpbGxUeXBlIjowLCJNYXJnaW4iOnsiJGlkIjoiNDYzMiIsIlRvcCI6MC4wLCJMZWZ0IjowLjAsIlJpZ2h0IjowLjAsIkJvdHRvbSI6MC4wfSwiUGFkZGluZyI6eyIkaWQiOiI0NjMzIiwiVG9wIjowLjAsIkxlZnQiOjAuMCwiUmlnaHQiOjAuMCwiQm90dG9tIjowLjB9LCJCYWNrZ3JvdW5kIjp7IiRpZCI6IjQ2MzQiLCJDb2xvciI6eyIkaWQiOiI0NjM1IiwiQSI6MCwiUiI6MjU1LCJHIjoyNTUsIkIiOjI1NX19LCJJc1Zpc2libGUiOnRydWUsIldpZHRoIjowLjAsIkhlaWdodCI6MC4wLCJCb3JkZXJTdHlsZSI6eyIkaWQiOiI0NjM2IiwiTGluZUNvbG9yIjpudWxsLCJMaW5lV2VpZ2h0IjowLjAsIkxpbmVUeXBlIjowLCJQYXJlbnRTdHlsZSI6bnVsbH0sIlBhcmVudFN0eWxlIjpudWxsfSwiRGF0ZUZvcm1hdCI6eyIkaWQiOiI0NjM3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Q2MzgiLCJGb3JtYXQiOjAsIklzVmlzaWJsZSI6ZmFsc2UsIkxhc3RLbm93blZpc2liaWxpdHlTdGF0ZSI6ZmFsc2V9LCJJc1Zpc2libGUiOnRydWUsIlZhcmlhbmNlU3R5bGUiOnsiJGlkIjoiNDYzOSIsIlRleHRTdHlsZSI6eyIkaWQiOiI0NjQwIiwiRm9udFNldHRpbmdzIjp7IiRpZCI6IjQ2NDEiLCJGb250U2l6ZSI6MTEsIkZvbnROYW1lIjoiQ2FsaWJyaSIsIklzQm9sZCI6ZmFsc2UsIklzSXRhbGljIjpmYWxzZSwiSXNVbmRlcmxpbmVkIjpmYWxzZSwiUGFyZW50U3R5bGUiOm51bGx9LCJBdXRvU2l6ZSI6MCwiRm9yZWdyb3VuZCI6eyIkaWQiOiI0NjQyIiwiQ29sb3IiOnsiJGlkIjoiNDY0MyIsIkEiOjI1NSwiUiI6MCwiRyI6MCwiQiI6MH19LCJNYXhXaWR0aCI6MjAwLjAsIk1heEhlaWdodCI6IkluZmluaXR5IiwiU21hcnRGb3JlZ3JvdW5kSXNBY3RpdmUiOmZhbHNlLCJIb3Jpem9udGFsQWxpZ25tZW50IjoxLCJWZXJ0aWNhbEFsaWdubWVudCI6MSwiU21hcnRGb3JlZ3JvdW5kIjpudWxsLCJCYWNrZ3JvdW5kRmlsbFR5cGUiOjAsIk1hcmdpbiI6eyIkaWQiOiI0NjQ0IiwiVG9wIjowLjAsIkxlZnQiOjAuMCwiUmlnaHQiOjAuMCwiQm90dG9tIjowLjB9LCJQYWRkaW5nIjp7IiRpZCI6IjQ2NDUiLCJUb3AiOjAuMCwiTGVmdCI6MC4wLCJSaWdodCI6MC4wLCJCb3R0b20iOjAuMH0sIkJhY2tncm91bmQiOnsiJGlkIjoiNDY0NiIsIkNvbG9yIjp7IiRpZCI6IjQ2NDciLCJBIjowLCJSIjowLCJHIjowLCJCIjowfX0sIklzVmlzaWJsZSI6dHJ1ZSwiV2lkdGgiOjAuMCwiSGVpZ2h0IjowLjAsIkJvcmRlclN0eWxlIjp7IiRpZCI6IjQ2NDgiLCJMaW5lQ29sb3IiOm51bGwsIkxpbmVXZWlnaHQiOjAuMCwiTGluZVR5cGUiOjAsIlBhcmVudFN0eWxlIjpudWxsfSwiUGFyZW50U3R5bGUiOm51bGx9LCJQYXJlbnRTdHlsZSI6bnVsbH0sIlBhcmVudFN0eWxlIjpudWxsfSwiSHlwZXJsaW5rIjpudWxsLCJCYXNlbGluZURhdGEiOnsiJGlkIjoiNDY0OSIsIkRhdGUiOiIyMDI2LTA5LTI1VDIzOjU5OjAwIn0sIkltcG9ydElkIjoiIn1dLCJJZCI6IjAwMDAwMDAwLTAwMDAtMDAwMC0wMDAwLTAwMDAwMDAwMDAwMCIsIklzU2luZ2xlSXRlbVJvdyI6dHJ1ZX1dLCJJbmRleCI6NDUsIklkIjoiOWY0ZmRiYjAtYjNlYS00OGNiLTkyNTgtN2YwYzFiYWZlMWY4IiwiSGVhZGVyVGV4dCI6bnVsbCwiSXNEZWZhdWx0Ijp0cnVlLCJTdHlsZSI6eyIkaWQiOiI0NjUwIiwiSGVhZGVyU3R5bGUiOnsiJGlkIjoiNDY1MSIsIlRleHRTdHlsZSI6eyIkaWQiOiI0NjUyIiwiRm9udFNldHRpbmdzIjp7IiRpZCI6IjQ2NTMiLCJGb250U2l6ZSI6MTEsIkZvbnROYW1lIjoiQ2FsaWJyaSIsIklzQm9sZCI6ZmFsc2UsIklzSXRhbGljIjpmYWxzZSwiSXNVbmRlcmxpbmVkIjpmYWxzZSwiUGFyZW50U3R5bGUiOm51bGx9LCJBdXRvU2l6ZSI6MiwiRm9yZWdyb3VuZCI6eyIkaWQiOiI0NjU0IiwiQ29sb3IiOnsiJGlkIjoiNDY1NSIsIkEiOjI1NSwiUiI6MCwiRyI6MCwiQiI6MH19LCJNYXhXaWR0aCI6IkluZmluaXR5IiwiTWF4SGVpZ2h0IjoiSW5maW5pdHkiLCJTbWFydEZvcmVncm91bmRJc0FjdGl2ZSI6ZmFsc2UsIkhvcml6b250YWxBbGlnbm1lbnQiOjAsIlZlcnRpY2FsQWxpZ25tZW50IjowLCJTbWFydEZvcmVncm91bmQiOm51bGwsIkJhY2tncm91bmRGaWxsVHlwZSI6MCwiTWFyZ2luIjp7IiRpZCI6IjQ2NTYiLCJUb3AiOjAuMCwiTGVmdCI6MC4wLCJSaWdodCI6MC4wLCJCb3R0b20iOjAuMH0sIlBhZGRpbmciOnsiJGlkIjoiNDY1NyIsIlRvcCI6MC4wLCJMZWZ0IjowLjAsIlJpZ2h0IjowLjAsIkJvdHRvbSI6MC4wfSwiQmFja2dyb3VuZCI6eyIkaWQiOiI0NjU4IiwiQ29sb3IiOnsiJGlkIjoiNDY1OSIsIkEiOjI1NSwiUiI6MCwiRyI6MCwiQiI6MH19LCJJc1Zpc2libGUiOnRydWUsIldpZHRoIjowLjAsIkhlaWdodCI6MC4wLCJCb3JkZXJTdHlsZSI6bnVsbCwiUGFyZW50U3R5bGUiOm51bGx9LCJSZWN0YW5nbGVTdHlsZSI6eyIkaWQiOiI0NjYwIiwiTWFyZ2luIjp7IiRpZCI6IjQ2NjEiLCJUb3AiOjAuMCwiTGVmdCI6MC4wLCJSaWdodCI6MC4wLCJCb3R0b20iOjAuMH0sIlBhZGRpbmciOnsiJGlkIjoiNDY2MiIsIlRvcCI6MC4wLCJMZWZ0IjowLjAsIlJpZ2h0IjowLjAsIkJvdHRvbSI6MC4wfSwiQmFja2dyb3VuZCI6eyIkaWQiOiI0NjYzIiwiQ29sb3IiOnsiJGlkIjoiNDY2NCIsIkEiOjYzLCJSIjoyMSwiRyI6OTYsIkIiOjEzMH19LCJJc1Zpc2libGUiOnRydWUsIldpZHRoIjowLjAsIkhlaWdodCI6MC4wLCJCb3JkZXJTdHlsZSI6eyIkaWQiOiI0NjY1IiwiTGluZUNvbG9yIjp7IiRpZCI6IjQ2NjYiLCIkdHlwZSI6Ik5MUkUuQ29tbW9uLkRvbS5Tb2xpZENvbG9yQnJ1c2gsIE5MUkUuQ29tbW9uIiwiQ29sb3IiOnsiJGlkIjoiNDY2NyIsIkEiOjI1NSwiUiI6MjU1LCJHIjowLCJCIjowfX0sIkxpbmVXZWlnaHQiOjAuMCwiTGluZVR5cGUiOjAsIlBhcmVudFN0eWxlIjpudWxsfSwiUGFyZW50U3R5bGUiOm51bGx9LCJNYXJnaW4iOnsiJGlkIjoiNDY2OCIsIlRvcCI6MC4wLCJMZWZ0IjowLjAsIlJpZ2h0IjowLjAsIkJvdHRvbSI6MC4wfSwiUGFkZGluZyI6eyIkaWQiOiI0NjY5IiwiVG9wIjowLjAsIkxlZnQiOjAuMCwiUmlnaHQiOjAuMCwiQm90dG9tIjowLjB9LCJCYWNrZ3JvdW5kIjpudWxsLCJJc1Zpc2libGUiOnRydWUsIldpZHRoIjowLjAsIkhlaWdodCI6MC4wLCJCb3JkZXJTdHlsZSI6bnVsbCwiUGFyZW50U3R5bGUiOm51bGx9LCJCYWNrZ3JvdW5kU3R5bGUiOnsiJGlkIjoiNDY3MCIsIk1hcmdpbiI6eyIkaWQiOiI0NjcxIiwiVG9wIjowLjAsIkxlZnQiOjAuMCwiUmlnaHQiOjAuMCwiQm90dG9tIjowLjB9LCJQYWRkaW5nIjp7IiRpZCI6IjQ2NzIiLCJUb3AiOjAuMCwiTGVmdCI6MC4wLCJSaWdodCI6MC4wLCJCb3R0b20iOjAuMH0sIkJhY2tncm91bmQiOnsiJGlkIjoiNDY3MyIsIkNvbG9yIjp7IiRpZCI6IjQ2NzQiLCJBIjo1MSwiUiI6MjAwLCJHIjoyMDAsIkIiOjIwMH19LCJJc1Zpc2libGUiOnRydWUsIldpZHRoIjowLjAsIkhlaWdodCI6MC4wLCJCb3JkZXJTdHlsZSI6eyIkaWQiOiI0Njc1IiwiTGluZUNvbG9yIjp7IiRpZCI6IjQ2NzYiLCIkdHlwZSI6Ik5MUkUuQ29tbW9uLkRvbS5Tb2xpZENvbG9yQnJ1c2gsIE5MUkUuQ29tbW9uIiwiQ29sb3IiOnsiJGlkIjoiNDY3NyIsIkEiOjI1NSwiUiI6MjM0LCJHIjoyMiwiQiI6MzB9fSwiTGluZVdlaWdodCI6MC4wLCJMaW5lVHlwZSI6MCwiUGFyZW50U3R5bGUiOm51bGx9LCJQYXJlbnRTdHlsZSI6bnVsbH0sIk1hcmdpbiI6eyIkaWQiOiI0Njc4IiwiVG9wIjowLjAsIkxlZnQiOjAuMCwiUmlnaHQiOjAuMCwiQm90dG9tIjowLjB9LCJQYWRkaW5nIjp7IiRpZCI6IjQ2NzkiLCJUb3AiOjAuMCwiTGVmdCI6MC4wLCJSaWdodCI6MC4wLCJCb3R0b20iOjAuMH0sIklzVmlzaWJsZSI6dHJ1ZSwiV2lkdGgiOjAuMCwiSGVpZ2h0IjowLjAsIkJvcmRlclN0eWxlIjp7IiRpZCI6IjQ2ODAiLCJMaW5lQ29sb3IiOm51bGwsIkxpbmVXZWlnaHQiOjAuMCwiTGluZVR5cGUiOjAsIlBhcmVudFN0eWxlIjpudWxsfSwiUGFyZW50U3R5bGUiOm51bGx9fV0sIklkIjoiMzE4YzhlYjMtZDQwOS00MzM4LWIwMzgtMTJlNTViM2QyNGUzIiwiSW5kZXgiOjQ1LCJIZWFkZXJUZXh0IjoiTm8uIDMgLSBDcml0aWNhbCBQYXRoIFxyKDIzIGRheXMgVEYpIiwiU3R5bGUiOnsiJGlkIjoiNDY4MSIsIlN0eWxlSWQiOiIzMzJjZmIxMy1iNDAxLTRlYzMtYjY1NS03Mzk2OGQwNGQ3NDkiLCJIZWFkZXJTdHlsZSI6eyIkaWQiOiI0NjgyIiwiVGV4dElzVmVydGljYWwiOmZhbHNlLCJUZXh0U3R5bGUiOnsiJGlkIjoiNDY4MyIsIkZvbnRTZXR0aW5ncyI6eyIkaWQiOiI0Njg0IiwiRm9udFNpemUiOjExLCJGb250TmFtZSI6IkNhbGlicmkiLCJJc0JvbGQiOmZhbHNlLCJJc0l0YWxpYyI6ZmFsc2UsIklzVW5kZXJsaW5lZCI6ZmFsc2UsIlBhcmVudFN0eWxlIjpudWxsfSwiQXV0b1NpemUiOjIsIkZvcmVncm91bmQiOnsiJGlkIjoiNDY4NSIsIkNvbG9yIjp7IiRpZCI6IjQ2ODYiLCJBIjoyNTUsIlIiOjI1NSwiRyI6MjU1LCJCIjoyNTV9fSwiTWF4V2lkdGgiOiJJbmZpbml0eSIsIk1heEhlaWdodCI6IkluZmluaXR5IiwiU21hcnRGb3JlZ3JvdW5kSXNBY3RpdmUiOmZhbHNlLCJIb3Jpem9udGFsQWxpZ25tZW50IjowLCJWZXJ0aWNhbEFsaWdubWVudCI6MCwiU21hcnRGb3JlZ3JvdW5kIjpudWxsLCJCYWNrZ3JvdW5kRmlsbFR5cGUiOjAsIk1hcmdpbiI6eyIkaWQiOiI0Njg3IiwiVG9wIjowLjAsIkxlZnQiOjAuMCwiUmlnaHQiOjAuMCwiQm90dG9tIjowLjB9LCJQYWRkaW5nIjp7IiRpZCI6IjQ2ODgiLCJUb3AiOjAuMCwiTGVmdCI6MC4wLCJSaWdodCI6MC4wLCJCb3R0b20iOjAuMH0sIkJhY2tncm91bmQiOnsiJGlkIjoiNDY4OSIsIkNvbG9yIjp7IiRpZCI6IjQ2OTAiLCJBIjoyNTUsIlIiOjI1NSwiRyI6MjU1LCJCIjoyNTV9fSwiSXNWaXNpYmxlIjp0cnVlLCJXaWR0aCI6MC4wLCJIZWlnaHQiOjAuMCwiQm9yZGVyU3R5bGUiOm51bGwsIlBhcmVudFN0eWxlIjpudWxsfSwiUmVjdGFuZ2xlU3R5bGUiOnsiJGlkIjoiNDY5MSIsIk1hcmdpbiI6eyIkaWQiOiI0NjkyIiwiVG9wIjowLjAsIkxlZnQiOjAuMCwiUmlnaHQiOjAuMCwiQm90dG9tIjowLjB9LCJQYWRkaW5nIjp7IiRpZCI6IjQ2OTMiLCJUb3AiOjAuMCwiTGVmdCI6MC4wLCJSaWdodCI6MC4wLCJCb3R0b20iOjAuMH0sIkJhY2tncm91bmQiOnsiJGlkIjoiNDY5NCIsIkNvbG9yIjp7IiRpZCI6IjQ2OTUiLCJBIjoyNTUsIlIiOjIxLCJHIjo5NiwiQiI6MTMwfX0sIklzVmlzaWJsZSI6dHJ1ZSwiV2lkdGgiOjAuMCwiSGVpZ2h0IjowLjAsIkJvcmRlclN0eWxlIjp7IiRpZCI6IjQ2OTYiLCJMaW5lQ29sb3IiOnsiJGlkIjoiNDY5NyIsIiR0eXBlIjoiTkxSRS5Db21tb24uRG9tLlNvbGlkQ29sb3JCcnVzaCwgTkxSRS5Db21tb24iLCJDb2xvciI6eyIkaWQiOiI0Njk4IiwiQSI6MjU1LCJSIjoyNTUsIkciOjI1NSwiQiI6MjU1fX0sIkxpbmVXZWlnaHQiOjAuMCwiTGluZVR5cGUiOjAsIlBhcmVudFN0eWxlIjpudWxsfSwiUGFyZW50U3R5bGUiOm51bGx9LCJNYXJnaW4iOnsiJGlkIjoiNDY5OSIsIlRvcCI6MC4wLCJMZWZ0IjowLjAsIlJpZ2h0IjowLjAsIkJvdHRvbSI6MC4wfSwiUGFkZGluZyI6eyIkaWQiOiI0NzAwIiwiVG9wIjowLjAsIkxlZnQiOjAuMCwiUmlnaHQiOjAuMCwiQm90dG9tIjowLjB9LCJCYWNrZ3JvdW5kIjpudWxsLCJJc1Zpc2libGUiOnRydWUsIldpZHRoIjowLjAsIkhlaWdodCI6MC4wLCJCb3JkZXJTdHlsZSI6bnVsbCwiUGFyZW50U3R5bGUiOm51bGx9LCJCYWNrZ3JvdW5kU3R5bGUiOnsiJGlkIjoiNDcwMSIsIk1hcmdpbiI6eyIkaWQiOiI0NzAyIiwiVG9wIjowLjAsIkxlZnQiOjAuMCwiUmlnaHQiOjAuMCwiQm90dG9tIjowLjB9LCJQYWRkaW5nIjp7IiRpZCI6IjQ3MDMiLCJUb3AiOjAuMCwiTGVmdCI6MC4wLCJSaWdodCI6MC4wLCJCb3R0b20iOjAuMH0sIkJhY2tncm91bmQiOnsiJGlkIjoiNDcwNCIsIkNvbG9yIjp7IiRpZCI6IjQ3MDUiLCJBIjo1MSwiUiI6MjAwLCJHIjoyMDAsIkIiOjIwMH19LCJJc1Zpc2libGUiOnRydWUsIldpZHRoIjowLjAsIkhlaWdodCI6MC4wLCJCb3JkZXJTdHlsZSI6eyIkaWQiOiI0NzA2IiwiTGluZUNvbG9yIjp7IiRpZCI6IjQ3MDciLCIkdHlwZSI6Ik5MUkUuQ29tbW9uLkRvbS5Tb2xpZENvbG9yQnJ1c2gsIE5MUkUuQ29tbW9uIiwiQ29sb3IiOnsiJGlkIjoiNDcwOCIsIkEiOjI1NSwiUiI6MjM0LCJHIjoyMiwiQiI6MzB9fSwiTGluZVdlaWdodCI6MC4wLCJMaW5lVHlwZSI6MCwiUGFyZW50U3R5bGUiOm51bGx9LCJQYXJlbnRTdHlsZSI6bnVsbH0sIklzQWJvdmVUaW1lYmFuZCI6ZmFsc2UsIlNwYWNpbmciOjMsIkRlZmF1bHRTd2ltbGFuZVRhc2tTdHlsZSI6eyIkaWQiOiI0NzA5IiwiJHR5cGUiOiJOTFJFLkNvbW1vbi5Eb20uU3R5bGVzLkV4cGxpY2l0U2V0YWJsZVRhc2tTdHlsZSwgTkxSRS5Db21tb24iLCJTaGFwZSI6MSwiU2hhcGVUaGlja25lc3MiOjAsIkR1cmF0aW9uRm9ybWF0IjowLCJJbmNsdWRlTm9uV29ya2luZ0RheXNJbkR1cmF0aW9uIjpmYWxzZSwiUGVyY2VudGFnZUNvbXBsZXRlU3R5bGUiOnsiJGlkIjoiNDcxMCIsIkZvbnRTZXR0aW5ncyI6eyIkaWQiOiI0NzExIiwiRm9udFNpemUiOjEwLCJGb250TmFtZSI6IkNhbGlicmkiLCJJc0JvbGQiOmZhbHNlLCJJc0l0YWxpYyI6ZmFsc2UsIklzVW5kZXJsaW5lZCI6ZmFsc2UsIlBhcmVudFN0eWxlIjpudWxsfSwiQXV0b1NpemUiOjAsIkZvcmVncm91bmQiOnsiJGlkIjoiNDcxMiIsIkNvbG9yIjp7IiRpZCI6IjQ3MTMiLCJBIjoyNTUsIlIiOjIzMiwiRyI6MjMyLCJCIjoyMzJ9fSwiTWF4V2lkdGgiOjIwMC4wLCJNYXhIZWlnaHQiOiJJbmZpbml0eSIsIlNtYXJ0Rm9yZWdyb3VuZElzQWN0aXZlIjpmYWxzZSwiSG9yaXpvbnRhbEFsaWdubWVudCI6MSwiVmVydGljYWxBbGlnbm1lbnQiOjEsIlNtYXJ0Rm9yZWdyb3VuZCI6bnVsbCwiQmFja2dyb3VuZEZpbGxUeXBlIjowLCJNYXJnaW4iOnsiJGlkIjoiNDcxNCIsIlRvcCI6MC4wLCJMZWZ0IjowLjAsIlJpZ2h0IjowLjAsIkJvdHRvbSI6MC4wfSwiUGFkZGluZyI6eyIkaWQiOiI0NzE1IiwiVG9wIjowLjAsIkxlZnQiOjAuMCwiUmlnaHQiOjAuMCwiQm90dG9tIjowLjB9LCJCYWNrZ3JvdW5kIjp7IiRpZCI6IjQ3MTYiLCJDb2xvciI6eyIkaWQiOiI0NzE3IiwiQSI6ODksIlIiOjAsIkciOjAsIkIiOjB9fSwiSXNWaXNpYmxlIjp0cnVlLCJXaWR0aCI6MC4wLCJIZWlnaHQiOjAuMCwiQm9yZGVyU3R5bGUiOnsiJGlkIjoiNDcxOCIsIkxpbmVDb2xvciI6bnVsbCwiTGluZVdlaWdodCI6MC4wLCJMaW5lVHlwZSI6MCwiUGFyZW50U3R5bGUiOm51bGx9LCJQYXJlbnRTdHlsZSI6bnVsbH0sIkR1cmF0aW9uU3R5bGUiOnsiJGlkIjoiNDcxOSIsIkZvbnRTZXR0aW5ncyI6eyIkaWQiOiI0NzIwIiwiRm9udFNpemUiOjEwLCJGb250TmFtZSI6IkNhbGlicmkiLCJJc0JvbGQiOmZhbHNlLCJJc0l0YWxpYyI6ZmFsc2UsIklzVW5kZXJsaW5lZCI6ZmFsc2UsIlBhcmVudFN0eWxlIjpudWxsfSwiQXV0b1NpemUiOjAsIkZvcmVncm91bmQiOnsiJGlkIjoiNDcyMSIsIkNvbG9yIjp7IiRpZCI6IjQ3MjIiLCJBIjoyNTUsIlIiOjIzNywiRyI6MTI1LCJCIjo0OX19LCJNYXhXaWR0aCI6MjAwLjAsIk1heEhlaWdodCI6IkluZmluaXR5IiwiU21hcnRGb3JlZ3JvdW5kSXNBY3RpdmUiOmZhbHNlLCJIb3Jpem9udGFsQWxpZ25tZW50IjowLCJWZXJ0aWNhbEFsaWdubWVudCI6MSwiU21hcnRGb3JlZ3JvdW5kIjpudWxsLCJCYWNrZ3JvdW5kRmlsbFR5cGUiOjAsIk1hcmdpbiI6eyIkaWQiOiI0NzIzIiwiVG9wIjowLjAsIkxlZnQiOjAuMCwiUmlnaHQiOjAuMCwiQm90dG9tIjowLjB9LCJQYWRkaW5nIjp7IiRpZCI6IjQ3MjQiLCJUb3AiOjAuMCwiTGVmdCI6MC4wLCJSaWdodCI6MC4wLCJCb3R0b20iOjAuMH0sIkJhY2tncm91bmQiOnsiJGlkIjoiNDcyNSIsIkNvbG9yIjp7IiRpZCI6IjQ3MjYiLCJBIjoyNTUsIlIiOjIzNywiRyI6MTI1LCJCIjo0OX19LCJJc1Zpc2libGUiOnRydWUsIldpZHRoIjowLjAsIkhlaWdodCI6MC4wLCJCb3JkZXJTdHlsZSI6eyIkaWQiOiI0NzI3IiwiTGluZUNvbG9yIjpudWxsLCJMaW5lV2VpZ2h0IjowLjAsIkxpbmVUeXBlIjowLCJQYXJlbnRTdHlsZSI6bnVsbH0sIlBhcmVudFN0eWxlIjpudWxsfSwiSG9yaXpvbnRhbENvbm5lY3RvclN0eWxlIjp7IiRpZCI6IjQ3MjgiLCJMaW5lQ29sb3IiOnsiJGlkIjoiNDcyOSIsIiR0eXBlIjoiTkxSRS5Db21tb24uRG9tLlNvbGlkQ29sb3JCcnVzaCwgTkxSRS5Db21tb24iLCJDb2xvciI6eyIkaWQiOiI0NzMwIiwiQSI6MjU1LCJSIjowLCJHIjowLCJCIjowfX0sIkxpbmVXZWlnaHQiOjAuMCwiTGluZVR5cGUiOjAsIlBhcmVudFN0eWxlIjpudWxsfSwiVmVydGljYWxDb25uZWN0b3JTdHlsZSI6eyIkaWQiOiI0NzMxIiwiTGluZUNvbG9yIjp7IiRpZCI6IjQ3MzIiLCIkdHlwZSI6Ik5MUkUuQ29tbW9uLkRvbS5Tb2xpZENvbG9yQnJ1c2gsIE5MUkUuQ29tbW9uIiwiQ29sb3IiOnsiJGlkIjoiNDczMyIsIkEiOjI1NSwiUiI6MCwiRyI6MCwiQiI6MH19LCJMaW5lV2VpZ2h0IjowLjAsIkxpbmVUeXBlIjowLCJQYXJlbnRTdHlsZSI6bnVsbH0sIk1hcmdpbiI6bnVsbCwiU3RhcnREYXRlUG9zaXRpb24iOjMsIkVuZERhdGVQb3NpdGlvbiI6MywiRGF0ZUlzVmlzaWJsZSI6dHJ1ZSwiVGl0bGVQb3NpdGlvbiI6NCwiRHVyYXRpb25Qb3NpdGlvbiI6NiwiUGVyY2VudGFnZUNvbXBsZXRlZFBvc2l0aW9uIjoyLCJWYXJpYW5jZVBvc2l0aW9uIjo2LCJTcGFjaW5nIjozLCJJc0JlbG93VGltZWJhbmQiOmZhbHNlLCJQZXJjZW50YWdlQ29tcGxldGVTaGFwZU9wYWNpdHkiOjM1LCJCYXNlbGluZVN0eWxlIjp7IiRpZCI6IjQ3MzQiLCJTaGFwZVN0eWxlIjp7IiRpZCI6IjQ3MzUiLCJNYXJnaW4iOnsiJGlkIjoiNDczNiIsIlRvcCI6MC4wLCJMZWZ0IjowLjAsIlJpZ2h0IjowLjAsIkJvdHRvbSI6MC4wfSwiUGFkZGluZyI6eyIkaWQiOiI0NzM3IiwiVG9wIjowLjAsIkxlZnQiOjAuMCwiUmlnaHQiOjAuMCwiQm90dG9tIjowLjB9LCJCYWNrZ3JvdW5kIjp7IiRpZCI6IjQ3MzgiLCJDb2xvciI6eyIkaWQiOiI0NzM5IiwiQSI6MTUzLCJSIjowLCJHIjowLCJCIjowfX0sIklzVmlzaWJsZSI6dHJ1ZSwiV2lkdGgiOjAuMCwiSGVpZ2h0IjowLjAsIkJvcmRlclN0eWxlIjp7IiRpZCI6IjQ3NDAiLCJMaW5lQ29sb3IiOm51bGwsIkxpbmVXZWlnaHQiOjAuMCwiTGluZVR5cGUiOjAsIlBhcmVudFN0eWxlIjpudWxsfSwiUGFyZW50U3R5bGUiOm51bGx9LCJNYXJnaW4iOnsiJGlkIjoiNDc0MSIsIlRvcCI6MC4wLCJMZWZ0IjowLjAsIlJpZ2h0IjowLjAsIkJvdHRvbSI6MC4wfSwiUGFkZGluZyI6eyIkaWQiOiI0NzQyIiwiVG9wIjowLjAsIkxlZnQiOjAuMCwiUmlnaHQiOjAuMCwiQm90dG9tIjowLjB9LCJCYWNrZ3JvdW5kIjpudWxsLCJJc1Zpc2libGUiOnRydWUsIldpZHRoIjowLjAsIkhlaWdodCI6MC4wLCJCb3JkZXJTdHlsZSI6bnVsbCwiUGFyZW50U3R5bGUiOm51bGx9LCJTaGFwZVN0eWxlIjp7IiRpZCI6IjQ3NDMiLCJNYXJnaW4iOnsiJGlkIjoiNDc0NCIsIlRvcCI6MC4wLCJMZWZ0Ijo0LjAsIlJpZ2h0Ijo0LjAsIkJvdHRvbSI6MC4wfSwiUGFkZGluZyI6eyIkaWQiOiI0NzQ1IiwiVG9wIjowLjAsIkxlZnQiOjAuMCwiUmlnaHQiOjAuMCwiQm90dG9tIjowLjB9LCJCYWNrZ3JvdW5kIjp7IiRpZCI6IjQ3NDYiLCJDb2xvciI6eyIkaWQiOiI0NzQ3IiwiQSI6MjU1LCJSIjoyMSwiRyI6OTYsIkIiOjEzMH19LCJJc1Zpc2libGUiOnRydWUsIldpZHRoIjowLjAsIkhlaWdodCI6MTAuMCwiQm9yZGVyU3R5bGUiOnsiJGlkIjoiNDc0OCIsIkxpbmVDb2xvciI6eyIkaWQiOiI0NzQ5IiwiJHR5cGUiOiJOTFJFLkNvbW1vbi5Eb20uU29saWRDb2xvckJydXNoLCBOTFJFLkNvbW1vbiIsIkNvbG9yIjp7IiRpZCI6IjQ3NTAiLCJBIjoyNTUsIlIiOjIzNCwiRyI6MjIsIkIiOjMwfX0sIkxpbmVXZWlnaHQiOjAuMCwiTGluZVR5cGUiOjAsIlBhcmVudFN0eWxlIjpudWxsfSwiUGFyZW50U3R5bGUiOm51bGx9LCJUaXRsZVN0eWxlIjp7IiRpZCI6IjQ3NTEiLCJGb250U2V0dGluZ3MiOnsiJGlkIjoiNDc1MiIsIkZvbnRTaXplIjoxMSwiRm9udE5hbWUiOiJDYWxpYnJpIiwiSXNCb2xkIjpmYWxzZSwiSXNJdGFsaWMiOmZhbHNlLCJJc1VuZGVybGluZWQiOmZhbHNlLCJQYXJlbnRTdHlsZSI6bnVsbH0sIkF1dG9TaXplIjowLCJGb3JlZ3JvdW5kIjp7IiRpZCI6IjQ3NTMiLCJDb2xvciI6eyIkaWQiOiI0NzU0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Q3NTUiLCJUb3AiOjAuMCwiTGVmdCI6MC4wLCJSaWdodCI6MC4wLCJCb3R0b20iOjAuMH0sIlBhZGRpbmciOnsiJGlkIjoiNDc1NiIsIlRvcCI6MC4wLCJMZWZ0IjowLjAsIlJpZ2h0IjowLjAsIkJvdHRvbSI6MC4wfSwiQmFja2dyb3VuZCI6eyIkaWQiOiI0NzU3IiwiQ29sb3IiOnsiJGlkIjoiNDc1OCIsIkEiOjI1NSwiUiI6MCwiRyI6MCwiQiI6MH19LCJJc1Zpc2libGUiOnRydWUsIldpZHRoIjowLjAsIkhlaWdodCI6MC4wLCJCb3JkZXJTdHlsZSI6eyIkaWQiOiI0NzU5IiwiTGluZUNvbG9yIjpudWxsLCJMaW5lV2VpZ2h0IjowLjAsIkxpbmVUeXBlIjowLCJQYXJlbnRTdHlsZSI6bnVsbH0sIlBhcmVudFN0eWxlIjpudWxsfSwiRGF0ZVN0eWxlIjp7IiRpZCI6IjQ3NjAiLCJGb250U2V0dGluZ3MiOnsiJGlkIjoiNDc2MSIsIkZvbnRTaXplIjoxMCwiRm9udE5hbWUiOiJDYWxpYnJpIiwiSXNCb2xkIjpmYWxzZSwiSXNJdGFsaWMiOmZhbHNlLCJJc1VuZGVybGluZWQiOmZhbHNlLCJQYXJlbnRTdHlsZSI6bnVsbH0sIkF1dG9TaXplIjowLCJGb3JlZ3JvdW5kIjp7IiRpZCI6IjQ3NjIiLCJDb2xvciI6eyIkaWQiOiI0NzYzIiwiQSI6MjU1LCJSIjoxNCwiRyI6NDAsIkIiOjY1fX0sIk1heFdpZHRoIjoyMDAuMCwiTWF4SGVpZ2h0IjoiSW5maW5pdHkiLCJTbWFydEZvcmVncm91bmRJc0FjdGl2ZSI6ZmFsc2UsIkhvcml6b250YWxBbGlnbm1lbnQiOjIsIlZlcnRpY2FsQWxpZ25tZW50IjoxLCJTbWFydEZvcmVncm91bmQiOm51bGwsIkJhY2tncm91bmRGaWxsVHlwZSI6MCwiTWFyZ2luIjp7IiRpZCI6IjQ3NjQiLCJUb3AiOjAuMCwiTGVmdCI6MC4wLCJSaWdodCI6MC4wLCJCb3R0b20iOjAuMH0sIlBhZGRpbmciOnsiJGlkIjoiNDc2NSIsIlRvcCI6MC4wLCJMZWZ0IjowLjAsIlJpZ2h0IjowLjAsIkJvdHRvbSI6MC4wfSwiQmFja2dyb3VuZCI6eyIkaWQiOiI0NzY2IiwiQ29sb3IiOnsiJGlkIjoiNDc2NyIsIkEiOjI1NSwiUiI6MTQsIkciOjQwLCJCIjo2NX19LCJJc1Zpc2libGUiOnRydWUsIldpZHRoIjowLjAsIkhlaWdodCI6MC4wLCJCb3JkZXJTdHlsZSI6eyIkaWQiOiI0NzY4IiwiTGluZUNvbG9yIjpudWxsLCJMaW5lV2VpZ2h0IjowLjAsIkxpbmVUeXBlIjowLCJQYXJlbnRTdHlsZSI6bnVsbH0sIlBhcmVudFN0eWxlIjpudWxsfSwiRGF0ZUZvcm1hdCI6eyIkaWQiOiI0NzY5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Q3NzAiLCJGb3JtYXQiOjAsIklzVmlzaWJsZSI6ZmFsc2UsIkxhc3RLbm93blZpc2liaWxpdHlTdGF0ZSI6ZmFsc2V9LCJJc1Zpc2libGUiOnRydWUsIlZhcmlhbmNlU3R5bGUiOnsiJGlkIjoiNDc3MSIsIlRleHRTdHlsZSI6eyIkaWQiOiI0NzcyIiwiRm9udFNldHRpbmdzIjp7IiRpZCI6IjQ3NzMiLCJGb250U2l6ZSI6MTEsIkZvbnROYW1lIjoiQ2FsaWJyaSIsIklzQm9sZCI6ZmFsc2UsIklzSXRhbGljIjpmYWxzZSwiSXNVbmRlcmxpbmVkIjpmYWxzZSwiUGFyZW50U3R5bGUiOm51bGx9LCJBdXRvU2l6ZSI6MCwiRm9yZWdyb3VuZCI6eyIkaWQiOiI0Nzc0IiwiQ29sb3IiOnsiJGlkIjoiNDc3NS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0Nzc2IiwiVG9wIjowLjAsIkxlZnQiOjAuMCwiUmlnaHQiOjAuMCwiQm90dG9tIjowLjB9LCJQYWRkaW5nIjp7IiRpZCI6IjQ3NzciLCJUb3AiOjAuMCwiTGVmdCI6MC4wLCJSaWdodCI6MC4wLCJCb3R0b20iOjAuMH0sIkJhY2tncm91bmQiOnsiJGlkIjoiNDc3OCIsIkNvbG9yIjp7IiRpZCI6IjQ3NzkiLCJBIjowLCJSIjowLCJHIjowLCJCIjowfX0sIklzVmlzaWJsZSI6dHJ1ZSwiV2lkdGgiOjAuMCwiSGVpZ2h0IjowLjAsIkJvcmRlclN0eWxlIjp7IiRpZCI6IjQ3ODAiLCJMaW5lQ29sb3IiOm51bGwsIkxpbmVXZWlnaHQiOjAuMCwiTGluZVR5cGUiOjAsIlBhcmVudFN0eWxlIjpudWxsfSwiUGFyZW50U3R5bGUiOm51bGx9LCJQYXJlbnRTdHlsZSI6bnVsbH0sIlBhcmVudFN0eWxlIjpudWxsLCJfZXhwbGljaXRseVNldCI6eyIkaWQiOiI0NzgxIiwiU2hhcGVTdHlsZSI6ZmFsc2UsIlRpdGxlU3R5bGUiOmZhbHNlLCJEYXRlU3R5bGUiOmZhbHNlLCJWYXJpYW5jZVN0eWxlIjpmYWxzZSwiSG9yaXpvbnRhbENvbm5lY3RvclN0eWxlIjpmYWxzZSwiVmVydGljYWxDb25uZWN0b3JTdHlsZSI6ZmFsc2UsIlBlcmNlbnRhZ2VDb21wbGV0ZVNoYXBlT3BhY2l0eSI6ZmFsc2UsIlNoYXBlIjpmYWxzZSwiU2hhcGVUaGlja25lc3MiOmZhbHNlLCJEdXJhdGlvbkZvcm1hdCI6ZmFsc2UsIkluY2x1ZGVOb25Xb3JraW5nRGF5c0luRHVyYXRpb24iOmZhbHNlLCJNYXJnaW4iOmZhbHNlLCJTdGFydERhdGVQb3NpdGlvbiI6ZmFsc2UsIkVuZERhdGVQb3NpdGlvbiI6ZmFsc2UsIlRpdGxlUG9zaXRpb24iOmZhbHNlLCJEdXJhdGlvblBvc2l0aW9uIjpmYWxzZSwiUGVyY2VudGFnZUNvbXBsZXRlZFBvc2l0aW9uIjpmYWxzZSwiVmFyaWFuY2VQb3NpdGlvbiI6ZmFsc2UsIlNwYWNpbmciOmZhbHNlLCJJc0JlbG93VGltZWJhbmQiOmZhbHNlLCJEYXRlRm9ybWF0IjpmYWxzZSwiV2Vla051bWJlcmluZyI6ZmFsc2UsIklzVmlzaWJsZSI6ZmFsc2V9fSwiRGVmYXVsdFN3aW1sYW5lTW90U3R5bGUiOnsiJGlkIjoiNDc4MiIsIlNoYXBlIjoxLCJDb25uZWN0b3JNYXJnaW4iOnsiJGlkIjoiNDc4MyIsIlRvcCI6MC4wLCJMZWZ0IjoyLjAsIlJpZ2h0IjoyLjAsIkJvdHRvbSI6MC4wfSwiQ29ubmVjdG9yU3R5bGUiOnsiJGlkIjoiNDc4NCIsIkxpbmVDb2xvciI6eyIkaWQiOiI0Nzg1IiwiJHR5cGUiOiJOTFJFLkNvbW1vbi5Eb20uU29saWRDb2xvckJydXNoLCBOTFJFLkNvbW1vbiIsIkNvbG9yIjp7IiRpZCI6IjQ3ODYiLCJBIjoxMjcsIlIiOjExLCJHIjo0OCwiQiI6NjV9fSwiTGluZVdlaWdodCI6MS4wLCJMaW5lVHlwZSI6MCwiUGFyZW50U3R5bGUiOm51bGx9LCJJc0JlbG93VGltZWJhbmQiOmZhbHNlLCJQb3NpdGlvbk9uVGFzayI6MSwiSGlkZURhdGUiOmZhbHNlLCJTaGFwZVNpemUiOjAsIlNwYWNpbmciOjAuMCwiUGFkZGluZyI6eyIkaWQiOiI0Nzg3IiwiVG9wIjo1LjAsIkxlZnQiOjMuMCwiUmlnaHQiOjAuMCwiQm90dG9tIjoyLjB9LCJTaGFwZVN0eWxlIjp7IiRpZCI6IjQ3ODgiLCJNYXJnaW4iOnsiJGlkIjoiNDc4OSIsIlRvcCI6MC4wLCJMZWZ0IjowLjAsIlJpZ2h0IjowLjAsIkJvdHRvbSI6MC4wfSwiUGFkZGluZyI6eyIkaWQiOiI0NzkwIiwiVG9wIjowLjAsIkxlZnQiOjAuMCwiUmlnaHQiOjAuMCwiQm90dG9tIjowLjB9LCJCYWNrZ3JvdW5kIjp7IiRpZCI6IjQ3OTEiLCJDb2xvciI6eyIkaWQiOiI0NzkyIiwiQSI6MjU1LCJSIjoxMSwiRyI6NDgsIkIiOjY1fX0sIklzVmlzaWJsZSI6dHJ1ZSwiV2lkdGgiOjEyLjAsIkhlaWdodCI6MTQuMCwiQm9yZGVyU3R5bGUiOnsiJGlkIjoiNDc5MyIsIkxpbmVDb2xvciI6eyIkaWQiOiI0Nzk0IiwiJHR5cGUiOiJOTFJFLkNvbW1vbi5Eb20uU29saWRDb2xvckJydXNoLCBOTFJFLkNvbW1vbiIsIkNvbG9yIjp7IiRpZCI6IjQ3OTUiLCJBIjoyNTUsIlIiOjI1NSwiRyI6MCwiQiI6MH19LCJMaW5lV2VpZ2h0IjowLjAsIkxpbmVUeXBlIjowLCJQYXJlbnRTdHlsZSI6bnVsbH0sIlBhcmVudFN0eWxlIjpudWxsfSwiVGl0bGVTdHlsZSI6eyIkaWQiOiI0Nzk2IiwiRm9udFNldHRpbmdzIjp7IiRpZCI6IjQ3OTciLCJGb250U2l6ZSI6MTEsIkZvbnROYW1lIjoiQ2FsaWJyaSIsIklzQm9sZCI6ZmFsc2UsIklzSXRhbGljIjpmYWxzZSwiSXNVbmRlcmxpbmVkIjpmYWxzZSwiUGFyZW50U3R5bGUiOm51bGx9LCJBdXRvU2l6ZSI6MCwiRm9yZWdyb3VuZCI6eyIkaWQiOiI0Nzk4IiwiQ29sb3IiOnsiJGlkIjoiNDc5OSIsIkEiOjI1NSwiUiI6MCwiRyI6MCwiQiI6MH19LCJNYXhXaWR0aCI6MjAwLjAsIk1heEhlaWdodCI6IkluZmluaXR5IiwiU21hcnRGb3JlZ3JvdW5kSXNBY3RpdmUiOmZhbHNlLCJIb3Jpem9udGFsQWxpZ25tZW50IjoxLCJWZXJ0aWNhbEFsaWdubWVudCI6MSwiU21hcnRGb3JlZ3JvdW5kIjpudWxsLCJCYWNrZ3JvdW5kRmlsbFR5cGUiOjAsIk1hcmdpbiI6eyIkaWQiOiI0ODAwIiwiVG9wIjowLjAsIkxlZnQiOjAuMCwiUmlnaHQiOjAuMCwiQm90dG9tIjowLjB9LCJQYWRkaW5nIjp7IiRpZCI6IjQ4MDEiLCJUb3AiOjAuMCwiTGVmdCI6MC4wLCJSaWdodCI6MC4wLCJCb3R0b20iOjAuMH0sIkJhY2tncm91bmQiOnsiJGlkIjoiNDgwMiIsIkNvbG9yIjp7IiRpZCI6IjQ4MDMiLCJBIjoyNTUsIlIiOjAsIkciOjAsIkIiOjB9fSwiSXNWaXNpYmxlIjp0cnVlLCJXaWR0aCI6MC4wLCJIZWlnaHQiOjAuMCwiQm9yZGVyU3R5bGUiOnsiJGlkIjoiNDgwNCIsIkxpbmVDb2xvciI6bnVsbCwiTGluZVdlaWdodCI6MC4wLCJMaW5lVHlwZSI6MCwiUGFyZW50U3R5bGUiOm51bGx9LCJQYXJlbnRTdHlsZSI6bnVsbH0sIkRhdGVTdHlsZSI6eyIkaWQiOiI0ODA1IiwiRm9udFNldHRpbmdzIjp7IiRpZCI6IjQ4MDYiLCJGb250U2l6ZSI6MTAsIkZvbnROYW1lIjoiQ2FsaWJyaSIsIklzQm9sZCI6ZmFsc2UsIklzSXRhbGljIjpmYWxzZSwiSXNVbmRlcmxpbmVkIjpmYWxzZSwiUGFyZW50U3R5bGUiOm51bGx9LCJBdXRvU2l6ZSI6MCwiRm9yZWdyb3VuZCI6eyIkaWQiOiI0ODA3IiwiQ29sb3IiOnsiJGlkIjoiNDgwOCIsIkEiOjI1NSwiUiI6MTQsIkciOjQwLCJCIjo2NX19LCJNYXhXaWR0aCI6MjAwLjAsIk1heEhlaWdodCI6IkluZmluaXR5IiwiU21hcnRGb3JlZ3JvdW5kSXNBY3RpdmUiOmZhbHNlLCJIb3Jpem9udGFsQWxpZ25tZW50IjoxLCJWZXJ0aWNhbEFsaWdubWVudCI6MSwiU21hcnRGb3JlZ3JvdW5kIjpudWxsLCJCYWNrZ3JvdW5kRmlsbFR5cGUiOjAsIk1hcmdpbiI6eyIkaWQiOiI0ODA5IiwiVG9wIjowLjAsIkxlZnQiOjAuMCwiUmlnaHQiOjAuMCwiQm90dG9tIjowLjB9LCJQYWRkaW5nIjp7IiRpZCI6IjQ4MTAiLCJUb3AiOjAuMCwiTGVmdCI6MC4wLCJSaWdodCI6MC4wLCJCb3R0b20iOjAuMH0sIkJhY2tncm91bmQiOnsiJGlkIjoiNDgxMSIsIkNvbG9yIjp7IiRpZCI6IjQ4MTIiLCJBIjoyNTUsIlIiOjE0LCJHIjo0MCwiQiI6NjV9fSwiSXNWaXNpYmxlIjp0cnVlLCJXaWR0aCI6MC4wLCJIZWlnaHQiOjAuMCwiQm9yZGVyU3R5bGUiOnsiJGlkIjoiNDgxMyIsIkxpbmVDb2xvciI6bnVsbCwiTGluZVdlaWdodCI6MC4wLCJMaW5lVHlwZSI6MCwiUGFyZW50U3R5bGUiOm51bGx9LCJQYXJlbnRTdHlsZSI6bnVsbH0sIkRhdGVGb3JtYXQiOnsiJGlkIjoiNDgxNC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0ODE1IiwiRm9ybWF0IjowLCJJc1Zpc2libGUiOmZhbHNlLCJMYXN0S25vd25WaXNpYmlsaXR5U3RhdGUiOmZhbHNlfSwiSXNWaXNpYmxlIjp0cnVlLCJWYXJpYW5jZVN0eWxlIjp7IiRpZCI6IjQ4MTYiLCJUZXh0U3R5bGUiOnsiJGlkIjoiNDgxNyIsIkZvbnRTZXR0aW5ncyI6eyIkaWQiOiI0ODE4IiwiRm9udFNpemUiOjExLCJGb250TmFtZSI6IkNhbGlicmkiLCJJc0JvbGQiOmZhbHNlLCJJc0l0YWxpYyI6ZmFsc2UsIklzVW5kZXJsaW5lZCI6ZmFsc2UsIlBhcmVudFN0eWxlIjpudWxsfSwiQXV0b1NpemUiOjAsIkZvcmVncm91bmQiOnsiJGlkIjoiNDgxOSIsIkNvbG9yIjp7IiRpZCI6IjQ4MjA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NDgyMSIsIlRvcCI6MC4wLCJMZWZ0IjowLjAsIlJpZ2h0IjowLjAsIkJvdHRvbSI6MC4wfSwiUGFkZGluZyI6eyIkaWQiOiI0ODIyIiwiVG9wIjowLjAsIkxlZnQiOjAuMCwiUmlnaHQiOjAuMCwiQm90dG9tIjowLjB9LCJCYWNrZ3JvdW5kIjp7IiRpZCI6IjQ4MjMiLCJDb2xvciI6eyIkaWQiOiI0ODI0IiwiQSI6MCwiUiI6MCwiRyI6MCwiQiI6MH19LCJJc1Zpc2libGUiOmZhbHNlLCJXaWR0aCI6MC4wLCJIZWlnaHQiOjAuMCwiQm9yZGVyU3R5bGUiOnsiJGlkIjoiNDgyNSIsIkxpbmVDb2xvciI6bnVsbCwiTGluZVdlaWdodCI6MC4wLCJMaW5lVHlwZSI6MCwiUGFyZW50U3R5bGUiOm51bGx9LCJQYXJlbnRTdHlsZSI6bnVsbH0sIlBhcmVudFN0eWxlIjpudWxsfSwiUGFyZW50U3R5bGUiOm51bGx9LCJEZWZhdWx0U3dpbWxhbmVNaWxlc3RvbmVTdHlsZSI6eyIkaWQiOiI0ODI2IiwiVGl0bGVQb3NpdGlvbiI6IkxlZnQiLCJEYXRlUG9zaXRpb24iOiJSaWdodCIsIlZhcmlhbmNlUG9zaXRpb24iOiJSaWdodCIsIlNoYXBlVHlwZSI6MSwiU2hhcGVTaXplIjowLCJTcGFjaW5nIjo1LCJTaGFwZVN0eWxlIjp7IiRpZCI6IjQ4MjciLCJNYXJnaW4iOnsiJGlkIjoiNDgyOCIsIlRvcCI6MC4wLCJMZWZ0IjowLjAsIlJpZ2h0IjowLjAsIkJvdHRvbSI6MC4wfSwiUGFkZGluZyI6eyIkaWQiOiI0ODI5IiwiVG9wIjowLjAsIkxlZnQiOjAuMCwiUmlnaHQiOjAuMCwiQm90dG9tIjowLjB9LCJCYWNrZ3JvdW5kIjp7IiRpZCI6IjQ4MzAiLCJDb2xvciI6eyIkaWQiOiI0ODMxIiwiQSI6MjU1LCJSIjoyMSwiRyI6OTYsIkIiOjEzMH19LCJJc1Zpc2libGUiOnRydWUsIldpZHRoIjoxMi4wLCJIZWlnaHQiOjE0LjAsIkJvcmRlclN0eWxlIjp7IiRpZCI6IjQ4MzIiLCJMaW5lQ29sb3IiOnsiJGlkIjoiNDgzMyIsIiR0eXBlIjoiTkxSRS5Db21tb24uRG9tLlNvbGlkQ29sb3JCcnVzaCwgTkxSRS5Db21tb24iLCJDb2xvciI6eyIkaWQiOiI0ODM0IiwiQSI6MjU1LCJSIjoyMzQsIkciOjIyLCJCIjozMH19LCJMaW5lV2VpZ2h0IjowLjAsIkxpbmVUeXBlIjowLCJQYXJlbnRTdHlsZSI6bnVsbH0sIlBhcmVudFN0eWxlIjpudWxsfSwiVGl0bGVTdHlsZSI6eyIkaWQiOiI0ODM1IiwiRm9udFNldHRpbmdzIjp7IiRpZCI6IjQ4MzYiLCJGb250U2l6ZSI6MTEsIkZvbnROYW1lIjoiQ2FsaWJyaSIsIklzQm9sZCI6ZmFsc2UsIklzSXRhbGljIjpmYWxzZSwiSXNVbmRlcmxpbmVkIjpmYWxzZSwiUGFyZW50U3R5bGUiOm51bGx9LCJBdXRvU2l6ZSI6MCwiRm9yZWdyb3VuZCI6eyIkaWQiOiI0ODM3IiwiQ29sb3IiOnsiJGlkIjoiNDgzOCIsIkEiOjI1NSwiUiI6MCwiRyI6MCwiQiI6MH19LCJNYXhXaWR0aCI6MjAwLjAsIk1heEhlaWdodCI6IkluZmluaXR5IiwiU21hcnRGb3JlZ3JvdW5kSXNBY3RpdmUiOmZhbHNlLCJIb3Jpem9udGFsQWxpZ25tZW50IjoyLCJWZXJ0aWNhbEFsaWdubWVudCI6MSwiU21hcnRGb3JlZ3JvdW5kIjpudWxsLCJCYWNrZ3JvdW5kRmlsbFR5cGUiOjAsIk1hcmdpbiI6eyIkaWQiOiI0ODM5IiwiVG9wIjowLjAsIkxlZnQiOjAuMCwiUmlnaHQiOjAuMCwiQm90dG9tIjowLjB9LCJQYWRkaW5nIjp7IiRpZCI6IjQ4NDAiLCJUb3AiOjAuMCwiTGVmdCI6MC4wLCJSaWdodCI6MC4wLCJCb3R0b20iOjAuMH0sIkJhY2tncm91bmQiOnsiJGlkIjoiNDg0MSIsIkNvbG9yIjp7IiRpZCI6IjQ4NDIiLCJBIjoyNTUsIlIiOjAsIkciOjAsIkIiOjB9fSwiSXNWaXNpYmxlIjp0cnVlLCJXaWR0aCI6MC4wLCJIZWlnaHQiOjAuMCwiQm9yZGVyU3R5bGUiOnsiJGlkIjoiNDg0MyIsIkxpbmVDb2xvciI6bnVsbCwiTGluZVdlaWdodCI6MC4wLCJMaW5lVHlwZSI6MCwiUGFyZW50U3R5bGUiOm51bGx9LCJQYXJlbnRTdHlsZSI6bnVsbH0sIkRhdGVTdHlsZSI6eyIkaWQiOiI0ODQ0IiwiRm9udFNldHRpbmdzIjp7IiRpZCI6IjQ4NDUiLCJGb250U2l6ZSI6MTAsIkZvbnROYW1lIjoiQ2FsaWJyaSIsIklzQm9sZCI6ZmFsc2UsIklzSXRhbGljIjpmYWxzZSwiSXNVbmRlcmxpbmVkIjpmYWxzZSwiUGFyZW50U3R5bGUiOm51bGx9LCJBdXRvU2l6ZSI6MCwiRm9yZWdyb3VuZCI6eyIkaWQiOiI0ODQ2IiwiQ29sb3IiOnsiJGlkIjoiNDg0NyIsIkEiOjI1NSwiUiI6MTQsIkciOjQwLCJCIjo2NX19LCJNYXhXaWR0aCI6MjAwLjAsIk1heEhlaWdodCI6IkluZmluaXR5IiwiU21hcnRGb3JlZ3JvdW5kSXNBY3RpdmUiOmZhbHNlLCJIb3Jpem9udGFsQWxpZ25tZW50IjowLCJWZXJ0aWNhbEFsaWdubWVudCI6MSwiU21hcnRGb3JlZ3JvdW5kIjpudWxsLCJCYWNrZ3JvdW5kRmlsbFR5cGUiOjAsIk1hcmdpbiI6eyIkaWQiOiI0ODQ4IiwiVG9wIjowLjAsIkxlZnQiOjAuMCwiUmlnaHQiOjAuMCwiQm90dG9tIjowLjB9LCJQYWRkaW5nIjp7IiRpZCI6IjQ4NDkiLCJUb3AiOjAuMCwiTGVmdCI6MC4wLCJSaWdodCI6MC4wLCJCb3R0b20iOjAuMH0sIkJhY2tncm91bmQiOnsiJGlkIjoiNDg1MCIsIkNvbG9yIjp7IiRpZCI6IjQ4NTEiLCJBIjoyNTUsIlIiOjE0LCJHIjo0MCwiQiI6NjV9fSwiSXNWaXNpYmxlIjp0cnVlLCJXaWR0aCI6MC4wLCJIZWlnaHQiOjAuMCwiQm9yZGVyU3R5bGUiOnsiJGlkIjoiNDg1MiIsIkxpbmVDb2xvciI6bnVsbCwiTGluZVdlaWdodCI6MC4wLCJMaW5lVHlwZSI6MCwiUGFyZW50U3R5bGUiOm51bGx9LCJQYXJlbnRTdHlsZSI6bnVsbH0sIkRhdGVGb3JtYXQiOnsiJGlkIjoiNDg1My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0ODU0IiwiRm9ybWF0IjowLCJJc1Zpc2libGUiOmZhbHNlLCJMYXN0S25vd25WaXNpYmlsaXR5U3RhdGUiOmZhbHNlfSwiSXNWaXNpYmxlIjp0cnVlLCJWYXJpYW5jZVN0eWxlIjp7IiRpZCI6IjQ4NTUiLCJUZXh0U3R5bGUiOnsiJGlkIjoiNDg1NiIsIkZvbnRTZXR0aW5ncyI6eyIkaWQiOiI0ODU3IiwiRm9udFNpemUiOjExLCJGb250TmFtZSI6IkNhbGlicmkiLCJJc0JvbGQiOmZhbHNlLCJJc0l0YWxpYyI6ZmFsc2UsIklzVW5kZXJsaW5lZCI6ZmFsc2UsIlBhcmVudFN0eWxlIjpudWxsfSwiQXV0b1NpemUiOjAsIkZvcmVncm91bmQiOnsiJGlkIjoiNDg1OCIsIkNvbG9yIjp7IiRpZCI6IjQ4NTk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NDg2MCIsIlRvcCI6MC4wLCJMZWZ0IjowLjAsIlJpZ2h0IjowLjAsIkJvdHRvbSI6MC4wfSwiUGFkZGluZyI6eyIkaWQiOiI0ODYxIiwiVG9wIjowLjAsIkxlZnQiOjAuMCwiUmlnaHQiOjAuMCwiQm90dG9tIjowLjB9LCJCYWNrZ3JvdW5kIjp7IiRpZCI6IjQ4NjIiLCJDb2xvciI6eyIkaWQiOiI0ODYzIiwiQSI6MCwiUiI6MCwiRyI6MCwiQiI6MH19LCJJc1Zpc2libGUiOnRydWUsIldpZHRoIjowLjAsIkhlaWdodCI6MC4wLCJCb3JkZXJTdHlsZSI6eyIkaWQiOiI0ODY0IiwiTGluZUNvbG9yIjpudWxsLCJMaW5lV2VpZ2h0IjowLjAsIkxpbmVUeXBlIjowLCJQYXJlbnRTdHlsZSI6bnVsbH0sIlBhcmVudFN0eWxlIjpudWxsfSwiUGFyZW50U3R5bGUiOm51bGx9LCJQYXJlbnRTdHlsZSI6bnVsbH0sIkRlZmF1bHRTd2ltbGFuZUFjdGl2aXR5U3R5bGUiOnsiJGlkIjoiNDg2NSIsIkhlYWRlclN0eWxlIjp7IiRpZCI6IjQ4NjYiLCJUZXh0U3R5bGUiOnsiJGlkIjoiNDg2NyIsIkZvbnRTZXR0aW5ncyI6eyIkaWQiOiI0ODY4IiwiRm9udFNpemUiOjExLCJGb250TmFtZSI6IkNhbGlicmkiLCJJc0JvbGQiOmZhbHNlLCJJc0l0YWxpYyI6ZmFsc2UsIklzVW5kZXJsaW5lZCI6ZmFsc2UsIlBhcmVudFN0eWxlIjpudWxsfSwiQXV0b1NpemUiOjIsIkZvcmVncm91bmQiOnsiJGlkIjoiNDg2OSIsIkNvbG9yIjp7IiRpZCI6IjQ4NzAiLCJBIjoyNTUsIlIiOjAsIkciOjAsIkIiOjB9fSwiTWF4V2lkdGgiOiJJbmZpbml0eSIsIk1heEhlaWdodCI6IkluZmluaXR5IiwiU21hcnRGb3JlZ3JvdW5kSXNBY3RpdmUiOmZhbHNlLCJIb3Jpem9udGFsQWxpZ25tZW50IjowLCJWZXJ0aWNhbEFsaWdubWVudCI6MCwiU21hcnRGb3JlZ3JvdW5kIjpudWxsLCJCYWNrZ3JvdW5kRmlsbFR5cGUiOjAsIk1hcmdpbiI6eyIkaWQiOiI0ODcxIiwiVG9wIjowLjAsIkxlZnQiOjAuMCwiUmlnaHQiOjAuMCwiQm90dG9tIjowLjB9LCJQYWRkaW5nIjp7IiRpZCI6IjQ4NzIiLCJUb3AiOjAuMCwiTGVmdCI6MC4wLCJSaWdodCI6MC4wLCJCb3R0b20iOjAuMH0sIkJhY2tncm91bmQiOnsiJGlkIjoiNDg3MyIsIkNvbG9yIjp7IiRpZCI6IjQ4NzQiLCJBIjoyNTUsIlIiOjAsIkciOjAsIkIiOjB9fSwiSXNWaXNpYmxlIjp0cnVlLCJXaWR0aCI6MC4wLCJIZWlnaHQiOjAuMCwiQm9yZGVyU3R5bGUiOm51bGwsIlBhcmVudFN0eWxlIjpudWxsfSwiUmVjdGFuZ2xlU3R5bGUiOnsiJGlkIjoiNDg3NSIsIk1hcmdpbiI6eyIkaWQiOiI0ODc2IiwiVG9wIjowLjAsIkxlZnQiOjAuMCwiUmlnaHQiOjAuMCwiQm90dG9tIjowLjB9LCJQYWRkaW5nIjp7IiRpZCI6IjQ4NzciLCJUb3AiOjAuMCwiTGVmdCI6MC4wLCJSaWdodCI6MC4wLCJCb3R0b20iOjAuMH0sIkJhY2tncm91bmQiOnsiJGlkIjoiNDg3OCIsIkNvbG9yIjp7IiRpZCI6IjQ4NzkiLCJBIjo2MywiUiI6MjEsIkciOjk2LCJCIjoxMzB9fSwiSXNWaXNpYmxlIjp0cnVlLCJXaWR0aCI6MC4wLCJIZWlnaHQiOjAuMCwiQm9yZGVyU3R5bGUiOnsiJGlkIjoiNDg4MCIsIkxpbmVDb2xvciI6eyIkaWQiOiI0ODgxIiwiJHR5cGUiOiJOTFJFLkNvbW1vbi5Eb20uU29saWRDb2xvckJydXNoLCBOTFJFLkNvbW1vbiIsIkNvbG9yIjp7IiRpZCI6IjQ4ODIiLCJBIjoyNTUsIlIiOjI1NSwiRyI6MCwiQiI6MH19LCJMaW5lV2VpZ2h0IjowLjAsIkxpbmVUeXBlIjowLCJQYXJlbnRTdHlsZSI6bnVsbH0sIlBhcmVudFN0eWxlIjpudWxsfSwiTWFyZ2luIjp7IiRpZCI6IjQ4ODMiLCJUb3AiOjAuMCwiTGVmdCI6MC4wLCJSaWdodCI6MC4wLCJCb3R0b20iOjAuMH0sIlBhZGRpbmciOnsiJGlkIjoiNDg4NCIsIlRvcCI6MC4wLCJMZWZ0IjowLjAsIlJpZ2h0IjowLjAsIkJvdHRvbSI6MC4wfSwiQmFja2dyb3VuZCI6bnVsbCwiSXNWaXNpYmxlIjp0cnVlLCJXaWR0aCI6MC4wLCJIZWlnaHQiOjAuMCwiQm9yZGVyU3R5bGUiOm51bGwsIlBhcmVudFN0eWxlIjpudWxsfSwiQmFja2dyb3VuZFN0eWxlIjp7IiRpZCI6IjQ4ODUiLCJNYXJnaW4iOnsiJGlkIjoiNDg4NiIsIlRvcCI6MC4wLCJMZWZ0IjowLjAsIlJpZ2h0IjowLjAsIkJvdHRvbSI6MC4wfSwiUGFkZGluZyI6eyIkaWQiOiI0ODg3IiwiVG9wIjowLjAsIkxlZnQiOjAuMCwiUmlnaHQiOjAuMCwiQm90dG9tIjowLjB9LCJCYWNrZ3JvdW5kIjp7IiRpZCI6IjQ4ODgiLCJDb2xvciI6eyIkaWQiOiI0ODg5IiwiQSI6NTEsIlIiOjIwMCwiRyI6MjAwLCJCIjoyMDB9fSwiSXNWaXNpYmxlIjp0cnVlLCJXaWR0aCI6MC4wLCJIZWlnaHQiOjAuMCwiQm9yZGVyU3R5bGUiOnsiJGlkIjoiNDg5MCIsIkxpbmVDb2xvciI6eyIkaWQiOiI0ODkxIiwiJHR5cGUiOiJOTFJFLkNvbW1vbi5Eb20uU29saWRDb2xvckJydXNoLCBOTFJFLkNvbW1vbiIsIkNvbG9yIjp7IiRpZCI6IjQ4OTIiLCJBIjoyNTUsIlIiOjIzNCwiRyI6MjIsIkIiOjMwfX0sIkxpbmVXZWlnaHQiOjAuMCwiTGluZVR5cGUiOjAsIlBhcmVudFN0eWxlIjpudWxsfSwiUGFyZW50U3R5bGUiOm51bGx9LCJNYXJnaW4iOnsiJGlkIjoiNDg5MyIsIlRvcCI6MC4wLCJMZWZ0IjowLjAsIlJpZ2h0IjowLjAsIkJvdHRvbSI6MC4wfSwiUGFkZGluZyI6eyIkaWQiOiI0ODk0IiwiVG9wIjowLjAsIkxlZnQiOjAuMCwiUmlnaHQiOjAuMCwiQm90dG9tIjowLjB9LCJJc1Zpc2libGUiOnRydWUsIldpZHRoIjowLjAsIkhlaWdodCI6MC4wLCJCb3JkZXJTdHlsZSI6eyIkaWQiOiI0ODk1IiwiTGluZUNvbG9yIjpudWxsLCJMaW5lV2VpZ2h0IjowLjAsIkxpbmVUeXBlIjowLCJQYXJlbnRTdHlsZSI6bnVsbH0sIlBhcmVudFN0eWxlIjpudWxsfSwiTWFyZ2luIjp7IiRpZCI6IjQ4OTYiLCJUb3AiOjAuMCwiTGVmdCI6MC4wLCJSaWdodCI6MC4wLCJCb3R0b20iOjAuMH0sIlBhZGRpbmciOnsiJGlkIjoiNDg5NyIsIlRvcCI6MC4wLCJMZWZ0IjowLjAsIlJpZ2h0IjowLjAsIkJvdHRvbSI6MC4wfSwiSXNWaXNpYmxlIjpmYWxzZSwiV2lkdGgiOjAuMCwiSGVpZ2h0IjowLjAsIkJvcmRlclN0eWxlIjp7IiRpZCI6IjQ4OTgiLCJMaW5lQ29sb3IiOm51bGwsIkxpbmVXZWlnaHQiOjAuMCwiTGluZVR5cGUiOjAsIlBhcmVudFN0eWxlIjpudWxsfSwiUGFyZW50U3R5bGUiOm51bGx9fSx7IiRpZCI6IjQ4OTkiLCJfYWN0aXZpdGllcyI6W3siJGlkIjoiNDkwMCIsIl9yb3dzIjpbeyIkaWQiOiI0OTAxIiwiX3Rhc2tzIjpbeyIkaWQiOiI0OTAyIiwiX2F0dGFjaGVkTWlsZXN0b25lcyI6W10sIlRhc2tEZWZpbml0aW9uIjp7IiRpZCI6IjQ5MDMiLCJHcm91cE5hbWUiOm51bGwsIlN0YXJ0RGF0ZSI6IjIwMjUtMDYtMTBUMDA6MDA6MDBaIiwiRW5kRGF0ZSI6IjIwMjUtMTAtMTRUMjM6NTk6MDBaIiwiUGVyY2VudGFnZUNvbXBsZXRlIjpudWxsLCJTdHlsZSI6eyIkaWQiOiI0OTA0IiwiU2hhcGUiOjQsIlNoYXBlVGhpY2tuZXNzIjowLCJEdXJhdGlvbkZvcm1hdCI6MCwiSW5jbHVkZU5vbldvcmtpbmdEYXlzSW5EdXJhdGlvbiI6ZmFsc2UsIlBlcmNlbnRhZ2VDb21wbGV0ZVN0eWxlIjp7IiRpZCI6IjQ5MDUiLCJGb250U2V0dGluZ3MiOnsiJGlkIjoiNDkwNiIsIkZvbnRTaXplIjoxMCwiRm9udE5hbWUiOiJDYWxpYnJpIiwiSXNCb2xkIjpmYWxzZSwiSXNJdGFsaWMiOmZhbHNlLCJJc1VuZGVybGluZWQiOmZhbHNlLCJQYXJlbnRTdHlsZSI6bnVsbH0sIkF1dG9TaXplIjowLCJGb3JlZ3JvdW5kIjp7IiRpZCI6IjQ5MDciLCJDb2xvciI6eyIkaWQiOiI0OTA4IiwiQSI6MjU1LCJSIjoyMzIsIkciOjIzMiwiQiI6MjMyfX0sIk1heFdpZHRoIjoyMDAuMCwiTWF4SGVpZ2h0IjoiSW5maW5pdHkiLCJTbWFydEZvcmVncm91bmRJc0FjdGl2ZSI6ZmFsc2UsIkhvcml6b250YWxBbGlnbm1lbnQiOjEsIlZlcnRpY2FsQWxpZ25tZW50IjoxLCJTbWFydEZvcmVncm91bmQiOm51bGwsIkJhY2tncm91bmRGaWxsVHlwZSI6MCwiTWFyZ2luIjp7IiRpZCI6IjQ5MDkiLCJUb3AiOjAuMCwiTGVmdCI6MC4wLCJSaWdodCI6MC4wLCJCb3R0b20iOjAuMH0sIlBhZGRpbmciOnsiJGlkIjoiNDkxMCIsIlRvcCI6MC4wLCJMZWZ0IjowLjAsIlJpZ2h0IjowLjAsIkJvdHRvbSI6MC4wfSwiQmFja2dyb3VuZCI6eyIkaWQiOiI0OTExIiwiQ29sb3IiOnsiJGlkIjoiNDkxMiIsIkEiOjg5LCJSIjowLCJHIjowLCJCIjowfX0sIklzVmlzaWJsZSI6dHJ1ZSwiV2lkdGgiOjAuMCwiSGVpZ2h0IjowLjAsIkJvcmRlclN0eWxlIjp7IiRpZCI6IjQ5MTMiLCJMaW5lQ29sb3IiOm51bGwsIkxpbmVXZWlnaHQiOjAuMCwiTGluZVR5cGUiOjAsIlBhcmVudFN0eWxlIjpudWxsfSwiUGFyZW50U3R5bGUiOm51bGx9LCJEdXJhdGlvblN0eWxlIjp7IiRpZCI6IjQ5MTQiLCJGb250U2V0dGluZ3MiOnsiJGlkIjoiNDkxNSIsIkZvbnRTaXplIjoxMCwiRm9udE5hbWUiOiJDYWxpYnJpIiwiSXNCb2xkIjpmYWxzZSwiSXNJdGFsaWMiOmZhbHNlLCJJc1VuZGVybGluZWQiOmZhbHNlLCJQYXJlbnRTdHlsZSI6bnVsbH0sIkF1dG9TaXplIjowLCJGb3JlZ3JvdW5kIjp7IiRpZCI6IjQ5MTYiLCJDb2xvciI6eyIkaWQiOiI0OTE3IiwiQSI6MjU1LCJSIjoyMzcsIkciOjEyNSwiQiI6NDl9fSwiTWF4V2lkdGgiOjIwMC4wLCJNYXhIZWlnaHQiOiJJbmZpbml0eSIsIlNtYXJ0Rm9yZWdyb3VuZElzQWN0aXZlIjpmYWxzZSwiSG9yaXpvbnRhbEFsaWdubWVudCI6MCwiVmVydGljYWxBbGlnbm1lbnQiOjEsIlNtYXJ0Rm9yZWdyb3VuZCI6bnVsbCwiQmFja2dyb3VuZEZpbGxUeXBlIjowLCJNYXJnaW4iOnsiJGlkIjoiNDkxOCIsIlRvcCI6MC4wLCJMZWZ0IjowLjAsIlJpZ2h0IjowLjAsIkJvdHRvbSI6MC4wfSwiUGFkZGluZyI6eyIkaWQiOiI0OTE5IiwiVG9wIjowLjAsIkxlZnQiOjAuMCwiUmlnaHQiOjAuMCwiQm90dG9tIjowLjB9LCJCYWNrZ3JvdW5kIjp7IiRpZCI6IjQ5MjAiLCJDb2xvciI6eyIkaWQiOiI0OTIxIiwiQSI6MjU1LCJSIjoyMzcsIkciOjEyNSwiQiI6NDl9fSwiSXNWaXNpYmxlIjp0cnVlLCJXaWR0aCI6MC4wLCJIZWlnaHQiOjAuMCwiQm9yZGVyU3R5bGUiOnsiJGlkIjoiNDkyMiIsIkxpbmVDb2xvciI6bnVsbCwiTGluZVdlaWdodCI6MC4wLCJMaW5lVHlwZSI6MCwiUGFyZW50U3R5bGUiOm51bGx9LCJQYXJlbnRTdHlsZSI6bnVsbH0sIkhvcml6b250YWxDb25uZWN0b3JTdHlsZSI6eyIkaWQiOiI0OTIzIiwiTGluZUNvbG9yIjp7IiRpZCI6IjQ5MjQiLCIkdHlwZSI6Ik5MUkUuQ29tbW9uLkRvbS5Tb2xpZENvbG9yQnJ1c2gsIE5MUkUuQ29tbW9uIiwiQ29sb3IiOnsiJGlkIjoiNDkyNSIsIkEiOjI1NSwiUiI6MCwiRyI6MCwiQiI6MH19LCJMaW5lV2VpZ2h0IjowLjAsIkxpbmVUeXBlIjowLCJQYXJlbnRTdHlsZSI6bnVsbH0sIlZlcnRpY2FsQ29ubmVjdG9yU3R5bGUiOnsiJGlkIjoiNDkyNiIsIkxpbmVDb2xvciI6eyIkaWQiOiI0OTI3IiwiJHR5cGUiOiJOTFJFLkNvbW1vbi5Eb20uU29saWRDb2xvckJydXNoLCBOTFJFLkNvbW1vbiIsIkNvbG9yIjp7IiRpZCI6IjQ5MjgiLCJBIjoyNTUsIlIiOjAsIkciOjAsIkIiOjB9fSwiTGluZVdlaWdodCI6MC4wLCJMaW5lVHlwZSI6MCwiUGFyZW50U3R5bGUiOm51bGx9LCJNYXJnaW4iOm51bGwsIlN0YXJ0RGF0ZVBvc2l0aW9uIjozLCJFbmREYXRlUG9zaXRpb24iOjMsIkRhdGVJc1Zpc2libGUiOnRydWUsIlRpdGxlUG9zaXRpb24iOjQsIkR1cmF0aW9uUG9zaXRpb24iOjYsIlBlcmNlbnRhZ2VDb21wbGV0ZWRQb3NpdGlvbiI6MiwiVmFyaWFuY2VQb3NpdGlvbiI6NiwiU3BhY2luZyI6MywiSXNCZWxvd1RpbWViYW5kIjp0cnVlLCJQZXJjZW50YWdlQ29tcGxldGVTaGFwZU9wYWNpdHkiOjM1LCJCYXNlbGluZVN0eWxlIjp7IiRpZCI6IjQ5MjkiLCJTaGFwZVN0eWxlIjp7IiRpZCI6IjQ5MzAiLCJNYXJnaW4iOnsiJGlkIjoiNDkzMSIsIlRvcCI6MC4wLCJMZWZ0IjowLjAsIlJpZ2h0IjowLjAsIkJvdHRvbSI6MC4wfSwiUGFkZGluZyI6eyIkaWQiOiI0OTMyIiwiVG9wIjowLjAsIkxlZnQiOjAuMCwiUmlnaHQiOjAuMCwiQm90dG9tIjowLjB9LCJCYWNrZ3JvdW5kIjp7IiRpZCI6IjQ5MzMiLCJDb2xvciI6eyIkaWQiOiI0OTM0IiwiQSI6MTUzLCJSIjowLCJHIjowLCJCIjowfX0sIklzVmlzaWJsZSI6dHJ1ZSwiV2lkdGgiOjAuMCwiSGVpZ2h0IjowLjAsIkJvcmRlclN0eWxlIjpudWxsLCJQYXJlbnRTdHlsZSI6bnVsbH0sIk1hcmdpbiI6eyIkaWQiOiI0OTM1IiwiVG9wIjowLjAsIkxlZnQiOjAuMCwiUmlnaHQiOjAuMCwiQm90dG9tIjowLjB9LCJQYWRkaW5nIjp7IiRpZCI6IjQ5MzYiLCJUb3AiOjAuMCwiTGVmdCI6MC4wLCJSaWdodCI6MC4wLCJCb3R0b20iOjAuMH0sIkJhY2tncm91bmQiOm51bGwsIklzVmlzaWJsZSI6dHJ1ZSwiV2lkdGgiOjAuMCwiSGVpZ2h0IjowLjAsIkJvcmRlclN0eWxlIjpudWxsLCJQYXJlbnRTdHlsZSI6bnVsbH0sIlNoYXBlU3R5bGUiOnsiJGlkIjoiNDkzNyIsIk1hcmdpbiI6eyIkaWQiOiI0OTM4IiwiVG9wIjowLjAsIkxlZnQiOjQuMCwiUmlnaHQiOjQuMCwiQm90dG9tIjowLjB9LCJQYWRkaW5nIjp7IiRpZCI6IjQ5MzkiLCJUb3AiOjAuMCwiTGVmdCI6MC4wLCJSaWdodCI6MC4wLCJCb3R0b20iOjAuMH0sIkJhY2tncm91bmQiOnsiJGlkIjoiNDk0MCIsIkNvbG9yIjp7IiRpZCI6IjQ5NDEiLCJBIjoyNTUsIlIiOjI1LCJHIjoxMDcsIkIiOjM2fX0sIklzVmlzaWJsZSI6dHJ1ZSwiV2lkdGgiOjAuMCwiSGVpZ2h0IjoxMC4wLCJCb3JkZXJTdHlsZSI6eyIkaWQiOiI0OTQyIiwiTGluZUNvbG9yIjp7IiRpZCI6IjQ5NDMiLCIkdHlwZSI6Ik5MUkUuQ29tbW9uLkRvbS5Tb2xpZENvbG9yQnJ1c2gsIE5MUkUuQ29tbW9uIiwiQ29sb3IiOnsiJGlkIjoiNDk0NCIsIkEiOjI1NSwiUiI6MjM0LCJHIjoyMiwiQiI6MzB9fSwiTGluZVdlaWdodCI6MC4wLCJMaW5lVHlwZSI6MCwiUGFyZW50U3R5bGUiOm51bGx9LCJQYXJlbnRTdHlsZSI6bnVsbH0sIlRpdGxlU3R5bGUiOnsiJGlkIjoiNDk0NSIsIkZvbnRTZXR0aW5ncyI6eyIkaWQiOiI0OTQ2IiwiRm9udFNpemUiOjExLCJGb250TmFtZSI6IkNhbGlicmkiLCJJc0JvbGQiOmZhbHNlLCJJc0l0YWxpYyI6ZmFsc2UsIklzVW5kZXJsaW5lZCI6ZmFsc2UsIlBhcmVudFN0eWxlIjpudWxsfSwiQXV0b1NpemUiOjAsIkZvcmVncm91bmQiOnsiJGlkIjoiNDk0NyIsIkNvbG9yIjp7IiRpZCI6IjQ5NDgiLCJBIjoyNTUsIlIiOjAsIkciOjAsIkIiOjB9fSwiTWF4V2lkdGgiOjcyMC4wLCJNYXhIZWlnaHQiOiJJbmZpbml0eSIsIlNtYXJ0Rm9yZWdyb3VuZElzQWN0aXZlIjpmYWxzZSwiSG9yaXpvbnRhbEFsaWdubWVudCI6MCwiVmVydGljYWxBbGlnbm1lbnQiOjEsIlNtYXJ0Rm9yZWdyb3VuZCI6bnVsbCwiQmFja2dyb3VuZEZpbGxUeXBlIjowLCJNYXJnaW4iOnsiJGlkIjoiNDk0OSIsIlRvcCI6MC4wLCJMZWZ0IjowLjAsIlJpZ2h0IjowLjAsIkJvdHRvbSI6MC4wfSwiUGFkZGluZyI6eyIkaWQiOiI0OTUwIiwiVG9wIjowLjAsIkxlZnQiOjAuMCwiUmlnaHQiOjAuMCwiQm90dG9tIjowLjB9LCJCYWNrZ3JvdW5kIjp7IiRpZCI6IjQ5NTEiLCJDb2xvciI6eyIkaWQiOiI0OTUyIiwiQSI6MCwiUiI6MjU1LCJHIjoyNTUsIkIiOjI1NX19LCJJc1Zpc2libGUiOnRydWUsIldpZHRoIjowLjAsIkhlaWdodCI6MC4wLCJCb3JkZXJTdHlsZSI6eyIkaWQiOiI0OTUzIiwiTGluZUNvbG9yIjpudWxsLCJMaW5lV2VpZ2h0IjowLjAsIkxpbmVUeXBlIjowLCJQYXJlbnRTdHlsZSI6bnVsbH0sIlBhcmVudFN0eWxlIjpudWxsfSwiRGF0ZVN0eWxlIjp7IiRpZCI6IjQ5NTQiLCJGb250U2V0dGluZ3MiOnsiJGlkIjoiNDk1NSIsIkZvbnRTaXplIjoxMCwiRm9udE5hbWUiOiJDYWxpYnJpIiwiSXNCb2xkIjpmYWxzZSwiSXNJdGFsaWMiOmZhbHNlLCJJc1VuZGVybGluZWQiOmZhbHNlLCJQYXJlbnRTdHlsZSI6bnVsbH0sIkF1dG9TaXplIjowLCJGb3JlZ3JvdW5kIjp7IiRpZCI6IjQ5NTYiLCJDb2xvciI6eyIkaWQiOiI0OTU3IiwiQSI6MjU1LCJSIjoxNCwiRyI6NDAsIkIiOjY1fX0sIk1heFdpZHRoIjoyMDAuMCwiTWF4SGVpZ2h0IjoiSW5maW5pdHkiLCJTbWFydEZvcmVncm91bmRJc0FjdGl2ZSI6ZmFsc2UsIkhvcml6b250YWxBbGlnbm1lbnQiOjIsIlZlcnRpY2FsQWxpZ25tZW50IjoxLCJTbWFydEZvcmVncm91bmQiOm51bGwsIkJhY2tncm91bmRGaWxsVHlwZSI6MCwiTWFyZ2luIjp7IiRpZCI6IjQ5NTgiLCJUb3AiOjAuMCwiTGVmdCI6MC4wLCJSaWdodCI6MC4wLCJCb3R0b20iOjAuMH0sIlBhZGRpbmciOnsiJGlkIjoiNDk1OSIsIlRvcCI6MC4wLCJMZWZ0IjowLjAsIlJpZ2h0IjowLjAsIkJvdHRvbSI6MC4wfSwiQmFja2dyb3VuZCI6eyIkaWQiOiI0OTYwIiwiQ29sb3IiOnsiJGlkIjoiNDk2MSIsIkEiOjAsIlIiOjI1NSwiRyI6MjU1LCJCIjoyNTV9fSwiSXNWaXNpYmxlIjp0cnVlLCJXaWR0aCI6MC4wLCJIZWlnaHQiOjAuMCwiQm9yZGVyU3R5bGUiOnsiJGlkIjoiNDk2MiIsIkxpbmVDb2xvciI6bnVsbCwiTGluZVdlaWdodCI6MC4wLCJMaW5lVHlwZSI6MCwiUGFyZW50U3R5bGUiOm51bGx9LCJQYXJlbnRTdHlsZSI6bnVsbH0sIkRhdGVGb3JtYXQiOnsiJGlkIjoiNDk2MyIsIkZvcm1hdFN0cmluZyI6Ik1NTSB5eXl5IiwiU2VwYXJhdG9yIjoiLyIsIlVzZUludGVybmF0aW9uYWxEYXRlRm9ybWF0IjpmYWxzZSwiRGF0ZUlzVmlzaWJsZSI6dHJ1ZSwiVGltZUlzVmlzaWJsZSI6ZmFsc2UsIkhvdXJEaWdpdHMiOjEsIkFtUG1EZXNpZ25hdG9yIjoyLCJUcmltMDBNaW51dGVzIjpmYWxzZSwiTGFzdEtub3duVmlzaWJpbGl0eVN0YXRlIjpudWxsfSwiV2Vla051bWJlcmluZyI6eyIkaWQiOiI0OTY0IiwiRm9ybWF0IjowLCJJc1Zpc2libGUiOmZhbHNlLCJMYXN0S25vd25WaXNpYmlsaXR5U3RhdGUiOmZhbHNlfSwiSXNWaXNpYmxlIjp0cnVlLCJWYXJpYW5jZVN0eWxlIjp7IiRpZCI6IjQ5NjUiLCJUZXh0U3R5bGUiOnsiJGlkIjoiNDk2NiIsIkZvbnRTZXR0aW5ncyI6eyIkaWQiOiI0OTY3IiwiRm9udFNpemUiOjExLCJGb250TmFtZSI6IkNhbGlicmkiLCJJc0JvbGQiOmZhbHNlLCJJc0l0YWxpYyI6ZmFsc2UsIklzVW5kZXJsaW5lZCI6ZmFsc2UsIlBhcmVudFN0eWxlIjpudWxsfSwiQXV0b1NpemUiOjAsIkZvcmVncm91bmQiOnsiJGlkIjoiNDk2OCIsIkNvbG9yIjp7IiRpZCI6IjQ5Njk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NDk3MCIsIlRvcCI6MC4wLCJMZWZ0IjowLjAsIlJpZ2h0IjowLjAsIkJvdHRvbSI6MC4wfSwiUGFkZGluZyI6eyIkaWQiOiI0OTcxIiwiVG9wIjowLjAsIkxlZnQiOjAuMCwiUmlnaHQiOjAuMCwiQm90dG9tIjowLjB9LCJCYWNrZ3JvdW5kIjp7IiRpZCI6IjQ5NzIiLCJDb2xvciI6eyIkaWQiOiI0OTczIiwiQSI6MCwiUiI6MCwiRyI6MCwiQiI6MH19LCJJc1Zpc2libGUiOnRydWUsIldpZHRoIjowLjAsIkhlaWdodCI6MC4wLCJCb3JkZXJTdHlsZSI6eyIkaWQiOiI0OTc0IiwiTGluZUNvbG9yIjpudWxsLCJMaW5lV2VpZ2h0IjowLjAsIkxpbmVUeXBlIjowLCJQYXJlbnRTdHlsZSI6bnVsbH0sIlBhcmVudFN0eWxlIjpudWxsfSwiUGFyZW50U3R5bGUiOm51bGx9LCJQYXJlbnRTdHlsZSI6bnVsbH0sIkluZGV4Ijo1MCwiU21hcnREdXJhdGlvbkFjdGl2YXRlZCI6ZmFsc2UsIkRhdGVGb3JtYXQiOnsiJHJlZiI6IjQ5NjMifSwiV2Vla051bWJlcmluZyI6eyIkaWQiOiI0OTc1IiwiRm9ybWF0IjowLCJJc1Zpc2libGUiOmZhbHNlLCJMYXN0S25vd25WaXNpYmlsaXR5U3RhdGUiOmZhbHNlfSwiQmFzZWxpbmVEYXRhIjp7IiRpZCI6IjQ5NzYiLCJTdGFydERhdGUiOiIyMDI1LTA2LTEwVDAwOjAwOjAwWiIsIkVuZERhdGUiOiIyMDI1LTEwLTE0VDIzOjU5OjAwWiJ9LCJJZCI6IjBkYmVmNDM0LTAzMTMtNDQ4Ni1hMjhiLTlhZDk4M2EzNjViNSIsIkltcG9ydElkIjpudWxsLCJUaXRsZSI6IkNhdmUgZWxldmF0ZWQgcGxhdGZvcm06IERlc2lnbiBwaGFzZSAoTExCKSoiLCJOb3RlIjpudWxsLCJIeXBlcmxpbmsiOnsiJGlkIjoiNDk3NyIsIkFkZHJlc3MiOiIiLCJTdWJBZGRyZXNzIjoiIn0sIklzQ2hhbmdlZCI6ZmFsc2UsIklzTmV3IjpmYWxzZX19XSwiX21pbGVzdG9uZXMiOltdLCJJZCI6IjAwMDAwMDAwLTAwMDAtMDAwMC0wMDAwLTAwMDAwMDAwMDAwMCIsIklzU2luZ2xlSXRlbVJvdyI6dHJ1ZX0seyIkaWQiOiI0OTc4IiwiX3Rhc2tzIjpbeyIkaWQiOiI0OTc5IiwiX2F0dGFjaGVkTWlsZXN0b25lcyI6W10sIlRhc2tEZWZpbml0aW9uIjp7IiRpZCI6IjQ5ODAiLCJHcm91cE5hbWUiOm51bGwsIlN0YXJ0RGF0ZSI6IjIwMjUtMTAtMTVUMDA6MDA6MDBaIiwiRW5kRGF0ZSI6IjIwMjYtMDMtMTJUMjM6NTk6MDBaIiwiUGVyY2VudGFnZUNvbXBsZXRlIjpudWxsLCJTdHlsZSI6eyIkaWQiOiI0OTgxIiwiU2hhcGUiOjEsIlNoYXBlVGhpY2tuZXNzIjowLCJEdXJhdGlvbkZvcm1hdCI6MCwiSW5jbHVkZU5vbldvcmtpbmdEYXlzSW5EdXJhdGlvbiI6ZmFsc2UsIlBlcmNlbnRhZ2VDb21wbGV0ZVN0eWxlIjp7IiRpZCI6IjQ5ODIiLCJGb250U2V0dGluZ3MiOnsiJGlkIjoiNDk4MyIsIkZvbnRTaXplIjoxMCwiRm9udE5hbWUiOiJDYWxpYnJpIiwiSXNCb2xkIjpmYWxzZSwiSXNJdGFsaWMiOmZhbHNlLCJJc1VuZGVybGluZWQiOmZhbHNlLCJQYXJlbnRTdHlsZSI6bnVsbH0sIkF1dG9TaXplIjowLCJGb3JlZ3JvdW5kIjp7IiRpZCI6IjQ5ODQiLCJDb2xvciI6eyIkaWQiOiI0OTg1IiwiQSI6MjU1LCJSIjoyMzgsIkciOjIzNiwiQiI6MjI1fX0sIk1heFdpZHRoIjoyMDAuMCwiTWF4SGVpZ2h0IjoiSW5maW5pdHkiLCJTbWFydEZvcmVncm91bmRJc0FjdGl2ZSI6ZmFsc2UsIkhvcml6b250YWxBbGlnbm1lbnQiOjEsIlZlcnRpY2FsQWxpZ25tZW50IjoxLCJTbWFydEZvcmVncm91bmQiOm51bGwsIkJhY2tncm91bmRGaWxsVHlwZSI6MCwiTWFyZ2luIjp7IiRpZCI6IjQ5ODYiLCJUb3AiOjAuMCwiTGVmdCI6MC4wLCJSaWdodCI6MC4wLCJCb3R0b20iOjAuMH0sIlBhZGRpbmciOnsiJGlkIjoiNDk4NyIsIlRvcCI6MC4wLCJMZWZ0IjowLjAsIlJpZ2h0IjowLjAsIkJvdHRvbSI6MC4wfSwiQmFja2dyb3VuZCI6eyIkaWQiOiI0OTg4IiwiQ29sb3IiOnsiJGlkIjoiNDk4OSIsIkEiOjg5LCJSIjowLCJHIjowLCJCIjowfX0sIklzVmlzaWJsZSI6dHJ1ZSwiV2lkdGgiOjAuMCwiSGVpZ2h0IjowLjAsIkJvcmRlclN0eWxlIjp7IiRpZCI6IjQ5OTAiLCJMaW5lQ29sb3IiOm51bGwsIkxpbmVXZWlnaHQiOjAuMCwiTGluZVR5cGUiOjAsIlBhcmVudFN0eWxlIjpudWxsfSwiUGFyZW50U3R5bGUiOm51bGx9LCJEdXJhdGlvblN0eWxlIjp7IiRpZCI6IjQ5OTEiLCJGb250U2V0dGluZ3MiOnsiJGlkIjoiNDk5MiIsIkZvbnRTaXplIjoxMCwiRm9udE5hbWUiOiJDYWxpYnJpIiwiSXNCb2xkIjpmYWxzZSwiSXNJdGFsaWMiOmZhbHNlLCJJc1VuZGVybGluZWQiOmZhbHNlLCJQYXJlbnRTdHlsZSI6bnVsbH0sIkF1dG9TaXplIjowLCJGb3JlZ3JvdW5kIjp7IiRpZCI6IjQ5OTMiLCJDb2xvciI6eyIkaWQiOiI0OTk0IiwiQSI6MjU1LCJSIjoyMzcsIkciOjEyNSwiQiI6NDl9fSwiTWF4V2lkdGgiOjIwMC4wLCJNYXhIZWlnaHQiOiJJbmZpbml0eSIsIlNtYXJ0Rm9yZWdyb3VuZElzQWN0aXZlIjpmYWxzZSwiSG9yaXpvbnRhbEFsaWdubWVudCI6MCwiVmVydGljYWxBbGlnbm1lbnQiOjEsIlNtYXJ0Rm9yZWdyb3VuZCI6bnVsbCwiQmFja2dyb3VuZEZpbGxUeXBlIjowLCJNYXJnaW4iOnsiJGlkIjoiNDk5NSIsIlRvcCI6MC4wLCJMZWZ0IjowLjAsIlJpZ2h0IjowLjAsIkJvdHRvbSI6MC4wfSwiUGFkZGluZyI6eyIkaWQiOiI0OTk2IiwiVG9wIjowLjAsIkxlZnQiOjAuMCwiUmlnaHQiOjAuMCwiQm90dG9tIjowLjB9LCJCYWNrZ3JvdW5kIjp7IiRpZCI6IjQ5OTciLCJDb2xvciI6eyIkaWQiOiI0OTk4IiwiQSI6MjU1LCJSIjoyMzcsIkciOjEyNSwiQiI6NDl9fSwiSXNWaXNpYmxlIjp0cnVlLCJXaWR0aCI6MC4wLCJIZWlnaHQiOjAuMCwiQm9yZGVyU3R5bGUiOnsiJGlkIjoiNDk5OSIsIkxpbmVDb2xvciI6bnVsbCwiTGluZVdlaWdodCI6MC4wLCJMaW5lVHlwZSI6MCwiUGFyZW50U3R5bGUiOm51bGx9LCJQYXJlbnRTdHlsZSI6bnVsbH0sIkhvcml6b250YWxDb25uZWN0b3JTdHlsZSI6eyIkaWQiOiI1MDAwIiwiTGluZUNvbG9yIjp7IiRpZCI6IjUwMDEiLCIkdHlwZSI6Ik5MUkUuQ29tbW9uLkRvbS5Tb2xpZENvbG9yQnJ1c2gsIE5MUkUuQ29tbW9uIiwiQ29sb3IiOnsiJGlkIjoiNTAwMiIsIkEiOjI1NSwiUiI6MCwiRyI6MCwiQiI6MH19LCJMaW5lV2VpZ2h0IjowLjAsIkxpbmVUeXBlIjowLCJQYXJlbnRTdHlsZSI6bnVsbH0sIlZlcnRpY2FsQ29ubmVjdG9yU3R5bGUiOnsiJGlkIjoiNTAwMyIsIkxpbmVDb2xvciI6eyIkaWQiOiI1MDA0IiwiJHR5cGUiOiJOTFJFLkNvbW1vbi5Eb20uU29saWRDb2xvckJydXNoLCBOTFJFLkNvbW1vbiIsIkNvbG9yIjp7IiRpZCI6IjUwMDUiLCJBIjoyNTUsIlIiOjAsIkciOjAsIkIiOjB9fSwiTGluZVdlaWdodCI6MC4wLCJMaW5lVHlwZSI6MCwiUGFyZW50U3R5bGUiOm51bGx9LCJNYXJnaW4iOm51bGwsIlN0YXJ0RGF0ZVBvc2l0aW9uIjozLCJFbmREYXRlUG9zaXRpb24iOjMsIkRhdGVJc1Zpc2libGUiOnRydWUsIlRpdGxlUG9zaXRpb24iOjQsIkR1cmF0aW9uUG9zaXRpb24iOjYsIlBlcmNlbnRhZ2VDb21wbGV0ZWRQb3NpdGlvbiI6MiwiVmFyaWFuY2VQb3NpdGlvbiI6NiwiU3BhY2luZyI6MywiSXNCZWxvd1RpbWViYW5kIjp0cnVlLCJQZXJjZW50YWdlQ29tcGxldGVTaGFwZU9wYWNpdHkiOjM1LCJCYXNlbGluZVN0eWxlIjp7IiRpZCI6IjUwMDYiLCJTaGFwZVN0eWxlIjp7IiRpZCI6IjUwMDciLCJNYXJnaW4iOnsiJGlkIjoiNTAwOCIsIlRvcCI6MC4wLCJMZWZ0IjowLjAsIlJpZ2h0IjowLjAsIkJvdHRvbSI6MC4wfSwiUGFkZGluZyI6eyIkaWQiOiI1MDA5IiwiVG9wIjowLjAsIkxlZnQiOjAuMCwiUmlnaHQiOjAuMCwiQm90dG9tIjowLjB9LCJCYWNrZ3JvdW5kIjp7IiRpZCI6IjUwMTAiLCJDb2xvciI6eyIkaWQiOiI1MDExIiwiQSI6MTUzLCJSIjowLCJHIjowLCJCIjowfX0sIklzVmlzaWJsZSI6dHJ1ZSwiV2lkdGgiOjAuMCwiSGVpZ2h0IjowLjAsIkJvcmRlclN0eWxlIjpudWxsLCJQYXJlbnRTdHlsZSI6bnVsbH0sIk1hcmdpbiI6eyIkaWQiOiI1MDEyIiwiVG9wIjowLjAsIkxlZnQiOjAuMCwiUmlnaHQiOjAuMCwiQm90dG9tIjowLjB9LCJQYWRkaW5nIjp7IiRpZCI6IjUwMTMiLCJUb3AiOjAuMCwiTGVmdCI6MC4wLCJSaWdodCI6MC4wLCJCb3R0b20iOjAuMH0sIkJhY2tncm91bmQiOm51bGwsIklzVmlzaWJsZSI6dHJ1ZSwiV2lkdGgiOjAuMCwiSGVpZ2h0IjowLjAsIkJvcmRlclN0eWxlIjpudWxsLCJQYXJlbnRTdHlsZSI6bnVsbH0sIlNoYXBlU3R5bGUiOnsiJGlkIjoiNTAxNCIsIk1hcmdpbiI6eyIkaWQiOiI1MDE1IiwiVG9wIjowLjAsIkxlZnQiOjQuMCwiUmlnaHQiOjQuMCwiQm90dG9tIjowLjB9LCJQYWRkaW5nIjp7IiRpZCI6IjUwMTYiLCJUb3AiOjAuMCwiTGVmdCI6MC4wLCJSaWdodCI6MC4wLCJCb3R0b20iOjAuMH0sIkJhY2tncm91bmQiOnsiJGlkIjoiNTAxNyIsIkNvbG9yIjp7IiRpZCI6IjUwMTgiLCJBIjoyNTUsIlIiOjI1LCJHIjoxMDcsIkIiOjM2fX0sIklzVmlzaWJsZSI6dHJ1ZSwiV2lkdGgiOjAuMCwiSGVpZ2h0IjoxMC4wLCJCb3JkZXJTdHlsZSI6eyIkaWQiOiI1MDE5IiwiTGluZUNvbG9yIjp7IiRpZCI6IjUwMjAiLCIkdHlwZSI6Ik5MUkUuQ29tbW9uLkRvbS5Tb2xpZENvbG9yQnJ1c2gsIE5MUkUuQ29tbW9uIiwiQ29sb3IiOnsiJGlkIjoiNTAyMSIsIkEiOjI1NSwiUiI6MjM0LCJHIjoyMiwiQiI6MzB9fSwiTGluZVdlaWdodCI6MC4wLCJMaW5lVHlwZSI6MCwiUGFyZW50U3R5bGUiOm51bGx9LCJQYXJlbnRTdHlsZSI6bnVsbH0sIlRpdGxlU3R5bGUiOnsiJGlkIjoiNTAyMiIsIkZvbnRTZXR0aW5ncyI6eyIkaWQiOiI1MDIzIiwiRm9udFNpemUiOjExLCJGb250TmFtZSI6IkNhbGlicmkiLCJJc0JvbGQiOmZhbHNlLCJJc0l0YWxpYyI6ZmFsc2UsIklzVW5kZXJsaW5lZCI6ZmFsc2UsIlBhcmVudFN0eWxlIjpudWxsfSwiQXV0b1NpemUiOjAsIkZvcmVncm91bmQiOnsiJGlkIjoiNTAyNCIsIkNvbG9yIjp7IiRpZCI6IjUwMjUiLCJBIjoyNTUsIlIiOjAsIkciOjAsIkIiOjB9fSwiTWF4V2lkdGgiOjcyMC4wLCJNYXhIZWlnaHQiOiJJbmZpbml0eSIsIlNtYXJ0Rm9yZWdyb3VuZElzQWN0aXZlIjpmYWxzZSwiSG9yaXpvbnRhbEFsaWdubWVudCI6MSwiVmVydGljYWxBbGlnbm1lbnQiOjEsIlNtYXJ0Rm9yZWdyb3VuZCI6bnVsbCwiQmFja2dyb3VuZEZpbGxUeXBlIjowLCJNYXJnaW4iOnsiJGlkIjoiNTAyNiIsIlRvcCI6MC4wLCJMZWZ0IjowLjAsIlJpZ2h0IjowLjAsIkJvdHRvbSI6MC4wfSwiUGFkZGluZyI6eyIkaWQiOiI1MDI3IiwiVG9wIjowLjAsIkxlZnQiOjAuMCwiUmlnaHQiOjAuMCwiQm90dG9tIjowLjB9LCJCYWNrZ3JvdW5kIjp7IiRpZCI6IjUwMjgiLCJDb2xvciI6eyIkaWQiOiI1MDI5IiwiQSI6MCwiUiI6MjU1LCJHIjoyNTUsIkIiOjI1NX19LCJJc1Zpc2libGUiOnRydWUsIldpZHRoIjowLjAsIkhlaWdodCI6MC4wLCJCb3JkZXJTdHlsZSI6eyIkaWQiOiI1MDMwIiwiTGluZUNvbG9yIjpudWxsLCJMaW5lV2VpZ2h0IjowLjAsIkxpbmVUeXBlIjowLCJQYXJlbnRTdHlsZSI6bnVsbH0sIlBhcmVudFN0eWxlIjpudWxsfSwiRGF0ZVN0eWxlIjp7IiRpZCI6IjUwMzEiLCJGb250U2V0dGluZ3MiOnsiJGlkIjoiNTAzMiIsIkZvbnRTaXplIjoxMCwiRm9udE5hbWUiOiJDYWxpYnJpIiwiSXNCb2xkIjpmYWxzZSwiSXNJdGFsaWMiOmZhbHNlLCJJc1VuZGVybGluZWQiOmZhbHNlLCJQYXJlbnRTdHlsZSI6bnVsbH0sIkF1dG9TaXplIjowLCJGb3JlZ3JvdW5kIjp7IiRpZCI6IjUwMzMiLCJDb2xvciI6eyIkaWQiOiI1MDM0IiwiQSI6MjU1LCJSIjoxNCwiRyI6NDAsIkIiOjY1fX0sIk1heFdpZHRoIjoyMDAuMCwiTWF4SGVpZ2h0IjoiSW5maW5pdHkiLCJTbWFydEZvcmVncm91bmRJc0FjdGl2ZSI6ZmFsc2UsIkhvcml6b250YWxBbGlnbm1lbnQiOjIsIlZlcnRpY2FsQWxpZ25tZW50IjoxLCJTbWFydEZvcmVncm91bmQiOm51bGwsIkJhY2tncm91bmRGaWxsVHlwZSI6MCwiTWFyZ2luIjp7IiRpZCI6IjUwMzUiLCJUb3AiOjAuMCwiTGVmdCI6MC4wLCJSaWdodCI6MC4wLCJCb3R0b20iOjAuMH0sIlBhZGRpbmciOnsiJGlkIjoiNTAzNiIsIlRvcCI6MC4wLCJMZWZ0IjowLjAsIlJpZ2h0IjowLjAsIkJvdHRvbSI6MC4wfSwiQmFja2dyb3VuZCI6eyIkaWQiOiI1MDM3IiwiQ29sb3IiOnsiJGlkIjoiNTAzOCIsIkEiOjAsIlIiOjI1NSwiRyI6MjU1LCJCIjoyNTV9fSwiSXNWaXNpYmxlIjp0cnVlLCJXaWR0aCI6MC4wLCJIZWlnaHQiOjAuMCwiQm9yZGVyU3R5bGUiOnsiJGlkIjoiNTAzOSIsIkxpbmVDb2xvciI6bnVsbCwiTGluZVdlaWdodCI6MC4wLCJMaW5lVHlwZSI6MCwiUGFyZW50U3R5bGUiOm51bGx9LCJQYXJlbnRTdHlsZSI6bnVsbH0sIkRhdGVGb3JtYXQiOnsiJGlkIjoiNTA0MCIsIkZvcm1hdFN0cmluZyI6Ik1NTSB5eXl5IiwiU2VwYXJhdG9yIjoiLyIsIlVzZUludGVybmF0aW9uYWxEYXRlRm9ybWF0IjpmYWxzZSwiRGF0ZUlzVmlzaWJsZSI6dHJ1ZSwiVGltZUlzVmlzaWJsZSI6ZmFsc2UsIkhvdXJEaWdpdHMiOjEsIkFtUG1EZXNpZ25hdG9yIjoyLCJUcmltMDBNaW51dGVzIjpmYWxzZSwiTGFzdEtub3duVmlzaWJpbGl0eVN0YXRlIjpudWxsfSwiV2Vla051bWJlcmluZyI6eyIkaWQiOiI1MDQxIiwiRm9ybWF0IjowLCJJc1Zpc2libGUiOmZhbHNlLCJMYXN0S25vd25WaXNpYmlsaXR5U3RhdGUiOmZhbHNlfSwiSXNWaXNpYmxlIjp0cnVlLCJWYXJpYW5jZVN0eWxlIjp7IiRpZCI6IjUwNDIiLCJUZXh0U3R5bGUiOnsiJGlkIjoiNTA0MyIsIkZvbnRTZXR0aW5ncyI6eyIkaWQiOiI1MDQ0IiwiRm9udFNpemUiOjExLCJGb250TmFtZSI6IkNhbGlicmkiLCJJc0JvbGQiOmZhbHNlLCJJc0l0YWxpYyI6ZmFsc2UsIklzVW5kZXJsaW5lZCI6ZmFsc2UsIlBhcmVudFN0eWxlIjpudWxsfSwiQXV0b1NpemUiOjAsIkZvcmVncm91bmQiOnsiJGlkIjoiNTA0NSIsIkNvbG9yIjp7IiRpZCI6IjUwNDY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NTA0NyIsIlRvcCI6MC4wLCJMZWZ0IjowLjAsIlJpZ2h0IjowLjAsIkJvdHRvbSI6MC4wfSwiUGFkZGluZyI6eyIkaWQiOiI1MDQ4IiwiVG9wIjowLjAsIkxlZnQiOjAuMCwiUmlnaHQiOjAuMCwiQm90dG9tIjowLjB9LCJCYWNrZ3JvdW5kIjp7IiRpZCI6IjUwNDkiLCJDb2xvciI6eyIkaWQiOiI1MDUwIiwiQSI6MCwiUiI6MCwiRyI6MCwiQiI6MH19LCJJc1Zpc2libGUiOnRydWUsIldpZHRoIjowLjAsIkhlaWdodCI6MC4wLCJCb3JkZXJTdHlsZSI6eyIkaWQiOiI1MDUxIiwiTGluZUNvbG9yIjpudWxsLCJMaW5lV2VpZ2h0IjowLjAsIkxpbmVUeXBlIjowLCJQYXJlbnRTdHlsZSI6bnVsbH0sIlBhcmVudFN0eWxlIjpudWxsfSwiUGFyZW50U3R5bGUiOm51bGx9LCJQYXJlbnRTdHlsZSI6bnVsbH0sIkluZGV4Ijo1MSwiU21hcnREdXJhdGlvbkFjdGl2YXRlZCI6ZmFsc2UsIkRhdGVGb3JtYXQiOnsiJHJlZiI6IjUwNDAifSwiV2Vla051bWJlcmluZyI6eyIkaWQiOiI1MDUyIiwiRm9ybWF0IjowLCJJc1Zpc2libGUiOmZhbHNlLCJMYXN0S25vd25WaXNpYmlsaXR5U3RhdGUiOmZhbHNlfSwiQmFzZWxpbmVEYXRhIjp7IiRpZCI6IjUwNTMiLCJTdGFydERhdGUiOiIyMDI1LTEwLTE1VDAwOjAwOjAwWiIsIkVuZERhdGUiOiIyMDI2LTAzLTEyVDIzOjU5OjAwWiJ9LCJJZCI6IjdkM2NjYzg4LTAyNDktNDJmOC05NWJlLWU0ZDhhNTc1Y2VkMiIsIkltcG9ydElkIjpudWxsLCJUaXRsZSI6IkNhdmUgZWxldmF0ZWQgcGxhdGZvcm06IFByb2N1cmVtZW50IGFuZCBNYW51ZmFjdHVyaW5nIHBoYXNlIChMTEIpIiwiTm90ZSI6bnVsbCwiSHlwZXJsaW5rIjp7IiRpZCI6IjUwNTQiLCJBZGRyZXNzIjoiIiwiU3ViQWRkcmVzcyI6IiJ9LCJJc0NoYW5nZWQiOmZhbHNlLCJJc05ldyI6ZmFsc2V9fV0sIl9taWxlc3RvbmVzIjpbXSwiSWQiOiIwMDAwMDAwMC0wMDAwLTAwMDAtMDAwMC0wMDAwMDAwMDAwMDAiLCJJc1NpbmdsZUl0ZW1Sb3ciOnRydWV9LHsiJGlkIjoiNTA1NSIsIl90YXNrcyI6W3siJGlkIjoiNTA1NiIsIl9hdHRhY2hlZE1pbGVzdG9uZXMiOltdLCJUYXNrRGVmaW5pdGlvbiI6eyIkaWQiOiI1MDU3IiwiR3JvdXBOYW1lIjpudWxsLCJTdGFydERhdGUiOiIyMDI2LTAzLTEzVDAwOjAwOjAwWiIsIkVuZERhdGUiOiIyMDI2LTA2LTA5VDIzOjU5OjAwWiIsIlBlcmNlbnRhZ2VDb21wbGV0ZSI6bnVsbCwiU3R5bGUiOnsiJGlkIjoiNTA1OCIsIlNoYXBlIjoxLCJTaGFwZVRoaWNrbmVzcyI6MCwiRHVyYXRpb25Gb3JtYXQiOjAsIkluY2x1ZGVOb25Xb3JraW5nRGF5c0luRHVyYXRpb24iOmZhbHNlLCJQZXJjZW50YWdlQ29tcGxldGVTdHlsZSI6eyIkaWQiOiI1MDU5IiwiRm9udFNldHRpbmdzIjp7IiRpZCI6IjUwNjAiLCJGb250U2l6ZSI6MTAsIkZvbnROYW1lIjoiQ2FsaWJyaSIsIklzQm9sZCI6ZmFsc2UsIklzSXRhbGljIjpmYWxzZSwiSXNVbmRlcmxpbmVkIjpmYWxzZSwiUGFyZW50U3R5bGUiOm51bGx9LCJBdXRvU2l6ZSI6MCwiRm9yZWdyb3VuZCI6eyIkaWQiOiI1MDYxIiwiQ29sb3IiOnsiJGlkIjoiNTA2MiIsIkEiOjI1NSwiUiI6MjMyLCJHIjoyMzIsIkIiOjIzMn19LCJNYXhXaWR0aCI6MjAwLjAsIk1heEhlaWdodCI6IkluZmluaXR5IiwiU21hcnRGb3JlZ3JvdW5kSXNBY3RpdmUiOmZhbHNlLCJIb3Jpem9udGFsQWxpZ25tZW50IjoxLCJWZXJ0aWNhbEFsaWdubWVudCI6MSwiU21hcnRGb3JlZ3JvdW5kIjpudWxsLCJCYWNrZ3JvdW5kRmlsbFR5cGUiOjAsIk1hcmdpbiI6eyIkaWQiOiI1MDYzIiwiVG9wIjowLjAsIkxlZnQiOjAuMCwiUmlnaHQiOjAuMCwiQm90dG9tIjowLjB9LCJQYWRkaW5nIjp7IiRpZCI6IjUwNjQiLCJUb3AiOjAuMCwiTGVmdCI6MC4wLCJSaWdodCI6MC4wLCJCb3R0b20iOjAuMH0sIkJhY2tncm91bmQiOnsiJGlkIjoiNTA2NSIsIkNvbG9yIjp7IiRpZCI6IjUwNjYiLCJBIjo4OSwiUiI6MCwiRyI6MCwiQiI6MH19LCJJc1Zpc2libGUiOnRydWUsIldpZHRoIjowLjAsIkhlaWdodCI6MC4wLCJCb3JkZXJTdHlsZSI6eyIkaWQiOiI1MDY3IiwiTGluZUNvbG9yIjpudWxsLCJMaW5lV2VpZ2h0IjowLjAsIkxpbmVUeXBlIjowLCJQYXJlbnRTdHlsZSI6bnVsbH0sIlBhcmVudFN0eWxlIjpudWxsfSwiRHVyYXRpb25TdHlsZSI6eyIkaWQiOiI1MDY4IiwiRm9udFNldHRpbmdzIjp7IiRpZCI6IjUwNjkiLCJGb250U2l6ZSI6MTAsIkZvbnROYW1lIjoiQ2FsaWJyaSIsIklzQm9sZCI6ZmFsc2UsIklzSXRhbGljIjpmYWxzZSwiSXNVbmRlcmxpbmVkIjpmYWxzZSwiUGFyZW50U3R5bGUiOm51bGx9LCJBdXRvU2l6ZSI6MCwiRm9yZWdyb3VuZCI6eyIkaWQiOiI1MDcwIiwiQ29sb3IiOnsiJGlkIjoiNTA3MSIsIkEiOjI1NSwiUiI6MjM3LCJHIjoxMjUsIkIiOjQ5fX0sIk1heFdpZHRoIjoyMDAuMCwiTWF4SGVpZ2h0IjoiSW5maW5pdHkiLCJTbWFydEZvcmVncm91bmRJc0FjdGl2ZSI6ZmFsc2UsIkhvcml6b250YWxBbGlnbm1lbnQiOjAsIlZlcnRpY2FsQWxpZ25tZW50IjoxLCJTbWFydEZvcmVncm91bmQiOm51bGwsIkJhY2tncm91bmRGaWxsVHlwZSI6MCwiTWFyZ2luIjp7IiRpZCI6IjUwNzIiLCJUb3AiOjAuMCwiTGVmdCI6MC4wLCJSaWdodCI6MC4wLCJCb3R0b20iOjAuMH0sIlBhZGRpbmciOnsiJGlkIjoiNTA3MyIsIlRvcCI6MC4wLCJMZWZ0IjowLjAsIlJpZ2h0IjowLjAsIkJvdHRvbSI6MC4wfSwiQmFja2dyb3VuZCI6eyIkaWQiOiI1MDc0IiwiQ29sb3IiOnsiJGlkIjoiNTA3NSIsIkEiOjI1NSwiUiI6MjM3LCJHIjoxMjUsIkIiOjQ5fX0sIklzVmlzaWJsZSI6dHJ1ZSwiV2lkdGgiOjAuMCwiSGVpZ2h0IjowLjAsIkJvcmRlclN0eWxlIjp7IiRpZCI6IjUwNzYiLCJMaW5lQ29sb3IiOm51bGwsIkxpbmVXZWlnaHQiOjAuMCwiTGluZVR5cGUiOjAsIlBhcmVudFN0eWxlIjpudWxsfSwiUGFyZW50U3R5bGUiOm51bGx9LCJIb3Jpem9udGFsQ29ubmVjdG9yU3R5bGUiOnsiJGlkIjoiNTA3NyIsIkxpbmVDb2xvciI6eyIkaWQiOiI1MDc4IiwiJHR5cGUiOiJOTFJFLkNvbW1vbi5Eb20uU29saWRDb2xvckJydXNoLCBOTFJFLkNvbW1vbiIsIkNvbG9yIjp7IiRpZCI6IjUwNzkiLCJBIjoyNTUsIlIiOjAsIkciOjAsIkIiOjB9fSwiTGluZVdlaWdodCI6MC4wLCJMaW5lVHlwZSI6MCwiUGFyZW50U3R5bGUiOm51bGx9LCJWZXJ0aWNhbENvbm5lY3RvclN0eWxlIjp7IiRpZCI6IjUwODAiLCJMaW5lQ29sb3IiOnsiJGlkIjoiNTA4MSIsIiR0eXBlIjoiTkxSRS5Db21tb24uRG9tLlNvbGlkQ29sb3JCcnVzaCwgTkxSRS5Db21tb24iLCJDb2xvciI6eyIkaWQiOiI1MDgyIiwiQSI6MjU1LCJSIjowLCJHIjowLCJCIjowfX0sIkxpbmVXZWlnaHQiOjAuMCwiTGluZVR5cGUiOjAsIlBhcmVudFN0eWxlIjpudWxsfSwiTWFyZ2luIjpudWxsLCJTdGFydERhdGVQb3NpdGlvbiI6MywiRW5kRGF0ZVBvc2l0aW9uIjozLCJEYXRlSXNWaXNpYmxlIjp0cnVlLCJUaXRsZVBvc2l0aW9uIjo0LCJEdXJhdGlvblBvc2l0aW9uIjo2LCJQZXJjZW50YWdlQ29tcGxldGVkUG9zaXRpb24iOjIsIlZhcmlhbmNlUG9zaXRpb24iOjYsIlNwYWNpbmciOjMsIklzQmVsb3dUaW1lYmFuZCI6dHJ1ZSwiUGVyY2VudGFnZUNvbXBsZXRlU2hhcGVPcGFjaXR5IjozNSwiQmFzZWxpbmVTdHlsZSI6eyIkaWQiOiI1MDgzIiwiU2hhcGVTdHlsZSI6eyIkaWQiOiI1MDg0IiwiTWFyZ2luIjp7IiRpZCI6IjUwODUiLCJUb3AiOjAuMCwiTGVmdCI6MC4wLCJSaWdodCI6MC4wLCJCb3R0b20iOjAuMH0sIlBhZGRpbmciOnsiJGlkIjoiNTA4NiIsIlRvcCI6MC4wLCJMZWZ0IjowLjAsIlJpZ2h0IjowLjAsIkJvdHRvbSI6MC4wfSwiQmFja2dyb3VuZCI6eyIkaWQiOiI1MDg3IiwiQ29sb3IiOnsiJGlkIjoiNTA4OCIsIkEiOjE1MywiUiI6MCwiRyI6MCwiQiI6MH19LCJJc1Zpc2libGUiOnRydWUsIldpZHRoIjowLjAsIkhlaWdodCI6MC4wLCJCb3JkZXJTdHlsZSI6bnVsbCwiUGFyZW50U3R5bGUiOm51bGx9LCJNYXJnaW4iOnsiJGlkIjoiNTA4OSIsIlRvcCI6MC4wLCJMZWZ0IjowLjAsIlJpZ2h0IjowLjAsIkJvdHRvbSI6MC4wfSwiUGFkZGluZyI6eyIkaWQiOiI1MDkwIiwiVG9wIjowLjAsIkxlZnQiOjAuMCwiUmlnaHQiOjAuMCwiQm90dG9tIjowLjB9LCJCYWNrZ3JvdW5kIjpudWxsLCJJc1Zpc2libGUiOnRydWUsIldpZHRoIjowLjAsIkhlaWdodCI6MC4wLCJCb3JkZXJTdHlsZSI6bnVsbCwiUGFyZW50U3R5bGUiOm51bGx9LCJTaGFwZVN0eWxlIjp7IiRpZCI6IjUwOTEiLCJNYXJnaW4iOnsiJGlkIjoiNTA5MiIsIlRvcCI6MC4wLCJMZWZ0Ijo0LjAsIlJpZ2h0Ijo0LjAsIkJvdHRvbSI6MC4wfSwiUGFkZGluZyI6eyIkaWQiOiI1MDkzIiwiVG9wIjowLjAsIkxlZnQiOjAuMCwiUmlnaHQiOjAuMCwiQm90dG9tIjowLjB9LCJCYWNrZ3JvdW5kIjp7IiRpZCI6IjUwOTQiLCJDb2xvciI6eyIkaWQiOiI1MDk1IiwiQSI6MjU1LCJSIjoyNSwiRyI6MTA3LCJCIjozNn19LCJJc1Zpc2libGUiOnRydWUsIldpZHRoIjowLjAsIkhlaWdodCI6MTAuMCwiQm9yZGVyU3R5bGUiOnsiJGlkIjoiNTA5NiIsIkxpbmVDb2xvciI6eyIkaWQiOiI1MDk3IiwiJHR5cGUiOiJOTFJFLkNvbW1vbi5Eb20uU29saWRDb2xvckJydXNoLCBOTFJFLkNvbW1vbiIsIkNvbG9yIjp7IiRpZCI6IjUwOTgiLCJBIjoyNTUsIlIiOjIzNCwiRyI6MjIsIkIiOjMwfX0sIkxpbmVXZWlnaHQiOjAuMCwiTGluZVR5cGUiOjAsIlBhcmVudFN0eWxlIjpudWxsfSwiUGFyZW50U3R5bGUiOm51bGx9LCJUaXRsZVN0eWxlIjp7IiRpZCI6IjUwOTkiLCJGb250U2V0dGluZ3MiOnsiJGlkIjoiNTEwMCIsIkZvbnRTaXplIjoxMSwiRm9udE5hbWUiOiJDYWxpYnJpIiwiSXNCb2xkIjpmYWxzZSwiSXNJdGFsaWMiOmZhbHNlLCJJc1VuZGVybGluZWQiOmZhbHNlLCJQYXJlbnRTdHlsZSI6bnVsbH0sIkF1dG9TaXplIjowLCJGb3JlZ3JvdW5kIjp7IiRpZCI6IjUxMDEiLCJDb2xvciI6eyIkaWQiOiI1MTAyIiwiQSI6MjU1LCJSIjowLCJHIjowLCJCIjowfX0sIk1heFdpZHRoIjo3MjAuMCwiTWF4SGVpZ2h0IjoiSW5maW5pdHkiLCJTbWFydEZvcmVncm91bmRJc0FjdGl2ZSI6ZmFsc2UsIkhvcml6b250YWxBbGlnbm1lbnQiOjAsIlZlcnRpY2FsQWxpZ25tZW50IjoxLCJTbWFydEZvcmVncm91bmQiOm51bGwsIkJhY2tncm91bmRGaWxsVHlwZSI6MCwiTWFyZ2luIjp7IiRpZCI6IjUxMDMiLCJUb3AiOjAuMCwiTGVmdCI6MC4wLCJSaWdodCI6MC4wLCJCb3R0b20iOjAuMH0sIlBhZGRpbmciOnsiJGlkIjoiNTEwNCIsIlRvcCI6MC4wLCJMZWZ0IjowLjAsIlJpZ2h0IjowLjAsIkJvdHRvbSI6MC4wfSwiQmFja2dyb3VuZCI6eyIkaWQiOiI1MTA1IiwiQ29sb3IiOnsiJGlkIjoiNTEwNiIsIkEiOjAsIlIiOjI1NSwiRyI6MjU1LCJCIjoyNTV9fSwiSXNWaXNpYmxlIjp0cnVlLCJXaWR0aCI6MC4wLCJIZWlnaHQiOjAuMCwiQm9yZGVyU3R5bGUiOnsiJGlkIjoiNTEwNyIsIkxpbmVDb2xvciI6bnVsbCwiTGluZVdlaWdodCI6MC4wLCJMaW5lVHlwZSI6MCwiUGFyZW50U3R5bGUiOm51bGx9LCJQYXJlbnRTdHlsZSI6bnVsbH0sIkRhdGVTdHlsZSI6eyIkaWQiOiI1MTA4IiwiRm9udFNldHRpbmdzIjp7IiRpZCI6IjUxMDkiLCJGb250U2l6ZSI6MTAsIkZvbnROYW1lIjoiQ2FsaWJyaSIsIklzQm9sZCI6ZmFsc2UsIklzSXRhbGljIjpmYWxzZSwiSXNVbmRlcmxpbmVkIjpmYWxzZSwiUGFyZW50U3R5bGUiOm51bGx9LCJBdXRvU2l6ZSI6MCwiRm9yZWdyb3VuZCI6eyIkaWQiOiI1MTEwIiwiQ29sb3IiOnsiJGlkIjoiNTExMSIsIkEiOjI1NSwiUiI6MTQsIkciOjQwLCJCIjo2NX19LCJNYXhXaWR0aCI6MjAwLjAsIk1heEhlaWdodCI6IkluZmluaXR5IiwiU21hcnRGb3JlZ3JvdW5kSXNBY3RpdmUiOmZhbHNlLCJIb3Jpem9udGFsQWxpZ25tZW50IjoyLCJWZXJ0aWNhbEFsaWdubWVudCI6MSwiU21hcnRGb3JlZ3JvdW5kIjpudWxsLCJCYWNrZ3JvdW5kRmlsbFR5cGUiOjAsIk1hcmdpbiI6eyIkaWQiOiI1MTEyIiwiVG9wIjowLjAsIkxlZnQiOjAuMCwiUmlnaHQiOjAuMCwiQm90dG9tIjowLjB9LCJQYWRkaW5nIjp7IiRpZCI6IjUxMTMiLCJUb3AiOjAuMCwiTGVmdCI6MC4wLCJSaWdodCI6MC4wLCJCb3R0b20iOjAuMH0sIkJhY2tncm91bmQiOnsiJGlkIjoiNTExNCIsIkNvbG9yIjp7IiRpZCI6IjUxMTUiLCJBIjowLCJSIjoyNTUsIkciOjI1NSwiQiI6MjU1fX0sIklzVmlzaWJsZSI6dHJ1ZSwiV2lkdGgiOjAuMCwiSGVpZ2h0IjowLjAsIkJvcmRlclN0eWxlIjp7IiRpZCI6IjUxMTYiLCJMaW5lQ29sb3IiOm51bGwsIkxpbmVXZWlnaHQiOjAuMCwiTGluZVR5cGUiOjAsIlBhcmVudFN0eWxlIjpudWxsfSwiUGFyZW50U3R5bGUiOm51bGx9LCJEYXRlRm9ybWF0Ijp7IiRpZCI6IjUxMTciLCJGb3JtYXRTdHJpbmciOiJNTU0geXl5eSIsIlNlcGFyYXRvciI6Ii8iLCJVc2VJbnRlcm5hdGlvbmFsRGF0ZUZvcm1hdCI6ZmFsc2UsIkRhdGVJc1Zpc2libGUiOnRydWUsIlRpbWVJc1Zpc2libGUiOmZhbHNlLCJIb3VyRGlnaXRzIjoxLCJBbVBtRGVzaWduYXRvciI6MiwiVHJpbTAwTWludXRlcyI6ZmFsc2UsIkxhc3RLbm93blZpc2liaWxpdHlTdGF0ZSI6bnVsbH0sIldlZWtOdW1iZXJpbmciOnsiJGlkIjoiNTExOCIsIkZvcm1hdCI6MCwiSXNWaXNpYmxlIjpmYWxzZSwiTGFzdEtub3duVmlzaWJpbGl0eVN0YXRlIjpmYWxzZX0sIklzVmlzaWJsZSI6dHJ1ZSwiVmFyaWFuY2VTdHlsZSI6eyIkaWQiOiI1MTE5IiwiVGV4dFN0eWxlIjp7IiRpZCI6IjUxMjAiLCJGb250U2V0dGluZ3MiOnsiJGlkIjoiNTEyMSIsIkZvbnRTaXplIjoxMSwiRm9udE5hbWUiOiJDYWxpYnJpIiwiSXNCb2xkIjpmYWxzZSwiSXNJdGFsaWMiOmZhbHNlLCJJc1VuZGVybGluZWQiOmZhbHNlLCJQYXJlbnRTdHlsZSI6bnVsbH0sIkF1dG9TaXplIjowLCJGb3JlZ3JvdW5kIjp7IiRpZCI6IjUxMjIiLCJDb2xvciI6eyIkaWQiOiI1MTIz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UxMjQiLCJUb3AiOjAuMCwiTGVmdCI6MC4wLCJSaWdodCI6MC4wLCJCb3R0b20iOjAuMH0sIlBhZGRpbmciOnsiJGlkIjoiNTEyNSIsIlRvcCI6MC4wLCJMZWZ0IjowLjAsIlJpZ2h0IjowLjAsIkJvdHRvbSI6MC4wfSwiQmFja2dyb3VuZCI6eyIkaWQiOiI1MTI2IiwiQ29sb3IiOnsiJGlkIjoiNTEyNyIsIkEiOjAsIlIiOjAsIkciOjAsIkIiOjB9fSwiSXNWaXNpYmxlIjp0cnVlLCJXaWR0aCI6MC4wLCJIZWlnaHQiOjAuMCwiQm9yZGVyU3R5bGUiOnsiJGlkIjoiNTEyOCIsIkxpbmVDb2xvciI6bnVsbCwiTGluZVdlaWdodCI6MC4wLCJMaW5lVHlwZSI6MCwiUGFyZW50U3R5bGUiOm51bGx9LCJQYXJlbnRTdHlsZSI6bnVsbH0sIlBhcmVudFN0eWxlIjpudWxsfSwiUGFyZW50U3R5bGUiOm51bGx9LCJJbmRleCI6NTIsIlNtYXJ0RHVyYXRpb25BY3RpdmF0ZWQiOmZhbHNlLCJEYXRlRm9ybWF0Ijp7IiRyZWYiOiI1MTE3In0sIldlZWtOdW1iZXJpbmciOnsiJGlkIjoiNTEyOSIsIkZvcm1hdCI6MCwiSXNWaXNpYmxlIjpmYWxzZSwiTGFzdEtub3duVmlzaWJpbGl0eVN0YXRlIjpmYWxzZX0sIkJhc2VsaW5lRGF0YSI6eyIkaWQiOiI1MTMwIiwiU3RhcnREYXRlIjoiMjAyNi0wMy0xM1QwMDowMDowMFoiLCJFbmREYXRlIjoiMjAyNi0wNi0wOVQyMzo1OTowMFoifSwiSWQiOiJhYWJiZjRjMy04OGYyLTRlYjYtYWZhZS01YmZhMzNmMjc3OWQiLCJJbXBvcnRJZCI6bnVsbCwiVGl0bGUiOiJDYXZlIGVsZXZhdGVkIHBsYXRmb3JtOiBJbnN0YWxsYXRpb24gcGhhc2UgKExMQikiLCJOb3RlIjpudWxsLCJIeXBlcmxpbmsiOnsiJGlkIjoiNTEzMSIsIkFkZHJlc3MiOiIiLCJTdWJBZGRyZXNzIjoiIn0sIklzQ2hhbmdlZCI6ZmFsc2UsIklzTmV3IjpmYWxzZX19XSwiX21pbGVzdG9uZXMiOltdLCJJZCI6IjAwMDAwMDAwLTAwMDAtMDAwMC0wMDAwLTAwMDAwMDAwMDAwMCIsIklzU2luZ2xlSXRlbVJvdyI6dHJ1ZX1dLCJJbmRleCI6NDksIklkIjoiZWNlMTM2OTYtOWEzNC00NzYwLWI2YjgtOTk3MTUxZjRhZGYxIiwiSGVhZGVyVGV4dCI6bnVsbCwiSXNEZWZhdWx0Ijp0cnVlLCJTdHlsZSI6eyIkaWQiOiI1MTMyIiwiSGVhZGVyU3R5bGUiOnsiJGlkIjoiNTEzMyIsIlRleHRTdHlsZSI6eyIkaWQiOiI1MTM0IiwiRm9udFNldHRpbmdzIjp7IiRpZCI6IjUxMzUiLCJGb250U2l6ZSI6MTEsIkZvbnROYW1lIjoiQ2FsaWJyaSIsIklzQm9sZCI6ZmFsc2UsIklzSXRhbGljIjpmYWxzZSwiSXNVbmRlcmxpbmVkIjpmYWxzZSwiUGFyZW50U3R5bGUiOm51bGx9LCJBdXRvU2l6ZSI6MiwiRm9yZWdyb3VuZCI6eyIkaWQiOiI1MTM2IiwiQ29sb3IiOnsiJGlkIjoiNTEzNyIsIkEiOjI1NSwiUiI6MCwiRyI6MCwiQiI6MH19LCJNYXhXaWR0aCI6IkluZmluaXR5IiwiTWF4SGVpZ2h0IjoiSW5maW5pdHkiLCJTbWFydEZvcmVncm91bmRJc0FjdGl2ZSI6ZmFsc2UsIkhvcml6b250YWxBbGlnbm1lbnQiOjAsIlZlcnRpY2FsQWxpZ25tZW50IjowLCJTbWFydEZvcmVncm91bmQiOm51bGwsIkJhY2tncm91bmRGaWxsVHlwZSI6MCwiTWFyZ2luIjp7IiRpZCI6IjUxMzgiLCJUb3AiOjAuMCwiTGVmdCI6MC4wLCJSaWdodCI6MC4wLCJCb3R0b20iOjAuMH0sIlBhZGRpbmciOnsiJGlkIjoiNTEzOSIsIlRvcCI6MC4wLCJMZWZ0IjowLjAsIlJpZ2h0IjowLjAsIkJvdHRvbSI6MC4wfSwiQmFja2dyb3VuZCI6eyIkaWQiOiI1MTQwIiwiQ29sb3IiOnsiJGlkIjoiNTE0MSIsIkEiOjI1NSwiUiI6MCwiRyI6MCwiQiI6MH19LCJJc1Zpc2libGUiOnRydWUsIldpZHRoIjowLjAsIkhlaWdodCI6MC4wLCJCb3JkZXJTdHlsZSI6bnVsbCwiUGFyZW50U3R5bGUiOm51bGx9LCJSZWN0YW5nbGVTdHlsZSI6eyIkaWQiOiI1MTQyIiwiTWFyZ2luIjp7IiRpZCI6IjUxNDMiLCJUb3AiOjAuMCwiTGVmdCI6MC4wLCJSaWdodCI6MC4wLCJCb3R0b20iOjAuMH0sIlBhZGRpbmciOnsiJGlkIjoiNTE0NCIsIlRvcCI6MC4wLCJMZWZ0IjowLjAsIlJpZ2h0IjowLjAsIkJvdHRvbSI6MC4wfSwiQmFja2dyb3VuZCI6eyIkaWQiOiI1MTQ1IiwiQ29sb3IiOnsiJGlkIjoiNTE0NiIsIkEiOjEyNywiUiI6MTUsIkciOjE1OCwiQiI6MjEzfX0sIklzVmlzaWJsZSI6dHJ1ZSwiV2lkdGgiOjAuMCwiSGVpZ2h0IjowLjAsIkJvcmRlclN0eWxlIjp7IiRpZCI6IjUxNDciLCJMaW5lQ29sb3IiOnsiJGlkIjoiNTE0OCIsIiR0eXBlIjoiTkxSRS5Db21tb24uRG9tLlNvbGlkQ29sb3JCcnVzaCwgTkxSRS5Db21tb24iLCJDb2xvciI6eyIkaWQiOiI1MTQ5IiwiQSI6MjU1LCJSIjoyNTUsIkciOjAsIkIiOjB9fSwiTGluZVdlaWdodCI6MC4wLCJMaW5lVHlwZSI6MCwiUGFyZW50U3R5bGUiOm51bGx9LCJQYXJlbnRTdHlsZSI6bnVsbH0sIk1hcmdpbiI6eyIkaWQiOiI1MTUwIiwiVG9wIjowLjAsIkxlZnQiOjAuMCwiUmlnaHQiOjAuMCwiQm90dG9tIjowLjB9LCJQYWRkaW5nIjp7IiRpZCI6IjUxNTEiLCJUb3AiOjAuMCwiTGVmdCI6MC4wLCJSaWdodCI6MC4wLCJCb3R0b20iOjAuMH0sIkJhY2tncm91bmQiOm51bGwsIklzVmlzaWJsZSI6dHJ1ZSwiV2lkdGgiOjAuMCwiSGVpZ2h0IjowLjAsIkJvcmRlclN0eWxlIjpudWxsLCJQYXJlbnRTdHlsZSI6bnVsbH0sIkJhY2tncm91bmRTdHlsZSI6eyIkaWQiOiI1MTUyIiwiTWFyZ2luIjp7IiRpZCI6IjUxNTMiLCJUb3AiOjAuMCwiTGVmdCI6MC4wLCJSaWdodCI6MC4wLCJCb3R0b20iOjAuMH0sIlBhZGRpbmciOnsiJGlkIjoiNTE1NCIsIlRvcCI6MC4wLCJMZWZ0IjowLjAsIlJpZ2h0IjowLjAsIkJvdHRvbSI6MC4wfSwiQmFja2dyb3VuZCI6eyIkaWQiOiI1MTU1IiwiQ29sb3IiOnsiJGlkIjoiNTE1NiIsIkEiOjUxLCJSIjoyMDAsIkciOjIwMCwiQiI6MjAwfX0sIklzVmlzaWJsZSI6dHJ1ZSwiV2lkdGgiOjAuMCwiSGVpZ2h0IjowLjAsIkJvcmRlclN0eWxlIjp7IiRpZCI6IjUxNTciLCJMaW5lQ29sb3IiOnsiJGlkIjoiNTE1OCIsIiR0eXBlIjoiTkxSRS5Db21tb24uRG9tLlNvbGlkQ29sb3JCcnVzaCwgTkxSRS5Db21tb24iLCJDb2xvciI6eyIkaWQiOiI1MTU5IiwiQSI6MjU1LCJSIjoyMzQsIkciOjIyLCJCIjozMH19LCJMaW5lV2VpZ2h0IjowLjAsIkxpbmVUeXBlIjowLCJQYXJlbnRTdHlsZSI6bnVsbH0sIlBhcmVudFN0eWxlIjpudWxsfSwiTWFyZ2luIjp7IiRpZCI6IjUxNjAiLCJUb3AiOjAuMCwiTGVmdCI6MC4wLCJSaWdodCI6MC4wLCJCb3R0b20iOjAuMH0sIlBhZGRpbmciOnsiJGlkIjoiNTE2MSIsIlRvcCI6MC4wLCJMZWZ0IjowLjAsIlJpZ2h0IjowLjAsIkJvdHRvbSI6MC4wfSwiSXNWaXNpYmxlIjp0cnVlLCJXaWR0aCI6MC4wLCJIZWlnaHQiOjAuMCwiQm9yZGVyU3R5bGUiOnsiJGlkIjoiNTE2MiIsIkxpbmVDb2xvciI6bnVsbCwiTGluZVdlaWdodCI6MC4wLCJMaW5lVHlwZSI6MCwiUGFyZW50U3R5bGUiOm51bGx9LCJQYXJlbnRTdHlsZSI6bnVsbH19XSwiSWQiOiJhZTAyODk2Mi0yYjBhLTRkMjgtYmFkYS03YWNhYmI4MzMyZTUiLCJJbmRleCI6NDksIkhlYWRlclRleHQiOiJOby4gNCAtIENyaXRpY2FsIFBhdGggXHJcbig2OCBkYXlzIFRGKSIsIlN0eWxlIjp7IiRpZCI6IjUxNjMiLCJTdHlsZUlkIjoiMDcwMmRlYTgtYzExNC00ZDcxLWJlNDAtY2QzMDYyYzQ2OTcwIiwiSGVhZGVyU3R5bGUiOnsiJGlkIjoiNTE2NCIsIlRleHRJc1ZlcnRpY2FsIjpmYWxzZSwiVGV4dFN0eWxlIjp7IiRpZCI6IjUxNjUiLCJGb250U2V0dGluZ3MiOnsiJGlkIjoiNTE2NiIsIkZvbnRTaXplIjoxMSwiRm9udE5hbWUiOiJDYWxpYnJpIiwiSXNCb2xkIjpmYWxzZSwiSXNJdGFsaWMiOmZhbHNlLCJJc1VuZGVybGluZWQiOmZhbHNlLCJQYXJlbnRTdHlsZSI6bnVsbH0sIkF1dG9TaXplIjoyLCJGb3JlZ3JvdW5kIjp7IiRpZCI6IjUxNjciLCJDb2xvciI6eyIkaWQiOiI1MTY4IiwiQSI6MjU1LCJSIjoyNTUsIkciOjI1NSwiQiI6MjU1fX0sIk1heFdpZHRoIjoiSW5maW5pdHkiLCJNYXhIZWlnaHQiOiJJbmZpbml0eSIsIlNtYXJ0Rm9yZWdyb3VuZElzQWN0aXZlIjpmYWxzZSwiSG9yaXpvbnRhbEFsaWdubWVudCI6MCwiVmVydGljYWxBbGlnbm1lbnQiOjAsIlNtYXJ0Rm9yZWdyb3VuZCI6bnVsbCwiQmFja2dyb3VuZEZpbGxUeXBlIjowLCJNYXJnaW4iOnsiJGlkIjoiNTE2OSIsIlRvcCI6MC4wLCJMZWZ0IjowLjAsIlJpZ2h0IjowLjAsIkJvdHRvbSI6MC4wfSwiUGFkZGluZyI6eyIkaWQiOiI1MTcwIiwiVG9wIjowLjAsIkxlZnQiOjAuMCwiUmlnaHQiOjAuMCwiQm90dG9tIjowLjB9LCJCYWNrZ3JvdW5kIjp7IiRpZCI6IjUxNzEiLCJDb2xvciI6eyIkaWQiOiI1MTcyIiwiQSI6MjU1LCJSIjoyNTUsIkciOjI1NSwiQiI6MjU1fX0sIklzVmlzaWJsZSI6dHJ1ZSwiV2lkdGgiOjAuMCwiSGVpZ2h0IjowLjAsIkJvcmRlclN0eWxlIjpudWxsLCJQYXJlbnRTdHlsZSI6bnVsbH0sIlJlY3RhbmdsZVN0eWxlIjp7IiRpZCI6IjUxNzMiLCJNYXJnaW4iOnsiJGlkIjoiNTE3NCIsIlRvcCI6MC4wLCJMZWZ0IjowLjAsIlJpZ2h0IjowLjAsIkJvdHRvbSI6MC4wfSwiUGFkZGluZyI6eyIkaWQiOiI1MTc1IiwiVG9wIjowLjAsIkxlZnQiOjAuMCwiUmlnaHQiOjAuMCwiQm90dG9tIjowLjB9LCJCYWNrZ3JvdW5kIjp7IiRpZCI6IjUxNzYiLCJDb2xvciI6eyIkaWQiOiI1MTc3IiwiQSI6MjU1LCJSIjoyNSwiRyI6MTA3LCJCIjozNn19LCJJc1Zpc2libGUiOnRydWUsIldpZHRoIjowLjAsIkhlaWdodCI6MC4wLCJCb3JkZXJTdHlsZSI6eyIkaWQiOiI1MTc4IiwiTGluZUNvbG9yIjp7IiRpZCI6IjUxNzkiLCIkdHlwZSI6Ik5MUkUuQ29tbW9uLkRvbS5Tb2xpZENvbG9yQnJ1c2gsIE5MUkUuQ29tbW9uIiwiQ29sb3IiOnsiJGlkIjoiNTE4MCIsIkEiOjI1NSwiUiI6MjU1LCJHIjoyNTUsIkIiOjI1NX19LCJMaW5lV2VpZ2h0IjowLjAsIkxpbmVUeXBlIjowLCJQYXJlbnRTdHlsZSI6bnVsbH0sIlBhcmVudFN0eWxlIjpudWxsfSwiTWFyZ2luIjp7IiRpZCI6IjUxODEiLCJUb3AiOjAuMCwiTGVmdCI6MC4wLCJSaWdodCI6MC4wLCJCb3R0b20iOjAuMH0sIlBhZGRpbmciOnsiJGlkIjoiNTE4MiIsIlRvcCI6MC4wLCJMZWZ0IjowLjAsIlJpZ2h0IjowLjAsIkJvdHRvbSI6MC4wfSwiQmFja2dyb3VuZCI6bnVsbCwiSXNWaXNpYmxlIjp0cnVlLCJXaWR0aCI6MC4wLCJIZWlnaHQiOjAuMCwiQm9yZGVyU3R5bGUiOm51bGwsIlBhcmVudFN0eWxlIjpudWxsfSwiQmFja2dyb3VuZFN0eWxlIjp7IiRpZCI6IjUxODMiLCJNYXJnaW4iOnsiJGlkIjoiNTE4NCIsIlRvcCI6MC4wLCJMZWZ0IjowLjAsIlJpZ2h0IjowLjAsIkJvdHRvbSI6MC4wfSwiUGFkZGluZyI6eyIkaWQiOiI1MTg1IiwiVG9wIjowLjAsIkxlZnQiOjAuMCwiUmlnaHQiOjAuMCwiQm90dG9tIjowLjB9LCJCYWNrZ3JvdW5kIjp7IiRpZCI6IjUxODYiLCJDb2xvciI6eyIkaWQiOiI1MTg3IiwiQSI6NTEsIlIiOjIwMCwiRyI6MjAwLCJCIjoyMDB9fSwiSXNWaXNpYmxlIjp0cnVlLCJXaWR0aCI6MC4wLCJIZWlnaHQiOjAuMCwiQm9yZGVyU3R5bGUiOnsiJGlkIjoiNTE4OCIsIkxpbmVDb2xvciI6eyIkaWQiOiI1MTg5IiwiJHR5cGUiOiJOTFJFLkNvbW1vbi5Eb20uU29saWRDb2xvckJydXNoLCBOTFJFLkNvbW1vbiIsIkNvbG9yIjp7IiRpZCI6IjUxOTAiLCJBIjoyNTUsIlIiOjIzNCwiRyI6MjIsIkIiOjMwfX0sIkxpbmVXZWlnaHQiOjAuMCwiTGluZVR5cGUiOjAsIlBhcmVudFN0eWxlIjpudWxsfSwiUGFyZW50U3R5bGUiOm51bGx9LCJJc0Fib3ZlVGltZWJhbmQiOmZhbHNlLCJTcGFjaW5nIjozLCJEZWZhdWx0U3dpbWxhbmVUYXNrU3R5bGUiOnsiJGlkIjoiNTE5MSIsIiR0eXBlIjoiTkxSRS5Db21tb24uRG9tLlN0eWxlcy5FeHBsaWNpdFNldGFibGVUYXNrU3R5bGUsIE5MUkUuQ29tbW9uIiwiU2hhcGUiOjEsIlNoYXBlVGhpY2tuZXNzIjowLCJEdXJhdGlvbkZvcm1hdCI6MCwiSW5jbHVkZU5vbldvcmtpbmdEYXlzSW5EdXJhdGlvbiI6ZmFsc2UsIlBlcmNlbnRhZ2VDb21wbGV0ZVN0eWxlIjp7IiRpZCI6IjUxOTIiLCJGb250U2V0dGluZ3MiOnsiJGlkIjoiNTE5MyIsIkZvbnRTaXplIjoxMCwiRm9udE5hbWUiOiJDYWxpYnJpIiwiSXNCb2xkIjpmYWxzZSwiSXNJdGFsaWMiOmZhbHNlLCJJc1VuZGVybGluZWQiOmZhbHNlLCJQYXJlbnRTdHlsZSI6bnVsbH0sIkF1dG9TaXplIjowLCJGb3JlZ3JvdW5kIjp7IiRpZCI6IjUxOTQiLCJDb2xvciI6eyIkaWQiOiI1MTk1IiwiQSI6MjU1LCJSIjoyMzIsIkciOjIzMiwiQiI6MjMyfX0sIk1heFdpZHRoIjoyMDAuMCwiTWF4SGVpZ2h0IjoiSW5maW5pdHkiLCJTbWFydEZvcmVncm91bmRJc0FjdGl2ZSI6ZmFsc2UsIkhvcml6b250YWxBbGlnbm1lbnQiOjEsIlZlcnRpY2FsQWxpZ25tZW50IjoxLCJTbWFydEZvcmVncm91bmQiOm51bGwsIkJhY2tncm91bmRGaWxsVHlwZSI6MCwiTWFyZ2luIjp7IiRpZCI6IjUxOTYiLCJUb3AiOjAuMCwiTGVmdCI6MC4wLCJSaWdodCI6MC4wLCJCb3R0b20iOjAuMH0sIlBhZGRpbmciOnsiJGlkIjoiNTE5NyIsIlRvcCI6MC4wLCJMZWZ0IjowLjAsIlJpZ2h0IjowLjAsIkJvdHRvbSI6MC4wfSwiQmFja2dyb3VuZCI6eyIkaWQiOiI1MTk4IiwiQ29sb3IiOnsiJGlkIjoiNTE5OSIsIkEiOjg5LCJSIjowLCJHIjowLCJCIjowfX0sIklzVmlzaWJsZSI6dHJ1ZSwiV2lkdGgiOjAuMCwiSGVpZ2h0IjowLjAsIkJvcmRlclN0eWxlIjp7IiRpZCI6IjUyMDAiLCJMaW5lQ29sb3IiOm51bGwsIkxpbmVXZWlnaHQiOjAuMCwiTGluZVR5cGUiOjAsIlBhcmVudFN0eWxlIjpudWxsfSwiUGFyZW50U3R5bGUiOm51bGx9LCJEdXJhdGlvblN0eWxlIjp7IiRpZCI6IjUyMDEiLCJGb250U2V0dGluZ3MiOnsiJGlkIjoiNTIwMiIsIkZvbnRTaXplIjoxMCwiRm9udE5hbWUiOiJDYWxpYnJpIiwiSXNCb2xkIjpmYWxzZSwiSXNJdGFsaWMiOmZhbHNlLCJJc1VuZGVybGluZWQiOmZhbHNlLCJQYXJlbnRTdHlsZSI6bnVsbH0sIkF1dG9TaXplIjowLCJGb3JlZ3JvdW5kIjp7IiRpZCI6IjUyMDMiLCJDb2xvciI6eyIkaWQiOiI1MjA0IiwiQSI6MjU1LCJSIjoyMzcsIkciOjEyNSwiQiI6NDl9fSwiTWF4V2lkdGgiOjIwMC4wLCJNYXhIZWlnaHQiOiJJbmZpbml0eSIsIlNtYXJ0Rm9yZWdyb3VuZElzQWN0aXZlIjpmYWxzZSwiSG9yaXpvbnRhbEFsaWdubWVudCI6MCwiVmVydGljYWxBbGlnbm1lbnQiOjEsIlNtYXJ0Rm9yZWdyb3VuZCI6bnVsbCwiQmFja2dyb3VuZEZpbGxUeXBlIjowLCJNYXJnaW4iOnsiJGlkIjoiNTIwNSIsIlRvcCI6MC4wLCJMZWZ0IjowLjAsIlJpZ2h0IjowLjAsIkJvdHRvbSI6MC4wfSwiUGFkZGluZyI6eyIkaWQiOiI1MjA2IiwiVG9wIjowLjAsIkxlZnQiOjAuMCwiUmlnaHQiOjAuMCwiQm90dG9tIjowLjB9LCJCYWNrZ3JvdW5kIjp7IiRpZCI6IjUyMDciLCJDb2xvciI6eyIkaWQiOiI1MjA4IiwiQSI6MjU1LCJSIjoyMzcsIkciOjEyNSwiQiI6NDl9fSwiSXNWaXNpYmxlIjp0cnVlLCJXaWR0aCI6MC4wLCJIZWlnaHQiOjAuMCwiQm9yZGVyU3R5bGUiOnsiJGlkIjoiNTIwOSIsIkxpbmVDb2xvciI6bnVsbCwiTGluZVdlaWdodCI6MC4wLCJMaW5lVHlwZSI6MCwiUGFyZW50U3R5bGUiOm51bGx9LCJQYXJlbnRTdHlsZSI6bnVsbH0sIkhvcml6b250YWxDb25uZWN0b3JTdHlsZSI6eyIkaWQiOiI1MjEwIiwiTGluZUNvbG9yIjp7IiRpZCI6IjUyMTEiLCIkdHlwZSI6Ik5MUkUuQ29tbW9uLkRvbS5Tb2xpZENvbG9yQnJ1c2gsIE5MUkUuQ29tbW9uIiwiQ29sb3IiOnsiJGlkIjoiNTIxMiIsIkEiOjI1NSwiUiI6MCwiRyI6MCwiQiI6MH19LCJMaW5lV2VpZ2h0IjowLjAsIkxpbmVUeXBlIjowLCJQYXJlbnRTdHlsZSI6bnVsbH0sIlZlcnRpY2FsQ29ubmVjdG9yU3R5bGUiOnsiJGlkIjoiNTIxMyIsIkxpbmVDb2xvciI6eyIkaWQiOiI1MjE0IiwiJHR5cGUiOiJOTFJFLkNvbW1vbi5Eb20uU29saWRDb2xvckJydXNoLCBOTFJFLkNvbW1vbiIsIkNvbG9yIjp7IiRpZCI6IjUyMTUiLCJBIjoyNTUsIlIiOjAsIkciOjAsIkIiOjB9fSwiTGluZVdlaWdodCI6MC4wLCJMaW5lVHlwZSI6MCwiUGFyZW50U3R5bGUiOm51bGx9LCJNYXJnaW4iOm51bGwsIlN0YXJ0RGF0ZVBvc2l0aW9uIjozLCJFbmREYXRlUG9zaXRpb24iOjMsIkRhdGVJc1Zpc2libGUiOnRydWUsIlRpdGxlUG9zaXRpb24iOjQsIkR1cmF0aW9uUG9zaXRpb24iOjYsIlBlcmNlbnRhZ2VDb21wbGV0ZWRQb3NpdGlvbiI6MiwiVmFyaWFuY2VQb3NpdGlvbiI6NiwiU3BhY2luZyI6MywiSXNCZWxvd1RpbWViYW5kIjpmYWxzZSwiUGVyY2VudGFnZUNvbXBsZXRlU2hhcGVPcGFjaXR5IjozNSwiQmFzZWxpbmVTdHlsZSI6eyIkaWQiOiI1MjE2IiwiU2hhcGVTdHlsZSI6eyIkaWQiOiI1MjE3IiwiTWFyZ2luIjp7IiRpZCI6IjUyMTgiLCJUb3AiOjAuMCwiTGVmdCI6MC4wLCJSaWdodCI6MC4wLCJCb3R0b20iOjAuMH0sIlBhZGRpbmciOnsiJGlkIjoiNTIxOSIsIlRvcCI6MC4wLCJMZWZ0IjowLjAsIlJpZ2h0IjowLjAsIkJvdHRvbSI6MC4wfSwiQmFja2dyb3VuZCI6eyIkaWQiOiI1MjIwIiwiQ29sb3IiOnsiJGlkIjoiNTIyMSIsIkEiOjE1MywiUiI6MCwiRyI6MCwiQiI6MH19LCJJc1Zpc2libGUiOnRydWUsIldpZHRoIjowLjAsIkhlaWdodCI6MC4wLCJCb3JkZXJTdHlsZSI6eyIkaWQiOiI1MjIyIiwiTGluZUNvbG9yIjpudWxsLCJMaW5lV2VpZ2h0IjowLjAsIkxpbmVUeXBlIjowLCJQYXJlbnRTdHlsZSI6bnVsbH0sIlBhcmVudFN0eWxlIjpudWxsfSwiTWFyZ2luIjp7IiRpZCI6IjUyMjMiLCJUb3AiOjAuMCwiTGVmdCI6MC4wLCJSaWdodCI6MC4wLCJCb3R0b20iOjAuMH0sIlBhZGRpbmciOnsiJGlkIjoiNTIyNCIsIlRvcCI6MC4wLCJMZWZ0IjowLjAsIlJpZ2h0IjowLjAsIkJvdHRvbSI6MC4wfSwiQmFja2dyb3VuZCI6bnVsbCwiSXNWaXNpYmxlIjp0cnVlLCJXaWR0aCI6MC4wLCJIZWlnaHQiOjAuMCwiQm9yZGVyU3R5bGUiOm51bGwsIlBhcmVudFN0eWxlIjpudWxsfSwiU2hhcGVTdHlsZSI6eyIkaWQiOiI1MjI1IiwiTWFyZ2luIjp7IiRpZCI6IjUyMjYiLCJUb3AiOjAuMCwiTGVmdCI6NC4wLCJSaWdodCI6NC4wLCJCb3R0b20iOjAuMH0sIlBhZGRpbmciOnsiJGlkIjoiNTIyNyIsIlRvcCI6MC4wLCJMZWZ0IjowLjAsIlJpZ2h0IjowLjAsIkJvdHRvbSI6MC4wfSwiQmFja2dyb3VuZCI6eyIkaWQiOiI1MjI4IiwiQ29sb3IiOnsiJGlkIjoiNTIyOSIsIkEiOjI1NSwiUiI6MTUsIkciOjE1OCwiQiI6MjEzfX0sIklzVmlzaWJsZSI6dHJ1ZSwiV2lkdGgiOjAuMCwiSGVpZ2h0IjoxMC4wLCJCb3JkZXJTdHlsZSI6eyIkaWQiOiI1MjMwIiwiTGluZUNvbG9yIjp7IiRpZCI6IjUyMzEiLCIkdHlwZSI6Ik5MUkUuQ29tbW9uLkRvbS5Tb2xpZENvbG9yQnJ1c2gsIE5MUkUuQ29tbW9uIiwiQ29sb3IiOnsiJGlkIjoiNTIzMiIsIkEiOjI1NSwiUiI6MjM0LCJHIjoyMiwiQiI6MzB9fSwiTGluZVdlaWdodCI6MC4wLCJMaW5lVHlwZSI6MCwiUGFyZW50U3R5bGUiOm51bGx9LCJQYXJlbnRTdHlsZSI6bnVsbH0sIlRpdGxlU3R5bGUiOnsiJGlkIjoiNTIzMyIsIkZvbnRTZXR0aW5ncyI6eyIkaWQiOiI1MjM0IiwiRm9udFNpemUiOjExLCJGb250TmFtZSI6IkNhbGlicmkiLCJJc0JvbGQiOmZhbHNlLCJJc0l0YWxpYyI6ZmFsc2UsIklzVW5kZXJsaW5lZCI6ZmFsc2UsIlBhcmVudFN0eWxlIjpudWxsfSwiQXV0b1NpemUiOjAsIkZvcmVncm91bmQiOnsiJGlkIjoiNTIzNSIsIkNvbG9yIjp7IiRpZCI6IjUyMzY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NTIzNyIsIlRvcCI6MC4wLCJMZWZ0IjowLjAsIlJpZ2h0IjowLjAsIkJvdHRvbSI6MC4wfSwiUGFkZGluZyI6eyIkaWQiOiI1MjM4IiwiVG9wIjowLjAsIkxlZnQiOjAuMCwiUmlnaHQiOjAuMCwiQm90dG9tIjowLjB9LCJCYWNrZ3JvdW5kIjp7IiRpZCI6IjUyMzkiLCJDb2xvciI6eyIkaWQiOiI1MjQwIiwiQSI6MjU1LCJSIjowLCJHIjowLCJCIjowfX0sIklzVmlzaWJsZSI6dHJ1ZSwiV2lkdGgiOjAuMCwiSGVpZ2h0IjowLjAsIkJvcmRlclN0eWxlIjp7IiRpZCI6IjUyNDEiLCJMaW5lQ29sb3IiOm51bGwsIkxpbmVXZWlnaHQiOjAuMCwiTGluZVR5cGUiOjAsIlBhcmVudFN0eWxlIjpudWxsfSwiUGFyZW50U3R5bGUiOm51bGx9LCJEYXRlU3R5bGUiOnsiJGlkIjoiNTI0MiIsIkZvbnRTZXR0aW5ncyI6eyIkaWQiOiI1MjQzIiwiRm9udFNpemUiOjEwLCJGb250TmFtZSI6IkNhbGlicmkiLCJJc0JvbGQiOmZhbHNlLCJJc0l0YWxpYyI6ZmFsc2UsIklzVW5kZXJsaW5lZCI6ZmFsc2UsIlBhcmVudFN0eWxlIjpudWxsfSwiQXV0b1NpemUiOjAsIkZvcmVncm91bmQiOnsiJGlkIjoiNTI0NCIsIkNvbG9yIjp7IiRpZCI6IjUyNDUiLCJBIjoyNTUsIlIiOjE0LCJHIjo0MCwiQiI6NjV9fSwiTWF4V2lkdGgiOjIwMC4wLCJNYXhIZWlnaHQiOiJJbmZpbml0eSIsIlNtYXJ0Rm9yZWdyb3VuZElzQWN0aXZlIjpmYWxzZSwiSG9yaXpvbnRhbEFsaWdubWVudCI6MiwiVmVydGljYWxBbGlnbm1lbnQiOjEsIlNtYXJ0Rm9yZWdyb3VuZCI6bnVsbCwiQmFja2dyb3VuZEZpbGxUeXBlIjowLCJNYXJnaW4iOnsiJGlkIjoiNTI0NiIsIlRvcCI6MC4wLCJMZWZ0IjowLjAsIlJpZ2h0IjowLjAsIkJvdHRvbSI6MC4wfSwiUGFkZGluZyI6eyIkaWQiOiI1MjQ3IiwiVG9wIjowLjAsIkxlZnQiOjAuMCwiUmlnaHQiOjAuMCwiQm90dG9tIjowLjB9LCJCYWNrZ3JvdW5kIjp7IiRpZCI6IjUyNDgiLCJDb2xvciI6eyIkaWQiOiI1MjQ5IiwiQSI6MjU1LCJSIjoxNCwiRyI6NDAsIkIiOjY1fX0sIklzVmlzaWJsZSI6dHJ1ZSwiV2lkdGgiOjAuMCwiSGVpZ2h0IjowLjAsIkJvcmRlclN0eWxlIjp7IiRpZCI6IjUyNTAiLCJMaW5lQ29sb3IiOm51bGwsIkxpbmVXZWlnaHQiOjAuMCwiTGluZVR5cGUiOjAsIlBhcmVudFN0eWxlIjpudWxsfSwiUGFyZW50U3R5bGUiOm51bGx9LCJEYXRlRm9ybWF0Ijp7IiRpZCI6IjUyNTE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NTI1MiIsIkZvcm1hdCI6MCwiSXNWaXNpYmxlIjpmYWxzZSwiTGFzdEtub3duVmlzaWJpbGl0eVN0YXRlIjpmYWxzZX0sIklzVmlzaWJsZSI6dHJ1ZSwiVmFyaWFuY2VTdHlsZSI6eyIkaWQiOiI1MjUzIiwiVGV4dFN0eWxlIjp7IiRpZCI6IjUyNTQiLCJGb250U2V0dGluZ3MiOnsiJGlkIjoiNTI1NSIsIkZvbnRTaXplIjoxMSwiRm9udE5hbWUiOiJDYWxpYnJpIiwiSXNCb2xkIjpmYWxzZSwiSXNJdGFsaWMiOmZhbHNlLCJJc1VuZGVybGluZWQiOmZhbHNlLCJQYXJlbnRTdHlsZSI6bnVsbH0sIkF1dG9TaXplIjowLCJGb3JlZ3JvdW5kIjp7IiRpZCI6IjUyNTYiLCJDb2xvciI6eyIkaWQiOiI1MjU3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UyNTgiLCJUb3AiOjAuMCwiTGVmdCI6MC4wLCJSaWdodCI6MC4wLCJCb3R0b20iOjAuMH0sIlBhZGRpbmciOnsiJGlkIjoiNTI1OSIsIlRvcCI6MC4wLCJMZWZ0IjowLjAsIlJpZ2h0IjowLjAsIkJvdHRvbSI6MC4wfSwiQmFja2dyb3VuZCI6eyIkaWQiOiI1MjYwIiwiQ29sb3IiOnsiJGlkIjoiNTI2MSIsIkEiOjAsIlIiOjAsIkciOjAsIkIiOjB9fSwiSXNWaXNpYmxlIjp0cnVlLCJXaWR0aCI6MC4wLCJIZWlnaHQiOjAuMCwiQm9yZGVyU3R5bGUiOnsiJGlkIjoiNTI2MiIsIkxpbmVDb2xvciI6bnVsbCwiTGluZVdlaWdodCI6MC4wLCJMaW5lVHlwZSI6MCwiUGFyZW50U3R5bGUiOm51bGx9LCJQYXJlbnRTdHlsZSI6bnVsbH0sIlBhcmVudFN0eWxlIjpudWxsfSwiUGFyZW50U3R5bGUiOm51bGwsIl9leHBsaWNpdGx5U2V0Ijp7IiRpZCI6IjUyNjMiLCJTaGFwZVN0eWxlIjpmYWxzZSwiVGl0bGVTdHlsZSI6ZmFsc2UsIkRhdGVTdHlsZSI6ZmFsc2UsIlZhcmlhbmNlU3R5bGUiOmZhbHNlLCJIb3Jpem9udGFsQ29ubmVjdG9yU3R5bGUiOmZhbHNlLCJWZXJ0aWNhbENvbm5lY3RvclN0eWxlIjpmYWxzZSwiUGVyY2VudGFnZUNvbXBsZXRlU2hhcGVPcGFjaXR5IjpmYWxzZSwiU2hhcGUiOmZhbHNlLCJTaGFwZVRoaWNrbmVzcyI6ZmFsc2UsIkR1cmF0aW9uRm9ybWF0IjpmYWxzZSwiSW5jbHVkZU5vbldvcmtpbmdEYXlzSW5EdXJhdGlvbiI6ZmFsc2UsIk1hcmdpbiI6ZmFsc2UsIlN0YXJ0RGF0ZVBvc2l0aW9uIjpmYWxzZSwiRW5kRGF0ZVBvc2l0aW9uIjpmYWxzZSwiVGl0bGVQb3NpdGlvbiI6ZmFsc2UsIkR1cmF0aW9uUG9zaXRpb24iOmZhbHNlLCJQZXJjZW50YWdlQ29tcGxldGVkUG9zaXRpb24iOmZhbHNlLCJWYXJpYW5jZVBvc2l0aW9uIjpmYWxzZSwiU3BhY2luZyI6ZmFsc2UsIklzQmVsb3dUaW1lYmFuZCI6ZmFsc2UsIkRhdGVGb3JtYXQiOmZhbHNlLCJXZWVrTnVtYmVyaW5nIjpmYWxzZSwiSXNWaXNpYmxlIjpmYWxzZX19LCJEZWZhdWx0U3dpbWxhbmVNb3RTdHlsZSI6eyIkaWQiOiI1MjY0IiwiU2hhcGUiOjEsIkNvbm5lY3Rvck1hcmdpbiI6eyIkaWQiOiI1MjY1IiwiVG9wIjowLjAsIkxlZnQiOjIuMCwiUmlnaHQiOjIuMCwiQm90dG9tIjowLjB9LCJDb25uZWN0b3JTdHlsZSI6eyIkaWQiOiI1MjY2IiwiTGluZUNvbG9yIjp7IiRpZCI6IjUyNjciLCIkdHlwZSI6Ik5MUkUuQ29tbW9uLkRvbS5Tb2xpZENvbG9yQnJ1c2gsIE5MUkUuQ29tbW9uIiwiQ29sb3IiOnsiJGlkIjoiNTI2OCIsIkEiOjEyNywiUiI6MTEsIkciOjExOCwiQiI6MTU5fX0sIkxpbmVXZWlnaHQiOjEuMCwiTGluZVR5cGUiOjAsIlBhcmVudFN0eWxlIjpudWxsfSwiSXNCZWxvd1RpbWViYW5kIjpmYWxzZSwiUG9zaXRpb25PblRhc2siOjEsIkhpZGVEYXRlIjpmYWxzZSwiU2hhcGVTaXplIjowLCJTcGFjaW5nIjowLjAsIlBhZGRpbmciOnsiJGlkIjoiNTI2OSIsIlRvcCI6NS4wLCJMZWZ0IjozLjAsIlJpZ2h0IjowLjAsIkJvdHRvbSI6Mi4wfSwiU2hhcGVTdHlsZSI6eyIkaWQiOiI1MjcwIiwiTWFyZ2luIjp7IiRpZCI6IjUyNzEiLCJUb3AiOjAuMCwiTGVmdCI6MC4wLCJSaWdodCI6MC4wLCJCb3R0b20iOjAuMH0sIlBhZGRpbmciOnsiJGlkIjoiNTI3MiIsIlRvcCI6MC4wLCJMZWZ0IjowLjAsIlJpZ2h0IjowLjAsIkJvdHRvbSI6MC4wfSwiQmFja2dyb3VuZCI6eyIkaWQiOiI1MjczIiwiQ29sb3IiOnsiJGlkIjoiNTI3NCIsIkEiOjI1NSwiUiI6MTEsIkciOjExOCwiQiI6MTU5fX0sIklzVmlzaWJsZSI6dHJ1ZSwiV2lkdGgiOjEyLjAsIkhlaWdodCI6MTQuMCwiQm9yZGVyU3R5bGUiOnsiJGlkIjoiNTI3NSIsIkxpbmVDb2xvciI6eyIkaWQiOiI1Mjc2IiwiJHR5cGUiOiJOTFJFLkNvbW1vbi5Eb20uU29saWRDb2xvckJydXNoLCBOTFJFLkNvbW1vbiIsIkNvbG9yIjp7IiRpZCI6IjUyNzciLCJBIjoyNTUsIlIiOjI1NSwiRyI6MCwiQiI6MH19LCJMaW5lV2VpZ2h0IjowLjAsIkxpbmVUeXBlIjowLCJQYXJlbnRTdHlsZSI6bnVsbH0sIlBhcmVudFN0eWxlIjpudWxsfSwiVGl0bGVTdHlsZSI6eyIkaWQiOiI1Mjc4IiwiRm9udFNldHRpbmdzIjp7IiRpZCI6IjUyNzkiLCJGb250U2l6ZSI6MTEsIkZvbnROYW1lIjoiQ2FsaWJyaSIsIklzQm9sZCI6ZmFsc2UsIklzSXRhbGljIjpmYWxzZSwiSXNVbmRlcmxpbmVkIjpmYWxzZSwiUGFyZW50U3R5bGUiOm51bGx9LCJBdXRvU2l6ZSI6MCwiRm9yZWdyb3VuZCI6eyIkaWQiOiI1MjgwIiwiQ29sb3IiOnsiJGlkIjoiNTI4MSIsIkEiOjI1NSwiUiI6MCwiRyI6MCwiQiI6MH19LCJNYXhXaWR0aCI6MjAwLjAsIk1heEhlaWdodCI6IkluZmluaXR5IiwiU21hcnRGb3JlZ3JvdW5kSXNBY3RpdmUiOmZhbHNlLCJIb3Jpem9udGFsQWxpZ25tZW50IjoxLCJWZXJ0aWNhbEFsaWdubWVudCI6MSwiU21hcnRGb3JlZ3JvdW5kIjpudWxsLCJCYWNrZ3JvdW5kRmlsbFR5cGUiOjAsIk1hcmdpbiI6eyIkaWQiOiI1MjgyIiwiVG9wIjowLjAsIkxlZnQiOjAuMCwiUmlnaHQiOjAuMCwiQm90dG9tIjowLjB9LCJQYWRkaW5nIjp7IiRpZCI6IjUyODMiLCJUb3AiOjAuMCwiTGVmdCI6MC4wLCJSaWdodCI6MC4wLCJCb3R0b20iOjAuMH0sIkJhY2tncm91bmQiOnsiJGlkIjoiNTI4NCIsIkNvbG9yIjp7IiRpZCI6IjUyODUiLCJBIjoyNTUsIlIiOjAsIkciOjAsIkIiOjB9fSwiSXNWaXNpYmxlIjp0cnVlLCJXaWR0aCI6MC4wLCJIZWlnaHQiOjAuMCwiQm9yZGVyU3R5bGUiOnsiJGlkIjoiNTI4NiIsIkxpbmVDb2xvciI6bnVsbCwiTGluZVdlaWdodCI6MC4wLCJMaW5lVHlwZSI6MCwiUGFyZW50U3R5bGUiOm51bGx9LCJQYXJlbnRTdHlsZSI6bnVsbH0sIkRhdGVTdHlsZSI6eyIkaWQiOiI1Mjg3IiwiRm9udFNldHRpbmdzIjp7IiRpZCI6IjUyODgiLCJGb250U2l6ZSI6MTAsIkZvbnROYW1lIjoiQ2FsaWJyaSIsIklzQm9sZCI6ZmFsc2UsIklzSXRhbGljIjpmYWxzZSwiSXNVbmRlcmxpbmVkIjpmYWxzZSwiUGFyZW50U3R5bGUiOm51bGx9LCJBdXRvU2l6ZSI6MCwiRm9yZWdyb3VuZCI6eyIkaWQiOiI1Mjg5IiwiQ29sb3IiOnsiJGlkIjoiNTI5MCIsIkEiOjI1NSwiUiI6MTQsIkciOjQwLCJCIjo2NX19LCJNYXhXaWR0aCI6MjAwLjAsIk1heEhlaWdodCI6IkluZmluaXR5IiwiU21hcnRGb3JlZ3JvdW5kSXNBY3RpdmUiOmZhbHNlLCJIb3Jpem9udGFsQWxpZ25tZW50IjoxLCJWZXJ0aWNhbEFsaWdubWVudCI6MSwiU21hcnRGb3JlZ3JvdW5kIjpudWxsLCJCYWNrZ3JvdW5kRmlsbFR5cGUiOjAsIk1hcmdpbiI6eyIkaWQiOiI1MjkxIiwiVG9wIjowLjAsIkxlZnQiOjAuMCwiUmlnaHQiOjAuMCwiQm90dG9tIjowLjB9LCJQYWRkaW5nIjp7IiRpZCI6IjUyOTIiLCJUb3AiOjAuMCwiTGVmdCI6MC4wLCJSaWdodCI6MC4wLCJCb3R0b20iOjAuMH0sIkJhY2tncm91bmQiOnsiJGlkIjoiNTI5MyIsIkNvbG9yIjp7IiRpZCI6IjUyOTQiLCJBIjoyNTUsIlIiOjE0LCJHIjo0MCwiQiI6NjV9fSwiSXNWaXNpYmxlIjp0cnVlLCJXaWR0aCI6MC4wLCJIZWlnaHQiOjAuMCwiQm9yZGVyU3R5bGUiOnsiJGlkIjoiNTI5NSIsIkxpbmVDb2xvciI6bnVsbCwiTGluZVdlaWdodCI6MC4wLCJMaW5lVHlwZSI6MCwiUGFyZW50U3R5bGUiOm51bGx9LCJQYXJlbnRTdHlsZSI6bnVsbH0sIkRhdGVGb3JtYXQiOnsiJGlkIjoiNTI5Ni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1Mjk3IiwiRm9ybWF0IjowLCJJc1Zpc2libGUiOmZhbHNlLCJMYXN0S25vd25WaXNpYmlsaXR5U3RhdGUiOmZhbHNlfSwiSXNWaXNpYmxlIjpmYWxzZSwiVmFyaWFuY2VTdHlsZSI6eyIkaWQiOiI1Mjk4IiwiVGV4dFN0eWxlIjp7IiRpZCI6IjUyOTkiLCJGb250U2V0dGluZ3MiOnsiJGlkIjoiNTMwMCIsIkZvbnRTaXplIjoxMSwiRm9udE5hbWUiOiJDYWxpYnJpIiwiSXNCb2xkIjpmYWxzZSwiSXNJdGFsaWMiOmZhbHNlLCJJc1VuZGVybGluZWQiOmZhbHNlLCJQYXJlbnRTdHlsZSI6bnVsbH0sIkF1dG9TaXplIjowLCJGb3JlZ3JvdW5kIjp7IiRpZCI6IjUzMDEiLCJDb2xvciI6eyIkaWQiOiI1MzAy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UzMDMiLCJUb3AiOjAuMCwiTGVmdCI6MC4wLCJSaWdodCI6MC4wLCJCb3R0b20iOjAuMH0sIlBhZGRpbmciOnsiJGlkIjoiNTMwNCIsIlRvcCI6MC4wLCJMZWZ0IjowLjAsIlJpZ2h0IjowLjAsIkJvdHRvbSI6MC4wfSwiQmFja2dyb3VuZCI6eyIkaWQiOiI1MzA1IiwiQ29sb3IiOnsiJGlkIjoiNTMwNiIsIkEiOjAsIlIiOjAsIkciOjAsIkIiOjB9fSwiSXNWaXNpYmxlIjpmYWxzZSwiV2lkdGgiOjAuMCwiSGVpZ2h0IjowLjAsIkJvcmRlclN0eWxlIjp7IiRpZCI6IjUzMDciLCJMaW5lQ29sb3IiOm51bGwsIkxpbmVXZWlnaHQiOjAuMCwiTGluZVR5cGUiOjAsIlBhcmVudFN0eWxlIjpudWxsfSwiUGFyZW50U3R5bGUiOm51bGx9LCJQYXJlbnRTdHlsZSI6bnVsbH0sIlBhcmVudFN0eWxlIjpudWxsfSwiRGVmYXVsdFN3aW1sYW5lTWlsZXN0b25lU3R5bGUiOnsiJGlkIjoiNTMwOCIsIlRpdGxlUG9zaXRpb24iOiJMZWZ0IiwiRGF0ZVBvc2l0aW9uIjoiUmlnaHQiLCJWYXJpYW5jZVBvc2l0aW9uIjoiUmlnaHQiLCJTaGFwZVR5cGUiOjEsIlNoYXBlU2l6ZSI6MCwiU3BhY2luZyI6NSwiU2hhcGVTdHlsZSI6eyIkaWQiOiI1MzA5IiwiTWFyZ2luIjp7IiRpZCI6IjUzMTAiLCJUb3AiOjAuMCwiTGVmdCI6MC4wLCJSaWdodCI6MC4wLCJCb3R0b20iOjAuMH0sIlBhZGRpbmciOnsiJGlkIjoiNTMxMSIsIlRvcCI6MC4wLCJMZWZ0IjowLjAsIlJpZ2h0IjowLjAsIkJvdHRvbSI6MC4wfSwiQmFja2dyb3VuZCI6eyIkaWQiOiI1MzEyIiwiQ29sb3IiOnsiJGlkIjoiNTMxMyIsIkEiOjI1NSwiUiI6MTUsIkciOjE1OCwiQiI6MjEzfX0sIklzVmlzaWJsZSI6dHJ1ZSwiV2lkdGgiOjEyLjAsIkhlaWdodCI6MTQuMCwiQm9yZGVyU3R5bGUiOnsiJGlkIjoiNTMxNCIsIkxpbmVDb2xvciI6eyIkaWQiOiI1MzE1IiwiJHR5cGUiOiJOTFJFLkNvbW1vbi5Eb20uU29saWRDb2xvckJydXNoLCBOTFJFLkNvbW1vbiIsIkNvbG9yIjp7IiRpZCI6IjUzMTYiLCJBIjoyNTUsIlIiOjIzNCwiRyI6MjIsIkIiOjMwfX0sIkxpbmVXZWlnaHQiOjAuMCwiTGluZVR5cGUiOjAsIlBhcmVudFN0eWxlIjpudWxsfSwiUGFyZW50U3R5bGUiOm51bGx9LCJUaXRsZVN0eWxlIjp7IiRpZCI6IjUzMTciLCJGb250U2V0dGluZ3MiOnsiJGlkIjoiNTMxOCIsIkZvbnRTaXplIjoxMSwiRm9udE5hbWUiOiJDYWxpYnJpIiwiSXNCb2xkIjpmYWxzZSwiSXNJdGFsaWMiOmZhbHNlLCJJc1VuZGVybGluZWQiOmZhbHNlLCJQYXJlbnRTdHlsZSI6bnVsbH0sIkF1dG9TaXplIjowLCJGb3JlZ3JvdW5kIjp7IiRpZCI6IjUzMTkiLCJDb2xvciI6eyIkaWQiOiI1MzIwIiwiQSI6MjU1LCJSIjowLCJHIjowLCJCIjowfX0sIk1heFdpZHRoIjoyMDAuMCwiTWF4SGVpZ2h0IjoiSW5maW5pdHkiLCJTbWFydEZvcmVncm91bmRJc0FjdGl2ZSI6ZmFsc2UsIkhvcml6b250YWxBbGlnbm1lbnQiOjIsIlZlcnRpY2FsQWxpZ25tZW50IjoxLCJTbWFydEZvcmVncm91bmQiOm51bGwsIkJhY2tncm91bmRGaWxsVHlwZSI6MCwiTWFyZ2luIjp7IiRpZCI6IjUzMjEiLCJUb3AiOjAuMCwiTGVmdCI6MC4wLCJSaWdodCI6MC4wLCJCb3R0b20iOjAuMH0sIlBhZGRpbmciOnsiJGlkIjoiNTMyMiIsIlRvcCI6MC4wLCJMZWZ0IjowLjAsIlJpZ2h0IjowLjAsIkJvdHRvbSI6MC4wfSwiQmFja2dyb3VuZCI6eyIkaWQiOiI1MzIzIiwiQ29sb3IiOnsiJGlkIjoiNTMyNCIsIkEiOjI1NSwiUiI6MCwiRyI6MCwiQiI6MH19LCJJc1Zpc2libGUiOnRydWUsIldpZHRoIjowLjAsIkhlaWdodCI6MC4wLCJCb3JkZXJTdHlsZSI6eyIkaWQiOiI1MzI1IiwiTGluZUNvbG9yIjpudWxsLCJMaW5lV2VpZ2h0IjowLjAsIkxpbmVUeXBlIjowLCJQYXJlbnRTdHlsZSI6bnVsbH0sIlBhcmVudFN0eWxlIjpudWxsfSwiRGF0ZVN0eWxlIjp7IiRpZCI6IjUzMjYiLCJGb250U2V0dGluZ3MiOnsiJGlkIjoiNTMyNyIsIkZvbnRTaXplIjoxMCwiRm9udE5hbWUiOiJDYWxpYnJpIiwiSXNCb2xkIjpmYWxzZSwiSXNJdGFsaWMiOmZhbHNlLCJJc1VuZGVybGluZWQiOmZhbHNlLCJQYXJlbnRTdHlsZSI6bnVsbH0sIkF1dG9TaXplIjowLCJGb3JlZ3JvdW5kIjp7IiRpZCI6IjUzMjgiLCJDb2xvciI6eyIkaWQiOiI1MzI5IiwiQSI6MjU1LCJSIjoxNCwiRyI6NDAsIkIiOjY1fX0sIk1heFdpZHRoIjoyMDAuMCwiTWF4SGVpZ2h0IjoiSW5maW5pdHkiLCJTbWFydEZvcmVncm91bmRJc0FjdGl2ZSI6ZmFsc2UsIkhvcml6b250YWxBbGlnbm1lbnQiOjAsIlZlcnRpY2FsQWxpZ25tZW50IjoxLCJTbWFydEZvcmVncm91bmQiOm51bGwsIkJhY2tncm91bmRGaWxsVHlwZSI6MCwiTWFyZ2luIjp7IiRpZCI6IjUzMzAiLCJUb3AiOjAuMCwiTGVmdCI6MC4wLCJSaWdodCI6MC4wLCJCb3R0b20iOjAuMH0sIlBhZGRpbmciOnsiJGlkIjoiNTMzMSIsIlRvcCI6MC4wLCJMZWZ0IjowLjAsIlJpZ2h0IjowLjAsIkJvdHRvbSI6MC4wfSwiQmFja2dyb3VuZCI6eyIkaWQiOiI1MzMyIiwiQ29sb3IiOnsiJGlkIjoiNTMzMyIsIkEiOjI1NSwiUiI6MTQsIkciOjQwLCJCIjo2NX19LCJJc1Zpc2libGUiOnRydWUsIldpZHRoIjowLjAsIkhlaWdodCI6MC4wLCJCb3JkZXJTdHlsZSI6eyIkaWQiOiI1MzM0IiwiTGluZUNvbG9yIjpudWxsLCJMaW5lV2VpZ2h0IjowLjAsIkxpbmVUeXBlIjowLCJQYXJlbnRTdHlsZSI6bnVsbH0sIlBhcmVudFN0eWxlIjpudWxsfSwiRGF0ZUZvcm1hdCI6eyIkaWQiOiI1MzM1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UzMzYiLCJGb3JtYXQiOjAsIklzVmlzaWJsZSI6ZmFsc2UsIkxhc3RLbm93blZpc2liaWxpdHlTdGF0ZSI6ZmFsc2V9LCJJc1Zpc2libGUiOnRydWUsIlZhcmlhbmNlU3R5bGUiOnsiJGlkIjoiNTMzNyIsIlRleHRTdHlsZSI6eyIkaWQiOiI1MzM4IiwiRm9udFNldHRpbmdzIjp7IiRpZCI6IjUzMzkiLCJGb250U2l6ZSI6MTEsIkZvbnROYW1lIjoiQ2FsaWJyaSIsIklzQm9sZCI6ZmFsc2UsIklzSXRhbGljIjpmYWxzZSwiSXNVbmRlcmxpbmVkIjpmYWxzZSwiUGFyZW50U3R5bGUiOm51bGx9LCJBdXRvU2l6ZSI6MCwiRm9yZWdyb3VuZCI6eyIkaWQiOiI1MzQwIiwiQ29sb3IiOnsiJGlkIjoiNTM0MS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1MzQyIiwiVG9wIjowLjAsIkxlZnQiOjAuMCwiUmlnaHQiOjAuMCwiQm90dG9tIjowLjB9LCJQYWRkaW5nIjp7IiRpZCI6IjUzNDMiLCJUb3AiOjAuMCwiTGVmdCI6MC4wLCJSaWdodCI6MC4wLCJCb3R0b20iOjAuMH0sIkJhY2tncm91bmQiOnsiJGlkIjoiNTM0NCIsIkNvbG9yIjp7IiRpZCI6IjUzNDUiLCJBIjowLCJSIjowLCJHIjowLCJCIjowfX0sIklzVmlzaWJsZSI6dHJ1ZSwiV2lkdGgiOjAuMCwiSGVpZ2h0IjowLjAsIkJvcmRlclN0eWxlIjp7IiRpZCI6IjUzNDYiLCJMaW5lQ29sb3IiOm51bGwsIkxpbmVXZWlnaHQiOjAuMCwiTGluZVR5cGUiOjAsIlBhcmVudFN0eWxlIjpudWxsfSwiUGFyZW50U3R5bGUiOm51bGx9LCJQYXJlbnRTdHlsZSI6bnVsbH0sIlBhcmVudFN0eWxlIjpudWxsfSwiRGVmYXVsdFN3aW1sYW5lQWN0aXZpdHlTdHlsZSI6eyIkaWQiOiI1MzQ3IiwiSGVhZGVyU3R5bGUiOnsiJGlkIjoiNTM0OCIsIlRleHRTdHlsZSI6eyIkaWQiOiI1MzQ5IiwiRm9udFNldHRpbmdzIjp7IiRpZCI6IjUzNTAiLCJGb250U2l6ZSI6MTEsIkZvbnROYW1lIjoiQ2FsaWJyaSIsIklzQm9sZCI6ZmFsc2UsIklzSXRhbGljIjpmYWxzZSwiSXNVbmRlcmxpbmVkIjpmYWxzZSwiUGFyZW50U3R5bGUiOm51bGx9LCJBdXRvU2l6ZSI6MiwiRm9yZWdyb3VuZCI6eyIkaWQiOiI1MzUxIiwiQ29sb3IiOnsiJGlkIjoiNTM1MiIsIkEiOjI1NSwiUiI6MCwiRyI6MCwiQiI6MH19LCJNYXhXaWR0aCI6IkluZmluaXR5IiwiTWF4SGVpZ2h0IjoiSW5maW5pdHkiLCJTbWFydEZvcmVncm91bmRJc0FjdGl2ZSI6ZmFsc2UsIkhvcml6b250YWxBbGlnbm1lbnQiOjAsIlZlcnRpY2FsQWxpZ25tZW50IjowLCJTbWFydEZvcmVncm91bmQiOm51bGwsIkJhY2tncm91bmRGaWxsVHlwZSI6MCwiTWFyZ2luIjp7IiRpZCI6IjUzNTMiLCJUb3AiOjAuMCwiTGVmdCI6MC4wLCJSaWdodCI6MC4wLCJCb3R0b20iOjAuMH0sIlBhZGRpbmciOnsiJGlkIjoiNTM1NCIsIlRvcCI6MC4wLCJMZWZ0IjowLjAsIlJpZ2h0IjowLjAsIkJvdHRvbSI6MC4wfSwiQmFja2dyb3VuZCI6eyIkaWQiOiI1MzU1IiwiQ29sb3IiOnsiJGlkIjoiNTM1NiIsIkEiOjI1NSwiUiI6MCwiRyI6MCwiQiI6MH19LCJJc1Zpc2libGUiOnRydWUsIldpZHRoIjowLjAsIkhlaWdodCI6MC4wLCJCb3JkZXJTdHlsZSI6bnVsbCwiUGFyZW50U3R5bGUiOm51bGx9LCJSZWN0YW5nbGVTdHlsZSI6eyIkaWQiOiI1MzU3IiwiTWFyZ2luIjp7IiRpZCI6IjUzNTgiLCJUb3AiOjAuMCwiTGVmdCI6MC4wLCJSaWdodCI6MC4wLCJCb3R0b20iOjAuMH0sIlBhZGRpbmciOnsiJGlkIjoiNTM1OSIsIlRvcCI6MC4wLCJMZWZ0IjowLjAsIlJpZ2h0IjowLjAsIkJvdHRvbSI6MC4wfSwiQmFja2dyb3VuZCI6eyIkaWQiOiI1MzYwIiwiQ29sb3IiOnsiJGlkIjoiNTM2MSIsIkEiOjEyNywiUiI6MTUsIkciOjE1OCwiQiI6MjEzfX0sIklzVmlzaWJsZSI6dHJ1ZSwiV2lkdGgiOjAuMCwiSGVpZ2h0IjowLjAsIkJvcmRlclN0eWxlIjp7IiRpZCI6IjUzNjIiLCJMaW5lQ29sb3IiOnsiJGlkIjoiNTM2MyIsIiR0eXBlIjoiTkxSRS5Db21tb24uRG9tLlNvbGlkQ29sb3JCcnVzaCwgTkxSRS5Db21tb24iLCJDb2xvciI6eyIkaWQiOiI1MzY0IiwiQSI6MjU1LCJSIjoyNTUsIkciOjAsIkIiOjB9fSwiTGluZVdlaWdodCI6MC4wLCJMaW5lVHlwZSI6MCwiUGFyZW50U3R5bGUiOm51bGx9LCJQYXJlbnRTdHlsZSI6bnVsbH0sIk1hcmdpbiI6eyIkaWQiOiI1MzY1IiwiVG9wIjowLjAsIkxlZnQiOjAuMCwiUmlnaHQiOjAuMCwiQm90dG9tIjowLjB9LCJQYWRkaW5nIjp7IiRpZCI6IjUzNjYiLCJUb3AiOjAuMCwiTGVmdCI6MC4wLCJSaWdodCI6MC4wLCJCb3R0b20iOjAuMH0sIkJhY2tncm91bmQiOm51bGwsIklzVmlzaWJsZSI6dHJ1ZSwiV2lkdGgiOjAuMCwiSGVpZ2h0IjowLjAsIkJvcmRlclN0eWxlIjpudWxsLCJQYXJlbnRTdHlsZSI6bnVsbH0sIkJhY2tncm91bmRTdHlsZSI6eyIkaWQiOiI1MzY3IiwiTWFyZ2luIjp7IiRpZCI6IjUzNjgiLCJUb3AiOjAuMCwiTGVmdCI6MC4wLCJSaWdodCI6MC4wLCJCb3R0b20iOjAuMH0sIlBhZGRpbmciOnsiJGlkIjoiNTM2OSIsIlRvcCI6MC4wLCJMZWZ0IjowLjAsIlJpZ2h0IjowLjAsIkJvdHRvbSI6MC4wfSwiQmFja2dyb3VuZCI6eyIkaWQiOiI1MzcwIiwiQ29sb3IiOnsiJGlkIjoiNTM3MSIsIkEiOjUxLCJSIjoyMDAsIkciOjIwMCwiQiI6MjAwfX0sIklzVmlzaWJsZSI6dHJ1ZSwiV2lkdGgiOjAuMCwiSGVpZ2h0IjowLjAsIkJvcmRlclN0eWxlIjp7IiRpZCI6IjUzNzIiLCJMaW5lQ29sb3IiOnsiJGlkIjoiNTM3MyIsIiR0eXBlIjoiTkxSRS5Db21tb24uRG9tLlNvbGlkQ29sb3JCcnVzaCwgTkxSRS5Db21tb24iLCJDb2xvciI6eyIkaWQiOiI1Mzc0IiwiQSI6MjU1LCJSIjoyMzQsIkciOjIyLCJCIjozMH19LCJMaW5lV2VpZ2h0IjowLjAsIkxpbmVUeXBlIjowLCJQYXJlbnRTdHlsZSI6bnVsbH0sIlBhcmVudFN0eWxlIjpudWxsfSwiTWFyZ2luIjp7IiRpZCI6IjUzNzUiLCJUb3AiOjAuMCwiTGVmdCI6MC4wLCJSaWdodCI6MC4wLCJCb3R0b20iOjAuMH0sIlBhZGRpbmciOnsiJGlkIjoiNTM3NiIsIlRvcCI6MC4wLCJMZWZ0IjowLjAsIlJpZ2h0IjowLjAsIkJvdHRvbSI6MC4wfSwiSXNWaXNpYmxlIjp0cnVlLCJXaWR0aCI6MC4wLCJIZWlnaHQiOjAuMCwiQm9yZGVyU3R5bGUiOnsiJGlkIjoiNTM3NyIsIkxpbmVDb2xvciI6bnVsbCwiTGluZVdlaWdodCI6MC4wLCJMaW5lVHlwZSI6MCwiUGFyZW50U3R5bGUiOm51bGx9LCJQYXJlbnRTdHlsZSI6bnVsbH0sIk1hcmdpbiI6eyIkaWQiOiI1Mzc4IiwiVG9wIjowLjAsIkxlZnQiOjAuMCwiUmlnaHQiOjAuMCwiQm90dG9tIjowLjB9LCJQYWRkaW5nIjp7IiRpZCI6IjUzNzkiLCJUb3AiOjAuMCwiTGVmdCI6MC4wLCJSaWdodCI6MC4wLCJCb3R0b20iOjAuMH0sIklzVmlzaWJsZSI6ZmFsc2UsIldpZHRoIjowLjAsIkhlaWdodCI6MC4wLCJCb3JkZXJTdHlsZSI6eyIkaWQiOiI1MzgwIiwiTGluZUNvbG9yIjpudWxsLCJMaW5lV2VpZ2h0IjowLjAsIkxpbmVUeXBlIjowLCJQYXJlbnRTdHlsZSI6bnVsbH0sIlBhcmVudFN0eWxlIjpudWxsfX0seyIkaWQiOiI1MzgxIiwiX2FjdGl2aXRpZXMiOlt7IiRpZCI6IjUzODIiLCJfcm93cyI6W3siJGlkIjoiNTM4MyIsIl90YXNrcyI6W3siJGlkIjoiNTM4NCIsIl9hdHRhY2hlZE1pbGVzdG9uZXMiOltdLCJUYXNrRGVmaW5pdGlvbiI6eyIkaWQiOiI1Mzg1IiwiR3JvdXBOYW1lIjpudWxsLCJTdGFydERhdGUiOiIyMDI2LTA1LTIwVDAwOjAwOjAwWiIsIkVuZERhdGUiOiIyMDI2LTA5LTIzVDIzOjU5OjAwWiIsIlBlcmNlbnRhZ2VDb21wbGV0ZSI6bnVsbCwiU3R5bGUiOnsiJGlkIjoiNTM4NiIsIlNoYXBlIjoxLCJTaGFwZVRoaWNrbmVzcyI6MCwiRHVyYXRpb25Gb3JtYXQiOjAsIkluY2x1ZGVOb25Xb3JraW5nRGF5c0luRHVyYXRpb24iOmZhbHNlLCJQZXJjZW50YWdlQ29tcGxldGVTdHlsZSI6eyIkaWQiOiI1Mzg3IiwiRm9udFNldHRpbmdzIjp7IiRpZCI6IjUzODgiLCJGb250U2l6ZSI6MTAsIkZvbnROYW1lIjoiQ2FsaWJyaSIsIklzQm9sZCI6ZmFsc2UsIklzSXRhbGljIjpmYWxzZSwiSXNVbmRlcmxpbmVkIjpmYWxzZSwiUGFyZW50U3R5bGUiOm51bGx9LCJBdXRvU2l6ZSI6MCwiRm9yZWdyb3VuZCI6eyIkaWQiOiI1Mzg5IiwiQ29sb3IiOnsiJGlkIjoiNTM5MCIsIkEiOjI1NSwiUiI6MjMyLCJHIjoyMzIsIkIiOjIzMn19LCJNYXhXaWR0aCI6MjAwLjAsIk1heEhlaWdodCI6IkluZmluaXR5IiwiU21hcnRGb3JlZ3JvdW5kSXNBY3RpdmUiOmZhbHNlLCJIb3Jpem9udGFsQWxpZ25tZW50IjoxLCJWZXJ0aWNhbEFsaWdubWVudCI6MSwiU21hcnRGb3JlZ3JvdW5kIjpudWxsLCJCYWNrZ3JvdW5kRmlsbFR5cGUiOjAsIk1hcmdpbiI6eyIkaWQiOiI1MzkxIiwiVG9wIjowLjAsIkxlZnQiOjAuMCwiUmlnaHQiOjAuMCwiQm90dG9tIjowLjB9LCJQYWRkaW5nIjp7IiRpZCI6IjUzOTIiLCJUb3AiOjAuMCwiTGVmdCI6MC4wLCJSaWdodCI6MC4wLCJCb3R0b20iOjAuMH0sIkJhY2tncm91bmQiOnsiJGlkIjoiNTM5MyIsIkNvbG9yIjp7IiRpZCI6IjUzOTQiLCJBIjo4OSwiUiI6MCwiRyI6MCwiQiI6MH19LCJJc1Zpc2libGUiOnRydWUsIldpZHRoIjowLjAsIkhlaWdodCI6MC4wLCJCb3JkZXJTdHlsZSI6eyIkaWQiOiI1Mzk1IiwiTGluZUNvbG9yIjpudWxsLCJMaW5lV2VpZ2h0IjowLjAsIkxpbmVUeXBlIjowLCJQYXJlbnRTdHlsZSI6bnVsbH0sIlBhcmVudFN0eWxlIjpudWxsfSwiRHVyYXRpb25TdHlsZSI6eyIkaWQiOiI1Mzk2IiwiRm9udFNldHRpbmdzIjp7IiRpZCI6IjUzOTciLCJGb250U2l6ZSI6MTAsIkZvbnROYW1lIjoiQ2FsaWJyaSIsIklzQm9sZCI6ZmFsc2UsIklzSXRhbGljIjpmYWxzZSwiSXNVbmRlcmxpbmVkIjpmYWxzZSwiUGFyZW50U3R5bGUiOm51bGx9LCJBdXRvU2l6ZSI6MCwiRm9yZWdyb3VuZCI6eyIkaWQiOiI1Mzk4IiwiQ29sb3IiOnsiJGlkIjoiNTM5OSIsIkEiOjI1NSwiUiI6MjM3LCJHIjoxMjUsIkIiOjQ5fX0sIk1heFdpZHRoIjoyMDAuMCwiTWF4SGVpZ2h0IjoiSW5maW5pdHkiLCJTbWFydEZvcmVncm91bmRJc0FjdGl2ZSI6ZmFsc2UsIkhvcml6b250YWxBbGlnbm1lbnQiOjAsIlZlcnRpY2FsQWxpZ25tZW50IjoxLCJTbWFydEZvcmVncm91bmQiOm51bGwsIkJhY2tncm91bmRGaWxsVHlwZSI6MCwiTWFyZ2luIjp7IiRpZCI6IjU0MDAiLCJUb3AiOjAuMCwiTGVmdCI6MC4wLCJSaWdodCI6MC4wLCJCb3R0b20iOjAuMH0sIlBhZGRpbmciOnsiJGlkIjoiNTQwMSIsIlRvcCI6MC4wLCJMZWZ0IjowLjAsIlJpZ2h0IjowLjAsIkJvdHRvbSI6MC4wfSwiQmFja2dyb3VuZCI6eyIkaWQiOiI1NDAyIiwiQ29sb3IiOnsiJGlkIjoiNTQwMyIsIkEiOjI1NSwiUiI6MjM3LCJHIjoxMjUsIkIiOjQ5fX0sIklzVmlzaWJsZSI6dHJ1ZSwiV2lkdGgiOjAuMCwiSGVpZ2h0IjowLjAsIkJvcmRlclN0eWxlIjp7IiRpZCI6IjU0MDQiLCJMaW5lQ29sb3IiOm51bGwsIkxpbmVXZWlnaHQiOjAuMCwiTGluZVR5cGUiOjAsIlBhcmVudFN0eWxlIjpudWxsfSwiUGFyZW50U3R5bGUiOm51bGx9LCJIb3Jpem9udGFsQ29ubmVjdG9yU3R5bGUiOnsiJGlkIjoiNTQwNSIsIkxpbmVDb2xvciI6eyIkaWQiOiI1NDA2IiwiJHR5cGUiOiJOTFJFLkNvbW1vbi5Eb20uU29saWRDb2xvckJydXNoLCBOTFJFLkNvbW1vbiIsIkNvbG9yIjp7IiRpZCI6IjU0MDciLCJBIjoyNTUsIlIiOjAsIkciOjAsIkIiOjB9fSwiTGluZVdlaWdodCI6MC4wLCJMaW5lVHlwZSI6MCwiUGFyZW50U3R5bGUiOm51bGx9LCJWZXJ0aWNhbENvbm5lY3RvclN0eWxlIjp7IiRpZCI6IjU0MDgiLCJMaW5lQ29sb3IiOnsiJGlkIjoiNTQwOSIsIiR0eXBlIjoiTkxSRS5Db21tb24uRG9tLlNvbGlkQ29sb3JCcnVzaCwgTkxSRS5Db21tb24iLCJDb2xvciI6eyIkaWQiOiI1NDEwIiwiQSI6MjU1LCJSIjowLCJHIjowLCJCIjowfX0sIkxpbmVXZWlnaHQiOjAuMCwiTGluZVR5cGUiOjAsIlBhcmVudFN0eWxlIjpudWxsfSwiTWFyZ2luIjpudWxsLCJTdGFydERhdGVQb3NpdGlvbiI6MywiRW5kRGF0ZVBvc2l0aW9uIjozLCJEYXRlSXNWaXNpYmxlIjp0cnVlLCJUaXRsZVBvc2l0aW9uIjo0LCJEdXJhdGlvblBvc2l0aW9uIjo2LCJQZXJjZW50YWdlQ29tcGxldGVkUG9zaXRpb24iOjIsIlZhcmlhbmNlUG9zaXRpb24iOjYsIlNwYWNpbmciOjMsIklzQmVsb3dUaW1lYmFuZCI6dHJ1ZSwiUGVyY2VudGFnZUNvbXBsZXRlU2hhcGVPcGFjaXR5IjozNSwiQmFzZWxpbmVTdHlsZSI6eyIkaWQiOiI1NDExIiwiU2hhcGVTdHlsZSI6eyIkaWQiOiI1NDEyIiwiTWFyZ2luIjp7IiRpZCI6IjU0MTMiLCJUb3AiOjAuMCwiTGVmdCI6MC4wLCJSaWdodCI6MC4wLCJCb3R0b20iOjAuMH0sIlBhZGRpbmciOnsiJGlkIjoiNTQxNCIsIlRvcCI6MC4wLCJMZWZ0IjowLjAsIlJpZ2h0IjowLjAsIkJvdHRvbSI6MC4wfSwiQmFja2dyb3VuZCI6eyIkaWQiOiI1NDE1IiwiQ29sb3IiOnsiJGlkIjoiNTQxNiIsIkEiOjE1MywiUiI6MCwiRyI6MCwiQiI6MH19LCJJc1Zpc2libGUiOnRydWUsIldpZHRoIjowLjAsIkhlaWdodCI6MC4wLCJCb3JkZXJTdHlsZSI6bnVsbCwiUGFyZW50U3R5bGUiOm51bGx9LCJNYXJnaW4iOnsiJGlkIjoiNTQxNyIsIlRvcCI6MC4wLCJMZWZ0IjowLjAsIlJpZ2h0IjowLjAsIkJvdHRvbSI6MC4wfSwiUGFkZGluZyI6eyIkaWQiOiI1NDE4IiwiVG9wIjowLjAsIkxlZnQiOjAuMCwiUmlnaHQiOjAuMCwiQm90dG9tIjowLjB9LCJCYWNrZ3JvdW5kIjpudWxsLCJJc1Zpc2libGUiOnRydWUsIldpZHRoIjowLjAsIkhlaWdodCI6MC4wLCJCb3JkZXJTdHlsZSI6bnVsbCwiUGFyZW50U3R5bGUiOm51bGx9LCJTaGFwZVN0eWxlIjp7IiRpZCI6IjU0MTkiLCJNYXJnaW4iOnsiJGlkIjoiNTQyMCIsIlRvcCI6MC4wLCJMZWZ0Ijo0LjAsIlJpZ2h0Ijo0LjAsIkJvdHRvbSI6MC4wfSwiUGFkZGluZyI6eyIkaWQiOiI1NDIxIiwiVG9wIjowLjAsIkxlZnQiOjAuMCwiUmlnaHQiOjAuMCwiQm90dG9tIjowLjB9LCJCYWNrZ3JvdW5kIjp7IiRpZCI6IjU0MjIiLCJDb2xvciI6eyIkaWQiOiI1NDIzIiwiQSI6MjU1LCJSIjozMSwiRyI6NzMsIkIiOjEyNX19LCJJc1Zpc2libGUiOnRydWUsIldpZHRoIjowLjAsIkhlaWdodCI6MTAuMCwiQm9yZGVyU3R5bGUiOnsiJGlkIjoiNTQyNCIsIkxpbmVDb2xvciI6eyIkaWQiOiI1NDI1IiwiJHR5cGUiOiJOTFJFLkNvbW1vbi5Eb20uU29saWRDb2xvckJydXNoLCBOTFJFLkNvbW1vbiIsIkNvbG9yIjp7IiRpZCI6IjU0MjYiLCJBIjoyNTUsIlIiOjIzNCwiRyI6MjIsIkIiOjMwfX0sIkxpbmVXZWlnaHQiOjAuMCwiTGluZVR5cGUiOjAsIlBhcmVudFN0eWxlIjpudWxsfSwiUGFyZW50U3R5bGUiOm51bGx9LCJUaXRsZVN0eWxlIjp7IiRpZCI6IjU0MjciLCJGb250U2V0dGluZ3MiOnsiJGlkIjoiNTQyOCIsIkZvbnRTaXplIjoxMSwiRm9udE5hbWUiOiJDYWxpYnJpIiwiSXNCb2xkIjpmYWxzZSwiSXNJdGFsaWMiOmZhbHNlLCJJc1VuZGVybGluZWQiOmZhbHNlLCJQYXJlbnRTdHlsZSI6bnVsbH0sIkF1dG9TaXplIjowLCJGb3JlZ3JvdW5kIjp7IiRpZCI6IjU0MjkiLCJDb2xvciI6eyIkaWQiOiI1NDMwIiwiQSI6MjU1LCJSIjowLCJHIjowLCJCIjowfX0sIk1heFdpZHRoIjo3MjAuMCwiTWF4SGVpZ2h0IjoiSW5maW5pdHkiLCJTbWFydEZvcmVncm91bmRJc0FjdGl2ZSI6ZmFsc2UsIkhvcml6b250YWxBbGlnbm1lbnQiOjAsIlZlcnRpY2FsQWxpZ25tZW50IjoxLCJTbWFydEZvcmVncm91bmQiOm51bGwsIkJhY2tncm91bmRGaWxsVHlwZSI6MCwiTWFyZ2luIjp7IiRpZCI6IjU0MzEiLCJUb3AiOjAuMCwiTGVmdCI6MC4wLCJSaWdodCI6MC4wLCJCb3R0b20iOjAuMH0sIlBhZGRpbmciOnsiJGlkIjoiNTQzMiIsIlRvcCI6MC4wLCJMZWZ0IjowLjAsIlJpZ2h0IjowLjAsIkJvdHRvbSI6MC4wfSwiQmFja2dyb3VuZCI6eyIkaWQiOiI1NDMzIiwiQ29sb3IiOnsiJGlkIjoiNTQzNCIsIkEiOjAsIlIiOjI1NSwiRyI6MjU1LCJCIjoyNTV9fSwiSXNWaXNpYmxlIjp0cnVlLCJXaWR0aCI6MC4wLCJIZWlnaHQiOjAuMCwiQm9yZGVyU3R5bGUiOnsiJGlkIjoiNTQzNSIsIkxpbmVDb2xvciI6bnVsbCwiTGluZVdlaWdodCI6MC4wLCJMaW5lVHlwZSI6MCwiUGFyZW50U3R5bGUiOm51bGx9LCJQYXJlbnRTdHlsZSI6bnVsbH0sIkRhdGVTdHlsZSI6eyIkaWQiOiI1NDM2IiwiRm9udFNldHRpbmdzIjp7IiRpZCI6IjU0MzciLCJGb250U2l6ZSI6MTAsIkZvbnROYW1lIjoiQ2FsaWJyaSIsIklzQm9sZCI6ZmFsc2UsIklzSXRhbGljIjpmYWxzZSwiSXNVbmRlcmxpbmVkIjpmYWxzZSwiUGFyZW50U3R5bGUiOm51bGx9LCJBdXRvU2l6ZSI6MCwiRm9yZWdyb3VuZCI6eyIkaWQiOiI1NDM4IiwiQ29sb3IiOnsiJGlkIjoiNTQzOSIsIkEiOjI1NSwiUiI6MTQsIkciOjQwLCJCIjo2NX19LCJNYXhXaWR0aCI6MjAwLjAsIk1heEhlaWdodCI6IkluZmluaXR5IiwiU21hcnRGb3JlZ3JvdW5kSXNBY3RpdmUiOmZhbHNlLCJIb3Jpem9udGFsQWxpZ25tZW50IjoyLCJWZXJ0aWNhbEFsaWdubWVudCI6MSwiU21hcnRGb3JlZ3JvdW5kIjpudWxsLCJCYWNrZ3JvdW5kRmlsbFR5cGUiOjAsIk1hcmdpbiI6eyIkaWQiOiI1NDQwIiwiVG9wIjowLjAsIkxlZnQiOjAuMCwiUmlnaHQiOjAuMCwiQm90dG9tIjowLjB9LCJQYWRkaW5nIjp7IiRpZCI6IjU0NDEiLCJUb3AiOjAuMCwiTGVmdCI6MC4wLCJSaWdodCI6MC4wLCJCb3R0b20iOjAuMH0sIkJhY2tncm91bmQiOnsiJGlkIjoiNTQ0MiIsIkNvbG9yIjp7IiRpZCI6IjU0NDMiLCJBIjowLCJSIjoyNTUsIkciOjI1NSwiQiI6MjU1fX0sIklzVmlzaWJsZSI6dHJ1ZSwiV2lkdGgiOjAuMCwiSGVpZ2h0IjowLjAsIkJvcmRlclN0eWxlIjp7IiRpZCI6IjU0NDQiLCJMaW5lQ29sb3IiOm51bGwsIkxpbmVXZWlnaHQiOjAuMCwiTGluZVR5cGUiOjAsIlBhcmVudFN0eWxlIjpudWxsfSwiUGFyZW50U3R5bGUiOm51bGx9LCJEYXRlRm9ybWF0Ijp7IiRpZCI6IjU0NDUiLCJGb3JtYXRTdHJpbmciOiJNTU0geXl5eSIsIlNlcGFyYXRvciI6Ii8iLCJVc2VJbnRlcm5hdGlvbmFsRGF0ZUZvcm1hdCI6ZmFsc2UsIkRhdGVJc1Zpc2libGUiOnRydWUsIlRpbWVJc1Zpc2libGUiOmZhbHNlLCJIb3VyRGlnaXRzIjoxLCJBbVBtRGVzaWduYXRvciI6MiwiVHJpbTAwTWludXRlcyI6ZmFsc2UsIkxhc3RLbm93blZpc2liaWxpdHlTdGF0ZSI6bnVsbH0sIldlZWtOdW1iZXJpbmciOnsiJGlkIjoiNTQ0NiIsIkZvcm1hdCI6MCwiSXNWaXNpYmxlIjpmYWxzZSwiTGFzdEtub3duVmlzaWJpbGl0eVN0YXRlIjpmYWxzZX0sIklzVmlzaWJsZSI6dHJ1ZSwiVmFyaWFuY2VTdHlsZSI6eyIkaWQiOiI1NDQ3IiwiVGV4dFN0eWxlIjp7IiRpZCI6IjU0NDgiLCJGb250U2V0dGluZ3MiOnsiJGlkIjoiNTQ0OSIsIkZvbnRTaXplIjoxMSwiRm9udE5hbWUiOiJDYWxpYnJpIiwiSXNCb2xkIjpmYWxzZSwiSXNJdGFsaWMiOmZhbHNlLCJJc1VuZGVybGluZWQiOmZhbHNlLCJQYXJlbnRTdHlsZSI6bnVsbH0sIkF1dG9TaXplIjowLCJGb3JlZ3JvdW5kIjp7IiRpZCI6IjU0NTAiLCJDb2xvciI6eyIkaWQiOiI1NDUx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U0NTIiLCJUb3AiOjAuMCwiTGVmdCI6MC4wLCJSaWdodCI6MC4wLCJCb3R0b20iOjAuMH0sIlBhZGRpbmciOnsiJGlkIjoiNTQ1MyIsIlRvcCI6MC4wLCJMZWZ0IjowLjAsIlJpZ2h0IjowLjAsIkJvdHRvbSI6MC4wfSwiQmFja2dyb3VuZCI6eyIkaWQiOiI1NDU0IiwiQ29sb3IiOnsiJGlkIjoiNTQ1NSIsIkEiOjAsIlIiOjAsIkciOjAsIkIiOjB9fSwiSXNWaXNpYmxlIjp0cnVlLCJXaWR0aCI6MC4wLCJIZWlnaHQiOjAuMCwiQm9yZGVyU3R5bGUiOnsiJGlkIjoiNTQ1NiIsIkxpbmVDb2xvciI6bnVsbCwiTGluZVdlaWdodCI6MC4wLCJMaW5lVHlwZSI6MCwiUGFyZW50U3R5bGUiOm51bGx9LCJQYXJlbnRTdHlsZSI6bnVsbH0sIlBhcmVudFN0eWxlIjpudWxsfSwiUGFyZW50U3R5bGUiOm51bGx9LCJJbmRleCI6NTQsIlNtYXJ0RHVyYXRpb25BY3RpdmF0ZWQiOmZhbHNlLCJEYXRlRm9ybWF0Ijp7IiRyZWYiOiI1NDQ1In0sIldlZWtOdW1iZXJpbmciOnsiJGlkIjoiNTQ1NyIsIkZvcm1hdCI6MCwiSXNWaXNpYmxlIjpmYWxzZSwiTGFzdEtub3duVmlzaWJpbGl0eVN0YXRlIjpmYWxzZX0sIkJhc2VsaW5lRGF0YSI6eyIkaWQiOiI1NDU4IiwiU3RhcnREYXRlIjoiMjAyNi0wNS0yMFQwMDowMDowMFoiLCJFbmREYXRlIjoiMjAyNi0wOS0yM1QyMzo1OTowMFoifSwiSWQiOiJlODJhMTRjNS0yNjRmLTRhMTUtYjllNC0zZTk0ODhmZjJkMGEiLCJJbXBvcnRJZCI6bnVsbCwiVGl0bGUiOiJBbmFseXplciBhbmQgRGV0IEIgKGluY2wuIHN1cHBvcnRzKTogSW5zdGFsbGF0aW9uIGFuZCBjb21taXNzaW9uaW5nIHBoYXNlIChMTEIpIiwiTm90ZSI6bnVsbCwiSHlwZXJsaW5rIjp7IiRpZCI6IjU0NTkiLCJBZGRyZXNzIjoiIiwiU3ViQWRkcmVzcyI6IiJ9LCJJc0NoYW5nZWQiOmZhbHNlLCJJc05ldyI6ZmFsc2V9fV0sIl9taWxlc3RvbmVzIjpbXSwiSWQiOiIwMDAwMDAwMC0wMDAwLTAwMDAtMDAwMC0wMDAwMDAwMDAwMDAiLCJJc1NpbmdsZUl0ZW1Sb3ciOnRydWV9LHsiJGlkIjoiNTQ2MCIsIl90YXNrcyI6W3siJGlkIjoiNTQ2MSIsIl9hdHRhY2hlZE1pbGVzdG9uZXMiOltdLCJUYXNrRGVmaW5pdGlvbiI6eyIkaWQiOiI1NDYyIiwiR3JvdXBOYW1lIjpudWxsLCJTdGFydERhdGUiOiIyMDI0LTEyLTAxVDAwOjAwOjAwIiwiRW5kRGF0ZSI6IjIwMjUtMDMtMTBUMjM6NTk6MDAiLCJQZXJjZW50YWdlQ29tcGxldGUiOm51bGwsIlN0eWxlIjp7IiRpZCI6IjU0NjMiLCJTaGFwZSI6MSwiU2hhcGVUaGlja25lc3MiOjAsIkR1cmF0aW9uRm9ybWF0IjowLCJJbmNsdWRlTm9uV29ya2luZ0RheXNJbkR1cmF0aW9uIjpmYWxzZSwiUGVyY2VudGFnZUNvbXBsZXRlU3R5bGUiOnsiJGlkIjoiNTQ2NCIsIkZvbnRTZXR0aW5ncyI6eyIkaWQiOiI1NDY1IiwiRm9udFNpemUiOjEwLCJGb250TmFtZSI6IkNhbGlicmkiLCJJc0JvbGQiOmZhbHNlLCJJc0l0YWxpYyI6ZmFsc2UsIklzVW5kZXJsaW5lZCI6ZmFsc2UsIlBhcmVudFN0eWxlIjpudWxsfSwiQXV0b1NpemUiOjAsIkZvcmVncm91bmQiOnsiJGlkIjoiNTQ2NiIsIkNvbG9yIjp7IiRpZCI6IjU0NjciLCJBIjoyNTUsIlIiOjIzMiwiRyI6MjMyLCJCIjoyMzJ9fSwiTWF4V2lkdGgiOjIwMC4wLCJNYXhIZWlnaHQiOiJJbmZpbml0eSIsIlNtYXJ0Rm9yZWdyb3VuZElzQWN0aXZlIjpmYWxzZSwiSG9yaXpvbnRhbEFsaWdubWVudCI6MSwiVmVydGljYWxBbGlnbm1lbnQiOjEsIlNtYXJ0Rm9yZWdyb3VuZCI6bnVsbCwiQmFja2dyb3VuZEZpbGxUeXBlIjowLCJNYXJnaW4iOnsiJGlkIjoiNTQ2OCIsIlRvcCI6MC4wLCJMZWZ0IjowLjAsIlJpZ2h0IjowLjAsIkJvdHRvbSI6MC4wfSwiUGFkZGluZyI6eyIkaWQiOiI1NDY5IiwiVG9wIjowLjAsIkxlZnQiOjAuMCwiUmlnaHQiOjAuMCwiQm90dG9tIjowLjB9LCJCYWNrZ3JvdW5kIjp7IiRpZCI6IjU0NzAiLCJDb2xvciI6eyIkaWQiOiI1NDcxIiwiQSI6ODksIlIiOjAsIkciOjAsIkIiOjB9fSwiSXNWaXNpYmxlIjp0cnVlLCJXaWR0aCI6MC4wLCJIZWlnaHQiOjAuMCwiQm9yZGVyU3R5bGUiOnsiJGlkIjoiNTQ3MiIsIkxpbmVDb2xvciI6bnVsbCwiTGluZVdlaWdodCI6MC4wLCJMaW5lVHlwZSI6MCwiUGFyZW50U3R5bGUiOm51bGx9LCJQYXJlbnRTdHlsZSI6bnVsbH0sIkR1cmF0aW9uU3R5bGUiOnsiJGlkIjoiNTQ3MyIsIkZvbnRTZXR0aW5ncyI6eyIkaWQiOiI1NDc0IiwiRm9udFNpemUiOjEwLCJGb250TmFtZSI6IkNhbGlicmkiLCJJc0JvbGQiOmZhbHNlLCJJc0l0YWxpYyI6ZmFsc2UsIklzVW5kZXJsaW5lZCI6ZmFsc2UsIlBhcmVudFN0eWxlIjpudWxsfSwiQXV0b1NpemUiOjAsIkZvcmVncm91bmQiOnsiJGlkIjoiNTQ3NSIsIkNvbG9yIjp7IiRpZCI6IjU0NzYiLCJBIjoyNTUsIlIiOjIzNywiRyI6MTI1LCJCIjo0OX19LCJNYXhXaWR0aCI6MjAwLjAsIk1heEhlaWdodCI6IkluZmluaXR5IiwiU21hcnRGb3JlZ3JvdW5kSXNBY3RpdmUiOmZhbHNlLCJIb3Jpem9udGFsQWxpZ25tZW50IjowLCJWZXJ0aWNhbEFsaWdubWVudCI6MSwiU21hcnRGb3JlZ3JvdW5kIjpudWxsLCJCYWNrZ3JvdW5kRmlsbFR5cGUiOjAsIk1hcmdpbiI6eyIkaWQiOiI1NDc3IiwiVG9wIjowLjAsIkxlZnQiOjAuMCwiUmlnaHQiOjAuMCwiQm90dG9tIjowLjB9LCJQYWRkaW5nIjp7IiRpZCI6IjU0NzgiLCJUb3AiOjAuMCwiTGVmdCI6MC4wLCJSaWdodCI6MC4wLCJCb3R0b20iOjAuMH0sIkJhY2tncm91bmQiOnsiJGlkIjoiNTQ3OSIsIkNvbG9yIjp7IiRpZCI6IjU0ODAiLCJBIjoyNTUsIlIiOjIzNywiRyI6MTI1LCJCIjo0OX19LCJJc1Zpc2libGUiOnRydWUsIldpZHRoIjowLjAsIkhlaWdodCI6MC4wLCJCb3JkZXJTdHlsZSI6eyIkaWQiOiI1NDgxIiwiTGluZUNvbG9yIjpudWxsLCJMaW5lV2VpZ2h0IjowLjAsIkxpbmVUeXBlIjowLCJQYXJlbnRTdHlsZSI6bnVsbH0sIlBhcmVudFN0eWxlIjpudWxsfSwiSG9yaXpvbnRhbENvbm5lY3RvclN0eWxlIjp7IiRpZCI6IjU0ODIiLCJMaW5lQ29sb3IiOnsiJGlkIjoiNTQ4MyIsIiR0eXBlIjoiTkxSRS5Db21tb24uRG9tLlNvbGlkQ29sb3JCcnVzaCwgTkxSRS5Db21tb24iLCJDb2xvciI6eyIkaWQiOiI1NDg0IiwiQSI6MjU1LCJSIjowLCJHIjowLCJCIjowfX0sIkxpbmVXZWlnaHQiOjAuMCwiTGluZVR5cGUiOjAsIlBhcmVudFN0eWxlIjpudWxsfSwiVmVydGljYWxDb25uZWN0b3JTdHlsZSI6eyIkaWQiOiI1NDg1IiwiTGluZUNvbG9yIjp7IiRpZCI6IjU0ODYiLCIkdHlwZSI6Ik5MUkUuQ29tbW9uLkRvbS5Tb2xpZENvbG9yQnJ1c2gsIE5MUkUuQ29tbW9uIiwiQ29sb3IiOnsiJGlkIjoiNTQ4NyIsIkEiOjI1NSwiUiI6MCwiRyI6MCwiQiI6MH19LCJMaW5lV2VpZ2h0IjowLjAsIkxpbmVUeXBlIjowLCJQYXJlbnRTdHlsZSI6bnVsbH0sIk1hcmdpbiI6bnVsbCwiU3RhcnREYXRlUG9zaXRpb24iOjMsIkVuZERhdGVQb3NpdGlvbiI6MywiRGF0ZUlzVmlzaWJsZSI6dHJ1ZSwiVGl0bGVQb3NpdGlvbiI6NCwiRHVyYXRpb25Qb3NpdGlvbiI6NiwiUGVyY2VudGFnZUNvbXBsZXRlZFBvc2l0aW9uIjoyLCJWYXJpYW5jZVBvc2l0aW9uIjo2LCJTcGFjaW5nIjozLCJJc0JlbG93VGltZWJhbmQiOnRydWUsIlBlcmNlbnRhZ2VDb21wbGV0ZVNoYXBlT3BhY2l0eSI6MzUsIkJhc2VsaW5lU3R5bGUiOnsiJGlkIjoiNTQ4OCIsIlNoYXBlU3R5bGUiOnsiJGlkIjoiNTQ4OSIsIk1hcmdpbiI6eyIkaWQiOiI1NDkwIiwiVG9wIjowLjAsIkxlZnQiOjAuMCwiUmlnaHQiOjAuMCwiQm90dG9tIjowLjB9LCJQYWRkaW5nIjp7IiRpZCI6IjU0OTEiLCJUb3AiOjAuMCwiTGVmdCI6MC4wLCJSaWdodCI6MC4wLCJCb3R0b20iOjAuMH0sIkJhY2tncm91bmQiOnsiJGlkIjoiNTQ5MiIsIkNvbG9yIjp7IiRpZCI6IjU0OTMiLCJBIjoxNTMsIlIiOjAsIkciOjAsIkIiOjB9fSwiSXNWaXNpYmxlIjp0cnVlLCJXaWR0aCI6MC4wLCJIZWlnaHQiOjAuMCwiQm9yZGVyU3R5bGUiOm51bGwsIlBhcmVudFN0eWxlIjpudWxsfSwiTWFyZ2luIjp7IiRpZCI6IjU0OTQiLCJUb3AiOjAuMCwiTGVmdCI6MC4wLCJSaWdodCI6MC4wLCJCb3R0b20iOjAuMH0sIlBhZGRpbmciOnsiJGlkIjoiNTQ5NSIsIlRvcCI6MC4wLCJMZWZ0IjowLjAsIlJpZ2h0IjowLjAsIkJvdHRvbSI6MC4wfSwiQmFja2dyb3VuZCI6bnVsbCwiSXNWaXNpYmxlIjp0cnVlLCJXaWR0aCI6MC4wLCJIZWlnaHQiOjAuMCwiQm9yZGVyU3R5bGUiOm51bGwsIlBhcmVudFN0eWxlIjpudWxsfSwiU2hhcGVTdHlsZSI6eyIkaWQiOiI1NDk2IiwiTWFyZ2luIjp7IiRpZCI6IjU0OTciLCJUb3AiOjAuMCwiTGVmdCI6NC4wLCJSaWdodCI6NC4wLCJCb3R0b20iOjAuMH0sIlBhZGRpbmciOnsiJGlkIjoiNTQ5OCIsIlRvcCI6MC4wLCJMZWZ0IjowLjAsIlJpZ2h0IjowLjAsIkJvdHRvbSI6MC4wfSwiQmFja2dyb3VuZCI6eyIkaWQiOiI1NDk5IiwiQ29sb3IiOnsiJGlkIjoiNTUwMCIsIkEiOjI1NSwiUiI6MjMzLCJHIjoxMTMsIkIiOjUwfX0sIklzVmlzaWJsZSI6dHJ1ZSwiV2lkdGgiOjAuMCwiSGVpZ2h0IjoxMC4wLCJCb3JkZXJTdHlsZSI6eyIkaWQiOiI1NTAxIiwiTGluZUNvbG9yIjp7IiRpZCI6IjU1MDIiLCIkdHlwZSI6Ik5MUkUuQ29tbW9uLkRvbS5Tb2xpZENvbG9yQnJ1c2gsIE5MUkUuQ29tbW9uIiwiQ29sb3IiOnsiJGlkIjoiNTUwMyIsIkEiOjI1NSwiUiI6MjM0LCJHIjoyMiwiQiI6MzB9fSwiTGluZVdlaWdodCI6MC4wLCJMaW5lVHlwZSI6MCwiUGFyZW50U3R5bGUiOm51bGx9LCJQYXJlbnRTdHlsZSI6bnVsbH0sIlRpdGxlU3R5bGUiOnsiJGlkIjoiNTUwNCIsIkZvbnRTZXR0aW5ncyI6eyIkaWQiOiI1NTA1IiwiRm9udFNpemUiOjExLCJGb250TmFtZSI6IkNhbGlicmkiLCJJc0JvbGQiOmZhbHNlLCJJc0l0YWxpYyI6ZmFsc2UsIklzVW5kZXJsaW5lZCI6ZmFsc2UsIlBhcmVudFN0eWxlIjpudWxsfSwiQXV0b1NpemUiOjIsIkZvcmVncm91bmQiOnsiJGlkIjoiNTUwNiIsIkNvbG9yIjp7IiRpZCI6IjU1MDciLCJBIjoyNTUsIlIiOjAsIkciOjAsIkIiOjB9fSwiTWF4V2lkdGgiOjE4OC4zNDk3NjE5NjI4OTA2MywiTWF4SGVpZ2h0IjoiSW5maW5pdHkiLCJTbWFydEZvcmVncm91bmRJc0FjdGl2ZSI6ZmFsc2UsIkhvcml6b250YWxBbGlnbm1lbnQiOjAsIlZlcnRpY2FsQWxpZ25tZW50IjoxLCJTbWFydEZvcmVncm91bmQiOm51bGwsIkJhY2tncm91bmRGaWxsVHlwZSI6MCwiTWFyZ2luIjp7IiRpZCI6IjU1MDgiLCJUb3AiOjAuMCwiTGVmdCI6MC4wLCJSaWdodCI6MC4wLCJCb3R0b20iOjAuMH0sIlBhZGRpbmciOnsiJGlkIjoiNTUwOSIsIlRvcCI6MC4wLCJMZWZ0IjowLjAsIlJpZ2h0IjowLjAsIkJvdHRvbSI6MC4wfSwiQmFja2dyb3VuZCI6eyIkaWQiOiI1NTEwIiwiQ29sb3IiOnsiJGlkIjoiNTUxMSIsIkEiOjAsIlIiOjI1NSwiRyI6MjU1LCJCIjoyNTV9fSwiSXNWaXNpYmxlIjp0cnVlLCJXaWR0aCI6MC4wLCJIZWlnaHQiOjAuMCwiQm9yZGVyU3R5bGUiOnsiJGlkIjoiNTUxMiIsIkxpbmVDb2xvciI6bnVsbCwiTGluZVdlaWdodCI6MC4wLCJMaW5lVHlwZSI6MCwiUGFyZW50U3R5bGUiOm51bGx9LCJQYXJlbnRTdHlsZSI6bnVsbH0sIkRhdGVTdHlsZSI6eyIkaWQiOiI1NTEzIiwiRm9udFNldHRpbmdzIjp7IiRpZCI6IjU1MTQiLCJGb250U2l6ZSI6MTAsIkZvbnROYW1lIjoiQ2FsaWJyaSIsIklzQm9sZCI6ZmFsc2UsIklzSXRhbGljIjpmYWxzZSwiSXNVbmRlcmxpbmVkIjpmYWxzZSwiUGFyZW50U3R5bGUiOm51bGx9LCJBdXRvU2l6ZSI6MCwiRm9yZWdyb3VuZCI6eyIkaWQiOiI1NTE1IiwiQ29sb3IiOnsiJGlkIjoiNTUxNiIsIkEiOjI1NSwiUiI6MTQsIkciOjQwLCJCIjo2NX19LCJNYXhXaWR0aCI6MjAwLjAsIk1heEhlaWdodCI6IkluZmluaXR5IiwiU21hcnRGb3JlZ3JvdW5kSXNBY3RpdmUiOmZhbHNlLCJIb3Jpem9udGFsQWxpZ25tZW50IjoyLCJWZXJ0aWNhbEFsaWdubWVudCI6MSwiU21hcnRGb3JlZ3JvdW5kIjpudWxsLCJCYWNrZ3JvdW5kRmlsbFR5cGUiOjAsIk1hcmdpbiI6eyIkaWQiOiI1NTE3IiwiVG9wIjowLjAsIkxlZnQiOjAuMCwiUmlnaHQiOjAuMCwiQm90dG9tIjowLjB9LCJQYWRkaW5nIjp7IiRpZCI6IjU1MTgiLCJUb3AiOjAuMCwiTGVmdCI6MC4wLCJSaWdodCI6MC4wLCJCb3R0b20iOjAuMH0sIkJhY2tncm91bmQiOnsiJGlkIjoiNTUxOSIsIkNvbG9yIjp7IiRpZCI6IjU1MjAiLCJBIjowLCJSIjoyNTUsIkciOjI1NSwiQiI6MjU1fX0sIklzVmlzaWJsZSI6dHJ1ZSwiV2lkdGgiOjAuMCwiSGVpZ2h0IjowLjAsIkJvcmRlclN0eWxlIjp7IiRpZCI6IjU1MjEiLCJMaW5lQ29sb3IiOm51bGwsIkxpbmVXZWlnaHQiOjAuMCwiTGluZVR5cGUiOjAsIlBhcmVudFN0eWxlIjpudWxsfSwiUGFyZW50U3R5bGUiOm51bGx9LCJEYXRlRm9ybWF0Ijp7IiRpZCI6IjU1MjIiLCJGb3JtYXRTdHJpbmciOiJNTU0geXl5eSIsIlNlcGFyYXRvciI6Ii8iLCJVc2VJbnRlcm5hdGlvbmFsRGF0ZUZvcm1hdCI6ZmFsc2UsIkRhdGVJc1Zpc2libGUiOnRydWUsIlRpbWVJc1Zpc2libGUiOmZhbHNlLCJIb3VyRGlnaXRzIjoxLCJBbVBtRGVzaWduYXRvciI6MiwiVHJpbTAwTWludXRlcyI6ZmFsc2UsIkxhc3RLbm93blZpc2liaWxpdHlTdGF0ZSI6bnVsbH0sIldlZWtOdW1iZXJpbmciOnsiJGlkIjoiNTUyMyIsIkZvcm1hdCI6MCwiSXNWaXNpYmxlIjpmYWxzZSwiTGFzdEtub3duVmlzaWJpbGl0eVN0YXRlIjpmYWxzZX0sIklzVmlzaWJsZSI6dHJ1ZSwiVmFyaWFuY2VTdHlsZSI6eyIkaWQiOiI1NTI0IiwiVGV4dFN0eWxlIjp7IiRpZCI6IjU1MjUiLCJGb250U2V0dGluZ3MiOnsiJGlkIjoiNTUyNiIsIkZvbnRTaXplIjoxMSwiRm9udE5hbWUiOiJDYWxpYnJpIiwiSXNCb2xkIjpmYWxzZSwiSXNJdGFsaWMiOmZhbHNlLCJJc1VuZGVybGluZWQiOmZhbHNlLCJQYXJlbnRTdHlsZSI6bnVsbH0sIkF1dG9TaXplIjowLCJGb3JlZ3JvdW5kIjp7IiRpZCI6IjU1MjciLCJDb2xvciI6eyIkaWQiOiI1NTI4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U1MjkiLCJUb3AiOjAuMCwiTGVmdCI6MC4wLCJSaWdodCI6MC4wLCJCb3R0b20iOjAuMH0sIlBhZGRpbmciOnsiJGlkIjoiNTUzMCIsIlRvcCI6MC4wLCJMZWZ0IjowLjAsIlJpZ2h0IjowLjAsIkJvdHRvbSI6MC4wfSwiQmFja2dyb3VuZCI6eyIkaWQiOiI1NTMxIiwiQ29sb3IiOnsiJGlkIjoiNTUzMiIsIkEiOjAsIlIiOjAsIkciOjAsIkIiOjB9fSwiSXNWaXNpYmxlIjp0cnVlLCJXaWR0aCI6MC4wLCJIZWlnaHQiOjAuMCwiQm9yZGVyU3R5bGUiOnsiJGlkIjoiNTUzMyIsIkxpbmVDb2xvciI6bnVsbCwiTGluZVdlaWdodCI6MC4wLCJMaW5lVHlwZSI6MCwiUGFyZW50U3R5bGUiOm51bGx9LCJQYXJlbnRTdHlsZSI6bnVsbH0sIlBhcmVudFN0eWxlIjpudWxsfSwiUGFyZW50U3R5bGUiOm51bGx9LCJJbmRleCI6NTUsIlNtYXJ0RHVyYXRpb25BY3RpdmF0ZWQiOmZhbHNlLCJEYXRlRm9ybWF0Ijp7IiRyZWYiOiI1NTIyIn0sIldlZWtOdW1iZXJpbmciOnsiJGlkIjoiNTUzNCIsIkZvcm1hdCI6MCwiSXNWaXNpYmxlIjpmYWxzZSwiTGFzdEtub3duVmlzaWJpbGl0eVN0YXRlIjpmYWxzZX0sIkJhc2VsaW5lRGF0YSI6eyIkaWQiOiI1NTM1IiwiU3RhcnREYXRlIjoiMjAyNC0xMi0wMVQwMDowMDowMCIsIkVuZERhdGUiOiIyMDI1LTAzLTEwVDIzOjU5OjAwIn0sIklkIjoiMDA3MDNmZDUtZmEwNC00ODFkLWJiYzQtMzNmOWUxMDZkMDBkIiwiSW1wb3J0SWQiOm51bGwsIlRpdGxlIjoiUkYgU3BpbiBGbGlwcGVyOiBEZXRhaWxlZCBkZXNpZ24gKExMQikqIiwiTm90ZSI6bnVsbCwiSHlwZXJsaW5rIjp7IiRpZCI6IjU1MzYiLCJBZGRyZXNzIjoiIiwiU3ViQWRkcmVzcyI6IiJ9LCJJc0NoYW5nZWQiOmZhbHNlLCJJc05ldyI6ZmFsc2V9fV0sIl9taWxlc3RvbmVzIjpbXSwiSWQiOiIwMDAwMDAwMC0wMDAwLTAwMDAtMDAwMC0wMDAwMDAwMDAwMDAiLCJJc1NpbmdsZUl0ZW1Sb3ciOnRydWV9LHsiJGlkIjoiNTUzNyIsIl90YXNrcyI6W3siJGlkIjoiNTUzOCIsIl9hdHRhY2hlZE1pbGVzdG9uZXMiOltdLCJUYXNrRGVmaW5pdGlvbiI6eyIkaWQiOiI1NTM5IiwiR3JvdXBOYW1lIjpudWxsLCJTdGFydERhdGUiOiIyMDI0LTEyLTAxVDAwOjAwOjAwIiwiRW5kRGF0ZSI6IjIwMjUtMDQtMTdUMjM6NTk6MDAiLCJQZXJjZW50YWdlQ29tcGxldGUiOm51bGwsIlN0eWxlIjp7IiRpZCI6IjU1NDAiLCJTaGFwZSI6MSwiU2hhcGVUaGlja25lc3MiOjAsIkR1cmF0aW9uRm9ybWF0IjowLCJJbmNsdWRlTm9uV29ya2luZ0RheXNJbkR1cmF0aW9uIjpmYWxzZSwiUGVyY2VudGFnZUNvbXBsZXRlU3R5bGUiOnsiJGlkIjoiNTU0MSIsIkZvbnRTZXR0aW5ncyI6eyIkaWQiOiI1NTQyIiwiRm9udFNpemUiOjEwLCJGb250TmFtZSI6IkNhbGlicmkiLCJJc0JvbGQiOmZhbHNlLCJJc0l0YWxpYyI6ZmFsc2UsIklzVW5kZXJsaW5lZCI6ZmFsc2UsIlBhcmVudFN0eWxlIjpudWxsfSwiQXV0b1NpemUiOjAsIkZvcmVncm91bmQiOnsiJGlkIjoiNTU0MyIsIkNvbG9yIjp7IiRpZCI6IjU1NDQiLCJBIjoyNTUsIlIiOjIzMiwiRyI6MjMyLCJCIjoyMzJ9fSwiTWF4V2lkdGgiOjIwMC4wLCJNYXhIZWlnaHQiOiJJbmZpbml0eSIsIlNtYXJ0Rm9yZWdyb3VuZElzQWN0aXZlIjpmYWxzZSwiSG9yaXpvbnRhbEFsaWdubWVudCI6MSwiVmVydGljYWxBbGlnbm1lbnQiOjEsIlNtYXJ0Rm9yZWdyb3VuZCI6bnVsbCwiQmFja2dyb3VuZEZpbGxUeXBlIjowLCJNYXJnaW4iOnsiJGlkIjoiNTU0NSIsIlRvcCI6MC4wLCJMZWZ0IjowLjAsIlJpZ2h0IjowLjAsIkJvdHRvbSI6MC4wfSwiUGFkZGluZyI6eyIkaWQiOiI1NTQ2IiwiVG9wIjowLjAsIkxlZnQiOjAuMCwiUmlnaHQiOjAuMCwiQm90dG9tIjowLjB9LCJCYWNrZ3JvdW5kIjp7IiRpZCI6IjU1NDciLCJDb2xvciI6eyIkaWQiOiI1NTQ4IiwiQSI6ODksIlIiOjAsIkciOjAsIkIiOjB9fSwiSXNWaXNpYmxlIjp0cnVlLCJXaWR0aCI6MC4wLCJIZWlnaHQiOjAuMCwiQm9yZGVyU3R5bGUiOnsiJGlkIjoiNTU0OSIsIkxpbmVDb2xvciI6bnVsbCwiTGluZVdlaWdodCI6MC4wLCJMaW5lVHlwZSI6MCwiUGFyZW50U3R5bGUiOm51bGx9LCJQYXJlbnRTdHlsZSI6bnVsbH0sIkR1cmF0aW9uU3R5bGUiOnsiJGlkIjoiNTU1MCIsIkZvbnRTZXR0aW5ncyI6eyIkaWQiOiI1NTUxIiwiRm9udFNpemUiOjEwLCJGb250TmFtZSI6IkNhbGlicmkiLCJJc0JvbGQiOmZhbHNlLCJJc0l0YWxpYyI6ZmFsc2UsIklzVW5kZXJsaW5lZCI6ZmFsc2UsIlBhcmVudFN0eWxlIjpudWxsfSwiQXV0b1NpemUiOjAsIkZvcmVncm91bmQiOnsiJGlkIjoiNTU1MiIsIkNvbG9yIjp7IiRpZCI6IjU1NTMiLCJBIjoyNTUsIlIiOjIzNywiRyI6MTI1LCJCIjo0OX19LCJNYXhXaWR0aCI6MjAwLjAsIk1heEhlaWdodCI6IkluZmluaXR5IiwiU21hcnRGb3JlZ3JvdW5kSXNBY3RpdmUiOmZhbHNlLCJIb3Jpem9udGFsQWxpZ25tZW50IjowLCJWZXJ0aWNhbEFsaWdubWVudCI6MSwiU21hcnRGb3JlZ3JvdW5kIjpudWxsLCJCYWNrZ3JvdW5kRmlsbFR5cGUiOjAsIk1hcmdpbiI6eyIkaWQiOiI1NTU0IiwiVG9wIjowLjAsIkxlZnQiOjAuMCwiUmlnaHQiOjAuMCwiQm90dG9tIjowLjB9LCJQYWRkaW5nIjp7IiRpZCI6IjU1NTUiLCJUb3AiOjAuMCwiTGVmdCI6MC4wLCJSaWdodCI6MC4wLCJCb3R0b20iOjAuMH0sIkJhY2tncm91bmQiOnsiJGlkIjoiNTU1NiIsIkNvbG9yIjp7IiRpZCI6IjU1NTciLCJBIjoyNTUsIlIiOjIzNywiRyI6MTI1LCJCIjo0OX19LCJJc1Zpc2libGUiOnRydWUsIldpZHRoIjowLjAsIkhlaWdodCI6MC4wLCJCb3JkZXJTdHlsZSI6eyIkaWQiOiI1NTU4IiwiTGluZUNvbG9yIjpudWxsLCJMaW5lV2VpZ2h0IjowLjAsIkxpbmVUeXBlIjowLCJQYXJlbnRTdHlsZSI6bnVsbH0sIlBhcmVudFN0eWxlIjpudWxsfSwiSG9yaXpvbnRhbENvbm5lY3RvclN0eWxlIjp7IiRpZCI6IjU1NTkiLCJMaW5lQ29sb3IiOnsiJGlkIjoiNTU2MCIsIiR0eXBlIjoiTkxSRS5Db21tb24uRG9tLlNvbGlkQ29sb3JCcnVzaCwgTkxSRS5Db21tb24iLCJDb2xvciI6eyIkaWQiOiI1NTYxIiwiQSI6MjU1LCJSIjowLCJHIjowLCJCIjowfX0sIkxpbmVXZWlnaHQiOjAuMCwiTGluZVR5cGUiOjAsIlBhcmVudFN0eWxlIjpudWxsfSwiVmVydGljYWxDb25uZWN0b3JTdHlsZSI6eyIkaWQiOiI1NTYyIiwiTGluZUNvbG9yIjp7IiRpZCI6IjU1NjMiLCIkdHlwZSI6Ik5MUkUuQ29tbW9uLkRvbS5Tb2xpZENvbG9yQnJ1c2gsIE5MUkUuQ29tbW9uIiwiQ29sb3IiOnsiJGlkIjoiNTU2NCIsIkEiOjI1NSwiUiI6MCwiRyI6MCwiQiI6MH19LCJMaW5lV2VpZ2h0IjowLjAsIkxpbmVUeXBlIjowLCJQYXJlbnRTdHlsZSI6bnVsbH0sIk1hcmdpbiI6bnVsbCwiU3RhcnREYXRlUG9zaXRpb24iOjMsIkVuZERhdGVQb3NpdGlvbiI6MywiRGF0ZUlzVmlzaWJsZSI6dHJ1ZSwiVGl0bGVQb3NpdGlvbiI6NCwiRHVyYXRpb25Qb3NpdGlvbiI6NiwiUGVyY2VudGFnZUNvbXBsZXRlZFBvc2l0aW9uIjoyLCJWYXJpYW5jZVBvc2l0aW9uIjo2LCJTcGFjaW5nIjozLCJJc0JlbG93VGltZWJhbmQiOnRydWUsIlBlcmNlbnRhZ2VDb21wbGV0ZVNoYXBlT3BhY2l0eSI6MzUsIkJhc2VsaW5lU3R5bGUiOnsiJGlkIjoiNTU2NSIsIlNoYXBlU3R5bGUiOnsiJGlkIjoiNTU2NiIsIk1hcmdpbiI6eyIkaWQiOiI1NTY3IiwiVG9wIjowLjAsIkxlZnQiOjAuMCwiUmlnaHQiOjAuMCwiQm90dG9tIjowLjB9LCJQYWRkaW5nIjp7IiRpZCI6IjU1NjgiLCJUb3AiOjAuMCwiTGVmdCI6MC4wLCJSaWdodCI6MC4wLCJCb3R0b20iOjAuMH0sIkJhY2tncm91bmQiOnsiJGlkIjoiNTU2OSIsIkNvbG9yIjp7IiRpZCI6IjU1NzAiLCJBIjoxNTMsIlIiOjAsIkciOjAsIkIiOjB9fSwiSXNWaXNpYmxlIjp0cnVlLCJXaWR0aCI6MC4wLCJIZWlnaHQiOjAuMCwiQm9yZGVyU3R5bGUiOm51bGwsIlBhcmVudFN0eWxlIjpudWxsfSwiTWFyZ2luIjp7IiRpZCI6IjU1NzEiLCJUb3AiOjAuMCwiTGVmdCI6MC4wLCJSaWdodCI6MC4wLCJCb3R0b20iOjAuMH0sIlBhZGRpbmciOnsiJGlkIjoiNTU3MiIsIlRvcCI6MC4wLCJMZWZ0IjowLjAsIlJpZ2h0IjowLjAsIkJvdHRvbSI6MC4wfSwiQmFja2dyb3VuZCI6bnVsbCwiSXNWaXNpYmxlIjp0cnVlLCJXaWR0aCI6MC4wLCJIZWlnaHQiOjAuMCwiQm9yZGVyU3R5bGUiOm51bGwsIlBhcmVudFN0eWxlIjpudWxsfSwiU2hhcGVTdHlsZSI6eyIkaWQiOiI1NTczIiwiTWFyZ2luIjp7IiRpZCI6IjU1NzQiLCJUb3AiOjAuMCwiTGVmdCI6NC4wLCJSaWdodCI6NC4wLCJCb3R0b20iOjAuMH0sIlBhZGRpbmciOnsiJGlkIjoiNTU3NSIsIlRvcCI6MC4wLCJMZWZ0IjowLjAsIlJpZ2h0IjowLjAsIkJvdHRvbSI6MC4wfSwiQmFja2dyb3VuZCI6eyIkaWQiOiI1NTc2IiwiQ29sb3IiOnsiJGlkIjoiNTU3NyIsIkEiOjI1NSwiUiI6MTYwLCJHIjo0MywiQiI6MTQ3fX0sIklzVmlzaWJsZSI6dHJ1ZSwiV2lkdGgiOjAuMCwiSGVpZ2h0IjoxMC4wLCJCb3JkZXJTdHlsZSI6eyIkaWQiOiI1NTc4IiwiTGluZUNvbG9yIjp7IiRpZCI6IjU1NzkiLCIkdHlwZSI6Ik5MUkUuQ29tbW9uLkRvbS5Tb2xpZENvbG9yQnJ1c2gsIE5MUkUuQ29tbW9uIiwiQ29sb3IiOnsiJGlkIjoiNTU4MCIsIkEiOjI1NSwiUiI6MjM0LCJHIjoyMiwiQiI6MzB9fSwiTGluZVdlaWdodCI6MC4wLCJMaW5lVHlwZSI6MCwiUGFyZW50U3R5bGUiOm51bGx9LCJQYXJlbnRTdHlsZSI6bnVsbH0sIlRpdGxlU3R5bGUiOnsiJGlkIjoiNTU4MSIsIkZvbnRTZXR0aW5ncyI6eyIkaWQiOiI1NTgyIiwiRm9udFNpemUiOjExLCJGb250TmFtZSI6IkNhbGlicmkiLCJJc0JvbGQiOmZhbHNlLCJJc0l0YWxpYyI6ZmFsc2UsIklzVW5kZXJsaW5lZCI6ZmFsc2UsIlBhcmVudFN0eWxlIjpudWxsfSwiQXV0b1NpemUiOjAsIkZvcmVncm91bmQiOnsiJGlkIjoiNTU4MyIsIkNvbG9yIjp7IiRpZCI6IjU1ODQiLCJBIjoyNTUsIlIiOjAsIkciOjAsIkIiOjB9fSwiTWF4V2lkdGgiOjcyMC4wLCJNYXhIZWlnaHQiOiJJbmZpbml0eSIsIlNtYXJ0Rm9yZWdyb3VuZElzQWN0aXZlIjpmYWxzZSwiSG9yaXpvbnRhbEFsaWdubWVudCI6MCwiVmVydGljYWxBbGlnbm1lbnQiOjEsIlNtYXJ0Rm9yZWdyb3VuZCI6bnVsbCwiQmFja2dyb3VuZEZpbGxUeXBlIjowLCJNYXJnaW4iOnsiJGlkIjoiNTU4NSIsIlRvcCI6MC4wLCJMZWZ0IjowLjAsIlJpZ2h0IjowLjAsIkJvdHRvbSI6MC4wfSwiUGFkZGluZyI6eyIkaWQiOiI1NTg2IiwiVG9wIjowLjAsIkxlZnQiOjAuMCwiUmlnaHQiOjAuMCwiQm90dG9tIjowLjB9LCJCYWNrZ3JvdW5kIjp7IiRpZCI6IjU1ODciLCJDb2xvciI6eyIkaWQiOiI1NTg4IiwiQSI6MCwiUiI6MjU1LCJHIjoyNTUsIkIiOjI1NX19LCJJc1Zpc2libGUiOnRydWUsIldpZHRoIjowLjAsIkhlaWdodCI6MC4wLCJCb3JkZXJTdHlsZSI6eyIkaWQiOiI1NTg5IiwiTGluZUNvbG9yIjpudWxsLCJMaW5lV2VpZ2h0IjowLjAsIkxpbmVUeXBlIjowLCJQYXJlbnRTdHlsZSI6bnVsbH0sIlBhcmVudFN0eWxlIjpudWxsfSwiRGF0ZVN0eWxlIjp7IiRpZCI6IjU1OTAiLCJGb250U2V0dGluZ3MiOnsiJGlkIjoiNTU5MSIsIkZvbnRTaXplIjoxMCwiRm9udE5hbWUiOiJDYWxpYnJpIiwiSXNCb2xkIjpmYWxzZSwiSXNJdGFsaWMiOmZhbHNlLCJJc1VuZGVybGluZWQiOmZhbHNlLCJQYXJlbnRTdHlsZSI6bnVsbH0sIkF1dG9TaXplIjowLCJGb3JlZ3JvdW5kIjp7IiRpZCI6IjU1OTIiLCJDb2xvciI6eyIkaWQiOiI1NTkzIiwiQSI6MjU1LCJSIjoxNCwiRyI6NDAsIkIiOjY1fX0sIk1heFdpZHRoIjoyMDAuMCwiTWF4SGVpZ2h0IjoiSW5maW5pdHkiLCJTbWFydEZvcmVncm91bmRJc0FjdGl2ZSI6ZmFsc2UsIkhvcml6b250YWxBbGlnbm1lbnQiOjIsIlZlcnRpY2FsQWxpZ25tZW50IjoxLCJTbWFydEZvcmVncm91bmQiOm51bGwsIkJhY2tncm91bmRGaWxsVHlwZSI6MCwiTWFyZ2luIjp7IiRpZCI6IjU1OTQiLCJUb3AiOjAuMCwiTGVmdCI6MC4wLCJSaWdodCI6MC4wLCJCb3R0b20iOjAuMH0sIlBhZGRpbmciOnsiJGlkIjoiNTU5NSIsIlRvcCI6MC4wLCJMZWZ0IjowLjAsIlJpZ2h0IjowLjAsIkJvdHRvbSI6MC4wfSwiQmFja2dyb3VuZCI6eyIkaWQiOiI1NTk2IiwiQ29sb3IiOnsiJGlkIjoiNTU5NyIsIkEiOjAsIlIiOjI1NSwiRyI6MjU1LCJCIjoyNTV9fSwiSXNWaXNpYmxlIjp0cnVlLCJXaWR0aCI6MC4wLCJIZWlnaHQiOjAuMCwiQm9yZGVyU3R5bGUiOnsiJGlkIjoiNTU5OCIsIkxpbmVDb2xvciI6bnVsbCwiTGluZVdlaWdodCI6MC4wLCJMaW5lVHlwZSI6MCwiUGFyZW50U3R5bGUiOm51bGx9LCJQYXJlbnRTdHlsZSI6bnVsbH0sIkRhdGVGb3JtYXQiOnsiJGlkIjoiNTU5OSIsIkZvcm1hdFN0cmluZyI6Ik1NTSB5eXl5IiwiU2VwYXJhdG9yIjoiLyIsIlVzZUludGVybmF0aW9uYWxEYXRlRm9ybWF0IjpmYWxzZSwiRGF0ZUlzVmlzaWJsZSI6dHJ1ZSwiVGltZUlzVmlzaWJsZSI6ZmFsc2UsIkhvdXJEaWdpdHMiOjEsIkFtUG1EZXNpZ25hdG9yIjoyLCJUcmltMDBNaW51dGVzIjpmYWxzZSwiTGFzdEtub3duVmlzaWJpbGl0eVN0YXRlIjpudWxsfSwiV2Vla051bWJlcmluZyI6eyIkaWQiOiI1NjAwIiwiRm9ybWF0IjowLCJJc1Zpc2libGUiOmZhbHNlLCJMYXN0S25vd25WaXNpYmlsaXR5U3RhdGUiOmZhbHNlfSwiSXNWaXNpYmxlIjp0cnVlLCJWYXJpYW5jZVN0eWxlIjp7IiRpZCI6IjU2MDEiLCJUZXh0U3R5bGUiOnsiJGlkIjoiNTYwMiIsIkZvbnRTZXR0aW5ncyI6eyIkaWQiOiI1NjAzIiwiRm9udFNpemUiOjExLCJGb250TmFtZSI6IkNhbGlicmkiLCJJc0JvbGQiOmZhbHNlLCJJc0l0YWxpYyI6ZmFsc2UsIklzVW5kZXJsaW5lZCI6ZmFsc2UsIlBhcmVudFN0eWxlIjpudWxsfSwiQXV0b1NpemUiOjAsIkZvcmVncm91bmQiOnsiJGlkIjoiNTYwNCIsIkNvbG9yIjp7IiRpZCI6IjU2MDU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NTYwNiIsIlRvcCI6MC4wLCJMZWZ0IjowLjAsIlJpZ2h0IjowLjAsIkJvdHRvbSI6MC4wfSwiUGFkZGluZyI6eyIkaWQiOiI1NjA3IiwiVG9wIjowLjAsIkxlZnQiOjAuMCwiUmlnaHQiOjAuMCwiQm90dG9tIjowLjB9LCJCYWNrZ3JvdW5kIjp7IiRpZCI6IjU2MDgiLCJDb2xvciI6eyIkaWQiOiI1NjA5IiwiQSI6MCwiUiI6MCwiRyI6MCwiQiI6MH19LCJJc1Zpc2libGUiOnRydWUsIldpZHRoIjowLjAsIkhlaWdodCI6MC4wLCJCb3JkZXJTdHlsZSI6eyIkaWQiOiI1NjEwIiwiTGluZUNvbG9yIjpudWxsLCJMaW5lV2VpZ2h0IjowLjAsIkxpbmVUeXBlIjowLCJQYXJlbnRTdHlsZSI6bnVsbH0sIlBhcmVudFN0eWxlIjpudWxsfSwiUGFyZW50U3R5bGUiOm51bGx9LCJQYXJlbnRTdHlsZSI6bnVsbH0sIkluZGV4Ijo1NiwiU21hcnREdXJhdGlvbkFjdGl2YXRlZCI6ZmFsc2UsIkRhdGVGb3JtYXQiOnsiJHJlZiI6IjU1OTkifSwiV2Vla051bWJlcmluZyI6eyIkaWQiOiI1NjExIiwiRm9ybWF0IjowLCJJc1Zpc2libGUiOmZhbHNlLCJMYXN0S25vd25WaXNpYmlsaXR5U3RhdGUiOmZhbHNlfSwiQmFzZWxpbmVEYXRhIjp7IiRpZCI6IjU2MTIiLCJTdGFydERhdGUiOiIyMDI0LTEyLTAxVDAwOjAwOjAwIiwiRW5kRGF0ZSI6IjIwMjUtMDQtMTdUMjM6NTk6MDAifSwiSWQiOiI1OTBiODI1My1lNzRhLTRkYjgtOTcxMy0wOGEwYjk3ODkxZTciLCJJbXBvcnRJZCI6bnVsbCwiVGl0bGUiOiJPb0IgVkggJiBTdXBwb3J0OiBEZXNpZ24gcGhhc2UgKExMQikqIiwiTm90ZSI6bnVsbCwiSHlwZXJsaW5rIjp7IiRpZCI6IjU2MTMiLCJBZGRyZXNzIjoiIiwiU3ViQWRkcmVzcyI6IiJ9LCJJc0NoYW5nZWQiOmZhbHNlLCJJc05ldyI6ZmFsc2V9fV0sIl9taWxlc3RvbmVzIjpbXSwiSWQiOiIwMDAwMDAwMC0wMDAwLTAwMDAtMDAwMC0wMDAwMDAwMDAwMDAiLCJJc1NpbmdsZUl0ZW1Sb3ciOnRydWV9LHsiJGlkIjoiNTYxNCIsIl90YXNrcyI6W3siJGlkIjoiNTYxNSIsIl9hdHRhY2hlZE1pbGVzdG9uZXMiOltdLCJUYXNrRGVmaW5pdGlvbiI6eyIkaWQiOiI1NjE2IiwiR3JvdXBOYW1lIjpudWxsLCJTdGFydERhdGUiOiIyMDI1LTA0LTE4VDAwOjAwOjAwIiwiRW5kRGF0ZSI6IjIwMjYtMDEtMTRUMjM6NTk6MDAiLCJQZXJjZW50YWdlQ29tcGxldGUiOm51bGwsIlN0eWxlIjp7IiRpZCI6IjU2MTciLCJTaGFwZSI6MSwiU2hhcGVUaGlja25lc3MiOjAsIkR1cmF0aW9uRm9ybWF0IjowLCJJbmNsdWRlTm9uV29ya2luZ0RheXNJbkR1cmF0aW9uIjpmYWxzZSwiUGVyY2VudGFnZUNvbXBsZXRlU3R5bGUiOnsiJGlkIjoiNTYxOCIsIkZvbnRTZXR0aW5ncyI6eyIkaWQiOiI1NjE5IiwiRm9udFNpemUiOjEwLCJGb250TmFtZSI6IkNhbGlicmkiLCJJc0JvbGQiOmZhbHNlLCJJc0l0YWxpYyI6ZmFsc2UsIklzVW5kZXJsaW5lZCI6ZmFsc2UsIlBhcmVudFN0eWxlIjpudWxsfSwiQXV0b1NpemUiOjAsIkZvcmVncm91bmQiOnsiJGlkIjoiNTYyMCIsIkNvbG9yIjp7IiRpZCI6IjU2MjEiLCJBIjoyNTUsIlIiOjIzOCwiRyI6MjM2LCJCIjoyMjV9fSwiTWF4V2lkdGgiOjIwMC4wLCJNYXhIZWlnaHQiOiJJbmZpbml0eSIsIlNtYXJ0Rm9yZWdyb3VuZElzQWN0aXZlIjpmYWxzZSwiSG9yaXpvbnRhbEFsaWdubWVudCI6MSwiVmVydGljYWxBbGlnbm1lbnQiOjEsIlNtYXJ0Rm9yZWdyb3VuZCI6bnVsbCwiQmFja2dyb3VuZEZpbGxUeXBlIjowLCJNYXJnaW4iOnsiJGlkIjoiNTYyMiIsIlRvcCI6MC4wLCJMZWZ0IjowLjAsIlJpZ2h0IjowLjAsIkJvdHRvbSI6MC4wfSwiUGFkZGluZyI6eyIkaWQiOiI1NjIzIiwiVG9wIjowLjAsIkxlZnQiOjAuMCwiUmlnaHQiOjAuMCwiQm90dG9tIjowLjB9LCJCYWNrZ3JvdW5kIjp7IiRpZCI6IjU2MjQiLCJDb2xvciI6eyIkaWQiOiI1NjI1IiwiQSI6ODksIlIiOjAsIkciOjAsIkIiOjB9fSwiSXNWaXNpYmxlIjp0cnVlLCJXaWR0aCI6MC4wLCJIZWlnaHQiOjAuMCwiQm9yZGVyU3R5bGUiOnsiJGlkIjoiNTYyNiIsIkxpbmVDb2xvciI6bnVsbCwiTGluZVdlaWdodCI6MC4wLCJMaW5lVHlwZSI6MCwiUGFyZW50U3R5bGUiOm51bGx9LCJQYXJlbnRTdHlsZSI6bnVsbH0sIkR1cmF0aW9uU3R5bGUiOnsiJGlkIjoiNTYyNyIsIkZvbnRTZXR0aW5ncyI6eyIkaWQiOiI1NjI4IiwiRm9udFNpemUiOjEwLCJGb250TmFtZSI6IkNhbGlicmkiLCJJc0JvbGQiOmZhbHNlLCJJc0l0YWxpYyI6ZmFsc2UsIklzVW5kZXJsaW5lZCI6ZmFsc2UsIlBhcmVudFN0eWxlIjpudWxsfSwiQXV0b1NpemUiOjAsIkZvcmVncm91bmQiOnsiJGlkIjoiNTYyOSIsIkNvbG9yIjp7IiRpZCI6IjU2MzAiLCJBIjoyNTUsIlIiOjIzNywiRyI6MTI1LCJCIjo0OX19LCJNYXhXaWR0aCI6MjAwLjAsIk1heEhlaWdodCI6IkluZmluaXR5IiwiU21hcnRGb3JlZ3JvdW5kSXNBY3RpdmUiOmZhbHNlLCJIb3Jpem9udGFsQWxpZ25tZW50IjowLCJWZXJ0aWNhbEFsaWdubWVudCI6MSwiU21hcnRGb3JlZ3JvdW5kIjpudWxsLCJCYWNrZ3JvdW5kRmlsbFR5cGUiOjAsIk1hcmdpbiI6eyIkaWQiOiI1NjMxIiwiVG9wIjowLjAsIkxlZnQiOjAuMCwiUmlnaHQiOjAuMCwiQm90dG9tIjowLjB9LCJQYWRkaW5nIjp7IiRpZCI6IjU2MzIiLCJUb3AiOjAuMCwiTGVmdCI6MC4wLCJSaWdodCI6MC4wLCJCb3R0b20iOjAuMH0sIkJhY2tncm91bmQiOnsiJGlkIjoiNTYzMyIsIkNvbG9yIjp7IiRpZCI6IjU2MzQiLCJBIjoyNTUsIlIiOjIzNywiRyI6MTI1LCJCIjo0OX19LCJJc1Zpc2libGUiOnRydWUsIldpZHRoIjowLjAsIkhlaWdodCI6MC4wLCJCb3JkZXJTdHlsZSI6eyIkaWQiOiI1NjM1IiwiTGluZUNvbG9yIjpudWxsLCJMaW5lV2VpZ2h0IjowLjAsIkxpbmVUeXBlIjowLCJQYXJlbnRTdHlsZSI6bnVsbH0sIlBhcmVudFN0eWxlIjpudWxsfSwiSG9yaXpvbnRhbENvbm5lY3RvclN0eWxlIjp7IiRpZCI6IjU2MzYiLCJMaW5lQ29sb3IiOnsiJGlkIjoiNTYzNyIsIiR0eXBlIjoiTkxSRS5Db21tb24uRG9tLlNvbGlkQ29sb3JCcnVzaCwgTkxSRS5Db21tb24iLCJDb2xvciI6eyIkaWQiOiI1NjM4IiwiQSI6MjU1LCJSIjowLCJHIjowLCJCIjowfX0sIkxpbmVXZWlnaHQiOjAuMCwiTGluZVR5cGUiOjAsIlBhcmVudFN0eWxlIjpudWxsfSwiVmVydGljYWxDb25uZWN0b3JTdHlsZSI6eyIkaWQiOiI1NjM5IiwiTGluZUNvbG9yIjp7IiRpZCI6IjU2NDAiLCIkdHlwZSI6Ik5MUkUuQ29tbW9uLkRvbS5Tb2xpZENvbG9yQnJ1c2gsIE5MUkUuQ29tbW9uIiwiQ29sb3IiOnsiJGlkIjoiNTY0MSIsIkEiOjI1NSwiUiI6MCwiRyI6MCwiQiI6MH19LCJMaW5lV2VpZ2h0IjowLjAsIkxpbmVUeXBlIjowLCJQYXJlbnRTdHlsZSI6bnVsbH0sIk1hcmdpbiI6bnVsbCwiU3RhcnREYXRlUG9zaXRpb24iOjMsIkVuZERhdGVQb3NpdGlvbiI6MywiRGF0ZUlzVmlzaWJsZSI6dHJ1ZSwiVGl0bGVQb3NpdGlvbiI6NCwiRHVyYXRpb25Qb3NpdGlvbiI6NiwiUGVyY2VudGFnZUNvbXBsZXRlZFBvc2l0aW9uIjoyLCJWYXJpYW5jZVBvc2l0aW9uIjo2LCJTcGFjaW5nIjozLCJJc0JlbG93VGltZWJhbmQiOnRydWUsIlBlcmNlbnRhZ2VDb21wbGV0ZVNoYXBlT3BhY2l0eSI6MzUsIkJhc2VsaW5lU3R5bGUiOnsiJGlkIjoiNTY0MiIsIlNoYXBlU3R5bGUiOnsiJGlkIjoiNTY0MyIsIk1hcmdpbiI6eyIkaWQiOiI1NjQ0IiwiVG9wIjowLjAsIkxlZnQiOjAuMCwiUmlnaHQiOjAuMCwiQm90dG9tIjowLjB9LCJQYWRkaW5nIjp7IiRpZCI6IjU2NDUiLCJUb3AiOjAuMCwiTGVmdCI6MC4wLCJSaWdodCI6MC4wLCJCb3R0b20iOjAuMH0sIkJhY2tncm91bmQiOnsiJGlkIjoiNTY0NiIsIkNvbG9yIjp7IiRpZCI6IjU2NDciLCJBIjoxNTMsIlIiOjAsIkciOjAsIkIiOjB9fSwiSXNWaXNpYmxlIjp0cnVlLCJXaWR0aCI6MC4wLCJIZWlnaHQiOjAuMCwiQm9yZGVyU3R5bGUiOm51bGwsIlBhcmVudFN0eWxlIjpudWxsfSwiTWFyZ2luIjp7IiRpZCI6IjU2NDgiLCJUb3AiOjAuMCwiTGVmdCI6MC4wLCJSaWdodCI6MC4wLCJCb3R0b20iOjAuMH0sIlBhZGRpbmciOnsiJGlkIjoiNTY0OSIsIlRvcCI6MC4wLCJMZWZ0IjowLjAsIlJpZ2h0IjowLjAsIkJvdHRvbSI6MC4wfSwiQmFja2dyb3VuZCI6bnVsbCwiSXNWaXNpYmxlIjp0cnVlLCJXaWR0aCI6MC4wLCJIZWlnaHQiOjAuMCwiQm9yZGVyU3R5bGUiOm51bGwsIlBhcmVudFN0eWxlIjpudWxsfSwiU2hhcGVTdHlsZSI6eyIkaWQiOiI1NjUwIiwiTWFyZ2luIjp7IiRpZCI6IjU2NTEiLCJUb3AiOjAuMCwiTGVmdCI6NC4wLCJSaWdodCI6NC4wLCJCb3R0b20iOjAuMH0sIlBhZGRpbmciOnsiJGlkIjoiNTY1MiIsIlRvcCI6MC4wLCJMZWZ0IjowLjAsIlJpZ2h0IjowLjAsIkJvdHRvbSI6MC4wfSwiQmFja2dyb3VuZCI6eyIkaWQiOiI1NjUzIiwiQ29sb3IiOnsiJGlkIjoiNTY1NCIsIkEiOjI1NSwiUiI6MTYwLCJHIjo0MywiQiI6MTQ3fX0sIklzVmlzaWJsZSI6dHJ1ZSwiV2lkdGgiOjAuMCwiSGVpZ2h0IjoxMC4wLCJCb3JkZXJTdHlsZSI6eyIkaWQiOiI1NjU1IiwiTGluZUNvbG9yIjp7IiRpZCI6IjU2NTYiLCIkdHlwZSI6Ik5MUkUuQ29tbW9uLkRvbS5Tb2xpZENvbG9yQnJ1c2gsIE5MUkUuQ29tbW9uIiwiQ29sb3IiOnsiJGlkIjoiNTY1NyIsIkEiOjI1NSwiUiI6MjM0LCJHIjoyMiwiQiI6MzB9fSwiTGluZVdlaWdodCI6MC4wLCJMaW5lVHlwZSI6MCwiUGFyZW50U3R5bGUiOm51bGx9LCJQYXJlbnRTdHlsZSI6bnVsbH0sIlRpdGxlU3R5bGUiOnsiJGlkIjoiNTY1OCIsIkZvbnRTZXR0aW5ncyI6eyIkaWQiOiI1NjU5IiwiRm9udFNpemUiOjExLCJGb250TmFtZSI6IkNhbGlicmkiLCJJc0JvbGQiOmZhbHNlLCJJc0l0YWxpYyI6ZmFsc2UsIklzVW5kZXJsaW5lZCI6ZmFsc2UsIlBhcmVudFN0eWxlIjpudWxsfSwiQXV0b1NpemUiOjAsIkZvcmVncm91bmQiOnsiJGlkIjoiNTY2MCIsIkNvbG9yIjp7IiRpZCI6IjU2NjEiLCJBIjoyNTUsIlIiOjAsIkciOjAsIkIiOjB9fSwiTWF4V2lkdGgiOjcyMC4wLCJNYXhIZWlnaHQiOiJJbmZpbml0eSIsIlNtYXJ0Rm9yZWdyb3VuZElzQWN0aXZlIjpmYWxzZSwiSG9yaXpvbnRhbEFsaWdubWVudCI6MSwiVmVydGljYWxBbGlnbm1lbnQiOjEsIlNtYXJ0Rm9yZWdyb3VuZCI6bnVsbCwiQmFja2dyb3VuZEZpbGxUeXBlIjowLCJNYXJnaW4iOnsiJGlkIjoiNTY2MiIsIlRvcCI6MC4wLCJMZWZ0IjowLjAsIlJpZ2h0IjowLjAsIkJvdHRvbSI6MC4wfSwiUGFkZGluZyI6eyIkaWQiOiI1NjYzIiwiVG9wIjowLjAsIkxlZnQiOjAuMCwiUmlnaHQiOjAuMCwiQm90dG9tIjowLjB9LCJCYWNrZ3JvdW5kIjp7IiRpZCI6IjU2NjQiLCJDb2xvciI6eyIkaWQiOiI1NjY1IiwiQSI6MCwiUiI6MjU1LCJHIjoyNTUsIkIiOjI1NX19LCJJc1Zpc2libGUiOnRydWUsIldpZHRoIjowLjAsIkhlaWdodCI6MC4wLCJCb3JkZXJTdHlsZSI6eyIkaWQiOiI1NjY2IiwiTGluZUNvbG9yIjpudWxsLCJMaW5lV2VpZ2h0IjowLjAsIkxpbmVUeXBlIjowLCJQYXJlbnRTdHlsZSI6bnVsbH0sIlBhcmVudFN0eWxlIjpudWxsfSwiRGF0ZVN0eWxlIjp7IiRpZCI6IjU2NjciLCJGb250U2V0dGluZ3MiOnsiJGlkIjoiNTY2OCIsIkZvbnRTaXplIjoxMCwiRm9udE5hbWUiOiJDYWxpYnJpIiwiSXNCb2xkIjpmYWxzZSwiSXNJdGFsaWMiOmZhbHNlLCJJc1VuZGVybGluZWQiOmZhbHNlLCJQYXJlbnRTdHlsZSI6bnVsbH0sIkF1dG9TaXplIjowLCJGb3JlZ3JvdW5kIjp7IiRpZCI6IjU2NjkiLCJDb2xvciI6eyIkaWQiOiI1NjcwIiwiQSI6MjU1LCJSIjoxNCwiRyI6NDAsIkIiOjY1fX0sIk1heFdpZHRoIjoyMDAuMCwiTWF4SGVpZ2h0IjoiSW5maW5pdHkiLCJTbWFydEZvcmVncm91bmRJc0FjdGl2ZSI6ZmFsc2UsIkhvcml6b250YWxBbGlnbm1lbnQiOjIsIlZlcnRpY2FsQWxpZ25tZW50IjoxLCJTbWFydEZvcmVncm91bmQiOm51bGwsIkJhY2tncm91bmRGaWxsVHlwZSI6MCwiTWFyZ2luIjp7IiRpZCI6IjU2NzEiLCJUb3AiOjAuMCwiTGVmdCI6MC4wLCJSaWdodCI6MC4wLCJCb3R0b20iOjAuMH0sIlBhZGRpbmciOnsiJGlkIjoiNTY3MiIsIlRvcCI6MC4wLCJMZWZ0IjowLjAsIlJpZ2h0IjowLjAsIkJvdHRvbSI6MC4wfSwiQmFja2dyb3VuZCI6eyIkaWQiOiI1NjczIiwiQ29sb3IiOnsiJGlkIjoiNTY3NCIsIkEiOjAsIlIiOjI1NSwiRyI6MjU1LCJCIjoyNTV9fSwiSXNWaXNpYmxlIjp0cnVlLCJXaWR0aCI6MC4wLCJIZWlnaHQiOjAuMCwiQm9yZGVyU3R5bGUiOnsiJGlkIjoiNTY3NSIsIkxpbmVDb2xvciI6bnVsbCwiTGluZVdlaWdodCI6MC4wLCJMaW5lVHlwZSI6MCwiUGFyZW50U3R5bGUiOm51bGx9LCJQYXJlbnRTdHlsZSI6bnVsbH0sIkRhdGVGb3JtYXQiOnsiJGlkIjoiNTY3NiIsIkZvcm1hdFN0cmluZyI6Ik1NTSB5eXl5IiwiU2VwYXJhdG9yIjoiLyIsIlVzZUludGVybmF0aW9uYWxEYXRlRm9ybWF0IjpmYWxzZSwiRGF0ZUlzVmlzaWJsZSI6dHJ1ZSwiVGltZUlzVmlzaWJsZSI6ZmFsc2UsIkhvdXJEaWdpdHMiOjEsIkFtUG1EZXNpZ25hdG9yIjoyLCJUcmltMDBNaW51dGVzIjpmYWxzZSwiTGFzdEtub3duVmlzaWJpbGl0eVN0YXRlIjpudWxsfSwiV2Vla051bWJlcmluZyI6eyIkaWQiOiI1Njc3IiwiRm9ybWF0IjowLCJJc1Zpc2libGUiOmZhbHNlLCJMYXN0S25vd25WaXNpYmlsaXR5U3RhdGUiOmZhbHNlfSwiSXNWaXNpYmxlIjp0cnVlLCJWYXJpYW5jZVN0eWxlIjp7IiRpZCI6IjU2NzgiLCJUZXh0U3R5bGUiOnsiJGlkIjoiNTY3OSIsIkZvbnRTZXR0aW5ncyI6eyIkaWQiOiI1NjgwIiwiRm9udFNpemUiOjExLCJGb250TmFtZSI6IkNhbGlicmkiLCJJc0JvbGQiOmZhbHNlLCJJc0l0YWxpYyI6ZmFsc2UsIklzVW5kZXJsaW5lZCI6ZmFsc2UsIlBhcmVudFN0eWxlIjpudWxsfSwiQXV0b1NpemUiOjAsIkZvcmVncm91bmQiOnsiJGlkIjoiNTY4MSIsIkNvbG9yIjp7IiRpZCI6IjU2ODI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NTY4MyIsIlRvcCI6MC4wLCJMZWZ0IjowLjAsIlJpZ2h0IjowLjAsIkJvdHRvbSI6MC4wfSwiUGFkZGluZyI6eyIkaWQiOiI1Njg0IiwiVG9wIjowLjAsIkxlZnQiOjAuMCwiUmlnaHQiOjAuMCwiQm90dG9tIjowLjB9LCJCYWNrZ3JvdW5kIjp7IiRpZCI6IjU2ODUiLCJDb2xvciI6eyIkaWQiOiI1Njg2IiwiQSI6MCwiUiI6MCwiRyI6MCwiQiI6MH19LCJJc1Zpc2libGUiOnRydWUsIldpZHRoIjowLjAsIkhlaWdodCI6MC4wLCJCb3JkZXJTdHlsZSI6eyIkaWQiOiI1Njg3IiwiTGluZUNvbG9yIjpudWxsLCJMaW5lV2VpZ2h0IjowLjAsIkxpbmVUeXBlIjowLCJQYXJlbnRTdHlsZSI6bnVsbH0sIlBhcmVudFN0eWxlIjpudWxsfSwiUGFyZW50U3R5bGUiOm51bGx9LCJQYXJlbnRTdHlsZSI6bnVsbH0sIkluZGV4Ijo1NywiU21hcnREdXJhdGlvbkFjdGl2YXRlZCI6ZmFsc2UsIkRhdGVGb3JtYXQiOnsiJHJlZiI6IjU2NzYifSwiV2Vla051bWJlcmluZyI6eyIkaWQiOiI1Njg4IiwiRm9ybWF0IjowLCJJc1Zpc2libGUiOmZhbHNlLCJMYXN0S25vd25WaXNpYmlsaXR5U3RhdGUiOmZhbHNlfSwiQmFzZWxpbmVEYXRhIjp7IiRpZCI6IjU2ODkiLCJTdGFydERhdGUiOiIyMDI1LTA0LTE4VDAwOjAwOjAwIiwiRW5kRGF0ZSI6IjIwMjYtMDEtMTRUMjM6NTk6MDAifSwiSWQiOiI5YTIwYWI2Mi04YTZiLTQ2ZDUtYWQyNi00YTI0YWE1ZTgxZTIiLCJJbXBvcnRJZCI6bnVsbCwiVGl0bGUiOiJPb0IgVkggJiBTdXBwb3J0OiBQcm9jdXJlbWVudCBhbmQgTWFudWZhY3R1cmluZyBwaGFzZSAoTExCKSIsIk5vdGUiOm51bGwsIkh5cGVybGluayI6eyIkaWQiOiI1NjkwIiwiQWRkcmVzcyI6IiIsIlN1YkFkZHJlc3MiOiIifSwiSXNDaGFuZ2VkIjpmYWxzZSwiSXNOZXciOmZhbHNlfX1dLCJfbWlsZXN0b25lcyI6W10sIklkIjoiMDAwMDAwMDAtMDAwMC0wMDAwLTAwMDAtMDAwMDAwMDAwMDAwIiwiSXNTaW5nbGVJdGVtUm93Ijp0cnVlfSx7IiRpZCI6IjU2OTEiLCJfdGFza3MiOlt7IiRpZCI6IjU2OTIiLCJfYXR0YWNoZWRNaWxlc3RvbmVzIjpbXSwiVGFza0RlZmluaXRpb24iOnsiJGlkIjoiNTY5MyIsIkdyb3VwTmFtZSI6bnVsbCwiU3RhcnREYXRlIjoiMjAyNi0wMS0xNVQwMDowMDowMCIsIkVuZERhdGUiOiIyMDI2LTA2LTI1VDIzOjU5OjAwIiwiUGVyY2VudGFnZUNvbXBsZXRlIjpudWxsLCJTdHlsZSI6eyIkaWQiOiI1Njk0IiwiU2hhcGUiOjEsIlNoYXBlVGhpY2tuZXNzIjowLCJEdXJhdGlvbkZvcm1hdCI6MCwiSW5jbHVkZU5vbldvcmtpbmdEYXlzSW5EdXJhdGlvbiI6ZmFsc2UsIlBlcmNlbnRhZ2VDb21wbGV0ZVN0eWxlIjp7IiRpZCI6IjU2OTUiLCJGb250U2V0dGluZ3MiOnsiJGlkIjoiNTY5NiIsIkZvbnRTaXplIjoxMCwiRm9udE5hbWUiOiJDYWxpYnJpIiwiSXNCb2xkIjpmYWxzZSwiSXNJdGFsaWMiOmZhbHNlLCJJc1VuZGVybGluZWQiOmZhbHNlLCJQYXJlbnRTdHlsZSI6bnVsbH0sIkF1dG9TaXplIjowLCJGb3JlZ3JvdW5kIjp7IiRpZCI6IjU2OTciLCJDb2xvciI6eyIkaWQiOiI1Njk4IiwiQSI6MjU1LCJSIjoyMzIsIkciOjIzMiwiQiI6MjMyfX0sIk1heFdpZHRoIjoyMDAuMCwiTWF4SGVpZ2h0IjoiSW5maW5pdHkiLCJTbWFydEZvcmVncm91bmRJc0FjdGl2ZSI6ZmFsc2UsIkhvcml6b250YWxBbGlnbm1lbnQiOjEsIlZlcnRpY2FsQWxpZ25tZW50IjoxLCJTbWFydEZvcmVncm91bmQiOm51bGwsIkJhY2tncm91bmRGaWxsVHlwZSI6MCwiTWFyZ2luIjp7IiRpZCI6IjU2OTkiLCJUb3AiOjAuMCwiTGVmdCI6MC4wLCJSaWdodCI6MC4wLCJCb3R0b20iOjAuMH0sIlBhZGRpbmciOnsiJGlkIjoiNTcwMCIsIlRvcCI6MC4wLCJMZWZ0IjowLjAsIlJpZ2h0IjowLjAsIkJvdHRvbSI6MC4wfSwiQmFja2dyb3VuZCI6eyIkaWQiOiI1NzAxIiwiQ29sb3IiOnsiJGlkIjoiNTcwMiIsIkEiOjg5LCJSIjowLCJHIjowLCJCIjowfX0sIklzVmlzaWJsZSI6dHJ1ZSwiV2lkdGgiOjAuMCwiSGVpZ2h0IjowLjAsIkJvcmRlclN0eWxlIjp7IiRpZCI6IjU3MDMiLCJMaW5lQ29sb3IiOm51bGwsIkxpbmVXZWlnaHQiOjAuMCwiTGluZVR5cGUiOjAsIlBhcmVudFN0eWxlIjpudWxsfSwiUGFyZW50U3R5bGUiOm51bGx9LCJEdXJhdGlvblN0eWxlIjp7IiRpZCI6IjU3MDQiLCJGb250U2V0dGluZ3MiOnsiJGlkIjoiNTcwNSIsIkZvbnRTaXplIjoxMCwiRm9udE5hbWUiOiJDYWxpYnJpIiwiSXNCb2xkIjpmYWxzZSwiSXNJdGFsaWMiOmZhbHNlLCJJc1VuZGVybGluZWQiOmZhbHNlLCJQYXJlbnRTdHlsZSI6bnVsbH0sIkF1dG9TaXplIjowLCJGb3JlZ3JvdW5kIjp7IiRpZCI6IjU3MDYiLCJDb2xvciI6eyIkaWQiOiI1NzA3IiwiQSI6MjU1LCJSIjoyMzcsIkciOjEyNSwiQiI6NDl9fSwiTWF4V2lkdGgiOjIwMC4wLCJNYXhIZWlnaHQiOiJJbmZpbml0eSIsIlNtYXJ0Rm9yZWdyb3VuZElzQWN0aXZlIjpmYWxzZSwiSG9yaXpvbnRhbEFsaWdubWVudCI6MCwiVmVydGljYWxBbGlnbm1lbnQiOjEsIlNtYXJ0Rm9yZWdyb3VuZCI6bnVsbCwiQmFja2dyb3VuZEZpbGxUeXBlIjowLCJNYXJnaW4iOnsiJGlkIjoiNTcwOCIsIlRvcCI6MC4wLCJMZWZ0IjowLjAsIlJpZ2h0IjowLjAsIkJvdHRvbSI6MC4wfSwiUGFkZGluZyI6eyIkaWQiOiI1NzA5IiwiVG9wIjowLjAsIkxlZnQiOjAuMCwiUmlnaHQiOjAuMCwiQm90dG9tIjowLjB9LCJCYWNrZ3JvdW5kIjp7IiRpZCI6IjU3MTAiLCJDb2xvciI6eyIkaWQiOiI1NzExIiwiQSI6MjU1LCJSIjoyMzcsIkciOjEyNSwiQiI6NDl9fSwiSXNWaXNpYmxlIjp0cnVlLCJXaWR0aCI6MC4wLCJIZWlnaHQiOjAuMCwiQm9yZGVyU3R5bGUiOnsiJGlkIjoiNTcxMiIsIkxpbmVDb2xvciI6bnVsbCwiTGluZVdlaWdodCI6MC4wLCJMaW5lVHlwZSI6MCwiUGFyZW50U3R5bGUiOm51bGx9LCJQYXJlbnRTdHlsZSI6bnVsbH0sIkhvcml6b250YWxDb25uZWN0b3JTdHlsZSI6eyIkaWQiOiI1NzEzIiwiTGluZUNvbG9yIjp7IiRpZCI6IjU3MTQiLCIkdHlwZSI6Ik5MUkUuQ29tbW9uLkRvbS5Tb2xpZENvbG9yQnJ1c2gsIE5MUkUuQ29tbW9uIiwiQ29sb3IiOnsiJGlkIjoiNTcxNSIsIkEiOjI1NSwiUiI6MCwiRyI6MCwiQiI6MH19LCJMaW5lV2VpZ2h0IjowLjAsIkxpbmVUeXBlIjowLCJQYXJlbnRTdHlsZSI6bnVsbH0sIlZlcnRpY2FsQ29ubmVjdG9yU3R5bGUiOnsiJGlkIjoiNTcxNiIsIkxpbmVDb2xvciI6eyIkaWQiOiI1NzE3IiwiJHR5cGUiOiJOTFJFLkNvbW1vbi5Eb20uU29saWRDb2xvckJydXNoLCBOTFJFLkNvbW1vbiIsIkNvbG9yIjp7IiRpZCI6IjU3MTgiLCJBIjoyNTUsIlIiOjAsIkciOjAsIkIiOjB9fSwiTGluZVdlaWdodCI6MC4wLCJMaW5lVHlwZSI6MCwiUGFyZW50U3R5bGUiOm51bGx9LCJNYXJnaW4iOm51bGwsIlN0YXJ0RGF0ZVBvc2l0aW9uIjozLCJFbmREYXRlUG9zaXRpb24iOjMsIkRhdGVJc1Zpc2libGUiOnRydWUsIlRpdGxlUG9zaXRpb24iOjQsIkR1cmF0aW9uUG9zaXRpb24iOjYsIlBlcmNlbnRhZ2VDb21wbGV0ZWRQb3NpdGlvbiI6MiwiVmFyaWFuY2VQb3NpdGlvbiI6NiwiU3BhY2luZyI6MywiSXNCZWxvd1RpbWViYW5kIjp0cnVlLCJQZXJjZW50YWdlQ29tcGxldGVTaGFwZU9wYWNpdHkiOjM1LCJCYXNlbGluZVN0eWxlIjp7IiRpZCI6IjU3MTkiLCJTaGFwZVN0eWxlIjp7IiRpZCI6IjU3MjAiLCJNYXJnaW4iOnsiJGlkIjoiNTcyMSIsIlRvcCI6MC4wLCJMZWZ0IjowLjAsIlJpZ2h0IjowLjAsIkJvdHRvbSI6MC4wfSwiUGFkZGluZyI6eyIkaWQiOiI1NzIyIiwiVG9wIjowLjAsIkxlZnQiOjAuMCwiUmlnaHQiOjAuMCwiQm90dG9tIjowLjB9LCJCYWNrZ3JvdW5kIjp7IiRpZCI6IjU3MjMiLCJDb2xvciI6eyIkaWQiOiI1NzI0IiwiQSI6MTUzLCJSIjowLCJHIjowLCJCIjowfX0sIklzVmlzaWJsZSI6dHJ1ZSwiV2lkdGgiOjAuMCwiSGVpZ2h0IjowLjAsIkJvcmRlclN0eWxlIjpudWxsLCJQYXJlbnRTdHlsZSI6bnVsbH0sIk1hcmdpbiI6eyIkaWQiOiI1NzI1IiwiVG9wIjowLjAsIkxlZnQiOjAuMCwiUmlnaHQiOjAuMCwiQm90dG9tIjowLjB9LCJQYWRkaW5nIjp7IiRpZCI6IjU3MjYiLCJUb3AiOjAuMCwiTGVmdCI6MC4wLCJSaWdodCI6MC4wLCJCb3R0b20iOjAuMH0sIkJhY2tncm91bmQiOm51bGwsIklzVmlzaWJsZSI6dHJ1ZSwiV2lkdGgiOjAuMCwiSGVpZ2h0IjowLjAsIkJvcmRlclN0eWxlIjpudWxsLCJQYXJlbnRTdHlsZSI6bnVsbH0sIlNoYXBlU3R5bGUiOnsiJGlkIjoiNTcyNyIsIk1hcmdpbiI6eyIkaWQiOiI1NzI4IiwiVG9wIjowLjAsIkxlZnQiOjQuMCwiUmlnaHQiOjQuMCwiQm90dG9tIjowLjB9LCJQYWRkaW5nIjp7IiRpZCI6IjU3MjkiLCJUb3AiOjAuMCwiTGVmdCI6MC4wLCJSaWdodCI6MC4wLCJCb3R0b20iOjAuMH0sIkJhY2tncm91bmQiOnsiJGlkIjoiNTczMCIsIkNvbG9yIjp7IiRpZCI6IjU3MzEiLCJBIjoyNTUsIlIiOjE2MCwiRyI6NDMsIkIiOjE0N319LCJJc1Zpc2libGUiOnRydWUsIldpZHRoIjowLjAsIkhlaWdodCI6MTAuMCwiQm9yZGVyU3R5bGUiOnsiJGlkIjoiNTczMiIsIkxpbmVDb2xvciI6eyIkaWQiOiI1NzMzIiwiJHR5cGUiOiJOTFJFLkNvbW1vbi5Eb20uU29saWRDb2xvckJydXNoLCBOTFJFLkNvbW1vbiIsIkNvbG9yIjp7IiRpZCI6IjU3MzQiLCJBIjoyNTUsIlIiOjIzNCwiRyI6MjIsIkIiOjMwfX0sIkxpbmVXZWlnaHQiOjAuMCwiTGluZVR5cGUiOjAsIlBhcmVudFN0eWxlIjpudWxsfSwiUGFyZW50U3R5bGUiOm51bGx9LCJUaXRsZVN0eWxlIjp7IiRpZCI6IjU3MzUiLCJGb250U2V0dGluZ3MiOnsiJGlkIjoiNTczNiIsIkZvbnRTaXplIjoxMSwiRm9udE5hbWUiOiJDYWxpYnJpIiwiSXNCb2xkIjpmYWxzZSwiSXNJdGFsaWMiOmZhbHNlLCJJc1VuZGVybGluZWQiOmZhbHNlLCJQYXJlbnRTdHlsZSI6bnVsbH0sIkF1dG9TaXplIjowLCJGb3JlZ3JvdW5kIjp7IiRpZCI6IjU3MzciLCJDb2xvciI6eyIkaWQiOiI1NzM4IiwiQSI6MjU1LCJSIjowLCJHIjowLCJCIjowfX0sIk1heFdpZHRoIjo3MjAuMCwiTWF4SGVpZ2h0IjoiSW5maW5pdHkiLCJTbWFydEZvcmVncm91bmRJc0FjdGl2ZSI6ZmFsc2UsIkhvcml6b250YWxBbGlnbm1lbnQiOjAsIlZlcnRpY2FsQWxpZ25tZW50IjoxLCJTbWFydEZvcmVncm91bmQiOm51bGwsIkJhY2tncm91bmRGaWxsVHlwZSI6MCwiTWFyZ2luIjp7IiRpZCI6IjU3MzkiLCJUb3AiOjAuMCwiTGVmdCI6MC4wLCJSaWdodCI6MC4wLCJCb3R0b20iOjAuMH0sIlBhZGRpbmciOnsiJGlkIjoiNTc0MCIsIlRvcCI6MC4wLCJMZWZ0IjowLjAsIlJpZ2h0IjowLjAsIkJvdHRvbSI6MC4wfSwiQmFja2dyb3VuZCI6eyIkaWQiOiI1NzQxIiwiQ29sb3IiOnsiJGlkIjoiNTc0MiIsIkEiOjAsIlIiOjI1NSwiRyI6MjU1LCJCIjoyNTV9fSwiSXNWaXNpYmxlIjp0cnVlLCJXaWR0aCI6MC4wLCJIZWlnaHQiOjAuMCwiQm9yZGVyU3R5bGUiOnsiJGlkIjoiNTc0MyIsIkxpbmVDb2xvciI6bnVsbCwiTGluZVdlaWdodCI6MC4wLCJMaW5lVHlwZSI6MCwiUGFyZW50U3R5bGUiOm51bGx9LCJQYXJlbnRTdHlsZSI6bnVsbH0sIkRhdGVTdHlsZSI6eyIkaWQiOiI1NzQ0IiwiRm9udFNldHRpbmdzIjp7IiRpZCI6IjU3NDUiLCJGb250U2l6ZSI6MTAsIkZvbnROYW1lIjoiQ2FsaWJyaSIsIklzQm9sZCI6ZmFsc2UsIklzSXRhbGljIjpmYWxzZSwiSXNVbmRlcmxpbmVkIjpmYWxzZSwiUGFyZW50U3R5bGUiOm51bGx9LCJBdXRvU2l6ZSI6MCwiRm9yZWdyb3VuZCI6eyIkaWQiOiI1NzQ2IiwiQ29sb3IiOnsiJGlkIjoiNTc0NyIsIkEiOjI1NSwiUiI6MTQsIkciOjQwLCJCIjo2NX19LCJNYXhXaWR0aCI6MjAwLjAsIk1heEhlaWdodCI6IkluZmluaXR5IiwiU21hcnRGb3JlZ3JvdW5kSXNBY3RpdmUiOmZhbHNlLCJIb3Jpem9udGFsQWxpZ25tZW50IjoyLCJWZXJ0aWNhbEFsaWdubWVudCI6MSwiU21hcnRGb3JlZ3JvdW5kIjpudWxsLCJCYWNrZ3JvdW5kRmlsbFR5cGUiOjAsIk1hcmdpbiI6eyIkaWQiOiI1NzQ4IiwiVG9wIjowLjAsIkxlZnQiOjAuMCwiUmlnaHQiOjAuMCwiQm90dG9tIjowLjB9LCJQYWRkaW5nIjp7IiRpZCI6IjU3NDkiLCJUb3AiOjAuMCwiTGVmdCI6MC4wLCJSaWdodCI6MC4wLCJCb3R0b20iOjAuMH0sIkJhY2tncm91bmQiOnsiJGlkIjoiNTc1MCIsIkNvbG9yIjp7IiRpZCI6IjU3NTEiLCJBIjowLCJSIjoyNTUsIkciOjI1NSwiQiI6MjU1fX0sIklzVmlzaWJsZSI6dHJ1ZSwiV2lkdGgiOjAuMCwiSGVpZ2h0IjowLjAsIkJvcmRlclN0eWxlIjp7IiRpZCI6IjU3NTIiLCJMaW5lQ29sb3IiOm51bGwsIkxpbmVXZWlnaHQiOjAuMCwiTGluZVR5cGUiOjAsIlBhcmVudFN0eWxlIjpudWxsfSwiUGFyZW50U3R5bGUiOm51bGx9LCJEYXRlRm9ybWF0Ijp7IiRpZCI6IjU3NTMiLCJGb3JtYXRTdHJpbmciOiJNTU0geXl5eSIsIlNlcGFyYXRvciI6Ii8iLCJVc2VJbnRlcm5hdGlvbmFsRGF0ZUZvcm1hdCI6ZmFsc2UsIkRhdGVJc1Zpc2libGUiOnRydWUsIlRpbWVJc1Zpc2libGUiOmZhbHNlLCJIb3VyRGlnaXRzIjoxLCJBbVBtRGVzaWduYXRvciI6MiwiVHJpbTAwTWludXRlcyI6ZmFsc2UsIkxhc3RLbm93blZpc2liaWxpdHlTdGF0ZSI6bnVsbH0sIldlZWtOdW1iZXJpbmciOnsiJGlkIjoiNTc1NCIsIkZvcm1hdCI6MCwiSXNWaXNpYmxlIjpmYWxzZSwiTGFzdEtub3duVmlzaWJpbGl0eVN0YXRlIjpmYWxzZX0sIklzVmlzaWJsZSI6dHJ1ZSwiVmFyaWFuY2VTdHlsZSI6eyIkaWQiOiI1NzU1IiwiVGV4dFN0eWxlIjp7IiRpZCI6IjU3NTYiLCJGb250U2V0dGluZ3MiOnsiJGlkIjoiNTc1NyIsIkZvbnRTaXplIjoxMSwiRm9udE5hbWUiOiJDYWxpYnJpIiwiSXNCb2xkIjpmYWxzZSwiSXNJdGFsaWMiOmZhbHNlLCJJc1VuZGVybGluZWQiOmZhbHNlLCJQYXJlbnRTdHlsZSI6bnVsbH0sIkF1dG9TaXplIjowLCJGb3JlZ3JvdW5kIjp7IiRpZCI6IjU3NTgiLCJDb2xvciI6eyIkaWQiOiI1NzU5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U3NjAiLCJUb3AiOjAuMCwiTGVmdCI6MC4wLCJSaWdodCI6MC4wLCJCb3R0b20iOjAuMH0sIlBhZGRpbmciOnsiJGlkIjoiNTc2MSIsIlRvcCI6MC4wLCJMZWZ0IjowLjAsIlJpZ2h0IjowLjAsIkJvdHRvbSI6MC4wfSwiQmFja2dyb3VuZCI6eyIkaWQiOiI1NzYyIiwiQ29sb3IiOnsiJGlkIjoiNTc2MyIsIkEiOjAsIlIiOjAsIkciOjAsIkIiOjB9fSwiSXNWaXNpYmxlIjp0cnVlLCJXaWR0aCI6MC4wLCJIZWlnaHQiOjAuMCwiQm9yZGVyU3R5bGUiOnsiJGlkIjoiNTc2NCIsIkxpbmVDb2xvciI6bnVsbCwiTGluZVdlaWdodCI6MC4wLCJMaW5lVHlwZSI6MCwiUGFyZW50U3R5bGUiOm51bGx9LCJQYXJlbnRTdHlsZSI6bnVsbH0sIlBhcmVudFN0eWxlIjpudWxsfSwiUGFyZW50U3R5bGUiOm51bGx9LCJJbmRleCI6NTgsIlNtYXJ0RHVyYXRpb25BY3RpdmF0ZWQiOmZhbHNlLCJEYXRlRm9ybWF0Ijp7IiRyZWYiOiI1NzUzIn0sIldlZWtOdW1iZXJpbmciOnsiJGlkIjoiNTc2NSIsIkZvcm1hdCI6MCwiSXNWaXNpYmxlIjpmYWxzZSwiTGFzdEtub3duVmlzaWJpbGl0eVN0YXRlIjpmYWxzZX0sIkJhc2VsaW5lRGF0YSI6eyIkaWQiOiI1NzY2IiwiU3RhcnREYXRlIjoiMjAyNi0wMS0xNVQwMDowMDowMCIsIkVuZERhdGUiOiIyMDI2LTA2LTI1VDIzOjU5OjAwIn0sIklkIjoiNjc1NDg1NjMtZWU2Yy00YjdhLTk2ZWMtZjRhYTJiMzYyZjg4IiwiSW1wb3J0SWQiOm51bGwsIlRpdGxlIjoiT29CRyBHdWlkZXMsIFZILCBTdXBwb3J0ICYgU2xpdHM6ICBJbnN0YWxsYXRpb24gcGhhc2UgKExMQikiLCJOb3RlIjpudWxsLCJIeXBlcmxpbmsiOnsiJGlkIjoiNTc2NyIsIkFkZHJlc3MiOiIiLCJTdWJBZGRyZXNzIjoiIn0sIklzQ2hhbmdlZCI6ZmFsc2UsIklzTmV3IjpmYWxzZX19XSwiX21pbGVzdG9uZXMiOltdLCJJZCI6IjAwMDAwMDAwLTAwMDAtMDAwMC0wMDAwLTAwMDAwMDAwMDAwMCIsIklzU2luZ2xlSXRlbVJvdyI6dHJ1ZX0seyIkaWQiOiI1NzY4IiwiX3Rhc2tzIjpbeyIkaWQiOiI1NzY5IiwiX2F0dGFjaGVkTWlsZXN0b25lcyI6W10sIlRhc2tEZWZpbml0aW9uIjp7IiRpZCI6IjU3NzAiLCJHcm91cE5hbWUiOm51bGwsIlN0YXJ0RGF0ZSI6IjIwMjYtMDYtMjZUMDA6MDA6MDAiLCJFbmREYXRlIjoiMjAyNi0wOS0yOVQyMzo1OTowMCIsIlBlcmNlbnRhZ2VDb21wbGV0ZSI6bnVsbCwiU3R5bGUiOnsiJGlkIjoiNTc3MSIsIlNoYXBlIjoxLCJTaGFwZVRoaWNrbmVzcyI6MCwiRHVyYXRpb25Gb3JtYXQiOjAsIkluY2x1ZGVOb25Xb3JraW5nRGF5c0luRHVyYXRpb24iOmZhbHNlLCJQZXJjZW50YWdlQ29tcGxldGVTdHlsZSI6eyIkaWQiOiI1NzcyIiwiRm9udFNldHRpbmdzIjp7IiRpZCI6IjU3NzMiLCJGb250U2l6ZSI6MTAsIkZvbnROYW1lIjoiQ2FsaWJyaSIsIklzQm9sZCI6ZmFsc2UsIklzSXRhbGljIjpmYWxzZSwiSXNVbmRlcmxpbmVkIjpmYWxzZSwiUGFyZW50U3R5bGUiOm51bGx9LCJBdXRvU2l6ZSI6MCwiRm9yZWdyb3VuZCI6eyIkaWQiOiI1Nzc0IiwiQ29sb3IiOnsiJGlkIjoiNTc3NSIsIkEiOjI1NSwiUiI6MjMyLCJHIjoyMzIsIkIiOjIzMn19LCJNYXhXaWR0aCI6MjAwLjAsIk1heEhlaWdodCI6IkluZmluaXR5IiwiU21hcnRGb3JlZ3JvdW5kSXNBY3RpdmUiOmZhbHNlLCJIb3Jpem9udGFsQWxpZ25tZW50IjoxLCJWZXJ0aWNhbEFsaWdubWVudCI6MSwiU21hcnRGb3JlZ3JvdW5kIjpudWxsLCJCYWNrZ3JvdW5kRmlsbFR5cGUiOjAsIk1hcmdpbiI6eyIkaWQiOiI1Nzc2IiwiVG9wIjowLjAsIkxlZnQiOjAuMCwiUmlnaHQiOjAuMCwiQm90dG9tIjowLjB9LCJQYWRkaW5nIjp7IiRpZCI6IjU3NzciLCJUb3AiOjAuMCwiTGVmdCI6MC4wLCJSaWdodCI6MC4wLCJCb3R0b20iOjAuMH0sIkJhY2tncm91bmQiOnsiJGlkIjoiNTc3OCIsIkNvbG9yIjp7IiRpZCI6IjU3NzkiLCJBIjo4OSwiUiI6MCwiRyI6MCwiQiI6MH19LCJJc1Zpc2libGUiOnRydWUsIldpZHRoIjowLjAsIkhlaWdodCI6MC4wLCJCb3JkZXJTdHlsZSI6eyIkaWQiOiI1NzgwIiwiTGluZUNvbG9yIjpudWxsLCJMaW5lV2VpZ2h0IjowLjAsIkxpbmVUeXBlIjowLCJQYXJlbnRTdHlsZSI6bnVsbH0sIlBhcmVudFN0eWxlIjpudWxsfSwiRHVyYXRpb25TdHlsZSI6eyIkaWQiOiI1NzgxIiwiRm9udFNldHRpbmdzIjp7IiRpZCI6IjU3ODIiLCJGb250U2l6ZSI6MTAsIkZvbnROYW1lIjoiQ2FsaWJyaSIsIklzQm9sZCI6ZmFsc2UsIklzSXRhbGljIjpmYWxzZSwiSXNVbmRlcmxpbmVkIjpmYWxzZSwiUGFyZW50U3R5bGUiOm51bGx9LCJBdXRvU2l6ZSI6MCwiRm9yZWdyb3VuZCI6eyIkaWQiOiI1NzgzIiwiQ29sb3IiOnsiJGlkIjoiNTc4NCIsIkEiOjI1NSwiUiI6MjM3LCJHIjoxMjUsIkIiOjQ5fX0sIk1heFdpZHRoIjoyMDAuMCwiTWF4SGVpZ2h0IjoiSW5maW5pdHkiLCJTbWFydEZvcmVncm91bmRJc0FjdGl2ZSI6ZmFsc2UsIkhvcml6b250YWxBbGlnbm1lbnQiOjAsIlZlcnRpY2FsQWxpZ25tZW50IjoxLCJTbWFydEZvcmVncm91bmQiOm51bGwsIkJhY2tncm91bmRGaWxsVHlwZSI6MCwiTWFyZ2luIjp7IiRpZCI6IjU3ODUiLCJUb3AiOjAuMCwiTGVmdCI6MC4wLCJSaWdodCI6MC4wLCJCb3R0b20iOjAuMH0sIlBhZGRpbmciOnsiJGlkIjoiNTc4NiIsIlRvcCI6MC4wLCJMZWZ0IjowLjAsIlJpZ2h0IjowLjAsIkJvdHRvbSI6MC4wfSwiQmFja2dyb3VuZCI6eyIkaWQiOiI1Nzg3IiwiQ29sb3IiOnsiJGlkIjoiNTc4OCIsIkEiOjI1NSwiUiI6MjM3LCJHIjoxMjUsIkIiOjQ5fX0sIklzVmlzaWJsZSI6dHJ1ZSwiV2lkdGgiOjAuMCwiSGVpZ2h0IjowLjAsIkJvcmRlclN0eWxlIjp7IiRpZCI6IjU3ODkiLCJMaW5lQ29sb3IiOm51bGwsIkxpbmVXZWlnaHQiOjAuMCwiTGluZVR5cGUiOjAsIlBhcmVudFN0eWxlIjpudWxsfSwiUGFyZW50U3R5bGUiOm51bGx9LCJIb3Jpem9udGFsQ29ubmVjdG9yU3R5bGUiOnsiJGlkIjoiNTc5MCIsIkxpbmVDb2xvciI6eyIkaWQiOiI1NzkxIiwiJHR5cGUiOiJOTFJFLkNvbW1vbi5Eb20uU29saWRDb2xvckJydXNoLCBOTFJFLkNvbW1vbiIsIkNvbG9yIjp7IiRpZCI6IjU3OTIiLCJBIjoyNTUsIlIiOjAsIkciOjAsIkIiOjB9fSwiTGluZVdlaWdodCI6MC4wLCJMaW5lVHlwZSI6MCwiUGFyZW50U3R5bGUiOm51bGx9LCJWZXJ0aWNhbENvbm5lY3RvclN0eWxlIjp7IiRpZCI6IjU3OTMiLCJMaW5lQ29sb3IiOnsiJGlkIjoiNTc5NCIsIiR0eXBlIjoiTkxSRS5Db21tb24uRG9tLlNvbGlkQ29sb3JCcnVzaCwgTkxSRS5Db21tb24iLCJDb2xvciI6eyIkaWQiOiI1Nzk1IiwiQSI6MjU1LCJSIjowLCJHIjowLCJCIjowfX0sIkxpbmVXZWlnaHQiOjAuMCwiTGluZVR5cGUiOjAsIlBhcmVudFN0eWxlIjpudWxsfSwiTWFyZ2luIjpudWxsLCJTdGFydERhdGVQb3NpdGlvbiI6MywiRW5kRGF0ZVBvc2l0aW9uIjozLCJEYXRlSXNWaXNpYmxlIjp0cnVlLCJUaXRsZVBvc2l0aW9uIjo0LCJEdXJhdGlvblBvc2l0aW9uIjo2LCJQZXJjZW50YWdlQ29tcGxldGVkUG9zaXRpb24iOjIsIlZhcmlhbmNlUG9zaXRpb24iOjYsIlNwYWNpbmciOjMsIklzQmVsb3dUaW1lYmFuZCI6ZmFsc2UsIlBlcmNlbnRhZ2VDb21wbGV0ZVNoYXBlT3BhY2l0eSI6MzUsIkJhc2VsaW5lU3R5bGUiOnsiJGlkIjoiNTc5NiIsIlNoYXBlU3R5bGUiOnsiJGlkIjoiNTc5NyIsIk1hcmdpbiI6eyIkaWQiOiI1Nzk4IiwiVG9wIjowLjAsIkxlZnQiOjAuMCwiUmlnaHQiOjAuMCwiQm90dG9tIjowLjB9LCJQYWRkaW5nIjp7IiRpZCI6IjU3OTkiLCJUb3AiOjAuMCwiTGVmdCI6MC4wLCJSaWdodCI6MC4wLCJCb3R0b20iOjAuMH0sIkJhY2tncm91bmQiOnsiJGlkIjoiNTgwMCIsIkNvbG9yIjp7IiRpZCI6IjU4MDEiLCJBIjoxNTMsIlIiOjAsIkciOjAsIkIiOjB9fSwiSXNWaXNpYmxlIjp0cnVlLCJXaWR0aCI6MC4wLCJIZWlnaHQiOjAuMCwiQm9yZGVyU3R5bGUiOm51bGwsIlBhcmVudFN0eWxlIjpudWxsfSwiTWFyZ2luIjp7IiRpZCI6IjU4MDIiLCJUb3AiOjAuMCwiTGVmdCI6MC4wLCJSaWdodCI6MC4wLCJCb3R0b20iOjAuMH0sIlBhZGRpbmciOnsiJGlkIjoiNTgwMyIsIlRvcCI6MC4wLCJMZWZ0IjowLjAsIlJpZ2h0IjowLjAsIkJvdHRvbSI6MC4wfSwiQmFja2dyb3VuZCI6bnVsbCwiSXNWaXNpYmxlIjp0cnVlLCJXaWR0aCI6MC4wLCJIZWlnaHQiOjAuMCwiQm9yZGVyU3R5bGUiOm51bGwsIlBhcmVudFN0eWxlIjpudWxsfSwiU2hhcGVTdHlsZSI6eyIkaWQiOiI1ODA0IiwiTWFyZ2luIjp7IiRpZCI6IjU4MDUiLCJUb3AiOjAuMCwiTGVmdCI6NC4wLCJSaWdodCI6NC4wLCJCb3R0b20iOjAuMH0sIlBhZGRpbmciOnsiJGlkIjoiNTgwNiIsIlRvcCI6MC4wLCJMZWZ0IjowLjAsIlJpZ2h0IjowLjAsIkJvdHRvbSI6MC4wfSwiQmFja2dyb3VuZCI6eyIkaWQiOiI1ODA3IiwiQ29sb3IiOnsiJGlkIjoiNTgwOCIsIkEiOjI1NSwiUiI6MTYwLCJHIjo0MywiQiI6MTQ3fX0sIklzVmlzaWJsZSI6dHJ1ZSwiV2lkdGgiOjAuMCwiSGVpZ2h0IjoxMC4wLCJCb3JkZXJTdHlsZSI6eyIkaWQiOiI1ODA5IiwiTGluZUNvbG9yIjp7IiRpZCI6IjU4MTAiLCIkdHlwZSI6Ik5MUkUuQ29tbW9uLkRvbS5Tb2xpZENvbG9yQnJ1c2gsIE5MUkUuQ29tbW9uIiwiQ29sb3IiOnsiJGlkIjoiNTgxMSIsIkEiOjI1NSwiUiI6MjM0LCJHIjoyMiwiQiI6MzB9fSwiTGluZVdlaWdodCI6MC4wLCJMaW5lVHlwZSI6MCwiUGFyZW50U3R5bGUiOm51bGx9LCJQYXJlbnRTdHlsZSI6bnVsbH0sIlRpdGxlU3R5bGUiOnsiJGlkIjoiNTgxMiIsIkZvbnRTZXR0aW5ncyI6eyIkaWQiOiI1ODEzIiwiRm9udFNpemUiOjExLCJGb250TmFtZSI6IkNhbGlicmkiLCJJc0JvbGQiOmZhbHNlLCJJc0l0YWxpYyI6ZmFsc2UsIklzVW5kZXJsaW5lZCI6ZmFsc2UsIlBhcmVudFN0eWxlIjpudWxsfSwiQXV0b1NpemUiOjIsIkZvcmVncm91bmQiOnsiJGlkIjoiNTgxNCIsIkNvbG9yIjp7IiRpZCI6IjU4MTUiLCJBIjoyNTUsIlIiOjAsIkciOjAsIkIiOjB9fSwiTWF4V2lkdGgiOjEzOS4wMTY2MTY4MjEyODkwNiwiTWF4SGVpZ2h0IjoiSW5maW5pdHkiLCJTbWFydEZvcmVncm91bmRJc0FjdGl2ZSI6ZmFsc2UsIkhvcml6b250YWxBbGlnbm1lbnQiOjAsIlZlcnRpY2FsQWxpZ25tZW50IjoxLCJTbWFydEZvcmVncm91bmQiOm51bGwsIkJhY2tncm91bmRGaWxsVHlwZSI6MCwiTWFyZ2luIjp7IiRpZCI6IjU4MTYiLCJUb3AiOjAuMCwiTGVmdCI6MC4wLCJSaWdodCI6MC4wLCJCb3R0b20iOjAuMH0sIlBhZGRpbmciOnsiJGlkIjoiNTgxNyIsIlRvcCI6MC4wLCJMZWZ0IjowLjAsIlJpZ2h0IjowLjAsIkJvdHRvbSI6MC4wfSwiQmFja2dyb3VuZCI6eyIkaWQiOiI1ODE4IiwiQ29sb3IiOnsiJGlkIjoiNTgxOSIsIkEiOjI1NSwiUiI6MCwiRyI6MCwiQiI6MH19LCJJc1Zpc2libGUiOnRydWUsIldpZHRoIjowLjAsIkhlaWdodCI6MC4wLCJCb3JkZXJTdHlsZSI6eyIkaWQiOiI1ODIwIiwiTGluZUNvbG9yIjpudWxsLCJMaW5lV2VpZ2h0IjowLjAsIkxpbmVUeXBlIjowLCJQYXJlbnRTdHlsZSI6bnVsbH0sIlBhcmVudFN0eWxlIjpudWxsfSwiRGF0ZVN0eWxlIjp7IiRpZCI6IjU4MjEiLCJGb250U2V0dGluZ3MiOnsiJGlkIjoiNTgyMiIsIkZvbnRTaXplIjoxMCwiRm9udE5hbWUiOiJDYWxpYnJpIiwiSXNCb2xkIjpmYWxzZSwiSXNJdGFsaWMiOmZhbHNlLCJJc1VuZGVybGluZWQiOmZhbHNlLCJQYXJlbnRTdHlsZSI6bnVsbH0sIkF1dG9TaXplIjowLCJGb3JlZ3JvdW5kIjp7IiRpZCI6IjU4MjMiLCJDb2xvciI6eyIkaWQiOiI1ODI0IiwiQSI6MjU1LCJSIjoxNCwiRyI6NDAsIkIiOjY1fX0sIk1heFdpZHRoIjoyMDAuMCwiTWF4SGVpZ2h0IjoiSW5maW5pdHkiLCJTbWFydEZvcmVncm91bmRJc0FjdGl2ZSI6ZmFsc2UsIkhvcml6b250YWxBbGlnbm1lbnQiOjIsIlZlcnRpY2FsQWxpZ25tZW50IjoxLCJTbWFydEZvcmVncm91bmQiOm51bGwsIkJhY2tncm91bmRGaWxsVHlwZSI6MCwiTWFyZ2luIjp7IiRpZCI6IjU4MjUiLCJUb3AiOjAuMCwiTGVmdCI6MC4wLCJSaWdodCI6MC4wLCJCb3R0b20iOjAuMH0sIlBhZGRpbmciOnsiJGlkIjoiNTgyNiIsIlRvcCI6MC4wLCJMZWZ0IjowLjAsIlJpZ2h0IjowLjAsIkJvdHRvbSI6MC4wfSwiQmFja2dyb3VuZCI6eyIkaWQiOiI1ODI3IiwiQ29sb3IiOnsiJGlkIjoiNTgyOCIsIkEiOjI1NSwiUiI6MTQsIkciOjQwLCJCIjo2NX19LCJJc1Zpc2libGUiOnRydWUsIldpZHRoIjowLjAsIkhlaWdodCI6MC4wLCJCb3JkZXJTdHlsZSI6eyIkaWQiOiI1ODI5IiwiTGluZUNvbG9yIjpudWxsLCJMaW5lV2VpZ2h0IjowLjAsIkxpbmVUeXBlIjowLCJQYXJlbnRTdHlsZSI6bnVsbH0sIlBhcmVudFN0eWxlIjpudWxsfSwiRGF0ZUZvcm1hdCI6eyIkaWQiOiI1ODMwIiwiRm9ybWF0U3RyaW5nIjoiTU1NIHl5eXkiLCJTZXBhcmF0b3IiOiIvIiwiVXNlSW50ZXJuYXRpb25hbERhdGVGb3JtYXQiOmZhbHNlLCJEYXRlSXNWaXNpYmxlIjp0cnVlLCJUaW1lSXNWaXNpYmxlIjpmYWxzZSwiSG91ckRpZ2l0cyI6MSwiQW1QbURlc2lnbmF0b3IiOjIsIlRyaW0wME1pbnV0ZXMiOmZhbHNlLCJMYXN0S25vd25WaXNpYmlsaXR5U3RhdGUiOm51bGx9LCJXZWVrTnVtYmVyaW5nIjp7IiRpZCI6IjU4MzEiLCJGb3JtYXQiOjAsIklzVmlzaWJsZSI6ZmFsc2UsIkxhc3RLbm93blZpc2liaWxpdHlTdGF0ZSI6ZmFsc2V9LCJJc1Zpc2libGUiOnRydWUsIlZhcmlhbmNlU3R5bGUiOnsiJGlkIjoiNTgzMiIsIlRleHRTdHlsZSI6eyIkaWQiOiI1ODMzIiwiRm9udFNldHRpbmdzIjp7IiRpZCI6IjU4MzQiLCJGb250U2l6ZSI6MTEsIkZvbnROYW1lIjoiQ2FsaWJyaSIsIklzQm9sZCI6ZmFsc2UsIklzSXRhbGljIjpmYWxzZSwiSXNVbmRlcmxpbmVkIjpmYWxzZSwiUGFyZW50U3R5bGUiOm51bGx9LCJBdXRvU2l6ZSI6MCwiRm9yZWdyb3VuZCI6eyIkaWQiOiI1ODM1IiwiQ29sb3IiOnsiJGlkIjoiNTgzNi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1ODM3IiwiVG9wIjowLjAsIkxlZnQiOjAuMCwiUmlnaHQiOjAuMCwiQm90dG9tIjowLjB9LCJQYWRkaW5nIjp7IiRpZCI6IjU4MzgiLCJUb3AiOjAuMCwiTGVmdCI6MC4wLCJSaWdodCI6MC4wLCJCb3R0b20iOjAuMH0sIkJhY2tncm91bmQiOnsiJGlkIjoiNTgzOSIsIkNvbG9yIjp7IiRpZCI6IjU4NDAiLCJBIjowLCJSIjowLCJHIjowLCJCIjowfX0sIklzVmlzaWJsZSI6dHJ1ZSwiV2lkdGgiOjAuMCwiSGVpZ2h0IjowLjAsIkJvcmRlclN0eWxlIjp7IiRpZCI6IjU4NDEiLCJMaW5lQ29sb3IiOm51bGwsIkxpbmVXZWlnaHQiOjAuMCwiTGluZVR5cGUiOjAsIlBhcmVudFN0eWxlIjpudWxsfSwiUGFyZW50U3R5bGUiOm51bGx9LCJQYXJlbnRTdHlsZSI6bnVsbH0sIlBhcmVudFN0eWxlIjpudWxsfSwiSW5kZXgiOjU5LCJTbWFydER1cmF0aW9uQWN0aXZhdGVkIjpmYWxzZSwiRGF0ZUZvcm1hdCI6eyIkcmVmIjoiNTgzMCJ9LCJXZWVrTnVtYmVyaW5nIjp7IiRpZCI6IjU4NDIiLCJGb3JtYXQiOjAsIklzVmlzaWJsZSI6ZmFsc2UsIkxhc3RLbm93blZpc2liaWxpdHlTdGF0ZSI6ZmFsc2V9LCJCYXNlbGluZURhdGEiOnsiJGlkIjoiNTg0MyIsIlN0YXJ0RGF0ZSI6IjIwMjYtMDYtMjZUMDA6MDA6MDAiLCJFbmREYXRlIjoiMjAyNi0wOS0yOVQyMzo1OTowMCJ9LCJJZCI6IjM4ZGRjNTIzLWI0MTUtNDU2ZS04Y2UxLTE4NGYyNDUzMTlkNSIsIkltcG9ydElkIjpudWxsLCJUaXRsZSI6Ik1DQSAoaW5jbHVkaW5nIHN1Yi1zeXN0ZW1zKTogQ29tbWlzc2lvbmluZyBwaGFzZSIsIk5vdGUiOm51bGwsIkh5cGVybGluayI6eyIkaWQiOiI1ODQ0IiwiQWRkcmVzcyI6IiIsIlN1YkFkZHJlc3MiOiIifSwiSXNDaGFuZ2VkIjpmYWxzZSwiSXNOZXciOmZhbHNlfX1dLCJfbWlsZXN0b25lcyI6W10sIklkIjoiMDAwMDAwMDAtMDAwMC0wMDAwLTAwMDAtMDAwMDAwMDAwMDAwIiwiSXNTaW5nbGVJdGVtUm93Ijp0cnVlfSx7IiRpZCI6IjU4NDUiLCJfdGFza3MiOlt7IiRpZCI6IjU4NDYiLCJfYXR0YWNoZWRNaWxlc3RvbmVzIjpbXSwiVGFza0RlZmluaXRpb24iOnsiJGlkIjoiNTg0NyIsIkdyb3VwTmFtZSI6bnVsbCwiU3RhcnREYXRlIjoiMjAyNi0wNi0xMVQwMDowMDowMFoiLCJFbmREYXRlIjoiMjAyNi0wOC0xOVQyMzo1OTowMFoiLCJQZXJjZW50YWdlQ29tcGxldGUiOm51bGwsIlN0eWxlIjp7IiRpZCI6IjU4NDgiLCJTaGFwZSI6MSwiU2hhcGVUaGlja25lc3MiOjAsIkR1cmF0aW9uRm9ybWF0IjowLCJJbmNsdWRlTm9uV29ya2luZ0RheXNJbkR1cmF0aW9uIjpmYWxzZSwiUGVyY2VudGFnZUNvbXBsZXRlU3R5bGUiOnsiJGlkIjoiNTg0OSIsIkZvbnRTZXR0aW5ncyI6eyIkaWQiOiI1ODUwIiwiRm9udFNpemUiOjEwLCJGb250TmFtZSI6IkNhbGlicmkiLCJJc0JvbGQiOmZhbHNlLCJJc0l0YWxpYyI6ZmFsc2UsIklzVW5kZXJsaW5lZCI6ZmFsc2UsIlBhcmVudFN0eWxlIjpudWxsfSwiQXV0b1NpemUiOjAsIkZvcmVncm91bmQiOnsiJGlkIjoiNTg1MSIsIkNvbG9yIjp7IiRpZCI6IjU4NTIiLCJBIjoyNTUsIlIiOjIzMiwiRyI6MjMyLCJCIjoyMzJ9fSwiTWF4V2lkdGgiOjIwMC4wLCJNYXhIZWlnaHQiOiJJbmZpbml0eSIsIlNtYXJ0Rm9yZWdyb3VuZElzQWN0aXZlIjpmYWxzZSwiSG9yaXpvbnRhbEFsaWdubWVudCI6MSwiVmVydGljYWxBbGlnbm1lbnQiOjEsIlNtYXJ0Rm9yZWdyb3VuZCI6bnVsbCwiQmFja2dyb3VuZEZpbGxUeXBlIjowLCJNYXJnaW4iOnsiJGlkIjoiNTg1MyIsIlRvcCI6MC4wLCJMZWZ0IjowLjAsIlJpZ2h0IjowLjAsIkJvdHRvbSI6MC4wfSwiUGFkZGluZyI6eyIkaWQiOiI1ODU0IiwiVG9wIjowLjAsIkxlZnQiOjAuMCwiUmlnaHQiOjAuMCwiQm90dG9tIjowLjB9LCJCYWNrZ3JvdW5kIjp7IiRpZCI6IjU4NTUiLCJDb2xvciI6eyIkaWQiOiI1ODU2IiwiQSI6ODksIlIiOjAsIkciOjAsIkIiOjB9fSwiSXNWaXNpYmxlIjp0cnVlLCJXaWR0aCI6MC4wLCJIZWlnaHQiOjAuMCwiQm9yZGVyU3R5bGUiOnsiJGlkIjoiNTg1NyIsIkxpbmVDb2xvciI6bnVsbCwiTGluZVdlaWdodCI6MC4wLCJMaW5lVHlwZSI6MCwiUGFyZW50U3R5bGUiOm51bGx9LCJQYXJlbnRTdHlsZSI6bnVsbH0sIkR1cmF0aW9uU3R5bGUiOnsiJGlkIjoiNTg1OCIsIkZvbnRTZXR0aW5ncyI6eyIkaWQiOiI1ODU5IiwiRm9udFNpemUiOjEwLCJGb250TmFtZSI6IkNhbGlicmkiLCJJc0JvbGQiOmZhbHNlLCJJc0l0YWxpYyI6ZmFsc2UsIklzVW5kZXJsaW5lZCI6ZmFsc2UsIlBhcmVudFN0eWxlIjpudWxsfSwiQXV0b1NpemUiOjAsIkZvcmVncm91bmQiOnsiJGlkIjoiNTg2MCIsIkNvbG9yIjp7IiRpZCI6IjU4NjEiLCJBIjoyNTUsIlIiOjIzNywiRyI6MTI1LCJCIjo0OX19LCJNYXhXaWR0aCI6MjAwLjAsIk1heEhlaWdodCI6IkluZmluaXR5IiwiU21hcnRGb3JlZ3JvdW5kSXNBY3RpdmUiOmZhbHNlLCJIb3Jpem9udGFsQWxpZ25tZW50IjowLCJWZXJ0aWNhbEFsaWdubWVudCI6MSwiU21hcnRGb3JlZ3JvdW5kIjpudWxsLCJCYWNrZ3JvdW5kRmlsbFR5cGUiOjAsIk1hcmdpbiI6eyIkaWQiOiI1ODYyIiwiVG9wIjowLjAsIkxlZnQiOjAuMCwiUmlnaHQiOjAuMCwiQm90dG9tIjowLjB9LCJQYWRkaW5nIjp7IiRpZCI6IjU4NjMiLCJUb3AiOjAuMCwiTGVmdCI6MC4wLCJSaWdodCI6MC4wLCJCb3R0b20iOjAuMH0sIkJhY2tncm91bmQiOnsiJGlkIjoiNTg2NCIsIkNvbG9yIjp7IiRpZCI6IjU4NjUiLCJBIjoyNTUsIlIiOjIzNywiRyI6MTI1LCJCIjo0OX19LCJJc1Zpc2libGUiOnRydWUsIldpZHRoIjowLjAsIkhlaWdodCI6MC4wLCJCb3JkZXJTdHlsZSI6eyIkaWQiOiI1ODY2IiwiTGluZUNvbG9yIjpudWxsLCJMaW5lV2VpZ2h0IjowLjAsIkxpbmVUeXBlIjowLCJQYXJlbnRTdHlsZSI6bnVsbH0sIlBhcmVudFN0eWxlIjpudWxsfSwiSG9yaXpvbnRhbENvbm5lY3RvclN0eWxlIjp7IiRpZCI6IjU4NjciLCJMaW5lQ29sb3IiOnsiJGlkIjoiNTg2OCIsIiR0eXBlIjoiTkxSRS5Db21tb24uRG9tLlNvbGlkQ29sb3JCcnVzaCwgTkxSRS5Db21tb24iLCJDb2xvciI6eyIkaWQiOiI1ODY5IiwiQSI6MjU1LCJSIjowLCJHIjowLCJCIjowfX0sIkxpbmVXZWlnaHQiOjAuMCwiTGluZVR5cGUiOjAsIlBhcmVudFN0eWxlIjpudWxsfSwiVmVydGljYWxDb25uZWN0b3JTdHlsZSI6eyIkaWQiOiI1ODcwIiwiTGluZUNvbG9yIjp7IiRpZCI6IjU4NzEiLCIkdHlwZSI6Ik5MUkUuQ29tbW9uLkRvbS5Tb2xpZENvbG9yQnJ1c2gsIE5MUkUuQ29tbW9uIiwiQ29sb3IiOnsiJGlkIjoiNTg3MiIsIkEiOjI1NSwiUiI6MCwiRyI6MCwiQiI6MH19LCJMaW5lV2VpZ2h0IjowLjAsIkxpbmVUeXBlIjowLCJQYXJlbnRTdHlsZSI6bnVsbH0sIk1hcmdpbiI6bnVsbCwiU3RhcnREYXRlUG9zaXRpb24iOjMsIkVuZERhdGVQb3NpdGlvbiI6MywiRGF0ZUlzVmlzaWJsZSI6dHJ1ZSwiVGl0bGVQb3NpdGlvbiI6NCwiRHVyYXRpb25Qb3NpdGlvbiI6NiwiUGVyY2VudGFnZUNvbXBsZXRlZFBvc2l0aW9uIjoyLCJWYXJpYW5jZVBvc2l0aW9uIjo2LCJTcGFjaW5nIjozLCJJc0JlbG93VGltZWJhbmQiOnRydWUsIlBlcmNlbnRhZ2VDb21wbGV0ZVNoYXBlT3BhY2l0eSI6MzUsIkJhc2VsaW5lU3R5bGUiOnsiJGlkIjoiNTg3MyIsIlNoYXBlU3R5bGUiOnsiJGlkIjoiNTg3NCIsIk1hcmdpbiI6eyIkaWQiOiI1ODc1IiwiVG9wIjowLjAsIkxlZnQiOjAuMCwiUmlnaHQiOjAuMCwiQm90dG9tIjowLjB9LCJQYWRkaW5nIjp7IiRpZCI6IjU4NzYiLCJUb3AiOjAuMCwiTGVmdCI6MC4wLCJSaWdodCI6MC4wLCJCb3R0b20iOjAuMH0sIkJhY2tncm91bmQiOnsiJGlkIjoiNTg3NyIsIkNvbG9yIjp7IiRpZCI6IjU4NzgiLCJBIjoxNTMsIlIiOjAsIkciOjAsIkIiOjB9fSwiSXNWaXNpYmxlIjp0cnVlLCJXaWR0aCI6MC4wLCJIZWlnaHQiOjAuMCwiQm9yZGVyU3R5bGUiOm51bGwsIlBhcmVudFN0eWxlIjpudWxsfSwiTWFyZ2luIjp7IiRpZCI6IjU4NzkiLCJUb3AiOjAuMCwiTGVmdCI6MC4wLCJSaWdodCI6MC4wLCJCb3R0b20iOjAuMH0sIlBhZGRpbmciOnsiJGlkIjoiNTg4MCIsIlRvcCI6MC4wLCJMZWZ0IjowLjAsIlJpZ2h0IjowLjAsIkJvdHRvbSI6MC4wfSwiQmFja2dyb3VuZCI6bnVsbCwiSXNWaXNpYmxlIjp0cnVlLCJXaWR0aCI6MC4wLCJIZWlnaHQiOjAuMCwiQm9yZGVyU3R5bGUiOm51bGwsIlBhcmVudFN0eWxlIjpudWxsfSwiU2hhcGVTdHlsZSI6eyIkaWQiOiI1ODgxIiwiTWFyZ2luIjp7IiRpZCI6IjU4ODIiLCJUb3AiOjAuMCwiTGVmdCI6NC4wLCJSaWdodCI6NC4wLCJCb3R0b20iOjAuMH0sIlBhZGRpbmciOnsiJGlkIjoiNTg4MyIsIlRvcCI6MC4wLCJMZWZ0IjowLjAsIlJpZ2h0IjowLjAsIkJvdHRvbSI6MC4wfSwiQmFja2dyb3VuZCI6eyIkaWQiOiI1ODg0IiwiQ29sb3IiOnsiJGlkIjoiNTg4NSIsIkEiOjI1NSwiUiI6MTYwLCJHIjo0MywiQiI6MTQ3fX0sIklzVmlzaWJsZSI6dHJ1ZSwiV2lkdGgiOjAuMCwiSGVpZ2h0IjoxMC4wLCJCb3JkZXJTdHlsZSI6eyIkaWQiOiI1ODg2IiwiTGluZUNvbG9yIjp7IiRpZCI6IjU4ODciLCIkdHlwZSI6Ik5MUkUuQ29tbW9uLkRvbS5Tb2xpZENvbG9yQnJ1c2gsIE5MUkUuQ29tbW9uIiwiQ29sb3IiOnsiJGlkIjoiNTg4OCIsIkEiOjI1NSwiUiI6MjM0LCJHIjoyMiwiQiI6MzB9fSwiTGluZVdlaWdodCI6MC4wLCJMaW5lVHlwZSI6MCwiUGFyZW50U3R5bGUiOm51bGx9LCJQYXJlbnRTdHlsZSI6bnVsbH0sIlRpdGxlU3R5bGUiOnsiJGlkIjoiNTg4OSIsIkZvbnRTZXR0aW5ncyI6eyIkaWQiOiI1ODkwIiwiRm9udFNpemUiOjExLCJGb250TmFtZSI6IkNhbGlicmkiLCJJc0JvbGQiOmZhbHNlLCJJc0l0YWxpYyI6ZmFsc2UsIklzVW5kZXJsaW5lZCI6ZmFsc2UsIlBhcmVudFN0eWxlIjpudWxsfSwiQXV0b1NpemUiOjAsIkZvcmVncm91bmQiOnsiJGlkIjoiNTg5MSIsIkNvbG9yIjp7IiRpZCI6IjU4OTIiLCJBIjoyNTUsIlIiOjAsIkciOjAsIkIiOjB9fSwiTWF4V2lkdGgiOjcyMC4wLCJNYXhIZWlnaHQiOiJJbmZpbml0eSIsIlNtYXJ0Rm9yZWdyb3VuZElzQWN0aXZlIjpmYWxzZSwiSG9yaXpvbnRhbEFsaWdubWVudCI6MCwiVmVydGljYWxBbGlnbm1lbnQiOjEsIlNtYXJ0Rm9yZWdyb3VuZCI6bnVsbCwiQmFja2dyb3VuZEZpbGxUeXBlIjowLCJNYXJnaW4iOnsiJGlkIjoiNTg5MyIsIlRvcCI6MC4wLCJMZWZ0IjowLjAsIlJpZ2h0IjowLjAsIkJvdHRvbSI6MC4wfSwiUGFkZGluZyI6eyIkaWQiOiI1ODk0IiwiVG9wIjowLjAsIkxlZnQiOjAuMCwiUmlnaHQiOjAuMCwiQm90dG9tIjowLjB9LCJCYWNrZ3JvdW5kIjp7IiRpZCI6IjU4OTUiLCJDb2xvciI6eyIkaWQiOiI1ODk2IiwiQSI6MCwiUiI6MjU1LCJHIjoyNTUsIkIiOjI1NX19LCJJc1Zpc2libGUiOnRydWUsIldpZHRoIjowLjAsIkhlaWdodCI6MC4wLCJCb3JkZXJTdHlsZSI6eyIkaWQiOiI1ODk3IiwiTGluZUNvbG9yIjpudWxsLCJMaW5lV2VpZ2h0IjowLjAsIkxpbmVUeXBlIjowLCJQYXJlbnRTdHlsZSI6bnVsbH0sIlBhcmVudFN0eWxlIjpudWxsfSwiRGF0ZVN0eWxlIjp7IiRpZCI6IjU4OTgiLCJGb250U2V0dGluZ3MiOnsiJGlkIjoiNTg5OSIsIkZvbnRTaXplIjoxMCwiRm9udE5hbWUiOiJDYWxpYnJpIiwiSXNCb2xkIjpmYWxzZSwiSXNJdGFsaWMiOmZhbHNlLCJJc1VuZGVybGluZWQiOmZhbHNlLCJQYXJlbnRTdHlsZSI6bnVsbH0sIkF1dG9TaXplIjowLCJGb3JlZ3JvdW5kIjp7IiRpZCI6IjU5MDAiLCJDb2xvciI6eyIkaWQiOiI1OTAxIiwiQSI6MjU1LCJSIjoxNCwiRyI6NDAsIkIiOjY1fX0sIk1heFdpZHRoIjoyMDAuMCwiTWF4SGVpZ2h0IjoiSW5maW5pdHkiLCJTbWFydEZvcmVncm91bmRJc0FjdGl2ZSI6ZmFsc2UsIkhvcml6b250YWxBbGlnbm1lbnQiOjIsIlZlcnRpY2FsQWxpZ25tZW50IjoxLCJTbWFydEZvcmVncm91bmQiOm51bGwsIkJhY2tncm91bmRGaWxsVHlwZSI6MCwiTWFyZ2luIjp7IiRpZCI6IjU5MDIiLCJUb3AiOjAuMCwiTGVmdCI6MC4wLCJSaWdodCI6MC4wLCJCb3R0b20iOjAuMH0sIlBhZGRpbmciOnsiJGlkIjoiNTkwMyIsIlRvcCI6MC4wLCJMZWZ0IjowLjAsIlJpZ2h0IjowLjAsIkJvdHRvbSI6MC4wfSwiQmFja2dyb3VuZCI6eyIkaWQiOiI1OTA0IiwiQ29sb3IiOnsiJGlkIjoiNTkwNSIsIkEiOjAsIlIiOjI1NSwiRyI6MjU1LCJCIjoyNTV9fSwiSXNWaXNpYmxlIjp0cnVlLCJXaWR0aCI6MC4wLCJIZWlnaHQiOjAuMCwiQm9yZGVyU3R5bGUiOnsiJGlkIjoiNTkwNiIsIkxpbmVDb2xvciI6bnVsbCwiTGluZVdlaWdodCI6MC4wLCJMaW5lVHlwZSI6MCwiUGFyZW50U3R5bGUiOm51bGx9LCJQYXJlbnRTdHlsZSI6bnVsbH0sIkRhdGVGb3JtYXQiOnsiJGlkIjoiNTkwNyIsIkZvcm1hdFN0cmluZyI6Ik1NTSB5eXl5IiwiU2VwYXJhdG9yIjoiLyIsIlVzZUludGVybmF0aW9uYWxEYXRlRm9ybWF0IjpmYWxzZSwiRGF0ZUlzVmlzaWJsZSI6dHJ1ZSwiVGltZUlzVmlzaWJsZSI6ZmFsc2UsIkhvdXJEaWdpdHMiOjEsIkFtUG1EZXNpZ25hdG9yIjoyLCJUcmltMDBNaW51dGVzIjpmYWxzZSwiTGFzdEtub3duVmlzaWJpbGl0eVN0YXRlIjpudWxsfSwiV2Vla051bWJlcmluZyI6eyIkaWQiOiI1OTA4IiwiRm9ybWF0IjowLCJJc1Zpc2libGUiOmZhbHNlLCJMYXN0S25vd25WaXNpYmlsaXR5U3RhdGUiOmZhbHNlfSwiSXNWaXNpYmxlIjp0cnVlLCJWYXJpYW5jZVN0eWxlIjp7IiRpZCI6IjU5MDkiLCJUZXh0U3R5bGUiOnsiJGlkIjoiNTkxMCIsIkZvbnRTZXR0aW5ncyI6eyIkaWQiOiI1OTExIiwiRm9udFNpemUiOjExLCJGb250TmFtZSI6IkNhbGlicmkiLCJJc0JvbGQiOmZhbHNlLCJJc0l0YWxpYyI6ZmFsc2UsIklzVW5kZXJsaW5lZCI6ZmFsc2UsIlBhcmVudFN0eWxlIjpudWxsfSwiQXV0b1NpemUiOjAsIkZvcmVncm91bmQiOnsiJGlkIjoiNTkxMiIsIkNvbG9yIjp7IiRpZCI6IjU5MTM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NTkxNCIsIlRvcCI6MC4wLCJMZWZ0IjowLjAsIlJpZ2h0IjowLjAsIkJvdHRvbSI6MC4wfSwiUGFkZGluZyI6eyIkaWQiOiI1OTE1IiwiVG9wIjowLjAsIkxlZnQiOjAuMCwiUmlnaHQiOjAuMCwiQm90dG9tIjowLjB9LCJCYWNrZ3JvdW5kIjp7IiRpZCI6IjU5MTYiLCJDb2xvciI6eyIkaWQiOiI1OTE3IiwiQSI6MCwiUiI6MCwiRyI6MCwiQiI6MH19LCJJc1Zpc2libGUiOnRydWUsIldpZHRoIjowLjAsIkhlaWdodCI6MC4wLCJCb3JkZXJTdHlsZSI6eyIkaWQiOiI1OTE4IiwiTGluZUNvbG9yIjpudWxsLCJMaW5lV2VpZ2h0IjowLjAsIkxpbmVUeXBlIjowLCJQYXJlbnRTdHlsZSI6bnVsbH0sIlBhcmVudFN0eWxlIjpudWxsfSwiUGFyZW50U3R5bGUiOm51bGx9LCJQYXJlbnRTdHlsZSI6bnVsbH0sIkluZGV4Ijo2MCwiU21hcnREdXJhdGlvbkFjdGl2YXRlZCI6ZmFsc2UsIkRhdGVGb3JtYXQiOnsiJHJlZiI6IjU5MDcifSwiV2Vla051bWJlcmluZyI6eyIkaWQiOiI1OTE5IiwiRm9ybWF0IjowLCJJc1Zpc2libGUiOmZhbHNlLCJMYXN0S25vd25WaXNpYmlsaXR5U3RhdGUiOmZhbHNlfSwiQmFzZWxpbmVEYXRhIjp7IiRpZCI6IjU5MjAiLCJTdGFydERhdGUiOiIyMDI2LTA2LTExVDAwOjAwOjAwWiIsIkVuZERhdGUiOiIyMDI2LTA4LTE5VDIzOjU5OjAwWiJ9LCJJZCI6IjdhZDcyZWIxLTM3NjQtNDI4OC05ZjA2LTA2ZmMzMjMyZTFiZSIsIkltcG9ydElkIjpudWxsLCJUaXRsZSI6IkRldGVjdG9yIEEgOiBJbnN0YWxsYXRpb24gYW5kIENvbW1pc3Npb25pbmcgcGhhc2UgKExMQikiLCJOb3RlIjpudWxsLCJIeXBlcmxpbmsiOnsiJGlkIjoiNTkyMSIsIkFkZHJlc3MiOiIiLCJTdWJBZGRyZXNzIjoiIn0sIklzQ2hhbmdlZCI6ZmFsc2UsIklzTmV3IjpmYWxzZX19XSwiX21pbGVzdG9uZXMiOltdLCJJZCI6IjAwMDAwMDAwLTAwMDAtMDAwMC0wMDAwLTAwMDAwMDAwMDAwMCIsIklzU2luZ2xlSXRlbVJvdyI6dHJ1ZX0seyIkaWQiOiI1OTIyIiwiX3Rhc2tzIjpbeyIkaWQiOiI1OTIzIiwiX2F0dGFjaGVkTWlsZXN0b25lcyI6W10sIlRhc2tEZWZpbml0aW9uIjp7IiRpZCI6IjU5MjQiLCJHcm91cE5hbWUiOm51bGwsIlN0YXJ0RGF0ZSI6IjIwMjYtMDQtMjhUMDA6MDA6MDBaIiwiRW5kRGF0ZSI6IjIwMjYtMDYtMDJUMjM6NTk6MDBaIiwiUGVyY2VudGFnZUNvbXBsZXRlIjpudWxsLCJTdHlsZSI6eyIkaWQiOiI1OTI1IiwiU2hhcGUiOjEsIlNoYXBlVGhpY2tuZXNzIjowLCJEdXJhdGlvbkZvcm1hdCI6MCwiSW5jbHVkZU5vbldvcmtpbmdEYXlzSW5EdXJhdGlvbiI6ZmFsc2UsIlBlcmNlbnRhZ2VDb21wbGV0ZVN0eWxlIjp7IiRpZCI6IjU5MjYiLCJGb250U2V0dGluZ3MiOnsiJGlkIjoiNTkyNyIsIkZvbnRTaXplIjoxMCwiRm9udE5hbWUiOiJDYWxpYnJpIiwiSXNCb2xkIjpmYWxzZSwiSXNJdGFsaWMiOmZhbHNlLCJJc1VuZGVybGluZWQiOmZhbHNlLCJQYXJlbnRTdHlsZSI6bnVsbH0sIkF1dG9TaXplIjowLCJGb3JlZ3JvdW5kIjp7IiRpZCI6IjU5MjgiLCJDb2xvciI6eyIkaWQiOiI1OTI5IiwiQSI6MjU1LCJSIjoyMzIsIkciOjIzMiwiQiI6MjMyfX0sIk1heFdpZHRoIjoyMDAuMCwiTWF4SGVpZ2h0IjoiSW5maW5pdHkiLCJTbWFydEZvcmVncm91bmRJc0FjdGl2ZSI6ZmFsc2UsIkhvcml6b250YWxBbGlnbm1lbnQiOjEsIlZlcnRpY2FsQWxpZ25tZW50IjoxLCJTbWFydEZvcmVncm91bmQiOm51bGwsIkJhY2tncm91bmRGaWxsVHlwZSI6MCwiTWFyZ2luIjp7IiRpZCI6IjU5MzAiLCJUb3AiOjAuMCwiTGVmdCI6MC4wLCJSaWdodCI6MC4wLCJCb3R0b20iOjAuMH0sIlBhZGRpbmciOnsiJGlkIjoiNTkzMSIsIlRvcCI6MC4wLCJMZWZ0IjowLjAsIlJpZ2h0IjowLjAsIkJvdHRvbSI6MC4wfSwiQmFja2dyb3VuZCI6eyIkaWQiOiI1OTMyIiwiQ29sb3IiOnsiJGlkIjoiNTkzMyIsIkEiOjg5LCJSIjowLCJHIjowLCJCIjowfX0sIklzVmlzaWJsZSI6dHJ1ZSwiV2lkdGgiOjAuMCwiSGVpZ2h0IjowLjAsIkJvcmRlclN0eWxlIjp7IiRpZCI6IjU5MzQiLCJMaW5lQ29sb3IiOm51bGwsIkxpbmVXZWlnaHQiOjAuMCwiTGluZVR5cGUiOjAsIlBhcmVudFN0eWxlIjpudWxsfSwiUGFyZW50U3R5bGUiOm51bGx9LCJEdXJhdGlvblN0eWxlIjp7IiRpZCI6IjU5MzUiLCJGb250U2V0dGluZ3MiOnsiJGlkIjoiNTkzNiIsIkZvbnRTaXplIjoxMCwiRm9udE5hbWUiOiJDYWxpYnJpIiwiSXNCb2xkIjpmYWxzZSwiSXNJdGFsaWMiOmZhbHNlLCJJc1VuZGVybGluZWQiOmZhbHNlLCJQYXJlbnRTdHlsZSI6bnVsbH0sIkF1dG9TaXplIjowLCJGb3JlZ3JvdW5kIjp7IiRpZCI6IjU5MzciLCJDb2xvciI6eyIkaWQiOiI1OTM4IiwiQSI6MjU1LCJSIjoyMzcsIkciOjEyNSwiQiI6NDl9fSwiTWF4V2lkdGgiOjIwMC4wLCJNYXhIZWlnaHQiOiJJbmZpbml0eSIsIlNtYXJ0Rm9yZWdyb3VuZElzQWN0aXZlIjpmYWxzZSwiSG9yaXpvbnRhbEFsaWdubWVudCI6MCwiVmVydGljYWxBbGlnbm1lbnQiOjEsIlNtYXJ0Rm9yZWdyb3VuZCI6bnVsbCwiQmFja2dyb3VuZEZpbGxUeXBlIjowLCJNYXJnaW4iOnsiJGlkIjoiNTkzOSIsIlRvcCI6MC4wLCJMZWZ0IjowLjAsIlJpZ2h0IjowLjAsIkJvdHRvbSI6MC4wfSwiUGFkZGluZyI6eyIkaWQiOiI1OTQwIiwiVG9wIjowLjAsIkxlZnQiOjAuMCwiUmlnaHQiOjAuMCwiQm90dG9tIjowLjB9LCJCYWNrZ3JvdW5kIjp7IiRpZCI6IjU5NDEiLCJDb2xvciI6eyIkaWQiOiI1OTQyIiwiQSI6MjU1LCJSIjoyMzcsIkciOjEyNSwiQiI6NDl9fSwiSXNWaXNpYmxlIjp0cnVlLCJXaWR0aCI6MC4wLCJIZWlnaHQiOjAuMCwiQm9yZGVyU3R5bGUiOnsiJGlkIjoiNTk0MyIsIkxpbmVDb2xvciI6bnVsbCwiTGluZVdlaWdodCI6MC4wLCJMaW5lVHlwZSI6MCwiUGFyZW50U3R5bGUiOm51bGx9LCJQYXJlbnRTdHlsZSI6bnVsbH0sIkhvcml6b250YWxDb25uZWN0b3JTdHlsZSI6eyIkaWQiOiI1OTQ0IiwiTGluZUNvbG9yIjp7IiRpZCI6IjU5NDUiLCIkdHlwZSI6Ik5MUkUuQ29tbW9uLkRvbS5Tb2xpZENvbG9yQnJ1c2gsIE5MUkUuQ29tbW9uIiwiQ29sb3IiOnsiJGlkIjoiNTk0NiIsIkEiOjI1NSwiUiI6MCwiRyI6MCwiQiI6MH19LCJMaW5lV2VpZ2h0IjowLjAsIkxpbmVUeXBlIjowLCJQYXJlbnRTdHlsZSI6bnVsbH0sIlZlcnRpY2FsQ29ubmVjdG9yU3R5bGUiOnsiJGlkIjoiNTk0NyIsIkxpbmVDb2xvciI6eyIkaWQiOiI1OTQ4IiwiJHR5cGUiOiJOTFJFLkNvbW1vbi5Eb20uU29saWRDb2xvckJydXNoLCBOTFJFLkNvbW1vbiIsIkNvbG9yIjp7IiRpZCI6IjU5NDkiLCJBIjoyNTUsIlIiOjAsIkciOjAsIkIiOjB9fSwiTGluZVdlaWdodCI6MC4wLCJMaW5lVHlwZSI6MCwiUGFyZW50U3R5bGUiOm51bGx9LCJNYXJnaW4iOm51bGwsIlN0YXJ0RGF0ZVBvc2l0aW9uIjozLCJFbmREYXRlUG9zaXRpb24iOjMsIkRhdGVJc1Zpc2libGUiOnRydWUsIlRpdGxlUG9zaXRpb24iOjQsIkR1cmF0aW9uUG9zaXRpb24iOjYsIlBlcmNlbnRhZ2VDb21wbGV0ZWRQb3NpdGlvbiI6MiwiVmFyaWFuY2VQb3NpdGlvbiI6NiwiU3BhY2luZyI6MywiSXNCZWxvd1RpbWViYW5kIjpmYWxzZSwiUGVyY2VudGFnZUNvbXBsZXRlU2hhcGVPcGFjaXR5IjozNSwiQmFzZWxpbmVTdHlsZSI6eyIkaWQiOiI1OTUwIiwiU2hhcGVTdHlsZSI6eyIkaWQiOiI1OTUxIiwiTWFyZ2luIjp7IiRpZCI6IjU5NTIiLCJUb3AiOjAuMCwiTGVmdCI6MC4wLCJSaWdodCI6MC4wLCJCb3R0b20iOjAuMH0sIlBhZGRpbmciOnsiJGlkIjoiNTk1MyIsIlRvcCI6MC4wLCJMZWZ0IjowLjAsIlJpZ2h0IjowLjAsIkJvdHRvbSI6MC4wfSwiQmFja2dyb3VuZCI6eyIkaWQiOiI1OTU0IiwiQ29sb3IiOnsiJGlkIjoiNTk1NSIsIkEiOjE1MywiUiI6MCwiRyI6MCwiQiI6MH19LCJJc1Zpc2libGUiOnRydWUsIldpZHRoIjowLjAsIkhlaWdodCI6MC4wLCJCb3JkZXJTdHlsZSI6bnVsbCwiUGFyZW50U3R5bGUiOm51bGx9LCJNYXJnaW4iOnsiJGlkIjoiNTk1NiIsIlRvcCI6MC4wLCJMZWZ0IjowLjAsIlJpZ2h0IjowLjAsIkJvdHRvbSI6MC4wfSwiUGFkZGluZyI6eyIkaWQiOiI1OTU3IiwiVG9wIjowLjAsIkxlZnQiOjAuMCwiUmlnaHQiOjAuMCwiQm90dG9tIjowLjB9LCJCYWNrZ3JvdW5kIjpudWxsLCJJc1Zpc2libGUiOnRydWUsIldpZHRoIjowLjAsIkhlaWdodCI6MC4wLCJCb3JkZXJTdHlsZSI6bnVsbCwiUGFyZW50U3R5bGUiOm51bGx9LCJTaGFwZVN0eWxlIjp7IiRpZCI6IjU5NTgiLCJNYXJnaW4iOnsiJGlkIjoiNTk1OSIsIlRvcCI6MC4wLCJMZWZ0Ijo0LjAsIlJpZ2h0Ijo0LjAsIkJvdHRvbSI6MC4wfSwiUGFkZGluZyI6eyIkaWQiOiI1OTYwIiwiVG9wIjowLjAsIkxlZnQiOjAuMCwiUmlnaHQiOjAuMCwiQm90dG9tIjowLjB9LCJCYWNrZ3JvdW5kIjp7IiRpZCI6IjU5NjEiLCJDb2xvciI6eyIkaWQiOiI1OTYyIiwiQSI6MjU1LCJSIjoxNjAsIkciOjQzLCJCIjoxNDd9fSwiSXNWaXNpYmxlIjp0cnVlLCJXaWR0aCI6MC4wLCJIZWlnaHQiOjEwLjAsIkJvcmRlclN0eWxlIjp7IiRpZCI6IjU5NjMiLCJMaW5lQ29sb3IiOnsiJGlkIjoiNTk2NCIsIiR0eXBlIjoiTkxSRS5Db21tb24uRG9tLlNvbGlkQ29sb3JCcnVzaCwgTkxSRS5Db21tb24iLCJDb2xvciI6eyIkaWQiOiI1OTY1IiwiQSI6MjU1LCJSIjoyMzQsIkciOjIyLCJCIjozMH19LCJMaW5lV2VpZ2h0IjowLjAsIkxpbmVUeXBlIjowLCJQYXJlbnRTdHlsZSI6bnVsbH0sIlBhcmVudFN0eWxlIjpudWxsfSwiVGl0bGVTdHlsZSI6eyIkaWQiOiI1OTY2IiwiRm9udFNldHRpbmdzIjp7IiRpZCI6IjU5NjciLCJGb250U2l6ZSI6MTEsIkZvbnROYW1lIjoiQ2FsaWJyaSIsIklzQm9sZCI6ZmFsc2UsIklzSXRhbGljIjpmYWxzZSwiSXNVbmRlcmxpbmVkIjpmYWxzZSwiUGFyZW50U3R5bGUiOm51bGx9LCJBdXRvU2l6ZSI6MCwiRm9yZWdyb3VuZCI6eyIkaWQiOiI1OTY4IiwiQ29sb3IiOnsiJGlkIjoiNTk2OSIsIkEiOjI1NSwiUiI6MCwiRyI6MCwiQiI6MH19LCJNYXhXaWR0aCI6NzIwLjAsIk1heEhlaWdodCI6IkluZmluaXR5IiwiU21hcnRGb3JlZ3JvdW5kSXNBY3RpdmUiOmZhbHNlLCJIb3Jpem9udGFsQWxpZ25tZW50IjowLCJWZXJ0aWNhbEFsaWdubWVudCI6MSwiU21hcnRGb3JlZ3JvdW5kIjpudWxsLCJCYWNrZ3JvdW5kRmlsbFR5cGUiOjAsIk1hcmdpbiI6eyIkaWQiOiI1OTcwIiwiVG9wIjowLjAsIkxlZnQiOjAuMCwiUmlnaHQiOjAuMCwiQm90dG9tIjowLjB9LCJQYWRkaW5nIjp7IiRpZCI6IjU5NzEiLCJUb3AiOjAuMCwiTGVmdCI6MC4wLCJSaWdodCI6MC4wLCJCb3R0b20iOjAuMH0sIkJhY2tncm91bmQiOnsiJGlkIjoiNTk3MiIsIkNvbG9yIjp7IiRpZCI6IjU5NzMiLCJBIjoyNTUsIlIiOjAsIkciOjAsIkIiOjB9fSwiSXNWaXNpYmxlIjp0cnVlLCJXaWR0aCI6MC4wLCJIZWlnaHQiOjAuMCwiQm9yZGVyU3R5bGUiOnsiJGlkIjoiNTk3NCIsIkxpbmVDb2xvciI6bnVsbCwiTGluZVdlaWdodCI6MC4wLCJMaW5lVHlwZSI6MCwiUGFyZW50U3R5bGUiOm51bGx9LCJQYXJlbnRTdHlsZSI6bnVsbH0sIkRhdGVTdHlsZSI6eyIkaWQiOiI1OTc1IiwiRm9udFNldHRpbmdzIjp7IiRpZCI6IjU5NzYiLCJGb250U2l6ZSI6MTAsIkZvbnROYW1lIjoiQ2FsaWJyaSIsIklzQm9sZCI6ZmFsc2UsIklzSXRhbGljIjpmYWxzZSwiSXNVbmRlcmxpbmVkIjpmYWxzZSwiUGFyZW50U3R5bGUiOm51bGx9LCJBdXRvU2l6ZSI6MCwiRm9yZWdyb3VuZCI6eyIkaWQiOiI1OTc3IiwiQ29sb3IiOnsiJGlkIjoiNTk3OCIsIkEiOjI1NSwiUiI6MTQsIkciOjQwLCJCIjo2NX19LCJNYXhXaWR0aCI6MjAwLjAsIk1heEhlaWdodCI6IkluZmluaXR5IiwiU21hcnRGb3JlZ3JvdW5kSXNBY3RpdmUiOmZhbHNlLCJIb3Jpem9udGFsQWxpZ25tZW50IjoyLCJWZXJ0aWNhbEFsaWdubWVudCI6MSwiU21hcnRGb3JlZ3JvdW5kIjpudWxsLCJCYWNrZ3JvdW5kRmlsbFR5cGUiOjAsIk1hcmdpbiI6eyIkaWQiOiI1OTc5IiwiVG9wIjowLjAsIkxlZnQiOjAuMCwiUmlnaHQiOjAuMCwiQm90dG9tIjowLjB9LCJQYWRkaW5nIjp7IiRpZCI6IjU5ODAiLCJUb3AiOjAuMCwiTGVmdCI6MC4wLCJSaWdodCI6MC4wLCJCb3R0b20iOjAuMH0sIkJhY2tncm91bmQiOnsiJGlkIjoiNTk4MSIsIkNvbG9yIjp7IiRpZCI6IjU5ODIiLCJBIjoyNTUsIlIiOjE0LCJHIjo0MCwiQiI6NjV9fSwiSXNWaXNpYmxlIjp0cnVlLCJXaWR0aCI6MC4wLCJIZWlnaHQiOjAuMCwiQm9yZGVyU3R5bGUiOnsiJGlkIjoiNTk4MyIsIkxpbmVDb2xvciI6bnVsbCwiTGluZVdlaWdodCI6MC4wLCJMaW5lVHlwZSI6MCwiUGFyZW50U3R5bGUiOm51bGx9LCJQYXJlbnRTdHlsZSI6bnVsbH0sIkRhdGVGb3JtYXQiOnsiJGlkIjoiNTk4NCIsIkZvcm1hdFN0cmluZyI6Ik1NTSB5eXl5IiwiU2VwYXJhdG9yIjoiLyIsIlVzZUludGVybmF0aW9uYWxEYXRlRm9ybWF0IjpmYWxzZSwiRGF0ZUlzVmlzaWJsZSI6dHJ1ZSwiVGltZUlzVmlzaWJsZSI6ZmFsc2UsIkhvdXJEaWdpdHMiOjEsIkFtUG1EZXNpZ25hdG9yIjoyLCJUcmltMDBNaW51dGVzIjpmYWxzZSwiTGFzdEtub3duVmlzaWJpbGl0eVN0YXRlIjpudWxsfSwiV2Vla051bWJlcmluZyI6eyIkaWQiOiI1OTg1IiwiRm9ybWF0IjowLCJJc1Zpc2libGUiOmZhbHNlLCJMYXN0S25vd25WaXNpYmlsaXR5U3RhdGUiOmZhbHNlfSwiSXNWaXNpYmxlIjp0cnVlLCJWYXJpYW5jZVN0eWxlIjp7IiRpZCI6IjU5ODYiLCJUZXh0U3R5bGUiOnsiJGlkIjoiNTk4NyIsIkZvbnRTZXR0aW5ncyI6eyIkaWQiOiI1OTg4IiwiRm9udFNpemUiOjExLCJGb250TmFtZSI6IkNhbGlicmkiLCJJc0JvbGQiOmZhbHNlLCJJc0l0YWxpYyI6ZmFsc2UsIklzVW5kZXJsaW5lZCI6ZmFsc2UsIlBhcmVudFN0eWxlIjpudWxsfSwiQXV0b1NpemUiOjAsIkZvcmVncm91bmQiOnsiJGlkIjoiNTk4OSIsIkNvbG9yIjp7IiRpZCI6IjU5OTA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NTk5MSIsIlRvcCI6MC4wLCJMZWZ0IjowLjAsIlJpZ2h0IjowLjAsIkJvdHRvbSI6MC4wfSwiUGFkZGluZyI6eyIkaWQiOiI1OTkyIiwiVG9wIjowLjAsIkxlZnQiOjAuMCwiUmlnaHQiOjAuMCwiQm90dG9tIjowLjB9LCJCYWNrZ3JvdW5kIjp7IiRpZCI6IjU5OTMiLCJDb2xvciI6eyIkaWQiOiI1OTk0IiwiQSI6MCwiUiI6MCwiRyI6MCwiQiI6MH19LCJJc1Zpc2libGUiOnRydWUsIldpZHRoIjowLjAsIkhlaWdodCI6MC4wLCJCb3JkZXJTdHlsZSI6eyIkaWQiOiI1OTk1IiwiTGluZUNvbG9yIjpudWxsLCJMaW5lV2VpZ2h0IjowLjAsIkxpbmVUeXBlIjowLCJQYXJlbnRTdHlsZSI6bnVsbH0sIlBhcmVudFN0eWxlIjpudWxsfSwiUGFyZW50U3R5bGUiOm51bGx9LCJQYXJlbnRTdHlsZSI6bnVsbH0sIkluZGV4Ijo2MSwiU21hcnREdXJhdGlvbkFjdGl2YXRlZCI6ZmFsc2UsIkRhdGVGb3JtYXQiOnsiJHJlZiI6IjU5ODQifSwiV2Vla051bWJlcmluZyI6eyIkaWQiOiI1OTk2IiwiRm9ybWF0IjowLCJJc1Zpc2libGUiOmZhbHNlLCJMYXN0S25vd25WaXNpYmlsaXR5U3RhdGUiOmZhbHNlfSwiQmFzZWxpbmVEYXRhIjp7IiRpZCI6IjU5OTciLCJTdGFydERhdGUiOiIyMDI2LTA0LTI4VDAwOjAwOjAwWiIsIkVuZERhdGUiOiIyMDI2LTA2LTAyVDIzOjU5OjAwWiJ9LCJJZCI6ImZkZjZjYzZiLTYyZWEtNDYyZi1hODY0LTM2ZDk0ZjQ5NDU3MiIsIkltcG9ydElkIjpudWxsLCJUaXRsZSI6IlNhbXBsZSBNb25pdG9yOiBJbnN0YWxsYXRpb24gYW5kIENvbW1pc3Npb25pbmcgcGhhc2UgKExMQikiLCJOb3RlIjpudWxsLCJIeXBlcmxpbmsiOnsiJGlkIjoiNTk5OCIsIkFkZHJlc3MiOiIiLCJTdWJBZGRyZXNzIjoiIn0sIklzQ2hhbmdlZCI6ZmFsc2UsIklzTmV3IjpmYWxzZX19XSwiX21pbGVzdG9uZXMiOltdLCJJZCI6IjAwMDAwMDAwLTAwMDAtMDAwMC0wMDAwLTAwMDAwMDAwMDAwMCIsIklzU2luZ2xlSXRlbVJvdyI6dHJ1ZX1dLCJJbmRleCI6NTMsIklkIjoiMmI3NzgwYzctODNjNy00OTIxLWFjOTQtZjJjNjdiMWFhZWZkIiwiSGVhZGVyVGV4dCI6bnVsbCwiSXNEZWZhdWx0Ijp0cnVlLCJTdHlsZSI6eyIkaWQiOiI1OTk5IiwiSGVhZGVyU3R5bGUiOnsiJGlkIjoiNjAwMCIsIlRleHRTdHlsZSI6eyIkaWQiOiI2MDAxIiwiRm9udFNldHRpbmdzIjp7IiRpZCI6IjYwMDIiLCJGb250U2l6ZSI6MTEsIkZvbnROYW1lIjoiQ2FsaWJyaSIsIklzQm9sZCI6ZmFsc2UsIklzSXRhbGljIjpmYWxzZSwiSXNVbmRlcmxpbmVkIjpmYWxzZSwiUGFyZW50U3R5bGUiOm51bGx9LCJBdXRvU2l6ZSI6MiwiRm9yZWdyb3VuZCI6eyIkaWQiOiI2MDAzIiwiQ29sb3IiOnsiJGlkIjoiNjAwNCIsIkEiOjI1NSwiUiI6MCwiRyI6MCwiQiI6MH19LCJNYXhXaWR0aCI6IkluZmluaXR5IiwiTWF4SGVpZ2h0IjoiSW5maW5pdHkiLCJTbWFydEZvcmVncm91bmRJc0FjdGl2ZSI6ZmFsc2UsIkhvcml6b250YWxBbGlnbm1lbnQiOjAsIlZlcnRpY2FsQWxpZ25tZW50IjowLCJTbWFydEZvcmVncm91bmQiOm51bGwsIkJhY2tncm91bmRGaWxsVHlwZSI6MCwiTWFyZ2luIjp7IiRpZCI6IjYwMDUiLCJUb3AiOjAuMCwiTGVmdCI6MC4wLCJSaWdodCI6MC4wLCJCb3R0b20iOjAuMH0sIlBhZGRpbmciOnsiJGlkIjoiNjAwNiIsIlRvcCI6MC4wLCJMZWZ0IjowLjAsIlJpZ2h0IjowLjAsIkJvdHRvbSI6MC4wfSwiQmFja2dyb3VuZCI6eyIkaWQiOiI2MDA3IiwiQ29sb3IiOnsiJGlkIjoiNjAwOCIsIkEiOjI1NSwiUiI6MCwiRyI6MCwiQiI6MH19LCJJc1Zpc2libGUiOnRydWUsIldpZHRoIjowLjAsIkhlaWdodCI6MC4wLCJCb3JkZXJTdHlsZSI6bnVsbCwiUGFyZW50U3R5bGUiOm51bGx9LCJSZWN0YW5nbGVTdHlsZSI6eyIkaWQiOiI2MDA5IiwiTWFyZ2luIjp7IiRpZCI6IjYwMTAiLCJUb3AiOjAuMCwiTGVmdCI6MC4wLCJSaWdodCI6MC4wLCJCb3R0b20iOjAuMH0sIlBhZGRpbmciOnsiJGlkIjoiNjAxMSIsIlRvcCI6MC4wLCJMZWZ0IjowLjAsIlJpZ2h0IjowLjAsIkJvdHRvbSI6MC4wfSwiQmFja2dyb3VuZCI6eyIkaWQiOiI2MDEyIiwiQ29sb3IiOnsiJGlkIjoiNjAxMyIsIkEiOjYzLCJSIjoyMzMsIkciOjExMywiQiI6NTB9fSwiSXNWaXNpYmxlIjp0cnVlLCJXaWR0aCI6MC4wLCJIZWlnaHQiOjAuMCwiQm9yZGVyU3R5bGUiOnsiJGlkIjoiNjAxNCIsIkxpbmVDb2xvciI6eyIkaWQiOiI2MDE1IiwiJHR5cGUiOiJOTFJFLkNvbW1vbi5Eb20uU29saWRDb2xvckJydXNoLCBOTFJFLkNvbW1vbiIsIkNvbG9yIjp7IiRpZCI6IjYwMTYiLCJBIjoyNTUsIlIiOjI1NSwiRyI6MjU1LCJCIjoyNTV9fSwiTGluZVdlaWdodCI6MC4wLCJMaW5lVHlwZSI6MCwiUGFyZW50U3R5bGUiOm51bGx9LCJQYXJlbnRTdHlsZSI6bnVsbH0sIk1hcmdpbiI6eyIkaWQiOiI2MDE3IiwiVG9wIjowLjAsIkxlZnQiOjAuMCwiUmlnaHQiOjAuMCwiQm90dG9tIjowLjB9LCJQYWRkaW5nIjp7IiRpZCI6IjYwMTgiLCJUb3AiOjAuMCwiTGVmdCI6MC4wLCJSaWdodCI6MC4wLCJCb3R0b20iOjAuMH0sIkJhY2tncm91bmQiOm51bGwsIklzVmlzaWJsZSI6dHJ1ZSwiV2lkdGgiOjAuMCwiSGVpZ2h0IjowLjAsIkJvcmRlclN0eWxlIjpudWxsLCJQYXJlbnRTdHlsZSI6bnVsbH0sIkJhY2tncm91bmRTdHlsZSI6eyIkaWQiOiI2MDE5IiwiTWFyZ2luIjp7IiRpZCI6IjYwMjAiLCJUb3AiOjAuMCwiTGVmdCI6MC4wLCJSaWdodCI6MC4wLCJCb3R0b20iOjAuMH0sIlBhZGRpbmciOnsiJGlkIjoiNjAyMSIsIlRvcCI6MC4wLCJMZWZ0IjowLjAsIlJpZ2h0IjowLjAsIkJvdHRvbSI6MC4wfSwiQmFja2dyb3VuZCI6eyIkaWQiOiI2MDIyIiwiQ29sb3IiOnsiJGlkIjoiNjAyMyIsIkEiOjUxLCJSIjoyMDAsIkciOjIwMCwiQiI6MjAwfX0sIklzVmlzaWJsZSI6dHJ1ZSwiV2lkdGgiOjAuMCwiSGVpZ2h0IjowLjAsIkJvcmRlclN0eWxlIjp7IiRpZCI6IjYwMjQiLCJMaW5lQ29sb3IiOnsiJGlkIjoiNjAyNSIsIiR0eXBlIjoiTkxSRS5Db21tb24uRG9tLlNvbGlkQ29sb3JCcnVzaCwgTkxSRS5Db21tb24iLCJDb2xvciI6eyIkaWQiOiI2MDI2IiwiQSI6MjU1LCJSIjoyMzQsIkciOjIyLCJCIjozMH19LCJMaW5lV2VpZ2h0IjowLjAsIkxpbmVUeXBlIjowLCJQYXJlbnRTdHlsZSI6bnVsbH0sIlBhcmVudFN0eWxlIjpudWxsfSwiTWFyZ2luIjp7IiRpZCI6IjYwMjciLCJUb3AiOjAuMCwiTGVmdCI6MC4wLCJSaWdodCI6MC4wLCJCb3R0b20iOjAuMH0sIlBhZGRpbmciOnsiJGlkIjoiNjAyOCIsIlRvcCI6MC4wLCJMZWZ0IjowLjAsIlJpZ2h0IjowLjAsIkJvdHRvbSI6MC4wfSwiSXNWaXNpYmxlIjp0cnVlLCJXaWR0aCI6MC4wLCJIZWlnaHQiOjAuMCwiQm9yZGVyU3R5bGUiOnsiJGlkIjoiNjAyOSIsIkxpbmVDb2xvciI6bnVsbCwiTGluZVdlaWdodCI6MC4wLCJMaW5lVHlwZSI6MCwiUGFyZW50U3R5bGUiOm51bGx9LCJQYXJlbnRTdHlsZSI6bnVsbH19XSwiSWQiOiI1NWY1NjEyMi1lMjQwLTQxOGYtYjllYy01ZTU5MDUzNTBjZjIiLCJJbmRleCI6NTMsIkhlYWRlclRleHQiOiJPQlNFTEVURSIsIlN0eWxlIjp7IiRpZCI6IjYwMzAiLCJTdHlsZUlkIjoiOTg1MTNlMTAtNTUxYy00ZjMwLWFjMTEtYTA2OTBlOTAzMTM0IiwiSGVhZGVyU3R5bGUiOnsiJGlkIjoiNjAzMSIsIlRleHRJc1ZlcnRpY2FsIjpmYWxzZSwiVGV4dFN0eWxlIjp7IiRpZCI6IjYwMzIiLCJGb250U2V0dGluZ3MiOnsiJGlkIjoiNjAzMyIsIkZvbnRTaXplIjoxMSwiRm9udE5hbWUiOiJDYWxpYnJpIiwiSXNCb2xkIjpmYWxzZSwiSXNJdGFsaWMiOmZhbHNlLCJJc1VuZGVybGluZWQiOmZhbHNlLCJQYXJlbnRTdHlsZSI6bnVsbH0sIkF1dG9TaXplIjoyLCJGb3JlZ3JvdW5kIjp7IiRpZCI6IjYwMzQiLCJDb2xvciI6eyIkaWQiOiI2MDM1IiwiQSI6MjU1LCJSIjoyNTUsIkciOjI1NSwiQiI6MjU1fX0sIk1heFdpZHRoIjoiSW5maW5pdHkiLCJNYXhIZWlnaHQiOiJJbmZpbml0eSIsIlNtYXJ0Rm9yZWdyb3VuZElzQWN0aXZlIjpmYWxzZSwiSG9yaXpvbnRhbEFsaWdubWVudCI6MCwiVmVydGljYWxBbGlnbm1lbnQiOjAsIlNtYXJ0Rm9yZWdyb3VuZCI6bnVsbCwiQmFja2dyb3VuZEZpbGxUeXBlIjowLCJNYXJnaW4iOnsiJGlkIjoiNjAzNiIsIlRvcCI6MC4wLCJMZWZ0IjowLjAsIlJpZ2h0IjowLjAsIkJvdHRvbSI6MC4wfSwiUGFkZGluZyI6eyIkaWQiOiI2MDM3IiwiVG9wIjowLjAsIkxlZnQiOjAuMCwiUmlnaHQiOjAuMCwiQm90dG9tIjowLjB9LCJCYWNrZ3JvdW5kIjp7IiRpZCI6IjYwMzgiLCJDb2xvciI6eyIkaWQiOiI2MDM5IiwiQSI6MjU1LCJSIjoyNTUsIkciOjI1NSwiQiI6MjU1fX0sIklzVmlzaWJsZSI6dHJ1ZSwiV2lkdGgiOjAuMCwiSGVpZ2h0IjowLjAsIkJvcmRlclN0eWxlIjpudWxsLCJQYXJlbnRTdHlsZSI6bnVsbH0sIlJlY3RhbmdsZVN0eWxlIjp7IiRpZCI6IjYwNDAiLCJNYXJnaW4iOnsiJGlkIjoiNjA0MSIsIlRvcCI6MC4wLCJMZWZ0IjowLjAsIlJpZ2h0IjowLjAsIkJvdHRvbSI6MC4wfSwiUGFkZGluZyI6eyIkaWQiOiI2MDQyIiwiVG9wIjowLjAsIkxlZnQiOjAuMCwiUmlnaHQiOjAuMCwiQm90dG9tIjowLjB9LCJCYWNrZ3JvdW5kIjp7IiRpZCI6IjYwNDMiLCJDb2xvciI6eyIkaWQiOiI2MDQ0IiwiQSI6MjU1LCJSIjoyMzMsIkciOjExMywiQiI6NTB9fSwiSXNWaXNpYmxlIjp0cnVlLCJXaWR0aCI6MC4wLCJIZWlnaHQiOjAuMCwiQm9yZGVyU3R5bGUiOnsiJGlkIjoiNjA0NSIsIkxpbmVDb2xvciI6eyIkaWQiOiI2MDQ2IiwiJHR5cGUiOiJOTFJFLkNvbW1vbi5Eb20uU29saWRDb2xvckJydXNoLCBOTFJFLkNvbW1vbiIsIkNvbG9yIjp7IiRpZCI6IjYwNDciLCJBIjoyNTUsIlIiOjI1NSwiRyI6MjU1LCJCIjoyNTV9fSwiTGluZVdlaWdodCI6MC4wLCJMaW5lVHlwZSI6MCwiUGFyZW50U3R5bGUiOm51bGx9LCJQYXJlbnRTdHlsZSI6bnVsbH0sIk1hcmdpbiI6eyIkaWQiOiI2MDQ4IiwiVG9wIjowLjAsIkxlZnQiOjAuMCwiUmlnaHQiOjAuMCwiQm90dG9tIjowLjB9LCJQYWRkaW5nIjp7IiRpZCI6IjYwNDkiLCJUb3AiOjAuMCwiTGVmdCI6MC4wLCJSaWdodCI6MC4wLCJCb3R0b20iOjAuMH0sIkJhY2tncm91bmQiOm51bGwsIklzVmlzaWJsZSI6dHJ1ZSwiV2lkdGgiOjAuMCwiSGVpZ2h0IjowLjAsIkJvcmRlclN0eWxlIjpudWxsLCJQYXJlbnRTdHlsZSI6bnVsbH0sIkJhY2tncm91bmRTdHlsZSI6eyIkaWQiOiI2MDUwIiwiTWFyZ2luIjp7IiRpZCI6IjYwNTEiLCJUb3AiOjAuMCwiTGVmdCI6MC4wLCJSaWdodCI6MC4wLCJCb3R0b20iOjAuMH0sIlBhZGRpbmciOnsiJGlkIjoiNjA1MiIsIlRvcCI6MC4wLCJMZWZ0IjowLjAsIlJpZ2h0IjowLjAsIkJvdHRvbSI6MC4wfSwiQmFja2dyb3VuZCI6eyIkaWQiOiI2MDUzIiwiQ29sb3IiOnsiJGlkIjoiNjA1NCIsIkEiOjUxLCJSIjoyMDAsIkciOjIwMCwiQiI6MjAwfX0sIklzVmlzaWJsZSI6dHJ1ZSwiV2lkdGgiOjAuMCwiSGVpZ2h0IjowLjAsIkJvcmRlclN0eWxlIjp7IiRpZCI6IjYwNTUiLCJMaW5lQ29sb3IiOnsiJGlkIjoiNjA1NiIsIiR0eXBlIjoiTkxSRS5Db21tb24uRG9tLlNvbGlkQ29sb3JCcnVzaCwgTkxSRS5Db21tb24iLCJDb2xvciI6eyIkaWQiOiI2MDU3IiwiQSI6MjU1LCJSIjoyMzQsIkciOjIyLCJCIjozMH19LCJMaW5lV2VpZ2h0IjowLjAsIkxpbmVUeXBlIjowLCJQYXJlbnRTdHlsZSI6bnVsbH0sIlBhcmVudFN0eWxlIjpudWxsfSwiSXNBYm92ZVRpbWViYW5kIjpmYWxzZSwiU3BhY2luZyI6MywiRGVmYXVsdFN3aW1sYW5lVGFza1N0eWxlIjp7IiRpZCI6IjYwNTgiLCIkdHlwZSI6Ik5MUkUuQ29tbW9uLkRvbS5TdHlsZXMuRXhwbGljaXRTZXRhYmxlVGFza1N0eWxlLCBOTFJFLkNvbW1vbiIsIlNoYXBlIjoxLCJTaGFwZVRoaWNrbmVzcyI6MCwiRHVyYXRpb25Gb3JtYXQiOjAsIkluY2x1ZGVOb25Xb3JraW5nRGF5c0luRHVyYXRpb24iOmZhbHNlLCJQZXJjZW50YWdlQ29tcGxldGVTdHlsZSI6eyIkaWQiOiI2MDU5IiwiRm9udFNldHRpbmdzIjp7IiRpZCI6IjYwNjAiLCJGb250U2l6ZSI6MTAsIkZvbnROYW1lIjoiQ2FsaWJyaSIsIklzQm9sZCI6ZmFsc2UsIklzSXRhbGljIjpmYWxzZSwiSXNVbmRlcmxpbmVkIjpmYWxzZSwiUGFyZW50U3R5bGUiOm51bGx9LCJBdXRvU2l6ZSI6MCwiRm9yZWdyb3VuZCI6eyIkaWQiOiI2MDYxIiwiQ29sb3IiOnsiJGlkIjoiNjA2MiIsIkEiOjI1NSwiUiI6MjMyLCJHIjoyMzIsIkIiOjIzMn19LCJNYXhXaWR0aCI6MjAwLjAsIk1heEhlaWdodCI6IkluZmluaXR5IiwiU21hcnRGb3JlZ3JvdW5kSXNBY3RpdmUiOmZhbHNlLCJIb3Jpem9udGFsQWxpZ25tZW50IjoxLCJWZXJ0aWNhbEFsaWdubWVudCI6MSwiU21hcnRGb3JlZ3JvdW5kIjpudWxsLCJCYWNrZ3JvdW5kRmlsbFR5cGUiOjAsIk1hcmdpbiI6eyIkaWQiOiI2MDYzIiwiVG9wIjowLjAsIkxlZnQiOjAuMCwiUmlnaHQiOjAuMCwiQm90dG9tIjowLjB9LCJQYWRkaW5nIjp7IiRpZCI6IjYwNjQiLCJUb3AiOjAuMCwiTGVmdCI6MC4wLCJSaWdodCI6MC4wLCJCb3R0b20iOjAuMH0sIkJhY2tncm91bmQiOnsiJGlkIjoiNjA2NSIsIkNvbG9yIjp7IiRpZCI6IjYwNjYiLCJBIjo4OSwiUiI6MCwiRyI6MCwiQiI6MH19LCJJc1Zpc2libGUiOnRydWUsIldpZHRoIjowLjAsIkhlaWdodCI6MC4wLCJCb3JkZXJTdHlsZSI6eyIkaWQiOiI2MDY3IiwiTGluZUNvbG9yIjpudWxsLCJMaW5lV2VpZ2h0IjowLjAsIkxpbmVUeXBlIjowLCJQYXJlbnRTdHlsZSI6bnVsbH0sIlBhcmVudFN0eWxlIjpudWxsfSwiRHVyYXRpb25TdHlsZSI6eyIkaWQiOiI2MDY4IiwiRm9udFNldHRpbmdzIjp7IiRpZCI6IjYwNjkiLCJGb250U2l6ZSI6MTAsIkZvbnROYW1lIjoiQ2FsaWJyaSIsIklzQm9sZCI6ZmFsc2UsIklzSXRhbGljIjpmYWxzZSwiSXNVbmRlcmxpbmVkIjpmYWxzZSwiUGFyZW50U3R5bGUiOm51bGx9LCJBdXRvU2l6ZSI6MCwiRm9yZWdyb3VuZCI6eyIkaWQiOiI2MDcwIiwiQ29sb3IiOnsiJGlkIjoiNjA3MSIsIkEiOjI1NSwiUiI6MjM3LCJHIjoxMjUsIkIiOjQ5fX0sIk1heFdpZHRoIjoyMDAuMCwiTWF4SGVpZ2h0IjoiSW5maW5pdHkiLCJTbWFydEZvcmVncm91bmRJc0FjdGl2ZSI6ZmFsc2UsIkhvcml6b250YWxBbGlnbm1lbnQiOjAsIlZlcnRpY2FsQWxpZ25tZW50IjoxLCJTbWFydEZvcmVncm91bmQiOm51bGwsIkJhY2tncm91bmRGaWxsVHlwZSI6MCwiTWFyZ2luIjp7IiRpZCI6IjYwNzIiLCJUb3AiOjAuMCwiTGVmdCI6MC4wLCJSaWdodCI6MC4wLCJCb3R0b20iOjAuMH0sIlBhZGRpbmciOnsiJGlkIjoiNjA3MyIsIlRvcCI6MC4wLCJMZWZ0IjowLjAsIlJpZ2h0IjowLjAsIkJvdHRvbSI6MC4wfSwiQmFja2dyb3VuZCI6eyIkaWQiOiI2MDc0IiwiQ29sb3IiOnsiJGlkIjoiNjA3NSIsIkEiOjI1NSwiUiI6MjM3LCJHIjoxMjUsIkIiOjQ5fX0sIklzVmlzaWJsZSI6dHJ1ZSwiV2lkdGgiOjAuMCwiSGVpZ2h0IjowLjAsIkJvcmRlclN0eWxlIjp7IiRpZCI6IjYwNzYiLCJMaW5lQ29sb3IiOm51bGwsIkxpbmVXZWlnaHQiOjAuMCwiTGluZVR5cGUiOjAsIlBhcmVudFN0eWxlIjpudWxsfSwiUGFyZW50U3R5bGUiOm51bGx9LCJIb3Jpem9udGFsQ29ubmVjdG9yU3R5bGUiOnsiJGlkIjoiNjA3NyIsIkxpbmVDb2xvciI6eyIkaWQiOiI2MDc4IiwiJHR5cGUiOiJOTFJFLkNvbW1vbi5Eb20uU29saWRDb2xvckJydXNoLCBOTFJFLkNvbW1vbiIsIkNvbG9yIjp7IiRpZCI6IjYwNzkiLCJBIjoyNTUsIlIiOjAsIkciOjAsIkIiOjB9fSwiTGluZVdlaWdodCI6MC4wLCJMaW5lVHlwZSI6MCwiUGFyZW50U3R5bGUiOm51bGx9LCJWZXJ0aWNhbENvbm5lY3RvclN0eWxlIjp7IiRpZCI6IjYwODAiLCJMaW5lQ29sb3IiOnsiJGlkIjoiNjA4MSIsIiR0eXBlIjoiTkxSRS5Db21tb24uRG9tLlNvbGlkQ29sb3JCcnVzaCwgTkxSRS5Db21tb24iLCJDb2xvciI6eyIkaWQiOiI2MDgyIiwiQSI6MjU1LCJSIjowLCJHIjowLCJCIjowfX0sIkxpbmVXZWlnaHQiOjAuMCwiTGluZVR5cGUiOjAsIlBhcmVudFN0eWxlIjpudWxsfSwiTWFyZ2luIjpudWxsLCJTdGFydERhdGVQb3NpdGlvbiI6MywiRW5kRGF0ZVBvc2l0aW9uIjozLCJEYXRlSXNWaXNpYmxlIjp0cnVlLCJUaXRsZVBvc2l0aW9uIjo0LCJEdXJhdGlvblBvc2l0aW9uIjo2LCJQZXJjZW50YWdlQ29tcGxldGVkUG9zaXRpb24iOjIsIlZhcmlhbmNlUG9zaXRpb24iOjYsIlNwYWNpbmciOjMsIklzQmVsb3dUaW1lYmFuZCI6ZmFsc2UsIlBlcmNlbnRhZ2VDb21wbGV0ZVNoYXBlT3BhY2l0eSI6MzUsIkJhc2VsaW5lU3R5bGUiOnsiJGlkIjoiNjA4MyIsIlNoYXBlU3R5bGUiOnsiJGlkIjoiNjA4NCIsIk1hcmdpbiI6eyIkaWQiOiI2MDg1IiwiVG9wIjowLjAsIkxlZnQiOjAuMCwiUmlnaHQiOjAuMCwiQm90dG9tIjowLjB9LCJQYWRkaW5nIjp7IiRpZCI6IjYwODYiLCJUb3AiOjAuMCwiTGVmdCI6MC4wLCJSaWdodCI6MC4wLCJCb3R0b20iOjAuMH0sIkJhY2tncm91bmQiOnsiJGlkIjoiNjA4NyIsIkNvbG9yIjp7IiRpZCI6IjYwODgiLCJBIjoxNTMsIlIiOjAsIkciOjAsIkIiOjB9fSwiSXNWaXNpYmxlIjp0cnVlLCJXaWR0aCI6MC4wLCJIZWlnaHQiOjAuMCwiQm9yZGVyU3R5bGUiOnsiJGlkIjoiNjA4OSIsIkxpbmVDb2xvciI6bnVsbCwiTGluZVdlaWdodCI6MC4wLCJMaW5lVHlwZSI6MCwiUGFyZW50U3R5bGUiOm51bGx9LCJQYXJlbnRTdHlsZSI6bnVsbH0sIk1hcmdpbiI6eyIkaWQiOiI2MDkwIiwiVG9wIjowLjAsIkxlZnQiOjAuMCwiUmlnaHQiOjAuMCwiQm90dG9tIjowLjB9LCJQYWRkaW5nIjp7IiRpZCI6IjYwOTEiLCJUb3AiOjAuMCwiTGVmdCI6MC4wLCJSaWdodCI6MC4wLCJCb3R0b20iOjAuMH0sIkJhY2tncm91bmQiOm51bGwsIklzVmlzaWJsZSI6dHJ1ZSwiV2lkdGgiOjAuMCwiSGVpZ2h0IjowLjAsIkJvcmRlclN0eWxlIjpudWxsLCJQYXJlbnRTdHlsZSI6bnVsbH0sIlNoYXBlU3R5bGUiOnsiJGlkIjoiNjA5MiIsIk1hcmdpbiI6eyIkaWQiOiI2MDkzIiwiVG9wIjowLjAsIkxlZnQiOjQuMCwiUmlnaHQiOjQuMCwiQm90dG9tIjowLjB9LCJQYWRkaW5nIjp7IiRpZCI6IjYwOTQiLCJUb3AiOjAuMCwiTGVmdCI6MC4wLCJSaWdodCI6MC4wLCJCb3R0b20iOjAuMH0sIkJhY2tncm91bmQiOnsiJGlkIjoiNjA5NSIsIkNvbG9yIjp7IiRpZCI6IjYwOTYiLCJBIjoyNTUsIlIiOjIzMywiRyI6MTEzLCJCIjo1MH19LCJJc1Zpc2libGUiOnRydWUsIldpZHRoIjowLjAsIkhlaWdodCI6MTAuMCwiQm9yZGVyU3R5bGUiOnsiJGlkIjoiNjA5NyIsIkxpbmVDb2xvciI6eyIkaWQiOiI2MDk4IiwiJHR5cGUiOiJOTFJFLkNvbW1vbi5Eb20uU29saWRDb2xvckJydXNoLCBOTFJFLkNvbW1vbiIsIkNvbG9yIjp7IiRpZCI6IjYwOTkiLCJBIjoyNTUsIlIiOjIzNCwiRyI6MjIsIkIiOjMwfX0sIkxpbmVXZWlnaHQiOjAuMCwiTGluZVR5cGUiOjAsIlBhcmVudFN0eWxlIjpudWxsfSwiUGFyZW50U3R5bGUiOm51bGx9LCJUaXRsZVN0eWxlIjp7IiRpZCI6IjYxMDAiLCJGb250U2V0dGluZ3MiOnsiJGlkIjoiNjEwMSIsIkZvbnRTaXplIjoxMSwiRm9udE5hbWUiOiJDYWxpYnJpIiwiSXNCb2xkIjpmYWxzZSwiSXNJdGFsaWMiOmZhbHNlLCJJc1VuZGVybGluZWQiOmZhbHNlLCJQYXJlbnRTdHlsZSI6bnVsbH0sIkF1dG9TaXplIjowLCJGb3JlZ3JvdW5kIjp7IiRpZCI6IjYxMDIiLCJDb2xvciI6eyIkaWQiOiI2MTAz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YxMDQiLCJUb3AiOjAuMCwiTGVmdCI6MC4wLCJSaWdodCI6MC4wLCJCb3R0b20iOjAuMH0sIlBhZGRpbmciOnsiJGlkIjoiNjEwNSIsIlRvcCI6MC4wLCJMZWZ0IjowLjAsIlJpZ2h0IjowLjAsIkJvdHRvbSI6MC4wfSwiQmFja2dyb3VuZCI6eyIkaWQiOiI2MTA2IiwiQ29sb3IiOnsiJGlkIjoiNjEwNyIsIkEiOjI1NSwiUiI6MCwiRyI6MCwiQiI6MH19LCJJc1Zpc2libGUiOnRydWUsIldpZHRoIjowLjAsIkhlaWdodCI6MC4wLCJCb3JkZXJTdHlsZSI6eyIkaWQiOiI2MTA4IiwiTGluZUNvbG9yIjpudWxsLCJMaW5lV2VpZ2h0IjowLjAsIkxpbmVUeXBlIjowLCJQYXJlbnRTdHlsZSI6bnVsbH0sIlBhcmVudFN0eWxlIjpudWxsfSwiRGF0ZVN0eWxlIjp7IiRpZCI6IjYxMDkiLCJGb250U2V0dGluZ3MiOnsiJGlkIjoiNjExMCIsIkZvbnRTaXplIjoxMCwiRm9udE5hbWUiOiJDYWxpYnJpIiwiSXNCb2xkIjpmYWxzZSwiSXNJdGFsaWMiOmZhbHNlLCJJc1VuZGVybGluZWQiOmZhbHNlLCJQYXJlbnRTdHlsZSI6bnVsbH0sIkF1dG9TaXplIjowLCJGb3JlZ3JvdW5kIjp7IiRpZCI6IjYxMTEiLCJDb2xvciI6eyIkaWQiOiI2MTEyIiwiQSI6MjU1LCJSIjoxNCwiRyI6NDAsIkIiOjY1fX0sIk1heFdpZHRoIjoyMDAuMCwiTWF4SGVpZ2h0IjoiSW5maW5pdHkiLCJTbWFydEZvcmVncm91bmRJc0FjdGl2ZSI6ZmFsc2UsIkhvcml6b250YWxBbGlnbm1lbnQiOjIsIlZlcnRpY2FsQWxpZ25tZW50IjoxLCJTbWFydEZvcmVncm91bmQiOm51bGwsIkJhY2tncm91bmRGaWxsVHlwZSI6MCwiTWFyZ2luIjp7IiRpZCI6IjYxMTMiLCJUb3AiOjAuMCwiTGVmdCI6MC4wLCJSaWdodCI6MC4wLCJCb3R0b20iOjAuMH0sIlBhZGRpbmciOnsiJGlkIjoiNjExNCIsIlRvcCI6MC4wLCJMZWZ0IjowLjAsIlJpZ2h0IjowLjAsIkJvdHRvbSI6MC4wfSwiQmFja2dyb3VuZCI6eyIkaWQiOiI2MTE1IiwiQ29sb3IiOnsiJGlkIjoiNjExNiIsIkEiOjI1NSwiUiI6MTQsIkciOjQwLCJCIjo2NX19LCJJc1Zpc2libGUiOnRydWUsIldpZHRoIjowLjAsIkhlaWdodCI6MC4wLCJCb3JkZXJTdHlsZSI6eyIkaWQiOiI2MTE3IiwiTGluZUNvbG9yIjpudWxsLCJMaW5lV2VpZ2h0IjowLjAsIkxpbmVUeXBlIjowLCJQYXJlbnRTdHlsZSI6bnVsbH0sIlBhcmVudFN0eWxlIjpudWxsfSwiRGF0ZUZvcm1hdCI6eyIkaWQiOiI2MTE4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YxMTkiLCJGb3JtYXQiOjAsIklzVmlzaWJsZSI6ZmFsc2UsIkxhc3RLbm93blZpc2liaWxpdHlTdGF0ZSI6ZmFsc2V9LCJJc1Zpc2libGUiOnRydWUsIlZhcmlhbmNlU3R5bGUiOnsiJGlkIjoiNjEyMCIsIlRleHRTdHlsZSI6eyIkaWQiOiI2MTIxIiwiRm9udFNldHRpbmdzIjp7IiRpZCI6IjYxMjIiLCJGb250U2l6ZSI6MTEsIkZvbnROYW1lIjoiQ2FsaWJyaSIsIklzQm9sZCI6ZmFsc2UsIklzSXRhbGljIjpmYWxzZSwiSXNVbmRlcmxpbmVkIjpmYWxzZSwiUGFyZW50U3R5bGUiOm51bGx9LCJBdXRvU2l6ZSI6MCwiRm9yZWdyb3VuZCI6eyIkaWQiOiI2MTIzIiwiQ29sb3IiOnsiJGlkIjoiNjEyNC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2MTI1IiwiVG9wIjowLjAsIkxlZnQiOjAuMCwiUmlnaHQiOjAuMCwiQm90dG9tIjowLjB9LCJQYWRkaW5nIjp7IiRpZCI6IjYxMjYiLCJUb3AiOjAuMCwiTGVmdCI6MC4wLCJSaWdodCI6MC4wLCJCb3R0b20iOjAuMH0sIkJhY2tncm91bmQiOnsiJGlkIjoiNjEyNyIsIkNvbG9yIjp7IiRpZCI6IjYxMjgiLCJBIjowLCJSIjowLCJHIjowLCJCIjowfX0sIklzVmlzaWJsZSI6dHJ1ZSwiV2lkdGgiOjAuMCwiSGVpZ2h0IjowLjAsIkJvcmRlclN0eWxlIjp7IiRpZCI6IjYxMjkiLCJMaW5lQ29sb3IiOm51bGwsIkxpbmVXZWlnaHQiOjAuMCwiTGluZVR5cGUiOjAsIlBhcmVudFN0eWxlIjpudWxsfSwiUGFyZW50U3R5bGUiOm51bGx9LCJQYXJlbnRTdHlsZSI6bnVsbH0sIlBhcmVudFN0eWxlIjpudWxsLCJfZXhwbGljaXRseVNldCI6eyIkaWQiOiI2MTMwIiwiU2hhcGVTdHlsZSI6ZmFsc2UsIlRpdGxlU3R5bGUiOmZhbHNlLCJEYXRlU3R5bGUiOmZhbHNlLCJWYXJpYW5jZVN0eWxlIjpmYWxzZSwiSG9yaXpvbnRhbENvbm5lY3RvclN0eWxlIjpmYWxzZSwiVmVydGljYWxDb25uZWN0b3JTdHlsZSI6ZmFsc2UsIlBlcmNlbnRhZ2VDb21wbGV0ZVNoYXBlT3BhY2l0eSI6ZmFsc2UsIlNoYXBlIjpmYWxzZSwiU2hhcGVUaGlja25lc3MiOmZhbHNlLCJEdXJhdGlvbkZvcm1hdCI6ZmFsc2UsIkluY2x1ZGVOb25Xb3JraW5nRGF5c0luRHVyYXRpb24iOmZhbHNlLCJNYXJnaW4iOmZhbHNlLCJTdGFydERhdGVQb3NpdGlvbiI6ZmFsc2UsIkVuZERhdGVQb3NpdGlvbiI6ZmFsc2UsIlRpdGxlUG9zaXRpb24iOmZhbHNlLCJEdXJhdGlvblBvc2l0aW9uIjpmYWxzZSwiUGVyY2VudGFnZUNvbXBsZXRlZFBvc2l0aW9uIjpmYWxzZSwiVmFyaWFuY2VQb3NpdGlvbiI6ZmFsc2UsIlNwYWNpbmciOmZhbHNlLCJJc0JlbG93VGltZWJhbmQiOmZhbHNlLCJEYXRlRm9ybWF0IjpmYWxzZSwiV2Vla051bWJlcmluZyI6ZmFsc2UsIklzVmlzaWJsZSI6ZmFsc2V9fSwiRGVmYXVsdFN3aW1sYW5lTW90U3R5bGUiOnsiJGlkIjoiNjEzMSIsIlNoYXBlIjoxLCJDb25uZWN0b3JNYXJnaW4iOnsiJGlkIjoiNjEzMiIsIlRvcCI6MC4wLCJMZWZ0IjoyLjAsIlJpZ2h0IjoyLjAsIkJvdHRvbSI6MC4wfSwiQ29ubmVjdG9yU3R5bGUiOnsiJGlkIjoiNjEzMyIsIkxpbmVDb2xvciI6eyIkaWQiOiI2MTM0IiwiJHR5cGUiOiJOTFJFLkNvbW1vbi5Eb20uU29saWRDb2xvckJydXNoLCBOTFJFLkNvbW1vbiIsIkNvbG9yIjp7IiRpZCI6IjYxMzUiLCJBIjoxMjcsIlIiOjEyOCwiRyI6NTMsIkIiOjE0fX0sIkxpbmVXZWlnaHQiOjEuMCwiTGluZVR5cGUiOjAsIlBhcmVudFN0eWxlIjpudWxsfSwiSXNCZWxvd1RpbWViYW5kIjpmYWxzZSwiUG9zaXRpb25PblRhc2siOjEsIkhpZGVEYXRlIjpmYWxzZSwiU2hhcGVTaXplIjowLCJTcGFjaW5nIjowLjAsIlBhZGRpbmciOnsiJGlkIjoiNjEzNiIsIlRvcCI6NS4wLCJMZWZ0IjozLjAsIlJpZ2h0IjowLjAsIkJvdHRvbSI6Mi4wfSwiU2hhcGVTdHlsZSI6eyIkaWQiOiI2MTM3IiwiTWFyZ2luIjp7IiRpZCI6IjYxMzgiLCJUb3AiOjAuMCwiTGVmdCI6MC4wLCJSaWdodCI6MC4wLCJCb3R0b20iOjAuMH0sIlBhZGRpbmciOnsiJGlkIjoiNjEzOSIsIlRvcCI6MC4wLCJMZWZ0IjowLjAsIlJpZ2h0IjowLjAsIkJvdHRvbSI6MC4wfSwiQmFja2dyb3VuZCI6eyIkaWQiOiI2MTQwIiwiQ29sb3IiOnsiJGlkIjoiNjE0MSIsIkEiOjI1NSwiUiI6MTI4LCJHIjo1MywiQiI6MTR9fSwiSXNWaXNpYmxlIjp0cnVlLCJXaWR0aCI6MTIuMCwiSGVpZ2h0IjoxNC4wLCJCb3JkZXJTdHlsZSI6eyIkaWQiOiI2MTQyIiwiTGluZUNvbG9yIjp7IiRpZCI6IjYxNDMiLCIkdHlwZSI6Ik5MUkUuQ29tbW9uLkRvbS5Tb2xpZENvbG9yQnJ1c2gsIE5MUkUuQ29tbW9uIiwiQ29sb3IiOnsiJGlkIjoiNjE0NCIsIkEiOjI1NSwiUiI6MjU1LCJHIjoyNTUsIkIiOjI1NX19LCJMaW5lV2VpZ2h0IjowLjAsIkxpbmVUeXBlIjowLCJQYXJlbnRTdHlsZSI6bnVsbH0sIlBhcmVudFN0eWxlIjpudWxsfSwiVGl0bGVTdHlsZSI6eyIkaWQiOiI2MTQ1IiwiRm9udFNldHRpbmdzIjp7IiRpZCI6IjYxNDYiLCJGb250U2l6ZSI6MTEsIkZvbnROYW1lIjoiQ2FsaWJyaSIsIklzQm9sZCI6ZmFsc2UsIklzSXRhbGljIjpmYWxzZSwiSXNVbmRlcmxpbmVkIjpmYWxzZSwiUGFyZW50U3R5bGUiOm51bGx9LCJBdXRvU2l6ZSI6MCwiRm9yZWdyb3VuZCI6eyIkaWQiOiI2MTQ3IiwiQ29sb3IiOnsiJGlkIjoiNjE0OCIsIkEiOjI1NSwiUiI6MCwiRyI6MCwiQiI6MH19LCJNYXhXaWR0aCI6MjAwLjAsIk1heEhlaWdodCI6IkluZmluaXR5IiwiU21hcnRGb3JlZ3JvdW5kSXNBY3RpdmUiOmZhbHNlLCJIb3Jpem9udGFsQWxpZ25tZW50IjoxLCJWZXJ0aWNhbEFsaWdubWVudCI6MSwiU21hcnRGb3JlZ3JvdW5kIjpudWxsLCJCYWNrZ3JvdW5kRmlsbFR5cGUiOjAsIk1hcmdpbiI6eyIkaWQiOiI2MTQ5IiwiVG9wIjowLjAsIkxlZnQiOjAuMCwiUmlnaHQiOjAuMCwiQm90dG9tIjowLjB9LCJQYWRkaW5nIjp7IiRpZCI6IjYxNTAiLCJUb3AiOjAuMCwiTGVmdCI6MC4wLCJSaWdodCI6MC4wLCJCb3R0b20iOjAuMH0sIkJhY2tncm91bmQiOnsiJGlkIjoiNjE1MSIsIkNvbG9yIjp7IiRpZCI6IjYxNTIiLCJBIjoyNTUsIlIiOjAsIkciOjAsIkIiOjB9fSwiSXNWaXNpYmxlIjp0cnVlLCJXaWR0aCI6MC4wLCJIZWlnaHQiOjAuMCwiQm9yZGVyU3R5bGUiOnsiJGlkIjoiNjE1MyIsIkxpbmVDb2xvciI6bnVsbCwiTGluZVdlaWdodCI6MC4wLCJMaW5lVHlwZSI6MCwiUGFyZW50U3R5bGUiOm51bGx9LCJQYXJlbnRTdHlsZSI6bnVsbH0sIkRhdGVTdHlsZSI6eyIkaWQiOiI2MTU0IiwiRm9udFNldHRpbmdzIjp7IiRpZCI6IjYxNTUiLCJGb250U2l6ZSI6MTAsIkZvbnROYW1lIjoiQ2FsaWJyaSIsIklzQm9sZCI6ZmFsc2UsIklzSXRhbGljIjpmYWxzZSwiSXNVbmRlcmxpbmVkIjpmYWxzZSwiUGFyZW50U3R5bGUiOm51bGx9LCJBdXRvU2l6ZSI6MCwiRm9yZWdyb3VuZCI6eyIkaWQiOiI2MTU2IiwiQ29sb3IiOnsiJGlkIjoiNjE1NyIsIkEiOjI1NSwiUiI6MTQsIkciOjQwLCJCIjo2NX19LCJNYXhXaWR0aCI6MjAwLjAsIk1heEhlaWdodCI6IkluZmluaXR5IiwiU21hcnRGb3JlZ3JvdW5kSXNBY3RpdmUiOmZhbHNlLCJIb3Jpem9udGFsQWxpZ25tZW50IjoxLCJWZXJ0aWNhbEFsaWdubWVudCI6MSwiU21hcnRGb3JlZ3JvdW5kIjpudWxsLCJCYWNrZ3JvdW5kRmlsbFR5cGUiOjAsIk1hcmdpbiI6eyIkaWQiOiI2MTU4IiwiVG9wIjowLjAsIkxlZnQiOjAuMCwiUmlnaHQiOjAuMCwiQm90dG9tIjowLjB9LCJQYWRkaW5nIjp7IiRpZCI6IjYxNTkiLCJUb3AiOjAuMCwiTGVmdCI6MC4wLCJSaWdodCI6MC4wLCJCb3R0b20iOjAuMH0sIkJhY2tncm91bmQiOnsiJGlkIjoiNjE2MCIsIkNvbG9yIjp7IiRpZCI6IjYxNjEiLCJBIjoyNTUsIlIiOjE0LCJHIjo0MCwiQiI6NjV9fSwiSXNWaXNpYmxlIjp0cnVlLCJXaWR0aCI6MC4wLCJIZWlnaHQiOjAuMCwiQm9yZGVyU3R5bGUiOnsiJGlkIjoiNjE2MiIsIkxpbmVDb2xvciI6bnVsbCwiTGluZVdlaWdodCI6MC4wLCJMaW5lVHlwZSI6MCwiUGFyZW50U3R5bGUiOm51bGx9LCJQYXJlbnRTdHlsZSI6bnVsbH0sIkRhdGVGb3JtYXQiOnsiJGlkIjoiNjE2My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2MTY0IiwiRm9ybWF0IjowLCJJc1Zpc2libGUiOmZhbHNlLCJMYXN0S25vd25WaXNpYmlsaXR5U3RhdGUiOmZhbHNlfSwiSXNWaXNpYmxlIjpmYWxzZSwiVmFyaWFuY2VTdHlsZSI6eyIkaWQiOiI2MTY1IiwiVGV4dFN0eWxlIjp7IiRpZCI6IjYxNjYiLCJGb250U2V0dGluZ3MiOnsiJGlkIjoiNjE2NyIsIkZvbnRTaXplIjoxMSwiRm9udE5hbWUiOiJDYWxpYnJpIiwiSXNCb2xkIjpmYWxzZSwiSXNJdGFsaWMiOmZhbHNlLCJJc1VuZGVybGluZWQiOmZhbHNlLCJQYXJlbnRTdHlsZSI6bnVsbH0sIkF1dG9TaXplIjowLCJGb3JlZ3JvdW5kIjp7IiRpZCI6IjYxNjgiLCJDb2xvciI6eyIkaWQiOiI2MTY5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YxNzAiLCJUb3AiOjAuMCwiTGVmdCI6MC4wLCJSaWdodCI6MC4wLCJCb3R0b20iOjAuMH0sIlBhZGRpbmciOnsiJGlkIjoiNjE3MSIsIlRvcCI6MC4wLCJMZWZ0IjowLjAsIlJpZ2h0IjowLjAsIkJvdHRvbSI6MC4wfSwiQmFja2dyb3VuZCI6eyIkaWQiOiI2MTcyIiwiQ29sb3IiOnsiJGlkIjoiNjE3MyIsIkEiOjAsIlIiOjAsIkciOjAsIkIiOjB9fSwiSXNWaXNpYmxlIjpmYWxzZSwiV2lkdGgiOjAuMCwiSGVpZ2h0IjowLjAsIkJvcmRlclN0eWxlIjp7IiRpZCI6IjYxNzQiLCJMaW5lQ29sb3IiOm51bGwsIkxpbmVXZWlnaHQiOjAuMCwiTGluZVR5cGUiOjAsIlBhcmVudFN0eWxlIjpudWxsfSwiUGFyZW50U3R5bGUiOm51bGx9LCJQYXJlbnRTdHlsZSI6bnVsbH0sIlBhcmVudFN0eWxlIjpudWxsfSwiRGVmYXVsdFN3aW1sYW5lTWlsZXN0b25lU3R5bGUiOnsiJGlkIjoiNjE3NSIsIlRpdGxlUG9zaXRpb24iOiJMZWZ0IiwiRGF0ZVBvc2l0aW9uIjoiUmlnaHQiLCJWYXJpYW5jZVBvc2l0aW9uIjoiUmlnaHQiLCJTaGFwZVR5cGUiOjEsIlNoYXBlU2l6ZSI6MCwiU3BhY2luZyI6NSwiU2hhcGVTdHlsZSI6eyIkaWQiOiI2MTc2IiwiTWFyZ2luIjp7IiRpZCI6IjYxNzciLCJUb3AiOjAuMCwiTGVmdCI6MC4wLCJSaWdodCI6MC4wLCJCb3R0b20iOjAuMH0sIlBhZGRpbmciOnsiJGlkIjoiNjE3OCIsIlRvcCI6MC4wLCJMZWZ0IjowLjAsIlJpZ2h0IjowLjAsIkJvdHRvbSI6MC4wfSwiQmFja2dyb3VuZCI6eyIkaWQiOiI2MTc5IiwiQ29sb3IiOnsiJGlkIjoiNjE4MCIsIkEiOjI1NSwiUiI6MjMzLCJHIjoxMTMsIkIiOjUwfX0sIklzVmlzaWJsZSI6dHJ1ZSwiV2lkdGgiOjEyLjAsIkhlaWdodCI6MTQuMCwiQm9yZGVyU3R5bGUiOnsiJGlkIjoiNjE4MSIsIkxpbmVDb2xvciI6eyIkaWQiOiI2MTgyIiwiJHR5cGUiOiJOTFJFLkNvbW1vbi5Eb20uU29saWRDb2xvckJydXNoLCBOTFJFLkNvbW1vbiIsIkNvbG9yIjp7IiRpZCI6IjYxODMiLCJBIjoyNTUsIlIiOjIzNCwiRyI6MjIsIkIiOjMwfX0sIkxpbmVXZWlnaHQiOjAuMCwiTGluZVR5cGUiOjAsIlBhcmVudFN0eWxlIjpudWxsfSwiUGFyZW50U3R5bGUiOm51bGx9LCJUaXRsZVN0eWxlIjp7IiRpZCI6IjYxODQiLCJGb250U2V0dGluZ3MiOnsiJGlkIjoiNjE4NSIsIkZvbnRTaXplIjoxMSwiRm9udE5hbWUiOiJDYWxpYnJpIiwiSXNCb2xkIjpmYWxzZSwiSXNJdGFsaWMiOmZhbHNlLCJJc1VuZGVybGluZWQiOmZhbHNlLCJQYXJlbnRTdHlsZSI6bnVsbH0sIkF1dG9TaXplIjowLCJGb3JlZ3JvdW5kIjp7IiRpZCI6IjYxODYiLCJDb2xvciI6eyIkaWQiOiI2MTg3IiwiQSI6MjU1LCJSIjowLCJHIjowLCJCIjowfX0sIk1heFdpZHRoIjoyMDAuMCwiTWF4SGVpZ2h0IjoiSW5maW5pdHkiLCJTbWFydEZvcmVncm91bmRJc0FjdGl2ZSI6ZmFsc2UsIkhvcml6b250YWxBbGlnbm1lbnQiOjIsIlZlcnRpY2FsQWxpZ25tZW50IjoxLCJTbWFydEZvcmVncm91bmQiOm51bGwsIkJhY2tncm91bmRGaWxsVHlwZSI6MCwiTWFyZ2luIjp7IiRpZCI6IjYxODgiLCJUb3AiOjAuMCwiTGVmdCI6MC4wLCJSaWdodCI6MC4wLCJCb3R0b20iOjAuMH0sIlBhZGRpbmciOnsiJGlkIjoiNjE4OSIsIlRvcCI6MC4wLCJMZWZ0IjowLjAsIlJpZ2h0IjowLjAsIkJvdHRvbSI6MC4wfSwiQmFja2dyb3VuZCI6eyIkaWQiOiI2MTkwIiwiQ29sb3IiOnsiJGlkIjoiNjE5MSIsIkEiOjI1NSwiUiI6MCwiRyI6MCwiQiI6MH19LCJJc1Zpc2libGUiOnRydWUsIldpZHRoIjowLjAsIkhlaWdodCI6MC4wLCJCb3JkZXJTdHlsZSI6eyIkaWQiOiI2MTkyIiwiTGluZUNvbG9yIjpudWxsLCJMaW5lV2VpZ2h0IjowLjAsIkxpbmVUeXBlIjowLCJQYXJlbnRTdHlsZSI6bnVsbH0sIlBhcmVudFN0eWxlIjpudWxsfSwiRGF0ZVN0eWxlIjp7IiRpZCI6IjYxOTMiLCJGb250U2V0dGluZ3MiOnsiJGlkIjoiNjE5NCIsIkZvbnRTaXplIjoxMCwiRm9udE5hbWUiOiJDYWxpYnJpIiwiSXNCb2xkIjpmYWxzZSwiSXNJdGFsaWMiOmZhbHNlLCJJc1VuZGVybGluZWQiOmZhbHNlLCJQYXJlbnRTdHlsZSI6bnVsbH0sIkF1dG9TaXplIjowLCJGb3JlZ3JvdW5kIjp7IiRpZCI6IjYxOTUiLCJDb2xvciI6eyIkaWQiOiI2MTk2IiwiQSI6MjU1LCJSIjoxNCwiRyI6NDAsIkIiOjY1fX0sIk1heFdpZHRoIjoyMDAuMCwiTWF4SGVpZ2h0IjoiSW5maW5pdHkiLCJTbWFydEZvcmVncm91bmRJc0FjdGl2ZSI6ZmFsc2UsIkhvcml6b250YWxBbGlnbm1lbnQiOjAsIlZlcnRpY2FsQWxpZ25tZW50IjoxLCJTbWFydEZvcmVncm91bmQiOm51bGwsIkJhY2tncm91bmRGaWxsVHlwZSI6MCwiTWFyZ2luIjp7IiRpZCI6IjYxOTciLCJUb3AiOjAuMCwiTGVmdCI6MC4wLCJSaWdodCI6MC4wLCJCb3R0b20iOjAuMH0sIlBhZGRpbmciOnsiJGlkIjoiNjE5OCIsIlRvcCI6MC4wLCJMZWZ0IjowLjAsIlJpZ2h0IjowLjAsIkJvdHRvbSI6MC4wfSwiQmFja2dyb3VuZCI6eyIkaWQiOiI2MTk5IiwiQ29sb3IiOnsiJGlkIjoiNjIwMCIsIkEiOjI1NSwiUiI6MTQsIkciOjQwLCJCIjo2NX19LCJJc1Zpc2libGUiOnRydWUsIldpZHRoIjowLjAsIkhlaWdodCI6MC4wLCJCb3JkZXJTdHlsZSI6eyIkaWQiOiI2MjAxIiwiTGluZUNvbG9yIjpudWxsLCJMaW5lV2VpZ2h0IjowLjAsIkxpbmVUeXBlIjowLCJQYXJlbnRTdHlsZSI6bnVsbH0sIlBhcmVudFN0eWxlIjpudWxsfSwiRGF0ZUZvcm1hdCI6eyIkaWQiOiI2MjAy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YyMDMiLCJGb3JtYXQiOjAsIklzVmlzaWJsZSI6ZmFsc2UsIkxhc3RLbm93blZpc2liaWxpdHlTdGF0ZSI6ZmFsc2V9LCJJc1Zpc2libGUiOnRydWUsIlZhcmlhbmNlU3R5bGUiOnsiJGlkIjoiNjIwNCIsIlRleHRTdHlsZSI6eyIkaWQiOiI2MjA1IiwiRm9udFNldHRpbmdzIjp7IiRpZCI6IjYyMDYiLCJGb250U2l6ZSI6MTEsIkZvbnROYW1lIjoiQ2FsaWJyaSIsIklzQm9sZCI6ZmFsc2UsIklzSXRhbGljIjpmYWxzZSwiSXNVbmRlcmxpbmVkIjpmYWxzZSwiUGFyZW50U3R5bGUiOm51bGx9LCJBdXRvU2l6ZSI6MCwiRm9yZWdyb3VuZCI6eyIkaWQiOiI2MjA3IiwiQ29sb3IiOnsiJGlkIjoiNjIwOC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2MjA5IiwiVG9wIjowLjAsIkxlZnQiOjAuMCwiUmlnaHQiOjAuMCwiQm90dG9tIjowLjB9LCJQYWRkaW5nIjp7IiRpZCI6IjYyMTAiLCJUb3AiOjAuMCwiTGVmdCI6MC4wLCJSaWdodCI6MC4wLCJCb3R0b20iOjAuMH0sIkJhY2tncm91bmQiOnsiJGlkIjoiNjIxMSIsIkNvbG9yIjp7IiRpZCI6IjYyMTIiLCJBIjowLCJSIjowLCJHIjowLCJCIjowfX0sIklzVmlzaWJsZSI6dHJ1ZSwiV2lkdGgiOjAuMCwiSGVpZ2h0IjowLjAsIkJvcmRlclN0eWxlIjp7IiRpZCI6IjYyMTMiLCJMaW5lQ29sb3IiOm51bGwsIkxpbmVXZWlnaHQiOjAuMCwiTGluZVR5cGUiOjAsIlBhcmVudFN0eWxlIjpudWxsfSwiUGFyZW50U3R5bGUiOm51bGx9LCJQYXJlbnRTdHlsZSI6bnVsbH0sIlBhcmVudFN0eWxlIjpudWxsfSwiRGVmYXVsdFN3aW1sYW5lQWN0aXZpdHlTdHlsZSI6eyIkaWQiOiI2MjE0IiwiSGVhZGVyU3R5bGUiOnsiJGlkIjoiNjIxNSIsIlRleHRTdHlsZSI6eyIkaWQiOiI2MjE2IiwiRm9udFNldHRpbmdzIjp7IiRpZCI6IjYyMTciLCJGb250U2l6ZSI6MTEsIkZvbnROYW1lIjoiQ2FsaWJyaSIsIklzQm9sZCI6ZmFsc2UsIklzSXRhbGljIjpmYWxzZSwiSXNVbmRlcmxpbmVkIjpmYWxzZSwiUGFyZW50U3R5bGUiOm51bGx9LCJBdXRvU2l6ZSI6MiwiRm9yZWdyb3VuZCI6eyIkaWQiOiI2MjE4IiwiQ29sb3IiOnsiJGlkIjoiNjIxOSIsIkEiOjI1NSwiUiI6MCwiRyI6MCwiQiI6MH19LCJNYXhXaWR0aCI6IkluZmluaXR5IiwiTWF4SGVpZ2h0IjoiSW5maW5pdHkiLCJTbWFydEZvcmVncm91bmRJc0FjdGl2ZSI6ZmFsc2UsIkhvcml6b250YWxBbGlnbm1lbnQiOjAsIlZlcnRpY2FsQWxpZ25tZW50IjowLCJTbWFydEZvcmVncm91bmQiOm51bGwsIkJhY2tncm91bmRGaWxsVHlwZSI6MCwiTWFyZ2luIjp7IiRpZCI6IjYyMjAiLCJUb3AiOjAuMCwiTGVmdCI6MC4wLCJSaWdodCI6MC4wLCJCb3R0b20iOjAuMH0sIlBhZGRpbmciOnsiJGlkIjoiNjIyMSIsIlRvcCI6MC4wLCJMZWZ0IjowLjAsIlJpZ2h0IjowLjAsIkJvdHRvbSI6MC4wfSwiQmFja2dyb3VuZCI6eyIkaWQiOiI2MjIyIiwiQ29sb3IiOnsiJGlkIjoiNjIyMyIsIkEiOjI1NSwiUiI6MCwiRyI6MCwiQiI6MH19LCJJc1Zpc2libGUiOnRydWUsIldpZHRoIjowLjAsIkhlaWdodCI6MC4wLCJCb3JkZXJTdHlsZSI6bnVsbCwiUGFyZW50U3R5bGUiOm51bGx9LCJSZWN0YW5nbGVTdHlsZSI6eyIkaWQiOiI2MjI0IiwiTWFyZ2luIjp7IiRpZCI6IjYyMjUiLCJUb3AiOjAuMCwiTGVmdCI6MC4wLCJSaWdodCI6MC4wLCJCb3R0b20iOjAuMH0sIlBhZGRpbmciOnsiJGlkIjoiNjIyNiIsIlRvcCI6MC4wLCJMZWZ0IjowLjAsIlJpZ2h0IjowLjAsIkJvdHRvbSI6MC4wfSwiQmFja2dyb3VuZCI6eyIkaWQiOiI2MjI3IiwiQ29sb3IiOnsiJGlkIjoiNjIyOCIsIkEiOjYzLCJSIjoyMzMsIkciOjExMywiQiI6NTB9fSwiSXNWaXNpYmxlIjp0cnVlLCJXaWR0aCI6MC4wLCJIZWlnaHQiOjAuMCwiQm9yZGVyU3R5bGUiOnsiJGlkIjoiNjIyOSIsIkxpbmVDb2xvciI6eyIkaWQiOiI2MjMwIiwiJHR5cGUiOiJOTFJFLkNvbW1vbi5Eb20uU29saWRDb2xvckJydXNoLCBOTFJFLkNvbW1vbiIsIkNvbG9yIjp7IiRpZCI6IjYyMzEiLCJBIjoyNTUsIlIiOjI1NSwiRyI6MjU1LCJCIjoyNTV9fSwiTGluZVdlaWdodCI6MC4wLCJMaW5lVHlwZSI6MCwiUGFyZW50U3R5bGUiOm51bGx9LCJQYXJlbnRTdHlsZSI6bnVsbH0sIk1hcmdpbiI6eyIkaWQiOiI2MjMyIiwiVG9wIjowLjAsIkxlZnQiOjAuMCwiUmlnaHQiOjAuMCwiQm90dG9tIjowLjB9LCJQYWRkaW5nIjp7IiRpZCI6IjYyMzMiLCJUb3AiOjAuMCwiTGVmdCI6MC4wLCJSaWdodCI6MC4wLCJCb3R0b20iOjAuMH0sIkJhY2tncm91bmQiOm51bGwsIklzVmlzaWJsZSI6dHJ1ZSwiV2lkdGgiOjAuMCwiSGVpZ2h0IjowLjAsIkJvcmRlclN0eWxlIjpudWxsLCJQYXJlbnRTdHlsZSI6bnVsbH0sIkJhY2tncm91bmRTdHlsZSI6eyIkaWQiOiI2MjM0IiwiTWFyZ2luIjp7IiRpZCI6IjYyMzUiLCJUb3AiOjAuMCwiTGVmdCI6MC4wLCJSaWdodCI6MC4wLCJCb3R0b20iOjAuMH0sIlBhZGRpbmciOnsiJGlkIjoiNjIzNiIsIlRvcCI6MC4wLCJMZWZ0IjowLjAsIlJpZ2h0IjowLjAsIkJvdHRvbSI6MC4wfSwiQmFja2dyb3VuZCI6eyIkaWQiOiI2MjM3IiwiQ29sb3IiOnsiJGlkIjoiNjIzOCIsIkEiOjUxLCJSIjoyMDAsIkciOjIwMCwiQiI6MjAwfX0sIklzVmlzaWJsZSI6dHJ1ZSwiV2lkdGgiOjAuMCwiSGVpZ2h0IjowLjAsIkJvcmRlclN0eWxlIjp7IiRpZCI6IjYyMzkiLCJMaW5lQ29sb3IiOnsiJGlkIjoiNjI0MCIsIiR0eXBlIjoiTkxSRS5Db21tb24uRG9tLlNvbGlkQ29sb3JCcnVzaCwgTkxSRS5Db21tb24iLCJDb2xvciI6eyIkaWQiOiI2MjQxIiwiQSI6MjU1LCJSIjoyMzQsIkciOjIyLCJCIjozMH19LCJMaW5lV2VpZ2h0IjowLjAsIkxpbmVUeXBlIjowLCJQYXJlbnRTdHlsZSI6bnVsbH0sIlBhcmVudFN0eWxlIjpudWxsfSwiTWFyZ2luIjp7IiRpZCI6IjYyNDIiLCJUb3AiOjAuMCwiTGVmdCI6MC4wLCJSaWdodCI6MC4wLCJCb3R0b20iOjAuMH0sIlBhZGRpbmciOnsiJGlkIjoiNjI0MyIsIlRvcCI6MC4wLCJMZWZ0IjowLjAsIlJpZ2h0IjowLjAsIkJvdHRvbSI6MC4wfSwiSXNWaXNpYmxlIjp0cnVlLCJXaWR0aCI6MC4wLCJIZWlnaHQiOjAuMCwiQm9yZGVyU3R5bGUiOnsiJGlkIjoiNjI0NCIsIkxpbmVDb2xvciI6bnVsbCwiTGluZVdlaWdodCI6MC4wLCJMaW5lVHlwZSI6MCwiUGFyZW50U3R5bGUiOm51bGx9LCJQYXJlbnRTdHlsZSI6bnVsbH0sIk1hcmdpbiI6eyIkaWQiOiI2MjQ1IiwiVG9wIjowLjAsIkxlZnQiOjAuMCwiUmlnaHQiOjAuMCwiQm90dG9tIjowLjB9LCJQYWRkaW5nIjp7IiRpZCI6IjYyNDYiLCJUb3AiOjAuMCwiTGVmdCI6MC4wLCJSaWdodCI6MC4wLCJCb3R0b20iOjAuMH0sIklzVmlzaWJsZSI6ZmFsc2UsIldpZHRoIjowLjAsIkhlaWdodCI6MC4wLCJCb3JkZXJTdHlsZSI6eyIkaWQiOiI2MjQ3IiwiTGluZUNvbG9yIjpudWxsLCJMaW5lV2VpZ2h0IjowLjAsIkxpbmVUeXBlIjowLCJQYXJlbnRTdHlsZSI6bnVsbH0sIlBhcmVudFN0eWxlIjpudWxsfX1dLCJIYXNCYXNlbGluZXMiOmZhbHNlLCJDdWx0dXJlSW5mb05hbWUiOiJlbi1VUyIsIlN0eWxlTmFtZSI6bnVsbCwiVmVyc2lvbiI6eyIkaWQiOiI2MjQ4IiwiVmVyc2lvbiI6IjUuNi4wIiwiT3JpZ2luYWxBc3NlbWJseVZlcnNpb24iOm51bGwsIkVkaXRpb24iOm51bGwsIkxhc3RTYXZlZEVkaXRpb24iOjMsIklzUGx1c0VkaXRpb24iOmZhbHNlLCJJc1Byb0VkaXRpb24iOmZhbHNlfSwiRWZmZWN0IjowLCJTdHlsZSI6eyIkaWQiOiI2MjQ5IiwiRGVmYXVsdERlcGVuZGVuY3lTdHlsZSI6eyIkaWQiOiI2MjUwIiwiTGluZVN0eWxlIjp7IiRpZCI6IjYyNTEiLCJMaW5lQ29sb3IiOnsiJGlkIjoiNjI1MiIsIiR0eXBlIjoiTkxSRS5Db21tb24uRG9tLlNvbGlkQ29sb3JCcnVzaCwgTkxSRS5Db21tb24iLCJDb2xvciI6eyIkaWQiOiI2MjUzIiwiQSI6MjU1LCJSIjowLCJHIjowLCJCIjowfX0sIkxpbmVXZWlnaHQiOjEuMCwiTGluZVR5cGUiOjAsIlBhcmVudFN0eWxlIjpudWxsfSwiRW5kQXJyb3doZWFkTGluZVN0eWxlIjp7IiRpZCI6IjYyNTQiLCJLaW5kIjoxLCJXaWR0aCI6MSwiTGVuZ3RoIjowLCJQYXJlbnRTdHlsZSI6bnVsbH0sIkJyaW5nVG9Gcm9udCI6ZmFsc2UsIkVsYm93UmFkaXVzIjozLjAsIk1hcmdpbiI6eyIkaWQiOiI2MjU1IiwiVG9wIjowLjAsIkxlZnQiOjAuMCwiUmlnaHQiOjAuMCwiQm90dG9tIjowLjB9LCJQYWRkaW5nIjp7IiRpZCI6IjYyNTYiLCJUb3AiOjAuMCwiTGVmdCI6MC4wLCJSaWdodCI6MC4wLCJCb3R0b20iOjAuMH0sIkJhY2tncm91bmQiOm51bGwsIklzVmlzaWJsZSI6dHJ1ZSwiV2lkdGgiOjAuMCwiSGVpZ2h0IjowLjAsIkJvcmRlclN0eWxlIjpudWxsLCJQYXJlbnRTdHlsZSI6bnVsbH0sIkNyaXRpY2FsUGF0aFN0eWxlIjp7IiRpZCI6IjYyNTciLCJDcml0aWNhbFBhdGhTdHlsZU9wdGlvbnMiOjMwLCJMaW5lU3R5bGUiOnsiJGlkIjoiNjI1OCIsIkxpbmVDb2xvciI6eyIkaWQiOiI2MjU5IiwiJHR5cGUiOiJOTFJFLkNvbW1vbi5Eb20uU29saWRDb2xvckJydXNoLCBOTFJFLkNvbW1vbiIsIkNvbG9yIjp7IiRpZCI6IjYyNjAiLCJBIjoyNTUsIlIiOjIyMiwiRyI6NTAsIkIiOjUwfX0sIkxpbmVXZWlnaHQiOjEuMCwiTGluZVR5cGUiOjAsIlBhcmVudFN0eWxlIjpudWxsfSwiVGl0bGVGb3JlZ3JvdW5kIjp7IiRpZCI6IjYyNjEiLCJDb2xvciI6eyIkaWQiOiI2MjYyIiwiQSI6MjU1LCJSIjoxNzYsIkciOjE5LCJCIjoyNX19LCJTaGFwZXNCYWNrZ3JvdW5kIjp7IiRpZCI6IjYyNjMiLCJDb2xvciI6eyIkaWQiOiI2MjY0IiwiQSI6MjU1LCJSIjoyNTMsIkciOjIwMywiQiI6MjA4fX0sIlNoYXBlc0JvcmRlclN0eWxlIjp7IiRpZCI6IjYyNjUiLCJMaW5lQ29sb3IiOnsiJGlkIjoiNjI2NiIsIiR0eXBlIjoiTkxSRS5Db21tb24uRG9tLlNvbGlkQ29sb3JCcnVzaCwgTkxSRS5Db21tb24iLCJDb2xvciI6eyIkaWQiOiI2MjY3IiwiQSI6MjU1LCJSIjoyMzQsIkciOjIyLCJCIjozMH19LCJMaW5lV2VpZ2h0IjoyLjAsIkxpbmVUeXBlIjowLCJQYXJlbnRTdHlsZSI6bnVsbH0sIk1hcmdpbiI6eyIkaWQiOiI2MjY4IiwiVG9wIjowLjAsIkxlZnQiOjAuMCwiUmlnaHQiOjAuMCwiQm90dG9tIjowLjB9LCJQYWRkaW5nIjp7IiRpZCI6IjYyNjkiLCJUb3AiOjAuMCwiTGVmdCI6MC4wLCJSaWdodCI6MC4wLCJCb3R0b20iOjAuMH0sIkJhY2tncm91bmQiOm51bGwsIklzVmlzaWJsZSI6ZmFsc2UsIldpZHRoIjowLjAsIkhlaWdodCI6MC4wLCJCb3JkZXJTdHlsZSI6eyIkaWQiOiI2MjcwIiwiTGluZUNvbG9yIjpudWxsLCJMaW5lV2VpZ2h0IjowLjAsIkxpbmVUeXBlIjowLCJQYXJlbnRTdHlsZSI6bnVsbH0sIlBhcmVudFN0eWxlIjpudWxsfSwiUGFuZWxzU3BhY2luZ0RlZmluaXRpb24iOnsiJGlkIjoiNjI3MSIsIlNwYWNpbmdBYm92ZVRpbWViYW5kIjozLCJTcGFjaW5nQmVsb3dUaW1lYmFuZCI6MywiU3BhY2luZ0Fib3ZlQmV0d2VlblN3aW1sYW5lc0FuZFRhc2tzIjo1LCJTcGFjaW5nQmVsb3dCZXR3ZWVuU3dpbWxhbmVzQW5kVGFza3MiOjV9LCJUaW1lYmFuZFN0eWxlIjp7IiRpZCI6IjYyNzIiLCJTY2FsZU1hcmtpbmciOjAsIlNoYXBlIjowLCJTaGFwZVN0eWxlIjp7IiRpZCI6IjYyNzMiLCJNYXJnaW4iOnsiJGlkIjoiNjI3NCIsIlRvcCI6MC4wLCJMZWZ0IjoxMC4wLCJSaWdodCI6MTAuMCwiQm90dG9tIjowLjB9LCJQYWRkaW5nIjp7IiRpZCI6IjYyNzUiLCJUb3AiOjAuMCwiTGVmdCI6MC4wLCJSaWdodCI6MC4wLCJCb3R0b20iOjAuMH0sIkJhY2tncm91bmQiOnsiJGlkIjoiNjI3NiIsIkNvbG9yIjp7IiRpZCI6IjYyNzciLCJBIjoyNTUsIlIiOjE0LCJHIjo0MCwiQiI6NjV9fSwiSXNWaXNpYmxlIjp0cnVlLCJXaWR0aCI6MC4wLCJIZWlnaHQiOjE0LjM5OTk5OTYxODUzMDI3MywiQm9yZGVyU3R5bGUiOnsiJGlkIjoiNjI3OCIsIkxpbmVDb2xvciI6eyIkaWQiOiI2Mjc5IiwiJHR5cGUiOiJOTFJFLkNvbW1vbi5Eb20uU29saWRDb2xvckJydXNoLCBOTFJFLkNvbW1vbiIsIkNvbG9yIjp7IiRpZCI6IjYyODAiLCJBIjoyNTUsIlIiOjI1NSwiRyI6MCwiQiI6MH19LCJMaW5lV2VpZ2h0IjowLjAsIkxpbmVUeXBlIjowLCJQYXJlbnRTdHlsZSI6bnVsbH0sIlBhcmVudFN0eWxlIjpudWxsfSwiTWlkZGxlVGllclNoYXBlU3R5bGUiOnsiJGlkIjoiNjI4MSIsIk1hcmdpbiI6eyIkaWQiOiI2MjgyIiwiVG9wIjowLjAsIkxlZnQiOjEwLjAsIlJpZ2h0IjoxMC4wLCJCb3R0b20iOjAuMH0sIlBhZGRpbmciOnsiJGlkIjoiNjI4MyIsIlRvcCI6MC4wLCJMZWZ0IjowLjAsIlJpZ2h0IjowLjAsIkJvdHRvbSI6MC4wfSwiQmFja2dyb3VuZCI6eyIkaWQiOiI2Mjg0IiwiQ29sb3IiOnsiJGlkIjoiNjI4NSIsIkEiOjI1NSwiUiI6MTE1LCJHIjoxMTUsIkIiOjExNX19LCJJc1Zpc2libGUiOnRydWUsIldpZHRoIjowLjAsIkhlaWdodCI6MTQuMzk5OTk5NjE4NTMwMjczLCJCb3JkZXJTdHlsZSI6eyIkaWQiOiI2Mjg2IiwiTGluZUNvbG9yIjp7IiRyZWYiOiI2Mjc5In0sIkxpbmVXZWlnaHQiOjAuMCwiTGluZVR5cGUiOjAsIlBhcmVudFN0eWxlIjpudWxsfSwiUGFyZW50U3R5bGUiOm51bGx9LCJCb3R0b21UaWVyU2hhcGVTdHlsZSI6eyIkaWQiOiI2Mjg3IiwiTWFyZ2luIjp7IiRpZCI6IjYyODgiLCJUb3AiOjAuMCwiTGVmdCI6MTAuMCwiUmlnaHQiOjEwLjAsIkJvdHRvbSI6MC4wfSwiUGFkZGluZyI6eyIkaWQiOiI2Mjg5IiwiVG9wIjowLjAsIkxlZnQiOjAuMCwiUmlnaHQiOjAuMCwiQm90dG9tIjowLjB9LCJCYWNrZ3JvdW5kIjp7IiRpZCI6IjYyOTAiLCJDb2xvciI6eyIkaWQiOiI2MjkxIiwiQSI6MjU1LCJSIjoxNCwiRyI6NDAsIkIiOjY1fX0sIklzVmlzaWJsZSI6dHJ1ZSwiV2lkdGgiOjAuMCwiSGVpZ2h0IjoxNC4zOTk5OTk2MTg1MzAyNzMsIkJvcmRlclN0eWxlIjp7IiRpZCI6IjYyOTIiLCJMaW5lQ29sb3IiOnsiJHJlZiI6IjYyNzkifSwiTGluZVdlaWdodCI6MC4wLCJMaW5lVHlwZSI6MCwiUGFyZW50U3R5bGUiOm51bGx9LCJQYXJlbnRTdHlsZSI6bnVsbH0sIlJpZ2h0RW5kQ2Fwc1N0eWxlIjp7IiRpZCI6IjYyOTMiLCJGb250U2V0dGluZ3MiOnsiJGlkIjoiNjI5NCIsIkZvbnRTaXplIjoxOCwiRm9udE5hbWUiOiJDYWxpYnJpIiwiSXNCb2xkIjp0cnVlLCJJc0l0YWxpYyI6ZmFsc2UsIklzVW5kZXJsaW5lZCI6ZmFsc2UsIlBhcmVudFN0eWxlIjpudWxsfSwiQXV0b1NpemUiOjAsIkZvcmVncm91bmQiOnsiJGlkIjoiNjI5NSIsIkNvbG9yIjp7IiRpZCI6IjYyOTYiLCJBIjoyNTUsIlIiOjIzMywiRyI6MTEzLCJCIjo1MH19LCJNYXhXaWR0aCI6MjAwLjAsIk1heEhlaWdodCI6IkluZmluaXR5IiwiU21hcnRGb3JlZ3JvdW5kSXNBY3RpdmUiOmZhbHNlLCJIb3Jpem9udGFsQWxpZ25tZW50IjowLCJWZXJ0aWNhbEFsaWdubWVudCI6MSwiU21hcnRGb3JlZ3JvdW5kIjpudWxsLCJCYWNrZ3JvdW5kRmlsbFR5cGUiOjAsIk1hcmdpbiI6eyIkaWQiOiI2Mjk3IiwiVG9wIjowLjAsIkxlZnQiOjAuMCwiUmlnaHQiOjIwLjAsIkJvdHRvbSI6MC4wfSwiUGFkZGluZyI6eyIkaWQiOiI2Mjk4IiwiVG9wIjowLjAsIkxlZnQiOjAuMCwiUmlnaHQiOjAuMCwiQm90dG9tIjowLjB9LCJCYWNrZ3JvdW5kIjp7IiRpZCI6IjYyOTkiLCJDb2xvciI6eyIkaWQiOiI2MzAwIiwiQSI6MjU1LCJSIjoyMzMsIkciOjExMywiQiI6NTB9fSwiSXNWaXNpYmxlIjp0cnVlLCJXaWR0aCI6MC4wLCJIZWlnaHQiOjAuMCwiQm9yZGVyU3R5bGUiOnsiJGlkIjoiNjMwMSIsIkxpbmVDb2xvciI6bnVsbCwiTGluZVdlaWdodCI6MC4wLCJMaW5lVHlwZSI6MCwiUGFyZW50U3R5bGUiOm51bGx9LCJQYXJlbnRTdHlsZSI6bnVsbH0sIkxlZnRFbmRDYXBzU3R5bGUiOnsiJGlkIjoiNjMwMiIsIkZvbnRTZXR0aW5ncyI6eyIkaWQiOiI2MzAzIiwiRm9udFNpemUiOjE4LCJGb250TmFtZSI6IkNhbGlicmkiLCJJc0JvbGQiOnRydWUsIklzSXRhbGljIjpmYWxzZSwiSXNVbmRlcmxpbmVkIjpmYWxzZSwiUGFyZW50U3R5bGUiOm51bGx9LCJBdXRvU2l6ZSI6MCwiRm9yZWdyb3VuZCI6eyIkaWQiOiI2MzA0IiwiQ29sb3IiOnsiJGlkIjoiNjMwNSIsIkEiOjI1NSwiUiI6MjM3LCJHIjoxMjUsIkIiOjQ5fX0sIk1heFdpZHRoIjoyMDAuMCwiTWF4SGVpZ2h0IjoiSW5maW5pdHkiLCJTbWFydEZvcmVncm91bmRJc0FjdGl2ZSI6ZmFsc2UsIkhvcml6b250YWxBbGlnbm1lbnQiOjAsIlZlcnRpY2FsQWxpZ25tZW50IjoxLCJTbWFydEZvcmVncm91bmQiOm51bGwsIkJhY2tncm91bmRGaWxsVHlwZSI6MCwiTWFyZ2luIjp7IiRpZCI6IjYzMDYiLCJUb3AiOjAuMCwiTGVmdCI6MzkuNTA2NjY2NjY2NjY2Njc1LCJSaWdodCI6MC4wLCJCb3R0b20iOjAuMH0sIlBhZGRpbmciOnsiJGlkIjoiNjMwNyIsIlRvcCI6MC4wLCJMZWZ0IjowLjAsIlJpZ2h0IjowLjAsIkJvdHRvbSI6MC4wfSwiQmFja2dyb3VuZCI6eyIkaWQiOiI2MzA4IiwiQ29sb3IiOnsiJGlkIjoiNjMwOSIsIkEiOjI1NSwiUiI6MjM3LCJHIjoxMjUsIkIiOjQ5fX0sIklzVmlzaWJsZSI6ZmFsc2UsIldpZHRoIjowLjAsIkhlaWdodCI6MC4wLCJCb3JkZXJTdHlsZSI6eyIkaWQiOiI2MzEwIiwiTGluZUNvbG9yIjpudWxsLCJMaW5lV2VpZ2h0IjowLjAsIkxpbmVUeXBlIjowLCJQYXJlbnRTdHlsZSI6bnVsbH0sIlBhcmVudFN0eWxlIjpudWxsfSwiVG9kYXlUZXh0U3R5bGUiOnsiJGlkIjoiNjMxMSIsIkZvbnRTZXR0aW5ncyI6eyIkaWQiOiI2MzEyIiwiRm9udFNpemUiOjEyLCJGb250TmFtZSI6IkNhbGlicmkiLCJJc0JvbGQiOmZhbHNlLCJJc0l0YWxpYyI6ZmFsc2UsIklzVW5kZXJsaW5lZCI6ZmFsc2UsIlBhcmVudFN0eWxlIjpudWxsfSwiQXV0b1NpemUiOjAsIkZvcmVncm91bmQiOnsiJGlkIjoiNjMxMyIsIkNvbG9yIjp7IiRpZCI6IjYzMTQ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NjMxNSIsIlRvcCI6MC4wLCJMZWZ0IjowLjAsIlJpZ2h0IjowLjAsIkJvdHRvbSI6MC4wfSwiUGFkZGluZyI6eyIkaWQiOiI2MzE2IiwiVG9wIjowLjAsIkxlZnQiOjAuMCwiUmlnaHQiOjAuMCwiQm90dG9tIjowLjB9LCJCYWNrZ3JvdW5kIjp7IiRpZCI6IjYzMTciLCJDb2xvciI6eyIkaWQiOiI2MzE4IiwiQSI6MjU1LCJSIjowLCJHIjowLCJCIjowfX0sIklzVmlzaWJsZSI6dHJ1ZSwiV2lkdGgiOjAuMCwiSGVpZ2h0IjowLjAsIkJvcmRlclN0eWxlIjp7IiRpZCI6IjYzMTkiLCJMaW5lQ29sb3IiOm51bGwsIkxpbmVXZWlnaHQiOjAuMCwiTGluZVR5cGUiOjAsIlBhcmVudFN0eWxlIjpudWxsfSwiUGFyZW50U3R5bGUiOm51bGx9LCJUb2RheU1hcmtlclN0eWxlIjp7IiRpZCI6IjYzMjAiLCJNYXJnaW4iOnsiJGlkIjoiNjMyMSIsIlRvcCI6MC4wLCJMZWZ0IjowLjAsIlJpZ2h0IjowLjAsIkJvdHRvbSI6MC4wfSwiUGFkZGluZyI6eyIkaWQiOiI2MzIyIiwiVG9wIjowLjAsIkxlZnQiOjAuMCwiUmlnaHQiOjAuMCwiQm90dG9tIjowLjB9LCJCYWNrZ3JvdW5kIjp7IiRpZCI6IjYzMjMiLCJDb2xvciI6eyIkaWQiOiI2MzI0IiwiQSI6MjU1LCJSIjoyNTUsIkciOjAsIkIiOjB9fSwiSXNWaXNpYmxlIjp0cnVlLCJXaWR0aCI6MC4wLCJIZWlnaHQiOjAuMCwiQm9yZGVyU3R5bGUiOm51bGwsIlBhcmVudFN0eWxlIjpudWxsfSwiU2NhbGVTdHlsZSI6eyIkaWQiOiI2MzI1IiwiU2hhcGUiOjAsIlNob3dTZWdtZW50U2VwYXJhdG9ycyI6dHJ1ZSwiU2VnbWVudFNlcGFyYXRvck9wYWNpdHkiOjMwLCJIYXNCZWVuVmlzaWJsZUJlZm9yZSI6ZmFsc2UsIkZvbnRTZXR0aW5ncyI6eyIkaWQiOiI2MzI2IiwiRm9udFNpemUiOjEyLCJGb250TmFtZSI6IkNhbGlicmkiLCJJc0JvbGQiOmZhbHNlLCJJc0l0YWxpYyI6ZmFsc2UsIklzVW5kZXJsaW5lZCI6ZmFsc2UsIlBhcmVudFN0eWxlIjpudWxsfSwiQXV0b1NpemUiOjAsIkZvcmVncm91bmQiOnsiJGlkIjoiNjMyNyIsIkNvbG9yIjp7IiRpZCI6IjYzMjgiLCJBIjoyNTUsIlIiOjIzMiwiRyI6MjMyLCJCIjoyMzJ9fSwiTWF4V2lkdGgiOjIwMC4wLCJNYXhIZWlnaHQiOiJJbmZpbml0eSIsIlNtYXJ0Rm9yZWdyb3VuZElzQWN0aXZlIjpmYWxzZSwiSG9yaXpvbnRhbEFsaWdubWVudCI6MCwiVmVydGljYWxBbGlnbm1lbnQiOjEsIlNtYXJ0Rm9yZWdyb3VuZCI6bnVsbCwiQmFja2dyb3VuZEZpbGxUeXBlIjowLCJNYXJnaW4iOnsiJGlkIjoiNjMyOSIsIlRvcCI6MC4wLCJMZWZ0Ijo0LjAsIlJpZ2h0Ijo0LjAsIkJvdHRvbSI6MC4wfSwiUGFkZGluZyI6eyIkaWQiOiI2MzMwIiwiVG9wIjowLjAsIkxlZnQiOjAuMCwiUmlnaHQiOjAuMCwiQm90dG9tIjowLjB9LCJCYWNrZ3JvdW5kIjp7IiRpZCI6IjYzMzEiLCJDb2xvciI6eyIkaWQiOiI2MzMyIiwiQSI6MjU1LCJSIjoxNCwiRyI6NDAsIkIiOjY1fX0sIklzVmlzaWJsZSI6dHJ1ZSwiV2lkdGgiOjAuMCwiSGVpZ2h0IjowLjAsIkJvcmRlclN0eWxlIjp7IiRpZCI6IjYzMzMiLCJMaW5lQ29sb3IiOm51bGwsIkxpbmVXZWlnaHQiOjAuMCwiTGluZVR5cGUiOjAsIlBhcmVudFN0eWxlIjpudWxsfSwiUGFyZW50U3R5bGUiOm51bGx9LCJTaW5nbGVTY2FsZVNoYXBlU3R5bGUiOnsiJGlkIjoiNjMzNCIsIlNoYXBlIjozLCJIZWlnaHQiOjIwLjB9LCJNaWRkbGVUaWVyU2NhbGVTdHlsZSI6eyIkaWQiOiI2MzM1IiwiU2hhcGUiOjAsIlNob3dTZWdtZW50U2VwYXJhdG9ycyI6dHJ1ZSwiU2VnbWVudFNlcGFyYXRvck9wYWNpdHkiOjMwLCJIYXNCZWVuVmlzaWJsZUJlZm9yZSI6dHJ1ZSwiRm9udFNldHRpbmdzIjp7IiRpZCI6IjYzMzYiLCJGb250U2l6ZSI6MTIsIkZvbnROYW1lIjoiQ2FsaWJyaSIsIklzQm9sZCI6ZmFsc2UsIklzSXRhbGljIjpmYWxzZSwiSXNVbmRlcmxpbmVkIjpmYWxzZSwiUGFyZW50U3R5bGUiOm51bGx9LCJBdXRvU2l6ZSI6MCwiRm9yZWdyb3VuZCI6eyIkcmVmIjoiNjMyNyJ9LCJNYXhXaWR0aCI6MjAwLjAsIk1heEhlaWdodCI6IkluZmluaXR5IiwiU21hcnRGb3JlZ3JvdW5kSXNBY3RpdmUiOmZhbHNlLCJIb3Jpem9udGFsQWxpZ25tZW50IjowLCJWZXJ0aWNhbEFsaWdubWVudCI6MSwiU21hcnRGb3JlZ3JvdW5kIjpudWxsLCJCYWNrZ3JvdW5kRmlsbFR5cGUiOjAsIk1hcmdpbiI6eyIkaWQiOiI2MzM3IiwiVG9wIjowLjAsIkxlZnQiOjQuMCwiUmlnaHQiOjQuMCwiQm90dG9tIjowLjB9LCJQYWRkaW5nIjp7IiRpZCI6IjYzMzgiLCJUb3AiOjAuMCwiTGVmdCI6MC4wLCJSaWdodCI6MC4wLCJCb3R0b20iOjAuMH0sIkJhY2tncm91bmQiOnsiJGlkIjoiNjMzOSIsIkNvbG9yIjp7IiRpZCI6IjYzNDAiLCJBIjoyNTUsIlIiOjE0LCJHIjo0MCwiQiI6NjV9fSwiSXNWaXNpYmxlIjp0cnVlLCJXaWR0aCI6MC4wLCJIZWlnaHQiOjAuMCwiQm9yZGVyU3R5bGUiOnsiJGlkIjoiNjM0MSIsIkxpbmVDb2xvciI6bnVsbCwiTGluZVdlaWdodCI6MC4wLCJMaW5lVHlwZSI6MCwiUGFyZW50U3R5bGUiOm51bGx9LCJQYXJlbnRTdHlsZSI6bnVsbH0sIkJvdHRvbVRpZXJTY2FsZVN0eWxlIjp7IiRpZCI6IjYzNDIiLCJTaGFwZSI6MCwiU2hvd1NlZ21lbnRTZXBhcmF0b3JzIjp0cnVlLCJTZWdtZW50U2VwYXJhdG9yT3BhY2l0eSI6MzAsIkhhc0JlZW5WaXNpYmxlQmVmb3JlIjpmYWxzZSwiRm9udFNldHRpbmdzIjp7IiRpZCI6IjYzNDMiLCJGb250U2l6ZSI6MTIsIkZvbnROYW1lIjoiQ2FsaWJyaSIsIklzQm9sZCI6ZmFsc2UsIklzSXRhbGljIjpmYWxzZSwiSXNVbmRlcmxpbmVkIjpmYWxzZSwiUGFyZW50U3R5bGUiOm51bGx9LCJBdXRvU2l6ZSI6MCwiRm9yZWdyb3VuZCI6eyIkaWQiOiI2MzQ0IiwiQ29sb3IiOnsiJGlkIjoiNjM0NSIsIkEiOjI1NSwiUiI6MjMyLCJHIjoyMzIsIkIiOjIzMn19LCJNYXhXaWR0aCI6MjAwLjAsIk1heEhlaWdodCI6IkluZmluaXR5IiwiU21hcnRGb3JlZ3JvdW5kSXNBY3RpdmUiOmZhbHNlLCJIb3Jpem9udGFsQWxpZ25tZW50IjowLCJWZXJ0aWNhbEFsaWdubWVudCI6MSwiU21hcnRGb3JlZ3JvdW5kIjpudWxsLCJCYWNrZ3JvdW5kRmlsbFR5cGUiOjAsIk1hcmdpbiI6eyIkaWQiOiI2MzQ2IiwiVG9wIjowLjAsIkxlZnQiOjQuMCwiUmlnaHQiOjQuMCwiQm90dG9tIjowLjB9LCJQYWRkaW5nIjp7IiRpZCI6IjYzNDciLCJUb3AiOjAuMCwiTGVmdCI6MC4wLCJSaWdodCI6MC4wLCJCb3R0b20iOjAuMH0sIkJhY2tncm91bmQiOnsiJGlkIjoiNjM0OCIsIkNvbG9yIjp7IiRpZCI6IjYzNDkiLCJBIjoyNTUsIlIiOjE0LCJHIjo0MCwiQiI6NjV9fSwiSXNWaXNpYmxlIjpmYWxzZSwiV2lkdGgiOjAuMCwiSGVpZ2h0IjowLjAsIkJvcmRlclN0eWxlIjp7IiRpZCI6IjYzNTAiLCJMaW5lQ29sb3IiOm51bGwsIkxpbmVXZWlnaHQiOjAuMCwiTGluZVR5cGUiOjAsIlBhcmVudFN0eWxlIjpudWxsfSwiUGFyZW50U3R5bGUiOm51bGx9LCJFbGFwc2VkVGltZUJhY2tncm91bmQiOnsiJGlkIjoiNjM1MSIsIkNvbG9yIjp7IiRpZCI6IjYzNTIiLCJBIjoxOTEsIlIiOjI1NSwiRyI6MCwiQiI6MH19LCJBcHBlbmRZZWFyT25ZZWFyQ2hhbmdlIjpmYWxzZSwiRWxhcHNlZFRpbWVGb3JtYXQiOjIsIlRvZGF5TWFya2VyUG9zaXRpb24iOjEsIlF1aWNrUG9zaXRpb24iOjMsIkFic29sdXRlUG9zaXRpb24iOjExMy4yMjEyNiwiTWFyZ2luIjp7IiRpZCI6IjYzNTMiLCJUb3AiOjAuMCwiTGVmdCI6MTAuMCwiUmlnaHQiOjEwLjAsIkJvdHRvbSI6MC4wfSwiUGFkZGluZyI6eyIkaWQiOiI2MzU0IiwiVG9wIjowLjAsIkxlZnQiOjAuMCwiUmlnaHQiOjAuMCwiQm90dG9tIjowLjB9LCJCYWNrZ3JvdW5kIjp7IiRpZCI6IjYzNTUiLCJDb2xvciI6eyIkaWQiOiI2MzU2IiwiQSI6MjU1LCJSIjo0NywiRyI6NTQsIkIiOjE1M319LCJJc1Zpc2libGUiOmZhbHNlLCJXaWR0aCI6MC4wLCJIZWlnaHQiOjAuMCwiQm9yZGVyU3R5bGUiOm51bGwsIlBhcmVudFN0eWxlIjpudWxsfSwiRGVmYXVsdE1pbGVzdG9uZVN0eWxlIjp7IiRpZCI6IjYzNTciLCJTaGFwZSI6MiwiQ29ubmVjdG9yTWFyZ2luIjp7IiRpZCI6IjYzNTgiLCJUb3AiOjAuMCwiTGVmdCI6Mi4wLCJSaWdodCI6Mi4wLCJCb3R0b20iOjAuMH0sIkNvbm5lY3RvclN0eWxlIjp7IiRpZCI6IjYzNTkiLCJMaW5lQ29sb3IiOnsiJGlkIjoiNjM2MCIsIiR0eXBlIjoiTkxSRS5Db21tb24uRG9tLlNvbGlkQ29sb3JCcnVzaCwgTkxSRS5Db21tb24iLCJDb2xvciI6eyIkaWQiOiI2MzYxIiwiQSI6MTI3LCJSIjoyMzMsIkciOjExMywiQiI6NTB9fSwiTGluZVdlaWdodCI6MS4wLCJMaW5lVHlwZSI6MCwiUGFyZW50U3R5bGUiOm51bGx9LCJJc0JlbG93VGltZWJhbmQiOmZhbHNlLCJQb3NpdGlvbk9uVGFzayI6MCwiSGlkZURhdGUiOmZhbHNlLCJTaGFwZVNpemUiOjEsIlNwYWNpbmciOjAuMCwiUGFkZGluZyI6eyIkaWQiOiI2MzYyIiwiVG9wIjo1LjAsIkxlZnQiOjMuMCwiUmlnaHQiOjAuMCwiQm90dG9tIjoyLjB9LCJTaGFwZVN0eWxlIjp7IiRpZCI6IjYzNjMiLCJNYXJnaW4iOnsiJGlkIjoiNjM2NCIsIlRvcCI6MC4wLCJMZWZ0IjowLjAsIlJpZ2h0IjowLjAsIkJvdHRvbSI6MC4wfSwiUGFkZGluZyI6eyIkaWQiOiI2MzY1IiwiVG9wIjowLjAsIkxlZnQiOjAuMCwiUmlnaHQiOjAuMCwiQm90dG9tIjowLjB9LCJCYWNrZ3JvdW5kIjp7IiRpZCI6IjYzNjYiLCJDb2xvciI6eyIkaWQiOiI2MzY3IiwiQSI6MjU1LCJSIjoyMzMsIkciOjExMywiQiI6NTB9fSwiSXNWaXNpYmxlIjp0cnVlLCJXaWR0aCI6MTguMCwiSGVpZ2h0IjoyMC4wLCJCb3JkZXJTdHlsZSI6eyIkaWQiOiI2MzY4IiwiTGluZUNvbG9yIjp7IiRpZCI6IjYzNjkiLCIkdHlwZSI6Ik5MUkUuQ29tbW9uLkRvbS5Tb2xpZENvbG9yQnJ1c2gsIE5MUkUuQ29tbW9uIiwiQ29sb3IiOnsiJGlkIjoiNjM3MCIsIkEiOjI1NSwiUiI6MjM0LCJHIjoyMiwiQiI6MzB9fSwiTGluZVdlaWdodCI6MC4wLCJMaW5lVHlwZSI6MCwiUGFyZW50U3R5bGUiOm51bGx9LCJQYXJlbnRTdHlsZSI6bnVsbH0sIlRpdGxlU3R5bGUiOnsiJGlkIjoiNjM3MSIsIkZvbnRTZXR0aW5ncyI6eyIkaWQiOiI2MzcyIiwiRm9udFNpemUiOjExLCJGb250TmFtZSI6IkNhbGlicmkiLCJJc0JvbGQiOnRydWUsIklzSXRhbGljIjpmYWxzZSwiSXNVbmRlcmxpbmVkIjpmYWxzZSwiUGFyZW50U3R5bGUiOm51bGx9LCJBdXRvU2l6ZSI6MCwiRm9yZWdyb3VuZCI6eyIkaWQiOiI2MzczIiwiQ29sb3IiOnsiJGlkIjoiNjM3NC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2Mzc1IiwiVG9wIjowLjAsIkxlZnQiOjAuMCwiUmlnaHQiOjAuMCwiQm90dG9tIjowLjB9LCJQYWRkaW5nIjp7IiRpZCI6IjYzNzYiLCJUb3AiOjAuMCwiTGVmdCI6MC4wLCJSaWdodCI6MC4wLCJCb3R0b20iOjAuMH0sIkJhY2tncm91bmQiOnsiJGlkIjoiNjM3NyIsIkNvbG9yIjp7IiRpZCI6IjYzNzgiLCJBIjoyNTUsIlIiOjAsIkciOjAsIkIiOjB9fSwiSXNWaXNpYmxlIjp0cnVlLCJXaWR0aCI6MC4wLCJIZWlnaHQiOjAuMCwiQm9yZGVyU3R5bGUiOnsiJGlkIjoiNjM3OSIsIkxpbmVDb2xvciI6bnVsbCwiTGluZVdlaWdodCI6MC4wLCJMaW5lVHlwZSI6MCwiUGFyZW50U3R5bGUiOm51bGx9LCJQYXJlbnRTdHlsZSI6bnVsbH0sIkRhdGVTdHlsZSI6eyIkaWQiOiI2MzgwIiwiRm9udFNldHRpbmdzIjp7IiRpZCI6IjYzODEiLCJGb250U2l6ZSI6MTAsIkZvbnROYW1lIjoiQ2FsaWJyaSIsIklzQm9sZCI6ZmFsc2UsIklzSXRhbGljIjpmYWxzZSwiSXNVbmRlcmxpbmVkIjpmYWxzZSwiUGFyZW50U3R5bGUiOm51bGx9LCJBdXRvU2l6ZSI6MCwiRm9yZWdyb3VuZCI6eyIkaWQiOiI2MzgyIiwiQ29sb3IiOnsiJGlkIjoiNjM4MyIsIkEiOjI1NSwiUiI6MTQsIkciOjQwLCJCIjo2NX19LCJNYXhXaWR0aCI6MjAwLjAsIk1heEhlaWdodCI6IkluZmluaXR5IiwiU21hcnRGb3JlZ3JvdW5kSXNBY3RpdmUiOmZhbHNlLCJIb3Jpem9udGFsQWxpZ25tZW50IjowLCJWZXJ0aWNhbEFsaWdubWVudCI6MSwiU21hcnRGb3JlZ3JvdW5kIjpudWxsLCJCYWNrZ3JvdW5kRmlsbFR5cGUiOjAsIk1hcmdpbiI6eyIkaWQiOiI2Mzg0IiwiVG9wIjowLjAsIkxlZnQiOjAuMCwiUmlnaHQiOjAuMCwiQm90dG9tIjowLjB9LCJQYWRkaW5nIjp7IiRpZCI6IjYzODUiLCJUb3AiOjAuMCwiTGVmdCI6MC4wLCJSaWdodCI6MC4wLCJCb3R0b20iOjAuMH0sIkJhY2tncm91bmQiOnsiJGlkIjoiNjM4NiIsIkNvbG9yIjp7IiRpZCI6IjYzODciLCJBIjoyNTUsIlIiOjE0LCJHIjo0MCwiQiI6NjV9fSwiSXNWaXNpYmxlIjp0cnVlLCJXaWR0aCI6MC4wLCJIZWlnaHQiOjAuMCwiQm9yZGVyU3R5bGUiOnsiJGlkIjoiNjM4OCIsIkxpbmVDb2xvciI6bnVsbCwiTGluZVdlaWdodCI6MC4wLCJMaW5lVHlwZSI6MCwiUGFyZW50U3R5bGUiOm51bGx9LCJQYXJlbnRTdHlsZSI6bnVsbH0sIkRhdGVGb3JtYXQiOnsiJGlkIjoiNjM4OSIsIkZvcm1hdFN0cmluZyI6Ik1NTSBkLCB5eXl5IiwiU2VwYXJhdG9yIjoiLyIsIlVzZUludGVybmF0aW9uYWxEYXRlRm9ybWF0IjpmYWxzZSwiRGF0ZUlzVmlzaWJsZSI6dHJ1ZSwiVGltZUlzVmlzaWJsZSI6ZmFsc2UsIkhvdXJEaWdpdHMiOjEsIkFtUG1EZXNpZ25hdG9yIjoyLCJUcmltMDBNaW51dGVzIjpmYWxzZSwiTGFzdEtub3duVmlzaWJpbGl0eVN0YXRlIjpudWxsfSwiV2Vla051bWJlcmluZyI6eyIkaWQiOiI2MzkwIiwiRm9ybWF0IjowLCJJc1Zpc2libGUiOmZhbHNlLCJMYXN0S25vd25WaXNpYmlsaXR5U3RhdGUiOmZhbHNlfSwiSXNWaXNpYmxlIjp0cnVlLCJWYXJpYW5jZVN0eWxlIjp7IiRpZCI6IjYzOTEiLCJUZXh0U3R5bGUiOnsiJGlkIjoiNjM5MiIsIkZvbnRTZXR0aW5ncyI6eyIkaWQiOiI2MzkzIiwiRm9udFNpemUiOjExLCJGb250TmFtZSI6IkNhbGlicmkiLCJJc0JvbGQiOmZhbHNlLCJJc0l0YWxpYyI6ZmFsc2UsIklzVW5kZXJsaW5lZCI6ZmFsc2UsIlBhcmVudFN0eWxlIjpudWxsfSwiQXV0b1NpemUiOjAsIkZvcmVncm91bmQiOnsiJGlkIjoiNjM5NCIsIkNvbG9yIjp7IiRpZCI6IjYzOTU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NjM5NiIsIlRvcCI6MC4wLCJMZWZ0IjowLjAsIlJpZ2h0IjowLjAsIkJvdHRvbSI6MC4wfSwiUGFkZGluZyI6eyIkaWQiOiI2Mzk3IiwiVG9wIjowLjAsIkxlZnQiOjAuMCwiUmlnaHQiOjAuMCwiQm90dG9tIjowLjB9LCJCYWNrZ3JvdW5kIjp7IiRpZCI6IjYzOTgiLCJDb2xvciI6eyIkaWQiOiI2Mzk5IiwiQSI6MCwiUiI6MCwiRyI6MCwiQiI6MH19LCJJc1Zpc2libGUiOmZhbHNlLCJXaWR0aCI6MC4wLCJIZWlnaHQiOjAuMCwiQm9yZGVyU3R5bGUiOnsiJGlkIjoiNjQwMCIsIkxpbmVDb2xvciI6bnVsbCwiTGluZVdlaWdodCI6MC4wLCJMaW5lVHlwZSI6MCwiUGFyZW50U3R5bGUiOm51bGx9LCJQYXJlbnRTdHlsZSI6bnVsbH0sIlBhcmVudFN0eWxlIjpudWxsfSwiUGFyZW50U3R5bGUiOm51bGx9LCJEZWZhdWx0TW90U3R5bGUiOnsiJGlkIjoiNjQwMSIsIlNoYXBlIjoyLCJDb25uZWN0b3JNYXJnaW4iOnsiJGlkIjoiNjQwMiIsIlRvcCI6MC4wLCJMZWZ0IjoyLjAsIlJpZ2h0IjoyLjAsIkJvdHRvbSI6MC4wfSwiQ29ubmVjdG9yU3R5bGUiOnsiJGlkIjoiNjQwMyIsIkxpbmVDb2xvciI6eyIkaWQiOiI2NDA0IiwiJHR5cGUiOiJOTFJFLkNvbW1vbi5Eb20uU29saWRDb2xvckJydXNoLCBOTFJFLkNvbW1vbiIsIkNvbG9yIjp7IiRpZCI6IjY0MDUiLCJBIjoxMjcsIlIiOjIzMywiRyI6MTEzLCJCIjo1MH19LCJMaW5lV2VpZ2h0IjoxLjAsIkxpbmVUeXBlIjowLCJQYXJlbnRTdHlsZSI6bnVsbH0sIklzQmVsb3dUaW1lYmFuZCI6ZmFsc2UsIlBvc2l0aW9uT25UYXNrIjoxLCJIaWRlRGF0ZSI6ZmFsc2UsIlNoYXBlU2l6ZSI6MSwiU3BhY2luZyI6MC4wLCJQYWRkaW5nIjp7IiRpZCI6IjY0MDYiLCJUb3AiOjUuMCwiTGVmdCI6My4wLCJSaWdodCI6MC4wLCJCb3R0b20iOjIuMH0sIlNoYXBlU3R5bGUiOnsiJGlkIjoiNjQwNyIsIk1hcmdpbiI6eyIkaWQiOiI2NDA4IiwiVG9wIjowLjAsIkxlZnQiOjAuMCwiUmlnaHQiOjAuMCwiQm90dG9tIjowLjB9LCJQYWRkaW5nIjp7IiRpZCI6IjY0MDkiLCJUb3AiOjAuMCwiTGVmdCI6MC4wLCJSaWdodCI6MC4wLCJCb3R0b20iOjAuMH0sIkJhY2tncm91bmQiOnsiJGlkIjoiNjQxMCIsIkNvbG9yIjp7IiRpZCI6IjY0MTEiLCJBIjoyNTUsIlIiOjIzMywiRyI6MTEzLCJCIjo1MH19LCJJc1Zpc2libGUiOnRydWUsIldpZHRoIjoxMy4wLCJIZWlnaHQiOjEzLjAsIkJvcmRlclN0eWxlIjp7IiRpZCI6IjY0MTIiLCJMaW5lQ29sb3IiOnsiJGlkIjoiNjQxMyIsIiR0eXBlIjoiTkxSRS5Db21tb24uRG9tLlNvbGlkQ29sb3JCcnVzaCwgTkxSRS5Db21tb24iLCJDb2xvciI6eyIkaWQiOiI2NDE0IiwiQSI6MjU1LCJSIjoyMzQsIkciOjIyLCJCIjozMH19LCJMaW5lV2VpZ2h0IjowLjAsIkxpbmVUeXBlIjowLCJQYXJlbnRTdHlsZSI6bnVsbH0sIlBhcmVudFN0eWxlIjpudWxsfSwiVGl0bGVTdHlsZSI6eyIkaWQiOiI2NDE1IiwiRm9udFNldHRpbmdzIjp7IiRpZCI6IjY0MTYiLCJGb250U2l6ZSI6MTEsIkZvbnROYW1lIjoiQ2FsaWJyaSIsIklzQm9sZCI6dHJ1ZSwiSXNJdGFsaWMiOmZhbHNlLCJJc1VuZGVybGluZWQiOmZhbHNlLCJQYXJlbnRTdHlsZSI6bnVsbH0sIkF1dG9TaXplIjowLCJGb3JlZ3JvdW5kIjp7IiRpZCI6IjY0MTciLCJDb2xvciI6eyIkaWQiOiI2NDE4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Y0MTkiLCJUb3AiOjAuMCwiTGVmdCI6MC4wLCJSaWdodCI6MC4wLCJCb3R0b20iOjAuMH0sIlBhZGRpbmciOnsiJGlkIjoiNjQyMCIsIlRvcCI6MC4wLCJMZWZ0IjowLjAsIlJpZ2h0IjowLjAsIkJvdHRvbSI6MC4wfSwiQmFja2dyb3VuZCI6eyIkaWQiOiI2NDIxIiwiQ29sb3IiOnsiJGlkIjoiNjQyMiIsIkEiOjI1NSwiUiI6MCwiRyI6MCwiQiI6MH19LCJJc1Zpc2libGUiOnRydWUsIldpZHRoIjowLjAsIkhlaWdodCI6MC4wLCJCb3JkZXJTdHlsZSI6eyIkaWQiOiI2NDIzIiwiTGluZUNvbG9yIjpudWxsLCJMaW5lV2VpZ2h0IjowLjAsIkxpbmVUeXBlIjowLCJQYXJlbnRTdHlsZSI6bnVsbH0sIlBhcmVudFN0eWxlIjpudWxsfSwiRGF0ZVN0eWxlIjp7IiRpZCI6IjY0MjQiLCJGb250U2V0dGluZ3MiOnsiJGlkIjoiNjQyNSIsIkZvbnRTaXplIjoxMCwiRm9udE5hbWUiOiJDYWxpYnJpIiwiSXNCb2xkIjpmYWxzZSwiSXNJdGFsaWMiOmZhbHNlLCJJc1VuZGVybGluZWQiOmZhbHNlLCJQYXJlbnRTdHlsZSI6bnVsbH0sIkF1dG9TaXplIjowLCJGb3JlZ3JvdW5kIjp7IiRpZCI6IjY0MjYiLCJDb2xvciI6eyIkaWQiOiI2NDI3IiwiQSI6MjU1LCJSIjoxNCwiRyI6NDAsIkIiOjY1fX0sIk1heFdpZHRoIjoyMDAuMCwiTWF4SGVpZ2h0IjoiSW5maW5pdHkiLCJTbWFydEZvcmVncm91bmRJc0FjdGl2ZSI6ZmFsc2UsIkhvcml6b250YWxBbGlnbm1lbnQiOjAsIlZlcnRpY2FsQWxpZ25tZW50IjoxLCJTbWFydEZvcmVncm91bmQiOm51bGwsIkJhY2tncm91bmRGaWxsVHlwZSI6MCwiTWFyZ2luIjp7IiRpZCI6IjY0MjgiLCJUb3AiOjAuMCwiTGVmdCI6MC4wLCJSaWdodCI6MC4wLCJCb3R0b20iOjAuMH0sIlBhZGRpbmciOnsiJGlkIjoiNjQyOSIsIlRvcCI6MC4wLCJMZWZ0IjowLjAsIlJpZ2h0IjowLjAsIkJvdHRvbSI6MC4wfSwiQmFja2dyb3VuZCI6eyIkaWQiOiI2NDMwIiwiQ29sb3IiOnsiJGlkIjoiNjQzMSIsIkEiOjI1NSwiUiI6MTQsIkciOjQwLCJCIjo2NX19LCJJc1Zpc2libGUiOnRydWUsIldpZHRoIjowLjAsIkhlaWdodCI6MC4wLCJCb3JkZXJTdHlsZSI6eyIkaWQiOiI2NDMyIiwiTGluZUNvbG9yIjpudWxsLCJMaW5lV2VpZ2h0IjowLjAsIkxpbmVUeXBlIjowLCJQYXJlbnRTdHlsZSI6bnVsbH0sIlBhcmVudFN0eWxlIjpudWxsfSwiRGF0ZUZvcm1hdCI6eyIkaWQiOiI2NDMzIiwiRm9ybWF0U3RyaW5nIjoiTU1NIGQsIHl5eXkiLCJTZXBhcmF0b3IiOiIvIiwiVXNlSW50ZXJuYXRpb25hbERhdGVGb3JtYXQiOmZhbHNlLCJEYXRlSXNWaXNpYmxlIjp0cnVlLCJUaW1lSXNWaXNpYmxlIjpmYWxzZSwiSG91ckRpZ2l0cyI6MSwiQW1QbURlc2lnbmF0b3IiOjIsIlRyaW0wME1pbnV0ZXMiOmZhbHNlLCJMYXN0S25vd25WaXNpYmlsaXR5U3RhdGUiOm51bGx9LCJXZWVrTnVtYmVyaW5nIjp7IiRpZCI6IjY0MzQiLCJGb3JtYXQiOjAsIklzVmlzaWJsZSI6ZmFsc2UsIkxhc3RLbm93blZpc2liaWxpdHlTdGF0ZSI6ZmFsc2V9LCJJc1Zpc2libGUiOnRydWUsIlZhcmlhbmNlU3R5bGUiOnsiJGlkIjoiNjQzNSIsIlRleHRTdHlsZSI6eyIkaWQiOiI2NDM2IiwiRm9udFNldHRpbmdzIjp7IiRpZCI6IjY0MzciLCJGb250U2l6ZSI6MTEsIkZvbnROYW1lIjoiQ2FsaWJyaSIsIklzQm9sZCI6ZmFsc2UsIklzSXRhbGljIjpmYWxzZSwiSXNVbmRlcmxpbmVkIjpmYWxzZSwiUGFyZW50U3R5bGUiOm51bGx9LCJBdXRvU2l6ZSI6MCwiRm9yZWdyb3VuZCI6eyIkaWQiOiI2NDM4IiwiQ29sb3IiOnsiJGlkIjoiNjQzOS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2NDQwIiwiVG9wIjowLjAsIkxlZnQiOjAuMCwiUmlnaHQiOjAuMCwiQm90dG9tIjowLjB9LCJQYWRkaW5nIjp7IiRpZCI6IjY0NDEiLCJUb3AiOjAuMCwiTGVmdCI6MC4wLCJSaWdodCI6MC4wLCJCb3R0b20iOjAuMH0sIkJhY2tncm91bmQiOnsiJGlkIjoiNjQ0MiIsIkNvbG9yIjp7IiRpZCI6IjY0NDMiLCJBIjowLCJSIjowLCJHIjowLCJCIjowfX0sIklzVmlzaWJsZSI6ZmFsc2UsIldpZHRoIjowLjAsIkhlaWdodCI6MC4wLCJCb3JkZXJTdHlsZSI6eyIkaWQiOiI2NDQ0IiwiTGluZUNvbG9yIjpudWxsLCJMaW5lV2VpZ2h0IjowLjAsIkxpbmVUeXBlIjowLCJQYXJlbnRTdHlsZSI6bnVsbH0sIlBhcmVudFN0eWxlIjpudWxsfSwiUGFyZW50U3R5bGUiOm51bGx9LCJQYXJlbnRTdHlsZSI6bnVsbH0sIkRlZmF1bHRUYXNrU3R5bGUiOnsiJGlkIjoiNjQ0NSIsIlNoYXBlIjozLCJTaGFwZVRoaWNrbmVzcyI6MCwiRHVyYXRpb25Gb3JtYXQiOjAsIkluY2x1ZGVOb25Xb3JraW5nRGF5c0luRHVyYXRpb24iOmZhbHNlLCJQZXJjZW50YWdlQ29tcGxldGVTdHlsZSI6eyIkaWQiOiI2NDQ2IiwiRm9udFNldHRpbmdzIjp7IiRpZCI6IjY0NDciLCJGb250U2l6ZSI6MTAsIkZvbnROYW1lIjoiQ2FsaWJyaSIsIklzQm9sZCI6ZmFsc2UsIklzSXRhbGljIjpmYWxzZSwiSXNVbmRlcmxpbmVkIjpmYWxzZSwiUGFyZW50U3R5bGUiOm51bGx9LCJBdXRvU2l6ZSI6MCwiRm9yZWdyb3VuZCI6eyIkaWQiOiI2NDQ4IiwiQ29sb3IiOnsiJGlkIjoiNjQ0OSIsIkEiOjI1NSwiUiI6MjMyLCJHIjoyMzIsIkIiOjIzMn19LCJNYXhXaWR0aCI6MjAwLjAsIk1heEhlaWdodCI6IkluZmluaXR5IiwiU21hcnRGb3JlZ3JvdW5kSXNBY3RpdmUiOmZhbHNlLCJIb3Jpem9udGFsQWxpZ25tZW50IjoxLCJWZXJ0aWNhbEFsaWdubWVudCI6MSwiU21hcnRGb3JlZ3JvdW5kIjpudWxsLCJCYWNrZ3JvdW5kRmlsbFR5cGUiOjAsIk1hcmdpbiI6eyIkaWQiOiI2NDUwIiwiVG9wIjowLjAsIkxlZnQiOjAuMCwiUmlnaHQiOjAuMCwiQm90dG9tIjowLjB9LCJQYWRkaW5nIjp7IiRpZCI6IjY0NTEiLCJUb3AiOjAuMCwiTGVmdCI6MC4wLCJSaWdodCI6MC4wLCJCb3R0b20iOjAuMH0sIkJhY2tncm91bmQiOnsiJGlkIjoiNjQ1MiIsIkNvbG9yIjp7IiRpZCI6IjY0NTMiLCJBIjo4OSwiUiI6MCwiRyI6MCwiQiI6MH19LCJJc1Zpc2libGUiOnRydWUsIldpZHRoIjowLjAsIkhlaWdodCI6MC4wLCJCb3JkZXJTdHlsZSI6eyIkaWQiOiI2NDU0IiwiTGluZUNvbG9yIjpudWxsLCJMaW5lV2VpZ2h0IjowLjAsIkxpbmVUeXBlIjowLCJQYXJlbnRTdHlsZSI6bnVsbH0sIlBhcmVudFN0eWxlIjpudWxsfSwiRHVyYXRpb25TdHlsZSI6eyIkaWQiOiI2NDU1IiwiRm9udFNldHRpbmdzIjp7IiRpZCI6IjY0NTYiLCJGb250U2l6ZSI6MTAsIkZvbnROYW1lIjoiQ2FsaWJyaSIsIklzQm9sZCI6ZmFsc2UsIklzSXRhbGljIjpmYWxzZSwiSXNVbmRlcmxpbmVkIjpmYWxzZSwiUGFyZW50U3R5bGUiOm51bGx9LCJBdXRvU2l6ZSI6MCwiRm9yZWdyb3VuZCI6eyIkaWQiOiI2NDU3IiwiQ29sb3IiOnsiJGlkIjoiNjQ1OCIsIkEiOjI1NSwiUiI6MjM3LCJHIjoxMjUsIkIiOjQ5fX0sIk1heFdpZHRoIjoyMDAuMCwiTWF4SGVpZ2h0IjoiSW5maW5pdHkiLCJTbWFydEZvcmVncm91bmRJc0FjdGl2ZSI6ZmFsc2UsIkhvcml6b250YWxBbGlnbm1lbnQiOjAsIlZlcnRpY2FsQWxpZ25tZW50IjoxLCJTbWFydEZvcmVncm91bmQiOm51bGwsIkJhY2tncm91bmRGaWxsVHlwZSI6MCwiTWFyZ2luIjp7IiRpZCI6IjY0NTkiLCJUb3AiOjAuMCwiTGVmdCI6MC4wLCJSaWdodCI6MC4wLCJCb3R0b20iOjAuMH0sIlBhZGRpbmciOnsiJGlkIjoiNjQ2MCIsIlRvcCI6MC4wLCJMZWZ0IjowLjAsIlJpZ2h0IjowLjAsIkJvdHRvbSI6MC4wfSwiQmFja2dyb3VuZCI6eyIkaWQiOiI2NDYxIiwiQ29sb3IiOnsiJGlkIjoiNjQ2MiIsIkEiOjI1NSwiUiI6MjM3LCJHIjoxMjUsIkIiOjQ5fX0sIklzVmlzaWJsZSI6dHJ1ZSwiV2lkdGgiOjAuMCwiSGVpZ2h0IjowLjAsIkJvcmRlclN0eWxlIjp7IiRpZCI6IjY0NjMiLCJMaW5lQ29sb3IiOm51bGwsIkxpbmVXZWlnaHQiOjAuMCwiTGluZVR5cGUiOjAsIlBhcmVudFN0eWxlIjpudWxsfSwiUGFyZW50U3R5bGUiOm51bGx9LCJIb3Jpem9udGFsQ29ubmVjdG9yU3R5bGUiOnsiJGlkIjoiNjQ2NCIsIkxpbmVDb2xvciI6eyIkaWQiOiI2NDY1IiwiJHR5cGUiOiJOTFJFLkNvbW1vbi5Eb20uU29saWRDb2xvckJydXNoLCBOTFJFLkNvbW1vbiIsIkNvbG9yIjp7IiRpZCI6IjY0NjYiLCJBIjo1MSwiUiI6MjEsIkciOjk2LCJCIjoxMzB9fSwiTGluZVdlaWdodCI6MS4wLCJMaW5lVHlwZSI6MCwiUGFyZW50U3R5bGUiOm51bGx9LCJWZXJ0aWNhbENvbm5lY3RvclN0eWxlIjp7IiRpZCI6IjY0NjciLCJMaW5lQ29sb3IiOnsiJGlkIjoiNjQ2OCIsIiR0eXBlIjoiTkxSRS5Db21tb24uRG9tLlNvbGlkQ29sb3JCcnVzaCwgTkxSRS5Db21tb24iLCJDb2xvciI6eyIkaWQiOiI2NDY5IiwiQSI6NTEsIlIiOjIxLCJHIjo5NiwiQiI6MTMwfX0sIkxpbmVXZWlnaHQiOjAuMCwiTGluZVR5cGUiOjAsIlBhcmVudFN0eWxlIjpudWxsfSwiTWFyZ2luIjpudWxsLCJTdGFydERhdGVQb3NpdGlvbiI6NCwiRW5kRGF0ZVBvc2l0aW9uIjo0LCJEYXRlSXNWaXNpYmxlIjp0cnVlLCJUaXRsZVBvc2l0aW9uIjozLCJEdXJhdGlvblBvc2l0aW9uIjo2LCJQZXJjZW50YWdlQ29tcGxldGVkUG9zaXRpb24iOjIsIlZhcmlhbmNlUG9zaXRpb24iOjYsIlNwYWNpbmciOjMsIklzQmVsb3dUaW1lYmFuZCI6ZmFsc2UsIlBlcmNlbnRhZ2VDb21wbGV0ZVNoYXBlT3BhY2l0eSI6MzUsIkJhc2VsaW5lU3R5bGUiOnsiJGlkIjoiNjQ3MCIsIlNoYXBlU3R5bGUiOnsiJGlkIjoiNjQ3MSIsIk1hcmdpbiI6eyIkaWQiOiI2NDcyIiwiVG9wIjowLjAsIkxlZnQiOjAuMCwiUmlnaHQiOjAuMCwiQm90dG9tIjowLjB9LCJQYWRkaW5nIjp7IiRpZCI6IjY0NzMiLCJUb3AiOjAuMCwiTGVmdCI6MC4wLCJSaWdodCI6MC4wLCJCb3R0b20iOjAuMH0sIkJhY2tncm91bmQiOnsiJGlkIjoiNjQ3NCIsIkNvbG9yIjp7IiRpZCI6IjY0NzUiLCJBIjoxNTMsIlIiOjAsIkciOjAsIkIiOjB9fSwiSXNWaXNpYmxlIjp0cnVlLCJXaWR0aCI6MC4wLCJIZWlnaHQiOjAuMCwiQm9yZGVyU3R5bGUiOnsiJGlkIjoiNjQ3NiIsIkxpbmVDb2xvciI6bnVsbCwiTGluZVdlaWdodCI6MC4wLCJMaW5lVHlwZSI6MCwiUGFyZW50U3R5bGUiOm51bGx9LCJQYXJlbnRTdHlsZSI6bnVsbH0sIk1hcmdpbiI6eyIkaWQiOiI2NDc3IiwiVG9wIjowLjAsIkxlZnQiOjAuMCwiUmlnaHQiOjAuMCwiQm90dG9tIjowLjB9LCJQYWRkaW5nIjp7IiRpZCI6IjY0NzgiLCJUb3AiOjAuMCwiTGVmdCI6MC4wLCJSaWdodCI6MC4wLCJCb3R0b20iOjAuMH0sIkJhY2tncm91bmQiOm51bGwsIklzVmlzaWJsZSI6dHJ1ZSwiV2lkdGgiOjAuMCwiSGVpZ2h0IjowLjAsIkJvcmRlclN0eWxlIjpudWxsLCJQYXJlbnRTdHlsZSI6bnVsbH0sIlNoYXBlU3R5bGUiOnsiJGlkIjoiNjQ3OSIsIk1hcmdpbiI6eyIkaWQiOiI2NDgwIiwiVG9wIjowLjAsIkxlZnQiOjQuMCwiUmlnaHQiOjQuMCwiQm90dG9tIjowLjB9LCJQYWRkaW5nIjp7IiRpZCI6IjY0ODEiLCJUb3AiOjAuMCwiTGVmdCI6MC4wLCJSaWdodCI6MC4wLCJCb3R0b20iOjAuMH0sIkJhY2tncm91bmQiOnsiJGlkIjoiNjQ4MiIsIkNvbG9yIjp7IiRpZCI6IjY0ODMiLCJBIjoyNTUsIlIiOjIxLCJHIjo5NiwiQiI6MTMwfX0sIklzVmlzaWJsZSI6dHJ1ZSwiV2lkdGgiOjAuMCwiSGVpZ2h0IjoxMC4wLCJCb3JkZXJTdHlsZSI6eyIkaWQiOiI2NDg0IiwiTGluZUNvbG9yIjp7IiRpZCI6IjY0ODUiLCIkdHlwZSI6Ik5MUkUuQ29tbW9uLkRvbS5Tb2xpZENvbG9yQnJ1c2gsIE5MUkUuQ29tbW9uIiwiQ29sb3IiOnsiJGlkIjoiNjQ4NiIsIkEiOjI1NSwiUiI6MjM0LCJHIjoyMiwiQiI6MzB9fSwiTGluZVdlaWdodCI6MC4wLCJMaW5lVHlwZSI6MCwiUGFyZW50U3R5bGUiOm51bGx9LCJQYXJlbnRTdHlsZSI6bnVsbH0sIlRpdGxlU3R5bGUiOnsiJGlkIjoiNjQ4NyIsIkZvbnRTZXR0aW5ncyI6eyIkaWQiOiI2NDg4IiwiRm9udFNpemUiOjExLCJGb250TmFtZSI6IkNhbGlicmkiLCJJc0JvbGQiOmZhbHNlLCJJc0l0YWxpYyI6ZmFsc2UsIklzVW5kZXJsaW5lZCI6ZmFsc2UsIlBhcmVudFN0eWxlIjpudWxsfSwiQXV0b1NpemUiOjAsIkZvcmVncm91bmQiOnsiJGlkIjoiNjQ4OSIsIkNvbG9yIjp7IiRpZCI6IjY0OTAiLCJBIjoyNTUsIlIiOjAsIkciOjAsIkIiOjB9fSwiTWF4V2lkdGgiOjIwMC4wLCJNYXhIZWlnaHQiOiJJbmZpbml0eSIsIlNtYXJ0Rm9yZWdyb3VuZElzQWN0aXZlIjpmYWxzZSwiSG9yaXpvbnRhbEFsaWdubWVudCI6MiwiVmVydGljYWxBbGlnbm1lbnQiOjEsIlNtYXJ0Rm9yZWdyb3VuZCI6bnVsbCwiQmFja2dyb3VuZEZpbGxUeXBlIjowLCJNYXJnaW4iOnsiJGlkIjoiNjQ5MSIsIlRvcCI6MC4wLCJMZWZ0IjowLjAsIlJpZ2h0IjowLjAsIkJvdHRvbSI6MC4wfSwiUGFkZGluZyI6eyIkaWQiOiI2NDkyIiwiVG9wIjowLjAsIkxlZnQiOjAuMCwiUmlnaHQiOjAuMCwiQm90dG9tIjowLjB9LCJCYWNrZ3JvdW5kIjp7IiRpZCI6IjY0OTMiLCJDb2xvciI6eyIkaWQiOiI2NDk0IiwiQSI6MjU1LCJSIjowLCJHIjowLCJCIjowfX0sIklzVmlzaWJsZSI6dHJ1ZSwiV2lkdGgiOjAuMCwiSGVpZ2h0IjowLjAsIkJvcmRlclN0eWxlIjp7IiRpZCI6IjY0OTUiLCJMaW5lQ29sb3IiOm51bGwsIkxpbmVXZWlnaHQiOjAuMCwiTGluZVR5cGUiOjAsIlBhcmVudFN0eWxlIjpudWxsfSwiUGFyZW50U3R5bGUiOm51bGx9LCJEYXRlU3R5bGUiOnsiJGlkIjoiNjQ5NiIsIkZvbnRTZXR0aW5ncyI6eyIkaWQiOiI2NDk3IiwiRm9udFNpemUiOjEwLCJGb250TmFtZSI6IkNhbGlicmkiLCJJc0JvbGQiOmZhbHNlLCJJc0l0YWxpYyI6ZmFsc2UsIklzVW5kZXJsaW5lZCI6ZmFsc2UsIlBhcmVudFN0eWxlIjpudWxsfSwiQXV0b1NpemUiOjAsIkZvcmVncm91bmQiOnsiJGlkIjoiNjQ5OCIsIkNvbG9yIjp7IiRpZCI6IjY0OTkiLCJBIjoyNTUsIlIiOjE0LCJHIjo0MCwiQiI6NjV9fSwiTWF4V2lkdGgiOjIwMC4wLCJNYXhIZWlnaHQiOiJJbmZpbml0eSIsIlNtYXJ0Rm9yZWdyb3VuZElzQWN0aXZlIjpmYWxzZSwiSG9yaXpvbnRhbEFsaWdubWVudCI6MCwiVmVydGljYWxBbGlnbm1lbnQiOjEsIlNtYXJ0Rm9yZWdyb3VuZCI6bnVsbCwiQmFja2dyb3VuZEZpbGxUeXBlIjowLCJNYXJnaW4iOnsiJGlkIjoiNjUwMCIsIlRvcCI6MC4wLCJMZWZ0IjowLjAsIlJpZ2h0IjowLjAsIkJvdHRvbSI6MC4wfSwiUGFkZGluZyI6eyIkaWQiOiI2NTAxIiwiVG9wIjowLjAsIkxlZnQiOjAuMCwiUmlnaHQiOjAuMCwiQm90dG9tIjowLjB9LCJCYWNrZ3JvdW5kIjp7IiRpZCI6IjY1MDIiLCJDb2xvciI6eyIkaWQiOiI2NTAzIiwiQSI6MjU1LCJSIjoxNCwiRyI6NDAsIkIiOjY1fX0sIklzVmlzaWJsZSI6dHJ1ZSwiV2lkdGgiOjAuMCwiSGVpZ2h0IjowLjAsIkJvcmRlclN0eWxlIjp7IiRpZCI6IjY1MDQiLCJMaW5lQ29sb3IiOm51bGwsIkxpbmVXZWlnaHQiOjAuMCwiTGluZVR5cGUiOjAsIlBhcmVudFN0eWxlIjpudWxsfSwiUGFyZW50U3R5bGUiOm51bGx9LCJEYXRlRm9ybWF0Ijp7IiRpZCI6IjY1MDU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NjUwNiIsIkZvcm1hdCI6MCwiSXNWaXNpYmxlIjpmYWxzZSwiTGFzdEtub3duVmlzaWJpbGl0eVN0YXRlIjpmYWxzZX0sIklzVmlzaWJsZSI6dHJ1ZSwiVmFyaWFuY2VTdHlsZSI6eyIkaWQiOiI2NTA3IiwiVGV4dFN0eWxlIjp7IiRpZCI6IjY1MDgiLCJGb250U2V0dGluZ3MiOnsiJGlkIjoiNjUwOSIsIkZvbnRTaXplIjoxMSwiRm9udE5hbWUiOiJDYWxpYnJpIiwiSXNCb2xkIjpmYWxzZSwiSXNJdGFsaWMiOmZhbHNlLCJJc1VuZGVybGluZWQiOmZhbHNlLCJQYXJlbnRTdHlsZSI6bnVsbH0sIkF1dG9TaXplIjowLCJGb3JlZ3JvdW5kIjp7IiRpZCI6IjY1MTAiLCJDb2xvciI6eyIkaWQiOiI2NTEx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Y1MTIiLCJUb3AiOjAuMCwiTGVmdCI6MC4wLCJSaWdodCI6MC4wLCJCb3R0b20iOjAuMH0sIlBhZGRpbmciOnsiJGlkIjoiNjUxMyIsIlRvcCI6MC4wLCJMZWZ0IjowLjAsIlJpZ2h0IjowLjAsIkJvdHRvbSI6MC4wfSwiQmFja2dyb3VuZCI6eyIkaWQiOiI2NTE0IiwiQ29sb3IiOnsiJGlkIjoiNjUxNSIsIkEiOjAsIlIiOjAsIkciOjAsIkIiOjB9fSwiSXNWaXNpYmxlIjp0cnVlLCJXaWR0aCI6MC4wLCJIZWlnaHQiOjAuMCwiQm9yZGVyU3R5bGUiOnsiJGlkIjoiNjUxNiIsIkxpbmVDb2xvciI6bnVsbCwiTGluZVdlaWdodCI6MC4wLCJMaW5lVHlwZSI6MCwiUGFyZW50U3R5bGUiOm51bGx9LCJQYXJlbnRTdHlsZSI6bnVsbH0sIlBhcmVudFN0eWxlIjpudWxsfSwiUGFyZW50U3R5bGUiOm51bGwsIl9leHBsaWNpdGx5U2V0Ijp7IiRpZCI6IjY1MTciLCJTaGFwZVN0eWxlIjpmYWxzZSwiVGl0bGVTdHlsZSI6ZmFsc2UsIkRhdGVTdHlsZSI6ZmFsc2UsIlZhcmlhbmNlU3R5bGUiOmZhbHNlLCJIb3Jpem9udGFsQ29ubmVjdG9yU3R5bGUiOmZhbHNlLCJWZXJ0aWNhbENvbm5lY3RvclN0eWxlIjpmYWxzZSwiUGVyY2VudGFnZUNvbXBsZXRlU2hhcGVPcGFjaXR5IjpmYWxzZSwiU2hhcGUiOmZhbHNlLCJTaGFwZVRoaWNrbmVzcyI6ZmFsc2UsIkR1cmF0aW9uRm9ybWF0IjpmYWxzZSwiSW5jbHVkZU5vbldvcmtpbmdEYXlzSW5EdXJhdGlvbiI6ZmFsc2UsIk1hcmdpbiI6ZmFsc2UsIlN0YXJ0RGF0ZVBvc2l0aW9uIjpmYWxzZSwiRW5kRGF0ZVBvc2l0aW9uIjpmYWxzZSwiVGl0bGVQb3NpdGlvbiI6ZmFsc2UsIkR1cmF0aW9uUG9zaXRpb24iOmZhbHNlLCJQZXJjZW50YWdlQ29tcGxldGVkUG9zaXRpb24iOmZhbHNlLCJWYXJpYW5jZVBvc2l0aW9uIjpmYWxzZSwiU3BhY2luZyI6ZmFsc2UsIklzQmVsb3dUaW1lYmFuZCI6ZmFsc2UsIkRhdGVGb3JtYXQiOmZhbHNlLCJXZWVrTnVtYmVyaW5nIjpmYWxzZSwiSXNWaXNpYmxlIjpmYWxzZX19LCJEZWZhdWx0U3dpbWxhbmVNaWxlc3RvbmVTdHlsZSI6bnVsbCwiR3JpZGxpbmVQYW5lbFN0eWxlIjp7IiRpZCI6IjY1MTgiLCJHcmlkbGluZVN0eWxlIjp7IiRpZCI6IjY1MTkiLCJMaW5lQ29sb3IiOnsiJGlkIjoiNjUyMCIsIiR0eXBlIjoiTkxSRS5Db21tb24uRG9tLlNvbGlkQ29sb3JCcnVzaCwgTkxSRS5Db21tb24iLCJDb2xvciI6eyIkaWQiOiI2NTIxIiwiQSI6MzgsIlIiOjkxLCJHIjoxNTUsIkIiOjIxM319LCJMaW5lV2VpZ2h0IjowLjgzMzMzMzMsIkxpbmVUeXBlIjowLCJQYXJlbnRTdHlsZSI6bnVsbH0sIk1hcmdpbiI6eyIkaWQiOiI2NTIyIiwiVG9wIjowLjAsIkxlZnQiOjAuMCwiUmlnaHQiOjAuMCwiQm90dG9tIjowLjB9LCJQYWRkaW5nIjp7IiRpZCI6IjY1MjMiLCJUb3AiOjAuMCwiTGVmdCI6MC4wLCJSaWdodCI6MC4wLCJCb3R0b20iOjAuMH0sIkJhY2tncm91bmQiOm51bGwsIklzVmlzaWJsZSI6dHJ1ZSwiV2lkdGgiOjAuMCwiSGVpZ2h0IjowLjAsIkJvcmRlclN0eWxlIjp7IiRpZCI6IjY1MjQiLCJMaW5lQ29sb3IiOm51bGwsIkxpbmVXZWlnaHQiOjAuMCwiTGluZVR5cGUiOjAsIlBhcmVudFN0eWxlIjpudWxsfSwiUGFyZW50U3R5bGUiOm51bGx9LCJBY3Rpdml0eUxpbmVQYW5lbFN0eWxlIjp7IiRpZCI6IjY1MjUiLCJBY3Rpdml0eUxpbmVTdHlsZSI6eyIkaWQiOiI2NTI2IiwiTGluZUNvbG9yIjp7IiRpZCI6IjY1MjciLCIkdHlwZSI6Ik5MUkUuQ29tbW9uLkRvbS5Tb2xpZENvbG9yQnJ1c2gsIE5MUkUuQ29tbW9uIiwiQ29sb3IiOnsiJGlkIjoiNjUyOCIsIkEiOjM4LCJSIjo2OCwiRyI6MTE0LCJCIjoxOTZ9fSwiTGluZVdlaWdodCI6MS4wLCJMaW5lVHlwZSI6MCwiUGFyZW50U3R5bGUiOm51bGx9LCJNYXJnaW4iOnsiJGlkIjoiNjUyOSIsIlRvcCI6MC4wLCJMZWZ0IjowLjAsIlJpZ2h0IjowLjAsIkJvdHRvbSI6MC4wfSwiUGFkZGluZyI6eyIkaWQiOiI2NTMwIiwiVG9wIjowLjAsIkxlZnQiOjAuMCwiUmlnaHQiOjAuMCwiQm90dG9tIjowLjB9LCJCYWNrZ3JvdW5kIjpudWxsLCJJc1Zpc2libGUiOnRydWUsIldpZHRoIjowLjAsIkhlaWdodCI6MC4wLCJCb3JkZXJTdHlsZSI6eyIkaWQiOiI2NTMxIiwiTGluZUNvbG9yIjpudWxsLCJMaW5lV2VpZ2h0IjowLjAsIkxpbmVUeXBlIjowLCJQYXJlbnRTdHlsZSI6bnVsbH0sIlBhcmVudFN0eWxlIjpudWxsfSwiX3NlbGVjdGVkVGhlbWVQcmVzZXRDb2xvcnMiOnsiJGlkIjoiNjUzMiIsIlRleHRMaWdodCI6eyIkaWQiOiI2NTMzIiwiQSI6MjU1LCJSIjoyNTUsIkciOjI1NSwiQiI6MjU1fSwiVGV4dERhcmsiOnsiJGlkIjoiNjUzNCIsIkEiOjI1NSwiUiI6MCwiRyI6MCwiQiI6MH0sIkFjY2VudDEiOnsiJGlkIjoiNjUzNSIsIkEiOjI1NSwiUiI6MjMyLCJHIjoyMzIsIkIiOjIzMn0sIkFjY2VudDIiOnsiJGlkIjoiNjUzNiIsIkEiOjI1NSwiUiI6MTQsIkciOjQwLCJCIjo2NX0sIkFjY2VudDMiOnsiJGlkIjoiNjUzNyIsIkEiOjI1NSwiUiI6MjEsIkciOjk2LCJCIjoxMzB9LCJBY2NlbnQ0Ijp7IiRpZCI6IjY1MzgiLCJBIjoyNTUsIlIiOjIzMywiRyI6MTEzLCJCIjo1MH0sIkFjY2VudDUiOnsiJGlkIjoiNjUzOSIsIkEiOjI1NSwiUiI6MjUsIkciOjEwNywiQiI6MzZ9LCJBY2NlbnQ2Ijp7IiRpZCI6IjY1NDAiLCJBIjoyNTUsIlIiOjE1LCJHIjoxNTgsIkIiOjIxM30sIkFjY2VudDciOnsiJGlkIjoiNjU0MSIsIkEiOjI1NSwiUiI6MTYwLCJHIjo0MywiQiI6MTQ3fSwiQWNjZW50OCI6eyIkaWQiOiI2NTQyIiwiQSI6MjU1LCJSIjo3OCwiRyI6MTY3LCJCIjo0Nn19LCJTaG93RWxhcHNlZFRpbWVHcmFkaWVudFN0eWxlIjpmYWxzZSwiVGltZWJhbmRSZXNlcnZlZExlZnRBcmVhU3R5bGUiOnsiJGlkIjoiNjU0MyIsIkFjdGl2aXR5SGVhZGVyV2lkdGgiOjAuMCwiSXNTZXQiOmZhbHNlfSwiRGVmYXVsdFN3aW1sYW5lU3R5bGUiOm51bGwsIkRlZmF1bHRTd2ltbGFuZVYyU3R5bGUiOnsiJGlkIjoiNjU0NCIsIlN0eWxlSWQiOiIzMzJjZmIxMy1iNDAxLTRlYzMtYjY1NS03Mzk2OGQwNGQ3NDkiLCJIZWFkZXJTdHlsZSI6eyIkaWQiOiI2NTQ1IiwiVGV4dElzVmVydGljYWwiOmZhbHNlLCJUZXh0U3R5bGUiOnsiJGlkIjoiNjU0NiIsIkZvbnRTZXR0aW5ncyI6eyIkaWQiOiI2NTQ3IiwiRm9udFNpemUiOjExLCJGb250TmFtZSI6IkNhbGlicmkiLCJJc0JvbGQiOmZhbHNlLCJJc0l0YWxpYyI6ZmFsc2UsIklzVW5kZXJsaW5lZCI6ZmFsc2UsIlBhcmVudFN0eWxlIjpudWxsfSwiQXV0b1NpemUiOjIsIkZvcmVncm91bmQiOnsiJGlkIjoiNjU0OCIsIkNvbG9yIjp7IiRpZCI6IjY1NDkiLCJBIjoyNTUsIlIiOjI1NSwiRyI6MjU1LCJCIjoyNTV9fSwiTWF4V2lkdGgiOiJJbmZpbml0eSIsIk1heEhlaWdodCI6IkluZmluaXR5IiwiU21hcnRGb3JlZ3JvdW5kSXNBY3RpdmUiOmZhbHNlLCJIb3Jpem9udGFsQWxpZ25tZW50IjowLCJWZXJ0aWNhbEFsaWdubWVudCI6MCwiU21hcnRGb3JlZ3JvdW5kIjpudWxsLCJCYWNrZ3JvdW5kRmlsbFR5cGUiOjAsIk1hcmdpbiI6eyIkaWQiOiI2NTUwIiwiVG9wIjowLjAsIkxlZnQiOjAuMCwiUmlnaHQiOjAuMCwiQm90dG9tIjowLjB9LCJQYWRkaW5nIjp7IiRpZCI6IjY1NTEiLCJUb3AiOjAuMCwiTGVmdCI6MC4wLCJSaWdodCI6MC4wLCJCb3R0b20iOjAuMH0sIkJhY2tncm91bmQiOnsiJGlkIjoiNjU1MiIsIkNvbG9yIjp7IiRpZCI6IjY1NTMiLCJBIjoyNTUsIlIiOjI1NSwiRyI6MjU1LCJCIjoyNTV9fSwiSXNWaXNpYmxlIjp0cnVlLCJXaWR0aCI6MC4wLCJIZWlnaHQiOjAuMCwiQm9yZGVyU3R5bGUiOm51bGwsIlBhcmVudFN0eWxlIjpudWxsfSwiUmVjdGFuZ2xlU3R5bGUiOnsiJGlkIjoiNjU1NCIsIk1hcmdpbiI6eyIkaWQiOiI2NTU1IiwiVG9wIjowLjAsIkxlZnQiOjAuMCwiUmlnaHQiOjAuMCwiQm90dG9tIjowLjB9LCJQYWRkaW5nIjp7IiRpZCI6IjY1NTYiLCJUb3AiOjAuMCwiTGVmdCI6MC4wLCJSaWdodCI6MC4wLCJCb3R0b20iOjAuMH0sIkJhY2tncm91bmQiOnsiJGlkIjoiNjU1NyIsIkNvbG9yIjp7IiRpZCI6IjY1NTgiLCJBIjoyNTUsIlIiOjIxLCJHIjo5NiwiQiI6MTMwfX0sIklzVmlzaWJsZSI6dHJ1ZSwiV2lkdGgiOjAuMCwiSGVpZ2h0IjowLjAsIkJvcmRlclN0eWxlIjp7IiRpZCI6IjY1NTkiLCJMaW5lQ29sb3IiOnsiJGlkIjoiNjU2MCIsIiR0eXBlIjoiTkxSRS5Db21tb24uRG9tLlNvbGlkQ29sb3JCcnVzaCwgTkxSRS5Db21tb24iLCJDb2xvciI6eyIkaWQiOiI2NTYxIiwiQSI6MjU1LCJSIjoyNTUsIkciOjI1NSwiQiI6MjU1fX0sIkxpbmVXZWlnaHQiOjAuMCwiTGluZVR5cGUiOjAsIlBhcmVudFN0eWxlIjpudWxsfSwiUGFyZW50U3R5bGUiOm51bGx9LCJNYXJnaW4iOnsiJGlkIjoiNjU2MiIsIlRvcCI6MC4wLCJMZWZ0IjowLjAsIlJpZ2h0IjowLjAsIkJvdHRvbSI6MC4wfSwiUGFkZGluZyI6eyIkaWQiOiI2NTYzIiwiVG9wIjowLjAsIkxlZnQiOjAuMCwiUmlnaHQiOjAuMCwiQm90dG9tIjowLjB9LCJCYWNrZ3JvdW5kIjpudWxsLCJJc1Zpc2libGUiOnRydWUsIldpZHRoIjowLjAsIkhlaWdodCI6MC4wLCJCb3JkZXJTdHlsZSI6bnVsbCwiUGFyZW50U3R5bGUiOm51bGx9LCJCYWNrZ3JvdW5kU3R5bGUiOnsiJGlkIjoiNjU2NCIsIk1hcmdpbiI6eyIkaWQiOiI2NTY1IiwiVG9wIjowLjAsIkxlZnQiOjAuMCwiUmlnaHQiOjAuMCwiQm90dG9tIjowLjB9LCJQYWRkaW5nIjp7IiRpZCI6IjY1NjYiLCJUb3AiOjAuMCwiTGVmdCI6MC4wLCJSaWdodCI6MC4wLCJCb3R0b20iOjAuMH0sIkJhY2tncm91bmQiOnsiJGlkIjoiNjU2NyIsIkNvbG9yIjp7IiRpZCI6IjY1NjgiLCJBIjo1MSwiUiI6MjAwLCJHIjoyMDAsIkIiOjIwMH19LCJJc1Zpc2libGUiOnRydWUsIldpZHRoIjowLjAsIkhlaWdodCI6MC4wLCJCb3JkZXJTdHlsZSI6eyIkaWQiOiI2NTY5IiwiTGluZUNvbG9yIjp7IiRpZCI6IjY1NzAiLCIkdHlwZSI6Ik5MUkUuQ29tbW9uLkRvbS5Tb2xpZENvbG9yQnJ1c2gsIE5MUkUuQ29tbW9uIiwiQ29sb3IiOnsiJGlkIjoiNjU3MSIsIkEiOjI1NSwiUiI6MjM0LCJHIjoyMiwiQiI6MzB9fSwiTGluZVdlaWdodCI6MC4wLCJMaW5lVHlwZSI6MCwiUGFyZW50U3R5bGUiOm51bGx9LCJQYXJlbnRTdHlsZSI6bnVsbH0sIklzQWJvdmVUaW1lYmFuZCI6ZmFsc2UsIlNwYWNpbmciOjMsIkRlZmF1bHRTd2ltbGFuZVRhc2tTdHlsZSI6eyIkaWQiOiI2NTcyIiwiJHR5cGUiOiJOTFJFLkNvbW1vbi5Eb20uU3R5bGVzLkV4cGxpY2l0U2V0YWJsZVRhc2tTdHlsZSwgTkxSRS5Db21tb24iLCJTaGFwZSI6MSwiU2hhcGVUaGlja25lc3MiOjAsIkR1cmF0aW9uRm9ybWF0IjowLCJJbmNsdWRlTm9uV29ya2luZ0RheXNJbkR1cmF0aW9uIjpmYWxzZSwiUGVyY2VudGFnZUNvbXBsZXRlU3R5bGUiOnsiJGlkIjoiNjU3MyIsIkZvbnRTZXR0aW5ncyI6eyIkaWQiOiI2NTc0IiwiRm9udFNpemUiOjEwLCJGb250TmFtZSI6IkNhbGlicmkiLCJJc0JvbGQiOmZhbHNlLCJJc0l0YWxpYyI6ZmFsc2UsIklzVW5kZXJsaW5lZCI6ZmFsc2UsIlBhcmVudFN0eWxlIjpudWxsfSwiQXV0b1NpemUiOjAsIkZvcmVncm91bmQiOnsiJGlkIjoiNjU3NSIsIkNvbG9yIjp7IiRpZCI6IjY1NzYiLCJBIjoyNTUsIlIiOjIzMiwiRyI6MjMyLCJCIjoyMzJ9fSwiTWF4V2lkdGgiOjIwMC4wLCJNYXhIZWlnaHQiOiJJbmZpbml0eSIsIlNtYXJ0Rm9yZWdyb3VuZElzQWN0aXZlIjpmYWxzZSwiSG9yaXpvbnRhbEFsaWdubWVudCI6MSwiVmVydGljYWxBbGlnbm1lbnQiOjEsIlNtYXJ0Rm9yZWdyb3VuZCI6bnVsbCwiQmFja2dyb3VuZEZpbGxUeXBlIjowLCJNYXJnaW4iOnsiJGlkIjoiNjU3NyIsIlRvcCI6MC4wLCJMZWZ0IjowLjAsIlJpZ2h0IjowLjAsIkJvdHRvbSI6MC4wfSwiUGFkZGluZyI6eyIkaWQiOiI2NTc4IiwiVG9wIjowLjAsIkxlZnQiOjAuMCwiUmlnaHQiOjAuMCwiQm90dG9tIjowLjB9LCJCYWNrZ3JvdW5kIjp7IiRpZCI6IjY1NzkiLCJDb2xvciI6eyIkaWQiOiI2NTgwIiwiQSI6ODksIlIiOjAsIkciOjAsIkIiOjB9fSwiSXNWaXNpYmxlIjp0cnVlLCJXaWR0aCI6MC4wLCJIZWlnaHQiOjAuMCwiQm9yZGVyU3R5bGUiOnsiJGlkIjoiNjU4MSIsIkxpbmVDb2xvciI6bnVsbCwiTGluZVdlaWdodCI6MC4wLCJMaW5lVHlwZSI6MCwiUGFyZW50U3R5bGUiOm51bGx9LCJQYXJlbnRTdHlsZSI6bnVsbH0sIkR1cmF0aW9uU3R5bGUiOnsiJGlkIjoiNjU4MiIsIkZvbnRTZXR0aW5ncyI6eyIkaWQiOiI2NTgzIiwiRm9udFNpemUiOjEwLCJGb250TmFtZSI6IkNhbGlicmkiLCJJc0JvbGQiOmZhbHNlLCJJc0l0YWxpYyI6ZmFsc2UsIklzVW5kZXJsaW5lZCI6ZmFsc2UsIlBhcmVudFN0eWxlIjpudWxsfSwiQXV0b1NpemUiOjAsIkZvcmVncm91bmQiOnsiJGlkIjoiNjU4NCIsIkNvbG9yIjp7IiRpZCI6IjY1ODUiLCJBIjoyNTUsIlIiOjIzNywiRyI6MTI1LCJCIjo0OX19LCJNYXhXaWR0aCI6MjAwLjAsIk1heEhlaWdodCI6IkluZmluaXR5IiwiU21hcnRGb3JlZ3JvdW5kSXNBY3RpdmUiOmZhbHNlLCJIb3Jpem9udGFsQWxpZ25tZW50IjowLCJWZXJ0aWNhbEFsaWdubWVudCI6MSwiU21hcnRGb3JlZ3JvdW5kIjpudWxsLCJCYWNrZ3JvdW5kRmlsbFR5cGUiOjAsIk1hcmdpbiI6eyIkaWQiOiI2NTg2IiwiVG9wIjowLjAsIkxlZnQiOjAuMCwiUmlnaHQiOjAuMCwiQm90dG9tIjowLjB9LCJQYWRkaW5nIjp7IiRpZCI6IjY1ODciLCJUb3AiOjAuMCwiTGVmdCI6MC4wLCJSaWdodCI6MC4wLCJCb3R0b20iOjAuMH0sIkJhY2tncm91bmQiOnsiJGlkIjoiNjU4OCIsIkNvbG9yIjp7IiRpZCI6IjY1ODkiLCJBIjoyNTUsIlIiOjIzNywiRyI6MTI1LCJCIjo0OX19LCJJc1Zpc2libGUiOnRydWUsIldpZHRoIjowLjAsIkhlaWdodCI6MC4wLCJCb3JkZXJTdHlsZSI6eyIkaWQiOiI2NTkwIiwiTGluZUNvbG9yIjpudWxsLCJMaW5lV2VpZ2h0IjowLjAsIkxpbmVUeXBlIjowLCJQYXJlbnRTdHlsZSI6bnVsbH0sIlBhcmVudFN0eWxlIjpudWxsfSwiSG9yaXpvbnRhbENvbm5lY3RvclN0eWxlIjp7IiRpZCI6IjY1OTEiLCJMaW5lQ29sb3IiOnsiJGlkIjoiNjU5MiIsIiR0eXBlIjoiTkxSRS5Db21tb24uRG9tLlNvbGlkQ29sb3JCcnVzaCwgTkxSRS5Db21tb24iLCJDb2xvciI6eyIkaWQiOiI2NTkzIiwiQSI6MjU1LCJSIjowLCJHIjowLCJCIjowfX0sIkxpbmVXZWlnaHQiOjAuMCwiTGluZVR5cGUiOjAsIlBhcmVudFN0eWxlIjpudWxsfSwiVmVydGljYWxDb25uZWN0b3JTdHlsZSI6eyIkaWQiOiI2NTk0IiwiTGluZUNvbG9yIjp7IiRpZCI6IjY1OTUiLCIkdHlwZSI6Ik5MUkUuQ29tbW9uLkRvbS5Tb2xpZENvbG9yQnJ1c2gsIE5MUkUuQ29tbW9uIiwiQ29sb3IiOnsiJGlkIjoiNjU5NiIsIkEiOjI1NSwiUiI6MCwiRyI6MCwiQiI6MH19LCJMaW5lV2VpZ2h0IjowLjAsIkxpbmVUeXBlIjowLCJQYXJlbnRTdHlsZSI6bnVsbH0sIk1hcmdpbiI6bnVsbCwiU3RhcnREYXRlUG9zaXRpb24iOjMsIkVuZERhdGVQb3NpdGlvbiI6MywiRGF0ZUlzVmlzaWJsZSI6dHJ1ZSwiVGl0bGVQb3NpdGlvbiI6NCwiRHVyYXRpb25Qb3NpdGlvbiI6NiwiUGVyY2VudGFnZUNvbXBsZXRlZFBvc2l0aW9uIjoyLCJWYXJpYW5jZVBvc2l0aW9uIjo2LCJTcGFjaW5nIjozLCJJc0JlbG93VGltZWJhbmQiOmZhbHNlLCJQZXJjZW50YWdlQ29tcGxldGVTaGFwZU9wYWNpdHkiOjM1LCJCYXNlbGluZVN0eWxlIjp7IiRpZCI6IjY1OTciLCJTaGFwZVN0eWxlIjp7IiRpZCI6IjY1OTgiLCJNYXJnaW4iOnsiJGlkIjoiNjU5OSIsIlRvcCI6MC4wLCJMZWZ0IjowLjAsIlJpZ2h0IjowLjAsIkJvdHRvbSI6MC4wfSwiUGFkZGluZyI6eyIkaWQiOiI2NjAwIiwiVG9wIjowLjAsIkxlZnQiOjAuMCwiUmlnaHQiOjAuMCwiQm90dG9tIjowLjB9LCJCYWNrZ3JvdW5kIjp7IiRpZCI6IjY2MDEiLCJDb2xvciI6eyIkaWQiOiI2NjAyIiwiQSI6MTUzLCJSIjowLCJHIjowLCJCIjowfX0sIklzVmlzaWJsZSI6dHJ1ZSwiV2lkdGgiOjAuMCwiSGVpZ2h0IjowLjAsIkJvcmRlclN0eWxlIjp7IiRpZCI6IjY2MDMiLCJMaW5lQ29sb3IiOm51bGwsIkxpbmVXZWlnaHQiOjAuMCwiTGluZVR5cGUiOjAsIlBhcmVudFN0eWxlIjpudWxsfSwiUGFyZW50U3R5bGUiOm51bGx9LCJNYXJnaW4iOnsiJGlkIjoiNjYwNCIsIlRvcCI6MC4wLCJMZWZ0IjowLjAsIlJpZ2h0IjowLjAsIkJvdHRvbSI6MC4wfSwiUGFkZGluZyI6eyIkaWQiOiI2NjA1IiwiVG9wIjowLjAsIkxlZnQiOjAuMCwiUmlnaHQiOjAuMCwiQm90dG9tIjowLjB9LCJCYWNrZ3JvdW5kIjpudWxsLCJJc1Zpc2libGUiOnRydWUsIldpZHRoIjowLjAsIkhlaWdodCI6MC4wLCJCb3JkZXJTdHlsZSI6bnVsbCwiUGFyZW50U3R5bGUiOm51bGx9LCJTaGFwZVN0eWxlIjp7IiRpZCI6IjY2MDYiLCJNYXJnaW4iOnsiJGlkIjoiNjYwNyIsIlRvcCI6MC4wLCJMZWZ0Ijo0LjAsIlJpZ2h0Ijo0LjAsIkJvdHRvbSI6MC4wfSwiUGFkZGluZyI6eyIkaWQiOiI2NjA4IiwiVG9wIjowLjAsIkxlZnQiOjAuMCwiUmlnaHQiOjAuMCwiQm90dG9tIjowLjB9LCJCYWNrZ3JvdW5kIjp7IiRpZCI6IjY2MDkiLCJDb2xvciI6eyIkaWQiOiI2NjEwIiwiQSI6MjU1LCJSIjoyMSwiRyI6OTYsIkIiOjEzMH19LCJJc1Zpc2libGUiOnRydWUsIldpZHRoIjowLjAsIkhlaWdodCI6MTAuMCwiQm9yZGVyU3R5bGUiOnsiJGlkIjoiNjYxMSIsIkxpbmVDb2xvciI6eyIkaWQiOiI2NjEyIiwiJHR5cGUiOiJOTFJFLkNvbW1vbi5Eb20uU29saWRDb2xvckJydXNoLCBOTFJFLkNvbW1vbiIsIkNvbG9yIjp7IiRpZCI6IjY2MTMiLCJBIjoyNTUsIlIiOjIzNCwiRyI6MjIsIkIiOjMwfX0sIkxpbmVXZWlnaHQiOjAuMCwiTGluZVR5cGUiOjAsIlBhcmVudFN0eWxlIjpudWxsfSwiUGFyZW50U3R5bGUiOm51bGx9LCJUaXRsZVN0eWxlIjp7IiRpZCI6IjY2MTQiLCJGb250U2V0dGluZ3MiOnsiJGlkIjoiNjYxNSIsIkZvbnRTaXplIjoxMSwiRm9udE5hbWUiOiJDYWxpYnJpIiwiSXNCb2xkIjpmYWxzZSwiSXNJdGFsaWMiOmZhbHNlLCJJc1VuZGVybGluZWQiOmZhbHNlLCJQYXJlbnRTdHlsZSI6bnVsbH0sIkF1dG9TaXplIjowLCJGb3JlZ3JvdW5kIjp7IiRpZCI6IjY2MTYiLCJDb2xvciI6eyIkaWQiOiI2NjE3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Y2MTgiLCJUb3AiOjAuMCwiTGVmdCI6MC4wLCJSaWdodCI6MC4wLCJCb3R0b20iOjAuMH0sIlBhZGRpbmciOnsiJGlkIjoiNjYxOSIsIlRvcCI6MC4wLCJMZWZ0IjowLjAsIlJpZ2h0IjowLjAsIkJvdHRvbSI6MC4wfSwiQmFja2dyb3VuZCI6eyIkaWQiOiI2NjIwIiwiQ29sb3IiOnsiJGlkIjoiNjYyMSIsIkEiOjI1NSwiUiI6MCwiRyI6MCwiQiI6MH19LCJJc1Zpc2libGUiOnRydWUsIldpZHRoIjowLjAsIkhlaWdodCI6MC4wLCJCb3JkZXJTdHlsZSI6eyIkaWQiOiI2NjIyIiwiTGluZUNvbG9yIjpudWxsLCJMaW5lV2VpZ2h0IjowLjAsIkxpbmVUeXBlIjowLCJQYXJlbnRTdHlsZSI6bnVsbH0sIlBhcmVudFN0eWxlIjpudWxsfSwiRGF0ZVN0eWxlIjp7IiRpZCI6IjY2MjMiLCJGb250U2V0dGluZ3MiOnsiJGlkIjoiNjYyNCIsIkZvbnRTaXplIjoxMCwiRm9udE5hbWUiOiJDYWxpYnJpIiwiSXNCb2xkIjpmYWxzZSwiSXNJdGFsaWMiOmZhbHNlLCJJc1VuZGVybGluZWQiOmZhbHNlLCJQYXJlbnRTdHlsZSI6bnVsbH0sIkF1dG9TaXplIjowLCJGb3JlZ3JvdW5kIjp7IiRpZCI6IjY2MjUiLCJDb2xvciI6eyIkaWQiOiI2NjI2IiwiQSI6MjU1LCJSIjoxNCwiRyI6NDAsIkIiOjY1fX0sIk1heFdpZHRoIjoyMDAuMCwiTWF4SGVpZ2h0IjoiSW5maW5pdHkiLCJTbWFydEZvcmVncm91bmRJc0FjdGl2ZSI6ZmFsc2UsIkhvcml6b250YWxBbGlnbm1lbnQiOjIsIlZlcnRpY2FsQWxpZ25tZW50IjoxLCJTbWFydEZvcmVncm91bmQiOm51bGwsIkJhY2tncm91bmRGaWxsVHlwZSI6MCwiTWFyZ2luIjp7IiRpZCI6IjY2MjciLCJUb3AiOjAuMCwiTGVmdCI6MC4wLCJSaWdodCI6MC4wLCJCb3R0b20iOjAuMH0sIlBhZGRpbmciOnsiJGlkIjoiNjYyOCIsIlRvcCI6MC4wLCJMZWZ0IjowLjAsIlJpZ2h0IjowLjAsIkJvdHRvbSI6MC4wfSwiQmFja2dyb3VuZCI6eyIkaWQiOiI2NjI5IiwiQ29sb3IiOnsiJGlkIjoiNjYzMCIsIkEiOjI1NSwiUiI6MTQsIkciOjQwLCJCIjo2NX19LCJJc1Zpc2libGUiOnRydWUsIldpZHRoIjowLjAsIkhlaWdodCI6MC4wLCJCb3JkZXJTdHlsZSI6eyIkaWQiOiI2NjMxIiwiTGluZUNvbG9yIjpudWxsLCJMaW5lV2VpZ2h0IjowLjAsIkxpbmVUeXBlIjowLCJQYXJlbnRTdHlsZSI6bnVsbH0sIlBhcmVudFN0eWxlIjpudWxsfSwiRGF0ZUZvcm1hdCI6eyIkaWQiOiI2NjMy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Y2MzMiLCJGb3JtYXQiOjAsIklzVmlzaWJsZSI6ZmFsc2UsIkxhc3RLbm93blZpc2liaWxpdHlTdGF0ZSI6ZmFsc2V9LCJJc1Zpc2libGUiOnRydWUsIlZhcmlhbmNlU3R5bGUiOnsiJGlkIjoiNjYzNCIsIlRleHRTdHlsZSI6eyIkaWQiOiI2NjM1IiwiRm9udFNldHRpbmdzIjp7IiRpZCI6IjY2MzYiLCJGb250U2l6ZSI6MTEsIkZvbnROYW1lIjoiQ2FsaWJyaSIsIklzQm9sZCI6ZmFsc2UsIklzSXRhbGljIjpmYWxzZSwiSXNVbmRlcmxpbmVkIjpmYWxzZSwiUGFyZW50U3R5bGUiOm51bGx9LCJBdXRvU2l6ZSI6MCwiRm9yZWdyb3VuZCI6eyIkaWQiOiI2NjM3IiwiQ29sb3IiOnsiJGlkIjoiNjYzOC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2NjM5IiwiVG9wIjowLjAsIkxlZnQiOjAuMCwiUmlnaHQiOjAuMCwiQm90dG9tIjowLjB9LCJQYWRkaW5nIjp7IiRpZCI6IjY2NDAiLCJUb3AiOjAuMCwiTGVmdCI6MC4wLCJSaWdodCI6MC4wLCJCb3R0b20iOjAuMH0sIkJhY2tncm91bmQiOnsiJGlkIjoiNjY0MSIsIkNvbG9yIjp7IiRpZCI6IjY2NDIiLCJBIjowLCJSIjowLCJHIjowLCJCIjowfX0sIklzVmlzaWJsZSI6dHJ1ZSwiV2lkdGgiOjAuMCwiSGVpZ2h0IjowLjAsIkJvcmRlclN0eWxlIjp7IiRpZCI6IjY2NDMiLCJMaW5lQ29sb3IiOm51bGwsIkxpbmVXZWlnaHQiOjAuMCwiTGluZVR5cGUiOjAsIlBhcmVudFN0eWxlIjpudWxsfSwiUGFyZW50U3R5bGUiOm51bGx9LCJQYXJlbnRTdHlsZSI6bnVsbH0sIlBhcmVudFN0eWxlIjpudWxsLCJfZXhwbGljaXRseVNldCI6eyIkaWQiOiI2NjQ0IiwiU2hhcGVTdHlsZSI6ZmFsc2UsIlRpdGxlU3R5bGUiOmZhbHNlLCJEYXRlU3R5bGUiOmZhbHNlLCJWYXJpYW5jZVN0eWxlIjpmYWxzZSwiSG9yaXpvbnRhbENvbm5lY3RvclN0eWxlIjpmYWxzZSwiVmVydGljYWxDb25uZWN0b3JTdHlsZSI6ZmFsc2UsIlBlcmNlbnRhZ2VDb21wbGV0ZVNoYXBlT3BhY2l0eSI6ZmFsc2UsIlNoYXBlIjpmYWxzZSwiU2hhcGVUaGlja25lc3MiOmZhbHNlLCJEdXJhdGlvbkZvcm1hdCI6ZmFsc2UsIkluY2x1ZGVOb25Xb3JraW5nRGF5c0luRHVyYXRpb24iOmZhbHNlLCJNYXJnaW4iOmZhbHNlLCJTdGFydERhdGVQb3NpdGlvbiI6ZmFsc2UsIkVuZERhdGVQb3NpdGlvbiI6ZmFsc2UsIlRpdGxlUG9zaXRpb24iOmZhbHNlLCJEdXJhdGlvblBvc2l0aW9uIjpmYWxzZSwiUGVyY2VudGFnZUNvbXBsZXRlZFBvc2l0aW9uIjpmYWxzZSwiVmFyaWFuY2VQb3NpdGlvbiI6ZmFsc2UsIlNwYWNpbmciOmZhbHNlLCJJc0JlbG93VGltZWJhbmQiOmZhbHNlLCJEYXRlRm9ybWF0IjpmYWxzZSwiV2Vla051bWJlcmluZyI6ZmFsc2UsIklzVmlzaWJsZSI6ZmFsc2V9fSwiRGVmYXVsdFN3aW1sYW5lTW90U3R5bGUiOnsiJGlkIjoiNjY0NSIsIlNoYXBlIjoxLCJDb25uZWN0b3JNYXJnaW4iOnsiJGlkIjoiNjY0NiIsIlRvcCI6MC4wLCJMZWZ0IjoyLjAsIlJpZ2h0IjoyLjAsIkJvdHRvbSI6MC4wfSwiQ29ubmVjdG9yU3R5bGUiOnsiJGlkIjoiNjY0NyIsIkxpbmVDb2xvciI6eyIkaWQiOiI2NjQ4IiwiJHR5cGUiOiJOTFJFLkNvbW1vbi5Eb20uU29saWRDb2xvckJydXNoLCBOTFJFLkNvbW1vbiIsIkNvbG9yIjp7IiRpZCI6IjY2NDkiLCJBIjoxMjcsIlIiOjExLCJHIjo0OCwiQiI6NjV9fSwiTGluZVdlaWdodCI6MS4wLCJMaW5lVHlwZSI6MCwiUGFyZW50U3R5bGUiOm51bGx9LCJJc0JlbG93VGltZWJhbmQiOmZhbHNlLCJQb3NpdGlvbk9uVGFzayI6MSwiSGlkZURhdGUiOmZhbHNlLCJTaGFwZVNpemUiOjAsIlNwYWNpbmciOjAuMCwiUGFkZGluZyI6eyIkaWQiOiI2NjUwIiwiVG9wIjo1LjAsIkxlZnQiOjMuMCwiUmlnaHQiOjAuMCwiQm90dG9tIjoyLjB9LCJTaGFwZVN0eWxlIjp7IiRpZCI6IjY2NTEiLCJNYXJnaW4iOnsiJGlkIjoiNjY1MiIsIlRvcCI6MC4wLCJMZWZ0IjowLjAsIlJpZ2h0IjowLjAsIkJvdHRvbSI6MC4wfSwiUGFkZGluZyI6eyIkaWQiOiI2NjUzIiwiVG9wIjowLjAsIkxlZnQiOjAuMCwiUmlnaHQiOjAuMCwiQm90dG9tIjowLjB9LCJCYWNrZ3JvdW5kIjp7IiRpZCI6IjY2NTQiLCJDb2xvciI6eyIkaWQiOiI2NjU1IiwiQSI6MjU1LCJSIjoxMSwiRyI6NDgsIkIiOjY1fX0sIklzVmlzaWJsZSI6dHJ1ZSwiV2lkdGgiOjEyLjAsIkhlaWdodCI6MTQuMCwiQm9yZGVyU3R5bGUiOnsiJGlkIjoiNjY1NiIsIkxpbmVDb2xvciI6eyIkaWQiOiI2NjU3IiwiJHR5cGUiOiJOTFJFLkNvbW1vbi5Eb20uU29saWRDb2xvckJydXNoLCBOTFJFLkNvbW1vbiIsIkNvbG9yIjp7IiRpZCI6IjY2NTgiLCJBIjoyNTUsIlIiOjI1NSwiRyI6MCwiQiI6MH19LCJMaW5lV2VpZ2h0IjowLjAsIkxpbmVUeXBlIjowLCJQYXJlbnRTdHlsZSI6bnVsbH0sIlBhcmVudFN0eWxlIjpudWxsfSwiVGl0bGVTdHlsZSI6eyIkaWQiOiI2NjU5IiwiRm9udFNldHRpbmdzIjp7IiRpZCI6IjY2NjAiLCJGb250U2l6ZSI6MTEsIkZvbnROYW1lIjoiQ2FsaWJyaSIsIklzQm9sZCI6ZmFsc2UsIklzSXRhbGljIjpmYWxzZSwiSXNVbmRlcmxpbmVkIjpmYWxzZSwiUGFyZW50U3R5bGUiOm51bGx9LCJBdXRvU2l6ZSI6MCwiRm9yZWdyb3VuZCI6eyIkaWQiOiI2NjYxIiwiQ29sb3IiOnsiJGlkIjoiNjY2MiIsIkEiOjI1NSwiUiI6MCwiRyI6MCwiQiI6MH19LCJNYXhXaWR0aCI6MjAwLjAsIk1heEhlaWdodCI6IkluZmluaXR5IiwiU21hcnRGb3JlZ3JvdW5kSXNBY3RpdmUiOmZhbHNlLCJIb3Jpem9udGFsQWxpZ25tZW50IjoxLCJWZXJ0aWNhbEFsaWdubWVudCI6MSwiU21hcnRGb3JlZ3JvdW5kIjpudWxsLCJCYWNrZ3JvdW5kRmlsbFR5cGUiOjAsIk1hcmdpbiI6eyIkaWQiOiI2NjYzIiwiVG9wIjowLjAsIkxlZnQiOjAuMCwiUmlnaHQiOjAuMCwiQm90dG9tIjowLjB9LCJQYWRkaW5nIjp7IiRpZCI6IjY2NjQiLCJUb3AiOjAuMCwiTGVmdCI6MC4wLCJSaWdodCI6MC4wLCJCb3R0b20iOjAuMH0sIkJhY2tncm91bmQiOnsiJGlkIjoiNjY2NSIsIkNvbG9yIjp7IiRpZCI6IjY2NjYiLCJBIjoyNTUsIlIiOjAsIkciOjAsIkIiOjB9fSwiSXNWaXNpYmxlIjp0cnVlLCJXaWR0aCI6MC4wLCJIZWlnaHQiOjAuMCwiQm9yZGVyU3R5bGUiOnsiJGlkIjoiNjY2NyIsIkxpbmVDb2xvciI6bnVsbCwiTGluZVdlaWdodCI6MC4wLCJMaW5lVHlwZSI6MCwiUGFyZW50U3R5bGUiOm51bGx9LCJQYXJlbnRTdHlsZSI6bnVsbH0sIkRhdGVTdHlsZSI6eyIkaWQiOiI2NjY4IiwiRm9udFNldHRpbmdzIjp7IiRpZCI6IjY2NjkiLCJGb250U2l6ZSI6MTAsIkZvbnROYW1lIjoiQ2FsaWJyaSIsIklzQm9sZCI6ZmFsc2UsIklzSXRhbGljIjpmYWxzZSwiSXNVbmRlcmxpbmVkIjpmYWxzZSwiUGFyZW50U3R5bGUiOm51bGx9LCJBdXRvU2l6ZSI6MCwiRm9yZWdyb3VuZCI6eyIkaWQiOiI2NjcwIiwiQ29sb3IiOnsiJGlkIjoiNjY3MSIsIkEiOjI1NSwiUiI6MTQsIkciOjQwLCJCIjo2NX19LCJNYXhXaWR0aCI6MjAwLjAsIk1heEhlaWdodCI6IkluZmluaXR5IiwiU21hcnRGb3JlZ3JvdW5kSXNBY3RpdmUiOmZhbHNlLCJIb3Jpem9udGFsQWxpZ25tZW50IjoxLCJWZXJ0aWNhbEFsaWdubWVudCI6MSwiU21hcnRGb3JlZ3JvdW5kIjpudWxsLCJCYWNrZ3JvdW5kRmlsbFR5cGUiOjAsIk1hcmdpbiI6eyIkaWQiOiI2NjcyIiwiVG9wIjowLjAsIkxlZnQiOjAuMCwiUmlnaHQiOjAuMCwiQm90dG9tIjowLjB9LCJQYWRkaW5nIjp7IiRpZCI6IjY2NzMiLCJUb3AiOjAuMCwiTGVmdCI6MC4wLCJSaWdodCI6MC4wLCJCb3R0b20iOjAuMH0sIkJhY2tncm91bmQiOnsiJGlkIjoiNjY3NCIsIkNvbG9yIjp7IiRpZCI6IjY2NzUiLCJBIjoyNTUsIlIiOjE0LCJHIjo0MCwiQiI6NjV9fSwiSXNWaXNpYmxlIjp0cnVlLCJXaWR0aCI6MC4wLCJIZWlnaHQiOjAuMCwiQm9yZGVyU3R5bGUiOnsiJGlkIjoiNjY3NiIsIkxpbmVDb2xvciI6bnVsbCwiTGluZVdlaWdodCI6MC4wLCJMaW5lVHlwZSI6MCwiUGFyZW50U3R5bGUiOm51bGx9LCJQYXJlbnRTdHlsZSI6bnVsbH0sIkRhdGVGb3JtYXQiOnsiJGlkIjoiNjY3Ny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2Njc4IiwiRm9ybWF0IjowLCJJc1Zpc2libGUiOmZhbHNlLCJMYXN0S25vd25WaXNpYmlsaXR5U3RhdGUiOmZhbHNlfSwiSXNWaXNpYmxlIjp0cnVlLCJWYXJpYW5jZVN0eWxlIjp7IiRpZCI6IjY2NzkiLCJUZXh0U3R5bGUiOnsiJGlkIjoiNjY4MCIsIkZvbnRTZXR0aW5ncyI6eyIkaWQiOiI2NjgxIiwiRm9udFNpemUiOjExLCJGb250TmFtZSI6IkNhbGlicmkiLCJJc0JvbGQiOmZhbHNlLCJJc0l0YWxpYyI6ZmFsc2UsIklzVW5kZXJsaW5lZCI6ZmFsc2UsIlBhcmVudFN0eWxlIjpudWxsfSwiQXV0b1NpemUiOjAsIkZvcmVncm91bmQiOnsiJGlkIjoiNjY4MiIsIkNvbG9yIjp7IiRpZCI6IjY2ODM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NjY4NCIsIlRvcCI6MC4wLCJMZWZ0IjowLjAsIlJpZ2h0IjowLjAsIkJvdHRvbSI6MC4wfSwiUGFkZGluZyI6eyIkaWQiOiI2Njg1IiwiVG9wIjowLjAsIkxlZnQiOjAuMCwiUmlnaHQiOjAuMCwiQm90dG9tIjowLjB9LCJCYWNrZ3JvdW5kIjp7IiRpZCI6IjY2ODYiLCJDb2xvciI6eyIkaWQiOiI2Njg3IiwiQSI6MCwiUiI6MCwiRyI6MCwiQiI6MH19LCJJc1Zpc2libGUiOmZhbHNlLCJXaWR0aCI6MC4wLCJIZWlnaHQiOjAuMCwiQm9yZGVyU3R5bGUiOnsiJGlkIjoiNjY4OCIsIkxpbmVDb2xvciI6bnVsbCwiTGluZVdlaWdodCI6MC4wLCJMaW5lVHlwZSI6MCwiUGFyZW50U3R5bGUiOm51bGx9LCJQYXJlbnRTdHlsZSI6bnVsbH0sIlBhcmVudFN0eWxlIjpudWxsfSwiUGFyZW50U3R5bGUiOm51bGx9LCJEZWZhdWx0U3dpbWxhbmVNaWxlc3RvbmVTdHlsZSI6eyIkaWQiOiI2Njg5IiwiVGl0bGVQb3NpdGlvbiI6IkxlZnQiLCJEYXRlUG9zaXRpb24iOiJSaWdodCIsIlZhcmlhbmNlUG9zaXRpb24iOiJSaWdodCIsIlNoYXBlVHlwZSI6MSwiU2hhcGVTaXplIjowLCJTcGFjaW5nIjo1LCJTaGFwZVN0eWxlIjp7IiRpZCI6IjY2OTAiLCJNYXJnaW4iOnsiJGlkIjoiNjY5MSIsIlRvcCI6MC4wLCJMZWZ0IjowLjAsIlJpZ2h0IjowLjAsIkJvdHRvbSI6MC4wfSwiUGFkZGluZyI6eyIkaWQiOiI2NjkyIiwiVG9wIjowLjAsIkxlZnQiOjAuMCwiUmlnaHQiOjAuMCwiQm90dG9tIjowLjB9LCJCYWNrZ3JvdW5kIjp7IiRpZCI6IjY2OTMiLCJDb2xvciI6eyIkaWQiOiI2Njk0IiwiQSI6MjU1LCJSIjoyMSwiRyI6OTYsIkIiOjEzMH19LCJJc1Zpc2libGUiOnRydWUsIldpZHRoIjoxMi4wLCJIZWlnaHQiOjE0LjAsIkJvcmRlclN0eWxlIjp7IiRpZCI6IjY2OTUiLCJMaW5lQ29sb3IiOnsiJGlkIjoiNjY5NiIsIiR0eXBlIjoiTkxSRS5Db21tb24uRG9tLlNvbGlkQ29sb3JCcnVzaCwgTkxSRS5Db21tb24iLCJDb2xvciI6eyIkaWQiOiI2Njk3IiwiQSI6MjU1LCJSIjoyMzQsIkciOjIyLCJCIjozMH19LCJMaW5lV2VpZ2h0IjowLjAsIkxpbmVUeXBlIjowLCJQYXJlbnRTdHlsZSI6bnVsbH0sIlBhcmVudFN0eWxlIjpudWxsfSwiVGl0bGVTdHlsZSI6eyIkaWQiOiI2Njk4IiwiRm9udFNldHRpbmdzIjp7IiRpZCI6IjY2OTkiLCJGb250U2l6ZSI6MTEsIkZvbnROYW1lIjoiQ2FsaWJyaSIsIklzQm9sZCI6ZmFsc2UsIklzSXRhbGljIjpmYWxzZSwiSXNVbmRlcmxpbmVkIjpmYWxzZSwiUGFyZW50U3R5bGUiOm51bGx9LCJBdXRvU2l6ZSI6MCwiRm9yZWdyb3VuZCI6eyIkaWQiOiI2NzAwIiwiQ29sb3IiOnsiJGlkIjoiNjcwMSIsIkEiOjI1NSwiUiI6MCwiRyI6MCwiQiI6MH19LCJNYXhXaWR0aCI6MjAwLjAsIk1heEhlaWdodCI6IkluZmluaXR5IiwiU21hcnRGb3JlZ3JvdW5kSXNBY3RpdmUiOmZhbHNlLCJIb3Jpem9udGFsQWxpZ25tZW50IjoyLCJWZXJ0aWNhbEFsaWdubWVudCI6MSwiU21hcnRGb3JlZ3JvdW5kIjpudWxsLCJCYWNrZ3JvdW5kRmlsbFR5cGUiOjAsIk1hcmdpbiI6eyIkaWQiOiI2NzAyIiwiVG9wIjowLjAsIkxlZnQiOjAuMCwiUmlnaHQiOjAuMCwiQm90dG9tIjowLjB9LCJQYWRkaW5nIjp7IiRpZCI6IjY3MDMiLCJUb3AiOjAuMCwiTGVmdCI6MC4wLCJSaWdodCI6MC4wLCJCb3R0b20iOjAuMH0sIkJhY2tncm91bmQiOnsiJGlkIjoiNjcwNCIsIkNvbG9yIjp7IiRpZCI6IjY3MDUiLCJBIjoyNTUsIlIiOjAsIkciOjAsIkIiOjB9fSwiSXNWaXNpYmxlIjp0cnVlLCJXaWR0aCI6MC4wLCJIZWlnaHQiOjAuMCwiQm9yZGVyU3R5bGUiOnsiJGlkIjoiNjcwNiIsIkxpbmVDb2xvciI6bnVsbCwiTGluZVdlaWdodCI6MC4wLCJMaW5lVHlwZSI6MCwiUGFyZW50U3R5bGUiOm51bGx9LCJQYXJlbnRTdHlsZSI6bnVsbH0sIkRhdGVTdHlsZSI6eyIkaWQiOiI2NzA3IiwiRm9udFNldHRpbmdzIjp7IiRpZCI6IjY3MDgiLCJGb250U2l6ZSI6MTAsIkZvbnROYW1lIjoiQ2FsaWJyaSIsIklzQm9sZCI6ZmFsc2UsIklzSXRhbGljIjpmYWxzZSwiSXNVbmRlcmxpbmVkIjpmYWxzZSwiUGFyZW50U3R5bGUiOm51bGx9LCJBdXRvU2l6ZSI6MCwiRm9yZWdyb3VuZCI6eyIkaWQiOiI2NzA5IiwiQ29sb3IiOnsiJGlkIjoiNjcxMCIsIkEiOjI1NSwiUiI6MTQsIkciOjQwLCJCIjo2NX19LCJNYXhXaWR0aCI6MjAwLjAsIk1heEhlaWdodCI6IkluZmluaXR5IiwiU21hcnRGb3JlZ3JvdW5kSXNBY3RpdmUiOmZhbHNlLCJIb3Jpem9udGFsQWxpZ25tZW50IjowLCJWZXJ0aWNhbEFsaWdubWVudCI6MSwiU21hcnRGb3JlZ3JvdW5kIjpudWxsLCJCYWNrZ3JvdW5kRmlsbFR5cGUiOjAsIk1hcmdpbiI6eyIkaWQiOiI2NzExIiwiVG9wIjowLjAsIkxlZnQiOjAuMCwiUmlnaHQiOjAuMCwiQm90dG9tIjowLjB9LCJQYWRkaW5nIjp7IiRpZCI6IjY3MTIiLCJUb3AiOjAuMCwiTGVmdCI6MC4wLCJSaWdodCI6MC4wLCJCb3R0b20iOjAuMH0sIkJhY2tncm91bmQiOnsiJGlkIjoiNjcxMyIsIkNvbG9yIjp7IiRpZCI6IjY3MTQiLCJBIjoyNTUsIlIiOjE0LCJHIjo0MCwiQiI6NjV9fSwiSXNWaXNpYmxlIjp0cnVlLCJXaWR0aCI6MC4wLCJIZWlnaHQiOjAuMCwiQm9yZGVyU3R5bGUiOnsiJGlkIjoiNjcxNSIsIkxpbmVDb2xvciI6bnVsbCwiTGluZVdlaWdodCI6MC4wLCJMaW5lVHlwZSI6MCwiUGFyZW50U3R5bGUiOm51bGx9LCJQYXJlbnRTdHlsZSI6bnVsbH0sIkRhdGVGb3JtYXQiOnsiJGlkIjoiNjcxNi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2NzE3IiwiRm9ybWF0IjowLCJJc1Zpc2libGUiOmZhbHNlLCJMYXN0S25vd25WaXNpYmlsaXR5U3RhdGUiOmZhbHNlfSwiSXNWaXNpYmxlIjp0cnVlLCJWYXJpYW5jZVN0eWxlIjp7IiRpZCI6IjY3MTgiLCJUZXh0U3R5bGUiOnsiJGlkIjoiNjcxOSIsIkZvbnRTZXR0aW5ncyI6eyIkaWQiOiI2NzIwIiwiRm9udFNpemUiOjExLCJGb250TmFtZSI6IkNhbGlicmkiLCJJc0JvbGQiOmZhbHNlLCJJc0l0YWxpYyI6ZmFsc2UsIklzVW5kZXJsaW5lZCI6ZmFsc2UsIlBhcmVudFN0eWxlIjpudWxsfSwiQXV0b1NpemUiOjAsIkZvcmVncm91bmQiOnsiJGlkIjoiNjcyMSIsIkNvbG9yIjp7IiRpZCI6IjY3MjI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NjcyMyIsIlRvcCI6MC4wLCJMZWZ0IjowLjAsIlJpZ2h0IjowLjAsIkJvdHRvbSI6MC4wfSwiUGFkZGluZyI6eyIkaWQiOiI2NzI0IiwiVG9wIjowLjAsIkxlZnQiOjAuMCwiUmlnaHQiOjAuMCwiQm90dG9tIjowLjB9LCJCYWNrZ3JvdW5kIjp7IiRpZCI6IjY3MjUiLCJDb2xvciI6eyIkaWQiOiI2NzI2IiwiQSI6MCwiUiI6MCwiRyI6MCwiQiI6MH19LCJJc1Zpc2libGUiOnRydWUsIldpZHRoIjowLjAsIkhlaWdodCI6MC4wLCJCb3JkZXJTdHlsZSI6eyIkaWQiOiI2NzI3IiwiTGluZUNvbG9yIjpudWxsLCJMaW5lV2VpZ2h0IjowLjAsIkxpbmVUeXBlIjowLCJQYXJlbnRTdHlsZSI6bnVsbH0sIlBhcmVudFN0eWxlIjpudWxsfSwiUGFyZW50U3R5bGUiOm51bGx9LCJQYXJlbnRTdHlsZSI6bnVsbH0sIkRlZmF1bHRTd2ltbGFuZUFjdGl2aXR5U3R5bGUiOnsiJGlkIjoiNjcyOCIsIkhlYWRlclN0eWxlIjp7IiRpZCI6IjY3MjkiLCJUZXh0U3R5bGUiOnsiJGlkIjoiNjczMCIsIkZvbnRTZXR0aW5ncyI6eyIkaWQiOiI2NzMxIiwiRm9udFNpemUiOjExLCJGb250TmFtZSI6IkNhbGlicmkiLCJJc0JvbGQiOmZhbHNlLCJJc0l0YWxpYyI6ZmFsc2UsIklzVW5kZXJsaW5lZCI6ZmFsc2UsIlBhcmVudFN0eWxlIjpudWxsfSwiQXV0b1NpemUiOjIsIkZvcmVncm91bmQiOnsiJGlkIjoiNjczMiIsIkNvbG9yIjp7IiRpZCI6IjY3MzMiLCJBIjoyNTUsIlIiOjAsIkciOjAsIkIiOjB9fSwiTWF4V2lkdGgiOiJJbmZpbml0eSIsIk1heEhlaWdodCI6IkluZmluaXR5IiwiU21hcnRGb3JlZ3JvdW5kSXNBY3RpdmUiOmZhbHNlLCJIb3Jpem9udGFsQWxpZ25tZW50IjowLCJWZXJ0aWNhbEFsaWdubWVudCI6MCwiU21hcnRGb3JlZ3JvdW5kIjpudWxsLCJCYWNrZ3JvdW5kRmlsbFR5cGUiOjAsIk1hcmdpbiI6eyIkaWQiOiI2NzM0IiwiVG9wIjowLjAsIkxlZnQiOjAuMCwiUmlnaHQiOjAuMCwiQm90dG9tIjowLjB9LCJQYWRkaW5nIjp7IiRpZCI6IjY3MzUiLCJUb3AiOjAuMCwiTGVmdCI6MC4wLCJSaWdodCI6MC4wLCJCb3R0b20iOjAuMH0sIkJhY2tncm91bmQiOnsiJGlkIjoiNjczNiIsIkNvbG9yIjp7IiRpZCI6IjY3MzciLCJBIjoyNTUsIlIiOjAsIkciOjAsIkIiOjB9fSwiSXNWaXNpYmxlIjp0cnVlLCJXaWR0aCI6MC4wLCJIZWlnaHQiOjAuMCwiQm9yZGVyU3R5bGUiOm51bGwsIlBhcmVudFN0eWxlIjpudWxsfSwiUmVjdGFuZ2xlU3R5bGUiOnsiJGlkIjoiNjczOCIsIk1hcmdpbiI6eyIkaWQiOiI2NzM5IiwiVG9wIjowLjAsIkxlZnQiOjAuMCwiUmlnaHQiOjAuMCwiQm90dG9tIjowLjB9LCJQYWRkaW5nIjp7IiRpZCI6IjY3NDAiLCJUb3AiOjAuMCwiTGVmdCI6MC4wLCJSaWdodCI6MC4wLCJCb3R0b20iOjAuMH0sIkJhY2tncm91bmQiOnsiJGlkIjoiNjc0MSIsIkNvbG9yIjp7IiRpZCI6IjY3NDIiLCJBIjo2MywiUiI6MjEsIkciOjk2LCJCIjoxMzB9fSwiSXNWaXNpYmxlIjp0cnVlLCJXaWR0aCI6MC4wLCJIZWlnaHQiOjAuMCwiQm9yZGVyU3R5bGUiOnsiJGlkIjoiNjc0MyIsIkxpbmVDb2xvciI6eyIkaWQiOiI2NzQ0IiwiJHR5cGUiOiJOTFJFLkNvbW1vbi5Eb20uU29saWRDb2xvckJydXNoLCBOTFJFLkNvbW1vbiIsIkNvbG9yIjp7IiRpZCI6IjY3NDUiLCJBIjoyNTUsIlIiOjI1NSwiRyI6MCwiQiI6MH19LCJMaW5lV2VpZ2h0IjowLjAsIkxpbmVUeXBlIjowLCJQYXJlbnRTdHlsZSI6bnVsbH0sIlBhcmVudFN0eWxlIjpudWxsfSwiTWFyZ2luIjp7IiRpZCI6IjY3NDYiLCJUb3AiOjAuMCwiTGVmdCI6MC4wLCJSaWdodCI6MC4wLCJCb3R0b20iOjAuMH0sIlBhZGRpbmciOnsiJGlkIjoiNjc0NyIsIlRvcCI6MC4wLCJMZWZ0IjowLjAsIlJpZ2h0IjowLjAsIkJvdHRvbSI6MC4wfSwiQmFja2dyb3VuZCI6bnVsbCwiSXNWaXNpYmxlIjp0cnVlLCJXaWR0aCI6MC4wLCJIZWlnaHQiOjAuMCwiQm9yZGVyU3R5bGUiOm51bGwsIlBhcmVudFN0eWxlIjpudWxsfSwiQmFja2dyb3VuZFN0eWxlIjp7IiRpZCI6IjY3NDgiLCJNYXJnaW4iOnsiJGlkIjoiNjc0OSIsIlRvcCI6MC4wLCJMZWZ0IjowLjAsIlJpZ2h0IjowLjAsIkJvdHRvbSI6MC4wfSwiUGFkZGluZyI6eyIkaWQiOiI2NzUwIiwiVG9wIjowLjAsIkxlZnQiOjAuMCwiUmlnaHQiOjAuMCwiQm90dG9tIjowLjB9LCJCYWNrZ3JvdW5kIjp7IiRpZCI6IjY3NTEiLCJDb2xvciI6eyIkaWQiOiI2NzUyIiwiQSI6NTEsIlIiOjIwMCwiRyI6MjAwLCJCIjoyMDB9fSwiSXNWaXNpYmxlIjp0cnVlLCJXaWR0aCI6MC4wLCJIZWlnaHQiOjAuMCwiQm9yZGVyU3R5bGUiOnsiJGlkIjoiNjc1MyIsIkxpbmVDb2xvciI6eyIkaWQiOiI2NzU0IiwiJHR5cGUiOiJOTFJFLkNvbW1vbi5Eb20uU29saWRDb2xvckJydXNoLCBOTFJFLkNvbW1vbiIsIkNvbG9yIjp7IiRpZCI6IjY3NTUiLCJBIjoyNTUsIlIiOjIzNCwiRyI6MjIsIkIiOjMwfX0sIkxpbmVXZWlnaHQiOjAuMCwiTGluZVR5cGUiOjAsIlBhcmVudFN0eWxlIjpudWxsfSwiUGFyZW50U3R5bGUiOm51bGx9LCJNYXJnaW4iOnsiJGlkIjoiNjc1NiIsIlRvcCI6MC4wLCJMZWZ0IjowLjAsIlJpZ2h0IjowLjAsIkJvdHRvbSI6MC4wfSwiUGFkZGluZyI6eyIkaWQiOiI2NzU3IiwiVG9wIjowLjAsIkxlZnQiOjAuMCwiUmlnaHQiOjAuMCwiQm90dG9tIjowLjB9LCJJc1Zpc2libGUiOnRydWUsIldpZHRoIjowLjAsIkhlaWdodCI6MC4wLCJCb3JkZXJTdHlsZSI6eyIkaWQiOiI2NzU4IiwiTGluZUNvbG9yIjpudWxsLCJMaW5lV2VpZ2h0IjowLjAsIkxpbmVUeXBlIjowLCJQYXJlbnRTdHlsZSI6bnVsbH0sIlBhcmVudFN0eWxlIjpudWxsfSwiTWFyZ2luIjp7IiRpZCI6IjY3NTkiLCJUb3AiOjAuMCwiTGVmdCI6MC4wLCJSaWdodCI6MC4wLCJCb3R0b20iOjAuMH0sIlBhZGRpbmciOnsiJGlkIjoiNjc2MCIsIlRvcCI6MC4wLCJMZWZ0IjowLjAsIlJpZ2h0IjowLjAsIkJvdHRvbSI6MC4wfSwiSXNWaXNpYmxlIjp0cnVlLCJXaWR0aCI6MC4wLCJIZWlnaHQiOjAuMCwiQm9yZGVyU3R5bGUiOnsiJGlkIjoiNjc2MSIsIkxpbmVDb2xvciI6bnVsbCwiTGluZVdlaWdodCI6MC4wLCJMaW5lVHlwZSI6MCwiUGFyZW50U3R5bGUiOm51bGx9LCJQYXJlbnRTdHlsZSI6bnVsbH0sIl9hZGRpdGlvbmFsU3dpbWxhbmVWMlN0eWxlcyI6W3siJGlkIjoiNjc2MiIsIlN0eWxlSWQiOiI5ODUxM2UxMC01NTFjLTRmMzAtYWMxMS1hMDY5MGU5MDMxMzQiLCJIZWFkZXJTdHlsZSI6eyIkaWQiOiI2NzYzIiwiVGV4dElzVmVydGljYWwiOmZhbHNlLCJUZXh0U3R5bGUiOnsiJGlkIjoiNjc2NCIsIkZvbnRTZXR0aW5ncyI6eyIkaWQiOiI2NzY1IiwiRm9udFNpemUiOjExLCJGb250TmFtZSI6IkNhbGlicmkiLCJJc0JvbGQiOmZhbHNlLCJJc0l0YWxpYyI6ZmFsc2UsIklzVW5kZXJsaW5lZCI6ZmFsc2UsIlBhcmVudFN0eWxlIjpudWxsfSwiQXV0b1NpemUiOjIsIkZvcmVncm91bmQiOnsiJGlkIjoiNjc2NiIsIkNvbG9yIjp7IiRpZCI6IjY3NjciLCJBIjoyNTUsIlIiOjI1NSwiRyI6MjU1LCJCIjoyNTV9fSwiTWF4V2lkdGgiOiJJbmZpbml0eSIsIk1heEhlaWdodCI6IkluZmluaXR5IiwiU21hcnRGb3JlZ3JvdW5kSXNBY3RpdmUiOmZhbHNlLCJIb3Jpem9udGFsQWxpZ25tZW50IjoxLCJWZXJ0aWNhbEFsaWdubWVudCI6MCwiU21hcnRGb3JlZ3JvdW5kIjpudWxsLCJCYWNrZ3JvdW5kRmlsbFR5cGUiOjAsIk1hcmdpbiI6eyIkaWQiOiI2NzY4IiwiVG9wIjowLjAsIkxlZnQiOjAuMCwiUmlnaHQiOjAuMCwiQm90dG9tIjowLjB9LCJQYWRkaW5nIjp7IiRpZCI6IjY3NjkiLCJUb3AiOjAuMCwiTGVmdCI6MC4wLCJSaWdodCI6MC4wLCJCb3R0b20iOjAuMH0sIkJhY2tncm91bmQiOnsiJGlkIjoiNjc3MCIsIkNvbG9yIjp7IiRpZCI6IjY3NzEiLCJBIjoyNTUsIlIiOjI1NSwiRyI6MjU1LCJCIjoyNTV9fSwiSXNWaXNpYmxlIjp0cnVlLCJXaWR0aCI6MC4wLCJIZWlnaHQiOjAuMCwiQm9yZGVyU3R5bGUiOm51bGwsIlBhcmVudFN0eWxlIjpudWxsfSwiUmVjdGFuZ2xlU3R5bGUiOnsiJGlkIjoiNjc3MiIsIk1hcmdpbiI6eyIkaWQiOiI2NzczIiwiVG9wIjowLjAsIkxlZnQiOjAuMCwiUmlnaHQiOjAuMCwiQm90dG9tIjowLjB9LCJQYWRkaW5nIjp7IiRpZCI6IjY3NzQiLCJUb3AiOjAuMCwiTGVmdCI6MC4wLCJSaWdodCI6MC4wLCJCb3R0b20iOjAuMH0sIkJhY2tncm91bmQiOnsiJGlkIjoiNjc3NSIsIkNvbG9yIjp7IiRpZCI6IjY3NzYiLCJBIjoyNTUsIlIiOjIzMywiRyI6MTEzLCJCIjo1MH19LCJJc1Zpc2libGUiOnRydWUsIldpZHRoIjowLjAsIkhlaWdodCI6MC4wLCJCb3JkZXJTdHlsZSI6eyIkaWQiOiI2Nzc3IiwiTGluZUNvbG9yIjp7IiRpZCI6IjY3NzgiLCIkdHlwZSI6Ik5MUkUuQ29tbW9uLkRvbS5Tb2xpZENvbG9yQnJ1c2gsIE5MUkUuQ29tbW9uIiwiQ29sb3IiOnsiJGlkIjoiNjc3OSIsIkEiOjI1NSwiUiI6MjU1LCJHIjoyNTUsIkIiOjI1NX19LCJMaW5lV2VpZ2h0IjowLjAsIkxpbmVUeXBlIjowLCJQYXJlbnRTdHlsZSI6bnVsbH0sIlBhcmVudFN0eWxlIjpudWxsfSwiTWFyZ2luIjp7IiRpZCI6IjY3ODAiLCJUb3AiOjAuMCwiTGVmdCI6MC4wLCJSaWdodCI6MC4wLCJCb3R0b20iOjAuMH0sIlBhZGRpbmciOnsiJGlkIjoiNjc4MSIsIlRvcCI6MC4wLCJMZWZ0IjowLjAsIlJpZ2h0IjowLjAsIkJvdHRvbSI6MC4wfSwiQmFja2dyb3VuZCI6bnVsbCwiSXNWaXNpYmxlIjp0cnVlLCJXaWR0aCI6MC4wLCJIZWlnaHQiOjAuMCwiQm9yZGVyU3R5bGUiOm51bGwsIlBhcmVudFN0eWxlIjpudWxsfSwiQmFja2dyb3VuZFN0eWxlIjp7IiRpZCI6IjY3ODIiLCJNYXJnaW4iOnsiJGlkIjoiNjc4MyIsIlRvcCI6MC4wLCJMZWZ0IjowLjAsIlJpZ2h0IjowLjAsIkJvdHRvbSI6MC4wfSwiUGFkZGluZyI6eyIkaWQiOiI2Nzg0IiwiVG9wIjowLjAsIkxlZnQiOjAuMCwiUmlnaHQiOjAuMCwiQm90dG9tIjowLjB9LCJCYWNrZ3JvdW5kIjp7IiRpZCI6IjY3ODUiLCJDb2xvciI6eyIkaWQiOiI2Nzg2IiwiQSI6NTEsIlIiOjIwMCwiRyI6MjAwLCJCIjoyMDB9fSwiSXNWaXNpYmxlIjp0cnVlLCJXaWR0aCI6MC4wLCJIZWlnaHQiOjAuMCwiQm9yZGVyU3R5bGUiOnsiJGlkIjoiNjc4NyIsIkxpbmVDb2xvciI6eyIkaWQiOiI2Nzg4IiwiJHR5cGUiOiJOTFJFLkNvbW1vbi5Eb20uU29saWRDb2xvckJydXNoLCBOTFJFLkNvbW1vbiIsIkNvbG9yIjp7IiRpZCI6IjY3ODkiLCJBIjoyNTUsIlIiOjIzNCwiRyI6MjIsIkIiOjMwfX0sIkxpbmVXZWlnaHQiOjAuMCwiTGluZVR5cGUiOjAsIlBhcmVudFN0eWxlIjpudWxsfSwiUGFyZW50U3R5bGUiOm51bGx9LCJJc0Fib3ZlVGltZWJhbmQiOmZhbHNlLCJTcGFjaW5nIjozLCJEZWZhdWx0U3dpbWxhbmVUYXNrU3R5bGUiOnsiJGlkIjoiNjc5MCIsIiR0eXBlIjoiTkxSRS5Db21tb24uRG9tLlN0eWxlcy5FeHBsaWNpdFNldGFibGVUYXNrU3R5bGUsIE5MUkUuQ29tbW9uIiwiU2hhcGUiOjEsIlNoYXBlVGhpY2tuZXNzIjowLCJEdXJhdGlvbkZvcm1hdCI6MCwiSW5jbHVkZU5vbldvcmtpbmdEYXlzSW5EdXJhdGlvbiI6ZmFsc2UsIlBlcmNlbnRhZ2VDb21wbGV0ZVN0eWxlIjp7IiRpZCI6IjY3OTEiLCJGb250U2V0dGluZ3MiOnsiJGlkIjoiNjc5MiIsIkZvbnRTaXplIjoxMCwiRm9udE5hbWUiOiJDYWxpYnJpIiwiSXNCb2xkIjpmYWxzZSwiSXNJdGFsaWMiOmZhbHNlLCJJc1VuZGVybGluZWQiOmZhbHNlLCJQYXJlbnRTdHlsZSI6bnVsbH0sIkF1dG9TaXplIjowLCJGb3JlZ3JvdW5kIjp7IiRpZCI6IjY3OTMiLCJDb2xvciI6eyIkaWQiOiI2Nzk0IiwiQSI6MjU1LCJSIjoyMzIsIkciOjIzMiwiQiI6MjMyfX0sIk1heFdpZHRoIjoyMDAuMCwiTWF4SGVpZ2h0IjoiSW5maW5pdHkiLCJTbWFydEZvcmVncm91bmRJc0FjdGl2ZSI6ZmFsc2UsIkhvcml6b250YWxBbGlnbm1lbnQiOjEsIlZlcnRpY2FsQWxpZ25tZW50IjoxLCJTbWFydEZvcmVncm91bmQiOm51bGwsIkJhY2tncm91bmRGaWxsVHlwZSI6MCwiTWFyZ2luIjp7IiRpZCI6IjY3OTUiLCJUb3AiOjAuMCwiTGVmdCI6MC4wLCJSaWdodCI6MC4wLCJCb3R0b20iOjAuMH0sIlBhZGRpbmciOnsiJGlkIjoiNjc5NiIsIlRvcCI6MC4wLCJMZWZ0IjowLjAsIlJpZ2h0IjowLjAsIkJvdHRvbSI6MC4wfSwiQmFja2dyb3VuZCI6eyIkaWQiOiI2Nzk3IiwiQ29sb3IiOnsiJGlkIjoiNjc5OCIsIkEiOjg5LCJSIjowLCJHIjowLCJCIjowfX0sIklzVmlzaWJsZSI6dHJ1ZSwiV2lkdGgiOjAuMCwiSGVpZ2h0IjowLjAsIkJvcmRlclN0eWxlIjp7IiRpZCI6IjY3OTkiLCJMaW5lQ29sb3IiOm51bGwsIkxpbmVXZWlnaHQiOjAuMCwiTGluZVR5cGUiOjAsIlBhcmVudFN0eWxlIjpudWxsfSwiUGFyZW50U3R5bGUiOm51bGx9LCJEdXJhdGlvblN0eWxlIjp7IiRpZCI6IjY4MDAiLCJGb250U2V0dGluZ3MiOnsiJGlkIjoiNjgwMSIsIkZvbnRTaXplIjoxMCwiRm9udE5hbWUiOiJDYWxpYnJpIiwiSXNCb2xkIjpmYWxzZSwiSXNJdGFsaWMiOmZhbHNlLCJJc1VuZGVybGluZWQiOmZhbHNlLCJQYXJlbnRTdHlsZSI6bnVsbH0sIkF1dG9TaXplIjowLCJGb3JlZ3JvdW5kIjp7IiRpZCI6IjY4MDIiLCJDb2xvciI6eyIkaWQiOiI2ODAzIiwiQSI6MjU1LCJSIjoyMzcsIkciOjEyNSwiQiI6NDl9fSwiTWF4V2lkdGgiOjIwMC4wLCJNYXhIZWlnaHQiOiJJbmZpbml0eSIsIlNtYXJ0Rm9yZWdyb3VuZElzQWN0aXZlIjpmYWxzZSwiSG9yaXpvbnRhbEFsaWdubWVudCI6MCwiVmVydGljYWxBbGlnbm1lbnQiOjEsIlNtYXJ0Rm9yZWdyb3VuZCI6bnVsbCwiQmFja2dyb3VuZEZpbGxUeXBlIjowLCJNYXJnaW4iOnsiJGlkIjoiNjgwNCIsIlRvcCI6MC4wLCJMZWZ0IjowLjAsIlJpZ2h0IjowLjAsIkJvdHRvbSI6MC4wfSwiUGFkZGluZyI6eyIkaWQiOiI2ODA1IiwiVG9wIjowLjAsIkxlZnQiOjAuMCwiUmlnaHQiOjAuMCwiQm90dG9tIjowLjB9LCJCYWNrZ3JvdW5kIjp7IiRpZCI6IjY4MDYiLCJDb2xvciI6eyIkaWQiOiI2ODA3IiwiQSI6MjU1LCJSIjoyMzcsIkciOjEyNSwiQiI6NDl9fSwiSXNWaXNpYmxlIjp0cnVlLCJXaWR0aCI6MC4wLCJIZWlnaHQiOjAuMCwiQm9yZGVyU3R5bGUiOnsiJGlkIjoiNjgwOCIsIkxpbmVDb2xvciI6bnVsbCwiTGluZVdlaWdodCI6MC4wLCJMaW5lVHlwZSI6MCwiUGFyZW50U3R5bGUiOm51bGx9LCJQYXJlbnRTdHlsZSI6bnVsbH0sIkhvcml6b250YWxDb25uZWN0b3JTdHlsZSI6eyIkaWQiOiI2ODA5IiwiTGluZUNvbG9yIjp7IiRpZCI6IjY4MTAiLCIkdHlwZSI6Ik5MUkUuQ29tbW9uLkRvbS5Tb2xpZENvbG9yQnJ1c2gsIE5MUkUuQ29tbW9uIiwiQ29sb3IiOnsiJGlkIjoiNjgxMSIsIkEiOjI1NSwiUiI6MCwiRyI6MCwiQiI6MH19LCJMaW5lV2VpZ2h0IjowLjAsIkxpbmVUeXBlIjowLCJQYXJlbnRTdHlsZSI6bnVsbH0sIlZlcnRpY2FsQ29ubmVjdG9yU3R5bGUiOnsiJGlkIjoiNjgxMiIsIkxpbmVDb2xvciI6eyIkaWQiOiI2ODEzIiwiJHR5cGUiOiJOTFJFLkNvbW1vbi5Eb20uU29saWRDb2xvckJydXNoLCBOTFJFLkNvbW1vbiIsIkNvbG9yIjp7IiRpZCI6IjY4MTQiLCJBIjoyNTUsIlIiOjAsIkciOjAsIkIiOjB9fSwiTGluZVdlaWdodCI6MC4wLCJMaW5lVHlwZSI6MCwiUGFyZW50U3R5bGUiOm51bGx9LCJNYXJnaW4iOm51bGwsIlN0YXJ0RGF0ZVBvc2l0aW9uIjozLCJFbmREYXRlUG9zaXRpb24iOjMsIkRhdGVJc1Zpc2libGUiOnRydWUsIlRpdGxlUG9zaXRpb24iOjQsIkR1cmF0aW9uUG9zaXRpb24iOjYsIlBlcmNlbnRhZ2VDb21wbGV0ZWRQb3NpdGlvbiI6MiwiVmFyaWFuY2VQb3NpdGlvbiI6NiwiU3BhY2luZyI6MywiSXNCZWxvd1RpbWViYW5kIjpmYWxzZSwiUGVyY2VudGFnZUNvbXBsZXRlU2hhcGVPcGFjaXR5IjozNSwiQmFzZWxpbmVTdHlsZSI6eyIkaWQiOiI2ODE1IiwiU2hhcGVTdHlsZSI6eyIkaWQiOiI2ODE2IiwiTWFyZ2luIjp7IiRpZCI6IjY4MTciLCJUb3AiOjAuMCwiTGVmdCI6MC4wLCJSaWdodCI6MC4wLCJCb3R0b20iOjAuMH0sIlBhZGRpbmciOnsiJGlkIjoiNjgxOCIsIlRvcCI6MC4wLCJMZWZ0IjowLjAsIlJpZ2h0IjowLjAsIkJvdHRvbSI6MC4wfSwiQmFja2dyb3VuZCI6eyIkaWQiOiI2ODE5IiwiQ29sb3IiOnsiJGlkIjoiNjgyMCIsIkEiOjE1MywiUiI6MCwiRyI6MCwiQiI6MH19LCJJc1Zpc2libGUiOnRydWUsIldpZHRoIjowLjAsIkhlaWdodCI6MC4wLCJCb3JkZXJTdHlsZSI6eyIkaWQiOiI2ODIxIiwiTGluZUNvbG9yIjpudWxsLCJMaW5lV2VpZ2h0IjowLjAsIkxpbmVUeXBlIjowLCJQYXJlbnRTdHlsZSI6bnVsbH0sIlBhcmVudFN0eWxlIjpudWxsfSwiTWFyZ2luIjp7IiRpZCI6IjY4MjIiLCJUb3AiOjAuMCwiTGVmdCI6MC4wLCJSaWdodCI6MC4wLCJCb3R0b20iOjAuMH0sIlBhZGRpbmciOnsiJGlkIjoiNjgyMyIsIlRvcCI6MC4wLCJMZWZ0IjowLjAsIlJpZ2h0IjowLjAsIkJvdHRvbSI6MC4wfSwiQmFja2dyb3VuZCI6bnVsbCwiSXNWaXNpYmxlIjp0cnVlLCJXaWR0aCI6MC4wLCJIZWlnaHQiOjAuMCwiQm9yZGVyU3R5bGUiOm51bGwsIlBhcmVudFN0eWxlIjpudWxsfSwiU2hhcGVTdHlsZSI6eyIkaWQiOiI2ODI0IiwiTWFyZ2luIjp7IiRpZCI6IjY4MjUiLCJUb3AiOjAuMCwiTGVmdCI6NC4wLCJSaWdodCI6NC4wLCJCb3R0b20iOjAuMH0sIlBhZGRpbmciOnsiJGlkIjoiNjgyNiIsIlRvcCI6MC4wLCJMZWZ0IjowLjAsIlJpZ2h0IjowLjAsIkJvdHRvbSI6MC4wfSwiQmFja2dyb3VuZCI6eyIkaWQiOiI2ODI3IiwiQ29sb3IiOnsiJGlkIjoiNjgyOCIsIkEiOjI1NSwiUiI6MjMzLCJHIjoxMTMsIkIiOjUwfX0sIklzVmlzaWJsZSI6dHJ1ZSwiV2lkdGgiOjAuMCwiSGVpZ2h0IjoxMC4wLCJCb3JkZXJTdHlsZSI6eyIkaWQiOiI2ODI5IiwiTGluZUNvbG9yIjp7IiRpZCI6IjY4MzAiLCIkdHlwZSI6Ik5MUkUuQ29tbW9uLkRvbS5Tb2xpZENvbG9yQnJ1c2gsIE5MUkUuQ29tbW9uIiwiQ29sb3IiOnsiJGlkIjoiNjgzMSIsIkEiOjI1NSwiUiI6MjM0LCJHIjoyMiwiQiI6MzB9fSwiTGluZVdlaWdodCI6MC4wLCJMaW5lVHlwZSI6MCwiUGFyZW50U3R5bGUiOm51bGx9LCJQYXJlbnRTdHlsZSI6bnVsbH0sIlRpdGxlU3R5bGUiOnsiJGlkIjoiNjgzMiIsIkZvbnRTZXR0aW5ncyI6eyIkaWQiOiI2ODMzIiwiRm9udFNpemUiOjExLCJGb250TmFtZSI6IkNhbGlicmkiLCJJc0JvbGQiOmZhbHNlLCJJc0l0YWxpYyI6ZmFsc2UsIklzVW5kZXJsaW5lZCI6ZmFsc2UsIlBhcmVudFN0eWxlIjpudWxsfSwiQXV0b1NpemUiOjAsIkZvcmVncm91bmQiOnsiJGlkIjoiNjgzNCIsIkNvbG9yIjp7IiRpZCI6IjY4MzU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NjgzNiIsIlRvcCI6MC4wLCJMZWZ0IjowLjAsIlJpZ2h0IjowLjAsIkJvdHRvbSI6MC4wfSwiUGFkZGluZyI6eyIkaWQiOiI2ODM3IiwiVG9wIjowLjAsIkxlZnQiOjAuMCwiUmlnaHQiOjAuMCwiQm90dG9tIjowLjB9LCJCYWNrZ3JvdW5kIjp7IiRpZCI6IjY4MzgiLCJDb2xvciI6eyIkaWQiOiI2ODM5IiwiQSI6MjU1LCJSIjowLCJHIjowLCJCIjowfX0sIklzVmlzaWJsZSI6dHJ1ZSwiV2lkdGgiOjAuMCwiSGVpZ2h0IjowLjAsIkJvcmRlclN0eWxlIjp7IiRpZCI6IjY4NDAiLCJMaW5lQ29sb3IiOm51bGwsIkxpbmVXZWlnaHQiOjAuMCwiTGluZVR5cGUiOjAsIlBhcmVudFN0eWxlIjpudWxsfSwiUGFyZW50U3R5bGUiOm51bGx9LCJEYXRlU3R5bGUiOnsiJGlkIjoiNjg0MSIsIkZvbnRTZXR0aW5ncyI6eyIkaWQiOiI2ODQyIiwiRm9udFNpemUiOjEwLCJGb250TmFtZSI6IkNhbGlicmkiLCJJc0JvbGQiOmZhbHNlLCJJc0l0YWxpYyI6ZmFsc2UsIklzVW5kZXJsaW5lZCI6ZmFsc2UsIlBhcmVudFN0eWxlIjpudWxsfSwiQXV0b1NpemUiOjAsIkZvcmVncm91bmQiOnsiJGlkIjoiNjg0MyIsIkNvbG9yIjp7IiRpZCI6IjY4NDQiLCJBIjoyNTUsIlIiOjE0LCJHIjo0MCwiQiI6NjV9fSwiTWF4V2lkdGgiOjIwMC4wLCJNYXhIZWlnaHQiOiJJbmZpbml0eSIsIlNtYXJ0Rm9yZWdyb3VuZElzQWN0aXZlIjpmYWxzZSwiSG9yaXpvbnRhbEFsaWdubWVudCI6MiwiVmVydGljYWxBbGlnbm1lbnQiOjEsIlNtYXJ0Rm9yZWdyb3VuZCI6bnVsbCwiQmFja2dyb3VuZEZpbGxUeXBlIjowLCJNYXJnaW4iOnsiJGlkIjoiNjg0NSIsIlRvcCI6MC4wLCJMZWZ0IjowLjAsIlJpZ2h0IjowLjAsIkJvdHRvbSI6MC4wfSwiUGFkZGluZyI6eyIkaWQiOiI2ODQ2IiwiVG9wIjowLjAsIkxlZnQiOjAuMCwiUmlnaHQiOjAuMCwiQm90dG9tIjowLjB9LCJCYWNrZ3JvdW5kIjp7IiRpZCI6IjY4NDciLCJDb2xvciI6eyIkaWQiOiI2ODQ4IiwiQSI6MjU1LCJSIjoxNCwiRyI6NDAsIkIiOjY1fX0sIklzVmlzaWJsZSI6dHJ1ZSwiV2lkdGgiOjAuMCwiSGVpZ2h0IjowLjAsIkJvcmRlclN0eWxlIjp7IiRpZCI6IjY4NDkiLCJMaW5lQ29sb3IiOm51bGwsIkxpbmVXZWlnaHQiOjAuMCwiTGluZVR5cGUiOjAsIlBhcmVudFN0eWxlIjpudWxsfSwiUGFyZW50U3R5bGUiOm51bGx9LCJEYXRlRm9ybWF0Ijp7IiRpZCI6IjY4NTA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Njg1MSIsIkZvcm1hdCI6MCwiSXNWaXNpYmxlIjpmYWxzZSwiTGFzdEtub3duVmlzaWJpbGl0eVN0YXRlIjpmYWxzZX0sIklzVmlzaWJsZSI6dHJ1ZSwiVmFyaWFuY2VTdHlsZSI6eyIkaWQiOiI2ODUyIiwiVGV4dFN0eWxlIjp7IiRpZCI6IjY4NTMiLCJGb250U2V0dGluZ3MiOnsiJGlkIjoiNjg1NCIsIkZvbnRTaXplIjoxMSwiRm9udE5hbWUiOiJDYWxpYnJpIiwiSXNCb2xkIjpmYWxzZSwiSXNJdGFsaWMiOmZhbHNlLCJJc1VuZGVybGluZWQiOmZhbHNlLCJQYXJlbnRTdHlsZSI6bnVsbH0sIkF1dG9TaXplIjowLCJGb3JlZ3JvdW5kIjp7IiRpZCI6IjY4NTUiLCJDb2xvciI6eyIkaWQiOiI2ODU2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Y4NTciLCJUb3AiOjAuMCwiTGVmdCI6MC4wLCJSaWdodCI6MC4wLCJCb3R0b20iOjAuMH0sIlBhZGRpbmciOnsiJGlkIjoiNjg1OCIsIlRvcCI6MC4wLCJMZWZ0IjowLjAsIlJpZ2h0IjowLjAsIkJvdHRvbSI6MC4wfSwiQmFja2dyb3VuZCI6eyIkaWQiOiI2ODU5IiwiQ29sb3IiOnsiJGlkIjoiNjg2MCIsIkEiOjAsIlIiOjAsIkciOjAsIkIiOjB9fSwiSXNWaXNpYmxlIjp0cnVlLCJXaWR0aCI6MC4wLCJIZWlnaHQiOjAuMCwiQm9yZGVyU3R5bGUiOnsiJGlkIjoiNjg2MSIsIkxpbmVDb2xvciI6bnVsbCwiTGluZVdlaWdodCI6MC4wLCJMaW5lVHlwZSI6MCwiUGFyZW50U3R5bGUiOm51bGx9LCJQYXJlbnRTdHlsZSI6bnVsbH0sIlBhcmVudFN0eWxlIjpudWxsfSwiUGFyZW50U3R5bGUiOm51bGwsIl9leHBsaWNpdGx5U2V0Ijp7IiRpZCI6IjY4NjIiLCJTaGFwZVN0eWxlIjpmYWxzZSwiVGl0bGVTdHlsZSI6ZmFsc2UsIkRhdGVTdHlsZSI6ZmFsc2UsIlZhcmlhbmNlU3R5bGUiOmZhbHNlLCJIb3Jpem9udGFsQ29ubmVjdG9yU3R5bGUiOmZhbHNlLCJWZXJ0aWNhbENvbm5lY3RvclN0eWxlIjpmYWxzZSwiUGVyY2VudGFnZUNvbXBsZXRlU2hhcGVPcGFjaXR5IjpmYWxzZSwiU2hhcGUiOmZhbHNlLCJTaGFwZVRoaWNrbmVzcyI6ZmFsc2UsIkR1cmF0aW9uRm9ybWF0IjpmYWxzZSwiSW5jbHVkZU5vbldvcmtpbmdEYXlzSW5EdXJhdGlvbiI6ZmFsc2UsIk1hcmdpbiI6ZmFsc2UsIlN0YXJ0RGF0ZVBvc2l0aW9uIjpmYWxzZSwiRW5kRGF0ZVBvc2l0aW9uIjpmYWxzZSwiVGl0bGVQb3NpdGlvbiI6ZmFsc2UsIkR1cmF0aW9uUG9zaXRpb24iOmZhbHNlLCJQZXJjZW50YWdlQ29tcGxldGVkUG9zaXRpb24iOmZhbHNlLCJWYXJpYW5jZVBvc2l0aW9uIjpmYWxzZSwiU3BhY2luZyI6ZmFsc2UsIklzQmVsb3dUaW1lYmFuZCI6ZmFsc2UsIkRhdGVGb3JtYXQiOmZhbHNlLCJXZWVrTnVtYmVyaW5nIjpmYWxzZSwiSXNWaXNpYmxlIjpmYWxzZX19LCJEZWZhdWx0U3dpbWxhbmVNb3RTdHlsZSI6eyIkaWQiOiI2ODYzIiwiU2hhcGUiOjEsIkNvbm5lY3Rvck1hcmdpbiI6eyIkaWQiOiI2ODY0IiwiVG9wIjowLjAsIkxlZnQiOjIuMCwiUmlnaHQiOjIuMCwiQm90dG9tIjowLjB9LCJDb25uZWN0b3JTdHlsZSI6eyIkaWQiOiI2ODY1IiwiTGluZUNvbG9yIjp7IiRpZCI6IjY4NjYiLCIkdHlwZSI6Ik5MUkUuQ29tbW9uLkRvbS5Tb2xpZENvbG9yQnJ1c2gsIE5MUkUuQ29tbW9uIiwiQ29sb3IiOnsiJGlkIjoiNjg2NyIsIkEiOjEyNywiUiI6MTI4LCJHIjo1MywiQiI6MTR9fSwiTGluZVdlaWdodCI6MS4wLCJMaW5lVHlwZSI6MCwiUGFyZW50U3R5bGUiOm51bGx9LCJJc0JlbG93VGltZWJhbmQiOmZhbHNlLCJQb3NpdGlvbk9uVGFzayI6MSwiSGlkZURhdGUiOmZhbHNlLCJTaGFwZVNpemUiOjAsIlNwYWNpbmciOjAuMCwiUGFkZGluZyI6eyIkaWQiOiI2ODY4IiwiVG9wIjo1LjAsIkxlZnQiOjMuMCwiUmlnaHQiOjAuMCwiQm90dG9tIjoyLjB9LCJTaGFwZVN0eWxlIjp7IiRpZCI6IjY4NjkiLCJNYXJnaW4iOnsiJGlkIjoiNjg3MCIsIlRvcCI6MC4wLCJMZWZ0IjowLjAsIlJpZ2h0IjowLjAsIkJvdHRvbSI6MC4wfSwiUGFkZGluZyI6eyIkaWQiOiI2ODcxIiwiVG9wIjowLjAsIkxlZnQiOjAuMCwiUmlnaHQiOjAuMCwiQm90dG9tIjowLjB9LCJCYWNrZ3JvdW5kIjp7IiRpZCI6IjY4NzIiLCJDb2xvciI6eyIkaWQiOiI2ODczIiwiQSI6MjU1LCJSIjoxMjgsIkciOjUzLCJCIjoxNH19LCJJc1Zpc2libGUiOnRydWUsIldpZHRoIjoxMi4wLCJIZWlnaHQiOjE0LjAsIkJvcmRlclN0eWxlIjp7IiRpZCI6IjY4NzQiLCJMaW5lQ29sb3IiOnsiJGlkIjoiNjg3NSIsIiR0eXBlIjoiTkxSRS5Db21tb24uRG9tLlNvbGlkQ29sb3JCcnVzaCwgTkxSRS5Db21tb24iLCJDb2xvciI6eyIkaWQiOiI2ODc2IiwiQSI6MjU1LCJSIjoyNTUsIkciOjI1NSwiQiI6MjU1fX0sIkxpbmVXZWlnaHQiOjAuMCwiTGluZVR5cGUiOjAsIlBhcmVudFN0eWxlIjpudWxsfSwiUGFyZW50U3R5bGUiOm51bGx9LCJUaXRsZVN0eWxlIjp7IiRpZCI6IjY4NzciLCJGb250U2V0dGluZ3MiOnsiJGlkIjoiNjg3OCIsIkZvbnRTaXplIjoxMSwiRm9udE5hbWUiOiJDYWxpYnJpIiwiSXNCb2xkIjpmYWxzZSwiSXNJdGFsaWMiOmZhbHNlLCJJc1VuZGVybGluZWQiOmZhbHNlLCJQYXJlbnRTdHlsZSI6bnVsbH0sIkF1dG9TaXplIjowLCJGb3JlZ3JvdW5kIjp7IiRpZCI6IjY4NzkiLCJDb2xvciI6eyIkaWQiOiI2ODgwIiwiQSI6MjU1LCJSIjowLCJHIjowLCJCIjowfX0sIk1heFdpZHRoIjoyMDAuMCwiTWF4SGVpZ2h0IjoiSW5maW5pdHkiLCJTbWFydEZvcmVncm91bmRJc0FjdGl2ZSI6ZmFsc2UsIkhvcml6b250YWxBbGlnbm1lbnQiOjEsIlZlcnRpY2FsQWxpZ25tZW50IjoxLCJTbWFydEZvcmVncm91bmQiOm51bGwsIkJhY2tncm91bmRGaWxsVHlwZSI6MCwiTWFyZ2luIjp7IiRpZCI6IjY4ODEiLCJUb3AiOjAuMCwiTGVmdCI6MC4wLCJSaWdodCI6MC4wLCJCb3R0b20iOjAuMH0sIlBhZGRpbmciOnsiJGlkIjoiNjg4MiIsIlRvcCI6MC4wLCJMZWZ0IjowLjAsIlJpZ2h0IjowLjAsIkJvdHRvbSI6MC4wfSwiQmFja2dyb3VuZCI6eyIkaWQiOiI2ODgzIiwiQ29sb3IiOnsiJGlkIjoiNjg4NCIsIkEiOjI1NSwiUiI6MCwiRyI6MCwiQiI6MH19LCJJc1Zpc2libGUiOnRydWUsIldpZHRoIjowLjAsIkhlaWdodCI6MC4wLCJCb3JkZXJTdHlsZSI6eyIkaWQiOiI2ODg1IiwiTGluZUNvbG9yIjpudWxsLCJMaW5lV2VpZ2h0IjowLjAsIkxpbmVUeXBlIjowLCJQYXJlbnRTdHlsZSI6bnVsbH0sIlBhcmVudFN0eWxlIjpudWxsfSwiRGF0ZVN0eWxlIjp7IiRpZCI6IjY4ODYiLCJGb250U2V0dGluZ3MiOnsiJGlkIjoiNjg4NyIsIkZvbnRTaXplIjoxMCwiRm9udE5hbWUiOiJDYWxpYnJpIiwiSXNCb2xkIjpmYWxzZSwiSXNJdGFsaWMiOmZhbHNlLCJJc1VuZGVybGluZWQiOmZhbHNlLCJQYXJlbnRTdHlsZSI6bnVsbH0sIkF1dG9TaXplIjowLCJGb3JlZ3JvdW5kIjp7IiRpZCI6IjY4ODgiLCJDb2xvciI6eyIkaWQiOiI2ODg5IiwiQSI6MjU1LCJSIjoxNCwiRyI6NDAsIkIiOjY1fX0sIk1heFdpZHRoIjoyMDAuMCwiTWF4SGVpZ2h0IjoiSW5maW5pdHkiLCJTbWFydEZvcmVncm91bmRJc0FjdGl2ZSI6ZmFsc2UsIkhvcml6b250YWxBbGlnbm1lbnQiOjEsIlZlcnRpY2FsQWxpZ25tZW50IjoxLCJTbWFydEZvcmVncm91bmQiOm51bGwsIkJhY2tncm91bmRGaWxsVHlwZSI6MCwiTWFyZ2luIjp7IiRpZCI6IjY4OTAiLCJUb3AiOjAuMCwiTGVmdCI6MC4wLCJSaWdodCI6MC4wLCJCb3R0b20iOjAuMH0sIlBhZGRpbmciOnsiJGlkIjoiNjg5MSIsIlRvcCI6MC4wLCJMZWZ0IjowLjAsIlJpZ2h0IjowLjAsIkJvdHRvbSI6MC4wfSwiQmFja2dyb3VuZCI6eyIkaWQiOiI2ODkyIiwiQ29sb3IiOnsiJGlkIjoiNjg5MyIsIkEiOjI1NSwiUiI6MTQsIkciOjQwLCJCIjo2NX19LCJJc1Zpc2libGUiOnRydWUsIldpZHRoIjowLjAsIkhlaWdodCI6MC4wLCJCb3JkZXJTdHlsZSI6eyIkaWQiOiI2ODk0IiwiTGluZUNvbG9yIjpudWxsLCJMaW5lV2VpZ2h0IjowLjAsIkxpbmVUeXBlIjowLCJQYXJlbnRTdHlsZSI6bnVsbH0sIlBhcmVudFN0eWxlIjpudWxsfSwiRGF0ZUZvcm1hdCI6eyIkaWQiOiI2ODk1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Y4OTYiLCJGb3JtYXQiOjAsIklzVmlzaWJsZSI6ZmFsc2UsIkxhc3RLbm93blZpc2liaWxpdHlTdGF0ZSI6ZmFsc2V9LCJJc1Zpc2libGUiOmZhbHNlLCJWYXJpYW5jZVN0eWxlIjp7IiRpZCI6IjY4OTciLCJUZXh0U3R5bGUiOnsiJGlkIjoiNjg5OCIsIkZvbnRTZXR0aW5ncyI6eyIkaWQiOiI2ODk5IiwiRm9udFNpemUiOjExLCJGb250TmFtZSI6IkNhbGlicmkiLCJJc0JvbGQiOmZhbHNlLCJJc0l0YWxpYyI6ZmFsc2UsIklzVW5kZXJsaW5lZCI6ZmFsc2UsIlBhcmVudFN0eWxlIjpudWxsfSwiQXV0b1NpemUiOjAsIkZvcmVncm91bmQiOnsiJGlkIjoiNjkwMCIsIkNvbG9yIjp7IiRpZCI6IjY5MDE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NjkwMiIsIlRvcCI6MC4wLCJMZWZ0IjowLjAsIlJpZ2h0IjowLjAsIkJvdHRvbSI6MC4wfSwiUGFkZGluZyI6eyIkaWQiOiI2OTAzIiwiVG9wIjowLjAsIkxlZnQiOjAuMCwiUmlnaHQiOjAuMCwiQm90dG9tIjowLjB9LCJCYWNrZ3JvdW5kIjp7IiRpZCI6IjY5MDQiLCJDb2xvciI6eyIkaWQiOiI2OTA1IiwiQSI6MCwiUiI6MCwiRyI6MCwiQiI6MH19LCJJc1Zpc2libGUiOmZhbHNlLCJXaWR0aCI6MC4wLCJIZWlnaHQiOjAuMCwiQm9yZGVyU3R5bGUiOnsiJGlkIjoiNjkwNiIsIkxpbmVDb2xvciI6bnVsbCwiTGluZVdlaWdodCI6MC4wLCJMaW5lVHlwZSI6MCwiUGFyZW50U3R5bGUiOm51bGx9LCJQYXJlbnRTdHlsZSI6bnVsbH0sIlBhcmVudFN0eWxlIjpudWxsfSwiUGFyZW50U3R5bGUiOm51bGx9LCJEZWZhdWx0U3dpbWxhbmVNaWxlc3RvbmVTdHlsZSI6eyIkaWQiOiI2OTA3IiwiVGl0bGVQb3NpdGlvbiI6IkxlZnQiLCJEYXRlUG9zaXRpb24iOiJSaWdodCIsIlZhcmlhbmNlUG9zaXRpb24iOiJSaWdodCIsIlNoYXBlVHlwZSI6MSwiU2hhcGVTaXplIjowLCJTcGFjaW5nIjo1LCJTaGFwZVN0eWxlIjp7IiRpZCI6IjY5MDgiLCJNYXJnaW4iOnsiJGlkIjoiNjkwOSIsIlRvcCI6MC4wLCJMZWZ0IjowLjAsIlJpZ2h0IjowLjAsIkJvdHRvbSI6MC4wfSwiUGFkZGluZyI6eyIkaWQiOiI2OTEwIiwiVG9wIjowLjAsIkxlZnQiOjAuMCwiUmlnaHQiOjAuMCwiQm90dG9tIjowLjB9LCJCYWNrZ3JvdW5kIjp7IiRpZCI6IjY5MTEiLCJDb2xvciI6eyIkaWQiOiI2OTEyIiwiQSI6MjU1LCJSIjoyMzMsIkciOjExMywiQiI6NTB9fSwiSXNWaXNpYmxlIjp0cnVlLCJXaWR0aCI6MTIuMCwiSGVpZ2h0IjoxNC4wLCJCb3JkZXJTdHlsZSI6eyIkaWQiOiI2OTEzIiwiTGluZUNvbG9yIjp7IiRpZCI6IjY5MTQiLCIkdHlwZSI6Ik5MUkUuQ29tbW9uLkRvbS5Tb2xpZENvbG9yQnJ1c2gsIE5MUkUuQ29tbW9uIiwiQ29sb3IiOnsiJGlkIjoiNjkxNSIsIkEiOjI1NSwiUiI6MjM0LCJHIjoyMiwiQiI6MzB9fSwiTGluZVdlaWdodCI6MC4wLCJMaW5lVHlwZSI6MCwiUGFyZW50U3R5bGUiOm51bGx9LCJQYXJlbnRTdHlsZSI6bnVsbH0sIlRpdGxlU3R5bGUiOnsiJGlkIjoiNjkxNiIsIkZvbnRTZXR0aW5ncyI6eyIkaWQiOiI2OTE3IiwiRm9udFNpemUiOjExLCJGb250TmFtZSI6IkNhbGlicmkiLCJJc0JvbGQiOmZhbHNlLCJJc0l0YWxpYyI6ZmFsc2UsIklzVW5kZXJsaW5lZCI6ZmFsc2UsIlBhcmVudFN0eWxlIjpudWxsfSwiQXV0b1NpemUiOjAsIkZvcmVncm91bmQiOnsiJGlkIjoiNjkxOCIsIkNvbG9yIjp7IiRpZCI6IjY5MTkiLCJBIjoyNTUsIlIiOjAsIkciOjAsIkIiOjB9fSwiTWF4V2lkdGgiOjIwMC4wLCJNYXhIZWlnaHQiOiJJbmZpbml0eSIsIlNtYXJ0Rm9yZWdyb3VuZElzQWN0aXZlIjpmYWxzZSwiSG9yaXpvbnRhbEFsaWdubWVudCI6MiwiVmVydGljYWxBbGlnbm1lbnQiOjEsIlNtYXJ0Rm9yZWdyb3VuZCI6bnVsbCwiQmFja2dyb3VuZEZpbGxUeXBlIjowLCJNYXJnaW4iOnsiJGlkIjoiNjkyMCIsIlRvcCI6MC4wLCJMZWZ0IjowLjAsIlJpZ2h0IjowLjAsIkJvdHRvbSI6MC4wfSwiUGFkZGluZyI6eyIkaWQiOiI2OTIxIiwiVG9wIjowLjAsIkxlZnQiOjAuMCwiUmlnaHQiOjAuMCwiQm90dG9tIjowLjB9LCJCYWNrZ3JvdW5kIjp7IiRpZCI6IjY5MjIiLCJDb2xvciI6eyIkaWQiOiI2OTIzIiwiQSI6MjU1LCJSIjowLCJHIjowLCJCIjowfX0sIklzVmlzaWJsZSI6dHJ1ZSwiV2lkdGgiOjAuMCwiSGVpZ2h0IjowLjAsIkJvcmRlclN0eWxlIjp7IiRpZCI6IjY5MjQiLCJMaW5lQ29sb3IiOm51bGwsIkxpbmVXZWlnaHQiOjAuMCwiTGluZVR5cGUiOjAsIlBhcmVudFN0eWxlIjpudWxsfSwiUGFyZW50U3R5bGUiOm51bGx9LCJEYXRlU3R5bGUiOnsiJGlkIjoiNjkyNSIsIkZvbnRTZXR0aW5ncyI6eyIkaWQiOiI2OTI2IiwiRm9udFNpemUiOjEwLCJGb250TmFtZSI6IkNhbGlicmkiLCJJc0JvbGQiOmZhbHNlLCJJc0l0YWxpYyI6ZmFsc2UsIklzVW5kZXJsaW5lZCI6ZmFsc2UsIlBhcmVudFN0eWxlIjpudWxsfSwiQXV0b1NpemUiOjAsIkZvcmVncm91bmQiOnsiJGlkIjoiNjkyNyIsIkNvbG9yIjp7IiRpZCI6IjY5MjgiLCJBIjoyNTUsIlIiOjE0LCJHIjo0MCwiQiI6NjV9fSwiTWF4V2lkdGgiOjIwMC4wLCJNYXhIZWlnaHQiOiJJbmZpbml0eSIsIlNtYXJ0Rm9yZWdyb3VuZElzQWN0aXZlIjpmYWxzZSwiSG9yaXpvbnRhbEFsaWdubWVudCI6MCwiVmVydGljYWxBbGlnbm1lbnQiOjEsIlNtYXJ0Rm9yZWdyb3VuZCI6bnVsbCwiQmFja2dyb3VuZEZpbGxUeXBlIjowLCJNYXJnaW4iOnsiJGlkIjoiNjkyOSIsIlRvcCI6MC4wLCJMZWZ0IjowLjAsIlJpZ2h0IjowLjAsIkJvdHRvbSI6MC4wfSwiUGFkZGluZyI6eyIkaWQiOiI2OTMwIiwiVG9wIjowLjAsIkxlZnQiOjAuMCwiUmlnaHQiOjAuMCwiQm90dG9tIjowLjB9LCJCYWNrZ3JvdW5kIjp7IiRpZCI6IjY5MzEiLCJDb2xvciI6eyIkaWQiOiI2OTMyIiwiQSI6MjU1LCJSIjoxNCwiRyI6NDAsIkIiOjY1fX0sIklzVmlzaWJsZSI6dHJ1ZSwiV2lkdGgiOjAuMCwiSGVpZ2h0IjowLjAsIkJvcmRlclN0eWxlIjp7IiRpZCI6IjY5MzMiLCJMaW5lQ29sb3IiOm51bGwsIkxpbmVXZWlnaHQiOjAuMCwiTGluZVR5cGUiOjAsIlBhcmVudFN0eWxlIjpudWxsfSwiUGFyZW50U3R5bGUiOm51bGx9LCJEYXRlRm9ybWF0Ijp7IiRpZCI6IjY5MzQ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NjkzNSIsIkZvcm1hdCI6MCwiSXNWaXNpYmxlIjpmYWxzZSwiTGFzdEtub3duVmlzaWJpbGl0eVN0YXRlIjpmYWxzZX0sIklzVmlzaWJsZSI6dHJ1ZSwiVmFyaWFuY2VTdHlsZSI6eyIkaWQiOiI2OTM2IiwiVGV4dFN0eWxlIjp7IiRpZCI6IjY5MzciLCJGb250U2V0dGluZ3MiOnsiJGlkIjoiNjkzOCIsIkZvbnRTaXplIjoxMSwiRm9udE5hbWUiOiJDYWxpYnJpIiwiSXNCb2xkIjpmYWxzZSwiSXNJdGFsaWMiOmZhbHNlLCJJc1VuZGVybGluZWQiOmZhbHNlLCJQYXJlbnRTdHlsZSI6bnVsbH0sIkF1dG9TaXplIjowLCJGb3JlZ3JvdW5kIjp7IiRpZCI6IjY5MzkiLCJDb2xvciI6eyIkaWQiOiI2OTQw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Y5NDEiLCJUb3AiOjAuMCwiTGVmdCI6MC4wLCJSaWdodCI6MC4wLCJCb3R0b20iOjAuMH0sIlBhZGRpbmciOnsiJGlkIjoiNjk0MiIsIlRvcCI6MC4wLCJMZWZ0IjowLjAsIlJpZ2h0IjowLjAsIkJvdHRvbSI6MC4wfSwiQmFja2dyb3VuZCI6eyIkaWQiOiI2OTQzIiwiQ29sb3IiOnsiJGlkIjoiNjk0NCIsIkEiOjAsIlIiOjAsIkciOjAsIkIiOjB9fSwiSXNWaXNpYmxlIjp0cnVlLCJXaWR0aCI6MC4wLCJIZWlnaHQiOjAuMCwiQm9yZGVyU3R5bGUiOnsiJGlkIjoiNjk0NSIsIkxpbmVDb2xvciI6bnVsbCwiTGluZVdlaWdodCI6MC4wLCJMaW5lVHlwZSI6MCwiUGFyZW50U3R5bGUiOm51bGx9LCJQYXJlbnRTdHlsZSI6bnVsbH0sIlBhcmVudFN0eWxlIjpudWxsfSwiUGFyZW50U3R5bGUiOm51bGx9LCJEZWZhdWx0U3dpbWxhbmVBY3Rpdml0eVN0eWxlIjp7IiRpZCI6IjY5NDYiLCJIZWFkZXJTdHlsZSI6eyIkaWQiOiI2OTQ3IiwiVGV4dFN0eWxlIjp7IiRpZCI6IjY5NDgiLCJGb250U2V0dGluZ3MiOnsiJGlkIjoiNjk0OSIsIkZvbnRTaXplIjoxMSwiRm9udE5hbWUiOiJDYWxpYnJpIiwiSXNCb2xkIjpmYWxzZSwiSXNJdGFsaWMiOmZhbHNlLCJJc1VuZGVybGluZWQiOmZhbHNlLCJQYXJlbnRTdHlsZSI6bnVsbH0sIkF1dG9TaXplIjoyLCJGb3JlZ3JvdW5kIjp7IiRpZCI6IjY5NTAiLCJDb2xvciI6eyIkaWQiOiI2OTUxIiwiQSI6MjU1LCJSIjowLCJHIjowLCJCIjowfX0sIk1heFdpZHRoIjoiSW5maW5pdHkiLCJNYXhIZWlnaHQiOiJJbmZpbml0eSIsIlNtYXJ0Rm9yZWdyb3VuZElzQWN0aXZlIjpmYWxzZSwiSG9yaXpvbnRhbEFsaWdubWVudCI6MCwiVmVydGljYWxBbGlnbm1lbnQiOjAsIlNtYXJ0Rm9yZWdyb3VuZCI6bnVsbCwiQmFja2dyb3VuZEZpbGxUeXBlIjowLCJNYXJnaW4iOnsiJGlkIjoiNjk1MiIsIlRvcCI6MC4wLCJMZWZ0IjowLjAsIlJpZ2h0IjowLjAsIkJvdHRvbSI6MC4wfSwiUGFkZGluZyI6eyIkaWQiOiI2OTUzIiwiVG9wIjowLjAsIkxlZnQiOjAuMCwiUmlnaHQiOjAuMCwiQm90dG9tIjowLjB9LCJCYWNrZ3JvdW5kIjp7IiRpZCI6IjY5NTQiLCJDb2xvciI6eyIkaWQiOiI2OTU1IiwiQSI6MjU1LCJSIjowLCJHIjowLCJCIjowfX0sIklzVmlzaWJsZSI6dHJ1ZSwiV2lkdGgiOjAuMCwiSGVpZ2h0IjowLjAsIkJvcmRlclN0eWxlIjpudWxsLCJQYXJlbnRTdHlsZSI6bnVsbH0sIlJlY3RhbmdsZVN0eWxlIjp7IiRpZCI6IjY5NTYiLCJNYXJnaW4iOnsiJGlkIjoiNjk1NyIsIlRvcCI6MC4wLCJMZWZ0IjowLjAsIlJpZ2h0IjowLjAsIkJvdHRvbSI6MC4wfSwiUGFkZGluZyI6eyIkaWQiOiI2OTU4IiwiVG9wIjowLjAsIkxlZnQiOjAuMCwiUmlnaHQiOjAuMCwiQm90dG9tIjowLjB9LCJCYWNrZ3JvdW5kIjp7IiRpZCI6IjY5NTkiLCJDb2xvciI6eyIkaWQiOiI2OTYwIiwiQSI6NjMsIlIiOjIzMywiRyI6MTEzLCJCIjo1MH19LCJJc1Zpc2libGUiOnRydWUsIldpZHRoIjowLjAsIkhlaWdodCI6MC4wLCJCb3JkZXJTdHlsZSI6eyIkaWQiOiI2OTYxIiwiTGluZUNvbG9yIjp7IiRpZCI6IjY5NjIiLCIkdHlwZSI6Ik5MUkUuQ29tbW9uLkRvbS5Tb2xpZENvbG9yQnJ1c2gsIE5MUkUuQ29tbW9uIiwiQ29sb3IiOnsiJGlkIjoiNjk2MyIsIkEiOjI1NSwiUiI6MjU1LCJHIjoyNTUsIkIiOjI1NX19LCJMaW5lV2VpZ2h0IjowLjAsIkxpbmVUeXBlIjowLCJQYXJlbnRTdHlsZSI6bnVsbH0sIlBhcmVudFN0eWxlIjpudWxsfSwiTWFyZ2luIjp7IiRpZCI6IjY5NjQiLCJUb3AiOjAuMCwiTGVmdCI6MC4wLCJSaWdodCI6MC4wLCJCb3R0b20iOjAuMH0sIlBhZGRpbmciOnsiJGlkIjoiNjk2NSIsIlRvcCI6MC4wLCJMZWZ0IjowLjAsIlJpZ2h0IjowLjAsIkJvdHRvbSI6MC4wfSwiQmFja2dyb3VuZCI6bnVsbCwiSXNWaXNpYmxlIjp0cnVlLCJXaWR0aCI6MC4wLCJIZWlnaHQiOjAuMCwiQm9yZGVyU3R5bGUiOm51bGwsIlBhcmVudFN0eWxlIjpudWxsfSwiQmFja2dyb3VuZFN0eWxlIjp7IiRpZCI6IjY5NjYiLCJNYXJnaW4iOnsiJGlkIjoiNjk2NyIsIlRvcCI6MC4wLCJMZWZ0IjowLjAsIlJpZ2h0IjowLjAsIkJvdHRvbSI6MC4wfSwiUGFkZGluZyI6eyIkaWQiOiI2OTY4IiwiVG9wIjowLjAsIkxlZnQiOjAuMCwiUmlnaHQiOjAuMCwiQm90dG9tIjowLjB9LCJCYWNrZ3JvdW5kIjp7IiRpZCI6IjY5NjkiLCJDb2xvciI6eyIkaWQiOiI2OTcwIiwiQSI6NTEsIlIiOjIwMCwiRyI6MjAwLCJCIjoyMDB9fSwiSXNWaXNpYmxlIjp0cnVlLCJXaWR0aCI6MC4wLCJIZWlnaHQiOjAuMCwiQm9yZGVyU3R5bGUiOnsiJGlkIjoiNjk3MSIsIkxpbmVDb2xvciI6eyIkaWQiOiI2OTcyIiwiJHR5cGUiOiJOTFJFLkNvbW1vbi5Eb20uU29saWRDb2xvckJydXNoLCBOTFJFLkNvbW1vbiIsIkNvbG9yIjp7IiRpZCI6IjY5NzMiLCJBIjoyNTUsIlIiOjIzNCwiRyI6MjIsIkIiOjMwfX0sIkxpbmVXZWlnaHQiOjAuMCwiTGluZVR5cGUiOjAsIlBhcmVudFN0eWxlIjpudWxsfSwiUGFyZW50U3R5bGUiOm51bGx9LCJNYXJnaW4iOnsiJGlkIjoiNjk3NCIsIlRvcCI6MC4wLCJMZWZ0IjowLjAsIlJpZ2h0IjowLjAsIkJvdHRvbSI6MC4wfSwiUGFkZGluZyI6eyIkaWQiOiI2OTc1IiwiVG9wIjowLjAsIkxlZnQiOjAuMCwiUmlnaHQiOjAuMCwiQm90dG9tIjowLjB9LCJJc1Zpc2libGUiOnRydWUsIldpZHRoIjowLjAsIkhlaWdodCI6MC4wLCJCb3JkZXJTdHlsZSI6eyIkaWQiOiI2OTc2IiwiTGluZUNvbG9yIjpudWxsLCJMaW5lV2VpZ2h0IjowLjAsIkxpbmVUeXBlIjowLCJQYXJlbnRTdHlsZSI6bnVsbH0sIlBhcmVudFN0eWxlIjpudWxsfSwiTWFyZ2luIjp7IiRpZCI6IjY5NzciLCJUb3AiOjAuMCwiTGVmdCI6MC4wLCJSaWdodCI6MC4wLCJCb3R0b20iOjAuMH0sIlBhZGRpbmciOnsiJGlkIjoiNjk3OCIsIlRvcCI6MC4wLCJMZWZ0IjowLjAsIlJpZ2h0IjowLjAsIkJvdHRvbSI6MC4wfSwiSXNWaXNpYmxlIjp0cnVlLCJXaWR0aCI6MC4wLCJIZWlnaHQiOjAuMCwiQm9yZGVyU3R5bGUiOnsiJGlkIjoiNjk3OSIsIkxpbmVDb2xvciI6bnVsbCwiTGluZVdlaWdodCI6MC4wLCJMaW5lVHlwZSI6MCwiUGFyZW50U3R5bGUiOm51bGx9LCJQYXJlbnRTdHlsZSI6bnVsbH0seyIkaWQiOiI2OTgwIiwiU3R5bGVJZCI6ImIyNGY4MDQ1LWY2OWItNGE0My04MjlmLWE1NjUwM2ZkY2Q2OSIsIkhlYWRlclN0eWxlIjp7IiRpZCI6IjY5ODEiLCJUZXh0SXNWZXJ0aWNhbCI6ZmFsc2UsIlRleHRTdHlsZSI6eyIkaWQiOiI2OTgyIiwiRm9udFNldHRpbmdzIjp7IiRpZCI6IjY5ODMiLCJGb250U2l6ZSI6MTEsIkZvbnROYW1lIjoiQ2FsaWJyaSIsIklzQm9sZCI6ZmFsc2UsIklzSXRhbGljIjpmYWxzZSwiSXNVbmRlcmxpbmVkIjpmYWxzZSwiUGFyZW50U3R5bGUiOm51bGx9LCJBdXRvU2l6ZSI6MiwiRm9yZWdyb3VuZCI6eyIkaWQiOiI2OTg0IiwiQ29sb3IiOnsiJGlkIjoiNjk4NSIsIkEiOjI1NSwiUiI6MjU1LCJHIjoyNTUsIkIiOjI1NX19LCJNYXhXaWR0aCI6IkluZmluaXR5IiwiTWF4SGVpZ2h0IjoiSW5maW5pdHkiLCJTbWFydEZvcmVncm91bmRJc0FjdGl2ZSI6ZmFsc2UsIkhvcml6b250YWxBbGlnbm1lbnQiOjEsIlZlcnRpY2FsQWxpZ25tZW50IjowLCJTbWFydEZvcmVncm91bmQiOm51bGwsIkJhY2tncm91bmRGaWxsVHlwZSI6MCwiTWFyZ2luIjp7IiRpZCI6IjY5ODYiLCJUb3AiOjAuMCwiTGVmdCI6MC4wLCJSaWdodCI6MC4wLCJCb3R0b20iOjAuMH0sIlBhZGRpbmciOnsiJGlkIjoiNjk4NyIsIlRvcCI6MC4wLCJMZWZ0IjowLjAsIlJpZ2h0IjowLjAsIkJvdHRvbSI6MC4wfSwiQmFja2dyb3VuZCI6eyIkaWQiOiI2OTg4IiwiQ29sb3IiOnsiJGlkIjoiNjk4OSIsIkEiOjI1NSwiUiI6MjU1LCJHIjoyNTUsIkIiOjI1NX19LCJJc1Zpc2libGUiOnRydWUsIldpZHRoIjowLjAsIkhlaWdodCI6MC4wLCJCb3JkZXJTdHlsZSI6bnVsbCwiUGFyZW50U3R5bGUiOm51bGx9LCJSZWN0YW5nbGVTdHlsZSI6eyIkaWQiOiI2OTkwIiwiTWFyZ2luIjp7IiRpZCI6IjY5OTEiLCJUb3AiOjAuMCwiTGVmdCI6MC4wLCJSaWdodCI6MC4wLCJCb3R0b20iOjAuMH0sIlBhZGRpbmciOnsiJGlkIjoiNjk5MiIsIlRvcCI6MC4wLCJMZWZ0IjowLjAsIlJpZ2h0IjowLjAsIkJvdHRvbSI6MC4wfSwiQmFja2dyb3VuZCI6eyIkaWQiOiI2OTkzIiwiQ29sb3IiOnsiJGlkIjoiNjk5NCIsIkEiOjI1NSwiUiI6MjUsIkciOjEwNywiQiI6MzZ9fSwiSXNWaXNpYmxlIjp0cnVlLCJXaWR0aCI6MC4wLCJIZWlnaHQiOjAuMCwiQm9yZGVyU3R5bGUiOnsiJGlkIjoiNjk5NSIsIkxpbmVDb2xvciI6eyIkaWQiOiI2OTk2IiwiJHR5cGUiOiJOTFJFLkNvbW1vbi5Eb20uU29saWRDb2xvckJydXNoLCBOTFJFLkNvbW1vbiIsIkNvbG9yIjp7IiRpZCI6IjY5OTciLCJBIjoyNTUsIlIiOjI1NSwiRyI6MjU1LCJCIjoyNTV9fSwiTGluZVdlaWdodCI6MC4wLCJMaW5lVHlwZSI6MCwiUGFyZW50U3R5bGUiOm51bGx9LCJQYXJlbnRTdHlsZSI6bnVsbH0sIk1hcmdpbiI6eyIkaWQiOiI2OTk4IiwiVG9wIjowLjAsIkxlZnQiOjAuMCwiUmlnaHQiOjAuMCwiQm90dG9tIjowLjB9LCJQYWRkaW5nIjp7IiRpZCI6IjY5OTkiLCJUb3AiOjAuMCwiTGVmdCI6MC4wLCJSaWdodCI6MC4wLCJCb3R0b20iOjAuMH0sIkJhY2tncm91bmQiOm51bGwsIklzVmlzaWJsZSI6dHJ1ZSwiV2lkdGgiOjAuMCwiSGVpZ2h0IjowLjAsIkJvcmRlclN0eWxlIjpudWxsLCJQYXJlbnRTdHlsZSI6bnVsbH0sIkJhY2tncm91bmRTdHlsZSI6eyIkaWQiOiI3MDAwIiwiTWFyZ2luIjp7IiRpZCI6IjcwMDEiLCJUb3AiOjAuMCwiTGVmdCI6MC4wLCJSaWdodCI6MC4wLCJCb3R0b20iOjAuMH0sIlBhZGRpbmciOnsiJGlkIjoiNzAwMiIsIlRvcCI6MC4wLCJMZWZ0IjowLjAsIlJpZ2h0IjowLjAsIkJvdHRvbSI6MC4wfSwiQmFja2dyb3VuZCI6eyIkaWQiOiI3MDAzIiwiQ29sb3IiOnsiJGlkIjoiNzAwNCIsIkEiOjUxLCJSIjoyMDAsIkciOjIwMCwiQiI6MjAwfX0sIklzVmlzaWJsZSI6dHJ1ZSwiV2lkdGgiOjAuMCwiSGVpZ2h0IjowLjAsIkJvcmRlclN0eWxlIjp7IiRpZCI6IjcwMDUiLCJMaW5lQ29sb3IiOnsiJGlkIjoiNzAwNiIsIiR0eXBlIjoiTkxSRS5Db21tb24uRG9tLlNvbGlkQ29sb3JCcnVzaCwgTkxSRS5Db21tb24iLCJDb2xvciI6eyIkaWQiOiI3MDA3IiwiQSI6MjU1LCJSIjoyMzQsIkciOjIyLCJCIjozMH19LCJMaW5lV2VpZ2h0IjowLjAsIkxpbmVUeXBlIjowLCJQYXJlbnRTdHlsZSI6bnVsbH0sIlBhcmVudFN0eWxlIjpudWxsfSwiSXNBYm92ZVRpbWViYW5kIjpmYWxzZSwiU3BhY2luZyI6MywiRGVmYXVsdFN3aW1sYW5lVGFza1N0eWxlIjp7IiRpZCI6IjcwMDgiLCIkdHlwZSI6Ik5MUkUuQ29tbW9uLkRvbS5TdHlsZXMuRXhwbGljaXRTZXRhYmxlVGFza1N0eWxlLCBOTFJFLkNvbW1vbiIsIlNoYXBlIjoxLCJTaGFwZVRoaWNrbmVzcyI6MCwiRHVyYXRpb25Gb3JtYXQiOjAsIkluY2x1ZGVOb25Xb3JraW5nRGF5c0luRHVyYXRpb24iOmZhbHNlLCJQZXJjZW50YWdlQ29tcGxldGVTdHlsZSI6eyIkaWQiOiI3MDA5IiwiRm9udFNldHRpbmdzIjp7IiRpZCI6IjcwMTAiLCJGb250U2l6ZSI6MTAsIkZvbnROYW1lIjoiQ2FsaWJyaSIsIklzQm9sZCI6ZmFsc2UsIklzSXRhbGljIjpmYWxzZSwiSXNVbmRlcmxpbmVkIjpmYWxzZSwiUGFyZW50U3R5bGUiOm51bGx9LCJBdXRvU2l6ZSI6MCwiRm9yZWdyb3VuZCI6eyIkaWQiOiI3MDExIiwiQ29sb3IiOnsiJGlkIjoiNzAxMiIsIkEiOjI1NSwiUiI6MjMyLCJHIjoyMzIsIkIiOjIzMn19LCJNYXhXaWR0aCI6MjAwLjAsIk1heEhlaWdodCI6IkluZmluaXR5IiwiU21hcnRGb3JlZ3JvdW5kSXNBY3RpdmUiOmZhbHNlLCJIb3Jpem9udGFsQWxpZ25tZW50IjoxLCJWZXJ0aWNhbEFsaWdubWVudCI6MSwiU21hcnRGb3JlZ3JvdW5kIjpudWxsLCJCYWNrZ3JvdW5kRmlsbFR5cGUiOjAsIk1hcmdpbiI6eyIkaWQiOiI3MDEzIiwiVG9wIjowLjAsIkxlZnQiOjAuMCwiUmlnaHQiOjAuMCwiQm90dG9tIjowLjB9LCJQYWRkaW5nIjp7IiRpZCI6IjcwMTQiLCJUb3AiOjAuMCwiTGVmdCI6MC4wLCJSaWdodCI6MC4wLCJCb3R0b20iOjAuMH0sIkJhY2tncm91bmQiOnsiJGlkIjoiNzAxNSIsIkNvbG9yIjp7IiRpZCI6IjcwMTYiLCJBIjo4OSwiUiI6MCwiRyI6MCwiQiI6MH19LCJJc1Zpc2libGUiOnRydWUsIldpZHRoIjowLjAsIkhlaWdodCI6MC4wLCJCb3JkZXJTdHlsZSI6eyIkaWQiOiI3MDE3IiwiTGluZUNvbG9yIjpudWxsLCJMaW5lV2VpZ2h0IjowLjAsIkxpbmVUeXBlIjowLCJQYXJlbnRTdHlsZSI6bnVsbH0sIlBhcmVudFN0eWxlIjpudWxsfSwiRHVyYXRpb25TdHlsZSI6eyIkaWQiOiI3MDE4IiwiRm9udFNldHRpbmdzIjp7IiRpZCI6IjcwMTkiLCJGb250U2l6ZSI6MTAsIkZvbnROYW1lIjoiQ2FsaWJyaSIsIklzQm9sZCI6ZmFsc2UsIklzSXRhbGljIjpmYWxzZSwiSXNVbmRlcmxpbmVkIjpmYWxzZSwiUGFyZW50U3R5bGUiOm51bGx9LCJBdXRvU2l6ZSI6MCwiRm9yZWdyb3VuZCI6eyIkaWQiOiI3MDIwIiwiQ29sb3IiOnsiJGlkIjoiNzAyMSIsIkEiOjI1NSwiUiI6MjM3LCJHIjoxMjUsIkIiOjQ5fX0sIk1heFdpZHRoIjoyMDAuMCwiTWF4SGVpZ2h0IjoiSW5maW5pdHkiLCJTbWFydEZvcmVncm91bmRJc0FjdGl2ZSI6ZmFsc2UsIkhvcml6b250YWxBbGlnbm1lbnQiOjAsIlZlcnRpY2FsQWxpZ25tZW50IjoxLCJTbWFydEZvcmVncm91bmQiOm51bGwsIkJhY2tncm91bmRGaWxsVHlwZSI6MCwiTWFyZ2luIjp7IiRpZCI6IjcwMjIiLCJUb3AiOjAuMCwiTGVmdCI6MC4wLCJSaWdodCI6MC4wLCJCb3R0b20iOjAuMH0sIlBhZGRpbmciOnsiJGlkIjoiNzAyMyIsIlRvcCI6MC4wLCJMZWZ0IjowLjAsIlJpZ2h0IjowLjAsIkJvdHRvbSI6MC4wfSwiQmFja2dyb3VuZCI6eyIkaWQiOiI3MDI0IiwiQ29sb3IiOnsiJGlkIjoiNzAyNSIsIkEiOjI1NSwiUiI6MjM3LCJHIjoxMjUsIkIiOjQ5fX0sIklzVmlzaWJsZSI6dHJ1ZSwiV2lkdGgiOjAuMCwiSGVpZ2h0IjowLjAsIkJvcmRlclN0eWxlIjp7IiRpZCI6IjcwMjYiLCJMaW5lQ29sb3IiOm51bGwsIkxpbmVXZWlnaHQiOjAuMCwiTGluZVR5cGUiOjAsIlBhcmVudFN0eWxlIjpudWxsfSwiUGFyZW50U3R5bGUiOm51bGx9LCJIb3Jpem9udGFsQ29ubmVjdG9yU3R5bGUiOnsiJGlkIjoiNzAyNyIsIkxpbmVDb2xvciI6eyIkaWQiOiI3MDI4IiwiJHR5cGUiOiJOTFJFLkNvbW1vbi5Eb20uU29saWRDb2xvckJydXNoLCBOTFJFLkNvbW1vbiIsIkNvbG9yIjp7IiRpZCI6IjcwMjkiLCJBIjoyNTUsIlIiOjAsIkciOjAsIkIiOjB9fSwiTGluZVdlaWdodCI6MC4wLCJMaW5lVHlwZSI6MCwiUGFyZW50U3R5bGUiOm51bGx9LCJWZXJ0aWNhbENvbm5lY3RvclN0eWxlIjp7IiRpZCI6IjcwMzAiLCJMaW5lQ29sb3IiOnsiJGlkIjoiNzAzMSIsIiR0eXBlIjoiTkxSRS5Db21tb24uRG9tLlNvbGlkQ29sb3JCcnVzaCwgTkxSRS5Db21tb24iLCJDb2xvciI6eyIkaWQiOiI3MDMyIiwiQSI6MjU1LCJSIjowLCJHIjowLCJCIjowfX0sIkxpbmVXZWlnaHQiOjAuMCwiTGluZVR5cGUiOjAsIlBhcmVudFN0eWxlIjpudWxsfSwiTWFyZ2luIjpudWxsLCJTdGFydERhdGVQb3NpdGlvbiI6MywiRW5kRGF0ZVBvc2l0aW9uIjozLCJEYXRlSXNWaXNpYmxlIjp0cnVlLCJUaXRsZVBvc2l0aW9uIjo0LCJEdXJhdGlvblBvc2l0aW9uIjo2LCJQZXJjZW50YWdlQ29tcGxldGVkUG9zaXRpb24iOjIsIlZhcmlhbmNlUG9zaXRpb24iOjYsIlNwYWNpbmciOjMsIklzQmVsb3dUaW1lYmFuZCI6ZmFsc2UsIlBlcmNlbnRhZ2VDb21wbGV0ZVNoYXBlT3BhY2l0eSI6MzUsIkJhc2VsaW5lU3R5bGUiOnsiJGlkIjoiNzAzMyIsIlNoYXBlU3R5bGUiOnsiJGlkIjoiNzAzNCIsIk1hcmdpbiI6eyIkaWQiOiI3MDM1IiwiVG9wIjowLjAsIkxlZnQiOjAuMCwiUmlnaHQiOjAuMCwiQm90dG9tIjowLjB9LCJQYWRkaW5nIjp7IiRpZCI6IjcwMzYiLCJUb3AiOjAuMCwiTGVmdCI6MC4wLCJSaWdodCI6MC4wLCJCb3R0b20iOjAuMH0sIkJhY2tncm91bmQiOnsiJGlkIjoiNzAzNyIsIkNvbG9yIjp7IiRpZCI6IjcwMzgiLCJBIjoxNTMsIlIiOjAsIkciOjAsIkIiOjB9fSwiSXNWaXNpYmxlIjp0cnVlLCJXaWR0aCI6MC4wLCJIZWlnaHQiOjAuMCwiQm9yZGVyU3R5bGUiOnsiJGlkIjoiNzAzOSIsIkxpbmVDb2xvciI6bnVsbCwiTGluZVdlaWdodCI6MC4wLCJMaW5lVHlwZSI6MCwiUGFyZW50U3R5bGUiOm51bGx9LCJQYXJlbnRTdHlsZSI6bnVsbH0sIk1hcmdpbiI6eyIkaWQiOiI3MDQwIiwiVG9wIjowLjAsIkxlZnQiOjAuMCwiUmlnaHQiOjAuMCwiQm90dG9tIjowLjB9LCJQYWRkaW5nIjp7IiRpZCI6IjcwNDEiLCJUb3AiOjAuMCwiTGVmdCI6MC4wLCJSaWdodCI6MC4wLCJCb3R0b20iOjAuMH0sIkJhY2tncm91bmQiOm51bGwsIklzVmlzaWJsZSI6dHJ1ZSwiV2lkdGgiOjAuMCwiSGVpZ2h0IjowLjAsIkJvcmRlclN0eWxlIjpudWxsLCJQYXJlbnRTdHlsZSI6bnVsbH0sIlNoYXBlU3R5bGUiOnsiJGlkIjoiNzA0MiIsIk1hcmdpbiI6eyIkaWQiOiI3MDQzIiwiVG9wIjowLjAsIkxlZnQiOjQuMCwiUmlnaHQiOjQuMCwiQm90dG9tIjowLjB9LCJQYWRkaW5nIjp7IiRpZCI6IjcwNDQiLCJUb3AiOjAuMCwiTGVmdCI6MC4wLCJSaWdodCI6MC4wLCJCb3R0b20iOjAuMH0sIkJhY2tncm91bmQiOnsiJGlkIjoiNzA0NSIsIkNvbG9yIjp7IiRpZCI6IjcwNDYiLCJBIjoyNTUsIlIiOjI1LCJHIjoxMDcsIkIiOjM2fX0sIklzVmlzaWJsZSI6dHJ1ZSwiV2lkdGgiOjAuMCwiSGVpZ2h0IjoxMC4wLCJCb3JkZXJTdHlsZSI6eyIkaWQiOiI3MDQ3IiwiTGluZUNvbG9yIjp7IiRpZCI6IjcwNDgiLCIkdHlwZSI6Ik5MUkUuQ29tbW9uLkRvbS5Tb2xpZENvbG9yQnJ1c2gsIE5MUkUuQ29tbW9uIiwiQ29sb3IiOnsiJGlkIjoiNzA0OSIsIkEiOjI1NSwiUiI6MjM0LCJHIjoyMiwiQiI6MzB9fSwiTGluZVdlaWdodCI6MC4wLCJMaW5lVHlwZSI6MCwiUGFyZW50U3R5bGUiOm51bGx9LCJQYXJlbnRTdHlsZSI6bnVsbH0sIlRpdGxlU3R5bGUiOnsiJGlkIjoiNzA1MCIsIkZvbnRTZXR0aW5ncyI6eyIkaWQiOiI3MDUxIiwiRm9udFNpemUiOjExLCJGb250TmFtZSI6IkNhbGlicmkiLCJJc0JvbGQiOmZhbHNlLCJJc0l0YWxpYyI6ZmFsc2UsIklzVW5kZXJsaW5lZCI6ZmFsc2UsIlBhcmVudFN0eWxlIjpudWxsfSwiQXV0b1NpemUiOjAsIkZvcmVncm91bmQiOnsiJGlkIjoiNzA1MiIsIkNvbG9yIjp7IiRpZCI6IjcwNTM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NzA1NCIsIlRvcCI6MC4wLCJMZWZ0IjowLjAsIlJpZ2h0IjowLjAsIkJvdHRvbSI6MC4wfSwiUGFkZGluZyI6eyIkaWQiOiI3MDU1IiwiVG9wIjowLjAsIkxlZnQiOjAuMCwiUmlnaHQiOjAuMCwiQm90dG9tIjowLjB9LCJCYWNrZ3JvdW5kIjp7IiRpZCI6IjcwNTYiLCJDb2xvciI6eyIkaWQiOiI3MDU3IiwiQSI6MjU1LCJSIjowLCJHIjowLCJCIjowfX0sIklzVmlzaWJsZSI6dHJ1ZSwiV2lkdGgiOjAuMCwiSGVpZ2h0IjowLjAsIkJvcmRlclN0eWxlIjp7IiRpZCI6IjcwNTgiLCJMaW5lQ29sb3IiOm51bGwsIkxpbmVXZWlnaHQiOjAuMCwiTGluZVR5cGUiOjAsIlBhcmVudFN0eWxlIjpudWxsfSwiUGFyZW50U3R5bGUiOm51bGx9LCJEYXRlU3R5bGUiOnsiJGlkIjoiNzA1OSIsIkZvbnRTZXR0aW5ncyI6eyIkaWQiOiI3MDYwIiwiRm9udFNpemUiOjEwLCJGb250TmFtZSI6IkNhbGlicmkiLCJJc0JvbGQiOmZhbHNlLCJJc0l0YWxpYyI6ZmFsc2UsIklzVW5kZXJsaW5lZCI6ZmFsc2UsIlBhcmVudFN0eWxlIjpudWxsfSwiQXV0b1NpemUiOjAsIkZvcmVncm91bmQiOnsiJGlkIjoiNzA2MSIsIkNvbG9yIjp7IiRpZCI6IjcwNjIiLCJBIjoyNTUsIlIiOjE0LCJHIjo0MCwiQiI6NjV9fSwiTWF4V2lkdGgiOjIwMC4wLCJNYXhIZWlnaHQiOiJJbmZpbml0eSIsIlNtYXJ0Rm9yZWdyb3VuZElzQWN0aXZlIjpmYWxzZSwiSG9yaXpvbnRhbEFsaWdubWVudCI6MiwiVmVydGljYWxBbGlnbm1lbnQiOjEsIlNtYXJ0Rm9yZWdyb3VuZCI6bnVsbCwiQmFja2dyb3VuZEZpbGxUeXBlIjowLCJNYXJnaW4iOnsiJGlkIjoiNzA2MyIsIlRvcCI6MC4wLCJMZWZ0IjowLjAsIlJpZ2h0IjowLjAsIkJvdHRvbSI6MC4wfSwiUGFkZGluZyI6eyIkaWQiOiI3MDY0IiwiVG9wIjowLjAsIkxlZnQiOjAuMCwiUmlnaHQiOjAuMCwiQm90dG9tIjowLjB9LCJCYWNrZ3JvdW5kIjp7IiRpZCI6IjcwNjUiLCJDb2xvciI6eyIkaWQiOiI3MDY2IiwiQSI6MjU1LCJSIjoxNCwiRyI6NDAsIkIiOjY1fX0sIklzVmlzaWJsZSI6dHJ1ZSwiV2lkdGgiOjAuMCwiSGVpZ2h0IjowLjAsIkJvcmRlclN0eWxlIjp7IiRpZCI6IjcwNjciLCJMaW5lQ29sb3IiOm51bGwsIkxpbmVXZWlnaHQiOjAuMCwiTGluZVR5cGUiOjAsIlBhcmVudFN0eWxlIjpudWxsfSwiUGFyZW50U3R5bGUiOm51bGx9LCJEYXRlRm9ybWF0Ijp7IiRpZCI6IjcwNjg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NzA2OSIsIkZvcm1hdCI6MCwiSXNWaXNpYmxlIjpmYWxzZSwiTGFzdEtub3duVmlzaWJpbGl0eVN0YXRlIjpmYWxzZX0sIklzVmlzaWJsZSI6dHJ1ZSwiVmFyaWFuY2VTdHlsZSI6eyIkaWQiOiI3MDcwIiwiVGV4dFN0eWxlIjp7IiRpZCI6IjcwNzEiLCJGb250U2V0dGluZ3MiOnsiJGlkIjoiNzA3MiIsIkZvbnRTaXplIjoxMSwiRm9udE5hbWUiOiJDYWxpYnJpIiwiSXNCb2xkIjpmYWxzZSwiSXNJdGFsaWMiOmZhbHNlLCJJc1VuZGVybGluZWQiOmZhbHNlLCJQYXJlbnRTdHlsZSI6bnVsbH0sIkF1dG9TaXplIjowLCJGb3JlZ3JvdW5kIjp7IiRpZCI6IjcwNzMiLCJDb2xvciI6eyIkaWQiOiI3MDc0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cwNzUiLCJUb3AiOjAuMCwiTGVmdCI6MC4wLCJSaWdodCI6MC4wLCJCb3R0b20iOjAuMH0sIlBhZGRpbmciOnsiJGlkIjoiNzA3NiIsIlRvcCI6MC4wLCJMZWZ0IjowLjAsIlJpZ2h0IjowLjAsIkJvdHRvbSI6MC4wfSwiQmFja2dyb3VuZCI6eyIkaWQiOiI3MDc3IiwiQ29sb3IiOnsiJGlkIjoiNzA3OCIsIkEiOjAsIlIiOjAsIkciOjAsIkIiOjB9fSwiSXNWaXNpYmxlIjp0cnVlLCJXaWR0aCI6MC4wLCJIZWlnaHQiOjAuMCwiQm9yZGVyU3R5bGUiOnsiJGlkIjoiNzA3OSIsIkxpbmVDb2xvciI6bnVsbCwiTGluZVdlaWdodCI6MC4wLCJMaW5lVHlwZSI6MCwiUGFyZW50U3R5bGUiOm51bGx9LCJQYXJlbnRTdHlsZSI6bnVsbH0sIlBhcmVudFN0eWxlIjpudWxsfSwiUGFyZW50U3R5bGUiOm51bGwsIl9leHBsaWNpdGx5U2V0Ijp7IiRpZCI6IjcwODAiLCJTaGFwZVN0eWxlIjpmYWxzZSwiVGl0bGVTdHlsZSI6ZmFsc2UsIkRhdGVTdHlsZSI6ZmFsc2UsIlZhcmlhbmNlU3R5bGUiOmZhbHNlLCJIb3Jpem9udGFsQ29ubmVjdG9yU3R5bGUiOmZhbHNlLCJWZXJ0aWNhbENvbm5lY3RvclN0eWxlIjpmYWxzZSwiUGVyY2VudGFnZUNvbXBsZXRlU2hhcGVPcGFjaXR5IjpmYWxzZSwiU2hhcGUiOmZhbHNlLCJTaGFwZVRoaWNrbmVzcyI6ZmFsc2UsIkR1cmF0aW9uRm9ybWF0IjpmYWxzZSwiSW5jbHVkZU5vbldvcmtpbmdEYXlzSW5EdXJhdGlvbiI6ZmFsc2UsIk1hcmdpbiI6ZmFsc2UsIlN0YXJ0RGF0ZVBvc2l0aW9uIjpmYWxzZSwiRW5kRGF0ZVBvc2l0aW9uIjpmYWxzZSwiVGl0bGVQb3NpdGlvbiI6ZmFsc2UsIkR1cmF0aW9uUG9zaXRpb24iOmZhbHNlLCJQZXJjZW50YWdlQ29tcGxldGVkUG9zaXRpb24iOmZhbHNlLCJWYXJpYW5jZVBvc2l0aW9uIjpmYWxzZSwiU3BhY2luZyI6ZmFsc2UsIklzQmVsb3dUaW1lYmFuZCI6ZmFsc2UsIkRhdGVGb3JtYXQiOmZhbHNlLCJXZWVrTnVtYmVyaW5nIjpmYWxzZSwiSXNWaXNpYmxlIjpmYWxzZX19LCJEZWZhdWx0U3dpbWxhbmVNb3RTdHlsZSI6eyIkaWQiOiI3MDgxIiwiU2hhcGUiOjEsIkNvbm5lY3Rvck1hcmdpbiI6eyIkaWQiOiI3MDgyIiwiVG9wIjowLjAsIkxlZnQiOjIuMCwiUmlnaHQiOjIuMCwiQm90dG9tIjowLjB9LCJDb25uZWN0b3JTdHlsZSI6eyIkaWQiOiI3MDgzIiwiTGluZUNvbG9yIjp7IiRpZCI6IjcwODQiLCIkdHlwZSI6Ik5MUkUuQ29tbW9uLkRvbS5Tb2xpZENvbG9yQnJ1c2gsIE5MUkUuQ29tbW9uIiwiQ29sb3IiOnsiJGlkIjoiNzA4NSIsIkEiOjEyNywiUiI6MTMsIkciOjUzLCJCIjoxOH19LCJMaW5lV2VpZ2h0IjoxLjAsIkxpbmVUeXBlIjowLCJQYXJlbnRTdHlsZSI6bnVsbH0sIklzQmVsb3dUaW1lYmFuZCI6ZmFsc2UsIlBvc2l0aW9uT25UYXNrIjoxLCJIaWRlRGF0ZSI6ZmFsc2UsIlNoYXBlU2l6ZSI6MCwiU3BhY2luZyI6MC4wLCJQYWRkaW5nIjp7IiRpZCI6IjcwODYiLCJUb3AiOjUuMCwiTGVmdCI6My4wLCJSaWdodCI6MC4wLCJCb3R0b20iOjIuMH0sIlNoYXBlU3R5bGUiOnsiJGlkIjoiNzA4NyIsIk1hcmdpbiI6eyIkaWQiOiI3MDg4IiwiVG9wIjowLjAsIkxlZnQiOjAuMCwiUmlnaHQiOjAuMCwiQm90dG9tIjowLjB9LCJQYWRkaW5nIjp7IiRpZCI6IjcwODkiLCJUb3AiOjAuMCwiTGVmdCI6MC4wLCJSaWdodCI6MC4wLCJCb3R0b20iOjAuMH0sIkJhY2tncm91bmQiOnsiJGlkIjoiNzA5MCIsIkNvbG9yIjp7IiRpZCI6IjcwOTEiLCJBIjoyNTUsIlIiOjEzLCJHIjo1MywiQiI6MTh9fSwiSXNWaXNpYmxlIjp0cnVlLCJXaWR0aCI6MTIuMCwiSGVpZ2h0IjoxNC4wLCJCb3JkZXJTdHlsZSI6eyIkaWQiOiI3MDkyIiwiTGluZUNvbG9yIjp7IiRpZCI6IjcwOTMiLCIkdHlwZSI6Ik5MUkUuQ29tbW9uLkRvbS5Tb2xpZENvbG9yQnJ1c2gsIE5MUkUuQ29tbW9uIiwiQ29sb3IiOnsiJGlkIjoiNzA5NCIsIkEiOjI1NSwiUiI6MjU1LCJHIjoyNTUsIkIiOjI1NX19LCJMaW5lV2VpZ2h0IjowLjAsIkxpbmVUeXBlIjowLCJQYXJlbnRTdHlsZSI6bnVsbH0sIlBhcmVudFN0eWxlIjpudWxsfSwiVGl0bGVTdHlsZSI6eyIkaWQiOiI3MDk1IiwiRm9udFNldHRpbmdzIjp7IiRpZCI6IjcwOTYiLCJGb250U2l6ZSI6MTEsIkZvbnROYW1lIjoiQ2FsaWJyaSIsIklzQm9sZCI6ZmFsc2UsIklzSXRhbGljIjpmYWxzZSwiSXNVbmRlcmxpbmVkIjpmYWxzZSwiUGFyZW50U3R5bGUiOm51bGx9LCJBdXRvU2l6ZSI6MCwiRm9yZWdyb3VuZCI6eyIkaWQiOiI3MDk3IiwiQ29sb3IiOnsiJGlkIjoiNzA5OCIsIkEiOjI1NSwiUiI6MCwiRyI6MCwiQiI6MH19LCJNYXhXaWR0aCI6MjAwLjAsIk1heEhlaWdodCI6IkluZmluaXR5IiwiU21hcnRGb3JlZ3JvdW5kSXNBY3RpdmUiOmZhbHNlLCJIb3Jpem9udGFsQWxpZ25tZW50IjoxLCJWZXJ0aWNhbEFsaWdubWVudCI6MSwiU21hcnRGb3JlZ3JvdW5kIjpudWxsLCJCYWNrZ3JvdW5kRmlsbFR5cGUiOjAsIk1hcmdpbiI6eyIkaWQiOiI3MDk5IiwiVG9wIjowLjAsIkxlZnQiOjAuMCwiUmlnaHQiOjAuMCwiQm90dG9tIjowLjB9LCJQYWRkaW5nIjp7IiRpZCI6IjcxMDAiLCJUb3AiOjAuMCwiTGVmdCI6MC4wLCJSaWdodCI6MC4wLCJCb3R0b20iOjAuMH0sIkJhY2tncm91bmQiOnsiJGlkIjoiNzEwMSIsIkNvbG9yIjp7IiRpZCI6IjcxMDIiLCJBIjoyNTUsIlIiOjAsIkciOjAsIkIiOjB9fSwiSXNWaXNpYmxlIjp0cnVlLCJXaWR0aCI6MC4wLCJIZWlnaHQiOjAuMCwiQm9yZGVyU3R5bGUiOnsiJGlkIjoiNzEwMyIsIkxpbmVDb2xvciI6bnVsbCwiTGluZVdlaWdodCI6MC4wLCJMaW5lVHlwZSI6MCwiUGFyZW50U3R5bGUiOm51bGx9LCJQYXJlbnRTdHlsZSI6bnVsbH0sIkRhdGVTdHlsZSI6eyIkaWQiOiI3MTA0IiwiRm9udFNldHRpbmdzIjp7IiRpZCI6IjcxMDUiLCJGb250U2l6ZSI6MTAsIkZvbnROYW1lIjoiQ2FsaWJyaSIsIklzQm9sZCI6ZmFsc2UsIklzSXRhbGljIjpmYWxzZSwiSXNVbmRlcmxpbmVkIjpmYWxzZSwiUGFyZW50U3R5bGUiOm51bGx9LCJBdXRvU2l6ZSI6MCwiRm9yZWdyb3VuZCI6eyIkaWQiOiI3MTA2IiwiQ29sb3IiOnsiJGlkIjoiNzEwNyIsIkEiOjI1NSwiUiI6MTQsIkciOjQwLCJCIjo2NX19LCJNYXhXaWR0aCI6MjAwLjAsIk1heEhlaWdodCI6IkluZmluaXR5IiwiU21hcnRGb3JlZ3JvdW5kSXNBY3RpdmUiOmZhbHNlLCJIb3Jpem9udGFsQWxpZ25tZW50IjoxLCJWZXJ0aWNhbEFsaWdubWVudCI6MSwiU21hcnRGb3JlZ3JvdW5kIjpudWxsLCJCYWNrZ3JvdW5kRmlsbFR5cGUiOjAsIk1hcmdpbiI6eyIkaWQiOiI3MTA4IiwiVG9wIjowLjAsIkxlZnQiOjAuMCwiUmlnaHQiOjAuMCwiQm90dG9tIjowLjB9LCJQYWRkaW5nIjp7IiRpZCI6IjcxMDkiLCJUb3AiOjAuMCwiTGVmdCI6MC4wLCJSaWdodCI6MC4wLCJCb3R0b20iOjAuMH0sIkJhY2tncm91bmQiOnsiJGlkIjoiNzExMCIsIkNvbG9yIjp7IiRpZCI6IjcxMTEiLCJBIjoyNTUsIlIiOjE0LCJHIjo0MCwiQiI6NjV9fSwiSXNWaXNpYmxlIjp0cnVlLCJXaWR0aCI6MC4wLCJIZWlnaHQiOjAuMCwiQm9yZGVyU3R5bGUiOnsiJGlkIjoiNzExMiIsIkxpbmVDb2xvciI6bnVsbCwiTGluZVdlaWdodCI6MC4wLCJMaW5lVHlwZSI6MCwiUGFyZW50U3R5bGUiOm51bGx9LCJQYXJlbnRTdHlsZSI6bnVsbH0sIkRhdGVGb3JtYXQiOnsiJGlkIjoiNzExMy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3MTE0IiwiRm9ybWF0IjowLCJJc1Zpc2libGUiOmZhbHNlLCJMYXN0S25vd25WaXNpYmlsaXR5U3RhdGUiOmZhbHNlfSwiSXNWaXNpYmxlIjpmYWxzZSwiVmFyaWFuY2VTdHlsZSI6eyIkaWQiOiI3MTE1IiwiVGV4dFN0eWxlIjp7IiRpZCI6IjcxMTYiLCJGb250U2V0dGluZ3MiOnsiJGlkIjoiNzExNyIsIkZvbnRTaXplIjoxMSwiRm9udE5hbWUiOiJDYWxpYnJpIiwiSXNCb2xkIjpmYWxzZSwiSXNJdGFsaWMiOmZhbHNlLCJJc1VuZGVybGluZWQiOmZhbHNlLCJQYXJlbnRTdHlsZSI6bnVsbH0sIkF1dG9TaXplIjowLCJGb3JlZ3JvdW5kIjp7IiRpZCI6IjcxMTgiLCJDb2xvciI6eyIkaWQiOiI3MTE5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cxMjAiLCJUb3AiOjAuMCwiTGVmdCI6MC4wLCJSaWdodCI6MC4wLCJCb3R0b20iOjAuMH0sIlBhZGRpbmciOnsiJGlkIjoiNzEyMSIsIlRvcCI6MC4wLCJMZWZ0IjowLjAsIlJpZ2h0IjowLjAsIkJvdHRvbSI6MC4wfSwiQmFja2dyb3VuZCI6eyIkaWQiOiI3MTIyIiwiQ29sb3IiOnsiJGlkIjoiNzEyMyIsIkEiOjAsIlIiOjAsIkciOjAsIkIiOjB9fSwiSXNWaXNpYmxlIjpmYWxzZSwiV2lkdGgiOjAuMCwiSGVpZ2h0IjowLjAsIkJvcmRlclN0eWxlIjp7IiRpZCI6IjcxMjQiLCJMaW5lQ29sb3IiOm51bGwsIkxpbmVXZWlnaHQiOjAuMCwiTGluZVR5cGUiOjAsIlBhcmVudFN0eWxlIjpudWxsfSwiUGFyZW50U3R5bGUiOm51bGx9LCJQYXJlbnRTdHlsZSI6bnVsbH0sIlBhcmVudFN0eWxlIjpudWxsfSwiRGVmYXVsdFN3aW1sYW5lTWlsZXN0b25lU3R5bGUiOnsiJGlkIjoiNzEyNSIsIlRpdGxlUG9zaXRpb24iOiJMZWZ0IiwiRGF0ZVBvc2l0aW9uIjoiUmlnaHQiLCJWYXJpYW5jZVBvc2l0aW9uIjoiUmlnaHQiLCJTaGFwZVR5cGUiOjEsIlNoYXBlU2l6ZSI6MCwiU3BhY2luZyI6NSwiU2hhcGVTdHlsZSI6eyIkaWQiOiI3MTI2IiwiTWFyZ2luIjp7IiRpZCI6IjcxMjciLCJUb3AiOjAuMCwiTGVmdCI6MC4wLCJSaWdodCI6MC4wLCJCb3R0b20iOjAuMH0sIlBhZGRpbmciOnsiJGlkIjoiNzEyOCIsIlRvcCI6MC4wLCJMZWZ0IjowLjAsIlJpZ2h0IjowLjAsIkJvdHRvbSI6MC4wfSwiQmFja2dyb3VuZCI6eyIkaWQiOiI3MTI5IiwiQ29sb3IiOnsiJGlkIjoiNzEzMCIsIkEiOjI1NSwiUiI6MjUsIkciOjEwNywiQiI6MzZ9fSwiSXNWaXNpYmxlIjp0cnVlLCJXaWR0aCI6MTIuMCwiSGVpZ2h0IjoxNC4wLCJCb3JkZXJTdHlsZSI6eyIkaWQiOiI3MTMxIiwiTGluZUNvbG9yIjp7IiRpZCI6IjcxMzIiLCIkdHlwZSI6Ik5MUkUuQ29tbW9uLkRvbS5Tb2xpZENvbG9yQnJ1c2gsIE5MUkUuQ29tbW9uIiwiQ29sb3IiOnsiJGlkIjoiNzEzMyIsIkEiOjI1NSwiUiI6MjM0LCJHIjoyMiwiQiI6MzB9fSwiTGluZVdlaWdodCI6MC4wLCJMaW5lVHlwZSI6MCwiUGFyZW50U3R5bGUiOm51bGx9LCJQYXJlbnRTdHlsZSI6bnVsbH0sIlRpdGxlU3R5bGUiOnsiJGlkIjoiNzEzNCIsIkZvbnRTZXR0aW5ncyI6eyIkaWQiOiI3MTM1IiwiRm9udFNpemUiOjExLCJGb250TmFtZSI6IkNhbGlicmkiLCJJc0JvbGQiOmZhbHNlLCJJc0l0YWxpYyI6ZmFsc2UsIklzVW5kZXJsaW5lZCI6ZmFsc2UsIlBhcmVudFN0eWxlIjpudWxsfSwiQXV0b1NpemUiOjAsIkZvcmVncm91bmQiOnsiJGlkIjoiNzEzNiIsIkNvbG9yIjp7IiRpZCI6IjcxMzciLCJBIjoyNTUsIlIiOjAsIkciOjAsIkIiOjB9fSwiTWF4V2lkdGgiOjIwMC4wLCJNYXhIZWlnaHQiOiJJbmZpbml0eSIsIlNtYXJ0Rm9yZWdyb3VuZElzQWN0aXZlIjpmYWxzZSwiSG9yaXpvbnRhbEFsaWdubWVudCI6MiwiVmVydGljYWxBbGlnbm1lbnQiOjEsIlNtYXJ0Rm9yZWdyb3VuZCI6bnVsbCwiQmFja2dyb3VuZEZpbGxUeXBlIjowLCJNYXJnaW4iOnsiJGlkIjoiNzEzOCIsIlRvcCI6MC4wLCJMZWZ0IjowLjAsIlJpZ2h0IjowLjAsIkJvdHRvbSI6MC4wfSwiUGFkZGluZyI6eyIkaWQiOiI3MTM5IiwiVG9wIjowLjAsIkxlZnQiOjAuMCwiUmlnaHQiOjAuMCwiQm90dG9tIjowLjB9LCJCYWNrZ3JvdW5kIjp7IiRpZCI6IjcxNDAiLCJDb2xvciI6eyIkaWQiOiI3MTQxIiwiQSI6MjU1LCJSIjowLCJHIjowLCJCIjowfX0sIklzVmlzaWJsZSI6dHJ1ZSwiV2lkdGgiOjAuMCwiSGVpZ2h0IjowLjAsIkJvcmRlclN0eWxlIjp7IiRpZCI6IjcxNDIiLCJMaW5lQ29sb3IiOm51bGwsIkxpbmVXZWlnaHQiOjAuMCwiTGluZVR5cGUiOjAsIlBhcmVudFN0eWxlIjpudWxsfSwiUGFyZW50U3R5bGUiOm51bGx9LCJEYXRlU3R5bGUiOnsiJGlkIjoiNzE0MyIsIkZvbnRTZXR0aW5ncyI6eyIkaWQiOiI3MTQ0IiwiRm9udFNpemUiOjEwLCJGb250TmFtZSI6IkNhbGlicmkiLCJJc0JvbGQiOmZhbHNlLCJJc0l0YWxpYyI6ZmFsc2UsIklzVW5kZXJsaW5lZCI6ZmFsc2UsIlBhcmVudFN0eWxlIjpudWxsfSwiQXV0b1NpemUiOjAsIkZvcmVncm91bmQiOnsiJGlkIjoiNzE0NSIsIkNvbG9yIjp7IiRpZCI6IjcxNDYiLCJBIjoyNTUsIlIiOjE0LCJHIjo0MCwiQiI6NjV9fSwiTWF4V2lkdGgiOjIwMC4wLCJNYXhIZWlnaHQiOiJJbmZpbml0eSIsIlNtYXJ0Rm9yZWdyb3VuZElzQWN0aXZlIjpmYWxzZSwiSG9yaXpvbnRhbEFsaWdubWVudCI6MCwiVmVydGljYWxBbGlnbm1lbnQiOjEsIlNtYXJ0Rm9yZWdyb3VuZCI6bnVsbCwiQmFja2dyb3VuZEZpbGxUeXBlIjowLCJNYXJnaW4iOnsiJGlkIjoiNzE0NyIsIlRvcCI6MC4wLCJMZWZ0IjowLjAsIlJpZ2h0IjowLjAsIkJvdHRvbSI6MC4wfSwiUGFkZGluZyI6eyIkaWQiOiI3MTQ4IiwiVG9wIjowLjAsIkxlZnQiOjAuMCwiUmlnaHQiOjAuMCwiQm90dG9tIjowLjB9LCJCYWNrZ3JvdW5kIjp7IiRpZCI6IjcxNDkiLCJDb2xvciI6eyIkaWQiOiI3MTUwIiwiQSI6MjU1LCJSIjoxNCwiRyI6NDAsIkIiOjY1fX0sIklzVmlzaWJsZSI6dHJ1ZSwiV2lkdGgiOjAuMCwiSGVpZ2h0IjowLjAsIkJvcmRlclN0eWxlIjp7IiRpZCI6IjcxNTEiLCJMaW5lQ29sb3IiOm51bGwsIkxpbmVXZWlnaHQiOjAuMCwiTGluZVR5cGUiOjAsIlBhcmVudFN0eWxlIjpudWxsfSwiUGFyZW50U3R5bGUiOm51bGx9LCJEYXRlRm9ybWF0Ijp7IiRpZCI6IjcxNTI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NzE1MyIsIkZvcm1hdCI6MCwiSXNWaXNpYmxlIjpmYWxzZSwiTGFzdEtub3duVmlzaWJpbGl0eVN0YXRlIjpmYWxzZX0sIklzVmlzaWJsZSI6dHJ1ZSwiVmFyaWFuY2VTdHlsZSI6eyIkaWQiOiI3MTU0IiwiVGV4dFN0eWxlIjp7IiRpZCI6IjcxNTUiLCJGb250U2V0dGluZ3MiOnsiJGlkIjoiNzE1NiIsIkZvbnRTaXplIjoxMSwiRm9udE5hbWUiOiJDYWxpYnJpIiwiSXNCb2xkIjpmYWxzZSwiSXNJdGFsaWMiOmZhbHNlLCJJc1VuZGVybGluZWQiOmZhbHNlLCJQYXJlbnRTdHlsZSI6bnVsbH0sIkF1dG9TaXplIjowLCJGb3JlZ3JvdW5kIjp7IiRpZCI6IjcxNTciLCJDb2xvciI6eyIkaWQiOiI3MTU4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cxNTkiLCJUb3AiOjAuMCwiTGVmdCI6MC4wLCJSaWdodCI6MC4wLCJCb3R0b20iOjAuMH0sIlBhZGRpbmciOnsiJGlkIjoiNzE2MCIsIlRvcCI6MC4wLCJMZWZ0IjowLjAsIlJpZ2h0IjowLjAsIkJvdHRvbSI6MC4wfSwiQmFja2dyb3VuZCI6eyIkaWQiOiI3MTYxIiwiQ29sb3IiOnsiJGlkIjoiNzE2MiIsIkEiOjAsIlIiOjAsIkciOjAsIkIiOjB9fSwiSXNWaXNpYmxlIjp0cnVlLCJXaWR0aCI6MC4wLCJIZWlnaHQiOjAuMCwiQm9yZGVyU3R5bGUiOnsiJGlkIjoiNzE2MyIsIkxpbmVDb2xvciI6bnVsbCwiTGluZVdlaWdodCI6MC4wLCJMaW5lVHlwZSI6MCwiUGFyZW50U3R5bGUiOm51bGx9LCJQYXJlbnRTdHlsZSI6bnVsbH0sIlBhcmVudFN0eWxlIjpudWxsfSwiUGFyZW50U3R5bGUiOm51bGx9LCJEZWZhdWx0U3dpbWxhbmVBY3Rpdml0eVN0eWxlIjp7IiRpZCI6IjcxNjQiLCJIZWFkZXJTdHlsZSI6eyIkaWQiOiI3MTY1IiwiVGV4dFN0eWxlIjp7IiRpZCI6IjcxNjYiLCJGb250U2V0dGluZ3MiOnsiJGlkIjoiNzE2NyIsIkZvbnRTaXplIjoxMSwiRm9udE5hbWUiOiJDYWxpYnJpIiwiSXNCb2xkIjpmYWxzZSwiSXNJdGFsaWMiOmZhbHNlLCJJc1VuZGVybGluZWQiOmZhbHNlLCJQYXJlbnRTdHlsZSI6bnVsbH0sIkF1dG9TaXplIjoyLCJGb3JlZ3JvdW5kIjp7IiRpZCI6IjcxNjgiLCJDb2xvciI6eyIkaWQiOiI3MTY5IiwiQSI6MjU1LCJSIjowLCJHIjowLCJCIjowfX0sIk1heFdpZHRoIjoiSW5maW5pdHkiLCJNYXhIZWlnaHQiOiJJbmZpbml0eSIsIlNtYXJ0Rm9yZWdyb3VuZElzQWN0aXZlIjpmYWxzZSwiSG9yaXpvbnRhbEFsaWdubWVudCI6MCwiVmVydGljYWxBbGlnbm1lbnQiOjAsIlNtYXJ0Rm9yZWdyb3VuZCI6bnVsbCwiQmFja2dyb3VuZEZpbGxUeXBlIjowLCJNYXJnaW4iOnsiJGlkIjoiNzE3MCIsIlRvcCI6MC4wLCJMZWZ0IjowLjAsIlJpZ2h0IjowLjAsIkJvdHRvbSI6MC4wfSwiUGFkZGluZyI6eyIkaWQiOiI3MTcxIiwiVG9wIjowLjAsIkxlZnQiOjAuMCwiUmlnaHQiOjAuMCwiQm90dG9tIjowLjB9LCJCYWNrZ3JvdW5kIjp7IiRpZCI6IjcxNzIiLCJDb2xvciI6eyIkaWQiOiI3MTczIiwiQSI6MjU1LCJSIjowLCJHIjowLCJCIjowfX0sIklzVmlzaWJsZSI6dHJ1ZSwiV2lkdGgiOjAuMCwiSGVpZ2h0IjowLjAsIkJvcmRlclN0eWxlIjpudWxsLCJQYXJlbnRTdHlsZSI6bnVsbH0sIlJlY3RhbmdsZVN0eWxlIjp7IiRpZCI6IjcxNzQiLCJNYXJnaW4iOnsiJGlkIjoiNzE3NSIsIlRvcCI6MC4wLCJMZWZ0IjowLjAsIlJpZ2h0IjowLjAsIkJvdHRvbSI6MC4wfSwiUGFkZGluZyI6eyIkaWQiOiI3MTc2IiwiVG9wIjowLjAsIkxlZnQiOjAuMCwiUmlnaHQiOjAuMCwiQm90dG9tIjowLjB9LCJCYWNrZ3JvdW5kIjp7IiRpZCI6IjcxNzciLCJDb2xvciI6eyIkaWQiOiI3MTc4IiwiQSI6NjMsIlIiOjI1LCJHIjoxMDcsIkIiOjM2fX0sIklzVmlzaWJsZSI6dHJ1ZSwiV2lkdGgiOjAuMCwiSGVpZ2h0IjowLjAsIkJvcmRlclN0eWxlIjp7IiRpZCI6IjcxNzkiLCJMaW5lQ29sb3IiOnsiJGlkIjoiNzE4MCIsIiR0eXBlIjoiTkxSRS5Db21tb24uRG9tLlNvbGlkQ29sb3JCcnVzaCwgTkxSRS5Db21tb24iLCJDb2xvciI6eyIkaWQiOiI3MTgxIiwiQSI6MjU1LCJSIjoyNTUsIkciOjI1NSwiQiI6MjU1fX0sIkxpbmVXZWlnaHQiOjAuMCwiTGluZVR5cGUiOjAsIlBhcmVudFN0eWxlIjpudWxsfSwiUGFyZW50U3R5bGUiOm51bGx9LCJNYXJnaW4iOnsiJGlkIjoiNzE4MiIsIlRvcCI6MC4wLCJMZWZ0IjowLjAsIlJpZ2h0IjowLjAsIkJvdHRvbSI6MC4wfSwiUGFkZGluZyI6eyIkaWQiOiI3MTgzIiwiVG9wIjowLjAsIkxlZnQiOjAuMCwiUmlnaHQiOjAuMCwiQm90dG9tIjowLjB9LCJCYWNrZ3JvdW5kIjpudWxsLCJJc1Zpc2libGUiOnRydWUsIldpZHRoIjowLjAsIkhlaWdodCI6MC4wLCJCb3JkZXJTdHlsZSI6bnVsbCwiUGFyZW50U3R5bGUiOm51bGx9LCJCYWNrZ3JvdW5kU3R5bGUiOnsiJGlkIjoiNzE4NCIsIk1hcmdpbiI6eyIkaWQiOiI3MTg1IiwiVG9wIjowLjAsIkxlZnQiOjAuMCwiUmlnaHQiOjAuMCwiQm90dG9tIjowLjB9LCJQYWRkaW5nIjp7IiRpZCI6IjcxODYiLCJUb3AiOjAuMCwiTGVmdCI6MC4wLCJSaWdodCI6MC4wLCJCb3R0b20iOjAuMH0sIkJhY2tncm91bmQiOnsiJGlkIjoiNzE4NyIsIkNvbG9yIjp7IiRpZCI6IjcxODgiLCJBIjo1MSwiUiI6MjAwLCJHIjoyMDAsIkIiOjIwMH19LCJJc1Zpc2libGUiOnRydWUsIldpZHRoIjowLjAsIkhlaWdodCI6MC4wLCJCb3JkZXJTdHlsZSI6eyIkaWQiOiI3MTg5IiwiTGluZUNvbG9yIjp7IiRpZCI6IjcxOTAiLCIkdHlwZSI6Ik5MUkUuQ29tbW9uLkRvbS5Tb2xpZENvbG9yQnJ1c2gsIE5MUkUuQ29tbW9uIiwiQ29sb3IiOnsiJGlkIjoiNzE5MSIsIkEiOjI1NSwiUiI6MjM0LCJHIjoyMiwiQiI6MzB9fSwiTGluZVdlaWdodCI6MC4wLCJMaW5lVHlwZSI6MCwiUGFyZW50U3R5bGUiOm51bGx9LCJQYXJlbnRTdHlsZSI6bnVsbH0sIk1hcmdpbiI6eyIkaWQiOiI3MTkyIiwiVG9wIjowLjAsIkxlZnQiOjAuMCwiUmlnaHQiOjAuMCwiQm90dG9tIjowLjB9LCJQYWRkaW5nIjp7IiRpZCI6IjcxOTMiLCJUb3AiOjAuMCwiTGVmdCI6MC4wLCJSaWdodCI6MC4wLCJCb3R0b20iOjAuMH0sIklzVmlzaWJsZSI6dHJ1ZSwiV2lkdGgiOjAuMCwiSGVpZ2h0IjowLjAsIkJvcmRlclN0eWxlIjp7IiRpZCI6IjcxOTQiLCJMaW5lQ29sb3IiOm51bGwsIkxpbmVXZWlnaHQiOjAuMCwiTGluZVR5cGUiOjAsIlBhcmVudFN0eWxlIjpudWxsfSwiUGFyZW50U3R5bGUiOm51bGx9LCJNYXJnaW4iOnsiJGlkIjoiNzE5NSIsIlRvcCI6MC4wLCJMZWZ0IjowLjAsIlJpZ2h0IjowLjAsIkJvdHRvbSI6MC4wfSwiUGFkZGluZyI6eyIkaWQiOiI3MTk2IiwiVG9wIjowLjAsIkxlZnQiOjAuMCwiUmlnaHQiOjAuMCwiQm90dG9tIjowLjB9LCJJc1Zpc2libGUiOnRydWUsIldpZHRoIjowLjAsIkhlaWdodCI6MC4wLCJCb3JkZXJTdHlsZSI6eyIkaWQiOiI3MTk3IiwiTGluZUNvbG9yIjpudWxsLCJMaW5lV2VpZ2h0IjowLjAsIkxpbmVUeXBlIjowLCJQYXJlbnRTdHlsZSI6bnVsbH0sIlBhcmVudFN0eWxlIjpudWxsfSx7IiRpZCI6IjcxOTgiLCJTdHlsZUlkIjoiMDcwMmRlYTgtYzExNC00ZDcxLWJlNDAtY2QzMDYyYzQ2OTcwIiwiSGVhZGVyU3R5bGUiOnsiJGlkIjoiNzE5OSIsIlRleHRJc1ZlcnRpY2FsIjpmYWxzZSwiVGV4dFN0eWxlIjp7IiRpZCI6IjcyMDAiLCJGb250U2V0dGluZ3MiOnsiJGlkIjoiNzIwMSIsIkZvbnRTaXplIjoxMSwiRm9udE5hbWUiOiJDYWxpYnJpIiwiSXNCb2xkIjpmYWxzZSwiSXNJdGFsaWMiOmZhbHNlLCJJc1VuZGVybGluZWQiOmZhbHNlLCJQYXJlbnRTdHlsZSI6bnVsbH0sIkF1dG9TaXplIjoyLCJGb3JlZ3JvdW5kIjp7IiRpZCI6IjcyMDIiLCJDb2xvciI6eyIkaWQiOiI3MjAzIiwiQSI6MjU1LCJSIjoyNTUsIkciOjI1NSwiQiI6MjU1fX0sIk1heFdpZHRoIjoiSW5maW5pdHkiLCJNYXhIZWlnaHQiOiJJbmZpbml0eSIsIlNtYXJ0Rm9yZWdyb3VuZElzQWN0aXZlIjpmYWxzZSwiSG9yaXpvbnRhbEFsaWdubWVudCI6MCwiVmVydGljYWxBbGlnbm1lbnQiOjAsIlNtYXJ0Rm9yZWdyb3VuZCI6bnVsbCwiQmFja2dyb3VuZEZpbGxUeXBlIjowLCJNYXJnaW4iOnsiJGlkIjoiNzIwNCIsIlRvcCI6MC4wLCJMZWZ0IjowLjAsIlJpZ2h0IjowLjAsIkJvdHRvbSI6MC4wfSwiUGFkZGluZyI6eyIkaWQiOiI3MjA1IiwiVG9wIjowLjAsIkxlZnQiOjAuMCwiUmlnaHQiOjAuMCwiQm90dG9tIjowLjB9LCJCYWNrZ3JvdW5kIjp7IiRpZCI6IjcyMDYiLCJDb2xvciI6eyIkaWQiOiI3MjA3IiwiQSI6MjU1LCJSIjoyNTUsIkciOjI1NSwiQiI6MjU1fX0sIklzVmlzaWJsZSI6dHJ1ZSwiV2lkdGgiOjAuMCwiSGVpZ2h0IjowLjAsIkJvcmRlclN0eWxlIjpudWxsLCJQYXJlbnRTdHlsZSI6bnVsbH0sIlJlY3RhbmdsZVN0eWxlIjp7IiRpZCI6IjcyMDgiLCJNYXJnaW4iOnsiJGlkIjoiNzIwOSIsIlRvcCI6MC4wLCJMZWZ0IjowLjAsIlJpZ2h0IjowLjAsIkJvdHRvbSI6MC4wfSwiUGFkZGluZyI6eyIkaWQiOiI3MjEwIiwiVG9wIjowLjAsIkxlZnQiOjAuMCwiUmlnaHQiOjAuMCwiQm90dG9tIjowLjB9LCJCYWNrZ3JvdW5kIjp7IiRpZCI6IjcyMTEiLCJDb2xvciI6eyIkaWQiOiI3MjEyIiwiQSI6MjU1LCJSIjoxNSwiRyI6MTU4LCJCIjoyMTN9fSwiSXNWaXNpYmxlIjp0cnVlLCJXaWR0aCI6MC4wLCJIZWlnaHQiOjAuMCwiQm9yZGVyU3R5bGUiOnsiJGlkIjoiNzIxMyIsIkxpbmVDb2xvciI6eyIkaWQiOiI3MjE0IiwiJHR5cGUiOiJOTFJFLkNvbW1vbi5Eb20uU29saWRDb2xvckJydXNoLCBOTFJFLkNvbW1vbiIsIkNvbG9yIjp7IiRpZCI6IjcyMTUiLCJBIjoyNTUsIlIiOjI1NSwiRyI6MjU1LCJCIjoyNTV9fSwiTGluZVdlaWdodCI6MC4wLCJMaW5lVHlwZSI6MCwiUGFyZW50U3R5bGUiOm51bGx9LCJQYXJlbnRTdHlsZSI6bnVsbH0sIk1hcmdpbiI6eyIkaWQiOiI3MjE2IiwiVG9wIjowLjAsIkxlZnQiOjAuMCwiUmlnaHQiOjAuMCwiQm90dG9tIjowLjB9LCJQYWRkaW5nIjp7IiRpZCI6IjcyMTciLCJUb3AiOjAuMCwiTGVmdCI6MC4wLCJSaWdodCI6MC4wLCJCb3R0b20iOjAuMH0sIkJhY2tncm91bmQiOm51bGwsIklzVmlzaWJsZSI6dHJ1ZSwiV2lkdGgiOjAuMCwiSGVpZ2h0IjowLjAsIkJvcmRlclN0eWxlIjpudWxsLCJQYXJlbnRTdHlsZSI6bnVsbH0sIkJhY2tncm91bmRTdHlsZSI6eyIkaWQiOiI3MjE4IiwiTWFyZ2luIjp7IiRpZCI6IjcyMTkiLCJUb3AiOjAuMCwiTGVmdCI6MC4wLCJSaWdodCI6MC4wLCJCb3R0b20iOjAuMH0sIlBhZGRpbmciOnsiJGlkIjoiNzIyMCIsIlRvcCI6MC4wLCJMZWZ0IjowLjAsIlJpZ2h0IjowLjAsIkJvdHRvbSI6MC4wfSwiQmFja2dyb3VuZCI6eyIkaWQiOiI3MjIxIiwiQ29sb3IiOnsiJGlkIjoiNzIyMiIsIkEiOjUxLCJSIjoyMDAsIkciOjIwMCwiQiI6MjAwfX0sIklzVmlzaWJsZSI6dHJ1ZSwiV2lkdGgiOjAuMCwiSGVpZ2h0IjowLjAsIkJvcmRlclN0eWxlIjp7IiRpZCI6IjcyMjMiLCJMaW5lQ29sb3IiOnsiJGlkIjoiNzIyNCIsIiR0eXBlIjoiTkxSRS5Db21tb24uRG9tLlNvbGlkQ29sb3JCcnVzaCwgTkxSRS5Db21tb24iLCJDb2xvciI6eyIkaWQiOiI3MjI1IiwiQSI6MjU1LCJSIjoyMzQsIkciOjIyLCJCIjozMH19LCJMaW5lV2VpZ2h0IjowLjAsIkxpbmVUeXBlIjowLCJQYXJlbnRTdHlsZSI6bnVsbH0sIlBhcmVudFN0eWxlIjpudWxsfSwiSXNBYm92ZVRpbWViYW5kIjpmYWxzZSwiU3BhY2luZyI6MywiRGVmYXVsdFN3aW1sYW5lVGFza1N0eWxlIjp7IiRpZCI6IjcyMjYiLCIkdHlwZSI6Ik5MUkUuQ29tbW9uLkRvbS5TdHlsZXMuRXhwbGljaXRTZXRhYmxlVGFza1N0eWxlLCBOTFJFLkNvbW1vbiIsIlNoYXBlIjoxLCJTaGFwZVRoaWNrbmVzcyI6MCwiRHVyYXRpb25Gb3JtYXQiOjAsIkluY2x1ZGVOb25Xb3JraW5nRGF5c0luRHVyYXRpb24iOmZhbHNlLCJQZXJjZW50YWdlQ29tcGxldGVTdHlsZSI6eyIkaWQiOiI3MjI3IiwiRm9udFNldHRpbmdzIjp7IiRpZCI6IjcyMjgiLCJGb250U2l6ZSI6MTAsIkZvbnROYW1lIjoiQ2FsaWJyaSIsIklzQm9sZCI6ZmFsc2UsIklzSXRhbGljIjpmYWxzZSwiSXNVbmRlcmxpbmVkIjpmYWxzZSwiUGFyZW50U3R5bGUiOm51bGx9LCJBdXRvU2l6ZSI6MCwiRm9yZWdyb3VuZCI6eyIkaWQiOiI3MjI5IiwiQ29sb3IiOnsiJGlkIjoiNzIzMCIsIkEiOjI1NSwiUiI6MjMyLCJHIjoyMzIsIkIiOjIzMn19LCJNYXhXaWR0aCI6MjAwLjAsIk1heEhlaWdodCI6IkluZmluaXR5IiwiU21hcnRGb3JlZ3JvdW5kSXNBY3RpdmUiOmZhbHNlLCJIb3Jpem9udGFsQWxpZ25tZW50IjoxLCJWZXJ0aWNhbEFsaWdubWVudCI6MSwiU21hcnRGb3JlZ3JvdW5kIjpudWxsLCJCYWNrZ3JvdW5kRmlsbFR5cGUiOjAsIk1hcmdpbiI6eyIkaWQiOiI3MjMxIiwiVG9wIjowLjAsIkxlZnQiOjAuMCwiUmlnaHQiOjAuMCwiQm90dG9tIjowLjB9LCJQYWRkaW5nIjp7IiRpZCI6IjcyMzIiLCJUb3AiOjAuMCwiTGVmdCI6MC4wLCJSaWdodCI6MC4wLCJCb3R0b20iOjAuMH0sIkJhY2tncm91bmQiOnsiJGlkIjoiNzIzMyIsIkNvbG9yIjp7IiRpZCI6IjcyMzQiLCJBIjo4OSwiUiI6MCwiRyI6MCwiQiI6MH19LCJJc1Zpc2libGUiOnRydWUsIldpZHRoIjowLjAsIkhlaWdodCI6MC4wLCJCb3JkZXJTdHlsZSI6eyIkaWQiOiI3MjM1IiwiTGluZUNvbG9yIjpudWxsLCJMaW5lV2VpZ2h0IjowLjAsIkxpbmVUeXBlIjowLCJQYXJlbnRTdHlsZSI6bnVsbH0sIlBhcmVudFN0eWxlIjpudWxsfSwiRHVyYXRpb25TdHlsZSI6eyIkaWQiOiI3MjM2IiwiRm9udFNldHRpbmdzIjp7IiRpZCI6IjcyMzciLCJGb250U2l6ZSI6MTAsIkZvbnROYW1lIjoiQ2FsaWJyaSIsIklzQm9sZCI6ZmFsc2UsIklzSXRhbGljIjpmYWxzZSwiSXNVbmRlcmxpbmVkIjpmYWxzZSwiUGFyZW50U3R5bGUiOm51bGx9LCJBdXRvU2l6ZSI6MCwiRm9yZWdyb3VuZCI6eyIkaWQiOiI3MjM4IiwiQ29sb3IiOnsiJGlkIjoiNzIzOSIsIkEiOjI1NSwiUiI6MjM3LCJHIjoxMjUsIkIiOjQ5fX0sIk1heFdpZHRoIjoyMDAuMCwiTWF4SGVpZ2h0IjoiSW5maW5pdHkiLCJTbWFydEZvcmVncm91bmRJc0FjdGl2ZSI6ZmFsc2UsIkhvcml6b250YWxBbGlnbm1lbnQiOjAsIlZlcnRpY2FsQWxpZ25tZW50IjoxLCJTbWFydEZvcmVncm91bmQiOm51bGwsIkJhY2tncm91bmRGaWxsVHlwZSI6MCwiTWFyZ2luIjp7IiRpZCI6IjcyNDAiLCJUb3AiOjAuMCwiTGVmdCI6MC4wLCJSaWdodCI6MC4wLCJCb3R0b20iOjAuMH0sIlBhZGRpbmciOnsiJGlkIjoiNzI0MSIsIlRvcCI6MC4wLCJMZWZ0IjowLjAsIlJpZ2h0IjowLjAsIkJvdHRvbSI6MC4wfSwiQmFja2dyb3VuZCI6eyIkaWQiOiI3MjQyIiwiQ29sb3IiOnsiJGlkIjoiNzI0MyIsIkEiOjI1NSwiUiI6MjM3LCJHIjoxMjUsIkIiOjQ5fX0sIklzVmlzaWJsZSI6dHJ1ZSwiV2lkdGgiOjAuMCwiSGVpZ2h0IjowLjAsIkJvcmRlclN0eWxlIjp7IiRpZCI6IjcyNDQiLCJMaW5lQ29sb3IiOm51bGwsIkxpbmVXZWlnaHQiOjAuMCwiTGluZVR5cGUiOjAsIlBhcmVudFN0eWxlIjpudWxsfSwiUGFyZW50U3R5bGUiOm51bGx9LCJIb3Jpem9udGFsQ29ubmVjdG9yU3R5bGUiOnsiJGlkIjoiNzI0NSIsIkxpbmVDb2xvciI6eyIkaWQiOiI3MjQ2IiwiJHR5cGUiOiJOTFJFLkNvbW1vbi5Eb20uU29saWRDb2xvckJydXNoLCBOTFJFLkNvbW1vbiIsIkNvbG9yIjp7IiRpZCI6IjcyNDciLCJBIjoyNTUsIlIiOjAsIkciOjAsIkIiOjB9fSwiTGluZVdlaWdodCI6MC4wLCJMaW5lVHlwZSI6MCwiUGFyZW50U3R5bGUiOm51bGx9LCJWZXJ0aWNhbENvbm5lY3RvclN0eWxlIjp7IiRpZCI6IjcyNDgiLCJMaW5lQ29sb3IiOnsiJGlkIjoiNzI0OSIsIiR0eXBlIjoiTkxSRS5Db21tb24uRG9tLlNvbGlkQ29sb3JCcnVzaCwgTkxSRS5Db21tb24iLCJDb2xvciI6eyIkaWQiOiI3MjUwIiwiQSI6MjU1LCJSIjowLCJHIjowLCJCIjowfX0sIkxpbmVXZWlnaHQiOjAuMCwiTGluZVR5cGUiOjAsIlBhcmVudFN0eWxlIjpudWxsfSwiTWFyZ2luIjpudWxsLCJTdGFydERhdGVQb3NpdGlvbiI6MywiRW5kRGF0ZVBvc2l0aW9uIjozLCJEYXRlSXNWaXNpYmxlIjp0cnVlLCJUaXRsZVBvc2l0aW9uIjo0LCJEdXJhdGlvblBvc2l0aW9uIjo2LCJQZXJjZW50YWdlQ29tcGxldGVkUG9zaXRpb24iOjIsIlZhcmlhbmNlUG9zaXRpb24iOjYsIlNwYWNpbmciOjMsIklzQmVsb3dUaW1lYmFuZCI6ZmFsc2UsIlBlcmNlbnRhZ2VDb21wbGV0ZVNoYXBlT3BhY2l0eSI6MzUsIkJhc2VsaW5lU3R5bGUiOnsiJGlkIjoiNzI1MSIsIlNoYXBlU3R5bGUiOnsiJGlkIjoiNzI1MiIsIk1hcmdpbiI6eyIkaWQiOiI3MjUzIiwiVG9wIjowLjAsIkxlZnQiOjAuMCwiUmlnaHQiOjAuMCwiQm90dG9tIjowLjB9LCJQYWRkaW5nIjp7IiRpZCI6IjcyNTQiLCJUb3AiOjAuMCwiTGVmdCI6MC4wLCJSaWdodCI6MC4wLCJCb3R0b20iOjAuMH0sIkJhY2tncm91bmQiOnsiJGlkIjoiNzI1NSIsIkNvbG9yIjp7IiRpZCI6IjcyNTYiLCJBIjoxNTMsIlIiOjAsIkciOjAsIkIiOjB9fSwiSXNWaXNpYmxlIjp0cnVlLCJXaWR0aCI6MC4wLCJIZWlnaHQiOjAuMCwiQm9yZGVyU3R5bGUiOnsiJGlkIjoiNzI1NyIsIkxpbmVDb2xvciI6bnVsbCwiTGluZVdlaWdodCI6MC4wLCJMaW5lVHlwZSI6MCwiUGFyZW50U3R5bGUiOm51bGx9LCJQYXJlbnRTdHlsZSI6bnVsbH0sIk1hcmdpbiI6eyIkaWQiOiI3MjU4IiwiVG9wIjowLjAsIkxlZnQiOjAuMCwiUmlnaHQiOjAuMCwiQm90dG9tIjowLjB9LCJQYWRkaW5nIjp7IiRpZCI6IjcyNTkiLCJUb3AiOjAuMCwiTGVmdCI6MC4wLCJSaWdodCI6MC4wLCJCb3R0b20iOjAuMH0sIkJhY2tncm91bmQiOm51bGwsIklzVmlzaWJsZSI6dHJ1ZSwiV2lkdGgiOjAuMCwiSGVpZ2h0IjowLjAsIkJvcmRlclN0eWxlIjpudWxsLCJQYXJlbnRTdHlsZSI6bnVsbH0sIlNoYXBlU3R5bGUiOnsiJGlkIjoiNzI2MCIsIk1hcmdpbiI6eyIkaWQiOiI3MjYxIiwiVG9wIjowLjAsIkxlZnQiOjQuMCwiUmlnaHQiOjQuMCwiQm90dG9tIjowLjB9LCJQYWRkaW5nIjp7IiRpZCI6IjcyNjIiLCJUb3AiOjAuMCwiTGVmdCI6MC4wLCJSaWdodCI6MC4wLCJCb3R0b20iOjAuMH0sIkJhY2tncm91bmQiOnsiJGlkIjoiNzI2MyIsIkNvbG9yIjp7IiRpZCI6IjcyNjQiLCJBIjoyNTUsIlIiOjE1LCJHIjoxNTgsIkIiOjIxM319LCJJc1Zpc2libGUiOnRydWUsIldpZHRoIjowLjAsIkhlaWdodCI6MTAuMCwiQm9yZGVyU3R5bGUiOnsiJGlkIjoiNzI2NSIsIkxpbmVDb2xvciI6eyIkaWQiOiI3MjY2IiwiJHR5cGUiOiJOTFJFLkNvbW1vbi5Eb20uU29saWRDb2xvckJydXNoLCBOTFJFLkNvbW1vbiIsIkNvbG9yIjp7IiRpZCI6IjcyNjciLCJBIjoyNTUsIlIiOjIzNCwiRyI6MjIsIkIiOjMwfX0sIkxpbmVXZWlnaHQiOjAuMCwiTGluZVR5cGUiOjAsIlBhcmVudFN0eWxlIjpudWxsfSwiUGFyZW50U3R5bGUiOm51bGx9LCJUaXRsZVN0eWxlIjp7IiRpZCI6IjcyNjgiLCJGb250U2V0dGluZ3MiOnsiJGlkIjoiNzI2OSIsIkZvbnRTaXplIjoxMSwiRm9udE5hbWUiOiJDYWxpYnJpIiwiSXNCb2xkIjpmYWxzZSwiSXNJdGFsaWMiOmZhbHNlLCJJc1VuZGVybGluZWQiOmZhbHNlLCJQYXJlbnRTdHlsZSI6bnVsbH0sIkF1dG9TaXplIjowLCJGb3JlZ3JvdW5kIjp7IiRpZCI6IjcyNzAiLCJDb2xvciI6eyIkaWQiOiI3Mjcx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cyNzIiLCJUb3AiOjAuMCwiTGVmdCI6MC4wLCJSaWdodCI6MC4wLCJCb3R0b20iOjAuMH0sIlBhZGRpbmciOnsiJGlkIjoiNzI3MyIsIlRvcCI6MC4wLCJMZWZ0IjowLjAsIlJpZ2h0IjowLjAsIkJvdHRvbSI6MC4wfSwiQmFja2dyb3VuZCI6eyIkaWQiOiI3Mjc0IiwiQ29sb3IiOnsiJGlkIjoiNzI3NSIsIkEiOjI1NSwiUiI6MCwiRyI6MCwiQiI6MH19LCJJc1Zpc2libGUiOnRydWUsIldpZHRoIjowLjAsIkhlaWdodCI6MC4wLCJCb3JkZXJTdHlsZSI6eyIkaWQiOiI3Mjc2IiwiTGluZUNvbG9yIjpudWxsLCJMaW5lV2VpZ2h0IjowLjAsIkxpbmVUeXBlIjowLCJQYXJlbnRTdHlsZSI6bnVsbH0sIlBhcmVudFN0eWxlIjpudWxsfSwiRGF0ZVN0eWxlIjp7IiRpZCI6IjcyNzciLCJGb250U2V0dGluZ3MiOnsiJGlkIjoiNzI3OCIsIkZvbnRTaXplIjoxMCwiRm9udE5hbWUiOiJDYWxpYnJpIiwiSXNCb2xkIjpmYWxzZSwiSXNJdGFsaWMiOmZhbHNlLCJJc1VuZGVybGluZWQiOmZhbHNlLCJQYXJlbnRTdHlsZSI6bnVsbH0sIkF1dG9TaXplIjowLCJGb3JlZ3JvdW5kIjp7IiRpZCI6IjcyNzkiLCJDb2xvciI6eyIkaWQiOiI3MjgwIiwiQSI6MjU1LCJSIjoxNCwiRyI6NDAsIkIiOjY1fX0sIk1heFdpZHRoIjoyMDAuMCwiTWF4SGVpZ2h0IjoiSW5maW5pdHkiLCJTbWFydEZvcmVncm91bmRJc0FjdGl2ZSI6ZmFsc2UsIkhvcml6b250YWxBbGlnbm1lbnQiOjIsIlZlcnRpY2FsQWxpZ25tZW50IjoxLCJTbWFydEZvcmVncm91bmQiOm51bGwsIkJhY2tncm91bmRGaWxsVHlwZSI6MCwiTWFyZ2luIjp7IiRpZCI6IjcyODEiLCJUb3AiOjAuMCwiTGVmdCI6MC4wLCJSaWdodCI6MC4wLCJCb3R0b20iOjAuMH0sIlBhZGRpbmciOnsiJGlkIjoiNzI4MiIsIlRvcCI6MC4wLCJMZWZ0IjowLjAsIlJpZ2h0IjowLjAsIkJvdHRvbSI6MC4wfSwiQmFja2dyb3VuZCI6eyIkaWQiOiI3MjgzIiwiQ29sb3IiOnsiJGlkIjoiNzI4NCIsIkEiOjI1NSwiUiI6MTQsIkciOjQwLCJCIjo2NX19LCJJc1Zpc2libGUiOnRydWUsIldpZHRoIjowLjAsIkhlaWdodCI6MC4wLCJCb3JkZXJTdHlsZSI6eyIkaWQiOiI3Mjg1IiwiTGluZUNvbG9yIjpudWxsLCJMaW5lV2VpZ2h0IjowLjAsIkxpbmVUeXBlIjowLCJQYXJlbnRTdHlsZSI6bnVsbH0sIlBhcmVudFN0eWxlIjpudWxsfSwiRGF0ZUZvcm1hdCI6eyIkaWQiOiI3Mjg2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cyODciLCJGb3JtYXQiOjAsIklzVmlzaWJsZSI6ZmFsc2UsIkxhc3RLbm93blZpc2liaWxpdHlTdGF0ZSI6ZmFsc2V9LCJJc1Zpc2libGUiOnRydWUsIlZhcmlhbmNlU3R5bGUiOnsiJGlkIjoiNzI4OCIsIlRleHRTdHlsZSI6eyIkaWQiOiI3Mjg5IiwiRm9udFNldHRpbmdzIjp7IiRpZCI6IjcyOTAiLCJGb250U2l6ZSI6MTEsIkZvbnROYW1lIjoiQ2FsaWJyaSIsIklzQm9sZCI6ZmFsc2UsIklzSXRhbGljIjpmYWxzZSwiSXNVbmRlcmxpbmVkIjpmYWxzZSwiUGFyZW50U3R5bGUiOm51bGx9LCJBdXRvU2l6ZSI6MCwiRm9yZWdyb3VuZCI6eyIkaWQiOiI3MjkxIiwiQ29sb3IiOnsiJGlkIjoiNzI5Mi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3MjkzIiwiVG9wIjowLjAsIkxlZnQiOjAuMCwiUmlnaHQiOjAuMCwiQm90dG9tIjowLjB9LCJQYWRkaW5nIjp7IiRpZCI6IjcyOTQiLCJUb3AiOjAuMCwiTGVmdCI6MC4wLCJSaWdodCI6MC4wLCJCb3R0b20iOjAuMH0sIkJhY2tncm91bmQiOnsiJGlkIjoiNzI5NSIsIkNvbG9yIjp7IiRpZCI6IjcyOTYiLCJBIjowLCJSIjowLCJHIjowLCJCIjowfX0sIklzVmlzaWJsZSI6dHJ1ZSwiV2lkdGgiOjAuMCwiSGVpZ2h0IjowLjAsIkJvcmRlclN0eWxlIjp7IiRpZCI6IjcyOTciLCJMaW5lQ29sb3IiOm51bGwsIkxpbmVXZWlnaHQiOjAuMCwiTGluZVR5cGUiOjAsIlBhcmVudFN0eWxlIjpudWxsfSwiUGFyZW50U3R5bGUiOm51bGx9LCJQYXJlbnRTdHlsZSI6bnVsbH0sIlBhcmVudFN0eWxlIjpudWxsLCJfZXhwbGljaXRseVNldCI6eyIkaWQiOiI3Mjk4IiwiU2hhcGVTdHlsZSI6ZmFsc2UsIlRpdGxlU3R5bGUiOmZhbHNlLCJEYXRlU3R5bGUiOmZhbHNlLCJWYXJpYW5jZVN0eWxlIjpmYWxzZSwiSG9yaXpvbnRhbENvbm5lY3RvclN0eWxlIjpmYWxzZSwiVmVydGljYWxDb25uZWN0b3JTdHlsZSI6ZmFsc2UsIlBlcmNlbnRhZ2VDb21wbGV0ZVNoYXBlT3BhY2l0eSI6ZmFsc2UsIlNoYXBlIjpmYWxzZSwiU2hhcGVUaGlja25lc3MiOmZhbHNlLCJEdXJhdGlvbkZvcm1hdCI6ZmFsc2UsIkluY2x1ZGVOb25Xb3JraW5nRGF5c0luRHVyYXRpb24iOmZhbHNlLCJNYXJnaW4iOmZhbHNlLCJTdGFydERhdGVQb3NpdGlvbiI6ZmFsc2UsIkVuZERhdGVQb3NpdGlvbiI6ZmFsc2UsIlRpdGxlUG9zaXRpb24iOmZhbHNlLCJEdXJhdGlvblBvc2l0aW9uIjpmYWxzZSwiUGVyY2VudGFnZUNvbXBsZXRlZFBvc2l0aW9uIjpmYWxzZSwiVmFyaWFuY2VQb3NpdGlvbiI6ZmFsc2UsIlNwYWNpbmciOmZhbHNlLCJJc0JlbG93VGltZWJhbmQiOmZhbHNlLCJEYXRlRm9ybWF0IjpmYWxzZSwiV2Vla051bWJlcmluZyI6ZmFsc2UsIklzVmlzaWJsZSI6ZmFsc2V9fSwiRGVmYXVsdFN3aW1sYW5lTW90U3R5bGUiOnsiJGlkIjoiNzI5OSIsIlNoYXBlIjoxLCJDb25uZWN0b3JNYXJnaW4iOnsiJGlkIjoiNzMwMCIsIlRvcCI6MC4wLCJMZWZ0IjoyLjAsIlJpZ2h0IjoyLjAsIkJvdHRvbSI6MC4wfSwiQ29ubmVjdG9yU3R5bGUiOnsiJGlkIjoiNzMwMSIsIkxpbmVDb2xvciI6eyIkaWQiOiI3MzAyIiwiJHR5cGUiOiJOTFJFLkNvbW1vbi5Eb20uU29saWRDb2xvckJydXNoLCBOTFJFLkNvbW1vbiIsIkNvbG9yIjp7IiRpZCI6IjczMDMiLCJBIjoxMjcsIlIiOjExLCJHIjoxMTgsIkIiOjE1OX19LCJMaW5lV2VpZ2h0IjoxLjAsIkxpbmVUeXBlIjowLCJQYXJlbnRTdHlsZSI6bnVsbH0sIklzQmVsb3dUaW1lYmFuZCI6ZmFsc2UsIlBvc2l0aW9uT25UYXNrIjoxLCJIaWRlRGF0ZSI6ZmFsc2UsIlNoYXBlU2l6ZSI6MCwiU3BhY2luZyI6MC4wLCJQYWRkaW5nIjp7IiRpZCI6IjczMDQiLCJUb3AiOjUuMCwiTGVmdCI6My4wLCJSaWdodCI6MC4wLCJCb3R0b20iOjIuMH0sIlNoYXBlU3R5bGUiOnsiJGlkIjoiNzMwNSIsIk1hcmdpbiI6eyIkaWQiOiI3MzA2IiwiVG9wIjowLjAsIkxlZnQiOjAuMCwiUmlnaHQiOjAuMCwiQm90dG9tIjowLjB9LCJQYWRkaW5nIjp7IiRpZCI6IjczMDciLCJUb3AiOjAuMCwiTGVmdCI6MC4wLCJSaWdodCI6MC4wLCJCb3R0b20iOjAuMH0sIkJhY2tncm91bmQiOnsiJGlkIjoiNzMwOCIsIkNvbG9yIjp7IiRpZCI6IjczMDkiLCJBIjoyNTUsIlIiOjExLCJHIjoxMTgsIkIiOjE1OX19LCJJc1Zpc2libGUiOnRydWUsIldpZHRoIjoxMi4wLCJIZWlnaHQiOjE0LjAsIkJvcmRlclN0eWxlIjp7IiRpZCI6IjczMTAiLCJMaW5lQ29sb3IiOnsiJGlkIjoiNzMxMSIsIiR0eXBlIjoiTkxSRS5Db21tb24uRG9tLlNvbGlkQ29sb3JCcnVzaCwgTkxSRS5Db21tb24iLCJDb2xvciI6eyIkaWQiOiI3MzEyIiwiQSI6MjU1LCJSIjoyNTUsIkciOjAsIkIiOjB9fSwiTGluZVdlaWdodCI6MC4wLCJMaW5lVHlwZSI6MCwiUGFyZW50U3R5bGUiOm51bGx9LCJQYXJlbnRTdHlsZSI6bnVsbH0sIlRpdGxlU3R5bGUiOnsiJGlkIjoiNzMxMyIsIkZvbnRTZXR0aW5ncyI6eyIkaWQiOiI3MzE0IiwiRm9udFNpemUiOjExLCJGb250TmFtZSI6IkNhbGlicmkiLCJJc0JvbGQiOmZhbHNlLCJJc0l0YWxpYyI6ZmFsc2UsIklzVW5kZXJsaW5lZCI6ZmFsc2UsIlBhcmVudFN0eWxlIjpudWxsfSwiQXV0b1NpemUiOjAsIkZvcmVncm91bmQiOnsiJGlkIjoiNzMxNSIsIkNvbG9yIjp7IiRpZCI6IjczMTYiLCJBIjoyNTUsIlIiOjAsIkciOjAsIkIiOjB9fSwiTWF4V2lkdGgiOjIwMC4wLCJNYXhIZWlnaHQiOiJJbmZpbml0eSIsIlNtYXJ0Rm9yZWdyb3VuZElzQWN0aXZlIjpmYWxzZSwiSG9yaXpvbnRhbEFsaWdubWVudCI6MSwiVmVydGljYWxBbGlnbm1lbnQiOjEsIlNtYXJ0Rm9yZWdyb3VuZCI6bnVsbCwiQmFja2dyb3VuZEZpbGxUeXBlIjowLCJNYXJnaW4iOnsiJGlkIjoiNzMxNyIsIlRvcCI6MC4wLCJMZWZ0IjowLjAsIlJpZ2h0IjowLjAsIkJvdHRvbSI6MC4wfSwiUGFkZGluZyI6eyIkaWQiOiI3MzE4IiwiVG9wIjowLjAsIkxlZnQiOjAuMCwiUmlnaHQiOjAuMCwiQm90dG9tIjowLjB9LCJCYWNrZ3JvdW5kIjp7IiRpZCI6IjczMTkiLCJDb2xvciI6eyIkaWQiOiI3MzIwIiwiQSI6MjU1LCJSIjowLCJHIjowLCJCIjowfX0sIklzVmlzaWJsZSI6dHJ1ZSwiV2lkdGgiOjAuMCwiSGVpZ2h0IjowLjAsIkJvcmRlclN0eWxlIjp7IiRpZCI6IjczMjEiLCJMaW5lQ29sb3IiOm51bGwsIkxpbmVXZWlnaHQiOjAuMCwiTGluZVR5cGUiOjAsIlBhcmVudFN0eWxlIjpudWxsfSwiUGFyZW50U3R5bGUiOm51bGx9LCJEYXRlU3R5bGUiOnsiJGlkIjoiNzMyMiIsIkZvbnRTZXR0aW5ncyI6eyIkaWQiOiI3MzIzIiwiRm9udFNpemUiOjEwLCJGb250TmFtZSI6IkNhbGlicmkiLCJJc0JvbGQiOmZhbHNlLCJJc0l0YWxpYyI6ZmFsc2UsIklzVW5kZXJsaW5lZCI6ZmFsc2UsIlBhcmVudFN0eWxlIjpudWxsfSwiQXV0b1NpemUiOjAsIkZvcmVncm91bmQiOnsiJGlkIjoiNzMyNCIsIkNvbG9yIjp7IiRpZCI6IjczMjUiLCJBIjoyNTUsIlIiOjE0LCJHIjo0MCwiQiI6NjV9fSwiTWF4V2lkdGgiOjIwMC4wLCJNYXhIZWlnaHQiOiJJbmZpbml0eSIsIlNtYXJ0Rm9yZWdyb3VuZElzQWN0aXZlIjpmYWxzZSwiSG9yaXpvbnRhbEFsaWdubWVudCI6MSwiVmVydGljYWxBbGlnbm1lbnQiOjEsIlNtYXJ0Rm9yZWdyb3VuZCI6bnVsbCwiQmFja2dyb3VuZEZpbGxUeXBlIjowLCJNYXJnaW4iOnsiJGlkIjoiNzMyNiIsIlRvcCI6MC4wLCJMZWZ0IjowLjAsIlJpZ2h0IjowLjAsIkJvdHRvbSI6MC4wfSwiUGFkZGluZyI6eyIkaWQiOiI3MzI3IiwiVG9wIjowLjAsIkxlZnQiOjAuMCwiUmlnaHQiOjAuMCwiQm90dG9tIjowLjB9LCJCYWNrZ3JvdW5kIjp7IiRpZCI6IjczMjgiLCJDb2xvciI6eyIkaWQiOiI3MzI5IiwiQSI6MjU1LCJSIjoxNCwiRyI6NDAsIkIiOjY1fX0sIklzVmlzaWJsZSI6dHJ1ZSwiV2lkdGgiOjAuMCwiSGVpZ2h0IjowLjAsIkJvcmRlclN0eWxlIjp7IiRpZCI6IjczMzAiLCJMaW5lQ29sb3IiOm51bGwsIkxpbmVXZWlnaHQiOjAuMCwiTGluZVR5cGUiOjAsIlBhcmVudFN0eWxlIjpudWxsfSwiUGFyZW50U3R5bGUiOm51bGx9LCJEYXRlRm9ybWF0Ijp7IiRpZCI6IjczMzE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NzMzMiIsIkZvcm1hdCI6MCwiSXNWaXNpYmxlIjpmYWxzZSwiTGFzdEtub3duVmlzaWJpbGl0eVN0YXRlIjpmYWxzZX0sIklzVmlzaWJsZSI6ZmFsc2UsIlZhcmlhbmNlU3R5bGUiOnsiJGlkIjoiNzMzMyIsIlRleHRTdHlsZSI6eyIkaWQiOiI3MzM0IiwiRm9udFNldHRpbmdzIjp7IiRpZCI6IjczMzUiLCJGb250U2l6ZSI6MTEsIkZvbnROYW1lIjoiQ2FsaWJyaSIsIklzQm9sZCI6ZmFsc2UsIklzSXRhbGljIjpmYWxzZSwiSXNVbmRlcmxpbmVkIjpmYWxzZSwiUGFyZW50U3R5bGUiOm51bGx9LCJBdXRvU2l6ZSI6MCwiRm9yZWdyb3VuZCI6eyIkaWQiOiI3MzM2IiwiQ29sb3IiOnsiJGlkIjoiNzMzNy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3MzM4IiwiVG9wIjowLjAsIkxlZnQiOjAuMCwiUmlnaHQiOjAuMCwiQm90dG9tIjowLjB9LCJQYWRkaW5nIjp7IiRpZCI6IjczMzkiLCJUb3AiOjAuMCwiTGVmdCI6MC4wLCJSaWdodCI6MC4wLCJCb3R0b20iOjAuMH0sIkJhY2tncm91bmQiOnsiJGlkIjoiNzM0MCIsIkNvbG9yIjp7IiRpZCI6IjczNDEiLCJBIjowLCJSIjowLCJHIjowLCJCIjowfX0sIklzVmlzaWJsZSI6ZmFsc2UsIldpZHRoIjowLjAsIkhlaWdodCI6MC4wLCJCb3JkZXJTdHlsZSI6eyIkaWQiOiI3MzQyIiwiTGluZUNvbG9yIjpudWxsLCJMaW5lV2VpZ2h0IjowLjAsIkxpbmVUeXBlIjowLCJQYXJlbnRTdHlsZSI6bnVsbH0sIlBhcmVudFN0eWxlIjpudWxsfSwiUGFyZW50U3R5bGUiOm51bGx9LCJQYXJlbnRTdHlsZSI6bnVsbH0sIkRlZmF1bHRTd2ltbGFuZU1pbGVzdG9uZVN0eWxlIjp7IiRpZCI6IjczNDMiLCJUaXRsZVBvc2l0aW9uIjoiTGVmdCIsIkRhdGVQb3NpdGlvbiI6IlJpZ2h0IiwiVmFyaWFuY2VQb3NpdGlvbiI6IlJpZ2h0IiwiU2hhcGVUeXBlIjoxLCJTaGFwZVNpemUiOjAsIlNwYWNpbmciOjUsIlNoYXBlU3R5bGUiOnsiJGlkIjoiNzM0NCIsIk1hcmdpbiI6eyIkaWQiOiI3MzQ1IiwiVG9wIjowLjAsIkxlZnQiOjAuMCwiUmlnaHQiOjAuMCwiQm90dG9tIjowLjB9LCJQYWRkaW5nIjp7IiRpZCI6IjczNDYiLCJUb3AiOjAuMCwiTGVmdCI6MC4wLCJSaWdodCI6MC4wLCJCb3R0b20iOjAuMH0sIkJhY2tncm91bmQiOnsiJGlkIjoiNzM0NyIsIkNvbG9yIjp7IiRpZCI6IjczNDgiLCJBIjoyNTUsIlIiOjE1LCJHIjoxNTgsIkIiOjIxM319LCJJc1Zpc2libGUiOnRydWUsIldpZHRoIjoxMi4wLCJIZWlnaHQiOjE0LjAsIkJvcmRlclN0eWxlIjp7IiRpZCI6IjczNDkiLCJMaW5lQ29sb3IiOnsiJGlkIjoiNzM1MCIsIiR0eXBlIjoiTkxSRS5Db21tb24uRG9tLlNvbGlkQ29sb3JCcnVzaCwgTkxSRS5Db21tb24iLCJDb2xvciI6eyIkaWQiOiI3MzUxIiwiQSI6MjU1LCJSIjoyMzQsIkciOjIyLCJCIjozMH19LCJMaW5lV2VpZ2h0IjowLjAsIkxpbmVUeXBlIjowLCJQYXJlbnRTdHlsZSI6bnVsbH0sIlBhcmVudFN0eWxlIjpudWxsfSwiVGl0bGVTdHlsZSI6eyIkaWQiOiI3MzUyIiwiRm9udFNldHRpbmdzIjp7IiRpZCI6IjczNTMiLCJGb250U2l6ZSI6MTEsIkZvbnROYW1lIjoiQ2FsaWJyaSIsIklzQm9sZCI6ZmFsc2UsIklzSXRhbGljIjpmYWxzZSwiSXNVbmRlcmxpbmVkIjpmYWxzZSwiUGFyZW50U3R5bGUiOm51bGx9LCJBdXRvU2l6ZSI6MCwiRm9yZWdyb3VuZCI6eyIkaWQiOiI3MzU0IiwiQ29sb3IiOnsiJGlkIjoiNzM1NSIsIkEiOjI1NSwiUiI6MCwiRyI6MCwiQiI6MH19LCJNYXhXaWR0aCI6MjAwLjAsIk1heEhlaWdodCI6IkluZmluaXR5IiwiU21hcnRGb3JlZ3JvdW5kSXNBY3RpdmUiOmZhbHNlLCJIb3Jpem9udGFsQWxpZ25tZW50IjoyLCJWZXJ0aWNhbEFsaWdubWVudCI6MSwiU21hcnRGb3JlZ3JvdW5kIjpudWxsLCJCYWNrZ3JvdW5kRmlsbFR5cGUiOjAsIk1hcmdpbiI6eyIkaWQiOiI3MzU2IiwiVG9wIjowLjAsIkxlZnQiOjAuMCwiUmlnaHQiOjAuMCwiQm90dG9tIjowLjB9LCJQYWRkaW5nIjp7IiRpZCI6IjczNTciLCJUb3AiOjAuMCwiTGVmdCI6MC4wLCJSaWdodCI6MC4wLCJCb3R0b20iOjAuMH0sIkJhY2tncm91bmQiOnsiJGlkIjoiNzM1OCIsIkNvbG9yIjp7IiRpZCI6IjczNTkiLCJBIjoyNTUsIlIiOjAsIkciOjAsIkIiOjB9fSwiSXNWaXNpYmxlIjp0cnVlLCJXaWR0aCI6MC4wLCJIZWlnaHQiOjAuMCwiQm9yZGVyU3R5bGUiOnsiJGlkIjoiNzM2MCIsIkxpbmVDb2xvciI6bnVsbCwiTGluZVdlaWdodCI6MC4wLCJMaW5lVHlwZSI6MCwiUGFyZW50U3R5bGUiOm51bGx9LCJQYXJlbnRTdHlsZSI6bnVsbH0sIkRhdGVTdHlsZSI6eyIkaWQiOiI3MzYxIiwiRm9udFNldHRpbmdzIjp7IiRpZCI6IjczNjIiLCJGb250U2l6ZSI6MTAsIkZvbnROYW1lIjoiQ2FsaWJyaSIsIklzQm9sZCI6ZmFsc2UsIklzSXRhbGljIjpmYWxzZSwiSXNVbmRlcmxpbmVkIjpmYWxzZSwiUGFyZW50U3R5bGUiOm51bGx9LCJBdXRvU2l6ZSI6MCwiRm9yZWdyb3VuZCI6eyIkaWQiOiI3MzYzIiwiQ29sb3IiOnsiJGlkIjoiNzM2NCIsIkEiOjI1NSwiUiI6MTQsIkciOjQwLCJCIjo2NX19LCJNYXhXaWR0aCI6MjAwLjAsIk1heEhlaWdodCI6IkluZmluaXR5IiwiU21hcnRGb3JlZ3JvdW5kSXNBY3RpdmUiOmZhbHNlLCJIb3Jpem9udGFsQWxpZ25tZW50IjowLCJWZXJ0aWNhbEFsaWdubWVudCI6MSwiU21hcnRGb3JlZ3JvdW5kIjpudWxsLCJCYWNrZ3JvdW5kRmlsbFR5cGUiOjAsIk1hcmdpbiI6eyIkaWQiOiI3MzY1IiwiVG9wIjowLjAsIkxlZnQiOjAuMCwiUmlnaHQiOjAuMCwiQm90dG9tIjowLjB9LCJQYWRkaW5nIjp7IiRpZCI6IjczNjYiLCJUb3AiOjAuMCwiTGVmdCI6MC4wLCJSaWdodCI6MC4wLCJCb3R0b20iOjAuMH0sIkJhY2tncm91bmQiOnsiJGlkIjoiNzM2NyIsIkNvbG9yIjp7IiRpZCI6IjczNjgiLCJBIjoyNTUsIlIiOjE0LCJHIjo0MCwiQiI6NjV9fSwiSXNWaXNpYmxlIjp0cnVlLCJXaWR0aCI6MC4wLCJIZWlnaHQiOjAuMCwiQm9yZGVyU3R5bGUiOnsiJGlkIjoiNzM2OSIsIkxpbmVDb2xvciI6bnVsbCwiTGluZVdlaWdodCI6MC4wLCJMaW5lVHlwZSI6MCwiUGFyZW50U3R5bGUiOm51bGx9LCJQYXJlbnRTdHlsZSI6bnVsbH0sIkRhdGVGb3JtYXQiOnsiJGlkIjoiNzM3MC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3MzcxIiwiRm9ybWF0IjowLCJJc1Zpc2libGUiOmZhbHNlLCJMYXN0S25vd25WaXNpYmlsaXR5U3RhdGUiOmZhbHNlfSwiSXNWaXNpYmxlIjp0cnVlLCJWYXJpYW5jZVN0eWxlIjp7IiRpZCI6IjczNzIiLCJUZXh0U3R5bGUiOnsiJGlkIjoiNzM3MyIsIkZvbnRTZXR0aW5ncyI6eyIkaWQiOiI3Mzc0IiwiRm9udFNpemUiOjExLCJGb250TmFtZSI6IkNhbGlicmkiLCJJc0JvbGQiOmZhbHNlLCJJc0l0YWxpYyI6ZmFsc2UsIklzVW5kZXJsaW5lZCI6ZmFsc2UsIlBhcmVudFN0eWxlIjpudWxsfSwiQXV0b1NpemUiOjAsIkZvcmVncm91bmQiOnsiJGlkIjoiNzM3NSIsIkNvbG9yIjp7IiRpZCI6IjczNzY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NzM3NyIsIlRvcCI6MC4wLCJMZWZ0IjowLjAsIlJpZ2h0IjowLjAsIkJvdHRvbSI6MC4wfSwiUGFkZGluZyI6eyIkaWQiOiI3Mzc4IiwiVG9wIjowLjAsIkxlZnQiOjAuMCwiUmlnaHQiOjAuMCwiQm90dG9tIjowLjB9LCJCYWNrZ3JvdW5kIjp7IiRpZCI6IjczNzkiLCJDb2xvciI6eyIkaWQiOiI3MzgwIiwiQSI6MCwiUiI6MCwiRyI6MCwiQiI6MH19LCJJc1Zpc2libGUiOnRydWUsIldpZHRoIjowLjAsIkhlaWdodCI6MC4wLCJCb3JkZXJTdHlsZSI6eyIkaWQiOiI3MzgxIiwiTGluZUNvbG9yIjpudWxsLCJMaW5lV2VpZ2h0IjowLjAsIkxpbmVUeXBlIjowLCJQYXJlbnRTdHlsZSI6bnVsbH0sIlBhcmVudFN0eWxlIjpudWxsfSwiUGFyZW50U3R5bGUiOm51bGx9LCJQYXJlbnRTdHlsZSI6bnVsbH0sIkRlZmF1bHRTd2ltbGFuZUFjdGl2aXR5U3R5bGUiOnsiJGlkIjoiNzM4MiIsIkhlYWRlclN0eWxlIjp7IiRpZCI6IjczODMiLCJUZXh0U3R5bGUiOnsiJGlkIjoiNzM4NCIsIkZvbnRTZXR0aW5ncyI6eyIkaWQiOiI3Mzg1IiwiRm9udFNpemUiOjExLCJGb250TmFtZSI6IkNhbGlicmkiLCJJc0JvbGQiOmZhbHNlLCJJc0l0YWxpYyI6ZmFsc2UsIklzVW5kZXJsaW5lZCI6ZmFsc2UsIlBhcmVudFN0eWxlIjpudWxsfSwiQXV0b1NpemUiOjIsIkZvcmVncm91bmQiOnsiJGlkIjoiNzM4NiIsIkNvbG9yIjp7IiRpZCI6IjczODciLCJBIjoyNTUsIlIiOjAsIkciOjAsIkIiOjB9fSwiTWF4V2lkdGgiOiJJbmZpbml0eSIsIk1heEhlaWdodCI6IkluZmluaXR5IiwiU21hcnRGb3JlZ3JvdW5kSXNBY3RpdmUiOmZhbHNlLCJIb3Jpem9udGFsQWxpZ25tZW50IjowLCJWZXJ0aWNhbEFsaWdubWVudCI6MCwiU21hcnRGb3JlZ3JvdW5kIjpudWxsLCJCYWNrZ3JvdW5kRmlsbFR5cGUiOjAsIk1hcmdpbiI6eyIkaWQiOiI3Mzg4IiwiVG9wIjowLjAsIkxlZnQiOjAuMCwiUmlnaHQiOjAuMCwiQm90dG9tIjowLjB9LCJQYWRkaW5nIjp7IiRpZCI6IjczODkiLCJUb3AiOjAuMCwiTGVmdCI6MC4wLCJSaWdodCI6MC4wLCJCb3R0b20iOjAuMH0sIkJhY2tncm91bmQiOnsiJGlkIjoiNzM5MCIsIkNvbG9yIjp7IiRpZCI6IjczOTEiLCJBIjoyNTUsIlIiOjAsIkciOjAsIkIiOjB9fSwiSXNWaXNpYmxlIjp0cnVlLCJXaWR0aCI6MC4wLCJIZWlnaHQiOjAuMCwiQm9yZGVyU3R5bGUiOm51bGwsIlBhcmVudFN0eWxlIjpudWxsfSwiUmVjdGFuZ2xlU3R5bGUiOnsiJGlkIjoiNzM5MiIsIk1hcmdpbiI6eyIkaWQiOiI3MzkzIiwiVG9wIjowLjAsIkxlZnQiOjAuMCwiUmlnaHQiOjAuMCwiQm90dG9tIjowLjB9LCJQYWRkaW5nIjp7IiRpZCI6IjczOTQiLCJUb3AiOjAuMCwiTGVmdCI6MC4wLCJSaWdodCI6MC4wLCJCb3R0b20iOjAuMH0sIkJhY2tncm91bmQiOnsiJGlkIjoiNzM5NSIsIkNvbG9yIjp7IiRpZCI6IjczOTYiLCJBIjoxMjcsIlIiOjE1LCJHIjoxNTgsIkIiOjIxM319LCJJc1Zpc2libGUiOnRydWUsIldpZHRoIjowLjAsIkhlaWdodCI6MC4wLCJCb3JkZXJTdHlsZSI6eyIkaWQiOiI3Mzk3IiwiTGluZUNvbG9yIjp7IiRpZCI6IjczOTgiLCIkdHlwZSI6Ik5MUkUuQ29tbW9uLkRvbS5Tb2xpZENvbG9yQnJ1c2gsIE5MUkUuQ29tbW9uIiwiQ29sb3IiOnsiJGlkIjoiNzM5OSIsIkEiOjI1NSwiUiI6MjU1LCJHIjowLCJCIjowfX0sIkxpbmVXZWlnaHQiOjAuMCwiTGluZVR5cGUiOjAsIlBhcmVudFN0eWxlIjpudWxsfSwiUGFyZW50U3R5bGUiOm51bGx9LCJNYXJnaW4iOnsiJGlkIjoiNzQwMCIsIlRvcCI6MC4wLCJMZWZ0IjowLjAsIlJpZ2h0IjowLjAsIkJvdHRvbSI6MC4wfSwiUGFkZGluZyI6eyIkaWQiOiI3NDAxIiwiVG9wIjowLjAsIkxlZnQiOjAuMCwiUmlnaHQiOjAuMCwiQm90dG9tIjowLjB9LCJCYWNrZ3JvdW5kIjpudWxsLCJJc1Zpc2libGUiOnRydWUsIldpZHRoIjowLjAsIkhlaWdodCI6MC4wLCJCb3JkZXJTdHlsZSI6bnVsbCwiUGFyZW50U3R5bGUiOm51bGx9LCJCYWNrZ3JvdW5kU3R5bGUiOnsiJGlkIjoiNzQwMiIsIk1hcmdpbiI6eyIkaWQiOiI3NDAzIiwiVG9wIjowLjAsIkxlZnQiOjAuMCwiUmlnaHQiOjAuMCwiQm90dG9tIjowLjB9LCJQYWRkaW5nIjp7IiRpZCI6Ijc0MDQiLCJUb3AiOjAuMCwiTGVmdCI6MC4wLCJSaWdodCI6MC4wLCJCb3R0b20iOjAuMH0sIkJhY2tncm91bmQiOnsiJGlkIjoiNzQwNSIsIkNvbG9yIjp7IiRpZCI6Ijc0MDYiLCJBIjo1MSwiUiI6MjAwLCJHIjoyMDAsIkIiOjIwMH19LCJJc1Zpc2libGUiOnRydWUsIldpZHRoIjowLjAsIkhlaWdodCI6MC4wLCJCb3JkZXJTdHlsZSI6eyIkaWQiOiI3NDA3IiwiTGluZUNvbG9yIjp7IiRpZCI6Ijc0MDgiLCIkdHlwZSI6Ik5MUkUuQ29tbW9uLkRvbS5Tb2xpZENvbG9yQnJ1c2gsIE5MUkUuQ29tbW9uIiwiQ29sb3IiOnsiJGlkIjoiNzQwOSIsIkEiOjI1NSwiUiI6MjM0LCJHIjoyMiwiQiI6MzB9fSwiTGluZVdlaWdodCI6MC4wLCJMaW5lVHlwZSI6MCwiUGFyZW50U3R5bGUiOm51bGx9LCJQYXJlbnRTdHlsZSI6bnVsbH0sIk1hcmdpbiI6eyIkaWQiOiI3NDEwIiwiVG9wIjowLjAsIkxlZnQiOjAuMCwiUmlnaHQiOjAuMCwiQm90dG9tIjowLjB9LCJQYWRkaW5nIjp7IiRpZCI6Ijc0MTEiLCJUb3AiOjAuMCwiTGVmdCI6MC4wLCJSaWdodCI6MC4wLCJCb3R0b20iOjAuMH0sIklzVmlzaWJsZSI6dHJ1ZSwiV2lkdGgiOjAuMCwiSGVpZ2h0IjowLjAsIkJvcmRlclN0eWxlIjp7IiRpZCI6Ijc0MTIiLCJMaW5lQ29sb3IiOm51bGwsIkxpbmVXZWlnaHQiOjAuMCwiTGluZVR5cGUiOjAsIlBhcmVudFN0eWxlIjpudWxsfSwiUGFyZW50U3R5bGUiOm51bGx9LCJNYXJnaW4iOnsiJGlkIjoiNzQxMyIsIlRvcCI6MC4wLCJMZWZ0IjowLjAsIlJpZ2h0IjowLjAsIkJvdHRvbSI6MC4wfSwiUGFkZGluZyI6eyIkaWQiOiI3NDE0IiwiVG9wIjowLjAsIkxlZnQiOjAuMCwiUmlnaHQiOjAuMCwiQm90dG9tIjowLjB9LCJJc1Zpc2libGUiOnRydWUsIldpZHRoIjowLjAsIkhlaWdodCI6MC4wLCJCb3JkZXJTdHlsZSI6eyIkaWQiOiI3NDE1IiwiTGluZUNvbG9yIjpudWxsLCJMaW5lV2VpZ2h0IjowLjAsIkxpbmVUeXBlIjowLCJQYXJlbnRTdHlsZSI6bnVsbH0sIlBhcmVudFN0eWxlIjpudWxsfV0sIkNvbmRpdGlvbmFsRm9ybWF0dGluZyI6eyIkaWQiOiI3NDE2IiwiUHZBRm9ybWF0dGluZyI6eyIkaWQiOiI3NDE3IiwiRGVsYXlUYXNrU3R5bGUiOnsiJGlkIjoiNzQxOCIsIlN0eWxlT3B0aW9ucyI6MjQsIlRpdGxlRm9yZWdyb3VuZCI6eyIkaWQiOiI3NDE5IiwiQ29sb3IiOnsiJGlkIjoiNzQyMCIsIkEiOjI1NSwiUiI6MTc1LCJHIjowLCJCIjowfX0sIkFjdHVhbFNoYXBlc0JhY2tncm91bmQiOnsiJGlkIjoiNzQyMSIsIkNvbG9yIjp7IiRpZCI6Ijc0MjIiLCJBIjo2MiwiUiI6MjU1LCJHIjowLCJCIjowfX0sIkFjdHVhbFNoYXBlc0JvcmRlclN0eWxlIjp7IiRpZCI6Ijc0MjMiLCJMaW5lQ29sb3IiOnsiJGlkIjoiNzQyNCIsIiR0eXBlIjoiTkxSRS5Db21tb24uRG9tLlNvbGlkQ29sb3JCcnVzaCwgTkxSRS5Db21tb24iLCJDb2xvciI6eyIkaWQiOiI3NDI1IiwiQSI6MTYzLCJSIjoyNTUsIkciOjAsIkIiOjB9fSwiTGluZVdlaWdodCI6My4wLCJMaW5lVHlwZSI6MCwiUGFyZW50U3R5bGUiOm51bGx9LCJCYXNlbGluZVNoYXBlc0JhY2tncm91bmQiOnsiJGlkIjoiNzQyNiIsIkNvbG9yIjp7IiRpZCI6Ijc0MjciLCJBIjoxODQsIlIiOjI1NSwiRyI6MCwiQiI6MH19LCJWYXJpYW5jZUZvcmVncm91bmQiOnsiJGlkIjoiNzQyOCIsIkNvbG9yIjp7IiRpZCI6Ijc0MjkiLCJBIjoyNTUsIlIiOjE3NSwiRyI6MCwiQiI6MH19LCJJc1Zpc2libGUiOnRydWV9LCJEZWxheU1pbGVzdG9uZVN0eWxlIjp7IiRpZCI6Ijc0MzAiLCJTdHlsZU9wdGlvbnMiOjE4LCJUaXRsZUZvcmVncm91bmQiOnsiJGlkIjoiNzQzMSIsIkNvbG9yIjp7IiRpZCI6Ijc0MzIiLCJBIjoyNTUsIlIiOjE3NSwiRyI6MCwiQiI6MH19LCJBY3R1YWxTaGFwZXNCYWNrZ3JvdW5kIjp7IiRpZCI6Ijc0MzMiLCJDb2xvciI6eyIkaWQiOiI3NDM0IiwiQSI6MjU1LCJSIjoyMjIsIkciOjgwLCJCIjo1MH19LCJBY3R1YWxTaGFwZXNCb3JkZXJTdHlsZSI6eyIkaWQiOiI3NDM1IiwiTGluZUNvbG9yIjp7IiRpZCI6Ijc0MzYiLCIkdHlwZSI6Ik5MUkUuQ29tbW9uLkRvbS5Tb2xpZENvbG9yQnJ1c2gsIE5MUkUuQ29tbW9uIiwiQ29sb3IiOnsiJGlkIjoiNzQzNyIsIkEiOjE2MywiUiI6MjU1LCJHIjowLCJCIjowfX0sIkxpbmVXZWlnaHQiOjMuMCwiTGluZVR5cGUiOjAsIlBhcmVudFN0eWxlIjpudWxsfSwiQmFzZWxpbmVTaGFwZXNCYWNrZ3JvdW5kIjp7IiRpZCI6Ijc0MzgiLCJDb2xvciI6eyIkaWQiOiI3NDM5IiwiQSI6MTg0LCJSIjoyNTUsIkciOjAsIkIiOjB9fSwiVmFyaWFuY2VGb3JlZ3JvdW5kIjp7IiRpZCI6Ijc0NDAiLCJDb2xvciI6eyIkaWQiOiI3NDQxIiwiQSI6MjU1LCJSIjoxNzUsIkciOjAsIkIiOjB9fSwiSXNWaXNpYmxlIjp0cnVlfSwiQWR2YW5jZVRhc2tTdHlsZSI6eyIkaWQiOiI3NDQyIiwiU3R5bGVPcHRpb25zIjoyNCwiVGl0bGVGb3JlZ3JvdW5kIjp7IiRpZCI6Ijc0NDMiLCJDb2xvciI6eyIkaWQiOiI3NDQ0IiwiQSI6MjU1LCJSIjowLCJHIjoxMTAsIkIiOjB9fSwiQWN0dWFsU2hhcGVzQmFja2dyb3VuZCI6eyIkaWQiOiI3NDQ1IiwiQ29sb3IiOnsiJGlkIjoiNzQ0NiIsIkEiOjYxLCJSIjowLCJHIjoxMjgsIkIiOjB9fSwiQWN0dWFsU2hhcGVzQm9yZGVyU3R5bGUiOnsiJGlkIjoiNzQ0NyIsIkxpbmVDb2xvciI6eyIkaWQiOiI3NDQ4IiwiJHR5cGUiOiJOTFJFLkNvbW1vbi5Eb20uU29saWRDb2xvckJydXNoLCBOTFJFLkNvbW1vbiIsIkNvbG9yIjp7IiRpZCI6Ijc0NDkiLCJBIjoxNjMsIlIiOjAsIkciOjEyOCwiQiI6MH19LCJMaW5lV2VpZ2h0IjozLjAsIkxpbmVUeXBlIjowLCJQYXJlbnRTdHlsZSI6bnVsbH0sIkJhc2VsaW5lU2hhcGVzQmFja2dyb3VuZCI6eyIkaWQiOiI3NDUwIiwiQ29sb3IiOnsiJGlkIjoiNzQ1MSIsIkEiOjE4NCwiUiI6MCwiRyI6MTI4LCJCIjowfX0sIlZhcmlhbmNlRm9yZWdyb3VuZCI6eyIkaWQiOiI3NDUyIiwiQ29sb3IiOnsiJGlkIjoiNzQ1MyIsIkEiOjI1NSwiUiI6MCwiRyI6MTEwLCJCIjowfX0sIklzVmlzaWJsZSI6dHJ1ZX0sIkFkdmFuY2VNaWxlc3RvbmVTdHlsZSI6eyIkaWQiOiI3NDU0IiwiU3R5bGVPcHRpb25zIjoxOCwiVGl0bGVGb3JlZ3JvdW5kIjp7IiRpZCI6Ijc0NTUiLCJDb2xvciI6eyIkaWQiOiI3NDU2IiwiQSI6MjU1LCJSIjowLCJHIjoxMTAsIkIiOjB9fSwiQWN0dWFsU2hhcGVzQmFja2dyb3VuZCI6eyIkaWQiOiI3NDU3IiwiQ29sb3IiOnsiJGlkIjoiNzQ1OCIsIkEiOjI1NSwiUiI6MjAsIkciOjEwMCwiQiI6MH19LCJBY3R1YWxTaGFwZXNCb3JkZXJTdHlsZSI6eyIkaWQiOiI3NDU5IiwiTGluZUNvbG9yIjp7IiRpZCI6Ijc0NjAiLCIkdHlwZSI6Ik5MUkUuQ29tbW9uLkRvbS5Tb2xpZENvbG9yQnJ1c2gsIE5MUkUuQ29tbW9uIiwiQ29sb3IiOnsiJGlkIjoiNzQ2MSIsIkEiOjE2MywiUiI6MCwiRyI6MTI4LCJCIjowfX0sIkxpbmVXZWlnaHQiOjMuMCwiTGluZVR5cGUiOjAsIlBhcmVudFN0eWxlIjpudWxsfSwiQmFzZWxpbmVTaGFwZXNCYWNrZ3JvdW5kIjp7IiRpZCI6Ijc0NjIiLCJDb2xvciI6eyIkaWQiOiI3NDYzIiwiQSI6MTg0LCJSIjowLCJHIjoxMjgsIkIiOjB9fSwiVmFyaWFuY2VGb3JlZ3JvdW5kIjp7IiRpZCI6Ijc0NjQiLCJDb2xvciI6eyIkaWQiOiI3NDY1IiwiQSI6MjU1LCJSIjowLCJHIjoxMTAsIkIiOjB9fSwiSXNWaXNpYmxlIjp0cnVlfX0sIlZhcmlhbmNlRGlzcGxheVNldHRpbmdzIjp7IiRpZCI6Ijc0NjYiLCJUYXNrVmFyaWFuY2VEaXNwbGF5T3B0aW9ucyI6eyIkaWQiOiI3NDY3IiwiU2hvd0RlbGF5VmFyaWFuY2UiOnRydWUsIlNob3dBZHZhbmNlVmFyaWFuY2UiOnRydWUsIlNob3dfMF9WYXJpYW5jZSI6dHJ1ZX0sIk1pbGVzdG9uZVZhcmlhbmNlRGlzcGxheU9wdGlvbnMiOnsiJGlkIjoiNzQ2OCIsIlNob3dEZWxheVZhcmlhbmNlIjp0cnVlLCJTaG93QWR2YW5jZVZhcmlhbmNlIjp0cnVlLCJTaG93XzBfVmFyaWFuY2UiOnRydWV9fX19LCJTY2FsZSI6bnVsbCwiU2NhbGVWMiI6eyIkaWQiOiI3NDY5IiwiU3RhcnREYXRlIjoiMDAwMS0wMS0wMVQwMDowMDowMCIsIkVuZERhdGUiOiIyMDI3LTA5LTAyVDIzOjU5OjAwIiwiQXV0b0RhdGVSYW5nZSI6dHJ1ZSwiV29ya2luZ0RheXMiOjMxLCJGaXNjYWxZZWFyIjp7IiRpZCI6Ijc0NzAiLCJTdGFydE1vbnRoIjoxLCJVc2VTdGFydGluZ1llYXJGb3JOdW1iZXJpbmciOnRydWUsIlNob3dGaXNjYWxZZWFyTGFiZWwiOnRydWV9LCJUb2RheU1hcmtlclRleHQiOiJUb2RheSIsIkF1dG9TY2FsZVR5cGUiOmZhbHNlLCJUaW1lYmFuZFNjYWxlcyI6eyIkaWQiOiI3NDcxIiwiVG9wU2NhbGVMYXllciI6eyIkaWQiOiI3NDcyIiwiRm9ybWF0IjoiTU1NIiwiVHlwZSI6NCwiR3JvdXBpbmdJbnRlcnZhbHMiOnsiJGlkIjoiNzQ3MyIsIklzU2V0IjpmYWxzZSwiR3JvdXBpbmdTdGVwQ291bnQiOjF9fSwiTWlkZGxlU2NhbGVMYXllciI6eyIkaWQiOiI3NDc0IiwiRm9ybWF0IjoiTU1NIiwiVHlwZSI6MywiR3JvdXBpbmdJbnRlcnZhbHMiOnsiJGlkIjoiNzQ3NSIsIklzU2V0IjpmYWxzZSwiR3JvdXBpbmdTdGVwQ291bnQiOjF9fSwiQm90dG9tU2NhbGVMYXllciI6eyIkaWQiOiI3NDc2IiwiRm9ybWF0IjpudWxsLCJUeXBlIjowLCJHcm91cGluZ0ludGVydmFscyI6eyIkaWQiOiI3NDc3IiwiSXNTZXQiOmZhbHNlLCJHcm91cGluZ1N0ZXBDb3VudCI6MX19fX0sIk1pbGVzdG9uZXMiOlt7IiRpZCI6Ijc0NzgiLCJEYXRlIjoiMjAyNy0wMy0yNFQyMzo1OTowMCIsIlN0eWxlIjp7IiRpZCI6Ijc0NzkiLCJTaGFwZSI6MiwiQ29ubmVjdG9yTWFyZ2luIjp7IiRpZCI6Ijc0ODAiLCJUb3AiOjAuMCwiTGVmdCI6Mi4wLCJSaWdodCI6Mi4wLCJCb3R0b20iOjAuMH0sIkNvbm5lY3RvclN0eWxlIjp7IiRpZCI6Ijc0ODEiLCJMaW5lQ29sb3IiOnsiJGlkIjoiNzQ4MiIsIiR0eXBlIjoiTkxSRS5Db21tb24uRG9tLlNvbGlkQ29sb3JCcnVzaCwgTkxSRS5Db21tb24iLCJDb2xvciI6eyIkaWQiOiI3NDgzIiwiQSI6MTI3LCJSIjoyMSwiRyI6OTYsIkIiOjEzMH19LCJMaW5lV2VpZ2h0IjowLjgzMzMzMzMsIkxpbmVUeXBlIjowLCJQYXJlbnRTdHlsZSI6bnVsbH0sIklzQmVsb3dUaW1lYmFuZCI6ZmFsc2UsIlBvc2l0aW9uT25UYXNrIjowLCJIaWRlRGF0ZSI6ZmFsc2UsIlNoYXBlU2l6ZSI6MSwiU3BhY2luZyI6MC4wLCJQYWRkaW5nIjp7IiRpZCI6Ijc0ODQiLCJUb3AiOjUuMCwiTGVmdCI6My4wLCJSaWdodCI6MC4wLCJCb3R0b20iOjIuMH0sIlNoYXBlU3R5bGUiOnsiJGlkIjoiNzQ4NSIsIk1hcmdpbiI6eyIkaWQiOiI3NDg2IiwiVG9wIjowLjAsIkxlZnQiOjAuMCwiUmlnaHQiOjAuMCwiQm90dG9tIjowLjB9LCJQYWRkaW5nIjp7IiRpZCI6Ijc0ODciLCJUb3AiOjAuMCwiTGVmdCI6MC4wLCJSaWdodCI6MC4wLCJCb3R0b20iOjAuMH0sIkJhY2tncm91bmQiOnsiJGlkIjoiNzQ4OCIsIkNvbG9yIjp7IiRpZCI6Ijc0ODkiLCJBIjoyNTUsIlIiOjIxLCJHIjo5NiwiQiI6MTMwfX0sIklzVmlzaWJsZSI6dHJ1ZSwiV2lkdGgiOjEzLjAsIkhlaWdodCI6MTMuMCwiQm9yZGVyU3R5bGUiOnsiJGlkIjoiNzQ5MCIsIkxpbmVDb2xvciI6eyIkaWQiOiI3NDkxIiwiJHR5cGUiOiJOTFJFLkNvbW1vbi5Eb20uU29saWRDb2xvckJydXNoLCBOTFJFLkNvbW1vbiIsIkNvbG9yIjp7IiRpZCI6Ijc0OTIiLCJBIjoyNTUsIlIiOjIzNCwiRyI6MjIsIkIiOjMwfX0sIkxpbmVXZWlnaHQiOjAuMCwiTGluZVR5cGUiOjAsIlBhcmVudFN0eWxlIjpudWxsfSwiUGFyZW50U3R5bGUiOm51bGx9LCJUaXRsZVN0eWxlIjp7IiRpZCI6Ijc0OTMiLCJGb250U2V0dGluZ3MiOnsiJGlkIjoiNzQ5NCIsIkZvbnRTaXplIjoxMSwiRm9udE5hbWUiOiJDYWxpYnJpIiwiSXNCb2xkIjp0cnVlLCJJc0l0YWxpYyI6ZmFsc2UsIklzVW5kZXJsaW5lZCI6ZmFsc2UsIlBhcmVudFN0eWxlIjpudWxsfSwiQXV0b1NpemUiOjAsIkZvcmVncm91bmQiOnsiJGlkIjoiNzQ5NSIsIkNvbG9yIjp7IiRpZCI6Ijc0OTY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NzQ5NyIsIlRvcCI6MC4wLCJMZWZ0IjowLjAsIlJpZ2h0IjowLjAsIkJvdHRvbSI6MC4wfSwiUGFkZGluZyI6eyIkaWQiOiI3NDk4IiwiVG9wIjowLjAsIkxlZnQiOjAuMCwiUmlnaHQiOjAuMCwiQm90dG9tIjowLjB9LCJCYWNrZ3JvdW5kIjp7IiRpZCI6Ijc0OTkiLCJDb2xvciI6eyIkaWQiOiI3NTAwIiwiQSI6MCwiUiI6MjU1LCJHIjoyNTUsIkIiOjI1NX19LCJJc1Zpc2libGUiOnRydWUsIldpZHRoIjowLjAsIkhlaWdodCI6MC4wLCJCb3JkZXJTdHlsZSI6eyIkaWQiOiI3NTAxIiwiTGluZUNvbG9yIjpudWxsLCJMaW5lV2VpZ2h0IjowLjAsIkxpbmVUeXBlIjowLCJQYXJlbnRTdHlsZSI6bnVsbH0sIlBhcmVudFN0eWxlIjpudWxsfSwiRGF0ZVN0eWxlIjp7IiRpZCI6Ijc1MDIiLCJGb250U2V0dGluZ3MiOnsiJGlkIjoiNzUwMyIsIkZvbnRTaXplIjoxMCwiRm9udE5hbWUiOiJDYWxpYnJpIiwiSXNCb2xkIjpmYWxzZSwiSXNJdGFsaWMiOmZhbHNlLCJJc1VuZGVybGluZWQiOmZhbHNlLCJQYXJlbnRTdHlsZSI6bnVsbH0sIkF1dG9TaXplIjowLCJGb3JlZ3JvdW5kIjp7IiRpZCI6Ijc1MDQiLCJDb2xvciI6eyIkaWQiOiI3NTA1IiwiQSI6MjU1LCJSIjoxNCwiRyI6NDAsIkIiOjY1fX0sIk1heFdpZHRoIjoyMDAuMCwiTWF4SGVpZ2h0IjoiSW5maW5pdHkiLCJTbWFydEZvcmVncm91bmRJc0FjdGl2ZSI6ZmFsc2UsIkhvcml6b250YWxBbGlnbm1lbnQiOjAsIlZlcnRpY2FsQWxpZ25tZW50IjoxLCJTbWFydEZvcmVncm91bmQiOm51bGwsIkJhY2tncm91bmRGaWxsVHlwZSI6MCwiTWFyZ2luIjp7IiRpZCI6Ijc1MDYiLCJUb3AiOjAuMCwiTGVmdCI6MC4wLCJSaWdodCI6MC4wLCJCb3R0b20iOjAuMH0sIlBhZGRpbmciOnsiJGlkIjoiNzUwNyIsIlRvcCI6MC4wLCJMZWZ0IjowLjAsIlJpZ2h0IjowLjAsIkJvdHRvbSI6MC4wfSwiQmFja2dyb3VuZCI6eyIkaWQiOiI3NTA4IiwiQ29sb3IiOnsiJGlkIjoiNzUwOSIsIkEiOjAsIlIiOjI1NSwiRyI6MjU1LCJCIjoyNTV9fSwiSXNWaXNpYmxlIjp0cnVlLCJXaWR0aCI6MC4wLCJIZWlnaHQiOjAuMCwiQm9yZGVyU3R5bGUiOnsiJGlkIjoiNzUxMCIsIkxpbmVDb2xvciI6bnVsbCwiTGluZVdlaWdodCI6MC4wLCJMaW5lVHlwZSI6MCwiUGFyZW50U3R5bGUiOm51bGx9LCJQYXJlbnRTdHlsZSI6bnVsbH0sIkRhdGVGb3JtYXQiOnsiJGlkIjoiNzUxMSIsIkZvcm1hdFN0cmluZyI6Ik1NTSBkLCB5eXl5IiwiU2VwYXJhdG9yIjoiLyIsIlVzZUludGVybmF0aW9uYWxEYXRlRm9ybWF0IjpmYWxzZSwiRGF0ZUlzVmlzaWJsZSI6dHJ1ZSwiVGltZUlzVmlzaWJsZSI6ZmFsc2UsIkhvdXJEaWdpdHMiOjEsIkFtUG1EZXNpZ25hdG9yIjoyLCJUcmltMDBNaW51dGVzIjpmYWxzZSwiTGFzdEtub3duVmlzaWJpbGl0eVN0YXRlIjpudWxsfSwiV2Vla051bWJlcmluZyI6eyIkaWQiOiI3NTEyIiwiRm9ybWF0IjowLCJJc1Zpc2libGUiOmZhbHNlLCJMYXN0S25vd25WaXNpYmlsaXR5U3RhdGUiOmZhbHNlfSwiSXNWaXNpYmxlIjp0cnVlLCJWYXJpYW5jZVN0eWxlIjp7IiRpZCI6Ijc1MTMiLCJUZXh0U3R5bGUiOnsiJGlkIjoiNzUxNCIsIkZvbnRTZXR0aW5ncyI6eyIkaWQiOiI3NTE1IiwiRm9udFNpemUiOjExLCJGb250TmFtZSI6IkNhbGlicmkiLCJJc0JvbGQiOmZhbHNlLCJJc0l0YWxpYyI6ZmFsc2UsIklzVW5kZXJsaW5lZCI6ZmFsc2UsIlBhcmVudFN0eWxlIjpudWxsfSwiQXV0b1NpemUiOjAsIkZvcmVncm91bmQiOnsiJGlkIjoiNzUxNiIsIkNvbG9yIjp7IiRpZCI6Ijc1MTc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NzUxOCIsIlRvcCI6MC4wLCJMZWZ0IjowLjAsIlJpZ2h0IjowLjAsIkJvdHRvbSI6MC4wfSwiUGFkZGluZyI6eyIkaWQiOiI3NTE5IiwiVG9wIjowLjAsIkxlZnQiOjAuMCwiUmlnaHQiOjAuMCwiQm90dG9tIjowLjB9LCJCYWNrZ3JvdW5kIjp7IiRpZCI6Ijc1MjAiLCJDb2xvciI6eyIkaWQiOiI3NTIxIiwiQSI6MCwiUiI6MCwiRyI6MCwiQiI6MH19LCJJc1Zpc2libGUiOmZhbHNlLCJXaWR0aCI6MC4wLCJIZWlnaHQiOjAuMCwiQm9yZGVyU3R5bGUiOnsiJGlkIjoiNzUyMiIsIkxpbmVDb2xvciI6bnVsbCwiTGluZVdlaWdodCI6MC4wLCJMaW5lVHlwZSI6MCwiUGFyZW50U3R5bGUiOm51bGx9LCJQYXJlbnRTdHlsZSI6bnVsbH0sIlBhcmVudFN0eWxlIjpudWxsfSwiUGFyZW50U3R5bGUiOm51bGx9LCJJbmRleCI6MCwiUGVyY2VudGFnZUNvbXBsZXRlIjpudWxsLCJQb3NpdGlvbiI6eyJSYXRpbyI6MC4wLCJJc0N1c3RvbSI6ZmFsc2V9LCJEYXRlRm9ybWF0Ijp7IiRyZWYiOiI3NTExIn0sIldlZWtOdW1iZXJpbmciOnsiJGlkIjoiNzUyMyIsIkZvcm1hdCI6MCwiSXNWaXNpYmxlIjpmYWxzZSwiTGFzdEtub3duVmlzaWJpbGl0eVN0YXRlIjpmYWxzZX0sIkJhc2VsaW5lRGF0YSI6eyIkaWQiOiI3NTI0IiwiRGF0ZSI6IjIwMjctMDMtMjRUMjM6NTk6MDAifSwiUmVsYXRlZFRhc2tJZCI6IjAwMDAwMDAwLTAwMDAtMDAwMC0wMDAwLTAwMDAwMDAwMDAwMCIsIklkIjoiOTUxYjYwZDEtY2E3Yi00N2FjLWFhZjItZDcxZGYyODFhNzU1IiwiSW1wb3J0SWQiOm51bGwsIlRpdGxlIjoiQ29sZCBjb21taXNzaW9uaW5nIFRHNSBzY29wZSBjb21wbGV0ZSIsIk5vdGUiOm51bGwsIkh5cGVybGluayI6eyIkaWQiOiI3NTI1IiwiQWRkcmVzcyI6IiIsIlN1YkFkZHJlc3MiOiIifSwiSXNDaGFuZ2VkIjpmYWxzZSwiSXNOZXciOmZhbHNlfSx7IiRpZCI6Ijc1MjYiLCJEYXRlIjoiMjAyNy0wOC0xOFQyMzo1OTowMCIsIlN0eWxlIjp7IiRpZCI6Ijc1MjciLCJTaGFwZSI6MiwiQ29ubmVjdG9yTWFyZ2luIjp7IiRpZCI6Ijc1MjgiLCJUb3AiOjAuMCwiTGVmdCI6Mi4wLCJSaWdodCI6Mi4wLCJCb3R0b20iOjAuMH0sIkNvbm5lY3RvclN0eWxlIjp7IiRpZCI6Ijc1MjkiLCJMaW5lQ29sb3IiOnsiJGlkIjoiNzUzMCIsIiR0eXBlIjoiTkxSRS5Db21tb24uRG9tLlNvbGlkQ29sb3JCcnVzaCwgTkxSRS5Db21tb24iLCJDb2xvciI6eyIkaWQiOiI3NTMxIiwiQSI6MTI3LCJSIjoyMzMsIkciOjExMywiQiI6NTB9fSwiTGluZVdlaWdodCI6MC44MzMzMzMzLCJMaW5lVHlwZSI6MCwiUGFyZW50U3R5bGUiOm51bGx9LCJJc0JlbG93VGltZWJhbmQiOmZhbHNlLCJQb3NpdGlvbk9uVGFzayI6MCwiSGlkZURhdGUiOmZhbHNlLCJTaGFwZVNpemUiOjEsIlNwYWNpbmciOjAuMCwiUGFkZGluZyI6eyIkaWQiOiI3NTMyIiwiVG9wIjo1LjAsIkxlZnQiOjMuMCwiUmlnaHQiOjAuMCwiQm90dG9tIjoyLjB9LCJTaGFwZVN0eWxlIjp7IiRpZCI6Ijc1MzMiLCJNYXJnaW4iOnsiJGlkIjoiNzUzNCIsIlRvcCI6MC4wLCJMZWZ0IjowLjAsIlJpZ2h0IjowLjAsIkJvdHRvbSI6MC4wfSwiUGFkZGluZyI6eyIkaWQiOiI3NTM1IiwiVG9wIjowLjAsIkxlZnQiOjAuMCwiUmlnaHQiOjAuMCwiQm90dG9tIjowLjB9LCJCYWNrZ3JvdW5kIjp7IiRpZCI6Ijc1MzYiLCJDb2xvciI6eyIkaWQiOiI3NTM3IiwiQSI6MjU1LCJSIjoyMzMsIkciOjExMywiQiI6NTB9fSwiSXNWaXNpYmxlIjp0cnVlLCJXaWR0aCI6MTMuMCwiSGVpZ2h0IjoxMy4wLCJCb3JkZXJTdHlsZSI6eyIkaWQiOiI3NTM4IiwiTGluZUNvbG9yIjp7IiRpZCI6Ijc1MzkiLCIkdHlwZSI6Ik5MUkUuQ29tbW9uLkRvbS5Tb2xpZENvbG9yQnJ1c2gsIE5MUkUuQ29tbW9uIiwiQ29sb3IiOnsiJGlkIjoiNzU0MCIsIkEiOjI1NSwiUiI6MjM0LCJHIjoyMiwiQiI6MzB9fSwiTGluZVdlaWdodCI6MC4wLCJMaW5lVHlwZSI6MCwiUGFyZW50U3R5bGUiOm51bGx9LCJQYXJlbnRTdHlsZSI6bnVsbH0sIlRpdGxlU3R5bGUiOnsiJGlkIjoiNzU0MSIsIkZvbnRTZXR0aW5ncyI6eyIkaWQiOiI3NTQyIiwiRm9udFNpemUiOjExLCJGb250TmFtZSI6IkNhbGlicmkiLCJJc0JvbGQiOnRydWUsIklzSXRhbGljIjpmYWxzZSwiSXNVbmRlcmxpbmVkIjpmYWxzZSwiUGFyZW50U3R5bGUiOm51bGx9LCJBdXRvU2l6ZSI6MiwiRm9yZWdyb3VuZCI6eyIkaWQiOiI3NTQzIiwiQ29sb3IiOnsiJGlkIjoiNzU0NCIsIkEiOjI1NSwiUiI6MCwiRyI6MCwiQiI6MH19LCJNYXhXaWR0aCI6OTguMTQ1Mjc4OTMwNjY0MDYzLCJNYXhIZWlnaHQiOiJJbmZpbml0eSIsIlNtYXJ0Rm9yZWdyb3VuZElzQWN0aXZlIjpmYWxzZSwiSG9yaXpvbnRhbEFsaWdubWVudCI6MCwiVmVydGljYWxBbGlnbm1lbnQiOjEsIlNtYXJ0Rm9yZWdyb3VuZCI6bnVsbCwiQmFja2dyb3VuZEZpbGxUeXBlIjowLCJNYXJnaW4iOnsiJGlkIjoiNzU0NSIsIlRvcCI6MC4wLCJMZWZ0IjowLjAsIlJpZ2h0IjowLjAsIkJvdHRvbSI6MC4wfSwiUGFkZGluZyI6eyIkaWQiOiI3NTQ2IiwiVG9wIjowLjAsIkxlZnQiOjAuMCwiUmlnaHQiOjAuMCwiQm90dG9tIjowLjB9LCJCYWNrZ3JvdW5kIjp7IiRpZCI6Ijc1NDciLCJDb2xvciI6eyIkaWQiOiI3NTQ4IiwiQSI6MCwiUiI6MjU1LCJHIjoyNTUsIkIiOjI1NX19LCJJc1Zpc2libGUiOnRydWUsIldpZHRoIjowLjAsIkhlaWdodCI6MC4wLCJCb3JkZXJTdHlsZSI6eyIkaWQiOiI3NTQ5IiwiTGluZUNvbG9yIjpudWxsLCJMaW5lV2VpZ2h0IjowLjAsIkxpbmVUeXBlIjowLCJQYXJlbnRTdHlsZSI6bnVsbH0sIlBhcmVudFN0eWxlIjpudWxsfSwiRGF0ZVN0eWxlIjp7IiRpZCI6Ijc1NTAiLCJGb250U2V0dGluZ3MiOnsiJGlkIjoiNzU1MSIsIkZvbnRTaXplIjoxMCwiRm9udE5hbWUiOiJDYWxpYnJpIiwiSXNCb2xkIjpmYWxzZSwiSXNJdGFsaWMiOmZhbHNlLCJJc1VuZGVybGluZWQiOmZhbHNlLCJQYXJlbnRTdHlsZSI6bnVsbH0sIkF1dG9TaXplIjowLCJGb3JlZ3JvdW5kIjp7IiRpZCI6Ijc1NTIiLCJDb2xvciI6eyIkaWQiOiI3NTUzIiwiQSI6MjU1LCJSIjoxNCwiRyI6NDAsIkIiOjY1fX0sIk1heFdpZHRoIjoyMDAuMCwiTWF4SGVpZ2h0IjoiSW5maW5pdHkiLCJTbWFydEZvcmVncm91bmRJc0FjdGl2ZSI6ZmFsc2UsIkhvcml6b250YWxBbGlnbm1lbnQiOjAsIlZlcnRpY2FsQWxpZ25tZW50IjoxLCJTbWFydEZvcmVncm91bmQiOm51bGwsIkJhY2tncm91bmRGaWxsVHlwZSI6MCwiTWFyZ2luIjp7IiRpZCI6Ijc1NTQiLCJUb3AiOjAuMCwiTGVmdCI6MC4wLCJSaWdodCI6MC4wLCJCb3R0b20iOjAuMH0sIlBhZGRpbmciOnsiJGlkIjoiNzU1NSIsIlRvcCI6MC4wLCJMZWZ0IjowLjAsIlJpZ2h0IjowLjAsIkJvdHRvbSI6MC4wfSwiQmFja2dyb3VuZCI6eyIkaWQiOiI3NTU2IiwiQ29sb3IiOnsiJGlkIjoiNzU1NyIsIkEiOjAsIlIiOjI1NSwiRyI6MjU1LCJCIjoyNTV9fSwiSXNWaXNpYmxlIjp0cnVlLCJXaWR0aCI6MC4wLCJIZWlnaHQiOjAuMCwiQm9yZGVyU3R5bGUiOnsiJGlkIjoiNzU1OCIsIkxpbmVDb2xvciI6bnVsbCwiTGluZVdlaWdodCI6MC4wLCJMaW5lVHlwZSI6MCwiUGFyZW50U3R5bGUiOm51bGx9LCJQYXJlbnRTdHlsZSI6bnVsbH0sIkRhdGVGb3JtYXQiOnsiJGlkIjoiNzU1OSIsIkZvcm1hdFN0cmluZyI6Ik1NTSBkLCB5eXl5IiwiU2VwYXJhdG9yIjoiLyIsIlVzZUludGVybmF0aW9uYWxEYXRlRm9ybWF0IjpmYWxzZSwiRGF0ZUlzVmlzaWJsZSI6dHJ1ZSwiVGltZUlzVmlzaWJsZSI6ZmFsc2UsIkhvdXJEaWdpdHMiOjEsIkFtUG1EZXNpZ25hdG9yIjoyLCJUcmltMDBNaW51dGVzIjpmYWxzZSwiTGFzdEtub3duVmlzaWJpbGl0eVN0YXRlIjpudWxsfSwiV2Vla051bWJlcmluZyI6eyIkaWQiOiI3NTYwIiwiRm9ybWF0IjowLCJJc1Zpc2libGUiOmZhbHNlLCJMYXN0S25vd25WaXNpYmlsaXR5U3RhdGUiOmZhbHNlfSwiSXNWaXNpYmxlIjp0cnVlLCJWYXJpYW5jZVN0eWxlIjp7IiRpZCI6Ijc1NjEiLCJUZXh0U3R5bGUiOnsiJGlkIjoiNzU2MiIsIkZvbnRTZXR0aW5ncyI6eyIkaWQiOiI3NTYzIiwiRm9udFNpemUiOjExLCJGb250TmFtZSI6IkNhbGlicmkiLCJJc0JvbGQiOmZhbHNlLCJJc0l0YWxpYyI6ZmFsc2UsIklzVW5kZXJsaW5lZCI6ZmFsc2UsIlBhcmVudFN0eWxlIjpudWxsfSwiQXV0b1NpemUiOjAsIkZvcmVncm91bmQiOnsiJGlkIjoiNzU2NCIsIkNvbG9yIjp7IiRpZCI6Ijc1NjU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NzU2NiIsIlRvcCI6MC4wLCJMZWZ0IjowLjAsIlJpZ2h0IjowLjAsIkJvdHRvbSI6MC4wfSwiUGFkZGluZyI6eyIkaWQiOiI3NTY3IiwiVG9wIjowLjAsIkxlZnQiOjAuMCwiUmlnaHQiOjAuMCwiQm90dG9tIjowLjB9LCJCYWNrZ3JvdW5kIjp7IiRpZCI6Ijc1NjgiLCJDb2xvciI6eyIkaWQiOiI3NTY5IiwiQSI6MCwiUiI6MCwiRyI6MCwiQiI6MH19LCJJc1Zpc2libGUiOmZhbHNlLCJXaWR0aCI6MC4wLCJIZWlnaHQiOjAuMCwiQm9yZGVyU3R5bGUiOnsiJGlkIjoiNzU3MCIsIkxpbmVDb2xvciI6bnVsbCwiTGluZVdlaWdodCI6MC4wLCJMaW5lVHlwZSI6MCwiUGFyZW50U3R5bGUiOm51bGx9LCJQYXJlbnRTdHlsZSI6bnVsbH0sIlBhcmVudFN0eWxlIjpudWxsfSwiUGFyZW50U3R5bGUiOm51bGx9LCJJbmRleCI6MSwiUGVyY2VudGFnZUNvbXBsZXRlIjpudWxsLCJQb3NpdGlvbiI6eyJSYXRpbyI6MC4xMDEwODE2NDMyODExNTk1OCwiSXNDdXN0b20iOmZhbHNlfSwiRGF0ZUZvcm1hdCI6eyIkcmVmIjoiNzU1OSJ9LCJXZWVrTnVtYmVyaW5nIjp7IiRpZCI6Ijc1NzEiLCJGb3JtYXQiOjAsIklzVmlzaWJsZSI6ZmFsc2UsIkxhc3RLbm93blZpc2liaWxpdHlTdGF0ZSI6ZmFsc2V9LCJCYXNlbGluZURhdGEiOnsiJGlkIjoiNzU3MiIsIkRhdGUiOiIyMDI3LTA4LTE4VDIzOjU5OjAwIn0sIlJlbGF0ZWRUYXNrSWQiOiIwMDAwMDAwMC0wMDAwLTAwMDAtMDAwMC0wMDAwMDAwMDAwMDAiLCJJZCI6ImFlZjMyYzMwLTEyNmMtNDU3Mi05MGI5LWE2OTg4MGMxODUyZCIsIkltcG9ydElkIjpudWxsLCJUaXRsZSI6IlRHNS9TQVIgYXBwcm92YWwiLCJOb3RlIjpudWxsLCJIeXBlcmxpbmsiOnsiJGlkIjoiNzU3MyIsIkFkZHJlc3MiOiIiLCJTdWJBZGRyZXNzIjoiIn0sIklzQ2hhbmdlZCI6ZmFsc2UsIklzTmV3IjpmYWxzZX0seyIkaWQiOiI3NTc0IiwiRGF0ZSI6IjIwMjYtMTAtMjZUMjM6NTk6MDAiLCJTdHlsZSI6eyIkaWQiOiI3NTc1IiwiU2hhcGUiOjIsIkNvbm5lY3Rvck1hcmdpbiI6eyIkaWQiOiI3NTc2IiwiVG9wIjowLjAsIkxlZnQiOjIuMCwiUmlnaHQiOjIuMCwiQm90dG9tIjowLjB9LCJDb25uZWN0b3JTdHlsZSI6eyIkaWQiOiI3NTc3IiwiTGluZUNvbG9yIjp7IiRpZCI6Ijc1NzgiLCIkdHlwZSI6Ik5MUkUuQ29tbW9uLkRvbS5Tb2xpZENvbG9yQnJ1c2gsIE5MUkUuQ29tbW9uIiwiQ29sb3IiOnsiJGlkIjoiNzU3OSIsIkEiOjEyNywiUiI6MjMzLCJHIjoxMTMsIkIiOjUwfX0sIkxpbmVXZWlnaHQiOjAuODMzMzMzMywiTGluZVR5cGUiOjAsIlBhcmVudFN0eWxlIjpudWxsfSwiSXNCZWxvd1RpbWViYW5kIjpmYWxzZSwiUG9zaXRpb25PblRhc2siOjAsIkhpZGVEYXRlIjpmYWxzZSwiU2hhcGVTaXplIjoxLCJTcGFjaW5nIjowLjAsIlBhZGRpbmciOnsiJGlkIjoiNzU4MCIsIlRvcCI6NS4wLCJMZWZ0IjozLjAsIlJpZ2h0IjowLjAsIkJvdHRvbSI6Mi4wfSwiU2hhcGVTdHlsZSI6eyIkaWQiOiI3NTgxIiwiTWFyZ2luIjp7IiRpZCI6Ijc1ODIiLCJUb3AiOjAuMCwiTGVmdCI6MC4wLCJSaWdodCI6MC4wLCJCb3R0b20iOjAuMH0sIlBhZGRpbmciOnsiJGlkIjoiNzU4MyIsIlRvcCI6MC4wLCJMZWZ0IjowLjAsIlJpZ2h0IjowLjAsIkJvdHRvbSI6MC4wfSwiQmFja2dyb3VuZCI6eyIkaWQiOiI3NTg0IiwiQ29sb3IiOnsiJGlkIjoiNzU4NSIsIkEiOjI1NSwiUiI6MjMzLCJHIjoxMTMsIkIiOjUwfX0sIklzVmlzaWJsZSI6dHJ1ZSwiV2lkdGgiOjEzLjAsIkhlaWdodCI6MTMuMCwiQm9yZGVyU3R5bGUiOnsiJGlkIjoiNzU4NiIsIkxpbmVDb2xvciI6eyIkaWQiOiI3NTg3IiwiJHR5cGUiOiJOTFJFLkNvbW1vbi5Eb20uU29saWRDb2xvckJydXNoLCBOTFJFLkNvbW1vbiIsIkNvbG9yIjp7IiRpZCI6Ijc1ODgiLCJBIjoyNTUsIlIiOjIzNCwiRyI6MjIsIkIiOjMwfX0sIkxpbmVXZWlnaHQiOjAuMCwiTGluZVR5cGUiOjAsIlBhcmVudFN0eWxlIjpudWxsfSwiUGFyZW50U3R5bGUiOm51bGx9LCJUaXRsZVN0eWxlIjp7IiRpZCI6Ijc1ODkiLCJGb250U2V0dGluZ3MiOnsiJGlkIjoiNzU5MCIsIkZvbnRTaXplIjoxMSwiRm9udE5hbWUiOiJDYWxpYnJpIiwiSXNCb2xkIjp0cnVlLCJJc0l0YWxpYyI6ZmFsc2UsIklzVW5kZXJsaW5lZCI6ZmFsc2UsIlBhcmVudFN0eWxlIjpudWxsfSwiQXV0b1NpemUiOjAsIkZvcmVncm91bmQiOnsiJGlkIjoiNzU5MSIsIkNvbG9yIjp7IiRpZCI6Ijc1OTI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NzU5MyIsIlRvcCI6MC4wLCJMZWZ0IjowLjAsIlJpZ2h0IjowLjAsIkJvdHRvbSI6MC4wfSwiUGFkZGluZyI6eyIkaWQiOiI3NTk0IiwiVG9wIjowLjAsIkxlZnQiOjAuMCwiUmlnaHQiOjAuMCwiQm90dG9tIjowLjB9LCJCYWNrZ3JvdW5kIjp7IiRpZCI6Ijc1OTUiLCJDb2xvciI6eyIkaWQiOiI3NTk2IiwiQSI6MCwiUiI6MjU1LCJHIjoyNTUsIkIiOjI1NX19LCJJc1Zpc2libGUiOnRydWUsIldpZHRoIjowLjAsIkhlaWdodCI6MC4wLCJCb3JkZXJTdHlsZSI6eyIkaWQiOiI3NTk3IiwiTGluZUNvbG9yIjpudWxsLCJMaW5lV2VpZ2h0IjowLjAsIkxpbmVUeXBlIjowLCJQYXJlbnRTdHlsZSI6bnVsbH0sIlBhcmVudFN0eWxlIjpudWxsfSwiRGF0ZVN0eWxlIjp7IiRpZCI6Ijc1OTgiLCJGb250U2V0dGluZ3MiOnsiJGlkIjoiNzU5OSIsIkZvbnRTaXplIjoxMCwiRm9udE5hbWUiOiJDYWxpYnJpIiwiSXNCb2xkIjpmYWxzZSwiSXNJdGFsaWMiOmZhbHNlLCJJc1VuZGVybGluZWQiOmZhbHNlLCJQYXJlbnRTdHlsZSI6bnVsbH0sIkF1dG9TaXplIjowLCJGb3JlZ3JvdW5kIjp7IiRpZCI6Ijc2MDAiLCJDb2xvciI6eyIkaWQiOiI3NjAx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c2MDIiLCJUb3AiOjAuMCwiTGVmdCI6MC4wLCJSaWdodCI6MC4wLCJCb3R0b20iOjAuMH0sIlBhZGRpbmciOnsiJGlkIjoiNzYwMyIsIlRvcCI6MC4wLCJMZWZ0IjowLjAsIlJpZ2h0IjowLjAsIkJvdHRvbSI6MC4wfSwiQmFja2dyb3VuZCI6eyIkaWQiOiI3NjA0IiwiQ29sb3IiOnsiJGlkIjoiNzYwNSIsIkEiOjAsIlIiOjI1NSwiRyI6MjU1LCJCIjoyNTV9fSwiSXNWaXNpYmxlIjp0cnVlLCJXaWR0aCI6MC4wLCJIZWlnaHQiOjAuMCwiQm9yZGVyU3R5bGUiOnsiJGlkIjoiNzYwNiIsIkxpbmVDb2xvciI6bnVsbCwiTGluZVdlaWdodCI6MC4wLCJMaW5lVHlwZSI6MCwiUGFyZW50U3R5bGUiOm51bGx9LCJQYXJlbnRTdHlsZSI6bnVsbH0sIkRhdGVGb3JtYXQiOnsiJGlkIjoiNzYwNyIsIkZvcm1hdFN0cmluZyI6Ik1NTSBkLCB5eXl5IiwiU2VwYXJhdG9yIjoiLyIsIlVzZUludGVybmF0aW9uYWxEYXRlRm9ybWF0IjpmYWxzZSwiRGF0ZUlzVmlzaWJsZSI6dHJ1ZSwiVGltZUlzVmlzaWJsZSI6ZmFsc2UsIkhvdXJEaWdpdHMiOjEsIkFtUG1EZXNpZ25hdG9yIjoyLCJUcmltMDBNaW51dGVzIjpmYWxzZSwiTGFzdEtub3duVmlzaWJpbGl0eVN0YXRlIjpudWxsfSwiV2Vla051bWJlcmluZyI6eyIkaWQiOiI3NjA4IiwiRm9ybWF0IjowLCJJc1Zpc2libGUiOmZhbHNlLCJMYXN0S25vd25WaXNpYmlsaXR5U3RhdGUiOmZhbHNlfSwiSXNWaXNpYmxlIjp0cnVlLCJWYXJpYW5jZVN0eWxlIjp7IiRpZCI6Ijc2MDkiLCJUZXh0U3R5bGUiOnsiJGlkIjoiNzYxMCIsIkZvbnRTZXR0aW5ncyI6eyIkaWQiOiI3NjExIiwiRm9udFNpemUiOjExLCJGb250TmFtZSI6IkNhbGlicmkiLCJJc0JvbGQiOmZhbHNlLCJJc0l0YWxpYyI6ZmFsc2UsIklzVW5kZXJsaW5lZCI6ZmFsc2UsIlBhcmVudFN0eWxlIjpudWxsfSwiQXV0b1NpemUiOjAsIkZvcmVncm91bmQiOnsiJGlkIjoiNzYxMiIsIkNvbG9yIjp7IiRpZCI6Ijc2MTM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NzYxNCIsIlRvcCI6MC4wLCJMZWZ0IjowLjAsIlJpZ2h0IjowLjAsIkJvdHRvbSI6MC4wfSwiUGFkZGluZyI6eyIkaWQiOiI3NjE1IiwiVG9wIjowLjAsIkxlZnQiOjAuMCwiUmlnaHQiOjAuMCwiQm90dG9tIjowLjB9LCJCYWNrZ3JvdW5kIjp7IiRpZCI6Ijc2MTYiLCJDb2xvciI6eyIkaWQiOiI3NjE3IiwiQSI6MCwiUiI6MCwiRyI6MCwiQiI6MH19LCJJc1Zpc2libGUiOmZhbHNlLCJXaWR0aCI6MC4wLCJIZWlnaHQiOjAuMCwiQm9yZGVyU3R5bGUiOnsiJGlkIjoiNzYxOCIsIkxpbmVDb2xvciI6bnVsbCwiTGluZVdlaWdodCI6MC4wLCJMaW5lVHlwZSI6MCwiUGFyZW50U3R5bGUiOm51bGx9LCJQYXJlbnRTdHlsZSI6bnVsbH0sIlBhcmVudFN0eWxlIjpudWxsfSwiUGFyZW50U3R5bGUiOm51bGx9LCJJbmRleCI6MiwiUGVyY2VudGFnZUNvbXBsZXRlIjpudWxsLCJQb3NpdGlvbiI6eyJSYXRpbyI6MC4wLCJJc0N1c3RvbSI6ZmFsc2V9LCJEYXRlRm9ybWF0Ijp7IiRyZWYiOiI3NjA3In0sIldlZWtOdW1iZXJpbmciOnsiJGlkIjoiNzYxOSIsIkZvcm1hdCI6MCwiSXNWaXNpYmxlIjpmYWxzZSwiTGFzdEtub3duVmlzaWJpbGl0eVN0YXRlIjpmYWxzZX0sIkJhc2VsaW5lRGF0YSI6eyIkaWQiOiI3NjIwIiwiRGF0ZSI6IjIwMjYtMTAtMjZUMjM6NTk6MDAifSwiUmVsYXRlZFRhc2tJZCI6IjAwMDAwMDAwLTAwMDAtMDAwMC0wMDAwLTAwMDAwMDAwMDAwMCIsIklkIjoiODUyYzIyNTMtMzhiNC00YjE1LTg4MzctNzlkODM0ZDAxOGY3IiwiSW1wb3J0SWQiOm51bGwsIlRpdGxlIjoiRmluYWwgVEczIiwiTm90ZSI6bnVsbCwiSHlwZXJsaW5rIjp7IiRpZCI6Ijc2MjEiLCJBZGRyZXNzIjoiIiwiU3ViQWRkcmVzcyI6IiJ9LCJJc0NoYW5nZWQiOmZhbHNlLCJJc05ldyI6ZmFsc2V9XSwiVGFza3MiOltdLCJTd2ltbGFuZXMiOltdLCJNc1Byb2plY3RJdGVtc1RyZWUiOnsiJGlkIjoiNzYyMiIsIlJvb3QiOnsiSW1wb3J0SWQiOm51bGwsIklzSW1wb3J0ZWQiOmZhbHNlLCJDaGlsZHJlbiI6W119fSwiTWV0YWRhdGEiOnsiJGlkIjoiNzYyMyIsIlNvdXJjZVRoZW1lIjoie1wiJGlkXCI6XCIxXCIsXCJJZFwiOlwiYzFmNWVkNzgtY2JiMy00N2YwLTkyNTgtYWRhNWY0N2E4NjExXCIsXCJDYXRlZ29yeVwiOjEsXCJDdWx0dXJlSW5mb05hbWVcIjpcImVuLVVTXCIsXCJWZXJzaW9uXCI6e1wiJGlkXCI6XCIyXCIsXCJUaGVtZURvbVZlcnNpb25cIjpcIjIuMS4wXCJ9LFwiU3R5bGVcIjp7XCIkaWRcIjpcIjNcIixcIlRpbWViYW5kU3R5bGVcIjp7XCIkaWRcIjpcIjRcIixcIlJpZ2h0RW5kQ2Fwc1N0eWxlXCI6e1wiJGlkXCI6XCI1XCIsXCJGb250U2V0dGluZ3NcIjp7XCIkaWRcIjpcIjZcIixcIkZvbnRTaXplXCI6MTgsXCJGb250TmFtZVwiOlwiQ2FsaWJyaVwiLFwiSXNCb2xkXCI6dHJ1ZSxcIklzSXRhbGljXCI6ZmFsc2UsXCJJc1VuZGVybGluZWRcIjpmYWxzZX0sXCJGb3JlZ3JvdW5kXCI6e1wiJGlkXCI6XCI3XCIsXCJDb2xvclwiOntcIiRpZFwiOlwiOFwiLFwiQVwiOjI1NSxcIlJcIjoyMzMsXCJHXCI6MTEzLFwiQlwiOjUwfX0sXCJIb3Jpem9udGFsQWxpZ25tZW50XCI6MCxcIklzVmlzaWJsZVwiOnRydWV9LFwiTGVmdEVuZENhcHNTdHlsZVwiOntcIiRpZFwiOlwiOVwiLFwiRm9udFNldHRpbmdzXCI6e1wiJGlkXCI6XCIxMFwiLFwiRm9udFNpemVcIjoxOCxcIkZvbnROYW1lXCI6XCJDYWxpYnJpXCIsXCJJc0JvbGRcIjp0cnVlLFwiSXNJdGFsaWNcIjpmYWxzZSxcIklzVW5kZXJsaW5lZFwiOmZhbHNlfSxcIkZvcmVncm91bmRcIjp7XCIkaWRcIjpcIjExXCIsXCJDb2xvclwiOntcIiRpZFwiOlwiMTJcIixcIkFcIjoyNTUsXCJSXCI6MjM3LFwiR1wiOjEyNSxcIkJcIjo0OX19LFwiSG9yaXpvbnRhbEFsaWdubWVudFwiOjAsXCJJc1Zpc2libGVcIjpmYWxzZX0sXCJUb2RheU1hcmtlclN0eWxlXCI6e1wiJGlkXCI6XCIxM1wiLFwiVG9kYXlUZXh0U3R5bGVcIjp7XCIkaWRcIjpcIjE0XCIsXCJGb250U2V0dGluZ3NcIjp7XCIkaWRcIjpcIjE1XCIsXCJGb250U2l6ZVwiOjEyLFwiRm9udE5hbWVcIjpcIkNhbGlicmlcIixcIklzQm9sZFwiOmZhbHNlLFwiSXNJdGFsaWNcIjpmYWxzZSxcIklzVW5kZXJsaW5lZFwiOmZhbHNlfSxcIkZvcmVncm91bmRcIjp7XCIkaWRcIjpcIjE2XCIsXCJDb2xvclwiOntcIiRpZFwiOlwiMTdcIixcIkFcIjoyNTUsXCJSXCI6MCxcIkdcIjowLFwiQlwiOjB9fSxcIkhvcml6b250YWxBbGlnbm1lbnRcIjowLFwiSXNWaXNpYmxlXCI6dHJ1ZX0sXCJUb2RheU1hcmtlclNoYXBlU3R5bGVcIjp7XCIkaWRcIjpcIjE4XCIsXCJNYXJnaW5cIjp7XCIkaWRcIjpcIjE5XCIsXCJUb3BcIjowLjAsXCJMZWZ0XCI6MC4wLFwiUmlnaHRcIjowLjAsXCJCb3R0b21cIjowLjB9LFwiUGFkZGluZ1wiOntcIiRpZFwiOlwiMjBcIixcIlRvcFwiOjAuMCxcIkxlZnRcIjowLjAsXCJSaWdodFwiOjAuMCxcIkJvdHRvbVwiOjAuMH0sXCJCYWNrZ3JvdW5kXCI6e1wiJGlkXCI6XCIyMVwiLFwiQ29sb3JcIjp7XCIkaWRcIjpcIjIyXCIsXCJBXCI6MjU1LFwiUlwiOjI1NSxcIkdcIjowLFwiQlwiOjB9fSxcIklzVmlzaWJsZVwiOnRydWUsXCJXaWR0aFwiOjAuMCxcIkhlaWdodFwiOjAuMCxcIkJvcmRlclN0eWxlXCI6bnVsbH0sXCJUb2RheU1hcmtlclBvc2l0aW9uXCI6MyxcIklzVmlzaWJsZVwiOnRydWV9LFwiU2NhbGVTdHlsZVwiOntcIiRpZFwiOlwiMjNcIixcIlNob3dTZWdtZW50U2VwYXJhdG9yc1wiOnRydWUsXCJTZWdtZW50U2VwYXJhdG9yT3BhY2l0eVwiOjMwLFwiU2hhcGVcIjozLFwiU2VnbWVudFRleHRTdHlsZVwiOntcIiRpZFwiOlwiMjRcIixcIkZvbnRTZXR0aW5nc1wiOntcIiRpZFwiOlwiMjVcIixcIkZvbnRTaXplXCI6MTIsXCJGb250TmFtZVwiOlwiQ2FsaWJyaVwiLFwiSXNCb2xkXCI6ZmFsc2UsXCJJc0l0YWxpY1wiOmZhbHNlLFwiSXNVbmRlcmxpbmVkXCI6ZmFsc2V9LFwiRm9yZWdyb3VuZFwiOntcIiRpZFwiOlwiMjZcIixcIkNvbG9yXCI6e1wiJGlkXCI6XCIyN1wiLFwiQVwiOjI1NSxcIlJcIjoyMzIsXCJHXCI6MjMyLFwiQlwiOjIzMn19LFwiSG9yaXpvbnRhbEFsaWdubWVudFwiOjAsXCJJc1Zpc2libGVcIjp0cnVlfSxcIlNoYXBlU3R5bGVcIjp7XCIkaWRcIjpcIjI4XCIsXCJNYXJnaW5cIjp7XCIkaWRcIjpcIjI5XCIsXCJUb3BcIjowLjAsXCJMZWZ0XCI6MTAuMCxcIlJpZ2h0XCI6MTAuMCxcIkJvdHRvbVwiOjAuMH0sXCJQYWRkaW5nXCI6e1wiJGlkXCI6XCIzMFwiLFwiVG9wXCI6MC4wLFwiTGVmdFwiOjAuMCxcIlJpZ2h0XCI6MC4wLFwiQm90dG9tXCI6MC4wfSxcIkJhY2tncm91bmRcIjp7XCIkaWRcIjpcIjMxXCIsXCJDb2xvclwiOntcIiRpZFwiOlwiMzJcIixcIkFcIjoyNTUsXCJSXCI6MTQsXCJHXCI6NDAsXCJCXCI6NjV9fSxcIklzVmlzaWJsZVwiOnRydWUsXCJXaWR0aFwiOjg1OC4wLFwiSGVpZ2h0XCI6MjAuMCxcIkJvcmRlclN0eWxlXCI6e1wiJGlkXCI6XCIzM1wiLFwiTGluZVN0eWxlXCI6e1wiJGlkXCI6XCIzNFwiLFwiTGluZUNvbG9yXCI6e1wiJGlkXCI6XCIzNVwiLFwiQ29sb3JcIjp7XCIkaWRcIjpcIjM2XCIsXCJBXCI6MjU1LFwiUlwiOjI1NSxcIkdcIjowLFwiQlwiOjB9fSxcIkxpbmVXZWlnaHRcIjowLjAsXCJMaW5lVHlwZVwiOjB9LFwiSXNWaXNpYmxlXCI6ZmFsc2V9fX0sXCJFbGFwc2VkVGltZVN0eWxlXCI6e1wiJGlkXCI6XCIzN1wiLFwiRWxhcHNlZFRpbWVCYWNrZ3JvdW5kXCI6e1wiJGlkXCI6XCIzOFwiLFwiQ29sb3JcIjp7XCIkaWRcIjpcIjM5XCIsXCJBXCI6MTkxLFwiUlwiOjI1NSxcIkdcIjowLFwiQlwiOjB9fSxcIkVsYXBzZWRUaW1lRm9ybWF0XCI6MSxcIklzVmlzaWJsZVwiOnRydWV9LFwiTWFyZ2luXCI6e1wiJGlkXCI6XCI0MFwiLFwiVG9wXCI6MC4wLFwiTGVmdFwiOjEwLjAsXCJSaWdodFwiOjEwLjAsXCJCb3R0b21cIjowLjB9LFwiUGFkZGluZ1wiOntcIiRpZFwiOlwiNDFcIixcIlRvcFwiOjAuMCxcIkxlZnRcIjowLjAsXCJSaWdodFwiOjAuMCxcIkJvdHRvbVwiOjAuMH0sXCJCYWNrZ3JvdW5kXCI6e1wiJGlkXCI6XCI0MlwiLFwiQ29sb3JcIjp7XCIkaWRcIjpcIjQzXCIsXCJBXCI6MjU1LFwiUlwiOjQ3LFwiR1wiOjU0LFwiQlwiOjE1M319LFwiSXNWaXNpYmxlXCI6ZmFsc2UsXCJXaWR0aFwiOjAuMCxcIkhlaWdodFwiOjAuMCxcIkJvcmRlclN0eWxlXCI6bnVsbH0sXCJUYXNrU3R5bGVcIjp7XCIkaWRcIjpcIjQ0XCIsXCJTaGFwZVwiOjMsXCJTaGFwZVRoaWNrbmVzc1wiOjAsXCJEdXJhdGlvbkZvcm1hdFwiOjAsXCJQZXJjZW50YWdlQ29tcGxldGVUZXh0U3R5bGVcIjp7XCIkaWRcIjpcIjQ1XCIsXCJGb250U2V0dGluZ3NcIjp7XCIkaWRcIjpcIjQ2XCIsXCJGb250U2l6ZVwiOjEwLFwiRm9udE5hbWVcIjpcIkNhbGlicmlcIixcIklzQm9sZFwiOmZhbHNlLFwiSXNJdGFsaWNcIjpmYWxzZSxcIklzVW5kZXJsaW5lZFwiOmZhbHNlfSxcIkZvcmVncm91bmRcIjp7XCIkaWRcIjpcIjQ3XCIsXCJDb2xvclwiOntcIiRpZFwiOlwiNDhcIixcIkFcIjoyNTUsXCJSXCI6MjMyLFwiR1wiOjIzMixcIkJcIjoyMzJ9fSxcIkhvcml6b250YWxBbGlnbm1lbnRcIjoxLFwiSXNWaXNpYmxlXCI6dHJ1ZX0sXCJQZXJjZW50YWdlQ29tcGxldGVIaWdobGlnaHRTdHlsZVwiOntcIiRpZFwiOlwiNDlcIixcIkJhY2tncm91bmRcIjp7XCIkaWRcIjpcIjUwXCIsXCJDb2xvclwiOntcIiRpZFwiOlwiNTFcIixcIkFcIjo4OSxcIlJcIjowLFwiR1wiOjAsXCJCXCI6MH19fSxcIkR1cmF0aW9uU3R5bGVcIjp7XCIkaWRcIjpcIjUyXCIsXCJGb250U2V0dGluZ3NcIjp7XCIkaWRcIjpcIjUzXCIsXCJGb250U2l6ZVwiOjEwLFwiRm9udE5hbWVcIjpcIkNhbGlicmlcIixcIklzQm9sZFwiOmZhbHNlLFwiSXNJdGFsaWNcIjpmYWxzZSxcIklzVW5kZXJsaW5lZFwiOmZhbHNlfSxcIkZvcmVncm91bmRcIjp7XCIkaWRcIjpcIjU0XCIsXCJDb2xvclwiOntcIiRpZFwiOlwiNTVcIixcIkFcIjoyNTUsXCJSXCI6MjM3LFwiR1wiOjEyNSxcIkJcIjo0OX19LFwiSG9yaXpvbnRhbEFsaWdubWVudFwiOjAsXCJJc1Zpc2libGVcIjpmYWxzZX0sXCJIb3Jpem9udGFsQ29ubmVjdG9yU3R5bGVcIjp7XCIkaWRcIjpcIjU2XCIsXCJMaW5lU3R5bGVcIjp7XCIkaWRcIjpcIjU3XCIsXCJMaW5lQ29sb3JcIjp7XCIkaWRcIjpcIjU4XCIsXCJDb2xvclwiOntcIiRpZFwiOlwiNTlcIixcIkFcIjo1MSxcIlJcIjoyMSxcIkdcIjo5NixcIkJcIjoxMzB9fSxcIkxpbmVXZWlnaHRcIjoxLjAsXCJMaW5lVHlwZVwiOjB9LFwiSXNWaXNpYmxlXCI6dHJ1ZX0sXCJWZXJ0aWNhbENvbm5lY3RvclN0eWxlXCI6e1wiJGlkXCI6XCI2MFwiLFwiTGluZVN0eWxlXCI6e1wiJGlkXCI6XCI2MVwiLFwiTGluZUNvbG9yXCI6e1wiJGlkXCI6XCI2MlwiLFwiQ29sb3JcIjp7XCIkaWRcIjpcIjYzXCIsXCJBXCI6NTEsXCJSXCI6MjEsXCJHXCI6OTYsXCJCXCI6MTMwfX0sXCJMaW5lV2VpZ2h0XCI6MS4wLFwiTGluZVR5cGVcIjowfSxcIklzVmlzaWJsZVwiOmZhbHNlfSxcIk1hcmdpblwiOntcIiRpZFwiOlwiNjRcIixcIlRvcFwiOjAuMCxcIkxlZnRcIjowLjAsXCJSaWdodFwiOjAuMCxcIkJvdHRvbVwiOjAuMH0sXCJTdGFydERhdGVQb3NpdGlvblwiOjQsXCJFbmREYXRlUG9zaXRpb25cIjo0LFwiVGl0bGVQb3NpdGlvblwiOjMsXCJEdXJhdGlvblBvc2l0aW9uXCI6MCxcIlBlcmNlbnRhZ2VDb21wbGV0ZWRQb3NpdGlvblwiOjIsXCJWYXJpYW5jZVBvc2l0aW9uXCI6MixcIlNwYWNpbmdcIjozLFwiSXNCZWxvd1RpbWViYW5kXCI6ZmFsc2UsXCJCYXNlbGluZVN0eWxlXCI6e1wiJGlkXCI6XCI2NVwiLFwiQmFzZWxpbmVTaGFwZVN0eWxlXCI6e1wiJGlkXCI6XCI2NlwiLFwiTWFyZ2luXCI6e1wiJGlkXCI6XCI2N1wiLFwiVG9wXCI6MC4wLFwiTGVmdFwiOjAuMCxcIlJpZ2h0XCI6MC4wLFwiQm90dG9tXCI6MC4wfSxcIlBhZGRpbmdcIjp7XCIkaWRcIjpcIjY4XCIsXCJUb3BcIjowLjAsXCJMZWZ0XCI6MC4wLFwiUmlnaHRcIjowLjAsXCJCb3R0b21cIjowLjB9LFwiQmFja2dyb3VuZFwiOntcIiRpZFwiOlwiNjlcIixcIkNvbG9yXCI6e1wiJGlkXCI6XCI3MFwiLFwiQVwiOjE1MyxcIlJcIjowLFwiR1wiOjAsXCJCXCI6MH19LFwiSXNWaXNpYmxlXCI6ZmFsc2UsXCJXaWR0aFwiOjAuMCxcIkhlaWdodFwiOjAuMCxcIkJvcmRlclN0eWxlXCI6e1wiJGlkXCI6XCI3MVwiLFwiTGluZVN0eWxlXCI6e1wiJGlkXCI6XCI3MlwiLFwiTGluZUNvbG9yXCI6e1wiJGlkXCI6XCI3M1wiLFwiQ29sb3JcIjp7XCIkaWRcIjpcIjc0XCIsXCJBXCI6MjU1LFwiUlwiOjI1NSxcIkdcIjowLFwiQlwiOjB9fSxcIkxpbmVXZWlnaHRcIjoyLjAsXCJMaW5lVHlwZVwiOjB9LFwiSXNWaXNpYmxlXCI6ZmFsc2V9fX0sXCJTaGFwZVN0eWxlXCI6e1wiJGlkXCI6XCI3NVwiLFwiTWFyZ2luXCI6e1wiJGlkXCI6XCI3NlwiLFwiVG9wXCI6MC4wLFwiTGVmdFwiOjQuMCxcIlJpZ2h0XCI6NC4wLFwiQm90dG9tXCI6MC4wfSxcIlBhZGRpbmdcIjp7XCIkaWRcIjpcIjc3XCIsXCJUb3BcIjowLjAsXCJMZWZ0XCI6MC4wLFwiUmlnaHRcIjowLjAsXCJCb3R0b21cIjowLjB9LFwiQmFja2dyb3VuZFwiOntcIiRpZFwiOlwiNzhcIixcIkNvbG9yXCI6e1wiJGlkXCI6XCI3OVwiLFwiQVwiOjI1NSxcIlJcIjoyMSxcIkdcIjo5NixcIkJcIjoxMzB9fSxcIklzVmlzaWJsZVwiOnRydWUsXCJXaWR0aFwiOjAuMCxcIkhlaWdodFwiOjEwLjAsXCJCb3JkZXJTdHlsZVwiOntcIiRpZFwiOlwiODBcIixcIkxpbmVTdHlsZVwiOntcIiRpZFwiOlwiODFcIixcIkxpbmVDb2xvclwiOntcIiRpZFwiOlwiODJcIixcIkNvbG9yXCI6e1wiJGlkXCI6XCI4M1wiLFwiQVwiOjI1NSxcIlJcIjoyMzQsXCJHXCI6MjIsXCJCXCI6MzB9fSxcIkxpbmVXZWlnaHRcIjoyLjAsXCJMaW5lVHlwZVwiOjB9LFwiSXNWaXNpYmxlXCI6ZmFsc2V9fSxcIlRpdGxlU3R5bGVcIjp7XCIkaWRcIjpcIjg0XCIsXCJGb250U2V0dGluZ3NcIjp7XCIkaWRcIjpcIjg1XCIsXCJGb250U2l6ZVwiOjExLFwiRm9udE5hbWVcIjpcIkNhbGlicmlcIixcIklzQm9sZFwiOmZhbHNlLFwiSXNJdGFsaWNcIjpmYWxzZSxcIklzVW5kZXJsaW5lZFwiOmZhbHNlfSxcIkZvcmVncm91bmRcIjp7XCIkaWRcIjpcIjg2XCIsXCJDb2xvclwiOntcIiRpZFwiOlwiODdcIixcIkFcIjoyNTUsXCJSXCI6MCxcIkdcIjowLFwiQlwiOjB9fSxcIkhvcml6b250YWxBbGlnbm1lbnRcIjoyLFwiSXNWaXNpYmxlXCI6dHJ1ZX0sXCJEYXRlU3R5bGVcIjp7XCIkaWRcIjpcIjg4XCIsXCJGb250U2V0dGluZ3NcIjp7XCIkaWRcIjpcIjg5XCIsXCJGb250U2l6ZVwiOjEwLFwiRm9udE5hbWVcIjpcIkNhbGlicmlcIixcIklzQm9sZFwiOmZhbHNlLFwiSXNJdGFsaWNcIjpmYWxzZSxcIklzVW5kZXJsaW5lZFwiOmZhbHNlfSxcIkZvcmVncm91bmRcIjp7XCIkaWRcIjpcIjkwXCIsXCJDb2xvclwiOntcIiRpZFwiOlwiOTFcIixcIkFcIjoyNTUsXCJSXCI6MTQsXCJHXCI6NDAsXCJCXCI6NjV9fSxcIkhvcml6b250YWxBbGlnbm1lbnRcIjowLFwiSXNWaXNpYmxlXCI6dHJ1ZX0sXCJEYXRlRm9ybWF0XCI6e1wiJGlkXCI6XCI5MlwiLFwiRm9ybWF0U3RyaW5nXCI6XCJNTU0gZFwiLFwiU2VwYXJhdG9yXCI6XCIvXCIsXCJVc2VJbnRlcm5hdGlvbmFsRGF0ZUZvcm1hdFwiOmZhbHNlLFwiRGF0ZUlzVmlzaWJsZVwiOnRydWUsXCJUaW1lSXNWaXNpYmxlXCI6ZmFsc2UsXCJIb3VyRGlnaXRzXCI6MSxcIkFtUG1EZXNpZ25hdG9yXCI6MixcIlRyaW0wME1pbnV0ZXNcIjpmYWxzZX0sXCJXZWVrTnVtYmVyaW5nXCI6e1wiJGlkXCI6XCI5M1wiLFwiRm9ybWF0XCI6MCxcIklzVmlzaWJsZVwiOmZhbHNlLFwiTGFzdEtub3duVmlzaWJpbGl0eVN0YXRlXCI6ZmFsc2V9LFwiVmFyaWFuY2VTdHlsZVwiOntcIiRpZFwiOlwiOTRcIixcIlZhcmlhbmNlVGV4dFN0eWxlXCI6e1wiJGlkXCI6XCI5NVwiLFwiRm9udFNldHRpbmdzXCI6e1wiJGlkXCI6XCI5NlwiLFwiRm9udFNpemVcIjoxMCxcIkZvbnROYW1lXCI6XCJDYWxpYnJpXCIsXCJJc0JvbGRcIjpmYWxzZSxcIklzSXRhbGljXCI6ZmFsc2UsXCJJc1VuZGVybGluZWRcIjpmYWxzZX0sXCJGb3JlZ3JvdW5kXCI6e1wiJGlkXCI6XCI5N1wiLFwiQ29sb3JcIjp7XCIkaWRcIjpcIjk4XCIsXCJBXCI6MjU1LFwiUlwiOjAsXCJHXCI6MCxcIkJcIjowfX0sXCJIb3Jpem9udGFsQWxpZ25tZW50XCI6MCxcIklzVmlzaWJsZVwiOmZhbHNlfX19LFwiTWlsZXN0b25lU3R5bGVcIjp7XCIkaWRcIjpcIjk5XCIsXCJTaGFwZVwiOjIsXCJJc0JlbG93VGltZWJhbmRcIjpmYWxzZSxcIlNoYXBlU2l6ZVwiOjEsXCJQYWRkaW5nXCI6e1wiJGlkXCI6XCIxMDBcIixcIlRvcFwiOjUuMCxcIkxlZnRcIjozLjAsXCJSaWdodFwiOjAuMCxcIkJvdHRvbVwiOjIuMH0sXCJTaGFwZVN0eWxlXCI6e1wiJGlkXCI6XCIxMDFcIixcIk1hcmdpblwiOntcIiRpZFwiOlwiMTAyXCIsXCJUb3BcIjowLjAsXCJMZWZ0XCI6MC4wLFwiUmlnaHRcIjowLjAsXCJCb3R0b21cIjowLjB9LFwiUGFkZGluZ1wiOntcIiRpZFwiOlwiMTAzXCIsXCJUb3BcIjowLjAsXCJMZWZ0XCI6MC4wLFwiUmlnaHRcIjowLjAsXCJCb3R0b21cIjowLjB9LFwiQmFja2dyb3VuZFwiOntcIiRpZFwiOlwiMTA0XCIsXCJDb2xvclwiOntcIiRpZFwiOlwiMTA1XCIsXCJBXCI6MjU1LFwiUlwiOjIzMyxcIkdcIjoxMTMsXCJCXCI6NTB9fSxcIklzVmlzaWJsZVwiOnRydWUsXCJXaWR0aFwiOjE4LjAsXCJIZWlnaHRcIjoyMC4wLFwiQm9yZGVyU3R5bGVcIjp7XCIkaWRcIjpcIjEwNlwiLFwiTGluZVN0eWxlXCI6e1wiJGlkXCI6XCIxMDdcIixcIkxpbmVDb2xvclwiOntcIiRpZFwiOlwiMTA4XCIsXCJDb2xvclwiOntcIiRpZFwiOlwiMTA5XCIsXCJBXCI6MjU1LFwiUlwiOjIzNCxcIkdcIjoyMixcIkJcIjozMH19LFwiTGluZVdlaWdodFwiOjIuMCxcIkxpbmVUeXBlXCI6MH0sXCJJc1Zpc2libGVcIjpmYWxzZX19LFwiVGl0bGVTdHlsZVwiOntcIiRpZFwiOlwiMTEwXCIsXCJGb250U2V0dGluZ3NcIjp7XCIkaWRcIjpcIjExMVwiLFwiRm9udFNpemVcIjoxMSxcIkZvbnROYW1lXCI6XCJDYWxpYnJpXCIsXCJJc0JvbGRcIjp0cnVlLFwiSXNJdGFsaWNcIjpmYWxzZSxcIklzVW5kZXJsaW5lZFwiOmZhbHNlfSxcIkZvcmVncm91bmRcIjp7XCIkaWRcIjpcIjExMlwiLFwiQ29sb3JcIjp7XCIkaWRcIjpcIjExM1wiLFwiQVwiOjI1NSxcIlJcIjowLFwiR1wiOjAsXCJCXCI6MH19LFwiSG9yaXpvbnRhbEFsaWdubWVudFwiOjAsXCJJc1Zpc2libGVcIjp0cnVlfSxcIkRhdGVTdHlsZVwiOntcIiRpZFwiOlwiMTE0XCIsXCJGb250U2V0dGluZ3NcIjp7XCIkaWRcIjpcIjExNVwiLFwiRm9udFNpemVcIjoxMCxcIkZvbnROYW1lXCI6XCJDYWxpYnJpXCIsXCJJc0JvbGRcIjpmYWxzZSxcIklzSXRhbGljXCI6ZmFsc2UsXCJJc1VuZGVybGluZWRcIjpmYWxzZX0sXCJGb3JlZ3JvdW5kXCI6e1wiJGlkXCI6XCIxMTZcIixcIkNvbG9yXCI6e1wiJGlkXCI6XCIxMTdcIixcIkFcIjoyNTUsXCJSXCI6MTQsXCJHXCI6NDAsXCJCXCI6NjV9fSxcIkhvcml6b250YWxBbGlnbm1lbnRcIjowLFwiSXNWaXNpYmxlXCI6dHJ1ZX0sXCJEYXRlRm9ybWF0XCI6e1wiJGlkXCI6XCIxMThcIixcIkZvcm1hdFN0cmluZ1wiOlwiTU1NIGQsIHl5eXlcIixcIlNlcGFyYXRvclwiOlwiL1wiLFwiVXNlSW50ZXJuYXRpb25hbERhdGVGb3JtYXRcIjpmYWxzZSxcIkRhdGVJc1Zpc2libGVcIjp0cnVlLFwiVGltZUlzVmlzaWJsZVwiOmZhbHNlLFwiSG91ckRpZ2l0c1wiOjEsXCJBbVBtRGVzaWduYXRvclwiOjIsXCJUcmltMDBNaW51dGVzXCI6ZmFsc2V9LFwiV2Vla051bWJlcmluZ1wiOntcIiRpZFwiOlwiMTE5XCIsXCJGb3JtYXRcIjowLFwiSXNWaXNpYmxlXCI6ZmFsc2UsXCJMYXN0S25vd25WaXNpYmlsaXR5U3RhdGVcIjpmYWxzZX0sXCJWYXJpYW5jZVN0eWxlXCI6e1wiJGlkXCI6XCIxMjBcIixcIlZhcmlhbmNlVGV4dFN0eWxlXCI6e1wiJGlkXCI6XCIxMjFcIixcIkZvbnRTZXR0aW5nc1wiOntcIiRpZFwiOlwiMTIyXCIsXCJGb250U2l6ZVwiOjEwLFwiRm9udE5hbWVcIjpcIkNhbGlicmlcIixcIklzQm9sZFwiOmZhbHNlLFwiSXNJdGFsaWNcIjpmYWxzZSxcIklzVW5kZXJsaW5lZFwiOmZhbHNlfSxcIkZvcmVncm91bmRcIjp7XCIkaWRcIjpcIjEyM1wiLFwiQ29sb3JcIjp7XCIkaWRcIjpcIjEyNFwiLFwiQVwiOjI1NSxcIlJcIjowLFwiR1wiOjAsXCJCXCI6MH19LFwiSG9yaXpvbnRhbEFsaWdubWVudFwiOjAsXCJJc1Zpc2libGVcIjpmYWxzZX19fSxcIk1vdFN0eWxlXCI6e1wiJGlkXCI6XCIxMjVcIixcIlNoYXBlXCI6MixcIlNoYXBlU2l6ZVwiOjEsXCJEZXRhaWxzU3BhY2luZ1wiOjAuMCxcIlBhZGRpbmdcIjp7XCIkaWRcIjpcIjEyNlwiLFwiVG9wXCI6NS4wLFwiTGVmdFwiOjMuMCxcIlJpZ2h0XCI6MC4wLFwiQm90dG9tXCI6Mi4wfSxcIlBvc2l0aW9uT25UYXNrXCI6MSxcIlNoYXBlU3R5bGVcIjp7XCIkaWRcIjpcIjEyN1wiLFwiTWFyZ2luXCI6e1wiJGlkXCI6XCIxMjhcIixcIlRvcFwiOjAuMCxcIkxlZnRcIjowLjAsXCJSaWdodFwiOjAuMCxcIkJvdHRvbVwiOjAuMH0sXCJQYWRkaW5nXCI6e1wiJGlkXCI6XCIxMjlcIixcIlRvcFwiOjAuMCxcIkxlZnRcIjowLjAsXCJSaWdodFwiOjAuMCxcIkJvdHRvbVwiOjAuMH0sXCJCYWNrZ3JvdW5kXCI6e1wiJGlkXCI6XCIxMzBcIixcIkNvbG9yXCI6e1wiJGlkXCI6XCIxMzFcIixcIkFcIjoyNTUsXCJSXCI6MjMzLFwiR1wiOjExMyxcIkJcIjo1MH19LFwiSXNWaXNpYmxlXCI6dHJ1ZSxcIldpZHRoXCI6MTMuMCxcIkhlaWdodFwiOjEzLjAsXCJCb3JkZXJTdHlsZVwiOntcIiRpZFwiOlwiMTMyXCIsXCJMaW5lU3R5bGVcIjp7XCIkaWRcIjpcIjEzM1wiLFwiTGluZUNvbG9yXCI6e1wiJGlkXCI6XCIxMzRcIixcIkNvbG9yXCI6e1wiJGlkXCI6XCIxMzVcIixcIkFcIjoyNTUsXCJSXCI6MjM0LFwiR1wiOjIyLFwiQlwiOjMwfX0sXCJMaW5lV2VpZ2h0XCI6Mi4wLFwiTGluZVR5cGVcIjowfSxcIklzVmlzaWJsZVwiOmZhbHNlfX0sXCJUaXRsZVN0eWxlXCI6e1wiJGlkXCI6XCIxMzZcIixcIkZvbnRTZXR0aW5nc1wiOntcIiRpZFwiOlwiMTM3XCIsXCJGb250U2l6ZVwiOjExLFwiRm9udE5hbWVcIjpcIkNhbGlicmlcIixcIklzQm9sZFwiOnRydWUsXCJJc0l0YWxpY1wiOmZhbHNlLFwiSXNVbmRlcmxpbmVkXCI6ZmFsc2V9LFwiRm9yZWdyb3VuZFwiOntcIiRpZFwiOlwiMTM4XCIsXCJDb2xvclwiOntcIiRpZFwiOlwiMTM5XCIsXCJBXCI6MjU1LFwiUlwiOjAsXCJHXCI6MCxcIkJcIjowfX0sXCJIb3Jpem9udGFsQWxpZ25tZW50XCI6MCxcIklzVmlzaWJsZVwiOnRydWV9LFwiRGF0ZVN0eWxlXCI6e1wiJGlkXCI6XCIxNDBcIixcIkZvbnRTZXR0aW5nc1wiOntcIiRpZFwiOlwiMTQxXCIsXCJGb250U2l6ZVwiOjEwLFwiRm9udE5hbWVcIjpcIkNhbGlicmlcIixcIklzQm9sZFwiOmZhbHNlLFwiSXNJdGFsaWNcIjpmYWxzZSxcIklzVW5kZXJsaW5lZFwiOmZhbHNlfSxcIkZvcmVncm91bmRcIjp7XCIkaWRcIjpcIjE0MlwiLFwiQ29sb3JcIjp7XCIkaWRcIjpcIjE0M1wiLFwiQVwiOjI1NSxcIlJcIjoxNCxcIkdcIjo0MCxcIkJcIjo2NX19LFwiSG9yaXpvbnRhbEFsaWdubWVudFwiOjAsXCJJc1Zpc2libGVcIjp0cnVlfSxcIkRhdGVGb3JtYXRcIjp7XCIkaWRcIjpcIjE0NFwiLFwiRm9ybWF0U3RyaW5nXCI6XCJNTU0gZCwgeXl5eVwiLFwiU2VwYXJhdG9yXCI6XCIvXCIsXCJVc2VJbnRlcm5hdGlvbmFsRGF0ZUZvcm1hdFwiOmZhbHNlLFwiRGF0ZUlzVmlzaWJsZVwiOnRydWUsXCJUaW1lSXNWaXNpYmxlXCI6ZmFsc2UsXCJIb3VyRGlnaXRzXCI6MSxcIkFtUG1EZXNpZ25hdG9yXCI6MixcIlRyaW0wME1pbnV0ZXNcIjpmYWxzZX0sXCJXZWVrTnVtYmVyaW5nXCI6e1wiJGlkXCI6XCIxNDVcIixcIkZvcm1hdFwiOjAsXCJJc1Zpc2libGVcIjpmYWxzZSxcIkxhc3RLbm93blZpc2liaWxpdHlTdGF0ZVwiOmZhbHNlfSxcIlZhcmlhbmNlU3R5bGVcIjp7XCIkaWRcIjpcIjE0NlwiLFwiVmFyaWFuY2VUZXh0U3R5bGVcIjp7XCIkaWRcIjpcIjE0N1wiLFwiRm9udFNldHRpbmdzXCI6e1wiJGlkXCI6XCIxNDhcIixcIkZvbnRTaXplXCI6MTAsXCJGb250TmFtZVwiOlwiQ2FsaWJyaVwiLFwiSXNCb2xkXCI6ZmFsc2UsXCJJc0l0YWxpY1wiOmZhbHNlLFwiSXNVbmRlcmxpbmVkXCI6ZmFsc2V9LFwiRm9yZWdyb3VuZFwiOntcIiRpZFwiOlwiMTQ5XCIsXCJDb2xvclwiOntcIiRpZFwiOlwiMTUwXCIsXCJBXCI6MjU1LFwiUlwiOjAsXCJHXCI6MCxcIkJcIjowfX0sXCJIb3Jpem9udGFsQWxpZ25tZW50XCI6MCxcIklzVmlzaWJsZVwiOmZhbHNlfX19LFwiU3dpbWxhbmVWMlN0eWxlXCI6e1wiJGlkXCI6XCIxNTFcIixcIlN0eWxlSWRcIjpcIjMzMmNmYjEzLWI0MDEtNGVjMy1iNjU1LTczOTY4ZDA0ZDc0OVwiLFwiTmFtZVwiOlwiU3dpbWxhbmUgU3R5bGUgMVwiLFwiSGVhZGVyU3R5bGVcIjp7XCIkaWRcIjpcIjE1MlwiLFwiVGV4dFN0eWxlXCI6e1wiJGlkXCI6XCIxNTNcIixcIkZvbnRTZXR0aW5nc1wiOntcIiRpZFwiOlwiMTU0XCIsXCJGb250U2l6ZVwiOjExLFwiRm9udE5hbWVcIjpcIkNhbGlicmlcIixcIklzQm9sZFwiOmZhbHNlLFwiSXNJdGFsaWNcIjpmYWxzZSxcIklzVW5kZXJsaW5lZFwiOmZhbHNlfSxcIkZvcmVncm91bmRcIjp7XCIkaWRcIjpcIjE1NVwiLFwiQ29sb3JcIjp7XCIkaWRcIjpcIjE1NlwiLFwiQVwiOjI1NSxcIlJcIjoyNTUsXCJHXCI6MjU1LFwiQlwiOjI1NX19LFwiSG9yaXpvbnRhbEFsaWdubWVudFwiOjAsXCJJc1Zpc2libGVcIjp0cnVlfSxcIlJlY3RhbmdsZVN0eWxlXCI6e1wiJGlkXCI6XCIxNTdcIixcIk1hcmdpblwiOntcIiRpZFwiOlwiMTU4XCIsXCJUb3BcIjowLjAsXCJMZWZ0XCI6MC4wLFwiUmlnaHRcIjowLjAsXCJCb3R0b21cIjowLjB9LFwiUGFkZGluZ1wiOntcIiRpZFwiOlwiMTU5XCIsXCJUb3BcIjowLjAsXCJMZWZ0XCI6MC4wLFwiUmlnaHRcIjowLjAsXCJCb3R0b21cIjowLjB9LFwiQmFja2dyb3VuZFwiOntcIiRpZFwiOlwiMTYwXCIsXCJDb2xvclwiOntcIiRpZFwiOlwiMTYxXCIsXCJBXCI6MjU1LFwiUlwiOjIxLFwiR1wiOjk2LFwiQlwiOjEzMH19LFwiSXNWaXNpYmxlXCI6dHJ1ZSxcIldpZHRoXCI6MC4wLFwiSGVpZ2h0XCI6MC4wLFwiQm9yZGVyU3R5bGVcIjp7XCIkaWRcIjpcIjE2MlwiLFwiTGluZVN0eWxlXCI6e1wiJGlkXCI6XCIxNjNcIixcIkxpbmVDb2xvclwiOntcIiRpZFwiOlwiMTY0XCIsXCJDb2xvclwiOntcIiRpZFwiOlwiMTY1XCIsXCJBXCI6MjU1LFwiUlwiOjI1NSxcIkdcIjoyNTUsXCJCXCI6MjU1fX0sXCJMaW5lV2VpZ2h0XCI6MC4wLFwiTGluZVR5cGVcIjowfSxcIklzVmlzaWJsZVwiOmZhbHNlfX19LFwiQmFja2dyb3VuZFN0eWxlXCI6e1wiJGlkXCI6XCIxNjZcIixcIk1hcmdpblwiOntcIiRpZFwiOlwiMTY3XCIsXCJUb3BcIjowLjAsXCJMZWZ0XCI6MC4wLFwiUmlnaHRcIjowLjAsXCJCb3R0b21cIjowLjB9LFwiUGFkZGluZ1wiOntcIiRpZFwiOlwiMTY4XCIsXCJUb3BcIjowLjAsXCJMZWZ0XCI6MC4wLFwiUmlnaHRcIjowLjAsXCJCb3R0b21cIjowLjB9LFwiQmFja2dyb3VuZFwiOntcIiRpZFwiOlwiMTY5XCIsXCJDb2xvclwiOntcIiRpZFwiOlwiMTcwXCIsXCJBXCI6NTEsXCJSXCI6MjAwLFwiR1wiOjIwMCxcIkJcIjoyMDB9fSxcIklzVmlzaWJsZVwiOnRydWUsXCJXaWR0aFwiOjAuMCxcIkhlaWdodFwiOjAuMCxcIkJvcmRlclN0eWxlXCI6e1wiJGlkXCI6XCIxNzFcIixcIkxpbmVTdHlsZVwiOntcIiRpZFwiOlwiMTcyXCIsXCJMaW5lQ29sb3JcIjp7XCIkaWRcIjpcIjE3M1wiLFwiQ29sb3JcIjp7XCIkaWRcIjpcIjE3NFwiLFwiQVwiOjI1NSxcIlJcIjoyMzQsXCJHXCI6MjIsXCJCXCI6MzB9fSxcIkxpbmVXZWlnaHRcIjoyLjAsXCJMaW5lVHlwZVwiOjB9LFwiSXNWaXNpYmxlXCI6ZmFsc2V9fSxcIklzQWJvdmVUaW1lYmFuZFwiOmZhbHNlLFwiU3BhY2luZ1wiOjMsXCJEZWZhdWx0U3dpbWxhbmVBY3Rpdml0eVN0eWxlXCI6e1wiJGlkXCI6XCIxNzVcIixcIkhlYWRlclN0eWxlXCI6e1wiJGlkXCI6XCIxNzZcIixcIlRleHRTdHlsZVwiOntcIiRpZFwiOlwiMTc3XCIsXCJGb250U2V0dGluZ3NcIjp7XCIkaWRcIjpcIjE3OFwiLFwiRm9udFNpemVcIjoxMSxcIkZvbnROYW1lXCI6XCJDYWxpYnJpXCIsXCJJc0JvbGRcIjpmYWxzZSxcIklzSXRhbGljXCI6ZmFsc2UsXCJJc1VuZGVybGluZWRcIjpmYWxzZX0sXCJGb3JlZ3JvdW5kXCI6e1wiJGlkXCI6XCIxNzlcIixcIkNvbG9yXCI6e1wiJGlkXCI6XCIxODBcIixcIkFcIjoyNTUsXCJSXCI6MCxcIkdcIjowLFwiQlwiOjB9fSxcIkhvcml6b250YWxBbGlnbm1lbnRcIjowLFwiSXNWaXNpYmxlXCI6dHJ1ZX0sXCJSZWN0YW5nbGVTdHlsZVwiOntcIiRpZFwiOlwiMTgxXCIsXCJNYXJnaW5cIjp7XCIkaWRcIjpcIjE4MlwiLFwiVG9wXCI6MC4wLFwiTGVmdFwiOjAuMCxcIlJpZ2h0XCI6MC4wLFwiQm90dG9tXCI6MC4wfSxcIlBhZGRpbmdcIjp7XCIkaWRcIjpcIjE4M1wiLFwiVG9wXCI6MC4wLFwiTGVmdFwiOjAuMCxcIlJpZ2h0XCI6MC4wLFwiQm90dG9tXCI6MC4wfSxcIkJhY2tncm91bmRcIjp7XCIkaWRcIjpcIjE4NFwiLFwiQ29sb3JcIjp7XCIkaWRcIjpcIjE4NVwiLFwiQVwiOjYzLFwiUlwiOjIxLFwiR1wiOjk2LFwiQlwiOjEzMH19LFwiSXNWaXNpYmxlXCI6dHJ1ZSxcIldpZHRoXCI6MC4wLFwiSGVpZ2h0XCI6MC4wLFwiQm9yZGVyU3R5bGVcIjp7XCIkaWRcIjpcIjE4NlwiLFwiTGluZVN0eWxlXCI6e1wiJGlkXCI6XCIxODdcIixcIkxpbmVDb2xvclwiOntcIiRpZFwiOlwiMTg4XCIsXCJDb2xvclwiOntcIiRpZFwiOlwiMTg5XCIsXCJBXCI6MjU1LFwiUlwiOjI1NSxcIkdcIjowLFwiQlwiOjB9fSxcIkxpbmVXZWlnaHRcIjowLjAsXCJMaW5lVHlwZVwiOjB9LFwiSXNWaXNpYmxlXCI6ZmFsc2V9fX0sXCJCYWNrZ3JvdW5kU3R5bGVcIjp7XCIkaWRcIjpcIjE5MFwiLFwiTWFyZ2luXCI6e1wiJGlkXCI6XCIxOTFcIixcIlRvcFwiOjAuMCxcIkxlZnRcIjowLjAsXCJSaWdodFwiOjAuMCxcIkJvdHRvbVwiOjAuMH0sXCJQYWRkaW5nXCI6e1wiJGlkXCI6XCIxOTJcIixcIlRvcFwiOjAuMCxcIkxlZnRcIjowLjAsXCJSaWdodFwiOjAuMCxcIkJvdHRvbVwiOjAuMH0sXCJCYWNrZ3JvdW5kXCI6e1wiJGlkXCI6XCIxOTNcIixcIkNvbG9yXCI6e1wiJGlkXCI6XCIxOTRcIixcIkFcIjo1MSxcIlJcIjoyMDAsXCJHXCI6MjAwLFwiQlwiOjIwMH19LFwiSXNWaXNpYmxlXCI6dHJ1ZSxcIldpZHRoXCI6MC4wLFwiSGVpZ2h0XCI6MC4wLFwiQm9yZGVyU3R5bGVcIjp7XCIkaWRcIjpcIjE5NVwiLFwiTGluZVN0eWxlXCI6e1wiJGlkXCI6XCIxOTZcIixcIkxpbmVDb2xvclwiOntcIiRpZFwiOlwiMTk3XCIsXCJDb2xvclwiOntcIiRpZFwiOlwiMTk4XCIsXCJBXCI6MjU1LFwiUlwiOjIzNCxcIkdcIjoyMixcIkJcIjozMH19LFwiTGluZVdlaWdodFwiOjIuMCxcIkxpbmVUeXBlXCI6MH0sXCJJc1Zpc2libGVcIjpmYWxzZX19fSxcIkRlZmF1bHRTd2ltbGFuZU1pbGVzdG9uZVN0eWxlXCI6e1wiJGlkXCI6XCIxOTlcIixcIlRpdGxlUG9zaXRpb25cIjowLFwiRGF0ZVBvc2l0aW9uXCI6MixcIlZhcmlhbmNlUG9zaXRpb25cIjoyLFwiU2hhcGVUeXBlXCI6MSxcIlNoYXBlU2l6ZVwiOjAsXCJTcGFjaW5nXCI6NSxcIlNoYXBlU3R5bGVcIjp7XCIkaWRcIjpcIjIwMFwiLFwiTWFyZ2luXCI6e1wiJGlkXCI6XCIyMDFcIixcIlRvcFwiOjAuMCxcIkxlZnRcIjowLjAsXCJSaWdodFwiOjAuMCxcIkJvdHRvbVwiOjAuMH0sXCJQYWRkaW5nXCI6e1wiJGlkXCI6XCIyMDJcIixcIlRvcFwiOjAuMCxcIkxlZnRcIjowLjAsXCJSaWdodFwiOjAuMCxcIkJvdHRvbVwiOjAuMH0sXCJCYWNrZ3JvdW5kXCI6e1wiJGlkXCI6XCIyMDNcIixcIkNvbG9yXCI6e1wiJGlkXCI6XCIyMDRcIixcIkFcIjoyNTUsXCJSXCI6MjEsXCJHXCI6OTYsXCJCXCI6MTMwfX0sXCJJc1Zpc2libGVcIjp0cnVlLFwiV2lkdGhcIjoxMi4wLFwiSGVpZ2h0XCI6MTQuMCxcIkJvcmRlclN0eWxlXCI6e1wiJGlkXCI6XCIyMDVcIixcIkxpbmVTdHlsZVwiOntcIiRpZFwiOlwiMjA2XCIsXCJMaW5lQ29sb3JcIjp7XCIkaWRcIjpcIjIwN1wiLFwiQ29sb3JcIjp7XCIkaWRcIjpcIjIwOFwiLFwiQVwiOjI1NSxcIlJcIjoyMzQsXCJHXCI6MjIsXCJCXCI6MzB9fSxcIkxpbmVXZWlnaHRcIjoyLjAsXCJMaW5lVHlwZVwiOjB9LFwiSXNWaXNpYmxlXCI6ZmFsc2V9fSxcIlRpdGxlU3R5bGVcIjp7XCIkaWRcIjpcIjIwOVwiLFwiRm9udFNldHRpbmdzXCI6e1wiJGlkXCI6XCIyMTBcIixcIkZvbnRTaXplXCI6MTEsXCJGb250TmFtZVwiOlwiQ2FsaWJyaVwiLFwiSXNCb2xkXCI6ZmFsc2UsXCJJc0l0YWxpY1wiOmZhbHNlLFwiSXNVbmRlcmxpbmVkXCI6ZmFsc2V9LFwiRm9yZWdyb3VuZFwiOntcIiRpZFwiOlwiMjExXCIsXCJDb2xvclwiOntcIiRpZFwiOlwiMjEyXCIsXCJBXCI6MjU1LFwiUlwiOjAsXCJHXCI6MCxcIkJcIjowfX0sXCJIb3Jpem9udGFsQWxpZ25tZW50XCI6MixcIklzVmlzaWJsZVwiOnRydWV9LFwiRGF0ZVN0eWxlXCI6e1wiJGlkXCI6XCIyMTNcIixcIkZvbnRTZXR0aW5nc1wiOntcIiRpZFwiOlwiMjE0XCIsXCJGb250U2l6ZVwiOjEwLFwiRm9udE5hbWVcIjpcIkNhbGlicmlcIixcIklzQm9sZFwiOmZhbHNlLFwiSXNJdGFsaWNcIjpmYWxzZSxcIklzVW5kZXJsaW5lZFwiOmZhbHNlfSxcIkZvcmVncm91bmRcIjp7XCIkaWRcIjpcIjIxNVwiLFwiQ29sb3JcIjp7XCIkaWRcIjpcIjIxNlwiLFwiQVwiOjI1NSxcIlJcIjoxNCxcIkdcIjo0MCxcIkJcIjo2NX19LFwiSG9yaXpvbnRhbEFsaWdubWVudFwiOjAsXCJJc1Zpc2libGVcIjp0cnVlfSxcIkRhdGVGb3JtYXRcIjp7XCIkaWRcIjpcIjIxN1wiLFwiRm9ybWF0U3RyaW5nXCI6XCJNTU0gZFwiLFwiU2VwYXJhdG9yXCI6XCIvXCIsXCJVc2VJbnRlcm5hdGlvbmFsRGF0ZUZvcm1hdFwiOmZhbHNlLFwiRGF0ZUlzVmlzaWJsZVwiOnRydWUsXCJUaW1lSXNWaXNpYmxlXCI6ZmFsc2UsXCJIb3VyRGlnaXRzXCI6MSxcIkFtUG1EZXNpZ25hdG9yXCI6MixcIlRyaW0wME1pbnV0ZXNcIjpmYWxzZX0sXCJXZWVrTnVtYmVyaW5nXCI6e1wiJGlkXCI6XCIyMThcIixcIkZvcm1hdFwiOjAsXCJJc1Zpc2libGVcIjpmYWxzZSxcIkxhc3RLbm93blZpc2liaWxpdHlTdGF0ZVwiOmZhbHNlfSxcIlZhcmlhbmNlU3R5bGVcIjp7XCIkaWRcIjpcIjIxOVwiLFwiVmFyaWFuY2VUZXh0U3R5bGVcIjp7XCIkaWRcIjpcIjIyMFwiLFwiRm9udFNldHRpbmdzXCI6e1wiJGlkXCI6XCIyMjFcIixcIkZvbnRTaXplXCI6MTAsXCJGb250TmFtZVwiOlwiQ2FsaWJyaVwiLFwiSXNCb2xkXCI6ZmFsc2UsXCJJc0l0YWxpY1wiOmZhbHNlLFwiSXNVbmRlcmxpbmVkXCI6ZmFsc2V9LFwiRm9yZWdyb3VuZFwiOntcIiRpZFwiOlwiMjIyXCIsXCJDb2xvclwiOntcIiRpZFwiOlwiMjIzXCIsXCJBXCI6MjU1LFwiUlwiOjAsXCJHXCI6MCxcIkJcIjowfX0sXCJIb3Jpem9udGFsQWxpZ25tZW50XCI6MCxcIklzVmlzaWJsZVwiOmZhbHNlfX19LFwiRGVmYXVsdFN3aW1sYW5lVGFza1N0eWxlXCI6e1wiJGlkXCI6XCIyMjRcIixcIlNoYXBlXCI6MSxcIlNoYXBlVGhpY2tuZXNzXCI6MCxcIkR1cmF0aW9uRm9ybWF0XCI6MCxcIlBlcmNlbnRhZ2VDb21wbGV0ZVRleHRTdHlsZVwiOntcIiRpZFwiOlwiMjI1XCIsXCJGb250U2V0dGluZ3NcIjp7XCIkaWRcIjpcIjIyNlwiLFwiRm9udFNpemVcIjoxMCxcIkZvbnROYW1lXCI6XCJDYWxpYnJpXCIsXCJJc0JvbGRcIjpmYWxzZSxcIklzSXRhbGljXCI6ZmFsc2UsXCJJc1VuZGVybGluZWRcIjpmYWxzZX0sXCJGb3JlZ3JvdW5kXCI6e1wiJGlkXCI6XCIyMjdcIixcIkNvbG9yXCI6e1wiJGlkXCI6XCIyMjhcIixcIkFcIjoyNTUsXCJSXCI6MjMyLFwiR1wiOjIzMixcIkJcIjoyMzJ9fSxcIkhvcml6b250YWxBbGlnbm1lbnRcIjoxLFwiSXNWaXNpYmxlXCI6dHJ1ZX0sXCJQZXJjZW50YWdlQ29tcGxldGVIaWdobGlnaHRTdHlsZVwiOntcIiRpZFwiOlwiMjI5XCIsXCJCYWNrZ3JvdW5kXCI6e1wiJGlkXCI6XCIyMzBcIixcIkNvbG9yXCI6e1wiJGlkXCI6XCIyMzFcIixcIkFcIjo4OSxcIlJcIjowLFwiR1wiOjAsXCJCXCI6MH19fSxcIkR1cmF0aW9uU3R5bGVcIjp7XCIkaWRcIjpcIjIzMlwiLFwiRm9udFNldHRpbmdzXCI6e1wiJGlkXCI6XCIyMzNcIixcIkZvbnRTaXplXCI6MTAsXCJGb250TmFtZVwiOlwiQ2FsaWJyaVwiLFwiSXNCb2xkXCI6ZmFsc2UsXCJJc0l0YWxpY1wiOmZhbHNlLFwiSXNVbmRlcmxpbmVkXCI6ZmFsc2V9LFwiRm9yZWdyb3VuZFwiOntcIiRpZFwiOlwiMjM0XCIsXCJDb2xvclwiOntcIiRpZFwiOlwiMjM1XCIsXCJBXCI6MjU1LFwiUlwiOjIzNyxcIkdcIjoxMjUsXCJCXCI6NDl9fSxcIkhvcml6b250YWxBbGlnbm1lbnRcIjowLFwiSXNWaXNpYmxlXCI6ZmFsc2V9LFwiTWFyZ2luXCI6e1wiJGlkXCI6XCIyMzZcIixcIlRvcFwiOjAuMCxcIkxlZnRcIjowLjAsXCJSaWdodFwiOjAuMCxcIkJvdHRvbVwiOjAuMH0sXCJTdGFydERhdGVQb3NpdGlvblwiOjMsXCJFbmREYXRlUG9zaXRpb25cIjozLFwiVGl0bGVQb3NpdGlvblwiOjQsXCJEdXJhdGlvblBvc2l0aW9uXCI6MCxcIlBlcmNlbnRhZ2VDb21wbGV0ZWRQb3NpdGlvblwiOjIsXCJWYXJpYW5jZVBvc2l0aW9uXCI6MixcIlNwYWNpbmdcIjozLFwiQmFzZWxpbmVTdHlsZVwiOntcIiRpZFwiOlwiMjM3XCIsXCJCYXNlbGluZVNoYXBlU3R5bGVcIjp7XCIkaWRcIjpcIjIzOFwiLFwiTWFyZ2luXCI6e1wiJGlkXCI6XCIyMzlcIixcIlRvcFwiOjAuMCxcIkxlZnRcIjowLjAsXCJSaWdodFwiOjAuMCxcIkJvdHRvbVwiOjAuMH0sXCJQYWRkaW5nXCI6e1wiJGlkXCI6XCIyNDBcIixcIlRvcFwiOjAuMCxcIkxlZnRcIjowLjAsXCJSaWdodFwiOjAuMCxcIkJvdHRvbVwiOjAuMH0sXCJCYWNrZ3JvdW5kXCI6e1wiJGlkXCI6XCIyNDFcIixcIkNvbG9yXCI6e1wiJGlkXCI6XCIyNDJcIixcIkFcIjoxNTMsXCJSXCI6MCxcIkdcIjowLFwiQlwiOjB9fSxcIklzVmlzaWJsZVwiOmZhbHNlLFwiV2lkdGhcIjowLjAsXCJIZWlnaHRcIjowLjAsXCJCb3JkZXJTdHlsZVwiOntcIiRpZFwiOlwiMjQzXCIsXCJMaW5lU3R5bGVcIjp7XCIkaWRcIjpcIjI0NFwiLFwiTGluZUNvbG9yXCI6e1wiJGlkXCI6XCIyNDVcIixcIkNvbG9yXCI6e1wiJGlkXCI6XCIyNDZcIixcIkFcIjoyNTUsXCJSXCI6MjU1LFwiR1wiOjAsXCJCXCI6MH19LFwiTGluZVdlaWdodFwiOjIuMCxcIkxpbmVUeXBlXCI6MH0sXCJJc1Zpc2libGVcIjpmYWxzZX19fSxcIlNoYXBlU3R5bGVcIjp7XCIkaWRcIjpcIjI0N1wiLFwiTWFyZ2luXCI6e1wiJGlkXCI6XCIyNDhcIixcIlRvcFwiOjAuMCxcIkxlZnRcIjo0LjAsXCJSaWdodFwiOjQuMCxcIkJvdHRvbVwiOjAuMH0sXCJQYWRkaW5nXCI6e1wiJGlkXCI6XCIyNDlcIixcIlRvcFwiOjAuMCxcIkxlZnRcIjowLjAsXCJSaWdodFwiOjAuMCxcIkJvdHRvbVwiOjAuMH0sXCJCYWNrZ3JvdW5kXCI6e1wiJGlkXCI6XCIyNTBcIixcIkNvbG9yXCI6e1wiJGlkXCI6XCIyNTFcIixcIkFcIjoyNTUsXCJSXCI6MjEsXCJHXCI6OTYsXCJCXCI6MTMwfX0sXCJJc1Zpc2libGVcIjp0cnVlLFwiV2lkdGhcIjowLjAsXCJIZWlnaHRcIjoxMC4wLFwiQm9yZGVyU3R5bGVcIjp7XCIkaWRcIjpcIjI1MlwiLFwiTGluZVN0eWxlXCI6e1wiJGlkXCI6XCIyNTNcIixcIkxpbmVDb2xvclwiOntcIiRpZFwiOlwiMjU0XCIsXCJDb2xvclwiOntcIiRpZFwiOlwiMjU1XCIsXCJBXCI6MjU1LFwiUlwiOjIzNCxcIkdcIjoyMixcIkJcIjozMH19LFwiTGluZVdlaWdodFwiOjIuMCxcIkxpbmVUeXBlXCI6MH0sXCJJc1Zpc2libGVcIjpmYWxzZX19LFwiVGl0bGVTdHlsZVwiOntcIiRpZFwiOlwiMjU2XCIsXCJGb250U2V0dGluZ3NcIjp7XCIkaWRcIjpcIjI1N1wiLFwiRm9udFNpemVcIjoxMSxcIkZvbnROYW1lXCI6XCJDYWxpYnJpXCIsXCJJc0JvbGRcIjpmYWxzZSxcIklzSXRhbGljXCI6ZmFsc2UsXCJJc1VuZGVybGluZWRcIjpmYWxzZX0sXCJGb3JlZ3JvdW5kXCI6e1wiJGlkXCI6XCIyNThcIixcIkNvbG9yXCI6e1wiJGlkXCI6XCIyNTlcIixcIkFcIjoyNTUsXCJSXCI6MCxcIkdcIjowLFwiQlwiOjB9fSxcIkhvcml6b250YWxBbGlnbm1lbnRcIjowLFwiSXNWaXNpYmxlXCI6dHJ1ZX0sXCJEYXRlU3R5bGVcIjp7XCIkaWRcIjpcIjI2MFwiLFwiRm9udFNldHRpbmdzXCI6e1wiJGlkXCI6XCIyNjFcIixcIkZvbnRTaXplXCI6MTAsXCJGb250TmFtZVwiOlwiQ2FsaWJyaVwiLFwiSXNCb2xkXCI6ZmFsc2UsXCJJc0l0YWxpY1wiOmZhbHNlLFwiSXNVbmRlcmxpbmVkXCI6ZmFsc2V9LFwiRm9yZWdyb3VuZFwiOntcIiRpZFwiOlwiMjYyXCIsXCJDb2xvclwiOntcIiRpZFwiOlwiMjYzXCIsXCJBXCI6MjU1LFwiUlwiOjE0LFwiR1wiOjQwLFwiQlwiOjY1fX0sXCJIb3Jpem9udGFsQWxpZ25tZW50XCI6MixcIklzVmlzaWJsZVwiOnRydWV9LFwiRGF0ZUZvcm1hdFwiOntcIiRpZFwiOlwiMjY0XCIsXCJGb3JtYXRTdHJpbmdcIjpcIk1NTSBkXCIsXCJTZXBhcmF0b3JcIjpcIi9cIixcIlVzZUludGVybmF0aW9uYWxEYXRlRm9ybWF0XCI6ZmFsc2UsXCJEYXRlSXNWaXNpYmxlXCI6dHJ1ZSxcIlRpbWVJc1Zpc2libGVcIjpmYWxzZSxcIkhvdXJEaWdpdHNcIjoxLFwiQW1QbURlc2lnbmF0b3JcIjoyLFwiVHJpbTAwTWludXRlc1wiOmZhbHNlfSxcIldlZWtOdW1iZXJpbmdcIjp7XCIkaWRcIjpcIjI2NVwiLFwiRm9ybWF0XCI6MCxcIklzVmlzaWJsZVwiOmZhbHNlLFwiTGFzdEtub3duVmlzaWJpbGl0eVN0YXRlXCI6ZmFsc2V9LFwiVmFyaWFuY2VTdHlsZVwiOntcIiRpZFwiOlwiMjY2XCIsXCJWYXJpYW5jZVRleHRTdHlsZVwiOntcIiRpZFwiOlwiMjY3XCIsXCJGb250U2V0dGluZ3NcIjp7XCIkaWRcIjpcIjI2OFwiLFwiRm9udFNpemVcIjoxMCxcIkZvbnROYW1lXCI6XCJDYWxpYnJpXCIsXCJJc0JvbGRcIjpmYWxzZSxcIklzSXRhbGljXCI6ZmFsc2UsXCJJc1VuZGVybGluZWRcIjpmYWxzZX0sXCJGb3JlZ3JvdW5kXCI6e1wiJGlkXCI6XCIyNjlcIixcIkNvbG9yXCI6e1wiJGlkXCI6XCIyNzBcIixcIkFcIjoyNTUsXCJSXCI6MCxcIkdcIjowLFwiQlwiOjB9fSxcIkhvcml6b250YWxBbGlnbm1lbnRcIjowLFwiSXNWaXNpYmxlXCI6ZmFsc2V9fX0sXCJEZWZhdWx0U3dpbWxhbmVNb3RTdHlsZVwiOntcIiRpZFwiOlwiMjcxXCIsXCJTaGFwZVwiOjEsXCJTaGFwZVNpemVcIjowLFwiRGV0YWlsc1NwYWNpbmdcIjowLjAsXCJQYWRkaW5nXCI6e1wiJGlkXCI6XCIyNzJcIixcIlRvcFwiOjUuMCxcIkxlZnRcIjozLjAsXCJSaWdodFwiOjAuMCxcIkJvdHRvbVwiOjIuMH0sXCJQb3NpdGlvbk9uVGFza1wiOjEsXCJTaGFwZVN0eWxlXCI6e1wiJGlkXCI6XCIyNzNcIixcIk1hcmdpblwiOntcIiRpZFwiOlwiMjc0XCIsXCJUb3BcIjowLjAsXCJMZWZ0XCI6MC4wLFwiUmlnaHRcIjowLjAsXCJCb3R0b21cIjowLjB9LFwiUGFkZGluZ1wiOntcIiRpZFwiOlwiMjc1XCIsXCJUb3BcIjowLjAsXCJMZWZ0XCI6MC4wLFwiUmlnaHRcIjowLjAsXCJCb3R0b21cIjowLjB9LFwiQmFja2dyb3VuZFwiOntcIiRpZFwiOlwiMjc2XCIsXCJDb2xvclwiOntcIiRpZFwiOlwiMjc3XCIsXCJBXCI6MjU1LFwiUlwiOjExLFwiR1wiOjQ4LFwiQlwiOjY1fX0sXCJJc1Zpc2libGVcIjp0cnVlLFwiV2lkdGhcIjoxMi4wLFwiSGVpZ2h0XCI6MTQuMCxcIkJvcmRlclN0eWxlXCI6e1wiJGlkXCI6XCIyNzhcIixcIkxpbmVTdHlsZVwiOntcIiRpZFwiOlwiMjc5XCIsXCJMaW5lQ29sb3JcIjp7XCIkaWRcIjpcIjI4MFwiLFwiQ29sb3JcIjp7XCIkaWRcIjpcIjI4MVwiLFwiQVwiOjI1NSxcIlJcIjoyNTUsXCJHXCI6MCxcIkJcIjowfX0sXCJMaW5lV2VpZ2h0XCI6MC4wLFwiTGluZVR5cGVcIjowfSxcIklzVmlzaWJsZVwiOmZhbHNlfX0sXCJUaXRsZVN0eWxlXCI6e1wiJGlkXCI6XCIyODJcIixcIkZvbnRTZXR0aW5nc1wiOntcIiRpZFwiOlwiMjgzXCIsXCJGb250U2l6ZVwiOjExLFwiRm9udE5hbWVcIjpcIkNhbGlicmlcIixcIklzQm9sZFwiOmZhbHNlLFwiSXNJdGFsaWNcIjpmYWxzZSxcIklzVW5kZXJsaW5lZFwiOmZhbHNlfSxcIkZvcmVncm91bmRcIjp7XCIkaWRcIjpcIjI4NFwiLFwiQ29sb3JcIjp7XCIkaWRcIjpcIjI4NVwiLFwiQVwiOjI1NSxcIlJcIjowLFwiR1wiOjAsXCJCXCI6MH19LFwiSG9yaXpvbnRhbEFsaWdubWVudFwiOjEsXCJJc1Zpc2libGVcIjp0cnVlfSxcIkRhdGVTdHlsZVwiOntcIiRpZFwiOlwiMjg2XCIsXCJGb250U2V0dGluZ3NcIjp7XCIkaWRcIjpcIjI4N1wiLFwiRm9udFNpemVcIjoxMCxcIkZvbnROYW1lXCI6XCJDYWxpYnJpXCIsXCJJc0JvbGRcIjpmYWxzZSxcIklzSXRhbGljXCI6ZmFsc2UsXCJJc1VuZGVybGluZWRcIjpmYWxzZX0sXCJGb3JlZ3JvdW5kXCI6e1wiJGlkXCI6XCIyODhcIixcIkNvbG9yXCI6e1wiJGlkXCI6XCIyODlcIixcIkFcIjoyNTUsXCJSXCI6MTQsXCJHXCI6NDAsXCJCXCI6NjV9fSxcIkhvcml6b250YWxBbGlnbm1lbnRcIjoxLFwiSXNWaXNpYmxlXCI6dHJ1ZX0sXCJEYXRlRm9ybWF0XCI6e1wiJGlkXCI6XCIyOTBcIixcIkZvcm1hdFN0cmluZ1wiOlwiTU1NIGRcIixcIlNlcGFyYXRvclwiOlwiL1wiLFwiVXNlSW50ZXJuYXRpb25hbERhdGVGb3JtYXRcIjpmYWxzZSxcIkRhdGVJc1Zpc2libGVcIjp0cnVlLFwiVGltZUlzVmlzaWJsZVwiOmZhbHNlLFwiSG91ckRpZ2l0c1wiOjEsXCJBbVBtRGVzaWduYXRvclwiOjIsXCJUcmltMDBNaW51dGVzXCI6ZmFsc2V9LFwiV2Vla051bWJlcmluZ1wiOntcIiRpZFwiOlwiMjkxXCIsXCJGb3JtYXRcIjowLFwiSXNWaXNpYmxlXCI6ZmFsc2UsXCJMYXN0S25vd25WaXNpYmlsaXR5U3RhdGVcIjpmYWxzZX0sXCJWYXJpYW5jZVN0eWxlXCI6e1wiJGlkXCI6XCIyOTJcIixcIlZhcmlhbmNlVGV4dFN0eWxlXCI6e1wiJGlkXCI6XCIyOTNcIixcIkZvbnRTZXR0aW5nc1wiOntcIiRpZFwiOlwiMjk0XCIsXCJGb250U2l6ZVwiOjEwLFwiRm9udE5hbWVcIjpcIkNhbGlicmlcIixcIklzQm9sZFwiOmZhbHNlLFwiSXNJdGFsaWNcIjpmYWxzZSxcIklzVW5kZXJsaW5lZFwiOmZhbHNlfSxcIkZvcmVncm91bmRcIjp7XCIkaWRcIjpcIjI5NVwiLFwiQ29sb3JcIjp7XCIkaWRcIjpcIjI5NlwiLFwiQVwiOjI1NSxcIlJcIjowLFwiR1wiOjAsXCJCXCI6MH19LFwiSG9yaXpvbnRhbEFsaWdubWVudFwiOjAsXCJJc1Zpc2libGVcIjpmYWxzZX19fX0sXCJfYWRkaXRpb25hbFN3aW1sYW5lVjJTdHlsZXNcIjpbe1wiJGlkXCI6XCIyOTdcIixcIlN0eWxlSWRcIjpcIjk4NTEzZTEwLTU1MWMtNGYzMC1hYzExLWEwNjkwZTkwMzEzNFwiLFwiTmFtZVwiOlwiU3dpbWxhbmUgU3R5bGUgMlwiLFwiSGVhZGVyU3R5bGVcIjp7XCIkaWRcIjpcIjI5OFwiLFwiVGV4dFN0eWxlXCI6e1wiJGlkXCI6XCIyOTlcIixcIkZvbnRTZXR0aW5nc1wiOntcIiRpZFwiOlwiMzAwXCIsXCJGb250U2l6ZVwiOjExLFwiRm9udE5hbWVcIjpcIkNhbGlicmlcIixcIklzQm9sZFwiOmZhbHNlLFwiSXNJdGFsaWNcIjpmYWxzZSxcIklzVW5kZXJsaW5lZFwiOmZhbHNlfSxcIkZvcmVncm91bmRcIjp7XCIkaWRcIjpcIjMwMVwiLFwiQ29sb3JcIjp7XCIkaWRcIjpcIjMwMlwiLFwiQVwiOjI1NSxcIlJcIjoyNTUsXCJHXCI6MjU1LFwiQlwiOjI1NX19LFwiSG9yaXpvbnRhbEFsaWdubWVudFwiOjEsXCJJc1Zpc2libGVcIjp0cnVlfSxcIlJlY3RhbmdsZVN0eWxlXCI6e1wiJGlkXCI6XCIzMDNcIixcIk1hcmdpblwiOntcIiRpZFwiOlwiMzA0XCIsXCJUb3BcIjowLjAsXCJMZWZ0XCI6MC4wLFwiUmlnaHRcIjowLjAsXCJCb3R0b21cIjowLjB9LFwiUGFkZGluZ1wiOntcIiRpZFwiOlwiMzA1XCIsXCJUb3BcIjowLjAsXCJMZWZ0XCI6MC4wLFwiUmlnaHRcIjowLjAsXCJCb3R0b21cIjowLjB9LFwiQmFja2dyb3VuZFwiOntcIiRpZFwiOlwiMzA2XCIsXCJDb2xvclwiOntcIiRpZFwiOlwiMzA3XCIsXCJBXCI6MjU1LFwiUlwiOjIzMyxcIkdcIjoxMTMsXCJCXCI6NTB9fSxcIklzVmlzaWJsZVwiOnRydWUsXCJXaWR0aFwiOjAuMCxcIkhlaWdodFwiOjAuMCxcIkJvcmRlclN0eWxlXCI6e1wiJGlkXCI6XCIzMDhcIixcIkxpbmVTdHlsZVwiOntcIiRpZFwiOlwiMzA5XCIsXCJMaW5lQ29sb3JcIjp7XCIkaWRcIjpcIjMxMFwiLFwiQ29sb3JcIjp7XCIkaWRcIjpcIjMxMVwiLFwiQVwiOjI1NSxcIlJcIjoyNTUsXCJHXCI6MjU1LFwiQlwiOjI1NX19LFwiTGluZVdlaWdodFwiOjAuMCxcIkxpbmVUeXBlXCI6MH0sXCJJc1Zpc2libGVcIjpmYWxzZX19fSxcIkJhY2tncm91bmRTdHlsZVwiOntcIiRpZFwiOlwiMzEyXCIsXCJNYXJnaW5cIjp7XCIkaWRcIjpcIjMxM1wiLFwiVG9wXCI6MC4wLFwiTGVmdFwiOjAuMCxcIlJpZ2h0XCI6MC4wLFwiQm90dG9tXCI6MC4wfSxcIlBhZGRpbmdcIjp7XCIkaWRcIjpcIjMxNFwiLFwiVG9wXCI6MC4wLFwiTGVmdFwiOjAuMCxcIlJpZ2h0XCI6MC4wLFwiQm90dG9tXCI6MC4wfSxcIkJhY2tncm91bmRcIjp7XCIkaWRcIjpcIjMxNVwiLFwiQ29sb3JcIjp7XCIkaWRcIjpcIjMxNlwiLFwiQVwiOjUxLFwiUlwiOjIwMCxcIkdcIjoyMDAsXCJCXCI6MjAwfX0sXCJJc1Zpc2libGVcIjp0cnVlLFwiV2lkdGhcIjowLjAsXCJIZWlnaHRcIjowLjAsXCJCb3JkZXJTdHlsZVwiOntcIiRpZFwiOlwiMzE3XCIsXCJMaW5lU3R5bGVcIjp7XCIkaWRcIjpcIjMxOFwiLFwiTGluZUNvbG9yXCI6e1wiJGlkXCI6XCIzMTlcIixcIkNvbG9yXCI6e1wiJGlkXCI6XCIzMjBcIixcIkFcIjoyNTUsXCJSXCI6MjM0LFwiR1wiOjIyLFwiQlwiOjMwfX0sXCJMaW5lV2VpZ2h0XCI6Mi4wLFwiTGluZVR5cGVcIjowfSxcIklzVmlzaWJsZVwiOmZhbHNlfX0sXCJJc0Fib3ZlVGltZWJhbmRcIjpmYWxzZSxcIlNwYWNpbmdcIjozLFwiRGVmYXVsdFN3aW1sYW5lQWN0aXZpdHlTdHlsZVwiOntcIiRpZFwiOlwiMzIxXCIsXCJIZWFkZXJTdHlsZVwiOntcIiRpZFwiOlwiMzIyXCIsXCJUZXh0U3R5bGVcIjp7XCIkaWRcIjpcIjMyM1wiLFwiRm9udFNldHRpbmdzXCI6e1wiJGlkXCI6XCIzMjRcIixcIkZvbnRTaXplXCI6MTEsXCJGb250TmFtZVwiOlwiQ2FsaWJyaVwiLFwiSXNCb2xkXCI6ZmFsc2UsXCJJc0l0YWxpY1wiOmZhbHNlLFwiSXNVbmRlcmxpbmVkXCI6ZmFsc2V9LFwiRm9yZWdyb3VuZFwiOntcIiRpZFwiOlwiMzI1XCIsXCJDb2xvclwiOntcIiRpZFwiOlwiMzI2XCIsXCJBXCI6MjU1LFwiUlwiOjAsXCJHXCI6MCxcIkJcIjowfX0sXCJIb3Jpem9udGFsQWxpZ25tZW50XCI6MCxcIklzVmlzaWJsZVwiOnRydWV9LFwiUmVjdGFuZ2xlU3R5bGVcIjp7XCIkaWRcIjpcIjMyN1wiLFwiTWFyZ2luXCI6e1wiJGlkXCI6XCIzMjhcIixcIlRvcFwiOjAuMCxcIkxlZnRcIjowLjAsXCJSaWdodFwiOjAuMCxcIkJvdHRvbVwiOjAuMH0sXCJQYWRkaW5nXCI6e1wiJGlkXCI6XCIzMjlcIixcIlRvcFwiOjAuMCxcIkxlZnRcIjowLjAsXCJSaWdodFwiOjAuMCxcIkJvdHRvbVwiOjAuMH0sXCJCYWNrZ3JvdW5kXCI6e1wiJGlkXCI6XCIzMzBcIixcIkNvbG9yXCI6e1wiJGlkXCI6XCIzMzFcIixcIkFcIjo2MyxcIlJcIjoyMzMsXCJHXCI6MTEzLFwiQlwiOjUwfX0sXCJJc1Zpc2libGVcIjp0cnVlLFwiV2lkdGhcIjowLjAsXCJIZWlnaHRcIjowLjAsXCJCb3JkZXJTdHlsZVwiOntcIiRpZFwiOlwiMzMyXCIsXCJMaW5lU3R5bGVcIjp7XCIkaWRcIjpcIjMzM1wiLFwiTGluZUNvbG9yXCI6e1wiJGlkXCI6XCIzMzRcIixcIkNvbG9yXCI6e1wiJGlkXCI6XCIzMzVcIixcIkFcIjoyNTUsXCJSXCI6MjU1LFwiR1wiOjI1NSxcIkJcIjoyNTV9fSxcIkxpbmVXZWlnaHRcIjowLjAsXCJMaW5lVHlwZVwiOjB9LFwiSXNWaXNpYmxlXCI6ZmFsc2V9fX0sXCJCYWNrZ3JvdW5kU3R5bGVcIjp7XCIkaWRcIjpcIjMzNlwiLFwiTWFyZ2luXCI6e1wiJGlkXCI6XCIzMzdcIixcIlRvcFwiOjAuMCxcIkxlZnRcIjowLjAsXCJSaWdodFwiOjAuMCxcIkJvdHRvbVwiOjAuMH0sXCJQYWRkaW5nXCI6e1wiJGlkXCI6XCIzMzhcIixcIlRvcFwiOjAuMCxcIkxlZnRcIjowLjAsXCJSaWdodFwiOjAuMCxcIkJvdHRvbVwiOjAuMH0sXCJCYWNrZ3JvdW5kXCI6e1wiJGlkXCI6XCIzMzlcIixcIkNvbG9yXCI6e1wiJGlkXCI6XCIzNDBcIixcIkFcIjo1MSxcIlJcIjoyMDAsXCJHXCI6MjAwLFwiQlwiOjIwMH19LFwiSXNWaXNpYmxlXCI6dHJ1ZSxcIldpZHRoXCI6MC4wLFwiSGVpZ2h0XCI6MC4wLFwiQm9yZGVyU3R5bGVcIjp7XCIkaWRcIjpcIjM0MVwiLFwiTGluZVN0eWxlXCI6e1wiJGlkXCI6XCIzNDJcIixcIkxpbmVDb2xvclwiOntcIiRpZFwiOlwiMzQzXCIsXCJDb2xvclwiOntcIiRpZFwiOlwiMzQ0XCIsXCJBXCI6MjU1LFwiUlwiOjIzNCxcIkdcIjoyMixcIkJcIjozMH19LFwiTGluZVdlaWdodFwiOjIuMCxcIkxpbmVUeXBlXCI6MH0sXCJJc1Zpc2libGVcIjpmYWxzZX19fSxcIkRlZmF1bHRTd2ltbGFuZU1pbGVzdG9uZVN0eWxlXCI6e1wiJGlkXCI6XCIzNDVcIixcIlRpdGxlUG9zaXRpb25cIjowLFwiRGF0ZVBvc2l0aW9uXCI6MixcIlZhcmlhbmNlUG9zaXRpb25cIjoyLFwiU2hhcGVUeXBlXCI6MSxcIlNoYXBlU2l6ZVwiOjAsXCJTcGFjaW5nXCI6NSxcIlNoYXBlU3R5bGVcIjp7XCIkaWRcIjpcIjM0NlwiLFwiTWFyZ2luXCI6e1wiJGlkXCI6XCIzNDdcIixcIlRvcFwiOjAuMCxcIkxlZnRcIjowLjAsXCJSaWdodFwiOjAuMCxcIkJvdHRvbVwiOjAuMH0sXCJQYWRkaW5nXCI6e1wiJGlkXCI6XCIzNDhcIixcIlRvcFwiOjAuMCxcIkxlZnRcIjowLjAsXCJSaWdodFwiOjAuMCxcIkJvdHRvbVwiOjAuMH0sXCJCYWNrZ3JvdW5kXCI6e1wiJGlkXCI6XCIzNDlcIixcIkNvbG9yXCI6e1wiJGlkXCI6XCIzNTBcIixcIkFcIjoyNTUsXCJSXCI6MjMzLFwiR1wiOjExMyxcIkJcIjo1MH19LFwiSXNWaXNpYmxlXCI6dHJ1ZSxcIldpZHRoXCI6MTIuMCxcIkhlaWdodFwiOjE0LjAsXCJCb3JkZXJTdHlsZVwiOntcIiRpZFwiOlwiMzUxXCIsXCJMaW5lU3R5bGVcIjp7XCIkaWRcIjpcIjM1MlwiLFwiTGluZUNvbG9yXCI6e1wiJGlkXCI6XCIzNTNcIixcIkNvbG9yXCI6e1wiJGlkXCI6XCIzNTRcIixcIkFcIjoyNTUsXCJSXCI6MjM0LFwiR1wiOjIyLFwiQlwiOjMwfX0sXCJMaW5lV2VpZ2h0XCI6Mi4wLFwiTGluZVR5cGVcIjowfSxcIklzVmlzaWJsZVwiOmZhbHNlfX0sXCJUaXRsZVN0eWxlXCI6e1wiJGlkXCI6XCIzNTVcIixcIkZvbnRTZXR0aW5nc1wiOntcIiRpZFwiOlwiMzU2XCIsXCJGb250U2l6ZVwiOjExLFwiRm9udE5hbWVcIjpcIkNhbGlicmlcIixcIklzQm9sZFwiOmZhbHNlLFwiSXNJdGFsaWNcIjpmYWxzZSxcIklzVW5kZXJsaW5lZFwiOmZhbHNlfSxcIkZvcmVncm91bmRcIjp7XCIkaWRcIjpcIjM1N1wiLFwiQ29sb3JcIjp7XCIkaWRcIjpcIjM1OFwiLFwiQVwiOjI1NSxcIlJcIjowLFwiR1wiOjAsXCJCXCI6MH19LFwiSG9yaXpvbnRhbEFsaWdubWVudFwiOjIsXCJJc1Zpc2libGVcIjp0cnVlfSxcIkRhdGVTdHlsZVwiOntcIiRpZFwiOlwiMzU5XCIsXCJGb250U2V0dGluZ3NcIjp7XCIkaWRcIjpcIjM2MFwiLFwiRm9udFNpemVcIjoxMCxcIkZvbnROYW1lXCI6XCJDYWxpYnJpXCIsXCJJc0JvbGRcIjpmYWxzZSxcIklzSXRhbGljXCI6ZmFsc2UsXCJJc1VuZGVybGluZWRcIjpmYWxzZX0sXCJGb3JlZ3JvdW5kXCI6e1wiJGlkXCI6XCIzNjFcIixcIkNvbG9yXCI6e1wiJGlkXCI6XCIzNjJcIixcIkFcIjoyNTUsXCJSXCI6MTQsXCJHXCI6NDAsXCJCXCI6NjV9fSxcIkhvcml6b250YWxBbGlnbm1lbnRcIjowLFwiSXNWaXNpYmxlXCI6dHJ1ZX0sXCJEYXRlRm9ybWF0XCI6e1wiJGlkXCI6XCIzNjNcIixcIkZvcm1hdFN0cmluZ1wiOlwiTU1NIGRcIixcIlNlcGFyYXRvclwiOlwiL1wiLFwiVXNlSW50ZXJuYXRpb25hbERhdGVGb3JtYXRcIjpmYWxzZSxcIkRhdGVJc1Zpc2libGVcIjp0cnVlLFwiVGltZUlzVmlzaWJsZVwiOmZhbHNlLFwiSG91ckRpZ2l0c1wiOjEsXCJBbVBtRGVzaWduYXRvclwiOjIsXCJUcmltMDBNaW51dGVzXCI6ZmFsc2V9LFwiV2Vla051bWJlcmluZ1wiOntcIiRpZFwiOlwiMzY0XCIsXCJGb3JtYXRcIjowLFwiSXNWaXNpYmxlXCI6ZmFsc2UsXCJMYXN0S25vd25WaXNpYmlsaXR5U3RhdGVcIjpmYWxzZX0sXCJWYXJpYW5jZVN0eWxlXCI6e1wiJGlkXCI6XCIzNjVcIixcIlZhcmlhbmNlVGV4dFN0eWxlXCI6e1wiJGlkXCI6XCIzNjZcIixcIkZvbnRTZXR0aW5nc1wiOntcIiRpZFwiOlwiMzY3XCIsXCJGb250U2l6ZVwiOjEwLFwiRm9udE5hbWVcIjpcIkNhbGlicmlcIixcIklzQm9sZFwiOmZhbHNlLFwiSXNJdGFsaWNcIjpmYWxzZSxcIklzVW5kZXJsaW5lZFwiOmZhbHNlfSxcIkZvcmVncm91bmRcIjp7XCIkaWRcIjpcIjM2OFwiLFwiQ29sb3JcIjp7XCIkaWRcIjpcIjM2OVwiLFwiQVwiOjI1NSxcIlJcIjowLFwiR1wiOjAsXCJCXCI6MH19LFwiSG9yaXpvbnRhbEFsaWdubWVudFwiOjAsXCJJc1Zpc2libGVcIjpmYWxzZX19fSxcIkRlZmF1bHRTd2ltbGFuZVRhc2tTdHlsZVwiOntcIiRpZFwiOlwiMzcwXCIsXCJTaGFwZVwiOjEsXCJTaGFwZVRoaWNrbmVzc1wiOjAsXCJEdXJhdGlvbkZvcm1hdFwiOjAsXCJQZXJjZW50YWdlQ29tcGxldGVUZXh0U3R5bGVcIjp7XCIkaWRcIjpcIjM3MVwiLFwiRm9udFNldHRpbmdzXCI6e1wiJGlkXCI6XCIzNzJcIixcIkZvbnRTaXplXCI6MTAsXCJGb250TmFtZVwiOlwiQ2FsaWJyaVwiLFwiSXNCb2xkXCI6ZmFsc2UsXCJJc0l0YWxpY1wiOmZhbHNlLFwiSXNVbmRlcmxpbmVkXCI6ZmFsc2V9LFwiRm9yZWdyb3VuZFwiOntcIiRpZFwiOlwiMzczXCIsXCJDb2xvclwiOntcIiRpZFwiOlwiMzc0XCIsXCJBXCI6MjU1LFwiUlwiOjIzMixcIkdcIjoyMzIsXCJCXCI6MjMyfX0sXCJIb3Jpem9udGFsQWxpZ25tZW50XCI6MSxcIklzVmlzaWJsZVwiOnRydWV9LFwiUGVyY2VudGFnZUNvbXBsZXRlSGlnaGxpZ2h0U3R5bGVcIjp7XCIkaWRcIjpcIjM3NVwiLFwiQmFja2dyb3VuZFwiOntcIiRpZFwiOlwiMzc2XCIsXCJDb2xvclwiOntcIiRpZFwiOlwiMzc3XCIsXCJBXCI6ODksXCJSXCI6MCxcIkdcIjowLFwiQlwiOjB9fX0sXCJEdXJhdGlvblN0eWxlXCI6e1wiJGlkXCI6XCIzNzhcIixcIkZvbnRTZXR0aW5nc1wiOntcIiRpZFwiOlwiMzc5XCIsXCJGb250U2l6ZVwiOjEwLFwiRm9udE5hbWVcIjpcIkNhbGlicmlcIixcIklzQm9sZFwiOmZhbHNlLFwiSXNJdGFsaWNcIjpmYWxzZSxcIklzVW5kZXJsaW5lZFwiOmZhbHNlfSxcIkZvcmVncm91bmRcIjp7XCIkaWRcIjpcIjM4MFwiLFwiQ29sb3JcIjp7XCIkaWRcIjpcIjM4MVwiLFwiQVwiOjI1NSxcIlJcIjoyMzcsXCJHXCI6MTI1LFwiQlwiOjQ5fX0sXCJIb3Jpem9udGFsQWxpZ25tZW50XCI6MCxcIklzVmlzaWJsZVwiOmZhbHNlfSxcIk1hcmdpblwiOntcIiRpZFwiOlwiMzgyXCIsXCJUb3BcIjowLjAsXCJMZWZ0XCI6MC4wLFwiUmlnaHRcIjowLjAsXCJCb3R0b21cIjowLjB9LFwiU3RhcnREYXRlUG9zaXRpb25cIjozLFwiRW5kRGF0ZVBvc2l0aW9uXCI6MyxcIlRpdGxlUG9zaXRpb25cIjo0LFwiRHVyYXRpb25Qb3NpdGlvblwiOjAsXCJQZXJjZW50YWdlQ29tcGxldGVkUG9zaXRpb25cIjoyLFwiVmFyaWFuY2VQb3NpdGlvblwiOjIsXCJTcGFjaW5nXCI6MyxcIkJhc2VsaW5lU3R5bGVcIjp7XCIkaWRcIjpcIjM4M1wiLFwiQmFzZWxpbmVTaGFwZVN0eWxlXCI6e1wiJGlkXCI6XCIzODRcIixcIk1hcmdpblwiOntcIiRpZFwiOlwiMzg1XCIsXCJUb3BcIjowLjAsXCJMZWZ0XCI6MC4wLFwiUmlnaHRcIjowLjAsXCJCb3R0b21cIjowLjB9LFwiUGFkZGluZ1wiOntcIiRpZFwiOlwiMzg2XCIsXCJUb3BcIjowLjAsXCJMZWZ0XCI6MC4wLFwiUmlnaHRcIjowLjAsXCJCb3R0b21cIjowLjB9LFwiQmFja2dyb3VuZFwiOntcIiRpZFwiOlwiMzg3XCIsXCJDb2xvclwiOntcIiRpZFwiOlwiMzg4XCIsXCJBXCI6MTUzLFwiUlwiOjAsXCJHXCI6MCxcIkJcIjowfX0sXCJJc1Zpc2libGVcIjpmYWxzZSxcIldpZHRoXCI6MC4wLFwiSGVpZ2h0XCI6MC4wLFwiQm9yZGVyU3R5bGVcIjp7XCIkaWRcIjpcIjM4OVwiLFwiTGluZVN0eWxlXCI6e1wiJGlkXCI6XCIzOTBcIixcIkxpbmVDb2xvclwiOntcIiRpZFwiOlwiMzkxXCIsXCJDb2xvclwiOntcIiRpZFwiOlwiMzkyXCIsXCJBXCI6MjU1LFwiUlwiOjI1NSxcIkdcIjowLFwiQlwiOjB9fSxcIkxpbmVXZWlnaHRcIjoyLjAsXCJMaW5lVHlwZVwiOjB9LFwiSXNWaXNpYmxlXCI6ZmFsc2V9fX0sXCJTaGFwZVN0eWxlXCI6e1wiJGlkXCI6XCIzOTNcIixcIk1hcmdpblwiOntcIiRpZFwiOlwiMzk0XCIsXCJUb3BcIjowLjAsXCJMZWZ0XCI6NC4wLFwiUmlnaHRcIjo0LjAsXCJCb3R0b21cIjowLjB9LFwiUGFkZGluZ1wiOntcIiRpZFwiOlwiMzk1XCIsXCJUb3BcIjowLjAsXCJMZWZ0XCI6MC4wLFwiUmlnaHRcIjowLjAsXCJCb3R0b21cIjowLjB9LFwiQmFja2dyb3VuZFwiOntcIiRpZFwiOlwiMzk2XCIsXCJDb2xvclwiOntcIiRpZFwiOlwiMzk3XCIsXCJBXCI6MjU1LFwiUlwiOjIzMyxcIkdcIjoxMTMsXCJCXCI6NTB9fSxcIklzVmlzaWJsZVwiOnRydWUsXCJXaWR0aFwiOjAuMCxcIkhlaWdodFwiOjEwLjAsXCJCb3JkZXJTdHlsZVwiOntcIiRpZFwiOlwiMzk4XCIsXCJMaW5lU3R5bGVcIjp7XCIkaWRcIjpcIjM5OVwiLFwiTGluZUNvbG9yXCI6e1wiJGlkXCI6XCI0MDBcIixcIkNvbG9yXCI6e1wiJGlkXCI6XCI0MDFcIixcIkFcIjoyNTUsXCJSXCI6MjM0LFwiR1wiOjIyLFwiQlwiOjMwfX0sXCJMaW5lV2VpZ2h0XCI6Mi4wLFwiTGluZVR5cGVcIjowfSxcIklzVmlzaWJsZVwiOmZhbHNlfX0sXCJUaXRsZVN0eWxlXCI6e1wiJGlkXCI6XCI0MDJcIixcIkZvbnRTZXR0aW5nc1wiOntcIiRpZFwiOlwiNDAzXCIsXCJGb250U2l6ZVwiOjExLFwiRm9udE5hbWVcIjpcIkNhbGlicmlcIixcIklzQm9sZFwiOmZhbHNlLFwiSXNJdGFsaWNcIjpmYWxzZSxcIklzVW5kZXJsaW5lZFwiOmZhbHNlfSxcIkZvcmVncm91bmRcIjp7XCIkaWRcIjpcIjQwNFwiLFwiQ29sb3JcIjp7XCIkaWRcIjpcIjQwNVwiLFwiQVwiOjI1NSxcIlJcIjowLFwiR1wiOjAsXCJCXCI6MH19LFwiSG9yaXpvbnRhbEFsaWdubWVudFwiOjAsXCJJc1Zpc2libGVcIjp0cnVlfSxcIkRhdGVTdHlsZVwiOntcIiRpZFwiOlwiNDA2XCIsXCJGb250U2V0dGluZ3NcIjp7XCIkaWRcIjpcIjQwN1wiLFwiRm9udFNpemVcIjoxMCxcIkZvbnROYW1lXCI6XCJDYWxpYnJpXCIsXCJJc0JvbGRcIjpmYWxzZSxcIklzSXRhbGljXCI6ZmFsc2UsXCJJc1VuZGVybGluZWRcIjpmYWxzZX0sXCJGb3JlZ3JvdW5kXCI6e1wiJGlkXCI6XCI0MDhcIixcIkNvbG9yXCI6e1wiJGlkXCI6XCI0MDlcIixcIkFcIjoyNTUsXCJSXCI6MTQsXCJHXCI6NDAsXCJCXCI6NjV9fSxcIkhvcml6b250YWxBbGlnbm1lbnRcIjoyLFwiSXNWaXNpYmxlXCI6dHJ1ZX0sXCJEYXRlRm9ybWF0XCI6e1wiJGlkXCI6XCI0MTBcIixcIkZvcm1hdFN0cmluZ1wiOlwiTU1NIGRcIixcIlNlcGFyYXRvclwiOlwiL1wiLFwiVXNlSW50ZXJuYXRpb25hbERhdGVGb3JtYXRcIjpmYWxzZSxcIkRhdGVJc1Zpc2libGVcIjp0cnVlLFwiVGltZUlzVmlzaWJsZVwiOmZhbHNlLFwiSG91ckRpZ2l0c1wiOjEsXCJBbVBtRGVzaWduYXRvclwiOjIsXCJUcmltMDBNaW51dGVzXCI6ZmFsc2V9LFwiV2Vla051bWJlcmluZ1wiOntcIiRpZFwiOlwiNDExXCIsXCJGb3JtYXRcIjowLFwiSXNWaXNpYmxlXCI6ZmFsc2UsXCJMYXN0S25vd25WaXNpYmlsaXR5U3RhdGVcIjpmYWxzZX0sXCJWYXJpYW5jZVN0eWxlXCI6e1wiJGlkXCI6XCI0MTJcIixcIlZhcmlhbmNlVGV4dFN0eWxlXCI6e1wiJGlkXCI6XCI0MTNcIixcIkZvbnRTZXR0aW5nc1wiOntcIiRpZFwiOlwiNDE0XCIsXCJGb250U2l6ZVwiOjEwLFwiRm9udE5hbWVcIjpcIkNhbGlicmlcIixcIklzQm9sZFwiOmZhbHNlLFwiSXNJdGFsaWNcIjpmYWxzZSxcIklzVW5kZXJsaW5lZFwiOmZhbHNlfSxcIkZvcmVncm91bmRcIjp7XCIkaWRcIjpcIjQxNVwiLFwiQ29sb3JcIjp7XCIkaWRcIjpcIjQxNlwiLFwiQVwiOjI1NSxcIlJcIjowLFwiR1wiOjAsXCJCXCI6MH19LFwiSG9yaXpvbnRhbEFsaWdubWVudFwiOjAsXCJJc1Zpc2libGVcIjpmYWxzZX19fSxcIkRlZmF1bHRTd2ltbGFuZU1vdFN0eWxlXCI6e1wiJGlkXCI6XCI0MTdcIixcIlNoYXBlXCI6MSxcIlNoYXBlU2l6ZVwiOjAsXCJEZXRhaWxzU3BhY2luZ1wiOjAuMCxcIlBhZGRpbmdcIjp7XCIkaWRcIjpcIjQxOFwiLFwiVG9wXCI6NS4wLFwiTGVmdFwiOjMuMCxcIlJpZ2h0XCI6MC4wLFwiQm90dG9tXCI6Mi4wfSxcIlBvc2l0aW9uT25UYXNrXCI6MSxcIlNoYXBlU3R5bGVcIjp7XCIkaWRcIjpcIjQxOVwiLFwiTWFyZ2luXCI6e1wiJGlkXCI6XCI0MjBcIixcIlRvcFwiOjAuMCxcIkxlZnRcIjowLjAsXCJSaWdodFwiOjAuMCxcIkJvdHRvbVwiOjAuMH0sXCJQYWRkaW5nXCI6e1wiJGlkXCI6XCI0MjFcIixcIlRvcFwiOjAuMCxcIkxlZnRcIjowLjAsXCJSaWdodFwiOjAuMCxcIkJvdHRvbVwiOjAuMH0sXCJCYWNrZ3JvdW5kXCI6e1wiJGlkXCI6XCI0MjJcIixcIkNvbG9yXCI6e1wiJGlkXCI6XCI0MjNcIixcIkFcIjoyNTUsXCJSXCI6MTI4LFwiR1wiOjUzLFwiQlwiOjE0fX0sXCJJc1Zpc2libGVcIjp0cnVlLFwiV2lkdGhcIjoxMi4wLFwiSGVpZ2h0XCI6MTQuMCxcIkJvcmRlclN0eWxlXCI6e1wiJGlkXCI6XCI0MjRcIixcIkxpbmVTdHlsZVwiOntcIiRpZFwiOlwiNDI1XCIsXCJMaW5lQ29sb3JcIjp7XCIkaWRcIjpcIjQyNlwiLFwiQ29sb3JcIjp7XCIkaWRcIjpcIjQyN1wiLFwiQVwiOjI1NSxcIlJcIjoyNTUsXCJHXCI6MjU1LFwiQlwiOjI1NX19LFwiTGluZVdlaWdodFwiOjAuMCxcIkxpbmVUeXBlXCI6MH0sXCJJc1Zpc2libGVcIjpmYWxzZX19LFwiVGl0bGVTdHlsZVwiOntcIiRpZFwiOlwiNDI4XCIsXCJGb250U2V0dGluZ3NcIjp7XCIkaWRcIjpcIjQyOVwiLFwiRm9udFNpemVcIjoxMSxcIkZvbnROYW1lXCI6XCJDYWxpYnJpXCIsXCJJc0JvbGRcIjpmYWxzZSxcIklzSXRhbGljXCI6ZmFsc2UsXCJJc1VuZGVybGluZWRcIjpmYWxzZX0sXCJGb3JlZ3JvdW5kXCI6e1wiJGlkXCI6XCI0MzBcIixcIkNvbG9yXCI6e1wiJGlkXCI6XCI0MzFcIixcIkFcIjoyNTUsXCJSXCI6MCxcIkdcIjowLFwiQlwiOjB9fSxcIkhvcml6b250YWxBbGlnbm1lbnRcIjoxLFwiSXNWaXNpYmxlXCI6dHJ1ZX0sXCJEYXRlU3R5bGVcIjp7XCIkaWRcIjpcIjQzMlwiLFwiRm9udFNldHRpbmdzXCI6e1wiJGlkXCI6XCI0MzNcIixcIkZvbnRTaXplXCI6MTAsXCJGb250TmFtZVwiOlwiQ2FsaWJyaVwiLFwiSXNCb2xkXCI6ZmFsc2UsXCJJc0l0YWxpY1wiOmZhbHNlLFwiSXNVbmRlcmxpbmVkXCI6ZmFsc2V9LFwiRm9yZWdyb3VuZFwiOntcIiRpZFwiOlwiNDM0XCIsXCJDb2xvclwiOntcIiRpZFwiOlwiNDM1XCIsXCJBXCI6MjU1LFwiUlwiOjE0LFwiR1wiOjQwLFwiQlwiOjY1fX0sXCJIb3Jpem9udGFsQWxpZ25tZW50XCI6MSxcIklzVmlzaWJsZVwiOnRydWV9LFwiRGF0ZUZvcm1hdFwiOntcIiRpZFwiOlwiNDM2XCIsXCJGb3JtYXRTdHJpbmdcIjpcIk1NTSBkXCIsXCJTZXBhcmF0b3JcIjpcIi9cIixcIlVzZUludGVybmF0aW9uYWxEYXRlRm9ybWF0XCI6ZmFsc2UsXCJEYXRlSXNWaXNpYmxlXCI6dHJ1ZSxcIlRpbWVJc1Zpc2libGVcIjpmYWxzZSxcIkhvdXJEaWdpdHNcIjoxLFwiQW1QbURlc2lnbmF0b3JcIjoyLFwiVHJpbTAwTWludXRlc1wiOmZhbHNlfSxcIldlZWtOdW1iZXJpbmdcIjp7XCIkaWRcIjpcIjQzN1wiLFwiRm9ybWF0XCI6MCxcIklzVmlzaWJsZVwiOmZhbHNlLFwiTGFzdEtub3duVmlzaWJpbGl0eVN0YXRlXCI6ZmFsc2V9LFwiVmFyaWFuY2VTdHlsZVwiOntcIiRpZFwiOlwiNDM4XCIsXCJWYXJpYW5jZVRleHRTdHlsZVwiOntcIiRpZFwiOlwiNDM5XCIsXCJGb250U2V0dGluZ3NcIjp7XCIkaWRcIjpcIjQ0MFwiLFwiRm9udFNpemVcIjoxMCxcIkZvbnROYW1lXCI6XCJDYWxpYnJpXCIsXCJJc0JvbGRcIjpmYWxzZSxcIklzSXRhbGljXCI6ZmFsc2UsXCJJc1VuZGVybGluZWRcIjpmYWxzZX0sXCJGb3JlZ3JvdW5kXCI6e1wiJGlkXCI6XCI0NDFcIixcIkNvbG9yXCI6e1wiJGlkXCI6XCI0NDJcIixcIkFcIjoyNTUsXCJSXCI6MCxcIkdcIjowLFwiQlwiOjB9fSxcIkhvcml6b250YWxBbGlnbm1lbnRcIjowLFwiSXNWaXNpYmxlXCI6ZmFsc2V9fX19LHtcIiRpZFwiOlwiNDQzXCIsXCJTdHlsZUlkXCI6XCJiMjRmODA0NS1mNjliLTRhNDMtODI5Zi1hNTY1MDNmZGNkNjlcIixcIk5hbWVcIjpcIlN3aW1sYW5lIFN0eWxlIDNcIixcIkhlYWRlclN0eWxlXCI6e1wiJGlkXCI6XCI0NDRcIixcIlRleHRTdHlsZVwiOntcIiRpZFwiOlwiNDQ1XCIsXCJGb250U2V0dGluZ3NcIjp7XCIkaWRcIjpcIjQ0NlwiLFwiRm9udFNpemVcIjoxMSxcIkZvbnROYW1lXCI6XCJDYWxpYnJpXCIsXCJJc0JvbGRcIjpmYWxzZSxcIklzSXRhbGljXCI6ZmFsc2UsXCJJc1VuZGVybGluZWRcIjpmYWxzZX0sXCJGb3JlZ3JvdW5kXCI6e1wiJGlkXCI6XCI0NDdcIixcIkNvbG9yXCI6e1wiJGlkXCI6XCI0NDhcIixcIkFcIjoyNTUsXCJSXCI6MjU1LFwiR1wiOjI1NSxcIkJcIjoyNTV9fSxcIkhvcml6b250YWxBbGlnbm1lbnRcIjoxLFwiSXNWaXNpYmxlXCI6dHJ1ZX0sXCJSZWN0YW5nbGVTdHlsZVwiOntcIiRpZFwiOlwiNDQ5XCIsXCJNYXJnaW5cIjp7XCIkaWRcIjpcIjQ1MFwiLFwiVG9wXCI6MC4wLFwiTGVmdFwiOjAuMCxcIlJpZ2h0XCI6MC4wLFwiQm90dG9tXCI6MC4wfSxcIlBhZGRpbmdcIjp7XCIkaWRcIjpcIjQ1MVwiLFwiVG9wXCI6MC4wLFwiTGVmdFwiOjAuMCxcIlJpZ2h0XCI6MC4wLFwiQm90dG9tXCI6MC4wfSxcIkJhY2tncm91bmRcIjp7XCIkaWRcIjpcIjQ1MlwiLFwiQ29sb3JcIjp7XCIkaWRcIjpcIjQ1M1wiLFwiQVwiOjI1NSxcIlJcIjoyNSxcIkdcIjoxMDcsXCJCXCI6MzZ9fSxcIklzVmlzaWJsZVwiOnRydWUsXCJXaWR0aFwiOjAuMCxcIkhlaWdodFwiOjAuMCxcIkJvcmRlclN0eWxlXCI6e1wiJGlkXCI6XCI0NTRcIixcIkxpbmVTdHlsZVwiOntcIiRpZFwiOlwiNDU1XCIsXCJMaW5lQ29sb3JcIjp7XCIkaWRcIjpcIjQ1NlwiLFwiQ29sb3JcIjp7XCIkaWRcIjpcIjQ1N1wiLFwiQVwiOjI1NSxcIlJcIjoyNTUsXCJHXCI6MjU1LFwiQlwiOjI1NX19LFwiTGluZVdlaWdodFwiOjAuMCxcIkxpbmVUeXBlXCI6MH0sXCJJc1Zpc2libGVcIjpmYWxzZX19fSxcIkJhY2tncm91bmRTdHlsZVwiOntcIiRpZFwiOlwiNDU4XCIsXCJNYXJnaW5cIjp7XCIkaWRcIjpcIjQ1OVwiLFwiVG9wXCI6MC4wLFwiTGVmdFwiOjAuMCxcIlJpZ2h0XCI6MC4wLFwiQm90dG9tXCI6MC4wfSxcIlBhZGRpbmdcIjp7XCIkaWRcIjpcIjQ2MFwiLFwiVG9wXCI6MC4wLFwiTGVmdFwiOjAuMCxcIlJpZ2h0XCI6MC4wLFwiQm90dG9tXCI6MC4wfSxcIkJhY2tncm91bmRcIjp7XCIkaWRcIjpcIjQ2MVwiLFwiQ29sb3JcIjp7XCIkaWRcIjpcIjQ2MlwiLFwiQVwiOjUxLFwiUlwiOjIwMCxcIkdcIjoyMDAsXCJCXCI6MjAwfX0sXCJJc1Zpc2libGVcIjp0cnVlLFwiV2lkdGhcIjowLjAsXCJIZWlnaHRcIjowLjAsXCJCb3JkZXJTdHlsZVwiOntcIiRpZFwiOlwiNDYzXCIsXCJMaW5lU3R5bGVcIjp7XCIkaWRcIjpcIjQ2NFwiLFwiTGluZUNvbG9yXCI6e1wiJGlkXCI6XCI0NjVcIixcIkNvbG9yXCI6e1wiJGlkXCI6XCI0NjZcIixcIkFcIjoyNTUsXCJSXCI6MjM0LFwiR1wiOjIyLFwiQlwiOjMwfX0sXCJMaW5lV2VpZ2h0XCI6Mi4wLFwiTGluZVR5cGVcIjowfSxcIklzVmlzaWJsZVwiOmZhbHNlfX0sXCJJc0Fib3ZlVGltZWJhbmRcIjpmYWxzZSxcIlNwYWNpbmdcIjozLFwiRGVmYXVsdFN3aW1sYW5lQWN0aXZpdHlTdHlsZVwiOntcIiRpZFwiOlwiNDY3XCIsXCJIZWFkZXJTdHlsZVwiOntcIiRpZFwiOlwiNDY4XCIsXCJUZXh0U3R5bGVcIjp7XCIkaWRcIjpcIjQ2OVwiLFwiRm9udFNldHRpbmdzXCI6e1wiJGlkXCI6XCI0NzBcIixcIkZvbnRTaXplXCI6MTEsXCJGb250TmFtZVwiOlwiQ2FsaWJyaVwiLFwiSXNCb2xkXCI6ZmFsc2UsXCJJc0l0YWxpY1wiOmZhbHNlLFwiSXNVbmRlcmxpbmVkXCI6ZmFsc2V9LFwiRm9yZWdyb3VuZFwiOntcIiRpZFwiOlwiNDcxXCIsXCJDb2xvclwiOntcIiRpZFwiOlwiNDcyXCIsXCJBXCI6MjU1LFwiUlwiOjAsXCJHXCI6MCxcIkJcIjowfX0sXCJIb3Jpem9udGFsQWxpZ25tZW50XCI6MCxcIklzVmlzaWJsZVwiOnRydWV9LFwiUmVjdGFuZ2xlU3R5bGVcIjp7XCIkaWRcIjpcIjQ3M1wiLFwiTWFyZ2luXCI6e1wiJGlkXCI6XCI0NzRcIixcIlRvcFwiOjAuMCxcIkxlZnRcIjowLjAsXCJSaWdodFwiOjAuMCxcIkJvdHRvbVwiOjAuMH0sXCJQYWRkaW5nXCI6e1wiJGlkXCI6XCI0NzVcIixcIlRvcFwiOjAuMCxcIkxlZnRcIjowLjAsXCJSaWdodFwiOjAuMCxcIkJvdHRvbVwiOjAuMH0sXCJCYWNrZ3JvdW5kXCI6e1wiJGlkXCI6XCI0NzZcIixcIkNvbG9yXCI6e1wiJGlkXCI6XCI0NzdcIixcIkFcIjo2MyxcIlJcIjoyNSxcIkdcIjoxMDcsXCJCXCI6MzZ9fSxcIklzVmlzaWJsZVwiOnRydWUsXCJXaWR0aFwiOjAuMCxcIkhlaWdodFwiOjAuMCxcIkJvcmRlclN0eWxlXCI6e1wiJGlkXCI6XCI0NzhcIixcIkxpbmVTdHlsZVwiOntcIiRpZFwiOlwiNDc5XCIsXCJMaW5lQ29sb3JcIjp7XCIkaWRcIjpcIjQ4MFwiLFwiQ29sb3JcIjp7XCIkaWRcIjpcIjQ4MVwiLFwiQVwiOjI1NSxcIlJcIjoyNTUsXCJHXCI6MjU1LFwiQlwiOjI1NX19LFwiTGluZVdlaWdodFwiOjAuMCxcIkxpbmVUeXBlXCI6MH0sXCJJc1Zpc2libGVcIjpmYWxzZX19fSxcIkJhY2tncm91bmRTdHlsZVwiOntcIiRpZFwiOlwiNDgyXCIsXCJNYXJnaW5cIjp7XCIkaWRcIjpcIjQ4M1wiLFwiVG9wXCI6MC4wLFwiTGVmdFwiOjAuMCxcIlJpZ2h0XCI6MC4wLFwiQm90dG9tXCI6MC4wfSxcIlBhZGRpbmdcIjp7XCIkaWRcIjpcIjQ4NFwiLFwiVG9wXCI6MC4wLFwiTGVmdFwiOjAuMCxcIlJpZ2h0XCI6MC4wLFwiQm90dG9tXCI6MC4wfSxcIkJhY2tncm91bmRcIjp7XCIkaWRcIjpcIjQ4NVwiLFwiQ29sb3JcIjp7XCIkaWRcIjpcIjQ4NlwiLFwiQVwiOjUxLFwiUlwiOjIwMCxcIkdcIjoyMDAsXCJCXCI6MjAwfX0sXCJJc1Zpc2libGVcIjp0cnVlLFwiV2lkdGhcIjowLjAsXCJIZWlnaHRcIjowLjAsXCJCb3JkZXJTdHlsZVwiOntcIiRpZFwiOlwiNDg3XCIsXCJMaW5lU3R5bGVcIjp7XCIkaWRcIjpcIjQ4OFwiLFwiTGluZUNvbG9yXCI6e1wiJGlkXCI6XCI0ODlcIixcIkNvbG9yXCI6e1wiJGlkXCI6XCI0OTBcIixcIkFcIjoyNTUsXCJSXCI6MjM0LFwiR1wiOjIyLFwiQlwiOjMwfX0sXCJMaW5lV2VpZ2h0XCI6Mi4wLFwiTGluZVR5cGVcIjowfSxcIklzVmlzaWJsZVwiOmZhbHNlfX19LFwiRGVmYXVsdFN3aW1sYW5lTWlsZXN0b25lU3R5bGVcIjp7XCIkaWRcIjpcIjQ5MVwiLFwiVGl0bGVQb3NpdGlvblwiOjAsXCJEYXRlUG9zaXRpb25cIjoyLFwiVmFyaWFuY2VQb3NpdGlvblwiOjIsXCJTaGFwZVR5cGVcIjoxLFwiU2hhcGVTaXplXCI6MCxcIlNwYWNpbmdcIjo1LFwiU2hhcGVTdHlsZVwiOntcIiRpZFwiOlwiNDkyXCIsXCJNYXJnaW5cIjp7XCIkaWRcIjpcIjQ5M1wiLFwiVG9wXCI6MC4wLFwiTGVmdFwiOjAuMCxcIlJpZ2h0XCI6MC4wLFwiQm90dG9tXCI6MC4wfSxcIlBhZGRpbmdcIjp7XCIkaWRcIjpcIjQ5NFwiLFwiVG9wXCI6MC4wLFwiTGVmdFwiOjAuMCxcIlJpZ2h0XCI6MC4wLFwiQm90dG9tXCI6MC4wfSxcIkJhY2tncm91bmRcIjp7XCIkaWRcIjpcIjQ5NVwiLFwiQ29sb3JcIjp7XCIkaWRcIjpcIjQ5NlwiLFwiQVwiOjI1NSxcIlJcIjoyNSxcIkdcIjoxMDcsXCJCXCI6MzZ9fSxcIklzVmlzaWJsZVwiOnRydWUsXCJXaWR0aFwiOjEyLjAsXCJIZWlnaHRcIjoxNC4wLFwiQm9yZGVyU3R5bGVcIjp7XCIkaWRcIjpcIjQ5N1wiLFwiTGluZVN0eWxlXCI6e1wiJGlkXCI6XCI0OThcIixcIkxpbmVDb2xvclwiOntcIiRpZFwiOlwiNDk5XCIsXCJDb2xvclwiOntcIiRpZFwiOlwiNTAwXCIsXCJBXCI6MjU1LFwiUlwiOjIzNCxcIkdcIjoyMixcIkJcIjozMH19LFwiTGluZVdlaWdodFwiOjIuMCxcIkxpbmVUeXBlXCI6MH0sXCJJc1Zpc2libGVcIjpmYWxzZX19LFwiVGl0bGVTdHlsZVwiOntcIiRpZFwiOlwiNTAxXCIsXCJGb250U2V0dGluZ3NcIjp7XCIkaWRcIjpcIjUwMlwiLFwiRm9udFNpemVcIjoxMSxcIkZvbnROYW1lXCI6XCJDYWxpYnJpXCIsXCJJc0JvbGRcIjpmYWxzZSxcIklzSXRhbGljXCI6ZmFsc2UsXCJJc1VuZGVybGluZWRcIjpmYWxzZX0sXCJGb3JlZ3JvdW5kXCI6e1wiJGlkXCI6XCI1MDNcIixcIkNvbG9yXCI6e1wiJGlkXCI6XCI1MDRcIixcIkFcIjoyNTUsXCJSXCI6MCxcIkdcIjowLFwiQlwiOjB9fSxcIkhvcml6b250YWxBbGlnbm1lbnRcIjoyLFwiSXNWaXNpYmxlXCI6dHJ1ZX0sXCJEYXRlU3R5bGVcIjp7XCIkaWRcIjpcIjUwNVwiLFwiRm9udFNldHRpbmdzXCI6e1wiJGlkXCI6XCI1MDZcIixcIkZvbnRTaXplXCI6MTAsXCJGb250TmFtZVwiOlwiQ2FsaWJyaVwiLFwiSXNCb2xkXCI6ZmFsc2UsXCJJc0l0YWxpY1wiOmZhbHNlLFwiSXNVbmRlcmxpbmVkXCI6ZmFsc2V9LFwiRm9yZWdyb3VuZFwiOntcIiRpZFwiOlwiNTA3XCIsXCJDb2xvclwiOntcIiRpZFwiOlwiNTA4XCIsXCJBXCI6MjU1LFwiUlwiOjE0LFwiR1wiOjQwLFwiQlwiOjY1fX0sXCJIb3Jpem9udGFsQWxpZ25tZW50XCI6MCxcIklzVmlzaWJsZVwiOnRydWV9LFwiRGF0ZUZvcm1hdFwiOntcIiRpZFwiOlwiNTA5XCIsXCJGb3JtYXRTdHJpbmdcIjpcIk1NTSBkXCIsXCJTZXBhcmF0b3JcIjpcIi9cIixcIlVzZUludGVybmF0aW9uYWxEYXRlRm9ybWF0XCI6ZmFsc2UsXCJEYXRlSXNWaXNpYmxlXCI6dHJ1ZSxcIlRpbWVJc1Zpc2libGVcIjpmYWxzZSxcIkhvdXJEaWdpdHNcIjoxLFwiQW1QbURlc2lnbmF0b3JcIjoyLFwiVHJpbTAwTWludXRlc1wiOmZhbHNlfSxcIldlZWtOdW1iZXJpbmdcIjp7XCIkaWRcIjpcIjUxMFwiLFwiRm9ybWF0XCI6MCxcIklzVmlzaWJsZVwiOmZhbHNlLFwiTGFzdEtub3duVmlzaWJpbGl0eVN0YXRlXCI6ZmFsc2V9LFwiVmFyaWFuY2VTdHlsZVwiOntcIiRpZFwiOlwiNTExXCIsXCJWYXJpYW5jZVRleHRTdHlsZVwiOntcIiRpZFwiOlwiNTEyXCIsXCJGb250U2V0dGluZ3NcIjp7XCIkaWRcIjpcIjUxM1wiLFwiRm9udFNpemVcIjoxMCxcIkZvbnROYW1lXCI6XCJDYWxpYnJpXCIsXCJJc0JvbGRcIjpmYWxzZSxcIklzSXRhbGljXCI6ZmFsc2UsXCJJc1VuZGVybGluZWRcIjpmYWxzZX0sXCJGb3JlZ3JvdW5kXCI6e1wiJGlkXCI6XCI1MTRcIixcIkNvbG9yXCI6e1wiJGlkXCI6XCI1MTVcIixcIkFcIjoyNTUsXCJSXCI6MCxcIkdcIjowLFwiQlwiOjB9fSxcIkhvcml6b250YWxBbGlnbm1lbnRcIjowLFwiSXNWaXNpYmxlXCI6ZmFsc2V9fX0sXCJEZWZhdWx0U3dpbWxhbmVUYXNrU3R5bGVcIjp7XCIkaWRcIjpcIjUxNlwiLFwiU2hhcGVcIjoxLFwiU2hhcGVUaGlja25lc3NcIjowLFwiRHVyYXRpb25Gb3JtYXRcIjowLFwiUGVyY2VudGFnZUNvbXBsZXRlVGV4dFN0eWxlXCI6e1wiJGlkXCI6XCI1MTdcIixcIkZvbnRTZXR0aW5nc1wiOntcIiRpZFwiOlwiNTE4XCIsXCJGb250U2l6ZVwiOjEwLFwiRm9udE5hbWVcIjpcIkNhbGlicmlcIixcIklzQm9sZFwiOmZhbHNlLFwiSXNJdGFsaWNcIjpmYWxzZSxcIklzVW5kZXJsaW5lZFwiOmZhbHNlfSxcIkZvcmVncm91bmRcIjp7XCIkaWRcIjpcIjUxOVwiLFwiQ29sb3JcIjp7XCIkaWRcIjpcIjUyMFwiLFwiQVwiOjI1NSxcIlJcIjoyMzIsXCJHXCI6MjMyLFwiQlwiOjIzMn19LFwiSG9yaXpvbnRhbEFsaWdubWVudFwiOjEsXCJJc1Zpc2libGVcIjp0cnVlfSxcIlBlcmNlbnRhZ2VDb21wbGV0ZUhpZ2hsaWdodFN0eWxlXCI6e1wiJGlkXCI6XCI1MjFcIixcIkJhY2tncm91bmRcIjp7XCIkaWRcIjpcIjUyMlwiLFwiQ29sb3JcIjp7XCIkaWRcIjpcIjUyM1wiLFwiQVwiOjg5LFwiUlwiOjAsXCJHXCI6MCxcIkJcIjowfX19LFwiRHVyYXRpb25TdHlsZVwiOntcIiRpZFwiOlwiNTI0XCIsXCJGb250U2V0dGluZ3NcIjp7XCIkaWRcIjpcIjUyNVwiLFwiRm9udFNpemVcIjoxMCxcIkZvbnROYW1lXCI6XCJDYWxpYnJpXCIsXCJJc0JvbGRcIjpmYWxzZSxcIklzSXRhbGljXCI6ZmFsc2UsXCJJc1VuZGVybGluZWRcIjpmYWxzZX0sXCJGb3JlZ3JvdW5kXCI6e1wiJGlkXCI6XCI1MjZcIixcIkNvbG9yXCI6e1wiJGlkXCI6XCI1MjdcIixcIkFcIjoyNTUsXCJSXCI6MjM3LFwiR1wiOjEyNSxcIkJcIjo0OX19LFwiSG9yaXpvbnRhbEFsaWdubWVudFwiOjAsXCJJc1Zpc2libGVcIjpmYWxzZX0sXCJNYXJnaW5cIjp7XCIkaWRcIjpcIjUyOFwiLFwiVG9wXCI6MC4wLFwiTGVmdFwiOjAuMCxcIlJpZ2h0XCI6MC4wLFwiQm90dG9tXCI6MC4wfSxcIlN0YXJ0RGF0ZVBvc2l0aW9uXCI6MyxcIkVuZERhdGVQb3NpdGlvblwiOjMsXCJUaXRsZVBvc2l0aW9uXCI6NCxcIkR1cmF0aW9uUG9zaXRpb25cIjowLFwiUGVyY2VudGFnZUNvbXBsZXRlZFBvc2l0aW9uXCI6MixcIlZhcmlhbmNlUG9zaXRpb25cIjoyLFwiU3BhY2luZ1wiOjMsXCJCYXNlbGluZVN0eWxlXCI6e1wiJGlkXCI6XCI1MjlcIixcIkJhc2VsaW5lU2hhcGVTdHlsZVwiOntcIiRpZFwiOlwiNTMwXCIsXCJNYXJnaW5cIjp7XCIkaWRcIjpcIjUzMVwiLFwiVG9wXCI6MC4wLFwiTGVmdFwiOjAuMCxcIlJpZ2h0XCI6MC4wLFwiQm90dG9tXCI6MC4wfSxcIlBhZGRpbmdcIjp7XCIkaWRcIjpcIjUzMlwiLFwiVG9wXCI6MC4wLFwiTGVmdFwiOjAuMCxcIlJpZ2h0XCI6MC4wLFwiQm90dG9tXCI6MC4wfSxcIkJhY2tncm91bmRcIjp7XCIkaWRcIjpcIjUzM1wiLFwiQ29sb3JcIjp7XCIkaWRcIjpcIjUzNFwiLFwiQVwiOjE1MyxcIlJcIjowLFwiR1wiOjAsXCJCXCI6MH19LFwiSXNWaXNpYmxlXCI6ZmFsc2UsXCJXaWR0aFwiOjAuMCxcIkhlaWdodFwiOjAuMCxcIkJvcmRlclN0eWxlXCI6e1wiJGlkXCI6XCI1MzVcIixcIkxpbmVTdHlsZVwiOntcIiRpZFwiOlwiNTM2XCIsXCJMaW5lQ29sb3JcIjp7XCIkaWRcIjpcIjUzN1wiLFwiQ29sb3JcIjp7XCIkaWRcIjpcIjUzOFwiLFwiQVwiOjI1NSxcIlJcIjoyNTUsXCJHXCI6MCxcIkJcIjowfX0sXCJMaW5lV2VpZ2h0XCI6Mi4wLFwiTGluZVR5cGVcIjowfSxcIklzVmlzaWJsZVwiOmZhbHNlfX19LFwiU2hhcGVTdHlsZVwiOntcIiRpZFwiOlwiNTM5XCIsXCJNYXJnaW5cIjp7XCIkaWRcIjpcIjU0MFwiLFwiVG9wXCI6MC4wLFwiTGVmdFwiOjQuMCxcIlJpZ2h0XCI6NC4wLFwiQm90dG9tXCI6MC4wfSxcIlBhZGRpbmdcIjp7XCIkaWRcIjpcIjU0MVwiLFwiVG9wXCI6MC4wLFwiTGVmdFwiOjAuMCxcIlJpZ2h0XCI6MC4wLFwiQm90dG9tXCI6MC4wfSxcIkJhY2tncm91bmRcIjp7XCIkaWRcIjpcIjU0MlwiLFwiQ29sb3JcIjp7XCIkaWRcIjpcIjU0M1wiLFwiQVwiOjI1NSxcIlJcIjoyNSxcIkdcIjoxMDcsXCJCXCI6MzZ9fSxcIklzVmlzaWJsZVwiOnRydWUsXCJXaWR0aFwiOjAuMCxcIkhlaWdodFwiOjEwLjAsXCJCb3JkZXJTdHlsZVwiOntcIiRpZFwiOlwiNTQ0XCIsXCJMaW5lU3R5bGVcIjp7XCIkaWRcIjpcIjU0NVwiLFwiTGluZUNvbG9yXCI6e1wiJGlkXCI6XCI1NDZcIixcIkNvbG9yXCI6e1wiJGlkXCI6XCI1NDdcIixcIkFcIjoyNTUsXCJSXCI6MjM0LFwiR1wiOjIyLFwiQlwiOjMwfX0sXCJMaW5lV2VpZ2h0XCI6Mi4wLFwiTGluZVR5cGVcIjowfSxcIklzVmlzaWJsZVwiOmZhbHNlfX0sXCJUaXRsZVN0eWxlXCI6e1wiJGlkXCI6XCI1NDhcIixcIkZvbnRTZXR0aW5nc1wiOntcIiRpZFwiOlwiNTQ5XCIsXCJGb250U2l6ZVwiOjExLFwiRm9udE5hbWVcIjpcIkNhbGlicmlcIixcIklzQm9sZFwiOmZhbHNlLFwiSXNJdGFsaWNcIjpmYWxzZSxcIklzVW5kZXJsaW5lZFwiOmZhbHNlfSxcIkZvcmVncm91bmRcIjp7XCIkaWRcIjpcIjU1MFwiLFwiQ29sb3JcIjp7XCIkaWRcIjpcIjU1MVwiLFwiQVwiOjI1NSxcIlJcIjowLFwiR1wiOjAsXCJCXCI6MH19LFwiSG9yaXpvbnRhbEFsaWdubWVudFwiOjAsXCJJc1Zpc2libGVcIjp0cnVlfSxcIkRhdGVTdHlsZVwiOntcIiRpZFwiOlwiNTUyXCIsXCJGb250U2V0dGluZ3NcIjp7XCIkaWRcIjpcIjU1M1wiLFwiRm9udFNpemVcIjoxMCxcIkZvbnROYW1lXCI6XCJDYWxpYnJpXCIsXCJJc0JvbGRcIjpmYWxzZSxcIklzSXRhbGljXCI6ZmFsc2UsXCJJc1VuZGVybGluZWRcIjpmYWxzZX0sXCJGb3JlZ3JvdW5kXCI6e1wiJGlkXCI6XCI1NTRcIixcIkNvbG9yXCI6e1wiJGlkXCI6XCI1NTVcIixcIkFcIjoyNTUsXCJSXCI6MTQsXCJHXCI6NDAsXCJCXCI6NjV9fSxcIkhvcml6b250YWxBbGlnbm1lbnRcIjoyLFwiSXNWaXNpYmxlXCI6dHJ1ZX0sXCJEYXRlRm9ybWF0XCI6e1wiJGlkXCI6XCI1NTZcIixcIkZvcm1hdFN0cmluZ1wiOlwiTU1NIGRcIixcIlNlcGFyYXRvclwiOlwiL1wiLFwiVXNlSW50ZXJuYXRpb25hbERhdGVGb3JtYXRcIjpmYWxzZSxcIkRhdGVJc1Zpc2libGVcIjp0cnVlLFwiVGltZUlzVmlzaWJsZVwiOmZhbHNlLFwiSG91ckRpZ2l0c1wiOjEsXCJBbVBtRGVzaWduYXRvclwiOjIsXCJUcmltMDBNaW51dGVzXCI6ZmFsc2V9LFwiV2Vla051bWJlcmluZ1wiOntcIiRpZFwiOlwiNTU3XCIsXCJGb3JtYXRcIjowLFwiSXNWaXNpYmxlXCI6ZmFsc2UsXCJMYXN0S25vd25WaXNpYmlsaXR5U3RhdGVcIjpmYWxzZX0sXCJWYXJpYW5jZVN0eWxlXCI6e1wiJGlkXCI6XCI1NThcIixcIlZhcmlhbmNlVGV4dFN0eWxlXCI6e1wiJGlkXCI6XCI1NTlcIixcIkZvbnRTZXR0aW5nc1wiOntcIiRpZFwiOlwiNTYwXCIsXCJGb250U2l6ZVwiOjEwLFwiRm9udE5hbWVcIjpcIkNhbGlicmlcIixcIklzQm9sZFwiOmZhbHNlLFwiSXNJdGFsaWNcIjpmYWxzZSxcIklzVW5kZXJsaW5lZFwiOmZhbHNlfSxcIkZvcmVncm91bmRcIjp7XCIkaWRcIjpcIjU2MVwiLFwiQ29sb3JcIjp7XCIkaWRcIjpcIjU2MlwiLFwiQVwiOjI1NSxcIlJcIjowLFwiR1wiOjAsXCJCXCI6MH19LFwiSG9yaXpvbnRhbEFsaWdubWVudFwiOjAsXCJJc1Zpc2libGVcIjpmYWxzZX19fSxcIkRlZmF1bHRTd2ltbGFuZU1vdFN0eWxlXCI6e1wiJGlkXCI6XCI1NjNcIixcIlNoYXBlXCI6MSxcIlNoYXBlU2l6ZVwiOjAsXCJEZXRhaWxzU3BhY2luZ1wiOjAuMCxcIlBhZGRpbmdcIjp7XCIkaWRcIjpcIjU2NFwiLFwiVG9wXCI6NS4wLFwiTGVmdFwiOjMuMCxcIlJpZ2h0XCI6MC4wLFwiQm90dG9tXCI6Mi4wfSxcIlBvc2l0aW9uT25UYXNrXCI6MSxcIlNoYXBlU3R5bGVcIjp7XCIkaWRcIjpcIjU2NVwiLFwiTWFyZ2luXCI6e1wiJGlkXCI6XCI1NjZcIixcIlRvcFwiOjAuMCxcIkxlZnRcIjowLjAsXCJSaWdodFwiOjAuMCxcIkJvdHRvbVwiOjAuMH0sXCJQYWRkaW5nXCI6e1wiJGlkXCI6XCI1NjdcIixcIlRvcFwiOjAuMCxcIkxlZnRcIjowLjAsXCJSaWdodFwiOjAuMCxcIkJvdHRvbVwiOjAuMH0sXCJCYWNrZ3JvdW5kXCI6e1wiJGlkXCI6XCI1NjhcIixcIkNvbG9yXCI6e1wiJGlkXCI6XCI1NjlcIixcIkFcIjoyNTUsXCJSXCI6MTMsXCJHXCI6NTMsXCJCXCI6MTh9fSxcIklzVmlzaWJsZVwiOnRydWUsXCJXaWR0aFwiOjEyLjAsXCJIZWlnaHRcIjoxNC4wLFwiQm9yZGVyU3R5bGVcIjp7XCIkaWRcIjpcIjU3MFwiLFwiTGluZVN0eWxlXCI6e1wiJGlkXCI6XCI1NzFcIixcIkxpbmVDb2xvclwiOntcIiRpZFwiOlwiNTcyXCIsXCJDb2xvclwiOntcIiRpZFwiOlwiNTczXCIsXCJBXCI6MjU1LFwiUlwiOjI1NSxcIkdcIjoyNTUsXCJCXCI6MjU1fX0sXCJMaW5lV2VpZ2h0XCI6MC4wLFwiTGluZVR5cGVcIjowfSxcIklzVmlzaWJsZVwiOmZhbHNlfX0sXCJUaXRsZVN0eWxlXCI6e1wiJGlkXCI6XCI1NzRcIixcIkZvbnRTZXR0aW5nc1wiOntcIiRpZFwiOlwiNTc1XCIsXCJGb250U2l6ZVwiOjExLFwiRm9udE5hbWVcIjpcIkNhbGlicmlcIixcIklzQm9sZFwiOmZhbHNlLFwiSXNJdGFsaWNcIjpmYWxzZSxcIklzVW5kZXJsaW5lZFwiOmZhbHNlfSxcIkZvcmVncm91bmRcIjp7XCIkaWRcIjpcIjU3NlwiLFwiQ29sb3JcIjp7XCIkaWRcIjpcIjU3N1wiLFwiQVwiOjI1NSxcIlJcIjowLFwiR1wiOjAsXCJCXCI6MH19LFwiSG9yaXpvbnRhbEFsaWdubWVudFwiOjEsXCJJc1Zpc2libGVcIjp0cnVlfSxcIkRhdGVTdHlsZVwiOntcIiRpZFwiOlwiNTc4XCIsXCJGb250U2V0dGluZ3NcIjp7XCIkaWRcIjpcIjU3OVwiLFwiRm9udFNpemVcIjoxMCxcIkZvbnROYW1lXCI6XCJDYWxpYnJpXCIsXCJJc0JvbGRcIjpmYWxzZSxcIklzSXRhbGljXCI6ZmFsc2UsXCJJc1VuZGVybGluZWRcIjpmYWxzZX0sXCJGb3JlZ3JvdW5kXCI6e1wiJGlkXCI6XCI1ODBcIixcIkNvbG9yXCI6e1wiJGlkXCI6XCI1ODFcIixcIkFcIjoyNTUsXCJSXCI6MTQsXCJHXCI6NDAsXCJCXCI6NjV9fSxcIkhvcml6b250YWxBbGlnbm1lbnRcIjoxLFwiSXNWaXNpYmxlXCI6dHJ1ZX0sXCJEYXRlRm9ybWF0XCI6e1wiJGlkXCI6XCI1ODJcIixcIkZvcm1hdFN0cmluZ1wiOlwiTU1NIGRcIixcIlNlcGFyYXRvclwiOlwiL1wiLFwiVXNlSW50ZXJuYXRpb25hbERhdGVGb3JtYXRcIjpmYWxzZSxcIkRhdGVJc1Zpc2libGVcIjp0cnVlLFwiVGltZUlzVmlzaWJsZVwiOmZhbHNlLFwiSG91ckRpZ2l0c1wiOjEsXCJBbVBtRGVzaWduYXRvclwiOjIsXCJUcmltMDBNaW51dGVzXCI6ZmFsc2V9LFwiV2Vla051bWJlcmluZ1wiOntcIiRpZFwiOlwiNTgzXCIsXCJGb3JtYXRcIjowLFwiSXNWaXNpYmxlXCI6ZmFsc2UsXCJMYXN0S25vd25WaXNpYmlsaXR5U3RhdGVcIjpmYWxzZX0sXCJWYXJpYW5jZVN0eWxlXCI6e1wiJGlkXCI6XCI1ODRcIixcIlZhcmlhbmNlVGV4dFN0eWxlXCI6e1wiJGlkXCI6XCI1ODVcIixcIkZvbnRTZXR0aW5nc1wiOntcIiRpZFwiOlwiNTg2XCIsXCJGb250U2l6ZVwiOjEwLFwiRm9udE5hbWVcIjpcIkNhbGlicmlcIixcIklzQm9sZFwiOmZhbHNlLFwiSXNJdGFsaWNcIjpmYWxzZSxcIklzVW5kZXJsaW5lZFwiOmZhbHNlfSxcIkZvcmVncm91bmRcIjp7XCIkaWRcIjpcIjU4N1wiLFwiQ29sb3JcIjp7XCIkaWRcIjpcIjU4OFwiLFwiQVwiOjI1NSxcIlJcIjowLFwiR1wiOjAsXCJCXCI6MH19LFwiSG9yaXpvbnRhbEFsaWdubWVudFwiOjAsXCJJc1Zpc2libGVcIjpmYWxzZX19fX0se1wiJGlkXCI6XCI1ODlcIixcIlN0eWxlSWRcIjpcIjA3MDJkZWE4LWMxMTQtNGQ3MS1iZTQwLWNkMzA2MmM0Njk3MFwiLFwiTmFtZVwiOlwiU3dpbWxhbmUgU3R5bGUgNFwiLFwiSGVhZGVyU3R5bGVcIjp7XCIkaWRcIjpcIjU5MFwiLFwiVGV4dFN0eWxlXCI6e1wiJGlkXCI6XCI1OTFcIixcIkZvbnRTZXR0aW5nc1wiOntcIiRpZFwiOlwiNTkyXCIsXCJGb250U2l6ZVwiOjExLFwiRm9udE5hbWVcIjpcIkNhbGlicmlcIixcIklzQm9sZFwiOmZhbHNlLFwiSXNJdGFsaWNcIjpmYWxzZSxcIklzVW5kZXJsaW5lZFwiOmZhbHNlfSxcIkZvcmVncm91bmRcIjp7XCIkaWRcIjpcIjU5M1wiLFwiQ29sb3JcIjp7XCIkaWRcIjpcIjU5NFwiLFwiQVwiOjI1NSxcIlJcIjoyNTUsXCJHXCI6MjU1LFwiQlwiOjI1NX19LFwiSG9yaXpvbnRhbEFsaWdubWVudFwiOjAsXCJJc1Zpc2libGVcIjp0cnVlfSxcIlJlY3RhbmdsZVN0eWxlXCI6e1wiJGlkXCI6XCI1OTVcIixcIk1hcmdpblwiOntcIiRpZFwiOlwiNTk2XCIsXCJUb3BcIjowLjAsXCJMZWZ0XCI6MC4wLFwiUmlnaHRcIjowLjAsXCJCb3R0b21cIjowLjB9LFwiUGFkZGluZ1wiOntcIiRpZFwiOlwiNTk3XCIsXCJUb3BcIjowLjAsXCJMZWZ0XCI6MC4wLFwiUmlnaHRcIjowLjAsXCJCb3R0b21cIjowLjB9LFwiQmFja2dyb3VuZFwiOntcIiRpZFwiOlwiNTk4XCIsXCJDb2xvclwiOntcIiRpZFwiOlwiNTk5XCIsXCJBXCI6MjU1LFwiUlwiOjE1LFwiR1wiOjE1OCxcIkJcIjoyMTN9fSxcIklzVmlzaWJsZVwiOnRydWUsXCJXaWR0aFwiOjAuMCxcIkhlaWdodFwiOjAuMCxcIkJvcmRlclN0eWxlXCI6e1wiJGlkXCI6XCI2MDBcIixcIkxpbmVTdHlsZVwiOntcIiRpZFwiOlwiNjAxXCIsXCJMaW5lQ29sb3JcIjp7XCIkaWRcIjpcIjYwMlwiLFwiQ29sb3JcIjp7XCIkaWRcIjpcIjYwM1wiLFwiQVwiOjI1NSxcIlJcIjoyNTUsXCJHXCI6MjU1LFwiQlwiOjI1NX19LFwiTGluZVdlaWdodFwiOjAuMCxcIkxpbmVUeXBlXCI6MH0sXCJJc1Zpc2libGVcIjpmYWxzZX19fSxcIkJhY2tncm91bmRTdHlsZVwiOntcIiRpZFwiOlwiNjA0XCIsXCJNYXJnaW5cIjp7XCIkaWRcIjpcIjYwNVwiLFwiVG9wXCI6MC4wLFwiTGVmdFwiOjAuMCxcIlJpZ2h0XCI6MC4wLFwiQm90dG9tXCI6MC4wfSxcIlBhZGRpbmdcIjp7XCIkaWRcIjpcIjYwNlwiLFwiVG9wXCI6MC4wLFwiTGVmdFwiOjAuMCxcIlJpZ2h0XCI6MC4wLFwiQm90dG9tXCI6MC4wfSxcIkJhY2tncm91bmRcIjp7XCIkaWRcIjpcIjYwN1wiLFwiQ29sb3JcIjp7XCIkaWRcIjpcIjYwOFwiLFwiQVwiOjUxLFwiUlwiOjIwMCxcIkdcIjoyMDAsXCJCXCI6MjAwfX0sXCJJc1Zpc2libGVcIjp0cnVlLFwiV2lkdGhcIjowLjAsXCJIZWlnaHRcIjowLjAsXCJCb3JkZXJTdHlsZVwiOntcIiRpZFwiOlwiNjA5XCIsXCJMaW5lU3R5bGVcIjp7XCIkaWRcIjpcIjYxMFwiLFwiTGluZUNvbG9yXCI6e1wiJGlkXCI6XCI2MTFcIixcIkNvbG9yXCI6e1wiJGlkXCI6XCI2MTJcIixcIkFcIjoyNTUsXCJSXCI6MjM0LFwiR1wiOjIyLFwiQlwiOjMwfX0sXCJMaW5lV2VpZ2h0XCI6Mi4wLFwiTGluZVR5cGVcIjowfSxcIklzVmlzaWJsZVwiOmZhbHNlfX0sXCJJc0Fib3ZlVGltZWJhbmRcIjpmYWxzZSxcIlNwYWNpbmdcIjozLFwiRGVmYXVsdFN3aW1sYW5lQWN0aXZpdHlTdHlsZVwiOntcIiRpZFwiOlwiNjEzXCIsXCJIZWFkZXJTdHlsZVwiOntcIiRpZFwiOlwiNjE0XCIsXCJUZXh0U3R5bGVcIjp7XCIkaWRcIjpcIjYxNVwiLFwiRm9udFNldHRpbmdzXCI6e1wiJGlkXCI6XCI2MTZcIixcIkZvbnRTaXplXCI6MTEsXCJGb250TmFtZVwiOlwiQ2FsaWJyaVwiLFwiSXNCb2xkXCI6ZmFsc2UsXCJJc0l0YWxpY1wiOmZhbHNlLFwiSXNVbmRlcmxpbmVkXCI6ZmFsc2V9LFwiRm9yZWdyb3VuZFwiOntcIiRpZFwiOlwiNjE3XCIsXCJDb2xvclwiOntcIiRpZFwiOlwiNjE4XCIsXCJBXCI6MjU1LFwiUlwiOjAsXCJHXCI6MCxcIkJcIjowfX0sXCJIb3Jpem9udGFsQWxpZ25tZW50XCI6MCxcIklzVmlzaWJsZVwiOnRydWV9LFwiUmVjdGFuZ2xlU3R5bGVcIjp7XCIkaWRcIjpcIjYxOVwiLFwiTWFyZ2luXCI6e1wiJGlkXCI6XCI2MjBcIixcIlRvcFwiOjAuMCxcIkxlZnRcIjowLjAsXCJSaWdodFwiOjAuMCxcIkJvdHRvbVwiOjAuMH0sXCJQYWRkaW5nXCI6e1wiJGlkXCI6XCI2MjFcIixcIlRvcFwiOjAuMCxcIkxlZnRcIjowLjAsXCJSaWdodFwiOjAuMCxcIkJvdHRvbVwiOjAuMH0sXCJCYWNrZ3JvdW5kXCI6e1wiJGlkXCI6XCI2MjJcIixcIkNvbG9yXCI6e1wiJGlkXCI6XCI2MjNcIixcIkFcIjoxMjcsXCJSXCI6MTUsXCJHXCI6MTU4LFwiQlwiOjIxM319LFwiSXNWaXNpYmxlXCI6dHJ1ZSxcIldpZHRoXCI6MC4wLFwiSGVpZ2h0XCI6MC4wLFwiQm9yZGVyU3R5bGVcIjp7XCIkaWRcIjpcIjYyNFwiLFwiTGluZVN0eWxlXCI6e1wiJGlkXCI6XCI2MjVcIixcIkxpbmVDb2xvclwiOntcIiRpZFwiOlwiNjI2XCIsXCJDb2xvclwiOntcIiRpZFwiOlwiNjI3XCIsXCJBXCI6MjU1LFwiUlwiOjI1NSxcIkdcIjowLFwiQlwiOjB9fSxcIkxpbmVXZWlnaHRcIjowLjAsXCJMaW5lVHlwZVwiOjB9LFwiSXNWaXNpYmxlXCI6ZmFsc2V9fX0sXCJCYWNrZ3JvdW5kU3R5bGVcIjp7XCIkaWRcIjpcIjYyOFwiLFwiTWFyZ2luXCI6e1wiJGlkXCI6XCI2MjlcIixcIlRvcFwiOjAuMCxcIkxlZnRcIjowLjAsXCJSaWdodFwiOjAuMCxcIkJvdHRvbVwiOjAuMH0sXCJQYWRkaW5nXCI6e1wiJGlkXCI6XCI2MzBcIixcIlRvcFwiOjAuMCxcIkxlZnRcIjowLjAsXCJSaWdodFwiOjAuMCxcIkJvdHRvbVwiOjAuMH0sXCJCYWNrZ3JvdW5kXCI6e1wiJGlkXCI6XCI2MzFcIixcIkNvbG9yXCI6e1wiJGlkXCI6XCI2MzJcIixcIkFcIjo1MSxcIlJcIjoyMDAsXCJHXCI6MjAwLFwiQlwiOjIwMH19LFwiSXNWaXNpYmxlXCI6dHJ1ZSxcIldpZHRoXCI6MC4wLFwiSGVpZ2h0XCI6MC4wLFwiQm9yZGVyU3R5bGVcIjp7XCIkaWRcIjpcIjYzM1wiLFwiTGluZVN0eWxlXCI6e1wiJGlkXCI6XCI2MzRcIixcIkxpbmVDb2xvclwiOntcIiRpZFwiOlwiNjM1XCIsXCJDb2xvclwiOntcIiRpZFwiOlwiNjM2XCIsXCJBXCI6MjU1LFwiUlwiOjIzNCxcIkdcIjoyMixcIkJcIjozMH19LFwiTGluZVdlaWdodFwiOjIuMCxcIkxpbmVUeXBlXCI6MH0sXCJJc1Zpc2libGVcIjpmYWxzZX19fSxcIkRlZmF1bHRTd2ltbGFuZU1pbGVzdG9uZVN0eWxlXCI6e1wiJGlkXCI6XCI2MzdcIixcIlRpdGxlUG9zaXRpb25cIjowLFwiRGF0ZVBvc2l0aW9uXCI6MixcIlZhcmlhbmNlUG9zaXRpb25cIjoyLFwiU2hhcGVUeXBlXCI6MSxcIlNoYXBlU2l6ZVwiOjAsXCJTcGFjaW5nXCI6NSxcIlNoYXBlU3R5bGVcIjp7XCIkaWRcIjpcIjYzOFwiLFwiTWFyZ2luXCI6e1wiJGlkXCI6XCI2MzlcIixcIlRvcFwiOjAuMCxcIkxlZnRcIjowLjAsXCJSaWdodFwiOjAuMCxcIkJvdHRvbVwiOjAuMH0sXCJQYWRkaW5nXCI6e1wiJGlkXCI6XCI2NDBcIixcIlRvcFwiOjAuMCxcIkxlZnRcIjowLjAsXCJSaWdodFwiOjAuMCxcIkJvdHRvbVwiOjAuMH0sXCJCYWNrZ3JvdW5kXCI6e1wiJGlkXCI6XCI2NDFcIixcIkNvbG9yXCI6e1wiJGlkXCI6XCI2NDJcIixcIkFcIjoyNTUsXCJSXCI6MTUsXCJHXCI6MTU4LFwiQlwiOjIxM319LFwiSXNWaXNpYmxlXCI6dHJ1ZSxcIldpZHRoXCI6MTIuMCxcIkhlaWdodFwiOjE0LjAsXCJCb3JkZXJTdHlsZVwiOntcIiRpZFwiOlwiNjQzXCIsXCJMaW5lU3R5bGVcIjp7XCIkaWRcIjpcIjY0NFwiLFwiTGluZUNvbG9yXCI6e1wiJGlkXCI6XCI2NDVcIixcIkNvbG9yXCI6e1wiJGlkXCI6XCI2NDZcIixcIkFcIjoyNTUsXCJSXCI6MjM0LFwiR1wiOjIyLFwiQlwiOjMwfX0sXCJMaW5lV2VpZ2h0XCI6Mi4wLFwiTGluZVR5cGVcIjowfSxcIklzVmlzaWJsZVwiOmZhbHNlfX0sXCJUaXRsZVN0eWxlXCI6e1wiJGlkXCI6XCI2NDdcIixcIkZvbnRTZXR0aW5nc1wiOntcIiRpZFwiOlwiNjQ4XCIsXCJGb250U2l6ZVwiOjExLFwiRm9udE5hbWVcIjpcIkNhbGlicmlcIixcIklzQm9sZFwiOmZhbHNlLFwiSXNJdGFsaWNcIjpmYWxzZSxcIklzVW5kZXJsaW5lZFwiOmZhbHNlfSxcIkZvcmVncm91bmRcIjp7XCIkaWRcIjpcIjY0OVwiLFwiQ29sb3JcIjp7XCIkaWRcIjpcIjY1MFwiLFwiQVwiOjI1NSxcIlJcIjowLFwiR1wiOjAsXCJCXCI6MH19LFwiSG9yaXpvbnRhbEFsaWdubWVudFwiOjIsXCJJc1Zpc2libGVcIjp0cnVlfSxcIkRhdGVTdHlsZVwiOntcIiRpZFwiOlwiNjUxXCIsXCJGb250U2V0dGluZ3NcIjp7XCIkaWRcIjpcIjY1MlwiLFwiRm9udFNpemVcIjoxMCxcIkZvbnROYW1lXCI6XCJDYWxpYnJpXCIsXCJJc0JvbGRcIjpmYWxzZSxcIklzSXRhbGljXCI6ZmFsc2UsXCJJc1VuZGVybGluZWRcIjpmYWxzZX0sXCJGb3JlZ3JvdW5kXCI6e1wiJGlkXCI6XCI2NTNcIixcIkNvbG9yXCI6e1wiJGlkXCI6XCI2NTRcIixcIkFcIjoyNTUsXCJSXCI6MTQsXCJHXCI6NDAsXCJCXCI6NjV9fSxcIkhvcml6b250YWxBbGlnbm1lbnRcIjowLFwiSXNWaXNpYmxlXCI6dHJ1ZX0sXCJEYXRlRm9ybWF0XCI6e1wiJGlkXCI6XCI2NTVcIixcIkZvcm1hdFN0cmluZ1wiOlwiTU1NIGRcIixcIlNlcGFyYXRvclwiOlwiL1wiLFwiVXNlSW50ZXJuYXRpb25hbERhdGVGb3JtYXRcIjpmYWxzZSxcIkRhdGVJc1Zpc2libGVcIjp0cnVlLFwiVGltZUlzVmlzaWJsZVwiOmZhbHNlLFwiSG91ckRpZ2l0c1wiOjEsXCJBbVBtRGVzaWduYXRvclwiOjIsXCJUcmltMDBNaW51dGVzXCI6ZmFsc2V9LFwiV2Vla051bWJlcmluZ1wiOntcIiRpZFwiOlwiNjU2XCIsXCJGb3JtYXRcIjowLFwiSXNWaXNpYmxlXCI6ZmFsc2UsXCJMYXN0S25vd25WaXNpYmlsaXR5U3RhdGVcIjpmYWxzZX0sXCJWYXJpYW5jZVN0eWxlXCI6e1wiJGlkXCI6XCI2NTdcIixcIlZhcmlhbmNlVGV4dFN0eWxlXCI6e1wiJGlkXCI6XCI2NThcIixcIkZvbnRTZXR0aW5nc1wiOntcIiRpZFwiOlwiNjU5XCIsXCJGb250U2l6ZVwiOjEwLFwiRm9udE5hbWVcIjpcIkNhbGlicmlcIixcIklzQm9sZFwiOmZhbHNlLFwiSXNJdGFsaWNcIjpmYWxzZSxcIklzVW5kZXJsaW5lZFwiOmZhbHNlfSxcIkZvcmVncm91bmRcIjp7XCIkaWRcIjpcIjY2MFwiLFwiQ29sb3JcIjp7XCIkaWRcIjpcIjY2MVwiLFwiQVwiOjI1NSxcIlJcIjowLFwiR1wiOjAsXCJCXCI6MH19LFwiSG9yaXpvbnRhbEFsaWdubWVudFwiOjAsXCJJc1Zpc2libGVcIjpmYWxzZX19fSxcIkRlZmF1bHRTd2ltbGFuZVRhc2tTdHlsZVwiOntcIiRpZFwiOlwiNjYyXCIsXCJTaGFwZVwiOjEsXCJTaGFwZVRoaWNrbmVzc1wiOjAsXCJEdXJhdGlvbkZvcm1hdFwiOjAsXCJQZXJjZW50YWdlQ29tcGxldGVUZXh0U3R5bGVcIjp7XCIkaWRcIjpcIjY2M1wiLFwiRm9udFNldHRpbmdzXCI6e1wiJGlkXCI6XCI2NjRcIixcIkZvbnRTaXplXCI6MTAsXCJGb250TmFtZVwiOlwiQ2FsaWJyaVwiLFwiSXNCb2xkXCI6ZmFsc2UsXCJJc0l0YWxpY1wiOmZhbHNlLFwiSXNVbmRlcmxpbmVkXCI6ZmFsc2V9LFwiRm9yZWdyb3VuZFwiOntcIiRpZFwiOlwiNjY1XCIsXCJDb2xvclwiOntcIiRpZFwiOlwiNjY2XCIsXCJBXCI6MjU1LFwiUlwiOjIzMixcIkdcIjoyMzIsXCJCXCI6MjMyfX0sXCJIb3Jpem9udGFsQWxpZ25tZW50XCI6MSxcIklzVmlzaWJsZVwiOnRydWV9LFwiUGVyY2VudGFnZUNvbXBsZXRlSGlnaGxpZ2h0U3R5bGVcIjp7XCIkaWRcIjpcIjY2N1wiLFwiQmFja2dyb3VuZFwiOntcIiRpZFwiOlwiNjY4XCIsXCJDb2xvclwiOntcIiRpZFwiOlwiNjY5XCIsXCJBXCI6ODksXCJSXCI6MCxcIkdcIjowLFwiQlwiOjB9fX0sXCJEdXJhdGlvblN0eWxlXCI6e1wiJGlkXCI6XCI2NzBcIixcIkZvbnRTZXR0aW5nc1wiOntcIiRpZFwiOlwiNjcxXCIsXCJGb250U2l6ZVwiOjEwLFwiRm9udE5hbWVcIjpcIkNhbGlicmlcIixcIklzQm9sZFwiOmZhbHNlLFwiSXNJdGFsaWNcIjpmYWxzZSxcIklzVW5kZXJsaW5lZFwiOmZhbHNlfSxcIkZvcmVncm91bmRcIjp7XCIkaWRcIjpcIjY3MlwiLFwiQ29sb3JcIjp7XCIkaWRcIjpcIjY3M1wiLFwiQVwiOjI1NSxcIlJcIjoyMzcsXCJHXCI6MTI1LFwiQlwiOjQ5fX0sXCJIb3Jpem9udGFsQWxpZ25tZW50XCI6MCxcIklzVmlzaWJsZVwiOmZhbHNlfSxcIk1hcmdpblwiOntcIiRpZFwiOlwiNjc0XCIsXCJUb3BcIjowLjAsXCJMZWZ0XCI6MC4wLFwiUmlnaHRcIjowLjAsXCJCb3R0b21cIjowLjB9LFwiU3RhcnREYXRlUG9zaXRpb25cIjozLFwiRW5kRGF0ZVBvc2l0aW9uXCI6MyxcIlRpdGxlUG9zaXRpb25cIjo0LFwiRHVyYXRpb25Qb3NpdGlvblwiOjAsXCJQZXJjZW50YWdlQ29tcGxldGVkUG9zaXRpb25cIjoyLFwiVmFyaWFuY2VQb3NpdGlvblwiOjIsXCJTcGFjaW5nXCI6MyxcIkJhc2VsaW5lU3R5bGVcIjp7XCIkaWRcIjpcIjY3NVwiLFwiQmFzZWxpbmVTaGFwZVN0eWxlXCI6e1wiJGlkXCI6XCI2NzZcIixcIk1hcmdpblwiOntcIiRpZFwiOlwiNjc3XCIsXCJUb3BcIjowLjAsXCJMZWZ0XCI6MC4wLFwiUmlnaHRcIjowLjAsXCJCb3R0b21cIjowLjB9LFwiUGFkZGluZ1wiOntcIiRpZFwiOlwiNjc4XCIsXCJUb3BcIjowLjAsXCJMZWZ0XCI6MC4wLFwiUmlnaHRcIjowLjAsXCJCb3R0b21cIjowLjB9LFwiQmFja2dyb3VuZFwiOntcIiRpZFwiOlwiNjc5XCIsXCJDb2xvclwiOntcIiRpZFwiOlwiNjgwXCIsXCJBXCI6MTUzLFwiUlwiOjAsXCJHXCI6MCxcIkJcIjowfX0sXCJJc1Zpc2libGVcIjpmYWxzZSxcIldpZHRoXCI6MC4wLFwiSGVpZ2h0XCI6MC4wLFwiQm9yZGVyU3R5bGVcIjp7XCIkaWRcIjpcIjY4MVwiLFwiTGluZVN0eWxlXCI6e1wiJGlkXCI6XCI2ODJcIixcIkxpbmVDb2xvclwiOntcIiRpZFwiOlwiNjgzXCIsXCJDb2xvclwiOntcIiRpZFwiOlwiNjg0XCIsXCJBXCI6MjU1LFwiUlwiOjI1NSxcIkdcIjowLFwiQlwiOjB9fSxcIkxpbmVXZWlnaHRcIjoyLjAsXCJMaW5lVHlwZVwiOjB9LFwiSXNWaXNpYmxlXCI6ZmFsc2V9fX0sXCJTaGFwZVN0eWxlXCI6e1wiJGlkXCI6XCI2ODVcIixcIk1hcmdpblwiOntcIiRpZFwiOlwiNjg2XCIsXCJUb3BcIjowLjAsXCJMZWZ0XCI6NC4wLFwiUmlnaHRcIjo0LjAsXCJCb3R0b21cIjowLjB9LFwiUGFkZGluZ1wiOntcIiRpZFwiOlwiNjg3XCIsXCJUb3BcIjowLjAsXCJMZWZ0XCI6MC4wLFwiUmlnaHRcIjowLjAsXCJCb3R0b21cIjowLjB9LFwiQmFja2dyb3VuZFwiOntcIiRpZFwiOlwiNjg4XCIsXCJDb2xvclwiOntcIiRpZFwiOlwiNjg5XCIsXCJBXCI6MjU1LFwiUlwiOjE1LFwiR1wiOjE1OCxcIkJcIjoyMTN9fSxcIklzVmlzaWJsZVwiOnRydWUsXCJXaWR0aFwiOjAuMCxcIkhlaWdodFwiOjEwLjAsXCJCb3JkZXJTdHlsZVwiOntcIiRpZFwiOlwiNjkwXCIsXCJMaW5lU3R5bGVcIjp7XCIkaWRcIjpcIjY5MVwiLFwiTGluZUNvbG9yXCI6e1wiJGlkXCI6XCI2OTJcIixcIkNvbG9yXCI6e1wiJGlkXCI6XCI2OTNcIixcIkFcIjoyNTUsXCJSXCI6MjM0LFwiR1wiOjIyLFwiQlwiOjMwfX0sXCJMaW5lV2VpZ2h0XCI6Mi4wLFwiTGluZVR5cGVcIjowfSxcIklzVmlzaWJsZVwiOmZhbHNlfX0sXCJUaXRsZVN0eWxlXCI6e1wiJGlkXCI6XCI2OTRcIixcIkZvbnRTZXR0aW5nc1wiOntcIiRpZFwiOlwiNjk1XCIsXCJGb250U2l6ZVwiOjExLFwiRm9udE5hbWVcIjpcIkNhbGlicmlcIixcIklzQm9sZFwiOmZhbHNlLFwiSXNJdGFsaWNcIjpmYWxzZSxcIklzVW5kZXJsaW5lZFwiOmZhbHNlfSxcIkZvcmVncm91bmRcIjp7XCIkaWRcIjpcIjY5NlwiLFwiQ29sb3JcIjp7XCIkaWRcIjpcIjY5N1wiLFwiQVwiOjI1NSxcIlJcIjowLFwiR1wiOjAsXCJCXCI6MH19LFwiSG9yaXpvbnRhbEFsaWdubWVudFwiOjAsXCJJc1Zpc2libGVcIjp0cnVlfSxcIkRhdGVTdHlsZVwiOntcIiRpZFwiOlwiNjk4XCIsXCJGb250U2V0dGluZ3NcIjp7XCIkaWRcIjpcIjY5OVwiLFwiRm9udFNpemVcIjoxMCxcIkZvbnROYW1lXCI6XCJDYWxpYnJpXCIsXCJJc0JvbGRcIjpmYWxzZSxcIklzSXRhbGljXCI6ZmFsc2UsXCJJc1VuZGVybGluZWRcIjpmYWxzZX0sXCJGb3JlZ3JvdW5kXCI6e1wiJGlkXCI6XCI3MDBcIixcIkNvbG9yXCI6e1wiJGlkXCI6XCI3MDFcIixcIkFcIjoyNTUsXCJSXCI6MTQsXCJHXCI6NDAsXCJCXCI6NjV9fSxcIkhvcml6b250YWxBbGlnbm1lbnRcIjoyLFwiSXNWaXNpYmxlXCI6dHJ1ZX0sXCJEYXRlRm9ybWF0XCI6e1wiJGlkXCI6XCI3MDJcIixcIkZvcm1hdFN0cmluZ1wiOlwiTU1NIGRcIixcIlNlcGFyYXRvclwiOlwiL1wiLFwiVXNlSW50ZXJuYXRpb25hbERhdGVGb3JtYXRcIjpmYWxzZSxcIkRhdGVJc1Zpc2libGVcIjp0cnVlLFwiVGltZUlzVmlzaWJsZVwiOmZhbHNlLFwiSG91ckRpZ2l0c1wiOjEsXCJBbVBtRGVzaWduYXRvclwiOjIsXCJUcmltMDBNaW51dGVzXCI6ZmFsc2V9LFwiV2Vla051bWJlcmluZ1wiOntcIiRpZFwiOlwiNzAzXCIsXCJGb3JtYXRcIjowLFwiSXNWaXNpYmxlXCI6ZmFsc2UsXCJMYXN0S25vd25WaXNpYmlsaXR5U3RhdGVcIjpmYWxzZX0sXCJWYXJpYW5jZVN0eWxlXCI6e1wiJGlkXCI6XCI3MDRcIixcIlZhcmlhbmNlVGV4dFN0eWxlXCI6e1wiJGlkXCI6XCI3MDVcIixcIkZvbnRTZXR0aW5nc1wiOntcIiRpZFwiOlwiNzA2XCIsXCJGb250U2l6ZVwiOjEwLFwiRm9udE5hbWVcIjpcIkNhbGlicmlcIixcIklzQm9sZFwiOmZhbHNlLFwiSXNJdGFsaWNcIjpmYWxzZSxcIklzVW5kZXJsaW5lZFwiOmZhbHNlfSxcIkZvcmVncm91bmRcIjp7XCIkaWRcIjpcIjcwN1wiLFwiQ29sb3JcIjp7XCIkaWRcIjpcIjcwOFwiLFwiQVwiOjI1NSxcIlJcIjowLFwiR1wiOjAsXCJCXCI6MH19LFwiSG9yaXpvbnRhbEFsaWdubWVudFwiOjAsXCJJc1Zpc2libGVcIjpmYWxzZX19fSxcIkRlZmF1bHRTd2ltbGFuZU1vdFN0eWxlXCI6e1wiJGlkXCI6XCI3MDlcIixcIlNoYXBlXCI6MSxcIlNoYXBlU2l6ZVwiOjAsXCJEZXRhaWxzU3BhY2luZ1wiOjAuMCxcIlBhZGRpbmdcIjp7XCIkaWRcIjpcIjcxMFwiLFwiVG9wXCI6NS4wLFwiTGVmdFwiOjMuMCxcIlJpZ2h0XCI6MC4wLFwiQm90dG9tXCI6Mi4wfSxcIlBvc2l0aW9uT25UYXNrXCI6MSxcIlNoYXBlU3R5bGVcIjp7XCIkaWRcIjpcIjcxMVwiLFwiTWFyZ2luXCI6e1wiJGlkXCI6XCI3MTJcIixcIlRvcFwiOjAuMCxcIkxlZnRcIjowLjAsXCJSaWdodFwiOjAuMCxcIkJvdHRvbVwiOjAuMH0sXCJQYWRkaW5nXCI6e1wiJGlkXCI6XCI3MTNcIixcIlRvcFwiOjAuMCxcIkxlZnRcIjowLjAsXCJSaWdodFwiOjAuMCxcIkJvdHRvbVwiOjAuMH0sXCJCYWNrZ3JvdW5kXCI6e1wiJGlkXCI6XCI3MTRcIixcIkNvbG9yXCI6e1wiJGlkXCI6XCI3MTVcIixcIkFcIjoyNTUsXCJSXCI6MTEsXCJHXCI6MTE4LFwiQlwiOjE1OX19LFwiSXNWaXNpYmxlXCI6dHJ1ZSxcIldpZHRoXCI6MTIuMCxcIkhlaWdodFwiOjE0LjAsXCJCb3JkZXJTdHlsZVwiOntcIiRpZFwiOlwiNzE2XCIsXCJMaW5lU3R5bGVcIjp7XCIkaWRcIjpcIjcxN1wiLFwiTGluZUNvbG9yXCI6e1wiJGlkXCI6XCI3MThcIixcIkNvbG9yXCI6e1wiJGlkXCI6XCI3MTlcIixcIkFcIjoyNTUsXCJSXCI6MjU1LFwiR1wiOjAsXCJCXCI6MH19LFwiTGluZVdlaWdodFwiOjAuMCxcIkxpbmVUeXBlXCI6MH0sXCJJc1Zpc2libGVcIjpmYWxzZX19LFwiVGl0bGVTdHlsZVwiOntcIiRpZFwiOlwiNzIwXCIsXCJGb250U2V0dGluZ3NcIjp7XCIkaWRcIjpcIjcyMVwiLFwiRm9udFNpemVcIjoxMSxcIkZvbnROYW1lXCI6XCJDYWxpYnJpXCIsXCJJc0JvbGRcIjpmYWxzZSxcIklzSXRhbGljXCI6ZmFsc2UsXCJJc1VuZGVybGluZWRcIjpmYWxzZX0sXCJGb3JlZ3JvdW5kXCI6e1wiJGlkXCI6XCI3MjJcIixcIkNvbG9yXCI6e1wiJGlkXCI6XCI3MjNcIixcIkFcIjoyNTUsXCJSXCI6MCxcIkdcIjowLFwiQlwiOjB9fSxcIkhvcml6b250YWxBbGlnbm1lbnRcIjoxLFwiSXNWaXNpYmxlXCI6dHJ1ZX0sXCJEYXRlU3R5bGVcIjp7XCIkaWRcIjpcIjcyNFwiLFwiRm9udFNldHRpbmdzXCI6e1wiJGlkXCI6XCI3MjVcIixcIkZvbnRTaXplXCI6MTAsXCJGb250TmFtZVwiOlwiQ2FsaWJyaVwiLFwiSXNCb2xkXCI6ZmFsc2UsXCJJc0l0YWxpY1wiOmZhbHNlLFwiSXNVbmRlcmxpbmVkXCI6ZmFsc2V9LFwiRm9yZWdyb3VuZFwiOntcIiRpZFwiOlwiNzI2XCIsXCJDb2xvclwiOntcIiRpZFwiOlwiNzI3XCIsXCJBXCI6MjU1LFwiUlwiOjE0LFwiR1wiOjQwLFwiQlwiOjY1fX0sXCJIb3Jpem9udGFsQWxpZ25tZW50XCI6MSxcIklzVmlzaWJsZVwiOnRydWV9LFwiRGF0ZUZvcm1hdFwiOntcIiRpZFwiOlwiNzI4XCIsXCJGb3JtYXRTdHJpbmdcIjpcIk1NTSBkXCIsXCJTZXBhcmF0b3JcIjpcIi9cIixcIlVzZUludGVybmF0aW9uYWxEYXRlRm9ybWF0XCI6ZmFsc2UsXCJEYXRlSXNWaXNpYmxlXCI6dHJ1ZSxcIlRpbWVJc1Zpc2libGVcIjpmYWxzZSxcIkhvdXJEaWdpdHNcIjoxLFwiQW1QbURlc2lnbmF0b3JcIjoyLFwiVHJpbTAwTWludXRlc1wiOmZhbHNlfSxcIldlZWtOdW1iZXJpbmdcIjp7XCIkaWRcIjpcIjcyOVwiLFwiRm9ybWF0XCI6MCxcIklzVmlzaWJsZVwiOmZhbHNlLFwiTGFzdEtub3duVmlzaWJpbGl0eVN0YXRlXCI6ZmFsc2V9LFwiVmFyaWFuY2VTdHlsZVwiOntcIiRpZFwiOlwiNzMwXCIsXCJWYXJpYW5jZVRleHRTdHlsZVwiOntcIiRpZFwiOlwiNzMxXCIsXCJGb250U2V0dGluZ3NcIjp7XCIkaWRcIjpcIjczMlwiLFwiRm9udFNpemVcIjoxMCxcIkZvbnROYW1lXCI6XCJDYWxpYnJpXCIsXCJJc0JvbGRcIjpmYWxzZSxcIklzSXRhbGljXCI6ZmFsc2UsXCJJc1VuZGVybGluZWRcIjpmYWxzZX0sXCJGb3JlZ3JvdW5kXCI6e1wiJGlkXCI6XCI3MzNcIixcIkNvbG9yXCI6e1wiJGlkXCI6XCI3MzRcIixcIkFcIjoyNTUsXCJSXCI6MCxcIkdcIjowLFwiQlwiOjB9fSxcIkhvcml6b250YWxBbGlnbm1lbnRcIjowLFwiSXNWaXNpYmxlXCI6ZmFsc2V9fX19XSxcIkdyaWRsaW5lUGFuZWxTdHlsZVwiOntcIiRpZFwiOlwiNzM1XCIsXCJHcmlkbGluZVN0eWxlXCI6e1wiJGlkXCI6XCI3MzZcIixcIkxpbmVDb2xvclwiOntcIiRpZFwiOlwiNzM3XCIsXCJDb2xvclwiOntcIiRpZFwiOlwiNzM4XCIsXCJBXCI6MzgsXCJSXCI6OTEsXCJHXCI6MTU1LFwiQlwiOjIxM319LFwiTGluZVdlaWdodFwiOjEuMCxcIkxpbmVUeXBlXCI6MH0sXCJJc1Zpc2libGVcIjp0cnVlfSxcIkFjdGl2aXR5TGluZVBhbmVsU3R5bGVcIjp7XCIkaWRcIjpcIjczOVwiLFwiQWN0aXZpdHlMaW5lU3R5bGVcIjp7XCIkaWRcIjpcIjc0MFwiLFwiTGluZUNvbG9yXCI6e1wiJGlkXCI6XCI3NDFcIixcIkNvbG9yXCI6e1wiJGlkXCI6XCI3NDJcIixcIkFcIjozOCxcIlJcIjo2OCxcIkdcIjoxMTQsXCJCXCI6MTk2fX0sXCJMaW5lV2VpZ2h0XCI6MS4wLFwiTGluZVR5cGVcIjowfSxcIklzVmlzaWJsZVwiOnRydWV9LFwiRGVmYXVsdERlcGVuZGVuY3lTdHlsZVwiOntcIiRpZFwiOlwiNzQzXCIsXCJMaW5lU3R5bGVcIjp7XCIkaWRcIjpcIjc0NFwiLFwiTGluZUNvbG9yXCI6e1wiJGlkXCI6XCI3NDVcIixcIkNvbG9yXCI6e1wiJGlkXCI6XCI3NDZcIixcIkFcIjoyNTUsXCJSXCI6MCxcIkdcIjowLFwiQlwiOjB9fSxcIkxpbmVXZWlnaHRcIjoxLjAsXCJMaW5lVHlwZVwiOjB9LFwiRW5kQXJyb3doZWFkTGluZVN0eWxlXCI6e1wiJGlkXCI6XCI3NDdcIixcIktpbmRcIjoxLFwiV2lkdGhcIjoxLFwiTGVuZ3RoXCI6MH0sXCJCcmluZ1RvRnJvbnRcIjpmYWxzZSxcIlJhZGl1c1wiOjMuMH0sXCJDcml0aWNhbFBhdGhTdHlsZVwiOntcIiRpZFwiOlwiNzQ4XCIsXCJDcml0aWNhbFBhdGhTdHlsZU9wdGlvbnNcIjozMCxcIkxpbmVTdHlsZVwiOntcIiRpZFwiOlwiNzQ5XCIsXCJMaW5lQ29sb3JcIjp7XCIkaWRcIjpcIjc1MFwiLFwiQ29sb3JcIjp7XCIkaWRcIjpcIjc1MVwiLFwiQVwiOjI1NSxcIlJcIjoyMjIsXCJHXCI6NTAsXCJCXCI6NTB9fSxcIkxpbmVXZWlnaHRcIjoxLjAsXCJMaW5lVHlwZVwiOjB9LFwiVGl0bGVGb3JlZ3JvdW5kXCI6e1wiJGlkXCI6XCI3NTJcIixcIkNvbG9yXCI6e1wiJGlkXCI6XCI3NTNcIixcIkFcIjoyNTUsXCJSXCI6MTc2LFwiR1wiOjE5LFwiQlwiOjI1fX0sXCJTaGFwZXNCYWNrZ3JvdW5kXCI6e1wiJGlkXCI6XCI3NTRcIixcIkNvbG9yXCI6e1wiJGlkXCI6XCI3NTVcIixcIkFcIjoyNTUsXCJSXCI6MjUzLFwiR1wiOjIwMyxcIkJcIjoyMDh9fSxcIlNoYXBlc0JvcmRlclN0eWxlXCI6e1wiJGlkXCI6XCI3NTZcIixcIkxpbmVDb2xvclwiOntcIiRpZFwiOlwiNzU3XCIsXCJDb2xvclwiOntcIiRpZFwiOlwiNzU4XCIsXCJBXCI6MjU1LFwiUlwiOjIzNCxcIkdcIjoyMixcIkJcIjozMH19LFwiTGluZVdlaWdodFwiOjIuMCxcIkxpbmVUeXBlXCI6MH19LFwiUGFuZWxzU3BhY2luZ0RlZmluaXRpb25cIjp7XCIkaWRcIjpcIjc1OVwiLFwiU3BhY2luZ0Fib3ZlVGltZWJhbmRcIjozLFwiU3BhY2luZ0JlbG93VGltZWJhbmRcIjozLFwiU3BhY2luZ0Fib3ZlQmV0d2VlblN3aW1sYW5lc0FuZFRhc2tzXCI6NSxcIlNwYWNpbmdCZWxvd0JldHdlZW5Td2ltbGFuZXNBbmRUYXNrc1wiOjV9LFwiQ29uZGl0aW9uYWxGb3JtYXR0aW5nXCI6e1wiJGlkXCI6XCI3NjBcIixcIlB2QUZvcm1hdHRpbmdcIjp7XCIkaWRcIjpcIjc2MVwiLFwiRGVsYXlUYXNrU3R5bGVcIjp7XCIkaWRcIjpcIjc2MlwiLFwiU3R5bGVPcHRpb25zXCI6MjQsXCJUaXRsZUZvcmVncm91bmRcIjp7XCIkaWRcIjpcIjc2M1wiLFwiQ29sb3JcIjp7XCIkaWRcIjpcIjc2NFwiLFwiQVwiOjI1NSxcIlJcIjoxNzUsXCJHXCI6MCxcIkJcIjowfX0sXCJBY3R1YWxTaGFwZXNCYWNrZ3JvdW5kXCI6e1wiJGlkXCI6XCI3NjVcIixcIkNvbG9yXCI6e1wiJGlkXCI6XCI3NjZcIixcIkFcIjo2MixcIlJcIjoyNTUsXCJHXCI6MCxcIkJcIjowfX0sXCJBY3R1YWxTaGFwZXNCb3JkZXJTdHlsZVwiOntcIiRpZFwiOlwiNzY3XCIsXCJMaW5lQ29sb3JcIjp7XCIkaWRcIjpcIjc2OFwiLFwiQ29sb3JcIjp7XCIkaWRcIjpcIjc2OVwiLFwiQVwiOjE2MyxcIlJcIjoyNTUsXCJHXCI6MCxcIkJcIjowfX0sXCJMaW5lV2VpZ2h0XCI6My4wLFwiTGluZVR5cGVcIjowfSxcIkJhc2VsaW5lU2hhcGVzQmFja2dyb3VuZFwiOntcIiRpZFwiOlwiNzcwXCIsXCJDb2xvclwiOntcIiRpZFwiOlwiNzcxXCIsXCJBXCI6MTg0LFwiUlwiOjI1NSxcIkdcIjowLFwiQlwiOjB9fSxcIlZhcmlhbmNlRm9yZWdyb3VuZFwiOntcIiRpZFwiOlwiNzcyXCIsXCJDb2xvclwiOntcIiRpZFwiOlwiNzczXCIsXCJBXCI6MjU1LFwiUlwiOjE3NSxcIkdcIjowLFwiQlwiOjB9fX0sXCJEZWxheU1pbGVzdG9uZVN0eWxlXCI6e1wiJGlkXCI6XCI3NzRcIixcIlN0eWxlT3B0aW9uc1wiOjE4LFwiVGl0bGVGb3JlZ3JvdW5kXCI6e1wiJGlkXCI6XCI3NzVcIixcIkNvbG9yXCI6e1wiJGlkXCI6XCI3NzZcIixcIkFcIjoyNTUsXCJSXCI6MTc1LFwiR1wiOjAsXCJCXCI6MH19LFwiQWN0dWFsU2hhcGVzQmFja2dyb3VuZFwiOntcIiRpZFwiOlwiNzc3XCIsXCJDb2xvclwiOntcIiRpZFwiOlwiNzc4XCIsXCJBXCI6MjU1LFwiUlwiOjIyMixcIkdcIjo4MCxcIkJcIjo1MH19LFwiQWN0dWFsU2hhcGVzQm9yZGVyU3R5bGVcIjp7XCIkaWRcIjpcIjc3OVwiLFwiTGluZUNvbG9yXCI6e1wiJGlkXCI6XCI3ODBcIixcIkNvbG9yXCI6e1wiJGlkXCI6XCI3ODFcIixcIkFcIjoxNjMsXCJSXCI6MjU1LFwiR1wiOjAsXCJCXCI6MH19LFwiTGluZVdlaWdodFwiOjMuMCxcIkxpbmVUeXBlXCI6MH0sXCJCYXNlbGluZVNoYXBlc0JhY2tncm91bmRcIjp7XCIkaWRcIjpcIjc4MlwiLFwiQ29sb3JcIjp7XCIkaWRcIjpcIjc4M1wiLFwiQVwiOjE4NCxcIlJcIjoyNTUsXCJHXCI6MCxcIkJcIjowfX0sXCJWYXJpYW5jZUZvcmVncm91bmRcIjp7XCIkaWRcIjpcIjc4NFwiLFwiQ29sb3JcIjp7XCIkaWRcIjpcIjc4NVwiLFwiQVwiOjI1NSxcIlJcIjoxNzUsXCJHXCI6MCxcIkJcIjowfX19LFwiQWR2YW5jZVRhc2tTdHlsZVwiOntcIiRpZFwiOlwiNzg2XCIsXCJTdHlsZU9wdGlvbnNcIjoyNCxcIlRpdGxlRm9yZWdyb3VuZFwiOntcIiRpZFwiOlwiNzg3XCIsXCJDb2xvclwiOntcIiRpZFwiOlwiNzg4XCIsXCJBXCI6MjU1LFwiUlwiOjAsXCJHXCI6MTEwLFwiQlwiOjB9fSxcIkFjdHVhbFNoYXBlc0JhY2tncm91bmRcIjp7XCIkaWRcIjpcIjc4OVwiLFwiQ29sb3JcIjp7XCIkaWRcIjpcIjc5MFwiLFwiQVwiOjYxLFwiUlwiOjAsXCJHXCI6MTI4LFwiQlwiOjB9fSxcIkFjdHVhbFNoYXBlc0JvcmRlclN0eWxlXCI6e1wiJGlkXCI6XCI3OTFcIixcIkxpbmVDb2xvclwiOntcIiRpZFwiOlwiNzkyXCIsXCJDb2xvclwiOntcIiRpZFwiOlwiNzkzXCIsXCJBXCI6MTYzLFwiUlwiOjAsXCJHXCI6MTI4LFwiQlwiOjB9fSxcIkxpbmVXZWlnaHRcIjozLjAsXCJMaW5lVHlwZVwiOjB9LFwiQmFzZWxpbmVTaGFwZXNCYWNrZ3JvdW5kXCI6e1wiJGlkXCI6XCI3OTRcIixcIkNvbG9yXCI6e1wiJGlkXCI6XCI3OTVcIixcIkFcIjoxODQsXCJSXCI6MCxcIkdcIjoxMjgsXCJCXCI6MH19LFwiVmFyaWFuY2VGb3JlZ3JvdW5kXCI6e1wiJGlkXCI6XCI3OTZcIixcIkNvbG9yXCI6e1wiJGlkXCI6XCI3OTdcIixcIkFcIjoyNTUsXCJSXCI6MCxcIkdcIjoxMTAsXCJCXCI6MH19fSxcIkFkdmFuY2VNaWxlc3RvbmVTdHlsZVwiOntcIiRpZFwiOlwiNzk4XCIsXCJTdHlsZU9wdGlvbnNcIjoxOCxcIlRpdGxlRm9yZWdyb3VuZFwiOntcIiRpZFwiOlwiNzk5XCIsXCJDb2xvclwiOntcIiRpZFwiOlwiODAwXCIsXCJBXCI6MjU1LFwiUlwiOjAsXCJHXCI6MTEwLFwiQlwiOjB9fSxcIkFjdHVhbFNoYXBlc0JhY2tncm91bmRcIjp7XCIkaWRcIjpcIjgwMVwiLFwiQ29sb3JcIjp7XCIkaWRcIjpcIjgwMlwiLFwiQVwiOjI1NSxcIlJcIjoyMCxcIkdcIjoxMDAsXCJCXCI6MH19LFwiQWN0dWFsU2hhcGVzQm9yZGVyU3R5bGVcIjp7XCIkaWRcIjpcIjgwM1wiLFwiTGluZUNvbG9yXCI6e1wiJGlkXCI6XCI4MDRcIixcIkNvbG9yXCI6e1wiJGlkXCI6XCI4MDVcIixcIkFcIjoxNjMsXCJSXCI6MCxcIkdcIjoxMjgsXCJCXCI6MH19LFwiTGluZVdlaWdodFwiOjMuMCxcIkxpbmVUeXBlXCI6MH0sXCJCYXNlbGluZVNoYXBlc0JhY2tncm91bmRcIjp7XCIkaWRcIjpcIjgwNlwiLFwiQ29sb3JcIjp7XCIkaWRcIjpcIjgwN1wiLFwiQVwiOjE4NCxcIlJcIjowLFwiR1wiOjEyOCxcIkJcIjowfX0sXCJWYXJpYW5jZUZvcmVncm91bmRcIjp7XCIkaWRcIjpcIjgwOFwiLFwiQ29sb3JcIjp7XCIkaWRcIjpcIjgwOVwiLFwiQVwiOjI1NSxcIlJcIjowLFwiR1wiOjExMCxcIkJcIjowfX19fX0sXCJfc2VsZWN0ZWRUaGVtZVByZXNldENvbG9yc1wiOntcIiRpZFwiOlwiODEwXCIsXCJUZXh0TGlnaHRcIjp7XCIkaWRcIjpcIjgxMVwiLFwiQVwiOjI1NSxcIlJcIjoyNTUsXCJHXCI6MjU1LFwiQlwiOjI1NX0sXCJUZXh0RGFya1wiOntcIiRpZFwiOlwiODEyXCIsXCJBXCI6MjU1LFwiUlwiOjAsXCJHXCI6MCxcIkJcIjowfSxcIkFjY2VudDFcIjp7XCIkaWRcIjpcIjgxM1wiLFwiQVwiOjI1NSxcIlJcIjoyMzIsXCJHXCI6MjMyLFwiQlwiOjIzMn0sXCJBY2NlbnQyXCI6e1wiJGlkXCI6XCI4MTRcIixcIkFcIjoyNTUsXCJSXCI6MTQsXCJHXCI6NDAsXCJCXCI6NjV9LFwiQWNjZW50M1wiOntcIiRpZFwiOlwiODE1XCIsXCJBXCI6MjU1LFwiUlwiOjIxLFwiR1wiOjk2LFwiQlwiOjEzMH0sXCJBY2NlbnQ0XCI6e1wiJGlkXCI6XCI4MTZcIixcIkFcIjoyNTUsXCJSXCI6MjMzLFwiR1wiOjExMyxcIkJcIjo1MH0sXCJBY2NlbnQ1XCI6e1wiJGlkXCI6XCI4MTdcIixcIkFcIjoyNTUsXCJSXCI6MjUsXCJHXCI6MTA3LFwiQlwiOjM2fSxcIkFjY2VudDZcIjp7XCIkaWRcIjpcIjgxOFwiLFwiQVwiOjI1NSxcIlJcIjoxNSxcIkdcIjoxNTgsXCJCXCI6MjEzfSxcIkFjY2VudDdcIjp7XCIkaWRcIjpcIjgxOVwiLFwiQVwiOjI1NSxcIlJcIjoxNjAsXCJHXCI6NDMsXCJCXCI6MTQ3fSxcIkFjY2VudDhcIjp7XCIkaWRcIjpcIjgyMFwiLFwiQVwiOjI1NSxcIlJcIjo3OCxcIkdcIjoxNjcsXCJCXCI6NDZ9fSxcIl9jdXN0b21QcmVzZXRDb2xvcnNcIjp7XCIkaWRcIjpcIjgyMVwifX19IiwiUmVjZW50Q29sb3JzQ29sbGVjdGlvbiI6IltcIiNGRkZFQkEwQVwiLFwiI0ZGQTAyQjkzXCIsXCIjRkZFOTcxMzJcIixcIiNGRjE1NjA4MlwiLFwiI0ZGMTk2QjI0XCIsXCIjRkZCM0YyQkJcIixcIiNGRkFBRTFCMFwiLFwiI0ZGQjVCMEIwXCJdIn0sIlNldHRpbmdzIjp7IiRpZCI6Ijc2MjQiLCJJbXBhT3B0aW9ucyI6eyIkaWQiOiI3NjI1IiwiTGVmdFRvUmlnaHQiOmZhbHNlLCJQYXlsb2FkT3B0aW9ucyI6Mn0sIlVzZUNvbXByZXNzaW9uIjpmYWxzZSwiQ29tcHJlc2lvblBlcmNlbnRhZ2UiOjUwLjAsIkluYWN0aXZlSW50ZXJ2YWxXaWR0aFRocmVzaG9sZCI6MzAuMCwiSW5hY3RpdmVJbnRlcnZhbFdpZHRoIjoxLjAsIlNwbGl0VGFza3MiOmZhbHNlLCJVc2VDbHVzdGVyIjpmYWxzZSwiRXBzaWxvbiI6NS4wLCJNaW5Qb2ludHNUb0Zvcm1BQ2x1c3RlciI6MiwiR2VuZXJhdGVJbnZpc2libGVTaGFwZXMiOmZhbHNlLCJTbWFydFRpbWVsaW5lVGFza1BlcmNlbnRhZ2VGaXQiOmZhbHNlfSwiSXNOZXciOmZhbHNlLCJJbXBvcnRUeXBlIjowLCJGaWxlUGF0aCI6bnVsbCwiVGltZUNvbmZpZ3VyYXRpb24iOnsiJGlkIjoiNzYyNiIsIlVzZVRpbWUiOmZhbHNlLCJXb3JrRGF5U3RhcnQiOiIwMDowMDowMCIsIldvcmtEYXlFbmQiOiIyMzo1OTowMCJ9LCJMYXN0VXNlZFRlbXBsYXRlSWQiOiIwMDAwMDAwMC0wMDAwLTAwMDAtMDAwMC0wMDAwMDAwMDAwMDAiLCJMYXN0VXNlZFRoZW1lRGV0YWlscyI6eyIkaWQiOiI3NjI3IiwiSWQiOiIwNDg3MTViMC1kNTc4LTRjMmYtYTMyNi04ODE4YmUyNDcyNDkiLCJUaXRsZSI6IkJhc2VsaW5lIiwiQ2F0ZWdvcnkiOjF9LCJGaXJzdFdlZWtPZlllYXIiOjAsIlBsYWNlTWlsZXN0b25lQXRUaGVCZWdpbm5pbmdPZlRoZURheSI6ZmFsc2UsIkRlcGVuZGVuY3lTY2hlZHVsaW5nU2V0dGluZ3MiOnsiJGlkIjoiNzYyOCIsIkRlcGVuZGVuY2llc1NjaGVkdWxpbmdNb2RlU2V0dGluZyI6IkZsZXhpYmxlIiwiRGVwZW5kZW5jaWVzUHJldmlvdXNTY2hlZHVsaW5nTW9kZSI6IkZsZXhpYmxlIiwiT25CcmVha2luZ0ZsZXhpYmxlU2NoZWR1bGluZ01vZGVTZXR0aW5nIjoiQXNrRXZlcnl0aW1lIiwiT25CcmVha2luZ1N0cmljdFNjaGVkdWxpbmdNb2RlU2V0dGluZyI6IkFza0V2ZXJ5dGltZSJ9LCJEZXBlbmRlbmN5TW9kdWxlRW5hYmxlZCI6dHJ1ZSwiUGxhbm5lZE1vZHVsZUVuYWJsZWQiOmZhbHNlLCJPbGRGaXhlZEludGVydmFsc1JlbmRlcmluZ1N0cmF0ZWd5VXNlZEJlZm9yZSI6ZmFsc2UsIkRlcGVuZGVuY2llcyI6eyJfZGVwZW5kZW5jaWVzIjpbXX19"/>
  <p:tag name="__MASTER" val="__part_0"/>
</p:tagLst>
</file>

<file path=ppt/tags/tag425.xml><?xml version="1.0" encoding="utf-8"?>
<p:tagLst xmlns:a="http://schemas.openxmlformats.org/drawingml/2006/main" xmlns:r="http://schemas.openxmlformats.org/officeDocument/2006/relationships" xmlns:p="http://schemas.openxmlformats.org/presentationml/2006/main">
  <p:tag name="OTLMARKERSHAPE" val="OTL"/>
</p:tagLst>
</file>

<file path=ppt/tags/tag426.xml><?xml version="1.0" encoding="utf-8"?>
<p:tagLst xmlns:a="http://schemas.openxmlformats.org/drawingml/2006/main" xmlns:r="http://schemas.openxmlformats.org/officeDocument/2006/relationships" xmlns:p="http://schemas.openxmlformats.org/presentationml/2006/main">
  <p:tag name="OTLMARKERSHAPE" val="OTL"/>
</p:tagLst>
</file>

<file path=ppt/tags/tag427.xml><?xml version="1.0" encoding="utf-8"?>
<p:tagLst xmlns:a="http://schemas.openxmlformats.org/drawingml/2006/main" xmlns:r="http://schemas.openxmlformats.org/officeDocument/2006/relationships" xmlns:p="http://schemas.openxmlformats.org/presentationml/2006/main">
  <p:tag name="OTLMARKERSHAPE" val="OTL"/>
</p:tagLst>
</file>

<file path=ppt/tags/tag428.xml><?xml version="1.0" encoding="utf-8"?>
<p:tagLst xmlns:a="http://schemas.openxmlformats.org/drawingml/2006/main" xmlns:r="http://schemas.openxmlformats.org/officeDocument/2006/relationships" xmlns:p="http://schemas.openxmlformats.org/presentationml/2006/main">
  <p:tag name="OTLMARKERSHAPE" val="OTL"/>
</p:tagLst>
</file>

<file path=ppt/tags/tag429.xml><?xml version="1.0" encoding="utf-8"?>
<p:tagLst xmlns:a="http://schemas.openxmlformats.org/drawingml/2006/main" xmlns:r="http://schemas.openxmlformats.org/officeDocument/2006/relationships" xmlns:p="http://schemas.openxmlformats.org/presentationml/2006/main">
  <p:tag name="OTLMARKERSHAPE" val="OTL"/>
</p:tagLst>
</file>

<file path=ppt/tags/tag43.xml><?xml version="1.0" encoding="utf-8"?>
<p:tagLst xmlns:a="http://schemas.openxmlformats.org/drawingml/2006/main" xmlns:r="http://schemas.openxmlformats.org/officeDocument/2006/relationships" xmlns:p="http://schemas.openxmlformats.org/presentationml/2006/main">
  <p:tag name="OTLMARKERSHAPE" val="OTL"/>
  <p:tag name="OTLDATEFORMATSTRING" val="MMM yyyy"/>
  <p:tag name="OTLDATEFORMATSEPARATOR" val="/"/>
  <p:tag name="OTLDATEFORMATUSEUS" val="True"/>
  <p:tag name="OTLDATEFORMATDATEISVISIBLE" val="True"/>
  <p:tag name="OTLDATEFORMATTIMEISVISIBLE" val="False"/>
  <p:tag name="OTLDATEFORMATAMPMDESIGNATOR" val="AmPmLowerCase"/>
  <p:tag name="OTLDATEFORMATHOURDIGITS" val="H"/>
  <p:tag name="OTLDATEFORMATTRIM00MINUTES" val="False"/>
  <p:tag name="OTLSTARTDATE" val="2026-01-15T00:00:00.0000000Z"/>
  <p:tag name="OTLENDDATE" val="2026-07-23T23:59:00.0000000Z"/>
  <p:tag name="OTLBASELINESTARTDATE" val="2026-01-15T00:00:00.0000000Z"/>
  <p:tag name="OTLBASELINEENDDATE" val="2026-07-23T23:59:00.0000000Z"/>
  <p:tag name="OTLDURATIONFORMAT" val="day"/>
  <p:tag name="OTLSPACING" val="3"/>
  <p:tag name="OTLSHAPETHICKNESSTYPE" val="Thin"/>
  <p:tag name="OTLWEEKNUMBERINGFORMAT" val="WNFormat1"/>
  <p:tag name="OTLWEEKNUMBERINGISVISIBLE" val="False"/>
</p:tagLst>
</file>

<file path=ppt/tags/tag430.xml><?xml version="1.0" encoding="utf-8"?>
<p:tagLst xmlns:a="http://schemas.openxmlformats.org/drawingml/2006/main" xmlns:r="http://schemas.openxmlformats.org/officeDocument/2006/relationships" xmlns:p="http://schemas.openxmlformats.org/presentationml/2006/main">
  <p:tag name="OTLMARKERSHAPE" val="OTL"/>
</p:tagLst>
</file>

<file path=ppt/tags/tag431.xml><?xml version="1.0" encoding="utf-8"?>
<p:tagLst xmlns:a="http://schemas.openxmlformats.org/drawingml/2006/main" xmlns:r="http://schemas.openxmlformats.org/officeDocument/2006/relationships" xmlns:p="http://schemas.openxmlformats.org/presentationml/2006/main">
  <p:tag name="OTLMARKERSHAPE" val="OTL"/>
</p:tagLst>
</file>

<file path=ppt/tags/tag432.xml><?xml version="1.0" encoding="utf-8"?>
<p:tagLst xmlns:a="http://schemas.openxmlformats.org/drawingml/2006/main" xmlns:r="http://schemas.openxmlformats.org/officeDocument/2006/relationships" xmlns:p="http://schemas.openxmlformats.org/presentationml/2006/main">
  <p:tag name="OTLMARKERSHAPE" val="OTL"/>
</p:tagLst>
</file>

<file path=ppt/tags/tag433.xml><?xml version="1.0" encoding="utf-8"?>
<p:tagLst xmlns:a="http://schemas.openxmlformats.org/drawingml/2006/main" xmlns:r="http://schemas.openxmlformats.org/officeDocument/2006/relationships" xmlns:p="http://schemas.openxmlformats.org/presentationml/2006/main">
  <p:tag name="OTLMARKERSHAPE" val="OTL"/>
</p:tagLst>
</file>

<file path=ppt/tags/tag434.xml><?xml version="1.0" encoding="utf-8"?>
<p:tagLst xmlns:a="http://schemas.openxmlformats.org/drawingml/2006/main" xmlns:r="http://schemas.openxmlformats.org/officeDocument/2006/relationships" xmlns:p="http://schemas.openxmlformats.org/presentationml/2006/main">
  <p:tag name="OTLMARKERSHAPE" val="OTL"/>
</p:tagLst>
</file>

<file path=ppt/tags/tag435.xml><?xml version="1.0" encoding="utf-8"?>
<p:tagLst xmlns:a="http://schemas.openxmlformats.org/drawingml/2006/main" xmlns:r="http://schemas.openxmlformats.org/officeDocument/2006/relationships" xmlns:p="http://schemas.openxmlformats.org/presentationml/2006/main">
  <p:tag name="OTLMARKERSHAPE" val="OTL"/>
</p:tagLst>
</file>

<file path=ppt/tags/tag436.xml><?xml version="1.0" encoding="utf-8"?>
<p:tagLst xmlns:a="http://schemas.openxmlformats.org/drawingml/2006/main" xmlns:r="http://schemas.openxmlformats.org/officeDocument/2006/relationships" xmlns:p="http://schemas.openxmlformats.org/presentationml/2006/main">
  <p:tag name="OTLTIMEBANDAPPENDYEARONYEARCHANGE" val="False"/>
  <p:tag name="OTLMARKERSHAPE" val="OTL"/>
  <p:tag name="OTLTIMEBANDCULTUREINFO" val="en-US"/>
  <p:tag name="OTLTIMEBANDQUICKPOSITION" val="Custom"/>
  <p:tag name="OTLTIMEBANDTHREEDEFFECTS" val="None"/>
  <p:tag name="OTLTIMEBANDAUTODATERANGE" val="True"/>
  <p:tag name="OTLTIMEBANDSTARTDATE" val="0001-01-01T00:00:00.0000000"/>
  <p:tag name="OTLTIMEBANDENDDATE" val="2027-09-02T23:59:00.0000000"/>
  <p:tag name="OTLTIMEBANDWORKINGDAYS" val="Standard"/>
  <p:tag name="OTLTIMEBANDUSETIME" val="False"/>
  <p:tag name="OTLTIMEBANDTIMECONFIGWORKDAYSTART" val="00:00:00"/>
  <p:tag name="OTLTIMEBANDTIMECONFIGWORKDAYEND" val="23:59:00"/>
  <p:tag name="OTLTIMEBANDSCALEMARKING" val="None"/>
  <p:tag name="OTLRIGHTENDCAPSMARGINRIGHT" val="20"/>
  <p:tag name="OTLLEFTENDCAPSMARGINLEFT" val="39.5066666666667"/>
  <p:tag name="OTLTIMEBANDFYSTARTMONTH" val="January"/>
  <p:tag name="OTLTIMEBANDSHOWFYLABEL" val="True"/>
  <p:tag name="OTLTIMEBANDUSESTARTINGOFTHEYEARFORFYNUMBERING" val="True"/>
  <p:tag name="OTLTIMEBANDRESERVEDLEFTAREAWIDTH" val="0"/>
  <p:tag name="OTLTIMEBANDRESERVEDLEFTAREAISSET" val="False"/>
  <p:tag name="OTLTIMEBANDDEPENABLED" val="True"/>
  <p:tag name="OTLTIMEBANDDEPSCHEDULINGMODE" val="Flexible"/>
  <p:tag name="OTLTIMEBANDDEPPREVIOUSSCHEDULINGMODE" val="Flexible"/>
  <p:tag name="OTLTIMEBANDDEPONBREAKINGSTRICTSCHEDULINGMODE" val="AskEverytime"/>
  <p:tag name="OTLTIMEBANDDEPONBREAKINGFLEXIBLESCHEDULINGMODE" val="AskEverytime"/>
  <p:tag name="OTLTIMEBANDSPACINGABOVE" val="3"/>
  <p:tag name="OTLTIMEBANDSPACINGBELOW" val="3"/>
  <p:tag name="OTLTIMEBANDSPACINGABOVEFORSWLANDTASKS" val="5"/>
  <p:tag name="OTLTIMEBANDSPACINGBELOWFORSWLANDTASKS" val="5"/>
  <p:tag name="OTLTIMEBANDSCALEFORMAT" val="MMM"/>
  <p:tag name="OTLTIMEBANDSCALETYPE" val="Years"/>
  <p:tag name="OTLTIMEBANDSHAPETYPE" val="RectangleTimeband"/>
  <p:tag name="OTLTIMEBANDSHAPEHEIGHT" val="14.3999996185303"/>
  <p:tag name="OTLTIMEBANDSHAPEPADDINGLEFT" val="0"/>
</p:tagLst>
</file>

<file path=ppt/tags/tag437.xml><?xml version="1.0" encoding="utf-8"?>
<p:tagLst xmlns:a="http://schemas.openxmlformats.org/drawingml/2006/main" xmlns:r="http://schemas.openxmlformats.org/officeDocument/2006/relationships" xmlns:p="http://schemas.openxmlformats.org/presentationml/2006/main">
  <p:tag name="OTLTIMEBANDAPPENDYEARONYEARCHANGE" val="False"/>
  <p:tag name="OTLMARKERSHAPE" val="OTL"/>
  <p:tag name="OTLTIMEBANDCULTUREINFO" val="en-US"/>
  <p:tag name="OTLTIMEBANDQUICKPOSITION" val="Custom"/>
  <p:tag name="OTLTIMEBANDTHREEDEFFECTS" val="None"/>
  <p:tag name="OTLTIMEBANDAUTODATERANGE" val="True"/>
  <p:tag name="OTLTIMEBANDSTARTDATE" val="0001-01-01T00:00:00.0000000"/>
  <p:tag name="OTLTIMEBANDENDDATE" val="2027-09-02T23:59:00.0000000"/>
  <p:tag name="OTLTIMEBANDWORKINGDAYS" val="Standard"/>
  <p:tag name="OTLTIMEBANDUSETIME" val="False"/>
  <p:tag name="OTLTIMEBANDTIMECONFIGWORKDAYSTART" val="00:00:00"/>
  <p:tag name="OTLTIMEBANDTIMECONFIGWORKDAYEND" val="23:59:00"/>
  <p:tag name="OTLTIMEBANDSCALEMARKING" val="None"/>
  <p:tag name="OTLRIGHTENDCAPSMARGINRIGHT" val="20"/>
  <p:tag name="OTLLEFTENDCAPSMARGINLEFT" val="39.5066666666667"/>
  <p:tag name="OTLTIMEBANDFYSTARTMONTH" val="January"/>
  <p:tag name="OTLTIMEBANDSHOWFYLABEL" val="True"/>
  <p:tag name="OTLTIMEBANDUSESTARTINGOFTHEYEARFORFYNUMBERING" val="True"/>
  <p:tag name="OTLTIMEBANDRESERVEDLEFTAREAWIDTH" val="0"/>
  <p:tag name="OTLTIMEBANDRESERVEDLEFTAREAISSET" val="False"/>
  <p:tag name="OTLTIMEBANDDEPENABLED" val="True"/>
  <p:tag name="OTLTIMEBANDDEPSCHEDULINGMODE" val="Flexible"/>
  <p:tag name="OTLTIMEBANDDEPPREVIOUSSCHEDULINGMODE" val="Flexible"/>
  <p:tag name="OTLTIMEBANDDEPONBREAKINGSTRICTSCHEDULINGMODE" val="AskEverytime"/>
  <p:tag name="OTLTIMEBANDDEPONBREAKINGFLEXIBLESCHEDULINGMODE" val="AskEverytime"/>
  <p:tag name="OTLTIMEBANDSPACINGABOVE" val="3"/>
  <p:tag name="OTLTIMEBANDSPACINGBELOW" val="3"/>
  <p:tag name="OTLTIMEBANDSPACINGABOVEFORSWLANDTASKS" val="5"/>
  <p:tag name="OTLTIMEBANDSPACINGBELOWFORSWLANDTASKS" val="5"/>
  <p:tag name="OTLTIMEBANDSCALEFORMAT" val="MMM"/>
  <p:tag name="OTLTIMEBANDSCALETYPE" val="Quarters"/>
  <p:tag name="OTLTIMEBANDSHAPETYPE" val="RectangleTimeband"/>
  <p:tag name="OTLTIMEBANDSHAPEHEIGHT" val="14.3999996185303"/>
  <p:tag name="OTLTIMEBANDSHAPEPADDINGLEFT" val="0"/>
</p:tagLst>
</file>

<file path=ppt/tags/tag438.xml><?xml version="1.0" encoding="utf-8"?>
<p:tagLst xmlns:a="http://schemas.openxmlformats.org/drawingml/2006/main" xmlns:r="http://schemas.openxmlformats.org/officeDocument/2006/relationships" xmlns:p="http://schemas.openxmlformats.org/presentationml/2006/main">
  <p:tag name="OTLTIMEBANDAPPENDYEARONYEARCHANGE" val="False"/>
  <p:tag name="OTLMARKERSHAPE" val="OTL"/>
  <p:tag name="OTLTIMEBANDCULTUREINFO" val="en-US"/>
  <p:tag name="OTLTIMEBANDQUICKPOSITION" val="Custom"/>
  <p:tag name="OTLTIMEBANDTHREEDEFFECTS" val="None"/>
  <p:tag name="OTLTIMEBANDAUTODATERANGE" val="True"/>
  <p:tag name="OTLTIMEBANDSTARTDATE" val="0001-01-01T00:00:00.0000000"/>
  <p:tag name="OTLTIMEBANDENDDATE" val="2027-09-02T23:59:00.0000000"/>
  <p:tag name="OTLTIMEBANDWORKINGDAYS" val="Standard"/>
  <p:tag name="OTLTIMEBANDUSETIME" val="False"/>
  <p:tag name="OTLTIMEBANDTIMECONFIGWORKDAYSTART" val="00:00:00"/>
  <p:tag name="OTLTIMEBANDTIMECONFIGWORKDAYEND" val="23:59:00"/>
  <p:tag name="OTLTIMEBANDSCALEMARKING" val="None"/>
  <p:tag name="OTLRIGHTENDCAPSMARGINRIGHT" val="20"/>
  <p:tag name="OTLLEFTENDCAPSMARGINLEFT" val="39.5066666666667"/>
  <p:tag name="OTLTIMEBANDFYSTARTMONTH" val="January"/>
  <p:tag name="OTLTIMEBANDSHOWFYLABEL" val="True"/>
  <p:tag name="OTLTIMEBANDUSESTARTINGOFTHEYEARFORFYNUMBERING" val="True"/>
  <p:tag name="OTLTIMEBANDRESERVEDLEFTAREAWIDTH" val="0"/>
  <p:tag name="OTLTIMEBANDRESERVEDLEFTAREAISSET" val="False"/>
  <p:tag name="OTLTIMEBANDDEPENABLED" val="True"/>
  <p:tag name="OTLTIMEBANDDEPSCHEDULINGMODE" val="Flexible"/>
  <p:tag name="OTLTIMEBANDDEPPREVIOUSSCHEDULINGMODE" val="Flexible"/>
  <p:tag name="OTLTIMEBANDDEPONBREAKINGSTRICTSCHEDULINGMODE" val="AskEverytime"/>
  <p:tag name="OTLTIMEBANDDEPONBREAKINGFLEXIBLESCHEDULINGMODE" val="AskEverytime"/>
  <p:tag name="OTLTIMEBANDSPACINGABOVE" val="3"/>
  <p:tag name="OTLTIMEBANDSPACINGBELOW" val="3"/>
  <p:tag name="OTLTIMEBANDSPACINGABOVEFORSWLANDTASKS" val="5"/>
  <p:tag name="OTLTIMEBANDSPACINGBELOWFORSWLANDTASKS" val="5"/>
  <p:tag name="OTLTIMEBANDSCALETYPE" val="Days"/>
  <p:tag name="OTLTIMEBANDSHAPETYPE" val="RectangleTimeband"/>
  <p:tag name="OTLTIMEBANDSHAPEHEIGHT" val="14.3999996185303"/>
  <p:tag name="OTLTIMEBANDSHAPEPADDINGLEFT" val="0"/>
</p:tagLst>
</file>

<file path=ppt/tags/tag439.xml><?xml version="1.0" encoding="utf-8"?>
<p:tagLst xmlns:a="http://schemas.openxmlformats.org/drawingml/2006/main" xmlns:r="http://schemas.openxmlformats.org/officeDocument/2006/relationships" xmlns:p="http://schemas.openxmlformats.org/presentationml/2006/main">
  <p:tag name="OTLMARKERSHAPE" val="OTL"/>
  <p:tag name="OTLSWIMLANESPACING" val="3"/>
</p:tagLst>
</file>

<file path=ppt/tags/tag44.xml><?xml version="1.0" encoding="utf-8"?>
<p:tagLst xmlns:a="http://schemas.openxmlformats.org/drawingml/2006/main" xmlns:r="http://schemas.openxmlformats.org/officeDocument/2006/relationships" xmlns:p="http://schemas.openxmlformats.org/presentationml/2006/main">
  <p:tag name="OTLMARKERSHAPE" val="OTL"/>
  <p:tag name="OTLDATEFORMATSTRING" val="MMM yyyy"/>
  <p:tag name="OTLDATEFORMATSEPARATOR" val="/"/>
  <p:tag name="OTLDATEFORMATUSEUS" val="True"/>
  <p:tag name="OTLDATEFORMATDATEISVISIBLE" val="True"/>
  <p:tag name="OTLDATEFORMATTIMEISVISIBLE" val="False"/>
  <p:tag name="OTLDATEFORMATAMPMDESIGNATOR" val="AmPmLowerCase"/>
  <p:tag name="OTLDATEFORMATHOURDIGITS" val="H"/>
  <p:tag name="OTLDATEFORMATTRIM00MINUTES" val="False"/>
  <p:tag name="OTLSTARTDATE" val="2025-09-01T00:00:00.0000000Z"/>
  <p:tag name="OTLENDDATE" val="2026-01-30T23:59:00.0000000Z"/>
  <p:tag name="OTLBASELINESTARTDATE" val="2025-09-01T00:00:00.0000000Z"/>
  <p:tag name="OTLBASELINEENDDATE" val="2026-01-30T23:59:00.0000000Z"/>
  <p:tag name="OTLDURATIONFORMAT" val="day"/>
  <p:tag name="OTLSPACING" val="3"/>
  <p:tag name="OTLSHAPETHICKNESSTYPE" val="Thin"/>
  <p:tag name="OTLWEEKNUMBERINGFORMAT" val="WNFormat1"/>
  <p:tag name="OTLWEEKNUMBERINGISVISIBLE" val="False"/>
</p:tagLst>
</file>

<file path=ppt/tags/tag440.xml><?xml version="1.0" encoding="utf-8"?>
<p:tagLst xmlns:a="http://schemas.openxmlformats.org/drawingml/2006/main" xmlns:r="http://schemas.openxmlformats.org/officeDocument/2006/relationships" xmlns:p="http://schemas.openxmlformats.org/presentationml/2006/main">
  <p:tag name="OTLMARKERSHAPE" val="OTL"/>
</p:tagLst>
</file>

<file path=ppt/tags/tag441.xml><?xml version="1.0" encoding="utf-8"?>
<p:tagLst xmlns:a="http://schemas.openxmlformats.org/drawingml/2006/main" xmlns:r="http://schemas.openxmlformats.org/officeDocument/2006/relationships" xmlns:p="http://schemas.openxmlformats.org/presentationml/2006/main">
  <p:tag name="OTLMARKERSHAPE" val="OTL"/>
  <p:tag name="OTLSWIMLANESPACING" val="3"/>
</p:tagLst>
</file>

<file path=ppt/tags/tag442.xml><?xml version="1.0" encoding="utf-8"?>
<p:tagLst xmlns:a="http://schemas.openxmlformats.org/drawingml/2006/main" xmlns:r="http://schemas.openxmlformats.org/officeDocument/2006/relationships" xmlns:p="http://schemas.openxmlformats.org/presentationml/2006/main">
  <p:tag name="OTLMARKERSHAPE" val="OTL"/>
  <p:tag name="OTLSWIMLANESPACING" val="3"/>
</p:tagLst>
</file>

<file path=ppt/tags/tag443.xml><?xml version="1.0" encoding="utf-8"?>
<p:tagLst xmlns:a="http://schemas.openxmlformats.org/drawingml/2006/main" xmlns:r="http://schemas.openxmlformats.org/officeDocument/2006/relationships" xmlns:p="http://schemas.openxmlformats.org/presentationml/2006/main">
  <p:tag name="OTLMARKERSHAPE" val="OTL"/>
</p:tagLst>
</file>

<file path=ppt/tags/tag444.xml><?xml version="1.0" encoding="utf-8"?>
<p:tagLst xmlns:a="http://schemas.openxmlformats.org/drawingml/2006/main" xmlns:r="http://schemas.openxmlformats.org/officeDocument/2006/relationships" xmlns:p="http://schemas.openxmlformats.org/presentationml/2006/main">
  <p:tag name="OTLMARKERSHAPE" val="OTL"/>
</p:tagLst>
</file>

<file path=ppt/tags/tag445.xml><?xml version="1.0" encoding="utf-8"?>
<p:tagLst xmlns:a="http://schemas.openxmlformats.org/drawingml/2006/main" xmlns:r="http://schemas.openxmlformats.org/officeDocument/2006/relationships" xmlns:p="http://schemas.openxmlformats.org/presentationml/2006/main">
  <p:tag name="OTLMARKERSHAPE" val="OTL"/>
</p:tagLst>
</file>

<file path=ppt/tags/tag446.xml><?xml version="1.0" encoding="utf-8"?>
<p:tagLst xmlns:a="http://schemas.openxmlformats.org/drawingml/2006/main" xmlns:r="http://schemas.openxmlformats.org/officeDocument/2006/relationships" xmlns:p="http://schemas.openxmlformats.org/presentationml/2006/main">
  <p:tag name="OTLMARKERSHAPE" val="OTL"/>
</p:tagLst>
</file>

<file path=ppt/tags/tag447.xml><?xml version="1.0" encoding="utf-8"?>
<p:tagLst xmlns:a="http://schemas.openxmlformats.org/drawingml/2006/main" xmlns:r="http://schemas.openxmlformats.org/officeDocument/2006/relationships" xmlns:p="http://schemas.openxmlformats.org/presentationml/2006/main">
  <p:tag name="OTLMARKERSHAPE" val="OTL"/>
</p:tagLst>
</file>

<file path=ppt/tags/tag448.xml><?xml version="1.0" encoding="utf-8"?>
<p:tagLst xmlns:a="http://schemas.openxmlformats.org/drawingml/2006/main" xmlns:r="http://schemas.openxmlformats.org/officeDocument/2006/relationships" xmlns:p="http://schemas.openxmlformats.org/presentationml/2006/main">
  <p:tag name="OTLMARKERSHAPE" val="OTL"/>
</p:tagLst>
</file>

<file path=ppt/tags/tag449.xml><?xml version="1.0" encoding="utf-8"?>
<p:tagLst xmlns:a="http://schemas.openxmlformats.org/drawingml/2006/main" xmlns:r="http://schemas.openxmlformats.org/officeDocument/2006/relationships" xmlns:p="http://schemas.openxmlformats.org/presentationml/2006/main">
  <p:tag name="OTLMARKERSHAPE" val="OTL"/>
</p:tagLst>
</file>

<file path=ppt/tags/tag45.xml><?xml version="1.0" encoding="utf-8"?>
<p:tagLst xmlns:a="http://schemas.openxmlformats.org/drawingml/2006/main" xmlns:r="http://schemas.openxmlformats.org/officeDocument/2006/relationships" xmlns:p="http://schemas.openxmlformats.org/presentationml/2006/main">
  <p:tag name="OTLMARKERSHAPE" val="OTL"/>
  <p:tag name="OTLDATEFORMATSTRING" val="MMM yyyy"/>
  <p:tag name="OTLDATEFORMATSEPARATOR" val="/"/>
  <p:tag name="OTLDATEFORMATUSEUS" val="True"/>
  <p:tag name="OTLDATEFORMATDATEISVISIBLE" val="True"/>
  <p:tag name="OTLDATEFORMATTIMEISVISIBLE" val="False"/>
  <p:tag name="OTLDATEFORMATAMPMDESIGNATOR" val="AmPmLowerCase"/>
  <p:tag name="OTLDATEFORMATHOURDIGITS" val="H"/>
  <p:tag name="OTLDATEFORMATTRIM00MINUTES" val="False"/>
  <p:tag name="OTLSTARTDATE" val="2026-02-02T00:00:00.0000000Z"/>
  <p:tag name="OTLENDDATE" val="2026-07-13T23:59:00.0000000Z"/>
  <p:tag name="OTLBASELINESTARTDATE" val="2026-02-02T00:00:00.0000000Z"/>
  <p:tag name="OTLBASELINEENDDATE" val="2026-07-13T23:59:00.0000000Z"/>
  <p:tag name="OTLDURATIONFORMAT" val="day"/>
  <p:tag name="OTLSPACING" val="3"/>
  <p:tag name="OTLSHAPETHICKNESSTYPE" val="Thin"/>
  <p:tag name="OTLWEEKNUMBERINGFORMAT" val="WNFormat1"/>
  <p:tag name="OTLWEEKNUMBERINGISVISIBLE" val="False"/>
</p:tagLst>
</file>

<file path=ppt/tags/tag450.xml><?xml version="1.0" encoding="utf-8"?>
<p:tagLst xmlns:a="http://schemas.openxmlformats.org/drawingml/2006/main" xmlns:r="http://schemas.openxmlformats.org/officeDocument/2006/relationships" xmlns:p="http://schemas.openxmlformats.org/presentationml/2006/main">
  <p:tag name="OTLMARKERSHAPE" val="OTL"/>
  <p:tag name="OTLDATEFORMATSTRING" val="MMM yyyy"/>
  <p:tag name="OTLDATEFORMATSEPARATOR" val="/"/>
  <p:tag name="OTLDATEFORMATUSEUS" val="True"/>
  <p:tag name="OTLDATEFORMATDATEISVISIBLE" val="True"/>
  <p:tag name="OTLDATEFORMATTIMEISVISIBLE" val="False"/>
  <p:tag name="OTLDATEFORMATAMPMDESIGNATOR" val="AmPmLowerCase"/>
  <p:tag name="OTLDATEFORMATHOURDIGITS" val="H"/>
  <p:tag name="OTLDATEFORMATTRIM00MINUTES" val="False"/>
  <p:tag name="OTLWEEKNUMBERINGFORMAT" val="WNFormat1"/>
  <p:tag name="OTLWEEKNUMBERINGISVISIBLE" val="False"/>
  <p:tag name="OTLENDDATE" val="2026-08-26T23:59:00.0000000Z"/>
  <p:tag name="OTLDURATIONFORMAT" val="day"/>
  <p:tag name="OTLSPACING" val="3"/>
  <p:tag name="OTLSHAPETHICKNESSTYPE" val="Thin"/>
  <p:tag name="OTLBASELINEENDDATE" val="2026-08-26T23:59:00.0000000"/>
  <p:tag name="OTLSTARTDATE" val="2026-04-07T00:00:00.0000000Z"/>
  <p:tag name="OTLBASELINESTARTDATE" val="2026-04-07T00:00:00.0000000"/>
</p:tagLst>
</file>

<file path=ppt/tags/tag451.xml><?xml version="1.0" encoding="utf-8"?>
<p:tagLst xmlns:a="http://schemas.openxmlformats.org/drawingml/2006/main" xmlns:r="http://schemas.openxmlformats.org/officeDocument/2006/relationships" xmlns:p="http://schemas.openxmlformats.org/presentationml/2006/main">
  <p:tag name="OTLMARKERSHAPE" val="OTL"/>
  <p:tag name="OTLDATEFORMATSTRING" val="MMM yyyy"/>
  <p:tag name="OTLDATEFORMATSEPARATOR" val="/"/>
  <p:tag name="OTLDATEFORMATUSEUS" val="True"/>
  <p:tag name="OTLDATEFORMATDATEISVISIBLE" val="True"/>
  <p:tag name="OTLDATEFORMATTIMEISVISIBLE" val="False"/>
  <p:tag name="OTLDATEFORMATAMPMDESIGNATOR" val="AmPmLowerCase"/>
  <p:tag name="OTLDATEFORMATHOURDIGITS" val="H"/>
  <p:tag name="OTLDATEFORMATTRIM00MINUTES" val="False"/>
  <p:tag name="OTLWEEKNUMBERINGFORMAT" val="WNFormat1"/>
  <p:tag name="OTLWEEKNUMBERINGISVISIBLE" val="False"/>
  <p:tag name="OTLSTARTDATE" val="2026-08-27T00:00:00.0000000Z"/>
  <p:tag name="OTLENDDATE" val="2026-10-01T23:59:00.0000000Z"/>
  <p:tag name="OTLBASELINESTARTDATE" val="2026-08-27T00:00:00.0000000"/>
  <p:tag name="OTLBASELINEENDDATE" val="2026-10-01T23:59:00.0000000"/>
  <p:tag name="OTLDURATIONFORMAT" val="day"/>
  <p:tag name="OTLSPACING" val="3"/>
  <p:tag name="OTLSHAPETHICKNESSTYPE" val="Thin"/>
</p:tagLst>
</file>

<file path=ppt/tags/tag452.xml><?xml version="1.0" encoding="utf-8"?>
<p:tagLst xmlns:a="http://schemas.openxmlformats.org/drawingml/2006/main" xmlns:r="http://schemas.openxmlformats.org/officeDocument/2006/relationships" xmlns:p="http://schemas.openxmlformats.org/presentationml/2006/main">
  <p:tag name="OTLMARKERSHAPE" val="OTL"/>
  <p:tag name="OTLDATEFORMATSTRING" val="MMM yyyy"/>
  <p:tag name="OTLDATEFORMATSEPARATOR" val="/"/>
  <p:tag name="OTLDATEFORMATUSEUS" val="True"/>
  <p:tag name="OTLDATEFORMATDATEISVISIBLE" val="True"/>
  <p:tag name="OTLDATEFORMATTIMEISVISIBLE" val="False"/>
  <p:tag name="OTLDATEFORMATAMPMDESIGNATOR" val="AmPmLowerCase"/>
  <p:tag name="OTLDATEFORMATHOURDIGITS" val="H"/>
  <p:tag name="OTLDATEFORMATTRIM00MINUTES" val="False"/>
  <p:tag name="OTLWEEKNUMBERINGFORMAT" val="WNFormat1"/>
  <p:tag name="OTLWEEKNUMBERINGISVISIBLE" val="False"/>
  <p:tag name="OTLDURATIONFORMAT" val="day"/>
  <p:tag name="OTLSPACING" val="3"/>
  <p:tag name="OTLSHAPETHICKNESSTYPE" val="Thin"/>
  <p:tag name="OTLBASELINEENDDATE" val="2026-12-10T23:59:00.0000000"/>
  <p:tag name="OTLSTARTDATE" val="2026-11-26T00:00:00.0000000Z"/>
  <p:tag name="OTLBASELINESTARTDATE" val="2026-11-26T00:00:00.0000000"/>
  <p:tag name="OTLENDDATE" val="2027-02-17T23:59:00.0000000Z"/>
</p:tagLst>
</file>

<file path=ppt/tags/tag453.xml><?xml version="1.0" encoding="utf-8"?>
<p:tagLst xmlns:a="http://schemas.openxmlformats.org/drawingml/2006/main" xmlns:r="http://schemas.openxmlformats.org/officeDocument/2006/relationships" xmlns:p="http://schemas.openxmlformats.org/presentationml/2006/main">
  <p:tag name="OTLMARKERSHAPE" val="OTL"/>
  <p:tag name="OTLDATEFORMATSTRING" val="MMM yyyy"/>
  <p:tag name="OTLDATEFORMATSEPARATOR" val="/"/>
  <p:tag name="OTLDATEFORMATUSEUS" val="True"/>
  <p:tag name="OTLDATEFORMATDATEISVISIBLE" val="True"/>
  <p:tag name="OTLDATEFORMATTIMEISVISIBLE" val="False"/>
  <p:tag name="OTLDATEFORMATAMPMDESIGNATOR" val="AmPmLowerCase"/>
  <p:tag name="OTLDATEFORMATHOURDIGITS" val="H"/>
  <p:tag name="OTLDATEFORMATTRIM00MINUTES" val="False"/>
  <p:tag name="OTLWEEKNUMBERINGFORMAT" val="WNFormat1"/>
  <p:tag name="OTLWEEKNUMBERINGISVISIBLE" val="False"/>
  <p:tag name="OTLSTARTDATE" val="2026-04-01T00:00:00.0000000Z"/>
  <p:tag name="OTLENDDATE" val="2026-07-23T23:59:00.0000000Z"/>
  <p:tag name="OTLDURATIONFORMAT" val="day"/>
  <p:tag name="OTLSPACING" val="3"/>
  <p:tag name="OTLSHAPETHICKNESSTYPE" val="Thin"/>
  <p:tag name="OTLBASELINESTARTDATE" val="2026-04-01T00:00:00.0000000"/>
  <p:tag name="OTLBASELINEENDDATE" val="2026-07-23T23:59:00.0000000"/>
</p:tagLst>
</file>

<file path=ppt/tags/tag454.xml><?xml version="1.0" encoding="utf-8"?>
<p:tagLst xmlns:a="http://schemas.openxmlformats.org/drawingml/2006/main" xmlns:r="http://schemas.openxmlformats.org/officeDocument/2006/relationships" xmlns:p="http://schemas.openxmlformats.org/presentationml/2006/main">
  <p:tag name="OTLMARKERSHAPE" val="OTL"/>
  <p:tag name="OTLDATEFORMATSTRING" val="MMM yyyy"/>
  <p:tag name="OTLDATEFORMATSEPARATOR" val="/"/>
  <p:tag name="OTLDATEFORMATUSEUS" val="True"/>
  <p:tag name="OTLDATEFORMATDATEISVISIBLE" val="True"/>
  <p:tag name="OTLDATEFORMATTIMEISVISIBLE" val="False"/>
  <p:tag name="OTLDATEFORMATAMPMDESIGNATOR" val="AmPmLowerCase"/>
  <p:tag name="OTLDATEFORMATHOURDIGITS" val="H"/>
  <p:tag name="OTLDATEFORMATTRIM00MINUTES" val="False"/>
  <p:tag name="OTLWEEKNUMBERINGFORMAT" val="WNFormat1"/>
  <p:tag name="OTLWEEKNUMBERINGISVISIBLE" val="False"/>
  <p:tag name="OTLSTARTDATE" val="2026-07-24T00:00:00.0000000Z"/>
  <p:tag name="OTLENDDATE" val="2026-10-28T23:59:00.0000000Z"/>
  <p:tag name="OTLDURATIONFORMAT" val="day"/>
  <p:tag name="OTLSPACING" val="3"/>
  <p:tag name="OTLSHAPETHICKNESSTYPE" val="Thin"/>
  <p:tag name="OTLBASELINESTARTDATE" val="2026-07-24T00:00:00.0000000"/>
  <p:tag name="OTLBASELINEENDDATE" val="2026-10-28T23:59:00.0000000"/>
</p:tagLst>
</file>

<file path=ppt/tags/tag455.xml><?xml version="1.0" encoding="utf-8"?>
<p:tagLst xmlns:a="http://schemas.openxmlformats.org/drawingml/2006/main" xmlns:r="http://schemas.openxmlformats.org/officeDocument/2006/relationships" xmlns:p="http://schemas.openxmlformats.org/presentationml/2006/main">
  <p:tag name="OTLMARKERSHAPE" val="OTL"/>
  <p:tag name="OTLDATEFORMATSTRING" val="MMM yyyy"/>
  <p:tag name="OTLDATEFORMATSEPARATOR" val="/"/>
  <p:tag name="OTLDATEFORMATUSEUS" val="True"/>
  <p:tag name="OTLDATEFORMATDATEISVISIBLE" val="True"/>
  <p:tag name="OTLDATEFORMATTIMEISVISIBLE" val="False"/>
  <p:tag name="OTLDATEFORMATAMPMDESIGNATOR" val="AmPmLowerCase"/>
  <p:tag name="OTLDATEFORMATHOURDIGITS" val="H"/>
  <p:tag name="OTLDATEFORMATTRIM00MINUTES" val="False"/>
  <p:tag name="OTLWEEKNUMBERINGFORMAT" val="WNFormat1"/>
  <p:tag name="OTLWEEKNUMBERINGISVISIBLE" val="False"/>
  <p:tag name="OTLSTARTDATE" val="2026-10-29T00:00:00.0000000Z"/>
  <p:tag name="OTLENDDATE" val="2026-11-25T23:59:00.0000000Z"/>
  <p:tag name="OTLDURATIONFORMAT" val="day"/>
  <p:tag name="OTLSPACING" val="3"/>
  <p:tag name="OTLSHAPETHICKNESSTYPE" val="Thin"/>
  <p:tag name="OTLBASELINESTARTDATE" val="2026-10-29T00:00:00.0000000"/>
  <p:tag name="OTLBASELINEENDDATE" val="2026-11-25T23:59:00.0000000"/>
</p:tagLst>
</file>

<file path=ppt/tags/tag456.xml><?xml version="1.0" encoding="utf-8"?>
<p:tagLst xmlns:a="http://schemas.openxmlformats.org/drawingml/2006/main" xmlns:r="http://schemas.openxmlformats.org/officeDocument/2006/relationships" xmlns:p="http://schemas.openxmlformats.org/presentationml/2006/main">
  <p:tag name="OTLMARKERSHAPE" val="OTL"/>
  <p:tag name="OTLDATEFORMATSTRING" val="MMM yyyy"/>
  <p:tag name="OTLDATEFORMATSEPARATOR" val="/"/>
  <p:tag name="OTLDATEFORMATUSEUS" val="True"/>
  <p:tag name="OTLDATEFORMATDATEISVISIBLE" val="True"/>
  <p:tag name="OTLDATEFORMATTIMEISVISIBLE" val="False"/>
  <p:tag name="OTLDATEFORMATAMPMDESIGNATOR" val="AmPmLowerCase"/>
  <p:tag name="OTLDATEFORMATHOURDIGITS" val="H"/>
  <p:tag name="OTLDATEFORMATTRIM00MINUTES" val="False"/>
  <p:tag name="OTLWEEKNUMBERINGFORMAT" val="WNFormat1"/>
  <p:tag name="OTLWEEKNUMBERINGISVISIBLE" val="False"/>
  <p:tag name="OTLENDDATE" val="2027-03-17T23:59:00.0000000Z"/>
  <p:tag name="OTLDURATIONFORMAT" val="day"/>
  <p:tag name="OTLSPACING" val="3"/>
  <p:tag name="OTLSHAPETHICKNESSTYPE" val="Thin"/>
  <p:tag name="OTLBASELINESTARTDATE" val="2026-12-11T00:00:00.0000000"/>
  <p:tag name="OTLBASELINEENDDATE" val="2027-03-17T23:59:00.0000000"/>
  <p:tag name="OTLSTARTDATE" val="2027-02-18T00:00:00.0000000Z"/>
</p:tagLst>
</file>

<file path=ppt/tags/tag457.xml><?xml version="1.0" encoding="utf-8"?>
<p:tagLst xmlns:a="http://schemas.openxmlformats.org/drawingml/2006/main" xmlns:r="http://schemas.openxmlformats.org/officeDocument/2006/relationships" xmlns:p="http://schemas.openxmlformats.org/presentationml/2006/main">
  <p:tag name="OTLMARKERSHAPE" val="OTL"/>
  <p:tag name="OTLDATEFORMATSTRING" val="MMM yyyy"/>
  <p:tag name="OTLDATEFORMATSEPARATOR" val="/"/>
  <p:tag name="OTLDATEFORMATUSEUS" val="True"/>
  <p:tag name="OTLDATEFORMATDATEISVISIBLE" val="True"/>
  <p:tag name="OTLDATEFORMATTIMEISVISIBLE" val="False"/>
  <p:tag name="OTLDATEFORMATAMPMDESIGNATOR" val="AmPmLowerCase"/>
  <p:tag name="OTLDATEFORMATHOURDIGITS" val="H"/>
  <p:tag name="OTLDATEFORMATTRIM00MINUTES" val="False"/>
  <p:tag name="OTLWEEKNUMBERINGFORMAT" val="WNFormat1"/>
  <p:tag name="OTLWEEKNUMBERINGISVISIBLE" val="False"/>
  <p:tag name="OTLSTARTDATE" val="2027-03-18T00:00:00.0000000Z"/>
  <p:tag name="OTLENDDATE" val="2027-03-24T23:59:00.0000000Z"/>
  <p:tag name="OTLDURATIONFORMAT" val="day"/>
  <p:tag name="OTLSPACING" val="3"/>
  <p:tag name="OTLSHAPETHICKNESSTYPE" val="Thin"/>
  <p:tag name="OTLBASELINESTARTDATE" val="2027-03-18T00:00:00.0000000"/>
  <p:tag name="OTLBASELINEENDDATE" val="2027-03-24T23:59:00.0000000"/>
</p:tagLst>
</file>

<file path=ppt/tags/tag458.xml><?xml version="1.0" encoding="utf-8"?>
<p:tagLst xmlns:a="http://schemas.openxmlformats.org/drawingml/2006/main" xmlns:r="http://schemas.openxmlformats.org/officeDocument/2006/relationships" xmlns:p="http://schemas.openxmlformats.org/presentationml/2006/main">
  <p:tag name="OTLMARKERSHAPE" val="OTL"/>
  <p:tag name="OTLDATEFORMATSTRING" val="MMM yyyy"/>
  <p:tag name="OTLDATEFORMATSEPARATOR" val="/"/>
  <p:tag name="OTLDATEFORMATUSEUS" val="True"/>
  <p:tag name="OTLDATEFORMATDATEISVISIBLE" val="True"/>
  <p:tag name="OTLDATEFORMATTIMEISVISIBLE" val="False"/>
  <p:tag name="OTLDATEFORMATAMPMDESIGNATOR" val="AmPmLowerCase"/>
  <p:tag name="OTLDATEFORMATHOURDIGITS" val="H"/>
  <p:tag name="OTLDATEFORMATTRIM00MINUTES" val="False"/>
  <p:tag name="OTLWEEKNUMBERINGFORMAT" val="WNFormat1"/>
  <p:tag name="OTLWEEKNUMBERINGISVISIBLE" val="False"/>
  <p:tag name="OTLSTARTDATE" val="2026-04-01T00:00:00.0000000Z"/>
  <p:tag name="OTLENDDATE" val="2026-08-19T23:59:00.0000000Z"/>
  <p:tag name="OTLDURATIONFORMAT" val="day"/>
  <p:tag name="OTLSPACING" val="3"/>
  <p:tag name="OTLSHAPETHICKNESSTYPE" val="Thin"/>
  <p:tag name="OTLBASELINESTARTDATE" val="2026-04-01T00:00:00.0000000"/>
  <p:tag name="OTLBASELINEENDDATE" val="2026-08-19T23:59:00.0000000"/>
</p:tagLst>
</file>

<file path=ppt/tags/tag459.xml><?xml version="1.0" encoding="utf-8"?>
<p:tagLst xmlns:a="http://schemas.openxmlformats.org/drawingml/2006/main" xmlns:r="http://schemas.openxmlformats.org/officeDocument/2006/relationships" xmlns:p="http://schemas.openxmlformats.org/presentationml/2006/main">
  <p:tag name="OTLMARKERSHAPE" val="OTL"/>
  <p:tag name="OTLDATEFORMATSTRING" val="MMM yyyy"/>
  <p:tag name="OTLDATEFORMATSEPARATOR" val="/"/>
  <p:tag name="OTLDATEFORMATUSEUS" val="True"/>
  <p:tag name="OTLDATEFORMATDATEISVISIBLE" val="True"/>
  <p:tag name="OTLDATEFORMATTIMEISVISIBLE" val="False"/>
  <p:tag name="OTLDATEFORMATAMPMDESIGNATOR" val="AmPmLowerCase"/>
  <p:tag name="OTLDATEFORMATHOURDIGITS" val="H"/>
  <p:tag name="OTLDATEFORMATTRIM00MINUTES" val="False"/>
  <p:tag name="OTLWEEKNUMBERINGFORMAT" val="WNFormat1"/>
  <p:tag name="OTLWEEKNUMBERINGISVISIBLE" val="False"/>
  <p:tag name="OTLSTARTDATE" val="2026-08-20T00:00:00.0000000Z"/>
  <p:tag name="OTLENDDATE" val="2026-10-14T23:59:00.0000000Z"/>
  <p:tag name="OTLDURATIONFORMAT" val="day"/>
  <p:tag name="OTLSPACING" val="3"/>
  <p:tag name="OTLSHAPETHICKNESSTYPE" val="Thin"/>
  <p:tag name="OTLBASELINESTARTDATE" val="2026-08-20T00:00:00.0000000"/>
  <p:tag name="OTLBASELINEENDDATE" val="2026-10-14T23:59:00.0000000"/>
</p:tagLst>
</file>

<file path=ppt/tags/tag46.xml><?xml version="1.0" encoding="utf-8"?>
<p:tagLst xmlns:a="http://schemas.openxmlformats.org/drawingml/2006/main" xmlns:r="http://schemas.openxmlformats.org/officeDocument/2006/relationships" xmlns:p="http://schemas.openxmlformats.org/presentationml/2006/main">
  <p:tag name="OTLMARKERSHAPE" val="OTL"/>
  <p:tag name="OTLDATEFORMATSTRING" val="MMM yyyy"/>
  <p:tag name="OTLDATEFORMATSEPARATOR" val="/"/>
  <p:tag name="OTLDATEFORMATUSEUS" val="True"/>
  <p:tag name="OTLDATEFORMATDATEISVISIBLE" val="True"/>
  <p:tag name="OTLDATEFORMATTIMEISVISIBLE" val="False"/>
  <p:tag name="OTLDATEFORMATAMPMDESIGNATOR" val="AmPmLowerCase"/>
  <p:tag name="OTLDATEFORMATHOURDIGITS" val="H"/>
  <p:tag name="OTLDATEFORMATTRIM00MINUTES" val="False"/>
  <p:tag name="OTLSTARTDATE" val="2026-07-14T00:00:00.0000000Z"/>
  <p:tag name="OTLENDDATE" val="2026-11-13T23:59:00.0000000Z"/>
  <p:tag name="OTLBASELINESTARTDATE" val="2026-07-14T00:00:00.0000000Z"/>
  <p:tag name="OTLBASELINEENDDATE" val="2026-11-13T23:59:00.0000000Z"/>
  <p:tag name="OTLDURATIONFORMAT" val="day"/>
  <p:tag name="OTLSPACING" val="3"/>
  <p:tag name="OTLSHAPETHICKNESSTYPE" val="Thin"/>
  <p:tag name="OTLWEEKNUMBERINGFORMAT" val="WNFormat1"/>
  <p:tag name="OTLWEEKNUMBERINGISVISIBLE" val="False"/>
</p:tagLst>
</file>

<file path=ppt/tags/tag460.xml><?xml version="1.0" encoding="utf-8"?>
<p:tagLst xmlns:a="http://schemas.openxmlformats.org/drawingml/2006/main" xmlns:r="http://schemas.openxmlformats.org/officeDocument/2006/relationships" xmlns:p="http://schemas.openxmlformats.org/presentationml/2006/main">
  <p:tag name="OTLMARKERSHAPE" val="OTL"/>
  <p:tag name="OTLELAPSEDSTYLE" val="Thin"/>
</p:tagLst>
</file>

<file path=ppt/tags/tag461.xml><?xml version="1.0" encoding="utf-8"?>
<p:tagLst xmlns:a="http://schemas.openxmlformats.org/drawingml/2006/main" xmlns:r="http://schemas.openxmlformats.org/officeDocument/2006/relationships" xmlns:p="http://schemas.openxmlformats.org/presentationml/2006/main">
  <p:tag name="OTLMARKERSHAPE" val="OTL"/>
</p:tagLst>
</file>

<file path=ppt/tags/tag462.xml><?xml version="1.0" encoding="utf-8"?>
<p:tagLst xmlns:a="http://schemas.openxmlformats.org/drawingml/2006/main" xmlns:r="http://schemas.openxmlformats.org/officeDocument/2006/relationships" xmlns:p="http://schemas.openxmlformats.org/presentationml/2006/main">
  <p:tag name="OTLMARKERSHAPE" val="OTL"/>
</p:tagLst>
</file>

<file path=ppt/tags/tag463.xml><?xml version="1.0" encoding="utf-8"?>
<p:tagLst xmlns:a="http://schemas.openxmlformats.org/drawingml/2006/main" xmlns:r="http://schemas.openxmlformats.org/officeDocument/2006/relationships" xmlns:p="http://schemas.openxmlformats.org/presentationml/2006/main">
  <p:tag name="OTLMARKERSHAPE" val="OTL"/>
</p:tagLst>
</file>

<file path=ppt/tags/tag464.xml><?xml version="1.0" encoding="utf-8"?>
<p:tagLst xmlns:a="http://schemas.openxmlformats.org/drawingml/2006/main" xmlns:r="http://schemas.openxmlformats.org/officeDocument/2006/relationships" xmlns:p="http://schemas.openxmlformats.org/presentationml/2006/main">
  <p:tag name="OTLMARKERSHAPE" val="OTL"/>
</p:tagLst>
</file>

<file path=ppt/tags/tag465.xml><?xml version="1.0" encoding="utf-8"?>
<p:tagLst xmlns:a="http://schemas.openxmlformats.org/drawingml/2006/main" xmlns:r="http://schemas.openxmlformats.org/officeDocument/2006/relationships" xmlns:p="http://schemas.openxmlformats.org/presentationml/2006/main">
  <p:tag name="OTLMARKERSHAPE" val="OTL"/>
</p:tagLst>
</file>

<file path=ppt/tags/tag466.xml><?xml version="1.0" encoding="utf-8"?>
<p:tagLst xmlns:a="http://schemas.openxmlformats.org/drawingml/2006/main" xmlns:r="http://schemas.openxmlformats.org/officeDocument/2006/relationships" xmlns:p="http://schemas.openxmlformats.org/presentationml/2006/main">
  <p:tag name="OTLMARKERSHAPE" val="OTL"/>
</p:tagLst>
</file>

<file path=ppt/tags/tag467.xml><?xml version="1.0" encoding="utf-8"?>
<p:tagLst xmlns:a="http://schemas.openxmlformats.org/drawingml/2006/main" xmlns:r="http://schemas.openxmlformats.org/officeDocument/2006/relationships" xmlns:p="http://schemas.openxmlformats.org/presentationml/2006/main">
  <p:tag name="OTLMARKERSHAPE" val="OTL"/>
</p:tagLst>
</file>

<file path=ppt/tags/tag468.xml><?xml version="1.0" encoding="utf-8"?>
<p:tagLst xmlns:a="http://schemas.openxmlformats.org/drawingml/2006/main" xmlns:r="http://schemas.openxmlformats.org/officeDocument/2006/relationships" xmlns:p="http://schemas.openxmlformats.org/presentationml/2006/main">
  <p:tag name="OTLMARKERSHAPE" val="OTL"/>
</p:tagLst>
</file>

<file path=ppt/tags/tag469.xml><?xml version="1.0" encoding="utf-8"?>
<p:tagLst xmlns:a="http://schemas.openxmlformats.org/drawingml/2006/main" xmlns:r="http://schemas.openxmlformats.org/officeDocument/2006/relationships" xmlns:p="http://schemas.openxmlformats.org/presentationml/2006/main">
  <p:tag name="OTLMARKERSHAPE" val="OTL"/>
</p:tagLst>
</file>

<file path=ppt/tags/tag47.xml><?xml version="1.0" encoding="utf-8"?>
<p:tagLst xmlns:a="http://schemas.openxmlformats.org/drawingml/2006/main" xmlns:r="http://schemas.openxmlformats.org/officeDocument/2006/relationships" xmlns:p="http://schemas.openxmlformats.org/presentationml/2006/main">
  <p:tag name="OTLMARKERSHAPE" val="OTL"/>
  <p:tag name="OTLELAPSEDSTYLE" val="Thin"/>
</p:tagLst>
</file>

<file path=ppt/tags/tag470.xml><?xml version="1.0" encoding="utf-8"?>
<p:tagLst xmlns:a="http://schemas.openxmlformats.org/drawingml/2006/main" xmlns:r="http://schemas.openxmlformats.org/officeDocument/2006/relationships" xmlns:p="http://schemas.openxmlformats.org/presentationml/2006/main">
  <p:tag name="OTLMARKERSHAPE" val="OTL"/>
</p:tagLst>
</file>

<file path=ppt/tags/tag471.xml><?xml version="1.0" encoding="utf-8"?>
<p:tagLst xmlns:a="http://schemas.openxmlformats.org/drawingml/2006/main" xmlns:r="http://schemas.openxmlformats.org/officeDocument/2006/relationships" xmlns:p="http://schemas.openxmlformats.org/presentationml/2006/main">
  <p:tag name="OTLMARKERSHAPE" val="OTL"/>
</p:tagLst>
</file>

<file path=ppt/tags/tag472.xml><?xml version="1.0" encoding="utf-8"?>
<p:tagLst xmlns:a="http://schemas.openxmlformats.org/drawingml/2006/main" xmlns:r="http://schemas.openxmlformats.org/officeDocument/2006/relationships" xmlns:p="http://schemas.openxmlformats.org/presentationml/2006/main">
  <p:tag name="OTLMARKERSHAPE" val="OTL"/>
</p:tagLst>
</file>

<file path=ppt/tags/tag473.xml><?xml version="1.0" encoding="utf-8"?>
<p:tagLst xmlns:a="http://schemas.openxmlformats.org/drawingml/2006/main" xmlns:r="http://schemas.openxmlformats.org/officeDocument/2006/relationships" xmlns:p="http://schemas.openxmlformats.org/presentationml/2006/main">
  <p:tag name="OTLMARKERSHAPE" val="OTL"/>
</p:tagLst>
</file>

<file path=ppt/tags/tag474.xml><?xml version="1.0" encoding="utf-8"?>
<p:tagLst xmlns:a="http://schemas.openxmlformats.org/drawingml/2006/main" xmlns:r="http://schemas.openxmlformats.org/officeDocument/2006/relationships" xmlns:p="http://schemas.openxmlformats.org/presentationml/2006/main">
  <p:tag name="OTLMARKERSHAPE" val="OTL"/>
</p:tagLst>
</file>

<file path=ppt/tags/tag475.xml><?xml version="1.0" encoding="utf-8"?>
<p:tagLst xmlns:a="http://schemas.openxmlformats.org/drawingml/2006/main" xmlns:r="http://schemas.openxmlformats.org/officeDocument/2006/relationships" xmlns:p="http://schemas.openxmlformats.org/presentationml/2006/main">
  <p:tag name="OTLMARKERSHAPE" val="OTL"/>
</p:tagLst>
</file>

<file path=ppt/tags/tag476.xml><?xml version="1.0" encoding="utf-8"?>
<p:tagLst xmlns:a="http://schemas.openxmlformats.org/drawingml/2006/main" xmlns:r="http://schemas.openxmlformats.org/officeDocument/2006/relationships" xmlns:p="http://schemas.openxmlformats.org/presentationml/2006/main">
  <p:tag name="OTLMARKERSHAPE" val="OTL"/>
</p:tagLst>
</file>

<file path=ppt/tags/tag477.xml><?xml version="1.0" encoding="utf-8"?>
<p:tagLst xmlns:a="http://schemas.openxmlformats.org/drawingml/2006/main" xmlns:r="http://schemas.openxmlformats.org/officeDocument/2006/relationships" xmlns:p="http://schemas.openxmlformats.org/presentationml/2006/main">
  <p:tag name="OTLMARKERSHAPE" val="OTL"/>
</p:tagLst>
</file>

<file path=ppt/tags/tag478.xml><?xml version="1.0" encoding="utf-8"?>
<p:tagLst xmlns:a="http://schemas.openxmlformats.org/drawingml/2006/main" xmlns:r="http://schemas.openxmlformats.org/officeDocument/2006/relationships" xmlns:p="http://schemas.openxmlformats.org/presentationml/2006/main">
  <p:tag name="OTLMARKERSHAPE" val="OTL"/>
</p:tagLst>
</file>

<file path=ppt/tags/tag479.xml><?xml version="1.0" encoding="utf-8"?>
<p:tagLst xmlns:a="http://schemas.openxmlformats.org/drawingml/2006/main" xmlns:r="http://schemas.openxmlformats.org/officeDocument/2006/relationships" xmlns:p="http://schemas.openxmlformats.org/presentationml/2006/main">
  <p:tag name="OTLMARKERSHAPE" val="OTL"/>
</p:tagLst>
</file>

<file path=ppt/tags/tag48.xml><?xml version="1.0" encoding="utf-8"?>
<p:tagLst xmlns:a="http://schemas.openxmlformats.org/drawingml/2006/main" xmlns:r="http://schemas.openxmlformats.org/officeDocument/2006/relationships" xmlns:p="http://schemas.openxmlformats.org/presentationml/2006/main">
  <p:tag name="OTLMARKERSHAPE" val="OTL"/>
</p:tagLst>
</file>

<file path=ppt/tags/tag480.xml><?xml version="1.0" encoding="utf-8"?>
<p:tagLst xmlns:a="http://schemas.openxmlformats.org/drawingml/2006/main" xmlns:r="http://schemas.openxmlformats.org/officeDocument/2006/relationships" xmlns:p="http://schemas.openxmlformats.org/presentationml/2006/main">
  <p:tag name="OTLMARKERSHAPE" val="OTL"/>
</p:tagLst>
</file>

<file path=ppt/tags/tag481.xml><?xml version="1.0" encoding="utf-8"?>
<p:tagLst xmlns:a="http://schemas.openxmlformats.org/drawingml/2006/main" xmlns:r="http://schemas.openxmlformats.org/officeDocument/2006/relationships" xmlns:p="http://schemas.openxmlformats.org/presentationml/2006/main">
  <p:tag name="OTLMARKERSHAPE" val="OTL"/>
</p:tagLst>
</file>

<file path=ppt/tags/tag482.xml><?xml version="1.0" encoding="utf-8"?>
<p:tagLst xmlns:a="http://schemas.openxmlformats.org/drawingml/2006/main" xmlns:r="http://schemas.openxmlformats.org/officeDocument/2006/relationships" xmlns:p="http://schemas.openxmlformats.org/presentationml/2006/main">
  <p:tag name="OTLMARKERSHAPE" val="OTL"/>
</p:tagLst>
</file>

<file path=ppt/tags/tag483.xml><?xml version="1.0" encoding="utf-8"?>
<p:tagLst xmlns:a="http://schemas.openxmlformats.org/drawingml/2006/main" xmlns:r="http://schemas.openxmlformats.org/officeDocument/2006/relationships" xmlns:p="http://schemas.openxmlformats.org/presentationml/2006/main">
  <p:tag name="OTLMARKERSHAPE" val="OTL"/>
</p:tagLst>
</file>

<file path=ppt/tags/tag484.xml><?xml version="1.0" encoding="utf-8"?>
<p:tagLst xmlns:a="http://schemas.openxmlformats.org/drawingml/2006/main" xmlns:r="http://schemas.openxmlformats.org/officeDocument/2006/relationships" xmlns:p="http://schemas.openxmlformats.org/presentationml/2006/main">
  <p:tag name="OTLMARKERSHAPE" val="OTL"/>
</p:tagLst>
</file>

<file path=ppt/tags/tag485.xml><?xml version="1.0" encoding="utf-8"?>
<p:tagLst xmlns:a="http://schemas.openxmlformats.org/drawingml/2006/main" xmlns:r="http://schemas.openxmlformats.org/officeDocument/2006/relationships" xmlns:p="http://schemas.openxmlformats.org/presentationml/2006/main">
  <p:tag name="OTLMARKERSHAPE" val="OTL"/>
</p:tagLst>
</file>

<file path=ppt/tags/tag486.xml><?xml version="1.0" encoding="utf-8"?>
<p:tagLst xmlns:a="http://schemas.openxmlformats.org/drawingml/2006/main" xmlns:r="http://schemas.openxmlformats.org/officeDocument/2006/relationships" xmlns:p="http://schemas.openxmlformats.org/presentationml/2006/main">
  <p:tag name="OTLMARKERSHAPE" val="OTL"/>
</p:tagLst>
</file>

<file path=ppt/tags/tag487.xml><?xml version="1.0" encoding="utf-8"?>
<p:tagLst xmlns:a="http://schemas.openxmlformats.org/drawingml/2006/main" xmlns:r="http://schemas.openxmlformats.org/officeDocument/2006/relationships" xmlns:p="http://schemas.openxmlformats.org/presentationml/2006/main">
  <p:tag name="OTLMARKERSHAPE" val="OTL"/>
  <p:tag name="OTLDATEFORMATSTRING" val="MMM d"/>
  <p:tag name="OTLDATEFORMATSEPARATOR" val="/"/>
  <p:tag name="OTLDATEFORMATUSEUS" val="True"/>
  <p:tag name="OTLDATEFORMATDATEISVISIBLE" val="True"/>
  <p:tag name="OTLDATEFORMATTIMEISVISIBLE" val="False"/>
  <p:tag name="OTLDATEFORMATAMPMDESIGNATOR" val="AmPmLowerCase"/>
  <p:tag name="OTLDATEFORMATHOURDIGITS" val="H"/>
  <p:tag name="OTLDATEFORMATTRIM00MINUTES" val="False"/>
  <p:tag name="OTLWEEKNUMBERINGFORMAT" val="WNFormat1"/>
  <p:tag name="OTLWEEKNUMBERINGISVISIBLE" val="False"/>
  <p:tag name="OTLMILESTONESPACING" val="5"/>
  <p:tag name="OTLMTITLE" val="Back into CP1 with 30 days of float"/>
  <p:tag name="OTLDATE" val="2026-10-14T23:59:00.0000000"/>
  <p:tag name="OTLPOSITIONONTASK" val="None"/>
  <p:tag name="OTLRELATEDTASKID" val="00000000-0000-0000-0000-000000000000"/>
  <p:tag name="OTLBASELINEDATE" val="2026-10-14T23:59:00.0000000"/>
</p:tagLst>
</file>

<file path=ppt/tags/tag488.xml><?xml version="1.0" encoding="utf-8"?>
<p:tagLst xmlns:a="http://schemas.openxmlformats.org/drawingml/2006/main" xmlns:r="http://schemas.openxmlformats.org/officeDocument/2006/relationships" xmlns:p="http://schemas.openxmlformats.org/presentationml/2006/main">
  <p:tag name="OTLMARKERSHAPE" val="OTL"/>
  <p:tag name="OTLDATEFORMATSTRING" val="MMM d"/>
  <p:tag name="OTLDATEFORMATSEPARATOR" val="/"/>
  <p:tag name="OTLDATEFORMATUSEUS" val="True"/>
  <p:tag name="OTLDATEFORMATDATEISVISIBLE" val="True"/>
  <p:tag name="OTLDATEFORMATTIMEISVISIBLE" val="False"/>
  <p:tag name="OTLDATEFORMATAMPMDESIGNATOR" val="AmPmLowerCase"/>
  <p:tag name="OTLDATEFORMATHOURDIGITS" val="H"/>
  <p:tag name="OTLDATEFORMATTRIM00MINUTES" val="False"/>
  <p:tag name="OTLWEEKNUMBERINGFORMAT" val="WNFormat1"/>
  <p:tag name="OTLWEEKNUMBERINGISVISIBLE" val="False"/>
  <p:tag name="OTLMILESTONESPACING" val="5"/>
  <p:tag name="OTLMTITLE" val="Back into CP1 with 39 days of float"/>
  <p:tag name="OTLDATE" val="2026-10-01T23:59:00.0000000"/>
  <p:tag name="OTLPOSITIONONTASK" val="None"/>
  <p:tag name="OTLRELATEDTASKID" val="00000000-0000-0000-0000-000000000000"/>
  <p:tag name="OTLBASELINEDATE" val="2026-10-01T23:59:00.0000000"/>
</p:tagLst>
</file>

<file path=ppt/tags/tag489.xml><?xml version="1.0" encoding="utf-8"?>
<p:tagLst xmlns:a="http://schemas.openxmlformats.org/drawingml/2006/main" xmlns:r="http://schemas.openxmlformats.org/officeDocument/2006/relationships" xmlns:p="http://schemas.openxmlformats.org/presentationml/2006/main">
  <p:tag name="OTLMARKERSHAPE" val="OTL"/>
  <p:tag name="OTLTODAYPOSITION" val="Above"/>
</p:tagLst>
</file>

<file path=ppt/tags/tag49.xml><?xml version="1.0" encoding="utf-8"?>
<p:tagLst xmlns:a="http://schemas.openxmlformats.org/drawingml/2006/main" xmlns:r="http://schemas.openxmlformats.org/officeDocument/2006/relationships" xmlns:p="http://schemas.openxmlformats.org/presentationml/2006/main">
  <p:tag name="OTLMARKERSHAPE" val="OTL"/>
</p:tagLst>
</file>

<file path=ppt/tags/tag490.xml><?xml version="1.0" encoding="utf-8"?>
<p:tagLst xmlns:a="http://schemas.openxmlformats.org/drawingml/2006/main" xmlns:r="http://schemas.openxmlformats.org/officeDocument/2006/relationships" xmlns:p="http://schemas.openxmlformats.org/presentationml/2006/main">
  <p:tag name="OTLMARKERSHAPE" val="OTL"/>
</p:tagLst>
</file>

<file path=ppt/tags/tag491.xml><?xml version="1.0" encoding="utf-8"?>
<p:tagLst xmlns:a="http://schemas.openxmlformats.org/drawingml/2006/main" xmlns:r="http://schemas.openxmlformats.org/officeDocument/2006/relationships" xmlns:p="http://schemas.openxmlformats.org/presentationml/2006/main">
  <p:tag name="OTLMARKERSHAPE" val="OTL"/>
</p:tagLst>
</file>

<file path=ppt/tags/tag492.xml><?xml version="1.0" encoding="utf-8"?>
<p:tagLst xmlns:a="http://schemas.openxmlformats.org/drawingml/2006/main" xmlns:r="http://schemas.openxmlformats.org/officeDocument/2006/relationships" xmlns:p="http://schemas.openxmlformats.org/presentationml/2006/main">
  <p:tag name="OTLMARKERSHAPE" val="OTL"/>
</p:tagLst>
</file>

<file path=ppt/tags/tag493.xml><?xml version="1.0" encoding="utf-8"?>
<p:tagLst xmlns:a="http://schemas.openxmlformats.org/drawingml/2006/main" xmlns:r="http://schemas.openxmlformats.org/officeDocument/2006/relationships" xmlns:p="http://schemas.openxmlformats.org/presentationml/2006/main">
  <p:tag name="OTLMARKERSHAPE" val="OTL"/>
</p:tagLst>
</file>

<file path=ppt/tags/tag494.xml><?xml version="1.0" encoding="utf-8"?>
<p:tagLst xmlns:a="http://schemas.openxmlformats.org/drawingml/2006/main" xmlns:r="http://schemas.openxmlformats.org/officeDocument/2006/relationships" xmlns:p="http://schemas.openxmlformats.org/presentationml/2006/main">
  <p:tag name="OTLMARKERSHAPE" val="OTL"/>
</p:tagLst>
</file>

<file path=ppt/tags/tag495.xml><?xml version="1.0" encoding="utf-8"?>
<p:tagLst xmlns:a="http://schemas.openxmlformats.org/drawingml/2006/main" xmlns:r="http://schemas.openxmlformats.org/officeDocument/2006/relationships" xmlns:p="http://schemas.openxmlformats.org/presentationml/2006/main">
  <p:tag name="OTLMARKERSHAPE" val="OTL"/>
</p:tagLst>
</file>

<file path=ppt/tags/tag496.xml><?xml version="1.0" encoding="utf-8"?>
<p:tagLst xmlns:a="http://schemas.openxmlformats.org/drawingml/2006/main" xmlns:r="http://schemas.openxmlformats.org/officeDocument/2006/relationships" xmlns:p="http://schemas.openxmlformats.org/presentationml/2006/main">
  <p:tag name="OTLMARKERSHAPE" val="OTL"/>
</p:tagLst>
</file>

<file path=ppt/tags/tag497.xml><?xml version="1.0" encoding="utf-8"?>
<p:tagLst xmlns:a="http://schemas.openxmlformats.org/drawingml/2006/main" xmlns:r="http://schemas.openxmlformats.org/officeDocument/2006/relationships" xmlns:p="http://schemas.openxmlformats.org/presentationml/2006/main">
  <p:tag name="OTLMARKERSHAPE" val="OTL"/>
</p:tagLst>
</file>

<file path=ppt/tags/tag498.xml><?xml version="1.0" encoding="utf-8"?>
<p:tagLst xmlns:a="http://schemas.openxmlformats.org/drawingml/2006/main" xmlns:r="http://schemas.openxmlformats.org/officeDocument/2006/relationships" xmlns:p="http://schemas.openxmlformats.org/presentationml/2006/main">
  <p:tag name="OTLMARKERSHAPE" val="OTL"/>
</p:tagLst>
</file>

<file path=ppt/tags/tag499.xml><?xml version="1.0" encoding="utf-8"?>
<p:tagLst xmlns:a="http://schemas.openxmlformats.org/drawingml/2006/main" xmlns:r="http://schemas.openxmlformats.org/officeDocument/2006/relationships" xmlns:p="http://schemas.openxmlformats.org/presentationml/2006/main">
  <p:tag name="OTLMARKERSHAPE" val="OTL"/>
</p:tagLst>
</file>

<file path=ppt/tags/tag5.xml><?xml version="1.0" encoding="utf-8"?>
<p:tagLst xmlns:a="http://schemas.openxmlformats.org/drawingml/2006/main" xmlns:r="http://schemas.openxmlformats.org/officeDocument/2006/relationships" xmlns:p="http://schemas.openxmlformats.org/presentationml/2006/main">
  <p:tag name="OTLMARKERSHAPE" val="OTL"/>
</p:tagLst>
</file>

<file path=ppt/tags/tag50.xml><?xml version="1.0" encoding="utf-8"?>
<p:tagLst xmlns:a="http://schemas.openxmlformats.org/drawingml/2006/main" xmlns:r="http://schemas.openxmlformats.org/officeDocument/2006/relationships" xmlns:p="http://schemas.openxmlformats.org/presentationml/2006/main">
  <p:tag name="OTLMARKERSHAPE" val="OTL"/>
</p:tagLst>
</file>

<file path=ppt/tags/tag500.xml><?xml version="1.0" encoding="utf-8"?>
<p:tagLst xmlns:a="http://schemas.openxmlformats.org/drawingml/2006/main" xmlns:r="http://schemas.openxmlformats.org/officeDocument/2006/relationships" xmlns:p="http://schemas.openxmlformats.org/presentationml/2006/main">
  <p:tag name="OTLMARKERSHAPE" val="OTL"/>
</p:tagLst>
</file>

<file path=ppt/tags/tag501.xml><?xml version="1.0" encoding="utf-8"?>
<p:tagLst xmlns:a="http://schemas.openxmlformats.org/drawingml/2006/main" xmlns:r="http://schemas.openxmlformats.org/officeDocument/2006/relationships" xmlns:p="http://schemas.openxmlformats.org/presentationml/2006/main">
  <p:tag name="OTLMARKERSHAPE" val="OTL"/>
</p:tagLst>
</file>

<file path=ppt/tags/tag502.xml><?xml version="1.0" encoding="utf-8"?>
<p:tagLst xmlns:a="http://schemas.openxmlformats.org/drawingml/2006/main" xmlns:r="http://schemas.openxmlformats.org/officeDocument/2006/relationships" xmlns:p="http://schemas.openxmlformats.org/presentationml/2006/main">
  <p:tag name="OTLMARKERSHAPE" val="OTL"/>
</p:tagLst>
</file>

<file path=ppt/tags/tag503.xml><?xml version="1.0" encoding="utf-8"?>
<p:tagLst xmlns:a="http://schemas.openxmlformats.org/drawingml/2006/main" xmlns:r="http://schemas.openxmlformats.org/officeDocument/2006/relationships" xmlns:p="http://schemas.openxmlformats.org/presentationml/2006/main">
  <p:tag name="OTLMARKERSHAPE" val="OTL"/>
</p:tagLst>
</file>

<file path=ppt/tags/tag504.xml><?xml version="1.0" encoding="utf-8"?>
<p:tagLst xmlns:a="http://schemas.openxmlformats.org/drawingml/2006/main" xmlns:r="http://schemas.openxmlformats.org/officeDocument/2006/relationships" xmlns:p="http://schemas.openxmlformats.org/presentationml/2006/main">
  <p:tag name="OTLMARKERSHAPE" val="OTL"/>
</p:tagLst>
</file>

<file path=ppt/tags/tag505.xml><?xml version="1.0" encoding="utf-8"?>
<p:tagLst xmlns:a="http://schemas.openxmlformats.org/drawingml/2006/main" xmlns:r="http://schemas.openxmlformats.org/officeDocument/2006/relationships" xmlns:p="http://schemas.openxmlformats.org/presentationml/2006/main">
  <p:tag name="OTLMARKERSHAPE" val="OTL"/>
</p:tagLst>
</file>

<file path=ppt/tags/tag506.xml><?xml version="1.0" encoding="utf-8"?>
<p:tagLst xmlns:a="http://schemas.openxmlformats.org/drawingml/2006/main" xmlns:r="http://schemas.openxmlformats.org/officeDocument/2006/relationships" xmlns:p="http://schemas.openxmlformats.org/presentationml/2006/main">
  <p:tag name="OTLMARKERSHAPE" val="OTL"/>
</p:tagLst>
</file>

<file path=ppt/tags/tag507.xml><?xml version="1.0" encoding="utf-8"?>
<p:tagLst xmlns:a="http://schemas.openxmlformats.org/drawingml/2006/main" xmlns:r="http://schemas.openxmlformats.org/officeDocument/2006/relationships" xmlns:p="http://schemas.openxmlformats.org/presentationml/2006/main">
  <p:tag name="OTLMARKERSHAPE" val="OTL"/>
</p:tagLst>
</file>

<file path=ppt/tags/tag508.xml><?xml version="1.0" encoding="utf-8"?>
<p:tagLst xmlns:a="http://schemas.openxmlformats.org/drawingml/2006/main" xmlns:r="http://schemas.openxmlformats.org/officeDocument/2006/relationships" xmlns:p="http://schemas.openxmlformats.org/presentationml/2006/main">
  <p:tag name="OTLMARKERSHAPE" val="OTL"/>
</p:tagLst>
</file>

<file path=ppt/tags/tag509.xml><?xml version="1.0" encoding="utf-8"?>
<p:tagLst xmlns:a="http://schemas.openxmlformats.org/drawingml/2006/main" xmlns:r="http://schemas.openxmlformats.org/officeDocument/2006/relationships" xmlns:p="http://schemas.openxmlformats.org/presentationml/2006/main">
  <p:tag name="OTLMARKERSHAPE" val="OTL"/>
</p:tagLst>
</file>

<file path=ppt/tags/tag51.xml><?xml version="1.0" encoding="utf-8"?>
<p:tagLst xmlns:a="http://schemas.openxmlformats.org/drawingml/2006/main" xmlns:r="http://schemas.openxmlformats.org/officeDocument/2006/relationships" xmlns:p="http://schemas.openxmlformats.org/presentationml/2006/main">
  <p:tag name="OTLMARKERSHAPE" val="OTL"/>
</p:tagLst>
</file>

<file path=ppt/tags/tag510.xml><?xml version="1.0" encoding="utf-8"?>
<p:tagLst xmlns:a="http://schemas.openxmlformats.org/drawingml/2006/main" xmlns:r="http://schemas.openxmlformats.org/officeDocument/2006/relationships" xmlns:p="http://schemas.openxmlformats.org/presentationml/2006/main">
  <p:tag name="OTLMARKERSHAPE" val="OTL"/>
</p:tagLst>
</file>

<file path=ppt/tags/tag511.xml><?xml version="1.0" encoding="utf-8"?>
<p:tagLst xmlns:a="http://schemas.openxmlformats.org/drawingml/2006/main" xmlns:r="http://schemas.openxmlformats.org/officeDocument/2006/relationships" xmlns:p="http://schemas.openxmlformats.org/presentationml/2006/main">
  <p:tag name="OTLMARKERSHAPE" val="OTL"/>
</p:tagLst>
</file>

<file path=ppt/tags/tag512.xml><?xml version="1.0" encoding="utf-8"?>
<p:tagLst xmlns:a="http://schemas.openxmlformats.org/drawingml/2006/main" xmlns:r="http://schemas.openxmlformats.org/officeDocument/2006/relationships" xmlns:p="http://schemas.openxmlformats.org/presentationml/2006/main">
  <p:tag name="OTLMARKERSHAPE" val="OTL"/>
</p:tagLst>
</file>

<file path=ppt/tags/tag513.xml><?xml version="1.0" encoding="utf-8"?>
<p:tagLst xmlns:a="http://schemas.openxmlformats.org/drawingml/2006/main" xmlns:r="http://schemas.openxmlformats.org/officeDocument/2006/relationships" xmlns:p="http://schemas.openxmlformats.org/presentationml/2006/main">
  <p:tag name="OTLMARKERSHAPE" val="OTL"/>
</p:tagLst>
</file>

<file path=ppt/tags/tag514.xml><?xml version="1.0" encoding="utf-8"?>
<p:tagLst xmlns:a="http://schemas.openxmlformats.org/drawingml/2006/main" xmlns:r="http://schemas.openxmlformats.org/officeDocument/2006/relationships" xmlns:p="http://schemas.openxmlformats.org/presentationml/2006/main">
  <p:tag name="OTLMARKERSHAPE" val="OTL"/>
</p:tagLst>
</file>

<file path=ppt/tags/tag515.xml><?xml version="1.0" encoding="utf-8"?>
<p:tagLst xmlns:a="http://schemas.openxmlformats.org/drawingml/2006/main" xmlns:r="http://schemas.openxmlformats.org/officeDocument/2006/relationships" xmlns:p="http://schemas.openxmlformats.org/presentationml/2006/main">
  <p:tag name="OTLMARKERSHAPE" val="OTL"/>
</p:tagLst>
</file>

<file path=ppt/tags/tag516.xml><?xml version="1.0" encoding="utf-8"?>
<p:tagLst xmlns:a="http://schemas.openxmlformats.org/drawingml/2006/main" xmlns:r="http://schemas.openxmlformats.org/officeDocument/2006/relationships" xmlns:p="http://schemas.openxmlformats.org/presentationml/2006/main">
  <p:tag name="OTLMARKERSHAPE" val="OTL"/>
</p:tagLst>
</file>

<file path=ppt/tags/tag517.xml><?xml version="1.0" encoding="utf-8"?>
<p:tagLst xmlns:a="http://schemas.openxmlformats.org/drawingml/2006/main" xmlns:r="http://schemas.openxmlformats.org/officeDocument/2006/relationships" xmlns:p="http://schemas.openxmlformats.org/presentationml/2006/main">
  <p:tag name="OTLMARKERSHAPE" val="OTL"/>
</p:tagLst>
</file>

<file path=ppt/tags/tag518.xml><?xml version="1.0" encoding="utf-8"?>
<p:tagLst xmlns:a="http://schemas.openxmlformats.org/drawingml/2006/main" xmlns:r="http://schemas.openxmlformats.org/officeDocument/2006/relationships" xmlns:p="http://schemas.openxmlformats.org/presentationml/2006/main">
  <p:tag name="OTLMARKERSHAPE" val="OTL"/>
</p:tagLst>
</file>

<file path=ppt/tags/tag519.xml><?xml version="1.0" encoding="utf-8"?>
<p:tagLst xmlns:a="http://schemas.openxmlformats.org/drawingml/2006/main" xmlns:r="http://schemas.openxmlformats.org/officeDocument/2006/relationships" xmlns:p="http://schemas.openxmlformats.org/presentationml/2006/main">
  <p:tag name="OTLMARKERSHAPE" val="OTL"/>
</p:tagLst>
</file>

<file path=ppt/tags/tag52.xml><?xml version="1.0" encoding="utf-8"?>
<p:tagLst xmlns:a="http://schemas.openxmlformats.org/drawingml/2006/main" xmlns:r="http://schemas.openxmlformats.org/officeDocument/2006/relationships" xmlns:p="http://schemas.openxmlformats.org/presentationml/2006/main">
  <p:tag name="OTLMARKERSHAPE" val="OTL"/>
</p:tagLst>
</file>

<file path=ppt/tags/tag520.xml><?xml version="1.0" encoding="utf-8"?>
<p:tagLst xmlns:a="http://schemas.openxmlformats.org/drawingml/2006/main" xmlns:r="http://schemas.openxmlformats.org/officeDocument/2006/relationships" xmlns:p="http://schemas.openxmlformats.org/presentationml/2006/main">
  <p:tag name="OTLMARKERSHAPE" val="OTL"/>
</p:tagLst>
</file>

<file path=ppt/tags/tag521.xml><?xml version="1.0" encoding="utf-8"?>
<p:tagLst xmlns:a="http://schemas.openxmlformats.org/drawingml/2006/main" xmlns:r="http://schemas.openxmlformats.org/officeDocument/2006/relationships" xmlns:p="http://schemas.openxmlformats.org/presentationml/2006/main">
  <p:tag name="OTLMARKERSHAPE" val="OTL"/>
</p:tagLst>
</file>

<file path=ppt/tags/tag522.xml><?xml version="1.0" encoding="utf-8"?>
<p:tagLst xmlns:a="http://schemas.openxmlformats.org/drawingml/2006/main" xmlns:r="http://schemas.openxmlformats.org/officeDocument/2006/relationships" xmlns:p="http://schemas.openxmlformats.org/presentationml/2006/main">
  <p:tag name="OTLMARKERSHAPE" val="OTL"/>
</p:tagLst>
</file>

<file path=ppt/tags/tag523.xml><?xml version="1.0" encoding="utf-8"?>
<p:tagLst xmlns:a="http://schemas.openxmlformats.org/drawingml/2006/main" xmlns:r="http://schemas.openxmlformats.org/officeDocument/2006/relationships" xmlns:p="http://schemas.openxmlformats.org/presentationml/2006/main">
  <p:tag name="OTLMARKERSHAPE" val="OTL"/>
</p:tagLst>
</file>

<file path=ppt/tags/tag524.xml><?xml version="1.0" encoding="utf-8"?>
<p:tagLst xmlns:a="http://schemas.openxmlformats.org/drawingml/2006/main" xmlns:r="http://schemas.openxmlformats.org/officeDocument/2006/relationships" xmlns:p="http://schemas.openxmlformats.org/presentationml/2006/main">
  <p:tag name="OTLMARKERSHAPE" val="OTL"/>
</p:tagLst>
</file>

<file path=ppt/tags/tag525.xml><?xml version="1.0" encoding="utf-8"?>
<p:tagLst xmlns:a="http://schemas.openxmlformats.org/drawingml/2006/main" xmlns:r="http://schemas.openxmlformats.org/officeDocument/2006/relationships" xmlns:p="http://schemas.openxmlformats.org/presentationml/2006/main">
  <p:tag name="OTLMARKERSHAPE" val="OTL"/>
</p:tagLst>
</file>

<file path=ppt/tags/tag526.xml><?xml version="1.0" encoding="utf-8"?>
<p:tagLst xmlns:a="http://schemas.openxmlformats.org/drawingml/2006/main" xmlns:r="http://schemas.openxmlformats.org/officeDocument/2006/relationships" xmlns:p="http://schemas.openxmlformats.org/presentationml/2006/main">
  <p:tag name="OTLMARKERSHAPE" val="OTL"/>
</p:tagLst>
</file>

<file path=ppt/tags/tag527.xml><?xml version="1.0" encoding="utf-8"?>
<p:tagLst xmlns:a="http://schemas.openxmlformats.org/drawingml/2006/main" xmlns:r="http://schemas.openxmlformats.org/officeDocument/2006/relationships" xmlns:p="http://schemas.openxmlformats.org/presentationml/2006/main">
  <p:tag name="OTLMARKERSHAPE" val="OTL"/>
</p:tagLst>
</file>

<file path=ppt/tags/tag528.xml><?xml version="1.0" encoding="utf-8"?>
<p:tagLst xmlns:a="http://schemas.openxmlformats.org/drawingml/2006/main" xmlns:r="http://schemas.openxmlformats.org/officeDocument/2006/relationships" xmlns:p="http://schemas.openxmlformats.org/presentationml/2006/main">
  <p:tag name="OTLMARKERSHAPE" val="OTL"/>
</p:tagLst>
</file>

<file path=ppt/tags/tag529.xml><?xml version="1.0" encoding="utf-8"?>
<p:tagLst xmlns:a="http://schemas.openxmlformats.org/drawingml/2006/main" xmlns:r="http://schemas.openxmlformats.org/officeDocument/2006/relationships" xmlns:p="http://schemas.openxmlformats.org/presentationml/2006/main">
  <p:tag name="OTLMARKERSHAPE" val="OTL"/>
</p:tagLst>
</file>

<file path=ppt/tags/tag53.xml><?xml version="1.0" encoding="utf-8"?>
<p:tagLst xmlns:a="http://schemas.openxmlformats.org/drawingml/2006/main" xmlns:r="http://schemas.openxmlformats.org/officeDocument/2006/relationships" xmlns:p="http://schemas.openxmlformats.org/presentationml/2006/main">
  <p:tag name="OTLMARKERSHAPE" val="OTL"/>
</p:tagLst>
</file>

<file path=ppt/tags/tag530.xml><?xml version="1.0" encoding="utf-8"?>
<p:tagLst xmlns:a="http://schemas.openxmlformats.org/drawingml/2006/main" xmlns:r="http://schemas.openxmlformats.org/officeDocument/2006/relationships" xmlns:p="http://schemas.openxmlformats.org/presentationml/2006/main">
  <p:tag name="OTLMARKERSHAPE" val="OTL"/>
</p:tagLst>
</file>

<file path=ppt/tags/tag531.xml><?xml version="1.0" encoding="utf-8"?>
<p:tagLst xmlns:a="http://schemas.openxmlformats.org/drawingml/2006/main" xmlns:r="http://schemas.openxmlformats.org/officeDocument/2006/relationships" xmlns:p="http://schemas.openxmlformats.org/presentationml/2006/main">
  <p:tag name="OTLMARKERSHAPE" val="OTL"/>
</p:tagLst>
</file>

<file path=ppt/tags/tag532.xml><?xml version="1.0" encoding="utf-8"?>
<p:tagLst xmlns:a="http://schemas.openxmlformats.org/drawingml/2006/main" xmlns:r="http://schemas.openxmlformats.org/officeDocument/2006/relationships" xmlns:p="http://schemas.openxmlformats.org/presentationml/2006/main">
  <p:tag name="OTLMARKERSHAPE" val="OTL"/>
</p:tagLst>
</file>

<file path=ppt/tags/tag533.xml><?xml version="1.0" encoding="utf-8"?>
<p:tagLst xmlns:a="http://schemas.openxmlformats.org/drawingml/2006/main" xmlns:r="http://schemas.openxmlformats.org/officeDocument/2006/relationships" xmlns:p="http://schemas.openxmlformats.org/presentationml/2006/main">
  <p:tag name="OTLMARKERSHAPE" val="OTL"/>
</p:tagLst>
</file>

<file path=ppt/tags/tag534.xml><?xml version="1.0" encoding="utf-8"?>
<p:tagLst xmlns:a="http://schemas.openxmlformats.org/drawingml/2006/main" xmlns:r="http://schemas.openxmlformats.org/officeDocument/2006/relationships" xmlns:p="http://schemas.openxmlformats.org/presentationml/2006/main">
  <p:tag name="OTLMARKERSHAPE" val="OTL"/>
</p:tagLst>
</file>

<file path=ppt/tags/tag535.xml><?xml version="1.0" encoding="utf-8"?>
<p:tagLst xmlns:a="http://schemas.openxmlformats.org/drawingml/2006/main" xmlns:r="http://schemas.openxmlformats.org/officeDocument/2006/relationships" xmlns:p="http://schemas.openxmlformats.org/presentationml/2006/main">
  <p:tag name="OTLMARKERSHAPE" val="OTL"/>
</p:tagLst>
</file>

<file path=ppt/tags/tag536.xml><?xml version="1.0" encoding="utf-8"?>
<p:tagLst xmlns:a="http://schemas.openxmlformats.org/drawingml/2006/main" xmlns:r="http://schemas.openxmlformats.org/officeDocument/2006/relationships" xmlns:p="http://schemas.openxmlformats.org/presentationml/2006/main">
  <p:tag name="OTLMARKERSHAPE" val="OTL"/>
</p:tagLst>
</file>

<file path=ppt/tags/tag537.xml><?xml version="1.0" encoding="utf-8"?>
<p:tagLst xmlns:a="http://schemas.openxmlformats.org/drawingml/2006/main" xmlns:r="http://schemas.openxmlformats.org/officeDocument/2006/relationships" xmlns:p="http://schemas.openxmlformats.org/presentationml/2006/main">
  <p:tag name="OTLMARKERSHAPE" val="OTL"/>
</p:tagLst>
</file>

<file path=ppt/tags/tag538.xml><?xml version="1.0" encoding="utf-8"?>
<p:tagLst xmlns:a="http://schemas.openxmlformats.org/drawingml/2006/main" xmlns:r="http://schemas.openxmlformats.org/officeDocument/2006/relationships" xmlns:p="http://schemas.openxmlformats.org/presentationml/2006/main">
  <p:tag name="OTLMARKERSHAPE" val="OTL"/>
</p:tagLst>
</file>

<file path=ppt/tags/tag539.xml><?xml version="1.0" encoding="utf-8"?>
<p:tagLst xmlns:a="http://schemas.openxmlformats.org/drawingml/2006/main" xmlns:r="http://schemas.openxmlformats.org/officeDocument/2006/relationships" xmlns:p="http://schemas.openxmlformats.org/presentationml/2006/main">
  <p:tag name="OTLMARKERSHAPE" val="OTL"/>
</p:tagLst>
</file>

<file path=ppt/tags/tag54.xml><?xml version="1.0" encoding="utf-8"?>
<p:tagLst xmlns:a="http://schemas.openxmlformats.org/drawingml/2006/main" xmlns:r="http://schemas.openxmlformats.org/officeDocument/2006/relationships" xmlns:p="http://schemas.openxmlformats.org/presentationml/2006/main">
  <p:tag name="OTLMARKERSHAPE" val="OTL"/>
</p:tagLst>
</file>

<file path=ppt/tags/tag540.xml><?xml version="1.0" encoding="utf-8"?>
<p:tagLst xmlns:a="http://schemas.openxmlformats.org/drawingml/2006/main" xmlns:r="http://schemas.openxmlformats.org/officeDocument/2006/relationships" xmlns:p="http://schemas.openxmlformats.org/presentationml/2006/main">
  <p:tag name="OTLMARKERSHAPE" val="OTL"/>
</p:tagLst>
</file>

<file path=ppt/tags/tag541.xml><?xml version="1.0" encoding="utf-8"?>
<p:tagLst xmlns:a="http://schemas.openxmlformats.org/drawingml/2006/main" xmlns:r="http://schemas.openxmlformats.org/officeDocument/2006/relationships" xmlns:p="http://schemas.openxmlformats.org/presentationml/2006/main">
  <p:tag name="OTLMARKERSHAPE" val="OTL"/>
</p:tagLst>
</file>

<file path=ppt/tags/tag542.xml><?xml version="1.0" encoding="utf-8"?>
<p:tagLst xmlns:a="http://schemas.openxmlformats.org/drawingml/2006/main" xmlns:r="http://schemas.openxmlformats.org/officeDocument/2006/relationships" xmlns:p="http://schemas.openxmlformats.org/presentationml/2006/main">
  <p:tag name="OTLMARKERSHAPE" val="OTL"/>
</p:tagLst>
</file>

<file path=ppt/tags/tag543.xml><?xml version="1.0" encoding="utf-8"?>
<p:tagLst xmlns:a="http://schemas.openxmlformats.org/drawingml/2006/main" xmlns:r="http://schemas.openxmlformats.org/officeDocument/2006/relationships" xmlns:p="http://schemas.openxmlformats.org/presentationml/2006/main">
  <p:tag name="OTLMARKERSHAPE" val="OTL"/>
</p:tagLst>
</file>

<file path=ppt/tags/tag544.xml><?xml version="1.0" encoding="utf-8"?>
<p:tagLst xmlns:a="http://schemas.openxmlformats.org/drawingml/2006/main" xmlns:r="http://schemas.openxmlformats.org/officeDocument/2006/relationships" xmlns:p="http://schemas.openxmlformats.org/presentationml/2006/main">
  <p:tag name="OTLMARKERSHAPE" val="OTL"/>
</p:tagLst>
</file>

<file path=ppt/tags/tag545.xml><?xml version="1.0" encoding="utf-8"?>
<p:tagLst xmlns:a="http://schemas.openxmlformats.org/drawingml/2006/main" xmlns:r="http://schemas.openxmlformats.org/officeDocument/2006/relationships" xmlns:p="http://schemas.openxmlformats.org/presentationml/2006/main">
  <p:tag name="OTLMARKERSHAPE" val="OTL"/>
</p:tagLst>
</file>

<file path=ppt/tags/tag546.xml><?xml version="1.0" encoding="utf-8"?>
<p:tagLst xmlns:a="http://schemas.openxmlformats.org/drawingml/2006/main" xmlns:r="http://schemas.openxmlformats.org/officeDocument/2006/relationships" xmlns:p="http://schemas.openxmlformats.org/presentationml/2006/main">
  <p:tag name="OTLMARKERSHAPE" val="OTL"/>
</p:tagLst>
</file>

<file path=ppt/tags/tag547.xml><?xml version="1.0" encoding="utf-8"?>
<p:tagLst xmlns:a="http://schemas.openxmlformats.org/drawingml/2006/main" xmlns:r="http://schemas.openxmlformats.org/officeDocument/2006/relationships" xmlns:p="http://schemas.openxmlformats.org/presentationml/2006/main">
  <p:tag name="OTLMARKERSHAPE" val="OTL"/>
</p:tagLst>
</file>

<file path=ppt/tags/tag548.xml><?xml version="1.0" encoding="utf-8"?>
<p:tagLst xmlns:a="http://schemas.openxmlformats.org/drawingml/2006/main" xmlns:r="http://schemas.openxmlformats.org/officeDocument/2006/relationships" xmlns:p="http://schemas.openxmlformats.org/presentationml/2006/main">
  <p:tag name="OTLMARKERSHAPE" val="OTL"/>
</p:tagLst>
</file>

<file path=ppt/tags/tag549.xml><?xml version="1.0" encoding="utf-8"?>
<p:tagLst xmlns:a="http://schemas.openxmlformats.org/drawingml/2006/main" xmlns:r="http://schemas.openxmlformats.org/officeDocument/2006/relationships" xmlns:p="http://schemas.openxmlformats.org/presentationml/2006/main">
  <p:tag name="OTLMARKERSHAPE" val="OTL"/>
</p:tagLst>
</file>

<file path=ppt/tags/tag55.xml><?xml version="1.0" encoding="utf-8"?>
<p:tagLst xmlns:a="http://schemas.openxmlformats.org/drawingml/2006/main" xmlns:r="http://schemas.openxmlformats.org/officeDocument/2006/relationships" xmlns:p="http://schemas.openxmlformats.org/presentationml/2006/main">
  <p:tag name="OTLMARKERSHAPE" val="OTL"/>
</p:tagLst>
</file>

<file path=ppt/tags/tag550.xml><?xml version="1.0" encoding="utf-8"?>
<p:tagLst xmlns:a="http://schemas.openxmlformats.org/drawingml/2006/main" xmlns:r="http://schemas.openxmlformats.org/officeDocument/2006/relationships" xmlns:p="http://schemas.openxmlformats.org/presentationml/2006/main">
  <p:tag name="OTLMARKERSHAPE" val="OTL"/>
</p:tagLst>
</file>

<file path=ppt/tags/tag551.xml><?xml version="1.0" encoding="utf-8"?>
<p:tagLst xmlns:a="http://schemas.openxmlformats.org/drawingml/2006/main" xmlns:r="http://schemas.openxmlformats.org/officeDocument/2006/relationships" xmlns:p="http://schemas.openxmlformats.org/presentationml/2006/main">
  <p:tag name="OTLMARKERSHAPE" val="OTL"/>
</p:tagLst>
</file>

<file path=ppt/tags/tag552.xml><?xml version="1.0" encoding="utf-8"?>
<p:tagLst xmlns:a="http://schemas.openxmlformats.org/drawingml/2006/main" xmlns:r="http://schemas.openxmlformats.org/officeDocument/2006/relationships" xmlns:p="http://schemas.openxmlformats.org/presentationml/2006/main">
  <p:tag name="OTLMARKERSHAPE" val="OTL"/>
</p:tagLst>
</file>

<file path=ppt/tags/tag553.xml><?xml version="1.0" encoding="utf-8"?>
<p:tagLst xmlns:a="http://schemas.openxmlformats.org/drawingml/2006/main" xmlns:r="http://schemas.openxmlformats.org/officeDocument/2006/relationships" xmlns:p="http://schemas.openxmlformats.org/presentationml/2006/main">
  <p:tag name="OTLMARKERSHAPE" val="OTL"/>
</p:tagLst>
</file>

<file path=ppt/tags/tag554.xml><?xml version="1.0" encoding="utf-8"?>
<p:tagLst xmlns:a="http://schemas.openxmlformats.org/drawingml/2006/main" xmlns:r="http://schemas.openxmlformats.org/officeDocument/2006/relationships" xmlns:p="http://schemas.openxmlformats.org/presentationml/2006/main">
  <p:tag name="OTLMARKERSHAPE" val="OTL"/>
</p:tagLst>
</file>

<file path=ppt/tags/tag555.xml><?xml version="1.0" encoding="utf-8"?>
<p:tagLst xmlns:a="http://schemas.openxmlformats.org/drawingml/2006/main" xmlns:r="http://schemas.openxmlformats.org/officeDocument/2006/relationships" xmlns:p="http://schemas.openxmlformats.org/presentationml/2006/main">
  <p:tag name="OTLMARKERSHAPE" val="OTL"/>
</p:tagLst>
</file>

<file path=ppt/tags/tag556.xml><?xml version="1.0" encoding="utf-8"?>
<p:tagLst xmlns:a="http://schemas.openxmlformats.org/drawingml/2006/main" xmlns:r="http://schemas.openxmlformats.org/officeDocument/2006/relationships" xmlns:p="http://schemas.openxmlformats.org/presentationml/2006/main">
  <p:tag name="OTLMARKERSHAPE" val="OTL"/>
</p:tagLst>
</file>

<file path=ppt/tags/tag557.xml><?xml version="1.0" encoding="utf-8"?>
<p:tagLst xmlns:a="http://schemas.openxmlformats.org/drawingml/2006/main" xmlns:r="http://schemas.openxmlformats.org/officeDocument/2006/relationships" xmlns:p="http://schemas.openxmlformats.org/presentationml/2006/main">
  <p:tag name="OTLMARKERSHAPE" val="OTL"/>
</p:tagLst>
</file>

<file path=ppt/tags/tag558.xml><?xml version="1.0" encoding="utf-8"?>
<p:tagLst xmlns:a="http://schemas.openxmlformats.org/drawingml/2006/main" xmlns:r="http://schemas.openxmlformats.org/officeDocument/2006/relationships" xmlns:p="http://schemas.openxmlformats.org/presentationml/2006/main">
  <p:tag name="OTLMARKERSHAPE" val="OTL"/>
</p:tagLst>
</file>

<file path=ppt/tags/tag559.xml><?xml version="1.0" encoding="utf-8"?>
<p:tagLst xmlns:a="http://schemas.openxmlformats.org/drawingml/2006/main" xmlns:r="http://schemas.openxmlformats.org/officeDocument/2006/relationships" xmlns:p="http://schemas.openxmlformats.org/presentationml/2006/main">
  <p:tag name="OTLMARKERSHAPE" val="OTL"/>
</p:tagLst>
</file>

<file path=ppt/tags/tag56.xml><?xml version="1.0" encoding="utf-8"?>
<p:tagLst xmlns:a="http://schemas.openxmlformats.org/drawingml/2006/main" xmlns:r="http://schemas.openxmlformats.org/officeDocument/2006/relationships" xmlns:p="http://schemas.openxmlformats.org/presentationml/2006/main">
  <p:tag name="OTLMARKERSHAPE" val="OTL"/>
</p:tagLst>
</file>

<file path=ppt/tags/tag560.xml><?xml version="1.0" encoding="utf-8"?>
<p:tagLst xmlns:a="http://schemas.openxmlformats.org/drawingml/2006/main" xmlns:r="http://schemas.openxmlformats.org/officeDocument/2006/relationships" xmlns:p="http://schemas.openxmlformats.org/presentationml/2006/main">
  <p:tag name="OTLMARKERSHAPE" val="OTL"/>
</p:tagLst>
</file>

<file path=ppt/tags/tag561.xml><?xml version="1.0" encoding="utf-8"?>
<p:tagLst xmlns:a="http://schemas.openxmlformats.org/drawingml/2006/main" xmlns:r="http://schemas.openxmlformats.org/officeDocument/2006/relationships" xmlns:p="http://schemas.openxmlformats.org/presentationml/2006/main">
  <p:tag name="OTLMARKERSHAPE" val="OTL"/>
</p:tagLst>
</file>

<file path=ppt/tags/tag562.xml><?xml version="1.0" encoding="utf-8"?>
<p:tagLst xmlns:a="http://schemas.openxmlformats.org/drawingml/2006/main" xmlns:r="http://schemas.openxmlformats.org/officeDocument/2006/relationships" xmlns:p="http://schemas.openxmlformats.org/presentationml/2006/main">
  <p:tag name="OTLMARKERSHAPE" val="OTL"/>
</p:tagLst>
</file>

<file path=ppt/tags/tag563.xml><?xml version="1.0" encoding="utf-8"?>
<p:tagLst xmlns:a="http://schemas.openxmlformats.org/drawingml/2006/main" xmlns:r="http://schemas.openxmlformats.org/officeDocument/2006/relationships" xmlns:p="http://schemas.openxmlformats.org/presentationml/2006/main">
  <p:tag name="OTLMARKERSHAPE" val="OTL"/>
</p:tagLst>
</file>

<file path=ppt/tags/tag564.xml><?xml version="1.0" encoding="utf-8"?>
<p:tagLst xmlns:a="http://schemas.openxmlformats.org/drawingml/2006/main" xmlns:r="http://schemas.openxmlformats.org/officeDocument/2006/relationships" xmlns:p="http://schemas.openxmlformats.org/presentationml/2006/main">
  <p:tag name="OTLMARKERSHAPE" val="OTL"/>
</p:tagLst>
</file>

<file path=ppt/tags/tag565.xml><?xml version="1.0" encoding="utf-8"?>
<p:tagLst xmlns:a="http://schemas.openxmlformats.org/drawingml/2006/main" xmlns:r="http://schemas.openxmlformats.org/officeDocument/2006/relationships" xmlns:p="http://schemas.openxmlformats.org/presentationml/2006/main">
  <p:tag name="OTLMARKERSHAPE" val="OTL"/>
</p:tagLst>
</file>

<file path=ppt/tags/tag566.xml><?xml version="1.0" encoding="utf-8"?>
<p:tagLst xmlns:a="http://schemas.openxmlformats.org/drawingml/2006/main" xmlns:r="http://schemas.openxmlformats.org/officeDocument/2006/relationships" xmlns:p="http://schemas.openxmlformats.org/presentationml/2006/main">
  <p:tag name="OTLMARKERSHAPE" val="OTL"/>
</p:tagLst>
</file>

<file path=ppt/tags/tag567.xml><?xml version="1.0" encoding="utf-8"?>
<p:tagLst xmlns:a="http://schemas.openxmlformats.org/drawingml/2006/main" xmlns:r="http://schemas.openxmlformats.org/officeDocument/2006/relationships" xmlns:p="http://schemas.openxmlformats.org/presentationml/2006/main">
  <p:tag name="OTLMARKERSHAPE" val="OTL"/>
</p:tagLst>
</file>

<file path=ppt/tags/tag568.xml><?xml version="1.0" encoding="utf-8"?>
<p:tagLst xmlns:a="http://schemas.openxmlformats.org/drawingml/2006/main" xmlns:r="http://schemas.openxmlformats.org/officeDocument/2006/relationships" xmlns:p="http://schemas.openxmlformats.org/presentationml/2006/main">
  <p:tag name="OTLMARKERSHAPE" val="OTL"/>
</p:tagLst>
</file>

<file path=ppt/tags/tag569.xml><?xml version="1.0" encoding="utf-8"?>
<p:tagLst xmlns:a="http://schemas.openxmlformats.org/drawingml/2006/main" xmlns:r="http://schemas.openxmlformats.org/officeDocument/2006/relationships" xmlns:p="http://schemas.openxmlformats.org/presentationml/2006/main">
  <p:tag name="OTLMARKERSHAPE" val="OTL"/>
</p:tagLst>
</file>

<file path=ppt/tags/tag57.xml><?xml version="1.0" encoding="utf-8"?>
<p:tagLst xmlns:a="http://schemas.openxmlformats.org/drawingml/2006/main" xmlns:r="http://schemas.openxmlformats.org/officeDocument/2006/relationships" xmlns:p="http://schemas.openxmlformats.org/presentationml/2006/main">
  <p:tag name="OTLMARKERSHAPE" val="OTL"/>
</p:tagLst>
</file>

<file path=ppt/tags/tag570.xml><?xml version="1.0" encoding="utf-8"?>
<p:tagLst xmlns:a="http://schemas.openxmlformats.org/drawingml/2006/main" xmlns:r="http://schemas.openxmlformats.org/officeDocument/2006/relationships" xmlns:p="http://schemas.openxmlformats.org/presentationml/2006/main">
  <p:tag name="OTLMARKERSHAPE" val="OTL"/>
</p:tagLst>
</file>

<file path=ppt/tags/tag571.xml><?xml version="1.0" encoding="utf-8"?>
<p:tagLst xmlns:a="http://schemas.openxmlformats.org/drawingml/2006/main" xmlns:r="http://schemas.openxmlformats.org/officeDocument/2006/relationships" xmlns:p="http://schemas.openxmlformats.org/presentationml/2006/main">
  <p:tag name="OTLMARKERSHAPE" val="OTL"/>
</p:tagLst>
</file>

<file path=ppt/tags/tag572.xml><?xml version="1.0" encoding="utf-8"?>
<p:tagLst xmlns:a="http://schemas.openxmlformats.org/drawingml/2006/main" xmlns:r="http://schemas.openxmlformats.org/officeDocument/2006/relationships" xmlns:p="http://schemas.openxmlformats.org/presentationml/2006/main">
  <p:tag name="OTLMARKERSHAPE" val="OTL"/>
</p:tagLst>
</file>

<file path=ppt/tags/tag573.xml><?xml version="1.0" encoding="utf-8"?>
<p:tagLst xmlns:a="http://schemas.openxmlformats.org/drawingml/2006/main" xmlns:r="http://schemas.openxmlformats.org/officeDocument/2006/relationships" xmlns:p="http://schemas.openxmlformats.org/presentationml/2006/main">
  <p:tag name="OTLMARKERSHAPE" val="OTL"/>
</p:tagLst>
</file>

<file path=ppt/tags/tag574.xml><?xml version="1.0" encoding="utf-8"?>
<p:tagLst xmlns:a="http://schemas.openxmlformats.org/drawingml/2006/main" xmlns:r="http://schemas.openxmlformats.org/officeDocument/2006/relationships" xmlns:p="http://schemas.openxmlformats.org/presentationml/2006/main">
  <p:tag name="OTLMARKERSHAPE" val="OTL"/>
</p:tagLst>
</file>

<file path=ppt/tags/tag575.xml><?xml version="1.0" encoding="utf-8"?>
<p:tagLst xmlns:a="http://schemas.openxmlformats.org/drawingml/2006/main" xmlns:r="http://schemas.openxmlformats.org/officeDocument/2006/relationships" xmlns:p="http://schemas.openxmlformats.org/presentationml/2006/main">
  <p:tag name="OTLMARKERSHAPE" val="OTL"/>
</p:tagLst>
</file>

<file path=ppt/tags/tag576.xml><?xml version="1.0" encoding="utf-8"?>
<p:tagLst xmlns:a="http://schemas.openxmlformats.org/drawingml/2006/main" xmlns:r="http://schemas.openxmlformats.org/officeDocument/2006/relationships" xmlns:p="http://schemas.openxmlformats.org/presentationml/2006/main">
  <p:tag name="OTLMARKERSHAPE" val="OTL"/>
</p:tagLst>
</file>

<file path=ppt/tags/tag577.xml><?xml version="1.0" encoding="utf-8"?>
<p:tagLst xmlns:a="http://schemas.openxmlformats.org/drawingml/2006/main" xmlns:r="http://schemas.openxmlformats.org/officeDocument/2006/relationships" xmlns:p="http://schemas.openxmlformats.org/presentationml/2006/main">
  <p:tag name="OTLMARKERSHAPE" val="OTL"/>
</p:tagLst>
</file>

<file path=ppt/tags/tag578.xml><?xml version="1.0" encoding="utf-8"?>
<p:tagLst xmlns:a="http://schemas.openxmlformats.org/drawingml/2006/main" xmlns:r="http://schemas.openxmlformats.org/officeDocument/2006/relationships" xmlns:p="http://schemas.openxmlformats.org/presentationml/2006/main">
  <p:tag name="OTLMARKERSHAPE" val="OTL"/>
</p:tagLst>
</file>

<file path=ppt/tags/tag579.xml><?xml version="1.0" encoding="utf-8"?>
<p:tagLst xmlns:a="http://schemas.openxmlformats.org/drawingml/2006/main" xmlns:r="http://schemas.openxmlformats.org/officeDocument/2006/relationships" xmlns:p="http://schemas.openxmlformats.org/presentationml/2006/main">
  <p:tag name="OTLMARKERSHAPE" val="OTL"/>
</p:tagLst>
</file>

<file path=ppt/tags/tag58.xml><?xml version="1.0" encoding="utf-8"?>
<p:tagLst xmlns:a="http://schemas.openxmlformats.org/drawingml/2006/main" xmlns:r="http://schemas.openxmlformats.org/officeDocument/2006/relationships" xmlns:p="http://schemas.openxmlformats.org/presentationml/2006/main">
  <p:tag name="OTLMARKERSHAPE" val="OTL"/>
</p:tagLst>
</file>

<file path=ppt/tags/tag580.xml><?xml version="1.0" encoding="utf-8"?>
<p:tagLst xmlns:a="http://schemas.openxmlformats.org/drawingml/2006/main" xmlns:r="http://schemas.openxmlformats.org/officeDocument/2006/relationships" xmlns:p="http://schemas.openxmlformats.org/presentationml/2006/main">
  <p:tag name="OTLMARKERSHAPE" val="OTL"/>
</p:tagLst>
</file>

<file path=ppt/tags/tag581.xml><?xml version="1.0" encoding="utf-8"?>
<p:tagLst xmlns:a="http://schemas.openxmlformats.org/drawingml/2006/main" xmlns:r="http://schemas.openxmlformats.org/officeDocument/2006/relationships" xmlns:p="http://schemas.openxmlformats.org/presentationml/2006/main">
  <p:tag name="OTLMARKERSHAPE" val="OTL"/>
  <p:tag name="OTLDATEFORMATSTRING" val="MMM d, yyyy"/>
  <p:tag name="OTLDATEFORMATSEPARATOR" val="/"/>
  <p:tag name="OTLDATEFORMATUSEUS" val="True"/>
  <p:tag name="OTLDATEFORMATDATEISVISIBLE" val="True"/>
  <p:tag name="OTLDATEFORMATTIMEISVISIBLE" val="False"/>
  <p:tag name="OTLDATEFORMATAMPMDESIGNATOR" val="AmPmLowerCase"/>
  <p:tag name="OTLDATEFORMATHOURDIGITS" val="H"/>
  <p:tag name="OTLDATEFORMATTRIM00MINUTES" val="False"/>
  <p:tag name="OTLMTITLE" val="TG5/SAR approval"/>
  <p:tag name="OTLPOSITIONONTASK" val="None"/>
  <p:tag name="OTLRELATEDTASKID" val="00000000-0000-0000-0000-000000000000"/>
  <p:tag name="OTLWEEKNUMBERINGFORMAT" val="WNFormat1"/>
  <p:tag name="OTLWEEKNUMBERINGISVISIBLE" val="False"/>
  <p:tag name="OTLDATE" val="2027-08-18T23:59:00.0000000"/>
  <p:tag name="OTLBASELINEDATE" val="2027-08-18T23:59:00.0000000"/>
</p:tagLst>
</file>

<file path=ppt/tags/tag582.xml><?xml version="1.0" encoding="utf-8"?>
<p:tagLst xmlns:a="http://schemas.openxmlformats.org/drawingml/2006/main" xmlns:r="http://schemas.openxmlformats.org/officeDocument/2006/relationships" xmlns:p="http://schemas.openxmlformats.org/presentationml/2006/main">
  <p:tag name="OTLMARKERSHAPE" val="OTL"/>
  <p:tag name="OTLDATEFORMATSTRING" val="MMM d, yyyy"/>
  <p:tag name="OTLDATEFORMATSEPARATOR" val="/"/>
  <p:tag name="OTLDATEFORMATUSEUS" val="True"/>
  <p:tag name="OTLDATEFORMATDATEISVISIBLE" val="True"/>
  <p:tag name="OTLDATEFORMATTIMEISVISIBLE" val="False"/>
  <p:tag name="OTLDATEFORMATAMPMDESIGNATOR" val="AmPmLowerCase"/>
  <p:tag name="OTLDATEFORMATHOURDIGITS" val="H"/>
  <p:tag name="OTLDATEFORMATTRIM00MINUTES" val="False"/>
  <p:tag name="OTLPOSITIONONTASK" val="None"/>
  <p:tag name="OTLRELATEDTASKID" val="00000000-0000-0000-0000-000000000000"/>
  <p:tag name="OTLWEEKNUMBERINGFORMAT" val="WNFormat1"/>
  <p:tag name="OTLWEEKNUMBERINGISVISIBLE" val="False"/>
  <p:tag name="OTLMTITLE" val="Cold commissioning TG5 scope complete"/>
  <p:tag name="OTLDATE" val="2027-03-24T23:59:00.0000000"/>
  <p:tag name="OTLBASELINEDATE" val="2027-03-24T23:59:00.0000000"/>
</p:tagLst>
</file>

<file path=ppt/tags/tag583.xml><?xml version="1.0" encoding="utf-8"?>
<p:tagLst xmlns:a="http://schemas.openxmlformats.org/drawingml/2006/main" xmlns:r="http://schemas.openxmlformats.org/officeDocument/2006/relationships" xmlns:p="http://schemas.openxmlformats.org/presentationml/2006/main">
  <p:tag name="OTLMARKERSHAPE" val="OTL"/>
  <p:tag name="OTLDATEFORMATSTRING" val="MMM d, yyyy"/>
  <p:tag name="OTLDATEFORMATSEPARATOR" val="/"/>
  <p:tag name="OTLDATEFORMATUSEUS" val="True"/>
  <p:tag name="OTLDATEFORMATDATEISVISIBLE" val="True"/>
  <p:tag name="OTLDATEFORMATTIMEISVISIBLE" val="False"/>
  <p:tag name="OTLDATEFORMATAMPMDESIGNATOR" val="AmPmLowerCase"/>
  <p:tag name="OTLDATEFORMATHOURDIGITS" val="H"/>
  <p:tag name="OTLDATEFORMATTRIM00MINUTES" val="False"/>
  <p:tag name="OTLMTITLE" val="Final TG3"/>
  <p:tag name="OTLPOSITIONONTASK" val="None"/>
  <p:tag name="OTLRELATEDTASKID" val="00000000-0000-0000-0000-000000000000"/>
  <p:tag name="OTLWEEKNUMBERINGFORMAT" val="WNFormat1"/>
  <p:tag name="OTLWEEKNUMBERINGISVISIBLE" val="False"/>
  <p:tag name="OTLDATE" val="2026-10-26T23:59:00.0000000"/>
  <p:tag name="OTLBASELINEDATE" val="2026-10-26T23:59:00.0000000"/>
</p:tagLst>
</file>

<file path=ppt/tags/tag584.xml><?xml version="1.0" encoding="utf-8"?>
<p:tagLst xmlns:a="http://schemas.openxmlformats.org/drawingml/2006/main" xmlns:r="http://schemas.openxmlformats.org/officeDocument/2006/relationships" xmlns:p="http://schemas.openxmlformats.org/presentationml/2006/main">
  <p:tag name="OTLMARKERSHAPE" val="OTL"/>
</p:tagLst>
</file>

<file path=ppt/tags/tag585.xml><?xml version="1.0" encoding="utf-8"?>
<p:tagLst xmlns:a="http://schemas.openxmlformats.org/drawingml/2006/main" xmlns:r="http://schemas.openxmlformats.org/officeDocument/2006/relationships" xmlns:p="http://schemas.openxmlformats.org/presentationml/2006/main">
  <p:tag name="OTLMARKERSHAPE" val="OTL"/>
</p:tagLst>
</file>

<file path=ppt/tags/tag586.xml><?xml version="1.0" encoding="utf-8"?>
<p:tagLst xmlns:a="http://schemas.openxmlformats.org/drawingml/2006/main" xmlns:r="http://schemas.openxmlformats.org/officeDocument/2006/relationships" xmlns:p="http://schemas.openxmlformats.org/presentationml/2006/main">
  <p:tag name="OTLMARKERSHAPE" val="OTL"/>
</p:tagLst>
</file>

<file path=ppt/tags/tag587.xml><?xml version="1.0" encoding="utf-8"?>
<p:tagLst xmlns:a="http://schemas.openxmlformats.org/drawingml/2006/main" xmlns:r="http://schemas.openxmlformats.org/officeDocument/2006/relationships" xmlns:p="http://schemas.openxmlformats.org/presentationml/2006/main">
  <p:tag name="OTLMARKERSHAPE" val="OTL"/>
</p:tagLst>
</file>

<file path=ppt/tags/tag588.xml><?xml version="1.0" encoding="utf-8"?>
<p:tagLst xmlns:a="http://schemas.openxmlformats.org/drawingml/2006/main" xmlns:r="http://schemas.openxmlformats.org/officeDocument/2006/relationships" xmlns:p="http://schemas.openxmlformats.org/presentationml/2006/main">
  <p:tag name="OTLMARKERSHAPE" val="OTL"/>
</p:tagLst>
</file>

<file path=ppt/tags/tag589.xml><?xml version="1.0" encoding="utf-8"?>
<p:tagLst xmlns:a="http://schemas.openxmlformats.org/drawingml/2006/main" xmlns:r="http://schemas.openxmlformats.org/officeDocument/2006/relationships" xmlns:p="http://schemas.openxmlformats.org/presentationml/2006/main">
  <p:tag name="OTLMARKERSHAPE" val="OTL"/>
</p:tagLst>
</file>

<file path=ppt/tags/tag59.xml><?xml version="1.0" encoding="utf-8"?>
<p:tagLst xmlns:a="http://schemas.openxmlformats.org/drawingml/2006/main" xmlns:r="http://schemas.openxmlformats.org/officeDocument/2006/relationships" xmlns:p="http://schemas.openxmlformats.org/presentationml/2006/main">
  <p:tag name="OTLMARKERSHAPE" val="OTL"/>
</p:tagLst>
</file>

<file path=ppt/tags/tag590.xml><?xml version="1.0" encoding="utf-8"?>
<p:tagLst xmlns:a="http://schemas.openxmlformats.org/drawingml/2006/main" xmlns:r="http://schemas.openxmlformats.org/officeDocument/2006/relationships" xmlns:p="http://schemas.openxmlformats.org/presentationml/2006/main">
  <p:tag name="OTLMARKERSHAPE" val="OTL"/>
</p:tagLst>
</file>

<file path=ppt/tags/tag591.xml><?xml version="1.0" encoding="utf-8"?>
<p:tagLst xmlns:a="http://schemas.openxmlformats.org/drawingml/2006/main" xmlns:r="http://schemas.openxmlformats.org/officeDocument/2006/relationships" xmlns:p="http://schemas.openxmlformats.org/presentationml/2006/main">
  <p:tag name="OTLMARKERSHAPE" val="OTL"/>
</p:tagLst>
</file>

<file path=ppt/tags/tag592.xml><?xml version="1.0" encoding="utf-8"?>
<p:tagLst xmlns:a="http://schemas.openxmlformats.org/drawingml/2006/main" xmlns:r="http://schemas.openxmlformats.org/officeDocument/2006/relationships" xmlns:p="http://schemas.openxmlformats.org/presentationml/2006/main">
  <p:tag name="OTLMARKERSHAPE" val="OTL"/>
</p:tagLst>
</file>

<file path=ppt/tags/tag593.xml><?xml version="1.0" encoding="utf-8"?>
<p:tagLst xmlns:a="http://schemas.openxmlformats.org/drawingml/2006/main" xmlns:r="http://schemas.openxmlformats.org/officeDocument/2006/relationships" xmlns:p="http://schemas.openxmlformats.org/presentationml/2006/main">
  <p:tag name="__PART_0" val="eyIkaWQiOiIxIiwiX3N3aW1sYW5lc1YyIjpbeyIkaWQiOiIyIiwiX2FjdGl2aXRpZXMiOlt7IiRpZCI6IjMiLCJfcm93cyI6W3siJGlkIjoiNCIsIl90YXNrcyI6W3siJGlkIjoiNSIsIl9hdHRhY2hlZE1pbGVzdG9uZXMiOltdLCJUYXNrRGVmaW5pdGlvbiI6eyIkaWQiOiI2IiwiR3JvdXBOYW1lIjpudWxsLCJTdGFydERhdGUiOiIyMDI2LTA0LTAxVDAwOjAwOjAwWiIsIkVuZERhdGUiOiIyMDI2LTA3LTIzVDIzOjU5OjAwWiIsIlBlcmNlbnRhZ2VDb21wbGV0ZSI6bnVsbCwiU3R5bGUiOnsiJGlkIjoiNyIsIlNoYXBlIjo0LCJTaGFwZVRoaWNrbmVzcyI6MCwiRHVyYXRpb25Gb3JtYXQiOjAsIkluY2x1ZGVOb25Xb3JraW5nRGF5c0luRHVyYXRpb24iOmZhbHNlLCJQZXJjZW50YWdlQ29tcGxldGVTdHlsZSI6eyIkaWQiOiI4IiwiRm9udFNldHRpbmdzIjp7IiRpZCI6IjkiLCJGb250U2l6ZSI6MTAsIkZvbnROYW1lIjoiQ2FsaWJyaSIsIklzQm9sZCI6ZmFsc2UsIklzSXRhbGljIjpmYWxzZSwiSXNVbmRlcmxpbmVkIjpmYWxzZSwiUGFyZW50U3R5bGUiOm51bGx9LCJBdXRvU2l6ZSI6MCwiRm9yZWdyb3VuZCI6eyIkaWQiOiIxMCIsIkNvbG9yIjp7IiRpZCI6IjExIiwiQSI6MjU1LCJSIjoyMzIsIkciOjIzMiwiQiI6MjMyfX0sIk1heFdpZHRoIjoyMDAuMCwiTWF4SGVpZ2h0IjoiSW5maW5pdHkiLCJTbWFydEZvcmVncm91bmRJc0FjdGl2ZSI6ZmFsc2UsIkhvcml6b250YWxBbGlnbm1lbnQiOjEsIlZlcnRpY2FsQWxpZ25tZW50IjoxLCJTbWFydEZvcmVncm91bmQiOm51bGwsIkJhY2tncm91bmRGaWxsVHlwZSI6MCwiTWFyZ2luIjp7IiRpZCI6IjEyIiwiVG9wIjowLjAsIkxlZnQiOjAuMCwiUmlnaHQiOjAuMCwiQm90dG9tIjowLjB9LCJQYWRkaW5nIjp7IiRpZCI6IjEzIiwiVG9wIjowLjAsIkxlZnQiOjAuMCwiUmlnaHQiOjAuMCwiQm90dG9tIjowLjB9LCJCYWNrZ3JvdW5kIjp7IiRpZCI6IjE0IiwiQ29sb3IiOnsiJGlkIjoiMTUiLCJBIjo4OSwiUiI6MCwiRyI6MCwiQiI6MH19LCJJc1Zpc2libGUiOnRydWUsIldpZHRoIjowLjAsIkhlaWdodCI6MC4wLCJCb3JkZXJTdHlsZSI6eyIkaWQiOiIxNiIsIkxpbmVDb2xvciI6bnVsbCwiTGluZVdlaWdodCI6MC4wLCJMaW5lVHlwZSI6MCwiUGFyZW50U3R5bGUiOm51bGx9LCJQYXJlbnRTdHlsZSI6bnVsbH0sIkR1cmF0aW9uU3R5bGUiOnsiJGlkIjoiMTciLCJGb250U2V0dGluZ3MiOnsiJGlkIjoiMTgiLCJGb250U2l6ZSI6MTAsIkZvbnROYW1lIjoiQ2FsaWJyaSIsIklzQm9sZCI6ZmFsc2UsIklzSXRhbGljIjpmYWxzZSwiSXNVbmRlcmxpbmVkIjpmYWxzZSwiUGFyZW50U3R5bGUiOm51bGx9LCJBdXRvU2l6ZSI6MCwiRm9yZWdyb3VuZCI6eyIkaWQiOiIxOSIsIkNvbG9yIjp7IiRpZCI6IjIwIiwiQSI6MjU1LCJSIjoyMzcsIkciOjEyNSwiQiI6NDl9fSwiTWF4V2lkdGgiOjIwMC4wLCJNYXhIZWlnaHQiOiJJbmZpbml0eSIsIlNtYXJ0Rm9yZWdyb3VuZElzQWN0aXZlIjpmYWxzZSwiSG9yaXpvbnRhbEFsaWdubWVudCI6MCwiVmVydGljYWxBbGlnbm1lbnQiOjEsIlNtYXJ0Rm9yZWdyb3VuZCI6bnVsbCwiQmFja2dyb3VuZEZpbGxUeXBlIjowLCJNYXJnaW4iOnsiJGlkIjoiMjEiLCJUb3AiOjAuMCwiTGVmdCI6MC4wLCJSaWdodCI6MC4wLCJCb3R0b20iOjAuMH0sIlBhZGRpbmciOnsiJGlkIjoiMjIiLCJUb3AiOjAuMCwiTGVmdCI6MC4wLCJSaWdodCI6MC4wLCJCb3R0b20iOjAuMH0sIkJhY2tncm91bmQiOnsiJGlkIjoiMjMiLCJDb2xvciI6eyIkaWQiOiIyNCIsIkEiOjI1NSwiUiI6MjM3LCJHIjoxMjUsIkIiOjQ5fX0sIklzVmlzaWJsZSI6dHJ1ZSwiV2lkdGgiOjAuMCwiSGVpZ2h0IjowLjAsIkJvcmRlclN0eWxlIjp7IiRpZCI6IjI1IiwiTGluZUNvbG9yIjpudWxsLCJMaW5lV2VpZ2h0IjowLjAsIkxpbmVUeXBlIjowLCJQYXJlbnRTdHlsZSI6bnVsbH0sIlBhcmVudFN0eWxlIjpudWxsfSwiSG9yaXpvbnRhbENvbm5lY3RvclN0eWxlIjp7IiRpZCI6IjI2IiwiTGluZUNvbG9yIjp7IiRpZCI6IjI3IiwiJHR5cGUiOiJOTFJFLkNvbW1vbi5Eb20uU29saWRDb2xvckJydXNoLCBOTFJFLkNvbW1vbiIsIkNvbG9yIjp7IiRpZCI6IjI4IiwiQSI6MjU1LCJSIjowLCJHIjowLCJCIjowfX0sIkxpbmVXZWlnaHQiOjAuMCwiTGluZVR5cGUiOjAsIlBhcmVudFN0eWxlIjpudWxsfSwiVmVydGljYWxDb25uZWN0b3JTdHlsZSI6eyIkaWQiOiIyOSIsIkxpbmVDb2xvciI6eyIkaWQiOiIzMCIsIiR0eXBlIjoiTkxSRS5Db21tb24uRG9tLlNvbGlkQ29sb3JCcnVzaCwgTkxSRS5Db21tb24iLCJDb2xvciI6eyIkaWQiOiIzMSIsIkEiOjI1NSwiUiI6MCwiRyI6MCwiQiI6MH19LCJMaW5lV2VpZ2h0IjowLjAsIkxpbmVUeXBlIjowLCJQYXJlbnRTdHlsZSI6bnVsbH0sIk1hcmdpbiI6bnVsbCwiU3RhcnREYXRlUG9zaXRpb24iOjMsIkVuZERhdGVQb3NpdGlvbiI6MywiRGF0ZUlzVmlzaWJsZSI6dHJ1ZSwiVGl0bGVQb3NpdGlvbiI6NCwiRHVyYXRpb25Qb3NpdGlvbiI6NiwiUGVyY2VudGFnZUNvbXBsZXRlZFBvc2l0aW9uIjoyLCJWYXJpYW5jZVBvc2l0aW9uIjo2LCJTcGFjaW5nIjozLCJJc0JlbG93VGltZWJhbmQiOnRydWUsIlBlcmNlbnRhZ2VDb21wbGV0ZVNoYXBlT3BhY2l0eSI6MzUsIkJhc2VsaW5lU3R5bGUiOnsiJGlkIjoiMzIiLCJTaGFwZVN0eWxlIjp7IiRpZCI6IjMzIiwiTWFyZ2luIjp7IiRpZCI6IjM0IiwiVG9wIjowLjAsIkxlZnQiOjAuMCwiUmlnaHQiOjAuMCwiQm90dG9tIjowLjB9LCJQYWRkaW5nIjp7IiRpZCI6IjM1IiwiVG9wIjowLjAsIkxlZnQiOjAuMCwiUmlnaHQiOjAuMCwiQm90dG9tIjowLjB9LCJCYWNrZ3JvdW5kIjp7IiRpZCI6IjM2IiwiQ29sb3IiOnsiJGlkIjoiMzciLCJBIjoxNTMsIlIiOjAsIkciOjAsIkIiOjB9fSwiSXNWaXNpYmxlIjp0cnVlLCJXaWR0aCI6MC4wLCJIZWlnaHQiOjAuMCwiQm9yZGVyU3R5bGUiOm51bGwsIlBhcmVudFN0eWxlIjpudWxsfSwiTWFyZ2luIjp7IiRpZCI6IjM4IiwiVG9wIjowLjAsIkxlZnQiOjAuMCwiUmlnaHQiOjAuMCwiQm90dG9tIjowLjB9LCJQYWRkaW5nIjp7IiRpZCI6IjM5IiwiVG9wIjowLjAsIkxlZnQiOjAuMCwiUmlnaHQiOjAuMCwiQm90dG9tIjowLjB9LCJCYWNrZ3JvdW5kIjpudWxsLCJJc1Zpc2libGUiOnRydWUsIldpZHRoIjowLjAsIkhlaWdodCI6MC4wLCJCb3JkZXJTdHlsZSI6bnVsbCwiUGFyZW50U3R5bGUiOm51bGx9LCJTaGFwZVN0eWxlIjp7IiRpZCI6IjQwIiwiTWFyZ2luIjp7IiRpZCI6IjQxIiwiVG9wIjowLjAsIkxlZnQiOjQuMCwiUmlnaHQiOjQuMCwiQm90dG9tIjowLjB9LCJQYWRkaW5nIjp7IiRpZCI6IjQyIiwiVG9wIjowLjAsIkxlZnQiOjAuMCwiUmlnaHQiOjAuMCwiQm90dG9tIjowLjB9LCJCYWNrZ3JvdW5kIjp7IiRpZCI6IjQzIiwiQ29sb3IiOnsiJGlkIjoiNDQiLCJBIjoyNTUsIlIiOjIzMywiRyI6MTEzLCJCIjo1MH19LCJJc1Zpc2libGUiOnRydWUsIldpZHRoIjowLjAsIkhlaWdodCI6MTAuMCwiQm9yZGVyU3R5bGUiOnsiJGlkIjoiNDUiLCJMaW5lQ29sb3IiOnsiJGlkIjoiNDYiLCIkdHlwZSI6Ik5MUkUuQ29tbW9uLkRvbS5Tb2xpZENvbG9yQnJ1c2gsIE5MUkUuQ29tbW9uIiwiQ29sb3IiOnsiJGlkIjoiNDciLCJBIjoyNTUsIlIiOjI1NSwiRyI6MjU1LCJCIjoyNTV9fSwiTGluZVdlaWdodCI6MC4wLCJMaW5lVHlwZSI6MCwiUGFyZW50U3R5bGUiOm51bGx9LCJQYXJlbnRTdHlsZSI6bnVsbH0sIlRpdGxlU3R5bGUiOnsiJGlkIjoiNDgiLCJGb250U2V0dGluZ3MiOnsiJGlkIjoiNDkiLCJGb250U2l6ZSI6MTEsIkZvbnROYW1lIjoiQ2FsaWJyaSIsIklzQm9sZCI6ZmFsc2UsIklzSXRhbGljIjpmYWxzZSwiSXNVbmRlcmxpbmVkIjpmYWxzZSwiUGFyZW50U3R5bGUiOm51bGx9LCJBdXRvU2l6ZSI6MiwiRm9yZWdyb3VuZCI6eyIkaWQiOiI1MCIsIkNvbG9yIjp7IiRpZCI6IjUxIiwiQSI6MjU1LCJSIjowLCJHIjowLCJCIjowfX0sIk1heFdpZHRoIjoyNjAuODU2MTQwMTM2NzE4NzUsIk1heEhlaWdodCI6IkluZmluaXR5IiwiU21hcnRGb3JlZ3JvdW5kSXNBY3RpdmUiOmZhbHNlLCJIb3Jpem9udGFsQWxpZ25tZW50IjowLCJWZXJ0aWNhbEFsaWdubWVudCI6MSwiU21hcnRGb3JlZ3JvdW5kIjpudWxsLCJCYWNrZ3JvdW5kRmlsbFR5cGUiOjAsIk1hcmdpbiI6eyIkaWQiOiI1MiIsIlRvcCI6MC4wLCJMZWZ0IjowLjAsIlJpZ2h0IjowLjAsIkJvdHRvbSI6MC4wfSwiUGFkZGluZyI6eyIkaWQiOiI1MyIsIlRvcCI6MC4wLCJMZWZ0IjowLjAsIlJpZ2h0IjowLjAsIkJvdHRvbSI6MC4wfSwiQmFja2dyb3VuZCI6eyIkaWQiOiI1NCIsIkNvbG9yIjp7IiRpZCI6IjU1IiwiQSI6MCwiUiI6MjU1LCJHIjoyNTUsIkIiOjI1NX19LCJJc1Zpc2libGUiOnRydWUsIldpZHRoIjowLjAsIkhlaWdodCI6MC4wLCJCb3JkZXJTdHlsZSI6eyIkaWQiOiI1NiIsIkxpbmVDb2xvciI6bnVsbCwiTGluZVdlaWdodCI6MC4wLCJMaW5lVHlwZSI6MCwiUGFyZW50U3R5bGUiOm51bGx9LCJQYXJlbnRTdHlsZSI6bnVsbH0sIkRhdGVTdHlsZSI6eyIkaWQiOiI1NyIsIkZvbnRTZXR0aW5ncyI6eyIkaWQiOiI1OCIsIkZvbnRTaXplIjoxMCwiRm9udE5hbWUiOiJDYWxpYnJpIiwiSXNCb2xkIjpmYWxzZSwiSXNJdGFsaWMiOmZhbHNlLCJJc1VuZGVybGluZWQiOmZhbHNlLCJQYXJlbnRTdHlsZSI6bnVsbH0sIkF1dG9TaXplIjowLCJGb3JlZ3JvdW5kIjp7IiRpZCI6IjU5IiwiQ29sb3IiOnsiJGlkIjoiNjAiLCJBIjoyNTUsIlIiOjE0LCJHIjo0MCwiQiI6NjV9fSwiTWF4V2lkdGgiOjIwMC4wLCJNYXhIZWlnaHQiOiJJbmZpbml0eSIsIlNtYXJ0Rm9yZWdyb3VuZElzQWN0aXZlIjpmYWxzZSwiSG9yaXpvbnRhbEFsaWdubWVudCI6MiwiVmVydGljYWxBbGlnbm1lbnQiOjEsIlNtYXJ0Rm9yZWdyb3VuZCI6bnVsbCwiQmFja2dyb3VuZEZpbGxUeXBlIjowLCJNYXJnaW4iOnsiJGlkIjoiNjEiLCJUb3AiOjAuMCwiTGVmdCI6MC4wLCJSaWdodCI6MC4wLCJCb3R0b20iOjAuMH0sIlBhZGRpbmciOnsiJGlkIjoiNjIiLCJUb3AiOjAuMCwiTGVmdCI6MC4wLCJSaWdodCI6MC4wLCJCb3R0b20iOjAuMH0sIkJhY2tncm91bmQiOnsiJGlkIjoiNjMiLCJDb2xvciI6eyIkaWQiOiI2NCIsIkEiOjAsIlIiOjI1NSwiRyI6MjU1LCJCIjoyNTV9fSwiSXNWaXNpYmxlIjp0cnVlLCJXaWR0aCI6MC4wLCJIZWlnaHQiOjAuMCwiQm9yZGVyU3R5bGUiOnsiJGlkIjoiNjUiLCJMaW5lQ29sb3IiOm51bGwsIkxpbmVXZWlnaHQiOjAuMCwiTGluZVR5cGUiOjAsIlBhcmVudFN0eWxlIjpudWxsfSwiUGFyZW50U3R5bGUiOm51bGx9LCJEYXRlRm9ybWF0Ijp7IiRpZCI6IjY2IiwiRm9ybWF0U3RyaW5nIjoiTU1NIHl5eXkiLCJTZXBhcmF0b3IiOiIvIiwiVXNlSW50ZXJuYXRpb25hbERhdGVGb3JtYXQiOmZhbHNlLCJEYXRlSXNWaXNpYmxlIjp0cnVlLCJUaW1lSXNWaXNpYmxlIjpmYWxzZSwiSG91ckRpZ2l0cyI6MSwiQW1QbURlc2lnbmF0b3IiOjIsIlRyaW0wME1pbnV0ZXMiOmZhbHNlLCJMYXN0S25vd25WaXNpYmlsaXR5U3RhdGUiOm51bGx9LCJXZWVrTnVtYmVyaW5nIjp7IiRpZCI6IjY3IiwiRm9ybWF0IjowLCJJc1Zpc2libGUiOmZhbHNlLCJMYXN0S25vd25WaXNpYmlsaXR5U3RhdGUiOmZhbHNlfSwiSXNWaXNpYmxlIjp0cnVlLCJWYXJpYW5jZVN0eWxlIjp7IiRpZCI6IjY4IiwiVGV4dFN0eWxlIjp7IiRpZCI6IjY5IiwiRm9udFNldHRpbmdzIjp7IiRpZCI6IjcwIiwiRm9udFNpemUiOjExLCJGb250TmFtZSI6IkNhbGlicmkiLCJJc0JvbGQiOmZhbHNlLCJJc0l0YWxpYyI6ZmFsc2UsIklzVW5kZXJsaW5lZCI6ZmFsc2UsIlBhcmVudFN0eWxlIjpudWxsfSwiQXV0b1NpemUiOjAsIkZvcmVncm91bmQiOnsiJGlkIjoiNzEiLCJDb2xvciI6eyIkaWQiOiI3Mi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3MyIsIlRvcCI6MC4wLCJMZWZ0IjowLjAsIlJpZ2h0IjowLjAsIkJvdHRvbSI6MC4wfSwiUGFkZGluZyI6eyIkaWQiOiI3NCIsIlRvcCI6MC4wLCJMZWZ0IjowLjAsIlJpZ2h0IjowLjAsIkJvdHRvbSI6MC4wfSwiQmFja2dyb3VuZCI6eyIkaWQiOiI3NSIsIkNvbG9yIjp7IiRpZCI6Ijc2IiwiQSI6MCwiUiI6MCwiRyI6MCwiQiI6MH19LCJJc1Zpc2libGUiOnRydWUsIldpZHRoIjowLjAsIkhlaWdodCI6MC4wLCJCb3JkZXJTdHlsZSI6eyIkaWQiOiI3NyIsIkxpbmVDb2xvciI6bnVsbCwiTGluZVdlaWdodCI6MC4wLCJMaW5lVHlwZSI6MCwiUGFyZW50U3R5bGUiOm51bGx9LCJQYXJlbnRTdHlsZSI6bnVsbH0sIlBhcmVudFN0eWxlIjpudWxsfSwiUGFyZW50U3R5bGUiOm51bGx9LCJJbmRleCI6NCwiU21hcnREdXJhdGlvbkFjdGl2YXRlZCI6ZmFsc2UsIkRhdGVGb3JtYXQiOnsiJHJlZiI6IjY2In0sIldlZWtOdW1iZXJpbmciOnsiJGlkIjoiNzgiLCJGb3JtYXQiOjAsIklzVmlzaWJsZSI6ZmFsc2UsIkxhc3RLbm93blZpc2liaWxpdHlTdGF0ZSI6ZmFsc2V9LCJCYXNlbGluZURhdGEiOnsiJGlkIjoiNzkiLCJTdGFydERhdGUiOiIyMDI2LTA0LTAxVDAwOjAwOjAwIiwiRW5kRGF0ZSI6IjIwMjYtMDctMjNUMjM6NTk6MDAifSwiSWQiOiJmODk5ODNjYy1jZTYzLTQ1NTQtYjA4Mi03ZGU1MjNmOTU5ZmIiLCJJbXBvcnRJZCI6bnVsbCwiVGl0bGUiOiJTYW1wbGUgU3RhZ2U6IERlc2lnbiBhbmQgUHJvY3VyZW1lbnQgcGhhc2UgKExMQikiLCJOb3RlIjpudWxsLCJIeXBlcmxpbmsiOnsiJGlkIjoiODAiLCJBZGRyZXNzIjoiIiwiU3ViQWRkcmVzcyI6IiJ9LCJJc0NoYW5nZWQiOmZhbHNlLCJJc05ldyI6ZmFsc2V9fV0sIl9taWxlc3RvbmVzIjpbXSwiSWQiOiIwMDAwMDAwMC0wMDAwLTAwMDAtMDAwMC0wMDAwMDAwMDAwMDAiLCJJc1NpbmdsZUl0ZW1Sb3ciOnRydWV9LHsiJGlkIjoiODEiLCJfdGFza3MiOlt7IiRpZCI6IjgyIiwiX2F0dGFjaGVkTWlsZXN0b25lcyI6W10sIlRhc2tEZWZpbml0aW9uIjp7IiRpZCI6IjgzIiwiR3JvdXBOYW1lIjpudWxsLCJTdGFydERhdGUiOiIyMDI2LTA3LTI0VDAwOjAwOjAwWiIsIkVuZERhdGUiOiIyMDI2LTEwLTI4VDIzOjU5OjAwWiIsIlBlcmNlbnRhZ2VDb21wbGV0ZSI6bnVsbCwiU3R5bGUiOnsiJGlkIjoiODQiLCJTaGFwZSI6MSwiU2hhcGVUaGlja25lc3MiOjAsIkR1cmF0aW9uRm9ybWF0IjowLCJJbmNsdWRlTm9uV29ya2luZ0RheXNJbkR1cmF0aW9uIjpmYWxzZSwiUGVyY2VudGFnZUNvbXBsZXRlU3R5bGUiOnsiJGlkIjoiODUiLCJGb250U2V0dGluZ3MiOnsiJGlkIjoiODYiLCJGb250U2l6ZSI6MTAsIkZvbnROYW1lIjoiQ2FsaWJyaSIsIklzQm9sZCI6ZmFsc2UsIklzSXRhbGljIjpmYWxzZSwiSXNVbmRlcmxpbmVkIjpmYWxzZSwiUGFyZW50U3R5bGUiOm51bGx9LCJBdXRvU2l6ZSI6MCwiRm9yZWdyb3VuZCI6eyIkaWQiOiI4NyIsIkNvbG9yIjp7IiRpZCI6Ijg4IiwiQSI6MjU1LCJSIjoyMzIsIkciOjIzMiwiQiI6MjMyfX0sIk1heFdpZHRoIjoyMDAuMCwiTWF4SGVpZ2h0IjoiSW5maW5pdHkiLCJTbWFydEZvcmVncm91bmRJc0FjdGl2ZSI6ZmFsc2UsIkhvcml6b250YWxBbGlnbm1lbnQiOjEsIlZlcnRpY2FsQWxpZ25tZW50IjoxLCJTbWFydEZvcmVncm91bmQiOm51bGwsIkJhY2tncm91bmRGaWxsVHlwZSI6MCwiTWFyZ2luIjp7IiRpZCI6Ijg5IiwiVG9wIjowLjAsIkxlZnQiOjAuMCwiUmlnaHQiOjAuMCwiQm90dG9tIjowLjB9LCJQYWRkaW5nIjp7IiRpZCI6IjkwIiwiVG9wIjowLjAsIkxlZnQiOjAuMCwiUmlnaHQiOjAuMCwiQm90dG9tIjowLjB9LCJCYWNrZ3JvdW5kIjp7IiRpZCI6IjkxIiwiQ29sb3IiOnsiJGlkIjoiOTIiLCJBIjo4OSwiUiI6MCwiRyI6MCwiQiI6MH19LCJJc1Zpc2libGUiOnRydWUsIldpZHRoIjowLjAsIkhlaWdodCI6MC4wLCJCb3JkZXJTdHlsZSI6eyIkaWQiOiI5MyIsIkxpbmVDb2xvciI6bnVsbCwiTGluZVdlaWdodCI6MC4wLCJMaW5lVHlwZSI6MCwiUGFyZW50U3R5bGUiOm51bGx9LCJQYXJlbnRTdHlsZSI6bnVsbH0sIkR1cmF0aW9uU3R5bGUiOnsiJGlkIjoiOTQiLCJGb250U2V0dGluZ3MiOnsiJGlkIjoiOTUiLCJGb250U2l6ZSI6MTAsIkZvbnROYW1lIjoiQ2FsaWJyaSIsIklzQm9sZCI6ZmFsc2UsIklzSXRhbGljIjpmYWxzZSwiSXNVbmRlcmxpbmVkIjpmYWxzZSwiUGFyZW50U3R5bGUiOm51bGx9LCJBdXRvU2l6ZSI6MCwiRm9yZWdyb3VuZCI6eyIkaWQiOiI5NiIsIkNvbG9yIjp7IiRpZCI6Ijk3IiwiQSI6MjU1LCJSIjoyMzcsIkciOjEyNSwiQiI6NDl9fSwiTWF4V2lkdGgiOjIwMC4wLCJNYXhIZWlnaHQiOiJJbmZpbml0eSIsIlNtYXJ0Rm9yZWdyb3VuZElzQWN0aXZlIjpmYWxzZSwiSG9yaXpvbnRhbEFsaWdubWVudCI6MCwiVmVydGljYWxBbGlnbm1lbnQiOjEsIlNtYXJ0Rm9yZWdyb3VuZCI6bnVsbCwiQmFja2dyb3VuZEZpbGxUeXBlIjowLCJNYXJnaW4iOnsiJGlkIjoiOTgiLCJUb3AiOjAuMCwiTGVmdCI6MC4wLCJSaWdodCI6MC4wLCJCb3R0b20iOjAuMH0sIlBhZGRpbmciOnsiJGlkIjoiOTkiLCJUb3AiOjAuMCwiTGVmdCI6MC4wLCJSaWdodCI6MC4wLCJCb3R0b20iOjAuMH0sIkJhY2tncm91bmQiOnsiJGlkIjoiMTAwIiwiQ29sb3IiOnsiJGlkIjoiMTAxIiwiQSI6MjU1LCJSIjoyMzcsIkciOjEyNSwiQiI6NDl9fSwiSXNWaXNpYmxlIjp0cnVlLCJXaWR0aCI6MC4wLCJIZWlnaHQiOjAuMCwiQm9yZGVyU3R5bGUiOnsiJGlkIjoiMTAyIiwiTGluZUNvbG9yIjpudWxsLCJMaW5lV2VpZ2h0IjowLjAsIkxpbmVUeXBlIjowLCJQYXJlbnRTdHlsZSI6bnVsbH0sIlBhcmVudFN0eWxlIjpudWxsfSwiSG9yaXpvbnRhbENvbm5lY3RvclN0eWxlIjp7IiRpZCI6IjEwMyIsIkxpbmVDb2xvciI6eyIkaWQiOiIxMDQiLCIkdHlwZSI6Ik5MUkUuQ29tbW9uLkRvbS5Tb2xpZENvbG9yQnJ1c2gsIE5MUkUuQ29tbW9uIiwiQ29sb3IiOnsiJGlkIjoiMTA1IiwiQSI6MjU1LCJSIjowLCJHIjowLCJCIjowfX0sIkxpbmVXZWlnaHQiOjAuMCwiTGluZVR5cGUiOjAsIlBhcmVudFN0eWxlIjpudWxsfSwiVmVydGljYWxDb25uZWN0b3JTdHlsZSI6eyIkaWQiOiIxMDYiLCJMaW5lQ29sb3IiOnsiJGlkIjoiMTA3IiwiJHR5cGUiOiJOTFJFLkNvbW1vbi5Eb20uU29saWRDb2xvckJydXNoLCBOTFJFLkNvbW1vbiIsIkNvbG9yIjp7IiRpZCI6IjEwOCIsIkEiOjI1NSwiUiI6MCwiRyI6MCwiQiI6MH19LCJMaW5lV2VpZ2h0IjowLjAsIkxpbmVUeXBlIjowLCJQYXJlbnRTdHlsZSI6bnVsbH0sIk1hcmdpbiI6bnVsbCwiU3RhcnREYXRlUG9zaXRpb24iOjMsIkVuZERhdGVQb3NpdGlvbiI6MywiRGF0ZUlzVmlzaWJsZSI6dHJ1ZSwiVGl0bGVQb3NpdGlvbiI6NCwiRHVyYXRpb25Qb3NpdGlvbiI6NiwiUGVyY2VudGFnZUNvbXBsZXRlZFBvc2l0aW9uIjoyLCJWYXJpYW5jZVBvc2l0aW9uIjo2LCJTcGFjaW5nIjozLCJJc0JlbG93VGltZWJhbmQiOnRydWUsIlBlcmNlbnRhZ2VDb21wbGV0ZVNoYXBlT3BhY2l0eSI6MzUsIkJhc2VsaW5lU3R5bGUiOnsiJGlkIjoiMTA5IiwiU2hhcGVTdHlsZSI6eyIkaWQiOiIxMTAiLCJNYXJnaW4iOnsiJGlkIjoiMTExIiwiVG9wIjowLjAsIkxlZnQiOjAuMCwiUmlnaHQiOjAuMCwiQm90dG9tIjowLjB9LCJQYWRkaW5nIjp7IiRpZCI6IjExMiIsIlRvcCI6MC4wLCJMZWZ0IjowLjAsIlJpZ2h0IjowLjAsIkJvdHRvbSI6MC4wfSwiQmFja2dyb3VuZCI6eyIkaWQiOiIxMTMiLCJDb2xvciI6eyIkaWQiOiIxMTQiLCJBIjoxNTMsIlIiOjAsIkciOjAsIkIiOjB9fSwiSXNWaXNpYmxlIjp0cnVlLCJXaWR0aCI6MC4wLCJIZWlnaHQiOjAuMCwiQm9yZGVyU3R5bGUiOm51bGwsIlBhcmVudFN0eWxlIjpudWxsfSwiTWFyZ2luIjp7IiRpZCI6IjExNSIsIlRvcCI6MC4wLCJMZWZ0IjowLjAsIlJpZ2h0IjowLjAsIkJvdHRvbSI6MC4wfSwiUGFkZGluZyI6eyIkaWQiOiIxMTYiLCJUb3AiOjAuMCwiTGVmdCI6MC4wLCJSaWdodCI6MC4wLCJCb3R0b20iOjAuMH0sIkJhY2tncm91bmQiOm51bGwsIklzVmlzaWJsZSI6dHJ1ZSwiV2lkdGgiOjAuMCwiSGVpZ2h0IjowLjAsIkJvcmRlclN0eWxlIjpudWxsLCJQYXJlbnRTdHlsZSI6bnVsbH0sIlNoYXBlU3R5bGUiOnsiJGlkIjoiMTE3IiwiTWFyZ2luIjp7IiRpZCI6IjExOCIsIlRvcCI6MC4wLCJMZWZ0Ijo0LjAsIlJpZ2h0Ijo0LjAsIkJvdHRvbSI6MC4wfSwiUGFkZGluZyI6eyIkaWQiOiIxMTkiLCJUb3AiOjAuMCwiTGVmdCI6MC4wLCJSaWdodCI6MC4wLCJCb3R0b20iOjAuMH0sIkJhY2tncm91bmQiOnsiJGlkIjoiMTIwIiwiQ29sb3IiOnsiJGlkIjoiMTIxIiwiQSI6MjU1LCJSIjoyMzMsIkciOjExMywiQiI6NTB9fSwiSXNWaXNpYmxlIjp0cnVlLCJXaWR0aCI6MC4wLCJIZWlnaHQiOjEwLjAsIkJvcmRlclN0eWxlIjp7IiRpZCI6IjEyMiIsIkxpbmVDb2xvciI6eyIkaWQiOiIxMjMiLCIkdHlwZSI6Ik5MUkUuQ29tbW9uLkRvbS5Tb2xpZENvbG9yQnJ1c2gsIE5MUkUuQ29tbW9uIiwiQ29sb3IiOnsiJGlkIjoiMTI0IiwiQSI6MjU1LCJSIjoyMzQsIkciOjIyLCJCIjozMH19LCJMaW5lV2VpZ2h0IjowLjAsIkxpbmVUeXBlIjowLCJQYXJlbnRTdHlsZSI6bnVsbH0sIlBhcmVudFN0eWxlIjpudWxsfSwiVGl0bGVTdHlsZSI6eyIkaWQiOiIxMjUiLCJGb250U2V0dGluZ3MiOnsiJGlkIjoiMTI2IiwiRm9udFNpemUiOjExLCJGb250TmFtZSI6IkNhbGlicmkiLCJJc0JvbGQiOmZhbHNlLCJJc0l0YWxpYyI6ZmFsc2UsIklzVW5kZXJsaW5lZCI6ZmFsc2UsIlBhcmVudFN0eWxlIjpudWxsfSwiQXV0b1NpemUiOjAsIkZvcmVncm91bmQiOnsiJGlkIjoiMTI3IiwiQ29sb3IiOnsiJGlkIjoiMTI4IiwiQSI6MjU1LCJSIjowLCJHIjowLCJCIjowfX0sIk1heFdpZHRoIjo3MjAuMCwiTWF4SGVpZ2h0IjoiSW5maW5pdHkiLCJTbWFydEZvcmVncm91bmRJc0FjdGl2ZSI6ZmFsc2UsIkhvcml6b250YWxBbGlnbm1lbnQiOjAsIlZlcnRpY2FsQWxpZ25tZW50IjoxLCJTbWFydEZvcmVncm91bmQiOm51bGwsIkJhY2tncm91bmRGaWxsVHlwZSI6MCwiTWFyZ2luIjp7IiRpZCI6IjEyOSIsIlRvcCI6MC4wLCJMZWZ0IjowLjAsIlJpZ2h0IjowLjAsIkJvdHRvbSI6MC4wfSwiUGFkZGluZyI6eyIkaWQiOiIxMzAiLCJUb3AiOjAuMCwiTGVmdCI6MC4wLCJSaWdodCI6MC4wLCJCb3R0b20iOjAuMH0sIkJhY2tncm91bmQiOnsiJGlkIjoiMTMxIiwiQ29sb3IiOnsiJGlkIjoiMTMyIiwiQSI6MCwiUiI6MjU1LCJHIjoyNTUsIkIiOjI1NX19LCJJc1Zpc2libGUiOnRydWUsIldpZHRoIjowLjAsIkhlaWdodCI6MC4wLCJCb3JkZXJTdHlsZSI6eyIkaWQiOiIxMzMiLCJMaW5lQ29sb3IiOm51bGwsIkxpbmVXZWlnaHQiOjAuMCwiTGluZVR5cGUiOjAsIlBhcmVudFN0eWxlIjpudWxsfSwiUGFyZW50U3R5bGUiOm51bGx9LCJEYXRlU3R5bGUiOnsiJGlkIjoiMTM0IiwiRm9udFNldHRpbmdzIjp7IiRpZCI6IjEzNSIsIkZvbnRTaXplIjoxMCwiRm9udE5hbWUiOiJDYWxpYnJpIiwiSXNCb2xkIjpmYWxzZSwiSXNJdGFsaWMiOmZhbHNlLCJJc1VuZGVybGluZWQiOmZhbHNlLCJQYXJlbnRTdHlsZSI6bnVsbH0sIkF1dG9TaXplIjowLCJGb3JlZ3JvdW5kIjp7IiRpZCI6IjEzNiIsIkNvbG9yIjp7IiRpZCI6IjEzNyIsIkEiOjI1NSwiUiI6MTQsIkciOjQwLCJCIjo2NX19LCJNYXhXaWR0aCI6MjAwLjAsIk1heEhlaWdodCI6IkluZmluaXR5IiwiU21hcnRGb3JlZ3JvdW5kSXNBY3RpdmUiOmZhbHNlLCJIb3Jpem9udGFsQWxpZ25tZW50IjoyLCJWZXJ0aWNhbEFsaWdubWVudCI6MSwiU21hcnRGb3JlZ3JvdW5kIjpudWxsLCJCYWNrZ3JvdW5kRmlsbFR5cGUiOjAsIk1hcmdpbiI6eyIkaWQiOiIxMzgiLCJUb3AiOjAuMCwiTGVmdCI6MC4wLCJSaWdodCI6MC4wLCJCb3R0b20iOjAuMH0sIlBhZGRpbmciOnsiJGlkIjoiMTM5IiwiVG9wIjowLjAsIkxlZnQiOjAuMCwiUmlnaHQiOjAuMCwiQm90dG9tIjowLjB9LCJCYWNrZ3JvdW5kIjp7IiRpZCI6IjE0MCIsIkNvbG9yIjp7IiRpZCI6IjE0MSIsIkEiOjAsIlIiOjI1NSwiRyI6MjU1LCJCIjoyNTV9fSwiSXNWaXNpYmxlIjp0cnVlLCJXaWR0aCI6MC4wLCJIZWlnaHQiOjAuMCwiQm9yZGVyU3R5bGUiOnsiJGlkIjoiMTQyIiwiTGluZUNvbG9yIjpudWxsLCJMaW5lV2VpZ2h0IjowLjAsIkxpbmVUeXBlIjowLCJQYXJlbnRTdHlsZSI6bnVsbH0sIlBhcmVudFN0eWxlIjpudWxsfSwiRGF0ZUZvcm1hdCI6eyIkaWQiOiIxNDMiLCJGb3JtYXRTdHJpbmciOiJNTU0geXl5eSIsIlNlcGFyYXRvciI6Ii8iLCJVc2VJbnRlcm5hdGlvbmFsRGF0ZUZvcm1hdCI6ZmFsc2UsIkRhdGVJc1Zpc2libGUiOnRydWUsIlRpbWVJc1Zpc2libGUiOmZhbHNlLCJIb3VyRGlnaXRzIjoxLCJBbVBtRGVzaWduYXRvciI6MiwiVHJpbTAwTWludXRlcyI6ZmFsc2UsIkxhc3RLbm93blZpc2liaWxpdHlTdGF0ZSI6bnVsbH0sIldlZWtOdW1iZXJpbmciOnsiJGlkIjoiMTQ0IiwiRm9ybWF0IjowLCJJc1Zpc2libGUiOmZhbHNlLCJMYXN0S25vd25WaXNpYmlsaXR5U3RhdGUiOmZhbHNlfSwiSXNWaXNpYmxlIjp0cnVlLCJWYXJpYW5jZVN0eWxlIjp7IiRpZCI6IjE0NSIsIlRleHRTdHlsZSI6eyIkaWQiOiIxNDYiLCJGb250U2V0dGluZ3MiOnsiJGlkIjoiMTQ3IiwiRm9udFNpemUiOjExLCJGb250TmFtZSI6IkNhbGlicmkiLCJJc0JvbGQiOmZhbHNlLCJJc0l0YWxpYyI6ZmFsc2UsIklzVW5kZXJsaW5lZCI6ZmFsc2UsIlBhcmVudFN0eWxlIjpudWxsfSwiQXV0b1NpemUiOjAsIkZvcmVncm91bmQiOnsiJGlkIjoiMTQ4IiwiQ29sb3IiOnsiJGlkIjoiMTQ5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E1MCIsIlRvcCI6MC4wLCJMZWZ0IjowLjAsIlJpZ2h0IjowLjAsIkJvdHRvbSI6MC4wfSwiUGFkZGluZyI6eyIkaWQiOiIxNTEiLCJUb3AiOjAuMCwiTGVmdCI6MC4wLCJSaWdodCI6MC4wLCJCb3R0b20iOjAuMH0sIkJhY2tncm91bmQiOnsiJGlkIjoiMTUyIiwiQ29sb3IiOnsiJGlkIjoiMTUzIiwiQSI6MCwiUiI6MCwiRyI6MCwiQiI6MH19LCJJc1Zpc2libGUiOnRydWUsIldpZHRoIjowLjAsIkhlaWdodCI6MC4wLCJCb3JkZXJTdHlsZSI6eyIkaWQiOiIxNTQiLCJMaW5lQ29sb3IiOm51bGwsIkxpbmVXZWlnaHQiOjAuMCwiTGluZVR5cGUiOjAsIlBhcmVudFN0eWxlIjpudWxsfSwiUGFyZW50U3R5bGUiOm51bGx9LCJQYXJlbnRTdHlsZSI6bnVsbH0sIlBhcmVudFN0eWxlIjpudWxsfSwiSW5kZXgiOjUsIlNtYXJ0RHVyYXRpb25BY3RpdmF0ZWQiOmZhbHNlLCJEYXRlRm9ybWF0Ijp7IiRyZWYiOiIxNDMifSwiV2Vla051bWJlcmluZyI6eyIkaWQiOiIxNTUiLCJGb3JtYXQiOjAsIklzVmlzaWJsZSI6ZmFsc2UsIkxhc3RLbm93blZpc2liaWxpdHlTdGF0ZSI6ZmFsc2V9LCJCYXNlbGluZURhdGEiOnsiJGlkIjoiMTU2IiwiU3RhcnREYXRlIjoiMjAyNi0wNy0yNFQwMDowMDowMCIsIkVuZERhdGUiOiIyMDI2LTEwLTI4VDIzOjU5OjAwIn0sIklkIjoiMjZlZjEyOWEtZWE1MS00Mzc5LWE3Y2QtN2JiNTgwOTI5ZThhIiwiSW1wb3J0SWQiOm51bGwsIlRpdGxlIjoiU2FtcGxlIFN0YWdlOiBNYW51ZmFjdHVyaW5nIHBoYXNlIChMTEIpIiwiTm90ZSI6bnVsbCwiSHlwZXJsaW5rIjp7IiRpZCI6IjE1NyIsIkFkZHJlc3MiOiIiLCJTdWJBZGRyZXNzIjoiIn0sIklzQ2hhbmdlZCI6ZmFsc2UsIklzTmV3IjpmYWxzZX19XSwiX21pbGVzdG9uZXMiOltdLCJJZCI6IjAwMDAwMDAwLTAwMDAtMDAwMC0wMDAwLTAwMDAwMDAwMDAwMCIsIklzU2luZ2xlSXRlbVJvdyI6dHJ1ZX0seyIkaWQiOiIxNTgiLCJfdGFza3MiOlt7IiRpZCI6IjE1OSIsIl9hdHRhY2hlZE1pbGVzdG9uZXMiOltdLCJUYXNrRGVmaW5pdGlvbiI6eyIkaWQiOiIxNjAiLCJHcm91cE5hbWUiOm51bGwsIlN0YXJ0RGF0ZSI6IjIwMjYtMTAtMjlUMDA6MDA6MDBaIiwiRW5kRGF0ZSI6IjIwMjYtMTEtMjVUMjM6NTk6MDBaIiwiUGVyY2VudGFnZUNvbXBsZXRlIjpudWxsLCJTdHlsZSI6eyIkaWQiOiIxNjEiLCJTaGFwZSI6MSwiU2hhcGVUaGlja25lc3MiOjAsIkR1cmF0aW9uRm9ybWF0IjowLCJJbmNsdWRlTm9uV29ya2luZ0RheXNJbkR1cmF0aW9uIjpmYWxzZSwiUGVyY2VudGFnZUNvbXBsZXRlU3R5bGUiOnsiJGlkIjoiMTYyIiwiRm9udFNldHRpbmdzIjp7IiRpZCI6IjE2MyIsIkZvbnRTaXplIjoxMCwiRm9udE5hbWUiOiJDYWxpYnJpIiwiSXNCb2xkIjpmYWxzZSwiSXNJdGFsaWMiOmZhbHNlLCJJc1VuZGVybGluZWQiOmZhbHNlLCJQYXJlbnRTdHlsZSI6bnVsbH0sIkF1dG9TaXplIjowLCJGb3JlZ3JvdW5kIjp7IiRpZCI6IjE2NCIsIkNvbG9yIjp7IiRpZCI6IjE2NSIsIkEiOjI1NSwiUiI6MjMyLCJHIjoyMzIsIkIiOjIzMn19LCJNYXhXaWR0aCI6MjAwLjAsIk1heEhlaWdodCI6IkluZmluaXR5IiwiU21hcnRGb3JlZ3JvdW5kSXNBY3RpdmUiOmZhbHNlLCJIb3Jpem9udGFsQWxpZ25tZW50IjoxLCJWZXJ0aWNhbEFsaWdubWVudCI6MSwiU21hcnRGb3JlZ3JvdW5kIjpudWxsLCJCYWNrZ3JvdW5kRmlsbFR5cGUiOjAsIk1hcmdpbiI6eyIkaWQiOiIxNjYiLCJUb3AiOjAuMCwiTGVmdCI6MC4wLCJSaWdodCI6MC4wLCJCb3R0b20iOjAuMH0sIlBhZGRpbmciOnsiJGlkIjoiMTY3IiwiVG9wIjowLjAsIkxlZnQiOjAuMCwiUmlnaHQiOjAuMCwiQm90dG9tIjowLjB9LCJCYWNrZ3JvdW5kIjp7IiRpZCI6IjE2OCIsIkNvbG9yIjp7IiRpZCI6IjE2OSIsIkEiOjg5LCJSIjowLCJHIjowLCJCIjowfX0sIklzVmlzaWJsZSI6dHJ1ZSwiV2lkdGgiOjAuMCwiSGVpZ2h0IjowLjAsIkJvcmRlclN0eWxlIjp7IiRpZCI6IjE3MCIsIkxpbmVDb2xvciI6bnVsbCwiTGluZVdlaWdodCI6MC4wLCJMaW5lVHlwZSI6MCwiUGFyZW50U3R5bGUiOm51bGx9LCJQYXJlbnRTdHlsZSI6bnVsbH0sIkR1cmF0aW9uU3R5bGUiOnsiJGlkIjoiMTcxIiwiRm9udFNldHRpbmdzIjp7IiRpZCI6IjE3MiIsIkZvbnRTaXplIjoxMCwiRm9udE5hbWUiOiJDYWxpYnJpIiwiSXNCb2xkIjpmYWxzZSwiSXNJdGFsaWMiOmZhbHNlLCJJc1VuZGVybGluZWQiOmZhbHNlLCJQYXJlbnRTdHlsZSI6bnVsbH0sIkF1dG9TaXplIjowLCJGb3JlZ3JvdW5kIjp7IiRpZCI6IjE3MyIsIkNvbG9yIjp7IiRpZCI6IjE3NCIsIkEiOjI1NSwiUiI6MjM3LCJHIjoxMjUsIkIiOjQ5fX0sIk1heFdpZHRoIjoyMDAuMCwiTWF4SGVpZ2h0IjoiSW5maW5pdHkiLCJTbWFydEZvcmVncm91bmRJc0FjdGl2ZSI6ZmFsc2UsIkhvcml6b250YWxBbGlnbm1lbnQiOjAsIlZlcnRpY2FsQWxpZ25tZW50IjoxLCJTbWFydEZvcmVncm91bmQiOm51bGwsIkJhY2tncm91bmRGaWxsVHlwZSI6MCwiTWFyZ2luIjp7IiRpZCI6IjE3NSIsIlRvcCI6MC4wLCJMZWZ0IjowLjAsIlJpZ2h0IjowLjAsIkJvdHRvbSI6MC4wfSwiUGFkZGluZyI6eyIkaWQiOiIxNzYiLCJUb3AiOjAuMCwiTGVmdCI6MC4wLCJSaWdodCI6MC4wLCJCb3R0b20iOjAuMH0sIkJhY2tncm91bmQiOnsiJGlkIjoiMTc3IiwiQ29sb3IiOnsiJGlkIjoiMTc4IiwiQSI6MjU1LCJSIjoyMzcsIkciOjEyNSwiQiI6NDl9fSwiSXNWaXNpYmxlIjp0cnVlLCJXaWR0aCI6MC4wLCJIZWlnaHQiOjAuMCwiQm9yZGVyU3R5bGUiOnsiJGlkIjoiMTc5IiwiTGluZUNvbG9yIjpudWxsLCJMaW5lV2VpZ2h0IjowLjAsIkxpbmVUeXBlIjowLCJQYXJlbnRTdHlsZSI6bnVsbH0sIlBhcmVudFN0eWxlIjpudWxsfSwiSG9yaXpvbnRhbENvbm5lY3RvclN0eWxlIjp7IiRpZCI6IjE4MCIsIkxpbmVDb2xvciI6eyIkaWQiOiIxODEiLCIkdHlwZSI6Ik5MUkUuQ29tbW9uLkRvbS5Tb2xpZENvbG9yQnJ1c2gsIE5MUkUuQ29tbW9uIiwiQ29sb3IiOnsiJGlkIjoiMTgyIiwiQSI6MjU1LCJSIjowLCJHIjowLCJCIjowfX0sIkxpbmVXZWlnaHQiOjAuMCwiTGluZVR5cGUiOjAsIlBhcmVudFN0eWxlIjpudWxsfSwiVmVydGljYWxDb25uZWN0b3JTdHlsZSI6eyIkaWQiOiIxODMiLCJMaW5lQ29sb3IiOnsiJGlkIjoiMTg0IiwiJHR5cGUiOiJOTFJFLkNvbW1vbi5Eb20uU29saWRDb2xvckJydXNoLCBOTFJFLkNvbW1vbiIsIkNvbG9yIjp7IiRpZCI6IjE4NSIsIkEiOjI1NSwiUiI6MCwiRyI6MCwiQiI6MH19LCJMaW5lV2VpZ2h0IjowLjAsIkxpbmVUeXBlIjowLCJQYXJlbnRTdHlsZSI6bnVsbH0sIk1hcmdpbiI6bnVsbCwiU3RhcnREYXRlUG9zaXRpb24iOjMsIkVuZERhdGVQb3NpdGlvbiI6MywiRGF0ZUlzVmlzaWJsZSI6dHJ1ZSwiVGl0bGVQb3NpdGlvbiI6NCwiRHVyYXRpb25Qb3NpdGlvbiI6NiwiUGVyY2VudGFnZUNvbXBsZXRlZFBvc2l0aW9uIjoyLCJWYXJpYW5jZVBvc2l0aW9uIjo2LCJTcGFjaW5nIjozLCJJc0JlbG93VGltZWJhbmQiOnRydWUsIlBlcmNlbnRhZ2VDb21wbGV0ZVNoYXBlT3BhY2l0eSI6MzUsIkJhc2VsaW5lU3R5bGUiOnsiJGlkIjoiMTg2IiwiU2hhcGVTdHlsZSI6eyIkaWQiOiIxODciLCJNYXJnaW4iOnsiJGlkIjoiMTg4IiwiVG9wIjowLjAsIkxlZnQiOjAuMCwiUmlnaHQiOjAuMCwiQm90dG9tIjowLjB9LCJQYWRkaW5nIjp7IiRpZCI6IjE4OSIsIlRvcCI6MC4wLCJMZWZ0IjowLjAsIlJpZ2h0IjowLjAsIkJvdHRvbSI6MC4wfSwiQmFja2dyb3VuZCI6eyIkaWQiOiIxOTAiLCJDb2xvciI6eyIkaWQiOiIxOTEiLCJBIjoxNTMsIlIiOjAsIkciOjAsIkIiOjB9fSwiSXNWaXNpYmxlIjp0cnVlLCJXaWR0aCI6MC4wLCJIZWlnaHQiOjAuMCwiQm9yZGVyU3R5bGUiOm51bGwsIlBhcmVudFN0eWxlIjpudWxsfSwiTWFyZ2luIjp7IiRpZCI6IjE5MiIsIlRvcCI6MC4wLCJMZWZ0IjowLjAsIlJpZ2h0IjowLjAsIkJvdHRvbSI6MC4wfSwiUGFkZGluZyI6eyIkaWQiOiIxOTMiLCJUb3AiOjAuMCwiTGVmdCI6MC4wLCJSaWdodCI6MC4wLCJCb3R0b20iOjAuMH0sIkJhY2tncm91bmQiOm51bGwsIklzVmlzaWJsZSI6dHJ1ZSwiV2lkdGgiOjAuMCwiSGVpZ2h0IjowLjAsIkJvcmRlclN0eWxlIjpudWxsLCJQYXJlbnRTdHlsZSI6bnVsbH0sIlNoYXBlU3R5bGUiOnsiJGlkIjoiMTk0IiwiTWFyZ2luIjp7IiRpZCI6IjE5NSIsIlRvcCI6MC4wLCJMZWZ0Ijo0LjAsIlJpZ2h0Ijo0LjAsIkJvdHRvbSI6MC4wfSwiUGFkZGluZyI6eyIkaWQiOiIxOTYiLCJUb3AiOjAuMCwiTGVmdCI6MC4wLCJSaWdodCI6MC4wLCJCb3R0b20iOjAuMH0sIkJhY2tncm91bmQiOnsiJGlkIjoiMTk3IiwiQ29sb3IiOnsiJGlkIjoiMTk4IiwiQSI6MjU1LCJSIjoyMzMsIkciOjExMywiQiI6NTB9fSwiSXNWaXNpYmxlIjp0cnVlLCJXaWR0aCI6MC4wLCJIZWlnaHQiOjEwLjAsIkJvcmRlclN0eWxlIjp7IiRpZCI6IjE5OSIsIkxpbmVDb2xvciI6eyIkaWQiOiIyMDAiLCIkdHlwZSI6Ik5MUkUuQ29tbW9uLkRvbS5Tb2xpZENvbG9yQnJ1c2gsIE5MUkUuQ29tbW9uIiwiQ29sb3IiOnsiJGlkIjoiMjAxIiwiQSI6MjU1LCJSIjoyMzQsIkciOjIyLCJCIjozMH19LCJMaW5lV2VpZ2h0IjowLjAsIkxpbmVUeXBlIjowLCJQYXJlbnRTdHlsZSI6bnVsbH0sIlBhcmVudFN0eWxlIjpudWxsfSwiVGl0bGVTdHlsZSI6eyIkaWQiOiIyMDIiLCJGb250U2V0dGluZ3MiOnsiJGlkIjoiMjAzIiwiRm9udFNpemUiOjExLCJGb250TmFtZSI6IkNhbGlicmkiLCJJc0JvbGQiOmZhbHNlLCJJc0l0YWxpYyI6ZmFsc2UsIklzVW5kZXJsaW5lZCI6ZmFsc2UsIlBhcmVudFN0eWxlIjpudWxsfSwiQXV0b1NpemUiOjAsIkZvcmVncm91bmQiOnsiJGlkIjoiMjA0IiwiQ29sb3IiOnsiJGlkIjoiMjA1IiwiQSI6MjU1LCJSIjowLCJHIjowLCJCIjowfX0sIk1heFdpZHRoIjo3MjAuMCwiTWF4SGVpZ2h0IjoiSW5maW5pdHkiLCJTbWFydEZvcmVncm91bmRJc0FjdGl2ZSI6ZmFsc2UsIkhvcml6b250YWxBbGlnbm1lbnQiOjAsIlZlcnRpY2FsQWxpZ25tZW50IjoxLCJTbWFydEZvcmVncm91bmQiOm51bGwsIkJhY2tncm91bmRGaWxsVHlwZSI6MCwiTWFyZ2luIjp7IiRpZCI6IjIwNiIsIlRvcCI6MC4wLCJMZWZ0IjowLjAsIlJpZ2h0IjowLjAsIkJvdHRvbSI6MC4wfSwiUGFkZGluZyI6eyIkaWQiOiIyMDciLCJUb3AiOjAuMCwiTGVmdCI6MC4wLCJSaWdodCI6MC4wLCJCb3R0b20iOjAuMH0sIkJhY2tncm91bmQiOnsiJGlkIjoiMjA4IiwiQ29sb3IiOnsiJGlkIjoiMjA5IiwiQSI6MCwiUiI6MjU1LCJHIjoyNTUsIkIiOjI1NX19LCJJc1Zpc2libGUiOnRydWUsIldpZHRoIjowLjAsIkhlaWdodCI6MC4wLCJCb3JkZXJTdHlsZSI6eyIkaWQiOiIyMTAiLCJMaW5lQ29sb3IiOm51bGwsIkxpbmVXZWlnaHQiOjAuMCwiTGluZVR5cGUiOjAsIlBhcmVudFN0eWxlIjpudWxsfSwiUGFyZW50U3R5bGUiOm51bGx9LCJEYXRlU3R5bGUiOnsiJGlkIjoiMjExIiwiRm9udFNldHRpbmdzIjp7IiRpZCI6IjIxMiIsIkZvbnRTaXplIjoxMCwiRm9udE5hbWUiOiJDYWxpYnJpIiwiSXNCb2xkIjpmYWxzZSwiSXNJdGFsaWMiOmZhbHNlLCJJc1VuZGVybGluZWQiOmZhbHNlLCJQYXJlbnRTdHlsZSI6bnVsbH0sIkF1dG9TaXplIjowLCJGb3JlZ3JvdW5kIjp7IiRpZCI6IjIxMyIsIkNvbG9yIjp7IiRpZCI6IjIxNCIsIkEiOjI1NSwiUiI6MTQsIkciOjQwLCJCIjo2NX19LCJNYXhXaWR0aCI6MjAwLjAsIk1heEhlaWdodCI6IkluZmluaXR5IiwiU21hcnRGb3JlZ3JvdW5kSXNBY3RpdmUiOmZhbHNlLCJIb3Jpem9udGFsQWxpZ25tZW50IjoyLCJWZXJ0aWNhbEFsaWdubWVudCI6MSwiU21hcnRGb3JlZ3JvdW5kIjpudWxsLCJCYWNrZ3JvdW5kRmlsbFR5cGUiOjAsIk1hcmdpbiI6eyIkaWQiOiIyMTUiLCJUb3AiOjAuMCwiTGVmdCI6MC4wLCJSaWdodCI6MC4wLCJCb3R0b20iOjAuMH0sIlBhZGRpbmciOnsiJGlkIjoiMjE2IiwiVG9wIjowLjAsIkxlZnQiOjAuMCwiUmlnaHQiOjAuMCwiQm90dG9tIjowLjB9LCJCYWNrZ3JvdW5kIjp7IiRpZCI6IjIxNyIsIkNvbG9yIjp7IiRpZCI6IjIxOCIsIkEiOjAsIlIiOjI1NSwiRyI6MjU1LCJCIjoyNTV9fSwiSXNWaXNpYmxlIjp0cnVlLCJXaWR0aCI6MC4wLCJIZWlnaHQiOjAuMCwiQm9yZGVyU3R5bGUiOnsiJGlkIjoiMjE5IiwiTGluZUNvbG9yIjpudWxsLCJMaW5lV2VpZ2h0IjowLjAsIkxpbmVUeXBlIjowLCJQYXJlbnRTdHlsZSI6bnVsbH0sIlBhcmVudFN0eWxlIjpudWxsfSwiRGF0ZUZvcm1hdCI6eyIkaWQiOiIyMjAiLCJGb3JtYXRTdHJpbmciOiJNTU0geXl5eSIsIlNlcGFyYXRvciI6Ii8iLCJVc2VJbnRlcm5hdGlvbmFsRGF0ZUZvcm1hdCI6ZmFsc2UsIkRhdGVJc1Zpc2libGUiOnRydWUsIlRpbWVJc1Zpc2libGUiOmZhbHNlLCJIb3VyRGlnaXRzIjoxLCJBbVBtRGVzaWduYXRvciI6MiwiVHJpbTAwTWludXRlcyI6ZmFsc2UsIkxhc3RLbm93blZpc2liaWxpdHlTdGF0ZSI6bnVsbH0sIldlZWtOdW1iZXJpbmciOnsiJGlkIjoiMjIxIiwiRm9ybWF0IjowLCJJc1Zpc2libGUiOmZhbHNlLCJMYXN0S25vd25WaXNpYmlsaXR5U3RhdGUiOmZhbHNlfSwiSXNWaXNpYmxlIjp0cnVlLCJWYXJpYW5jZVN0eWxlIjp7IiRpZCI6IjIyMiIsIlRleHRTdHlsZSI6eyIkaWQiOiIyMjMiLCJGb250U2V0dGluZ3MiOnsiJGlkIjoiMjI0IiwiRm9udFNpemUiOjExLCJGb250TmFtZSI6IkNhbGlicmkiLCJJc0JvbGQiOmZhbHNlLCJJc0l0YWxpYyI6ZmFsc2UsIklzVW5kZXJsaW5lZCI6ZmFsc2UsIlBhcmVudFN0eWxlIjpudWxsfSwiQXV0b1NpemUiOjAsIkZvcmVncm91bmQiOnsiJGlkIjoiMjI1IiwiQ29sb3IiOnsiJGlkIjoiMjI2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IyNyIsIlRvcCI6MC4wLCJMZWZ0IjowLjAsIlJpZ2h0IjowLjAsIkJvdHRvbSI6MC4wfSwiUGFkZGluZyI6eyIkaWQiOiIyMjgiLCJUb3AiOjAuMCwiTGVmdCI6MC4wLCJSaWdodCI6MC4wLCJCb3R0b20iOjAuMH0sIkJhY2tncm91bmQiOnsiJGlkIjoiMjI5IiwiQ29sb3IiOnsiJGlkIjoiMjMwIiwiQSI6MCwiUiI6MCwiRyI6MCwiQiI6MH19LCJJc1Zpc2libGUiOnRydWUsIldpZHRoIjowLjAsIkhlaWdodCI6MC4wLCJCb3JkZXJTdHlsZSI6eyIkaWQiOiIyMzEiLCJMaW5lQ29sb3IiOm51bGwsIkxpbmVXZWlnaHQiOjAuMCwiTGluZVR5cGUiOjAsIlBhcmVudFN0eWxlIjpudWxsfSwiUGFyZW50U3R5bGUiOm51bGx9LCJQYXJlbnRTdHlsZSI6bnVsbH0sIlBhcmVudFN0eWxlIjpudWxsfSwiSW5kZXgiOjYsIlNtYXJ0RHVyYXRpb25BY3RpdmF0ZWQiOmZhbHNlLCJEYXRlRm9ybWF0Ijp7IiRyZWYiOiIyMjAifSwiV2Vla051bWJlcmluZyI6eyIkaWQiOiIyMzIiLCJGb3JtYXQiOjAsIklzVmlzaWJsZSI6ZmFsc2UsIkxhc3RLbm93blZpc2liaWxpdHlTdGF0ZSI6ZmFsc2V9LCJCYXNlbGluZURhdGEiOnsiJGlkIjoiMjMzIiwiU3RhcnREYXRlIjoiMjAyNi0xMC0yOVQwMDowMDowMCIsIkVuZERhdGUiOiIyMDI2LTExLTI1VDIzOjU5OjAwIn0sIklkIjoiYjU2MzBhOGMtMjJhZS00N2I4LTk5ZGQtZjcxNTNmY2I0OTViIiwiSW1wb3J0SWQiOm51bGwsIlRpdGxlIjoiU2FtcGxlIFN0YWdlOiBJbnN0YWxsYXRpb24gcGhhc2UgIiwiTm90ZSI6bnVsbCwiSHlwZXJsaW5rIjp7IiRpZCI6IjIzNCIsIkFkZHJlc3MiOiIiLCJTdWJBZGRyZXNzIjoiIn0sIklzQ2hhbmdlZCI6ZmFsc2UsIklzTmV3IjpmYWxzZX19XSwiX21pbGVzdG9uZXMiOltdLCJJZCI6IjAwMDAwMDAwLTAwMDAtMDAwMC0wMDAwLTAwMDAwMDAwMDAwMCIsIklzU2luZ2xlSXRlbVJvdyI6dHJ1ZX0seyIkaWQiOiIyMzUiLCJfdGFza3MiOlt7IiRpZCI6IjIzNiIsIl9hdHRhY2hlZE1pbGVzdG9uZXMiOltdLCJUYXNrRGVmaW5pdGlvbiI6eyIkaWQiOiIyMzciLCJHcm91cE5hbWUiOm51bGwsIlN0YXJ0RGF0ZSI6IjIwMjYtMTEtMjZUMDA6MDA6MDBaIiwiRW5kRGF0ZSI6IjIwMjYtMTItMTBUMjM6NTk6MDBaIiwiUGVyY2VudGFnZUNvbXBsZXRlIjpudWxsLCJTdHlsZSI6eyIkaWQiOiIyMzgiLCJTaGFwZSI6MSwiU2hhcGVUaGlja25lc3MiOjAsIkR1cmF0aW9uRm9ybWF0IjowLCJJbmNsdWRlTm9uV29ya2luZ0RheXNJbkR1cmF0aW9uIjpmYWxzZSwiUGVyY2VudGFnZUNvbXBsZXRlU3R5bGUiOnsiJGlkIjoiMjM5IiwiRm9udFNldHRpbmdzIjp7IiRpZCI6IjI0MCIsIkZvbnRTaXplIjoxMCwiRm9udE5hbWUiOiJDYWxpYnJpIiwiSXNCb2xkIjpmYWxzZSwiSXNJdGFsaWMiOmZhbHNlLCJJc1VuZGVybGluZWQiOmZhbHNlLCJQYXJlbnRTdHlsZSI6bnVsbH0sIkF1dG9TaXplIjowLCJGb3JlZ3JvdW5kIjp7IiRpZCI6IjI0MSIsIkNvbG9yIjp7IiRpZCI6IjI0MiIsIkEiOjI1NSwiUiI6MjMyLCJHIjoyMzIsIkIiOjIzMn19LCJNYXhXaWR0aCI6MjAwLjAsIk1heEhlaWdodCI6IkluZmluaXR5IiwiU21hcnRGb3JlZ3JvdW5kSXNBY3RpdmUiOmZhbHNlLCJIb3Jpem9udGFsQWxpZ25tZW50IjoxLCJWZXJ0aWNhbEFsaWdubWVudCI6MSwiU21hcnRGb3JlZ3JvdW5kIjpudWxsLCJCYWNrZ3JvdW5kRmlsbFR5cGUiOjAsIk1hcmdpbiI6eyIkaWQiOiIyNDMiLCJUb3AiOjAuMCwiTGVmdCI6MC4wLCJSaWdodCI6MC4wLCJCb3R0b20iOjAuMH0sIlBhZGRpbmciOnsiJGlkIjoiMjQ0IiwiVG9wIjowLjAsIkxlZnQiOjAuMCwiUmlnaHQiOjAuMCwiQm90dG9tIjowLjB9LCJCYWNrZ3JvdW5kIjp7IiRpZCI6IjI0NSIsIkNvbG9yIjp7IiRpZCI6IjI0NiIsIkEiOjg5LCJSIjowLCJHIjowLCJCIjowfX0sIklzVmlzaWJsZSI6dHJ1ZSwiV2lkdGgiOjAuMCwiSGVpZ2h0IjowLjAsIkJvcmRlclN0eWxlIjp7IiRpZCI6IjI0NyIsIkxpbmVDb2xvciI6bnVsbCwiTGluZVdlaWdodCI6MC4wLCJMaW5lVHlwZSI6MCwiUGFyZW50U3R5bGUiOm51bGx9LCJQYXJlbnRTdHlsZSI6bnVsbH0sIkR1cmF0aW9uU3R5bGUiOnsiJGlkIjoiMjQ4IiwiRm9udFNldHRpbmdzIjp7IiRpZCI6IjI0OSIsIkZvbnRTaXplIjoxMCwiRm9udE5hbWUiOiJDYWxpYnJpIiwiSXNCb2xkIjpmYWxzZSwiSXNJdGFsaWMiOmZhbHNlLCJJc1VuZGVybGluZWQiOmZhbHNlLCJQYXJlbnRTdHlsZSI6bnVsbH0sIkF1dG9TaXplIjowLCJGb3JlZ3JvdW5kIjp7IiRpZCI6IjI1MCIsIkNvbG9yIjp7IiRpZCI6IjI1MSIsIkEiOjI1NSwiUiI6MjM3LCJHIjoxMjUsIkIiOjQ5fX0sIk1heFdpZHRoIjoyMDAuMCwiTWF4SGVpZ2h0IjoiSW5maW5pdHkiLCJTbWFydEZvcmVncm91bmRJc0FjdGl2ZSI6ZmFsc2UsIkhvcml6b250YWxBbGlnbm1lbnQiOjAsIlZlcnRpY2FsQWxpZ25tZW50IjoxLCJTbWFydEZvcmVncm91bmQiOm51bGwsIkJhY2tncm91bmRGaWxsVHlwZSI6MCwiTWFyZ2luIjp7IiRpZCI6IjI1MiIsIlRvcCI6MC4wLCJMZWZ0IjowLjAsIlJpZ2h0IjowLjAsIkJvdHRvbSI6MC4wfSwiUGFkZGluZyI6eyIkaWQiOiIyNTMiLCJUb3AiOjAuMCwiTGVmdCI6MC4wLCJSaWdodCI6MC4wLCJCb3R0b20iOjAuMH0sIkJhY2tncm91bmQiOnsiJGlkIjoiMjU0IiwiQ29sb3IiOnsiJGlkIjoiMjU1IiwiQSI6MjU1LCJSIjoyMzcsIkciOjEyNSwiQiI6NDl9fSwiSXNWaXNpYmxlIjp0cnVlLCJXaWR0aCI6MC4wLCJIZWlnaHQiOjAuMCwiQm9yZGVyU3R5bGUiOnsiJGlkIjoiMjU2IiwiTGluZUNvbG9yIjpudWxsLCJMaW5lV2VpZ2h0IjowLjAsIkxpbmVUeXBlIjowLCJQYXJlbnRTdHlsZSI6bnVsbH0sIlBhcmVudFN0eWxlIjpudWxsfSwiSG9yaXpvbnRhbENvbm5lY3RvclN0eWxlIjp7IiRpZCI6IjI1NyIsIkxpbmVDb2xvciI6eyIkaWQiOiIyNTgiLCIkdHlwZSI6Ik5MUkUuQ29tbW9uLkRvbS5Tb2xpZENvbG9yQnJ1c2gsIE5MUkUuQ29tbW9uIiwiQ29sb3IiOnsiJGlkIjoiMjU5IiwiQSI6MjU1LCJSIjowLCJHIjowLCJCIjowfX0sIkxpbmVXZWlnaHQiOjAuMCwiTGluZVR5cGUiOjAsIlBhcmVudFN0eWxlIjpudWxsfSwiVmVydGljYWxDb25uZWN0b3JTdHlsZSI6eyIkaWQiOiIyNjAiLCJMaW5lQ29sb3IiOnsiJGlkIjoiMjYxIiwiJHR5cGUiOiJOTFJFLkNvbW1vbi5Eb20uU29saWRDb2xvckJydXNoLCBOTFJFLkNvbW1vbiIsIkNvbG9yIjp7IiRpZCI6IjI2MiIsIkEiOjI1NSwiUiI6MCwiRyI6MCwiQiI6MH19LCJMaW5lV2VpZ2h0IjowLjAsIkxpbmVUeXBlIjowLCJQYXJlbnRTdHlsZSI6bnVsbH0sIk1hcmdpbiI6bnVsbCwiU3RhcnREYXRlUG9zaXRpb24iOjMsIkVuZERhdGVQb3NpdGlvbiI6MywiRGF0ZUlzVmlzaWJsZSI6dHJ1ZSwiVGl0bGVQb3NpdGlvbiI6NCwiRHVyYXRpb25Qb3NpdGlvbiI6NiwiUGVyY2VudGFnZUNvbXBsZXRlZFBvc2l0aW9uIjoyLCJWYXJpYW5jZVBvc2l0aW9uIjo2LCJTcGFjaW5nIjozLCJJc0JlbG93VGltZWJhbmQiOnRydWUsIlBlcmNlbnRhZ2VDb21wbGV0ZVNoYXBlT3BhY2l0eSI6MzUsIkJhc2VsaW5lU3R5bGUiOnsiJGlkIjoiMjYzIiwiU2hhcGVTdHlsZSI6eyIkaWQiOiIyNjQiLCJNYXJnaW4iOnsiJGlkIjoiMjY1IiwiVG9wIjowLjAsIkxlZnQiOjAuMCwiUmlnaHQiOjAuMCwiQm90dG9tIjowLjB9LCJQYWRkaW5nIjp7IiRpZCI6IjI2NiIsIlRvcCI6MC4wLCJMZWZ0IjowLjAsIlJpZ2h0IjowLjAsIkJvdHRvbSI6MC4wfSwiQmFja2dyb3VuZCI6eyIkaWQiOiIyNjciLCJDb2xvciI6eyIkaWQiOiIyNjgiLCJBIjoxNTMsIlIiOjAsIkciOjAsIkIiOjB9fSwiSXNWaXNpYmxlIjp0cnVlLCJXaWR0aCI6MC4wLCJIZWlnaHQiOjAuMCwiQm9yZGVyU3R5bGUiOm51bGwsIlBhcmVudFN0eWxlIjpudWxsfSwiTWFyZ2luIjp7IiRpZCI6IjI2OSIsIlRvcCI6MC4wLCJMZWZ0IjowLjAsIlJpZ2h0IjowLjAsIkJvdHRvbSI6MC4wfSwiUGFkZGluZyI6eyIkaWQiOiIyNzAiLCJUb3AiOjAuMCwiTGVmdCI6MC4wLCJSaWdodCI6MC4wLCJCb3R0b20iOjAuMH0sIkJhY2tncm91bmQiOm51bGwsIklzVmlzaWJsZSI6dHJ1ZSwiV2lkdGgiOjAuMCwiSGVpZ2h0IjowLjAsIkJvcmRlclN0eWxlIjpudWxsLCJQYXJlbnRTdHlsZSI6bnVsbH0sIlNoYXBlU3R5bGUiOnsiJGlkIjoiMjcxIiwiTWFyZ2luIjp7IiRpZCI6IjI3MiIsIlRvcCI6MC4wLCJMZWZ0Ijo0LjAsIlJpZ2h0Ijo0LjAsIkJvdHRvbSI6MC4wfSwiUGFkZGluZyI6eyIkaWQiOiIyNzMiLCJUb3AiOjAuMCwiTGVmdCI6MC4wLCJSaWdodCI6MC4wLCJCb3R0b20iOjAuMH0sIkJhY2tncm91bmQiOnsiJGlkIjoiMjc0IiwiQ29sb3IiOnsiJGlkIjoiMjc1IiwiQSI6MjU1LCJSIjoyMzMsIkciOjExMywiQiI6NTB9fSwiSXNWaXNpYmxlIjp0cnVlLCJXaWR0aCI6MC4wLCJIZWlnaHQiOjEwLjAsIkJvcmRlclN0eWxlIjp7IiRpZCI6IjI3NiIsIkxpbmVDb2xvciI6eyIkaWQiOiIyNzciLCIkdHlwZSI6Ik5MUkUuQ29tbW9uLkRvbS5Tb2xpZENvbG9yQnJ1c2gsIE5MUkUuQ29tbW9uIiwiQ29sb3IiOnsiJGlkIjoiMjc4IiwiQSI6MjU1LCJSIjoyMzQsIkciOjIyLCJCIjozMH19LCJMaW5lV2VpZ2h0IjowLjAsIkxpbmVUeXBlIjowLCJQYXJlbnRTdHlsZSI6bnVsbH0sIlBhcmVudFN0eWxlIjpudWxsfSwiVGl0bGVTdHlsZSI6eyIkaWQiOiIyNzkiLCJGb250U2V0dGluZ3MiOnsiJGlkIjoiMjgwIiwiRm9udFNpemUiOjExLCJGb250TmFtZSI6IkNhbGlicmkiLCJJc0JvbGQiOmZhbHNlLCJJc0l0YWxpYyI6ZmFsc2UsIklzVW5kZXJsaW5lZCI6ZmFsc2UsIlBhcmVudFN0eWxlIjpudWxsfSwiQXV0b1NpemUiOjAsIkZvcmVncm91bmQiOnsiJGlkIjoiMjgxIiwiQ29sb3IiOnsiJGlkIjoiMjgyIiwiQSI6MjU1LCJSIjowLCJHIjowLCJCIjowfX0sIk1heFdpZHRoIjo3MjAuMCwiTWF4SGVpZ2h0IjoiSW5maW5pdHkiLCJTbWFydEZvcmVncm91bmRJc0FjdGl2ZSI6ZmFsc2UsIkhvcml6b250YWxBbGlnbm1lbnQiOjAsIlZlcnRpY2FsQWxpZ25tZW50IjoxLCJTbWFydEZvcmVncm91bmQiOm51bGwsIkJhY2tncm91bmRGaWxsVHlwZSI6MCwiTWFyZ2luIjp7IiRpZCI6IjI4MyIsIlRvcCI6MC4wLCJMZWZ0IjowLjAsIlJpZ2h0IjowLjAsIkJvdHRvbSI6MC4wfSwiUGFkZGluZyI6eyIkaWQiOiIyODQiLCJUb3AiOjAuMCwiTGVmdCI6MC4wLCJSaWdodCI6MC4wLCJCb3R0b20iOjAuMH0sIkJhY2tncm91bmQiOnsiJGlkIjoiMjg1IiwiQ29sb3IiOnsiJGlkIjoiMjg2IiwiQSI6MCwiUiI6MjU1LCJHIjoyNTUsIkIiOjI1NX19LCJJc1Zpc2libGUiOnRydWUsIldpZHRoIjowLjAsIkhlaWdodCI6MC4wLCJCb3JkZXJTdHlsZSI6eyIkaWQiOiIyODciLCJMaW5lQ29sb3IiOm51bGwsIkxpbmVXZWlnaHQiOjAuMCwiTGluZVR5cGUiOjAsIlBhcmVudFN0eWxlIjpudWxsfSwiUGFyZW50U3R5bGUiOm51bGx9LCJEYXRlU3R5bGUiOnsiJGlkIjoiMjg4IiwiRm9udFNldHRpbmdzIjp7IiRpZCI6IjI4OSIsIkZvbnRTaXplIjoxMCwiRm9udE5hbWUiOiJDYWxpYnJpIiwiSXNCb2xkIjpmYWxzZSwiSXNJdGFsaWMiOmZhbHNlLCJJc1VuZGVybGluZWQiOmZhbHNlLCJQYXJlbnRTdHlsZSI6bnVsbH0sIkF1dG9TaXplIjowLCJGb3JlZ3JvdW5kIjp7IiRpZCI6IjI5MCIsIkNvbG9yIjp7IiRpZCI6IjI5MSIsIkEiOjI1NSwiUiI6MTQsIkciOjQwLCJCIjo2NX19LCJNYXhXaWR0aCI6MjAwLjAsIk1heEhlaWdodCI6IkluZmluaXR5IiwiU21hcnRGb3JlZ3JvdW5kSXNBY3RpdmUiOmZhbHNlLCJIb3Jpem9udGFsQWxpZ25tZW50IjoyLCJWZXJ0aWNhbEFsaWdubWVudCI6MSwiU21hcnRGb3JlZ3JvdW5kIjpudWxsLCJCYWNrZ3JvdW5kRmlsbFR5cGUiOjAsIk1hcmdpbiI6eyIkaWQiOiIyOTIiLCJUb3AiOjAuMCwiTGVmdCI6MC4wLCJSaWdodCI6MC4wLCJCb3R0b20iOjAuMH0sIlBhZGRpbmciOnsiJGlkIjoiMjkzIiwiVG9wIjowLjAsIkxlZnQiOjAuMCwiUmlnaHQiOjAuMCwiQm90dG9tIjowLjB9LCJCYWNrZ3JvdW5kIjp7IiRpZCI6IjI5NCIsIkNvbG9yIjp7IiRpZCI6IjI5NSIsIkEiOjAsIlIiOjI1NSwiRyI6MjU1LCJCIjoyNTV9fSwiSXNWaXNpYmxlIjp0cnVlLCJXaWR0aCI6MC4wLCJIZWlnaHQiOjAuMCwiQm9yZGVyU3R5bGUiOnsiJGlkIjoiMjk2IiwiTGluZUNvbG9yIjpudWxsLCJMaW5lV2VpZ2h0IjowLjAsIkxpbmVUeXBlIjowLCJQYXJlbnRTdHlsZSI6bnVsbH0sIlBhcmVudFN0eWxlIjpudWxsfSwiRGF0ZUZvcm1hdCI6eyIkaWQiOiIyOTciLCJGb3JtYXRTdHJpbmciOiJNTU0geXl5eSIsIlNlcGFyYXRvciI6Ii8iLCJVc2VJbnRlcm5hdGlvbmFsRGF0ZUZvcm1hdCI6ZmFsc2UsIkRhdGVJc1Zpc2libGUiOnRydWUsIlRpbWVJc1Zpc2libGUiOmZhbHNlLCJIb3VyRGlnaXRzIjoxLCJBbVBtRGVzaWduYXRvciI6MiwiVHJpbTAwTWludXRlcyI6ZmFsc2UsIkxhc3RLbm93blZpc2liaWxpdHlTdGF0ZSI6bnVsbH0sIldlZWtOdW1iZXJpbmciOnsiJGlkIjoiMjk4IiwiRm9ybWF0IjowLCJJc1Zpc2libGUiOmZhbHNlLCJMYXN0S25vd25WaXNpYmlsaXR5U3RhdGUiOmZhbHNlfSwiSXNWaXNpYmxlIjp0cnVlLCJWYXJpYW5jZVN0eWxlIjp7IiRpZCI6IjI5OSIsIlRleHRTdHlsZSI6eyIkaWQiOiIzMDAiLCJGb250U2V0dGluZ3MiOnsiJGlkIjoiMzAxIiwiRm9udFNpemUiOjExLCJGb250TmFtZSI6IkNhbGlicmkiLCJJc0JvbGQiOmZhbHNlLCJJc0l0YWxpYyI6ZmFsc2UsIklzVW5kZXJsaW5lZCI6ZmFsc2UsIlBhcmVudFN0eWxlIjpudWxsfSwiQXV0b1NpemUiOjAsIkZvcmVncm91bmQiOnsiJGlkIjoiMzAyIiwiQ29sb3IiOnsiJGlkIjoiMzAz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MwNCIsIlRvcCI6MC4wLCJMZWZ0IjowLjAsIlJpZ2h0IjowLjAsIkJvdHRvbSI6MC4wfSwiUGFkZGluZyI6eyIkaWQiOiIzMDUiLCJUb3AiOjAuMCwiTGVmdCI6MC4wLCJSaWdodCI6MC4wLCJCb3R0b20iOjAuMH0sIkJhY2tncm91bmQiOnsiJGlkIjoiMzA2IiwiQ29sb3IiOnsiJGlkIjoiMzA3IiwiQSI6MCwiUiI6MCwiRyI6MCwiQiI6MH19LCJJc1Zpc2libGUiOnRydWUsIldpZHRoIjowLjAsIkhlaWdodCI6MC4wLCJCb3JkZXJTdHlsZSI6eyIkaWQiOiIzMDgiLCJMaW5lQ29sb3IiOm51bGwsIkxpbmVXZWlnaHQiOjAuMCwiTGluZVR5cGUiOjAsIlBhcmVudFN0eWxlIjpudWxsfSwiUGFyZW50U3R5bGUiOm51bGx9LCJQYXJlbnRTdHlsZSI6bnVsbH0sIlBhcmVudFN0eWxlIjpudWxsfSwiSW5kZXgiOjcsIlNtYXJ0RHVyYXRpb25BY3RpdmF0ZWQiOmZhbHNlLCJEYXRlRm9ybWF0Ijp7IiRyZWYiOiIyOTcifSwiV2Vla051bWJlcmluZyI6eyIkaWQiOiIzMDkiLCJGb3JtYXQiOjAsIklzVmlzaWJsZSI6ZmFsc2UsIkxhc3RLbm93blZpc2liaWxpdHlTdGF0ZSI6ZmFsc2V9LCJCYXNlbGluZURhdGEiOnsiJGlkIjoiMzEwIiwiU3RhcnREYXRlIjoiMjAyNi0xMS0yNlQwMDowMDowMCIsIkVuZERhdGUiOiIyMDI2LTEyLTEwVDIzOjU5OjAwIn0sIklkIjoiOWNmNDJkYmItOTljNC00NTM1LThjZDQtMTZjNzdjNjVkYTFmIiwiSW1wb3J0SWQiOm51bGwsIlRpdGxlIjoiTUNBOiBMb2NhbCB0ZXN0aW5nIG9mIHN1Yi1zeXN0ZW0gKGluc3RydW1lbnQgem9uZSkiLCJOb3RlIjpudWxsLCJIeXBlcmxpbmsiOnsiJGlkIjoiMzExIiwiQWRkcmVzcyI6IiIsIlN1YkFkZHJlc3MiOiIifSwiSXNDaGFuZ2VkIjpmYWxzZSwiSXNOZXciOmZhbHNlfX1dLCJfbWlsZXN0b25lcyI6W10sIklkIjoiMDAwMDAwMDAtMDAwMC0wMDAwLTAwMDAtMDAwMDAwMDAwMDAwIiwiSXNTaW5nbGVJdGVtUm93Ijp0cnVlfSx7IiRpZCI6IjMxMiIsIl90YXNrcyI6W3siJGlkIjoiMzEzIiwiX2F0dGFjaGVkTWlsZXN0b25lcyI6W10sIlRhc2tEZWZpbml0aW9uIjp7IiRpZCI6IjMxNCIsIkdyb3VwTmFtZSI6bnVsbCwiU3RhcnREYXRlIjoiMjAyNi0xMi0xMVQwMDowMDowMFoiLCJFbmREYXRlIjoiMjAyNy0wMy0xN1QyMzo1OTowMFoiLCJQZXJjZW50YWdlQ29tcGxldGUiOm51bGwsIlN0eWxlIjp7IiRpZCI6IjMxNSIsIlNoYXBlIjoxLCJTaGFwZVRoaWNrbmVzcyI6MCwiRHVyYXRpb25Gb3JtYXQiOjAsIkluY2x1ZGVOb25Xb3JraW5nRGF5c0luRHVyYXRpb24iOmZhbHNlLCJQZXJjZW50YWdlQ29tcGxldGVTdHlsZSI6eyIkaWQiOiIzMTYiLCJGb250U2V0dGluZ3MiOnsiJGlkIjoiMzE3IiwiRm9udFNpemUiOjEwLCJGb250TmFtZSI6IkNhbGlicmkiLCJJc0JvbGQiOmZhbHNlLCJJc0l0YWxpYyI6ZmFsc2UsIklzVW5kZXJsaW5lZCI6ZmFsc2UsIlBhcmVudFN0eWxlIjpudWxsfSwiQXV0b1NpemUiOjAsIkZvcmVncm91bmQiOnsiJGlkIjoiMzE4IiwiQ29sb3IiOnsiJGlkIjoiMzE5IiwiQSI6MjU1LCJSIjoyMzIsIkciOjIzMiwiQiI6MjMyfX0sIk1heFdpZHRoIjoyMDAuMCwiTWF4SGVpZ2h0IjoiSW5maW5pdHkiLCJTbWFydEZvcmVncm91bmRJc0FjdGl2ZSI6ZmFsc2UsIkhvcml6b250YWxBbGlnbm1lbnQiOjEsIlZlcnRpY2FsQWxpZ25tZW50IjoxLCJTbWFydEZvcmVncm91bmQiOm51bGwsIkJhY2tncm91bmRGaWxsVHlwZSI6MCwiTWFyZ2luIjp7IiRpZCI6IjMyMCIsIlRvcCI6MC4wLCJMZWZ0IjowLjAsIlJpZ2h0IjowLjAsIkJvdHRvbSI6MC4wfSwiUGFkZGluZyI6eyIkaWQiOiIzMjEiLCJUb3AiOjAuMCwiTGVmdCI6MC4wLCJSaWdodCI6MC4wLCJCb3R0b20iOjAuMH0sIkJhY2tncm91bmQiOnsiJGlkIjoiMzIyIiwiQ29sb3IiOnsiJGlkIjoiMzIzIiwiQSI6ODksIlIiOjAsIkciOjAsIkIiOjB9fSwiSXNWaXNpYmxlIjp0cnVlLCJXaWR0aCI6MC4wLCJIZWlnaHQiOjAuMCwiQm9yZGVyU3R5bGUiOnsiJGlkIjoiMzI0IiwiTGluZUNvbG9yIjpudWxsLCJMaW5lV2VpZ2h0IjowLjAsIkxpbmVUeXBlIjowLCJQYXJlbnRTdHlsZSI6bnVsbH0sIlBhcmVudFN0eWxlIjpudWxsfSwiRHVyYXRpb25TdHlsZSI6eyIkaWQiOiIzMjUiLCJGb250U2V0dGluZ3MiOnsiJGlkIjoiMzI2IiwiRm9udFNpemUiOjEwLCJGb250TmFtZSI6IkNhbGlicmkiLCJJc0JvbGQiOmZhbHNlLCJJc0l0YWxpYyI6ZmFsc2UsIklzVW5kZXJsaW5lZCI6ZmFsc2UsIlBhcmVudFN0eWxlIjpudWxsfSwiQXV0b1NpemUiOjAsIkZvcmVncm91bmQiOnsiJGlkIjoiMzI3IiwiQ29sb3IiOnsiJGlkIjoiMzI4IiwiQSI6MjU1LCJSIjoyMzcsIkciOjEyNSwiQiI6NDl9fSwiTWF4V2lkdGgiOjIwMC4wLCJNYXhIZWlnaHQiOiJJbmZpbml0eSIsIlNtYXJ0Rm9yZWdyb3VuZElzQWN0aXZlIjpmYWxzZSwiSG9yaXpvbnRhbEFsaWdubWVudCI6MCwiVmVydGljYWxBbGlnbm1lbnQiOjEsIlNtYXJ0Rm9yZWdyb3VuZCI6bnVsbCwiQmFja2dyb3VuZEZpbGxUeXBlIjowLCJNYXJnaW4iOnsiJGlkIjoiMzI5IiwiVG9wIjowLjAsIkxlZnQiOjAuMCwiUmlnaHQiOjAuMCwiQm90dG9tIjowLjB9LCJQYWRkaW5nIjp7IiRpZCI6IjMzMCIsIlRvcCI6MC4wLCJMZWZ0IjowLjAsIlJpZ2h0IjowLjAsIkJvdHRvbSI6MC4wfSwiQmFja2dyb3VuZCI6eyIkaWQiOiIzMzEiLCJDb2xvciI6eyIkaWQiOiIzMzIiLCJBIjoyNTUsIlIiOjIzNywiRyI6MTI1LCJCIjo0OX19LCJJc1Zpc2libGUiOnRydWUsIldpZHRoIjowLjAsIkhlaWdodCI6MC4wLCJCb3JkZXJTdHlsZSI6eyIkaWQiOiIzMzMiLCJMaW5lQ29sb3IiOm51bGwsIkxpbmVXZWlnaHQiOjAuMCwiTGluZVR5cGUiOjAsIlBhcmVudFN0eWxlIjpudWxsfSwiUGFyZW50U3R5bGUiOm51bGx9LCJIb3Jpem9udGFsQ29ubmVjdG9yU3R5bGUiOnsiJGlkIjoiMzM0IiwiTGluZUNvbG9yIjp7IiRpZCI6IjMzNSIsIiR0eXBlIjoiTkxSRS5Db21tb24uRG9tLlNvbGlkQ29sb3JCcnVzaCwgTkxSRS5Db21tb24iLCJDb2xvciI6eyIkaWQiOiIzMzYiLCJBIjoyNTUsIlIiOjAsIkciOjAsIkIiOjB9fSwiTGluZVdlaWdodCI6MC4wLCJMaW5lVHlwZSI6MCwiUGFyZW50U3R5bGUiOm51bGx9LCJWZXJ0aWNhbENvbm5lY3RvclN0eWxlIjp7IiRpZCI6IjMzNyIsIkxpbmVDb2xvciI6eyIkaWQiOiIzMzgiLCIkdHlwZSI6Ik5MUkUuQ29tbW9uLkRvbS5Tb2xpZENvbG9yQnJ1c2gsIE5MUkUuQ29tbW9uIiwiQ29sb3IiOnsiJGlkIjoiMzM5IiwiQSI6MjU1LCJSIjowLCJHIjowLCJCIjowfX0sIkxpbmVXZWlnaHQiOjAuMCwiTGluZVR5cGUiOjAsIlBhcmVudFN0eWxlIjpudWxsfSwiTWFyZ2luIjpudWxsLCJTdGFydERhdGVQb3NpdGlvbiI6MywiRW5kRGF0ZVBvc2l0aW9uIjozLCJEYXRlSXNWaXNpYmxlIjp0cnVlLCJUaXRsZVBvc2l0aW9uIjo0LCJEdXJhdGlvblBvc2l0aW9uIjo2LCJQZXJjZW50YWdlQ29tcGxldGVkUG9zaXRpb24iOjIsIlZhcmlhbmNlUG9zaXRpb24iOjYsIlNwYWNpbmciOjMsIklzQmVsb3dUaW1lYmFuZCI6dHJ1ZSwiUGVyY2VudGFnZUNvbXBsZXRlU2hhcGVPcGFjaXR5IjozNSwiQmFzZWxpbmVTdHlsZSI6eyIkaWQiOiIzNDAiLCJTaGFwZVN0eWxlIjp7IiRpZCI6IjM0MSIsIk1hcmdpbiI6eyIkaWQiOiIzNDIiLCJUb3AiOjAuMCwiTGVmdCI6MC4wLCJSaWdodCI6MC4wLCJCb3R0b20iOjAuMH0sIlBhZGRpbmciOnsiJGlkIjoiMzQzIiwiVG9wIjowLjAsIkxlZnQiOjAuMCwiUmlnaHQiOjAuMCwiQm90dG9tIjowLjB9LCJCYWNrZ3JvdW5kIjp7IiRpZCI6IjM0NCIsIkNvbG9yIjp7IiRpZCI6IjM0NSIsIkEiOjE1MywiUiI6MCwiRyI6MCwiQiI6MH19LCJJc1Zpc2libGUiOnRydWUsIldpZHRoIjowLjAsIkhlaWdodCI6MC4wLCJCb3JkZXJTdHlsZSI6bnVsbCwiUGFyZW50U3R5bGUiOm51bGx9LCJNYXJnaW4iOnsiJGlkIjoiMzQ2IiwiVG9wIjowLjAsIkxlZnQiOjAuMCwiUmlnaHQiOjAuMCwiQm90dG9tIjowLjB9LCJQYWRkaW5nIjp7IiRpZCI6IjM0NyIsIlRvcCI6MC4wLCJMZWZ0IjowLjAsIlJpZ2h0IjowLjAsIkJvdHRvbSI6MC4wfSwiQmFja2dyb3VuZCI6bnVsbCwiSXNWaXNpYmxlIjp0cnVlLCJXaWR0aCI6MC4wLCJIZWlnaHQiOjAuMCwiQm9yZGVyU3R5bGUiOm51bGwsIlBhcmVudFN0eWxlIjpudWxsfSwiU2hhcGVTdHlsZSI6eyIkaWQiOiIzNDgiLCJNYXJnaW4iOnsiJGlkIjoiMzQ5IiwiVG9wIjowLjAsIkxlZnQiOjQuMCwiUmlnaHQiOjQuMCwiQm90dG9tIjowLjB9LCJQYWRkaW5nIjp7IiRpZCI6IjM1MCIsIlRvcCI6MC4wLCJMZWZ0IjowLjAsIlJpZ2h0IjowLjAsIkJvdHRvbSI6MC4wfSwiQmFja2dyb3VuZCI6eyIkaWQiOiIzNTEiLCJDb2xvciI6eyIkaWQiOiIzNTIiLCJBIjoyNTUsIlIiOjIzMywiRyI6MTEzLCJCIjo1MH19LCJJc1Zpc2libGUiOnRydWUsIldpZHRoIjowLjAsIkhlaWdodCI6MTAuMCwiQm9yZGVyU3R5bGUiOnsiJGlkIjoiMzUzIiwiTGluZUNvbG9yIjp7IiRpZCI6IjM1NCIsIiR0eXBlIjoiTkxSRS5Db21tb24uRG9tLlNvbGlkQ29sb3JCcnVzaCwgTkxSRS5Db21tb24iLCJDb2xvciI6eyIkaWQiOiIzNTUiLCJBIjoyNTUsIlIiOjIzNCwiRyI6MjIsIkIiOjMwfX0sIkxpbmVXZWlnaHQiOjAuMCwiTGluZVR5cGUiOjAsIlBhcmVudFN0eWxlIjpudWxsfSwiUGFyZW50U3R5bGUiOm51bGx9LCJUaXRsZVN0eWxlIjp7IiRpZCI6IjM1NiIsIkZvbnRTZXR0aW5ncyI6eyIkaWQiOiIzNTciLCJGb250U2l6ZSI6MTEsIkZvbnROYW1lIjoiQ2FsaWJyaSIsIklzQm9sZCI6ZmFsc2UsIklzSXRhbGljIjpmYWxzZSwiSXNVbmRlcmxpbmVkIjpmYWxzZSwiUGFyZW50U3R5bGUiOm51bGx9LCJBdXRvU2l6ZSI6MCwiRm9yZWdyb3VuZCI6eyIkaWQiOiIzNTgiLCJDb2xvciI6eyIkaWQiOiIzNTkiLCJBIjoyNTUsIlIiOjAsIkciOjAsIkIiOjB9fSwiTWF4V2lkdGgiOjcyMC4wLCJNYXhIZWlnaHQiOiJJbmZpbml0eSIsIlNtYXJ0Rm9yZWdyb3VuZElzQWN0aXZlIjpmYWxzZSwiSG9yaXpvbnRhbEFsaWdubWVudCI6MCwiVmVydGljYWxBbGlnbm1lbnQiOjEsIlNtYXJ0Rm9yZWdyb3VuZCI6bnVsbCwiQmFja2dyb3VuZEZpbGxUeXBlIjowLCJNYXJnaW4iOnsiJGlkIjoiMzYwIiwiVG9wIjowLjAsIkxlZnQiOjAuMCwiUmlnaHQiOjAuMCwiQm90dG9tIjowLjB9LCJQYWRkaW5nIjp7IiRpZCI6IjM2MSIsIlRvcCI6MC4wLCJMZWZ0IjowLjAsIlJpZ2h0IjowLjAsIkJvdHRvbSI6MC4wfSwiQmFja2dyb3VuZCI6eyIkaWQiOiIzNjIiLCJDb2xvciI6eyIkaWQiOiIzNjMiLCJBIjowLCJSIjoyNTUsIkciOjI1NSwiQiI6MjU1fX0sIklzVmlzaWJsZSI6dHJ1ZSwiV2lkdGgiOjAuMCwiSGVpZ2h0IjowLjAsIkJvcmRlclN0eWxlIjp7IiRpZCI6IjM2NCIsIkxpbmVDb2xvciI6bnVsbCwiTGluZVdlaWdodCI6MC4wLCJMaW5lVHlwZSI6MCwiUGFyZW50U3R5bGUiOm51bGx9LCJQYXJlbnRTdHlsZSI6bnVsbH0sIkRhdGVTdHlsZSI6eyIkaWQiOiIzNjUiLCJGb250U2V0dGluZ3MiOnsiJGlkIjoiMzY2IiwiRm9udFNpemUiOjEwLCJGb250TmFtZSI6IkNhbGlicmkiLCJJc0JvbGQiOmZhbHNlLCJJc0l0YWxpYyI6ZmFsc2UsIklzVW5kZXJsaW5lZCI6ZmFsc2UsIlBhcmVudFN0eWxlIjpudWxsfSwiQXV0b1NpemUiOjAsIkZvcmVncm91bmQiOnsiJGlkIjoiMzY3IiwiQ29sb3IiOnsiJGlkIjoiMzY4IiwiQSI6MjU1LCJSIjoxNCwiRyI6NDAsIkIiOjY1fX0sIk1heFdpZHRoIjoyMDAuMCwiTWF4SGVpZ2h0IjoiSW5maW5pdHkiLCJTbWFydEZvcmVncm91bmRJc0FjdGl2ZSI6ZmFsc2UsIkhvcml6b250YWxBbGlnbm1lbnQiOjIsIlZlcnRpY2FsQWxpZ25tZW50IjoxLCJTbWFydEZvcmVncm91bmQiOm51bGwsIkJhY2tncm91bmRGaWxsVHlwZSI6MCwiTWFyZ2luIjp7IiRpZCI6IjM2OSIsIlRvcCI6MC4wLCJMZWZ0IjowLjAsIlJpZ2h0IjowLjAsIkJvdHRvbSI6MC4wfSwiUGFkZGluZyI6eyIkaWQiOiIzNzAiLCJUb3AiOjAuMCwiTGVmdCI6MC4wLCJSaWdodCI6MC4wLCJCb3R0b20iOjAuMH0sIkJhY2tncm91bmQiOnsiJGlkIjoiMzcxIiwiQ29sb3IiOnsiJGlkIjoiMzcyIiwiQSI6MCwiUiI6MjU1LCJHIjoyNTUsIkIiOjI1NX19LCJJc1Zpc2libGUiOnRydWUsIldpZHRoIjowLjAsIkhlaWdodCI6MC4wLCJCb3JkZXJTdHlsZSI6eyIkaWQiOiIzNzMiLCJMaW5lQ29sb3IiOm51bGwsIkxpbmVXZWlnaHQiOjAuMCwiTGluZVR5cGUiOjAsIlBhcmVudFN0eWxlIjpudWxsfSwiUGFyZW50U3R5bGUiOm51bGx9LCJEYXRlRm9ybWF0Ijp7IiRpZCI6IjM3NCIsIkZvcm1hdFN0cmluZyI6Ik1NTSB5eXl5IiwiU2VwYXJhdG9yIjoiLyIsIlVzZUludGVybmF0aW9uYWxEYXRlRm9ybWF0IjpmYWxzZSwiRGF0ZUlzVmlzaWJsZSI6dHJ1ZSwiVGltZUlzVmlzaWJsZSI6ZmFsc2UsIkhvdXJEaWdpdHMiOjEsIkFtUG1EZXNpZ25hdG9yIjoyLCJUcmltMDBNaW51dGVzIjpmYWxzZSwiTGFzdEtub3duVmlzaWJpbGl0eVN0YXRlIjpudWxsfSwiV2Vla051bWJlcmluZyI6eyIkaWQiOiIzNzUiLCJGb3JtYXQiOjAsIklzVmlzaWJsZSI6ZmFsc2UsIkxhc3RLbm93blZpc2liaWxpdHlTdGF0ZSI6ZmFsc2V9LCJJc1Zpc2libGUiOnRydWUsIlZhcmlhbmNlU3R5bGUiOnsiJGlkIjoiMzc2IiwiVGV4dFN0eWxlIjp7IiRpZCI6IjM3NyIsIkZvbnRTZXR0aW5ncyI6eyIkaWQiOiIzNzgiLCJGb250U2l6ZSI6MTEsIkZvbnROYW1lIjoiQ2FsaWJyaSIsIklzQm9sZCI6ZmFsc2UsIklzSXRhbGljIjpmYWxzZSwiSXNVbmRlcmxpbmVkIjpmYWxzZSwiUGFyZW50U3R5bGUiOm51bGx9LCJBdXRvU2l6ZSI6MCwiRm9yZWdyb3VuZCI6eyIkaWQiOiIzNzkiLCJDb2xvciI6eyIkaWQiOiIzODA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MzgxIiwiVG9wIjowLjAsIkxlZnQiOjAuMCwiUmlnaHQiOjAuMCwiQm90dG9tIjowLjB9LCJQYWRkaW5nIjp7IiRpZCI6IjM4MiIsIlRvcCI6MC4wLCJMZWZ0IjowLjAsIlJpZ2h0IjowLjAsIkJvdHRvbSI6MC4wfSwiQmFja2dyb3VuZCI6eyIkaWQiOiIzODMiLCJDb2xvciI6eyIkaWQiOiIzODQiLCJBIjowLCJSIjowLCJHIjowLCJCIjowfX0sIklzVmlzaWJsZSI6dHJ1ZSwiV2lkdGgiOjAuMCwiSGVpZ2h0IjowLjAsIkJvcmRlclN0eWxlIjp7IiRpZCI6IjM4NSIsIkxpbmVDb2xvciI6bnVsbCwiTGluZVdlaWdodCI6MC4wLCJMaW5lVHlwZSI6MCwiUGFyZW50U3R5bGUiOm51bGx9LCJQYXJlbnRTdHlsZSI6bnVsbH0sIlBhcmVudFN0eWxlIjpudWxsfSwiUGFyZW50U3R5bGUiOm51bGx9LCJJbmRleCI6OCwiU21hcnREdXJhdGlvbkFjdGl2YXRlZCI6ZmFsc2UsIkRhdGVGb3JtYXQiOnsiJHJlZiI6IjM3NCJ9LCJXZWVrTnVtYmVyaW5nIjp7IiRpZCI6IjM4NiIsIkZvcm1hdCI6MCwiSXNWaXNpYmxlIjpmYWxzZSwiTGFzdEtub3duVmlzaWJpbGl0eVN0YXRlIjpmYWxzZX0sIkJhc2VsaW5lRGF0YSI6eyIkaWQiOiIzODciLCJTdGFydERhdGUiOiIyMDI2LTEyLTExVDAwOjAwOjAwIiwiRW5kRGF0ZSI6IjIwMjctMDMtMTdUMjM6NTk6MDAifSwiSWQiOiIyODkyODc1OC1mZmM4LTQ2YjMtOWQ2Zi04OGIxNDNmMmRlOWQiLCJJbXBvcnRJZCI6bnVsbCwiVGl0bGUiOiJTYW1wbGUgU3RhZ2UsIFJjICsgT3NjaWxsYXRpb24sIERldCBBLCBEZXQgQjogQ29tbWlzc2lvbmluZyBwaGFzZSIsIk5vdGUiOm51bGwsIkh5cGVybGluayI6eyIkaWQiOiIzODgiLCJBZGRyZXNzIjoiIiwiU3ViQWRkcmVzcyI6IiJ9LCJJc0NoYW5nZWQiOmZhbHNlLCJJc05ldyI6ZmFsc2V9fV0sIl9taWxlc3RvbmVzIjpbXSwiSWQiOiIwMDAwMDAwMC0wMDAwLTAwMDAtMDAwMC0wMDAwMDAwMDAwMDAiLCJJc1NpbmdsZUl0ZW1Sb3ciOnRydWV9LHsiJGlkIjoiMzg5IiwiX3Rhc2tzIjpbeyIkaWQiOiIzOTAiLCJfYXR0YWNoZWRNaWxlc3RvbmVzIjpbXSwiVGFza0RlZmluaXRpb24iOnsiJGlkIjoiMzkxIiwiR3JvdXBOYW1lIjpudWxsLCJTdGFydERhdGUiOiIyMDI3LTAzLTE4VDAwOjAwOjAwWiIsIkVuZERhdGUiOiIyMDI3LTAzLTI0VDIzOjU5OjAwWiIsIlBlcmNlbnRhZ2VDb21wbGV0ZSI6bnVsbCwiU3R5bGUiOnsiJGlkIjoiMzkyIiwiU2hhcGUiOjEsIlNoYXBlVGhpY2tuZXNzIjowLCJEdXJhdGlvbkZvcm1hdCI6MCwiSW5jbHVkZU5vbldvcmtpbmdEYXlzSW5EdXJhdGlvbiI6ZmFsc2UsIlBlcmNlbnRhZ2VDb21wbGV0ZVN0eWxlIjp7IiRpZCI6IjM5MyIsIkZvbnRTZXR0aW5ncyI6eyIkaWQiOiIzOTQiLCJGb250U2l6ZSI6MTAsIkZvbnROYW1lIjoiQ2FsaWJyaSIsIklzQm9sZCI6ZmFsc2UsIklzSXRhbGljIjpmYWxzZSwiSXNVbmRlcmxpbmVkIjpmYWxzZSwiUGFyZW50U3R5bGUiOm51bGx9LCJBdXRvU2l6ZSI6MCwiRm9yZWdyb3VuZCI6eyIkaWQiOiIzOTUiLCJDb2xvciI6eyIkaWQiOiIzOTYiLCJBIjoyNTUsIlIiOjIzMiwiRyI6MjMyLCJCIjoyMzJ9fSwiTWF4V2lkdGgiOjIwMC4wLCJNYXhIZWlnaHQiOiJJbmZpbml0eSIsIlNtYXJ0Rm9yZWdyb3VuZElzQWN0aXZlIjpmYWxzZSwiSG9yaXpvbnRhbEFsaWdubWVudCI6MSwiVmVydGljYWxBbGlnbm1lbnQiOjEsIlNtYXJ0Rm9yZWdyb3VuZCI6bnVsbCwiQmFja2dyb3VuZEZpbGxUeXBlIjowLCJNYXJnaW4iOnsiJGlkIjoiMzk3IiwiVG9wIjowLjAsIkxlZnQiOjAuMCwiUmlnaHQiOjAuMCwiQm90dG9tIjowLjB9LCJQYWRkaW5nIjp7IiRpZCI6IjM5OCIsIlRvcCI6MC4wLCJMZWZ0IjowLjAsIlJpZ2h0IjowLjAsIkJvdHRvbSI6MC4wfSwiQmFja2dyb3VuZCI6eyIkaWQiOiIzOTkiLCJDb2xvciI6eyIkaWQiOiI0MDAiLCJBIjo4OSwiUiI6MCwiRyI6MCwiQiI6MH19LCJJc1Zpc2libGUiOnRydWUsIldpZHRoIjowLjAsIkhlaWdodCI6MC4wLCJCb3JkZXJTdHlsZSI6eyIkaWQiOiI0MDEiLCJMaW5lQ29sb3IiOm51bGwsIkxpbmVXZWlnaHQiOjAuMCwiTGluZVR5cGUiOjAsIlBhcmVudFN0eWxlIjpudWxsfSwiUGFyZW50U3R5bGUiOm51bGx9LCJEdXJhdGlvblN0eWxlIjp7IiRpZCI6IjQwMiIsIkZvbnRTZXR0aW5ncyI6eyIkaWQiOiI0MDMiLCJGb250U2l6ZSI6MTAsIkZvbnROYW1lIjoiQ2FsaWJyaSIsIklzQm9sZCI6ZmFsc2UsIklzSXRhbGljIjpmYWxzZSwiSXNVbmRlcmxpbmVkIjpmYWxzZSwiUGFyZW50U3R5bGUiOm51bGx9LCJBdXRvU2l6ZSI6MCwiRm9yZWdyb3VuZCI6eyIkaWQiOiI0MDQiLCJDb2xvciI6eyIkaWQiOiI0MDUiLCJBIjoyNTUsIlIiOjIzNywiRyI6MTI1LCJCIjo0OX19LCJNYXhXaWR0aCI6MjAwLjAsIk1heEhlaWdodCI6IkluZmluaXR5IiwiU21hcnRGb3JlZ3JvdW5kSXNBY3RpdmUiOmZhbHNlLCJIb3Jpem9udGFsQWxpZ25tZW50IjowLCJWZXJ0aWNhbEFsaWdubWVudCI6MSwiU21hcnRGb3JlZ3JvdW5kIjpudWxsLCJCYWNrZ3JvdW5kRmlsbFR5cGUiOjAsIk1hcmdpbiI6eyIkaWQiOiI0MDYiLCJUb3AiOjAuMCwiTGVmdCI6MC4wLCJSaWdodCI6MC4wLCJCb3R0b20iOjAuMH0sIlBhZGRpbmciOnsiJGlkIjoiNDA3IiwiVG9wIjowLjAsIkxlZnQiOjAuMCwiUmlnaHQiOjAuMCwiQm90dG9tIjowLjB9LCJCYWNrZ3JvdW5kIjp7IiRpZCI6IjQwOCIsIkNvbG9yIjp7IiRpZCI6IjQwOSIsIkEiOjI1NSwiUiI6MjM3LCJHIjoxMjUsIkIiOjQ5fX0sIklzVmlzaWJsZSI6dHJ1ZSwiV2lkdGgiOjAuMCwiSGVpZ2h0IjowLjAsIkJvcmRlclN0eWxlIjp7IiRpZCI6IjQxMCIsIkxpbmVDb2xvciI6bnVsbCwiTGluZVdlaWdodCI6MC4wLCJMaW5lVHlwZSI6MCwiUGFyZW50U3R5bGUiOm51bGx9LCJQYXJlbnRTdHlsZSI6bnVsbH0sIkhvcml6b250YWxDb25uZWN0b3JTdHlsZSI6eyIkaWQiOiI0MTEiLCJMaW5lQ29sb3IiOnsiJGlkIjoiNDEyIiwiJHR5cGUiOiJOTFJFLkNvbW1vbi5Eb20uU29saWRDb2xvckJydXNoLCBOTFJFLkNvbW1vbiIsIkNvbG9yIjp7IiRpZCI6IjQxMyIsIkEiOjI1NSwiUiI6MCwiRyI6MCwiQiI6MH19LCJMaW5lV2VpZ2h0IjowLjAsIkxpbmVUeXBlIjowLCJQYXJlbnRTdHlsZSI6bnVsbH0sIlZlcnRpY2FsQ29ubmVjdG9yU3R5bGUiOnsiJGlkIjoiNDE0IiwiTGluZUNvbG9yIjp7IiRpZCI6IjQxNSIsIiR0eXBlIjoiTkxSRS5Db21tb24uRG9tLlNvbGlkQ29sb3JCcnVzaCwgTkxSRS5Db21tb24iLCJDb2xvciI6eyIkaWQiOiI0MTYiLCJBIjoyNTUsIlIiOjAsIkciOjAsIkIiOjB9fSwiTGluZVdlaWdodCI6MC4wLCJMaW5lVHlwZSI6MCwiUGFyZW50U3R5bGUiOm51bGx9LCJNYXJnaW4iOm51bGwsIlN0YXJ0RGF0ZVBvc2l0aW9uIjozLCJFbmREYXRlUG9zaXRpb24iOjMsIkRhdGVJc1Zpc2libGUiOnRydWUsIlRpdGxlUG9zaXRpb24iOjQsIkR1cmF0aW9uUG9zaXRpb24iOjYsIlBlcmNlbnRhZ2VDb21wbGV0ZWRQb3NpdGlvbiI6MiwiVmFyaWFuY2VQb3NpdGlvbiI6NiwiU3BhY2luZyI6MywiSXNCZWxvd1RpbWViYW5kIjp0cnVlLCJQZXJjZW50YWdlQ29tcGxldGVTaGFwZU9wYWNpdHkiOjM1LCJCYXNlbGluZVN0eWxlIjp7IiRpZCI6IjQxNyIsIlNoYXBlU3R5bGUiOnsiJGlkIjoiNDE4IiwiTWFyZ2luIjp7IiRpZCI6IjQxOSIsIlRvcCI6MC4wLCJMZWZ0IjowLjAsIlJpZ2h0IjowLjAsIkJvdHRvbSI6MC4wfSwiUGFkZGluZyI6eyIkaWQiOiI0MjAiLCJUb3AiOjAuMCwiTGVmdCI6MC4wLCJSaWdodCI6MC4wLCJCb3R0b20iOjAuMH0sIkJhY2tncm91bmQiOnsiJGlkIjoiNDIxIiwiQ29sb3IiOnsiJGlkIjoiNDIyIiwiQSI6MTUzLCJSIjowLCJHIjowLCJCIjowfX0sIklzVmlzaWJsZSI6dHJ1ZSwiV2lkdGgiOjAuMCwiSGVpZ2h0IjowLjAsIkJvcmRlclN0eWxlIjpudWxsLCJQYXJlbnRTdHlsZSI6bnVsbH0sIk1hcmdpbiI6eyIkaWQiOiI0MjMiLCJUb3AiOjAuMCwiTGVmdCI6MC4wLCJSaWdodCI6MC4wLCJCb3R0b20iOjAuMH0sIlBhZGRpbmciOnsiJGlkIjoiNDI0IiwiVG9wIjowLjAsIkxlZnQiOjAuMCwiUmlnaHQiOjAuMCwiQm90dG9tIjowLjB9LCJCYWNrZ3JvdW5kIjpudWxsLCJJc1Zpc2libGUiOnRydWUsIldpZHRoIjowLjAsIkhlaWdodCI6MC4wLCJCb3JkZXJTdHlsZSI6bnVsbCwiUGFyZW50U3R5bGUiOm51bGx9LCJTaGFwZVN0eWxlIjp7IiRpZCI6IjQyNSIsIk1hcmdpbiI6eyIkaWQiOiI0MjYiLCJUb3AiOjAuMCwiTGVmdCI6NC4wLCJSaWdodCI6NC4wLCJCb3R0b20iOjAuMH0sIlBhZGRpbmciOnsiJGlkIjoiNDI3IiwiVG9wIjowLjAsIkxlZnQiOjAuMCwiUmlnaHQiOjAuMCwiQm90dG9tIjowLjB9LCJCYWNrZ3JvdW5kIjp7IiRpZCI6IjQyOCIsIkNvbG9yIjp7IiRpZCI6IjQyOSIsIkEiOjI1NSwiUiI6MjMzLCJHIjoxMTMsIkIiOjUwfX0sIklzVmlzaWJsZSI6dHJ1ZSwiV2lkdGgiOjAuMCwiSGVpZ2h0IjoxMC4wLCJCb3JkZXJTdHlsZSI6eyIkaWQiOiI0MzAiLCJMaW5lQ29sb3IiOnsiJGlkIjoiNDMxIiwiJHR5cGUiOiJOTFJFLkNvbW1vbi5Eb20uU29saWRDb2xvckJydXNoLCBOTFJFLkNvbW1vbiIsIkNvbG9yIjp7IiRpZCI6IjQzMiIsIkEiOjI1NSwiUiI6MjM0LCJHIjoyMiwiQiI6MzB9fSwiTGluZVdlaWdodCI6MC4wLCJMaW5lVHlwZSI6MCwiUGFyZW50U3R5bGUiOm51bGx9LCJQYXJlbnRTdHlsZSI6bnVsbH0sIlRpdGxlU3R5bGUiOnsiJGlkIjoiNDMzIiwiRm9udFNldHRpbmdzIjp7IiRpZCI6IjQzNCIsIkZvbnRTaXplIjoxMSwiRm9udE5hbWUiOiJDYWxpYnJpIiwiSXNCb2xkIjpmYWxzZSwiSXNJdGFsaWMiOmZhbHNlLCJJc1VuZGVybGluZWQiOmZhbHNlLCJQYXJlbnRTdHlsZSI6bnVsbH0sIkF1dG9TaXplIjowLCJGb3JlZ3JvdW5kIjp7IiRpZCI6IjQzNSIsIkNvbG9yIjp7IiRpZCI6IjQzNiIsIkEiOjI1NSwiUiI6MCwiRyI6MCwiQiI6MH19LCJNYXhXaWR0aCI6NzIwLjAsIk1heEhlaWdodCI6IkluZmluaXR5IiwiU21hcnRGb3JlZ3JvdW5kSXNBY3RpdmUiOmZhbHNlLCJIb3Jpem9udGFsQWxpZ25tZW50IjowLCJWZXJ0aWNhbEFsaWdubWVudCI6MSwiU21hcnRGb3JlZ3JvdW5kIjpudWxsLCJCYWNrZ3JvdW5kRmlsbFR5cGUiOjAsIk1hcmdpbiI6eyIkaWQiOiI0MzciLCJUb3AiOjAuMCwiTGVmdCI6MC4wLCJSaWdodCI6MC4wLCJCb3R0b20iOjAuMH0sIlBhZGRpbmciOnsiJGlkIjoiNDM4IiwiVG9wIjowLjAsIkxlZnQiOjAuMCwiUmlnaHQiOjAuMCwiQm90dG9tIjowLjB9LCJCYWNrZ3JvdW5kIjp7IiRpZCI6IjQzOSIsIkNvbG9yIjp7IiRpZCI6IjQ0MCIsIkEiOjAsIlIiOjI1NSwiRyI6MjU1LCJCIjoyNTV9fSwiSXNWaXNpYmxlIjp0cnVlLCJXaWR0aCI6MC4wLCJIZWlnaHQiOjAuMCwiQm9yZGVyU3R5bGUiOnsiJGlkIjoiNDQxIiwiTGluZUNvbG9yIjpudWxsLCJMaW5lV2VpZ2h0IjowLjAsIkxpbmVUeXBlIjowLCJQYXJlbnRTdHlsZSI6bnVsbH0sIlBhcmVudFN0eWxlIjpudWxsfSwiRGF0ZVN0eWxlIjp7IiRpZCI6IjQ0MiIsIkZvbnRTZXR0aW5ncyI6eyIkaWQiOiI0NDMiLCJGb250U2l6ZSI6MTAsIkZvbnROYW1lIjoiQ2FsaWJyaSIsIklzQm9sZCI6ZmFsc2UsIklzSXRhbGljIjpmYWxzZSwiSXNVbmRlcmxpbmVkIjpmYWxzZSwiUGFyZW50U3R5bGUiOm51bGx9LCJBdXRvU2l6ZSI6MCwiRm9yZWdyb3VuZCI6eyIkaWQiOiI0NDQiLCJDb2xvciI6eyIkaWQiOiI0NDUiLCJBIjoyNTUsIlIiOjE0LCJHIjo0MCwiQiI6NjV9fSwiTWF4V2lkdGgiOjIwMC4wLCJNYXhIZWlnaHQiOiJJbmZpbml0eSIsIlNtYXJ0Rm9yZWdyb3VuZElzQWN0aXZlIjpmYWxzZSwiSG9yaXpvbnRhbEFsaWdubWVudCI6MiwiVmVydGljYWxBbGlnbm1lbnQiOjEsIlNtYXJ0Rm9yZWdyb3VuZCI6bnVsbCwiQmFja2dyb3VuZEZpbGxUeXBlIjowLCJNYXJnaW4iOnsiJGlkIjoiNDQ2IiwiVG9wIjowLjAsIkxlZnQiOjAuMCwiUmlnaHQiOjAuMCwiQm90dG9tIjowLjB9LCJQYWRkaW5nIjp7IiRpZCI6IjQ0NyIsIlRvcCI6MC4wLCJMZWZ0IjowLjAsIlJpZ2h0IjowLjAsIkJvdHRvbSI6MC4wfSwiQmFja2dyb3VuZCI6eyIkaWQiOiI0NDgiLCJDb2xvciI6eyIkaWQiOiI0NDkiLCJBIjowLCJSIjoyNTUsIkciOjI1NSwiQiI6MjU1fX0sIklzVmlzaWJsZSI6dHJ1ZSwiV2lkdGgiOjAuMCwiSGVpZ2h0IjowLjAsIkJvcmRlclN0eWxlIjp7IiRpZCI6IjQ1MCIsIkxpbmVDb2xvciI6bnVsbCwiTGluZVdlaWdodCI6MC4wLCJMaW5lVHlwZSI6MCwiUGFyZW50U3R5bGUiOm51bGx9LCJQYXJlbnRTdHlsZSI6bnVsbH0sIkRhdGVGb3JtYXQiOnsiJGlkIjoiNDUxIiwiRm9ybWF0U3RyaW5nIjoiTU1NIHl5eXkiLCJTZXBhcmF0b3IiOiIvIiwiVXNlSW50ZXJuYXRpb25hbERhdGVGb3JtYXQiOmZhbHNlLCJEYXRlSXNWaXNpYmxlIjp0cnVlLCJUaW1lSXNWaXNpYmxlIjpmYWxzZSwiSG91ckRpZ2l0cyI6MSwiQW1QbURlc2lnbmF0b3IiOjIsIlRyaW0wME1pbnV0ZXMiOmZhbHNlLCJMYXN0S25vd25WaXNpYmlsaXR5U3RhdGUiOm51bGx9LCJXZWVrTnVtYmVyaW5nIjp7IiRpZCI6IjQ1MiIsIkZvcm1hdCI6MCwiSXNWaXNpYmxlIjpmYWxzZSwiTGFzdEtub3duVmlzaWJpbGl0eVN0YXRlIjpmYWxzZX0sIklzVmlzaWJsZSI6dHJ1ZSwiVmFyaWFuY2VTdHlsZSI6eyIkaWQiOiI0NTMiLCJUZXh0U3R5bGUiOnsiJGlkIjoiNDU0IiwiRm9udFNldHRpbmdzIjp7IiRpZCI6IjQ1NSIsIkZvbnRTaXplIjoxMSwiRm9udE5hbWUiOiJDYWxpYnJpIiwiSXNCb2xkIjpmYWxzZSwiSXNJdGFsaWMiOmZhbHNlLCJJc1VuZGVybGluZWQiOmZhbHNlLCJQYXJlbnRTdHlsZSI6bnVsbH0sIkF1dG9TaXplIjowLCJGb3JlZ3JvdW5kIjp7IiRpZCI6IjQ1NiIsIkNvbG9yIjp7IiRpZCI6IjQ1Ny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0NTgiLCJUb3AiOjAuMCwiTGVmdCI6MC4wLCJSaWdodCI6MC4wLCJCb3R0b20iOjAuMH0sIlBhZGRpbmciOnsiJGlkIjoiNDU5IiwiVG9wIjowLjAsIkxlZnQiOjAuMCwiUmlnaHQiOjAuMCwiQm90dG9tIjowLjB9LCJCYWNrZ3JvdW5kIjp7IiRpZCI6IjQ2MCIsIkNvbG9yIjp7IiRpZCI6IjQ2MSIsIkEiOjAsIlIiOjAsIkciOjAsIkIiOjB9fSwiSXNWaXNpYmxlIjp0cnVlLCJXaWR0aCI6MC4wLCJIZWlnaHQiOjAuMCwiQm9yZGVyU3R5bGUiOnsiJGlkIjoiNDYyIiwiTGluZUNvbG9yIjpudWxsLCJMaW5lV2VpZ2h0IjowLjAsIkxpbmVUeXBlIjowLCJQYXJlbnRTdHlsZSI6bnVsbH0sIlBhcmVudFN0eWxlIjpudWxsfSwiUGFyZW50U3R5bGUiOm51bGx9LCJQYXJlbnRTdHlsZSI6bnVsbH0sIkluZGV4Ijo5LCJTbWFydER1cmF0aW9uQWN0aXZhdGVkIjpmYWxzZSwiRGF0ZUZvcm1hdCI6eyIkcmVmIjoiNDUxIn0sIldlZWtOdW1iZXJpbmciOnsiJGlkIjoiNDYzIiwiRm9ybWF0IjowLCJJc1Zpc2libGUiOmZhbHNlLCJMYXN0S25vd25WaXNpYmlsaXR5U3RhdGUiOmZhbHNlfSwiQmFzZWxpbmVEYXRhIjp7IiRpZCI6IjQ2NCIsIlN0YXJ0RGF0ZSI6IjIwMjctMDMtMThUMDA6MDA6MDAiLCJFbmREYXRlIjoiMjAyNy0wMy0yNFQyMzo1OTowMCJ9LCJJZCI6IjNjYjAxMDUwLWRmYmQtNDE4Ni1iZWVjLTdlYmVmYjlhOTNlMyIsIkltcG9ydElkIjpudWxsLCJUaXRsZSI6IkZpbmFsIGludGVncmF0ZWQgdGVzdGluZyIsIk5vdGUiOm51bGwsIkh5cGVybGluayI6eyIkaWQiOiI0NjUiLCJBZGRyZXNzIjoiIiwiU3ViQWRkcmVzcyI6IiJ9LCJJc0NoYW5nZWQiOmZhbHNlLCJJc05ldyI6ZmFsc2V9fV0sIl9taWxlc3RvbmVzIjpbXSwiSWQiOiIwMDAwMDAwMC0wMDAwLTAwMDAtMDAwMC0wMDAwMDAwMDAwMDAiLCJJc1NpbmdsZUl0ZW1Sb3ciOnRydWV9XSwiSW5kZXgiOjMsIklkIjoiNmNhNjQ4NmYtMTA0Ny00ZTM5LTlmMmMtNWU4MThhOGIzNTg0IiwiSGVhZGVyVGV4dCI6bnVsbCwiSXNEZWZhdWx0Ijp0cnVlLCJTdHlsZSI6eyIkaWQiOiI0NjYiLCJIZWFkZXJTdHlsZSI6eyIkaWQiOiI0NjciLCJUZXh0U3R5bGUiOnsiJGlkIjoiNDY4IiwiRm9udFNldHRpbmdzIjp7IiRpZCI6IjQ2OSIsIkZvbnRTaXplIjoxMSwiRm9udE5hbWUiOiJDYWxpYnJpIiwiSXNCb2xkIjpmYWxzZSwiSXNJdGFsaWMiOmZhbHNlLCJJc1VuZGVybGluZWQiOmZhbHNlLCJQYXJlbnRTdHlsZSI6bnVsbH0sIkF1dG9TaXplIjoyLCJGb3JlZ3JvdW5kIjp7IiRpZCI6IjQ3MCIsIkNvbG9yIjp7IiRpZCI6IjQ3MSIsIkEiOjI1NSwiUiI6MCwiRyI6MCwiQiI6MH19LCJNYXhXaWR0aCI6IkluZmluaXR5IiwiTWF4SGVpZ2h0IjoiSW5maW5pdHkiLCJTbWFydEZvcmVncm91bmRJc0FjdGl2ZSI6ZmFsc2UsIkhvcml6b250YWxBbGlnbm1lbnQiOjAsIlZlcnRpY2FsQWxpZ25tZW50IjowLCJTbWFydEZvcmVncm91bmQiOm51bGwsIkJhY2tncm91bmRGaWxsVHlwZSI6MCwiTWFyZ2luIjp7IiRpZCI6IjQ3MiIsIlRvcCI6MC4wLCJMZWZ0IjowLjAsIlJpZ2h0IjowLjAsIkJvdHRvbSI6MC4wfSwiUGFkZGluZyI6eyIkaWQiOiI0NzMiLCJUb3AiOjAuMCwiTGVmdCI6MC4wLCJSaWdodCI6MC4wLCJCb3R0b20iOjAuMH0sIkJhY2tncm91bmQiOnsiJGlkIjoiNDc0IiwiQ29sb3IiOnsiJGlkIjoiNDc1IiwiQSI6MjU1LCJSIjowLCJHIjowLCJCIjowfX0sIklzVmlzaWJsZSI6dHJ1ZSwiV2lkdGgiOjAuMCwiSGVpZ2h0IjowLjAsIkJvcmRlclN0eWxlIjpudWxsLCJQYXJlbnRTdHlsZSI6bnVsbH0sIlJlY3RhbmdsZVN0eWxlIjp7IiRpZCI6IjQ3NiIsIk1hcmdpbiI6eyIkaWQiOiI0NzciLCJUb3AiOjAuMCwiTGVmdCI6MC4wLCJSaWdodCI6MC4wLCJCb3R0b20iOjAuMH0sIlBhZGRpbmciOnsiJGlkIjoiNDc4IiwiVG9wIjowLjAsIkxlZnQiOjAuMCwiUmlnaHQiOjAuMCwiQm90dG9tIjowLjB9LCJCYWNrZ3JvdW5kIjp7IiRpZCI6IjQ3OSIsIkNvbG9yIjp7IiRpZCI6IjQ4MCIsIkEiOjYzLCJSIjoyMzMsIkciOjExMywiQiI6NTB9fSwiSXNWaXNpYmxlIjp0cnVlLCJXaWR0aCI6MC4wLCJIZWlnaHQiOjAuMCwiQm9yZGVyU3R5bGUiOnsiJGlkIjoiNDgxIiwiTGluZUNvbG9yIjp7IiRpZCI6IjQ4MiIsIiR0eXBlIjoiTkxSRS5Db21tb24uRG9tLlNvbGlkQ29sb3JCcnVzaCwgTkxSRS5Db21tb24iLCJDb2xvciI6eyIkaWQiOiI0ODMiLCJBIjoyNTUsIlIiOjI1NSwiRyI6MjU1LCJCIjoyNTV9fSwiTGluZVdlaWdodCI6MC4wLCJMaW5lVHlwZSI6MCwiUGFyZW50U3R5bGUiOm51bGx9LCJQYXJlbnRTdHlsZSI6bnVsbH0sIk1hcmdpbiI6eyIkaWQiOiI0ODQiLCJUb3AiOjAuMCwiTGVmdCI6MC4wLCJSaWdodCI6MC4wLCJCb3R0b20iOjAuMH0sIlBhZGRpbmciOnsiJGlkIjoiNDg1IiwiVG9wIjowLjAsIkxlZnQiOjAuMCwiUmlnaHQiOjAuMCwiQm90dG9tIjowLjB9LCJCYWNrZ3JvdW5kIjpudWxsLCJJc1Zpc2libGUiOnRydWUsIldpZHRoIjowLjAsIkhlaWdodCI6MC4wLCJCb3JkZXJTdHlsZSI6bnVsbCwiUGFyZW50U3R5bGUiOm51bGx9LCJCYWNrZ3JvdW5kU3R5bGUiOnsiJGlkIjoiNDg2IiwiTWFyZ2luIjp7IiRpZCI6IjQ4NyIsIlRvcCI6MC4wLCJMZWZ0IjowLjAsIlJpZ2h0IjowLjAsIkJvdHRvbSI6MC4wfSwiUGFkZGluZyI6eyIkaWQiOiI0ODgiLCJUb3AiOjAuMCwiTGVmdCI6MC4wLCJSaWdodCI6MC4wLCJCb3R0b20iOjAuMH0sIkJhY2tncm91bmQiOnsiJGlkIjoiNDg5IiwiQ29sb3IiOnsiJGlkIjoiNDkwIiwiQSI6NTEsIlIiOjIwMCwiRyI6MjAwLCJCIjoyMDB9fSwiSXNWaXNpYmxlIjp0cnVlLCJXaWR0aCI6MC4wLCJIZWlnaHQiOjAuMCwiQm9yZGVyU3R5bGUiOnsiJGlkIjoiNDkxIiwiTGluZUNvbG9yIjp7IiRpZCI6IjQ5MiIsIiR0eXBlIjoiTkxSRS5Db21tb24uRG9tLlNvbGlkQ29sb3JCcnVzaCwgTkxSRS5Db21tb24iLCJDb2xvciI6eyIkaWQiOiI0OTMiLCJBIjoyNTUsIlIiOjIzNCwiRyI6MjIsIkIiOjMwfX0sIkxpbmVXZWlnaHQiOjAuMCwiTGluZVR5cGUiOjAsIlBhcmVudFN0eWxlIjpudWxsfSwiUGFyZW50U3R5bGUiOm51bGx9LCJNYXJnaW4iOnsiJGlkIjoiNDk0IiwiVG9wIjowLjAsIkxlZnQiOjAuMCwiUmlnaHQiOjAuMCwiQm90dG9tIjowLjB9LCJQYWRkaW5nIjp7IiRpZCI6IjQ5NSIsIlRvcCI6MC4wLCJMZWZ0IjowLjAsIlJpZ2h0IjowLjAsIkJvdHRvbSI6MC4wfSwiSXNWaXNpYmxlIjp0cnVlLCJXaWR0aCI6MC4wLCJIZWlnaHQiOjAuMCwiQm9yZGVyU3R5bGUiOnsiJGlkIjoiNDk2IiwiTGluZUNvbG9yIjpudWxsLCJMaW5lV2VpZ2h0IjowLjAsIkxpbmVUeXBlIjowLCJQYXJlbnRTdHlsZSI6bnVsbH0sIlBhcmVudFN0eWxlIjpudWxsfX1dLCJJZCI6IjYxNTI5ZDA4LTY4NTEtNDI1Zi04ZmMyLTJhMTdkNTA3NWMwMiIsIkluZGV4IjozLCJIZWFkZXJUZXh0IjoiTm8uIDEgLSBDcml0aWNhbCBQYXRoIFxyXG4oMCBkYXlzIFRGKSIsIlN0eWxlIjp7IiRpZCI6IjQ5NyIsIlN0eWxlSWQiOiI5ODUxM2UxMC01NTFjLTRmMzAtYWMxMS1hMDY5MGU5MDMxMzQiLCJIZWFkZXJTdHlsZSI6eyIkaWQiOiI0OTgiLCJUZXh0SXNWZXJ0aWNhbCI6ZmFsc2UsIlRleHRTdHlsZSI6eyIkaWQiOiI0OTkiLCJGb250U2V0dGluZ3MiOnsiJGlkIjoiNTAwIiwiRm9udFNpemUiOjExLCJGb250TmFtZSI6IkNhbGlicmkiLCJJc0JvbGQiOmZhbHNlLCJJc0l0YWxpYyI6ZmFsc2UsIklzVW5kZXJsaW5lZCI6ZmFsc2UsIlBhcmVudFN0eWxlIjpudWxsfSwiQXV0b1NpemUiOjIsIkZvcmVncm91bmQiOnsiJGlkIjoiNTAxIiwiQ29sb3IiOnsiJGlkIjoiNTAyIiwiQSI6MjU1LCJSIjoyNTUsIkciOjI1NSwiQiI6MjU1fX0sIk1heFdpZHRoIjoiSW5maW5pdHkiLCJNYXhIZWlnaHQiOiJJbmZpbml0eSIsIlNtYXJ0Rm9yZWdyb3VuZElzQWN0aXZlIjpmYWxzZSwiSG9yaXpvbnRhbEFsaWdubWVudCI6MCwiVmVydGljYWxBbGlnbm1lbnQiOjAsIlNtYXJ0Rm9yZWdyb3VuZCI6bnVsbCwiQmFja2dyb3VuZEZpbGxUeXBlIjowLCJNYXJnaW4iOnsiJGlkIjoiNTAzIiwiVG9wIjowLjAsIkxlZnQiOjAuMCwiUmlnaHQiOjAuMCwiQm90dG9tIjowLjB9LCJQYWRkaW5nIjp7IiRpZCI6IjUwNCIsIlRvcCI6MC4wLCJMZWZ0IjowLjAsIlJpZ2h0IjowLjAsIkJvdHRvbSI6MC4wfSwiQmFja2dyb3VuZCI6eyIkaWQiOiI1MDUiLCJDb2xvciI6eyIkaWQiOiI1MDYiLCJBIjoyNTUsIlIiOjI1NSwiRyI6MjU1LCJCIjoyNTV9fSwiSXNWaXNpYmxlIjp0cnVlLCJXaWR0aCI6MC4wLCJIZWlnaHQiOjAuMCwiQm9yZGVyU3R5bGUiOm51bGwsIlBhcmVudFN0eWxlIjpudWxsfSwiUmVjdGFuZ2xlU3R5bGUiOnsiJGlkIjoiNTA3IiwiTWFyZ2luIjp7IiRpZCI6IjUwOCIsIlRvcCI6MC4wLCJMZWZ0IjowLjAsIlJpZ2h0IjowLjAsIkJvdHRvbSI6MC4wfSwiUGFkZGluZyI6eyIkaWQiOiI1MDkiLCJUb3AiOjAuMCwiTGVmdCI6MC4wLCJSaWdodCI6MC4wLCJCb3R0b20iOjAuMH0sIkJhY2tncm91bmQiOnsiJGlkIjoiNTEwIiwiQ29sb3IiOnsiJGlkIjoiNTExIiwiQSI6MjU1LCJSIjoyMzMsIkciOjExMywiQiI6NTB9fSwiSXNWaXNpYmxlIjp0cnVlLCJXaWR0aCI6MC4wLCJIZWlnaHQiOjAuMCwiQm9yZGVyU3R5bGUiOnsiJGlkIjoiNTEyIiwiTGluZUNvbG9yIjp7IiRpZCI6IjUxMyIsIiR0eXBlIjoiTkxSRS5Db21tb24uRG9tLlNvbGlkQ29sb3JCcnVzaCwgTkxSRS5Db21tb24iLCJDb2xvciI6eyIkaWQiOiI1MTQiLCJBIjoyNTUsIlIiOjI1NSwiRyI6MjU1LCJCIjoyNTV9fSwiTGluZVdlaWdodCI6MC4wLCJMaW5lVHlwZSI6MCwiUGFyZW50U3R5bGUiOm51bGx9LCJQYXJlbnRTdHlsZSI6bnVsbH0sIk1hcmdpbiI6eyIkaWQiOiI1MTUiLCJUb3AiOjAuMCwiTGVmdCI6MC4wLCJSaWdodCI6MC4wLCJCb3R0b20iOjAuMH0sIlBhZGRpbmciOnsiJGlkIjoiNTE2IiwiVG9wIjowLjAsIkxlZnQiOjAuMCwiUmlnaHQiOjAuMCwiQm90dG9tIjowLjB9LCJCYWNrZ3JvdW5kIjpudWxsLCJJc1Zpc2libGUiOnRydWUsIldpZHRoIjowLjAsIkhlaWdodCI6MC4wLCJCb3JkZXJTdHlsZSI6bnVsbCwiUGFyZW50U3R5bGUiOm51bGx9LCJCYWNrZ3JvdW5kU3R5bGUiOnsiJGlkIjoiNTE3IiwiTWFyZ2luIjp7IiRpZCI6IjUxOCIsIlRvcCI6MC4wLCJMZWZ0IjowLjAsIlJpZ2h0IjowLjAsIkJvdHRvbSI6MC4wfSwiUGFkZGluZyI6eyIkaWQiOiI1MTkiLCJUb3AiOjAuMCwiTGVmdCI6MC4wLCJSaWdodCI6MC4wLCJCb3R0b20iOjAuMH0sIkJhY2tncm91bmQiOnsiJGlkIjoiNTIwIiwiQ29sb3IiOnsiJGlkIjoiNTIxIiwiQSI6NTEsIlIiOjIwMCwiRyI6MjAwLCJCIjoyMDB9fSwiSXNWaXNpYmxlIjp0cnVlLCJXaWR0aCI6MC4wLCJIZWlnaHQiOjAuMCwiQm9yZGVyU3R5bGUiOnsiJGlkIjoiNTIyIiwiTGluZUNvbG9yIjp7IiRpZCI6IjUyMyIsIiR0eXBlIjoiTkxSRS5Db21tb24uRG9tLlNvbGlkQ29sb3JCcnVzaCwgTkxSRS5Db21tb24iLCJDb2xvciI6eyIkaWQiOiI1MjQiLCJBIjoyNTUsIlIiOjIzNCwiRyI6MjIsIkIiOjMwfX0sIkxpbmVXZWlnaHQiOjAuMCwiTGluZVR5cGUiOjAsIlBhcmVudFN0eWxlIjpudWxsfSwiUGFyZW50U3R5bGUiOm51bGx9LCJJc0Fib3ZlVGltZWJhbmQiOmZhbHNlLCJTcGFjaW5nIjozLCJEZWZhdWx0U3dpbWxhbmVUYXNrU3R5bGUiOnsiJGlkIjoiNTI1IiwiJHR5cGUiOiJOTFJFLkNvbW1vbi5Eb20uU3R5bGVzLkV4cGxpY2l0U2V0YWJsZVRhc2tTdHlsZSwgTkxSRS5Db21tb24iLCJTaGFwZSI6MSwiU2hhcGVUaGlja25lc3MiOjAsIkR1cmF0aW9uRm9ybWF0IjowLCJJbmNsdWRlTm9uV29ya2luZ0RheXNJbkR1cmF0aW9uIjpmYWxzZSwiUGVyY2VudGFnZUNvbXBsZXRlU3R5bGUiOnsiJGlkIjoiNTI2IiwiRm9udFNldHRpbmdzIjp7IiRpZCI6IjUyNyIsIkZvbnRTaXplIjoxMCwiRm9udE5hbWUiOiJDYWxpYnJpIiwiSXNCb2xkIjpmYWxzZSwiSXNJdGFsaWMiOmZhbHNlLCJJc1VuZGVybGluZWQiOmZhbHNlLCJQYXJlbnRTdHlsZSI6bnVsbH0sIkF1dG9TaXplIjowLCJGb3JlZ3JvdW5kIjp7IiRpZCI6IjUyOCIsIkNvbG9yIjp7IiRpZCI6IjUyOSIsIkEiOjI1NSwiUiI6MjMyLCJHIjoyMzIsIkIiOjIzMn19LCJNYXhXaWR0aCI6MjAwLjAsIk1heEhlaWdodCI6IkluZmluaXR5IiwiU21hcnRGb3JlZ3JvdW5kSXNBY3RpdmUiOmZhbHNlLCJIb3Jpem9udGFsQWxpZ25tZW50IjoxLCJWZXJ0aWNhbEFsaWdubWVudCI6MSwiU21hcnRGb3JlZ3JvdW5kIjpudWxsLCJCYWNrZ3JvdW5kRmlsbFR5cGUiOjAsIk1hcmdpbiI6eyIkaWQiOiI1MzAiLCJUb3AiOjAuMCwiTGVmdCI6MC4wLCJSaWdodCI6MC4wLCJCb3R0b20iOjAuMH0sIlBhZGRpbmciOnsiJGlkIjoiNTMxIiwiVG9wIjowLjAsIkxlZnQiOjAuMCwiUmlnaHQiOjAuMCwiQm90dG9tIjowLjB9LCJCYWNrZ3JvdW5kIjp7IiRpZCI6IjUzMiIsIkNvbG9yIjp7IiRpZCI6IjUzMyIsIkEiOjg5LCJSIjowLCJHIjowLCJCIjowfX0sIklzVmlzaWJsZSI6dHJ1ZSwiV2lkdGgiOjAuMCwiSGVpZ2h0IjowLjAsIkJvcmRlclN0eWxlIjp7IiRpZCI6IjUzNCIsIkxpbmVDb2xvciI6bnVsbCwiTGluZVdlaWdodCI6MC4wLCJMaW5lVHlwZSI6MCwiUGFyZW50U3R5bGUiOm51bGx9LCJQYXJlbnRTdHlsZSI6bnVsbH0sIkR1cmF0aW9uU3R5bGUiOnsiJGlkIjoiNTM1IiwiRm9udFNldHRpbmdzIjp7IiRpZCI6IjUzNiIsIkZvbnRTaXplIjoxMCwiRm9udE5hbWUiOiJDYWxpYnJpIiwiSXNCb2xkIjpmYWxzZSwiSXNJdGFsaWMiOmZhbHNlLCJJc1VuZGVybGluZWQiOmZhbHNlLCJQYXJlbnRTdHlsZSI6bnVsbH0sIkF1dG9TaXplIjowLCJGb3JlZ3JvdW5kIjp7IiRpZCI6IjUzNyIsIkNvbG9yIjp7IiRpZCI6IjUzOCIsIkEiOjI1NSwiUiI6MjM3LCJHIjoxMjUsIkIiOjQ5fX0sIk1heFdpZHRoIjoyMDAuMCwiTWF4SGVpZ2h0IjoiSW5maW5pdHkiLCJTbWFydEZvcmVncm91bmRJc0FjdGl2ZSI6ZmFsc2UsIkhvcml6b250YWxBbGlnbm1lbnQiOjAsIlZlcnRpY2FsQWxpZ25tZW50IjoxLCJTbWFydEZvcmVncm91bmQiOm51bGwsIkJhY2tncm91bmRGaWxsVHlwZSI6MCwiTWFyZ2luIjp7IiRpZCI6IjUzOSIsIlRvcCI6MC4wLCJMZWZ0IjowLjAsIlJpZ2h0IjowLjAsIkJvdHRvbSI6MC4wfSwiUGFkZGluZyI6eyIkaWQiOiI1NDAiLCJUb3AiOjAuMCwiTGVmdCI6MC4wLCJSaWdodCI6MC4wLCJCb3R0b20iOjAuMH0sIkJhY2tncm91bmQiOnsiJGlkIjoiNTQxIiwiQ29sb3IiOnsiJGlkIjoiNTQyIiwiQSI6MjU1LCJSIjoyMzcsIkciOjEyNSwiQiI6NDl9fSwiSXNWaXNpYmxlIjp0cnVlLCJXaWR0aCI6MC4wLCJIZWlnaHQiOjAuMCwiQm9yZGVyU3R5bGUiOnsiJGlkIjoiNTQzIiwiTGluZUNvbG9yIjpudWxsLCJMaW5lV2VpZ2h0IjowLjAsIkxpbmVUeXBlIjowLCJQYXJlbnRTdHlsZSI6bnVsbH0sIlBhcmVudFN0eWxlIjpudWxsfSwiSG9yaXpvbnRhbENvbm5lY3RvclN0eWxlIjp7IiRpZCI6IjU0NCIsIkxpbmVDb2xvciI6eyIkaWQiOiI1NDUiLCIkdHlwZSI6Ik5MUkUuQ29tbW9uLkRvbS5Tb2xpZENvbG9yQnJ1c2gsIE5MUkUuQ29tbW9uIiwiQ29sb3IiOnsiJGlkIjoiNTQ2IiwiQSI6MjU1LCJSIjowLCJHIjowLCJCIjowfX0sIkxpbmVXZWlnaHQiOjAuMCwiTGluZVR5cGUiOjAsIlBhcmVudFN0eWxlIjpudWxsfSwiVmVydGljYWxDb25uZWN0b3JTdHlsZSI6eyIkaWQiOiI1NDciLCJMaW5lQ29sb3IiOnsiJGlkIjoiNTQ4IiwiJHR5cGUiOiJOTFJFLkNvbW1vbi5Eb20uU29saWRDb2xvckJydXNoLCBOTFJFLkNvbW1vbiIsIkNvbG9yIjp7IiRpZCI6IjU0OSIsIkEiOjI1NSwiUiI6MCwiRyI6MCwiQiI6MH19LCJMaW5lV2VpZ2h0IjowLjAsIkxpbmVUeXBlIjowLCJQYXJlbnRTdHlsZSI6bnVsbH0sIk1hcmdpbiI6bnVsbCwiU3RhcnREYXRlUG9zaXRpb24iOjMsIkVuZERhdGVQb3NpdGlvbiI6MywiRGF0ZUlzVmlzaWJsZSI6dHJ1ZSwiVGl0bGVQb3NpdGlvbiI6NCwiRHVyYXRpb25Qb3NpdGlvbiI6NiwiUGVyY2VudGFnZUNvbXBsZXRlZFBvc2l0aW9uIjoyLCJWYXJpYW5jZVBvc2l0aW9uIjo2LCJTcGFjaW5nIjozLCJJc0JlbG93VGltZWJhbmQiOmZhbHNlLCJQZXJjZW50YWdlQ29tcGxldGVTaGFwZU9wYWNpdHkiOjM1LCJCYXNlbGluZVN0eWxlIjp7IiRpZCI6IjU1MCIsIlNoYXBlU3R5bGUiOnsiJGlkIjoiNTUxIiwiTWFyZ2luIjp7IiRpZCI6IjU1MiIsIlRvcCI6MC4wLCJMZWZ0IjowLjAsIlJpZ2h0IjowLjAsIkJvdHRvbSI6MC4wfSwiUGFkZGluZyI6eyIkaWQiOiI1NTMiLCJUb3AiOjAuMCwiTGVmdCI6MC4wLCJSaWdodCI6MC4wLCJCb3R0b20iOjAuMH0sIkJhY2tncm91bmQiOnsiJGlkIjoiNTU0IiwiQ29sb3IiOnsiJGlkIjoiNTU1IiwiQSI6MTUzLCJSIjowLCJHIjowLCJCIjowfX0sIklzVmlzaWJsZSI6dHJ1ZSwiV2lkdGgiOjAuMCwiSGVpZ2h0IjowLjAsIkJvcmRlclN0eWxlIjp7IiRpZCI6IjU1NiIsIkxpbmVDb2xvciI6bnVsbCwiTGluZVdlaWdodCI6MC4wLCJMaW5lVHlwZSI6MCwiUGFyZW50U3R5bGUiOm51bGx9LCJQYXJlbnRTdHlsZSI6bnVsbH0sIk1hcmdpbiI6eyIkaWQiOiI1NTciLCJUb3AiOjAuMCwiTGVmdCI6MC4wLCJSaWdodCI6MC4wLCJCb3R0b20iOjAuMH0sIlBhZGRpbmciOnsiJGlkIjoiNTU4IiwiVG9wIjowLjAsIkxlZnQiOjAuMCwiUmlnaHQiOjAuMCwiQm90dG9tIjowLjB9LCJCYWNrZ3JvdW5kIjpudWxsLCJJc1Zpc2libGUiOnRydWUsIldpZHRoIjowLjAsIkhlaWdodCI6MC4wLCJCb3JkZXJTdHlsZSI6bnVsbCwiUGFyZW50U3R5bGUiOm51bGx9LCJTaGFwZVN0eWxlIjp7IiRpZCI6IjU1OSIsIk1hcmdpbiI6eyIkaWQiOiI1NjAiLCJUb3AiOjAuMCwiTGVmdCI6NC4wLCJSaWdodCI6NC4wLCJCb3R0b20iOjAuMH0sIlBhZGRpbmciOnsiJGlkIjoiNTYxIiwiVG9wIjowLjAsIkxlZnQiOjAuMCwiUmlnaHQiOjAuMCwiQm90dG9tIjowLjB9LCJCYWNrZ3JvdW5kIjp7IiRpZCI6IjU2MiIsIkNvbG9yIjp7IiRpZCI6IjU2MyIsIkEiOjI1NSwiUiI6MjMzLCJHIjoxMTMsIkIiOjUwfX0sIklzVmlzaWJsZSI6dHJ1ZSwiV2lkdGgiOjAuMCwiSGVpZ2h0IjoxMC4wLCJCb3JkZXJTdHlsZSI6eyIkaWQiOiI1NjQiLCJMaW5lQ29sb3IiOnsiJGlkIjoiNTY1IiwiJHR5cGUiOiJOTFJFLkNvbW1vbi5Eb20uU29saWRDb2xvckJydXNoLCBOTFJFLkNvbW1vbiIsIkNvbG9yIjp7IiRpZCI6IjU2NiIsIkEiOjI1NSwiUiI6MjM0LCJHIjoyMiwiQiI6MzB9fSwiTGluZVdlaWdodCI6MC4wLCJMaW5lVHlwZSI6MCwiUGFyZW50U3R5bGUiOm51bGx9LCJQYXJlbnRTdHlsZSI6bnVsbH0sIlRpdGxlU3R5bGUiOnsiJGlkIjoiNTY3IiwiRm9udFNldHRpbmdzIjp7IiRpZCI6IjU2OCIsIkZvbnRTaXplIjoxMSwiRm9udE5hbWUiOiJDYWxpYnJpIiwiSXNCb2xkIjpmYWxzZSwiSXNJdGFsaWMiOmZhbHNlLCJJc1VuZGVybGluZWQiOmZhbHNlLCJQYXJlbnRTdHlsZSI6bnVsbH0sIkF1dG9TaXplIjowLCJGb3JlZ3JvdW5kIjp7IiRpZCI6IjU2OSIsIkNvbG9yIjp7IiRpZCI6IjU3MC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1NzEiLCJUb3AiOjAuMCwiTGVmdCI6MC4wLCJSaWdodCI6MC4wLCJCb3R0b20iOjAuMH0sIlBhZGRpbmciOnsiJGlkIjoiNTcyIiwiVG9wIjowLjAsIkxlZnQiOjAuMCwiUmlnaHQiOjAuMCwiQm90dG9tIjowLjB9LCJCYWNrZ3JvdW5kIjp7IiRpZCI6IjU3MyIsIkNvbG9yIjp7IiRpZCI6IjU3NCIsIkEiOjI1NSwiUiI6MCwiRyI6MCwiQiI6MH19LCJJc1Zpc2libGUiOnRydWUsIldpZHRoIjowLjAsIkhlaWdodCI6MC4wLCJCb3JkZXJTdHlsZSI6eyIkaWQiOiI1NzUiLCJMaW5lQ29sb3IiOm51bGwsIkxpbmVXZWlnaHQiOjAuMCwiTGluZVR5cGUiOjAsIlBhcmVudFN0eWxlIjpudWxsfSwiUGFyZW50U3R5bGUiOm51bGx9LCJEYXRlU3R5bGUiOnsiJGlkIjoiNTc2IiwiRm9udFNldHRpbmdzIjp7IiRpZCI6IjU3NyIsIkZvbnRTaXplIjoxMCwiRm9udE5hbWUiOiJDYWxpYnJpIiwiSXNCb2xkIjpmYWxzZSwiSXNJdGFsaWMiOmZhbHNlLCJJc1VuZGVybGluZWQiOmZhbHNlLCJQYXJlbnRTdHlsZSI6bnVsbH0sIkF1dG9TaXplIjowLCJGb3JlZ3JvdW5kIjp7IiRpZCI6IjU3OCIsIkNvbG9yIjp7IiRpZCI6IjU3OSIsIkEiOjI1NSwiUiI6MTQsIkciOjQwLCJCIjo2NX19LCJNYXhXaWR0aCI6MjAwLjAsIk1heEhlaWdodCI6IkluZmluaXR5IiwiU21hcnRGb3JlZ3JvdW5kSXNBY3RpdmUiOmZhbHNlLCJIb3Jpem9udGFsQWxpZ25tZW50IjoyLCJWZXJ0aWNhbEFsaWdubWVudCI6MSwiU21hcnRGb3JlZ3JvdW5kIjpudWxsLCJCYWNrZ3JvdW5kRmlsbFR5cGUiOjAsIk1hcmdpbiI6eyIkaWQiOiI1ODAiLCJUb3AiOjAuMCwiTGVmdCI6MC4wLCJSaWdodCI6MC4wLCJCb3R0b20iOjAuMH0sIlBhZGRpbmciOnsiJGlkIjoiNTgxIiwiVG9wIjowLjAsIkxlZnQiOjAuMCwiUmlnaHQiOjAuMCwiQm90dG9tIjowLjB9LCJCYWNrZ3JvdW5kIjp7IiRpZCI6IjU4MiIsIkNvbG9yIjp7IiRpZCI6IjU4MyIsIkEiOjI1NSwiUiI6MTQsIkciOjQwLCJCIjo2NX19LCJJc1Zpc2libGUiOnRydWUsIldpZHRoIjowLjAsIkhlaWdodCI6MC4wLCJCb3JkZXJTdHlsZSI6eyIkaWQiOiI1ODQiLCJMaW5lQ29sb3IiOm51bGwsIkxpbmVXZWlnaHQiOjAuMCwiTGluZVR5cGUiOjAsIlBhcmVudFN0eWxlIjpudWxsfSwiUGFyZW50U3R5bGUiOm51bGx9LCJEYXRlRm9ybWF0Ijp7IiRpZCI6IjU4NS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1ODYiLCJGb3JtYXQiOjAsIklzVmlzaWJsZSI6ZmFsc2UsIkxhc3RLbm93blZpc2liaWxpdHlTdGF0ZSI6ZmFsc2V9LCJJc1Zpc2libGUiOnRydWUsIlZhcmlhbmNlU3R5bGUiOnsiJGlkIjoiNTg3IiwiVGV4dFN0eWxlIjp7IiRpZCI6IjU4OCIsIkZvbnRTZXR0aW5ncyI6eyIkaWQiOiI1ODkiLCJGb250U2l6ZSI6MTEsIkZvbnROYW1lIjoiQ2FsaWJyaSIsIklzQm9sZCI6ZmFsc2UsIklzSXRhbGljIjpmYWxzZSwiSXNVbmRlcmxpbmVkIjpmYWxzZSwiUGFyZW50U3R5bGUiOm51bGx9LCJBdXRvU2l6ZSI6MCwiRm9yZWdyb3VuZCI6eyIkaWQiOiI1OTAiLCJDb2xvciI6eyIkaWQiOiI1OTE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NTkyIiwiVG9wIjowLjAsIkxlZnQiOjAuMCwiUmlnaHQiOjAuMCwiQm90dG9tIjowLjB9LCJQYWRkaW5nIjp7IiRpZCI6IjU5MyIsIlRvcCI6MC4wLCJMZWZ0IjowLjAsIlJpZ2h0IjowLjAsIkJvdHRvbSI6MC4wfSwiQmFja2dyb3VuZCI6eyIkaWQiOiI1OTQiLCJDb2xvciI6eyIkaWQiOiI1OTUiLCJBIjowLCJSIjowLCJHIjowLCJCIjowfX0sIklzVmlzaWJsZSI6dHJ1ZSwiV2lkdGgiOjAuMCwiSGVpZ2h0IjowLjAsIkJvcmRlclN0eWxlIjp7IiRpZCI6IjU5NiIsIkxpbmVDb2xvciI6bnVsbCwiTGluZVdlaWdodCI6MC4wLCJMaW5lVHlwZSI6MCwiUGFyZW50U3R5bGUiOm51bGx9LCJQYXJlbnRTdHlsZSI6bnVsbH0sIlBhcmVudFN0eWxlIjpudWxsfSwiUGFyZW50U3R5bGUiOm51bGwsIl9leHBsaWNpdGx5U2V0Ijp7IiRpZCI6IjU5NyIsIlNoYXBlU3R5bGUiOmZhbHNlLCJUaXRsZVN0eWxlIjpmYWxzZSwiRGF0ZVN0eWxlIjpmYWxzZSwiVmFyaWFuY2VTdHlsZSI6ZmFsc2UsIkhvcml6b250YWxDb25uZWN0b3JTdHlsZSI6ZmFsc2UsIlZlcnRpY2FsQ29ubmVjdG9yU3R5bGUiOmZhbHNlLCJQZXJjZW50YWdlQ29tcGxldGVTaGFwZU9wYWNpdHkiOmZhbHNlLCJTaGFwZSI6ZmFsc2UsIlNoYXBlVGhpY2tuZXNzIjpmYWxzZSwiRHVyYXRpb25Gb3JtYXQiOmZhbHNlLCJJbmNsdWRlTm9uV29ya2luZ0RheXNJbkR1cmF0aW9uIjpmYWxzZSwiTWFyZ2luIjpmYWxzZSwiU3RhcnREYXRlUG9zaXRpb24iOmZhbHNlLCJFbmREYXRlUG9zaXRpb24iOmZhbHNlLCJUaXRsZVBvc2l0aW9uIjpmYWxzZSwiRHVyYXRpb25Qb3NpdGlvbiI6ZmFsc2UsIlBlcmNlbnRhZ2VDb21wbGV0ZWRQb3NpdGlvbiI6ZmFsc2UsIlZhcmlhbmNlUG9zaXRpb24iOmZhbHNlLCJTcGFjaW5nIjpmYWxzZSwiSXNCZWxvd1RpbWViYW5kIjpmYWxzZSwiRGF0ZUZvcm1hdCI6ZmFsc2UsIldlZWtOdW1iZXJpbmciOmZhbHNlLCJJc1Zpc2libGUiOmZhbHNlfX0sIkRlZmF1bHRTd2ltbGFuZU1vdFN0eWxlIjp7IiRpZCI6IjU5OCIsIlNoYXBlIjoxLCJDb25uZWN0b3JNYXJnaW4iOnsiJGlkIjoiNTk5IiwiVG9wIjowLjAsIkxlZnQiOjIuMCwiUmlnaHQiOjIuMCwiQm90dG9tIjowLjB9LCJDb25uZWN0b3JTdHlsZSI6eyIkaWQiOiI2MDAiLCJMaW5lQ29sb3IiOnsiJGlkIjoiNjAxIiwiJHR5cGUiOiJOTFJFLkNvbW1vbi5Eb20uU29saWRDb2xvckJydXNoLCBOTFJFLkNvbW1vbiIsIkNvbG9yIjp7IiRpZCI6IjYwMiIsIkEiOjEyNywiUiI6MTI4LCJHIjo1MywiQiI6MTR9fSwiTGluZVdlaWdodCI6MS4wLCJMaW5lVHlwZSI6MCwiUGFyZW50U3R5bGUiOm51bGx9LCJJc0JlbG93VGltZWJhbmQiOmZhbHNlLCJQb3NpdGlvbk9uVGFzayI6MSwiSGlkZURhdGUiOmZhbHNlLCJTaGFwZVNpemUiOjAsIlNwYWNpbmciOjAuMCwiUGFkZGluZyI6eyIkaWQiOiI2MDMiLCJUb3AiOjUuMCwiTGVmdCI6My4wLCJSaWdodCI6MC4wLCJCb3R0b20iOjIuMH0sIlNoYXBlU3R5bGUiOnsiJGlkIjoiNjA0IiwiTWFyZ2luIjp7IiRpZCI6IjYwNSIsIlRvcCI6MC4wLCJMZWZ0IjowLjAsIlJpZ2h0IjowLjAsIkJvdHRvbSI6MC4wfSwiUGFkZGluZyI6eyIkaWQiOiI2MDYiLCJUb3AiOjAuMCwiTGVmdCI6MC4wLCJSaWdodCI6MC4wLCJCb3R0b20iOjAuMH0sIkJhY2tncm91bmQiOnsiJGlkIjoiNjA3IiwiQ29sb3IiOnsiJGlkIjoiNjA4IiwiQSI6MjU1LCJSIjoxMjgsIkciOjUzLCJCIjoxNH19LCJJc1Zpc2libGUiOnRydWUsIldpZHRoIjoxMi4wLCJIZWlnaHQiOjE0LjAsIkJvcmRlclN0eWxlIjp7IiRpZCI6IjYwOSIsIkxpbmVDb2xvciI6eyIkaWQiOiI2MTAiLCIkdHlwZSI6Ik5MUkUuQ29tbW9uLkRvbS5Tb2xpZENvbG9yQnJ1c2gsIE5MUkUuQ29tbW9uIiwiQ29sb3IiOnsiJGlkIjoiNjExIiwiQSI6MjU1LCJSIjoyNTUsIkciOjI1NSwiQiI6MjU1fX0sIkxpbmVXZWlnaHQiOjAuMCwiTGluZVR5cGUiOjAsIlBhcmVudFN0eWxlIjpudWxsfSwiUGFyZW50U3R5bGUiOm51bGx9LCJUaXRsZVN0eWxlIjp7IiRpZCI6IjYxMiIsIkZvbnRTZXR0aW5ncyI6eyIkaWQiOiI2MTMiLCJGb250U2l6ZSI6MTEsIkZvbnROYW1lIjoiQ2FsaWJyaSIsIklzQm9sZCI6ZmFsc2UsIklzSXRhbGljIjpmYWxzZSwiSXNVbmRlcmxpbmVkIjpmYWxzZSwiUGFyZW50U3R5bGUiOm51bGx9LCJBdXRvU2l6ZSI6MCwiRm9yZWdyb3VuZCI6eyIkaWQiOiI2MTQiLCJDb2xvciI6eyIkaWQiOiI2MTUiLCJBIjoyNTUsIlIiOjAsIkciOjAsIkIiOjB9fSwiTWF4V2lkdGgiOjIwMC4wLCJNYXhIZWlnaHQiOiJJbmZpbml0eSIsIlNtYXJ0Rm9yZWdyb3VuZElzQWN0aXZlIjpmYWxzZSwiSG9yaXpvbnRhbEFsaWdubWVudCI6MSwiVmVydGljYWxBbGlnbm1lbnQiOjEsIlNtYXJ0Rm9yZWdyb3VuZCI6bnVsbCwiQmFja2dyb3VuZEZpbGxUeXBlIjowLCJNYXJnaW4iOnsiJGlkIjoiNjE2IiwiVG9wIjowLjAsIkxlZnQiOjAuMCwiUmlnaHQiOjAuMCwiQm90dG9tIjowLjB9LCJQYWRkaW5nIjp7IiRpZCI6IjYxNyIsIlRvcCI6MC4wLCJMZWZ0IjowLjAsIlJpZ2h0IjowLjAsIkJvdHRvbSI6MC4wfSwiQmFja2dyb3VuZCI6eyIkaWQiOiI2MTgiLCJDb2xvciI6eyIkaWQiOiI2MTkiLCJBIjoyNTUsIlIiOjAsIkciOjAsIkIiOjB9fSwiSXNWaXNpYmxlIjp0cnVlLCJXaWR0aCI6MC4wLCJIZWlnaHQiOjAuMCwiQm9yZGVyU3R5bGUiOnsiJGlkIjoiNjIwIiwiTGluZUNvbG9yIjpudWxsLCJMaW5lV2VpZ2h0IjowLjAsIkxpbmVUeXBlIjowLCJQYXJlbnRTdHlsZSI6bnVsbH0sIlBhcmVudFN0eWxlIjpudWxsfSwiRGF0ZVN0eWxlIjp7IiRpZCI6IjYyMSIsIkZvbnRTZXR0aW5ncyI6eyIkaWQiOiI2MjIiLCJGb250U2l6ZSI6MTAsIkZvbnROYW1lIjoiQ2FsaWJyaSIsIklzQm9sZCI6ZmFsc2UsIklzSXRhbGljIjpmYWxzZSwiSXNVbmRlcmxpbmVkIjpmYWxzZSwiUGFyZW50U3R5bGUiOm51bGx9LCJBdXRvU2l6ZSI6MCwiRm9yZWdyb3VuZCI6eyIkaWQiOiI2MjMiLCJDb2xvciI6eyIkaWQiOiI2MjQiLCJBIjoyNTUsIlIiOjE0LCJHIjo0MCwiQiI6NjV9fSwiTWF4V2lkdGgiOjIwMC4wLCJNYXhIZWlnaHQiOiJJbmZpbml0eSIsIlNtYXJ0Rm9yZWdyb3VuZElzQWN0aXZlIjpmYWxzZSwiSG9yaXpvbnRhbEFsaWdubWVudCI6MSwiVmVydGljYWxBbGlnbm1lbnQiOjEsIlNtYXJ0Rm9yZWdyb3VuZCI6bnVsbCwiQmFja2dyb3VuZEZpbGxUeXBlIjowLCJNYXJnaW4iOnsiJGlkIjoiNjI1IiwiVG9wIjowLjAsIkxlZnQiOjAuMCwiUmlnaHQiOjAuMCwiQm90dG9tIjowLjB9LCJQYWRkaW5nIjp7IiRpZCI6IjYyNiIsIlRvcCI6MC4wLCJMZWZ0IjowLjAsIlJpZ2h0IjowLjAsIkJvdHRvbSI6MC4wfSwiQmFja2dyb3VuZCI6eyIkaWQiOiI2MjciLCJDb2xvciI6eyIkaWQiOiI2MjgiLCJBIjoyNTUsIlIiOjE0LCJHIjo0MCwiQiI6NjV9fSwiSXNWaXNpYmxlIjp0cnVlLCJXaWR0aCI6MC4wLCJIZWlnaHQiOjAuMCwiQm9yZGVyU3R5bGUiOnsiJGlkIjoiNjI5IiwiTGluZUNvbG9yIjpudWxsLCJMaW5lV2VpZ2h0IjowLjAsIkxpbmVUeXBlIjowLCJQYXJlbnRTdHlsZSI6bnVsbH0sIlBhcmVudFN0eWxlIjpudWxsfSwiRGF0ZUZvcm1hdCI6eyIkaWQiOiI2MzA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NjMxIiwiRm9ybWF0IjowLCJJc1Zpc2libGUiOmZhbHNlLCJMYXN0S25vd25WaXNpYmlsaXR5U3RhdGUiOmZhbHNlfSwiSXNWaXNpYmxlIjpmYWxzZSwiVmFyaWFuY2VTdHlsZSI6eyIkaWQiOiI2MzIiLCJUZXh0U3R5bGUiOnsiJGlkIjoiNjMzIiwiRm9udFNldHRpbmdzIjp7IiRpZCI6IjYzNCIsIkZvbnRTaXplIjoxMSwiRm9udE5hbWUiOiJDYWxpYnJpIiwiSXNCb2xkIjpmYWxzZSwiSXNJdGFsaWMiOmZhbHNlLCJJc1VuZGVybGluZWQiOmZhbHNlLCJQYXJlbnRTdHlsZSI6bnVsbH0sIkF1dG9TaXplIjowLCJGb3JlZ3JvdW5kIjp7IiRpZCI6IjYzNSIsIkNvbG9yIjp7IiRpZCI6IjYzNi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2MzciLCJUb3AiOjAuMCwiTGVmdCI6MC4wLCJSaWdodCI6MC4wLCJCb3R0b20iOjAuMH0sIlBhZGRpbmciOnsiJGlkIjoiNjM4IiwiVG9wIjowLjAsIkxlZnQiOjAuMCwiUmlnaHQiOjAuMCwiQm90dG9tIjowLjB9LCJCYWNrZ3JvdW5kIjp7IiRpZCI6IjYzOSIsIkNvbG9yIjp7IiRpZCI6IjY0MCIsIkEiOjAsIlIiOjAsIkciOjAsIkIiOjB9fSwiSXNWaXNpYmxlIjpmYWxzZSwiV2lkdGgiOjAuMCwiSGVpZ2h0IjowLjAsIkJvcmRlclN0eWxlIjp7IiRpZCI6IjY0MSIsIkxpbmVDb2xvciI6bnVsbCwiTGluZVdlaWdodCI6MC4wLCJMaW5lVHlwZSI6MCwiUGFyZW50U3R5bGUiOm51bGx9LCJQYXJlbnRTdHlsZSI6bnVsbH0sIlBhcmVudFN0eWxlIjpudWxsfSwiUGFyZW50U3R5bGUiOm51bGx9LCJEZWZhdWx0U3dpbWxhbmVNaWxlc3RvbmVTdHlsZSI6eyIkaWQiOiI2NDIiLCJUaXRsZVBvc2l0aW9uIjoiTGVmdCIsIkRhdGVQb3NpdGlvbiI6IlJpZ2h0IiwiVmFyaWFuY2VQb3NpdGlvbiI6IlJpZ2h0IiwiU2hhcGVUeXBlIjoxLCJTaGFwZVNpemUiOjAsIlNwYWNpbmciOjUsIlNoYXBlU3R5bGUiOnsiJGlkIjoiNjQzIiwiTWFyZ2luIjp7IiRpZCI6IjY0NCIsIlRvcCI6MC4wLCJMZWZ0IjowLjAsIlJpZ2h0IjowLjAsIkJvdHRvbSI6MC4wfSwiUGFkZGluZyI6eyIkaWQiOiI2NDUiLCJUb3AiOjAuMCwiTGVmdCI6MC4wLCJSaWdodCI6MC4wLCJCb3R0b20iOjAuMH0sIkJhY2tncm91bmQiOnsiJGlkIjoiNjQ2IiwiQ29sb3IiOnsiJGlkIjoiNjQ3IiwiQSI6MjU1LCJSIjoyMzMsIkciOjExMywiQiI6NTB9fSwiSXNWaXNpYmxlIjp0cnVlLCJXaWR0aCI6MTIuMCwiSGVpZ2h0IjoxNC4wLCJCb3JkZXJTdHlsZSI6eyIkaWQiOiI2NDgiLCJMaW5lQ29sb3IiOnsiJGlkIjoiNjQ5IiwiJHR5cGUiOiJOTFJFLkNvbW1vbi5Eb20uU29saWRDb2xvckJydXNoLCBOTFJFLkNvbW1vbiIsIkNvbG9yIjp7IiRpZCI6IjY1MCIsIkEiOjI1NSwiUiI6MjM0LCJHIjoyMiwiQiI6MzB9fSwiTGluZVdlaWdodCI6MC4wLCJMaW5lVHlwZSI6MCwiUGFyZW50U3R5bGUiOm51bGx9LCJQYXJlbnRTdHlsZSI6bnVsbH0sIlRpdGxlU3R5bGUiOnsiJGlkIjoiNjUxIiwiRm9udFNldHRpbmdzIjp7IiRpZCI6IjY1MiIsIkZvbnRTaXplIjoxMSwiRm9udE5hbWUiOiJDYWxpYnJpIiwiSXNCb2xkIjpmYWxzZSwiSXNJdGFsaWMiOmZhbHNlLCJJc1VuZGVybGluZWQiOmZhbHNlLCJQYXJlbnRTdHlsZSI6bnVsbH0sIkF1dG9TaXplIjowLCJGb3JlZ3JvdW5kIjp7IiRpZCI6IjY1MyIsIkNvbG9yIjp7IiRpZCI6IjY1NCIsIkEiOjI1NSwiUiI6MCwiRyI6MCwiQiI6MH19LCJNYXhXaWR0aCI6MjAwLjAsIk1heEhlaWdodCI6IkluZmluaXR5IiwiU21hcnRGb3JlZ3JvdW5kSXNBY3RpdmUiOmZhbHNlLCJIb3Jpem9udGFsQWxpZ25tZW50IjoyLCJWZXJ0aWNhbEFsaWdubWVudCI6MSwiU21hcnRGb3JlZ3JvdW5kIjpudWxsLCJCYWNrZ3JvdW5kRmlsbFR5cGUiOjAsIk1hcmdpbiI6eyIkaWQiOiI2NTUiLCJUb3AiOjAuMCwiTGVmdCI6MC4wLCJSaWdodCI6MC4wLCJCb3R0b20iOjAuMH0sIlBhZGRpbmciOnsiJGlkIjoiNjU2IiwiVG9wIjowLjAsIkxlZnQiOjAuMCwiUmlnaHQiOjAuMCwiQm90dG9tIjowLjB9LCJCYWNrZ3JvdW5kIjp7IiRpZCI6IjY1NyIsIkNvbG9yIjp7IiRpZCI6IjY1OCIsIkEiOjI1NSwiUiI6MCwiRyI6MCwiQiI6MH19LCJJc1Zpc2libGUiOnRydWUsIldpZHRoIjowLjAsIkhlaWdodCI6MC4wLCJCb3JkZXJTdHlsZSI6eyIkaWQiOiI2NTkiLCJMaW5lQ29sb3IiOm51bGwsIkxpbmVXZWlnaHQiOjAuMCwiTGluZVR5cGUiOjAsIlBhcmVudFN0eWxlIjpudWxsfSwiUGFyZW50U3R5bGUiOm51bGx9LCJEYXRlU3R5bGUiOnsiJGlkIjoiNjYwIiwiRm9udFNldHRpbmdzIjp7IiRpZCI6IjY2MSIsIkZvbnRTaXplIjoxMCwiRm9udE5hbWUiOiJDYWxpYnJpIiwiSXNCb2xkIjpmYWxzZSwiSXNJdGFsaWMiOmZhbHNlLCJJc1VuZGVybGluZWQiOmZhbHNlLCJQYXJlbnRTdHlsZSI6bnVsbH0sIkF1dG9TaXplIjowLCJGb3JlZ3JvdW5kIjp7IiRpZCI6IjY2MiIsIkNvbG9yIjp7IiRpZCI6IjY2MyIsIkEiOjI1NSwiUiI6MTQsIkciOjQwLCJCIjo2NX19LCJNYXhXaWR0aCI6MjAwLjAsIk1heEhlaWdodCI6IkluZmluaXR5IiwiU21hcnRGb3JlZ3JvdW5kSXNBY3RpdmUiOmZhbHNlLCJIb3Jpem9udGFsQWxpZ25tZW50IjowLCJWZXJ0aWNhbEFsaWdubWVudCI6MSwiU21hcnRGb3JlZ3JvdW5kIjpudWxsLCJCYWNrZ3JvdW5kRmlsbFR5cGUiOjAsIk1hcmdpbiI6eyIkaWQiOiI2NjQiLCJUb3AiOjAuMCwiTGVmdCI6MC4wLCJSaWdodCI6MC4wLCJCb3R0b20iOjAuMH0sIlBhZGRpbmciOnsiJGlkIjoiNjY1IiwiVG9wIjowLjAsIkxlZnQiOjAuMCwiUmlnaHQiOjAuMCwiQm90dG9tIjowLjB9LCJCYWNrZ3JvdW5kIjp7IiRpZCI6IjY2NiIsIkNvbG9yIjp7IiRpZCI6IjY2NyIsIkEiOjI1NSwiUiI6MTQsIkciOjQwLCJCIjo2NX19LCJJc1Zpc2libGUiOnRydWUsIldpZHRoIjowLjAsIkhlaWdodCI6MC4wLCJCb3JkZXJTdHlsZSI6eyIkaWQiOiI2NjgiLCJMaW5lQ29sb3IiOm51bGwsIkxpbmVXZWlnaHQiOjAuMCwiTGluZVR5cGUiOjAsIlBhcmVudFN0eWxlIjpudWxsfSwiUGFyZW50U3R5bGUiOm51bGx9LCJEYXRlRm9ybWF0Ijp7IiRpZCI6IjY2OS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2NzAiLCJGb3JtYXQiOjAsIklzVmlzaWJsZSI6ZmFsc2UsIkxhc3RLbm93blZpc2liaWxpdHlTdGF0ZSI6ZmFsc2V9LCJJc1Zpc2libGUiOnRydWUsIlZhcmlhbmNlU3R5bGUiOnsiJGlkIjoiNjcxIiwiVGV4dFN0eWxlIjp7IiRpZCI6IjY3MiIsIkZvbnRTZXR0aW5ncyI6eyIkaWQiOiI2NzMiLCJGb250U2l6ZSI6MTEsIkZvbnROYW1lIjoiQ2FsaWJyaSIsIklzQm9sZCI6ZmFsc2UsIklzSXRhbGljIjpmYWxzZSwiSXNVbmRlcmxpbmVkIjpmYWxzZSwiUGFyZW50U3R5bGUiOm51bGx9LCJBdXRvU2l6ZSI6MCwiRm9yZWdyb3VuZCI6eyIkaWQiOiI2NzQiLCJDb2xvciI6eyIkaWQiOiI2NzU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Njc2IiwiVG9wIjowLjAsIkxlZnQiOjAuMCwiUmlnaHQiOjAuMCwiQm90dG9tIjowLjB9LCJQYWRkaW5nIjp7IiRpZCI6IjY3NyIsIlRvcCI6MC4wLCJMZWZ0IjowLjAsIlJpZ2h0IjowLjAsIkJvdHRvbSI6MC4wfSwiQmFja2dyb3VuZCI6eyIkaWQiOiI2NzgiLCJDb2xvciI6eyIkaWQiOiI2NzkiLCJBIjowLCJSIjowLCJHIjowLCJCIjowfX0sIklzVmlzaWJsZSI6dHJ1ZSwiV2lkdGgiOjAuMCwiSGVpZ2h0IjowLjAsIkJvcmRlclN0eWxlIjp7IiRpZCI6IjY4MCIsIkxpbmVDb2xvciI6bnVsbCwiTGluZVdlaWdodCI6MC4wLCJMaW5lVHlwZSI6MCwiUGFyZW50U3R5bGUiOm51bGx9LCJQYXJlbnRTdHlsZSI6bnVsbH0sIlBhcmVudFN0eWxlIjpudWxsfSwiUGFyZW50U3R5bGUiOm51bGx9LCJEZWZhdWx0U3dpbWxhbmVBY3Rpdml0eVN0eWxlIjp7IiRpZCI6IjY4MSIsIkhlYWRlclN0eWxlIjp7IiRpZCI6IjY4MiIsIlRleHRTdHlsZSI6eyIkaWQiOiI2ODMiLCJGb250U2V0dGluZ3MiOnsiJGlkIjoiNjg0IiwiRm9udFNpemUiOjExLCJGb250TmFtZSI6IkNhbGlicmkiLCJJc0JvbGQiOmZhbHNlLCJJc0l0YWxpYyI6ZmFsc2UsIklzVW5kZXJsaW5lZCI6ZmFsc2UsIlBhcmVudFN0eWxlIjpudWxsfSwiQXV0b1NpemUiOjIsIkZvcmVncm91bmQiOnsiJGlkIjoiNjg1IiwiQ29sb3IiOnsiJGlkIjoiNjg2IiwiQSI6MjU1LCJSIjowLCJHIjowLCJCIjowfX0sIk1heFdpZHRoIjoiSW5maW5pdHkiLCJNYXhIZWlnaHQiOiJJbmZpbml0eSIsIlNtYXJ0Rm9yZWdyb3VuZElzQWN0aXZlIjpmYWxzZSwiSG9yaXpvbnRhbEFsaWdubWVudCI6MCwiVmVydGljYWxBbGlnbm1lbnQiOjAsIlNtYXJ0Rm9yZWdyb3VuZCI6bnVsbCwiQmFja2dyb3VuZEZpbGxUeXBlIjowLCJNYXJnaW4iOnsiJGlkIjoiNjg3IiwiVG9wIjowLjAsIkxlZnQiOjAuMCwiUmlnaHQiOjAuMCwiQm90dG9tIjowLjB9LCJQYWRkaW5nIjp7IiRpZCI6IjY4OCIsIlRvcCI6MC4wLCJMZWZ0IjowLjAsIlJpZ2h0IjowLjAsIkJvdHRvbSI6MC4wfSwiQmFja2dyb3VuZCI6eyIkaWQiOiI2ODkiLCJDb2xvciI6eyIkaWQiOiI2OTAiLCJBIjoyNTUsIlIiOjAsIkciOjAsIkIiOjB9fSwiSXNWaXNpYmxlIjp0cnVlLCJXaWR0aCI6MC4wLCJIZWlnaHQiOjAuMCwiQm9yZGVyU3R5bGUiOm51bGwsIlBhcmVudFN0eWxlIjpudWxsfSwiUmVjdGFuZ2xlU3R5bGUiOnsiJGlkIjoiNjkxIiwiTWFyZ2luIjp7IiRpZCI6IjY5MiIsIlRvcCI6MC4wLCJMZWZ0IjowLjAsIlJpZ2h0IjowLjAsIkJvdHRvbSI6MC4wfSwiUGFkZGluZyI6eyIkaWQiOiI2OTMiLCJUb3AiOjAuMCwiTGVmdCI6MC4wLCJSaWdodCI6MC4wLCJCb3R0b20iOjAuMH0sIkJhY2tncm91bmQiOnsiJGlkIjoiNjk0IiwiQ29sb3IiOnsiJGlkIjoiNjk1IiwiQSI6NjMsIlIiOjIzMywiRyI6MTEzLCJCIjo1MH19LCJJc1Zpc2libGUiOnRydWUsIldpZHRoIjowLjAsIkhlaWdodCI6MC4wLCJCb3JkZXJTdHlsZSI6eyIkaWQiOiI2OTYiLCJMaW5lQ29sb3IiOnsiJGlkIjoiNjk3IiwiJHR5cGUiOiJOTFJFLkNvbW1vbi5Eb20uU29saWRDb2xvckJydXNoLCBOTFJFLkNvbW1vbiIsIkNvbG9yIjp7IiRpZCI6IjY5OCIsIkEiOjI1NSwiUiI6MjU1LCJHIjoyNTUsIkIiOjI1NX19LCJMaW5lV2VpZ2h0IjowLjAsIkxpbmVUeXBlIjowLCJQYXJlbnRTdHlsZSI6bnVsbH0sIlBhcmVudFN0eWxlIjpudWxsfSwiTWFyZ2luIjp7IiRpZCI6IjY5OSIsIlRvcCI6MC4wLCJMZWZ0IjowLjAsIlJpZ2h0IjowLjAsIkJvdHRvbSI6MC4wfSwiUGFkZGluZyI6eyIkaWQiOiI3MDAiLCJUb3AiOjAuMCwiTGVmdCI6MC4wLCJSaWdodCI6MC4wLCJCb3R0b20iOjAuMH0sIkJhY2tncm91bmQiOm51bGwsIklzVmlzaWJsZSI6dHJ1ZSwiV2lkdGgiOjAuMCwiSGVpZ2h0IjowLjAsIkJvcmRlclN0eWxlIjpudWxsLCJQYXJlbnRTdHlsZSI6bnVsbH0sIkJhY2tncm91bmRTdHlsZSI6eyIkaWQiOiI3MDEiLCJNYXJnaW4iOnsiJGlkIjoiNzAyIiwiVG9wIjowLjAsIkxlZnQiOjAuMCwiUmlnaHQiOjAuMCwiQm90dG9tIjowLjB9LCJQYWRkaW5nIjp7IiRpZCI6IjcwMyIsIlRvcCI6MC4wLCJMZWZ0IjowLjAsIlJpZ2h0IjowLjAsIkJvdHRvbSI6MC4wfSwiQmFja2dyb3VuZCI6eyIkaWQiOiI3MDQiLCJDb2xvciI6eyIkaWQiOiI3MDUiLCJBIjo1MSwiUiI6MjAwLCJHIjoyMDAsIkIiOjIwMH19LCJJc1Zpc2libGUiOnRydWUsIldpZHRoIjowLjAsIkhlaWdodCI6MC4wLCJCb3JkZXJTdHlsZSI6eyIkaWQiOiI3MDYiLCJMaW5lQ29sb3IiOnsiJGlkIjoiNzA3IiwiJHR5cGUiOiJOTFJFLkNvbW1vbi5Eb20uU29saWRDb2xvckJydXNoLCBOTFJFLkNvbW1vbiIsIkNvbG9yIjp7IiRpZCI6IjcwOCIsIkEiOjI1NSwiUiI6MjM0LCJHIjoyMiwiQiI6MzB9fSwiTGluZVdlaWdodCI6MC4wLCJMaW5lVHlwZSI6MCwiUGFyZW50U3R5bGUiOm51bGx9LCJQYXJlbnRTdHlsZSI6bnVsbH0sIk1hcmdpbiI6eyIkaWQiOiI3MDkiLCJUb3AiOjAuMCwiTGVmdCI6MC4wLCJSaWdodCI6MC4wLCJCb3R0b20iOjAuMH0sIlBhZGRpbmciOnsiJGlkIjoiNzEwIiwiVG9wIjowLjAsIkxlZnQiOjAuMCwiUmlnaHQiOjAuMCwiQm90dG9tIjowLjB9LCJJc1Zpc2libGUiOnRydWUsIldpZHRoIjowLjAsIkhlaWdodCI6MC4wLCJCb3JkZXJTdHlsZSI6eyIkaWQiOiI3MTEiLCJMaW5lQ29sb3IiOm51bGwsIkxpbmVXZWlnaHQiOjAuMCwiTGluZVR5cGUiOjAsIlBhcmVudFN0eWxlIjpudWxsfSwiUGFyZW50U3R5bGUiOm51bGx9LCJNYXJnaW4iOnsiJGlkIjoiNzEyIiwiVG9wIjowLjAsIkxlZnQiOjAuMCwiUmlnaHQiOjAuMCwiQm90dG9tIjowLjB9LCJQYWRkaW5nIjp7IiRpZCI6IjcxMyIsIlRvcCI6MC4wLCJMZWZ0IjowLjAsIlJpZ2h0IjowLjAsIkJvdHRvbSI6MC4wfSwiSXNWaXNpYmxlIjpmYWxzZSwiV2lkdGgiOjAuMCwiSGVpZ2h0IjowLjAsIkJvcmRlclN0eWxlIjp7IiRpZCI6IjcxNCIsIkxpbmVDb2xvciI6bnVsbCwiTGluZVdlaWdodCI6MC4wLCJMaW5lVHlwZSI6MCwiUGFyZW50U3R5bGUiOm51bGx9LCJQYXJlbnRTdHlsZSI6bnVsbH19LHsiJGlkIjoiNzE1IiwiX2FjdGl2aXRpZXMiOlt7IiRpZCI6IjcxNiIsIl9yb3dzIjpbeyIkaWQiOiI3MTciLCJfdGFza3MiOlt7IiRpZCI6IjcxOCIsIl9hdHRhY2hlZE1pbGVzdG9uZXMiOltdLCJUYXNrRGVmaW5pdGlvbiI6eyIkaWQiOiI3MTkiLCJHcm91cE5hbWUiOm51bGwsIlN0YXJ0RGF0ZSI6IjIwMjYtMDQtMDFUMDA6MDA6MDBaIiwiRW5kRGF0ZSI6IjIwMjYtMDgtMTlUMjM6NTk6MDBaIiwiUGVyY2VudGFnZUNvbXBsZXRlIjpudWxsLCJTdHlsZSI6eyIkaWQiOiI3MjAiLCJTaGFwZSI6MSwiU2hhcGVUaGlja25lc3MiOjAsIkR1cmF0aW9uRm9ybWF0IjowLCJJbmNsdWRlTm9uV29ya2luZ0RheXNJbkR1cmF0aW9uIjpmYWxzZSwiUGVyY2VudGFnZUNvbXBsZXRlU3R5bGUiOnsiJGlkIjoiNzIxIiwiRm9udFNldHRpbmdzIjp7IiRpZCI6IjcyMiIsIkZvbnRTaXplIjoxMCwiRm9udE5hbWUiOiJDYWxpYnJpIiwiSXNCb2xkIjpmYWxzZSwiSXNJdGFsaWMiOmZhbHNlLCJJc1VuZGVybGluZWQiOmZhbHNlLCJQYXJlbnRTdHlsZSI6bnVsbH0sIkF1dG9TaXplIjowLCJGb3JlZ3JvdW5kIjp7IiRpZCI6IjcyMyIsIkNvbG9yIjp7IiRpZCI6IjcyNCIsIkEiOjI1NSwiUiI6MjMyLCJHIjoyMzIsIkIiOjIzMn19LCJNYXhXaWR0aCI6MjAwLjAsIk1heEhlaWdodCI6IkluZmluaXR5IiwiU21hcnRGb3JlZ3JvdW5kSXNBY3RpdmUiOmZhbHNlLCJIb3Jpem9udGFsQWxpZ25tZW50IjoxLCJWZXJ0aWNhbEFsaWdubWVudCI6MSwiU21hcnRGb3JlZ3JvdW5kIjpudWxsLCJCYWNrZ3JvdW5kRmlsbFR5cGUiOjAsIk1hcmdpbiI6eyIkaWQiOiI3MjUiLCJUb3AiOjAuMCwiTGVmdCI6MC4wLCJSaWdodCI6MC4wLCJCb3R0b20iOjAuMH0sIlBhZGRpbmciOnsiJGlkIjoiNzI2IiwiVG9wIjowLjAsIkxlZnQiOjAuMCwiUmlnaHQiOjAuMCwiQm90dG9tIjowLjB9LCJCYWNrZ3JvdW5kIjp7IiRpZCI6IjcyNyIsIkNvbG9yIjp7IiRpZCI6IjcyOCIsIkEiOjg5LCJSIjowLCJHIjowLCJCIjowfX0sIklzVmlzaWJsZSI6dHJ1ZSwiV2lkdGgiOjAuMCwiSGVpZ2h0IjowLjAsIkJvcmRlclN0eWxlIjp7IiRpZCI6IjcyOSIsIkxpbmVDb2xvciI6bnVsbCwiTGluZVdlaWdodCI6MC4wLCJMaW5lVHlwZSI6MCwiUGFyZW50U3R5bGUiOm51bGx9LCJQYXJlbnRTdHlsZSI6bnVsbH0sIkR1cmF0aW9uU3R5bGUiOnsiJGlkIjoiNzMwIiwiRm9udFNldHRpbmdzIjp7IiRpZCI6IjczMSIsIkZvbnRTaXplIjoxMCwiRm9udE5hbWUiOiJDYWxpYnJpIiwiSXNCb2xkIjpmYWxzZSwiSXNJdGFsaWMiOmZhbHNlLCJJc1VuZGVybGluZWQiOmZhbHNlLCJQYXJlbnRTdHlsZSI6bnVsbH0sIkF1dG9TaXplIjowLCJGb3JlZ3JvdW5kIjp7IiRpZCI6IjczMiIsIkNvbG9yIjp7IiRpZCI6IjczMyIsIkEiOjI1NSwiUiI6MjM3LCJHIjoxMjUsIkIiOjQ5fX0sIk1heFdpZHRoIjoyMDAuMCwiTWF4SGVpZ2h0IjoiSW5maW5pdHkiLCJTbWFydEZvcmVncm91bmRJc0FjdGl2ZSI6ZmFsc2UsIkhvcml6b250YWxBbGlnbm1lbnQiOjAsIlZlcnRpY2FsQWxpZ25tZW50IjoxLCJTbWFydEZvcmVncm91bmQiOm51bGwsIkJhY2tncm91bmRGaWxsVHlwZSI6MCwiTWFyZ2luIjp7IiRpZCI6IjczNCIsIlRvcCI6MC4wLCJMZWZ0IjowLjAsIlJpZ2h0IjowLjAsIkJvdHRvbSI6MC4wfSwiUGFkZGluZyI6eyIkaWQiOiI3MzUiLCJUb3AiOjAuMCwiTGVmdCI6MC4wLCJSaWdodCI6MC4wLCJCb3R0b20iOjAuMH0sIkJhY2tncm91bmQiOnsiJGlkIjoiNzM2IiwiQ29sb3IiOnsiJGlkIjoiNzM3IiwiQSI6MjU1LCJSIjoyMzcsIkciOjEyNSwiQiI6NDl9fSwiSXNWaXNpYmxlIjp0cnVlLCJXaWR0aCI6MC4wLCJIZWlnaHQiOjAuMCwiQm9yZGVyU3R5bGUiOnsiJGlkIjoiNzM4IiwiTGluZUNvbG9yIjpudWxsLCJMaW5lV2VpZ2h0IjowLjAsIkxpbmVUeXBlIjowLCJQYXJlbnRTdHlsZSI6bnVsbH0sIlBhcmVudFN0eWxlIjpudWxsfSwiSG9yaXpvbnRhbENvbm5lY3RvclN0eWxlIjp7IiRpZCI6IjczOSIsIkxpbmVDb2xvciI6eyIkaWQiOiI3NDAiLCIkdHlwZSI6Ik5MUkUuQ29tbW9uLkRvbS5Tb2xpZENvbG9yQnJ1c2gsIE5MUkUuQ29tbW9uIiwiQ29sb3IiOnsiJGlkIjoiNzQxIiwiQSI6MjU1LCJSIjowLCJHIjowLCJCIjowfX0sIkxpbmVXZWlnaHQiOjAuMCwiTGluZVR5cGUiOjAsIlBhcmVudFN0eWxlIjpudWxsfSwiVmVydGljYWxDb25uZWN0b3JTdHlsZSI6eyIkaWQiOiI3NDIiLCJMaW5lQ29sb3IiOnsiJGlkIjoiNzQzIiwiJHR5cGUiOiJOTFJFLkNvbW1vbi5Eb20uU29saWRDb2xvckJydXNoLCBOTFJFLkNvbW1vbiIsIkNvbG9yIjp7IiRpZCI6Ijc0NCIsIkEiOjI1NSwiUiI6MCwiRyI6MCwiQiI6MH19LCJMaW5lV2VpZ2h0IjowLjAsIkxpbmVUeXBlIjowLCJQYXJlbnRTdHlsZSI6bnVsbH0sIk1hcmdpbiI6bnVsbCwiU3RhcnREYXRlUG9zaXRpb24iOjMsIkVuZERhdGVQb3NpdGlvbiI6MywiRGF0ZUlzVmlzaWJsZSI6dHJ1ZSwiVGl0bGVQb3NpdGlvbiI6NCwiRHVyYXRpb25Qb3NpdGlvbiI6NiwiUGVyY2VudGFnZUNvbXBsZXRlZFBvc2l0aW9uIjoyLCJWYXJpYW5jZVBvc2l0aW9uIjo2LCJTcGFjaW5nIjozLCJJc0JlbG93VGltZWJhbmQiOnRydWUsIlBlcmNlbnRhZ2VDb21wbGV0ZVNoYXBlT3BhY2l0eSI6MzUsIkJhc2VsaW5lU3R5bGUiOnsiJGlkIjoiNzQ1IiwiU2hhcGVTdHlsZSI6eyIkaWQiOiI3NDYiLCJNYXJnaW4iOnsiJGlkIjoiNzQ3IiwiVG9wIjowLjAsIkxlZnQiOjAuMCwiUmlnaHQiOjAuMCwiQm90dG9tIjowLjB9LCJQYWRkaW5nIjp7IiRpZCI6Ijc0OCIsIlRvcCI6MC4wLCJMZWZ0IjowLjAsIlJpZ2h0IjowLjAsIkJvdHRvbSI6MC4wfSwiQmFja2dyb3VuZCI6eyIkaWQiOiI3NDkiLCJDb2xvciI6eyIkaWQiOiI3NTAiLCJBIjoxNTMsIlIiOjAsIkciOjAsIkIiOjB9fSwiSXNWaXNpYmxlIjp0cnVlLCJXaWR0aCI6MC4wLCJIZWlnaHQiOjAuMCwiQm9yZGVyU3R5bGUiOm51bGwsIlBhcmVudFN0eWxlIjpudWxsfSwiTWFyZ2luIjp7IiRpZCI6Ijc1MSIsIlRvcCI6MC4wLCJMZWZ0IjowLjAsIlJpZ2h0IjowLjAsIkJvdHRvbSI6MC4wfSwiUGFkZGluZyI6eyIkaWQiOiI3NTIiLCJUb3AiOjAuMCwiTGVmdCI6MC4wLCJSaWdodCI6MC4wLCJCb3R0b20iOjAuMH0sIkJhY2tncm91bmQiOm51bGwsIklzVmlzaWJsZSI6dHJ1ZSwiV2lkdGgiOjAuMCwiSGVpZ2h0IjowLjAsIkJvcmRlclN0eWxlIjpudWxsLCJQYXJlbnRTdHlsZSI6bnVsbH0sIlNoYXBlU3R5bGUiOnsiJGlkIjoiNzUzIiwiTWFyZ2luIjp7IiRpZCI6Ijc1NCIsIlRvcCI6MC4wLCJMZWZ0Ijo0LjAsIlJpZ2h0Ijo0LjAsIkJvdHRvbSI6MC4wfSwiUGFkZGluZyI6eyIkaWQiOiI3NTUiLCJUb3AiOjAuMCwiTGVmdCI6MC4wLCJSaWdodCI6MC4wLCJCb3R0b20iOjAuMH0sIkJhY2tncm91bmQiOnsiJGlkIjoiNzU2IiwiQ29sb3IiOnsiJGlkIjoiNzU3IiwiQSI6MjU1LCJSIjoxNjAsIkciOjQzLCJCIjoxNDd9fSwiSXNWaXNpYmxlIjp0cnVlLCJXaWR0aCI6MC4wLCJIZWlnaHQiOjEwLjAsIkJvcmRlclN0eWxlIjp7IiRpZCI6Ijc1OCIsIkxpbmVDb2xvciI6eyIkaWQiOiI3NTkiLCIkdHlwZSI6Ik5MUkUuQ29tbW9uLkRvbS5Tb2xpZENvbG9yQnJ1c2gsIE5MUkUuQ29tbW9uIiwiQ29sb3IiOnsiJGlkIjoiNzYwIiwiQSI6MjU1LCJSIjoyNTUsIkciOjI1NSwiQiI6MjU1fX0sIkxpbmVXZWlnaHQiOjAuMCwiTGluZVR5cGUiOjAsIlBhcmVudFN0eWxlIjpudWxsfSwiUGFyZW50U3R5bGUiOm51bGx9LCJUaXRsZVN0eWxlIjp7IiRpZCI6Ijc2MSIsIkZvbnRTZXR0aW5ncyI6eyIkaWQiOiI3NjIiLCJGb250U2l6ZSI6MTEsIkZvbnROYW1lIjoiQ2FsaWJyaSIsIklzQm9sZCI6ZmFsc2UsIklzSXRhbGljIjpmYWxzZSwiSXNVbmRlcmxpbmVkIjpmYWxzZSwiUGFyZW50U3R5bGUiOm51bGx9LCJBdXRvU2l6ZSI6MCwiRm9yZWdyb3VuZCI6eyIkaWQiOiI3NjMiLCJDb2xvciI6eyIkaWQiOiI3NjQiLCJBIjoyNTUsIlIiOjAsIkciOjAsIkIiOjB9fSwiTWF4V2lkdGgiOjcyMC4wLCJNYXhIZWlnaHQiOiJJbmZpbml0eSIsIlNtYXJ0Rm9yZWdyb3VuZElzQWN0aXZlIjpmYWxzZSwiSG9yaXpvbnRhbEFsaWdubWVudCI6MCwiVmVydGljYWxBbGlnbm1lbnQiOjEsIlNtYXJ0Rm9yZWdyb3VuZCI6bnVsbCwiQmFja2dyb3VuZEZpbGxUeXBlIjowLCJNYXJnaW4iOnsiJGlkIjoiNzY1IiwiVG9wIjowLjAsIkxlZnQiOjAuMCwiUmlnaHQiOjAuMCwiQm90dG9tIjowLjB9LCJQYWRkaW5nIjp7IiRpZCI6Ijc2NiIsIlRvcCI6MC4wLCJMZWZ0IjowLjAsIlJpZ2h0IjowLjAsIkJvdHRvbSI6MC4wfSwiQmFja2dyb3VuZCI6eyIkaWQiOiI3NjciLCJDb2xvciI6eyIkaWQiOiI3NjgiLCJBIjowLCJSIjoyNTUsIkciOjI1NSwiQiI6MjU1fX0sIklzVmlzaWJsZSI6dHJ1ZSwiV2lkdGgiOjAuMCwiSGVpZ2h0IjowLjAsIkJvcmRlclN0eWxlIjp7IiRpZCI6Ijc2OSIsIkxpbmVDb2xvciI6bnVsbCwiTGluZVdlaWdodCI6MC4wLCJMaW5lVHlwZSI6MCwiUGFyZW50U3R5bGUiOm51bGx9LCJQYXJlbnRTdHlsZSI6bnVsbH0sIkRhdGVTdHlsZSI6eyIkaWQiOiI3NzAiLCJGb250U2V0dGluZ3MiOnsiJGlkIjoiNzcxIiwiRm9udFNpemUiOjEwLCJGb250TmFtZSI6IkNhbGlicmkiLCJJc0JvbGQiOmZhbHNlLCJJc0l0YWxpYyI6ZmFsc2UsIklzVW5kZXJsaW5lZCI6ZmFsc2UsIlBhcmVudFN0eWxlIjpudWxsfSwiQXV0b1NpemUiOjAsIkZvcmVncm91bmQiOnsiJGlkIjoiNzcyIiwiQ29sb3IiOnsiJGlkIjoiNzczIiwiQSI6MjU1LCJSIjoxNCwiRyI6NDAsIkIiOjY1fX0sIk1heFdpZHRoIjoyMDAuMCwiTWF4SGVpZ2h0IjoiSW5maW5pdHkiLCJTbWFydEZvcmVncm91bmRJc0FjdGl2ZSI6ZmFsc2UsIkhvcml6b250YWxBbGlnbm1lbnQiOjIsIlZlcnRpY2FsQWxpZ25tZW50IjoxLCJTbWFydEZvcmVncm91bmQiOm51bGwsIkJhY2tncm91bmRGaWxsVHlwZSI6MCwiTWFyZ2luIjp7IiRpZCI6Ijc3NCIsIlRvcCI6MC4wLCJMZWZ0IjowLjAsIlJpZ2h0IjowLjAsIkJvdHRvbSI6MC4wfSwiUGFkZGluZyI6eyIkaWQiOiI3NzUiLCJUb3AiOjAuMCwiTGVmdCI6MC4wLCJSaWdodCI6MC4wLCJCb3R0b20iOjAuMH0sIkJhY2tncm91bmQiOnsiJGlkIjoiNzc2IiwiQ29sb3IiOnsiJGlkIjoiNzc3IiwiQSI6MCwiUiI6MjU1LCJHIjoyNTUsIkIiOjI1NX19LCJJc1Zpc2libGUiOnRydWUsIldpZHRoIjowLjAsIkhlaWdodCI6MC4wLCJCb3JkZXJTdHlsZSI6eyIkaWQiOiI3NzgiLCJMaW5lQ29sb3IiOm51bGwsIkxpbmVXZWlnaHQiOjAuMCwiTGluZVR5cGUiOjAsIlBhcmVudFN0eWxlIjpudWxsfSwiUGFyZW50U3R5bGUiOm51bGx9LCJEYXRlRm9ybWF0Ijp7IiRpZCI6Ijc3OSIsIkZvcm1hdFN0cmluZyI6Ik1NTSB5eXl5IiwiU2VwYXJhdG9yIjoiLyIsIlVzZUludGVybmF0aW9uYWxEYXRlRm9ybWF0IjpmYWxzZSwiRGF0ZUlzVmlzaWJsZSI6dHJ1ZSwiVGltZUlzVmlzaWJsZSI6ZmFsc2UsIkhvdXJEaWdpdHMiOjEsIkFtUG1EZXNpZ25hdG9yIjoyLCJUcmltMDBNaW51dGVzIjpmYWxzZSwiTGFzdEtub3duVmlzaWJpbGl0eVN0YXRlIjpudWxsfSwiV2Vla051bWJlcmluZyI6eyIkaWQiOiI3ODAiLCJGb3JtYXQiOjAsIklzVmlzaWJsZSI6ZmFsc2UsIkxhc3RLbm93blZpc2liaWxpdHlTdGF0ZSI6ZmFsc2V9LCJJc1Zpc2libGUiOnRydWUsIlZhcmlhbmNlU3R5bGUiOnsiJGlkIjoiNzgxIiwiVGV4dFN0eWxlIjp7IiRpZCI6Ijc4MiIsIkZvbnRTZXR0aW5ncyI6eyIkaWQiOiI3ODMiLCJGb250U2l6ZSI6MTEsIkZvbnROYW1lIjoiQ2FsaWJyaSIsIklzQm9sZCI6ZmFsc2UsIklzSXRhbGljIjpmYWxzZSwiSXNVbmRlcmxpbmVkIjpmYWxzZSwiUGFyZW50U3R5bGUiOm51bGx9LCJBdXRvU2l6ZSI6MCwiRm9yZWdyb3VuZCI6eyIkaWQiOiI3ODQiLCJDb2xvciI6eyIkaWQiOiI3ODU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Nzg2IiwiVG9wIjowLjAsIkxlZnQiOjAuMCwiUmlnaHQiOjAuMCwiQm90dG9tIjowLjB9LCJQYWRkaW5nIjp7IiRpZCI6Ijc4NyIsIlRvcCI6MC4wLCJMZWZ0IjowLjAsIlJpZ2h0IjowLjAsIkJvdHRvbSI6MC4wfSwiQmFja2dyb3VuZCI6eyIkaWQiOiI3ODgiLCJDb2xvciI6eyIkaWQiOiI3ODkiLCJBIjowLCJSIjowLCJHIjowLCJCIjowfX0sIklzVmlzaWJsZSI6dHJ1ZSwiV2lkdGgiOjAuMCwiSGVpZ2h0IjowLjAsIkJvcmRlclN0eWxlIjp7IiRpZCI6Ijc5MCIsIkxpbmVDb2xvciI6bnVsbCwiTGluZVdlaWdodCI6MC4wLCJMaW5lVHlwZSI6MCwiUGFyZW50U3R5bGUiOm51bGx9LCJQYXJlbnRTdHlsZSI6bnVsbH0sIlBhcmVudFN0eWxlIjpudWxsfSwiUGFyZW50U3R5bGUiOm51bGx9LCJJbmRleCI6MTEsIlNtYXJ0RHVyYXRpb25BY3RpdmF0ZWQiOmZhbHNlLCJEYXRlRm9ybWF0Ijp7IiRyZWYiOiI3NzkifSwiV2Vla051bWJlcmluZyI6eyIkaWQiOiI3OTEiLCJGb3JtYXQiOjAsIklzVmlzaWJsZSI6ZmFsc2UsIkxhc3RLbm93blZpc2liaWxpdHlTdGF0ZSI6ZmFsc2V9LCJCYXNlbGluZURhdGEiOnsiJGlkIjoiNzkyIiwiU3RhcnREYXRlIjoiMjAyNi0wNC0wMVQwMDowMDowMCIsIkVuZERhdGUiOiIyMDI2LTA4LTE5VDIzOjU5OjAwIn0sIklkIjoiM2VlZjM0YjYtMTZkOS00ZTYxLWE1YmItMGJkNWFjZGQ1ZjJmIiwiSW1wb3J0SWQiOm51bGwsIlRpdGxlIjoiU3VwcG9ydCBmb3IgQW5hbHl6ZXIgYW5kIERldCBCOiBQcm9jdXJlbWVudCBhbmQgTWFudWZhY3R1cmluZyBwaGFzZSAoTExCKSIsIk5vdGUiOm51bGwsIkh5cGVybGluayI6eyIkaWQiOiI3OTMiLCJBZGRyZXNzIjoiIiwiU3ViQWRkcmVzcyI6IiJ9LCJJc0NoYW5nZWQiOmZhbHNlLCJJc05ldyI6ZmFsc2V9fV0sIl9taWxlc3RvbmVzIjpbXSwiSWQiOiIwMDAwMDAwMC0wMDAwLTAwMDAtMDAwMC0wMDAwMDAwMDAwMDAiLCJJc1NpbmdsZUl0ZW1Sb3ciOnRydWV9LHsiJGlkIjoiNzk0IiwiX3Rhc2tzIjpbeyIkaWQiOiI3OTUiLCJfYXR0YWNoZWRNaWxlc3RvbmVzIjpbXSwiVGFza0RlZmluaXRpb24iOnsiJGlkIjoiNzk2IiwiR3JvdXBOYW1lIjpudWxsLCJTdGFydERhdGUiOiIyMDI2LTA4LTIwVDAwOjAwOjAwWiIsIkVuZERhdGUiOiIyMDI2LTEwLTE0VDIzOjU5OjAwWiIsIlBlcmNlbnRhZ2VDb21wbGV0ZSI6bnVsbCwiU3R5bGUiOnsiJGlkIjoiNzk3IiwiU2hhcGUiOjEsIlNoYXBlVGhpY2tuZXNzIjowLCJEdXJhdGlvbkZvcm1hdCI6MCwiSW5jbHVkZU5vbldvcmtpbmdEYXlzSW5EdXJhdGlvbiI6ZmFsc2UsIlBlcmNlbnRhZ2VDb21wbGV0ZVN0eWxlIjp7IiRpZCI6Ijc5OCIsIkZvbnRTZXR0aW5ncyI6eyIkaWQiOiI3OTkiLCJGb250U2l6ZSI6MTAsIkZvbnROYW1lIjoiQ2FsaWJyaSIsIklzQm9sZCI6ZmFsc2UsIklzSXRhbGljIjpmYWxzZSwiSXNVbmRlcmxpbmVkIjpmYWxzZSwiUGFyZW50U3R5bGUiOm51bGx9LCJBdXRvU2l6ZSI6MCwiRm9yZWdyb3VuZCI6eyIkaWQiOiI4MDAiLCJDb2xvciI6eyIkaWQiOiI4MDEiLCJBIjoyNTUsIlIiOjIzMiwiRyI6MjMyLCJCIjoyMzJ9fSwiTWF4V2lkdGgiOjIwMC4wLCJNYXhIZWlnaHQiOiJJbmZpbml0eSIsIlNtYXJ0Rm9yZWdyb3VuZElzQWN0aXZlIjpmYWxzZSwiSG9yaXpvbnRhbEFsaWdubWVudCI6MSwiVmVydGljYWxBbGlnbm1lbnQiOjEsIlNtYXJ0Rm9yZWdyb3VuZCI6bnVsbCwiQmFja2dyb3VuZEZpbGxUeXBlIjowLCJNYXJnaW4iOnsiJGlkIjoiODAyIiwiVG9wIjowLjAsIkxlZnQiOjAuMCwiUmlnaHQiOjAuMCwiQm90dG9tIjowLjB9LCJQYWRkaW5nIjp7IiRpZCI6IjgwMyIsIlRvcCI6MC4wLCJMZWZ0IjowLjAsIlJpZ2h0IjowLjAsIkJvdHRvbSI6MC4wfSwiQmFja2dyb3VuZCI6eyIkaWQiOiI4MDQiLCJDb2xvciI6eyIkaWQiOiI4MDUiLCJBIjo4OSwiUiI6MCwiRyI6MCwiQiI6MH19LCJJc1Zpc2libGUiOnRydWUsIldpZHRoIjowLjAsIkhlaWdodCI6MC4wLCJCb3JkZXJTdHlsZSI6eyIkaWQiOiI4MDYiLCJMaW5lQ29sb3IiOm51bGwsIkxpbmVXZWlnaHQiOjAuMCwiTGluZVR5cGUiOjAsIlBhcmVudFN0eWxlIjpudWxsfSwiUGFyZW50U3R5bGUiOm51bGx9LCJEdXJhdGlvblN0eWxlIjp7IiRpZCI6IjgwNyIsIkZvbnRTZXR0aW5ncyI6eyIkaWQiOiI4MDgiLCJGb250U2l6ZSI6MTAsIkZvbnROYW1lIjoiQ2FsaWJyaSIsIklzQm9sZCI6ZmFsc2UsIklzSXRhbGljIjpmYWxzZSwiSXNVbmRlcmxpbmVkIjpmYWxzZSwiUGFyZW50U3R5bGUiOm51bGx9LCJBdXRvU2l6ZSI6MCwiRm9yZWdyb3VuZCI6eyIkaWQiOiI4MDkiLCJDb2xvciI6eyIkaWQiOiI4MTAiLCJBIjoyNTUsIlIiOjIzNywiRyI6MTI1LCJCIjo0OX19LCJNYXhXaWR0aCI6MjAwLjAsIk1heEhlaWdodCI6IkluZmluaXR5IiwiU21hcnRGb3JlZ3JvdW5kSXNBY3RpdmUiOmZhbHNlLCJIb3Jpem9udGFsQWxpZ25tZW50IjowLCJWZXJ0aWNhbEFsaWdubWVudCI6MSwiU21hcnRGb3JlZ3JvdW5kIjpudWxsLCJCYWNrZ3JvdW5kRmlsbFR5cGUiOjAsIk1hcmdpbiI6eyIkaWQiOiI4MTEiLCJUb3AiOjAuMCwiTGVmdCI6MC4wLCJSaWdodCI6MC4wLCJCb3R0b20iOjAuMH0sIlBhZGRpbmciOnsiJGlkIjoiODEyIiwiVG9wIjowLjAsIkxlZnQiOjAuMCwiUmlnaHQiOjAuMCwiQm90dG9tIjowLjB9LCJCYWNrZ3JvdW5kIjp7IiRpZCI6IjgxMyIsIkNvbG9yIjp7IiRpZCI6IjgxNCIsIkEiOjI1NSwiUiI6MjM3LCJHIjoxMjUsIkIiOjQ5fX0sIklzVmlzaWJsZSI6dHJ1ZSwiV2lkdGgiOjAuMCwiSGVpZ2h0IjowLjAsIkJvcmRlclN0eWxlIjp7IiRpZCI6IjgxNSIsIkxpbmVDb2xvciI6bnVsbCwiTGluZVdlaWdodCI6MC4wLCJMaW5lVHlwZSI6MCwiUGFyZW50U3R5bGUiOm51bGx9LCJQYXJlbnRTdHlsZSI6bnVsbH0sIkhvcml6b250YWxDb25uZWN0b3JTdHlsZSI6eyIkaWQiOiI4MTYiLCJMaW5lQ29sb3IiOnsiJGlkIjoiODE3IiwiJHR5cGUiOiJOTFJFLkNvbW1vbi5Eb20uU29saWRDb2xvckJydXNoLCBOTFJFLkNvbW1vbiIsIkNvbG9yIjp7IiRpZCI6IjgxOCIsIkEiOjI1NSwiUiI6MCwiRyI6MCwiQiI6MH19LCJMaW5lV2VpZ2h0IjowLjAsIkxpbmVUeXBlIjowLCJQYXJlbnRTdHlsZSI6bnVsbH0sIlZlcnRpY2FsQ29ubmVjdG9yU3R5bGUiOnsiJGlkIjoiODE5IiwiTGluZUNvbG9yIjp7IiRpZCI6IjgyMCIsIiR0eXBlIjoiTkxSRS5Db21tb24uRG9tLlNvbGlkQ29sb3JCcnVzaCwgTkxSRS5Db21tb24iLCJDb2xvciI6eyIkaWQiOiI4MjEiLCJBIjoyNTUsIlIiOjAsIkciOjAsIkIiOjB9fSwiTGluZVdlaWdodCI6MC4wLCJMaW5lVHlwZSI6MCwiUGFyZW50U3R5bGUiOm51bGx9LCJNYXJnaW4iOm51bGwsIlN0YXJ0RGF0ZVBvc2l0aW9uIjozLCJFbmREYXRlUG9zaXRpb24iOjMsIkRhdGVJc1Zpc2libGUiOnRydWUsIlRpdGxlUG9zaXRpb24iOjQsIkR1cmF0aW9uUG9zaXRpb24iOjYsIlBlcmNlbnRhZ2VDb21wbGV0ZWRQb3NpdGlvbiI6MiwiVmFyaWFuY2VQb3NpdGlvbiI6NiwiU3BhY2luZyI6MywiSXNCZWxvd1RpbWViYW5kIjp0cnVlLCJQZXJjZW50YWdlQ29tcGxldGVTaGFwZU9wYWNpdHkiOjM1LCJCYXNlbGluZVN0eWxlIjp7IiRpZCI6IjgyMiIsIlNoYXBlU3R5bGUiOnsiJGlkIjoiODIzIiwiTWFyZ2luIjp7IiRpZCI6IjgyNCIsIlRvcCI6MC4wLCJMZWZ0IjowLjAsIlJpZ2h0IjowLjAsIkJvdHRvbSI6MC4wfSwiUGFkZGluZyI6eyIkaWQiOiI4MjUiLCJUb3AiOjAuMCwiTGVmdCI6MC4wLCJSaWdodCI6MC4wLCJCb3R0b20iOjAuMH0sIkJhY2tncm91bmQiOnsiJGlkIjoiODI2IiwiQ29sb3IiOnsiJGlkIjoiODI3IiwiQSI6MTUzLCJSIjowLCJHIjowLCJCIjowfX0sIklzVmlzaWJsZSI6dHJ1ZSwiV2lkdGgiOjAuMCwiSGVpZ2h0IjowLjAsIkJvcmRlclN0eWxlIjpudWxsLCJQYXJlbnRTdHlsZSI6bnVsbH0sIk1hcmdpbiI6eyIkaWQiOiI4MjgiLCJUb3AiOjAuMCwiTGVmdCI6MC4wLCJSaWdodCI6MC4wLCJCb3R0b20iOjAuMH0sIlBhZGRpbmciOnsiJGlkIjoiODI5IiwiVG9wIjowLjAsIkxlZnQiOjAuMCwiUmlnaHQiOjAuMCwiQm90dG9tIjowLjB9LCJCYWNrZ3JvdW5kIjpudWxsLCJJc1Zpc2libGUiOnRydWUsIldpZHRoIjowLjAsIkhlaWdodCI6MC4wLCJCb3JkZXJTdHlsZSI6bnVsbCwiUGFyZW50U3R5bGUiOm51bGx9LCJTaGFwZVN0eWxlIjp7IiRpZCI6IjgzMCIsIk1hcmdpbiI6eyIkaWQiOiI4MzEiLCJUb3AiOjAuMCwiTGVmdCI6NC4wLCJSaWdodCI6NC4wLCJCb3R0b20iOjAuMH0sIlBhZGRpbmciOnsiJGlkIjoiODMyIiwiVG9wIjowLjAsIkxlZnQiOjAuMCwiUmlnaHQiOjAuMCwiQm90dG9tIjowLjB9LCJCYWNrZ3JvdW5kIjp7IiRpZCI6IjgzMyIsIkNvbG9yIjp7IiRpZCI6IjgzNCIsIkEiOjI1NSwiUiI6MTYwLCJHIjo0MywiQiI6MTQ3fX0sIklzVmlzaWJsZSI6dHJ1ZSwiV2lkdGgiOjAuMCwiSGVpZ2h0IjoxMC4wLCJCb3JkZXJTdHlsZSI6eyIkaWQiOiI4MzUiLCJMaW5lQ29sb3IiOnsiJGlkIjoiODM2IiwiJHR5cGUiOiJOTFJFLkNvbW1vbi5Eb20uU29saWRDb2xvckJydXNoLCBOTFJFLkNvbW1vbiIsIkNvbG9yIjp7IiRpZCI6IjgzNyIsIkEiOjI1NSwiUiI6MjM0LCJHIjoyMiwiQiI6MzB9fSwiTGluZVdlaWdodCI6MC4wLCJMaW5lVHlwZSI6MCwiUGFyZW50U3R5bGUiOm51bGx9LCJQYXJlbnRTdHlsZSI6bnVsbH0sIlRpdGxlU3R5bGUiOnsiJGlkIjoiODM4IiwiRm9udFNldHRpbmdzIjp7IiRpZCI6IjgzOSIsIkZvbnRTaXplIjoxMSwiRm9udE5hbWUiOiJDYWxpYnJpIiwiSXNCb2xkIjpmYWxzZSwiSXNJdGFsaWMiOmZhbHNlLCJJc1VuZGVybGluZWQiOmZhbHNlLCJQYXJlbnRTdHlsZSI6bnVsbH0sIkF1dG9TaXplIjowLCJGb3JlZ3JvdW5kIjp7IiRpZCI6Ijg0MCIsIkNvbG9yIjp7IiRpZCI6Ijg0MSIsIkEiOjI1NSwiUiI6MCwiRyI6MCwiQiI6MH19LCJNYXhXaWR0aCI6NzIwLjAsIk1heEhlaWdodCI6IkluZmluaXR5IiwiU21hcnRGb3JlZ3JvdW5kSXNBY3RpdmUiOmZhbHNlLCJIb3Jpem9udGFsQWxpZ25tZW50IjowLCJWZXJ0aWNhbEFsaWdubWVudCI6MSwiU21hcnRGb3JlZ3JvdW5kIjpudWxsLCJCYWNrZ3JvdW5kRmlsbFR5cGUiOjAsIk1hcmdpbiI6eyIkaWQiOiI4NDIiLCJUb3AiOjAuMCwiTGVmdCI6MC4wLCJSaWdodCI6MC4wLCJCb3R0b20iOjAuMH0sIlBhZGRpbmciOnsiJGlkIjoiODQzIiwiVG9wIjowLjAsIkxlZnQiOjAuMCwiUmlnaHQiOjAuMCwiQm90dG9tIjowLjB9LCJCYWNrZ3JvdW5kIjp7IiRpZCI6Ijg0NCIsIkNvbG9yIjp7IiRpZCI6Ijg0NSIsIkEiOjAsIlIiOjI1NSwiRyI6MjU1LCJCIjoyNTV9fSwiSXNWaXNpYmxlIjp0cnVlLCJXaWR0aCI6MC4wLCJIZWlnaHQiOjAuMCwiQm9yZGVyU3R5bGUiOnsiJGlkIjoiODQ2IiwiTGluZUNvbG9yIjpudWxsLCJMaW5lV2VpZ2h0IjowLjAsIkxpbmVUeXBlIjowLCJQYXJlbnRTdHlsZSI6bnVsbH0sIlBhcmVudFN0eWxlIjpudWxsfSwiRGF0ZVN0eWxlIjp7IiRpZCI6Ijg0NyIsIkZvbnRTZXR0aW5ncyI6eyIkaWQiOiI4NDgiLCJGb250U2l6ZSI6MTAsIkZvbnROYW1lIjoiQ2FsaWJyaSIsIklzQm9sZCI6ZmFsc2UsIklzSXRhbGljIjpmYWxzZSwiSXNVbmRlcmxpbmVkIjpmYWxzZSwiUGFyZW50U3R5bGUiOm51bGx9LCJBdXRvU2l6ZSI6MCwiRm9yZWdyb3VuZCI6eyIkaWQiOiI4NDkiLCJDb2xvciI6eyIkaWQiOiI4NTAiLCJBIjoyNTUsIlIiOjE0LCJHIjo0MCwiQiI6NjV9fSwiTWF4V2lkdGgiOjIwMC4wLCJNYXhIZWlnaHQiOiJJbmZpbml0eSIsIlNtYXJ0Rm9yZWdyb3VuZElzQWN0aXZlIjpmYWxzZSwiSG9yaXpvbnRhbEFsaWdubWVudCI6MiwiVmVydGljYWxBbGlnbm1lbnQiOjEsIlNtYXJ0Rm9yZWdyb3VuZCI6bnVsbCwiQmFja2dyb3VuZEZpbGxUeXBlIjowLCJNYXJnaW4iOnsiJGlkIjoiODUxIiwiVG9wIjowLjAsIkxlZnQiOjAuMCwiUmlnaHQiOjAuMCwiQm90dG9tIjowLjB9LCJQYWRkaW5nIjp7IiRpZCI6Ijg1MiIsIlRvcCI6MC4wLCJMZWZ0IjowLjAsIlJpZ2h0IjowLjAsIkJvdHRvbSI6MC4wfSwiQmFja2dyb3VuZCI6eyIkaWQiOiI4NTMiLCJDb2xvciI6eyIkaWQiOiI4NTQiLCJBIjowLCJSIjoyNTUsIkciOjI1NSwiQiI6MjU1fX0sIklzVmlzaWJsZSI6dHJ1ZSwiV2lkdGgiOjAuMCwiSGVpZ2h0IjowLjAsIkJvcmRlclN0eWxlIjp7IiRpZCI6Ijg1NSIsIkxpbmVDb2xvciI6bnVsbCwiTGluZVdlaWdodCI6MC4wLCJMaW5lVHlwZSI6MCwiUGFyZW50U3R5bGUiOm51bGx9LCJQYXJlbnRTdHlsZSI6bnVsbH0sIkRhdGVGb3JtYXQiOnsiJGlkIjoiODU2IiwiRm9ybWF0U3RyaW5nIjoiTU1NIHl5eXkiLCJTZXBhcmF0b3IiOiIvIiwiVXNlSW50ZXJuYXRpb25hbERhdGVGb3JtYXQiOmZhbHNlLCJEYXRlSXNWaXNpYmxlIjp0cnVlLCJUaW1lSXNWaXNpYmxlIjpmYWxzZSwiSG91ckRpZ2l0cyI6MSwiQW1QbURlc2lnbmF0b3IiOjIsIlRyaW0wME1pbnV0ZXMiOmZhbHNlLCJMYXN0S25vd25WaXNpYmlsaXR5U3RhdGUiOm51bGx9LCJXZWVrTnVtYmVyaW5nIjp7IiRpZCI6Ijg1NyIsIkZvcm1hdCI6MCwiSXNWaXNpYmxlIjpmYWxzZSwiTGFzdEtub3duVmlzaWJpbGl0eVN0YXRlIjpmYWxzZX0sIklzVmlzaWJsZSI6dHJ1ZSwiVmFyaWFuY2VTdHlsZSI6eyIkaWQiOiI4NTgiLCJUZXh0U3R5bGUiOnsiJGlkIjoiODU5IiwiRm9udFNldHRpbmdzIjp7IiRpZCI6Ijg2MCIsIkZvbnRTaXplIjoxMSwiRm9udE5hbWUiOiJDYWxpYnJpIiwiSXNCb2xkIjpmYWxzZSwiSXNJdGFsaWMiOmZhbHNlLCJJc1VuZGVybGluZWQiOmZhbHNlLCJQYXJlbnRTdHlsZSI6bnVsbH0sIkF1dG9TaXplIjowLCJGb3JlZ3JvdW5kIjp7IiRpZCI6Ijg2MSIsIkNvbG9yIjp7IiRpZCI6Ijg2Mi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4NjMiLCJUb3AiOjAuMCwiTGVmdCI6MC4wLCJSaWdodCI6MC4wLCJCb3R0b20iOjAuMH0sIlBhZGRpbmciOnsiJGlkIjoiODY0IiwiVG9wIjowLjAsIkxlZnQiOjAuMCwiUmlnaHQiOjAuMCwiQm90dG9tIjowLjB9LCJCYWNrZ3JvdW5kIjp7IiRpZCI6Ijg2NSIsIkNvbG9yIjp7IiRpZCI6Ijg2NiIsIkEiOjAsIlIiOjAsIkciOjAsIkIiOjB9fSwiSXNWaXNpYmxlIjp0cnVlLCJXaWR0aCI6MC4wLCJIZWlnaHQiOjAuMCwiQm9yZGVyU3R5bGUiOnsiJGlkIjoiODY3IiwiTGluZUNvbG9yIjpudWxsLCJMaW5lV2VpZ2h0IjowLjAsIkxpbmVUeXBlIjowLCJQYXJlbnRTdHlsZSI6bnVsbH0sIlBhcmVudFN0eWxlIjpudWxsfSwiUGFyZW50U3R5bGUiOm51bGx9LCJQYXJlbnRTdHlsZSI6bnVsbH0sIkluZGV4IjoxMiwiU21hcnREdXJhdGlvbkFjdGl2YXRlZCI6ZmFsc2UsIkRhdGVGb3JtYXQiOnsiJHJlZiI6Ijg1NiJ9LCJXZWVrTnVtYmVyaW5nIjp7IiRpZCI6Ijg2OCIsIkZvcm1hdCI6MCwiSXNWaXNpYmxlIjpmYWxzZSwiTGFzdEtub3duVmlzaWJpbGl0eVN0YXRlIjpmYWxzZX0sIkJhc2VsaW5lRGF0YSI6eyIkaWQiOiI4NjkiLCJTdGFydERhdGUiOiIyMDI2LTA4LTIwVDAwOjAwOjAwIiwiRW5kRGF0ZSI6IjIwMjYtMTAtMTRUMjM6NTk6MDAifSwiSWQiOiJkZGQ4OTYzZi0wMmQzLTQxMjctOTY5MS1jNmZjZWQ3NDdjYjEiLCJJbXBvcnRJZCI6bnVsbCwiVGl0bGUiOiJEZXQgQiAoaW5jbHVkaW5nIHN1cHBvcnRzIGFuZCBhbmFseXplciBmcmFtZSk6IEluc3RhbGxhdGlvbiBhbmQgQ29tbWlzc2lvbmluZyBwaGFzZSAoTExCICYgUFNJKSIsIk5vdGUiOm51bGwsIkh5cGVybGluayI6eyIkaWQiOiI4NzAiLCJBZGRyZXNzIjoiIiwiU3ViQWRkcmVzcyI6IiJ9LCJJc0NoYW5nZWQiOmZhbHNlLCJJc05ldyI6ZmFsc2V9fV0sIl9taWxlc3RvbmVzIjpbXSwiSWQiOiIwMDAwMDAwMC0wMDAwLTAwMDAtMDAwMC0wMDAwMDAwMDAwMDAiLCJJc1NpbmdsZUl0ZW1Sb3ciOnRydWV9LHsiJGlkIjoiODcxIiwiX3Rhc2tzIjpbXSwiX21pbGVzdG9uZXMiOlt7IiRpZCI6Ijg3MiIsIklkIjoiMTQ1OGEzYzAtYjA5Zi00YmZhLWJjMjAtNDcyOTM0NjUyNmVlIiwiSW5kZXgiOjEzLCJHcm91cElkIjpudWxsLCJUaXRsZSI6IkJhY2sgaW50byBDUDEgd2l0aCAzMCBkYXlzIG9mIGZsb2F0IiwiRGF0ZVRpbWUiOiIyMDI2LTEwLTE0VDIzOjU5OjAwIiwiUGVyY2VudGFnZUNvbXBsZXRlIjpudWxsLCJOb3RlIjpudWxsLCJTdHlsZSI6eyIkaWQiOiI4NzMiLCJUaXRsZVBvc2l0aW9uIjoiTGVmdCIsIkRhdGVQb3NpdGlvbiI6IlJpZ2h0IiwiVmFyaWFuY2VQb3NpdGlvbiI6IlJpZ2h0IiwiU2hhcGVUeXBlIjoxLCJTaGFwZVNpemUiOjAsIlNwYWNpbmciOjUsIlNoYXBlU3R5bGUiOnsiJGlkIjoiODc0IiwiTWFyZ2luIjp7IiRpZCI6Ijg3NSIsIlRvcCI6MC4wLCJMZWZ0IjowLjAsIlJpZ2h0IjowLjAsIkJvdHRvbSI6MC4wfSwiUGFkZGluZyI6eyIkaWQiOiI4NzYiLCJUb3AiOjAuMCwiTGVmdCI6MC4wLCJSaWdodCI6MC4wLCJCb3R0b20iOjAuMH0sIkJhY2tncm91bmQiOnsiJGlkIjoiODc3IiwiQ29sb3IiOnsiJGlkIjoiODc4IiwiQSI6MjU1LCJSIjoxNjAsIkciOjQzLCJCIjoxNDd9fSwiSXNWaXNpYmxlIjp0cnVlLCJXaWR0aCI6MTIuMCwiSGVpZ2h0IjoxNC4wLCJCb3JkZXJTdHlsZSI6eyIkaWQiOiI4NzkiLCJMaW5lQ29sb3IiOnsiJGlkIjoiODgwIiwiJHR5cGUiOiJOTFJFLkNvbW1vbi5Eb20uU29saWRDb2xvckJydXNoLCBOTFJFLkNvbW1vbiIsIkNvbG9yIjp7IiRpZCI6Ijg4MSIsIkEiOjI1NSwiUiI6MjM0LCJHIjoyMiwiQiI6MzB9fSwiTGluZVdlaWdodCI6MC4wLCJMaW5lVHlwZSI6MCwiUGFyZW50U3R5bGUiOm51bGx9LCJQYXJlbnRTdHlsZSI6bnVsbH0sIlRpdGxlU3R5bGUiOnsiJGlkIjoiODgyIiwiRm9udFNldHRpbmdzIjp7IiRpZCI6Ijg4MyIsIkZvbnRTaXplIjoxMSwiRm9udE5hbWUiOiJDYWxpYnJpIiwiSXNCb2xkIjpmYWxzZSwiSXNJdGFsaWMiOmZhbHNlLCJJc1VuZGVybGluZWQiOmZhbHNlLCJQYXJlbnRTdHlsZSI6bnVsbH0sIkF1dG9TaXplIjowLCJGb3JlZ3JvdW5kIjp7IiRpZCI6Ijg4NCIsIkNvbG9yIjp7IiRpZCI6Ijg4NSIsIkEiOjI1NSwiUiI6MCwiRyI6MCwiQiI6MH19LCJNYXhXaWR0aCI6MjAwLjAsIk1heEhlaWdodCI6IkluZmluaXR5IiwiU21hcnRGb3JlZ3JvdW5kSXNBY3RpdmUiOmZhbHNlLCJIb3Jpem9udGFsQWxpZ25tZW50IjoyLCJWZXJ0aWNhbEFsaWdubWVudCI6MSwiU21hcnRGb3JlZ3JvdW5kIjpudWxsLCJCYWNrZ3JvdW5kRmlsbFR5cGUiOjAsIk1hcmdpbiI6eyIkaWQiOiI4ODYiLCJUb3AiOjAuMCwiTGVmdCI6MC4wLCJSaWdodCI6MC4wLCJCb3R0b20iOjAuMH0sIlBhZGRpbmciOnsiJGlkIjoiODg3IiwiVG9wIjowLjAsIkxlZnQiOjAuMCwiUmlnaHQiOjAuMCwiQm90dG9tIjowLjB9LCJCYWNrZ3JvdW5kIjp7IiRpZCI6Ijg4OCIsIkNvbG9yIjp7IiRpZCI6Ijg4OSIsIkEiOjAsIlIiOjI1NSwiRyI6MjU1LCJCIjoyNTV9fSwiSXNWaXNpYmxlIjp0cnVlLCJXaWR0aCI6MC4wLCJIZWlnaHQiOjAuMCwiQm9yZGVyU3R5bGUiOnsiJGlkIjoiODkwIiwiTGluZUNvbG9yIjpudWxsLCJMaW5lV2VpZ2h0IjowLjAsIkxpbmVUeXBlIjowLCJQYXJlbnRTdHlsZSI6bnVsbH0sIlBhcmVudFN0eWxlIjpudWxsfSwiRGF0ZVN0eWxlIjp7IiRpZCI6Ijg5MSIsIkZvbnRTZXR0aW5ncyI6eyIkaWQiOiI4OTIiLCJGb250U2l6ZSI6MTAsIkZvbnROYW1lIjoiQ2FsaWJyaSIsIklzQm9sZCI6ZmFsc2UsIklzSXRhbGljIjpmYWxzZSwiSXNVbmRlcmxpbmVkIjpmYWxzZSwiUGFyZW50U3R5bGUiOm51bGx9LCJBdXRvU2l6ZSI6MCwiRm9yZWdyb3VuZCI6eyIkaWQiOiI4OTMiLCJDb2xvciI6eyIkaWQiOiI4OTQiLCJBIjoyNTUsIlIiOjE0LCJHIjo0MCwiQiI6NjV9fSwiTWF4V2lkdGgiOjIwMC4wLCJNYXhIZWlnaHQiOiJJbmZpbml0eSIsIlNtYXJ0Rm9yZWdyb3VuZElzQWN0aXZlIjpmYWxzZSwiSG9yaXpvbnRhbEFsaWdubWVudCI6MCwiVmVydGljYWxBbGlnbm1lbnQiOjEsIlNtYXJ0Rm9yZWdyb3VuZCI6bnVsbCwiQmFja2dyb3VuZEZpbGxUeXBlIjowLCJNYXJnaW4iOnsiJGlkIjoiODk1IiwiVG9wIjowLjAsIkxlZnQiOjAuMCwiUmlnaHQiOjAuMCwiQm90dG9tIjowLjB9LCJQYWRkaW5nIjp7IiRpZCI6Ijg5NiIsIlRvcCI6MC4wLCJMZWZ0IjowLjAsIlJpZ2h0IjowLjAsIkJvdHRvbSI6MC4wfSwiQmFja2dyb3VuZCI6eyIkaWQiOiI4OTciLCJDb2xvciI6eyIkaWQiOiI4OTgiLCJBIjowLCJSIjoyNTUsIkciOjI1NSwiQiI6MjU1fX0sIklzVmlzaWJsZSI6ZmFsc2UsIldpZHRoIjowLjAsIkhlaWdodCI6MC4wLCJCb3JkZXJTdHlsZSI6eyIkaWQiOiI4OTkiLCJMaW5lQ29sb3IiOm51bGwsIkxpbmVXZWlnaHQiOjAuMCwiTGluZVR5cGUiOjAsIlBhcmVudFN0eWxlIjpudWxsfSwiUGFyZW50U3R5bGUiOm51bGx9LCJEYXRlRm9ybWF0Ijp7IiRpZCI6IjkwMC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5MDEiLCJGb3JtYXQiOjAsIklzVmlzaWJsZSI6ZmFsc2UsIkxhc3RLbm93blZpc2liaWxpdHlTdGF0ZSI6ZmFsc2V9LCJJc1Zpc2libGUiOnRydWUsIlZhcmlhbmNlU3R5bGUiOnsiJGlkIjoiOTAyIiwiVGV4dFN0eWxlIjp7IiRpZCI6IjkwMyIsIkZvbnRTZXR0aW5ncyI6eyIkaWQiOiI5MDQiLCJGb250U2l6ZSI6MTEsIkZvbnROYW1lIjoiQ2FsaWJyaSIsIklzQm9sZCI6ZmFsc2UsIklzSXRhbGljIjpmYWxzZSwiSXNVbmRlcmxpbmVkIjpmYWxzZSwiUGFyZW50U3R5bGUiOm51bGx9LCJBdXRvU2l6ZSI6MCwiRm9yZWdyb3VuZCI6eyIkaWQiOiI5MDUiLCJDb2xvciI6eyIkaWQiOiI5MDYiLCJBIjoyNTUsIlIiOjAsIkciOjAsIkIiOjB9fSwiTWF4V2lkdGgiOjIwMC4wLCJNYXhIZWlnaHQiOiJJbmZpbml0eSIsIlNtYXJ0Rm9yZWdyb3VuZElzQWN0aXZlIjpmYWxzZSwiSG9yaXpvbnRhbEFsaWdubWVudCI6MSwiVmVydGljYWxBbGlnbm1lbnQiOjEsIlNtYXJ0Rm9yZWdyb3VuZCI6bnVsbCwiQmFja2dyb3VuZEZpbGxUeXBlIjowLCJNYXJnaW4iOnsiJGlkIjoiOTA3IiwiVG9wIjowLjAsIkxlZnQiOjAuMCwiUmlnaHQiOjAuMCwiQm90dG9tIjowLjB9LCJQYWRkaW5nIjp7IiRpZCI6IjkwOCIsIlRvcCI6MC4wLCJMZWZ0IjowLjAsIlJpZ2h0IjowLjAsIkJvdHRvbSI6MC4wfSwiQmFja2dyb3VuZCI6eyIkaWQiOiI5MDkiLCJDb2xvciI6eyIkaWQiOiI5MTAiLCJBIjowLCJSIjowLCJHIjowLCJCIjowfX0sIklzVmlzaWJsZSI6dHJ1ZSwiV2lkdGgiOjAuMCwiSGVpZ2h0IjowLjAsIkJvcmRlclN0eWxlIjp7IiRpZCI6IjkxMSIsIkxpbmVDb2xvciI6bnVsbCwiTGluZVdlaWdodCI6MC4wLCJMaW5lVHlwZSI6MCwiUGFyZW50U3R5bGUiOm51bGx9LCJQYXJlbnRTdHlsZSI6bnVsbH0sIlBhcmVudFN0eWxlIjpudWxsfSwiUGFyZW50U3R5bGUiOm51bGx9LCJIeXBlcmxpbmsiOm51bGwsIkJhc2VsaW5lRGF0YSI6eyIkaWQiOiI5MTIiLCJEYXRlIjoiMjAyNi0xMC0xNFQyMzo1OTowMCJ9LCJJbXBvcnRJZCI6IiJ9XSwiSWQiOiIwMDAwMDAwMC0wMDAwLTAwMDAtMDAwMC0wMDAwMDAwMDAwMDAiLCJJc1NpbmdsZUl0ZW1Sb3ciOnRydWV9XSwiSW5kZXgiOjEwLCJJZCI6IjQwZjg0NTUxLTM0YTUtNGEzNS05MThkLWVmNzJmMzY4MTEzOCIsIkhlYWRlclRleHQiOm51bGwsIklzRGVmYXVsdCI6dHJ1ZSwiU3R5bGUiOnsiJGlkIjoiOTEzIiwiSGVhZGVyU3R5bGUiOnsiJGlkIjoiOTE0IiwiVGV4dFN0eWxlIjp7IiRpZCI6IjkxNSIsIkZvbnRTZXR0aW5ncyI6eyIkaWQiOiI5MTYiLCJGb250U2l6ZSI6MTEsIkZvbnROYW1lIjoiQ2FsaWJyaSIsIklzQm9sZCI6ZmFsc2UsIklzSXRhbGljIjpmYWxzZSwiSXNVbmRlcmxpbmVkIjpmYWxzZSwiUGFyZW50U3R5bGUiOm51bGx9LCJBdXRvU2l6ZSI6MiwiRm9yZWdyb3VuZCI6eyIkaWQiOiI5MTciLCJDb2xvciI6eyIkaWQiOiI5MTgiLCJBIjoyNTUsIlIiOjAsIkciOjAsIkIiOjB9fSwiTWF4V2lkdGgiOiJJbmZpbml0eSIsIk1heEhlaWdodCI6IkluZmluaXR5IiwiU21hcnRGb3JlZ3JvdW5kSXNBY3RpdmUiOmZhbHNlLCJIb3Jpem9udGFsQWxpZ25tZW50IjowLCJWZXJ0aWNhbEFsaWdubWVudCI6MCwiU21hcnRGb3JlZ3JvdW5kIjpudWxsLCJCYWNrZ3JvdW5kRmlsbFR5cGUiOjAsIk1hcmdpbiI6eyIkaWQiOiI5MTkiLCJUb3AiOjAuMCwiTGVmdCI6MC4wLCJSaWdodCI6MC4wLCJCb3R0b20iOjAuMH0sIlBhZGRpbmciOnsiJGlkIjoiOTIwIiwiVG9wIjowLjAsIkxlZnQiOjAuMCwiUmlnaHQiOjAuMCwiQm90dG9tIjowLjB9LCJCYWNrZ3JvdW5kIjp7IiRpZCI6IjkyMSIsIkNvbG9yIjp7IiRpZCI6IjkyMiIsIkEiOjI1NSwiUiI6MCwiRyI6MCwiQiI6MH19LCJJc1Zpc2libGUiOnRydWUsIldpZHRoIjowLjAsIkhlaWdodCI6MC4wLCJCb3JkZXJTdHlsZSI6bnVsbCwiUGFyZW50U3R5bGUiOm51bGx9LCJSZWN0YW5nbGVTdHlsZSI6eyIkaWQiOiI5MjMiLCJNYXJnaW4iOnsiJGlkIjoiOTI0IiwiVG9wIjowLjAsIkxlZnQiOjAuMCwiUmlnaHQiOjAuMCwiQm90dG9tIjowLjB9LCJQYWRkaW5nIjp7IiRpZCI6IjkyNSIsIlRvcCI6MC4wLCJMZWZ0IjowLjAsIlJpZ2h0IjowLjAsIkJvdHRvbSI6MC4wfSwiQmFja2dyb3VuZCI6eyIkaWQiOiI5MjYiLCJDb2xvciI6eyIkaWQiOiI5MjciLCJBIjo2MywiUiI6MjMzLCJHIjoxMTMsIkIiOjUwfX0sIklzVmlzaWJsZSI6dHJ1ZSwiV2lkdGgiOjAuMCwiSGVpZ2h0IjowLjAsIkJvcmRlclN0eWxlIjp7IiRpZCI6IjkyOCIsIkxpbmVDb2xvciI6eyIkaWQiOiI5MjkiLCIkdHlwZSI6Ik5MUkUuQ29tbW9uLkRvbS5Tb2xpZENvbG9yQnJ1c2gsIE5MUkUuQ29tbW9uIiwiQ29sb3IiOnsiJGlkIjoiOTMwIiwiQSI6MjU1LCJSIjoyNTUsIkciOjI1NSwiQiI6MjU1fX0sIkxpbmVXZWlnaHQiOjAuMCwiTGluZVR5cGUiOjAsIlBhcmVudFN0eWxlIjpudWxsfSwiUGFyZW50U3R5bGUiOm51bGx9LCJNYXJnaW4iOnsiJGlkIjoiOTMxIiwiVG9wIjowLjAsIkxlZnQiOjAuMCwiUmlnaHQiOjAuMCwiQm90dG9tIjowLjB9LCJQYWRkaW5nIjp7IiRpZCI6IjkzMiIsIlRvcCI6MC4wLCJMZWZ0IjowLjAsIlJpZ2h0IjowLjAsIkJvdHRvbSI6MC4wfSwiQmFja2dyb3VuZCI6bnVsbCwiSXNWaXNpYmxlIjp0cnVlLCJXaWR0aCI6MC4wLCJIZWlnaHQiOjAuMCwiQm9yZGVyU3R5bGUiOm51bGwsIlBhcmVudFN0eWxlIjpudWxsfSwiQmFja2dyb3VuZFN0eWxlIjp7IiRpZCI6IjkzMyIsIk1hcmdpbiI6eyIkaWQiOiI5MzQiLCJUb3AiOjAuMCwiTGVmdCI6MC4wLCJSaWdodCI6MC4wLCJCb3R0b20iOjAuMH0sIlBhZGRpbmciOnsiJGlkIjoiOTM1IiwiVG9wIjowLjAsIkxlZnQiOjAuMCwiUmlnaHQiOjAuMCwiQm90dG9tIjowLjB9LCJCYWNrZ3JvdW5kIjp7IiRpZCI6IjkzNiIsIkNvbG9yIjp7IiRpZCI6IjkzNyIsIkEiOjUxLCJSIjoyMDAsIkciOjIwMCwiQiI6MjAwfX0sIklzVmlzaWJsZSI6dHJ1ZSwiV2lkdGgiOjAuMCwiSGVpZ2h0IjowLjAsIkJvcmRlclN0eWxlIjp7IiRpZCI6IjkzOCIsIkxpbmVDb2xvciI6eyIkaWQiOiI5MzkiLCIkdHlwZSI6Ik5MUkUuQ29tbW9uLkRvbS5Tb2xpZENvbG9yQnJ1c2gsIE5MUkUuQ29tbW9uIiwiQ29sb3IiOnsiJGlkIjoiOTQwIiwiQSI6MjU1LCJSIjoyMzQsIkciOjIyLCJCIjozMH19LCJMaW5lV2VpZ2h0IjowLjAsIkxpbmVUeXBlIjowLCJQYXJlbnRTdHlsZSI6bnVsbH0sIlBhcmVudFN0eWxlIjpudWxsfSwiTWFyZ2luIjp7IiRpZCI6Ijk0MSIsIlRvcCI6MC4wLCJMZWZ0IjowLjAsIlJpZ2h0IjowLjAsIkJvdHRvbSI6MC4wfSwiUGFkZGluZyI6eyIkaWQiOiI5NDIiLCJUb3AiOjAuMCwiTGVmdCI6MC4wLCJSaWdodCI6MC4wLCJCb3R0b20iOjAuMH0sIklzVmlzaWJsZSI6dHJ1ZSwiV2lkdGgiOjAuMCwiSGVpZ2h0IjowLjAsIkJvcmRlclN0eWxlIjp7IiRpZCI6Ijk0MyIsIkxpbmVDb2xvciI6bnVsbCwiTGluZVdlaWdodCI6MC4wLCJMaW5lVHlwZSI6MCwiUGFyZW50U3R5bGUiOm51bGx9LCJQYXJlbnRTdHlsZSI6bnVsbH19XSwiSWQiOiI2MGM0NTU1MS05N2U3LTRhY2ItYjM2Zi0xYzliZDBiNTIxY2EiLCJJbmRleCI6MTAsIkhlYWRlclRleHQiOiJOby4gMiAtIENyaXRpY2FsIFBhdGggXHJcbigzMCBkYXlzIFRGKSIsIlN0eWxlIjp7IiRpZCI6Ijk0NCIsIlN0eWxlSWQiOiI5ODUxM2UxMC01NTFjLTRmMzAtYWMxMS1hMDY5MGU5MDMxMzQiLCJIZWFkZXJTdHlsZSI6eyIkaWQiOiI5NDUiLCJUZXh0SXNWZXJ0aWNhbCI6ZmFsc2UsIlRleHRTdHlsZSI6eyIkaWQiOiI5NDYiLCJGb250U2V0dGluZ3MiOnsiJGlkIjoiOTQ3IiwiRm9udFNpemUiOjExLCJGb250TmFtZSI6IkNhbGlicmkiLCJJc0JvbGQiOmZhbHNlLCJJc0l0YWxpYyI6ZmFsc2UsIklzVW5kZXJsaW5lZCI6ZmFsc2UsIlBhcmVudFN0eWxlIjpudWxsfSwiQXV0b1NpemUiOjIsIkZvcmVncm91bmQiOnsiJGlkIjoiOTQ4IiwiQ29sb3IiOnsiJGlkIjoiOTQ5IiwiQSI6MjU1LCJSIjoyNTUsIkciOjI1NSwiQiI6MjU1fX0sIk1heFdpZHRoIjoiSW5maW5pdHkiLCJNYXhIZWlnaHQiOiJJbmZpbml0eSIsIlNtYXJ0Rm9yZWdyb3VuZElzQWN0aXZlIjpmYWxzZSwiSG9yaXpvbnRhbEFsaWdubWVudCI6MCwiVmVydGljYWxBbGlnbm1lbnQiOjAsIlNtYXJ0Rm9yZWdyb3VuZCI6bnVsbCwiQmFja2dyb3VuZEZpbGxUeXBlIjowLCJNYXJnaW4iOnsiJGlkIjoiOTUwIiwiVG9wIjowLjAsIkxlZnQiOjAuMCwiUmlnaHQiOjAuMCwiQm90dG9tIjowLjB9LCJQYWRkaW5nIjp7IiRpZCI6Ijk1MSIsIlRvcCI6MC4wLCJMZWZ0IjowLjAsIlJpZ2h0IjowLjAsIkJvdHRvbSI6MC4wfSwiQmFja2dyb3VuZCI6eyIkaWQiOiI5NTIiLCJDb2xvciI6eyIkaWQiOiI5NTMiLCJBIjoyNTUsIlIiOjI1NSwiRyI6MjU1LCJCIjoyNTV9fSwiSXNWaXNpYmxlIjp0cnVlLCJXaWR0aCI6MC4wLCJIZWlnaHQiOjAuMCwiQm9yZGVyU3R5bGUiOm51bGwsIlBhcmVudFN0eWxlIjpudWxsfSwiUmVjdGFuZ2xlU3R5bGUiOnsiJGlkIjoiOTU0IiwiTWFyZ2luIjp7IiRpZCI6Ijk1NSIsIlRvcCI6MC4wLCJMZWZ0IjowLjAsIlJpZ2h0IjowLjAsIkJvdHRvbSI6MC4wfSwiUGFkZGluZyI6eyIkaWQiOiI5NTYiLCJUb3AiOjAuMCwiTGVmdCI6MC4wLCJSaWdodCI6MC4wLCJCb3R0b20iOjAuMH0sIkJhY2tncm91bmQiOnsiJGlkIjoiOTU3IiwiQ29sb3IiOnsiJGlkIjoiOTU4IiwiQSI6MjU1LCJSIjoxNjAsIkciOjQzLCJCIjoxNDd9fSwiSXNWaXNpYmxlIjp0cnVlLCJXaWR0aCI6MC4wLCJIZWlnaHQiOjAuMCwiQm9yZGVyU3R5bGUiOnsiJGlkIjoiOTU5IiwiTGluZUNvbG9yIjp7IiRpZCI6Ijk2MCIsIiR0eXBlIjoiTkxSRS5Db21tb24uRG9tLlNvbGlkQ29sb3JCcnVzaCwgTkxSRS5Db21tb24iLCJDb2xvciI6eyIkaWQiOiI5NjEiLCJBIjoyNTUsIlIiOjI1NSwiRyI6MjU1LCJCIjoyNTV9fSwiTGluZVdlaWdodCI6MC4wLCJMaW5lVHlwZSI6MCwiUGFyZW50U3R5bGUiOm51bGx9LCJQYXJlbnRTdHlsZSI6bnVsbH0sIk1hcmdpbiI6eyIkaWQiOiI5NjIiLCJUb3AiOjAuMCwiTGVmdCI6MC4wLCJSaWdodCI6MC4wLCJCb3R0b20iOjAuMH0sIlBhZGRpbmciOnsiJGlkIjoiOTYzIiwiVG9wIjowLjAsIkxlZnQiOjAuMCwiUmlnaHQiOjAuMCwiQm90dG9tIjowLjB9LCJCYWNrZ3JvdW5kIjpudWxsLCJJc1Zpc2libGUiOnRydWUsIldpZHRoIjowLjAsIkhlaWdodCI6MC4wLCJCb3JkZXJTdHlsZSI6bnVsbCwiUGFyZW50U3R5bGUiOm51bGx9LCJCYWNrZ3JvdW5kU3R5bGUiOnsiJGlkIjoiOTY0IiwiTWFyZ2luIjp7IiRpZCI6Ijk2NSIsIlRvcCI6MC4wLCJMZWZ0IjowLjAsIlJpZ2h0IjowLjAsIkJvdHRvbSI6MC4wfSwiUGFkZGluZyI6eyIkaWQiOiI5NjYiLCJUb3AiOjAuMCwiTGVmdCI6MC4wLCJSaWdodCI6MC4wLCJCb3R0b20iOjAuMH0sIkJhY2tncm91bmQiOnsiJGlkIjoiOTY3IiwiQ29sb3IiOnsiJGlkIjoiOTY4IiwiQSI6NTEsIlIiOjIwMCwiRyI6MjAwLCJCIjoyMDB9fSwiSXNWaXNpYmxlIjp0cnVlLCJXaWR0aCI6MC4wLCJIZWlnaHQiOjAuMCwiQm9yZGVyU3R5bGUiOnsiJGlkIjoiOTY5IiwiTGluZUNvbG9yIjp7IiRpZCI6Ijk3MCIsIiR0eXBlIjoiTkxSRS5Db21tb24uRG9tLlNvbGlkQ29sb3JCcnVzaCwgTkxSRS5Db21tb24iLCJDb2xvciI6eyIkaWQiOiI5NzEiLCJBIjoyNTUsIlIiOjIzNCwiRyI6MjIsIkIiOjMwfX0sIkxpbmVXZWlnaHQiOjAuMCwiTGluZVR5cGUiOjAsIlBhcmVudFN0eWxlIjpudWxsfSwiUGFyZW50U3R5bGUiOm51bGx9LCJJc0Fib3ZlVGltZWJhbmQiOmZhbHNlLCJTcGFjaW5nIjozLCJEZWZhdWx0U3dpbWxhbmVUYXNrU3R5bGUiOnsiJGlkIjoiOTcyIiwiJHR5cGUiOiJOTFJFLkNvbW1vbi5Eb20uU3R5bGVzLkV4cGxpY2l0U2V0YWJsZVRhc2tTdHlsZSwgTkxSRS5Db21tb24iLCJTaGFwZSI6MSwiU2hhcGVUaGlja25lc3MiOjAsIkR1cmF0aW9uRm9ybWF0IjowLCJJbmNsdWRlTm9uV29ya2luZ0RheXNJbkR1cmF0aW9uIjpmYWxzZSwiUGVyY2VudGFnZUNvbXBsZXRlU3R5bGUiOnsiJGlkIjoiOTczIiwiRm9udFNldHRpbmdzIjp7IiRpZCI6Ijk3NCIsIkZvbnRTaXplIjoxMCwiRm9udE5hbWUiOiJDYWxpYnJpIiwiSXNCb2xkIjpmYWxzZSwiSXNJdGFsaWMiOmZhbHNlLCJJc1VuZGVybGluZWQiOmZhbHNlLCJQYXJlbnRTdHlsZSI6bnVsbH0sIkF1dG9TaXplIjowLCJGb3JlZ3JvdW5kIjp7IiRpZCI6Ijk3NSIsIkNvbG9yIjp7IiRpZCI6Ijk3NiIsIkEiOjI1NSwiUiI6MjMyLCJHIjoyMzIsIkIiOjIzMn19LCJNYXhXaWR0aCI6MjAwLjAsIk1heEhlaWdodCI6IkluZmluaXR5IiwiU21hcnRGb3JlZ3JvdW5kSXNBY3RpdmUiOmZhbHNlLCJIb3Jpem9udGFsQWxpZ25tZW50IjoxLCJWZXJ0aWNhbEFsaWdubWVudCI6MSwiU21hcnRGb3JlZ3JvdW5kIjpudWxsLCJCYWNrZ3JvdW5kRmlsbFR5cGUiOjAsIk1hcmdpbiI6eyIkaWQiOiI5NzciLCJUb3AiOjAuMCwiTGVmdCI6MC4wLCJSaWdodCI6MC4wLCJCb3R0b20iOjAuMH0sIlBhZGRpbmciOnsiJGlkIjoiOTc4IiwiVG9wIjowLjAsIkxlZnQiOjAuMCwiUmlnaHQiOjAuMCwiQm90dG9tIjowLjB9LCJCYWNrZ3JvdW5kIjp7IiRpZCI6Ijk3OSIsIkNvbG9yIjp7IiRpZCI6Ijk4MCIsIkEiOjg5LCJSIjowLCJHIjowLCJCIjowfX0sIklzVmlzaWJsZSI6dHJ1ZSwiV2lkdGgiOjAuMCwiSGVpZ2h0IjowLjAsIkJvcmRlclN0eWxlIjp7IiRpZCI6Ijk4MSIsIkxpbmVDb2xvciI6bnVsbCwiTGluZVdlaWdodCI6MC4wLCJMaW5lVHlwZSI6MCwiUGFyZW50U3R5bGUiOm51bGx9LCJQYXJlbnRTdHlsZSI6bnVsbH0sIkR1cmF0aW9uU3R5bGUiOnsiJGlkIjoiOTgyIiwiRm9udFNldHRpbmdzIjp7IiRpZCI6Ijk4MyIsIkZvbnRTaXplIjoxMCwiRm9udE5hbWUiOiJDYWxpYnJpIiwiSXNCb2xkIjpmYWxzZSwiSXNJdGFsaWMiOmZhbHNlLCJJc1VuZGVybGluZWQiOmZhbHNlLCJQYXJlbnRTdHlsZSI6bnVsbH0sIkF1dG9TaXplIjowLCJGb3JlZ3JvdW5kIjp7IiRpZCI6Ijk4NCIsIkNvbG9yIjp7IiRpZCI6Ijk4NSIsIkEiOjI1NSwiUiI6MjM3LCJHIjoxMjUsIkIiOjQ5fX0sIk1heFdpZHRoIjoyMDAuMCwiTWF4SGVpZ2h0IjoiSW5maW5pdHkiLCJTbWFydEZvcmVncm91bmRJc0FjdGl2ZSI6ZmFsc2UsIkhvcml6b250YWxBbGlnbm1lbnQiOjAsIlZlcnRpY2FsQWxpZ25tZW50IjoxLCJTbWFydEZvcmVncm91bmQiOm51bGwsIkJhY2tncm91bmRGaWxsVHlwZSI6MCwiTWFyZ2luIjp7IiRpZCI6Ijk4NiIsIlRvcCI6MC4wLCJMZWZ0IjowLjAsIlJpZ2h0IjowLjAsIkJvdHRvbSI6MC4wfSwiUGFkZGluZyI6eyIkaWQiOiI5ODciLCJUb3AiOjAuMCwiTGVmdCI6MC4wLCJSaWdodCI6MC4wLCJCb3R0b20iOjAuMH0sIkJhY2tncm91bmQiOnsiJGlkIjoiOTg4IiwiQ29sb3IiOnsiJGlkIjoiOTg5IiwiQSI6MjU1LCJSIjoyMzcsIkciOjEyNSwiQiI6NDl9fSwiSXNWaXNpYmxlIjp0cnVlLCJXaWR0aCI6MC4wLCJIZWlnaHQiOjAuMCwiQm9yZGVyU3R5bGUiOnsiJGlkIjoiOTkwIiwiTGluZUNvbG9yIjpudWxsLCJMaW5lV2VpZ2h0IjowLjAsIkxpbmVUeXBlIjowLCJQYXJlbnRTdHlsZSI6bnVsbH0sIlBhcmVudFN0eWxlIjpudWxsfSwiSG9yaXpvbnRhbENvbm5lY3RvclN0eWxlIjp7IiRpZCI6Ijk5MSIsIkxpbmVDb2xvciI6eyIkaWQiOiI5OTIiLCIkdHlwZSI6Ik5MUkUuQ29tbW9uLkRvbS5Tb2xpZENvbG9yQnJ1c2gsIE5MUkUuQ29tbW9uIiwiQ29sb3IiOnsiJGlkIjoiOTkzIiwiQSI6MjU1LCJSIjowLCJHIjowLCJCIjowfX0sIkxpbmVXZWlnaHQiOjAuMCwiTGluZVR5cGUiOjAsIlBhcmVudFN0eWxlIjpudWxsfSwiVmVydGljYWxDb25uZWN0b3JTdHlsZSI6eyIkaWQiOiI5OTQiLCJMaW5lQ29sb3IiOnsiJGlkIjoiOTk1IiwiJHR5cGUiOiJOTFJFLkNvbW1vbi5Eb20uU29saWRDb2xvckJydXNoLCBOTFJFLkNvbW1vbiIsIkNvbG9yIjp7IiRpZCI6Ijk5NiIsIkEiOjI1NSwiUiI6MCwiRyI6MCwiQiI6MH19LCJMaW5lV2VpZ2h0IjowLjAsIkxpbmVUeXBlIjowLCJQYXJlbnRTdHlsZSI6bnVsbH0sIk1hcmdpbiI6bnVsbCwiU3RhcnREYXRlUG9zaXRpb24iOjMsIkVuZERhdGVQb3NpdGlvbiI6MywiRGF0ZUlzVmlzaWJsZSI6dHJ1ZSwiVGl0bGVQb3NpdGlvbiI6NCwiRHVyYXRpb25Qb3NpdGlvbiI6NiwiUGVyY2VudGFnZUNvbXBsZXRlZFBvc2l0aW9uIjoyLCJWYXJpYW5jZVBvc2l0aW9uIjo2LCJTcGFjaW5nIjozLCJJc0JlbG93VGltZWJhbmQiOmZhbHNlLCJQZXJjZW50YWdlQ29tcGxldGVTaGFwZU9wYWNpdHkiOjM1LCJCYXNlbGluZVN0eWxlIjp7IiRpZCI6Ijk5NyIsIlNoYXBlU3R5bGUiOnsiJGlkIjoiOTk4IiwiTWFyZ2luIjp7IiRpZCI6Ijk5OSIsIlRvcCI6MC4wLCJMZWZ0IjowLjAsIlJpZ2h0IjowLjAsIkJvdHRvbSI6MC4wfSwiUGFkZGluZyI6eyIkaWQiOiIxMDAwIiwiVG9wIjowLjAsIkxlZnQiOjAuMCwiUmlnaHQiOjAuMCwiQm90dG9tIjowLjB9LCJCYWNrZ3JvdW5kIjp7IiRpZCI6IjEwMDEiLCJDb2xvciI6eyIkaWQiOiIxMDAyIiwiQSI6MTUzLCJSIjowLCJHIjowLCJCIjowfX0sIklzVmlzaWJsZSI6dHJ1ZSwiV2lkdGgiOjAuMCwiSGVpZ2h0IjowLjAsIkJvcmRlclN0eWxlIjp7IiRpZCI6IjEwMDMiLCJMaW5lQ29sb3IiOm51bGwsIkxpbmVXZWlnaHQiOjAuMCwiTGluZVR5cGUiOjAsIlBhcmVudFN0eWxlIjpudWxsfSwiUGFyZW50U3R5bGUiOm51bGx9LCJNYXJnaW4iOnsiJGlkIjoiMTAwNCIsIlRvcCI6MC4wLCJMZWZ0IjowLjAsIlJpZ2h0IjowLjAsIkJvdHRvbSI6MC4wfSwiUGFkZGluZyI6eyIkaWQiOiIxMDA1IiwiVG9wIjowLjAsIkxlZnQiOjAuMCwiUmlnaHQiOjAuMCwiQm90dG9tIjowLjB9LCJCYWNrZ3JvdW5kIjpudWxsLCJJc1Zpc2libGUiOnRydWUsIldpZHRoIjowLjAsIkhlaWdodCI6MC4wLCJCb3JkZXJTdHlsZSI6bnVsbCwiUGFyZW50U3R5bGUiOm51bGx9LCJTaGFwZVN0eWxlIjp7IiRpZCI6IjEwMDYiLCJNYXJnaW4iOnsiJGlkIjoiMTAwNyIsIlRvcCI6MC4wLCJMZWZ0Ijo0LjAsIlJpZ2h0Ijo0LjAsIkJvdHRvbSI6MC4wfSwiUGFkZGluZyI6eyIkaWQiOiIxMDA4IiwiVG9wIjowLjAsIkxlZnQiOjAuMCwiUmlnaHQiOjAuMCwiQm90dG9tIjowLjB9LCJCYWNrZ3JvdW5kIjp7IiRpZCI6IjEwMDkiLCJDb2xvciI6eyIkaWQiOiIxMDEwIiwiQSI6MjU1LCJSIjoyMzMsIkciOjExMywiQiI6NTB9fSwiSXNWaXNpYmxlIjp0cnVlLCJXaWR0aCI6MC4wLCJIZWlnaHQiOjEwLjAsIkJvcmRlclN0eWxlIjp7IiRpZCI6IjEwMTEiLCJMaW5lQ29sb3IiOnsiJGlkIjoiMTAxMiIsIiR0eXBlIjoiTkxSRS5Db21tb24uRG9tLlNvbGlkQ29sb3JCcnVzaCwgTkxSRS5Db21tb24iLCJDb2xvciI6eyIkaWQiOiIxMDEzIiwiQSI6MjU1LCJSIjoyMzQsIkciOjIyLCJCIjozMH19LCJMaW5lV2VpZ2h0IjowLjAsIkxpbmVUeXBlIjowLCJQYXJlbnRTdHlsZSI6bnVsbH0sIlBhcmVudFN0eWxlIjpudWxsfSwiVGl0bGVTdHlsZSI6eyIkaWQiOiIxMDE0IiwiRm9udFNldHRpbmdzIjp7IiRpZCI6IjEwMTUiLCJGb250U2l6ZSI6MTEsIkZvbnROYW1lIjoiQ2FsaWJyaSIsIklzQm9sZCI6ZmFsc2UsIklzSXRhbGljIjpmYWxzZSwiSXNVbmRlcmxpbmVkIjpmYWxzZSwiUGFyZW50U3R5bGUiOm51bGx9LCJBdXRvU2l6ZSI6MCwiRm9yZWdyb3VuZCI6eyIkaWQiOiIxMDE2IiwiQ29sb3IiOnsiJGlkIjoiMTAxNy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xMDE4IiwiVG9wIjowLjAsIkxlZnQiOjAuMCwiUmlnaHQiOjAuMCwiQm90dG9tIjowLjB9LCJQYWRkaW5nIjp7IiRpZCI6IjEwMTkiLCJUb3AiOjAuMCwiTGVmdCI6MC4wLCJSaWdodCI6MC4wLCJCb3R0b20iOjAuMH0sIkJhY2tncm91bmQiOnsiJGlkIjoiMTAyMCIsIkNvbG9yIjp7IiRpZCI6IjEwMjEiLCJBIjoyNTUsIlIiOjAsIkciOjAsIkIiOjB9fSwiSXNWaXNpYmxlIjp0cnVlLCJXaWR0aCI6MC4wLCJIZWlnaHQiOjAuMCwiQm9yZGVyU3R5bGUiOnsiJGlkIjoiMTAyMiIsIkxpbmVDb2xvciI6bnVsbCwiTGluZVdlaWdodCI6MC4wLCJMaW5lVHlwZSI6MCwiUGFyZW50U3R5bGUiOm51bGx9LCJQYXJlbnRTdHlsZSI6bnVsbH0sIkRhdGVTdHlsZSI6eyIkaWQiOiIxMDIzIiwiRm9udFNldHRpbmdzIjp7IiRpZCI6IjEwMjQiLCJGb250U2l6ZSI6MTAsIkZvbnROYW1lIjoiQ2FsaWJyaSIsIklzQm9sZCI6ZmFsc2UsIklzSXRhbGljIjpmYWxzZSwiSXNVbmRlcmxpbmVkIjpmYWxzZSwiUGFyZW50U3R5bGUiOm51bGx9LCJBdXRvU2l6ZSI6MCwiRm9yZWdyb3VuZCI6eyIkaWQiOiIxMDI1IiwiQ29sb3IiOnsiJGlkIjoiMTAyNiIsIkEiOjI1NSwiUiI6MTQsIkciOjQwLCJCIjo2NX19LCJNYXhXaWR0aCI6MjAwLjAsIk1heEhlaWdodCI6IkluZmluaXR5IiwiU21hcnRGb3JlZ3JvdW5kSXNBY3RpdmUiOmZhbHNlLCJIb3Jpem9udGFsQWxpZ25tZW50IjoyLCJWZXJ0aWNhbEFsaWdubWVudCI6MSwiU21hcnRGb3JlZ3JvdW5kIjpudWxsLCJCYWNrZ3JvdW5kRmlsbFR5cGUiOjAsIk1hcmdpbiI6eyIkaWQiOiIxMDI3IiwiVG9wIjowLjAsIkxlZnQiOjAuMCwiUmlnaHQiOjAuMCwiQm90dG9tIjowLjB9LCJQYWRkaW5nIjp7IiRpZCI6IjEwMjgiLCJUb3AiOjAuMCwiTGVmdCI6MC4wLCJSaWdodCI6MC4wLCJCb3R0b20iOjAuMH0sIkJhY2tncm91bmQiOnsiJGlkIjoiMTAyOSIsIkNvbG9yIjp7IiRpZCI6IjEwMzAiLCJBIjoyNTUsIlIiOjE0LCJHIjo0MCwiQiI6NjV9fSwiSXNWaXNpYmxlIjp0cnVlLCJXaWR0aCI6MC4wLCJIZWlnaHQiOjAuMCwiQm9yZGVyU3R5bGUiOnsiJGlkIjoiMTAzMSIsIkxpbmVDb2xvciI6bnVsbCwiTGluZVdlaWdodCI6MC4wLCJMaW5lVHlwZSI6MCwiUGFyZW50U3R5bGUiOm51bGx9LCJQYXJlbnRTdHlsZSI6bnVsbH0sIkRhdGVGb3JtYXQiOnsiJGlkIjoiMTAzMi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xMDMzIiwiRm9ybWF0IjowLCJJc1Zpc2libGUiOmZhbHNlLCJMYXN0S25vd25WaXNpYmlsaXR5U3RhdGUiOmZhbHNlfSwiSXNWaXNpYmxlIjp0cnVlLCJWYXJpYW5jZVN0eWxlIjp7IiRpZCI6IjEwMzQiLCJUZXh0U3R5bGUiOnsiJGlkIjoiMTAzNSIsIkZvbnRTZXR0aW5ncyI6eyIkaWQiOiIxMDM2IiwiRm9udFNpemUiOjExLCJGb250TmFtZSI6IkNhbGlicmkiLCJJc0JvbGQiOmZhbHNlLCJJc0l0YWxpYyI6ZmFsc2UsIklzVW5kZXJsaW5lZCI6ZmFsc2UsIlBhcmVudFN0eWxlIjpudWxsfSwiQXV0b1NpemUiOjAsIkZvcmVncm91bmQiOnsiJGlkIjoiMTAzNyIsIkNvbG9yIjp7IiRpZCI6IjEwMzg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MTAzOSIsIlRvcCI6MC4wLCJMZWZ0IjowLjAsIlJpZ2h0IjowLjAsIkJvdHRvbSI6MC4wfSwiUGFkZGluZyI6eyIkaWQiOiIxMDQwIiwiVG9wIjowLjAsIkxlZnQiOjAuMCwiUmlnaHQiOjAuMCwiQm90dG9tIjowLjB9LCJCYWNrZ3JvdW5kIjp7IiRpZCI6IjEwNDEiLCJDb2xvciI6eyIkaWQiOiIxMDQyIiwiQSI6MCwiUiI6MCwiRyI6MCwiQiI6MH19LCJJc1Zpc2libGUiOnRydWUsIldpZHRoIjowLjAsIkhlaWdodCI6MC4wLCJCb3JkZXJTdHlsZSI6eyIkaWQiOiIxMDQzIiwiTGluZUNvbG9yIjpudWxsLCJMaW5lV2VpZ2h0IjowLjAsIkxpbmVUeXBlIjowLCJQYXJlbnRTdHlsZSI6bnVsbH0sIlBhcmVudFN0eWxlIjpudWxsfSwiUGFyZW50U3R5bGUiOm51bGx9LCJQYXJlbnRTdHlsZSI6bnVsbCwiX2V4cGxpY2l0bHlTZXQiOnsiJGlkIjoiMTA0NCIsIlNoYXBlU3R5bGUiOmZhbHNlLCJUaXRsZVN0eWxlIjpmYWxzZSwiRGF0ZVN0eWxlIjpmYWxzZSwiVmFyaWFuY2VTdHlsZSI6ZmFsc2UsIkhvcml6b250YWxDb25uZWN0b3JTdHlsZSI6ZmFsc2UsIlZlcnRpY2FsQ29ubmVjdG9yU3R5bGUiOmZhbHNlLCJQZXJjZW50YWdlQ29tcGxldGVTaGFwZU9wYWNpdHkiOmZhbHNlLCJTaGFwZSI6ZmFsc2UsIlNoYXBlVGhpY2tuZXNzIjpmYWxzZSwiRHVyYXRpb25Gb3JtYXQiOmZhbHNlLCJJbmNsdWRlTm9uV29ya2luZ0RheXNJbkR1cmF0aW9uIjpmYWxzZSwiTWFyZ2luIjpmYWxzZSwiU3RhcnREYXRlUG9zaXRpb24iOmZhbHNlLCJFbmREYXRlUG9zaXRpb24iOmZhbHNlLCJUaXRsZVBvc2l0aW9uIjpmYWxzZSwiRHVyYXRpb25Qb3NpdGlvbiI6ZmFsc2UsIlBlcmNlbnRhZ2VDb21wbGV0ZWRQb3NpdGlvbiI6ZmFsc2UsIlZhcmlhbmNlUG9zaXRpb24iOmZhbHNlLCJTcGFjaW5nIjpmYWxzZSwiSXNCZWxvd1RpbWViYW5kIjpmYWxzZSwiRGF0ZUZvcm1hdCI6ZmFsc2UsIldlZWtOdW1iZXJpbmciOmZhbHNlLCJJc1Zpc2libGUiOmZhbHNlfX0sIkRlZmF1bHRTd2ltbGFuZU1vdFN0eWxlIjp7IiRpZCI6IjEwNDUiLCJTaGFwZSI6MSwiQ29ubmVjdG9yTWFyZ2luIjp7IiRpZCI6IjEwNDYiLCJUb3AiOjAuMCwiTGVmdCI6Mi4wLCJSaWdodCI6Mi4wLCJCb3R0b20iOjAuMH0sIkNvbm5lY3RvclN0eWxlIjp7IiRpZCI6IjEwNDciLCJMaW5lQ29sb3IiOnsiJGlkIjoiMTA0OCIsIiR0eXBlIjoiTkxSRS5Db21tb24uRG9tLlNvbGlkQ29sb3JCcnVzaCwgTkxSRS5Db21tb24iLCJDb2xvciI6eyIkaWQiOiIxMDQ5IiwiQSI6MTI3LCJSIjoxMjgsIkciOjUzLCJCIjoxNH19LCJMaW5lV2VpZ2h0IjoxLjAsIkxpbmVUeXBlIjowLCJQYXJlbnRTdHlsZSI6bnVsbH0sIklzQmVsb3dUaW1lYmFuZCI6ZmFsc2UsIlBvc2l0aW9uT25UYXNrIjoxLCJIaWRlRGF0ZSI6ZmFsc2UsIlNoYXBlU2l6ZSI6MCwiU3BhY2luZyI6MC4wLCJQYWRkaW5nIjp7IiRpZCI6IjEwNTAiLCJUb3AiOjUuMCwiTGVmdCI6My4wLCJSaWdodCI6MC4wLCJCb3R0b20iOjIuMH0sIlNoYXBlU3R5bGUiOnsiJGlkIjoiMTA1MSIsIk1hcmdpbiI6eyIkaWQiOiIxMDUyIiwiVG9wIjowLjAsIkxlZnQiOjAuMCwiUmlnaHQiOjAuMCwiQm90dG9tIjowLjB9LCJQYWRkaW5nIjp7IiRpZCI6IjEwNTMiLCJUb3AiOjAuMCwiTGVmdCI6MC4wLCJSaWdodCI6MC4wLCJCb3R0b20iOjAuMH0sIkJhY2tncm91bmQiOnsiJGlkIjoiMTA1NCIsIkNvbG9yIjp7IiRpZCI6IjEwNTUiLCJBIjoyNTUsIlIiOjEyOCwiRyI6NTMsIkIiOjE0fX0sIklzVmlzaWJsZSI6dHJ1ZSwiV2lkdGgiOjEyLjAsIkhlaWdodCI6MTQuMCwiQm9yZGVyU3R5bGUiOnsiJGlkIjoiMTA1NiIsIkxpbmVDb2xvciI6eyIkaWQiOiIxMDU3IiwiJHR5cGUiOiJOTFJFLkNvbW1vbi5Eb20uU29saWRDb2xvckJydXNoLCBOTFJFLkNvbW1vbiIsIkNvbG9yIjp7IiRpZCI6IjEwNTgiLCJBIjoyNTUsIlIiOjI1NSwiRyI6MjU1LCJCIjoyNTV9fSwiTGluZVdlaWdodCI6MC4wLCJMaW5lVHlwZSI6MCwiUGFyZW50U3R5bGUiOm51bGx9LCJQYXJlbnRTdHlsZSI6bnVsbH0sIlRpdGxlU3R5bGUiOnsiJGlkIjoiMTA1OSIsIkZvbnRTZXR0aW5ncyI6eyIkaWQiOiIxMDYwIiwiRm9udFNpemUiOjExLCJGb250TmFtZSI6IkNhbGlicmkiLCJJc0JvbGQiOmZhbHNlLCJJc0l0YWxpYyI6ZmFsc2UsIklzVW5kZXJsaW5lZCI6ZmFsc2UsIlBhcmVudFN0eWxlIjpudWxsfSwiQXV0b1NpemUiOjAsIkZvcmVncm91bmQiOnsiJGlkIjoiMTA2MSIsIkNvbG9yIjp7IiRpZCI6IjEwNjIiLCJBIjoyNTUsIlIiOjAsIkciOjAsIkIiOjB9fSwiTWF4V2lkdGgiOjIwMC4wLCJNYXhIZWlnaHQiOiJJbmZpbml0eSIsIlNtYXJ0Rm9yZWdyb3VuZElzQWN0aXZlIjpmYWxzZSwiSG9yaXpvbnRhbEFsaWdubWVudCI6MSwiVmVydGljYWxBbGlnbm1lbnQiOjEsIlNtYXJ0Rm9yZWdyb3VuZCI6bnVsbCwiQmFja2dyb3VuZEZpbGxUeXBlIjowLCJNYXJnaW4iOnsiJGlkIjoiMTA2MyIsIlRvcCI6MC4wLCJMZWZ0IjowLjAsIlJpZ2h0IjowLjAsIkJvdHRvbSI6MC4wfSwiUGFkZGluZyI6eyIkaWQiOiIxMDY0IiwiVG9wIjowLjAsIkxlZnQiOjAuMCwiUmlnaHQiOjAuMCwiQm90dG9tIjowLjB9LCJCYWNrZ3JvdW5kIjp7IiRpZCI6IjEwNjUiLCJDb2xvciI6eyIkaWQiOiIxMDY2IiwiQSI6MjU1LCJSIjowLCJHIjowLCJCIjowfX0sIklzVmlzaWJsZSI6dHJ1ZSwiV2lkdGgiOjAuMCwiSGVpZ2h0IjowLjAsIkJvcmRlclN0eWxlIjp7IiRpZCI6IjEwNjciLCJMaW5lQ29sb3IiOm51bGwsIkxpbmVXZWlnaHQiOjAuMCwiTGluZVR5cGUiOjAsIlBhcmVudFN0eWxlIjpudWxsfSwiUGFyZW50U3R5bGUiOm51bGx9LCJEYXRlU3R5bGUiOnsiJGlkIjoiMTA2OCIsIkZvbnRTZXR0aW5ncyI6eyIkaWQiOiIxMDY5IiwiRm9udFNpemUiOjEwLCJGb250TmFtZSI6IkNhbGlicmkiLCJJc0JvbGQiOmZhbHNlLCJJc0l0YWxpYyI6ZmFsc2UsIklzVW5kZXJsaW5lZCI6ZmFsc2UsIlBhcmVudFN0eWxlIjpudWxsfSwiQXV0b1NpemUiOjAsIkZvcmVncm91bmQiOnsiJGlkIjoiMTA3MCIsIkNvbG9yIjp7IiRpZCI6IjEwNzEiLCJBIjoyNTUsIlIiOjE0LCJHIjo0MCwiQiI6NjV9fSwiTWF4V2lkdGgiOjIwMC4wLCJNYXhIZWlnaHQiOiJJbmZpbml0eSIsIlNtYXJ0Rm9yZWdyb3VuZElzQWN0aXZlIjpmYWxzZSwiSG9yaXpvbnRhbEFsaWdubWVudCI6MSwiVmVydGljYWxBbGlnbm1lbnQiOjEsIlNtYXJ0Rm9yZWdyb3VuZCI6bnVsbCwiQmFja2dyb3VuZEZpbGxUeXBlIjowLCJNYXJnaW4iOnsiJGlkIjoiMTA3MiIsIlRvcCI6MC4wLCJMZWZ0IjowLjAsIlJpZ2h0IjowLjAsIkJvdHRvbSI6MC4wfSwiUGFkZGluZyI6eyIkaWQiOiIxMDczIiwiVG9wIjowLjAsIkxlZnQiOjAuMCwiUmlnaHQiOjAuMCwiQm90dG9tIjowLjB9LCJCYWNrZ3JvdW5kIjp7IiRpZCI6IjEwNzQiLCJDb2xvciI6eyIkaWQiOiIxMDc1IiwiQSI6MjU1LCJSIjoxNCwiRyI6NDAsIkIiOjY1fX0sIklzVmlzaWJsZSI6dHJ1ZSwiV2lkdGgiOjAuMCwiSGVpZ2h0IjowLjAsIkJvcmRlclN0eWxlIjp7IiRpZCI6IjEwNzYiLCJMaW5lQ29sb3IiOm51bGwsIkxpbmVXZWlnaHQiOjAuMCwiTGluZVR5cGUiOjAsIlBhcmVudFN0eWxlIjpudWxsfSwiUGFyZW50U3R5bGUiOm51bGx9LCJEYXRlRm9ybWF0Ijp7IiRpZCI6IjEwNzc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MTA3OCIsIkZvcm1hdCI6MCwiSXNWaXNpYmxlIjpmYWxzZSwiTGFzdEtub3duVmlzaWJpbGl0eVN0YXRlIjpmYWxzZX0sIklzVmlzaWJsZSI6ZmFsc2UsIlZhcmlhbmNlU3R5bGUiOnsiJGlkIjoiMTA3OSIsIlRleHRTdHlsZSI6eyIkaWQiOiIxMDgwIiwiRm9udFNldHRpbmdzIjp7IiRpZCI6IjEwODEiLCJGb250U2l6ZSI6MTEsIkZvbnROYW1lIjoiQ2FsaWJyaSIsIklzQm9sZCI6ZmFsc2UsIklzSXRhbGljIjpmYWxzZSwiSXNVbmRlcmxpbmVkIjpmYWxzZSwiUGFyZW50U3R5bGUiOm51bGx9LCJBdXRvU2l6ZSI6MCwiRm9yZWdyb3VuZCI6eyIkaWQiOiIxMDgyIiwiQ29sb3IiOnsiJGlkIjoiMTA4My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xMDg0IiwiVG9wIjowLjAsIkxlZnQiOjAuMCwiUmlnaHQiOjAuMCwiQm90dG9tIjowLjB9LCJQYWRkaW5nIjp7IiRpZCI6IjEwODUiLCJUb3AiOjAuMCwiTGVmdCI6MC4wLCJSaWdodCI6MC4wLCJCb3R0b20iOjAuMH0sIkJhY2tncm91bmQiOnsiJGlkIjoiMTA4NiIsIkNvbG9yIjp7IiRpZCI6IjEwODciLCJBIjowLCJSIjowLCJHIjowLCJCIjowfX0sIklzVmlzaWJsZSI6ZmFsc2UsIldpZHRoIjowLjAsIkhlaWdodCI6MC4wLCJCb3JkZXJTdHlsZSI6eyIkaWQiOiIxMDg4IiwiTGluZUNvbG9yIjpudWxsLCJMaW5lV2VpZ2h0IjowLjAsIkxpbmVUeXBlIjowLCJQYXJlbnRTdHlsZSI6bnVsbH0sIlBhcmVudFN0eWxlIjpudWxsfSwiUGFyZW50U3R5bGUiOm51bGx9LCJQYXJlbnRTdHlsZSI6bnVsbH0sIkRlZmF1bHRTd2ltbGFuZU1pbGVzdG9uZVN0eWxlIjp7IiRpZCI6IjEwODkiLCJUaXRsZVBvc2l0aW9uIjoiTGVmdCIsIkRhdGVQb3NpdGlvbiI6IlJpZ2h0IiwiVmFyaWFuY2VQb3NpdGlvbiI6IlJpZ2h0IiwiU2hhcGVUeXBlIjoxLCJTaGFwZVNpemUiOjAsIlNwYWNpbmciOjUsIlNoYXBlU3R5bGUiOnsiJGlkIjoiMTA5MCIsIk1hcmdpbiI6eyIkaWQiOiIxMDkxIiwiVG9wIjowLjAsIkxlZnQiOjAuMCwiUmlnaHQiOjAuMCwiQm90dG9tIjowLjB9LCJQYWRkaW5nIjp7IiRpZCI6IjEwOTIiLCJUb3AiOjAuMCwiTGVmdCI6MC4wLCJSaWdodCI6MC4wLCJCb3R0b20iOjAuMH0sIkJhY2tncm91bmQiOnsiJGlkIjoiMTA5MyIsIkNvbG9yIjp7IiRpZCI6IjEwOTQiLCJBIjoyNTUsIlIiOjIzMywiRyI6MTEzLCJCIjo1MH19LCJJc1Zpc2libGUiOnRydWUsIldpZHRoIjoxMi4wLCJIZWlnaHQiOjE0LjAsIkJvcmRlclN0eWxlIjp7IiRpZCI6IjEwOTUiLCJMaW5lQ29sb3IiOnsiJGlkIjoiMTA5NiIsIiR0eXBlIjoiTkxSRS5Db21tb24uRG9tLlNvbGlkQ29sb3JCcnVzaCwgTkxSRS5Db21tb24iLCJDb2xvciI6eyIkaWQiOiIxMDk3IiwiQSI6MjU1LCJSIjoyMzQsIkciOjIyLCJCIjozMH19LCJMaW5lV2VpZ2h0IjowLjAsIkxpbmVUeXBlIjowLCJQYXJlbnRTdHlsZSI6bnVsbH0sIlBhcmVudFN0eWxlIjpudWxsfSwiVGl0bGVTdHlsZSI6eyIkaWQiOiIxMDk4IiwiRm9udFNldHRpbmdzIjp7IiRpZCI6IjEwOTkiLCJGb250U2l6ZSI6MTEsIkZvbnROYW1lIjoiQ2FsaWJyaSIsIklzQm9sZCI6ZmFsc2UsIklzSXRhbGljIjpmYWxzZSwiSXNVbmRlcmxpbmVkIjpmYWxzZSwiUGFyZW50U3R5bGUiOm51bGx9LCJBdXRvU2l6ZSI6MCwiRm9yZWdyb3VuZCI6eyIkaWQiOiIxMTAwIiwiQ29sb3IiOnsiJGlkIjoiMTEwMSIsIkEiOjI1NSwiUiI6MCwiRyI6MCwiQiI6MH19LCJNYXhXaWR0aCI6MjAwLjAsIk1heEhlaWdodCI6IkluZmluaXR5IiwiU21hcnRGb3JlZ3JvdW5kSXNBY3RpdmUiOmZhbHNlLCJIb3Jpem9udGFsQWxpZ25tZW50IjoyLCJWZXJ0aWNhbEFsaWdubWVudCI6MSwiU21hcnRGb3JlZ3JvdW5kIjpudWxsLCJCYWNrZ3JvdW5kRmlsbFR5cGUiOjAsIk1hcmdpbiI6eyIkaWQiOiIxMTAyIiwiVG9wIjowLjAsIkxlZnQiOjAuMCwiUmlnaHQiOjAuMCwiQm90dG9tIjowLjB9LCJQYWRkaW5nIjp7IiRpZCI6IjExMDMiLCJUb3AiOjAuMCwiTGVmdCI6MC4wLCJSaWdodCI6MC4wLCJCb3R0b20iOjAuMH0sIkJhY2tncm91bmQiOnsiJGlkIjoiMTEwNCIsIkNvbG9yIjp7IiRpZCI6IjExMDUiLCJBIjoyNTUsIlIiOjAsIkciOjAsIkIiOjB9fSwiSXNWaXNpYmxlIjp0cnVlLCJXaWR0aCI6MC4wLCJIZWlnaHQiOjAuMCwiQm9yZGVyU3R5bGUiOnsiJGlkIjoiMTEwNiIsIkxpbmVDb2xvciI6bnVsbCwiTGluZVdlaWdodCI6MC4wLCJMaW5lVHlwZSI6MCwiUGFyZW50U3R5bGUiOm51bGx9LCJQYXJlbnRTdHlsZSI6bnVsbH0sIkRhdGVTdHlsZSI6eyIkaWQiOiIxMTA3IiwiRm9udFNldHRpbmdzIjp7IiRpZCI6IjExMDgiLCJGb250U2l6ZSI6MTAsIkZvbnROYW1lIjoiQ2FsaWJyaSIsIklzQm9sZCI6ZmFsc2UsIklzSXRhbGljIjpmYWxzZSwiSXNVbmRlcmxpbmVkIjpmYWxzZSwiUGFyZW50U3R5bGUiOm51bGx9LCJBdXRvU2l6ZSI6MCwiRm9yZWdyb3VuZCI6eyIkaWQiOiIxMTA5IiwiQ29sb3IiOnsiJGlkIjoiMTExMCIsIkEiOjI1NSwiUiI6MTQsIkciOjQwLCJCIjo2NX19LCJNYXhXaWR0aCI6MjAwLjAsIk1heEhlaWdodCI6IkluZmluaXR5IiwiU21hcnRGb3JlZ3JvdW5kSXNBY3RpdmUiOmZhbHNlLCJIb3Jpem9udGFsQWxpZ25tZW50IjowLCJWZXJ0aWNhbEFsaWdubWVudCI6MSwiU21hcnRGb3JlZ3JvdW5kIjpudWxsLCJCYWNrZ3JvdW5kRmlsbFR5cGUiOjAsIk1hcmdpbiI6eyIkaWQiOiIxMTExIiwiVG9wIjowLjAsIkxlZnQiOjAuMCwiUmlnaHQiOjAuMCwiQm90dG9tIjowLjB9LCJQYWRkaW5nIjp7IiRpZCI6IjExMTIiLCJUb3AiOjAuMCwiTGVmdCI6MC4wLCJSaWdodCI6MC4wLCJCb3R0b20iOjAuMH0sIkJhY2tncm91bmQiOnsiJGlkIjoiMTExMyIsIkNvbG9yIjp7IiRpZCI6IjExMTQiLCJBIjoyNTUsIlIiOjE0LCJHIjo0MCwiQiI6NjV9fSwiSXNWaXNpYmxlIjp0cnVlLCJXaWR0aCI6MC4wLCJIZWlnaHQiOjAuMCwiQm9yZGVyU3R5bGUiOnsiJGlkIjoiMTExNSIsIkxpbmVDb2xvciI6bnVsbCwiTGluZVdlaWdodCI6MC4wLCJMaW5lVHlwZSI6MCwiUGFyZW50U3R5bGUiOm51bGx9LCJQYXJlbnRTdHlsZSI6bnVsbH0sIkRhdGVGb3JtYXQiOnsiJGlkIjoiMTExNi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xMTE3IiwiRm9ybWF0IjowLCJJc1Zpc2libGUiOmZhbHNlLCJMYXN0S25vd25WaXNpYmlsaXR5U3RhdGUiOmZhbHNlfSwiSXNWaXNpYmxlIjp0cnVlLCJWYXJpYW5jZVN0eWxlIjp7IiRpZCI6IjExMTgiLCJUZXh0U3R5bGUiOnsiJGlkIjoiMTExOSIsIkZvbnRTZXR0aW5ncyI6eyIkaWQiOiIxMTIwIiwiRm9udFNpemUiOjExLCJGb250TmFtZSI6IkNhbGlicmkiLCJJc0JvbGQiOmZhbHNlLCJJc0l0YWxpYyI6ZmFsc2UsIklzVW5kZXJsaW5lZCI6ZmFsc2UsIlBhcmVudFN0eWxlIjpudWxsfSwiQXV0b1NpemUiOjAsIkZvcmVncm91bmQiOnsiJGlkIjoiMTEyMSIsIkNvbG9yIjp7IiRpZCI6IjExMjI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MTEyMyIsIlRvcCI6MC4wLCJMZWZ0IjowLjAsIlJpZ2h0IjowLjAsIkJvdHRvbSI6MC4wfSwiUGFkZGluZyI6eyIkaWQiOiIxMTI0IiwiVG9wIjowLjAsIkxlZnQiOjAuMCwiUmlnaHQiOjAuMCwiQm90dG9tIjowLjB9LCJCYWNrZ3JvdW5kIjp7IiRpZCI6IjExMjUiLCJDb2xvciI6eyIkaWQiOiIxMTI2IiwiQSI6MCwiUiI6MCwiRyI6MCwiQiI6MH19LCJJc1Zpc2libGUiOnRydWUsIldpZHRoIjowLjAsIkhlaWdodCI6MC4wLCJCb3JkZXJTdHlsZSI6eyIkaWQiOiIxMTI3IiwiTGluZUNvbG9yIjpudWxsLCJMaW5lV2VpZ2h0IjowLjAsIkxpbmVUeXBlIjowLCJQYXJlbnRTdHlsZSI6bnVsbH0sIlBhcmVudFN0eWxlIjpudWxsfSwiUGFyZW50U3R5bGUiOm51bGx9LCJQYXJlbnRTdHlsZSI6bnVsbH0sIkRlZmF1bHRTd2ltbGFuZUFjdGl2aXR5U3R5bGUiOnsiJGlkIjoiMTEyOCIsIkhlYWRlclN0eWxlIjp7IiRpZCI6IjExMjkiLCJUZXh0U3R5bGUiOnsiJGlkIjoiMTEzMCIsIkZvbnRTZXR0aW5ncyI6eyIkaWQiOiIxMTMxIiwiRm9udFNpemUiOjExLCJGb250TmFtZSI6IkNhbGlicmkiLCJJc0JvbGQiOmZhbHNlLCJJc0l0YWxpYyI6ZmFsc2UsIklzVW5kZXJsaW5lZCI6ZmFsc2UsIlBhcmVudFN0eWxlIjpudWxsfSwiQXV0b1NpemUiOjIsIkZvcmVncm91bmQiOnsiJGlkIjoiMTEzMiIsIkNvbG9yIjp7IiRpZCI6IjExMzMiLCJBIjoyNTUsIlIiOjAsIkciOjAsIkIiOjB9fSwiTWF4V2lkdGgiOiJJbmZpbml0eSIsIk1heEhlaWdodCI6IkluZmluaXR5IiwiU21hcnRGb3JlZ3JvdW5kSXNBY3RpdmUiOmZhbHNlLCJIb3Jpem9udGFsQWxpZ25tZW50IjowLCJWZXJ0aWNhbEFsaWdubWVudCI6MCwiU21hcnRGb3JlZ3JvdW5kIjpudWxsLCJCYWNrZ3JvdW5kRmlsbFR5cGUiOjAsIk1hcmdpbiI6eyIkaWQiOiIxMTM0IiwiVG9wIjowLjAsIkxlZnQiOjAuMCwiUmlnaHQiOjAuMCwiQm90dG9tIjowLjB9LCJQYWRkaW5nIjp7IiRpZCI6IjExMzUiLCJUb3AiOjAuMCwiTGVmdCI6MC4wLCJSaWdodCI6MC4wLCJCb3R0b20iOjAuMH0sIkJhY2tncm91bmQiOnsiJGlkIjoiMTEzNiIsIkNvbG9yIjp7IiRpZCI6IjExMzciLCJBIjoyNTUsIlIiOjAsIkciOjAsIkIiOjB9fSwiSXNWaXNpYmxlIjp0cnVlLCJXaWR0aCI6MC4wLCJIZWlnaHQiOjAuMCwiQm9yZGVyU3R5bGUiOm51bGwsIlBhcmVudFN0eWxlIjpudWxsfSwiUmVjdGFuZ2xlU3R5bGUiOnsiJGlkIjoiMTEzOCIsIk1hcmdpbiI6eyIkaWQiOiIxMTM5IiwiVG9wIjowLjAsIkxlZnQiOjAuMCwiUmlnaHQiOjAuMCwiQm90dG9tIjowLjB9LCJQYWRkaW5nIjp7IiRpZCI6IjExNDAiLCJUb3AiOjAuMCwiTGVmdCI6MC4wLCJSaWdodCI6MC4wLCJCb3R0b20iOjAuMH0sIkJhY2tncm91bmQiOnsiJGlkIjoiMTE0MSIsIkNvbG9yIjp7IiRpZCI6IjExNDIiLCJBIjo2MywiUiI6MjMzLCJHIjoxMTMsIkIiOjUwfX0sIklzVmlzaWJsZSI6dHJ1ZSwiV2lkdGgiOjAuMCwiSGVpZ2h0IjowLjAsIkJvcmRlclN0eWxlIjp7IiRpZCI6IjExNDMiLCJMaW5lQ29sb3IiOnsiJGlkIjoiMTE0NCIsIiR0eXBlIjoiTkxSRS5Db21tb24uRG9tLlNvbGlkQ29sb3JCcnVzaCwgTkxSRS5Db21tb24iLCJDb2xvciI6eyIkaWQiOiIxMTQ1IiwiQSI6MjU1LCJSIjoyNTUsIkciOjI1NSwiQiI6MjU1fX0sIkxpbmVXZWlnaHQiOjAuMCwiTGluZVR5cGUiOjAsIlBhcmVudFN0eWxlIjpudWxsfSwiUGFyZW50U3R5bGUiOm51bGx9LCJNYXJnaW4iOnsiJGlkIjoiMTE0NiIsIlRvcCI6MC4wLCJMZWZ0IjowLjAsIlJpZ2h0IjowLjAsIkJvdHRvbSI6MC4wfSwiUGFkZGluZyI6eyIkaWQiOiIxMTQ3IiwiVG9wIjowLjAsIkxlZnQiOjAuMCwiUmlnaHQiOjAuMCwiQm90dG9tIjowLjB9LCJCYWNrZ3JvdW5kIjpudWxsLCJJc1Zpc2libGUiOnRydWUsIldpZHRoIjowLjAsIkhlaWdodCI6MC4wLCJCb3JkZXJTdHlsZSI6bnVsbCwiUGFyZW50U3R5bGUiOm51bGx9LCJCYWNrZ3JvdW5kU3R5bGUiOnsiJGlkIjoiMTE0OCIsIk1hcmdpbiI6eyIkaWQiOiIxMTQ5IiwiVG9wIjowLjAsIkxlZnQiOjAuMCwiUmlnaHQiOjAuMCwiQm90dG9tIjowLjB9LCJQYWRkaW5nIjp7IiRpZCI6IjExNTAiLCJUb3AiOjAuMCwiTGVmdCI6MC4wLCJSaWdodCI6MC4wLCJCb3R0b20iOjAuMH0sIkJhY2tncm91bmQiOnsiJGlkIjoiMTE1MSIsIkNvbG9yIjp7IiRpZCI6IjExNTIiLCJBIjo1MSwiUiI6MjAwLCJHIjoyMDAsIkIiOjIwMH19LCJJc1Zpc2libGUiOnRydWUsIldpZHRoIjowLjAsIkhlaWdodCI6MC4wLCJCb3JkZXJTdHlsZSI6eyIkaWQiOiIxMTUzIiwiTGluZUNvbG9yIjp7IiRpZCI6IjExNTQiLCIkdHlwZSI6Ik5MUkUuQ29tbW9uLkRvbS5Tb2xpZENvbG9yQnJ1c2gsIE5MUkUuQ29tbW9uIiwiQ29sb3IiOnsiJGlkIjoiMTE1NSIsIkEiOjI1NSwiUiI6MjM0LCJHIjoyMiwiQiI6MzB9fSwiTGluZVdlaWdodCI6MC4wLCJMaW5lVHlwZSI6MCwiUGFyZW50U3R5bGUiOm51bGx9LCJQYXJlbnRTdHlsZSI6bnVsbH0sIk1hcmdpbiI6eyIkaWQiOiIxMTU2IiwiVG9wIjowLjAsIkxlZnQiOjAuMCwiUmlnaHQiOjAuMCwiQm90dG9tIjowLjB9LCJQYWRkaW5nIjp7IiRpZCI6IjExNTciLCJUb3AiOjAuMCwiTGVmdCI6MC4wLCJSaWdodCI6MC4wLCJCb3R0b20iOjAuMH0sIklzVmlzaWJsZSI6dHJ1ZSwiV2lkdGgiOjAuMCwiSGVpZ2h0IjowLjAsIkJvcmRlclN0eWxlIjp7IiRpZCI6IjExNTgiLCJMaW5lQ29sb3IiOm51bGwsIkxpbmVXZWlnaHQiOjAuMCwiTGluZVR5cGUiOjAsIlBhcmVudFN0eWxlIjpudWxsfSwiUGFyZW50U3R5bGUiOm51bGx9LCJNYXJnaW4iOnsiJGlkIjoiMTE1OSIsIlRvcCI6MC4wLCJMZWZ0IjowLjAsIlJpZ2h0IjowLjAsIkJvdHRvbSI6MC4wfSwiUGFkZGluZyI6eyIkaWQiOiIxMTYwIiwiVG9wIjowLjAsIkxlZnQiOjAuMCwiUmlnaHQiOjAuMCwiQm90dG9tIjowLjB9LCJJc1Zpc2libGUiOmZhbHNlLCJXaWR0aCI6MC4wLCJIZWlnaHQiOjAuMCwiQm9yZGVyU3R5bGUiOnsiJGlkIjoiMTE2MSIsIkxpbmVDb2xvciI6bnVsbCwiTGluZVdlaWdodCI6MC4wLCJMaW5lVHlwZSI6MCwiUGFyZW50U3R5bGUiOm51bGx9LCJQYXJlbnRTdHlsZSI6bnVsbH19LHsiJGlkIjoiMTE2MiIsIl9hY3Rpdml0aWVzIjpbeyIkaWQiOiIxMTYzIiwiX3Jvd3MiOlt7IiRpZCI6IjExNjQiLCJfdGFza3MiOlt7IiRpZCI6IjExNjUiLCJfYXR0YWNoZWRNaWxlc3RvbmVzIjpbXSwiVGFza0RlZmluaXRpb24iOnsiJGlkIjoiMTE2NiIsIkdyb3VwTmFtZSI6bnVsbCwiU3RhcnREYXRlIjoiMjAyNi0wNC0wN1QwMDowMDowMFoiLCJFbmREYXRlIjoiMjAyNi0wOC0yNlQyMzo1OTowMFoiLCJQZXJjZW50YWdlQ29tcGxldGUiOm51bGwsIlN0eWxlIjp7IiRpZCI6IjExNjciLCJTaGFwZSI6NCwiU2hhcGVUaGlja25lc3MiOjAsIkR1cmF0aW9uRm9ybWF0IjowLCJJbmNsdWRlTm9uV29ya2luZ0RheXNJbkR1cmF0aW9uIjpmYWxzZSwiUGVyY2VudGFnZUNvbXBsZXRlU3R5bGUiOnsiJGlkIjoiMTE2OCIsIkZvbnRTZXR0aW5ncyI6eyIkaWQiOiIxMTY5IiwiRm9udFNpemUiOjEwLCJGb250TmFtZSI6IkNhbGlicmkiLCJJc0JvbGQiOmZhbHNlLCJJc0l0YWxpYyI6ZmFsc2UsIklzVW5kZXJsaW5lZCI6ZmFsc2UsIlBhcmVudFN0eWxlIjpudWxsfSwiQXV0b1NpemUiOjAsIkZvcmVncm91bmQiOnsiJGlkIjoiMTE3MCIsIkNvbG9yIjp7IiRpZCI6IjExNzEiLCJBIjoyNTUsIlIiOjIzMiwiRyI6MjMyLCJCIjoyMzJ9fSwiTWF4V2lkdGgiOjIwMC4wLCJNYXhIZWlnaHQiOiJJbmZpbml0eSIsIlNtYXJ0Rm9yZWdyb3VuZElzQWN0aXZlIjpmYWxzZSwiSG9yaXpvbnRhbEFsaWdubWVudCI6MSwiVmVydGljYWxBbGlnbm1lbnQiOjEsIlNtYXJ0Rm9yZWdyb3VuZCI6bnVsbCwiQmFja2dyb3VuZEZpbGxUeXBlIjowLCJNYXJnaW4iOnsiJGlkIjoiMTE3MiIsIlRvcCI6MC4wLCJMZWZ0IjowLjAsIlJpZ2h0IjowLjAsIkJvdHRvbSI6MC4wfSwiUGFkZGluZyI6eyIkaWQiOiIxMTczIiwiVG9wIjowLjAsIkxlZnQiOjAuMCwiUmlnaHQiOjAuMCwiQm90dG9tIjowLjB9LCJCYWNrZ3JvdW5kIjp7IiRpZCI6IjExNzQiLCJDb2xvciI6eyIkaWQiOiIxMTc1IiwiQSI6ODksIlIiOjAsIkciOjAsIkIiOjB9fSwiSXNWaXNpYmxlIjp0cnVlLCJXaWR0aCI6MC4wLCJIZWlnaHQiOjAuMCwiQm9yZGVyU3R5bGUiOnsiJGlkIjoiMTE3NiIsIkxpbmVDb2xvciI6bnVsbCwiTGluZVdlaWdodCI6MC4wLCJMaW5lVHlwZSI6MCwiUGFyZW50U3R5bGUiOm51bGx9LCJQYXJlbnRTdHlsZSI6bnVsbH0sIkR1cmF0aW9uU3R5bGUiOnsiJGlkIjoiMTE3NyIsIkZvbnRTZXR0aW5ncyI6eyIkaWQiOiIxMTc4IiwiRm9udFNpemUiOjEwLCJGb250TmFtZSI6IkNhbGlicmkiLCJJc0JvbGQiOmZhbHNlLCJJc0l0YWxpYyI6ZmFsc2UsIklzVW5kZXJsaW5lZCI6ZmFsc2UsIlBhcmVudFN0eWxlIjpudWxsfSwiQXV0b1NpemUiOjAsIkZvcmVncm91bmQiOnsiJGlkIjoiMTE3OSIsIkNvbG9yIjp7IiRpZCI6IjExODAiLCJBIjoyNTUsIlIiOjIzNywiRyI6MTI1LCJCIjo0OX19LCJNYXhXaWR0aCI6MjAwLjAsIk1heEhlaWdodCI6IkluZmluaXR5IiwiU21hcnRGb3JlZ3JvdW5kSXNBY3RpdmUiOmZhbHNlLCJIb3Jpem9udGFsQWxpZ25tZW50IjowLCJWZXJ0aWNhbEFsaWdubWVudCI6MSwiU21hcnRGb3JlZ3JvdW5kIjpudWxsLCJCYWNrZ3JvdW5kRmlsbFR5cGUiOjAsIk1hcmdpbiI6eyIkaWQiOiIxMTgxIiwiVG9wIjowLjAsIkxlZnQiOjAuMCwiUmlnaHQiOjAuMCwiQm90dG9tIjowLjB9LCJQYWRkaW5nIjp7IiRpZCI6IjExODIiLCJUb3AiOjAuMCwiTGVmdCI6MC4wLCJSaWdodCI6MC4wLCJCb3R0b20iOjAuMH0sIkJhY2tncm91bmQiOnsiJGlkIjoiMTE4MyIsIkNvbG9yIjp7IiRpZCI6IjExODQiLCJBIjoyNTUsIlIiOjIzNywiRyI6MTI1LCJCIjo0OX19LCJJc1Zpc2libGUiOnRydWUsIldpZHRoIjowLjAsIkhlaWdodCI6MC4wLCJCb3JkZXJTdHlsZSI6eyIkaWQiOiIxMTg1IiwiTGluZUNvbG9yIjpudWxsLCJMaW5lV2VpZ2h0IjowLjAsIkxpbmVUeXBlIjowLCJQYXJlbnRTdHlsZSI6bnVsbH0sIlBhcmVudFN0eWxlIjpudWxsfSwiSG9yaXpvbnRhbENvbm5lY3RvclN0eWxlIjp7IiRpZCI6IjExODYiLCJMaW5lQ29sb3IiOnsiJGlkIjoiMTE4NyIsIiR0eXBlIjoiTkxSRS5Db21tb24uRG9tLlNvbGlkQ29sb3JCcnVzaCwgTkxSRS5Db21tb24iLCJDb2xvciI6eyIkaWQiOiIxMTg4IiwiQSI6MjU1LCJSIjowLCJHIjowLCJCIjowfX0sIkxpbmVXZWlnaHQiOjAuMCwiTGluZVR5cGUiOjAsIlBhcmVudFN0eWxlIjpudWxsfSwiVmVydGljYWxDb25uZWN0b3JTdHlsZSI6eyIkaWQiOiIxMTg5IiwiTGluZUNvbG9yIjp7IiRpZCI6IjExOTAiLCIkdHlwZSI6Ik5MUkUuQ29tbW9uLkRvbS5Tb2xpZENvbG9yQnJ1c2gsIE5MUkUuQ29tbW9uIiwiQ29sb3IiOnsiJGlkIjoiMTE5MSIsIkEiOjI1NSwiUiI6MCwiRyI6MCwiQiI6MH19LCJMaW5lV2VpZ2h0IjowLjAsIkxpbmVUeXBlIjowLCJQYXJlbnRTdHlsZSI6bnVsbH0sIk1hcmdpbiI6bnVsbCwiU3RhcnREYXRlUG9zaXRpb24iOjMsIkVuZERhdGVQb3NpdGlvbiI6MywiRGF0ZUlzVmlzaWJsZSI6dHJ1ZSwiVGl0bGVQb3NpdGlvbiI6NCwiRHVyYXRpb25Qb3NpdGlvbiI6NiwiUGVyY2VudGFnZUNvbXBsZXRlZFBvc2l0aW9uIjoyLCJWYXJpYW5jZVBvc2l0aW9uIjo2LCJTcGFjaW5nIjozLCJJc0JlbG93VGltZWJhbmQiOnRydWUsIlBlcmNlbnRhZ2VDb21wbGV0ZVNoYXBlT3BhY2l0eSI6MzUsIkJhc2VsaW5lU3R5bGUiOnsiJGlkIjoiMTE5MiIsIlNoYXBlU3R5bGUiOnsiJGlkIjoiMTE5MyIsIk1hcmdpbiI6eyIkaWQiOiIxMTk0IiwiVG9wIjowLjAsIkxlZnQiOjAuMCwiUmlnaHQiOjAuMCwiQm90dG9tIjowLjB9LCJQYWRkaW5nIjp7IiRpZCI6IjExOTUiLCJUb3AiOjAuMCwiTGVmdCI6MC4wLCJSaWdodCI6MC4wLCJCb3R0b20iOjAuMH0sIkJhY2tncm91bmQiOnsiJGlkIjoiMTE5NiIsIkNvbG9yIjp7IiRpZCI6IjExOTciLCJBIjoxNTMsIlIiOjAsIkciOjAsIkIiOjB9fSwiSXNWaXNpYmxlIjp0cnVlLCJXaWR0aCI6MC4wLCJIZWlnaHQiOjAuMCwiQm9yZGVyU3R5bGUiOm51bGwsIlBhcmVudFN0eWxlIjpudWxsfSwiTWFyZ2luIjp7IiRpZCI6IjExOTgiLCJUb3AiOjAuMCwiTGVmdCI6MC4wLCJSaWdodCI6MC4wLCJCb3R0b20iOjAuMH0sIlBhZGRpbmciOnsiJGlkIjoiMTE5OSIsIlRvcCI6MC4wLCJMZWZ0IjowLjAsIlJpZ2h0IjowLjAsIkJvdHRvbSI6MC4wfSwiQmFja2dyb3VuZCI6bnVsbCwiSXNWaXNpYmxlIjp0cnVlLCJXaWR0aCI6MC4wLCJIZWlnaHQiOjAuMCwiQm9yZGVyU3R5bGUiOm51bGwsIlBhcmVudFN0eWxlIjpudWxsfSwiU2hhcGVTdHlsZSI6eyIkaWQiOiIxMjAwIiwiTWFyZ2luIjp7IiRpZCI6IjEyMDEiLCJUb3AiOjAuMCwiTGVmdCI6NC4wLCJSaWdodCI6NC4wLCJCb3R0b20iOjAuMH0sIlBhZGRpbmciOnsiJGlkIjoiMTIwMiIsIlRvcCI6MC4wLCJMZWZ0IjowLjAsIlJpZ2h0IjowLjAsIkJvdHRvbSI6MC4wfSwiQmFja2dyb3VuZCI6eyIkaWQiOiIxMjAzIiwiQ29sb3IiOnsiJGlkIjoiMTIwNCIsIkEiOjI1NSwiUiI6MjEsIkciOjk2LCJCIjoxMzB9fSwiSXNWaXNpYmxlIjp0cnVlLCJXaWR0aCI6MzY3LjAsIkhlaWdodCI6MTAuMCwiQm9yZGVyU3R5bGUiOnsiJGlkIjoiMTIwNSIsIkxpbmVDb2xvciI6eyIkaWQiOiIxMjA2IiwiJHR5cGUiOiJOTFJFLkNvbW1vbi5Eb20uU29saWRDb2xvckJydXNoLCBOTFJFLkNvbW1vbiIsIkNvbG9yIjp7IiRpZCI6IjEyMDciLCJBIjoyNTUsIlIiOjI1NSwiRyI6MjU1LCJCIjoyNTV9fSwiTGluZVdlaWdodCI6MC4wLCJMaW5lVHlwZSI6MCwiUGFyZW50U3R5bGUiOm51bGx9LCJQYXJlbnRTdHlsZSI6bnVsbH0sIlRpdGxlU3R5bGUiOnsiJGlkIjoiMTIwOCIsIkZvbnRTZXR0aW5ncyI6eyIkaWQiOiIxMjA5IiwiRm9udFNpemUiOjExLCJGb250TmFtZSI6IkNhbGlicmkiLCJJc0JvbGQiOmZhbHNlLCJJc0l0YWxpYyI6ZmFsc2UsIklzVW5kZXJsaW5lZCI6ZmFsc2UsIlBhcmVudFN0eWxlIjpudWxsfSwiQXV0b1NpemUiOjAsIkZvcmVncm91bmQiOnsiJGlkIjoiMTIxMCIsIkNvbG9yIjp7IiRpZCI6IjEyMTEiLCJBIjoyNTUsIlIiOjAsIkciOjAsIkIiOjB9fSwiTWF4V2lkdGgiOjcyMC4wLCJNYXhIZWlnaHQiOiJJbmZpbml0eSIsIlNtYXJ0Rm9yZWdyb3VuZElzQWN0aXZlIjpmYWxzZSwiSG9yaXpvbnRhbEFsaWdubWVudCI6MCwiVmVydGljYWxBbGlnbm1lbnQiOjEsIlNtYXJ0Rm9yZWdyb3VuZCI6bnVsbCwiQmFja2dyb3VuZEZpbGxUeXBlIjowLCJNYXJnaW4iOnsiJGlkIjoiMTIxMiIsIlRvcCI6MC4wLCJMZWZ0IjowLjAsIlJpZ2h0IjowLjAsIkJvdHRvbSI6MC4wfSwiUGFkZGluZyI6eyIkaWQiOiIxMjEzIiwiVG9wIjowLjAsIkxlZnQiOjAuMCwiUmlnaHQiOjAuMCwiQm90dG9tIjowLjB9LCJCYWNrZ3JvdW5kIjp7IiRpZCI6IjEyMTQiLCJDb2xvciI6eyIkaWQiOiIxMjE1IiwiQSI6MCwiUiI6MjU1LCJHIjoyNTUsIkIiOjI1NX19LCJJc1Zpc2libGUiOnRydWUsIldpZHRoIjowLjAsIkhlaWdodCI6MC4wLCJCb3JkZXJTdHlsZSI6eyIkaWQiOiIxMjE2IiwiTGluZUNvbG9yIjpudWxsLCJMaW5lV2VpZ2h0IjowLjAsIkxpbmVUeXBlIjowLCJQYXJlbnRTdHlsZSI6bnVsbH0sIlBhcmVudFN0eWxlIjpudWxsfSwiRGF0ZVN0eWxlIjp7IiRpZCI6IjEyMTciLCJGb250U2V0dGluZ3MiOnsiJGlkIjoiMTIxOCIsIkZvbnRTaXplIjoxMCwiRm9udE5hbWUiOiJDYWxpYnJpIiwiSXNCb2xkIjpmYWxzZSwiSXNJdGFsaWMiOmZhbHNlLCJJc1VuZGVybGluZWQiOmZhbHNlLCJQYXJlbnRTdHlsZSI6bnVsbH0sIkF1dG9TaXplIjowLCJGb3JlZ3JvdW5kIjp7IiRpZCI6IjEyMTkiLCJDb2xvciI6eyIkaWQiOiIxMjIwIiwiQSI6MjU1LCJSIjoxNCwiRyI6NDAsIkIiOjY1fX0sIk1heFdpZHRoIjoyMDAuMCwiTWF4SGVpZ2h0IjoiSW5maW5pdHkiLCJTbWFydEZvcmVncm91bmRJc0FjdGl2ZSI6ZmFsc2UsIkhvcml6b250YWxBbGlnbm1lbnQiOjIsIlZlcnRpY2FsQWxpZ25tZW50IjoxLCJTbWFydEZvcmVncm91bmQiOm51bGwsIkJhY2tncm91bmRGaWxsVHlwZSI6MCwiTWFyZ2luIjp7IiRpZCI6IjEyMjEiLCJUb3AiOjAuMCwiTGVmdCI6MC4wLCJSaWdodCI6MC4wLCJCb3R0b20iOjAuMH0sIlBhZGRpbmciOnsiJGlkIjoiMTIyMiIsIlRvcCI6MC4wLCJMZWZ0IjowLjAsIlJpZ2h0IjowLjAsIkJvdHRvbSI6MC4wfSwiQmFja2dyb3VuZCI6eyIkaWQiOiIxMjIzIiwiQ29sb3IiOnsiJGlkIjoiMTIyNCIsIkEiOjAsIlIiOjI1NSwiRyI6MjU1LCJCIjoyNTV9fSwiSXNWaXNpYmxlIjp0cnVlLCJXaWR0aCI6MC4wLCJIZWlnaHQiOjAuMCwiQm9yZGVyU3R5bGUiOnsiJGlkIjoiMTIyNSIsIkxpbmVDb2xvciI6bnVsbCwiTGluZVdlaWdodCI6MC4wLCJMaW5lVHlwZSI6MCwiUGFyZW50U3R5bGUiOm51bGx9LCJQYXJlbnRTdHlsZSI6bnVsbH0sIkRhdGVGb3JtYXQiOnsiJGlkIjoiMTIyNiIsIkZvcm1hdFN0cmluZyI6Ik1NTSB5eXl5IiwiU2VwYXJhdG9yIjoiLyIsIlVzZUludGVybmF0aW9uYWxEYXRlRm9ybWF0IjpmYWxzZSwiRGF0ZUlzVmlzaWJsZSI6dHJ1ZSwiVGltZUlzVmlzaWJsZSI6ZmFsc2UsIkhvdXJEaWdpdHMiOjEsIkFtUG1EZXNpZ25hdG9yIjoyLCJUcmltMDBNaW51dGVzIjpmYWxzZSwiTGFzdEtub3duVmlzaWJpbGl0eVN0YXRlIjpudWxsfSwiV2Vla051bWJlcmluZyI6eyIkaWQiOiIxMjI3IiwiRm9ybWF0IjowLCJJc1Zpc2libGUiOmZhbHNlLCJMYXN0S25vd25WaXNpYmlsaXR5U3RhdGUiOmZhbHNlfSwiSXNWaXNpYmxlIjp0cnVlLCJWYXJpYW5jZVN0eWxlIjp7IiRpZCI6IjEyMjgiLCJUZXh0U3R5bGUiOnsiJGlkIjoiMTIyOSIsIkZvbnRTZXR0aW5ncyI6eyIkaWQiOiIxMjMwIiwiRm9udFNpemUiOjExLCJGb250TmFtZSI6IkNhbGlicmkiLCJJc0JvbGQiOmZhbHNlLCJJc0l0YWxpYyI6ZmFsc2UsIklzVW5kZXJsaW5lZCI6ZmFsc2UsIlBhcmVudFN0eWxlIjpudWxsfSwiQXV0b1NpemUiOjAsIkZvcmVncm91bmQiOnsiJGlkIjoiMTIzMSIsIkNvbG9yIjp7IiRpZCI6IjEyMzI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MTIzMyIsIlRvcCI6MC4wLCJMZWZ0IjowLjAsIlJpZ2h0IjowLjAsIkJvdHRvbSI6MC4wfSwiUGFkZGluZyI6eyIkaWQiOiIxMjM0IiwiVG9wIjowLjAsIkxlZnQiOjAuMCwiUmlnaHQiOjAuMCwiQm90dG9tIjowLjB9LCJCYWNrZ3JvdW5kIjp7IiRpZCI6IjEyMzUiLCJDb2xvciI6eyIkaWQiOiIxMjM2IiwiQSI6MCwiUiI6MCwiRyI6MCwiQiI6MH19LCJJc1Zpc2libGUiOnRydWUsIldpZHRoIjowLjAsIkhlaWdodCI6MC4wLCJCb3JkZXJTdHlsZSI6eyIkaWQiOiIxMjM3IiwiTGluZUNvbG9yIjpudWxsLCJMaW5lV2VpZ2h0IjowLjAsIkxpbmVUeXBlIjowLCJQYXJlbnRTdHlsZSI6bnVsbH0sIlBhcmVudFN0eWxlIjpudWxsfSwiUGFyZW50U3R5bGUiOm51bGx9LCJQYXJlbnRTdHlsZSI6bnVsbH0sIkluZGV4IjoxNSwiU21hcnREdXJhdGlvbkFjdGl2YXRlZCI6ZmFsc2UsIkRhdGVGb3JtYXQiOnsiJHJlZiI6IjEyMjYifSwiV2Vla051bWJlcmluZyI6eyIkaWQiOiIxMjM4IiwiRm9ybWF0IjowLCJJc1Zpc2libGUiOmZhbHNlLCJMYXN0S25vd25WaXNpYmlsaXR5U3RhdGUiOmZhbHNlfSwiQmFzZWxpbmVEYXRhIjp7IiRpZCI6IjEyMzkiLCJTdGFydERhdGUiOiIyMDI2LTA0LTA3VDAwOjAwOjAwIiwiRW5kRGF0ZSI6IjIwMjYtMDgtMjZUMjM6NTk6MDAifSwiSWQiOiI0ZTY3M2RlYi1hNTA1LTQ4NjUtYWY0ZC1mMzhkYTNiYjRjNGMiLCJJbXBvcnRJZCI6bnVsbCwiVGl0bGUiOiJGYWxzZSBmbG9vcjogUHJvY3VyZW1lbnQgYW5kIEluc3RhbGxhdGlvbiBwaGFzZSIsIk5vdGUiOm51bGwsIkh5cGVybGluayI6eyIkaWQiOiIxMjQwIiwiQWRkcmVzcyI6IiIsIlN1YkFkZHJlc3MiOiIifSwiSXNDaGFuZ2VkIjpmYWxzZSwiSXNOZXciOmZhbHNlfX1dLCJfbWlsZXN0b25lcyI6W10sIklkIjoiMDAwMDAwMDAtMDAwMC0wMDAwLTAwMDAtMDAwMDAwMDAwMDAwIiwiSXNTaW5nbGVJdGVtUm93Ijp0cnVlfSx7IiRpZCI6IjEyNDEiLCJfdGFza3MiOlt7IiRpZCI6IjEyNDIiLCJfYXR0YWNoZWRNaWxlc3RvbmVzIjpbXSwiVGFza0RlZmluaXRpb24iOnsiJGlkIjoiMTI0MyIsIkdyb3VwTmFtZSI6bnVsbCwiU3RhcnREYXRlIjoiMjAyNi0wOC0yN1QwMDowMDowMFoiLCJFbmREYXRlIjoiMjAyNi0xMC0wMVQyMzo1OTowMFoiLCJQZXJjZW50YWdlQ29tcGxldGUiOm51bGwsIlN0eWxlIjp7IiRpZCI6IjEyNDQiLCJTaGFwZSI6MSwiU2hhcGVUaGlja25lc3MiOjAsIkR1cmF0aW9uRm9ybWF0IjowLCJJbmNsdWRlTm9uV29ya2luZ0RheXNJbkR1cmF0aW9uIjpmYWxzZSwiUGVyY2VudGFnZUNvbXBsZXRlU3R5bGUiOnsiJGlkIjoiMTI0NSIsIkZvbnRTZXR0aW5ncyI6eyIkaWQiOiIxMjQ2IiwiRm9udFNpemUiOjEwLCJGb250TmFtZSI6IkNhbGlicmkiLCJJc0JvbGQiOmZhbHNlLCJJc0l0YWxpYyI6ZmFsc2UsIklzVW5kZXJsaW5lZCI6ZmFsc2UsIlBhcmVudFN0eWxlIjpudWxsfSwiQXV0b1NpemUiOjAsIkZvcmVncm91bmQiOnsiJGlkIjoiMTI0NyIsIkNvbG9yIjp7IiRpZCI6IjEyNDgiLCJBIjoyNTUsIlIiOjIzMiwiRyI6MjMyLCJCIjoyMzJ9fSwiTWF4V2lkdGgiOjIwMC4wLCJNYXhIZWlnaHQiOiJJbmZpbml0eSIsIlNtYXJ0Rm9yZWdyb3VuZElzQWN0aXZlIjpmYWxzZSwiSG9yaXpvbnRhbEFsaWdubWVudCI6MSwiVmVydGljYWxBbGlnbm1lbnQiOjEsIlNtYXJ0Rm9yZWdyb3VuZCI6bnVsbCwiQmFja2dyb3VuZEZpbGxUeXBlIjowLCJNYXJnaW4iOnsiJGlkIjoiMTI0OSIsIlRvcCI6MC4wLCJMZWZ0IjowLjAsIlJpZ2h0IjowLjAsIkJvdHRvbSI6MC4wfSwiUGFkZGluZyI6eyIkaWQiOiIxMjUwIiwiVG9wIjowLjAsIkxlZnQiOjAuMCwiUmlnaHQiOjAuMCwiQm90dG9tIjowLjB9LCJCYWNrZ3JvdW5kIjp7IiRpZCI6IjEyNTEiLCJDb2xvciI6eyIkaWQiOiIxMjUyIiwiQSI6ODksIlIiOjAsIkciOjAsIkIiOjB9fSwiSXNWaXNpYmxlIjp0cnVlLCJXaWR0aCI6MC4wLCJIZWlnaHQiOjAuMCwiQm9yZGVyU3R5bGUiOnsiJGlkIjoiMTI1MyIsIkxpbmVDb2xvciI6bnVsbCwiTGluZVdlaWdodCI6MC4wLCJMaW5lVHlwZSI6MCwiUGFyZW50U3R5bGUiOm51bGx9LCJQYXJlbnRTdHlsZSI6bnVsbH0sIkR1cmF0aW9uU3R5bGUiOnsiJGlkIjoiMTI1NCIsIkZvbnRTZXR0aW5ncyI6eyIkaWQiOiIxMjU1IiwiRm9udFNpemUiOjEwLCJGb250TmFtZSI6IkNhbGlicmkiLCJJc0JvbGQiOmZhbHNlLCJJc0l0YWxpYyI6ZmFsc2UsIklzVW5kZXJsaW5lZCI6ZmFsc2UsIlBhcmVudFN0eWxlIjpudWxsfSwiQXV0b1NpemUiOjAsIkZvcmVncm91bmQiOnsiJGlkIjoiMTI1NiIsIkNvbG9yIjp7IiRpZCI6IjEyNTciLCJBIjoyNTUsIlIiOjIzNywiRyI6MTI1LCJCIjo0OX19LCJNYXhXaWR0aCI6MjAwLjAsIk1heEhlaWdodCI6IkluZmluaXR5IiwiU21hcnRGb3JlZ3JvdW5kSXNBY3RpdmUiOmZhbHNlLCJIb3Jpem9udGFsQWxpZ25tZW50IjowLCJWZXJ0aWNhbEFsaWdubWVudCI6MSwiU21hcnRGb3JlZ3JvdW5kIjpudWxsLCJCYWNrZ3JvdW5kRmlsbFR5cGUiOjAsIk1hcmdpbiI6eyIkaWQiOiIxMjU4IiwiVG9wIjowLjAsIkxlZnQiOjAuMCwiUmlnaHQiOjAuMCwiQm90dG9tIjowLjB9LCJQYWRkaW5nIjp7IiRpZCI6IjEyNTkiLCJUb3AiOjAuMCwiTGVmdCI6MC4wLCJSaWdodCI6MC4wLCJCb3R0b20iOjAuMH0sIkJhY2tncm91bmQiOnsiJGlkIjoiMTI2MCIsIkNvbG9yIjp7IiRpZCI6IjEyNjEiLCJBIjoyNTUsIlIiOjIzNywiRyI6MTI1LCJCIjo0OX19LCJJc1Zpc2libGUiOnRydWUsIldpZHRoIjowLjAsIkhlaWdodCI6MC4wLCJCb3JkZXJTdHlsZSI6eyIkaWQiOiIxMjYyIiwiTGluZUNvbG9yIjpudWxsLCJMaW5lV2VpZ2h0IjowLjAsIkxpbmVUeXBlIjowLCJQYXJlbnRTdHlsZSI6bnVsbH0sIlBhcmVudFN0eWxlIjpudWxsfSwiSG9yaXpvbnRhbENvbm5lY3RvclN0eWxlIjp7IiRpZCI6IjEyNjMiLCJMaW5lQ29sb3IiOnsiJGlkIjoiMTI2NCIsIiR0eXBlIjoiTkxSRS5Db21tb24uRG9tLlNvbGlkQ29sb3JCcnVzaCwgTkxSRS5Db21tb24iLCJDb2xvciI6eyIkaWQiOiIxMjY1IiwiQSI6MjU1LCJSIjowLCJHIjowLCJCIjowfX0sIkxpbmVXZWlnaHQiOjAuMCwiTGluZVR5cGUiOjAsIlBhcmVudFN0eWxlIjpudWxsfSwiVmVydGljYWxDb25uZWN0b3JTdHlsZSI6eyIkaWQiOiIxMjY2IiwiTGluZUNvbG9yIjp7IiRpZCI6IjEyNjciLCIkdHlwZSI6Ik5MUkUuQ29tbW9uLkRvbS5Tb2xpZENvbG9yQnJ1c2gsIE5MUkUuQ29tbW9uIiwiQ29sb3IiOnsiJGlkIjoiMTI2OCIsIkEiOjI1NSwiUiI6MCwiRyI6MCwiQiI6MH19LCJMaW5lV2VpZ2h0IjowLjAsIkxpbmVUeXBlIjowLCJQYXJlbnRTdHlsZSI6bnVsbH0sIk1hcmdpbiI6bnVsbCwiU3RhcnREYXRlUG9zaXRpb24iOjMsIkVuZERhdGVQb3NpdGlvbiI6MywiRGF0ZUlzVmlzaWJsZSI6dHJ1ZSwiVGl0bGVQb3NpdGlvbiI6NCwiRHVyYXRpb25Qb3NpdGlvbiI6NiwiUGVyY2VudGFnZUNvbXBsZXRlZFBvc2l0aW9uIjoyLCJWYXJpYW5jZVBvc2l0aW9uIjo2LCJTcGFjaW5nIjozLCJJc0JlbG93VGltZWJhbmQiOnRydWUsIlBlcmNlbnRhZ2VDb21wbGV0ZVNoYXBlT3BhY2l0eSI6MzUsIkJhc2VsaW5lU3R5bGUiOnsiJGlkIjoiMTI2OSIsIlNoYXBlU3R5bGUiOnsiJGlkIjoiMTI3MCIsIk1hcmdpbiI6eyIkaWQiOiIxMjcxIiwiVG9wIjowLjAsIkxlZnQiOjAuMCwiUmlnaHQiOjAuMCwiQm90dG9tIjowLjB9LCJQYWRkaW5nIjp7IiRpZCI6IjEyNzIiLCJUb3AiOjAuMCwiTGVmdCI6MC4wLCJSaWdodCI6MC4wLCJCb3R0b20iOjAuMH0sIkJhY2tncm91bmQiOnsiJGlkIjoiMTI3MyIsIkNvbG9yIjp7IiRpZCI6IjEyNzQiLCJBIjoxNTMsIlIiOjAsIkciOjAsIkIiOjB9fSwiSXNWaXNpYmxlIjp0cnVlLCJXaWR0aCI6MC4wLCJIZWlnaHQiOjAuMCwiQm9yZGVyU3R5bGUiOm51bGwsIlBhcmVudFN0eWxlIjpudWxsfSwiTWFyZ2luIjp7IiRpZCI6IjEyNzUiLCJUb3AiOjAuMCwiTGVmdCI6MC4wLCJSaWdodCI6MC4wLCJCb3R0b20iOjAuMH0sIlBhZGRpbmciOnsiJGlkIjoiMTI3NiIsIlRvcCI6MC4wLCJMZWZ0IjowLjAsIlJpZ2h0IjowLjAsIkJvdHRvbSI6MC4wfSwiQmFja2dyb3VuZCI6bnVsbCwiSXNWaXNpYmxlIjp0cnVlLCJXaWR0aCI6MC4wLCJIZWlnaHQiOjAuMCwiQm9yZGVyU3R5bGUiOm51bGwsIlBhcmVudFN0eWxlIjpudWxsfSwiU2hhcGVTdHlsZSI6eyIkaWQiOiIxMjc3IiwiTWFyZ2luIjp7IiRpZCI6IjEyNzgiLCJUb3AiOjAuMCwiTGVmdCI6NC4wLCJSaWdodCI6NC4wLCJCb3R0b20iOjAuMH0sIlBhZGRpbmciOnsiJGlkIjoiMTI3OSIsIlRvcCI6MC4wLCJMZWZ0IjowLjAsIlJpZ2h0IjowLjAsIkJvdHRvbSI6MC4wfSwiQmFja2dyb3VuZCI6eyIkaWQiOiIxMjgwIiwiQ29sb3IiOnsiJGlkIjoiMTI4MSIsIkEiOjI1NSwiUiI6MjEsIkciOjk2LCJCIjoxMzB9fSwiSXNWaXNpYmxlIjp0cnVlLCJXaWR0aCI6MC4wLCJIZWlnaHQiOjEwLjAsIkJvcmRlclN0eWxlIjp7IiRpZCI6IjEyODIiLCJMaW5lQ29sb3IiOnsiJGlkIjoiMTI4MyIsIiR0eXBlIjoiTkxSRS5Db21tb24uRG9tLlNvbGlkQ29sb3JCcnVzaCwgTkxSRS5Db21tb24iLCJDb2xvciI6eyIkaWQiOiIxMjg0IiwiQSI6MjU1LCJSIjoyMzQsIkciOjIyLCJCIjozMH19LCJMaW5lV2VpZ2h0IjowLjAsIkxpbmVUeXBlIjowLCJQYXJlbnRTdHlsZSI6bnVsbH0sIlBhcmVudFN0eWxlIjpudWxsfSwiVGl0bGVTdHlsZSI6eyIkaWQiOiIxMjg1IiwiRm9udFNldHRpbmdzIjp7IiRpZCI6IjEyODYiLCJGb250U2l6ZSI6MTEsIkZvbnROYW1lIjoiQ2FsaWJyaSIsIklzQm9sZCI6ZmFsc2UsIklzSXRhbGljIjpmYWxzZSwiSXNVbmRlcmxpbmVkIjpmYWxzZSwiUGFyZW50U3R5bGUiOm51bGx9LCJBdXRvU2l6ZSI6MCwiRm9yZWdyb3VuZCI6eyIkaWQiOiIxMjg3IiwiQ29sb3IiOnsiJGlkIjoiMTI4OCIsIkEiOjI1NSwiUiI6MCwiRyI6MCwiQiI6MH19LCJNYXhXaWR0aCI6NzIwLjAsIk1heEhlaWdodCI6IkluZmluaXR5IiwiU21hcnRGb3JlZ3JvdW5kSXNBY3RpdmUiOmZhbHNlLCJIb3Jpem9udGFsQWxpZ25tZW50IjowLCJWZXJ0aWNhbEFsaWdubWVudCI6MSwiU21hcnRGb3JlZ3JvdW5kIjpudWxsLCJCYWNrZ3JvdW5kRmlsbFR5cGUiOjAsIk1hcmdpbiI6eyIkaWQiOiIxMjg5IiwiVG9wIjowLjAsIkxlZnQiOjAuMCwiUmlnaHQiOjAuMCwiQm90dG9tIjowLjB9LCJQYWRkaW5nIjp7IiRpZCI6IjEyOTAiLCJUb3AiOjAuMCwiTGVmdCI6MC4wLCJSaWdodCI6MC4wLCJCb3R0b20iOjAuMH0sIkJhY2tncm91bmQiOnsiJGlkIjoiMTI5MSIsIkNvbG9yIjp7IiRpZCI6IjEyOTIiLCJBIjowLCJSIjoyNTUsIkciOjI1NSwiQiI6MjU1fX0sIklzVmlzaWJsZSI6dHJ1ZSwiV2lkdGgiOjAuMCwiSGVpZ2h0IjowLjAsIkJvcmRlclN0eWxlIjp7IiRpZCI6IjEyOTMiLCJMaW5lQ29sb3IiOm51bGwsIkxpbmVXZWlnaHQiOjAuMCwiTGluZVR5cGUiOjAsIlBhcmVudFN0eWxlIjpudWxsfSwiUGFyZW50U3R5bGUiOm51bGx9LCJEYXRlU3R5bGUiOnsiJGlkIjoiMTI5NCIsIkZvbnRTZXR0aW5ncyI6eyIkaWQiOiIxMjk1IiwiRm9udFNpemUiOjEwLCJGb250TmFtZSI6IkNhbGlicmkiLCJJc0JvbGQiOmZhbHNlLCJJc0l0YWxpYyI6ZmFsc2UsIklzVW5kZXJsaW5lZCI6ZmFsc2UsIlBhcmVudFN0eWxlIjpudWxsfSwiQXV0b1NpemUiOjAsIkZvcmVncm91bmQiOnsiJGlkIjoiMTI5NiIsIkNvbG9yIjp7IiRpZCI6IjEyOTciLCJBIjoyNTUsIlIiOjE0LCJHIjo0MCwiQiI6NjV9fSwiTWF4V2lkdGgiOjIwMC4wLCJNYXhIZWlnaHQiOiJJbmZpbml0eSIsIlNtYXJ0Rm9yZWdyb3VuZElzQWN0aXZlIjpmYWxzZSwiSG9yaXpvbnRhbEFsaWdubWVudCI6MiwiVmVydGljYWxBbGlnbm1lbnQiOjEsIlNtYXJ0Rm9yZWdyb3VuZCI6bnVsbCwiQmFja2dyb3VuZEZpbGxUeXBlIjowLCJNYXJnaW4iOnsiJGlkIjoiMTI5OCIsIlRvcCI6MC4wLCJMZWZ0IjowLjAsIlJpZ2h0IjowLjAsIkJvdHRvbSI6MC4wfSwiUGFkZGluZyI6eyIkaWQiOiIxMjk5IiwiVG9wIjowLjAsIkxlZnQiOjAuMCwiUmlnaHQiOjAuMCwiQm90dG9tIjowLjB9LCJCYWNrZ3JvdW5kIjp7IiRpZCI6IjEzMDAiLCJDb2xvciI6eyIkaWQiOiIxMzAxIiwiQSI6MCwiUiI6MjU1LCJHIjoyNTUsIkIiOjI1NX19LCJJc1Zpc2libGUiOnRydWUsIldpZHRoIjowLjAsIkhlaWdodCI6MC4wLCJCb3JkZXJTdHlsZSI6eyIkaWQiOiIxMzAyIiwiTGluZUNvbG9yIjpudWxsLCJMaW5lV2VpZ2h0IjowLjAsIkxpbmVUeXBlIjowLCJQYXJlbnRTdHlsZSI6bnVsbH0sIlBhcmVudFN0eWxlIjpudWxsfSwiRGF0ZUZvcm1hdCI6eyIkaWQiOiIxMzAzIiwiRm9ybWF0U3RyaW5nIjoiTU1NIHl5eXkiLCJTZXBhcmF0b3IiOiIvIiwiVXNlSW50ZXJuYXRpb25hbERhdGVGb3JtYXQiOmZhbHNlLCJEYXRlSXNWaXNpYmxlIjp0cnVlLCJUaW1lSXNWaXNpYmxlIjpmYWxzZSwiSG91ckRpZ2l0cyI6MSwiQW1QbURlc2lnbmF0b3IiOjIsIlRyaW0wME1pbnV0ZXMiOmZhbHNlLCJMYXN0S25vd25WaXNpYmlsaXR5U3RhdGUiOm51bGx9LCJXZWVrTnVtYmVyaW5nIjp7IiRpZCI6IjEzMDQiLCJGb3JtYXQiOjAsIklzVmlzaWJsZSI6ZmFsc2UsIkxhc3RLbm93blZpc2liaWxpdHlTdGF0ZSI6ZmFsc2V9LCJJc1Zpc2libGUiOnRydWUsIlZhcmlhbmNlU3R5bGUiOnsiJGlkIjoiMTMwNSIsIlRleHRTdHlsZSI6eyIkaWQiOiIxMzA2IiwiRm9udFNldHRpbmdzIjp7IiRpZCI6IjEzMDciLCJGb250U2l6ZSI6MTEsIkZvbnROYW1lIjoiQ2FsaWJyaSIsIklzQm9sZCI6ZmFsc2UsIklzSXRhbGljIjpmYWxzZSwiSXNVbmRlcmxpbmVkIjpmYWxzZSwiUGFyZW50U3R5bGUiOm51bGx9LCJBdXRvU2l6ZSI6MCwiRm9yZWdyb3VuZCI6eyIkaWQiOiIxMzA4IiwiQ29sb3IiOnsiJGlkIjoiMTMwOS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xMzEwIiwiVG9wIjowLjAsIkxlZnQiOjAuMCwiUmlnaHQiOjAuMCwiQm90dG9tIjowLjB9LCJQYWRkaW5nIjp7IiRpZCI6IjEzMTEiLCJUb3AiOjAuMCwiTGVmdCI6MC4wLCJSaWdodCI6MC4wLCJCb3R0b20iOjAuMH0sIkJhY2tncm91bmQiOnsiJGlkIjoiMTMxMiIsIkNvbG9yIjp7IiRpZCI6IjEzMTMiLCJBIjowLCJSIjowLCJHIjowLCJCIjowfX0sIklzVmlzaWJsZSI6dHJ1ZSwiV2lkdGgiOjAuMCwiSGVpZ2h0IjowLjAsIkJvcmRlclN0eWxlIjp7IiRpZCI6IjEzMTQiLCJMaW5lQ29sb3IiOm51bGwsIkxpbmVXZWlnaHQiOjAuMCwiTGluZVR5cGUiOjAsIlBhcmVudFN0eWxlIjpudWxsfSwiUGFyZW50U3R5bGUiOm51bGx9LCJQYXJlbnRTdHlsZSI6bnVsbH0sIlBhcmVudFN0eWxlIjpudWxsfSwiSW5kZXgiOjE2LCJTbWFydER1cmF0aW9uQWN0aXZhdGVkIjpmYWxzZSwiRGF0ZUZvcm1hdCI6eyIkcmVmIjoiMTMwMyJ9LCJXZWVrTnVtYmVyaW5nIjp7IiRpZCI6IjEzMTUiLCJGb3JtYXQiOjAsIklzVmlzaWJsZSI6ZmFsc2UsIkxhc3RLbm93blZpc2liaWxpdHlTdGF0ZSI6ZmFsc2V9LCJCYXNlbGluZURhdGEiOnsiJGlkIjoiMTMxNiIsIlN0YXJ0RGF0ZSI6IjIwMjYtMDgtMjdUMDA6MDA6MDAiLCJFbmREYXRlIjoiMjAyNi0xMC0wMVQyMzo1OTowMCJ9LCJJZCI6ImQ3YzY2OTA5LWM5ZWUtNDFiOS05Yjk3LWI4YjRlY2EzODRkNCIsIkltcG9ydElkIjpudWxsLCJUaXRsZSI6Ik1DQSAmIENFUDogUmFjayBpbnN0YWxsYXRpb24gYW5kIEVuZXJnaXphdGlvbiIsIk5vdGUiOm51bGwsIkh5cGVybGluayI6eyIkaWQiOiIxMzE3IiwiQWRkcmVzcyI6IiIsIlN1YkFkZHJlc3MiOiIifSwiSXNDaGFuZ2VkIjpmYWxzZSwiSXNOZXciOmZhbHNlfX1dLCJfbWlsZXN0b25lcyI6W10sIklkIjoiMDAwMDAwMDAtMDAwMC0wMDAwLTAwMDAtMDAwMDAwMDAwMDAwIiwiSXNTaW5nbGVJdGVtUm93Ijp0cnVlfSx7IiRpZCI6IjEzMTgiLCJfdGFza3MiOltdLCJfbWlsZXN0b25lcyI6W3siJGlkIjoiMTMxOSIsIklkIjoiNzQzM2UwYzQtZTAyOS00NmRiLWExYjUtNDZlMTk5MjViY2M0IiwiSW5kZXgiOjE3LCJHcm91cElkIjpudWxsLCJUaXRsZSI6IkJhY2sgaW50byBDUDEgd2l0aCAzOSBkYXlzIG9mIGZsb2F0IiwiRGF0ZVRpbWUiOiIyMDI2LTEwLTAxVDIzOjU5OjAwIiwiUGVyY2VudGFnZUNvbXBsZXRlIjpudWxsLCJOb3RlIjpudWxsLCJTdHlsZSI6eyIkaWQiOiIxMzIwIiwiVGl0bGVQb3NpdGlvbiI6IkxlZnQiLCJEYXRlUG9zaXRpb24iOiJSaWdodCIsIlZhcmlhbmNlUG9zaXRpb24iOiJSaWdodCIsIlNoYXBlVHlwZSI6MSwiU2hhcGVTaXplIjowLCJTcGFjaW5nIjo1LCJTaGFwZVN0eWxlIjp7IiRpZCI6IjEzMjEiLCJNYXJnaW4iOnsiJGlkIjoiMTMyMiIsIlRvcCI6MC4wLCJMZWZ0IjowLjAsIlJpZ2h0IjowLjAsIkJvdHRvbSI6MC4wfSwiUGFkZGluZyI6eyIkaWQiOiIxMzIzIiwiVG9wIjowLjAsIkxlZnQiOjAuMCwiUmlnaHQiOjAuMCwiQm90dG9tIjowLjB9LCJCYWNrZ3JvdW5kIjp7IiRpZCI6IjEzMjQiLCJDb2xvciI6eyIkaWQiOiIxMzI1IiwiQSI6MjU1LCJSIjoyMSwiRyI6OTYsIkIiOjEzMH19LCJJc1Zpc2libGUiOnRydWUsIldpZHRoIjoxMi4wLCJIZWlnaHQiOjE0LjAsIkJvcmRlclN0eWxlIjp7IiRpZCI6IjEzMjYiLCJMaW5lQ29sb3IiOnsiJGlkIjoiMTMyNyIsIiR0eXBlIjoiTkxSRS5Db21tb24uRG9tLlNvbGlkQ29sb3JCcnVzaCwgTkxSRS5Db21tb24iLCJDb2xvciI6eyIkaWQiOiIxMzI4IiwiQSI6MjU1LCJSIjoyMzQsIkciOjIyLCJCIjozMH19LCJMaW5lV2VpZ2h0IjowLjAsIkxpbmVUeXBlIjowLCJQYXJlbnRTdHlsZSI6bnVsbH0sIlBhcmVudFN0eWxlIjpudWxsfSwiVGl0bGVTdHlsZSI6eyIkaWQiOiIxMzI5IiwiRm9udFNldHRpbmdzIjp7IiRpZCI6IjEzMzAiLCJGb250U2l6ZSI6MTEsIkZvbnROYW1lIjoiQ2FsaWJyaSIsIklzQm9sZCI6ZmFsc2UsIklzSXRhbGljIjpmYWxzZSwiSXNVbmRlcmxpbmVkIjpmYWxzZSwiUGFyZW50U3R5bGUiOm51bGx9LCJBdXRvU2l6ZSI6MCwiRm9yZWdyb3VuZCI6eyIkaWQiOiIxMzMxIiwiQ29sb3IiOnsiJGlkIjoiMTMzMiIsIkEiOjI1NSwiUiI6MCwiRyI6MCwiQiI6MH19LCJNYXhXaWR0aCI6MjAwLjAsIk1heEhlaWdodCI6IkluZmluaXR5IiwiU21hcnRGb3JlZ3JvdW5kSXNBY3RpdmUiOmZhbHNlLCJIb3Jpem9udGFsQWxpZ25tZW50IjoyLCJWZXJ0aWNhbEFsaWdubWVudCI6MSwiU21hcnRGb3JlZ3JvdW5kIjpudWxsLCJCYWNrZ3JvdW5kRmlsbFR5cGUiOjAsIk1hcmdpbiI6eyIkaWQiOiIxMzMzIiwiVG9wIjowLjAsIkxlZnQiOjAuMCwiUmlnaHQiOjAuMCwiQm90dG9tIjowLjB9LCJQYWRkaW5nIjp7IiRpZCI6IjEzMzQiLCJUb3AiOjAuMCwiTGVmdCI6MC4wLCJSaWdodCI6MC4wLCJCb3R0b20iOjAuMH0sIkJhY2tncm91bmQiOnsiJGlkIjoiMTMzNSIsIkNvbG9yIjp7IiRpZCI6IjEzMzYiLCJBIjowLCJSIjoyNTUsIkciOjI1NSwiQiI6MjU1fX0sIklzVmlzaWJsZSI6dHJ1ZSwiV2lkdGgiOjAuMCwiSGVpZ2h0IjowLjAsIkJvcmRlclN0eWxlIjp7IiRpZCI6IjEzMzciLCJMaW5lQ29sb3IiOm51bGwsIkxpbmVXZWlnaHQiOjAuMCwiTGluZVR5cGUiOjAsIlBhcmVudFN0eWxlIjpudWxsfSwiUGFyZW50U3R5bGUiOm51bGx9LCJEYXRlU3R5bGUiOnsiJGlkIjoiMTMzOCIsIkZvbnRTZXR0aW5ncyI6eyIkaWQiOiIxMzM5IiwiRm9udFNpemUiOjEwLCJGb250TmFtZSI6IkNhbGlicmkiLCJJc0JvbGQiOmZhbHNlLCJJc0l0YWxpYyI6ZmFsc2UsIklzVW5kZXJsaW5lZCI6ZmFsc2UsIlBhcmVudFN0eWxlIjpudWxsfSwiQXV0b1NpemUiOjAsIkZvcmVncm91bmQiOnsiJGlkIjoiMTM0MCIsIkNvbG9yIjp7IiRpZCI6IjEzNDEiLCJBIjoyNTUsIlIiOjE0LCJHIjo0MCwiQiI6NjV9fSwiTWF4V2lkdGgiOjIwMC4wLCJNYXhIZWlnaHQiOiJJbmZpbml0eSIsIlNtYXJ0Rm9yZWdyb3VuZElzQWN0aXZlIjpmYWxzZSwiSG9yaXpvbnRhbEFsaWdubWVudCI6MCwiVmVydGljYWxBbGlnbm1lbnQiOjEsIlNtYXJ0Rm9yZWdyb3VuZCI6bnVsbCwiQmFja2dyb3VuZEZpbGxUeXBlIjowLCJNYXJnaW4iOnsiJGlkIjoiMTM0MiIsIlRvcCI6MC4wLCJMZWZ0IjowLjAsIlJpZ2h0IjowLjAsIkJvdHRvbSI6MC4wfSwiUGFkZGluZyI6eyIkaWQiOiIxMzQzIiwiVG9wIjowLjAsIkxlZnQiOjAuMCwiUmlnaHQiOjAuMCwiQm90dG9tIjowLjB9LCJCYWNrZ3JvdW5kIjp7IiRpZCI6IjEzNDQiLCJDb2xvciI6eyIkaWQiOiIxMzQ1IiwiQSI6MCwiUiI6MjU1LCJHIjoyNTUsIkIiOjI1NX19LCJJc1Zpc2libGUiOmZhbHNlLCJXaWR0aCI6MC4wLCJIZWlnaHQiOjAuMCwiQm9yZGVyU3R5bGUiOnsiJGlkIjoiMTM0NiIsIkxpbmVDb2xvciI6bnVsbCwiTGluZVdlaWdodCI6MC4wLCJMaW5lVHlwZSI6MCwiUGFyZW50U3R5bGUiOm51bGx9LCJQYXJlbnRTdHlsZSI6bnVsbH0sIkRhdGVGb3JtYXQiOnsiJGlkIjoiMTM0Ny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xMzQ4IiwiRm9ybWF0IjowLCJJc1Zpc2libGUiOmZhbHNlLCJMYXN0S25vd25WaXNpYmlsaXR5U3RhdGUiOmZhbHNlfSwiSXNWaXNpYmxlIjp0cnVlLCJWYXJpYW5jZVN0eWxlIjp7IiRpZCI6IjEzNDkiLCJUZXh0U3R5bGUiOnsiJGlkIjoiMTM1MCIsIkZvbnRTZXR0aW5ncyI6eyIkaWQiOiIxMzUxIiwiRm9udFNpemUiOjExLCJGb250TmFtZSI6IkNhbGlicmkiLCJJc0JvbGQiOmZhbHNlLCJJc0l0YWxpYyI6ZmFsc2UsIklzVW5kZXJsaW5lZCI6ZmFsc2UsIlBhcmVudFN0eWxlIjpudWxsfSwiQXV0b1NpemUiOjAsIkZvcmVncm91bmQiOnsiJGlkIjoiMTM1MiIsIkNvbG9yIjp7IiRpZCI6IjEzNTMiLCJBIjoyNTUsIlIiOjAsIkciOjAsIkIiOjB9fSwiTWF4V2lkdGgiOjIwMC4wLCJNYXhIZWlnaHQiOiJJbmZpbml0eSIsIlNtYXJ0Rm9yZWdyb3VuZElzQWN0aXZlIjpmYWxzZSwiSG9yaXpvbnRhbEFsaWdubWVudCI6MSwiVmVydGljYWxBbGlnbm1lbnQiOjEsIlNtYXJ0Rm9yZWdyb3VuZCI6bnVsbCwiQmFja2dyb3VuZEZpbGxUeXBlIjowLCJNYXJnaW4iOnsiJGlkIjoiMTM1NCIsIlRvcCI6MC4wLCJMZWZ0IjowLjAsIlJpZ2h0IjowLjAsIkJvdHRvbSI6MC4wfSwiUGFkZGluZyI6eyIkaWQiOiIxMzU1IiwiVG9wIjowLjAsIkxlZnQiOjAuMCwiUmlnaHQiOjAuMCwiQm90dG9tIjowLjB9LCJCYWNrZ3JvdW5kIjp7IiRpZCI6IjEzNTYiLCJDb2xvciI6eyIkaWQiOiIxMzU3IiwiQSI6MCwiUiI6MCwiRyI6MCwiQiI6MH19LCJJc1Zpc2libGUiOnRydWUsIldpZHRoIjowLjAsIkhlaWdodCI6MC4wLCJCb3JkZXJTdHlsZSI6eyIkaWQiOiIxMzU4IiwiTGluZUNvbG9yIjpudWxsLCJMaW5lV2VpZ2h0IjowLjAsIkxpbmVUeXBlIjowLCJQYXJlbnRTdHlsZSI6bnVsbH0sIlBhcmVudFN0eWxlIjpudWxsfSwiUGFyZW50U3R5bGUiOm51bGx9LCJQYXJlbnRTdHlsZSI6bnVsbH0sIkh5cGVybGluayI6bnVsbCwiQmFzZWxpbmVEYXRhIjp7IiRpZCI6IjEzNTkiLCJEYXRlIjoiMjAyNi0xMC0wMVQyMzo1OTowMCJ9LCJJbXBvcnRJZCI6IiJ9XSwiSWQiOiIwMDAwMDAwMC0wMDAwLTAwMDAtMDAwMC0wMDAwMDAwMDAwMDAiLCJJc1NpbmdsZUl0ZW1Sb3ciOnRydWV9XSwiSW5kZXgiOjE0LCJJZCI6ImZjYjBiZjJkLWMxZDctNDA3OS1hODBjLTc3NWE3ZGQxMmQ0MyIsIkhlYWRlclRleHQiOm51bGwsIklzRGVmYXVsdCI6dHJ1ZSwiU3R5bGUiOnsiJGlkIjoiMTM2MCIsIkhlYWRlclN0eWxlIjp7IiRpZCI6IjEzNjEiLCJUZXh0U3R5bGUiOnsiJGlkIjoiMTM2MiIsIkZvbnRTZXR0aW5ncyI6eyIkaWQiOiIxMzYzIiwiRm9udFNpemUiOjExLCJGb250TmFtZSI6IkNhbGlicmkiLCJJc0JvbGQiOmZhbHNlLCJJc0l0YWxpYyI6ZmFsc2UsIklzVW5kZXJsaW5lZCI6ZmFsc2UsIlBhcmVudFN0eWxlIjpudWxsfSwiQXV0b1NpemUiOjIsIkZvcmVncm91bmQiOnsiJGlkIjoiMTM2NCIsIkNvbG9yIjp7IiRpZCI6IjEzNjUiLCJBIjoyNTUsIlIiOjAsIkciOjAsIkIiOjB9fSwiTWF4V2lkdGgiOiJJbmZpbml0eSIsIk1heEhlaWdodCI6IkluZmluaXR5IiwiU21hcnRGb3JlZ3JvdW5kSXNBY3RpdmUiOmZhbHNlLCJIb3Jpem9udGFsQWxpZ25tZW50IjowLCJWZXJ0aWNhbEFsaWdubWVudCI6MCwiU21hcnRGb3JlZ3JvdW5kIjpudWxsLCJCYWNrZ3JvdW5kRmlsbFR5cGUiOjAsIk1hcmdpbiI6eyIkaWQiOiIxMzY2IiwiVG9wIjowLjAsIkxlZnQiOjAuMCwiUmlnaHQiOjAuMCwiQm90dG9tIjowLjB9LCJQYWRkaW5nIjp7IiRpZCI6IjEzNjciLCJUb3AiOjAuMCwiTGVmdCI6MC4wLCJSaWdodCI6MC4wLCJCb3R0b20iOjAuMH0sIkJhY2tncm91bmQiOnsiJGlkIjoiMTM2OCIsIkNvbG9yIjp7IiRpZCI6IjEzNjkiLCJBIjoyNTUsIlIiOjAsIkciOjAsIkIiOjB9fSwiSXNWaXNpYmxlIjp0cnVlLCJXaWR0aCI6MC4wLCJIZWlnaHQiOjAuMCwiQm9yZGVyU3R5bGUiOm51bGwsIlBhcmVudFN0eWxlIjpudWxsfSwiUmVjdGFuZ2xlU3R5bGUiOnsiJGlkIjoiMTM3MCIsIk1hcmdpbiI6eyIkaWQiOiIxMzcxIiwiVG9wIjowLjAsIkxlZnQiOjAuMCwiUmlnaHQiOjAuMCwiQm90dG9tIjowLjB9LCJQYWRkaW5nIjp7IiRpZCI6IjEzNzIiLCJUb3AiOjAuMCwiTGVmdCI6MC4wLCJSaWdodCI6MC4wLCJCb3R0b20iOjAuMH0sIkJhY2tncm91bmQiOnsiJGlkIjoiMTM3MyIsIkNvbG9yIjp7IiRpZCI6IjEzNzQiLCJBIjo2MywiUiI6MjMzLCJHIjoxMTMsIkIiOjUwfX0sIklzVmlzaWJsZSI6dHJ1ZSwiV2lkdGgiOjAuMCwiSGVpZ2h0IjowLjAsIkJvcmRlclN0eWxlIjp7IiRpZCI6IjEzNzUiLCJMaW5lQ29sb3IiOnsiJGlkIjoiMTM3NiIsIiR0eXBlIjoiTkxSRS5Db21tb24uRG9tLlNvbGlkQ29sb3JCcnVzaCwgTkxSRS5Db21tb24iLCJDb2xvciI6eyIkaWQiOiIxMzc3IiwiQSI6MjU1LCJSIjoyNTUsIkciOjI1NSwiQiI6MjU1fX0sIkxpbmVXZWlnaHQiOjAuMCwiTGluZVR5cGUiOjAsIlBhcmVudFN0eWxlIjpudWxsfSwiUGFyZW50U3R5bGUiOm51bGx9LCJNYXJnaW4iOnsiJGlkIjoiMTM3OCIsIlRvcCI6MC4wLCJMZWZ0IjowLjAsIlJpZ2h0IjowLjAsIkJvdHRvbSI6MC4wfSwiUGFkZGluZyI6eyIkaWQiOiIxMzc5IiwiVG9wIjowLjAsIkxlZnQiOjAuMCwiUmlnaHQiOjAuMCwiQm90dG9tIjowLjB9LCJCYWNrZ3JvdW5kIjpudWxsLCJJc1Zpc2libGUiOnRydWUsIldpZHRoIjowLjAsIkhlaWdodCI6MC4wLCJCb3JkZXJTdHlsZSI6bnVsbCwiUGFyZW50U3R5bGUiOm51bGx9LCJCYWNrZ3JvdW5kU3R5bGUiOnsiJGlkIjoiMTM4MCIsIk1hcmdpbiI6eyIkaWQiOiIxMzgxIiwiVG9wIjowLjAsIkxlZnQiOjAuMCwiUmlnaHQiOjAuMCwiQm90dG9tIjowLjB9LCJQYWRkaW5nIjp7IiRpZCI6IjEzODIiLCJUb3AiOjAuMCwiTGVmdCI6MC4wLCJSaWdodCI6MC4wLCJCb3R0b20iOjAuMH0sIkJhY2tncm91bmQiOnsiJGlkIjoiMTM4MyIsIkNvbG9yIjp7IiRpZCI6IjEzODQiLCJBIjo1MSwiUiI6MjAwLCJHIjoyMDAsIkIiOjIwMH19LCJJc1Zpc2libGUiOnRydWUsIldpZHRoIjowLjAsIkhlaWdodCI6MC4wLCJCb3JkZXJTdHlsZSI6eyIkaWQiOiIxMzg1IiwiTGluZUNvbG9yIjp7IiRpZCI6IjEzODYiLCIkdHlwZSI6Ik5MUkUuQ29tbW9uLkRvbS5Tb2xpZENvbG9yQnJ1c2gsIE5MUkUuQ29tbW9uIiwiQ29sb3IiOnsiJGlkIjoiMTM4NyIsIkEiOjI1NSwiUiI6MjM0LCJHIjoyMiwiQiI6MzB9fSwiTGluZVdlaWdodCI6MC4wLCJMaW5lVHlwZSI6MCwiUGFyZW50U3R5bGUiOm51bGx9LCJQYXJlbnRTdHlsZSI6bnVsbH0sIk1hcmdpbiI6eyIkaWQiOiIxMzg4IiwiVG9wIjowLjAsIkxlZnQiOjAuMCwiUmlnaHQiOjAuMCwiQm90dG9tIjowLjB9LCJQYWRkaW5nIjp7IiRpZCI6IjEzODkiLCJUb3AiOjAuMCwiTGVmdCI6MC4wLCJSaWdodCI6MC4wLCJCb3R0b20iOjAuMH0sIklzVmlzaWJsZSI6dHJ1ZSwiV2lkdGgiOjAuMCwiSGVpZ2h0IjowLjAsIkJvcmRlclN0eWxlIjp7IiRpZCI6IjEzOTAiLCJMaW5lQ29sb3IiOm51bGwsIkxpbmVXZWlnaHQiOjAuMCwiTGluZVR5cGUiOjAsIlBhcmVudFN0eWxlIjpudWxsfSwiUGFyZW50U3R5bGUiOm51bGx9fV0sIklkIjoiYjU4ZDk0NzYtOTM5NC00Mjk0LTkzYjYtY2ZhZWM0ZTRmZDQxIiwiSW5kZXgiOjE0LCJIZWFkZXJUZXh0IjoiTm8uIDMgLSBDcml0aWNhbCBQYXRoIFxyXG4oMzkgZGF5cyBURikiLCJTdHlsZSI6eyIkaWQiOiIxMzkxIiwiU3R5bGVJZCI6Ijk4NTEzZTEwLTU1MWMtNGYzMC1hYzExLWEwNjkwZTkwMzEzNCIsIkhlYWRlclN0eWxlIjp7IiRpZCI6IjEzOTIiLCJUZXh0SXNWZXJ0aWNhbCI6ZmFsc2UsIlRleHRTdHlsZSI6eyIkaWQiOiIxMzkzIiwiRm9udFNldHRpbmdzIjp7IiRpZCI6IjEzOTQiLCJGb250U2l6ZSI6MTEsIkZvbnROYW1lIjoiQ2FsaWJyaSIsIklzQm9sZCI6ZmFsc2UsIklzSXRhbGljIjpmYWxzZSwiSXNVbmRlcmxpbmVkIjpmYWxzZSwiUGFyZW50U3R5bGUiOm51bGx9LCJBdXRvU2l6ZSI6MiwiRm9yZWdyb3VuZCI6eyIkaWQiOiIxMzk1IiwiQ29sb3IiOnsiJGlkIjoiMTM5NiIsIkEiOjI1NSwiUiI6MjU1LCJHIjoyNTUsIkIiOjI1NX19LCJNYXhXaWR0aCI6IkluZmluaXR5IiwiTWF4SGVpZ2h0IjoiSW5maW5pdHkiLCJTbWFydEZvcmVncm91bmRJc0FjdGl2ZSI6ZmFsc2UsIkhvcml6b250YWxBbGlnbm1lbnQiOjAsIlZlcnRpY2FsQWxpZ25tZW50IjowLCJTbWFydEZvcmVncm91bmQiOm51bGwsIkJhY2tncm91bmRGaWxsVHlwZSI6MCwiTWFyZ2luIjp7IiRpZCI6IjEzOTciLCJUb3AiOjAuMCwiTGVmdCI6MC4wLCJSaWdodCI6MC4wLCJCb3R0b20iOjAuMH0sIlBhZGRpbmciOnsiJGlkIjoiMTM5OCIsIlRvcCI6MC4wLCJMZWZ0IjowLjAsIlJpZ2h0IjowLjAsIkJvdHRvbSI6MC4wfSwiQmFja2dyb3VuZCI6eyIkaWQiOiIxMzk5IiwiQ29sb3IiOnsiJGlkIjoiMTQwMCIsIkEiOjI1NSwiUiI6MjU1LCJHIjoyNTUsIkIiOjI1NX19LCJJc1Zpc2libGUiOnRydWUsIldpZHRoIjowLjAsIkhlaWdodCI6MC4wLCJCb3JkZXJTdHlsZSI6bnVsbCwiUGFyZW50U3R5bGUiOm51bGx9LCJSZWN0YW5nbGVTdHlsZSI6eyIkaWQiOiIxNDAxIiwiTWFyZ2luIjp7IiRpZCI6IjE0MDIiLCJUb3AiOjAuMCwiTGVmdCI6MC4wLCJSaWdodCI6MC4wLCJCb3R0b20iOjAuMH0sIlBhZGRpbmciOnsiJGlkIjoiMTQwMyIsIlRvcCI6MC4wLCJMZWZ0IjowLjAsIlJpZ2h0IjowLjAsIkJvdHRvbSI6MC4wfSwiQmFja2dyb3VuZCI6eyIkaWQiOiIxNDA0IiwiQ29sb3IiOnsiJGlkIjoiMTQwNSIsIkEiOjI1NSwiUiI6MjEsIkciOjk2LCJCIjoxMzB9fSwiSXNWaXNpYmxlIjp0cnVlLCJXaWR0aCI6MC4wLCJIZWlnaHQiOjAuMCwiQm9yZGVyU3R5bGUiOnsiJGlkIjoiMTQwNiIsIkxpbmVDb2xvciI6eyIkaWQiOiIxNDA3IiwiJHR5cGUiOiJOTFJFLkNvbW1vbi5Eb20uU29saWRDb2xvckJydXNoLCBOTFJFLkNvbW1vbiIsIkNvbG9yIjp7IiRpZCI6IjE0MDgiLCJBIjoyNTUsIlIiOjI1NSwiRyI6MjU1LCJCIjoyNTV9fSwiTGluZVdlaWdodCI6MC4wLCJMaW5lVHlwZSI6MCwiUGFyZW50U3R5bGUiOm51bGx9LCJQYXJlbnRTdHlsZSI6bnVsbH0sIk1hcmdpbiI6eyIkaWQiOiIxNDA5IiwiVG9wIjowLjAsIkxlZnQiOjAuMCwiUmlnaHQiOjAuMCwiQm90dG9tIjowLjB9LCJQYWRkaW5nIjp7IiRpZCI6IjE0MTAiLCJUb3AiOjAuMCwiTGVmdCI6MC4wLCJSaWdodCI6MC4wLCJCb3R0b20iOjAuMH0sIkJhY2tncm91bmQiOm51bGwsIklzVmlzaWJsZSI6dHJ1ZSwiV2lkdGgiOjAuMCwiSGVpZ2h0IjowLjAsIkJvcmRlclN0eWxlIjpudWxsLCJQYXJlbnRTdHlsZSI6bnVsbH0sIkJhY2tncm91bmRTdHlsZSI6eyIkaWQiOiIxNDExIiwiTWFyZ2luIjp7IiRpZCI6IjE0MTIiLCJUb3AiOjAuMCwiTGVmdCI6MC4wLCJSaWdodCI6MC4wLCJCb3R0b20iOjAuMH0sIlBhZGRpbmciOnsiJGlkIjoiMTQxMyIsIlRvcCI6MC4wLCJMZWZ0IjowLjAsIlJpZ2h0IjowLjAsIkJvdHRvbSI6MC4wfSwiQmFja2dyb3VuZCI6eyIkaWQiOiIxNDE0IiwiQ29sb3IiOnsiJGlkIjoiMTQxNSIsIkEiOjUxLCJSIjoyMDAsIkciOjIwMCwiQiI6MjAwfX0sIklzVmlzaWJsZSI6dHJ1ZSwiV2lkdGgiOjAuMCwiSGVpZ2h0IjowLjAsIkJvcmRlclN0eWxlIjp7IiRpZCI6IjE0MTYiLCJMaW5lQ29sb3IiOnsiJGlkIjoiMTQxNyIsIiR0eXBlIjoiTkxSRS5Db21tb24uRG9tLlNvbGlkQ29sb3JCcnVzaCwgTkxSRS5Db21tb24iLCJDb2xvciI6eyIkaWQiOiIxNDE4IiwiQSI6MjU1LCJSIjoyMzQsIkciOjIyLCJCIjozMH19LCJMaW5lV2VpZ2h0IjowLjAsIkxpbmVUeXBlIjowLCJQYXJlbnRTdHlsZSI6bnVsbH0sIlBhcmVudFN0eWxlIjpudWxsfSwiSXNBYm92ZVRpbWViYW5kIjpmYWxzZSwiU3BhY2luZyI6MywiRGVmYXVsdFN3aW1sYW5lVGFza1N0eWxlIjp7IiRpZCI6IjE0MTkiLCIkdHlwZSI6Ik5MUkUuQ29tbW9uLkRvbS5TdHlsZXMuRXhwbGljaXRTZXRhYmxlVGFza1N0eWxlLCBOTFJFLkNvbW1vbiIsIlNoYXBlIjoxLCJTaGFwZVRoaWNrbmVzcyI6MCwiRHVyYXRpb25Gb3JtYXQiOjAsIkluY2x1ZGVOb25Xb3JraW5nRGF5c0luRHVyYXRpb24iOmZhbHNlLCJQZXJjZW50YWdlQ29tcGxldGVTdHlsZSI6eyIkaWQiOiIxNDIwIiwiRm9udFNldHRpbmdzIjp7IiRpZCI6IjE0MjEiLCJGb250U2l6ZSI6MTAsIkZvbnROYW1lIjoiQ2FsaWJyaSIsIklzQm9sZCI6ZmFsc2UsIklzSXRhbGljIjpmYWxzZSwiSXNVbmRlcmxpbmVkIjpmYWxzZSwiUGFyZW50U3R5bGUiOm51bGx9LCJBdXRvU2l6ZSI6MCwiRm9yZWdyb3VuZCI6eyIkaWQiOiIxNDIyIiwiQ29sb3IiOnsiJGlkIjoiMTQyMyIsIkEiOjI1NSwiUiI6MjMyLCJHIjoyMzIsIkIiOjIzMn19LCJNYXhXaWR0aCI6MjAwLjAsIk1heEhlaWdodCI6IkluZmluaXR5IiwiU21hcnRGb3JlZ3JvdW5kSXNBY3RpdmUiOmZhbHNlLCJIb3Jpem9udGFsQWxpZ25tZW50IjoxLCJWZXJ0aWNhbEFsaWdubWVudCI6MSwiU21hcnRGb3JlZ3JvdW5kIjpudWxsLCJCYWNrZ3JvdW5kRmlsbFR5cGUiOjAsIk1hcmdpbiI6eyIkaWQiOiIxNDI0IiwiVG9wIjowLjAsIkxlZnQiOjAuMCwiUmlnaHQiOjAuMCwiQm90dG9tIjowLjB9LCJQYWRkaW5nIjp7IiRpZCI6IjE0MjUiLCJUb3AiOjAuMCwiTGVmdCI6MC4wLCJSaWdodCI6MC4wLCJCb3R0b20iOjAuMH0sIkJhY2tncm91bmQiOnsiJGlkIjoiMTQyNiIsIkNvbG9yIjp7IiRpZCI6IjE0MjciLCJBIjo4OSwiUiI6MCwiRyI6MCwiQiI6MH19LCJJc1Zpc2libGUiOnRydWUsIldpZHRoIjowLjAsIkhlaWdodCI6MC4wLCJCb3JkZXJTdHlsZSI6eyIkaWQiOiIxNDI4IiwiTGluZUNvbG9yIjpudWxsLCJMaW5lV2VpZ2h0IjowLjAsIkxpbmVUeXBlIjowLCJQYXJlbnRTdHlsZSI6bnVsbH0sIlBhcmVudFN0eWxlIjpudWxsfSwiRHVyYXRpb25TdHlsZSI6eyIkaWQiOiIxNDI5IiwiRm9udFNldHRpbmdzIjp7IiRpZCI6IjE0MzAiLCJGb250U2l6ZSI6MTAsIkZvbnROYW1lIjoiQ2FsaWJyaSIsIklzQm9sZCI6ZmFsc2UsIklzSXRhbGljIjpmYWxzZSwiSXNVbmRlcmxpbmVkIjpmYWxzZSwiUGFyZW50U3R5bGUiOm51bGx9LCJBdXRvU2l6ZSI6MCwiRm9yZWdyb3VuZCI6eyIkaWQiOiIxNDMxIiwiQ29sb3IiOnsiJGlkIjoiMTQzMiIsIkEiOjI1NSwiUiI6MjM3LCJHIjoxMjUsIkIiOjQ5fX0sIk1heFdpZHRoIjoyMDAuMCwiTWF4SGVpZ2h0IjoiSW5maW5pdHkiLCJTbWFydEZvcmVncm91bmRJc0FjdGl2ZSI6ZmFsc2UsIkhvcml6b250YWxBbGlnbm1lbnQiOjAsIlZlcnRpY2FsQWxpZ25tZW50IjoxLCJTbWFydEZvcmVncm91bmQiOm51bGwsIkJhY2tncm91bmRGaWxsVHlwZSI6MCwiTWFyZ2luIjp7IiRpZCI6IjE0MzMiLCJUb3AiOjAuMCwiTGVmdCI6MC4wLCJSaWdodCI6MC4wLCJCb3R0b20iOjAuMH0sIlBhZGRpbmciOnsiJGlkIjoiMTQzNCIsIlRvcCI6MC4wLCJMZWZ0IjowLjAsIlJpZ2h0IjowLjAsIkJvdHRvbSI6MC4wfSwiQmFja2dyb3VuZCI6eyIkaWQiOiIxNDM1IiwiQ29sb3IiOnsiJGlkIjoiMTQzNiIsIkEiOjI1NSwiUiI6MjM3LCJHIjoxMjUsIkIiOjQ5fX0sIklzVmlzaWJsZSI6dHJ1ZSwiV2lkdGgiOjAuMCwiSGVpZ2h0IjowLjAsIkJvcmRlclN0eWxlIjp7IiRpZCI6IjE0MzciLCJMaW5lQ29sb3IiOm51bGwsIkxpbmVXZWlnaHQiOjAuMCwiTGluZVR5cGUiOjAsIlBhcmVudFN0eWxlIjpudWxsfSwiUGFyZW50U3R5bGUiOm51bGx9LCJIb3Jpem9udGFsQ29ubmVjdG9yU3R5bGUiOnsiJGlkIjoiMTQzOCIsIkxpbmVDb2xvciI6eyIkaWQiOiIxNDM5IiwiJHR5cGUiOiJOTFJFLkNvbW1vbi5Eb20uU29saWRDb2xvckJydXNoLCBOTFJFLkNvbW1vbiIsIkNvbG9yIjp7IiRpZCI6IjE0NDAiLCJBIjoyNTUsIlIiOjAsIkciOjAsIkIiOjB9fSwiTGluZVdlaWdodCI6MC4wLCJMaW5lVHlwZSI6MCwiUGFyZW50U3R5bGUiOm51bGx9LCJWZXJ0aWNhbENvbm5lY3RvclN0eWxlIjp7IiRpZCI6IjE0NDEiLCJMaW5lQ29sb3IiOnsiJGlkIjoiMTQ0MiIsIiR0eXBlIjoiTkxSRS5Db21tb24uRG9tLlNvbGlkQ29sb3JCcnVzaCwgTkxSRS5Db21tb24iLCJDb2xvciI6eyIkaWQiOiIxNDQzIiwiQSI6MjU1LCJSIjowLCJHIjowLCJCIjowfX0sIkxpbmVXZWlnaHQiOjAuMCwiTGluZVR5cGUiOjAsIlBhcmVudFN0eWxlIjpudWxsfSwiTWFyZ2luIjpudWxsLCJTdGFydERhdGVQb3NpdGlvbiI6MywiRW5kRGF0ZVBvc2l0aW9uIjozLCJEYXRlSXNWaXNpYmxlIjp0cnVlLCJUaXRsZVBvc2l0aW9uIjo0LCJEdXJhdGlvblBvc2l0aW9uIjo2LCJQZXJjZW50YWdlQ29tcGxldGVkUG9zaXRpb24iOjIsIlZhcmlhbmNlUG9zaXRpb24iOjYsIlNwYWNpbmciOjMsIklzQmVsb3dUaW1lYmFuZCI6ZmFsc2UsIlBlcmNlbnRhZ2VDb21wbGV0ZVNoYXBlT3BhY2l0eSI6MzUsIkJhc2VsaW5lU3R5bGUiOnsiJGlkIjoiMTQ0NCIsIlNoYXBlU3R5bGUiOnsiJGlkIjoiMTQ0NSIsIk1hcmdpbiI6eyIkaWQiOiIxNDQ2IiwiVG9wIjowLjAsIkxlZnQiOjAuMCwiUmlnaHQiOjAuMCwiQm90dG9tIjowLjB9LCJQYWRkaW5nIjp7IiRpZCI6IjE0NDciLCJUb3AiOjAuMCwiTGVmdCI6MC4wLCJSaWdodCI6MC4wLCJCb3R0b20iOjAuMH0sIkJhY2tncm91bmQiOnsiJGlkIjoiMTQ0OCIsIkNvbG9yIjp7IiRpZCI6IjE0NDkiLCJBIjoxNTMsIlIiOjAsIkciOjAsIkIiOjB9fSwiSXNWaXNpYmxlIjp0cnVlLCJXaWR0aCI6MC4wLCJIZWlnaHQiOjAuMCwiQm9yZGVyU3R5bGUiOnsiJGlkIjoiMTQ1MCIsIkxpbmVDb2xvciI6bnVsbCwiTGluZVdlaWdodCI6MC4wLCJMaW5lVHlwZSI6MCwiUGFyZW50U3R5bGUiOm51bGx9LCJQYXJlbnRTdHlsZSI6bnVsbH0sIk1hcmdpbiI6eyIkaWQiOiIxNDUxIiwiVG9wIjowLjAsIkxlZnQiOjAuMCwiUmlnaHQiOjAuMCwiQm90dG9tIjowLjB9LCJQYWRkaW5nIjp7IiRpZCI6IjE0NTIiLCJUb3AiOjAuMCwiTGVmdCI6MC4wLCJSaWdodCI6MC4wLCJCb3R0b20iOjAuMH0sIkJhY2tncm91bmQiOm51bGwsIklzVmlzaWJsZSI6dHJ1ZSwiV2lkdGgiOjAuMCwiSGVpZ2h0IjowLjAsIkJvcmRlclN0eWxlIjpudWxsLCJQYXJlbnRTdHlsZSI6bnVsbH0sIlNoYXBlU3R5bGUiOnsiJGlkIjoiMTQ1MyIsIk1hcmdpbiI6eyIkaWQiOiIxNDU0IiwiVG9wIjowLjAsIkxlZnQiOjQuMCwiUmlnaHQiOjQuMCwiQm90dG9tIjowLjB9LCJQYWRkaW5nIjp7IiRpZCI6IjE0NTUiLCJUb3AiOjAuMCwiTGVmdCI6MC4wLCJSaWdodCI6MC4wLCJCb3R0b20iOjAuMH0sIkJhY2tncm91bmQiOnsiJGlkIjoiMTQ1NiIsIkNvbG9yIjp7IiRpZCI6IjE0NTciLCJBIjoyNTUsIlIiOjIzMywiRyI6MTEzLCJCIjo1MH19LCJJc1Zpc2libGUiOnRydWUsIldpZHRoIjowLjAsIkhlaWdodCI6MTAuMCwiQm9yZGVyU3R5bGUiOnsiJGlkIjoiMTQ1OCIsIkxpbmVDb2xvciI6eyIkaWQiOiIxNDU5IiwiJHR5cGUiOiJOTFJFLkNvbW1vbi5Eb20uU29saWRDb2xvckJydXNoLCBOTFJFLkNvbW1vbiIsIkNvbG9yIjp7IiRpZCI6IjE0NjAiLCJBIjoyNTUsIlIiOjIzNCwiRyI6MjIsIkIiOjMwfX0sIkxpbmVXZWlnaHQiOjAuMCwiTGluZVR5cGUiOjAsIlBhcmVudFN0eWxlIjpudWxsfSwiUGFyZW50U3R5bGUiOm51bGx9LCJUaXRsZVN0eWxlIjp7IiRpZCI6IjE0NjEiLCJGb250U2V0dGluZ3MiOnsiJGlkIjoiMTQ2MiIsIkZvbnRTaXplIjoxMSwiRm9udE5hbWUiOiJDYWxpYnJpIiwiSXNCb2xkIjpmYWxzZSwiSXNJdGFsaWMiOmZhbHNlLCJJc1VuZGVybGluZWQiOmZhbHNlLCJQYXJlbnRTdHlsZSI6bnVsbH0sIkF1dG9TaXplIjowLCJGb3JlZ3JvdW5kIjp7IiRpZCI6IjE0NjMiLCJDb2xvciI6eyIkaWQiOiIxNDY0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E0NjUiLCJUb3AiOjAuMCwiTGVmdCI6MC4wLCJSaWdodCI6MC4wLCJCb3R0b20iOjAuMH0sIlBhZGRpbmciOnsiJGlkIjoiMTQ2NiIsIlRvcCI6MC4wLCJMZWZ0IjowLjAsIlJpZ2h0IjowLjAsIkJvdHRvbSI6MC4wfSwiQmFja2dyb3VuZCI6eyIkaWQiOiIxNDY3IiwiQ29sb3IiOnsiJGlkIjoiMTQ2OCIsIkEiOjI1NSwiUiI6MCwiRyI6MCwiQiI6MH19LCJJc1Zpc2libGUiOnRydWUsIldpZHRoIjowLjAsIkhlaWdodCI6MC4wLCJCb3JkZXJTdHlsZSI6eyIkaWQiOiIxNDY5IiwiTGluZUNvbG9yIjpudWxsLCJMaW5lV2VpZ2h0IjowLjAsIkxpbmVUeXBlIjowLCJQYXJlbnRTdHlsZSI6bnVsbH0sIlBhcmVudFN0eWxlIjpudWxsfSwiRGF0ZVN0eWxlIjp7IiRpZCI6IjE0NzAiLCJGb250U2V0dGluZ3MiOnsiJGlkIjoiMTQ3MSIsIkZvbnRTaXplIjoxMCwiRm9udE5hbWUiOiJDYWxpYnJpIiwiSXNCb2xkIjpmYWxzZSwiSXNJdGFsaWMiOmZhbHNlLCJJc1VuZGVybGluZWQiOmZhbHNlLCJQYXJlbnRTdHlsZSI6bnVsbH0sIkF1dG9TaXplIjowLCJGb3JlZ3JvdW5kIjp7IiRpZCI6IjE0NzIiLCJDb2xvciI6eyIkaWQiOiIxNDczIiwiQSI6MjU1LCJSIjoxNCwiRyI6NDAsIkIiOjY1fX0sIk1heFdpZHRoIjoyMDAuMCwiTWF4SGVpZ2h0IjoiSW5maW5pdHkiLCJTbWFydEZvcmVncm91bmRJc0FjdGl2ZSI6ZmFsc2UsIkhvcml6b250YWxBbGlnbm1lbnQiOjIsIlZlcnRpY2FsQWxpZ25tZW50IjoxLCJTbWFydEZvcmVncm91bmQiOm51bGwsIkJhY2tncm91bmRGaWxsVHlwZSI6MCwiTWFyZ2luIjp7IiRpZCI6IjE0NzQiLCJUb3AiOjAuMCwiTGVmdCI6MC4wLCJSaWdodCI6MC4wLCJCb3R0b20iOjAuMH0sIlBhZGRpbmciOnsiJGlkIjoiMTQ3NSIsIlRvcCI6MC4wLCJMZWZ0IjowLjAsIlJpZ2h0IjowLjAsIkJvdHRvbSI6MC4wfSwiQmFja2dyb3VuZCI6eyIkaWQiOiIxNDc2IiwiQ29sb3IiOnsiJGlkIjoiMTQ3NyIsIkEiOjI1NSwiUiI6MTQsIkciOjQwLCJCIjo2NX19LCJJc1Zpc2libGUiOnRydWUsIldpZHRoIjowLjAsIkhlaWdodCI6MC4wLCJCb3JkZXJTdHlsZSI6eyIkaWQiOiIxNDc4IiwiTGluZUNvbG9yIjpudWxsLCJMaW5lV2VpZ2h0IjowLjAsIkxpbmVUeXBlIjowLCJQYXJlbnRTdHlsZSI6bnVsbH0sIlBhcmVudFN0eWxlIjpudWxsfSwiRGF0ZUZvcm1hdCI6eyIkaWQiOiIxNDc5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E0ODAiLCJGb3JtYXQiOjAsIklzVmlzaWJsZSI6ZmFsc2UsIkxhc3RLbm93blZpc2liaWxpdHlTdGF0ZSI6ZmFsc2V9LCJJc1Zpc2libGUiOnRydWUsIlZhcmlhbmNlU3R5bGUiOnsiJGlkIjoiMTQ4MSIsIlRleHRTdHlsZSI6eyIkaWQiOiIxNDgyIiwiRm9udFNldHRpbmdzIjp7IiRpZCI6IjE0ODMiLCJGb250U2l6ZSI6MTEsIkZvbnROYW1lIjoiQ2FsaWJyaSIsIklzQm9sZCI6ZmFsc2UsIklzSXRhbGljIjpmYWxzZSwiSXNVbmRlcmxpbmVkIjpmYWxzZSwiUGFyZW50U3R5bGUiOm51bGx9LCJBdXRvU2l6ZSI6MCwiRm9yZWdyb3VuZCI6eyIkaWQiOiIxNDg0IiwiQ29sb3IiOnsiJGlkIjoiMTQ4NS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xNDg2IiwiVG9wIjowLjAsIkxlZnQiOjAuMCwiUmlnaHQiOjAuMCwiQm90dG9tIjowLjB9LCJQYWRkaW5nIjp7IiRpZCI6IjE0ODciLCJUb3AiOjAuMCwiTGVmdCI6MC4wLCJSaWdodCI6MC4wLCJCb3R0b20iOjAuMH0sIkJhY2tncm91bmQiOnsiJGlkIjoiMTQ4OCIsIkNvbG9yIjp7IiRpZCI6IjE0ODkiLCJBIjowLCJSIjowLCJHIjowLCJCIjowfX0sIklzVmlzaWJsZSI6dHJ1ZSwiV2lkdGgiOjAuMCwiSGVpZ2h0IjowLjAsIkJvcmRlclN0eWxlIjp7IiRpZCI6IjE0OTAiLCJMaW5lQ29sb3IiOm51bGwsIkxpbmVXZWlnaHQiOjAuMCwiTGluZVR5cGUiOjAsIlBhcmVudFN0eWxlIjpudWxsfSwiUGFyZW50U3R5bGUiOm51bGx9LCJQYXJlbnRTdHlsZSI6bnVsbH0sIlBhcmVudFN0eWxlIjpudWxsLCJfZXhwbGljaXRseVNldCI6eyIkaWQiOiIxNDkxIiwiU2hhcGVTdHlsZSI6ZmFsc2UsIlRpdGxlU3R5bGUiOmZhbHNlLCJEYXRlU3R5bGUiOmZhbHNlLCJWYXJpYW5jZVN0eWxlIjpmYWxzZSwiSG9yaXpvbnRhbENvbm5lY3RvclN0eWxlIjpmYWxzZSwiVmVydGljYWxDb25uZWN0b3JTdHlsZSI6ZmFsc2UsIlBlcmNlbnRhZ2VDb21wbGV0ZVNoYXBlT3BhY2l0eSI6ZmFsc2UsIlNoYXBlIjpmYWxzZSwiU2hhcGVUaGlja25lc3MiOmZhbHNlLCJEdXJhdGlvbkZvcm1hdCI6ZmFsc2UsIkluY2x1ZGVOb25Xb3JraW5nRGF5c0luRHVyYXRpb24iOmZhbHNlLCJNYXJnaW4iOmZhbHNlLCJTdGFydERhdGVQb3NpdGlvbiI6ZmFsc2UsIkVuZERhdGVQb3NpdGlvbiI6ZmFsc2UsIlRpdGxlUG9zaXRpb24iOmZhbHNlLCJEdXJhdGlvblBvc2l0aW9uIjpmYWxzZSwiUGVyY2VudGFnZUNvbXBsZXRlZFBvc2l0aW9uIjpmYWxzZSwiVmFyaWFuY2VQb3NpdGlvbiI6ZmFsc2UsIlNwYWNpbmciOmZhbHNlLCJJc0JlbG93VGltZWJhbmQiOmZhbHNlLCJEYXRlRm9ybWF0IjpmYWxzZSwiV2Vla051bWJlcmluZyI6ZmFsc2UsIklzVmlzaWJsZSI6ZmFsc2V9fSwiRGVmYXVsdFN3aW1sYW5lTW90U3R5bGUiOnsiJGlkIjoiMTQ5MiIsIlNoYXBlIjoxLCJDb25uZWN0b3JNYXJnaW4iOnsiJGlkIjoiMTQ5MyIsIlRvcCI6MC4wLCJMZWZ0IjoyLjAsIlJpZ2h0IjoyLjAsIkJvdHRvbSI6MC4wfSwiQ29ubmVjdG9yU3R5bGUiOnsiJGlkIjoiMTQ5NCIsIkxpbmVDb2xvciI6eyIkaWQiOiIxNDk1IiwiJHR5cGUiOiJOTFJFLkNvbW1vbi5Eb20uU29saWRDb2xvckJydXNoLCBOTFJFLkNvbW1vbiIsIkNvbG9yIjp7IiRpZCI6IjE0OTYiLCJBIjoxMjcsIlIiOjEyOCwiRyI6NTMsIkIiOjE0fX0sIkxpbmVXZWlnaHQiOjEuMCwiTGluZVR5cGUiOjAsIlBhcmVudFN0eWxlIjpudWxsfSwiSXNCZWxvd1RpbWViYW5kIjpmYWxzZSwiUG9zaXRpb25PblRhc2siOjEsIkhpZGVEYXRlIjpmYWxzZSwiU2hhcGVTaXplIjowLCJTcGFjaW5nIjowLjAsIlBhZGRpbmciOnsiJGlkIjoiMTQ5NyIsIlRvcCI6NS4wLCJMZWZ0IjozLjAsIlJpZ2h0IjowLjAsIkJvdHRvbSI6Mi4wfSwiU2hhcGVTdHlsZSI6eyIkaWQiOiIxNDk4IiwiTWFyZ2luIjp7IiRpZCI6IjE0OTkiLCJUb3AiOjAuMCwiTGVmdCI6MC4wLCJSaWdodCI6MC4wLCJCb3R0b20iOjAuMH0sIlBhZGRpbmciOnsiJGlkIjoiMTUwMCIsIlRvcCI6MC4wLCJMZWZ0IjowLjAsIlJpZ2h0IjowLjAsIkJvdHRvbSI6MC4wfSwiQmFja2dyb3VuZCI6eyIkaWQiOiIxNTAxIiwiQ29sb3IiOnsiJGlkIjoiMTUwMiIsIkEiOjI1NSwiUiI6MTI4LCJHIjo1MywiQiI6MTR9fSwiSXNWaXNpYmxlIjp0cnVlLCJXaWR0aCI6MTIuMCwiSGVpZ2h0IjoxNC4wLCJCb3JkZXJTdHlsZSI6eyIkaWQiOiIxNTAzIiwiTGluZUNvbG9yIjp7IiRpZCI6IjE1MDQiLCIkdHlwZSI6Ik5MUkUuQ29tbW9uLkRvbS5Tb2xpZENvbG9yQnJ1c2gsIE5MUkUuQ29tbW9uIiwiQ29sb3IiOnsiJGlkIjoiMTUwNSIsIkEiOjI1NSwiUiI6MjU1LCJHIjoyNTUsIkIiOjI1NX19LCJMaW5lV2VpZ2h0IjowLjAsIkxpbmVUeXBlIjowLCJQYXJlbnRTdHlsZSI6bnVsbH0sIlBhcmVudFN0eWxlIjpudWxsfSwiVGl0bGVTdHlsZSI6eyIkaWQiOiIxNTA2IiwiRm9udFNldHRpbmdzIjp7IiRpZCI6IjE1MDciLCJGb250U2l6ZSI6MTEsIkZvbnROYW1lIjoiQ2FsaWJyaSIsIklzQm9sZCI6ZmFsc2UsIklzSXRhbGljIjpmYWxzZSwiSXNVbmRlcmxpbmVkIjpmYWxzZSwiUGFyZW50U3R5bGUiOm51bGx9LCJBdXRvU2l6ZSI6MCwiRm9yZWdyb3VuZCI6eyIkaWQiOiIxNTA4IiwiQ29sb3IiOnsiJGlkIjoiMTUwOSIsIkEiOjI1NSwiUiI6MCwiRyI6MCwiQiI6MH19LCJNYXhXaWR0aCI6MjAwLjAsIk1heEhlaWdodCI6IkluZmluaXR5IiwiU21hcnRGb3JlZ3JvdW5kSXNBY3RpdmUiOmZhbHNlLCJIb3Jpem9udGFsQWxpZ25tZW50IjoxLCJWZXJ0aWNhbEFsaWdubWVudCI6MSwiU21hcnRGb3JlZ3JvdW5kIjpudWxsLCJCYWNrZ3JvdW5kRmlsbFR5cGUiOjAsIk1hcmdpbiI6eyIkaWQiOiIxNTEwIiwiVG9wIjowLjAsIkxlZnQiOjAuMCwiUmlnaHQiOjAuMCwiQm90dG9tIjowLjB9LCJQYWRkaW5nIjp7IiRpZCI6IjE1MTEiLCJUb3AiOjAuMCwiTGVmdCI6MC4wLCJSaWdodCI6MC4wLCJCb3R0b20iOjAuMH0sIkJhY2tncm91bmQiOnsiJGlkIjoiMTUxMiIsIkNvbG9yIjp7IiRpZCI6IjE1MTMiLCJBIjoyNTUsIlIiOjAsIkciOjAsIkIiOjB9fSwiSXNWaXNpYmxlIjp0cnVlLCJXaWR0aCI6MC4wLCJIZWlnaHQiOjAuMCwiQm9yZGVyU3R5bGUiOnsiJGlkIjoiMTUxNCIsIkxpbmVDb2xvciI6bnVsbCwiTGluZVdlaWdodCI6MC4wLCJMaW5lVHlwZSI6MCwiUGFyZW50U3R5bGUiOm51bGx9LCJQYXJlbnRTdHlsZSI6bnVsbH0sIkRhdGVTdHlsZSI6eyIkaWQiOiIxNTE1IiwiRm9udFNldHRpbmdzIjp7IiRpZCI6IjE1MTYiLCJGb250U2l6ZSI6MTAsIkZvbnROYW1lIjoiQ2FsaWJyaSIsIklzQm9sZCI6ZmFsc2UsIklzSXRhbGljIjpmYWxzZSwiSXNVbmRlcmxpbmVkIjpmYWxzZSwiUGFyZW50U3R5bGUiOm51bGx9LCJBdXRvU2l6ZSI6MCwiRm9yZWdyb3VuZCI6eyIkaWQiOiIxNTE3IiwiQ29sb3IiOnsiJGlkIjoiMTUxOCIsIkEiOjI1NSwiUiI6MTQsIkciOjQwLCJCIjo2NX19LCJNYXhXaWR0aCI6MjAwLjAsIk1heEhlaWdodCI6IkluZmluaXR5IiwiU21hcnRGb3JlZ3JvdW5kSXNBY3RpdmUiOmZhbHNlLCJIb3Jpem9udGFsQWxpZ25tZW50IjoxLCJWZXJ0aWNhbEFsaWdubWVudCI6MSwiU21hcnRGb3JlZ3JvdW5kIjpudWxsLCJCYWNrZ3JvdW5kRmlsbFR5cGUiOjAsIk1hcmdpbiI6eyIkaWQiOiIxNTE5IiwiVG9wIjowLjAsIkxlZnQiOjAuMCwiUmlnaHQiOjAuMCwiQm90dG9tIjowLjB9LCJQYWRkaW5nIjp7IiRpZCI6IjE1MjAiLCJUb3AiOjAuMCwiTGVmdCI6MC4wLCJSaWdodCI6MC4wLCJCb3R0b20iOjAuMH0sIkJhY2tncm91bmQiOnsiJGlkIjoiMTUyMSIsIkNvbG9yIjp7IiRpZCI6IjE1MjIiLCJBIjoyNTUsIlIiOjE0LCJHIjo0MCwiQiI6NjV9fSwiSXNWaXNpYmxlIjp0cnVlLCJXaWR0aCI6MC4wLCJIZWlnaHQiOjAuMCwiQm9yZGVyU3R5bGUiOnsiJGlkIjoiMTUyMyIsIkxpbmVDb2xvciI6bnVsbCwiTGluZVdlaWdodCI6MC4wLCJMaW5lVHlwZSI6MCwiUGFyZW50U3R5bGUiOm51bGx9LCJQYXJlbnRTdHlsZSI6bnVsbH0sIkRhdGVGb3JtYXQiOnsiJGlkIjoiMTUyNC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xNTI1IiwiRm9ybWF0IjowLCJJc1Zpc2libGUiOmZhbHNlLCJMYXN0S25vd25WaXNpYmlsaXR5U3RhdGUiOmZhbHNlfSwiSXNWaXNpYmxlIjpmYWxzZSwiVmFyaWFuY2VTdHlsZSI6eyIkaWQiOiIxNTI2IiwiVGV4dFN0eWxlIjp7IiRpZCI6IjE1MjciLCJGb250U2V0dGluZ3MiOnsiJGlkIjoiMTUyOCIsIkZvbnRTaXplIjoxMSwiRm9udE5hbWUiOiJDYWxpYnJpIiwiSXNCb2xkIjpmYWxzZSwiSXNJdGFsaWMiOmZhbHNlLCJJc1VuZGVybGluZWQiOmZhbHNlLCJQYXJlbnRTdHlsZSI6bnVsbH0sIkF1dG9TaXplIjowLCJGb3JlZ3JvdW5kIjp7IiRpZCI6IjE1MjkiLCJDb2xvciI6eyIkaWQiOiIxNTMw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E1MzEiLCJUb3AiOjAuMCwiTGVmdCI6MC4wLCJSaWdodCI6MC4wLCJCb3R0b20iOjAuMH0sIlBhZGRpbmciOnsiJGlkIjoiMTUzMiIsIlRvcCI6MC4wLCJMZWZ0IjowLjAsIlJpZ2h0IjowLjAsIkJvdHRvbSI6MC4wfSwiQmFja2dyb3VuZCI6eyIkaWQiOiIxNTMzIiwiQ29sb3IiOnsiJGlkIjoiMTUzNCIsIkEiOjAsIlIiOjAsIkciOjAsIkIiOjB9fSwiSXNWaXNpYmxlIjpmYWxzZSwiV2lkdGgiOjAuMCwiSGVpZ2h0IjowLjAsIkJvcmRlclN0eWxlIjp7IiRpZCI6IjE1MzUiLCJMaW5lQ29sb3IiOm51bGwsIkxpbmVXZWlnaHQiOjAuMCwiTGluZVR5cGUiOjAsIlBhcmVudFN0eWxlIjpudWxsfSwiUGFyZW50U3R5bGUiOm51bGx9LCJQYXJlbnRTdHlsZSI6bnVsbH0sIlBhcmVudFN0eWxlIjpudWxsfSwiRGVmYXVsdFN3aW1sYW5lTWlsZXN0b25lU3R5bGUiOnsiJGlkIjoiMTUzNiIsIlRpdGxlUG9zaXRpb24iOiJMZWZ0IiwiRGF0ZVBvc2l0aW9uIjoiUmlnaHQiLCJWYXJpYW5jZVBvc2l0aW9uIjoiUmlnaHQiLCJTaGFwZVR5cGUiOjEsIlNoYXBlU2l6ZSI6MCwiU3BhY2luZyI6NSwiU2hhcGVTdHlsZSI6eyIkaWQiOiIxNTM3IiwiTWFyZ2luIjp7IiRpZCI6IjE1MzgiLCJUb3AiOjAuMCwiTGVmdCI6MC4wLCJSaWdodCI6MC4wLCJCb3R0b20iOjAuMH0sIlBhZGRpbmciOnsiJGlkIjoiMTUzOSIsIlRvcCI6MC4wLCJMZWZ0IjowLjAsIlJpZ2h0IjowLjAsIkJvdHRvbSI6MC4wfSwiQmFja2dyb3VuZCI6eyIkaWQiOiIxNTQwIiwiQ29sb3IiOnsiJGlkIjoiMTU0MSIsIkEiOjI1NSwiUiI6MjMzLCJHIjoxMTMsIkIiOjUwfX0sIklzVmlzaWJsZSI6dHJ1ZSwiV2lkdGgiOjEyLjAsIkhlaWdodCI6MTQuMCwiQm9yZGVyU3R5bGUiOnsiJGlkIjoiMTU0MiIsIkxpbmVDb2xvciI6eyIkaWQiOiIxNTQzIiwiJHR5cGUiOiJOTFJFLkNvbW1vbi5Eb20uU29saWRDb2xvckJydXNoLCBOTFJFLkNvbW1vbiIsIkNvbG9yIjp7IiRpZCI6IjE1NDQiLCJBIjoyNTUsIlIiOjIzNCwiRyI6MjIsIkIiOjMwfX0sIkxpbmVXZWlnaHQiOjAuMCwiTGluZVR5cGUiOjAsIlBhcmVudFN0eWxlIjpudWxsfSwiUGFyZW50U3R5bGUiOm51bGx9LCJUaXRsZVN0eWxlIjp7IiRpZCI6IjE1NDUiLCJGb250U2V0dGluZ3MiOnsiJGlkIjoiMTU0NiIsIkZvbnRTaXplIjoxMSwiRm9udE5hbWUiOiJDYWxpYnJpIiwiSXNCb2xkIjpmYWxzZSwiSXNJdGFsaWMiOmZhbHNlLCJJc1VuZGVybGluZWQiOmZhbHNlLCJQYXJlbnRTdHlsZSI6bnVsbH0sIkF1dG9TaXplIjowLCJGb3JlZ3JvdW5kIjp7IiRpZCI6IjE1NDciLCJDb2xvciI6eyIkaWQiOiIxNTQ4IiwiQSI6MjU1LCJSIjowLCJHIjowLCJCIjowfX0sIk1heFdpZHRoIjoyMDAuMCwiTWF4SGVpZ2h0IjoiSW5maW5pdHkiLCJTbWFydEZvcmVncm91bmRJc0FjdGl2ZSI6ZmFsc2UsIkhvcml6b250YWxBbGlnbm1lbnQiOjIsIlZlcnRpY2FsQWxpZ25tZW50IjoxLCJTbWFydEZvcmVncm91bmQiOm51bGwsIkJhY2tncm91bmRGaWxsVHlwZSI6MCwiTWFyZ2luIjp7IiRpZCI6IjE1NDkiLCJUb3AiOjAuMCwiTGVmdCI6MC4wLCJSaWdodCI6MC4wLCJCb3R0b20iOjAuMH0sIlBhZGRpbmciOnsiJGlkIjoiMTU1MCIsIlRvcCI6MC4wLCJMZWZ0IjowLjAsIlJpZ2h0IjowLjAsIkJvdHRvbSI6MC4wfSwiQmFja2dyb3VuZCI6eyIkaWQiOiIxNTUxIiwiQ29sb3IiOnsiJGlkIjoiMTU1MiIsIkEiOjI1NSwiUiI6MCwiRyI6MCwiQiI6MH19LCJJc1Zpc2libGUiOnRydWUsIldpZHRoIjowLjAsIkhlaWdodCI6MC4wLCJCb3JkZXJTdHlsZSI6eyIkaWQiOiIxNTUzIiwiTGluZUNvbG9yIjpudWxsLCJMaW5lV2VpZ2h0IjowLjAsIkxpbmVUeXBlIjowLCJQYXJlbnRTdHlsZSI6bnVsbH0sIlBhcmVudFN0eWxlIjpudWxsfSwiRGF0ZVN0eWxlIjp7IiRpZCI6IjE1NTQiLCJGb250U2V0dGluZ3MiOnsiJGlkIjoiMTU1NSIsIkZvbnRTaXplIjoxMCwiRm9udE5hbWUiOiJDYWxpYnJpIiwiSXNCb2xkIjpmYWxzZSwiSXNJdGFsaWMiOmZhbHNlLCJJc1VuZGVybGluZWQiOmZhbHNlLCJQYXJlbnRTdHlsZSI6bnVsbH0sIkF1dG9TaXplIjowLCJGb3JlZ3JvdW5kIjp7IiRpZCI6IjE1NTYiLCJDb2xvciI6eyIkaWQiOiIxNTU3IiwiQSI6MjU1LCJSIjoxNCwiRyI6NDAsIkIiOjY1fX0sIk1heFdpZHRoIjoyMDAuMCwiTWF4SGVpZ2h0IjoiSW5maW5pdHkiLCJTbWFydEZvcmVncm91bmRJc0FjdGl2ZSI6ZmFsc2UsIkhvcml6b250YWxBbGlnbm1lbnQiOjAsIlZlcnRpY2FsQWxpZ25tZW50IjoxLCJTbWFydEZvcmVncm91bmQiOm51bGwsIkJhY2tncm91bmRGaWxsVHlwZSI6MCwiTWFyZ2luIjp7IiRpZCI6IjE1NTgiLCJUb3AiOjAuMCwiTGVmdCI6MC4wLCJSaWdodCI6MC4wLCJCb3R0b20iOjAuMH0sIlBhZGRpbmciOnsiJGlkIjoiMTU1OSIsIlRvcCI6MC4wLCJMZWZ0IjowLjAsIlJpZ2h0IjowLjAsIkJvdHRvbSI6MC4wfSwiQmFja2dyb3VuZCI6eyIkaWQiOiIxNTYwIiwiQ29sb3IiOnsiJGlkIjoiMTU2MSIsIkEiOjI1NSwiUiI6MTQsIkciOjQwLCJCIjo2NX19LCJJc1Zpc2libGUiOnRydWUsIldpZHRoIjowLjAsIkhlaWdodCI6MC4wLCJCb3JkZXJTdHlsZSI6eyIkaWQiOiIxNTYyIiwiTGluZUNvbG9yIjpudWxsLCJMaW5lV2VpZ2h0IjowLjAsIkxpbmVUeXBlIjowLCJQYXJlbnRTdHlsZSI6bnVsbH0sIlBhcmVudFN0eWxlIjpudWxsfSwiRGF0ZUZvcm1hdCI6eyIkaWQiOiIxNTYz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E1NjQiLCJGb3JtYXQiOjAsIklzVmlzaWJsZSI6ZmFsc2UsIkxhc3RLbm93blZpc2liaWxpdHlTdGF0ZSI6ZmFsc2V9LCJJc1Zpc2libGUiOnRydWUsIlZhcmlhbmNlU3R5bGUiOnsiJGlkIjoiMTU2NSIsIlRleHRTdHlsZSI6eyIkaWQiOiIxNTY2IiwiRm9udFNldHRpbmdzIjp7IiRpZCI6IjE1NjciLCJGb250U2l6ZSI6MTEsIkZvbnROYW1lIjoiQ2FsaWJyaSIsIklzQm9sZCI6ZmFsc2UsIklzSXRhbGljIjpmYWxzZSwiSXNVbmRlcmxpbmVkIjpmYWxzZSwiUGFyZW50U3R5bGUiOm51bGx9LCJBdXRvU2l6ZSI6MCwiRm9yZWdyb3VuZCI6eyIkaWQiOiIxNTY4IiwiQ29sb3IiOnsiJGlkIjoiMTU2OS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xNTcwIiwiVG9wIjowLjAsIkxlZnQiOjAuMCwiUmlnaHQiOjAuMCwiQm90dG9tIjowLjB9LCJQYWRkaW5nIjp7IiRpZCI6IjE1NzEiLCJUb3AiOjAuMCwiTGVmdCI6MC4wLCJSaWdodCI6MC4wLCJCb3R0b20iOjAuMH0sIkJhY2tncm91bmQiOnsiJGlkIjoiMTU3MiIsIkNvbG9yIjp7IiRpZCI6IjE1NzMiLCJBIjowLCJSIjowLCJHIjowLCJCIjowfX0sIklzVmlzaWJsZSI6dHJ1ZSwiV2lkdGgiOjAuMCwiSGVpZ2h0IjowLjAsIkJvcmRlclN0eWxlIjp7IiRpZCI6IjE1NzQiLCJMaW5lQ29sb3IiOm51bGwsIkxpbmVXZWlnaHQiOjAuMCwiTGluZVR5cGUiOjAsIlBhcmVudFN0eWxlIjpudWxsfSwiUGFyZW50U3R5bGUiOm51bGx9LCJQYXJlbnRTdHlsZSI6bnVsbH0sIlBhcmVudFN0eWxlIjpudWxsfSwiRGVmYXVsdFN3aW1sYW5lQWN0aXZpdHlTdHlsZSI6eyIkaWQiOiIxNTc1IiwiSGVhZGVyU3R5bGUiOnsiJGlkIjoiMTU3NiIsIlRleHRTdHlsZSI6eyIkaWQiOiIxNTc3IiwiRm9udFNldHRpbmdzIjp7IiRpZCI6IjE1NzgiLCJGb250U2l6ZSI6MTEsIkZvbnROYW1lIjoiQ2FsaWJyaSIsIklzQm9sZCI6ZmFsc2UsIklzSXRhbGljIjpmYWxzZSwiSXNVbmRlcmxpbmVkIjpmYWxzZSwiUGFyZW50U3R5bGUiOm51bGx9LCJBdXRvU2l6ZSI6MiwiRm9yZWdyb3VuZCI6eyIkaWQiOiIxNTc5IiwiQ29sb3IiOnsiJGlkIjoiMTU4MCIsIkEiOjI1NSwiUiI6MCwiRyI6MCwiQiI6MH19LCJNYXhXaWR0aCI6IkluZmluaXR5IiwiTWF4SGVpZ2h0IjoiSW5maW5pdHkiLCJTbWFydEZvcmVncm91bmRJc0FjdGl2ZSI6ZmFsc2UsIkhvcml6b250YWxBbGlnbm1lbnQiOjAsIlZlcnRpY2FsQWxpZ25tZW50IjowLCJTbWFydEZvcmVncm91bmQiOm51bGwsIkJhY2tncm91bmRGaWxsVHlwZSI6MCwiTWFyZ2luIjp7IiRpZCI6IjE1ODEiLCJUb3AiOjAuMCwiTGVmdCI6MC4wLCJSaWdodCI6MC4wLCJCb3R0b20iOjAuMH0sIlBhZGRpbmciOnsiJGlkIjoiMTU4MiIsIlRvcCI6MC4wLCJMZWZ0IjowLjAsIlJpZ2h0IjowLjAsIkJvdHRvbSI6MC4wfSwiQmFja2dyb3VuZCI6eyIkaWQiOiIxNTgzIiwiQ29sb3IiOnsiJGlkIjoiMTU4NCIsIkEiOjI1NSwiUiI6MCwiRyI6MCwiQiI6MH19LCJJc1Zpc2libGUiOnRydWUsIldpZHRoIjowLjAsIkhlaWdodCI6MC4wLCJCb3JkZXJTdHlsZSI6bnVsbCwiUGFyZW50U3R5bGUiOm51bGx9LCJSZWN0YW5nbGVTdHlsZSI6eyIkaWQiOiIxNTg1IiwiTWFyZ2luIjp7IiRpZCI6IjE1ODYiLCJUb3AiOjAuMCwiTGVmdCI6MC4wLCJSaWdodCI6MC4wLCJCb3R0b20iOjAuMH0sIlBhZGRpbmciOnsiJGlkIjoiMTU4NyIsIlRvcCI6MC4wLCJMZWZ0IjowLjAsIlJpZ2h0IjowLjAsIkJvdHRvbSI6MC4wfSwiQmFja2dyb3VuZCI6eyIkaWQiOiIxNTg4IiwiQ29sb3IiOnsiJGlkIjoiMTU4OSIsIkEiOjYzLCJSIjoyMzMsIkciOjExMywiQiI6NTB9fSwiSXNWaXNpYmxlIjp0cnVlLCJXaWR0aCI6MC4wLCJIZWlnaHQiOjAuMCwiQm9yZGVyU3R5bGUiOnsiJGlkIjoiMTU5MCIsIkxpbmVDb2xvciI6eyIkaWQiOiIxNTkxIiwiJHR5cGUiOiJOTFJFLkNvbW1vbi5Eb20uU29saWRDb2xvckJydXNoLCBOTFJFLkNvbW1vbiIsIkNvbG9yIjp7IiRpZCI6IjE1OTIiLCJBIjoyNTUsIlIiOjI1NSwiRyI6MjU1LCJCIjoyNTV9fSwiTGluZVdlaWdodCI6MC4wLCJMaW5lVHlwZSI6MCwiUGFyZW50U3R5bGUiOm51bGx9LCJQYXJlbnRTdHlsZSI6bnVsbH0sIk1hcmdpbiI6eyIkaWQiOiIxNTkzIiwiVG9wIjowLjAsIkxlZnQiOjAuMCwiUmlnaHQiOjAuMCwiQm90dG9tIjowLjB9LCJQYWRkaW5nIjp7IiRpZCI6IjE1OTQiLCJUb3AiOjAuMCwiTGVmdCI6MC4wLCJSaWdodCI6MC4wLCJCb3R0b20iOjAuMH0sIkJhY2tncm91bmQiOm51bGwsIklzVmlzaWJsZSI6dHJ1ZSwiV2lkdGgiOjAuMCwiSGVpZ2h0IjowLjAsIkJvcmRlclN0eWxlIjpudWxsLCJQYXJlbnRTdHlsZSI6bnVsbH0sIkJhY2tncm91bmRTdHlsZSI6eyIkaWQiOiIxNTk1IiwiTWFyZ2luIjp7IiRpZCI6IjE1OTYiLCJUb3AiOjAuMCwiTGVmdCI6MC4wLCJSaWdodCI6MC4wLCJCb3R0b20iOjAuMH0sIlBhZGRpbmciOnsiJGlkIjoiMTU5NyIsIlRvcCI6MC4wLCJMZWZ0IjowLjAsIlJpZ2h0IjowLjAsIkJvdHRvbSI6MC4wfSwiQmFja2dyb3VuZCI6eyIkaWQiOiIxNTk4IiwiQ29sb3IiOnsiJGlkIjoiMTU5OSIsIkEiOjUxLCJSIjoyMDAsIkciOjIwMCwiQiI6MjAwfX0sIklzVmlzaWJsZSI6dHJ1ZSwiV2lkdGgiOjAuMCwiSGVpZ2h0IjowLjAsIkJvcmRlclN0eWxlIjp7IiRpZCI6IjE2MDAiLCJMaW5lQ29sb3IiOnsiJGlkIjoiMTYwMSIsIiR0eXBlIjoiTkxSRS5Db21tb24uRG9tLlNvbGlkQ29sb3JCcnVzaCwgTkxSRS5Db21tb24iLCJDb2xvciI6eyIkaWQiOiIxNjAyIiwiQSI6MjU1LCJSIjoyMzQsIkciOjIyLCJCIjozMH19LCJMaW5lV2VpZ2h0IjowLjAsIkxpbmVUeXBlIjowLCJQYXJlbnRTdHlsZSI6bnVsbH0sIlBhcmVudFN0eWxlIjpudWxsfSwiTWFyZ2luIjp7IiRpZCI6IjE2MDMiLCJUb3AiOjAuMCwiTGVmdCI6MC4wLCJSaWdodCI6MC4wLCJCb3R0b20iOjAuMH0sIlBhZGRpbmciOnsiJGlkIjoiMTYwNCIsIlRvcCI6MC4wLCJMZWZ0IjowLjAsIlJpZ2h0IjowLjAsIkJvdHRvbSI6MC4wfSwiSXNWaXNpYmxlIjp0cnVlLCJXaWR0aCI6MC4wLCJIZWlnaHQiOjAuMCwiQm9yZGVyU3R5bGUiOnsiJGlkIjoiMTYwNSIsIkxpbmVDb2xvciI6bnVsbCwiTGluZVdlaWdodCI6MC4wLCJMaW5lVHlwZSI6MCwiUGFyZW50U3R5bGUiOm51bGx9LCJQYXJlbnRTdHlsZSI6bnVsbH0sIk1hcmdpbiI6eyIkaWQiOiIxNjA2IiwiVG9wIjowLjAsIkxlZnQiOjAuMCwiUmlnaHQiOjAuMCwiQm90dG9tIjowLjB9LCJQYWRkaW5nIjp7IiRpZCI6IjE2MDciLCJUb3AiOjAuMCwiTGVmdCI6MC4wLCJSaWdodCI6MC4wLCJCb3R0b20iOjAuMH0sIklzVmlzaWJsZSI6ZmFsc2UsIldpZHRoIjowLjAsIkhlaWdodCI6MC4wLCJCb3JkZXJTdHlsZSI6eyIkaWQiOiIxNjA4IiwiTGluZUNvbG9yIjpudWxsLCJMaW5lV2VpZ2h0IjowLjAsIkxpbmVUeXBlIjowLCJQYXJlbnRTdHlsZSI6bnVsbH0sIlBhcmVudFN0eWxlIjpudWxsfX0seyIkaWQiOiIxNjA5IiwiX2FjdGl2aXRpZXMiOlt7IiRpZCI6IjE2MTAiLCJfcm93cyI6W3siJGlkIjoiMTYxMSIsIl90YXNrcyI6W3siJGlkIjoiMTYxMiIsIl9hdHRhY2hlZE1pbGVzdG9uZXMiOltdLCJUYXNrRGVmaW5pdGlvbiI6eyIkaWQiOiIxNjEzIiwiR3JvdXBOYW1lIjpudWxsLCJTdGFydERhdGUiOiIyMDI2LTA0LTAxVDAwOjAwOjAwWiIsIkVuZERhdGUiOiIyMDI2LTA4LTI0VDIzOjU5OjAwWiIsIlBlcmNlbnRhZ2VDb21wbGV0ZSI6bnVsbCwiU3R5bGUiOnsiJGlkIjoiMTYxNCIsIlNoYXBlIjo0LCJTaGFwZVRoaWNrbmVzcyI6MCwiRHVyYXRpb25Gb3JtYXQiOjAsIkluY2x1ZGVOb25Xb3JraW5nRGF5c0luRHVyYXRpb24iOmZhbHNlLCJQZXJjZW50YWdlQ29tcGxldGVTdHlsZSI6eyIkaWQiOiIxNjE1IiwiRm9udFNldHRpbmdzIjp7IiRpZCI6IjE2MTYiLCJGb250U2l6ZSI6MTAsIkZvbnROYW1lIjoiQ2FsaWJyaSIsIklzQm9sZCI6ZmFsc2UsIklzSXRhbGljIjpmYWxzZSwiSXNVbmRlcmxpbmVkIjpmYWxzZSwiUGFyZW50U3R5bGUiOm51bGx9LCJBdXRvU2l6ZSI6MCwiRm9yZWdyb3VuZCI6eyIkaWQiOiIxNjE3IiwiQ29sb3IiOnsiJGlkIjoiMTYxOCIsIkEiOjI1NSwiUiI6MjMyLCJHIjoyMzIsIkIiOjIzMn19LCJNYXhXaWR0aCI6MjAwLjAsIk1heEhlaWdodCI6IkluZmluaXR5IiwiU21hcnRGb3JlZ3JvdW5kSXNBY3RpdmUiOmZhbHNlLCJIb3Jpem9udGFsQWxpZ25tZW50IjoxLCJWZXJ0aWNhbEFsaWdubWVudCI6MSwiU21hcnRGb3JlZ3JvdW5kIjpudWxsLCJCYWNrZ3JvdW5kRmlsbFR5cGUiOjAsIk1hcmdpbiI6eyIkaWQiOiIxNjE5IiwiVG9wIjowLjAsIkxlZnQiOjAuMCwiUmlnaHQiOjAuMCwiQm90dG9tIjowLjB9LCJQYWRkaW5nIjp7IiRpZCI6IjE2MjAiLCJUb3AiOjAuMCwiTGVmdCI6MC4wLCJSaWdodCI6MC4wLCJCb3R0b20iOjAuMH0sIkJhY2tncm91bmQiOnsiJGlkIjoiMTYyMSIsIkNvbG9yIjp7IiRpZCI6IjE2MjIiLCJBIjo4OSwiUiI6MCwiRyI6MCwiQiI6MH19LCJJc1Zpc2libGUiOnRydWUsIldpZHRoIjowLjAsIkhlaWdodCI6MC4wLCJCb3JkZXJTdHlsZSI6eyIkaWQiOiIxNjIzIiwiTGluZUNvbG9yIjpudWxsLCJMaW5lV2VpZ2h0IjowLjAsIkxpbmVUeXBlIjowLCJQYXJlbnRTdHlsZSI6bnVsbH0sIlBhcmVudFN0eWxlIjpudWxsfSwiRHVyYXRpb25TdHlsZSI6eyIkaWQiOiIxNjI0IiwiRm9udFNldHRpbmdzIjp7IiRpZCI6IjE2MjUiLCJGb250U2l6ZSI6MTAsIkZvbnROYW1lIjoiQ2FsaWJyaSIsIklzQm9sZCI6ZmFsc2UsIklzSXRhbGljIjpmYWxzZSwiSXNVbmRlcmxpbmVkIjpmYWxzZSwiUGFyZW50U3R5bGUiOm51bGx9LCJBdXRvU2l6ZSI6MCwiRm9yZWdyb3VuZCI6eyIkaWQiOiIxNjI2IiwiQ29sb3IiOnsiJGlkIjoiMTYyNyIsIkEiOjI1NSwiUiI6MjM3LCJHIjoxMjUsIkIiOjQ5fX0sIk1heFdpZHRoIjoyMDAuMCwiTWF4SGVpZ2h0IjoiSW5maW5pdHkiLCJTbWFydEZvcmVncm91bmRJc0FjdGl2ZSI6ZmFsc2UsIkhvcml6b250YWxBbGlnbm1lbnQiOjAsIlZlcnRpY2FsQWxpZ25tZW50IjoxLCJTbWFydEZvcmVncm91bmQiOm51bGwsIkJhY2tncm91bmRGaWxsVHlwZSI6MCwiTWFyZ2luIjp7IiRpZCI6IjE2MjgiLCJUb3AiOjAuMCwiTGVmdCI6MC4wLCJSaWdodCI6MC4wLCJCb3R0b20iOjAuMH0sIlBhZGRpbmciOnsiJGlkIjoiMTYyOSIsIlRvcCI6MC4wLCJMZWZ0IjowLjAsIlJpZ2h0IjowLjAsIkJvdHRvbSI6MC4wfSwiQmFja2dyb3VuZCI6eyIkaWQiOiIxNjMwIiwiQ29sb3IiOnsiJGlkIjoiMTYzMSIsIkEiOjI1NSwiUiI6MjM3LCJHIjoxMjUsIkIiOjQ5fX0sIklzVmlzaWJsZSI6dHJ1ZSwiV2lkdGgiOjAuMCwiSGVpZ2h0IjowLjAsIkJvcmRlclN0eWxlIjp7IiRpZCI6IjE2MzIiLCJMaW5lQ29sb3IiOm51bGwsIkxpbmVXZWlnaHQiOjAuMCwiTGluZVR5cGUiOjAsIlBhcmVudFN0eWxlIjpudWxsfSwiUGFyZW50U3R5bGUiOm51bGx9LCJIb3Jpem9udGFsQ29ubmVjdG9yU3R5bGUiOnsiJGlkIjoiMTYzMyIsIkxpbmVDb2xvciI6eyIkaWQiOiIxNjM0IiwiJHR5cGUiOiJOTFJFLkNvbW1vbi5Eb20uU29saWRDb2xvckJydXNoLCBOTFJFLkNvbW1vbiIsIkNvbG9yIjp7IiRpZCI6IjE2MzUiLCJBIjoyNTUsIlIiOjAsIkciOjAsIkIiOjB9fSwiTGluZVdlaWdodCI6MC4wLCJMaW5lVHlwZSI6MCwiUGFyZW50U3R5bGUiOm51bGx9LCJWZXJ0aWNhbENvbm5lY3RvclN0eWxlIjp7IiRpZCI6IjE2MzYiLCJMaW5lQ29sb3IiOnsiJGlkIjoiMTYzNyIsIiR0eXBlIjoiTkxSRS5Db21tb24uRG9tLlNvbGlkQ29sb3JCcnVzaCwgTkxSRS5Db21tb24iLCJDb2xvciI6eyIkaWQiOiIxNjM4IiwiQSI6MjU1LCJSIjowLCJHIjowLCJCIjowfX0sIkxpbmVXZWlnaHQiOjAuMCwiTGluZVR5cGUiOjAsIlBhcmVudFN0eWxlIjpudWxsfSwiTWFyZ2luIjpudWxsLCJTdGFydERhdGVQb3NpdGlvbiI6MywiRW5kRGF0ZVBvc2l0aW9uIjozLCJEYXRlSXNWaXNpYmxlIjp0cnVlLCJUaXRsZVBvc2l0aW9uIjo0LCJEdXJhdGlvblBvc2l0aW9uIjo2LCJQZXJjZW50YWdlQ29tcGxldGVkUG9zaXRpb24iOjIsIlZhcmlhbmNlUG9zaXRpb24iOjYsIlNwYWNpbmciOjMsIklzQmVsb3dUaW1lYmFuZCI6dHJ1ZSwiUGVyY2VudGFnZUNvbXBsZXRlU2hhcGVPcGFjaXR5IjozNSwiQmFzZWxpbmVTdHlsZSI6eyIkaWQiOiIxNjM5IiwiU2hhcGVTdHlsZSI6eyIkaWQiOiIxNjQwIiwiTWFyZ2luIjp7IiRpZCI6IjE2NDEiLCJUb3AiOjAuMCwiTGVmdCI6MC4wLCJSaWdodCI6MC4wLCJCb3R0b20iOjAuMH0sIlBhZGRpbmciOnsiJGlkIjoiMTY0MiIsIlRvcCI6MC4wLCJMZWZ0IjowLjAsIlJpZ2h0IjowLjAsIkJvdHRvbSI6MC4wfSwiQmFja2dyb3VuZCI6eyIkaWQiOiIxNjQzIiwiQ29sb3IiOnsiJGlkIjoiMTY0NCIsIkEiOjE1MywiUiI6MCwiRyI6MCwiQiI6MH19LCJJc1Zpc2libGUiOnRydWUsIldpZHRoIjowLjAsIkhlaWdodCI6MC4wLCJCb3JkZXJTdHlsZSI6bnVsbCwiUGFyZW50U3R5bGUiOm51bGx9LCJNYXJnaW4iOnsiJGlkIjoiMTY0NSIsIlRvcCI6MC4wLCJMZWZ0IjowLjAsIlJpZ2h0IjowLjAsIkJvdHRvbSI6MC4wfSwiUGFkZGluZyI6eyIkaWQiOiIxNjQ2IiwiVG9wIjowLjAsIkxlZnQiOjAuMCwiUmlnaHQiOjAuMCwiQm90dG9tIjowLjB9LCJCYWNrZ3JvdW5kIjpudWxsLCJJc1Zpc2libGUiOnRydWUsIldpZHRoIjowLjAsIkhlaWdodCI6MC4wLCJCb3JkZXJTdHlsZSI6bnVsbCwiUGFyZW50U3R5bGUiOm51bGx9LCJTaGFwZVN0eWxlIjp7IiRpZCI6IjE2NDciLCJNYXJnaW4iOnsiJGlkIjoiMTY0OCIsIlRvcCI6MC4wLCJMZWZ0Ijo0LjAsIlJpZ2h0Ijo0LjAsIkJvdHRvbSI6MC4wfSwiUGFkZGluZyI6eyIkaWQiOiIxNjQ5IiwiVG9wIjowLjAsIkxlZnQiOjAuMCwiUmlnaHQiOjAuMCwiQm90dG9tIjowLjB9LCJCYWNrZ3JvdW5kIjp7IiRpZCI6IjE2NTAiLCJDb2xvciI6eyIkaWQiOiIxNjUxIiwiQSI6MjU1LCJSIjoyNSwiRyI6MTA3LCJCIjozNn19LCJJc1Zpc2libGUiOnRydWUsIldpZHRoIjozNjcuMCwiSGVpZ2h0IjoxMC4wLCJCb3JkZXJTdHlsZSI6eyIkaWQiOiIxNjUyIiwiTGluZUNvbG9yIjp7IiRpZCI6IjE2NTMiLCIkdHlwZSI6Ik5MUkUuQ29tbW9uLkRvbS5Tb2xpZENvbG9yQnJ1c2gsIE5MUkUuQ29tbW9uIiwiQ29sb3IiOnsiJGlkIjoiMTY1NCIsIkEiOjI1NSwiUiI6MjM0LCJHIjoyMiwiQiI6MzB9fSwiTGluZVdlaWdodCI6MC4wLCJMaW5lVHlwZSI6MCwiUGFyZW50U3R5bGUiOm51bGx9LCJQYXJlbnRTdHlsZSI6bnVsbH0sIlRpdGxlU3R5bGUiOnsiJGlkIjoiMTY1NSIsIkZvbnRTZXR0aW5ncyI6eyIkaWQiOiIxNjU2IiwiRm9udFNpemUiOjExLCJGb250TmFtZSI6IkNhbGlicmkiLCJJc0JvbGQiOmZhbHNlLCJJc0l0YWxpYyI6ZmFsc2UsIklzVW5kZXJsaW5lZCI6ZmFsc2UsIlBhcmVudFN0eWxlIjpudWxsfSwiQXV0b1NpemUiOjAsIkZvcmVncm91bmQiOnsiJGlkIjoiMTY1NyIsIkNvbG9yIjp7IiRpZCI6IjE2NTgiLCJBIjoyNTUsIlIiOjAsIkciOjAsIkIiOjB9fSwiTWF4V2lkdGgiOjcyMC4wLCJNYXhIZWlnaHQiOiJJbmZpbml0eSIsIlNtYXJ0Rm9yZWdyb3VuZElzQWN0aXZlIjpmYWxzZSwiSG9yaXpvbnRhbEFsaWdubWVudCI6MCwiVmVydGljYWxBbGlnbm1lbnQiOjEsIlNtYXJ0Rm9yZWdyb3VuZCI6bnVsbCwiQmFja2dyb3VuZEZpbGxUeXBlIjowLCJNYXJnaW4iOnsiJGlkIjoiMTY1OSIsIlRvcCI6MC4wLCJMZWZ0IjowLjAsIlJpZ2h0IjowLjAsIkJvdHRvbSI6MC4wfSwiUGFkZGluZyI6eyIkaWQiOiIxNjYwIiwiVG9wIjowLjAsIkxlZnQiOjAuMCwiUmlnaHQiOjAuMCwiQm90dG9tIjowLjB9LCJCYWNrZ3JvdW5kIjp7IiRpZCI6IjE2NjEiLCJDb2xvciI6eyIkaWQiOiIxNjYyIiwiQSI6MCwiUiI6MjU1LCJHIjoyNTUsIkIiOjI1NX19LCJJc1Zpc2libGUiOnRydWUsIldpZHRoIjowLjAsIkhlaWdodCI6MC4wLCJCb3JkZXJTdHlsZSI6eyIkaWQiOiIxNjYzIiwiTGluZUNvbG9yIjpudWxsLCJMaW5lV2VpZ2h0IjowLjAsIkxpbmVUeXBlIjowLCJQYXJlbnRTdHlsZSI6bnVsbH0sIlBhcmVudFN0eWxlIjpudWxsfSwiRGF0ZVN0eWxlIjp7IiRpZCI6IjE2NjQiLCJGb250U2V0dGluZ3MiOnsiJGlkIjoiMTY2NSIsIkZvbnRTaXplIjoxMCwiRm9udE5hbWUiOiJDYWxpYnJpIiwiSXNCb2xkIjpmYWxzZSwiSXNJdGFsaWMiOmZhbHNlLCJJc1VuZGVybGluZWQiOmZhbHNlLCJQYXJlbnRTdHlsZSI6bnVsbH0sIkF1dG9TaXplIjowLCJGb3JlZ3JvdW5kIjp7IiRpZCI6IjE2NjYiLCJDb2xvciI6eyIkaWQiOiIxNjY3IiwiQSI6MjU1LCJSIjoxNCwiRyI6NDAsIkIiOjY1fX0sIk1heFdpZHRoIjoyMDAuMCwiTWF4SGVpZ2h0IjoiSW5maW5pdHkiLCJTbWFydEZvcmVncm91bmRJc0FjdGl2ZSI6ZmFsc2UsIkhvcml6b250YWxBbGlnbm1lbnQiOjIsIlZlcnRpY2FsQWxpZ25tZW50IjoxLCJTbWFydEZvcmVncm91bmQiOm51bGwsIkJhY2tncm91bmRGaWxsVHlwZSI6MCwiTWFyZ2luIjp7IiRpZCI6IjE2NjgiLCJUb3AiOjAuMCwiTGVmdCI6MC4wLCJSaWdodCI6MC4wLCJCb3R0b20iOjAuMH0sIlBhZGRpbmciOnsiJGlkIjoiMTY2OSIsIlRvcCI6MC4wLCJMZWZ0IjowLjAsIlJpZ2h0IjowLjAsIkJvdHRvbSI6MC4wfSwiQmFja2dyb3VuZCI6eyIkaWQiOiIxNjcwIiwiQ29sb3IiOnsiJGlkIjoiMTY3MSIsIkEiOjAsIlIiOjI1NSwiRyI6MjU1LCJCIjoyNTV9fSwiSXNWaXNpYmxlIjp0cnVlLCJXaWR0aCI6MC4wLCJIZWlnaHQiOjAuMCwiQm9yZGVyU3R5bGUiOnsiJGlkIjoiMTY3MiIsIkxpbmVDb2xvciI6bnVsbCwiTGluZVdlaWdodCI6MC4wLCJMaW5lVHlwZSI6MCwiUGFyZW50U3R5bGUiOm51bGx9LCJQYXJlbnRTdHlsZSI6bnVsbH0sIkRhdGVGb3JtYXQiOnsiJGlkIjoiMTY3MyIsIkZvcm1hdFN0cmluZyI6Ik1NTSB5eXl5IiwiU2VwYXJhdG9yIjoiLyIsIlVzZUludGVybmF0aW9uYWxEYXRlRm9ybWF0IjpmYWxzZSwiRGF0ZUlzVmlzaWJsZSI6dHJ1ZSwiVGltZUlzVmlzaWJsZSI6ZmFsc2UsIkhvdXJEaWdpdHMiOjEsIkFtUG1EZXNpZ25hdG9yIjoyLCJUcmltMDBNaW51dGVzIjpmYWxzZSwiTGFzdEtub3duVmlzaWJpbGl0eVN0YXRlIjpudWxsfSwiV2Vla051bWJlcmluZyI6eyIkaWQiOiIxNjc0IiwiRm9ybWF0IjowLCJJc1Zpc2libGUiOmZhbHNlLCJMYXN0S25vd25WaXNpYmlsaXR5U3RhdGUiOmZhbHNlfSwiSXNWaXNpYmxlIjp0cnVlLCJWYXJpYW5jZVN0eWxlIjp7IiRpZCI6IjE2NzUiLCJUZXh0U3R5bGUiOnsiJGlkIjoiMTY3NiIsIkZvbnRTZXR0aW5ncyI6eyIkaWQiOiIxNjc3IiwiRm9udFNpemUiOjExLCJGb250TmFtZSI6IkNhbGlicmkiLCJJc0JvbGQiOmZhbHNlLCJJc0l0YWxpYyI6ZmFsc2UsIklzVW5kZXJsaW5lZCI6ZmFsc2UsIlBhcmVudFN0eWxlIjpudWxsfSwiQXV0b1NpemUiOjAsIkZvcmVncm91bmQiOnsiJGlkIjoiMTY3OCIsIkNvbG9yIjp7IiRpZCI6IjE2Nzk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MTY4MCIsIlRvcCI6MC4wLCJMZWZ0IjowLjAsIlJpZ2h0IjowLjAsIkJvdHRvbSI6MC4wfSwiUGFkZGluZyI6eyIkaWQiOiIxNjgxIiwiVG9wIjowLjAsIkxlZnQiOjAuMCwiUmlnaHQiOjAuMCwiQm90dG9tIjowLjB9LCJCYWNrZ3JvdW5kIjp7IiRpZCI6IjE2ODIiLCJDb2xvciI6eyIkaWQiOiIxNjgzIiwiQSI6MCwiUiI6MCwiRyI6MCwiQiI6MH19LCJJc1Zpc2libGUiOnRydWUsIldpZHRoIjowLjAsIkhlaWdodCI6MC4wLCJCb3JkZXJTdHlsZSI6eyIkaWQiOiIxNjg0IiwiTGluZUNvbG9yIjpudWxsLCJMaW5lV2VpZ2h0IjowLjAsIkxpbmVUeXBlIjowLCJQYXJlbnRTdHlsZSI6bnVsbH0sIlBhcmVudFN0eWxlIjpudWxsfSwiUGFyZW50U3R5bGUiOm51bGx9LCJQYXJlbnRTdHlsZSI6bnVsbH0sIkluZGV4IjoxOSwiU21hcnREdXJhdGlvbkFjdGl2YXRlZCI6ZmFsc2UsIkRhdGVGb3JtYXQiOnsiJHJlZiI6IjE2NzMifSwiV2Vla051bWJlcmluZyI6eyIkaWQiOiIxNjg1IiwiRm9ybWF0IjowLCJJc1Zpc2libGUiOmZhbHNlLCJMYXN0S25vd25WaXNpYmlsaXR5U3RhdGUiOmZhbHNlfSwiQmFzZWxpbmVEYXRhIjp7IiRpZCI6IjE2ODYiLCJTdGFydERhdGUiOiIyMDI2LTA0LTAxVDAwOjAwOjAwIiwiRW5kRGF0ZSI6IjIwMjYtMDgtMjRUMjM6NTk6MDAifSwiSWQiOiJkZjM1ZTdhMS02MjZhLTRhZjItYjdiZS05MzFlY2JmYjY0YjYiLCJJbXBvcnRJZCI6bnVsbCwiVGl0bGUiOiJPb0IgVkgrU3VwcDogTWFudWZhY3R1cmluZyBwaGFzZSBzZWN0aW9ucyAxLCA1IGFuZCAzIChMTEIpIiwiTm90ZSI6bnVsbCwiSHlwZXJsaW5rIjp7IiRpZCI6IjE2ODciLCJBZGRyZXNzIjoiIiwiU3ViQWRkcmVzcyI6IiJ9LCJJc0NoYW5nZWQiOmZhbHNlLCJJc05ldyI6ZmFsc2V9fV0sIl9taWxlc3RvbmVzIjpbXSwiSWQiOiIwMDAwMDAwMC0wMDAwLTAwMDAtMDAwMC0wMDAwMDAwMDAwMDAiLCJJc1NpbmdsZUl0ZW1Sb3ciOnRydWV9LHsiJGlkIjoiMTY4OCIsIl90YXNrcyI6W3siJGlkIjoiMTY4OSIsIl9hdHRhY2hlZE1pbGVzdG9uZXMiOltdLCJUYXNrRGVmaW5pdGlvbiI6eyIkaWQiOiIxNjkwIiwiR3JvdXBOYW1lIjpudWxsLCJTdGFydERhdGUiOiIyMDI2LTA3LTA3VDAwOjAwOjAwWiIsIkVuZERhdGUiOiIyMDI2LTExLTI0VDIzOjU5OjAwWiIsIlBlcmNlbnRhZ2VDb21wbGV0ZSI6bnVsbCwiU3R5bGUiOnsiJGlkIjoiMTY5MSIsIlNoYXBlIjoxLCJTaGFwZVRoaWNrbmVzcyI6MCwiRHVyYXRpb25Gb3JtYXQiOjAsIkluY2x1ZGVOb25Xb3JraW5nRGF5c0luRHVyYXRpb24iOmZhbHNlLCJQZXJjZW50YWdlQ29tcGxldGVTdHlsZSI6eyIkaWQiOiIxNjkyIiwiRm9udFNldHRpbmdzIjp7IiRpZCI6IjE2OTMiLCJGb250U2l6ZSI6MTAsIkZvbnROYW1lIjoiQ2FsaWJyaSIsIklzQm9sZCI6ZmFsc2UsIklzSXRhbGljIjpmYWxzZSwiSXNVbmRlcmxpbmVkIjpmYWxzZSwiUGFyZW50U3R5bGUiOm51bGx9LCJBdXRvU2l6ZSI6MCwiRm9yZWdyb3VuZCI6eyIkaWQiOiIxNjk0IiwiQ29sb3IiOnsiJGlkIjoiMTY5NSIsIkEiOjI1NSwiUiI6MjMyLCJHIjoyMzIsIkIiOjIzMn19LCJNYXhXaWR0aCI6MjAwLjAsIk1heEhlaWdodCI6IkluZmluaXR5IiwiU21hcnRGb3JlZ3JvdW5kSXNBY3RpdmUiOmZhbHNlLCJIb3Jpem9udGFsQWxpZ25tZW50IjoxLCJWZXJ0aWNhbEFsaWdubWVudCI6MSwiU21hcnRGb3JlZ3JvdW5kIjpudWxsLCJCYWNrZ3JvdW5kRmlsbFR5cGUiOjAsIk1hcmdpbiI6eyIkaWQiOiIxNjk2IiwiVG9wIjowLjAsIkxlZnQiOjAuMCwiUmlnaHQiOjAuMCwiQm90dG9tIjowLjB9LCJQYWRkaW5nIjp7IiRpZCI6IjE2OTciLCJUb3AiOjAuMCwiTGVmdCI6MC4wLCJSaWdodCI6MC4wLCJCb3R0b20iOjAuMH0sIkJhY2tncm91bmQiOnsiJGlkIjoiMTY5OCIsIkNvbG9yIjp7IiRpZCI6IjE2OTkiLCJBIjo4OSwiUiI6MCwiRyI6MCwiQiI6MH19LCJJc1Zpc2libGUiOnRydWUsIldpZHRoIjowLjAsIkhlaWdodCI6MC4wLCJCb3JkZXJTdHlsZSI6eyIkaWQiOiIxNzAwIiwiTGluZUNvbG9yIjpudWxsLCJMaW5lV2VpZ2h0IjowLjAsIkxpbmVUeXBlIjowLCJQYXJlbnRTdHlsZSI6bnVsbH0sIlBhcmVudFN0eWxlIjpudWxsfSwiRHVyYXRpb25TdHlsZSI6eyIkaWQiOiIxNzAxIiwiRm9udFNldHRpbmdzIjp7IiRpZCI6IjE3MDIiLCJGb250U2l6ZSI6MTAsIkZvbnROYW1lIjoiQ2FsaWJyaSIsIklzQm9sZCI6ZmFsc2UsIklzSXRhbGljIjpmYWxzZSwiSXNVbmRlcmxpbmVkIjpmYWxzZSwiUGFyZW50U3R5bGUiOm51bGx9LCJBdXRvU2l6ZSI6MCwiRm9yZWdyb3VuZCI6eyIkaWQiOiIxNzAzIiwiQ29sb3IiOnsiJGlkIjoiMTcwNCIsIkEiOjI1NSwiUiI6MjM3LCJHIjoxMjUsIkIiOjQ5fX0sIk1heFdpZHRoIjoyMDAuMCwiTWF4SGVpZ2h0IjoiSW5maW5pdHkiLCJTbWFydEZvcmVncm91bmRJc0FjdGl2ZSI6ZmFsc2UsIkhvcml6b250YWxBbGlnbm1lbnQiOjAsIlZlcnRpY2FsQWxpZ25tZW50IjoxLCJTbWFydEZvcmVncm91bmQiOm51bGwsIkJhY2tncm91bmRGaWxsVHlwZSI6MCwiTWFyZ2luIjp7IiRpZCI6IjE3MDUiLCJUb3AiOjAuMCwiTGVmdCI6MC4wLCJSaWdodCI6MC4wLCJCb3R0b20iOjAuMH0sIlBhZGRpbmciOnsiJGlkIjoiMTcwNiIsIlRvcCI6MC4wLCJMZWZ0IjowLjAsIlJpZ2h0IjowLjAsIkJvdHRvbSI6MC4wfSwiQmFja2dyb3VuZCI6eyIkaWQiOiIxNzA3IiwiQ29sb3IiOnsiJGlkIjoiMTcwOCIsIkEiOjI1NSwiUiI6MjM3LCJHIjoxMjUsIkIiOjQ5fX0sIklzVmlzaWJsZSI6dHJ1ZSwiV2lkdGgiOjAuMCwiSGVpZ2h0IjowLjAsIkJvcmRlclN0eWxlIjp7IiRpZCI6IjE3MDkiLCJMaW5lQ29sb3IiOm51bGwsIkxpbmVXZWlnaHQiOjAuMCwiTGluZVR5cGUiOjAsIlBhcmVudFN0eWxlIjpudWxsfSwiUGFyZW50U3R5bGUiOm51bGx9LCJIb3Jpem9udGFsQ29ubmVjdG9yU3R5bGUiOnsiJGlkIjoiMTcxMCIsIkxpbmVDb2xvciI6eyIkaWQiOiIxNzExIiwiJHR5cGUiOiJOTFJFLkNvbW1vbi5Eb20uU29saWRDb2xvckJydXNoLCBOTFJFLkNvbW1vbiIsIkNvbG9yIjp7IiRpZCI6IjE3MTIiLCJBIjoyNTUsIlIiOjAsIkciOjAsIkIiOjB9fSwiTGluZVdlaWdodCI6MC4wLCJMaW5lVHlwZSI6MCwiUGFyZW50U3R5bGUiOm51bGx9LCJWZXJ0aWNhbENvbm5lY3RvclN0eWxlIjp7IiRpZCI6IjE3MTMiLCJMaW5lQ29sb3IiOnsiJGlkIjoiMTcxNCIsIiR0eXBlIjoiTkxSRS5Db21tb24uRG9tLlNvbGlkQ29sb3JCcnVzaCwgTkxSRS5Db21tb24iLCJDb2xvciI6eyIkaWQiOiIxNzE1IiwiQSI6MjU1LCJSIjowLCJHIjowLCJCIjowfX0sIkxpbmVXZWlnaHQiOjAuMCwiTGluZVR5cGUiOjAsIlBhcmVudFN0eWxlIjpudWxsfSwiTWFyZ2luIjpudWxsLCJTdGFydERhdGVQb3NpdGlvbiI6MywiRW5kRGF0ZVBvc2l0aW9uIjozLCJEYXRlSXNWaXNpYmxlIjp0cnVlLCJUaXRsZVBvc2l0aW9uIjo0LCJEdXJhdGlvblBvc2l0aW9uIjo2LCJQZXJjZW50YWdlQ29tcGxldGVkUG9zaXRpb24iOjIsIlZhcmlhbmNlUG9zaXRpb24iOjYsIlNwYWNpbmciOjMsIklzQmVsb3dUaW1lYmFuZCI6dHJ1ZSwiUGVyY2VudGFnZUNvbXBsZXRlU2hhcGVPcGFjaXR5IjozNSwiQmFzZWxpbmVTdHlsZSI6eyIkaWQiOiIxNzE2IiwiU2hhcGVTdHlsZSI6eyIkaWQiOiIxNzE3IiwiTWFyZ2luIjp7IiRpZCI6IjE3MTgiLCJUb3AiOjAuMCwiTGVmdCI6MC4wLCJSaWdodCI6MC4wLCJCb3R0b20iOjAuMH0sIlBhZGRpbmciOnsiJGlkIjoiMTcxOSIsIlRvcCI6MC4wLCJMZWZ0IjowLjAsIlJpZ2h0IjowLjAsIkJvdHRvbSI6MC4wfSwiQmFja2dyb3VuZCI6eyIkaWQiOiIxNzIwIiwiQ29sb3IiOnsiJGlkIjoiMTcyMSIsIkEiOjE1MywiUiI6MCwiRyI6MCwiQiI6MH19LCJJc1Zpc2libGUiOnRydWUsIldpZHRoIjowLjAsIkhlaWdodCI6MC4wLCJCb3JkZXJTdHlsZSI6bnVsbCwiUGFyZW50U3R5bGUiOm51bGx9LCJNYXJnaW4iOnsiJGlkIjoiMTcyMiIsIlRvcCI6MC4wLCJMZWZ0IjowLjAsIlJpZ2h0IjowLjAsIkJvdHRvbSI6MC4wfSwiUGFkZGluZyI6eyIkaWQiOiIxNzIzIiwiVG9wIjowLjAsIkxlZnQiOjAuMCwiUmlnaHQiOjAuMCwiQm90dG9tIjowLjB9LCJCYWNrZ3JvdW5kIjpudWxsLCJJc1Zpc2libGUiOnRydWUsIldpZHRoIjowLjAsIkhlaWdodCI6MC4wLCJCb3JkZXJTdHlsZSI6bnVsbCwiUGFyZW50U3R5bGUiOm51bGx9LCJTaGFwZVN0eWxlIjp7IiRpZCI6IjE3MjQiLCJNYXJnaW4iOnsiJGlkIjoiMTcyNSIsIlRvcCI6MC4wLCJMZWZ0Ijo0LjAsIlJpZ2h0Ijo0LjAsIkJvdHRvbSI6MC4wfSwiUGFkZGluZyI6eyIkaWQiOiIxNzI2IiwiVG9wIjowLjAsIkxlZnQiOjAuMCwiUmlnaHQiOjAuMCwiQm90dG9tIjowLjB9LCJCYWNrZ3JvdW5kIjp7IiRpZCI6IjE3MjciLCJDb2xvciI6eyIkaWQiOiIxNzI4IiwiQSI6MjU1LCJSIjoyNSwiRyI6MTA3LCJCIjozNn19LCJJc1Zpc2libGUiOnRydWUsIldpZHRoIjowLjAsIkhlaWdodCI6MTAuMCwiQm9yZGVyU3R5bGUiOnsiJGlkIjoiMTcyOSIsIkxpbmVDb2xvciI6eyIkaWQiOiIxNzMwIiwiJHR5cGUiOiJOTFJFLkNvbW1vbi5Eb20uU29saWRDb2xvckJydXNoLCBOTFJFLkNvbW1vbiIsIkNvbG9yIjp7IiRpZCI6IjE3MzEiLCJBIjoyNTUsIlIiOjIzNCwiRyI6MjIsIkIiOjMwfX0sIkxpbmVXZWlnaHQiOjAuMCwiTGluZVR5cGUiOjAsIlBhcmVudFN0eWxlIjpudWxsfSwiUGFyZW50U3R5bGUiOm51bGx9LCJUaXRsZVN0eWxlIjp7IiRpZCI6IjE3MzIiLCJGb250U2V0dGluZ3MiOnsiJGlkIjoiMTczMyIsIkZvbnRTaXplIjoxMSwiRm9udE5hbWUiOiJDYWxpYnJpIiwiSXNCb2xkIjpmYWxzZSwiSXNJdGFsaWMiOmZhbHNlLCJJc1VuZGVybGluZWQiOmZhbHNlLCJQYXJlbnRTdHlsZSI6bnVsbH0sIkF1dG9TaXplIjowLCJGb3JlZ3JvdW5kIjp7IiRpZCI6IjE3MzQiLCJDb2xvciI6eyIkaWQiOiIxNzM1IiwiQSI6MjU1LCJSIjowLCJHIjowLCJCIjowfX0sIk1heFdpZHRoIjo3MjAuMCwiTWF4SGVpZ2h0IjoiSW5maW5pdHkiLCJTbWFydEZvcmVncm91bmRJc0FjdGl2ZSI6ZmFsc2UsIkhvcml6b250YWxBbGlnbm1lbnQiOjAsIlZlcnRpY2FsQWxpZ25tZW50IjoxLCJTbWFydEZvcmVncm91bmQiOm51bGwsIkJhY2tncm91bmRGaWxsVHlwZSI6MCwiTWFyZ2luIjp7IiRpZCI6IjE3MzYiLCJUb3AiOjAuMCwiTGVmdCI6MC4wLCJSaWdodCI6MC4wLCJCb3R0b20iOjAuMH0sIlBhZGRpbmciOnsiJGlkIjoiMTczNyIsIlRvcCI6MC4wLCJMZWZ0IjowLjAsIlJpZ2h0IjowLjAsIkJvdHRvbSI6MC4wfSwiQmFja2dyb3VuZCI6eyIkaWQiOiIxNzM4IiwiQ29sb3IiOnsiJGlkIjoiMTczOSIsIkEiOjAsIlIiOjI1NSwiRyI6MjU1LCJCIjoyNTV9fSwiSXNWaXNpYmxlIjp0cnVlLCJXaWR0aCI6MC4wLCJIZWlnaHQiOjAuMCwiQm9yZGVyU3R5bGUiOnsiJGlkIjoiMTc0MCIsIkxpbmVDb2xvciI6bnVsbCwiTGluZVdlaWdodCI6MC4wLCJMaW5lVHlwZSI6MCwiUGFyZW50U3R5bGUiOm51bGx9LCJQYXJlbnRTdHlsZSI6bnVsbH0sIkRhdGVTdHlsZSI6eyIkaWQiOiIxNzQxIiwiRm9udFNldHRpbmdzIjp7IiRpZCI6IjE3NDIiLCJGb250U2l6ZSI6MTAsIkZvbnROYW1lIjoiQ2FsaWJyaSIsIklzQm9sZCI6ZmFsc2UsIklzSXRhbGljIjpmYWxzZSwiSXNVbmRlcmxpbmVkIjpmYWxzZSwiUGFyZW50U3R5bGUiOm51bGx9LCJBdXRvU2l6ZSI6MCwiRm9yZWdyb3VuZCI6eyIkaWQiOiIxNzQzIiwiQ29sb3IiOnsiJGlkIjoiMTc0NCIsIkEiOjI1NSwiUiI6MTQsIkciOjQwLCJCIjo2NX19LCJNYXhXaWR0aCI6MjAwLjAsIk1heEhlaWdodCI6IkluZmluaXR5IiwiU21hcnRGb3JlZ3JvdW5kSXNBY3RpdmUiOmZhbHNlLCJIb3Jpem9udGFsQWxpZ25tZW50IjoyLCJWZXJ0aWNhbEFsaWdubWVudCI6MSwiU21hcnRGb3JlZ3JvdW5kIjpudWxsLCJCYWNrZ3JvdW5kRmlsbFR5cGUiOjAsIk1hcmdpbiI6eyIkaWQiOiIxNzQ1IiwiVG9wIjowLjAsIkxlZnQiOjAuMCwiUmlnaHQiOjAuMCwiQm90dG9tIjowLjB9LCJQYWRkaW5nIjp7IiRpZCI6IjE3NDYiLCJUb3AiOjAuMCwiTGVmdCI6MC4wLCJSaWdodCI6MC4wLCJCb3R0b20iOjAuMH0sIkJhY2tncm91bmQiOnsiJGlkIjoiMTc0NyIsIkNvbG9yIjp7IiRpZCI6IjE3NDgiLCJBIjowLCJSIjoyNTUsIkciOjI1NSwiQiI6MjU1fX0sIklzVmlzaWJsZSI6dHJ1ZSwiV2lkdGgiOjAuMCwiSGVpZ2h0IjowLjAsIkJvcmRlclN0eWxlIjp7IiRpZCI6IjE3NDkiLCJMaW5lQ29sb3IiOm51bGwsIkxpbmVXZWlnaHQiOjAuMCwiTGluZVR5cGUiOjAsIlBhcmVudFN0eWxlIjpudWxsfSwiUGFyZW50U3R5bGUiOm51bGx9LCJEYXRlRm9ybWF0Ijp7IiRpZCI6IjE3NTAiLCJGb3JtYXRTdHJpbmciOiJNTU0geXl5eSIsIlNlcGFyYXRvciI6Ii8iLCJVc2VJbnRlcm5hdGlvbmFsRGF0ZUZvcm1hdCI6ZmFsc2UsIkRhdGVJc1Zpc2libGUiOnRydWUsIlRpbWVJc1Zpc2libGUiOmZhbHNlLCJIb3VyRGlnaXRzIjoxLCJBbVBtRGVzaWduYXRvciI6MiwiVHJpbTAwTWludXRlcyI6ZmFsc2UsIkxhc3RLbm93blZpc2liaWxpdHlTdGF0ZSI6bnVsbH0sIldlZWtOdW1iZXJpbmciOnsiJGlkIjoiMTc1MSIsIkZvcm1hdCI6MCwiSXNWaXNpYmxlIjpmYWxzZSwiTGFzdEtub3duVmlzaWJpbGl0eVN0YXRlIjpmYWxzZX0sIklzVmlzaWJsZSI6dHJ1ZSwiVmFyaWFuY2VTdHlsZSI6eyIkaWQiOiIxNzUyIiwiVGV4dFN0eWxlIjp7IiRpZCI6IjE3NTMiLCJGb250U2V0dGluZ3MiOnsiJGlkIjoiMTc1NCIsIkZvbnRTaXplIjoxMSwiRm9udE5hbWUiOiJDYWxpYnJpIiwiSXNCb2xkIjpmYWxzZSwiSXNJdGFsaWMiOmZhbHNlLCJJc1VuZGVybGluZWQiOmZhbHNlLCJQYXJlbnRTdHlsZSI6bnVsbH0sIkF1dG9TaXplIjowLCJGb3JlZ3JvdW5kIjp7IiRpZCI6IjE3NTUiLCJDb2xvciI6eyIkaWQiOiIxNzU2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E3NTciLCJUb3AiOjAuMCwiTGVmdCI6MC4wLCJSaWdodCI6MC4wLCJCb3R0b20iOjAuMH0sIlBhZGRpbmciOnsiJGlkIjoiMTc1OCIsIlRvcCI6MC4wLCJMZWZ0IjowLjAsIlJpZ2h0IjowLjAsIkJvdHRvbSI6MC4wfSwiQmFja2dyb3VuZCI6eyIkaWQiOiIxNzU5IiwiQ29sb3IiOnsiJGlkIjoiMTc2MCIsIkEiOjAsIlIiOjAsIkciOjAsIkIiOjB9fSwiSXNWaXNpYmxlIjp0cnVlLCJXaWR0aCI6MC4wLCJIZWlnaHQiOjAuMCwiQm9yZGVyU3R5bGUiOnsiJGlkIjoiMTc2MSIsIkxpbmVDb2xvciI6bnVsbCwiTGluZVdlaWdodCI6MC4wLCJMaW5lVHlwZSI6MCwiUGFyZW50U3R5bGUiOm51bGx9LCJQYXJlbnRTdHlsZSI6bnVsbH0sIlBhcmVudFN0eWxlIjpudWxsfSwiUGFyZW50U3R5bGUiOm51bGx9LCJJbmRleCI6MjAsIlNtYXJ0RHVyYXRpb25BY3RpdmF0ZWQiOmZhbHNlLCJEYXRlRm9ybWF0Ijp7IiRyZWYiOiIxNzUwIn0sIldlZWtOdW1iZXJpbmciOnsiJGlkIjoiMTc2MiIsIkZvcm1hdCI6MCwiSXNWaXNpYmxlIjpmYWxzZSwiTGFzdEtub3duVmlzaWJpbGl0eVN0YXRlIjpmYWxzZX0sIkJhc2VsaW5lRGF0YSI6eyIkaWQiOiIxNzYzIiwiU3RhcnREYXRlIjoiMjAyNi0wNy0wN1QwMDowMDowMCIsIkVuZERhdGUiOiIyMDI2LTExLTI0VDIzOjU5OjAwIn0sIklkIjoiNWM4ZmYyMDgtNGNlZC00YzYxLWI4NGMtZDM3MWZmZDE3ZWVjIiwiSW1wb3J0SWQiOm51bGwsIlRpdGxlIjoiT29CIFZIK1N1cHA6IE1hbnVmYWN0dXJpbmcgcGhhc2Ugc2VjdGlvbiA0IGFuZCAyIChMTEIpIiwiTm90ZSI6bnVsbCwiSHlwZXJsaW5rIjp7IiRpZCI6IjE3NjQiLCJBZGRyZXNzIjoiIiwiU3ViQWRkcmVzcyI6IiJ9LCJJc0NoYW5nZWQiOmZhbHNlLCJJc05ldyI6ZmFsc2V9fV0sIl9taWxlc3RvbmVzIjpbXSwiSWQiOiIwMDAwMDAwMC0wMDAwLTAwMDAtMDAwMC0wMDAwMDAwMDAwMDAiLCJJc1NpbmdsZUl0ZW1Sb3ciOnRydWV9LHsiJGlkIjoiMTc2NSIsIl90YXNrcyI6W3siJGlkIjoiMTc2NiIsIl9hdHRhY2hlZE1pbGVzdG9uZXMiOltdLCJUYXNrRGVmaW5pdGlvbiI6eyIkaWQiOiIxNzY3IiwiR3JvdXBOYW1lIjpudWxsLCJTdGFydERhdGUiOiIyMDI2LTExLTI1VDAwOjAwOjAwWiIsIkVuZERhdGUiOiIyMDI3LTAxLTEyVDIzOjU5OjAwWiIsIlBlcmNlbnRhZ2VDb21wbGV0ZSI6bnVsbCwiU3R5bGUiOnsiJGlkIjoiMTc2OCIsIlNoYXBlIjoxLCJTaGFwZVRoaWNrbmVzcyI6MCwiRHVyYXRpb25Gb3JtYXQiOjAsIkluY2x1ZGVOb25Xb3JraW5nRGF5c0luRHVyYXRpb24iOmZhbHNlLCJQZXJjZW50YWdlQ29tcGxldGVTdHlsZSI6eyIkaWQiOiIxNzY5IiwiRm9udFNldHRpbmdzIjp7IiRpZCI6IjE3NzAiLCJGb250U2l6ZSI6MTAsIkZvbnROYW1lIjoiQ2FsaWJyaSIsIklzQm9sZCI6ZmFsc2UsIklzSXRhbGljIjpmYWxzZSwiSXNVbmRlcmxpbmVkIjpmYWxzZSwiUGFyZW50U3R5bGUiOm51bGx9LCJBdXRvU2l6ZSI6MCwiRm9yZWdyb3VuZCI6eyIkaWQiOiIxNzcxIiwiQ29sb3IiOnsiJGlkIjoiMTc3MiIsIkEiOjI1NSwiUiI6MjMyLCJHIjoyMzIsIkIiOjIzMn19LCJNYXhXaWR0aCI6MjAwLjAsIk1heEhlaWdodCI6IkluZmluaXR5IiwiU21hcnRGb3JlZ3JvdW5kSXNBY3RpdmUiOmZhbHNlLCJIb3Jpem9udGFsQWxpZ25tZW50IjoxLCJWZXJ0aWNhbEFsaWdubWVudCI6MSwiU21hcnRGb3JlZ3JvdW5kIjpudWxsLCJCYWNrZ3JvdW5kRmlsbFR5cGUiOjAsIk1hcmdpbiI6eyIkaWQiOiIxNzczIiwiVG9wIjowLjAsIkxlZnQiOjAuMCwiUmlnaHQiOjAuMCwiQm90dG9tIjowLjB9LCJQYWRkaW5nIjp7IiRpZCI6IjE3NzQiLCJUb3AiOjAuMCwiTGVmdCI6MC4wLCJSaWdodCI6MC4wLCJCb3R0b20iOjAuMH0sIkJhY2tncm91bmQiOnsiJGlkIjoiMTc3NSIsIkNvbG9yIjp7IiRpZCI6IjE3NzYiLCJBIjo4OSwiUiI6MCwiRyI6MCwiQiI6MH19LCJJc1Zpc2libGUiOnRydWUsIldpZHRoIjowLjAsIkhlaWdodCI6MC4wLCJCb3JkZXJTdHlsZSI6eyIkaWQiOiIxNzc3IiwiTGluZUNvbG9yIjpudWxsLCJMaW5lV2VpZ2h0IjowLjAsIkxpbmVUeXBlIjowLCJQYXJlbnRTdHlsZSI6bnVsbH0sIlBhcmVudFN0eWxlIjpudWxsfSwiRHVyYXRpb25TdHlsZSI6eyIkaWQiOiIxNzc4IiwiRm9udFNldHRpbmdzIjp7IiRpZCI6IjE3NzkiLCJGb250U2l6ZSI6MTAsIkZvbnROYW1lIjoiQ2FsaWJyaSIsIklzQm9sZCI6ZmFsc2UsIklzSXRhbGljIjpmYWxzZSwiSXNVbmRlcmxpbmVkIjpmYWxzZSwiUGFyZW50U3R5bGUiOm51bGx9LCJBdXRvU2l6ZSI6MCwiRm9yZWdyb3VuZCI6eyIkaWQiOiIxNzgwIiwiQ29sb3IiOnsiJGlkIjoiMTc4MSIsIkEiOjI1NSwiUiI6MjM3LCJHIjoxMjUsIkIiOjQ5fX0sIk1heFdpZHRoIjoyMDAuMCwiTWF4SGVpZ2h0IjoiSW5maW5pdHkiLCJTbWFydEZvcmVncm91bmRJc0FjdGl2ZSI6ZmFsc2UsIkhvcml6b250YWxBbGlnbm1lbnQiOjAsIlZlcnRpY2FsQWxpZ25tZW50IjoxLCJTbWFydEZvcmVncm91bmQiOm51bGwsIkJhY2tncm91bmRGaWxsVHlwZSI6MCwiTWFyZ2luIjp7IiRpZCI6IjE3ODIiLCJUb3AiOjAuMCwiTGVmdCI6MC4wLCJSaWdodCI6MC4wLCJCb3R0b20iOjAuMH0sIlBhZGRpbmciOnsiJGlkIjoiMTc4MyIsIlRvcCI6MC4wLCJMZWZ0IjowLjAsIlJpZ2h0IjowLjAsIkJvdHRvbSI6MC4wfSwiQmFja2dyb3VuZCI6eyIkaWQiOiIxNzg0IiwiQ29sb3IiOnsiJGlkIjoiMTc4NSIsIkEiOjI1NSwiUiI6MjM3LCJHIjoxMjUsIkIiOjQ5fX0sIklzVmlzaWJsZSI6dHJ1ZSwiV2lkdGgiOjAuMCwiSGVpZ2h0IjowLjAsIkJvcmRlclN0eWxlIjp7IiRpZCI6IjE3ODYiLCJMaW5lQ29sb3IiOm51bGwsIkxpbmVXZWlnaHQiOjAuMCwiTGluZVR5cGUiOjAsIlBhcmVudFN0eWxlIjpudWxsfSwiUGFyZW50U3R5bGUiOm51bGx9LCJIb3Jpem9udGFsQ29ubmVjdG9yU3R5bGUiOnsiJGlkIjoiMTc4NyIsIkxpbmVDb2xvciI6eyIkaWQiOiIxNzg4IiwiJHR5cGUiOiJOTFJFLkNvbW1vbi5Eb20uU29saWRDb2xvckJydXNoLCBOTFJFLkNvbW1vbiIsIkNvbG9yIjp7IiRpZCI6IjE3ODkiLCJBIjoyNTUsIlIiOjAsIkciOjAsIkIiOjB9fSwiTGluZVdlaWdodCI6MC4wLCJMaW5lVHlwZSI6MCwiUGFyZW50U3R5bGUiOm51bGx9LCJWZXJ0aWNhbENvbm5lY3RvclN0eWxlIjp7IiRpZCI6IjE3OTAiLCJMaW5lQ29sb3IiOnsiJGlkIjoiMTc5MSIsIiR0eXBlIjoiTkxSRS5Db21tb24uRG9tLlNvbGlkQ29sb3JCcnVzaCwgTkxSRS5Db21tb24iLCJDb2xvciI6eyIkaWQiOiIxNzkyIiwiQSI6MjU1LCJSIjowLCJHIjowLCJCIjowfX0sIkxpbmVXZWlnaHQiOjAuMCwiTGluZVR5cGUiOjAsIlBhcmVudFN0eWxlIjpudWxsfSwiTWFyZ2luIjpudWxsLCJTdGFydERhdGVQb3NpdGlvbiI6MywiRW5kRGF0ZVBvc2l0aW9uIjozLCJEYXRlSXNWaXNpYmxlIjp0cnVlLCJUaXRsZVBvc2l0aW9uIjo0LCJEdXJhdGlvblBvc2l0aW9uIjo2LCJQZXJjZW50YWdlQ29tcGxldGVkUG9zaXRpb24iOjIsIlZhcmlhbmNlUG9zaXRpb24iOjYsIlNwYWNpbmciOjMsIklzQmVsb3dUaW1lYmFuZCI6dHJ1ZSwiUGVyY2VudGFnZUNvbXBsZXRlU2hhcGVPcGFjaXR5IjozNSwiQmFzZWxpbmVTdHlsZSI6eyIkaWQiOiIxNzkzIiwiU2hhcGVTdHlsZSI6eyIkaWQiOiIxNzk0IiwiTWFyZ2luIjp7IiRpZCI6IjE3OTUiLCJUb3AiOjAuMCwiTGVmdCI6MC4wLCJSaWdodCI6MC4wLCJCb3R0b20iOjAuMH0sIlBhZGRpbmciOnsiJGlkIjoiMTc5NiIsIlRvcCI6MC4wLCJMZWZ0IjowLjAsIlJpZ2h0IjowLjAsIkJvdHRvbSI6MC4wfSwiQmFja2dyb3VuZCI6eyIkaWQiOiIxNzk3IiwiQ29sb3IiOnsiJGlkIjoiMTc5OCIsIkEiOjE1MywiUiI6MCwiRyI6MCwiQiI6MH19LCJJc1Zpc2libGUiOnRydWUsIldpZHRoIjowLjAsIkhlaWdodCI6MC4wLCJCb3JkZXJTdHlsZSI6bnVsbCwiUGFyZW50U3R5bGUiOm51bGx9LCJNYXJnaW4iOnsiJGlkIjoiMTc5OSIsIlRvcCI6MC4wLCJMZWZ0IjowLjAsIlJpZ2h0IjowLjAsIkJvdHRvbSI6MC4wfSwiUGFkZGluZyI6eyIkaWQiOiIxODAwIiwiVG9wIjowLjAsIkxlZnQiOjAuMCwiUmlnaHQiOjAuMCwiQm90dG9tIjowLjB9LCJCYWNrZ3JvdW5kIjpudWxsLCJJc1Zpc2libGUiOnRydWUsIldpZHRoIjowLjAsIkhlaWdodCI6MC4wLCJCb3JkZXJTdHlsZSI6bnVsbCwiUGFyZW50U3R5bGUiOm51bGx9LCJTaGFwZVN0eWxlIjp7IiRpZCI6IjE4MDEiLCJNYXJnaW4iOnsiJGlkIjoiMTgwMiIsIlRvcCI6MC4wLCJMZWZ0Ijo0LjAsIlJpZ2h0Ijo0LjAsIkJvdHRvbSI6MC4wfSwiUGFkZGluZyI6eyIkaWQiOiIxODAzIiwiVG9wIjowLjAsIkxlZnQiOjAuMCwiUmlnaHQiOjAuMCwiQm90dG9tIjowLjB9LCJCYWNrZ3JvdW5kIjp7IiRpZCI6IjE4MDQiLCJDb2xvciI6eyIkaWQiOiIxODA1IiwiQSI6MjU1LCJSIjoyNSwiRyI6MTA3LCJCIjozNn19LCJJc1Zpc2libGUiOnRydWUsIldpZHRoIjowLjAsIkhlaWdodCI6MTAuMCwiQm9yZGVyU3R5bGUiOnsiJGlkIjoiMTgwNiIsIkxpbmVDb2xvciI6eyIkaWQiOiIxODA3IiwiJHR5cGUiOiJOTFJFLkNvbW1vbi5Eb20uU29saWRDb2xvckJydXNoLCBOTFJFLkNvbW1vbiIsIkNvbG9yIjp7IiRpZCI6IjE4MDgiLCJBIjoyNTUsIlIiOjIzNCwiRyI6MjIsIkIiOjMwfX0sIkxpbmVXZWlnaHQiOjAuMCwiTGluZVR5cGUiOjAsIlBhcmVudFN0eWxlIjpudWxsfSwiUGFyZW50U3R5bGUiOm51bGx9LCJUaXRsZVN0eWxlIjp7IiRpZCI6IjE4MDkiLCJGb250U2V0dGluZ3MiOnsiJGlkIjoiMTgxMCIsIkZvbnRTaXplIjoxMSwiRm9udE5hbWUiOiJDYWxpYnJpIiwiSXNCb2xkIjpmYWxzZSwiSXNJdGFsaWMiOmZhbHNlLCJJc1VuZGVybGluZWQiOmZhbHNlLCJQYXJlbnRTdHlsZSI6bnVsbH0sIkF1dG9TaXplIjowLCJGb3JlZ3JvdW5kIjp7IiRpZCI6IjE4MTEiLCJDb2xvciI6eyIkaWQiOiIxODEyIiwiQSI6MjU1LCJSIjowLCJHIjowLCJCIjowfX0sIk1heFdpZHRoIjo3MjAuMCwiTWF4SGVpZ2h0IjoiSW5maW5pdHkiLCJTbWFydEZvcmVncm91bmRJc0FjdGl2ZSI6ZmFsc2UsIkhvcml6b250YWxBbGlnbm1lbnQiOjAsIlZlcnRpY2FsQWxpZ25tZW50IjoxLCJTbWFydEZvcmVncm91bmQiOm51bGwsIkJhY2tncm91bmRGaWxsVHlwZSI6MCwiTWFyZ2luIjp7IiRpZCI6IjE4MTMiLCJUb3AiOjAuMCwiTGVmdCI6MC4wLCJSaWdodCI6MC4wLCJCb3R0b20iOjAuMH0sIlBhZGRpbmciOnsiJGlkIjoiMTgxNCIsIlRvcCI6MC4wLCJMZWZ0IjowLjAsIlJpZ2h0IjowLjAsIkJvdHRvbSI6MC4wfSwiQmFja2dyb3VuZCI6eyIkaWQiOiIxODE1IiwiQ29sb3IiOnsiJGlkIjoiMTgxNiIsIkEiOjAsIlIiOjI1NSwiRyI6MjU1LCJCIjoyNTV9fSwiSXNWaXNpYmxlIjp0cnVlLCJXaWR0aCI6MC4wLCJIZWlnaHQiOjAuMCwiQm9yZGVyU3R5bGUiOnsiJGlkIjoiMTgxNyIsIkxpbmVDb2xvciI6bnVsbCwiTGluZVdlaWdodCI6MC4wLCJMaW5lVHlwZSI6MCwiUGFyZW50U3R5bGUiOm51bGx9LCJQYXJlbnRTdHlsZSI6bnVsbH0sIkRhdGVTdHlsZSI6eyIkaWQiOiIxODE4IiwiRm9udFNldHRpbmdzIjp7IiRpZCI6IjE4MTkiLCJGb250U2l6ZSI6MTAsIkZvbnROYW1lIjoiQ2FsaWJyaSIsIklzQm9sZCI6ZmFsc2UsIklzSXRhbGljIjpmYWxzZSwiSXNVbmRlcmxpbmVkIjpmYWxzZSwiUGFyZW50U3R5bGUiOm51bGx9LCJBdXRvU2l6ZSI6MCwiRm9yZWdyb3VuZCI6eyIkaWQiOiIxODIwIiwiQ29sb3IiOnsiJGlkIjoiMTgyMSIsIkEiOjI1NSwiUiI6MTQsIkciOjQwLCJCIjo2NX19LCJNYXhXaWR0aCI6MjAwLjAsIk1heEhlaWdodCI6IkluZmluaXR5IiwiU21hcnRGb3JlZ3JvdW5kSXNBY3RpdmUiOmZhbHNlLCJIb3Jpem9udGFsQWxpZ25tZW50IjoyLCJWZXJ0aWNhbEFsaWdubWVudCI6MSwiU21hcnRGb3JlZ3JvdW5kIjpudWxsLCJCYWNrZ3JvdW5kRmlsbFR5cGUiOjAsIk1hcmdpbiI6eyIkaWQiOiIxODIyIiwiVG9wIjowLjAsIkxlZnQiOjAuMCwiUmlnaHQiOjAuMCwiQm90dG9tIjowLjB9LCJQYWRkaW5nIjp7IiRpZCI6IjE4MjMiLCJUb3AiOjAuMCwiTGVmdCI6MC4wLCJSaWdodCI6MC4wLCJCb3R0b20iOjAuMH0sIkJhY2tncm91bmQiOnsiJGlkIjoiMTgyNCIsIkNvbG9yIjp7IiRpZCI6IjE4MjUiLCJBIjowLCJSIjoyNTUsIkciOjI1NSwiQiI6MjU1fX0sIklzVmlzaWJsZSI6dHJ1ZSwiV2lkdGgiOjAuMCwiSGVpZ2h0IjowLjAsIkJvcmRlclN0eWxlIjp7IiRpZCI6IjE4MjYiLCJMaW5lQ29sb3IiOm51bGwsIkxpbmVXZWlnaHQiOjAuMCwiTGluZVR5cGUiOjAsIlBhcmVudFN0eWxlIjpudWxsfSwiUGFyZW50U3R5bGUiOm51bGx9LCJEYXRlRm9ybWF0Ijp7IiRpZCI6IjE4MjciLCJGb3JtYXRTdHJpbmciOiJNTU0geXl5eSIsIlNlcGFyYXRvciI6Ii8iLCJVc2VJbnRlcm5hdGlvbmFsRGF0ZUZvcm1hdCI6ZmFsc2UsIkRhdGVJc1Zpc2libGUiOnRydWUsIlRpbWVJc1Zpc2libGUiOmZhbHNlLCJIb3VyRGlnaXRzIjoxLCJBbVBtRGVzaWduYXRvciI6MiwiVHJpbTAwTWludXRlcyI6ZmFsc2UsIkxhc3RLbm93blZpc2liaWxpdHlTdGF0ZSI6bnVsbH0sIldlZWtOdW1iZXJpbmciOnsiJGlkIjoiMTgyOCIsIkZvcm1hdCI6MCwiSXNWaXNpYmxlIjpmYWxzZSwiTGFzdEtub3duVmlzaWJpbGl0eVN0YXRlIjpmYWxzZX0sIklzVmlzaWJsZSI6dHJ1ZSwiVmFyaWFuY2VTdHlsZSI6eyIkaWQiOiIxODI5IiwiVGV4dFN0eWxlIjp7IiRpZCI6IjE4MzAiLCJGb250U2V0dGluZ3MiOnsiJGlkIjoiMTgzMSIsIkZvbnRTaXplIjoxMSwiRm9udE5hbWUiOiJDYWxpYnJpIiwiSXNCb2xkIjpmYWxzZSwiSXNJdGFsaWMiOmZhbHNlLCJJc1VuZGVybGluZWQiOmZhbHNlLCJQYXJlbnRTdHlsZSI6bnVsbH0sIkF1dG9TaXplIjowLCJGb3JlZ3JvdW5kIjp7IiRpZCI6IjE4MzIiLCJDb2xvciI6eyIkaWQiOiIxODMz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E4MzQiLCJUb3AiOjAuMCwiTGVmdCI6MC4wLCJSaWdodCI6MC4wLCJCb3R0b20iOjAuMH0sIlBhZGRpbmciOnsiJGlkIjoiMTgzNSIsIlRvcCI6MC4wLCJMZWZ0IjowLjAsIlJpZ2h0IjowLjAsIkJvdHRvbSI6MC4wfSwiQmFja2dyb3VuZCI6eyIkaWQiOiIxODM2IiwiQ29sb3IiOnsiJGlkIjoiMTgzNyIsIkEiOjAsIlIiOjAsIkciOjAsIkIiOjB9fSwiSXNWaXNpYmxlIjp0cnVlLCJXaWR0aCI6MC4wLCJIZWlnaHQiOjAuMCwiQm9yZGVyU3R5bGUiOnsiJGlkIjoiMTgzOCIsIkxpbmVDb2xvciI6bnVsbCwiTGluZVdlaWdodCI6MC4wLCJMaW5lVHlwZSI6MCwiUGFyZW50U3R5bGUiOm51bGx9LCJQYXJlbnRTdHlsZSI6bnVsbH0sIlBhcmVudFN0eWxlIjpudWxsfSwiUGFyZW50U3R5bGUiOm51bGx9LCJJbmRleCI6MjEsIlNtYXJ0RHVyYXRpb25BY3RpdmF0ZWQiOmZhbHNlLCJEYXRlRm9ybWF0Ijp7IiRyZWYiOiIxODI3In0sIldlZWtOdW1iZXJpbmciOnsiJGlkIjoiMTgzOSIsIkZvcm1hdCI6MCwiSXNWaXNpYmxlIjpmYWxzZSwiTGFzdEtub3duVmlzaWJpbGl0eVN0YXRlIjpmYWxzZX0sIkJhc2VsaW5lRGF0YSI6eyIkaWQiOiIxODQwIiwiU3RhcnREYXRlIjoiMjAyNi0xMS0yNVQwMDowMDowMCIsIkVuZERhdGUiOiIyMDI3LTAxLTEyVDIzOjU5OjAwIn0sIklkIjoiMzM4NmE5NTMtZWFmZi00NDIxLTk4NjQtZjdjYmVmNTIzNmVmIiwiSW1wb3J0SWQiOm51bGwsIlRpdGxlIjoiT29CIFZIK1N1cHA6IEluc3RhbGxhdGlvbiBhbmQgY29tbWlzc2lvbmluZyBwaGFzZSBzZWN0aW9uIDIgKExMQikiLCJOb3RlIjpudWxsLCJIeXBlcmxpbmsiOnsiJGlkIjoiMTg0MSIsIkFkZHJlc3MiOiIiLCJTdWJBZGRyZXNzIjoiIn0sIklzQ2hhbmdlZCI6ZmFsc2UsIklzTmV3IjpmYWxzZX19XSwiX21pbGVzdG9uZXMiOltdLCJJZCI6IjAwMDAwMDAwLTAwMDAtMDAwMC0wMDAwLTAwMDAwMDAwMDAwMCIsIklzU2luZ2xlSXRlbVJvdyI6dHJ1ZX0seyIkaWQiOiIxODQyIiwiX3Rhc2tzIjpbXSwiX21pbGVzdG9uZXMiOlt7IiRpZCI6IjE4NDMiLCJJZCI6ImRkMzA4MjFkLTEzOGQtNDk3NC1iYmM1LWVlMzQwNThiMDM3YSIsIkluZGV4IjoyMiwiR3JvdXBJZCI6bnVsbCwiVGl0bGUiOiJCYWNrIGludG8gQ1AxIHdpdGggNDYgZGF5cyBvZiBmbG9hdCIsIkRhdGVUaW1lIjoiMjAyNy0wMS0xMlQyMzo1OTowMCIsIlBlcmNlbnRhZ2VDb21wbGV0ZSI6bnVsbCwiTm90ZSI6bnVsbCwiU3R5bGUiOnsiJGlkIjoiMTg0NCIsIlRpdGxlUG9zaXRpb24iOiJMZWZ0IiwiRGF0ZVBvc2l0aW9uIjoiUmlnaHQiLCJWYXJpYW5jZVBvc2l0aW9uIjoiUmlnaHQiLCJTaGFwZVR5cGUiOjEsIlNoYXBlU2l6ZSI6MCwiU3BhY2luZyI6NSwiU2hhcGVTdHlsZSI6eyIkaWQiOiIxODQ1IiwiTWFyZ2luIjp7IiRpZCI6IjE4NDYiLCJUb3AiOjAuMCwiTGVmdCI6MC4wLCJSaWdodCI6MC4wLCJCb3R0b20iOjAuMH0sIlBhZGRpbmciOnsiJGlkIjoiMTg0NyIsIlRvcCI6MC4wLCJMZWZ0IjowLjAsIlJpZ2h0IjowLjAsIkJvdHRvbSI6MC4wfSwiQmFja2dyb3VuZCI6eyIkaWQiOiIxODQ4IiwiQ29sb3IiOnsiJGlkIjoiMTg0OSIsIkEiOjI1NSwiUiI6MjUsIkciOjEwNywiQiI6MzZ9fSwiSXNWaXNpYmxlIjp0cnVlLCJXaWR0aCI6MTIuMCwiSGVpZ2h0IjoxNC4wLCJCb3JkZXJTdHlsZSI6eyIkaWQiOiIxODUwIiwiTGluZUNvbG9yIjp7IiRpZCI6IjE4NTEiLCIkdHlwZSI6Ik5MUkUuQ29tbW9uLkRvbS5Tb2xpZENvbG9yQnJ1c2gsIE5MUkUuQ29tbW9uIiwiQ29sb3IiOnsiJGlkIjoiMTg1MiIsIkEiOjI1NSwiUiI6MjM0LCJHIjoyMiwiQiI6MzB9fSwiTGluZVdlaWdodCI6MC4wLCJMaW5lVHlwZSI6MCwiUGFyZW50U3R5bGUiOm51bGx9LCJQYXJlbnRTdHlsZSI6bnVsbH0sIlRpdGxlU3R5bGUiOnsiJGlkIjoiMTg1MyIsIkZvbnRTZXR0aW5ncyI6eyIkaWQiOiIxODU0IiwiRm9udFNpemUiOjExLCJGb250TmFtZSI6IkNhbGlicmkiLCJJc0JvbGQiOmZhbHNlLCJJc0l0YWxpYyI6ZmFsc2UsIklzVW5kZXJsaW5lZCI6ZmFsc2UsIlBhcmVudFN0eWxlIjpudWxsfSwiQXV0b1NpemUiOjAsIkZvcmVncm91bmQiOnsiJGlkIjoiMTg1NSIsIkNvbG9yIjp7IiRpZCI6IjE4NTYiLCJBIjoyNTUsIlIiOjAsIkciOjAsIkIiOjB9fSwiTWF4V2lkdGgiOjIwMC4wLCJNYXhIZWlnaHQiOiJJbmZpbml0eSIsIlNtYXJ0Rm9yZWdyb3VuZElzQWN0aXZlIjpmYWxzZSwiSG9yaXpvbnRhbEFsaWdubWVudCI6MiwiVmVydGljYWxBbGlnbm1lbnQiOjEsIlNtYXJ0Rm9yZWdyb3VuZCI6bnVsbCwiQmFja2dyb3VuZEZpbGxUeXBlIjowLCJNYXJnaW4iOnsiJGlkIjoiMTg1NyIsIlRvcCI6MC4wLCJMZWZ0IjowLjAsIlJpZ2h0IjowLjAsIkJvdHRvbSI6MC4wfSwiUGFkZGluZyI6eyIkaWQiOiIxODU4IiwiVG9wIjowLjAsIkxlZnQiOjAuMCwiUmlnaHQiOjAuMCwiQm90dG9tIjowLjB9LCJCYWNrZ3JvdW5kIjp7IiRpZCI6IjE4NTkiLCJDb2xvciI6eyIkaWQiOiIxODYwIiwiQSI6MCwiUiI6MjU1LCJHIjoyNTUsIkIiOjI1NX19LCJJc1Zpc2libGUiOnRydWUsIldpZHRoIjowLjAsIkhlaWdodCI6MC4wLCJCb3JkZXJTdHlsZSI6eyIkaWQiOiIxODYxIiwiTGluZUNvbG9yIjpudWxsLCJMaW5lV2VpZ2h0IjowLjAsIkxpbmVUeXBlIjowLCJQYXJlbnRTdHlsZSI6bnVsbH0sIlBhcmVudFN0eWxlIjpudWxsfSwiRGF0ZVN0eWxlIjp7IiRpZCI6IjE4NjIiLCJGb250U2V0dGluZ3MiOnsiJGlkIjoiMTg2MyIsIkZvbnRTaXplIjoxMCwiRm9udE5hbWUiOiJDYWxpYnJpIiwiSXNCb2xkIjpmYWxzZSwiSXNJdGFsaWMiOmZhbHNlLCJJc1VuZGVybGluZWQiOmZhbHNlLCJQYXJlbnRTdHlsZSI6bnVsbH0sIkF1dG9TaXplIjowLCJGb3JlZ3JvdW5kIjp7IiRpZCI6IjE4NjQiLCJDb2xvciI6eyIkaWQiOiIxODY1IiwiQSI6MjU1LCJSIjoxNCwiRyI6NDAsIkIiOjY1fX0sIk1heFdpZHRoIjoyMDAuMCwiTWF4SGVpZ2h0IjoiSW5maW5pdHkiLCJTbWFydEZvcmVncm91bmRJc0FjdGl2ZSI6ZmFsc2UsIkhvcml6b250YWxBbGlnbm1lbnQiOjAsIlZlcnRpY2FsQWxpZ25tZW50IjoxLCJTbWFydEZvcmVncm91bmQiOm51bGwsIkJhY2tncm91bmRGaWxsVHlwZSI6MCwiTWFyZ2luIjp7IiRpZCI6IjE4NjYiLCJUb3AiOjAuMCwiTGVmdCI6MC4wLCJSaWdodCI6MC4wLCJCb3R0b20iOjAuMH0sIlBhZGRpbmciOnsiJGlkIjoiMTg2NyIsIlRvcCI6MC4wLCJMZWZ0IjowLjAsIlJpZ2h0IjowLjAsIkJvdHRvbSI6MC4wfSwiQmFja2dyb3VuZCI6eyIkaWQiOiIxODY4IiwiQ29sb3IiOnsiJGlkIjoiMTg2OSIsIkEiOjAsIlIiOjI1NSwiRyI6MjU1LCJCIjoyNTV9fSwiSXNWaXNpYmxlIjpmYWxzZSwiV2lkdGgiOjAuMCwiSGVpZ2h0IjowLjAsIkJvcmRlclN0eWxlIjp7IiRpZCI6IjE4NzAiLCJMaW5lQ29sb3IiOm51bGwsIkxpbmVXZWlnaHQiOjAuMCwiTGluZVR5cGUiOjAsIlBhcmVudFN0eWxlIjpudWxsfSwiUGFyZW50U3R5bGUiOm51bGx9LCJEYXRlRm9ybWF0Ijp7IiRpZCI6IjE4NzE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MTg3MiIsIkZvcm1hdCI6MCwiSXNWaXNpYmxlIjpmYWxzZSwiTGFzdEtub3duVmlzaWJpbGl0eVN0YXRlIjpmYWxzZX0sIklzVmlzaWJsZSI6dHJ1ZSwiVmFyaWFuY2VTdHlsZSI6eyIkaWQiOiIxODczIiwiVGV4dFN0eWxlIjp7IiRpZCI6IjE4NzQiLCJGb250U2V0dGluZ3MiOnsiJGlkIjoiMTg3NSIsIkZvbnRTaXplIjoxMSwiRm9udE5hbWUiOiJDYWxpYnJpIiwiSXNCb2xkIjpmYWxzZSwiSXNJdGFsaWMiOmZhbHNlLCJJc1VuZGVybGluZWQiOmZhbHNlLCJQYXJlbnRTdHlsZSI6bnVsbH0sIkF1dG9TaXplIjowLCJGb3JlZ3JvdW5kIjp7IiRpZCI6IjE4NzYiLCJDb2xvciI6eyIkaWQiOiIxODc3IiwiQSI6MjU1LCJSIjowLCJHIjowLCJCIjowfX0sIk1heFdpZHRoIjoyMDAuMCwiTWF4SGVpZ2h0IjoiSW5maW5pdHkiLCJTbWFydEZvcmVncm91bmRJc0FjdGl2ZSI6ZmFsc2UsIkhvcml6b250YWxBbGlnbm1lbnQiOjEsIlZlcnRpY2FsQWxpZ25tZW50IjoxLCJTbWFydEZvcmVncm91bmQiOm51bGwsIkJhY2tncm91bmRGaWxsVHlwZSI6MCwiTWFyZ2luIjp7IiRpZCI6IjE4NzgiLCJUb3AiOjAuMCwiTGVmdCI6MC4wLCJSaWdodCI6MC4wLCJCb3R0b20iOjAuMH0sIlBhZGRpbmciOnsiJGlkIjoiMTg3OSIsIlRvcCI6MC4wLCJMZWZ0IjowLjAsIlJpZ2h0IjowLjAsIkJvdHRvbSI6MC4wfSwiQmFja2dyb3VuZCI6eyIkaWQiOiIxODgwIiwiQ29sb3IiOnsiJGlkIjoiMTg4MSIsIkEiOjAsIlIiOjAsIkciOjAsIkIiOjB9fSwiSXNWaXNpYmxlIjp0cnVlLCJXaWR0aCI6MC4wLCJIZWlnaHQiOjAuMCwiQm9yZGVyU3R5bGUiOnsiJGlkIjoiMTg4MiIsIkxpbmVDb2xvciI6bnVsbCwiTGluZVdlaWdodCI6MC4wLCJMaW5lVHlwZSI6MCwiUGFyZW50U3R5bGUiOm51bGx9LCJQYXJlbnRTdHlsZSI6bnVsbH0sIlBhcmVudFN0eWxlIjpudWxsfSwiUGFyZW50U3R5bGUiOm51bGx9LCJIeXBlcmxpbmsiOm51bGwsIkJhc2VsaW5lRGF0YSI6eyIkaWQiOiIxODgzIiwiRGF0ZSI6IjIwMjctMDEtMTJUMjM6NTk6MDAifSwiSW1wb3J0SWQiOiIifV0sIklkIjoiMDAwMDAwMDAtMDAwMC0wMDAwLTAwMDAtMDAwMDAwMDAwMDAwIiwiSXNTaW5nbGVJdGVtUm93Ijp0cnVlfV0sIkluZGV4IjoxOCwiSWQiOiI0NDAwMzk0Ni04NjkzLTRmNjQtYTI3Mi01NjQ0Mjg0NGQyZDgiLCJIZWFkZXJUZXh0IjpudWxsLCJJc0RlZmF1bHQiOnRydWUsIlN0eWxlIjp7IiRpZCI6IjE4ODQiLCJIZWFkZXJTdHlsZSI6eyIkaWQiOiIxODg1IiwiVGV4dFN0eWxlIjp7IiRpZCI6IjE4ODYiLCJGb250U2V0dGluZ3MiOnsiJGlkIjoiMTg4NyIsIkZvbnRTaXplIjoxMSwiRm9udE5hbWUiOiJDYWxpYnJpIiwiSXNCb2xkIjpmYWxzZSwiSXNJdGFsaWMiOmZhbHNlLCJJc1VuZGVybGluZWQiOmZhbHNlLCJQYXJlbnRTdHlsZSI6bnVsbH0sIkF1dG9TaXplIjoyLCJGb3JlZ3JvdW5kIjp7IiRpZCI6IjE4ODgiLCJDb2xvciI6eyIkaWQiOiIxODg5IiwiQSI6MjU1LCJSIjowLCJHIjowLCJCIjowfX0sIk1heFdpZHRoIjoiSW5maW5pdHkiLCJNYXhIZWlnaHQiOiJJbmZpbml0eSIsIlNtYXJ0Rm9yZWdyb3VuZElzQWN0aXZlIjpmYWxzZSwiSG9yaXpvbnRhbEFsaWdubWVudCI6MCwiVmVydGljYWxBbGlnbm1lbnQiOjAsIlNtYXJ0Rm9yZWdyb3VuZCI6bnVsbCwiQmFja2dyb3VuZEZpbGxUeXBlIjowLCJNYXJnaW4iOnsiJGlkIjoiMTg5MCIsIlRvcCI6MC4wLCJMZWZ0IjowLjAsIlJpZ2h0IjowLjAsIkJvdHRvbSI6MC4wfSwiUGFkZGluZyI6eyIkaWQiOiIxODkxIiwiVG9wIjowLjAsIkxlZnQiOjAuMCwiUmlnaHQiOjAuMCwiQm90dG9tIjowLjB9LCJCYWNrZ3JvdW5kIjp7IiRpZCI6IjE4OTIiLCJDb2xvciI6eyIkaWQiOiIxODkzIiwiQSI6MjU1LCJSIjowLCJHIjowLCJCIjowfX0sIklzVmlzaWJsZSI6dHJ1ZSwiV2lkdGgiOjAuMCwiSGVpZ2h0IjowLjAsIkJvcmRlclN0eWxlIjpudWxsLCJQYXJlbnRTdHlsZSI6bnVsbH0sIlJlY3RhbmdsZVN0eWxlIjp7IiRpZCI6IjE4OTQiLCJNYXJnaW4iOnsiJGlkIjoiMTg5NSIsIlRvcCI6MC4wLCJMZWZ0IjowLjAsIlJpZ2h0IjowLjAsIkJvdHRvbSI6MC4wfSwiUGFkZGluZyI6eyIkaWQiOiIxODk2IiwiVG9wIjowLjAsIkxlZnQiOjAuMCwiUmlnaHQiOjAuMCwiQm90dG9tIjowLjB9LCJCYWNrZ3JvdW5kIjp7IiRpZCI6IjE4OTciLCJDb2xvciI6eyIkaWQiOiIxODk4IiwiQSI6NjMsIlIiOjIzMywiRyI6MTEzLCJCIjo1MH19LCJJc1Zpc2libGUiOnRydWUsIldpZHRoIjowLjAsIkhlaWdodCI6MC4wLCJCb3JkZXJTdHlsZSI6eyIkaWQiOiIxODk5IiwiTGluZUNvbG9yIjp7IiRpZCI6IjE5MDAiLCIkdHlwZSI6Ik5MUkUuQ29tbW9uLkRvbS5Tb2xpZENvbG9yQnJ1c2gsIE5MUkUuQ29tbW9uIiwiQ29sb3IiOnsiJGlkIjoiMTkwMSIsIkEiOjI1NSwiUiI6MjU1LCJHIjoyNTUsIkIiOjI1NX19LCJMaW5lV2VpZ2h0IjowLjAsIkxpbmVUeXBlIjowLCJQYXJlbnRTdHlsZSI6bnVsbH0sIlBhcmVudFN0eWxlIjpudWxsfSwiTWFyZ2luIjp7IiRpZCI6IjE5MDIiLCJUb3AiOjAuMCwiTGVmdCI6MC4wLCJSaWdodCI6MC4wLCJCb3R0b20iOjAuMH0sIlBhZGRpbmciOnsiJGlkIjoiMTkwMyIsIlRvcCI6MC4wLCJMZWZ0IjowLjAsIlJpZ2h0IjowLjAsIkJvdHRvbSI6MC4wfSwiQmFja2dyb3VuZCI6bnVsbCwiSXNWaXNpYmxlIjp0cnVlLCJXaWR0aCI6MC4wLCJIZWlnaHQiOjAuMCwiQm9yZGVyU3R5bGUiOm51bGwsIlBhcmVudFN0eWxlIjpudWxsfSwiQmFja2dyb3VuZFN0eWxlIjp7IiRpZCI6IjE5MDQiLCJNYXJnaW4iOnsiJGlkIjoiMTkwNSIsIlRvcCI6MC4wLCJMZWZ0IjowLjAsIlJpZ2h0IjowLjAsIkJvdHRvbSI6MC4wfSwiUGFkZGluZyI6eyIkaWQiOiIxOTA2IiwiVG9wIjowLjAsIkxlZnQiOjAuMCwiUmlnaHQiOjAuMCwiQm90dG9tIjowLjB9LCJCYWNrZ3JvdW5kIjp7IiRpZCI6IjE5MDciLCJDb2xvciI6eyIkaWQiOiIxOTA4IiwiQSI6NTEsIlIiOjIwMCwiRyI6MjAwLCJCIjoyMDB9fSwiSXNWaXNpYmxlIjp0cnVlLCJXaWR0aCI6MC4wLCJIZWlnaHQiOjAuMCwiQm9yZGVyU3R5bGUiOnsiJGlkIjoiMTkwOSIsIkxpbmVDb2xvciI6eyIkaWQiOiIxOTEwIiwiJHR5cGUiOiJOTFJFLkNvbW1vbi5Eb20uU29saWRDb2xvckJydXNoLCBOTFJFLkNvbW1vbiIsIkNvbG9yIjp7IiRpZCI6IjE5MTEiLCJBIjoyNTUsIlIiOjIzNCwiRyI6MjIsIkIiOjMwfX0sIkxpbmVXZWlnaHQiOjAuMCwiTGluZVR5cGUiOjAsIlBhcmVudFN0eWxlIjpudWxsfSwiUGFyZW50U3R5bGUiOm51bGx9LCJNYXJnaW4iOnsiJGlkIjoiMTkxMiIsIlRvcCI6MC4wLCJMZWZ0IjowLjAsIlJpZ2h0IjowLjAsIkJvdHRvbSI6MC4wfSwiUGFkZGluZyI6eyIkaWQiOiIxOTEzIiwiVG9wIjowLjAsIkxlZnQiOjAuMCwiUmlnaHQiOjAuMCwiQm90dG9tIjowLjB9LCJJc1Zpc2libGUiOnRydWUsIldpZHRoIjowLjAsIkhlaWdodCI6MC4wLCJCb3JkZXJTdHlsZSI6eyIkaWQiOiIxOTE0IiwiTGluZUNvbG9yIjpudWxsLCJMaW5lV2VpZ2h0IjowLjAsIkxpbmVUeXBlIjowLCJQYXJlbnRTdHlsZSI6bnVsbH0sIlBhcmVudFN0eWxlIjpudWxsfX1dLCJJZCI6ImU4OTMwM2JmLTJiNjQtNGU1Ni04ZjE2LTFmNjNkY2IxZGYwMSIsIkluZGV4IjoxOCwiSGVhZGVyVGV4dCI6Ik5vLiA0IC0gQ3JpdGljYWwgUGF0aCBcclxuKDQ2IGRheXMgVEYpIiwiU3R5bGUiOnsiJGlkIjoiMTkxNSIsIlN0eWxlSWQiOiI5ODUxM2UxMC01NTFjLTRmMzAtYWMxMS1hMDY5MGU5MDMxMzQiLCJIZWFkZXJTdHlsZSI6eyIkaWQiOiIxOTE2IiwiVGV4dElzVmVydGljYWwiOmZhbHNlLCJUZXh0U3R5bGUiOnsiJGlkIjoiMTkxNyIsIkZvbnRTZXR0aW5ncyI6eyIkaWQiOiIxOTE4IiwiRm9udFNpemUiOjExLCJGb250TmFtZSI6IkNhbGlicmkiLCJJc0JvbGQiOmZhbHNlLCJJc0l0YWxpYyI6ZmFsc2UsIklzVW5kZXJsaW5lZCI6ZmFsc2UsIlBhcmVudFN0eWxlIjpudWxsfSwiQXV0b1NpemUiOjIsIkZvcmVncm91bmQiOnsiJGlkIjoiMTkxOSIsIkNvbG9yIjp7IiRpZCI6IjE5MjAiLCJBIjoyNTUsIlIiOjI1NSwiRyI6MjU1LCJCIjoyNTV9fSwiTWF4V2lkdGgiOiJJbmZpbml0eSIsIk1heEhlaWdodCI6IkluZmluaXR5IiwiU21hcnRGb3JlZ3JvdW5kSXNBY3RpdmUiOmZhbHNlLCJIb3Jpem9udGFsQWxpZ25tZW50IjowLCJWZXJ0aWNhbEFsaWdubWVudCI6MCwiU21hcnRGb3JlZ3JvdW5kIjpudWxsLCJCYWNrZ3JvdW5kRmlsbFR5cGUiOjAsIk1hcmdpbiI6eyIkaWQiOiIxOTIxIiwiVG9wIjowLjAsIkxlZnQiOjAuMCwiUmlnaHQiOjAuMCwiQm90dG9tIjowLjB9LCJQYWRkaW5nIjp7IiRpZCI6IjE5MjIiLCJUb3AiOjAuMCwiTGVmdCI6MC4wLCJSaWdodCI6MC4wLCJCb3R0b20iOjAuMH0sIkJhY2tncm91bmQiOnsiJGlkIjoiMTkyMyIsIkNvbG9yIjp7IiRpZCI6IjE5MjQiLCJBIjoyNTUsIlIiOjI1NSwiRyI6MjU1LCJCIjoyNTV9fSwiSXNWaXNpYmxlIjp0cnVlLCJXaWR0aCI6MC4wLCJIZWlnaHQiOjAuMCwiQm9yZGVyU3R5bGUiOm51bGwsIlBhcmVudFN0eWxlIjpudWxsfSwiUmVjdGFuZ2xlU3R5bGUiOnsiJGlkIjoiMTkyNSIsIk1hcmdpbiI6eyIkaWQiOiIxOTI2IiwiVG9wIjowLjAsIkxlZnQiOjAuMCwiUmlnaHQiOjAuMCwiQm90dG9tIjowLjB9LCJQYWRkaW5nIjp7IiRpZCI6IjE5MjciLCJUb3AiOjAuMCwiTGVmdCI6MC4wLCJSaWdodCI6MC4wLCJCb3R0b20iOjAuMH0sIkJhY2tncm91bmQiOnsiJGlkIjoiMTkyOCIsIkNvbG9yIjp7IiRpZCI6IjE5MjkiLCJBIjoyNTUsIlIiOjU4LCJHIjoxMjUsIkIiOjM0fX0sIklzVmlzaWJsZSI6dHJ1ZSwiV2lkdGgiOjAuMCwiSGVpZ2h0IjowLjAsIkJvcmRlclN0eWxlIjp7IiRpZCI6IjE5MzAiLCJMaW5lQ29sb3IiOnsiJGlkIjoiMTkzMSIsIiR0eXBlIjoiTkxSRS5Db21tb24uRG9tLlNvbGlkQ29sb3JCcnVzaCwgTkxSRS5Db21tb24iLCJDb2xvciI6eyIkaWQiOiIxOTMyIiwiQSI6MjU1LCJSIjoyNTUsIkciOjI1NSwiQiI6MjU1fX0sIkxpbmVXZWlnaHQiOjAuMCwiTGluZVR5cGUiOjAsIlBhcmVudFN0eWxlIjpudWxsfSwiUGFyZW50U3R5bGUiOm51bGx9LCJNYXJnaW4iOnsiJGlkIjoiMTkzMyIsIlRvcCI6MC4wLCJMZWZ0IjowLjAsIlJpZ2h0IjowLjAsIkJvdHRvbSI6MC4wfSwiUGFkZGluZyI6eyIkaWQiOiIxOTM0IiwiVG9wIjowLjAsIkxlZnQiOjAuMCwiUmlnaHQiOjAuMCwiQm90dG9tIjowLjB9LCJCYWNrZ3JvdW5kIjpudWxsLCJJc1Zpc2libGUiOnRydWUsIldpZHRoIjowLjAsIkhlaWdodCI6MC4wLCJCb3JkZXJTdHlsZSI6bnVsbCwiUGFyZW50U3R5bGUiOm51bGx9LCJCYWNrZ3JvdW5kU3R5bGUiOnsiJGlkIjoiMTkzNSIsIk1hcmdpbiI6eyIkaWQiOiIxOTM2IiwiVG9wIjowLjAsIkxlZnQiOjAuMCwiUmlnaHQiOjAuMCwiQm90dG9tIjowLjB9LCJQYWRkaW5nIjp7IiRpZCI6IjE5MzciLCJUb3AiOjAuMCwiTGVmdCI6MC4wLCJSaWdodCI6MC4wLCJCb3R0b20iOjAuMH0sIkJhY2tncm91bmQiOnsiJGlkIjoiMTkzOCIsIkNvbG9yIjp7IiRpZCI6IjE5MzkiLCJBIjo1MSwiUiI6MjAwLCJHIjoyMDAsIkIiOjIwMH19LCJJc1Zpc2libGUiOnRydWUsIldpZHRoIjowLjAsIkhlaWdodCI6MC4wLCJCb3JkZXJTdHlsZSI6eyIkaWQiOiIxOTQwIiwiTGluZUNvbG9yIjp7IiRpZCI6IjE5NDEiLCIkdHlwZSI6Ik5MUkUuQ29tbW9uLkRvbS5Tb2xpZENvbG9yQnJ1c2gsIE5MUkUuQ29tbW9uIiwiQ29sb3IiOnsiJGlkIjoiMTk0MiIsIkEiOjI1NSwiUiI6MjM0LCJHIjoyMiwiQiI6MzB9fSwiTGluZVdlaWdodCI6MC4wLCJMaW5lVHlwZSI6MCwiUGFyZW50U3R5bGUiOm51bGx9LCJQYXJlbnRTdHlsZSI6bnVsbH0sIklzQWJvdmVUaW1lYmFuZCI6ZmFsc2UsIlNwYWNpbmciOjMsIkRlZmF1bHRTd2ltbGFuZVRhc2tTdHlsZSI6eyIkaWQiOiIxOTQzIiwiJHR5cGUiOiJOTFJFLkNvbW1vbi5Eb20uU3R5bGVzLkV4cGxpY2l0U2V0YWJsZVRhc2tTdHlsZSwgTkxSRS5Db21tb24iLCJTaGFwZSI6MSwiU2hhcGVUaGlja25lc3MiOjAsIkR1cmF0aW9uRm9ybWF0IjowLCJJbmNsdWRlTm9uV29ya2luZ0RheXNJbkR1cmF0aW9uIjpmYWxzZSwiUGVyY2VudGFnZUNvbXBsZXRlU3R5bGUiOnsiJGlkIjoiMTk0NCIsIkZvbnRTZXR0aW5ncyI6eyIkaWQiOiIxOTQ1IiwiRm9udFNpemUiOjEwLCJGb250TmFtZSI6IkNhbGlicmkiLCJJc0JvbGQiOmZhbHNlLCJJc0l0YWxpYyI6ZmFsc2UsIklzVW5kZXJsaW5lZCI6ZmFsc2UsIlBhcmVudFN0eWxlIjpudWxsfSwiQXV0b1NpemUiOjAsIkZvcmVncm91bmQiOnsiJGlkIjoiMTk0NiIsIkNvbG9yIjp7IiRpZCI6IjE5NDciLCJBIjoyNTUsIlIiOjIzMiwiRyI6MjMyLCJCIjoyMzJ9fSwiTWF4V2lkdGgiOjIwMC4wLCJNYXhIZWlnaHQiOiJJbmZpbml0eSIsIlNtYXJ0Rm9yZWdyb3VuZElzQWN0aXZlIjpmYWxzZSwiSG9yaXpvbnRhbEFsaWdubWVudCI6MSwiVmVydGljYWxBbGlnbm1lbnQiOjEsIlNtYXJ0Rm9yZWdyb3VuZCI6bnVsbCwiQmFja2dyb3VuZEZpbGxUeXBlIjowLCJNYXJnaW4iOnsiJGlkIjoiMTk0OCIsIlRvcCI6MC4wLCJMZWZ0IjowLjAsIlJpZ2h0IjowLjAsIkJvdHRvbSI6MC4wfSwiUGFkZGluZyI6eyIkaWQiOiIxOTQ5IiwiVG9wIjowLjAsIkxlZnQiOjAuMCwiUmlnaHQiOjAuMCwiQm90dG9tIjowLjB9LCJCYWNrZ3JvdW5kIjp7IiRpZCI6IjE5NTAiLCJDb2xvciI6eyIkaWQiOiIxOTUxIiwiQSI6ODksIlIiOjAsIkciOjAsIkIiOjB9fSwiSXNWaXNpYmxlIjp0cnVlLCJXaWR0aCI6MC4wLCJIZWlnaHQiOjAuMCwiQm9yZGVyU3R5bGUiOnsiJGlkIjoiMTk1MiIsIkxpbmVDb2xvciI6bnVsbCwiTGluZVdlaWdodCI6MC4wLCJMaW5lVHlwZSI6MCwiUGFyZW50U3R5bGUiOm51bGx9LCJQYXJlbnRTdHlsZSI6bnVsbH0sIkR1cmF0aW9uU3R5bGUiOnsiJGlkIjoiMTk1MyIsIkZvbnRTZXR0aW5ncyI6eyIkaWQiOiIxOTU0IiwiRm9udFNpemUiOjEwLCJGb250TmFtZSI6IkNhbGlicmkiLCJJc0JvbGQiOmZhbHNlLCJJc0l0YWxpYyI6ZmFsc2UsIklzVW5kZXJsaW5lZCI6ZmFsc2UsIlBhcmVudFN0eWxlIjpudWxsfSwiQXV0b1NpemUiOjAsIkZvcmVncm91bmQiOnsiJGlkIjoiMTk1NSIsIkNvbG9yIjp7IiRpZCI6IjE5NTYiLCJBIjoyNTUsIlIiOjIzNywiRyI6MTI1LCJCIjo0OX19LCJNYXhXaWR0aCI6MjAwLjAsIk1heEhlaWdodCI6IkluZmluaXR5IiwiU21hcnRGb3JlZ3JvdW5kSXNBY3RpdmUiOmZhbHNlLCJIb3Jpem9udGFsQWxpZ25tZW50IjowLCJWZXJ0aWNhbEFsaWdubWVudCI6MSwiU21hcnRGb3JlZ3JvdW5kIjpudWxsLCJCYWNrZ3JvdW5kRmlsbFR5cGUiOjAsIk1hcmdpbiI6eyIkaWQiOiIxOTU3IiwiVG9wIjowLjAsIkxlZnQiOjAuMCwiUmlnaHQiOjAuMCwiQm90dG9tIjowLjB9LCJQYWRkaW5nIjp7IiRpZCI6IjE5NTgiLCJUb3AiOjAuMCwiTGVmdCI6MC4wLCJSaWdodCI6MC4wLCJCb3R0b20iOjAuMH0sIkJhY2tncm91bmQiOnsiJGlkIjoiMTk1OSIsIkNvbG9yIjp7IiRpZCI6IjE5NjAiLCJBIjoyNTUsIlIiOjIzNywiRyI6MTI1LCJCIjo0OX19LCJJc1Zpc2libGUiOnRydWUsIldpZHRoIjowLjAsIkhlaWdodCI6MC4wLCJCb3JkZXJTdHlsZSI6eyIkaWQiOiIxOTYxIiwiTGluZUNvbG9yIjpudWxsLCJMaW5lV2VpZ2h0IjowLjAsIkxpbmVUeXBlIjowLCJQYXJlbnRTdHlsZSI6bnVsbH0sIlBhcmVudFN0eWxlIjpudWxsfSwiSG9yaXpvbnRhbENvbm5lY3RvclN0eWxlIjp7IiRpZCI6IjE5NjIiLCJMaW5lQ29sb3IiOnsiJGlkIjoiMTk2MyIsIiR0eXBlIjoiTkxSRS5Db21tb24uRG9tLlNvbGlkQ29sb3JCcnVzaCwgTkxSRS5Db21tb24iLCJDb2xvciI6eyIkaWQiOiIxOTY0IiwiQSI6MjU1LCJSIjowLCJHIjowLCJCIjowfX0sIkxpbmVXZWlnaHQiOjAuMCwiTGluZVR5cGUiOjAsIlBhcmVudFN0eWxlIjpudWxsfSwiVmVydGljYWxDb25uZWN0b3JTdHlsZSI6eyIkaWQiOiIxOTY1IiwiTGluZUNvbG9yIjp7IiRpZCI6IjE5NjYiLCIkdHlwZSI6Ik5MUkUuQ29tbW9uLkRvbS5Tb2xpZENvbG9yQnJ1c2gsIE5MUkUuQ29tbW9uIiwiQ29sb3IiOnsiJGlkIjoiMTk2NyIsIkEiOjI1NSwiUiI6MCwiRyI6MCwiQiI6MH19LCJMaW5lV2VpZ2h0IjowLjAsIkxpbmVUeXBlIjowLCJQYXJlbnRTdHlsZSI6bnVsbH0sIk1hcmdpbiI6bnVsbCwiU3RhcnREYXRlUG9zaXRpb24iOjMsIkVuZERhdGVQb3NpdGlvbiI6MywiRGF0ZUlzVmlzaWJsZSI6dHJ1ZSwiVGl0bGVQb3NpdGlvbiI6NCwiRHVyYXRpb25Qb3NpdGlvbiI6NiwiUGVyY2VudGFnZUNvbXBsZXRlZFBvc2l0aW9uIjoyLCJWYXJpYW5jZVBvc2l0aW9uIjo2LCJTcGFjaW5nIjozLCJJc0JlbG93VGltZWJhbmQiOmZhbHNlLCJQZXJjZW50YWdlQ29tcGxldGVTaGFwZU9wYWNpdHkiOjM1LCJCYXNlbGluZVN0eWxlIjp7IiRpZCI6IjE5NjgiLCJTaGFwZVN0eWxlIjp7IiRpZCI6IjE5NjkiLCJNYXJnaW4iOnsiJGlkIjoiMTk3MCIsIlRvcCI6MC4wLCJMZWZ0IjowLjAsIlJpZ2h0IjowLjAsIkJvdHRvbSI6MC4wfSwiUGFkZGluZyI6eyIkaWQiOiIxOTcxIiwiVG9wIjowLjAsIkxlZnQiOjAuMCwiUmlnaHQiOjAuMCwiQm90dG9tIjowLjB9LCJCYWNrZ3JvdW5kIjp7IiRpZCI6IjE5NzIiLCJDb2xvciI6eyIkaWQiOiIxOTczIiwiQSI6MTUzLCJSIjowLCJHIjowLCJCIjowfX0sIklzVmlzaWJsZSI6dHJ1ZSwiV2lkdGgiOjAuMCwiSGVpZ2h0IjowLjAsIkJvcmRlclN0eWxlIjp7IiRpZCI6IjE5NzQiLCJMaW5lQ29sb3IiOm51bGwsIkxpbmVXZWlnaHQiOjAuMCwiTGluZVR5cGUiOjAsIlBhcmVudFN0eWxlIjpudWxsfSwiUGFyZW50U3R5bGUiOm51bGx9LCJNYXJnaW4iOnsiJGlkIjoiMTk3NSIsIlRvcCI6MC4wLCJMZWZ0IjowLjAsIlJpZ2h0IjowLjAsIkJvdHRvbSI6MC4wfSwiUGFkZGluZyI6eyIkaWQiOiIxOTc2IiwiVG9wIjowLjAsIkxlZnQiOjAuMCwiUmlnaHQiOjAuMCwiQm90dG9tIjowLjB9LCJCYWNrZ3JvdW5kIjpudWxsLCJJc1Zpc2libGUiOnRydWUsIldpZHRoIjowLjAsIkhlaWdodCI6MC4wLCJCb3JkZXJTdHlsZSI6bnVsbCwiUGFyZW50U3R5bGUiOm51bGx9LCJTaGFwZVN0eWxlIjp7IiRpZCI6IjE5NzciLCJNYXJnaW4iOnsiJGlkIjoiMTk3OCIsIlRvcCI6MC4wLCJMZWZ0Ijo0LjAsIlJpZ2h0Ijo0LjAsIkJvdHRvbSI6MC4wfSwiUGFkZGluZyI6eyIkaWQiOiIxOTc5IiwiVG9wIjowLjAsIkxlZnQiOjAuMCwiUmlnaHQiOjAuMCwiQm90dG9tIjowLjB9LCJCYWNrZ3JvdW5kIjp7IiRpZCI6IjE5ODAiLCJDb2xvciI6eyIkaWQiOiIxOTgxIiwiQSI6MjU1LCJSIjoyMzMsIkciOjExMywiQiI6NTB9fSwiSXNWaXNpYmxlIjp0cnVlLCJXaWR0aCI6MC4wLCJIZWlnaHQiOjEwLjAsIkJvcmRlclN0eWxlIjp7IiRpZCI6IjE5ODIiLCJMaW5lQ29sb3IiOnsiJGlkIjoiMTk4MyIsIiR0eXBlIjoiTkxSRS5Db21tb24uRG9tLlNvbGlkQ29sb3JCcnVzaCwgTkxSRS5Db21tb24iLCJDb2xvciI6eyIkaWQiOiIxOTg0IiwiQSI6MjU1LCJSIjoyMzQsIkciOjIyLCJCIjozMH19LCJMaW5lV2VpZ2h0IjowLjAsIkxpbmVUeXBlIjowLCJQYXJlbnRTdHlsZSI6bnVsbH0sIlBhcmVudFN0eWxlIjpudWxsfSwiVGl0bGVTdHlsZSI6eyIkaWQiOiIxOTg1IiwiRm9udFNldHRpbmdzIjp7IiRpZCI6IjE5ODYiLCJGb250U2l6ZSI6MTEsIkZvbnROYW1lIjoiQ2FsaWJyaSIsIklzQm9sZCI6ZmFsc2UsIklzSXRhbGljIjpmYWxzZSwiSXNVbmRlcmxpbmVkIjpmYWxzZSwiUGFyZW50U3R5bGUiOm51bGx9LCJBdXRvU2l6ZSI6MCwiRm9yZWdyb3VuZCI6eyIkaWQiOiIxOTg3IiwiQ29sb3IiOnsiJGlkIjoiMTk4OC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xOTg5IiwiVG9wIjowLjAsIkxlZnQiOjAuMCwiUmlnaHQiOjAuMCwiQm90dG9tIjowLjB9LCJQYWRkaW5nIjp7IiRpZCI6IjE5OTAiLCJUb3AiOjAuMCwiTGVmdCI6MC4wLCJSaWdodCI6MC4wLCJCb3R0b20iOjAuMH0sIkJhY2tncm91bmQiOnsiJGlkIjoiMTk5MSIsIkNvbG9yIjp7IiRpZCI6IjE5OTIiLCJBIjoyNTUsIlIiOjAsIkciOjAsIkIiOjB9fSwiSXNWaXNpYmxlIjp0cnVlLCJXaWR0aCI6MC4wLCJIZWlnaHQiOjAuMCwiQm9yZGVyU3R5bGUiOnsiJGlkIjoiMTk5MyIsIkxpbmVDb2xvciI6bnVsbCwiTGluZVdlaWdodCI6MC4wLCJMaW5lVHlwZSI6MCwiUGFyZW50U3R5bGUiOm51bGx9LCJQYXJlbnRTdHlsZSI6bnVsbH0sIkRhdGVTdHlsZSI6eyIkaWQiOiIxOTk0IiwiRm9udFNldHRpbmdzIjp7IiRpZCI6IjE5OTUiLCJGb250U2l6ZSI6MTAsIkZvbnROYW1lIjoiQ2FsaWJyaSIsIklzQm9sZCI6ZmFsc2UsIklzSXRhbGljIjpmYWxzZSwiSXNVbmRlcmxpbmVkIjpmYWxzZSwiUGFyZW50U3R5bGUiOm51bGx9LCJBdXRvU2l6ZSI6MCwiRm9yZWdyb3VuZCI6eyIkaWQiOiIxOTk2IiwiQ29sb3IiOnsiJGlkIjoiMTk5NyIsIkEiOjI1NSwiUiI6MTQsIkciOjQwLCJCIjo2NX19LCJNYXhXaWR0aCI6MjAwLjAsIk1heEhlaWdodCI6IkluZmluaXR5IiwiU21hcnRGb3JlZ3JvdW5kSXNBY3RpdmUiOmZhbHNlLCJIb3Jpem9udGFsQWxpZ25tZW50IjoyLCJWZXJ0aWNhbEFsaWdubWVudCI6MSwiU21hcnRGb3JlZ3JvdW5kIjpudWxsLCJCYWNrZ3JvdW5kRmlsbFR5cGUiOjAsIk1hcmdpbiI6eyIkaWQiOiIxOTk4IiwiVG9wIjowLjAsIkxlZnQiOjAuMCwiUmlnaHQiOjAuMCwiQm90dG9tIjowLjB9LCJQYWRkaW5nIjp7IiRpZCI6IjE5OTkiLCJUb3AiOjAuMCwiTGVmdCI6MC4wLCJSaWdodCI6MC4wLCJCb3R0b20iOjAuMH0sIkJhY2tncm91bmQiOnsiJGlkIjoiMjAwMCIsIkNvbG9yIjp7IiRpZCI6IjIwMDEiLCJBIjoyNTUsIlIiOjE0LCJHIjo0MCwiQiI6NjV9fSwiSXNWaXNpYmxlIjp0cnVlLCJXaWR0aCI6MC4wLCJIZWlnaHQiOjAuMCwiQm9yZGVyU3R5bGUiOnsiJGlkIjoiMjAwMiIsIkxpbmVDb2xvciI6bnVsbCwiTGluZVdlaWdodCI6MC4wLCJMaW5lVHlwZSI6MCwiUGFyZW50U3R5bGUiOm51bGx9LCJQYXJlbnRTdHlsZSI6bnVsbH0sIkRhdGVGb3JtYXQiOnsiJGlkIjoiMjAwMy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yMDA0IiwiRm9ybWF0IjowLCJJc1Zpc2libGUiOmZhbHNlLCJMYXN0S25vd25WaXNpYmlsaXR5U3RhdGUiOmZhbHNlfSwiSXNWaXNpYmxlIjp0cnVlLCJWYXJpYW5jZVN0eWxlIjp7IiRpZCI6IjIwMDUiLCJUZXh0U3R5bGUiOnsiJGlkIjoiMjAwNiIsIkZvbnRTZXR0aW5ncyI6eyIkaWQiOiIyMDA3IiwiRm9udFNpemUiOjExLCJGb250TmFtZSI6IkNhbGlicmkiLCJJc0JvbGQiOmZhbHNlLCJJc0l0YWxpYyI6ZmFsc2UsIklzVW5kZXJsaW5lZCI6ZmFsc2UsIlBhcmVudFN0eWxlIjpudWxsfSwiQXV0b1NpemUiOjAsIkZvcmVncm91bmQiOnsiJGlkIjoiMjAwOCIsIkNvbG9yIjp7IiRpZCI6IjIwMDk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MjAxMCIsIlRvcCI6MC4wLCJMZWZ0IjowLjAsIlJpZ2h0IjowLjAsIkJvdHRvbSI6MC4wfSwiUGFkZGluZyI6eyIkaWQiOiIyMDExIiwiVG9wIjowLjAsIkxlZnQiOjAuMCwiUmlnaHQiOjAuMCwiQm90dG9tIjowLjB9LCJCYWNrZ3JvdW5kIjp7IiRpZCI6IjIwMTIiLCJDb2xvciI6eyIkaWQiOiIyMDEzIiwiQSI6MCwiUiI6MCwiRyI6MCwiQiI6MH19LCJJc1Zpc2libGUiOnRydWUsIldpZHRoIjowLjAsIkhlaWdodCI6MC4wLCJCb3JkZXJTdHlsZSI6eyIkaWQiOiIyMDE0IiwiTGluZUNvbG9yIjpudWxsLCJMaW5lV2VpZ2h0IjowLjAsIkxpbmVUeXBlIjowLCJQYXJlbnRTdHlsZSI6bnVsbH0sIlBhcmVudFN0eWxlIjpudWxsfSwiUGFyZW50U3R5bGUiOm51bGx9LCJQYXJlbnRTdHlsZSI6bnVsbCwiX2V4cGxpY2l0bHlTZXQiOnsiJGlkIjoiMjAxNSIsIlNoYXBlU3R5bGUiOmZhbHNlLCJUaXRsZVN0eWxlIjpmYWxzZSwiRGF0ZVN0eWxlIjpmYWxzZSwiVmFyaWFuY2VTdHlsZSI6ZmFsc2UsIkhvcml6b250YWxDb25uZWN0b3JTdHlsZSI6ZmFsc2UsIlZlcnRpY2FsQ29ubmVjdG9yU3R5bGUiOmZhbHNlLCJQZXJjZW50YWdlQ29tcGxldGVTaGFwZU9wYWNpdHkiOmZhbHNlLCJTaGFwZSI6ZmFsc2UsIlNoYXBlVGhpY2tuZXNzIjpmYWxzZSwiRHVyYXRpb25Gb3JtYXQiOmZhbHNlLCJJbmNsdWRlTm9uV29ya2luZ0RheXNJbkR1cmF0aW9uIjpmYWxzZSwiTWFyZ2luIjpmYWxzZSwiU3RhcnREYXRlUG9zaXRpb24iOmZhbHNlLCJFbmREYXRlUG9zaXRpb24iOmZhbHNlLCJUaXRsZVBvc2l0aW9uIjpmYWxzZSwiRHVyYXRpb25Qb3NpdGlvbiI6ZmFsc2UsIlBlcmNlbnRhZ2VDb21wbGV0ZWRQb3NpdGlvbiI6ZmFsc2UsIlZhcmlhbmNlUG9zaXRpb24iOmZhbHNlLCJTcGFjaW5nIjpmYWxzZSwiSXNCZWxvd1RpbWViYW5kIjpmYWxzZSwiRGF0ZUZvcm1hdCI6ZmFsc2UsIldlZWtOdW1iZXJpbmciOmZhbHNlLCJJc1Zpc2libGUiOmZhbHNlfX0sIkRlZmF1bHRTd2ltbGFuZU1vdFN0eWxlIjp7IiRpZCI6IjIwMTYiLCJTaGFwZSI6MSwiQ29ubmVjdG9yTWFyZ2luIjp7IiRpZCI6IjIwMTciLCJUb3AiOjAuMCwiTGVmdCI6Mi4wLCJSaWdodCI6Mi4wLCJCb3R0b20iOjAuMH0sIkNvbm5lY3RvclN0eWxlIjp7IiRpZCI6IjIwMTgiLCJMaW5lQ29sb3IiOnsiJGlkIjoiMjAxOSIsIiR0eXBlIjoiTkxSRS5Db21tb24uRG9tLlNvbGlkQ29sb3JCcnVzaCwgTkxSRS5Db21tb24iLCJDb2xvciI6eyIkaWQiOiIyMDIwIiwiQSI6MTI3LCJSIjoxMjgsIkciOjUzLCJCIjoxNH19LCJMaW5lV2VpZ2h0IjoxLjAsIkxpbmVUeXBlIjowLCJQYXJlbnRTdHlsZSI6bnVsbH0sIklzQmVsb3dUaW1lYmFuZCI6ZmFsc2UsIlBvc2l0aW9uT25UYXNrIjoxLCJIaWRlRGF0ZSI6ZmFsc2UsIlNoYXBlU2l6ZSI6MCwiU3BhY2luZyI6MC4wLCJQYWRkaW5nIjp7IiRpZCI6IjIwMjEiLCJUb3AiOjUuMCwiTGVmdCI6My4wLCJSaWdodCI6MC4wLCJCb3R0b20iOjIuMH0sIlNoYXBlU3R5bGUiOnsiJGlkIjoiMjAyMiIsIk1hcmdpbiI6eyIkaWQiOiIyMDIzIiwiVG9wIjowLjAsIkxlZnQiOjAuMCwiUmlnaHQiOjAuMCwiQm90dG9tIjowLjB9LCJQYWRkaW5nIjp7IiRpZCI6IjIwMjQiLCJUb3AiOjAuMCwiTGVmdCI6MC4wLCJSaWdodCI6MC4wLCJCb3R0b20iOjAuMH0sIkJhY2tncm91bmQiOnsiJGlkIjoiMjAyNSIsIkNvbG9yIjp7IiRpZCI6IjIwMjYiLCJBIjoyNTUsIlIiOjEyOCwiRyI6NTMsIkIiOjE0fX0sIklzVmlzaWJsZSI6dHJ1ZSwiV2lkdGgiOjEyLjAsIkhlaWdodCI6MTQuMCwiQm9yZGVyU3R5bGUiOnsiJGlkIjoiMjAyNyIsIkxpbmVDb2xvciI6eyIkaWQiOiIyMDI4IiwiJHR5cGUiOiJOTFJFLkNvbW1vbi5Eb20uU29saWRDb2xvckJydXNoLCBOTFJFLkNvbW1vbiIsIkNvbG9yIjp7IiRpZCI6IjIwMjkiLCJBIjoyNTUsIlIiOjI1NSwiRyI6MjU1LCJCIjoyNTV9fSwiTGluZVdlaWdodCI6MC4wLCJMaW5lVHlwZSI6MCwiUGFyZW50U3R5bGUiOm51bGx9LCJQYXJlbnRTdHlsZSI6bnVsbH0sIlRpdGxlU3R5bGUiOnsiJGlkIjoiMjAzMCIsIkZvbnRTZXR0aW5ncyI6eyIkaWQiOiIyMDMxIiwiRm9udFNpemUiOjExLCJGb250TmFtZSI6IkNhbGlicmkiLCJJc0JvbGQiOmZhbHNlLCJJc0l0YWxpYyI6ZmFsc2UsIklzVW5kZXJsaW5lZCI6ZmFsc2UsIlBhcmVudFN0eWxlIjpudWxsfSwiQXV0b1NpemUiOjAsIkZvcmVncm91bmQiOnsiJGlkIjoiMjAzMiIsIkNvbG9yIjp7IiRpZCI6IjIwMzMiLCJBIjoyNTUsIlIiOjAsIkciOjAsIkIiOjB9fSwiTWF4V2lkdGgiOjIwMC4wLCJNYXhIZWlnaHQiOiJJbmZpbml0eSIsIlNtYXJ0Rm9yZWdyb3VuZElzQWN0aXZlIjpmYWxzZSwiSG9yaXpvbnRhbEFsaWdubWVudCI6MSwiVmVydGljYWxBbGlnbm1lbnQiOjEsIlNtYXJ0Rm9yZWdyb3VuZCI6bnVsbCwiQmFja2dyb3VuZEZpbGxUeXBlIjowLCJNYXJnaW4iOnsiJGlkIjoiMjAzNCIsIlRvcCI6MC4wLCJMZWZ0IjowLjAsIlJpZ2h0IjowLjAsIkJvdHRvbSI6MC4wfSwiUGFkZGluZyI6eyIkaWQiOiIyMDM1IiwiVG9wIjowLjAsIkxlZnQiOjAuMCwiUmlnaHQiOjAuMCwiQm90dG9tIjowLjB9LCJCYWNrZ3JvdW5kIjp7IiRpZCI6IjIwMzYiLCJDb2xvciI6eyIkaWQiOiIyMDM3IiwiQSI6MjU1LCJSIjowLCJHIjowLCJCIjowfX0sIklzVmlzaWJsZSI6dHJ1ZSwiV2lkdGgiOjAuMCwiSGVpZ2h0IjowLjAsIkJvcmRlclN0eWxlIjp7IiRpZCI6IjIwMzgiLCJMaW5lQ29sb3IiOm51bGwsIkxpbmVXZWlnaHQiOjAuMCwiTGluZVR5cGUiOjAsIlBhcmVudFN0eWxlIjpudWxsfSwiUGFyZW50U3R5bGUiOm51bGx9LCJEYXRlU3R5bGUiOnsiJGlkIjoiMjAzOSIsIkZvbnRTZXR0aW5ncyI6eyIkaWQiOiIyMDQwIiwiRm9udFNpemUiOjEwLCJGb250TmFtZSI6IkNhbGlicmkiLCJJc0JvbGQiOmZhbHNlLCJJc0l0YWxpYyI6ZmFsc2UsIklzVW5kZXJsaW5lZCI6ZmFsc2UsIlBhcmVudFN0eWxlIjpudWxsfSwiQXV0b1NpemUiOjAsIkZvcmVncm91bmQiOnsiJGlkIjoiMjA0MSIsIkNvbG9yIjp7IiRpZCI6IjIwNDIiLCJBIjoyNTUsIlIiOjE0LCJHIjo0MCwiQiI6NjV9fSwiTWF4V2lkdGgiOjIwMC4wLCJNYXhIZWlnaHQiOiJJbmZpbml0eSIsIlNtYXJ0Rm9yZWdyb3VuZElzQWN0aXZlIjpmYWxzZSwiSG9yaXpvbnRhbEFsaWdubWVudCI6MSwiVmVydGljYWxBbGlnbm1lbnQiOjEsIlNtYXJ0Rm9yZWdyb3VuZCI6bnVsbCwiQmFja2dyb3VuZEZpbGxUeXBlIjowLCJNYXJnaW4iOnsiJGlkIjoiMjA0MyIsIlRvcCI6MC4wLCJMZWZ0IjowLjAsIlJpZ2h0IjowLjAsIkJvdHRvbSI6MC4wfSwiUGFkZGluZyI6eyIkaWQiOiIyMDQ0IiwiVG9wIjowLjAsIkxlZnQiOjAuMCwiUmlnaHQiOjAuMCwiQm90dG9tIjowLjB9LCJCYWNrZ3JvdW5kIjp7IiRpZCI6IjIwNDUiLCJDb2xvciI6eyIkaWQiOiIyMDQ2IiwiQSI6MjU1LCJSIjoxNCwiRyI6NDAsIkIiOjY1fX0sIklzVmlzaWJsZSI6dHJ1ZSwiV2lkdGgiOjAuMCwiSGVpZ2h0IjowLjAsIkJvcmRlclN0eWxlIjp7IiRpZCI6IjIwNDciLCJMaW5lQ29sb3IiOm51bGwsIkxpbmVXZWlnaHQiOjAuMCwiTGluZVR5cGUiOjAsIlBhcmVudFN0eWxlIjpudWxsfSwiUGFyZW50U3R5bGUiOm51bGx9LCJEYXRlRm9ybWF0Ijp7IiRpZCI6IjIwNDg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MjA0OSIsIkZvcm1hdCI6MCwiSXNWaXNpYmxlIjpmYWxzZSwiTGFzdEtub3duVmlzaWJpbGl0eVN0YXRlIjpmYWxzZX0sIklzVmlzaWJsZSI6ZmFsc2UsIlZhcmlhbmNlU3R5bGUiOnsiJGlkIjoiMjA1MCIsIlRleHRTdHlsZSI6eyIkaWQiOiIyMDUxIiwiRm9udFNldHRpbmdzIjp7IiRpZCI6IjIwNTIiLCJGb250U2l6ZSI6MTEsIkZvbnROYW1lIjoiQ2FsaWJyaSIsIklzQm9sZCI6ZmFsc2UsIklzSXRhbGljIjpmYWxzZSwiSXNVbmRlcmxpbmVkIjpmYWxzZSwiUGFyZW50U3R5bGUiOm51bGx9LCJBdXRvU2l6ZSI6MCwiRm9yZWdyb3VuZCI6eyIkaWQiOiIyMDUzIiwiQ29sb3IiOnsiJGlkIjoiMjA1NC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yMDU1IiwiVG9wIjowLjAsIkxlZnQiOjAuMCwiUmlnaHQiOjAuMCwiQm90dG9tIjowLjB9LCJQYWRkaW5nIjp7IiRpZCI6IjIwNTYiLCJUb3AiOjAuMCwiTGVmdCI6MC4wLCJSaWdodCI6MC4wLCJCb3R0b20iOjAuMH0sIkJhY2tncm91bmQiOnsiJGlkIjoiMjA1NyIsIkNvbG9yIjp7IiRpZCI6IjIwNTgiLCJBIjowLCJSIjowLCJHIjowLCJCIjowfX0sIklzVmlzaWJsZSI6ZmFsc2UsIldpZHRoIjowLjAsIkhlaWdodCI6MC4wLCJCb3JkZXJTdHlsZSI6eyIkaWQiOiIyMDU5IiwiTGluZUNvbG9yIjpudWxsLCJMaW5lV2VpZ2h0IjowLjAsIkxpbmVUeXBlIjowLCJQYXJlbnRTdHlsZSI6bnVsbH0sIlBhcmVudFN0eWxlIjpudWxsfSwiUGFyZW50U3R5bGUiOm51bGx9LCJQYXJlbnRTdHlsZSI6bnVsbH0sIkRlZmF1bHRTd2ltbGFuZU1pbGVzdG9uZVN0eWxlIjp7IiRpZCI6IjIwNjAiLCJUaXRsZVBvc2l0aW9uIjoiTGVmdCIsIkRhdGVQb3NpdGlvbiI6IlJpZ2h0IiwiVmFyaWFuY2VQb3NpdGlvbiI6IlJpZ2h0IiwiU2hhcGVUeXBlIjoxLCJTaGFwZVNpemUiOjAsIlNwYWNpbmciOjUsIlNoYXBlU3R5bGUiOnsiJGlkIjoiMjA2MSIsIk1hcmdpbiI6eyIkaWQiOiIyMDYyIiwiVG9wIjowLjAsIkxlZnQiOjAuMCwiUmlnaHQiOjAuMCwiQm90dG9tIjowLjB9LCJQYWRkaW5nIjp7IiRpZCI6IjIwNjMiLCJUb3AiOjAuMCwiTGVmdCI6MC4wLCJSaWdodCI6MC4wLCJCb3R0b20iOjAuMH0sIkJhY2tncm91bmQiOnsiJGlkIjoiMjA2NCIsIkNvbG9yIjp7IiRpZCI6IjIwNjUiLCJBIjoyNTUsIlIiOjIzMywiRyI6MTEzLCJCIjo1MH19LCJJc1Zpc2libGUiOnRydWUsIldpZHRoIjoxMi4wLCJIZWlnaHQiOjE0LjAsIkJvcmRlclN0eWxlIjp7IiRpZCI6IjIwNjYiLCJMaW5lQ29sb3IiOnsiJGlkIjoiMjA2NyIsIiR0eXBlIjoiTkxSRS5Db21tb24uRG9tLlNvbGlkQ29sb3JCcnVzaCwgTkxSRS5Db21tb24iLCJDb2xvciI6eyIkaWQiOiIyMDY4IiwiQSI6MjU1LCJSIjoyMzQsIkciOjIyLCJCIjozMH19LCJMaW5lV2VpZ2h0IjowLjAsIkxpbmVUeXBlIjowLCJQYXJlbnRTdHlsZSI6bnVsbH0sIlBhcmVudFN0eWxlIjpudWxsfSwiVGl0bGVTdHlsZSI6eyIkaWQiOiIyMDY5IiwiRm9udFNldHRpbmdzIjp7IiRpZCI6IjIwNzAiLCJGb250U2l6ZSI6MTEsIkZvbnROYW1lIjoiQ2FsaWJyaSIsIklzQm9sZCI6ZmFsc2UsIklzSXRhbGljIjpmYWxzZSwiSXNVbmRlcmxpbmVkIjpmYWxzZSwiUGFyZW50U3R5bGUiOm51bGx9LCJBdXRvU2l6ZSI6MCwiRm9yZWdyb3VuZCI6eyIkaWQiOiIyMDcxIiwiQ29sb3IiOnsiJGlkIjoiMjA3MiIsIkEiOjI1NSwiUiI6MCwiRyI6MCwiQiI6MH19LCJNYXhXaWR0aCI6MjAwLjAsIk1heEhlaWdodCI6IkluZmluaXR5IiwiU21hcnRGb3JlZ3JvdW5kSXNBY3RpdmUiOmZhbHNlLCJIb3Jpem9udGFsQWxpZ25tZW50IjoyLCJWZXJ0aWNhbEFsaWdubWVudCI6MSwiU21hcnRGb3JlZ3JvdW5kIjpudWxsLCJCYWNrZ3JvdW5kRmlsbFR5cGUiOjAsIk1hcmdpbiI6eyIkaWQiOiIyMDczIiwiVG9wIjowLjAsIkxlZnQiOjAuMCwiUmlnaHQiOjAuMCwiQm90dG9tIjowLjB9LCJQYWRkaW5nIjp7IiRpZCI6IjIwNzQiLCJUb3AiOjAuMCwiTGVmdCI6MC4wLCJSaWdodCI6MC4wLCJCb3R0b20iOjAuMH0sIkJhY2tncm91bmQiOnsiJGlkIjoiMjA3NSIsIkNvbG9yIjp7IiRpZCI6IjIwNzYiLCJBIjoyNTUsIlIiOjAsIkciOjAsIkIiOjB9fSwiSXNWaXNpYmxlIjp0cnVlLCJXaWR0aCI6MC4wLCJIZWlnaHQiOjAuMCwiQm9yZGVyU3R5bGUiOnsiJGlkIjoiMjA3NyIsIkxpbmVDb2xvciI6bnVsbCwiTGluZVdlaWdodCI6MC4wLCJMaW5lVHlwZSI6MCwiUGFyZW50U3R5bGUiOm51bGx9LCJQYXJlbnRTdHlsZSI6bnVsbH0sIkRhdGVTdHlsZSI6eyIkaWQiOiIyMDc4IiwiRm9udFNldHRpbmdzIjp7IiRpZCI6IjIwNzkiLCJGb250U2l6ZSI6MTAsIkZvbnROYW1lIjoiQ2FsaWJyaSIsIklzQm9sZCI6ZmFsc2UsIklzSXRhbGljIjpmYWxzZSwiSXNVbmRlcmxpbmVkIjpmYWxzZSwiUGFyZW50U3R5bGUiOm51bGx9LCJBdXRvU2l6ZSI6MCwiRm9yZWdyb3VuZCI6eyIkaWQiOiIyMDgwIiwiQ29sb3IiOnsiJGlkIjoiMjA4MSIsIkEiOjI1NSwiUiI6MTQsIkciOjQwLCJCIjo2NX19LCJNYXhXaWR0aCI6MjAwLjAsIk1heEhlaWdodCI6IkluZmluaXR5IiwiU21hcnRGb3JlZ3JvdW5kSXNBY3RpdmUiOmZhbHNlLCJIb3Jpem9udGFsQWxpZ25tZW50IjowLCJWZXJ0aWNhbEFsaWdubWVudCI6MSwiU21hcnRGb3JlZ3JvdW5kIjpudWxsLCJCYWNrZ3JvdW5kRmlsbFR5cGUiOjAsIk1hcmdpbiI6eyIkaWQiOiIyMDgyIiwiVG9wIjowLjAsIkxlZnQiOjAuMCwiUmlnaHQiOjAuMCwiQm90dG9tIjowLjB9LCJQYWRkaW5nIjp7IiRpZCI6IjIwODMiLCJUb3AiOjAuMCwiTGVmdCI6MC4wLCJSaWdodCI6MC4wLCJCb3R0b20iOjAuMH0sIkJhY2tncm91bmQiOnsiJGlkIjoiMjA4NCIsIkNvbG9yIjp7IiRpZCI6IjIwODUiLCJBIjoyNTUsIlIiOjE0LCJHIjo0MCwiQiI6NjV9fSwiSXNWaXNpYmxlIjp0cnVlLCJXaWR0aCI6MC4wLCJIZWlnaHQiOjAuMCwiQm9yZGVyU3R5bGUiOnsiJGlkIjoiMjA4NiIsIkxpbmVDb2xvciI6bnVsbCwiTGluZVdlaWdodCI6MC4wLCJMaW5lVHlwZSI6MCwiUGFyZW50U3R5bGUiOm51bGx9LCJQYXJlbnRTdHlsZSI6bnVsbH0sIkRhdGVGb3JtYXQiOnsiJGlkIjoiMjA4Ny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yMDg4IiwiRm9ybWF0IjowLCJJc1Zpc2libGUiOmZhbHNlLCJMYXN0S25vd25WaXNpYmlsaXR5U3RhdGUiOmZhbHNlfSwiSXNWaXNpYmxlIjp0cnVlLCJWYXJpYW5jZVN0eWxlIjp7IiRpZCI6IjIwODkiLCJUZXh0U3R5bGUiOnsiJGlkIjoiMjA5MCIsIkZvbnRTZXR0aW5ncyI6eyIkaWQiOiIyMDkxIiwiRm9udFNpemUiOjExLCJGb250TmFtZSI6IkNhbGlicmkiLCJJc0JvbGQiOmZhbHNlLCJJc0l0YWxpYyI6ZmFsc2UsIklzVW5kZXJsaW5lZCI6ZmFsc2UsIlBhcmVudFN0eWxlIjpudWxsfSwiQXV0b1NpemUiOjAsIkZvcmVncm91bmQiOnsiJGlkIjoiMjA5MiIsIkNvbG9yIjp7IiRpZCI6IjIwOTM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MjA5NCIsIlRvcCI6MC4wLCJMZWZ0IjowLjAsIlJpZ2h0IjowLjAsIkJvdHRvbSI6MC4wfSwiUGFkZGluZyI6eyIkaWQiOiIyMDk1IiwiVG9wIjowLjAsIkxlZnQiOjAuMCwiUmlnaHQiOjAuMCwiQm90dG9tIjowLjB9LCJCYWNrZ3JvdW5kIjp7IiRpZCI6IjIwOTYiLCJDb2xvciI6eyIkaWQiOiIyMDk3IiwiQSI6MCwiUiI6MCwiRyI6MCwiQiI6MH19LCJJc1Zpc2libGUiOnRydWUsIldpZHRoIjowLjAsIkhlaWdodCI6MC4wLCJCb3JkZXJTdHlsZSI6eyIkaWQiOiIyMDk4IiwiTGluZUNvbG9yIjpudWxsLCJMaW5lV2VpZ2h0IjowLjAsIkxpbmVUeXBlIjowLCJQYXJlbnRTdHlsZSI6bnVsbH0sIlBhcmVudFN0eWxlIjpudWxsfSwiUGFyZW50U3R5bGUiOm51bGx9LCJQYXJlbnRTdHlsZSI6bnVsbH0sIkRlZmF1bHRTd2ltbGFuZUFjdGl2aXR5U3R5bGUiOnsiJGlkIjoiMjA5OSIsIkhlYWRlclN0eWxlIjp7IiRpZCI6IjIxMDAiLCJUZXh0U3R5bGUiOnsiJGlkIjoiMjEwMSIsIkZvbnRTZXR0aW5ncyI6eyIkaWQiOiIyMTAyIiwiRm9udFNpemUiOjExLCJGb250TmFtZSI6IkNhbGlicmkiLCJJc0JvbGQiOmZhbHNlLCJJc0l0YWxpYyI6ZmFsc2UsIklzVW5kZXJsaW5lZCI6ZmFsc2UsIlBhcmVudFN0eWxlIjpudWxsfSwiQXV0b1NpemUiOjIsIkZvcmVncm91bmQiOnsiJGlkIjoiMjEwMyIsIkNvbG9yIjp7IiRpZCI6IjIxMDQiLCJBIjoyNTUsIlIiOjAsIkciOjAsIkIiOjB9fSwiTWF4V2lkdGgiOiJJbmZpbml0eSIsIk1heEhlaWdodCI6IkluZmluaXR5IiwiU21hcnRGb3JlZ3JvdW5kSXNBY3RpdmUiOmZhbHNlLCJIb3Jpem9udGFsQWxpZ25tZW50IjowLCJWZXJ0aWNhbEFsaWdubWVudCI6MCwiU21hcnRGb3JlZ3JvdW5kIjpudWxsLCJCYWNrZ3JvdW5kRmlsbFR5cGUiOjAsIk1hcmdpbiI6eyIkaWQiOiIyMTA1IiwiVG9wIjowLjAsIkxlZnQiOjAuMCwiUmlnaHQiOjAuMCwiQm90dG9tIjowLjB9LCJQYWRkaW5nIjp7IiRpZCI6IjIxMDYiLCJUb3AiOjAuMCwiTGVmdCI6MC4wLCJSaWdodCI6MC4wLCJCb3R0b20iOjAuMH0sIkJhY2tncm91bmQiOnsiJGlkIjoiMjEwNyIsIkNvbG9yIjp7IiRpZCI6IjIxMDgiLCJBIjoyNTUsIlIiOjAsIkciOjAsIkIiOjB9fSwiSXNWaXNpYmxlIjp0cnVlLCJXaWR0aCI6MC4wLCJIZWlnaHQiOjAuMCwiQm9yZGVyU3R5bGUiOm51bGwsIlBhcmVudFN0eWxlIjpudWxsfSwiUmVjdGFuZ2xlU3R5bGUiOnsiJGlkIjoiMjEwOSIsIk1hcmdpbiI6eyIkaWQiOiIyMTEwIiwiVG9wIjowLjAsIkxlZnQiOjAuMCwiUmlnaHQiOjAuMCwiQm90dG9tIjowLjB9LCJQYWRkaW5nIjp7IiRpZCI6IjIxMTEiLCJUb3AiOjAuMCwiTGVmdCI6MC4wLCJSaWdodCI6MC4wLCJCb3R0b20iOjAuMH0sIkJhY2tncm91bmQiOnsiJGlkIjoiMjExMiIsIkNvbG9yIjp7IiRpZCI6IjIxMTMiLCJBIjo2MywiUiI6MjMzLCJHIjoxMTMsIkIiOjUwfX0sIklzVmlzaWJsZSI6dHJ1ZSwiV2lkdGgiOjAuMCwiSGVpZ2h0IjowLjAsIkJvcmRlclN0eWxlIjp7IiRpZCI6IjIxMTQiLCJMaW5lQ29sb3IiOnsiJGlkIjoiMjExNSIsIiR0eXBlIjoiTkxSRS5Db21tb24uRG9tLlNvbGlkQ29sb3JCcnVzaCwgTkxSRS5Db21tb24iLCJDb2xvciI6eyIkaWQiOiIyMTE2IiwiQSI6MjU1LCJSIjoyNTUsIkciOjI1NSwiQiI6MjU1fX0sIkxpbmVXZWlnaHQiOjAuMCwiTGluZVR5cGUiOjAsIlBhcmVudFN0eWxlIjpudWxsfSwiUGFyZW50U3R5bGUiOm51bGx9LCJNYXJnaW4iOnsiJGlkIjoiMjExNyIsIlRvcCI6MC4wLCJMZWZ0IjowLjAsIlJpZ2h0IjowLjAsIkJvdHRvbSI6MC4wfSwiUGFkZGluZyI6eyIkaWQiOiIyMTE4IiwiVG9wIjowLjAsIkxlZnQiOjAuMCwiUmlnaHQiOjAuMCwiQm90dG9tIjowLjB9LCJCYWNrZ3JvdW5kIjpudWxsLCJJc1Zpc2libGUiOnRydWUsIldpZHRoIjowLjAsIkhlaWdodCI6MC4wLCJCb3JkZXJTdHlsZSI6bnVsbCwiUGFyZW50U3R5bGUiOm51bGx9LCJCYWNrZ3JvdW5kU3R5bGUiOnsiJGlkIjoiMjExOSIsIk1hcmdpbiI6eyIkaWQiOiIyMTIwIiwiVG9wIjowLjAsIkxlZnQiOjAuMCwiUmlnaHQiOjAuMCwiQm90dG9tIjowLjB9LCJQYWRkaW5nIjp7IiRpZCI6IjIxMjEiLCJUb3AiOjAuMCwiTGVmdCI6MC4wLCJSaWdodCI6MC4wLCJCb3R0b20iOjAuMH0sIkJhY2tncm91bmQiOnsiJGlkIjoiMjEyMiIsIkNvbG9yIjp7IiRpZCI6IjIxMjMiLCJBIjo1MSwiUiI6MjAwLCJHIjoyMDAsIkIiOjIwMH19LCJJc1Zpc2libGUiOnRydWUsIldpZHRoIjowLjAsIkhlaWdodCI6MC4wLCJCb3JkZXJTdHlsZSI6eyIkaWQiOiIyMTI0IiwiTGluZUNvbG9yIjp7IiRpZCI6IjIxMjUiLCIkdHlwZSI6Ik5MUkUuQ29tbW9uLkRvbS5Tb2xpZENvbG9yQnJ1c2gsIE5MUkUuQ29tbW9uIiwiQ29sb3IiOnsiJGlkIjoiMjEyNiIsIkEiOjI1NSwiUiI6MjM0LCJHIjoyMiwiQiI6MzB9fSwiTGluZVdlaWdodCI6MC4wLCJMaW5lVHlwZSI6MCwiUGFyZW50U3R5bGUiOm51bGx9LCJQYXJlbnRTdHlsZSI6bnVsbH0sIk1hcmdpbiI6eyIkaWQiOiIyMTI3IiwiVG9wIjowLjAsIkxlZnQiOjAuMCwiUmlnaHQiOjAuMCwiQm90dG9tIjowLjB9LCJQYWRkaW5nIjp7IiRpZCI6IjIxMjgiLCJUb3AiOjAuMCwiTGVmdCI6MC4wLCJSaWdodCI6MC4wLCJCb3R0b20iOjAuMH0sIklzVmlzaWJsZSI6dHJ1ZSwiV2lkdGgiOjAuMCwiSGVpZ2h0IjowLjAsIkJvcmRlclN0eWxlIjp7IiRpZCI6IjIxMjkiLCJMaW5lQ29sb3IiOm51bGwsIkxpbmVXZWlnaHQiOjAuMCwiTGluZVR5cGUiOjAsIlBhcmVudFN0eWxlIjpudWxsfSwiUGFyZW50U3R5bGUiOm51bGx9LCJNYXJnaW4iOnsiJGlkIjoiMjEzMCIsIlRvcCI6MC4wLCJMZWZ0IjowLjAsIlJpZ2h0IjowLjAsIkJvdHRvbSI6MC4wfSwiUGFkZGluZyI6eyIkaWQiOiIyMTMxIiwiVG9wIjowLjAsIkxlZnQiOjAuMCwiUmlnaHQiOjAuMCwiQm90dG9tIjowLjB9LCJJc1Zpc2libGUiOnRydWUsIldpZHRoIjowLjAsIkhlaWdodCI6MC4wLCJCb3JkZXJTdHlsZSI6eyIkaWQiOiIyMTMyIiwiTGluZUNvbG9yIjpudWxsLCJMaW5lV2VpZ2h0IjowLjAsIkxpbmVUeXBlIjowLCJQYXJlbnRTdHlsZSI6bnVsbH0sIlBhcmVudFN0eWxlIjpudWxsfX0seyIkaWQiOiIyMTMzIiwiX2FjdGl2aXRpZXMiOlt7IiRpZCI6IjIxMzQiLCJfcm93cyI6W3siJGlkIjoiMjEzNSIsIl90YXNrcyI6W10sIl9taWxlc3RvbmVzIjpbeyIkaWQiOiIyMTM2IiwiSWQiOiI5MDk0YzZhYi1mZTkyLTQyMjYtYWM1OS1jMjkxZTAwYWE3M2QiLCJJbmRleCI6MjQsIkdyb3VwSWQiOm51bGwsIlRpdGxlIjoiRnJvbSBDUDQiLCJEYXRlVGltZSI6IjIwMjYtMDgtMjVUMjM6NTk6MDAiLCJQZXJjZW50YWdlQ29tcGxldGUiOm51bGwsIk5vdGUiOm51bGwsIlN0eWxlIjp7IiRpZCI6IjIxMzciLCJUaXRsZVBvc2l0aW9uIjoiTGVmdCIsIkRhdGVQb3NpdGlvbiI6IlJpZ2h0IiwiVmFyaWFuY2VQb3NpdGlvbiI6IlJpZ2h0IiwiU2hhcGVUeXBlIjoxLCJTaGFwZVNpemUiOjAsIlNwYWNpbmciOjUsIlNoYXBlU3R5bGUiOnsiJGlkIjoiMjEzOCIsIk1hcmdpbiI6eyIkaWQiOiIyMTM5IiwiVG9wIjowLjAsIkxlZnQiOjAuMCwiUmlnaHQiOjAuMCwiQm90dG9tIjowLjB9LCJQYWRkaW5nIjp7IiRpZCI6IjIxNDAiLCJUb3AiOjAuMCwiTGVmdCI6MC4wLCJSaWdodCI6MC4wLCJCb3R0b20iOjAuMH0sIkJhY2tncm91bmQiOnsiJGlkIjoiMjE0MSIsIkNvbG9yIjp7IiRpZCI6IjIxNDIiLCJBIjoyNTUsIlIiOjE4MSwiRyI6MTc2LCJCIjoxNzZ9fSwiSXNWaXNpYmxlIjp0cnVlLCJXaWR0aCI6MTIuMCwiSGVpZ2h0IjoxNC4wLCJCb3JkZXJTdHlsZSI6eyIkaWQiOiIyMTQzIiwiTGluZUNvbG9yIjp7IiRpZCI6IjIxNDQiLCIkdHlwZSI6Ik5MUkUuQ29tbW9uLkRvbS5Tb2xpZENvbG9yQnJ1c2gsIE5MUkUuQ29tbW9uIiwiQ29sb3IiOnsiJGlkIjoiMjE0NSIsIkEiOjI1NSwiUiI6MjM0LCJHIjoyMiwiQiI6MzB9fSwiTGluZVdlaWdodCI6MC4wLCJMaW5lVHlwZSI6MCwiUGFyZW50U3R5bGUiOm51bGx9LCJQYXJlbnRTdHlsZSI6bnVsbH0sIlRpdGxlU3R5bGUiOnsiJGlkIjoiMjE0NiIsIkZvbnRTZXR0aW5ncyI6eyIkaWQiOiIyMTQ3IiwiRm9udFNpemUiOjExLCJGb250TmFtZSI6IkNhbGlicmkiLCJJc0JvbGQiOmZhbHNlLCJJc0l0YWxpYyI6ZmFsc2UsIklzVW5kZXJsaW5lZCI6ZmFsc2UsIlBhcmVudFN0eWxlIjpudWxsfSwiQXV0b1NpemUiOjAsIkZvcmVncm91bmQiOnsiJGlkIjoiMjE0OCIsIkNvbG9yIjp7IiRpZCI6IjIxNDkiLCJBIjoyNTUsIlIiOjAsIkciOjAsIkIiOjB9fSwiTWF4V2lkdGgiOjIwMC4wLCJNYXhIZWlnaHQiOiJJbmZpbml0eSIsIlNtYXJ0Rm9yZWdyb3VuZElzQWN0aXZlIjpmYWxzZSwiSG9yaXpvbnRhbEFsaWdubWVudCI6MiwiVmVydGljYWxBbGlnbm1lbnQiOjEsIlNtYXJ0Rm9yZWdyb3VuZCI6bnVsbCwiQmFja2dyb3VuZEZpbGxUeXBlIjowLCJNYXJnaW4iOnsiJGlkIjoiMjE1MCIsIlRvcCI6MC4wLCJMZWZ0IjowLjAsIlJpZ2h0IjowLjAsIkJvdHRvbSI6MC4wfSwiUGFkZGluZyI6eyIkaWQiOiIyMTUxIiwiVG9wIjowLjAsIkxlZnQiOjAuMCwiUmlnaHQiOjAuMCwiQm90dG9tIjowLjB9LCJCYWNrZ3JvdW5kIjp7IiRpZCI6IjIxNTIiLCJDb2xvciI6eyIkaWQiOiIyMTUzIiwiQSI6MjU1LCJSIjowLCJHIjowLCJCIjowfX0sIklzVmlzaWJsZSI6dHJ1ZSwiV2lkdGgiOjAuMCwiSGVpZ2h0IjowLjAsIkJvcmRlclN0eWxlIjp7IiRpZCI6IjIxNTQiLCJMaW5lQ29sb3IiOm51bGwsIkxpbmVXZWlnaHQiOjAuMCwiTGluZVR5cGUiOjAsIlBhcmVudFN0eWxlIjpudWxsfSwiUGFyZW50U3R5bGUiOm51bGx9LCJEYXRlU3R5bGUiOnsiJGlkIjoiMjE1NSIsIkZvbnRTZXR0aW5ncyI6eyIkaWQiOiIyMTU2IiwiRm9udFNpemUiOjEwLCJGb250TmFtZSI6IkNhbGlicmkiLCJJc0JvbGQiOmZhbHNlLCJJc0l0YWxpYyI6ZmFsc2UsIklzVW5kZXJsaW5lZCI6ZmFsc2UsIlBhcmVudFN0eWxlIjpudWxsfSwiQXV0b1NpemUiOjAsIkZvcmVncm91bmQiOnsiJGlkIjoiMjE1NyIsIkNvbG9yIjp7IiRpZCI6IjIxNTgiLCJBIjoyNTUsIlIiOjE0LCJHIjo0MCwiQiI6NjV9fSwiTWF4V2lkdGgiOjIwMC4wLCJNYXhIZWlnaHQiOiJJbmZpbml0eSIsIlNtYXJ0Rm9yZWdyb3VuZElzQWN0aXZlIjpmYWxzZSwiSG9yaXpvbnRhbEFsaWdubWVudCI6MCwiVmVydGljYWxBbGlnbm1lbnQiOjEsIlNtYXJ0Rm9yZWdyb3VuZCI6bnVsbCwiQmFja2dyb3VuZEZpbGxUeXBlIjowLCJNYXJnaW4iOnsiJGlkIjoiMjE1OSIsIlRvcCI6MC4wLCJMZWZ0IjowLjAsIlJpZ2h0IjowLjAsIkJvdHRvbSI6MC4wfSwiUGFkZGluZyI6eyIkaWQiOiIyMTYwIiwiVG9wIjowLjAsIkxlZnQiOjAuMCwiUmlnaHQiOjAuMCwiQm90dG9tIjowLjB9LCJCYWNrZ3JvdW5kIjp7IiRpZCI6IjIxNjEiLCJDb2xvciI6eyIkaWQiOiIyMTYyIiwiQSI6MjU1LCJSIjoxNCwiRyI6NDAsIkIiOjY1fX0sIklzVmlzaWJsZSI6dHJ1ZSwiV2lkdGgiOjAuMCwiSGVpZ2h0IjowLjAsIkJvcmRlclN0eWxlIjp7IiRpZCI6IjIxNjMiLCJMaW5lQ29sb3IiOm51bGwsIkxpbmVXZWlnaHQiOjAuMCwiTGluZVR5cGUiOjAsIlBhcmVudFN0eWxlIjpudWxsfSwiUGFyZW50U3R5bGUiOm51bGx9LCJEYXRlRm9ybWF0Ijp7IiRpZCI6IjIxNjQ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MjE2NSIsIkZvcm1hdCI6MCwiSXNWaXNpYmxlIjpmYWxzZSwiTGFzdEtub3duVmlzaWJpbGl0eVN0YXRlIjpmYWxzZX0sIklzVmlzaWJsZSI6dHJ1ZSwiVmFyaWFuY2VTdHlsZSI6eyIkaWQiOiIyMTY2IiwiVGV4dFN0eWxlIjp7IiRpZCI6IjIxNjciLCJGb250U2V0dGluZ3MiOnsiJGlkIjoiMjE2OCIsIkZvbnRTaXplIjoxMSwiRm9udE5hbWUiOiJDYWxpYnJpIiwiSXNCb2xkIjpmYWxzZSwiSXNJdGFsaWMiOmZhbHNlLCJJc1VuZGVybGluZWQiOmZhbHNlLCJQYXJlbnRTdHlsZSI6bnVsbH0sIkF1dG9TaXplIjowLCJGb3JlZ3JvdW5kIjp7IiRpZCI6IjIxNjkiLCJDb2xvciI6eyIkaWQiOiIyMTcwIiwiQSI6MjU1LCJSIjowLCJHIjowLCJCIjowfX0sIk1heFdpZHRoIjoyMDAuMCwiTWF4SGVpZ2h0IjoiSW5maW5pdHkiLCJTbWFydEZvcmVncm91bmRJc0FjdGl2ZSI6ZmFsc2UsIkhvcml6b250YWxBbGlnbm1lbnQiOjEsIlZlcnRpY2FsQWxpZ25tZW50IjoxLCJTbWFydEZvcmVncm91bmQiOm51bGwsIkJhY2tncm91bmRGaWxsVHlwZSI6MCwiTWFyZ2luIjp7IiRpZCI6IjIxNzEiLCJUb3AiOjAuMCwiTGVmdCI6MC4wLCJSaWdodCI6MC4wLCJCb3R0b20iOjAuMH0sIlBhZGRpbmciOnsiJGlkIjoiMjE3MiIsIlRvcCI6MC4wLCJMZWZ0IjowLjAsIlJpZ2h0IjowLjAsIkJvdHRvbSI6MC4wfSwiQmFja2dyb3VuZCI6eyIkaWQiOiIyMTczIiwiQ29sb3IiOnsiJGlkIjoiMjE3NCIsIkEiOjAsIlIiOjAsIkciOjAsIkIiOjB9fSwiSXNWaXNpYmxlIjp0cnVlLCJXaWR0aCI6MC4wLCJIZWlnaHQiOjAuMCwiQm9yZGVyU3R5bGUiOnsiJGlkIjoiMjE3NSIsIkxpbmVDb2xvciI6bnVsbCwiTGluZVdlaWdodCI6MC4wLCJMaW5lVHlwZSI6MCwiUGFyZW50U3R5bGUiOm51bGx9LCJQYXJlbnRTdHlsZSI6bnVsbH0sIlBhcmVudFN0eWxlIjpudWxsfSwiUGFyZW50U3R5bGUiOm51bGx9LCJIeXBlcmxpbmsiOm51bGwsIkJhc2VsaW5lRGF0YSI6eyIkaWQiOiIyMTc2IiwiRGF0ZSI6IjIwMjYtMDgtMjVUMjM6NTk6MDAifSwiSW1wb3J0SWQiOm51bGx9XSwiSWQiOiIwMDAwMDAwMC0wMDAwLTAwMDAtMDAwMC0wMDAwMDAwMDAwMDAiLCJJc1NpbmdsZUl0ZW1Sb3ciOnRydWV9LHsiJGlkIjoiMjE3NyIsIl90YXNrcyI6W3siJGlkIjoiMjE3OCIsIl9hdHRhY2hlZE1pbGVzdG9uZXMiOltdLCJUYXNrRGVmaW5pdGlvbiI6eyIkaWQiOiIyMTc5IiwiR3JvdXBOYW1lIjpudWxsLCJTdGFydERhdGUiOiIyMDI2LTA4LTI1VDAwOjAwOjAwWiIsIkVuZERhdGUiOiIyMDI2LTExLTI0VDIzOjU5OjAwWiIsIlBlcmNlbnRhZ2VDb21wbGV0ZSI6bnVsbCwiU3R5bGUiOnsiJGlkIjoiMjE4MCIsIlNoYXBlIjoxLCJTaGFwZVRoaWNrbmVzcyI6MCwiRHVyYXRpb25Gb3JtYXQiOjAsIkluY2x1ZGVOb25Xb3JraW5nRGF5c0luRHVyYXRpb24iOmZhbHNlLCJQZXJjZW50YWdlQ29tcGxldGVTdHlsZSI6eyIkaWQiOiIyMTgxIiwiRm9udFNldHRpbmdzIjp7IiRpZCI6IjIxODIiLCJGb250U2l6ZSI6MTAsIkZvbnROYW1lIjoiQ2FsaWJyaSIsIklzQm9sZCI6ZmFsc2UsIklzSXRhbGljIjpmYWxzZSwiSXNVbmRlcmxpbmVkIjpmYWxzZSwiUGFyZW50U3R5bGUiOm51bGx9LCJBdXRvU2l6ZSI6MCwiRm9yZWdyb3VuZCI6eyIkaWQiOiIyMTgzIiwiQ29sb3IiOnsiJGlkIjoiMjE4NCIsIkEiOjI1NSwiUiI6MjMyLCJHIjoyMzIsIkIiOjIzMn19LCJNYXhXaWR0aCI6MjAwLjAsIk1heEhlaWdodCI6IkluZmluaXR5IiwiU21hcnRGb3JlZ3JvdW5kSXNBY3RpdmUiOmZhbHNlLCJIb3Jpem9udGFsQWxpZ25tZW50IjoxLCJWZXJ0aWNhbEFsaWdubWVudCI6MSwiU21hcnRGb3JlZ3JvdW5kIjpudWxsLCJCYWNrZ3JvdW5kRmlsbFR5cGUiOjAsIk1hcmdpbiI6eyIkaWQiOiIyMTg1IiwiVG9wIjowLjAsIkxlZnQiOjAuMCwiUmlnaHQiOjAuMCwiQm90dG9tIjowLjB9LCJQYWRkaW5nIjp7IiRpZCI6IjIxODYiLCJUb3AiOjAuMCwiTGVmdCI6MC4wLCJSaWdodCI6MC4wLCJCb3R0b20iOjAuMH0sIkJhY2tncm91bmQiOnsiJGlkIjoiMjE4NyIsIkNvbG9yIjp7IiRpZCI6IjIxODgiLCJBIjo4OSwiUiI6MCwiRyI6MCwiQiI6MH19LCJJc1Zpc2libGUiOnRydWUsIldpZHRoIjowLjAsIkhlaWdodCI6MC4wLCJCb3JkZXJTdHlsZSI6eyIkaWQiOiIyMTg5IiwiTGluZUNvbG9yIjpudWxsLCJMaW5lV2VpZ2h0IjowLjAsIkxpbmVUeXBlIjowLCJQYXJlbnRTdHlsZSI6bnVsbH0sIlBhcmVudFN0eWxlIjpudWxsfSwiRHVyYXRpb25TdHlsZSI6eyIkaWQiOiIyMTkwIiwiRm9udFNldHRpbmdzIjp7IiRpZCI6IjIxOTEiLCJGb250U2l6ZSI6MTAsIkZvbnROYW1lIjoiQ2FsaWJyaSIsIklzQm9sZCI6ZmFsc2UsIklzSXRhbGljIjpmYWxzZSwiSXNVbmRlcmxpbmVkIjpmYWxzZSwiUGFyZW50U3R5bGUiOm51bGx9LCJBdXRvU2l6ZSI6MCwiRm9yZWdyb3VuZCI6eyIkaWQiOiIyMTkyIiwiQ29sb3IiOnsiJGlkIjoiMjE5MyIsIkEiOjI1NSwiUiI6MjM3LCJHIjoxMjUsIkIiOjQ5fX0sIk1heFdpZHRoIjoyMDAuMCwiTWF4SGVpZ2h0IjoiSW5maW5pdHkiLCJTbWFydEZvcmVncm91bmRJc0FjdGl2ZSI6ZmFsc2UsIkhvcml6b250YWxBbGlnbm1lbnQiOjAsIlZlcnRpY2FsQWxpZ25tZW50IjoxLCJTbWFydEZvcmVncm91bmQiOm51bGwsIkJhY2tncm91bmRGaWxsVHlwZSI6MCwiTWFyZ2luIjp7IiRpZCI6IjIxOTQiLCJUb3AiOjAuMCwiTGVmdCI6MC4wLCJSaWdodCI6MC4wLCJCb3R0b20iOjAuMH0sIlBhZGRpbmciOnsiJGlkIjoiMjE5NSIsIlRvcCI6MC4wLCJMZWZ0IjowLjAsIlJpZ2h0IjowLjAsIkJvdHRvbSI6MC4wfSwiQmFja2dyb3VuZCI6eyIkaWQiOiIyMTk2IiwiQ29sb3IiOnsiJGlkIjoiMjE5NyIsIkEiOjI1NSwiUiI6MjM3LCJHIjoxMjUsIkIiOjQ5fX0sIklzVmlzaWJsZSI6dHJ1ZSwiV2lkdGgiOjAuMCwiSGVpZ2h0IjowLjAsIkJvcmRlclN0eWxlIjp7IiRpZCI6IjIxOTgiLCJMaW5lQ29sb3IiOm51bGwsIkxpbmVXZWlnaHQiOjAuMCwiTGluZVR5cGUiOjAsIlBhcmVudFN0eWxlIjpudWxsfSwiUGFyZW50U3R5bGUiOm51bGx9LCJIb3Jpem9udGFsQ29ubmVjdG9yU3R5bGUiOnsiJGlkIjoiMjE5OSIsIkxpbmVDb2xvciI6eyIkaWQiOiIyMjAwIiwiJHR5cGUiOiJOTFJFLkNvbW1vbi5Eb20uU29saWRDb2xvckJydXNoLCBOTFJFLkNvbW1vbiIsIkNvbG9yIjp7IiRpZCI6IjIyMDEiLCJBIjoyNTUsIlIiOjAsIkciOjAsIkIiOjB9fSwiTGluZVdlaWdodCI6MC4wLCJMaW5lVHlwZSI6MCwiUGFyZW50U3R5bGUiOm51bGx9LCJWZXJ0aWNhbENvbm5lY3RvclN0eWxlIjp7IiRpZCI6IjIyMDIiLCJMaW5lQ29sb3IiOnsiJGlkIjoiMjIwMyIsIiR0eXBlIjoiTkxSRS5Db21tb24uRG9tLlNvbGlkQ29sb3JCcnVzaCwgTkxSRS5Db21tb24iLCJDb2xvciI6eyIkaWQiOiIyMjA0IiwiQSI6MjU1LCJSIjowLCJHIjowLCJCIjowfX0sIkxpbmVXZWlnaHQiOjAuMCwiTGluZVR5cGUiOjAsIlBhcmVudFN0eWxlIjpudWxsfSwiTWFyZ2luIjpudWxsLCJTdGFydERhdGVQb3NpdGlvbiI6MywiRW5kRGF0ZVBvc2l0aW9uIjozLCJEYXRlSXNWaXNpYmxlIjp0cnVlLCJUaXRsZVBvc2l0aW9uIjo0LCJEdXJhdGlvblBvc2l0aW9uIjo2LCJQZXJjZW50YWdlQ29tcGxldGVkUG9zaXRpb24iOjIsIlZhcmlhbmNlUG9zaXRpb24iOjYsIlNwYWNpbmciOjMsIklzQmVsb3dUaW1lYmFuZCI6dHJ1ZSwiUGVyY2VudGFnZUNvbXBsZXRlU2hhcGVPcGFjaXR5IjozNSwiQmFzZWxpbmVTdHlsZSI6eyIkaWQiOiIyMjA1IiwiU2hhcGVTdHlsZSI6eyIkaWQiOiIyMjA2IiwiTWFyZ2luIjp7IiRpZCI6IjIyMDciLCJUb3AiOjAuMCwiTGVmdCI6MC4wLCJSaWdodCI6MC4wLCJCb3R0b20iOjAuMH0sIlBhZGRpbmciOnsiJGlkIjoiMjIwOCIsIlRvcCI6MC4wLCJMZWZ0IjowLjAsIlJpZ2h0IjowLjAsIkJvdHRvbSI6MC4wfSwiQmFja2dyb3VuZCI6eyIkaWQiOiIyMjA5IiwiQ29sb3IiOnsiJGlkIjoiMjIxMCIsIkEiOjE1MywiUiI6MCwiRyI6MCwiQiI6MH19LCJJc1Zpc2libGUiOnRydWUsIldpZHRoIjowLjAsIkhlaWdodCI6MC4wLCJCb3JkZXJTdHlsZSI6bnVsbCwiUGFyZW50U3R5bGUiOm51bGx9LCJNYXJnaW4iOnsiJGlkIjoiMjIxMSIsIlRvcCI6MC4wLCJMZWZ0IjowLjAsIlJpZ2h0IjowLjAsIkJvdHRvbSI6MC4wfSwiUGFkZGluZyI6eyIkaWQiOiIyMjEyIiwiVG9wIjowLjAsIkxlZnQiOjAuMCwiUmlnaHQiOjAuMCwiQm90dG9tIjowLjB9LCJCYWNrZ3JvdW5kIjpudWxsLCJJc1Zpc2libGUiOnRydWUsIldpZHRoIjowLjAsIkhlaWdodCI6MC4wLCJCb3JkZXJTdHlsZSI6bnVsbCwiUGFyZW50U3R5bGUiOm51bGx9LCJTaGFwZVN0eWxlIjp7IiRpZCI6IjIyMTMiLCJNYXJnaW4iOnsiJGlkIjoiMjIxNCIsIlRvcCI6MC4wLCJMZWZ0Ijo0LjAsIlJpZ2h0Ijo0LjAsIkJvdHRvbSI6MC4wfSwiUGFkZGluZyI6eyIkaWQiOiIyMjE1IiwiVG9wIjowLjAsIkxlZnQiOjAuMCwiUmlnaHQiOjAuMCwiQm90dG9tIjowLjB9LCJCYWNrZ3JvdW5kIjp7IiRpZCI6IjIyMTYiLCJDb2xvciI6eyIkaWQiOiIyMjE3IiwiQSI6MjU1LCJSIjoxNjUsIkciOjE2NSwiQiI6MTY1fX0sIklzVmlzaWJsZSI6dHJ1ZSwiV2lkdGgiOjAuMCwiSGVpZ2h0IjoxMC4wLCJCb3JkZXJTdHlsZSI6eyIkaWQiOiIyMjE4IiwiTGluZUNvbG9yIjp7IiRpZCI6IjIyMTkiLCIkdHlwZSI6Ik5MUkUuQ29tbW9uLkRvbS5Tb2xpZENvbG9yQnJ1c2gsIE5MUkUuQ29tbW9uIiwiQ29sb3IiOnsiJGlkIjoiMjIyMCIsIkEiOjI1NSwiUiI6MjM0LCJHIjoyMiwiQiI6MzB9fSwiTGluZVdlaWdodCI6MC4wLCJMaW5lVHlwZSI6MCwiUGFyZW50U3R5bGUiOm51bGx9LCJQYXJlbnRTdHlsZSI6bnVsbH0sIlRpdGxlU3R5bGUiOnsiJGlkIjoiMjIyMSIsIkZvbnRTZXR0aW5ncyI6eyIkaWQiOiIyMjIyIiwiRm9udFNpemUiOjExLCJGb250TmFtZSI6IkNhbGlicmkiLCJJc0JvbGQiOmZhbHNlLCJJc0l0YWxpYyI6ZmFsc2UsIklzVW5kZXJsaW5lZCI6ZmFsc2UsIlBhcmVudFN0eWxlIjpudWxsfSwiQXV0b1NpemUiOjAsIkZvcmVncm91bmQiOnsiJGlkIjoiMjIyMyIsIkNvbG9yIjp7IiRpZCI6IjIyMjQiLCJBIjoyNTUsIlIiOjAsIkciOjAsIkIiOjB9fSwiTWF4V2lkdGgiOjcyMC4wLCJNYXhIZWlnaHQiOiJJbmZpbml0eSIsIlNtYXJ0Rm9yZWdyb3VuZElzQWN0aXZlIjpmYWxzZSwiSG9yaXpvbnRhbEFsaWdubWVudCI6MCwiVmVydGljYWxBbGlnbm1lbnQiOjEsIlNtYXJ0Rm9yZWdyb3VuZCI6bnVsbCwiQmFja2dyb3VuZEZpbGxUeXBlIjowLCJNYXJnaW4iOnsiJGlkIjoiMjIyNSIsIlRvcCI6MC4wLCJMZWZ0IjowLjAsIlJpZ2h0IjowLjAsIkJvdHRvbSI6MC4wfSwiUGFkZGluZyI6eyIkaWQiOiIyMjI2IiwiVG9wIjowLjAsIkxlZnQiOjAuMCwiUmlnaHQiOjAuMCwiQm90dG9tIjowLjB9LCJCYWNrZ3JvdW5kIjp7IiRpZCI6IjIyMjciLCJDb2xvciI6eyIkaWQiOiIyMjI4IiwiQSI6MCwiUiI6MjU1LCJHIjoyNTUsIkIiOjI1NX19LCJJc1Zpc2libGUiOnRydWUsIldpZHRoIjowLjAsIkhlaWdodCI6MC4wLCJCb3JkZXJTdHlsZSI6eyIkaWQiOiIyMjI5IiwiTGluZUNvbG9yIjpudWxsLCJMaW5lV2VpZ2h0IjowLjAsIkxpbmVUeXBlIjowLCJQYXJlbnRTdHlsZSI6bnVsbH0sIlBhcmVudFN0eWxlIjpudWxsfSwiRGF0ZVN0eWxlIjp7IiRpZCI6IjIyMzAiLCJGb250U2V0dGluZ3MiOnsiJGlkIjoiMjIzMSIsIkZvbnRTaXplIjoxMCwiRm9udE5hbWUiOiJDYWxpYnJpIiwiSXNCb2xkIjpmYWxzZSwiSXNJdGFsaWMiOmZhbHNlLCJJc1VuZGVybGluZWQiOmZhbHNlLCJQYXJlbnRTdHlsZSI6bnVsbH0sIkF1dG9TaXplIjowLCJGb3JlZ3JvdW5kIjp7IiRpZCI6IjIyMzIiLCJDb2xvciI6eyIkaWQiOiIyMjMzIiwiQSI6MjU1LCJSIjoxNCwiRyI6NDAsIkIiOjY1fX0sIk1heFdpZHRoIjoyMDAuMCwiTWF4SGVpZ2h0IjoiSW5maW5pdHkiLCJTbWFydEZvcmVncm91bmRJc0FjdGl2ZSI6ZmFsc2UsIkhvcml6b250YWxBbGlnbm1lbnQiOjIsIlZlcnRpY2FsQWxpZ25tZW50IjoxLCJTbWFydEZvcmVncm91bmQiOm51bGwsIkJhY2tncm91bmRGaWxsVHlwZSI6MCwiTWFyZ2luIjp7IiRpZCI6IjIyMzQiLCJUb3AiOjAuMCwiTGVmdCI6MC4wLCJSaWdodCI6MC4wLCJCb3R0b20iOjAuMH0sIlBhZGRpbmciOnsiJGlkIjoiMjIzNSIsIlRvcCI6MC4wLCJMZWZ0IjowLjAsIlJpZ2h0IjowLjAsIkJvdHRvbSI6MC4wfSwiQmFja2dyb3VuZCI6eyIkaWQiOiIyMjM2IiwiQ29sb3IiOnsiJGlkIjoiMjIzNyIsIkEiOjAsIlIiOjI1NSwiRyI6MjU1LCJCIjoyNTV9fSwiSXNWaXNpYmxlIjp0cnVlLCJXaWR0aCI6MC4wLCJIZWlnaHQiOjAuMCwiQm9yZGVyU3R5bGUiOnsiJGlkIjoiMjIzOCIsIkxpbmVDb2xvciI6bnVsbCwiTGluZVdlaWdodCI6MC4wLCJMaW5lVHlwZSI6MCwiUGFyZW50U3R5bGUiOm51bGx9LCJQYXJlbnRTdHlsZSI6bnVsbH0sIkRhdGVGb3JtYXQiOnsiJGlkIjoiMjIzOSIsIkZvcm1hdFN0cmluZyI6Ik1NTSB5eXl5IiwiU2VwYXJhdG9yIjoiLyIsIlVzZUludGVybmF0aW9uYWxEYXRlRm9ybWF0IjpmYWxzZSwiRGF0ZUlzVmlzaWJsZSI6dHJ1ZSwiVGltZUlzVmlzaWJsZSI6ZmFsc2UsIkhvdXJEaWdpdHMiOjEsIkFtUG1EZXNpZ25hdG9yIjoyLCJUcmltMDBNaW51dGVzIjpmYWxzZSwiTGFzdEtub3duVmlzaWJpbGl0eVN0YXRlIjpudWxsfSwiV2Vla051bWJlcmluZyI6eyIkaWQiOiIyMjQwIiwiRm9ybWF0IjowLCJJc1Zpc2libGUiOmZhbHNlLCJMYXN0S25vd25WaXNpYmlsaXR5U3RhdGUiOmZhbHNlfSwiSXNWaXNpYmxlIjp0cnVlLCJWYXJpYW5jZVN0eWxlIjp7IiRpZCI6IjIyNDEiLCJUZXh0U3R5bGUiOnsiJGlkIjoiMjI0MiIsIkZvbnRTZXR0aW5ncyI6eyIkaWQiOiIyMjQzIiwiRm9udFNpemUiOjExLCJGb250TmFtZSI6IkNhbGlicmkiLCJJc0JvbGQiOmZhbHNlLCJJc0l0YWxpYyI6ZmFsc2UsIklzVW5kZXJsaW5lZCI6ZmFsc2UsIlBhcmVudFN0eWxlIjpudWxsfSwiQXV0b1NpemUiOjAsIkZvcmVncm91bmQiOnsiJGlkIjoiMjI0NCIsIkNvbG9yIjp7IiRpZCI6IjIyNDU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MjI0NiIsIlRvcCI6MC4wLCJMZWZ0IjowLjAsIlJpZ2h0IjowLjAsIkJvdHRvbSI6MC4wfSwiUGFkZGluZyI6eyIkaWQiOiIyMjQ3IiwiVG9wIjowLjAsIkxlZnQiOjAuMCwiUmlnaHQiOjAuMCwiQm90dG9tIjowLjB9LCJCYWNrZ3JvdW5kIjp7IiRpZCI6IjIyNDgiLCJDb2xvciI6eyIkaWQiOiIyMjQ5IiwiQSI6MCwiUiI6MCwiRyI6MCwiQiI6MH19LCJJc1Zpc2libGUiOnRydWUsIldpZHRoIjowLjAsIkhlaWdodCI6MC4wLCJCb3JkZXJTdHlsZSI6eyIkaWQiOiIyMjUwIiwiTGluZUNvbG9yIjpudWxsLCJMaW5lV2VpZ2h0IjowLjAsIkxpbmVUeXBlIjowLCJQYXJlbnRTdHlsZSI6bnVsbH0sIlBhcmVudFN0eWxlIjpudWxsfSwiUGFyZW50U3R5bGUiOm51bGx9LCJQYXJlbnRTdHlsZSI6bnVsbH0sIkluZGV4IjoyNSwiU21hcnREdXJhdGlvbkFjdGl2YXRlZCI6ZmFsc2UsIkRhdGVGb3JtYXQiOnsiJHJlZiI6IjIyMzkifSwiV2Vla051bWJlcmluZyI6eyIkaWQiOiIyMjUxIiwiRm9ybWF0IjowLCJJc1Zpc2libGUiOmZhbHNlLCJMYXN0S25vd25WaXNpYmlsaXR5U3RhdGUiOmZhbHNlfSwiQmFzZWxpbmVEYXRhIjp7IiRpZCI6IjIyNTIiLCJTdGFydERhdGUiOiIyMDI2LTA4LTI1VDAwOjAwOjAwIiwiRW5kRGF0ZSI6IjIwMjYtMTEtMjRUMjM6NTk6MDAifSwiSWQiOiI1MmJiNTQ1Ny0xMThjLTRmMmMtODE0Mi05MTJhMzY4ZDYyYWQiLCJJbXBvcnRJZCI6bnVsbCwiVGl0bGUiOiJPb0IgVkgrU3VwcCBzZWN0aW9uIDMgYW5kIGNob3BwZXIgcGl0OiBJbnN0YWxsYXRpb24gcGhhc2UgIChMTEIpIiwiTm90ZSI6bnVsbCwiSHlwZXJsaW5rIjp7IiRpZCI6IjIyNTMiLCJBZGRyZXNzIjoiIiwiU3ViQWRkcmVzcyI6IiJ9LCJJc0NoYW5nZWQiOmZhbHNlLCJJc05ldyI6ZmFsc2V9fV0sIl9taWxlc3RvbmVzIjpbXSwiSWQiOiIwMDAwMDAwMC0wMDAwLTAwMDAtMDAwMC0wMDAwMDAwMDAwMDAiLCJJc1NpbmdsZUl0ZW1Sb3ciOnRydWV9LHsiJGlkIjoiMjI1NCIsIl90YXNrcyI6W3siJGlkIjoiMjI1NSIsIl9hdHRhY2hlZE1pbGVzdG9uZXMiOltdLCJUYXNrRGVmaW5pdGlvbiI6eyIkaWQiOiIyMjU2IiwiR3JvdXBOYW1lIjpudWxsLCJTdGFydERhdGUiOiIyMDI2LTExLTI1VDAwOjAwOjAwWiIsIkVuZERhdGUiOiIyMDI2LTEyLTE2VDIzOjU5OjAwWiIsIlBlcmNlbnRhZ2VDb21wbGV0ZSI6bnVsbCwiU3R5bGUiOnsiJGlkIjoiMjI1NyIsIlNoYXBlIjoxLCJTaGFwZVRoaWNrbmVzcyI6MCwiRHVyYXRpb25Gb3JtYXQiOjAsIkluY2x1ZGVOb25Xb3JraW5nRGF5c0luRHVyYXRpb24iOmZhbHNlLCJQZXJjZW50YWdlQ29tcGxldGVTdHlsZSI6eyIkaWQiOiIyMjU4IiwiRm9udFNldHRpbmdzIjp7IiRpZCI6IjIyNTkiLCJGb250U2l6ZSI6MTAsIkZvbnROYW1lIjoiQ2FsaWJyaSIsIklzQm9sZCI6ZmFsc2UsIklzSXRhbGljIjpmYWxzZSwiSXNVbmRlcmxpbmVkIjpmYWxzZSwiUGFyZW50U3R5bGUiOm51bGx9LCJBdXRvU2l6ZSI6MCwiRm9yZWdyb3VuZCI6eyIkaWQiOiIyMjYwIiwiQ29sb3IiOnsiJGlkIjoiMjI2MSIsIkEiOjI1NSwiUiI6MjMyLCJHIjoyMzIsIkIiOjIzMn19LCJNYXhXaWR0aCI6MjAwLjAsIk1heEhlaWdodCI6IkluZmluaXR5IiwiU21hcnRGb3JlZ3JvdW5kSXNBY3RpdmUiOmZhbHNlLCJIb3Jpem9udGFsQWxpZ25tZW50IjoxLCJWZXJ0aWNhbEFsaWdubWVudCI6MSwiU21hcnRGb3JlZ3JvdW5kIjpudWxsLCJCYWNrZ3JvdW5kRmlsbFR5cGUiOjAsIk1hcmdpbiI6eyIkaWQiOiIyMjYyIiwiVG9wIjowLjAsIkxlZnQiOjAuMCwiUmlnaHQiOjAuMCwiQm90dG9tIjowLjB9LCJQYWRkaW5nIjp7IiRpZCI6IjIyNjMiLCJUb3AiOjAuMCwiTGVmdCI6MC4wLCJSaWdodCI6MC4wLCJCb3R0b20iOjAuMH0sIkJhY2tncm91bmQiOnsiJGlkIjoiMjI2NCIsIkNvbG9yIjp7IiRpZCI6IjIyNjUiLCJBIjo4OSwiUiI6MCwiRyI6MCwiQiI6MH19LCJJc1Zpc2libGUiOnRydWUsIldpZHRoIjowLjAsIkhlaWdodCI6MC4wLCJCb3JkZXJTdHlsZSI6eyIkaWQiOiIyMjY2IiwiTGluZUNvbG9yIjpudWxsLCJMaW5lV2VpZ2h0IjowLjAsIkxpbmVUeXBlIjowLCJQYXJlbnRTdHlsZSI6bnVsbH0sIlBhcmVudFN0eWxlIjpudWxsfSwiRHVyYXRpb25TdHlsZSI6eyIkaWQiOiIyMjY3IiwiRm9udFNldHRpbmdzIjp7IiRpZCI6IjIyNjgiLCJGb250U2l6ZSI6MTAsIkZvbnROYW1lIjoiQ2FsaWJyaSIsIklzQm9sZCI6ZmFsc2UsIklzSXRhbGljIjpmYWxzZSwiSXNVbmRlcmxpbmVkIjpmYWxzZSwiUGFyZW50U3R5bGUiOm51bGx9LCJBdXRvU2l6ZSI6MCwiRm9yZWdyb3VuZCI6eyIkaWQiOiIyMjY5IiwiQ29sb3IiOnsiJGlkIjoiMjI3MCIsIkEiOjI1NSwiUiI6MjM3LCJHIjoxMjUsIkIiOjQ5fX0sIk1heFdpZHRoIjoyMDAuMCwiTWF4SGVpZ2h0IjoiSW5maW5pdHkiLCJTbWFydEZvcmVncm91bmRJc0FjdGl2ZSI6ZmFsc2UsIkhvcml6b250YWxBbGlnbm1lbnQiOjAsIlZlcnRpY2FsQWxpZ25tZW50IjoxLCJTbWFydEZvcmVncm91bmQiOm51bGwsIkJhY2tncm91bmRGaWxsVHlwZSI6MCwiTWFyZ2luIjp7IiRpZCI6IjIyNzEiLCJUb3AiOjAuMCwiTGVmdCI6MC4wLCJSaWdodCI6MC4wLCJCb3R0b20iOjAuMH0sIlBhZGRpbmciOnsiJGlkIjoiMjI3MiIsIlRvcCI6MC4wLCJMZWZ0IjowLjAsIlJpZ2h0IjowLjAsIkJvdHRvbSI6MC4wfSwiQmFja2dyb3VuZCI6eyIkaWQiOiIyMjczIiwiQ29sb3IiOnsiJGlkIjoiMjI3NCIsIkEiOjI1NSwiUiI6MjM3LCJHIjoxMjUsIkIiOjQ5fX0sIklzVmlzaWJsZSI6dHJ1ZSwiV2lkdGgiOjAuMCwiSGVpZ2h0IjowLjAsIkJvcmRlclN0eWxlIjp7IiRpZCI6IjIyNzUiLCJMaW5lQ29sb3IiOm51bGwsIkxpbmVXZWlnaHQiOjAuMCwiTGluZVR5cGUiOjAsIlBhcmVudFN0eWxlIjpudWxsfSwiUGFyZW50U3R5bGUiOm51bGx9LCJIb3Jpem9udGFsQ29ubmVjdG9yU3R5bGUiOnsiJGlkIjoiMjI3NiIsIkxpbmVDb2xvciI6eyIkaWQiOiIyMjc3IiwiJHR5cGUiOiJOTFJFLkNvbW1vbi5Eb20uU29saWRDb2xvckJydXNoLCBOTFJFLkNvbW1vbiIsIkNvbG9yIjp7IiRpZCI6IjIyNzgiLCJBIjoyNTUsIlIiOjAsIkciOjAsIkIiOjB9fSwiTGluZVdlaWdodCI6MC4wLCJMaW5lVHlwZSI6MCwiUGFyZW50U3R5bGUiOm51bGx9LCJWZXJ0aWNhbENvbm5lY3RvclN0eWxlIjp7IiRpZCI6IjIyNzkiLCJMaW5lQ29sb3IiOnsiJGlkIjoiMjI4MCIsIiR0eXBlIjoiTkxSRS5Db21tb24uRG9tLlNvbGlkQ29sb3JCcnVzaCwgTkxSRS5Db21tb24iLCJDb2xvciI6eyIkaWQiOiIyMjgxIiwiQSI6MjU1LCJSIjowLCJHIjowLCJCIjowfX0sIkxpbmVXZWlnaHQiOjAuMCwiTGluZVR5cGUiOjAsIlBhcmVudFN0eWxlIjpudWxsfSwiTWFyZ2luIjpudWxsLCJTdGFydERhdGVQb3NpdGlvbiI6MywiRW5kRGF0ZVBvc2l0aW9uIjozLCJEYXRlSXNWaXNpYmxlIjp0cnVlLCJUaXRsZVBvc2l0aW9uIjo0LCJEdXJhdGlvblBvc2l0aW9uIjo2LCJQZXJjZW50YWdlQ29tcGxldGVkUG9zaXRpb24iOjIsIlZhcmlhbmNlUG9zaXRpb24iOjYsIlNwYWNpbmciOjMsIklzQmVsb3dUaW1lYmFuZCI6dHJ1ZSwiUGVyY2VudGFnZUNvbXBsZXRlU2hhcGVPcGFjaXR5IjozNSwiQmFzZWxpbmVTdHlsZSI6eyIkaWQiOiIyMjgyIiwiU2hhcGVTdHlsZSI6eyIkaWQiOiIyMjgzIiwiTWFyZ2luIjp7IiRpZCI6IjIyODQiLCJUb3AiOjAuMCwiTGVmdCI6MC4wLCJSaWdodCI6MC4wLCJCb3R0b20iOjAuMH0sIlBhZGRpbmciOnsiJGlkIjoiMjI4NSIsIlRvcCI6MC4wLCJMZWZ0IjowLjAsIlJpZ2h0IjowLjAsIkJvdHRvbSI6MC4wfSwiQmFja2dyb3VuZCI6eyIkaWQiOiIyMjg2IiwiQ29sb3IiOnsiJGlkIjoiMjI4NyIsIkEiOjE1MywiUiI6MCwiRyI6MCwiQiI6MH19LCJJc1Zpc2libGUiOnRydWUsIldpZHRoIjowLjAsIkhlaWdodCI6MC4wLCJCb3JkZXJTdHlsZSI6bnVsbCwiUGFyZW50U3R5bGUiOm51bGx9LCJNYXJnaW4iOnsiJGlkIjoiMjI4OCIsIlRvcCI6MC4wLCJMZWZ0IjowLjAsIlJpZ2h0IjowLjAsIkJvdHRvbSI6MC4wfSwiUGFkZGluZyI6eyIkaWQiOiIyMjg5IiwiVG9wIjowLjAsIkxlZnQiOjAuMCwiUmlnaHQiOjAuMCwiQm90dG9tIjowLjB9LCJCYWNrZ3JvdW5kIjpudWxsLCJJc1Zpc2libGUiOnRydWUsIldpZHRoIjowLjAsIkhlaWdodCI6MC4wLCJCb3JkZXJTdHlsZSI6bnVsbCwiUGFyZW50U3R5bGUiOm51bGx9LCJTaGFwZVN0eWxlIjp7IiRpZCI6IjIyOTAiLCJNYXJnaW4iOnsiJGlkIjoiMjI5MSIsIlRvcCI6MC4wLCJMZWZ0Ijo0LjAsIlJpZ2h0Ijo0LjAsIkJvdHRvbSI6MC4wfSwiUGFkZGluZyI6eyIkaWQiOiIyMjkyIiwiVG9wIjowLjAsIkxlZnQiOjAuMCwiUmlnaHQiOjAuMCwiQm90dG9tIjowLjB9LCJCYWNrZ3JvdW5kIjp7IiRpZCI6IjIyOTMiLCJDb2xvciI6eyIkaWQiOiIyMjk0IiwiQSI6MjU1LCJSIjoxNjUsIkciOjE2NSwiQiI6MTY1fX0sIklzVmlzaWJsZSI6dHJ1ZSwiV2lkdGgiOjAuMCwiSGVpZ2h0IjoxMC4wLCJCb3JkZXJTdHlsZSI6eyIkaWQiOiIyMjk1IiwiTGluZUNvbG9yIjp7IiRpZCI6IjIyOTYiLCIkdHlwZSI6Ik5MUkUuQ29tbW9uLkRvbS5Tb2xpZENvbG9yQnJ1c2gsIE5MUkUuQ29tbW9uIiwiQ29sb3IiOnsiJGlkIjoiMjI5NyIsIkEiOjI1NSwiUiI6MjM0LCJHIjoyMiwiQiI6MzB9fSwiTGluZVdlaWdodCI6MC4wLCJMaW5lVHlwZSI6MCwiUGFyZW50U3R5bGUiOm51bGx9LCJQYXJlbnRTdHlsZSI6bnVsbH0sIlRpdGxlU3R5bGUiOnsiJGlkIjoiMjI5OCIsIkZvbnRTZXR0aW5ncyI6eyIkaWQiOiIyMjk5IiwiRm9udFNpemUiOjExLCJGb250TmFtZSI6IkNhbGlicmkiLCJJc0JvbGQiOmZhbHNlLCJJc0l0YWxpYyI6ZmFsc2UsIklzVW5kZXJsaW5lZCI6ZmFsc2UsIlBhcmVudFN0eWxlIjpudWxsfSwiQXV0b1NpemUiOjAsIkZvcmVncm91bmQiOnsiJGlkIjoiMjMwMCIsIkNvbG9yIjp7IiRpZCI6IjIzMDEiLCJBIjoyNTUsIlIiOjAsIkciOjAsIkIiOjB9fSwiTWF4V2lkdGgiOjcyMC4wLCJNYXhIZWlnaHQiOiJJbmZpbml0eSIsIlNtYXJ0Rm9yZWdyb3VuZElzQWN0aXZlIjpmYWxzZSwiSG9yaXpvbnRhbEFsaWdubWVudCI6MCwiVmVydGljYWxBbGlnbm1lbnQiOjEsIlNtYXJ0Rm9yZWdyb3VuZCI6bnVsbCwiQmFja2dyb3VuZEZpbGxUeXBlIjowLCJNYXJnaW4iOnsiJGlkIjoiMjMwMiIsIlRvcCI6MC4wLCJMZWZ0IjowLjAsIlJpZ2h0IjowLjAsIkJvdHRvbSI6MC4wfSwiUGFkZGluZyI6eyIkaWQiOiIyMzAzIiwiVG9wIjowLjAsIkxlZnQiOjAuMCwiUmlnaHQiOjAuMCwiQm90dG9tIjowLjB9LCJCYWNrZ3JvdW5kIjp7IiRpZCI6IjIzMDQiLCJDb2xvciI6eyIkaWQiOiIyMzA1IiwiQSI6MCwiUiI6MjU1LCJHIjoyNTUsIkIiOjI1NX19LCJJc1Zpc2libGUiOnRydWUsIldpZHRoIjowLjAsIkhlaWdodCI6MC4wLCJCb3JkZXJTdHlsZSI6eyIkaWQiOiIyMzA2IiwiTGluZUNvbG9yIjpudWxsLCJMaW5lV2VpZ2h0IjowLjAsIkxpbmVUeXBlIjowLCJQYXJlbnRTdHlsZSI6bnVsbH0sIlBhcmVudFN0eWxlIjpudWxsfSwiRGF0ZVN0eWxlIjp7IiRpZCI6IjIzMDciLCJGb250U2V0dGluZ3MiOnsiJGlkIjoiMjMwOCIsIkZvbnRTaXplIjoxMCwiRm9udE5hbWUiOiJDYWxpYnJpIiwiSXNCb2xkIjpmYWxzZSwiSXNJdGFsaWMiOmZhbHNlLCJJc1VuZGVybGluZWQiOmZhbHNlLCJQYXJlbnRTdHlsZSI6bnVsbH0sIkF1dG9TaXplIjowLCJGb3JlZ3JvdW5kIjp7IiRpZCI6IjIzMDkiLCJDb2xvciI6eyIkaWQiOiIyMzEwIiwiQSI6MjU1LCJSIjoxNCwiRyI6NDAsIkIiOjY1fX0sIk1heFdpZHRoIjoyMDAuMCwiTWF4SGVpZ2h0IjoiSW5maW5pdHkiLCJTbWFydEZvcmVncm91bmRJc0FjdGl2ZSI6ZmFsc2UsIkhvcml6b250YWxBbGlnbm1lbnQiOjIsIlZlcnRpY2FsQWxpZ25tZW50IjoxLCJTbWFydEZvcmVncm91bmQiOm51bGwsIkJhY2tncm91bmRGaWxsVHlwZSI6MCwiTWFyZ2luIjp7IiRpZCI6IjIzMTEiLCJUb3AiOjAuMCwiTGVmdCI6MC4wLCJSaWdodCI6MC4wLCJCb3R0b20iOjAuMH0sIlBhZGRpbmciOnsiJGlkIjoiMjMxMiIsIlRvcCI6MC4wLCJMZWZ0IjowLjAsIlJpZ2h0IjowLjAsIkJvdHRvbSI6MC4wfSwiQmFja2dyb3VuZCI6eyIkaWQiOiIyMzEzIiwiQ29sb3IiOnsiJGlkIjoiMjMxNCIsIkEiOjAsIlIiOjI1NSwiRyI6MjU1LCJCIjoyNTV9fSwiSXNWaXNpYmxlIjp0cnVlLCJXaWR0aCI6MC4wLCJIZWlnaHQiOjAuMCwiQm9yZGVyU3R5bGUiOnsiJGlkIjoiMjMxNSIsIkxpbmVDb2xvciI6bnVsbCwiTGluZVdlaWdodCI6MC4wLCJMaW5lVHlwZSI6MCwiUGFyZW50U3R5bGUiOm51bGx9LCJQYXJlbnRTdHlsZSI6bnVsbH0sIkRhdGVGb3JtYXQiOnsiJGlkIjoiMjMxNiIsIkZvcm1hdFN0cmluZyI6Ik1NTSB5eXl5IiwiU2VwYXJhdG9yIjoiLyIsIlVzZUludGVybmF0aW9uYWxEYXRlRm9ybWF0IjpmYWxzZSwiRGF0ZUlzVmlzaWJsZSI6dHJ1ZSwiVGltZUlzVmlzaWJsZSI6ZmFsc2UsIkhvdXJEaWdpdHMiOjEsIkFtUG1EZXNpZ25hdG9yIjoyLCJUcmltMDBNaW51dGVzIjpmYWxzZSwiTGFzdEtub3duVmlzaWJpbGl0eVN0YXRlIjpudWxsfSwiV2Vla051bWJlcmluZyI6eyIkaWQiOiIyMzE3IiwiRm9ybWF0IjowLCJJc1Zpc2libGUiOmZhbHNlLCJMYXN0S25vd25WaXNpYmlsaXR5U3RhdGUiOmZhbHNlfSwiSXNWaXNpYmxlIjp0cnVlLCJWYXJpYW5jZVN0eWxlIjp7IiRpZCI6IjIzMTgiLCJUZXh0U3R5bGUiOnsiJGlkIjoiMjMxOSIsIkZvbnRTZXR0aW5ncyI6eyIkaWQiOiIyMzIwIiwiRm9udFNpemUiOjExLCJGb250TmFtZSI6IkNhbGlicmkiLCJJc0JvbGQiOmZhbHNlLCJJc0l0YWxpYyI6ZmFsc2UsIklzVW5kZXJsaW5lZCI6ZmFsc2UsIlBhcmVudFN0eWxlIjpudWxsfSwiQXV0b1NpemUiOjAsIkZvcmVncm91bmQiOnsiJGlkIjoiMjMyMSIsIkNvbG9yIjp7IiRpZCI6IjIzMjI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MjMyMyIsIlRvcCI6MC4wLCJMZWZ0IjowLjAsIlJpZ2h0IjowLjAsIkJvdHRvbSI6MC4wfSwiUGFkZGluZyI6eyIkaWQiOiIyMzI0IiwiVG9wIjowLjAsIkxlZnQiOjAuMCwiUmlnaHQiOjAuMCwiQm90dG9tIjowLjB9LCJCYWNrZ3JvdW5kIjp7IiRpZCI6IjIzMjUiLCJDb2xvciI6eyIkaWQiOiIyMzI2IiwiQSI6MCwiUiI6MCwiRyI6MCwiQiI6MH19LCJJc1Zpc2libGUiOnRydWUsIldpZHRoIjowLjAsIkhlaWdodCI6MC4wLCJCb3JkZXJTdHlsZSI6eyIkaWQiOiIyMzI3IiwiTGluZUNvbG9yIjpudWxsLCJMaW5lV2VpZ2h0IjowLjAsIkxpbmVUeXBlIjowLCJQYXJlbnRTdHlsZSI6bnVsbH0sIlBhcmVudFN0eWxlIjpudWxsfSwiUGFyZW50U3R5bGUiOm51bGx9LCJQYXJlbnRTdHlsZSI6bnVsbH0sIkluZGV4IjoyNiwiU21hcnREdXJhdGlvbkFjdGl2YXRlZCI6ZmFsc2UsIkRhdGVGb3JtYXQiOnsiJHJlZiI6IjIzMTYifSwiV2Vla051bWJlcmluZyI6eyIkaWQiOiIyMzI4IiwiRm9ybWF0IjowLCJJc1Zpc2libGUiOmZhbHNlLCJMYXN0S25vd25WaXNpYmlsaXR5U3RhdGUiOmZhbHNlfSwiQmFzZWxpbmVEYXRhIjp7IiRpZCI6IjIzMjkiLCJTdGFydERhdGUiOiIyMDI2LTExLTI1VDAwOjAwOjAwIiwiRW5kRGF0ZSI6IjIwMjYtMTItMTZUMjM6NTk6MDAifSwiSWQiOiIyOGFhYWE1MS1jNmZkLTQ5NmQtYmZiNS03NjUxYjIzMTdkNDUiLCJJbXBvcnRJZCI6bnVsbCwiVGl0bGUiOiJMb2NhbCBhbmQgSW50ZWdyYXRlZCB0ZXN0aW5nIG9mIENob3BwZXIgU3lzdGVtIiwiTm90ZSI6bnVsbCwiSHlwZXJsaW5rIjp7IiRpZCI6IjIzMzAiLCJBZGRyZXNzIjoiIiwiU3ViQWRkcmVzcyI6IiJ9LCJJc0NoYW5nZWQiOmZhbHNlLCJJc05ldyI6ZmFsc2V9fV0sIl9taWxlc3RvbmVzIjpbXSwiSWQiOiIwMDAwMDAwMC0wMDAwLTAwMDAtMDAwMC0wMDAwMDAwMDAwMDAiLCJJc1NpbmdsZUl0ZW1Sb3ciOnRydWV9LHsiJGlkIjoiMjMzMSIsIl90YXNrcyI6W10sIl9taWxlc3RvbmVzIjpbeyIkaWQiOiIyMzMyIiwiSWQiOiIzMzQ2NTRlNy1kYWY2LTQ2ZjItYWFlMC04OTk1Njc2MjgyNDIiLCJJbmRleCI6MjcsIkdyb3VwSWQiOm51bGwsIlRpdGxlIjoiQmFjayBpbnRvIENQMSB3aXRoIDU1IGRheXMgb2YgZmxvYXQiLCJEYXRlVGltZSI6IjIwMjYtMTItMTZUMjM6NTk6MDAiLCJQZXJjZW50YWdlQ29tcGxldGUiOm51bGwsIk5vdGUiOm51bGwsIlN0eWxlIjp7IiRpZCI6IjIzMzMiLCJUaXRsZVBvc2l0aW9uIjoiTGVmdCIsIkRhdGVQb3NpdGlvbiI6IlJpZ2h0IiwiVmFyaWFuY2VQb3NpdGlvbiI6IlJpZ2h0IiwiU2hhcGVUeXBlIjoxLCJTaGFwZVNpemUiOjAsIlNwYWNpbmciOjUsIlNoYXBlU3R5bGUiOnsiJGlkIjoiMjMzNCIsIk1hcmdpbiI6eyIkaWQiOiIyMzM1IiwiVG9wIjowLjAsIkxlZnQiOjAuMCwiUmlnaHQiOjAuMCwiQm90dG9tIjowLjB9LCJQYWRkaW5nIjp7IiRpZCI6IjIzMzYiLCJUb3AiOjAuMCwiTGVmdCI6MC4wLCJSaWdodCI6MC4wLCJCb3R0b20iOjAuMH0sIkJhY2tncm91bmQiOnsiJGlkIjoiMjMzNyIsIkNvbG9yIjp7IiRpZCI6IjIzMzgiLCJBIjoyNTUsIlIiOjE2NSwiRyI6MTY1LCJCIjoxNjV9fSwiSXNWaXNpYmxlIjp0cnVlLCJXaWR0aCI6MTIuMCwiSGVpZ2h0IjoxNC4wLCJCb3JkZXJTdHlsZSI6eyIkaWQiOiIyMzM5IiwiTGluZUNvbG9yIjp7IiRpZCI6IjIzNDAiLCIkdHlwZSI6Ik5MUkUuQ29tbW9uLkRvbS5Tb2xpZENvbG9yQnJ1c2gsIE5MUkUuQ29tbW9uIiwiQ29sb3IiOnsiJGlkIjoiMjM0MSIsIkEiOjI1NSwiUiI6MjM0LCJHIjoyMiwiQiI6MzB9fSwiTGluZVdlaWdodCI6MC4wLCJMaW5lVHlwZSI6MCwiUGFyZW50U3R5bGUiOm51bGx9LCJQYXJlbnRTdHlsZSI6bnVsbH0sIlRpdGxlU3R5bGUiOnsiJGlkIjoiMjM0MiIsIkZvbnRTZXR0aW5ncyI6eyIkaWQiOiIyMzQzIiwiRm9udFNpemUiOjExLCJGb250TmFtZSI6IkNhbGlicmkiLCJJc0JvbGQiOmZhbHNlLCJJc0l0YWxpYyI6ZmFsc2UsIklzVW5kZXJsaW5lZCI6ZmFsc2UsIlBhcmVudFN0eWxlIjpudWxsfSwiQXV0b1NpemUiOjAsIkZvcmVncm91bmQiOnsiJGlkIjoiMjM0NCIsIkNvbG9yIjp7IiRpZCI6IjIzNDUiLCJBIjoyNTUsIlIiOjAsIkciOjAsIkIiOjB9fSwiTWF4V2lkdGgiOjIwMC4wLCJNYXhIZWlnaHQiOiJJbmZpbml0eSIsIlNtYXJ0Rm9yZWdyb3VuZElzQWN0aXZlIjpmYWxzZSwiSG9yaXpvbnRhbEFsaWdubWVudCI6MiwiVmVydGljYWxBbGlnbm1lbnQiOjEsIlNtYXJ0Rm9yZWdyb3VuZCI6bnVsbCwiQmFja2dyb3VuZEZpbGxUeXBlIjowLCJNYXJnaW4iOnsiJGlkIjoiMjM0NiIsIlRvcCI6MC4wLCJMZWZ0IjowLjAsIlJpZ2h0IjowLjAsIkJvdHRvbSI6MC4wfSwiUGFkZGluZyI6eyIkaWQiOiIyMzQ3IiwiVG9wIjowLjAsIkxlZnQiOjAuMCwiUmlnaHQiOjAuMCwiQm90dG9tIjowLjB9LCJCYWNrZ3JvdW5kIjp7IiRpZCI6IjIzNDgiLCJDb2xvciI6eyIkaWQiOiIyMzQ5IiwiQSI6MCwiUiI6MjU1LCJHIjoyNTUsIkIiOjI1NX19LCJJc1Zpc2libGUiOnRydWUsIldpZHRoIjowLjAsIkhlaWdodCI6MC4wLCJCb3JkZXJTdHlsZSI6eyIkaWQiOiIyMzUwIiwiTGluZUNvbG9yIjpudWxsLCJMaW5lV2VpZ2h0IjowLjAsIkxpbmVUeXBlIjowLCJQYXJlbnRTdHlsZSI6bnVsbH0sIlBhcmVudFN0eWxlIjpudWxsfSwiRGF0ZVN0eWxlIjp7IiRpZCI6IjIzNTEiLCJGb250U2V0dGluZ3MiOnsiJGlkIjoiMjM1MiIsIkZvbnRTaXplIjoxMCwiRm9udE5hbWUiOiJDYWxpYnJpIiwiSXNCb2xkIjpmYWxzZSwiSXNJdGFsaWMiOmZhbHNlLCJJc1VuZGVybGluZWQiOmZhbHNlLCJQYXJlbnRTdHlsZSI6bnVsbH0sIkF1dG9TaXplIjowLCJGb3JlZ3JvdW5kIjp7IiRpZCI6IjIzNTMiLCJDb2xvciI6eyIkaWQiOiIyMzU0IiwiQSI6MjU1LCJSIjoxNCwiRyI6NDAsIkIiOjY1fX0sIk1heFdpZHRoIjoyMDAuMCwiTWF4SGVpZ2h0IjoiSW5maW5pdHkiLCJTbWFydEZvcmVncm91bmRJc0FjdGl2ZSI6ZmFsc2UsIkhvcml6b250YWxBbGlnbm1lbnQiOjAsIlZlcnRpY2FsQWxpZ25tZW50IjoxLCJTbWFydEZvcmVncm91bmQiOm51bGwsIkJhY2tncm91bmRGaWxsVHlwZSI6MCwiTWFyZ2luIjp7IiRpZCI6IjIzNTUiLCJUb3AiOjAuMCwiTGVmdCI6MC4wLCJSaWdodCI6MC4wLCJCb3R0b20iOjAuMH0sIlBhZGRpbmciOnsiJGlkIjoiMjM1NiIsIlRvcCI6MC4wLCJMZWZ0IjowLjAsIlJpZ2h0IjowLjAsIkJvdHRvbSI6MC4wfSwiQmFja2dyb3VuZCI6eyIkaWQiOiIyMzU3IiwiQ29sb3IiOnsiJGlkIjoiMjM1OCIsIkEiOjAsIlIiOjI1NSwiRyI6MjU1LCJCIjoyNTV9fSwiSXNWaXNpYmxlIjpmYWxzZSwiV2lkdGgiOjAuMCwiSGVpZ2h0IjowLjAsIkJvcmRlclN0eWxlIjp7IiRpZCI6IjIzNTkiLCJMaW5lQ29sb3IiOm51bGwsIkxpbmVXZWlnaHQiOjAuMCwiTGluZVR5cGUiOjAsIlBhcmVudFN0eWxlIjpudWxsfSwiUGFyZW50U3R5bGUiOm51bGx9LCJEYXRlRm9ybWF0Ijp7IiRpZCI6IjIzNjA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MjM2MSIsIkZvcm1hdCI6MCwiSXNWaXNpYmxlIjpmYWxzZSwiTGFzdEtub3duVmlzaWJpbGl0eVN0YXRlIjpmYWxzZX0sIklzVmlzaWJsZSI6dHJ1ZSwiVmFyaWFuY2VTdHlsZSI6eyIkaWQiOiIyMzYyIiwiVGV4dFN0eWxlIjp7IiRpZCI6IjIzNjMiLCJGb250U2V0dGluZ3MiOnsiJGlkIjoiMjM2NCIsIkZvbnRTaXplIjoxMSwiRm9udE5hbWUiOiJDYWxpYnJpIiwiSXNCb2xkIjpmYWxzZSwiSXNJdGFsaWMiOmZhbHNlLCJJc1VuZGVybGluZWQiOmZhbHNlLCJQYXJlbnRTdHlsZSI6bnVsbH0sIkF1dG9TaXplIjowLCJGb3JlZ3JvdW5kIjp7IiRpZCI6IjIzNjUiLCJDb2xvciI6eyIkaWQiOiIyMzY2IiwiQSI6MjU1LCJSIjowLCJHIjowLCJCIjowfX0sIk1heFdpZHRoIjoyMDAuMCwiTWF4SGVpZ2h0IjoiSW5maW5pdHkiLCJTbWFydEZvcmVncm91bmRJc0FjdGl2ZSI6ZmFsc2UsIkhvcml6b250YWxBbGlnbm1lbnQiOjEsIlZlcnRpY2FsQWxpZ25tZW50IjoxLCJTbWFydEZvcmVncm91bmQiOm51bGwsIkJhY2tncm91bmRGaWxsVHlwZSI6MCwiTWFyZ2luIjp7IiRpZCI6IjIzNjciLCJUb3AiOjAuMCwiTGVmdCI6MC4wLCJSaWdodCI6MC4wLCJCb3R0b20iOjAuMH0sIlBhZGRpbmciOnsiJGlkIjoiMjM2OCIsIlRvcCI6MC4wLCJMZWZ0IjowLjAsIlJpZ2h0IjowLjAsIkJvdHRvbSI6MC4wfSwiQmFja2dyb3VuZCI6eyIkaWQiOiIyMzY5IiwiQ29sb3IiOnsiJGlkIjoiMjM3MCIsIkEiOjAsIlIiOjAsIkciOjAsIkIiOjB9fSwiSXNWaXNpYmxlIjp0cnVlLCJXaWR0aCI6MC4wLCJIZWlnaHQiOjAuMCwiQm9yZGVyU3R5bGUiOnsiJGlkIjoiMjM3MSIsIkxpbmVDb2xvciI6bnVsbCwiTGluZVdlaWdodCI6MC4wLCJMaW5lVHlwZSI6MCwiUGFyZW50U3R5bGUiOm51bGx9LCJQYXJlbnRTdHlsZSI6bnVsbH0sIlBhcmVudFN0eWxlIjpudWxsfSwiUGFyZW50U3R5bGUiOm51bGx9LCJIeXBlcmxpbmsiOm51bGwsIkJhc2VsaW5lRGF0YSI6eyIkaWQiOiIyMzcyIiwiRGF0ZSI6IjIwMjYtMTItMTZUMjM6NTk6MDAifSwiSW1wb3J0SWQiOiIifV0sIklkIjoiMDAwMDAwMDAtMDAwMC0wMDAwLTAwMDAtMDAwMDAwMDAwMDAwIiwiSXNTaW5nbGVJdGVtUm93Ijp0cnVlfV0sIkluZGV4IjoyMywiSWQiOiI2MGY4ZTU1ZC1iODBlLTRlMzktOTk2OC03ZTA3ZjE4MGFiYjUiLCJIZWFkZXJUZXh0IjpudWxsLCJJc0RlZmF1bHQiOnRydWUsIlN0eWxlIjp7IiRpZCI6IjIzNzMiLCJIZWFkZXJTdHlsZSI6eyIkaWQiOiIyMzc0IiwiVGV4dFN0eWxlIjp7IiRpZCI6IjIzNzUiLCJGb250U2V0dGluZ3MiOnsiJGlkIjoiMjM3NiIsIkZvbnRTaXplIjoxMSwiRm9udE5hbWUiOiJDYWxpYnJpIiwiSXNCb2xkIjpmYWxzZSwiSXNJdGFsaWMiOmZhbHNlLCJJc1VuZGVybGluZWQiOmZhbHNlLCJQYXJlbnRTdHlsZSI6bnVsbH0sIkF1dG9TaXplIjoyLCJGb3JlZ3JvdW5kIjp7IiRpZCI6IjIzNzciLCJDb2xvciI6eyIkaWQiOiIyMzc4IiwiQSI6MjU1LCJSIjowLCJHIjowLCJCIjowfX0sIk1heFdpZHRoIjoiSW5maW5pdHkiLCJNYXhIZWlnaHQiOiJJbmZpbml0eSIsIlNtYXJ0Rm9yZWdyb3VuZElzQWN0aXZlIjpmYWxzZSwiSG9yaXpvbnRhbEFsaWdubWVudCI6MCwiVmVydGljYWxBbGlnbm1lbnQiOjAsIlNtYXJ0Rm9yZWdyb3VuZCI6bnVsbCwiQmFja2dyb3VuZEZpbGxUeXBlIjowLCJNYXJnaW4iOnsiJGlkIjoiMjM3OSIsIlRvcCI6MC4wLCJMZWZ0IjowLjAsIlJpZ2h0IjowLjAsIkJvdHRvbSI6MC4wfSwiUGFkZGluZyI6eyIkaWQiOiIyMzgwIiwiVG9wIjowLjAsIkxlZnQiOjAuMCwiUmlnaHQiOjAuMCwiQm90dG9tIjowLjB9LCJCYWNrZ3JvdW5kIjp7IiRpZCI6IjIzODEiLCJDb2xvciI6eyIkaWQiOiIyMzgyIiwiQSI6MjU1LCJSIjowLCJHIjowLCJCIjowfX0sIklzVmlzaWJsZSI6dHJ1ZSwiV2lkdGgiOjAuMCwiSGVpZ2h0IjowLjAsIkJvcmRlclN0eWxlIjpudWxsLCJQYXJlbnRTdHlsZSI6bnVsbH0sIlJlY3RhbmdsZVN0eWxlIjp7IiRpZCI6IjIzODMiLCJNYXJnaW4iOnsiJGlkIjoiMjM4NCIsIlRvcCI6MC4wLCJMZWZ0IjowLjAsIlJpZ2h0IjowLjAsIkJvdHRvbSI6MC4wfSwiUGFkZGluZyI6eyIkaWQiOiIyMzg1IiwiVG9wIjowLjAsIkxlZnQiOjAuMCwiUmlnaHQiOjAuMCwiQm90dG9tIjowLjB9LCJCYWNrZ3JvdW5kIjp7IiRpZCI6IjIzODYiLCJDb2xvciI6eyIkaWQiOiIyMzg3IiwiQSI6NjMsIlIiOjIzMywiRyI6MTEzLCJCIjo1MH19LCJJc1Zpc2libGUiOnRydWUsIldpZHRoIjowLjAsIkhlaWdodCI6MC4wLCJCb3JkZXJTdHlsZSI6eyIkaWQiOiIyMzg4IiwiTGluZUNvbG9yIjp7IiRpZCI6IjIzODkiLCIkdHlwZSI6Ik5MUkUuQ29tbW9uLkRvbS5Tb2xpZENvbG9yQnJ1c2gsIE5MUkUuQ29tbW9uIiwiQ29sb3IiOnsiJGlkIjoiMjM5MCIsIkEiOjI1NSwiUiI6MjU1LCJHIjoyNTUsIkIiOjI1NX19LCJMaW5lV2VpZ2h0IjowLjAsIkxpbmVUeXBlIjowLCJQYXJlbnRTdHlsZSI6bnVsbH0sIlBhcmVudFN0eWxlIjpudWxsfSwiTWFyZ2luIjp7IiRpZCI6IjIzOTEiLCJUb3AiOjAuMCwiTGVmdCI6MC4wLCJSaWdodCI6MC4wLCJCb3R0b20iOjAuMH0sIlBhZGRpbmciOnsiJGlkIjoiMjM5MiIsIlRvcCI6MC4wLCJMZWZ0IjowLjAsIlJpZ2h0IjowLjAsIkJvdHRvbSI6MC4wfSwiQmFja2dyb3VuZCI6bnVsbCwiSXNWaXNpYmxlIjp0cnVlLCJXaWR0aCI6MC4wLCJIZWlnaHQiOjAuMCwiQm9yZGVyU3R5bGUiOm51bGwsIlBhcmVudFN0eWxlIjpudWxsfSwiQmFja2dyb3VuZFN0eWxlIjp7IiRpZCI6IjIzOTMiLCJNYXJnaW4iOnsiJGlkIjoiMjM5NCIsIlRvcCI6MC4wLCJMZWZ0IjowLjAsIlJpZ2h0IjowLjAsIkJvdHRvbSI6MC4wfSwiUGFkZGluZyI6eyIkaWQiOiIyMzk1IiwiVG9wIjowLjAsIkxlZnQiOjAuMCwiUmlnaHQiOjAuMCwiQm90dG9tIjowLjB9LCJCYWNrZ3JvdW5kIjp7IiRpZCI6IjIzOTYiLCJDb2xvciI6eyIkaWQiOiIyMzk3IiwiQSI6NTEsIlIiOjIwMCwiRyI6MjAwLCJCIjoyMDB9fSwiSXNWaXNpYmxlIjp0cnVlLCJXaWR0aCI6MC4wLCJIZWlnaHQiOjAuMCwiQm9yZGVyU3R5bGUiOnsiJGlkIjoiMjM5OCIsIkxpbmVDb2xvciI6eyIkaWQiOiIyMzk5IiwiJHR5cGUiOiJOTFJFLkNvbW1vbi5Eb20uU29saWRDb2xvckJydXNoLCBOTFJFLkNvbW1vbiIsIkNvbG9yIjp7IiRpZCI6IjI0MDAiLCJBIjoyNTUsIlIiOjIzNCwiRyI6MjIsIkIiOjMwfX0sIkxpbmVXZWlnaHQiOjAuMCwiTGluZVR5cGUiOjAsIlBhcmVudFN0eWxlIjpudWxsfSwiUGFyZW50U3R5bGUiOm51bGx9LCJNYXJnaW4iOnsiJGlkIjoiMjQwMSIsIlRvcCI6MC4wLCJMZWZ0IjowLjAsIlJpZ2h0IjowLjAsIkJvdHRvbSI6MC4wfSwiUGFkZGluZyI6eyIkaWQiOiIyNDAyIiwiVG9wIjowLjAsIkxlZnQiOjAuMCwiUmlnaHQiOjAuMCwiQm90dG9tIjowLjB9LCJJc1Zpc2libGUiOnRydWUsIldpZHRoIjowLjAsIkhlaWdodCI6MC4wLCJCb3JkZXJTdHlsZSI6eyIkaWQiOiIyNDAzIiwiTGluZUNvbG9yIjpudWxsLCJMaW5lV2VpZ2h0IjowLjAsIkxpbmVUeXBlIjowLCJQYXJlbnRTdHlsZSI6bnVsbH0sIlBhcmVudFN0eWxlIjpudWxsfX1dLCJJZCI6ImU1Nzg4NDlmLTY4NjItNDM4Mi1iYTM2LTBkNzU1ZDQzYjNmMSIsIkluZGV4IjoyMywiSGVhZGVyVGV4dCI6Ik5vLiA1IC0gQ3JpdGljYWwgUGF0aCBcclxuKDU1IGRheXMgVEYpIiwiU3R5bGUiOnsiJGlkIjoiMjQwNCIsIlN0eWxlSWQiOiI5ODUxM2UxMC01NTFjLTRmMzAtYWMxMS1hMDY5MGU5MDMxMzQiLCJIZWFkZXJTdHlsZSI6eyIkaWQiOiIyNDA1IiwiVGV4dElzVmVydGljYWwiOmZhbHNlLCJUZXh0U3R5bGUiOnsiJGlkIjoiMjQwNiIsIkZvbnRTZXR0aW5ncyI6eyIkaWQiOiIyNDA3IiwiRm9udFNpemUiOjExLCJGb250TmFtZSI6IkNhbGlicmkiLCJJc0JvbGQiOmZhbHNlLCJJc0l0YWxpYyI6ZmFsc2UsIklzVW5kZXJsaW5lZCI6ZmFsc2UsIlBhcmVudFN0eWxlIjpudWxsfSwiQXV0b1NpemUiOjIsIkZvcmVncm91bmQiOnsiJGlkIjoiMjQwOCIsIkNvbG9yIjp7IiRpZCI6IjI0MDkiLCJBIjoyNTUsIlIiOjI1NSwiRyI6MjU1LCJCIjoyNTV9fSwiTWF4V2lkdGgiOiJJbmZpbml0eSIsIk1heEhlaWdodCI6IkluZmluaXR5IiwiU21hcnRGb3JlZ3JvdW5kSXNBY3RpdmUiOmZhbHNlLCJIb3Jpem9udGFsQWxpZ25tZW50IjowLCJWZXJ0aWNhbEFsaWdubWVudCI6MCwiU21hcnRGb3JlZ3JvdW5kIjpudWxsLCJCYWNrZ3JvdW5kRmlsbFR5cGUiOjAsIk1hcmdpbiI6eyIkaWQiOiIyNDEwIiwiVG9wIjowLjAsIkxlZnQiOjAuMCwiUmlnaHQiOjAuMCwiQm90dG9tIjowLjB9LCJQYWRkaW5nIjp7IiRpZCI6IjI0MTEiLCJUb3AiOjAuMCwiTGVmdCI6MC4wLCJSaWdodCI6MC4wLCJCb3R0b20iOjAuMH0sIkJhY2tncm91bmQiOnsiJGlkIjoiMjQxMiIsIkNvbG9yIjp7IiRpZCI6IjI0MTMiLCJBIjoyNTUsIlIiOjI1NSwiRyI6MjU1LCJCIjoyNTV9fSwiSXNWaXNpYmxlIjp0cnVlLCJXaWR0aCI6MC4wLCJIZWlnaHQiOjAuMCwiQm9yZGVyU3R5bGUiOm51bGwsIlBhcmVudFN0eWxlIjpudWxsfSwiUmVjdGFuZ2xlU3R5bGUiOnsiJGlkIjoiMjQxNCIsIk1hcmdpbiI6eyIkaWQiOiIyNDE1IiwiVG9wIjowLjAsIkxlZnQiOjAuMCwiUmlnaHQiOjAuMCwiQm90dG9tIjowLjB9LCJQYWRkaW5nIjp7IiRpZCI6IjI0MTYiLCJUb3AiOjAuMCwiTGVmdCI6MC4wLCJSaWdodCI6MC4wLCJCb3R0b20iOjAuMH0sIkJhY2tncm91bmQiOnsiJGlkIjoiMjQxNyIsIkNvbG9yIjp7IiRpZCI6IjI0MTgiLCJBIjoyNTUsIlIiOjE2NSwiRyI6MTY1LCJCIjoxNjV9fSwiSXNWaXNpYmxlIjp0cnVlLCJXaWR0aCI6MC4wLCJIZWlnaHQiOjAuMCwiQm9yZGVyU3R5bGUiOnsiJGlkIjoiMjQxOSIsIkxpbmVDb2xvciI6eyIkaWQiOiIyNDIwIiwiJHR5cGUiOiJOTFJFLkNvbW1vbi5Eb20uU29saWRDb2xvckJydXNoLCBOTFJFLkNvbW1vbiIsIkNvbG9yIjp7IiRpZCI6IjI0MjEiLCJBIjoyNTUsIlIiOjI1NSwiRyI6MjU1LCJCIjoyNTV9fSwiTGluZVdlaWdodCI6MC4wLCJMaW5lVHlwZSI6MCwiUGFyZW50U3R5bGUiOm51bGx9LCJQYXJlbnRTdHlsZSI6bnVsbH0sIk1hcmdpbiI6eyIkaWQiOiIyNDIyIiwiVG9wIjowLjAsIkxlZnQiOjAuMCwiUmlnaHQiOjAuMCwiQm90dG9tIjowLjB9LCJQYWRkaW5nIjp7IiRpZCI6IjI0MjMiLCJUb3AiOjAuMCwiTGVmdCI6MC4wLCJSaWdodCI6MC4wLCJCb3R0b20iOjAuMH0sIkJhY2tncm91bmQiOm51bGwsIklzVmlzaWJsZSI6dHJ1ZSwiV2lkdGgiOjAuMCwiSGVpZ2h0IjowLjAsIkJvcmRlclN0eWxlIjpudWxsLCJQYXJlbnRTdHlsZSI6bnVsbH0sIkJhY2tncm91bmRTdHlsZSI6eyIkaWQiOiIyNDI0IiwiTWFyZ2luIjp7IiRpZCI6IjI0MjUiLCJUb3AiOjAuMCwiTGVmdCI6MC4wLCJSaWdodCI6MC4wLCJCb3R0b20iOjAuMH0sIlBhZGRpbmciOnsiJGlkIjoiMjQyNiIsIlRvcCI6MC4wLCJMZWZ0IjowLjAsIlJpZ2h0IjowLjAsIkJvdHRvbSI6MC4wfSwiQmFja2dyb3VuZCI6eyIkaWQiOiIyNDI3IiwiQ29sb3IiOnsiJGlkIjoiMjQyOCIsIkEiOjUxLCJSIjoyMDAsIkciOjIwMCwiQiI6MjAwfX0sIklzVmlzaWJsZSI6dHJ1ZSwiV2lkdGgiOjAuMCwiSGVpZ2h0IjowLjAsIkJvcmRlclN0eWxlIjp7IiRpZCI6IjI0MjkiLCJMaW5lQ29sb3IiOnsiJGlkIjoiMjQzMCIsIiR0eXBlIjoiTkxSRS5Db21tb24uRG9tLlNvbGlkQ29sb3JCcnVzaCwgTkxSRS5Db21tb24iLCJDb2xvciI6eyIkaWQiOiIyNDMxIiwiQSI6MjU1LCJSIjoyMzQsIkciOjIyLCJCIjozMH19LCJMaW5lV2VpZ2h0IjowLjAsIkxpbmVUeXBlIjowLCJQYXJlbnRTdHlsZSI6bnVsbH0sIlBhcmVudFN0eWxlIjpudWxsfSwiSXNBYm92ZVRpbWViYW5kIjpmYWxzZSwiU3BhY2luZyI6MywiRGVmYXVsdFN3aW1sYW5lVGFza1N0eWxlIjp7IiRpZCI6IjI0MzIiLCIkdHlwZSI6Ik5MUkUuQ29tbW9uLkRvbS5TdHlsZXMuRXhwbGljaXRTZXRhYmxlVGFza1N0eWxlLCBOTFJFLkNvbW1vbiIsIlNoYXBlIjoxLCJTaGFwZVRoaWNrbmVzcyI6MCwiRHVyYXRpb25Gb3JtYXQiOjAsIkluY2x1ZGVOb25Xb3JraW5nRGF5c0luRHVyYXRpb24iOmZhbHNlLCJQZXJjZW50YWdlQ29tcGxldGVTdHlsZSI6eyIkaWQiOiIyNDMzIiwiRm9udFNldHRpbmdzIjp7IiRpZCI6IjI0MzQiLCJGb250U2l6ZSI6MTAsIkZvbnROYW1lIjoiQ2FsaWJyaSIsIklzQm9sZCI6ZmFsc2UsIklzSXRhbGljIjpmYWxzZSwiSXNVbmRlcmxpbmVkIjpmYWxzZSwiUGFyZW50U3R5bGUiOm51bGx9LCJBdXRvU2l6ZSI6MCwiRm9yZWdyb3VuZCI6eyIkaWQiOiIyNDM1IiwiQ29sb3IiOnsiJGlkIjoiMjQzNiIsIkEiOjI1NSwiUiI6MjMyLCJHIjoyMzIsIkIiOjIzMn19LCJNYXhXaWR0aCI6MjAwLjAsIk1heEhlaWdodCI6IkluZmluaXR5IiwiU21hcnRGb3JlZ3JvdW5kSXNBY3RpdmUiOmZhbHNlLCJIb3Jpem9udGFsQWxpZ25tZW50IjoxLCJWZXJ0aWNhbEFsaWdubWVudCI6MSwiU21hcnRGb3JlZ3JvdW5kIjpudWxsLCJCYWNrZ3JvdW5kRmlsbFR5cGUiOjAsIk1hcmdpbiI6eyIkaWQiOiIyNDM3IiwiVG9wIjowLjAsIkxlZnQiOjAuMCwiUmlnaHQiOjAuMCwiQm90dG9tIjowLjB9LCJQYWRkaW5nIjp7IiRpZCI6IjI0MzgiLCJUb3AiOjAuMCwiTGVmdCI6MC4wLCJSaWdodCI6MC4wLCJCb3R0b20iOjAuMH0sIkJhY2tncm91bmQiOnsiJGlkIjoiMjQzOSIsIkNvbG9yIjp7IiRpZCI6IjI0NDAiLCJBIjo4OSwiUiI6MCwiRyI6MCwiQiI6MH19LCJJc1Zpc2libGUiOnRydWUsIldpZHRoIjowLjAsIkhlaWdodCI6MC4wLCJCb3JkZXJTdHlsZSI6eyIkaWQiOiIyNDQxIiwiTGluZUNvbG9yIjpudWxsLCJMaW5lV2VpZ2h0IjowLjAsIkxpbmVUeXBlIjowLCJQYXJlbnRTdHlsZSI6bnVsbH0sIlBhcmVudFN0eWxlIjpudWxsfSwiRHVyYXRpb25TdHlsZSI6eyIkaWQiOiIyNDQyIiwiRm9udFNldHRpbmdzIjp7IiRpZCI6IjI0NDMiLCJGb250U2l6ZSI6MTAsIkZvbnROYW1lIjoiQ2FsaWJyaSIsIklzQm9sZCI6ZmFsc2UsIklzSXRhbGljIjpmYWxzZSwiSXNVbmRlcmxpbmVkIjpmYWxzZSwiUGFyZW50U3R5bGUiOm51bGx9LCJBdXRvU2l6ZSI6MCwiRm9yZWdyb3VuZCI6eyIkaWQiOiIyNDQ0IiwiQ29sb3IiOnsiJGlkIjoiMjQ0NSIsIkEiOjI1NSwiUiI6MjM3LCJHIjoxMjUsIkIiOjQ5fX0sIk1heFdpZHRoIjoyMDAuMCwiTWF4SGVpZ2h0IjoiSW5maW5pdHkiLCJTbWFydEZvcmVncm91bmRJc0FjdGl2ZSI6ZmFsc2UsIkhvcml6b250YWxBbGlnbm1lbnQiOjAsIlZlcnRpY2FsQWxpZ25tZW50IjoxLCJTbWFydEZvcmVncm91bmQiOm51bGwsIkJhY2tncm91bmRGaWxsVHlwZSI6MCwiTWFyZ2luIjp7IiRpZCI6IjI0NDYiLCJUb3AiOjAuMCwiTGVmdCI6MC4wLCJSaWdodCI6MC4wLCJCb3R0b20iOjAuMH0sIlBhZGRpbmciOnsiJGlkIjoiMjQ0NyIsIlRvcCI6MC4wLCJMZWZ0IjowLjAsIlJpZ2h0IjowLjAsIkJvdHRvbSI6MC4wfSwiQmFja2dyb3VuZCI6eyIkaWQiOiIyNDQ4IiwiQ29sb3IiOnsiJGlkIjoiMjQ0OSIsIkEiOjI1NSwiUiI6MjM3LCJHIjoxMjUsIkIiOjQ5fX0sIklzVmlzaWJsZSI6dHJ1ZSwiV2lkdGgiOjAuMCwiSGVpZ2h0IjowLjAsIkJvcmRlclN0eWxlIjp7IiRpZCI6IjI0NTAiLCJMaW5lQ29sb3IiOm51bGwsIkxpbmVXZWlnaHQiOjAuMCwiTGluZVR5cGUiOjAsIlBhcmVudFN0eWxlIjpudWxsfSwiUGFyZW50U3R5bGUiOm51bGx9LCJIb3Jpem9udGFsQ29ubmVjdG9yU3R5bGUiOnsiJGlkIjoiMjQ1MSIsIkxpbmVDb2xvciI6eyIkaWQiOiIyNDUyIiwiJHR5cGUiOiJOTFJFLkNvbW1vbi5Eb20uU29saWRDb2xvckJydXNoLCBOTFJFLkNvbW1vbiIsIkNvbG9yIjp7IiRpZCI6IjI0NTMiLCJBIjoyNTUsIlIiOjAsIkciOjAsIkIiOjB9fSwiTGluZVdlaWdodCI6MC4wLCJMaW5lVHlwZSI6MCwiUGFyZW50U3R5bGUiOm51bGx9LCJWZXJ0aWNhbENvbm5lY3RvclN0eWxlIjp7IiRpZCI6IjI0NTQiLCJMaW5lQ29sb3IiOnsiJGlkIjoiMjQ1NSIsIiR0eXBlIjoiTkxSRS5Db21tb24uRG9tLlNvbGlkQ29sb3JCcnVzaCwgTkxSRS5Db21tb24iLCJDb2xvciI6eyIkaWQiOiIyNDU2IiwiQSI6MjU1LCJSIjowLCJHIjowLCJCIjowfX0sIkxpbmVXZWlnaHQiOjAuMCwiTGluZVR5cGUiOjAsIlBhcmVudFN0eWxlIjpudWxsfSwiTWFyZ2luIjpudWxsLCJTdGFydERhdGVQb3NpdGlvbiI6MywiRW5kRGF0ZVBvc2l0aW9uIjozLCJEYXRlSXNWaXNpYmxlIjp0cnVlLCJUaXRsZVBvc2l0aW9uIjo0LCJEdXJhdGlvblBvc2l0aW9uIjo2LCJQZXJjZW50YWdlQ29tcGxldGVkUG9zaXRpb24iOjIsIlZhcmlhbmNlUG9zaXRpb24iOjYsIlNwYWNpbmciOjMsIklzQmVsb3dUaW1lYmFuZCI6ZmFsc2UsIlBlcmNlbnRhZ2VDb21wbGV0ZVNoYXBlT3BhY2l0eSI6MzUsIkJhc2VsaW5lU3R5bGUiOnsiJGlkIjoiMjQ1NyIsIlNoYXBlU3R5bGUiOnsiJGlkIjoiMjQ1OCIsIk1hcmdpbiI6eyIkaWQiOiIyNDU5IiwiVG9wIjowLjAsIkxlZnQiOjAuMCwiUmlnaHQiOjAuMCwiQm90dG9tIjowLjB9LCJQYWRkaW5nIjp7IiRpZCI6IjI0NjAiLCJUb3AiOjAuMCwiTGVmdCI6MC4wLCJSaWdodCI6MC4wLCJCb3R0b20iOjAuMH0sIkJhY2tncm91bmQiOnsiJGlkIjoiMjQ2MSIsIkNvbG9yIjp7IiRpZCI6IjI0NjIiLCJBIjoxNTMsIlIiOjAsIkciOjAsIkIiOjB9fSwiSXNWaXNpYmxlIjp0cnVlLCJXaWR0aCI6MC4wLCJIZWlnaHQiOjAuMCwiQm9yZGVyU3R5bGUiOnsiJGlkIjoiMjQ2MyIsIkxpbmVDb2xvciI6bnVsbCwiTGluZVdlaWdodCI6MC4wLCJMaW5lVHlwZSI6MCwiUGFyZW50U3R5bGUiOm51bGx9LCJQYXJlbnRTdHlsZSI6bnVsbH0sIk1hcmdpbiI6eyIkaWQiOiIyNDY0IiwiVG9wIjowLjAsIkxlZnQiOjAuMCwiUmlnaHQiOjAuMCwiQm90dG9tIjowLjB9LCJQYWRkaW5nIjp7IiRpZCI6IjI0NjUiLCJUb3AiOjAuMCwiTGVmdCI6MC4wLCJSaWdodCI6MC4wLCJCb3R0b20iOjAuMH0sIkJhY2tncm91bmQiOm51bGwsIklzVmlzaWJsZSI6dHJ1ZSwiV2lkdGgiOjAuMCwiSGVpZ2h0IjowLjAsIkJvcmRlclN0eWxlIjpudWxsLCJQYXJlbnRTdHlsZSI6bnVsbH0sIlNoYXBlU3R5bGUiOnsiJGlkIjoiMjQ2NiIsIk1hcmdpbiI6eyIkaWQiOiIyNDY3IiwiVG9wIjowLjAsIkxlZnQiOjQuMCwiUmlnaHQiOjQuMCwiQm90dG9tIjowLjB9LCJQYWRkaW5nIjp7IiRpZCI6IjI0NjgiLCJUb3AiOjAuMCwiTGVmdCI6MC4wLCJSaWdodCI6MC4wLCJCb3R0b20iOjAuMH0sIkJhY2tncm91bmQiOnsiJGlkIjoiMjQ2OSIsIkNvbG9yIjp7IiRpZCI6IjI0NzAiLCJBIjoyNTUsIlIiOjIzMywiRyI6MTEzLCJCIjo1MH19LCJJc1Zpc2libGUiOnRydWUsIldpZHRoIjowLjAsIkhlaWdodCI6MTAuMCwiQm9yZGVyU3R5bGUiOnsiJGlkIjoiMjQ3MSIsIkxpbmVDb2xvciI6eyIkaWQiOiIyNDcyIiwiJHR5cGUiOiJOTFJFLkNvbW1vbi5Eb20uU29saWRDb2xvckJydXNoLCBOTFJFLkNvbW1vbiIsIkNvbG9yIjp7IiRpZCI6IjI0NzMiLCJBIjoyNTUsIlIiOjIzNCwiRyI6MjIsIkIiOjMwfX0sIkxpbmVXZWlnaHQiOjAuMCwiTGluZVR5cGUiOjAsIlBhcmVudFN0eWxlIjpudWxsfSwiUGFyZW50U3R5bGUiOm51bGx9LCJUaXRsZVN0eWxlIjp7IiRpZCI6IjI0NzQiLCJGb250U2V0dGluZ3MiOnsiJGlkIjoiMjQ3NSIsIkZvbnRTaXplIjoxMSwiRm9udE5hbWUiOiJDYWxpYnJpIiwiSXNCb2xkIjpmYWxzZSwiSXNJdGFsaWMiOmZhbHNlLCJJc1VuZGVybGluZWQiOmZhbHNlLCJQYXJlbnRTdHlsZSI6bnVsbH0sIkF1dG9TaXplIjowLCJGb3JlZ3JvdW5kIjp7IiRpZCI6IjI0NzYiLCJDb2xvciI6eyIkaWQiOiIyNDc3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I0NzgiLCJUb3AiOjAuMCwiTGVmdCI6MC4wLCJSaWdodCI6MC4wLCJCb3R0b20iOjAuMH0sIlBhZGRpbmciOnsiJGlkIjoiMjQ3OSIsIlRvcCI6MC4wLCJMZWZ0IjowLjAsIlJpZ2h0IjowLjAsIkJvdHRvbSI6MC4wfSwiQmFja2dyb3VuZCI6eyIkaWQiOiIyNDgwIiwiQ29sb3IiOnsiJGlkIjoiMjQ4MSIsIkEiOjI1NSwiUiI6MCwiRyI6MCwiQiI6MH19LCJJc1Zpc2libGUiOnRydWUsIldpZHRoIjowLjAsIkhlaWdodCI6MC4wLCJCb3JkZXJTdHlsZSI6eyIkaWQiOiIyNDgyIiwiTGluZUNvbG9yIjpudWxsLCJMaW5lV2VpZ2h0IjowLjAsIkxpbmVUeXBlIjowLCJQYXJlbnRTdHlsZSI6bnVsbH0sIlBhcmVudFN0eWxlIjpudWxsfSwiRGF0ZVN0eWxlIjp7IiRpZCI6IjI0ODMiLCJGb250U2V0dGluZ3MiOnsiJGlkIjoiMjQ4NCIsIkZvbnRTaXplIjoxMCwiRm9udE5hbWUiOiJDYWxpYnJpIiwiSXNCb2xkIjpmYWxzZSwiSXNJdGFsaWMiOmZhbHNlLCJJc1VuZGVybGluZWQiOmZhbHNlLCJQYXJlbnRTdHlsZSI6bnVsbH0sIkF1dG9TaXplIjowLCJGb3JlZ3JvdW5kIjp7IiRpZCI6IjI0ODUiLCJDb2xvciI6eyIkaWQiOiIyNDg2IiwiQSI6MjU1LCJSIjoxNCwiRyI6NDAsIkIiOjY1fX0sIk1heFdpZHRoIjoyMDAuMCwiTWF4SGVpZ2h0IjoiSW5maW5pdHkiLCJTbWFydEZvcmVncm91bmRJc0FjdGl2ZSI6ZmFsc2UsIkhvcml6b250YWxBbGlnbm1lbnQiOjIsIlZlcnRpY2FsQWxpZ25tZW50IjoxLCJTbWFydEZvcmVncm91bmQiOm51bGwsIkJhY2tncm91bmRGaWxsVHlwZSI6MCwiTWFyZ2luIjp7IiRpZCI6IjI0ODciLCJUb3AiOjAuMCwiTGVmdCI6MC4wLCJSaWdodCI6MC4wLCJCb3R0b20iOjAuMH0sIlBhZGRpbmciOnsiJGlkIjoiMjQ4OCIsIlRvcCI6MC4wLCJMZWZ0IjowLjAsIlJpZ2h0IjowLjAsIkJvdHRvbSI6MC4wfSwiQmFja2dyb3VuZCI6eyIkaWQiOiIyNDg5IiwiQ29sb3IiOnsiJGlkIjoiMjQ5MCIsIkEiOjI1NSwiUiI6MTQsIkciOjQwLCJCIjo2NX19LCJJc1Zpc2libGUiOnRydWUsIldpZHRoIjowLjAsIkhlaWdodCI6MC4wLCJCb3JkZXJTdHlsZSI6eyIkaWQiOiIyNDkxIiwiTGluZUNvbG9yIjpudWxsLCJMaW5lV2VpZ2h0IjowLjAsIkxpbmVUeXBlIjowLCJQYXJlbnRTdHlsZSI6bnVsbH0sIlBhcmVudFN0eWxlIjpudWxsfSwiRGF0ZUZvcm1hdCI6eyIkaWQiOiIyNDky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I0OTMiLCJGb3JtYXQiOjAsIklzVmlzaWJsZSI6ZmFsc2UsIkxhc3RLbm93blZpc2liaWxpdHlTdGF0ZSI6ZmFsc2V9LCJJc1Zpc2libGUiOnRydWUsIlZhcmlhbmNlU3R5bGUiOnsiJGlkIjoiMjQ5NCIsIlRleHRTdHlsZSI6eyIkaWQiOiIyNDk1IiwiRm9udFNldHRpbmdzIjp7IiRpZCI6IjI0OTYiLCJGb250U2l6ZSI6MTEsIkZvbnROYW1lIjoiQ2FsaWJyaSIsIklzQm9sZCI6ZmFsc2UsIklzSXRhbGljIjpmYWxzZSwiSXNVbmRlcmxpbmVkIjpmYWxzZSwiUGFyZW50U3R5bGUiOm51bGx9LCJBdXRvU2l6ZSI6MCwiRm9yZWdyb3VuZCI6eyIkaWQiOiIyNDk3IiwiQ29sb3IiOnsiJGlkIjoiMjQ5OC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yNDk5IiwiVG9wIjowLjAsIkxlZnQiOjAuMCwiUmlnaHQiOjAuMCwiQm90dG9tIjowLjB9LCJQYWRkaW5nIjp7IiRpZCI6IjI1MDAiLCJUb3AiOjAuMCwiTGVmdCI6MC4wLCJSaWdodCI6MC4wLCJCb3R0b20iOjAuMH0sIkJhY2tncm91bmQiOnsiJGlkIjoiMjUwMSIsIkNvbG9yIjp7IiRpZCI6IjI1MDIiLCJBIjowLCJSIjowLCJHIjowLCJCIjowfX0sIklzVmlzaWJsZSI6dHJ1ZSwiV2lkdGgiOjAuMCwiSGVpZ2h0IjowLjAsIkJvcmRlclN0eWxlIjp7IiRpZCI6IjI1MDMiLCJMaW5lQ29sb3IiOm51bGwsIkxpbmVXZWlnaHQiOjAuMCwiTGluZVR5cGUiOjAsIlBhcmVudFN0eWxlIjpudWxsfSwiUGFyZW50U3R5bGUiOm51bGx9LCJQYXJlbnRTdHlsZSI6bnVsbH0sIlBhcmVudFN0eWxlIjpudWxsLCJfZXhwbGljaXRseVNldCI6eyIkaWQiOiIyNTA0IiwiU2hhcGVTdHlsZSI6ZmFsc2UsIlRpdGxlU3R5bGUiOmZhbHNlLCJEYXRlU3R5bGUiOmZhbHNlLCJWYXJpYW5jZVN0eWxlIjpmYWxzZSwiSG9yaXpvbnRhbENvbm5lY3RvclN0eWxlIjpmYWxzZSwiVmVydGljYWxDb25uZWN0b3JTdHlsZSI6ZmFsc2UsIlBlcmNlbnRhZ2VDb21wbGV0ZVNoYXBlT3BhY2l0eSI6ZmFsc2UsIlNoYXBlIjpmYWxzZSwiU2hhcGVUaGlja25lc3MiOmZhbHNlLCJEdXJhdGlvbkZvcm1hdCI6ZmFsc2UsIkluY2x1ZGVOb25Xb3JraW5nRGF5c0luRHVyYXRpb24iOmZhbHNlLCJNYXJnaW4iOmZhbHNlLCJTdGFydERhdGVQb3NpdGlvbiI6ZmFsc2UsIkVuZERhdGVQb3NpdGlvbiI6ZmFsc2UsIlRpdGxlUG9zaXRpb24iOmZhbHNlLCJEdXJhdGlvblBvc2l0aW9uIjpmYWxzZSwiUGVyY2VudGFnZUNvbXBsZXRlZFBvc2l0aW9uIjpmYWxzZSwiVmFyaWFuY2VQb3NpdGlvbiI6ZmFsc2UsIlNwYWNpbmciOmZhbHNlLCJJc0JlbG93VGltZWJhbmQiOmZhbHNlLCJEYXRlRm9ybWF0IjpmYWxzZSwiV2Vla051bWJlcmluZyI6ZmFsc2UsIklzVmlzaWJsZSI6ZmFsc2V9fSwiRGVmYXVsdFN3aW1sYW5lTW90U3R5bGUiOnsiJGlkIjoiMjUwNSIsIlNoYXBlIjoxLCJDb25uZWN0b3JNYXJnaW4iOnsiJGlkIjoiMjUwNiIsIlRvcCI6MC4wLCJMZWZ0IjoyLjAsIlJpZ2h0IjoyLjAsIkJvdHRvbSI6MC4wfSwiQ29ubmVjdG9yU3R5bGUiOnsiJGlkIjoiMjUwNyIsIkxpbmVDb2xvciI6eyIkaWQiOiIyNTA4IiwiJHR5cGUiOiJOTFJFLkNvbW1vbi5Eb20uU29saWRDb2xvckJydXNoLCBOTFJFLkNvbW1vbiIsIkNvbG9yIjp7IiRpZCI6IjI1MDkiLCJBIjoxMjcsIlIiOjEyOCwiRyI6NTMsIkIiOjE0fX0sIkxpbmVXZWlnaHQiOjEuMCwiTGluZVR5cGUiOjAsIlBhcmVudFN0eWxlIjpudWxsfSwiSXNCZWxvd1RpbWViYW5kIjpmYWxzZSwiUG9zaXRpb25PblRhc2siOjEsIkhpZGVEYXRlIjpmYWxzZSwiU2hhcGVTaXplIjowLCJTcGFjaW5nIjowLjAsIlBhZGRpbmciOnsiJGlkIjoiMjUxMCIsIlRvcCI6NS4wLCJMZWZ0IjozLjAsIlJpZ2h0IjowLjAsIkJvdHRvbSI6Mi4wfSwiU2hhcGVTdHlsZSI6eyIkaWQiOiIyNTExIiwiTWFyZ2luIjp7IiRpZCI6IjI1MTIiLCJUb3AiOjAuMCwiTGVmdCI6MC4wLCJSaWdodCI6MC4wLCJCb3R0b20iOjAuMH0sIlBhZGRpbmciOnsiJGlkIjoiMjUxMyIsIlRvcCI6MC4wLCJMZWZ0IjowLjAsIlJpZ2h0IjowLjAsIkJvdHRvbSI6MC4wfSwiQmFja2dyb3VuZCI6eyIkaWQiOiIyNTE0IiwiQ29sb3IiOnsiJGlkIjoiMjUxNSIsIkEiOjI1NSwiUiI6MTI4LCJHIjo1MywiQiI6MTR9fSwiSXNWaXNpYmxlIjp0cnVlLCJXaWR0aCI6MTIuMCwiSGVpZ2h0IjoxNC4wLCJCb3JkZXJTdHlsZSI6eyIkaWQiOiIyNTE2IiwiTGluZUNvbG9yIjp7IiRpZCI6IjI1MTciLCIkdHlwZSI6Ik5MUkUuQ29tbW9uLkRvbS5Tb2xpZENvbG9yQnJ1c2gsIE5MUkUuQ29tbW9uIiwiQ29sb3IiOnsiJGlkIjoiMjUxOCIsIkEiOjI1NSwiUiI6MjU1LCJHIjoyNTUsIkIiOjI1NX19LCJMaW5lV2VpZ2h0IjowLjAsIkxpbmVUeXBlIjowLCJQYXJlbnRTdHlsZSI6bnVsbH0sIlBhcmVudFN0eWxlIjpudWxsfSwiVGl0bGVTdHlsZSI6eyIkaWQiOiIyNTE5IiwiRm9udFNldHRpbmdzIjp7IiRpZCI6IjI1MjAiLCJGb250U2l6ZSI6MTEsIkZvbnROYW1lIjoiQ2FsaWJyaSIsIklzQm9sZCI6ZmFsc2UsIklzSXRhbGljIjpmYWxzZSwiSXNVbmRlcmxpbmVkIjpmYWxzZSwiUGFyZW50U3R5bGUiOm51bGx9LCJBdXRvU2l6ZSI6MCwiRm9yZWdyb3VuZCI6eyIkaWQiOiIyNTIxIiwiQ29sb3IiOnsiJGlkIjoiMjUyMiIsIkEiOjI1NSwiUiI6MCwiRyI6MCwiQiI6MH19LCJNYXhXaWR0aCI6MjAwLjAsIk1heEhlaWdodCI6IkluZmluaXR5IiwiU21hcnRGb3JlZ3JvdW5kSXNBY3RpdmUiOmZhbHNlLCJIb3Jpem9udGFsQWxpZ25tZW50IjoxLCJWZXJ0aWNhbEFsaWdubWVudCI6MSwiU21hcnRGb3JlZ3JvdW5kIjpudWxsLCJCYWNrZ3JvdW5kRmlsbFR5cGUiOjAsIk1hcmdpbiI6eyIkaWQiOiIyNTIzIiwiVG9wIjowLjAsIkxlZnQiOjAuMCwiUmlnaHQiOjAuMCwiQm90dG9tIjowLjB9LCJQYWRkaW5nIjp7IiRpZCI6IjI1MjQiLCJUb3AiOjAuMCwiTGVmdCI6MC4wLCJSaWdodCI6MC4wLCJCb3R0b20iOjAuMH0sIkJhY2tncm91bmQiOnsiJGlkIjoiMjUyNSIsIkNvbG9yIjp7IiRpZCI6IjI1MjYiLCJBIjoyNTUsIlIiOjAsIkciOjAsIkIiOjB9fSwiSXNWaXNpYmxlIjp0cnVlLCJXaWR0aCI6MC4wLCJIZWlnaHQiOjAuMCwiQm9yZGVyU3R5bGUiOnsiJGlkIjoiMjUyNyIsIkxpbmVDb2xvciI6bnVsbCwiTGluZVdlaWdodCI6MC4wLCJMaW5lVHlwZSI6MCwiUGFyZW50U3R5bGUiOm51bGx9LCJQYXJlbnRTdHlsZSI6bnVsbH0sIkRhdGVTdHlsZSI6eyIkaWQiOiIyNTI4IiwiRm9udFNldHRpbmdzIjp7IiRpZCI6IjI1MjkiLCJGb250U2l6ZSI6MTAsIkZvbnROYW1lIjoiQ2FsaWJyaSIsIklzQm9sZCI6ZmFsc2UsIklzSXRhbGljIjpmYWxzZSwiSXNVbmRlcmxpbmVkIjpmYWxzZSwiUGFyZW50U3R5bGUiOm51bGx9LCJBdXRvU2l6ZSI6MCwiRm9yZWdyb3VuZCI6eyIkaWQiOiIyNTMwIiwiQ29sb3IiOnsiJGlkIjoiMjUzMSIsIkEiOjI1NSwiUiI6MTQsIkciOjQwLCJCIjo2NX19LCJNYXhXaWR0aCI6MjAwLjAsIk1heEhlaWdodCI6IkluZmluaXR5IiwiU21hcnRGb3JlZ3JvdW5kSXNBY3RpdmUiOmZhbHNlLCJIb3Jpem9udGFsQWxpZ25tZW50IjoxLCJWZXJ0aWNhbEFsaWdubWVudCI6MSwiU21hcnRGb3JlZ3JvdW5kIjpudWxsLCJCYWNrZ3JvdW5kRmlsbFR5cGUiOjAsIk1hcmdpbiI6eyIkaWQiOiIyNTMyIiwiVG9wIjowLjAsIkxlZnQiOjAuMCwiUmlnaHQiOjAuMCwiQm90dG9tIjowLjB9LCJQYWRkaW5nIjp7IiRpZCI6IjI1MzMiLCJUb3AiOjAuMCwiTGVmdCI6MC4wLCJSaWdodCI6MC4wLCJCb3R0b20iOjAuMH0sIkJhY2tncm91bmQiOnsiJGlkIjoiMjUzNCIsIkNvbG9yIjp7IiRpZCI6IjI1MzUiLCJBIjoyNTUsIlIiOjE0LCJHIjo0MCwiQiI6NjV9fSwiSXNWaXNpYmxlIjp0cnVlLCJXaWR0aCI6MC4wLCJIZWlnaHQiOjAuMCwiQm9yZGVyU3R5bGUiOnsiJGlkIjoiMjUzNiIsIkxpbmVDb2xvciI6bnVsbCwiTGluZVdlaWdodCI6MC4wLCJMaW5lVHlwZSI6MCwiUGFyZW50U3R5bGUiOm51bGx9LCJQYXJlbnRTdHlsZSI6bnVsbH0sIkRhdGVGb3JtYXQiOnsiJGlkIjoiMjUzNy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yNTM4IiwiRm9ybWF0IjowLCJJc1Zpc2libGUiOmZhbHNlLCJMYXN0S25vd25WaXNpYmlsaXR5U3RhdGUiOmZhbHNlfSwiSXNWaXNpYmxlIjpmYWxzZSwiVmFyaWFuY2VTdHlsZSI6eyIkaWQiOiIyNTM5IiwiVGV4dFN0eWxlIjp7IiRpZCI6IjI1NDAiLCJGb250U2V0dGluZ3MiOnsiJGlkIjoiMjU0MSIsIkZvbnRTaXplIjoxMSwiRm9udE5hbWUiOiJDYWxpYnJpIiwiSXNCb2xkIjpmYWxzZSwiSXNJdGFsaWMiOmZhbHNlLCJJc1VuZGVybGluZWQiOmZhbHNlLCJQYXJlbnRTdHlsZSI6bnVsbH0sIkF1dG9TaXplIjowLCJGb3JlZ3JvdW5kIjp7IiRpZCI6IjI1NDIiLCJDb2xvciI6eyIkaWQiOiIyNTQz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I1NDQiLCJUb3AiOjAuMCwiTGVmdCI6MC4wLCJSaWdodCI6MC4wLCJCb3R0b20iOjAuMH0sIlBhZGRpbmciOnsiJGlkIjoiMjU0NSIsIlRvcCI6MC4wLCJMZWZ0IjowLjAsIlJpZ2h0IjowLjAsIkJvdHRvbSI6MC4wfSwiQmFja2dyb3VuZCI6eyIkaWQiOiIyNTQ2IiwiQ29sb3IiOnsiJGlkIjoiMjU0NyIsIkEiOjAsIlIiOjAsIkciOjAsIkIiOjB9fSwiSXNWaXNpYmxlIjpmYWxzZSwiV2lkdGgiOjAuMCwiSGVpZ2h0IjowLjAsIkJvcmRlclN0eWxlIjp7IiRpZCI6IjI1NDgiLCJMaW5lQ29sb3IiOm51bGwsIkxpbmVXZWlnaHQiOjAuMCwiTGluZVR5cGUiOjAsIlBhcmVudFN0eWxlIjpudWxsfSwiUGFyZW50U3R5bGUiOm51bGx9LCJQYXJlbnRTdHlsZSI6bnVsbH0sIlBhcmVudFN0eWxlIjpudWxsfSwiRGVmYXVsdFN3aW1sYW5lTWlsZXN0b25lU3R5bGUiOnsiJGlkIjoiMjU0OSIsIlRpdGxlUG9zaXRpb24iOiJMZWZ0IiwiRGF0ZVBvc2l0aW9uIjoiUmlnaHQiLCJWYXJpYW5jZVBvc2l0aW9uIjoiUmlnaHQiLCJTaGFwZVR5cGUiOjEsIlNoYXBlU2l6ZSI6MCwiU3BhY2luZyI6NSwiU2hhcGVTdHlsZSI6eyIkaWQiOiIyNTUwIiwiTWFyZ2luIjp7IiRpZCI6IjI1NTEiLCJUb3AiOjAuMCwiTGVmdCI6MC4wLCJSaWdodCI6MC4wLCJCb3R0b20iOjAuMH0sIlBhZGRpbmciOnsiJGlkIjoiMjU1MiIsIlRvcCI6MC4wLCJMZWZ0IjowLjAsIlJpZ2h0IjowLjAsIkJvdHRvbSI6MC4wfSwiQmFja2dyb3VuZCI6eyIkaWQiOiIyNTUzIiwiQ29sb3IiOnsiJGlkIjoiMjU1NCIsIkEiOjI1NSwiUiI6MjMzLCJHIjoxMTMsIkIiOjUwfX0sIklzVmlzaWJsZSI6dHJ1ZSwiV2lkdGgiOjEyLjAsIkhlaWdodCI6MTQuMCwiQm9yZGVyU3R5bGUiOnsiJGlkIjoiMjU1NSIsIkxpbmVDb2xvciI6eyIkaWQiOiIyNTU2IiwiJHR5cGUiOiJOTFJFLkNvbW1vbi5Eb20uU29saWRDb2xvckJydXNoLCBOTFJFLkNvbW1vbiIsIkNvbG9yIjp7IiRpZCI6IjI1NTciLCJBIjoyNTUsIlIiOjIzNCwiRyI6MjIsIkIiOjMwfX0sIkxpbmVXZWlnaHQiOjAuMCwiTGluZVR5cGUiOjAsIlBhcmVudFN0eWxlIjpudWxsfSwiUGFyZW50U3R5bGUiOm51bGx9LCJUaXRsZVN0eWxlIjp7IiRpZCI6IjI1NTgiLCJGb250U2V0dGluZ3MiOnsiJGlkIjoiMjU1OSIsIkZvbnRTaXplIjoxMSwiRm9udE5hbWUiOiJDYWxpYnJpIiwiSXNCb2xkIjpmYWxzZSwiSXNJdGFsaWMiOmZhbHNlLCJJc1VuZGVybGluZWQiOmZhbHNlLCJQYXJlbnRTdHlsZSI6bnVsbH0sIkF1dG9TaXplIjowLCJGb3JlZ3JvdW5kIjp7IiRpZCI6IjI1NjAiLCJDb2xvciI6eyIkaWQiOiIyNTYxIiwiQSI6MjU1LCJSIjowLCJHIjowLCJCIjowfX0sIk1heFdpZHRoIjoyMDAuMCwiTWF4SGVpZ2h0IjoiSW5maW5pdHkiLCJTbWFydEZvcmVncm91bmRJc0FjdGl2ZSI6ZmFsc2UsIkhvcml6b250YWxBbGlnbm1lbnQiOjIsIlZlcnRpY2FsQWxpZ25tZW50IjoxLCJTbWFydEZvcmVncm91bmQiOm51bGwsIkJhY2tncm91bmRGaWxsVHlwZSI6MCwiTWFyZ2luIjp7IiRpZCI6IjI1NjIiLCJUb3AiOjAuMCwiTGVmdCI6MC4wLCJSaWdodCI6MC4wLCJCb3R0b20iOjAuMH0sIlBhZGRpbmciOnsiJGlkIjoiMjU2MyIsIlRvcCI6MC4wLCJMZWZ0IjowLjAsIlJpZ2h0IjowLjAsIkJvdHRvbSI6MC4wfSwiQmFja2dyb3VuZCI6eyIkaWQiOiIyNTY0IiwiQ29sb3IiOnsiJGlkIjoiMjU2NSIsIkEiOjI1NSwiUiI6MCwiRyI6MCwiQiI6MH19LCJJc1Zpc2libGUiOnRydWUsIldpZHRoIjowLjAsIkhlaWdodCI6MC4wLCJCb3JkZXJTdHlsZSI6eyIkaWQiOiIyNTY2IiwiTGluZUNvbG9yIjpudWxsLCJMaW5lV2VpZ2h0IjowLjAsIkxpbmVUeXBlIjowLCJQYXJlbnRTdHlsZSI6bnVsbH0sIlBhcmVudFN0eWxlIjpudWxsfSwiRGF0ZVN0eWxlIjp7IiRpZCI6IjI1NjciLCJGb250U2V0dGluZ3MiOnsiJGlkIjoiMjU2OCIsIkZvbnRTaXplIjoxMCwiRm9udE5hbWUiOiJDYWxpYnJpIiwiSXNCb2xkIjpmYWxzZSwiSXNJdGFsaWMiOmZhbHNlLCJJc1VuZGVybGluZWQiOmZhbHNlLCJQYXJlbnRTdHlsZSI6bnVsbH0sIkF1dG9TaXplIjowLCJGb3JlZ3JvdW5kIjp7IiRpZCI6IjI1NjkiLCJDb2xvciI6eyIkaWQiOiIyNTcwIiwiQSI6MjU1LCJSIjoxNCwiRyI6NDAsIkIiOjY1fX0sIk1heFdpZHRoIjoyMDAuMCwiTWF4SGVpZ2h0IjoiSW5maW5pdHkiLCJTbWFydEZvcmVncm91bmRJc0FjdGl2ZSI6ZmFsc2UsIkhvcml6b250YWxBbGlnbm1lbnQiOjAsIlZlcnRpY2FsQWxpZ25tZW50IjoxLCJTbWFydEZvcmVncm91bmQiOm51bGwsIkJhY2tncm91bmRGaWxsVHlwZSI6MCwiTWFyZ2luIjp7IiRpZCI6IjI1NzEiLCJUb3AiOjAuMCwiTGVmdCI6MC4wLCJSaWdodCI6MC4wLCJCb3R0b20iOjAuMH0sIlBhZGRpbmciOnsiJGlkIjoiMjU3MiIsIlRvcCI6MC4wLCJMZWZ0IjowLjAsIlJpZ2h0IjowLjAsIkJvdHRvbSI6MC4wfSwiQmFja2dyb3VuZCI6eyIkaWQiOiIyNTczIiwiQ29sb3IiOnsiJGlkIjoiMjU3NCIsIkEiOjI1NSwiUiI6MTQsIkciOjQwLCJCIjo2NX19LCJJc1Zpc2libGUiOnRydWUsIldpZHRoIjowLjAsIkhlaWdodCI6MC4wLCJCb3JkZXJTdHlsZSI6eyIkaWQiOiIyNTc1IiwiTGluZUNvbG9yIjpudWxsLCJMaW5lV2VpZ2h0IjowLjAsIkxpbmVUeXBlIjowLCJQYXJlbnRTdHlsZSI6bnVsbH0sIlBhcmVudFN0eWxlIjpudWxsfSwiRGF0ZUZvcm1hdCI6eyIkaWQiOiIyNTc2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I1NzciLCJGb3JtYXQiOjAsIklzVmlzaWJsZSI6ZmFsc2UsIkxhc3RLbm93blZpc2liaWxpdHlTdGF0ZSI6ZmFsc2V9LCJJc1Zpc2libGUiOnRydWUsIlZhcmlhbmNlU3R5bGUiOnsiJGlkIjoiMjU3OCIsIlRleHRTdHlsZSI6eyIkaWQiOiIyNTc5IiwiRm9udFNldHRpbmdzIjp7IiRpZCI6IjI1ODAiLCJGb250U2l6ZSI6MTEsIkZvbnROYW1lIjoiQ2FsaWJyaSIsIklzQm9sZCI6ZmFsc2UsIklzSXRhbGljIjpmYWxzZSwiSXNVbmRlcmxpbmVkIjpmYWxzZSwiUGFyZW50U3R5bGUiOm51bGx9LCJBdXRvU2l6ZSI6MCwiRm9yZWdyb3VuZCI6eyIkaWQiOiIyNTgxIiwiQ29sb3IiOnsiJGlkIjoiMjU4Mi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yNTgzIiwiVG9wIjowLjAsIkxlZnQiOjAuMCwiUmlnaHQiOjAuMCwiQm90dG9tIjowLjB9LCJQYWRkaW5nIjp7IiRpZCI6IjI1ODQiLCJUb3AiOjAuMCwiTGVmdCI6MC4wLCJSaWdodCI6MC4wLCJCb3R0b20iOjAuMH0sIkJhY2tncm91bmQiOnsiJGlkIjoiMjU4NSIsIkNvbG9yIjp7IiRpZCI6IjI1ODYiLCJBIjowLCJSIjowLCJHIjowLCJCIjowfX0sIklzVmlzaWJsZSI6dHJ1ZSwiV2lkdGgiOjAuMCwiSGVpZ2h0IjowLjAsIkJvcmRlclN0eWxlIjp7IiRpZCI6IjI1ODciLCJMaW5lQ29sb3IiOm51bGwsIkxpbmVXZWlnaHQiOjAuMCwiTGluZVR5cGUiOjAsIlBhcmVudFN0eWxlIjpudWxsfSwiUGFyZW50U3R5bGUiOm51bGx9LCJQYXJlbnRTdHlsZSI6bnVsbH0sIlBhcmVudFN0eWxlIjpudWxsfSwiRGVmYXVsdFN3aW1sYW5lQWN0aXZpdHlTdHlsZSI6eyIkaWQiOiIyNTg4IiwiSGVhZGVyU3R5bGUiOnsiJGlkIjoiMjU4OSIsIlRleHRTdHlsZSI6eyIkaWQiOiIyNTkwIiwiRm9udFNldHRpbmdzIjp7IiRpZCI6IjI1OTEiLCJGb250U2l6ZSI6MTEsIkZvbnROYW1lIjoiQ2FsaWJyaSIsIklzQm9sZCI6ZmFsc2UsIklzSXRhbGljIjpmYWxzZSwiSXNVbmRlcmxpbmVkIjpmYWxzZSwiUGFyZW50U3R5bGUiOm51bGx9LCJBdXRvU2l6ZSI6MiwiRm9yZWdyb3VuZCI6eyIkaWQiOiIyNTkyIiwiQ29sb3IiOnsiJGlkIjoiMjU5MyIsIkEiOjI1NSwiUiI6MCwiRyI6MCwiQiI6MH19LCJNYXhXaWR0aCI6IkluZmluaXR5IiwiTWF4SGVpZ2h0IjoiSW5maW5pdHkiLCJTbWFydEZvcmVncm91bmRJc0FjdGl2ZSI6ZmFsc2UsIkhvcml6b250YWxBbGlnbm1lbnQiOjAsIlZlcnRpY2FsQWxpZ25tZW50IjowLCJTbWFydEZvcmVncm91bmQiOm51bGwsIkJhY2tncm91bmRGaWxsVHlwZSI6MCwiTWFyZ2luIjp7IiRpZCI6IjI1OTQiLCJUb3AiOjAuMCwiTGVmdCI6MC4wLCJSaWdodCI6MC4wLCJCb3R0b20iOjAuMH0sIlBhZGRpbmciOnsiJGlkIjoiMjU5NSIsIlRvcCI6MC4wLCJMZWZ0IjowLjAsIlJpZ2h0IjowLjAsIkJvdHRvbSI6MC4wfSwiQmFja2dyb3VuZCI6eyIkaWQiOiIyNTk2IiwiQ29sb3IiOnsiJGlkIjoiMjU5NyIsIkEiOjI1NSwiUiI6MCwiRyI6MCwiQiI6MH19LCJJc1Zpc2libGUiOnRydWUsIldpZHRoIjowLjAsIkhlaWdodCI6MC4wLCJCb3JkZXJTdHlsZSI6bnVsbCwiUGFyZW50U3R5bGUiOm51bGx9LCJSZWN0YW5nbGVTdHlsZSI6eyIkaWQiOiIyNTk4IiwiTWFyZ2luIjp7IiRpZCI6IjI1OTkiLCJUb3AiOjAuMCwiTGVmdCI6MC4wLCJSaWdodCI6MC4wLCJCb3R0b20iOjAuMH0sIlBhZGRpbmciOnsiJGlkIjoiMjYwMCIsIlRvcCI6MC4wLCJMZWZ0IjowLjAsIlJpZ2h0IjowLjAsIkJvdHRvbSI6MC4wfSwiQmFja2dyb3VuZCI6eyIkaWQiOiIyNjAxIiwiQ29sb3IiOnsiJGlkIjoiMjYwMiIsIkEiOjYzLCJSIjoyMzMsIkciOjExMywiQiI6NTB9fSwiSXNWaXNpYmxlIjp0cnVlLCJXaWR0aCI6MC4wLCJIZWlnaHQiOjAuMCwiQm9yZGVyU3R5bGUiOnsiJGlkIjoiMjYwMyIsIkxpbmVDb2xvciI6eyIkaWQiOiIyNjA0IiwiJHR5cGUiOiJOTFJFLkNvbW1vbi5Eb20uU29saWRDb2xvckJydXNoLCBOTFJFLkNvbW1vbiIsIkNvbG9yIjp7IiRpZCI6IjI2MDUiLCJBIjoyNTUsIlIiOjI1NSwiRyI6MjU1LCJCIjoyNTV9fSwiTGluZVdlaWdodCI6MC4wLCJMaW5lVHlwZSI6MCwiUGFyZW50U3R5bGUiOm51bGx9LCJQYXJlbnRTdHlsZSI6bnVsbH0sIk1hcmdpbiI6eyIkaWQiOiIyNjA2IiwiVG9wIjowLjAsIkxlZnQiOjAuMCwiUmlnaHQiOjAuMCwiQm90dG9tIjowLjB9LCJQYWRkaW5nIjp7IiRpZCI6IjI2MDciLCJUb3AiOjAuMCwiTGVmdCI6MC4wLCJSaWdodCI6MC4wLCJCb3R0b20iOjAuMH0sIkJhY2tncm91bmQiOm51bGwsIklzVmlzaWJsZSI6dHJ1ZSwiV2lkdGgiOjAuMCwiSGVpZ2h0IjowLjAsIkJvcmRlclN0eWxlIjpudWxsLCJQYXJlbnRTdHlsZSI6bnVsbH0sIkJhY2tncm91bmRTdHlsZSI6eyIkaWQiOiIyNjA4IiwiTWFyZ2luIjp7IiRpZCI6IjI2MDkiLCJUb3AiOjAuMCwiTGVmdCI6MC4wLCJSaWdodCI6MC4wLCJCb3R0b20iOjAuMH0sIlBhZGRpbmciOnsiJGlkIjoiMjYxMCIsIlRvcCI6MC4wLCJMZWZ0IjowLjAsIlJpZ2h0IjowLjAsIkJvdHRvbSI6MC4wfSwiQmFja2dyb3VuZCI6eyIkaWQiOiIyNjExIiwiQ29sb3IiOnsiJGlkIjoiMjYxMiIsIkEiOjUxLCJSIjoyMDAsIkciOjIwMCwiQiI6MjAwfX0sIklzVmlzaWJsZSI6dHJ1ZSwiV2lkdGgiOjAuMCwiSGVpZ2h0IjowLjAsIkJvcmRlclN0eWxlIjp7IiRpZCI6IjI2MTMiLCJMaW5lQ29sb3IiOnsiJGlkIjoiMjYxNCIsIiR0eXBlIjoiTkxSRS5Db21tb24uRG9tLlNvbGlkQ29sb3JCcnVzaCwgTkxSRS5Db21tb24iLCJDb2xvciI6eyIkaWQiOiIyNjE1IiwiQSI6MjU1LCJSIjoyMzQsIkciOjIyLCJCIjozMH19LCJMaW5lV2VpZ2h0IjowLjAsIkxpbmVUeXBlIjowLCJQYXJlbnRTdHlsZSI6bnVsbH0sIlBhcmVudFN0eWxlIjpudWxsfSwiTWFyZ2luIjp7IiRpZCI6IjI2MTYiLCJUb3AiOjAuMCwiTGVmdCI6MC4wLCJSaWdodCI6MC4wLCJCb3R0b20iOjAuMH0sIlBhZGRpbmciOnsiJGlkIjoiMjYxNyIsIlRvcCI6MC4wLCJMZWZ0IjowLjAsIlJpZ2h0IjowLjAsIkJvdHRvbSI6MC4wfSwiSXNWaXNpYmxlIjp0cnVlLCJXaWR0aCI6MC4wLCJIZWlnaHQiOjAuMCwiQm9yZGVyU3R5bGUiOnsiJGlkIjoiMjYxOCIsIkxpbmVDb2xvciI6bnVsbCwiTGluZVdlaWdodCI6MC4wLCJMaW5lVHlwZSI6MCwiUGFyZW50U3R5bGUiOm51bGx9LCJQYXJlbnRTdHlsZSI6bnVsbH0sIk1hcmdpbiI6eyIkaWQiOiIyNjE5IiwiVG9wIjowLjAsIkxlZnQiOjAuMCwiUmlnaHQiOjAuMCwiQm90dG9tIjowLjB9LCJQYWRkaW5nIjp7IiRpZCI6IjI2MjAiLCJUb3AiOjAuMCwiTGVmdCI6MC4wLCJSaWdodCI6MC4wLCJCb3R0b20iOjAuMH0sIklzVmlzaWJsZSI6dHJ1ZSwiV2lkdGgiOjAuMCwiSGVpZ2h0IjowLjAsIkJvcmRlclN0eWxlIjp7IiRpZCI6IjI2MjEiLCJMaW5lQ29sb3IiOm51bGwsIkxpbmVXZWlnaHQiOjAuMCwiTGluZVR5cGUiOjAsIlBhcmVudFN0eWxlIjpudWxsfSwiUGFyZW50U3R5bGUiOm51bGx9fSx7IiRpZCI6IjI2MjIiLCJfYWN0aXZpdGllcyI6W3siJGlkIjoiMjYyMyIsIl9yb3dzIjpbeyIkaWQiOiIyNjI0IiwiX3Rhc2tzIjpbeyIkaWQiOiIyNjI1IiwiX2F0dGFjaGVkTWlsZXN0b25lcyI6W10sIlRhc2tEZWZpbml0aW9uIjp7IiRpZCI6IjI2MjYiLCJHcm91cE5hbWUiOm51bGwsIlN0YXJ0RGF0ZSI6IjIwMjYtMDQtMDFUMDA6MDA6MDBaIiwiRW5kRGF0ZSI6IjIwMjYtMDYtMTlUMjM6NTk6MDBaIiwiUGVyY2VudGFnZUNvbXBsZXRlIjpudWxsLCJTdHlsZSI6eyIkaWQiOiIyNjI3IiwiU2hhcGUiOjQsIlNoYXBlVGhpY2tuZXNzIjowLCJEdXJhdGlvbkZvcm1hdCI6MCwiSW5jbHVkZU5vbldvcmtpbmdEYXlzSW5EdXJhdGlvbiI6ZmFsc2UsIlBlcmNlbnRhZ2VDb21wbGV0ZVN0eWxlIjp7IiRpZCI6IjI2MjgiLCJGb250U2V0dGluZ3MiOnsiJGlkIjoiMjYyOSIsIkZvbnRTaXplIjoxMCwiRm9udE5hbWUiOiJDYWxpYnJpIiwiSXNCb2xkIjpmYWxzZSwiSXNJdGFsaWMiOmZhbHNlLCJJc1VuZGVybGluZWQiOmZhbHNlLCJQYXJlbnRTdHlsZSI6bnVsbH0sIkF1dG9TaXplIjowLCJGb3JlZ3JvdW5kIjp7IiRpZCI6IjI2MzAiLCJDb2xvciI6eyIkaWQiOiIyNjMxIiwiQSI6MjU1LCJSIjoyMzgsIkciOjIzNiwiQiI6MjI1fX0sIk1heFdpZHRoIjoyMDAuMCwiTWF4SGVpZ2h0IjoiSW5maW5pdHkiLCJTbWFydEZvcmVncm91bmRJc0FjdGl2ZSI6ZmFsc2UsIkhvcml6b250YWxBbGlnbm1lbnQiOjEsIlZlcnRpY2FsQWxpZ25tZW50IjoxLCJTbWFydEZvcmVncm91bmQiOm51bGwsIkJhY2tncm91bmRGaWxsVHlwZSI6MCwiTWFyZ2luIjp7IiRpZCI6IjI2MzIiLCJUb3AiOjAuMCwiTGVmdCI6MC4wLCJSaWdodCI6MC4wLCJCb3R0b20iOjAuMH0sIlBhZGRpbmciOnsiJGlkIjoiMjYzMyIsIlRvcCI6MC4wLCJMZWZ0IjowLjAsIlJpZ2h0IjowLjAsIkJvdHRvbSI6MC4wfSwiQmFja2dyb3VuZCI6eyIkaWQiOiIyNjM0IiwiQ29sb3IiOnsiJGlkIjoiMjYzNSIsIkEiOjg5LCJSIjowLCJHIjowLCJCIjowfX0sIklzVmlzaWJsZSI6dHJ1ZSwiV2lkdGgiOjAuMCwiSGVpZ2h0IjowLjAsIkJvcmRlclN0eWxlIjp7IiRpZCI6IjI2MzYiLCJMaW5lQ29sb3IiOm51bGwsIkxpbmVXZWlnaHQiOjAuMCwiTGluZVR5cGUiOjAsIlBhcmVudFN0eWxlIjpudWxsfSwiUGFyZW50U3R5bGUiOm51bGx9LCJEdXJhdGlvblN0eWxlIjp7IiRpZCI6IjI2MzciLCJGb250U2V0dGluZ3MiOnsiJGlkIjoiMjYzOCIsIkZvbnRTaXplIjoxMCwiRm9udE5hbWUiOiJDYWxpYnJpIiwiSXNCb2xkIjpmYWxzZSwiSXNJdGFsaWMiOmZhbHNlLCJJc1VuZGVybGluZWQiOmZhbHNlLCJQYXJlbnRTdHlsZSI6bnVsbH0sIkF1dG9TaXplIjowLCJGb3JlZ3JvdW5kIjp7IiRpZCI6IjI2MzkiLCJDb2xvciI6eyIkaWQiOiIyNjQwIiwiQSI6MjU1LCJSIjoyMzcsIkciOjEyNSwiQiI6NDl9fSwiTWF4V2lkdGgiOjIwMC4wLCJNYXhIZWlnaHQiOiJJbmZpbml0eSIsIlNtYXJ0Rm9yZWdyb3VuZElzQWN0aXZlIjpmYWxzZSwiSG9yaXpvbnRhbEFsaWdubWVudCI6MCwiVmVydGljYWxBbGlnbm1lbnQiOjEsIlNtYXJ0Rm9yZWdyb3VuZCI6bnVsbCwiQmFja2dyb3VuZEZpbGxUeXBlIjowLCJNYXJnaW4iOnsiJGlkIjoiMjY0MSIsIlRvcCI6MC4wLCJMZWZ0IjowLjAsIlJpZ2h0IjowLjAsIkJvdHRvbSI6MC4wfSwiUGFkZGluZyI6eyIkaWQiOiIyNjQyIiwiVG9wIjowLjAsIkxlZnQiOjAuMCwiUmlnaHQiOjAuMCwiQm90dG9tIjowLjB9LCJCYWNrZ3JvdW5kIjp7IiRpZCI6IjI2NDMiLCJDb2xvciI6eyIkaWQiOiIyNjQ0IiwiQSI6MjU1LCJSIjoyMzcsIkciOjEyNSwiQiI6NDl9fSwiSXNWaXNpYmxlIjp0cnVlLCJXaWR0aCI6MC4wLCJIZWlnaHQiOjAuMCwiQm9yZGVyU3R5bGUiOnsiJGlkIjoiMjY0NSIsIkxpbmVDb2xvciI6bnVsbCwiTGluZVdlaWdodCI6MC4wLCJMaW5lVHlwZSI6MCwiUGFyZW50U3R5bGUiOm51bGx9LCJQYXJlbnRTdHlsZSI6bnVsbH0sIkhvcml6b250YWxDb25uZWN0b3JTdHlsZSI6eyIkaWQiOiIyNjQ2IiwiTGluZUNvbG9yIjp7IiRpZCI6IjI2NDciLCIkdHlwZSI6Ik5MUkUuQ29tbW9uLkRvbS5Tb2xpZENvbG9yQnJ1c2gsIE5MUkUuQ29tbW9uIiwiQ29sb3IiOnsiJGlkIjoiMjY0OCIsIkEiOjI1NSwiUiI6MCwiRyI6MCwiQiI6MH19LCJMaW5lV2VpZ2h0IjowLjAsIkxpbmVUeXBlIjowLCJQYXJlbnRTdHlsZSI6bnVsbH0sIlZlcnRpY2FsQ29ubmVjdG9yU3R5bGUiOnsiJGlkIjoiMjY0OSIsIkxpbmVDb2xvciI6eyIkaWQiOiIyNjUwIiwiJHR5cGUiOiJOTFJFLkNvbW1vbi5Eb20uU29saWRDb2xvckJydXNoLCBOTFJFLkNvbW1vbiIsIkNvbG9yIjp7IiRpZCI6IjI2NTEiLCJBIjoyNTUsIlIiOjAsIkciOjAsIkIiOjB9fSwiTGluZVdlaWdodCI6MC4wLCJMaW5lVHlwZSI6MCwiUGFyZW50U3R5bGUiOm51bGx9LCJNYXJnaW4iOm51bGwsIlN0YXJ0RGF0ZVBvc2l0aW9uIjozLCJFbmREYXRlUG9zaXRpb24iOjMsIkRhdGVJc1Zpc2libGUiOnRydWUsIlRpdGxlUG9zaXRpb24iOjQsIkR1cmF0aW9uUG9zaXRpb24iOjYsIlBlcmNlbnRhZ2VDb21wbGV0ZWRQb3NpdGlvbiI6MiwiVmFyaWFuY2VQb3NpdGlvbiI6NiwiU3BhY2luZyI6MywiSXNCZWxvd1RpbWViYW5kIjp0cnVlLCJQZXJjZW50YWdlQ29tcGxldGVTaGFwZU9wYWNpdHkiOjM1LCJCYXNlbGluZVN0eWxlIjp7IiRpZCI6IjI2NTIiLCJTaGFwZVN0eWxlIjp7IiRpZCI6IjI2NTMiLCJNYXJnaW4iOnsiJGlkIjoiMjY1NCIsIlRvcCI6MC4wLCJMZWZ0IjowLjAsIlJpZ2h0IjowLjAsIkJvdHRvbSI6MC4wfSwiUGFkZGluZyI6eyIkaWQiOiIyNjU1IiwiVG9wIjowLjAsIkxlZnQiOjAuMCwiUmlnaHQiOjAuMCwiQm90dG9tIjowLjB9LCJCYWNrZ3JvdW5kIjp7IiRpZCI6IjI2NTYiLCJDb2xvciI6eyIkaWQiOiIyNjU3IiwiQSI6MTUzLCJSIjowLCJHIjowLCJCIjowfX0sIklzVmlzaWJsZSI6dHJ1ZSwiV2lkdGgiOjAuMCwiSGVpZ2h0IjowLjAsIkJvcmRlclN0eWxlIjpudWxsLCJQYXJlbnRTdHlsZSI6bnVsbH0sIk1hcmdpbiI6eyIkaWQiOiIyNjU4IiwiVG9wIjowLjAsIkxlZnQiOjAuMCwiUmlnaHQiOjAuMCwiQm90dG9tIjowLjB9LCJQYWRkaW5nIjp7IiRpZCI6IjI2NTkiLCJUb3AiOjAuMCwiTGVmdCI6MC4wLCJSaWdodCI6MC4wLCJCb3R0b20iOjAuMH0sIkJhY2tncm91bmQiOm51bGwsIklzVmlzaWJsZSI6dHJ1ZSwiV2lkdGgiOjAuMCwiSGVpZ2h0IjowLjAsIkJvcmRlclN0eWxlIjpudWxsLCJQYXJlbnRTdHlsZSI6bnVsbH0sIlNoYXBlU3R5bGUiOnsiJGlkIjoiMjY2MCIsIk1hcmdpbiI6eyIkaWQiOiIyNjYxIiwiVG9wIjowLjAsIkxlZnQiOjQuMCwiUmlnaHQiOjQuMCwiQm90dG9tIjowLjB9LCJQYWRkaW5nIjp7IiRpZCI6IjI2NjIiLCJUb3AiOjAuMCwiTGVmdCI6MC4wLCJSaWdodCI6MC4wLCJCb3R0b20iOjAuMH0sIkJhY2tncm91bmQiOnsiJGlkIjoiMjY2MyIsIkNvbG9yIjp7IiRpZCI6IjI2NjQiLCJBIjoyNTUsIlIiOjI1NCwiRyI6MTg2LCJCIjoxMH19LCJJc1Zpc2libGUiOnRydWUsIldpZHRoIjowLjAsIkhlaWdodCI6MTAuMCwiQm9yZGVyU3R5bGUiOnsiJGlkIjoiMjY2NSIsIkxpbmVDb2xvciI6eyIkaWQiOiIyNjY2IiwiJHR5cGUiOiJOTFJFLkNvbW1vbi5Eb20uU29saWRDb2xvckJydXNoLCBOTFJFLkNvbW1vbiIsIkNvbG9yIjp7IiRpZCI6IjI2NjciLCJBIjoyNTUsIlIiOjIzNCwiRyI6MjIsIkIiOjMwfX0sIkxpbmVXZWlnaHQiOjAuMCwiTGluZVR5cGUiOjAsIlBhcmVudFN0eWxlIjpudWxsfSwiUGFyZW50U3R5bGUiOm51bGx9LCJUaXRsZVN0eWxlIjp7IiRpZCI6IjI2NjgiLCJGb250U2V0dGluZ3MiOnsiJGlkIjoiMjY2OSIsIkZvbnRTaXplIjoxMSwiRm9udE5hbWUiOiJDYWxpYnJpIiwiSXNCb2xkIjpmYWxzZSwiSXNJdGFsaWMiOmZhbHNlLCJJc1VuZGVybGluZWQiOmZhbHNlLCJQYXJlbnRTdHlsZSI6bnVsbH0sIkF1dG9TaXplIjowLCJGb3JlZ3JvdW5kIjp7IiRpZCI6IjI2NzAiLCJDb2xvciI6eyIkaWQiOiIyNjcxIiwiQSI6MjU1LCJSIjowLCJHIjowLCJCIjowfX0sIk1heFdpZHRoIjo3MjAuMCwiTWF4SGVpZ2h0IjoiSW5maW5pdHkiLCJTbWFydEZvcmVncm91bmRJc0FjdGl2ZSI6ZmFsc2UsIkhvcml6b250YWxBbGlnbm1lbnQiOjAsIlZlcnRpY2FsQWxpZ25tZW50IjoxLCJTbWFydEZvcmVncm91bmQiOm51bGwsIkJhY2tncm91bmRGaWxsVHlwZSI6MCwiTWFyZ2luIjp7IiRpZCI6IjI2NzIiLCJUb3AiOjAuMCwiTGVmdCI6MC4wLCJSaWdodCI6MC4wLCJCb3R0b20iOjAuMH0sIlBhZGRpbmciOnsiJGlkIjoiMjY3MyIsIlRvcCI6MC4wLCJMZWZ0IjowLjAsIlJpZ2h0IjowLjAsIkJvdHRvbSI6MC4wfSwiQmFja2dyb3VuZCI6eyIkaWQiOiIyNjc0IiwiQ29sb3IiOnsiJGlkIjoiMjY3NSIsIkEiOjAsIlIiOjI1NSwiRyI6MjU1LCJCIjoyNTV9fSwiSXNWaXNpYmxlIjp0cnVlLCJXaWR0aCI6MC4wLCJIZWlnaHQiOjAuMCwiQm9yZGVyU3R5bGUiOnsiJGlkIjoiMjY3NiIsIkxpbmVDb2xvciI6bnVsbCwiTGluZVdlaWdodCI6MC4wLCJMaW5lVHlwZSI6MCwiUGFyZW50U3R5bGUiOm51bGx9LCJQYXJlbnRTdHlsZSI6bnVsbH0sIkRhdGVTdHlsZSI6eyIkaWQiOiIyNjc3IiwiRm9udFNldHRpbmdzIjp7IiRpZCI6IjI2NzgiLCJGb250U2l6ZSI6MTAsIkZvbnROYW1lIjoiQ2FsaWJyaSIsIklzQm9sZCI6ZmFsc2UsIklzSXRhbGljIjpmYWxzZSwiSXNVbmRlcmxpbmVkIjpmYWxzZSwiUGFyZW50U3R5bGUiOm51bGx9LCJBdXRvU2l6ZSI6MCwiRm9yZWdyb3VuZCI6eyIkaWQiOiIyNjc5IiwiQ29sb3IiOnsiJGlkIjoiMjY4MCIsIkEiOjI1NSwiUiI6MTQsIkciOjQwLCJCIjo2NX19LCJNYXhXaWR0aCI6MjAwLjAsIk1heEhlaWdodCI6IkluZmluaXR5IiwiU21hcnRGb3JlZ3JvdW5kSXNBY3RpdmUiOmZhbHNlLCJIb3Jpem9udGFsQWxpZ25tZW50IjoyLCJWZXJ0aWNhbEFsaWdubWVudCI6MSwiU21hcnRGb3JlZ3JvdW5kIjpudWxsLCJCYWNrZ3JvdW5kRmlsbFR5cGUiOjAsIk1hcmdpbiI6eyIkaWQiOiIyNjgxIiwiVG9wIjowLjAsIkxlZnQiOjAuMCwiUmlnaHQiOjAuMCwiQm90dG9tIjowLjB9LCJQYWRkaW5nIjp7IiRpZCI6IjI2ODIiLCJUb3AiOjAuMCwiTGVmdCI6MC4wLCJSaWdodCI6MC4wLCJCb3R0b20iOjAuMH0sIkJhY2tncm91bmQiOnsiJGlkIjoiMjY4MyIsIkNvbG9yIjp7IiRpZCI6IjI2ODQiLCJBIjowLCJSIjoyNTUsIkciOjI1NSwiQiI6MjU1fX0sIklzVmlzaWJsZSI6dHJ1ZSwiV2lkdGgiOjAuMCwiSGVpZ2h0IjowLjAsIkJvcmRlclN0eWxlIjp7IiRpZCI6IjI2ODUiLCJMaW5lQ29sb3IiOm51bGwsIkxpbmVXZWlnaHQiOjAuMCwiTGluZVR5cGUiOjAsIlBhcmVudFN0eWxlIjpudWxsfSwiUGFyZW50U3R5bGUiOm51bGx9LCJEYXRlRm9ybWF0Ijp7IiRpZCI6IjI2ODYiLCJGb3JtYXRTdHJpbmciOiJNTU0geXl5eSIsIlNlcGFyYXRvciI6Ii8iLCJVc2VJbnRlcm5hdGlvbmFsRGF0ZUZvcm1hdCI6ZmFsc2UsIkRhdGVJc1Zpc2libGUiOnRydWUsIlRpbWVJc1Zpc2libGUiOmZhbHNlLCJIb3VyRGlnaXRzIjoxLCJBbVBtRGVzaWduYXRvciI6MiwiVHJpbTAwTWludXRlcyI6ZmFsc2UsIkxhc3RLbm93blZpc2liaWxpdHlTdGF0ZSI6bnVsbH0sIldlZWtOdW1iZXJpbmciOnsiJGlkIjoiMjY4NyIsIkZvcm1hdCI6MCwiSXNWaXNpYmxlIjpmYWxzZSwiTGFzdEtub3duVmlzaWJpbGl0eVN0YXRlIjpmYWxzZX0sIklzVmlzaWJsZSI6dHJ1ZSwiVmFyaWFuY2VTdHlsZSI6eyIkaWQiOiIyNjg4IiwiVGV4dFN0eWxlIjp7IiRpZCI6IjI2ODkiLCJGb250U2V0dGluZ3MiOnsiJGlkIjoiMjY5MCIsIkZvbnRTaXplIjoxMSwiRm9udE5hbWUiOiJDYWxpYnJpIiwiSXNCb2xkIjpmYWxzZSwiSXNJdGFsaWMiOmZhbHNlLCJJc1VuZGVybGluZWQiOmZhbHNlLCJQYXJlbnRTdHlsZSI6bnVsbH0sIkF1dG9TaXplIjowLCJGb3JlZ3JvdW5kIjp7IiRpZCI6IjI2OTEiLCJDb2xvciI6eyIkaWQiOiIyNjky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I2OTMiLCJUb3AiOjAuMCwiTGVmdCI6MC4wLCJSaWdodCI6MC4wLCJCb3R0b20iOjAuMH0sIlBhZGRpbmciOnsiJGlkIjoiMjY5NCIsIlRvcCI6MC4wLCJMZWZ0IjowLjAsIlJpZ2h0IjowLjAsIkJvdHRvbSI6MC4wfSwiQmFja2dyb3VuZCI6eyIkaWQiOiIyNjk1IiwiQ29sb3IiOnsiJGlkIjoiMjY5NiIsIkEiOjAsIlIiOjAsIkciOjAsIkIiOjB9fSwiSXNWaXNpYmxlIjp0cnVlLCJXaWR0aCI6MC4wLCJIZWlnaHQiOjAuMCwiQm9yZGVyU3R5bGUiOnsiJGlkIjoiMjY5NyIsIkxpbmVDb2xvciI6bnVsbCwiTGluZVdlaWdodCI6MC4wLCJMaW5lVHlwZSI6MCwiUGFyZW50U3R5bGUiOm51bGx9LCJQYXJlbnRTdHlsZSI6bnVsbH0sIlBhcmVudFN0eWxlIjpudWxsfSwiUGFyZW50U3R5bGUiOm51bGx9LCJJbmRleCI6MjksIlNtYXJ0RHVyYXRpb25BY3RpdmF0ZWQiOmZhbHNlLCJEYXRlRm9ybWF0Ijp7IiRyZWYiOiIyNjg2In0sIldlZWtOdW1iZXJpbmciOnsiJGlkIjoiMjY5OCIsIkZvcm1hdCI6MCwiSXNWaXNpYmxlIjpmYWxzZSwiTGFzdEtub3duVmlzaWJpbGl0eVN0YXRlIjpmYWxzZX0sIkJhc2VsaW5lRGF0YSI6eyIkaWQiOiIyNjk5IiwiU3RhcnREYXRlIjoiMjAyNi0wNC0wMVQwMDowMDowMCIsIkVuZERhdGUiOiIyMDI2LTA2LTE5VDIzOjU5OjAwIn0sIklkIjoiMWIyMDkxNDItMWM1ZC00OTc1LTgyMWMtNmI2YTlmMDNlMDE4IiwiSW1wb3J0SWQiOm51bGwsIlRpdGxlIjoiU3VwcG9ydHMgZm9yIFJDIGFuZCBEZXQgQTogRGVzaWduIHBoYXNlICAoTExCLT5FU1MpIiwiTm90ZSI6bnVsbCwiSHlwZXJsaW5rIjp7IiRpZCI6IjI3MDAiLCJBZGRyZXNzIjoiIiwiU3ViQWRkcmVzcyI6IiJ9LCJJc0NoYW5nZWQiOmZhbHNlLCJJc05ldyI6ZmFsc2V9fV0sIl9taWxlc3RvbmVzIjpbXSwiSWQiOiIwMDAwMDAwMC0wMDAwLTAwMDAtMDAwMC0wMDAwMDAwMDAwMDAiLCJJc1NpbmdsZUl0ZW1Sb3ciOnRydWV9LHsiJGlkIjoiMjcwMSIsIl90YXNrcyI6W3siJGlkIjoiMjcwMiIsIl9hdHRhY2hlZE1pbGVzdG9uZXMiOltdLCJUYXNrRGVmaW5pdGlvbiI6eyIkaWQiOiIyNzAzIiwiR3JvdXBOYW1lIjpudWxsLCJTdGFydERhdGUiOiIyMDI2LTA2LTIyVDAwOjAwOjAwWiIsIkVuZERhdGUiOiIyMDI2LTA5LTAzVDIzOjU5OjAwWiIsIlBlcmNlbnRhZ2VDb21wbGV0ZSI6bnVsbCwiU3R5bGUiOnsiJGlkIjoiMjcwNCIsIlNoYXBlIjoxLCJTaGFwZVRoaWNrbmVzcyI6MCwiRHVyYXRpb25Gb3JtYXQiOjAsIkluY2x1ZGVOb25Xb3JraW5nRGF5c0luRHVyYXRpb24iOmZhbHNlLCJQZXJjZW50YWdlQ29tcGxldGVTdHlsZSI6eyIkaWQiOiIyNzA1IiwiRm9udFNldHRpbmdzIjp7IiRpZCI6IjI3MDYiLCJGb250U2l6ZSI6MTAsIkZvbnROYW1lIjoiQ2FsaWJyaSIsIklzQm9sZCI6ZmFsc2UsIklzSXRhbGljIjpmYWxzZSwiSXNVbmRlcmxpbmVkIjpmYWxzZSwiUGFyZW50U3R5bGUiOm51bGx9LCJBdXRvU2l6ZSI6MCwiRm9yZWdyb3VuZCI6eyIkaWQiOiIyNzA3IiwiQ29sb3IiOnsiJGlkIjoiMjcwOCIsIkEiOjI1NSwiUiI6MjM4LCJHIjoyMzYsIkIiOjIyNX19LCJNYXhXaWR0aCI6MjAwLjAsIk1heEhlaWdodCI6IkluZmluaXR5IiwiU21hcnRGb3JlZ3JvdW5kSXNBY3RpdmUiOmZhbHNlLCJIb3Jpem9udGFsQWxpZ25tZW50IjoxLCJWZXJ0aWNhbEFsaWdubWVudCI6MSwiU21hcnRGb3JlZ3JvdW5kIjpudWxsLCJCYWNrZ3JvdW5kRmlsbFR5cGUiOjAsIk1hcmdpbiI6eyIkaWQiOiIyNzA5IiwiVG9wIjowLjAsIkxlZnQiOjAuMCwiUmlnaHQiOjAuMCwiQm90dG9tIjowLjB9LCJQYWRkaW5nIjp7IiRpZCI6IjI3MTAiLCJUb3AiOjAuMCwiTGVmdCI6MC4wLCJSaWdodCI6MC4wLCJCb3R0b20iOjAuMH0sIkJhY2tncm91bmQiOnsiJGlkIjoiMjcxMSIsIkNvbG9yIjp7IiRpZCI6IjI3MTIiLCJBIjo4OSwiUiI6MCwiRyI6MCwiQiI6MH19LCJJc1Zpc2libGUiOnRydWUsIldpZHRoIjowLjAsIkhlaWdodCI6MC4wLCJCb3JkZXJTdHlsZSI6eyIkaWQiOiIyNzEzIiwiTGluZUNvbG9yIjpudWxsLCJMaW5lV2VpZ2h0IjowLjAsIkxpbmVUeXBlIjowLCJQYXJlbnRTdHlsZSI6bnVsbH0sIlBhcmVudFN0eWxlIjpudWxsfSwiRHVyYXRpb25TdHlsZSI6eyIkaWQiOiIyNzE0IiwiRm9udFNldHRpbmdzIjp7IiRpZCI6IjI3MTUiLCJGb250U2l6ZSI6MTAsIkZvbnROYW1lIjoiQ2FsaWJyaSIsIklzQm9sZCI6ZmFsc2UsIklzSXRhbGljIjpmYWxzZSwiSXNVbmRlcmxpbmVkIjpmYWxzZSwiUGFyZW50U3R5bGUiOm51bGx9LCJBdXRvU2l6ZSI6MCwiRm9yZWdyb3VuZCI6eyIkaWQiOiIyNzE2IiwiQ29sb3IiOnsiJGlkIjoiMjcxNyIsIkEiOjI1NSwiUiI6MjM3LCJHIjoxMjUsIkIiOjQ5fX0sIk1heFdpZHRoIjoyMDAuMCwiTWF4SGVpZ2h0IjoiSW5maW5pdHkiLCJTbWFydEZvcmVncm91bmRJc0FjdGl2ZSI6ZmFsc2UsIkhvcml6b250YWxBbGlnbm1lbnQiOjAsIlZlcnRpY2FsQWxpZ25tZW50IjoxLCJTbWFydEZvcmVncm91bmQiOm51bGwsIkJhY2tncm91bmRGaWxsVHlwZSI6MCwiTWFyZ2luIjp7IiRpZCI6IjI3MTgiLCJUb3AiOjAuMCwiTGVmdCI6MC4wLCJSaWdodCI6MC4wLCJCb3R0b20iOjAuMH0sIlBhZGRpbmciOnsiJGlkIjoiMjcxOSIsIlRvcCI6MC4wLCJMZWZ0IjowLjAsIlJpZ2h0IjowLjAsIkJvdHRvbSI6MC4wfSwiQmFja2dyb3VuZCI6eyIkaWQiOiIyNzIwIiwiQ29sb3IiOnsiJGlkIjoiMjcyMSIsIkEiOjI1NSwiUiI6MjM3LCJHIjoxMjUsIkIiOjQ5fX0sIklzVmlzaWJsZSI6dHJ1ZSwiV2lkdGgiOjAuMCwiSGVpZ2h0IjowLjAsIkJvcmRlclN0eWxlIjp7IiRpZCI6IjI3MjIiLCJMaW5lQ29sb3IiOm51bGwsIkxpbmVXZWlnaHQiOjAuMCwiTGluZVR5cGUiOjAsIlBhcmVudFN0eWxlIjpudWxsfSwiUGFyZW50U3R5bGUiOm51bGx9LCJIb3Jpem9udGFsQ29ubmVjdG9yU3R5bGUiOnsiJGlkIjoiMjcyMyIsIkxpbmVDb2xvciI6eyIkaWQiOiIyNzI0IiwiJHR5cGUiOiJOTFJFLkNvbW1vbi5Eb20uU29saWRDb2xvckJydXNoLCBOTFJFLkNvbW1vbiIsIkNvbG9yIjp7IiRpZCI6IjI3MjUiLCJBIjoyNTUsIlIiOjAsIkciOjAsIkIiOjB9fSwiTGluZVdlaWdodCI6MC4wLCJMaW5lVHlwZSI6MCwiUGFyZW50U3R5bGUiOm51bGx9LCJWZXJ0aWNhbENvbm5lY3RvclN0eWxlIjp7IiRpZCI6IjI3MjYiLCJMaW5lQ29sb3IiOnsiJGlkIjoiMjcyNyIsIiR0eXBlIjoiTkxSRS5Db21tb24uRG9tLlNvbGlkQ29sb3JCcnVzaCwgTkxSRS5Db21tb24iLCJDb2xvciI6eyIkaWQiOiIyNzI4IiwiQSI6MjU1LCJSIjowLCJHIjowLCJCIjowfX0sIkxpbmVXZWlnaHQiOjAuMCwiTGluZVR5cGUiOjAsIlBhcmVudFN0eWxlIjpudWxsfSwiTWFyZ2luIjpudWxsLCJTdGFydERhdGVQb3NpdGlvbiI6MywiRW5kRGF0ZVBvc2l0aW9uIjozLCJEYXRlSXNWaXNpYmxlIjp0cnVlLCJUaXRsZVBvc2l0aW9uIjo0LCJEdXJhdGlvblBvc2l0aW9uIjo2LCJQZXJjZW50YWdlQ29tcGxldGVkUG9zaXRpb24iOjIsIlZhcmlhbmNlUG9zaXRpb24iOjYsIlNwYWNpbmciOjMsIklzQmVsb3dUaW1lYmFuZCI6dHJ1ZSwiUGVyY2VudGFnZUNvbXBsZXRlU2hhcGVPcGFjaXR5IjozNSwiQmFzZWxpbmVTdHlsZSI6eyIkaWQiOiIyNzI5IiwiU2hhcGVTdHlsZSI6eyIkaWQiOiIyNzMwIiwiTWFyZ2luIjp7IiRpZCI6IjI3MzEiLCJUb3AiOjAuMCwiTGVmdCI6MC4wLCJSaWdodCI6MC4wLCJCb3R0b20iOjAuMH0sIlBhZGRpbmciOnsiJGlkIjoiMjczMiIsIlRvcCI6MC4wLCJMZWZ0IjowLjAsIlJpZ2h0IjowLjAsIkJvdHRvbSI6MC4wfSwiQmFja2dyb3VuZCI6eyIkaWQiOiIyNzMzIiwiQ29sb3IiOnsiJGlkIjoiMjczNCIsIkEiOjE1MywiUiI6MCwiRyI6MCwiQiI6MH19LCJJc1Zpc2libGUiOnRydWUsIldpZHRoIjowLjAsIkhlaWdodCI6MC4wLCJCb3JkZXJTdHlsZSI6bnVsbCwiUGFyZW50U3R5bGUiOm51bGx9LCJNYXJnaW4iOnsiJGlkIjoiMjczNSIsIlRvcCI6MC4wLCJMZWZ0IjowLjAsIlJpZ2h0IjowLjAsIkJvdHRvbSI6MC4wfSwiUGFkZGluZyI6eyIkaWQiOiIyNzM2IiwiVG9wIjowLjAsIkxlZnQiOjAuMCwiUmlnaHQiOjAuMCwiQm90dG9tIjowLjB9LCJCYWNrZ3JvdW5kIjpudWxsLCJJc1Zpc2libGUiOnRydWUsIldpZHRoIjowLjAsIkhlaWdodCI6MC4wLCJCb3JkZXJTdHlsZSI6bnVsbCwiUGFyZW50U3R5bGUiOm51bGx9LCJTaGFwZVN0eWxlIjp7IiRpZCI6IjI3MzciLCJNYXJnaW4iOnsiJGlkIjoiMjczOCIsIlRvcCI6MC4wLCJMZWZ0Ijo0LjAsIlJpZ2h0Ijo0LjAsIkJvdHRvbSI6MC4wfSwiUGFkZGluZyI6eyIkaWQiOiIyNzM5IiwiVG9wIjowLjAsIkxlZnQiOjAuMCwiUmlnaHQiOjAuMCwiQm90dG9tIjowLjB9LCJCYWNrZ3JvdW5kIjp7IiRpZCI6IjI3NDAiLCJDb2xvciI6eyIkaWQiOiIyNzQxIiwiQSI6MjU1LCJSIjoyNTQsIkciOjE4NiwiQiI6MTB9fSwiSXNWaXNpYmxlIjp0cnVlLCJXaWR0aCI6MC4wLCJIZWlnaHQiOjEwLjAsIkJvcmRlclN0eWxlIjp7IiRpZCI6IjI3NDIiLCJMaW5lQ29sb3IiOnsiJGlkIjoiMjc0MyIsIiR0eXBlIjoiTkxSRS5Db21tb24uRG9tLlNvbGlkQ29sb3JCcnVzaCwgTkxSRS5Db21tb24iLCJDb2xvciI6eyIkaWQiOiIyNzQ0IiwiQSI6MjU1LCJSIjoyMzQsIkciOjIyLCJCIjozMH19LCJMaW5lV2VpZ2h0IjowLjAsIkxpbmVUeXBlIjowLCJQYXJlbnRTdHlsZSI6bnVsbH0sIlBhcmVudFN0eWxlIjpudWxsfSwiVGl0bGVTdHlsZSI6eyIkaWQiOiIyNzQ1IiwiRm9udFNldHRpbmdzIjp7IiRpZCI6IjI3NDYiLCJGb250U2l6ZSI6MTEsIkZvbnROYW1lIjoiQ2FsaWJyaSIsIklzQm9sZCI6ZmFsc2UsIklzSXRhbGljIjpmYWxzZSwiSXNVbmRlcmxpbmVkIjpmYWxzZSwiUGFyZW50U3R5bGUiOm51bGx9LCJBdXRvU2l6ZSI6MCwiRm9yZWdyb3VuZCI6eyIkaWQiOiIyNzQ3IiwiQ29sb3IiOnsiJGlkIjoiMjc0OCIsIkEiOjI1NSwiUiI6MCwiRyI6MCwiQiI6MH19LCJNYXhXaWR0aCI6NzIwLjAsIk1heEhlaWdodCI6IkluZmluaXR5IiwiU21hcnRGb3JlZ3JvdW5kSXNBY3RpdmUiOmZhbHNlLCJIb3Jpem9udGFsQWxpZ25tZW50IjowLCJWZXJ0aWNhbEFsaWdubWVudCI6MSwiU21hcnRGb3JlZ3JvdW5kIjpudWxsLCJCYWNrZ3JvdW5kRmlsbFR5cGUiOjAsIk1hcmdpbiI6eyIkaWQiOiIyNzQ5IiwiVG9wIjowLjAsIkxlZnQiOjAuMCwiUmlnaHQiOjAuMCwiQm90dG9tIjowLjB9LCJQYWRkaW5nIjp7IiRpZCI6IjI3NTAiLCJUb3AiOjAuMCwiTGVmdCI6MC4wLCJSaWdodCI6MC4wLCJCb3R0b20iOjAuMH0sIkJhY2tncm91bmQiOnsiJGlkIjoiMjc1MSIsIkNvbG9yIjp7IiRpZCI6IjI3NTIiLCJBIjowLCJSIjoyNTUsIkciOjI1NSwiQiI6MjU1fX0sIklzVmlzaWJsZSI6dHJ1ZSwiV2lkdGgiOjAuMCwiSGVpZ2h0IjowLjAsIkJvcmRlclN0eWxlIjp7IiRpZCI6IjI3NTMiLCJMaW5lQ29sb3IiOm51bGwsIkxpbmVXZWlnaHQiOjAuMCwiTGluZVR5cGUiOjAsIlBhcmVudFN0eWxlIjpudWxsfSwiUGFyZW50U3R5bGUiOm51bGx9LCJEYXRlU3R5bGUiOnsiJGlkIjoiMjc1NCIsIkZvbnRTZXR0aW5ncyI6eyIkaWQiOiIyNzU1IiwiRm9udFNpemUiOjEwLCJGb250TmFtZSI6IkNhbGlicmkiLCJJc0JvbGQiOmZhbHNlLCJJc0l0YWxpYyI6ZmFsc2UsIklzVW5kZXJsaW5lZCI6ZmFsc2UsIlBhcmVudFN0eWxlIjpudWxsfSwiQXV0b1NpemUiOjAsIkZvcmVncm91bmQiOnsiJGlkIjoiMjc1NiIsIkNvbG9yIjp7IiRpZCI6IjI3NTciLCJBIjoyNTUsIlIiOjE0LCJHIjo0MCwiQiI6NjV9fSwiTWF4V2lkdGgiOjIwMC4wLCJNYXhIZWlnaHQiOiJJbmZpbml0eSIsIlNtYXJ0Rm9yZWdyb3VuZElzQWN0aXZlIjpmYWxzZSwiSG9yaXpvbnRhbEFsaWdubWVudCI6MiwiVmVydGljYWxBbGlnbm1lbnQiOjEsIlNtYXJ0Rm9yZWdyb3VuZCI6bnVsbCwiQmFja2dyb3VuZEZpbGxUeXBlIjowLCJNYXJnaW4iOnsiJGlkIjoiMjc1OCIsIlRvcCI6MC4wLCJMZWZ0IjowLjAsIlJpZ2h0IjowLjAsIkJvdHRvbSI6MC4wfSwiUGFkZGluZyI6eyIkaWQiOiIyNzU5IiwiVG9wIjowLjAsIkxlZnQiOjAuMCwiUmlnaHQiOjAuMCwiQm90dG9tIjowLjB9LCJCYWNrZ3JvdW5kIjp7IiRpZCI6IjI3NjAiLCJDb2xvciI6eyIkaWQiOiIyNzYxIiwiQSI6MCwiUiI6MjU1LCJHIjoyNTUsIkIiOjI1NX19LCJJc1Zpc2libGUiOnRydWUsIldpZHRoIjowLjAsIkhlaWdodCI6MC4wLCJCb3JkZXJTdHlsZSI6eyIkaWQiOiIyNzYyIiwiTGluZUNvbG9yIjpudWxsLCJMaW5lV2VpZ2h0IjowLjAsIkxpbmVUeXBlIjowLCJQYXJlbnRTdHlsZSI6bnVsbH0sIlBhcmVudFN0eWxlIjpudWxsfSwiRGF0ZUZvcm1hdCI6eyIkaWQiOiIyNzYzIiwiRm9ybWF0U3RyaW5nIjoiTU1NIHl5eXkiLCJTZXBhcmF0b3IiOiIvIiwiVXNlSW50ZXJuYXRpb25hbERhdGVGb3JtYXQiOmZhbHNlLCJEYXRlSXNWaXNpYmxlIjp0cnVlLCJUaW1lSXNWaXNpYmxlIjpmYWxzZSwiSG91ckRpZ2l0cyI6MSwiQW1QbURlc2lnbmF0b3IiOjIsIlRyaW0wME1pbnV0ZXMiOmZhbHNlLCJMYXN0S25vd25WaXNpYmlsaXR5U3RhdGUiOm51bGx9LCJXZWVrTnVtYmVyaW5nIjp7IiRpZCI6IjI3NjQiLCJGb3JtYXQiOjAsIklzVmlzaWJsZSI6ZmFsc2UsIkxhc3RLbm93blZpc2liaWxpdHlTdGF0ZSI6ZmFsc2V9LCJJc1Zpc2libGUiOnRydWUsIlZhcmlhbmNlU3R5bGUiOnsiJGlkIjoiMjc2NSIsIlRleHRTdHlsZSI6eyIkaWQiOiIyNzY2IiwiRm9udFNldHRpbmdzIjp7IiRpZCI6IjI3NjciLCJGb250U2l6ZSI6MTEsIkZvbnROYW1lIjoiQ2FsaWJyaSIsIklzQm9sZCI6ZmFsc2UsIklzSXRhbGljIjpmYWxzZSwiSXNVbmRlcmxpbmVkIjpmYWxzZSwiUGFyZW50U3R5bGUiOm51bGx9LCJBdXRvU2l6ZSI6MCwiRm9yZWdyb3VuZCI6eyIkaWQiOiIyNzY4IiwiQ29sb3IiOnsiJGlkIjoiMjc2OS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yNzcwIiwiVG9wIjowLjAsIkxlZnQiOjAuMCwiUmlnaHQiOjAuMCwiQm90dG9tIjowLjB9LCJQYWRkaW5nIjp7IiRpZCI6IjI3NzEiLCJUb3AiOjAuMCwiTGVmdCI6MC4wLCJSaWdodCI6MC4wLCJCb3R0b20iOjAuMH0sIkJhY2tncm91bmQiOnsiJGlkIjoiMjc3MiIsIkNvbG9yIjp7IiRpZCI6IjI3NzMiLCJBIjowLCJSIjowLCJHIjowLCJCIjowfX0sIklzVmlzaWJsZSI6dHJ1ZSwiV2lkdGgiOjAuMCwiSGVpZ2h0IjowLjAsIkJvcmRlclN0eWxlIjp7IiRpZCI6IjI3NzQiLCJMaW5lQ29sb3IiOm51bGwsIkxpbmVXZWlnaHQiOjAuMCwiTGluZVR5cGUiOjAsIlBhcmVudFN0eWxlIjpudWxsfSwiUGFyZW50U3R5bGUiOm51bGx9LCJQYXJlbnRTdHlsZSI6bnVsbH0sIlBhcmVudFN0eWxlIjpudWxsfSwiSW5kZXgiOjMwLCJTbWFydER1cmF0aW9uQWN0aXZhdGVkIjpmYWxzZSwiRGF0ZUZvcm1hdCI6eyIkcmVmIjoiMjc2MyJ9LCJXZWVrTnVtYmVyaW5nIjp7IiRpZCI6IjI3NzUiLCJGb3JtYXQiOjAsIklzVmlzaWJsZSI6ZmFsc2UsIkxhc3RLbm93blZpc2liaWxpdHlTdGF0ZSI6ZmFsc2V9LCJCYXNlbGluZURhdGEiOnsiJGlkIjoiMjc3NiIsIlN0YXJ0RGF0ZSI6IjIwMjYtMDYtMjJUMDA6MDA6MDAiLCJFbmREYXRlIjoiMjAyNi0wOS0wM1QyMzo1OTowMCJ9LCJJZCI6IjlhMmMxYzU1LWM5YTQtNGMzNC1iZDRjLTRmMTIzYmY1YzJhNSIsIkltcG9ydElkIjpudWxsLCJUaXRsZSI6IlN1cHBvcnRzIGZvciBSQyBhbmQgRGV0IEE6IFByb2N1cmVtZW50IGFuZCBNYW51ZmFjdHVyaW5nIHBoYXNlICAoTExCKSIsIk5vdGUiOm51bGwsIkh5cGVybGluayI6eyIkaWQiOiIyNzc3IiwiQWRkcmVzcyI6IiIsIlN1YkFkZHJlc3MiOiIifSwiSXNDaGFuZ2VkIjpmYWxzZSwiSXNOZXciOmZhbHNlfX1dLCJfbWlsZXN0b25lcyI6W10sIklkIjoiMDAwMDAwMDAtMDAwMC0wMDAwLTAwMDAtMDAwMDAwMDAwMDAwIiwiSXNTaW5nbGVJdGVtUm93Ijp0cnVlfSx7IiRpZCI6IjI3NzgiLCJfdGFza3MiOlt7IiRpZCI6IjI3NzkiLCJfYXR0YWNoZWRNaWxlc3RvbmVzIjpbXSwiVGFza0RlZmluaXRpb24iOnsiJGlkIjoiMjc4MCIsIkdyb3VwTmFtZSI6bnVsbCwiU3RhcnREYXRlIjoiMjAyNi0wOS0wNFQwMDowMDowMFoiLCJFbmREYXRlIjoiMjAyNi0xMC0yMlQyMzo1OTowMFoiLCJQZXJjZW50YWdlQ29tcGxldGUiOm51bGwsIlN0eWxlIjp7IiRpZCI6IjI3ODEiLCJTaGFwZSI6MSwiU2hhcGVUaGlja25lc3MiOjAsIkR1cmF0aW9uRm9ybWF0IjowLCJJbmNsdWRlTm9uV29ya2luZ0RheXNJbkR1cmF0aW9uIjpmYWxzZSwiUGVyY2VudGFnZUNvbXBsZXRlU3R5bGUiOnsiJGlkIjoiMjc4MiIsIkZvbnRTZXR0aW5ncyI6eyIkaWQiOiIyNzgzIiwiRm9udFNpemUiOjEwLCJGb250TmFtZSI6IkNhbGlicmkiLCJJc0JvbGQiOmZhbHNlLCJJc0l0YWxpYyI6ZmFsc2UsIklzVW5kZXJsaW5lZCI6ZmFsc2UsIlBhcmVudFN0eWxlIjpudWxsfSwiQXV0b1NpemUiOjAsIkZvcmVncm91bmQiOnsiJGlkIjoiMjc4NCIsIkNvbG9yIjp7IiRpZCI6IjI3ODUiLCJBIjoyNTUsIlIiOjIzMiwiRyI6MjMyLCJCIjoyMzJ9fSwiTWF4V2lkdGgiOjIwMC4wLCJNYXhIZWlnaHQiOiJJbmZpbml0eSIsIlNtYXJ0Rm9yZWdyb3VuZElzQWN0aXZlIjpmYWxzZSwiSG9yaXpvbnRhbEFsaWdubWVudCI6MSwiVmVydGljYWxBbGlnbm1lbnQiOjEsIlNtYXJ0Rm9yZWdyb3VuZCI6bnVsbCwiQmFja2dyb3VuZEZpbGxUeXBlIjowLCJNYXJnaW4iOnsiJGlkIjoiMjc4NiIsIlRvcCI6MC4wLCJMZWZ0IjowLjAsIlJpZ2h0IjowLjAsIkJvdHRvbSI6MC4wfSwiUGFkZGluZyI6eyIkaWQiOiIyNzg3IiwiVG9wIjowLjAsIkxlZnQiOjAuMCwiUmlnaHQiOjAuMCwiQm90dG9tIjowLjB9LCJCYWNrZ3JvdW5kIjp7IiRpZCI6IjI3ODgiLCJDb2xvciI6eyIkaWQiOiIyNzg5IiwiQSI6ODksIlIiOjAsIkciOjAsIkIiOjB9fSwiSXNWaXNpYmxlIjp0cnVlLCJXaWR0aCI6MC4wLCJIZWlnaHQiOjAuMCwiQm9yZGVyU3R5bGUiOnsiJGlkIjoiMjc5MCIsIkxpbmVDb2xvciI6bnVsbCwiTGluZVdlaWdodCI6MC4wLCJMaW5lVHlwZSI6MCwiUGFyZW50U3R5bGUiOm51bGx9LCJQYXJlbnRTdHlsZSI6bnVsbH0sIkR1cmF0aW9uU3R5bGUiOnsiJGlkIjoiMjc5MSIsIkZvbnRTZXR0aW5ncyI6eyIkaWQiOiIyNzkyIiwiRm9udFNpemUiOjEwLCJGb250TmFtZSI6IkNhbGlicmkiLCJJc0JvbGQiOmZhbHNlLCJJc0l0YWxpYyI6ZmFsc2UsIklzVW5kZXJsaW5lZCI6ZmFsc2UsIlBhcmVudFN0eWxlIjpudWxsfSwiQXV0b1NpemUiOjAsIkZvcmVncm91bmQiOnsiJGlkIjoiMjc5MyIsIkNvbG9yIjp7IiRpZCI6IjI3OTQiLCJBIjoyNTUsIlIiOjIzNywiRyI6MTI1LCJCIjo0OX19LCJNYXhXaWR0aCI6MjAwLjAsIk1heEhlaWdodCI6IkluZmluaXR5IiwiU21hcnRGb3JlZ3JvdW5kSXNBY3RpdmUiOmZhbHNlLCJIb3Jpem9udGFsQWxpZ25tZW50IjowLCJWZXJ0aWNhbEFsaWdubWVudCI6MSwiU21hcnRGb3JlZ3JvdW5kIjpudWxsLCJCYWNrZ3JvdW5kRmlsbFR5cGUiOjAsIk1hcmdpbiI6eyIkaWQiOiIyNzk1IiwiVG9wIjowLjAsIkxlZnQiOjAuMCwiUmlnaHQiOjAuMCwiQm90dG9tIjowLjB9LCJQYWRkaW5nIjp7IiRpZCI6IjI3OTYiLCJUb3AiOjAuMCwiTGVmdCI6MC4wLCJSaWdodCI6MC4wLCJCb3R0b20iOjAuMH0sIkJhY2tncm91bmQiOnsiJGlkIjoiMjc5NyIsIkNvbG9yIjp7IiRpZCI6IjI3OTgiLCJBIjoyNTUsIlIiOjIzNywiRyI6MTI1LCJCIjo0OX19LCJJc1Zpc2libGUiOnRydWUsIldpZHRoIjowLjAsIkhlaWdodCI6MC4wLCJCb3JkZXJTdHlsZSI6eyIkaWQiOiIyNzk5IiwiTGluZUNvbG9yIjpudWxsLCJMaW5lV2VpZ2h0IjowLjAsIkxpbmVUeXBlIjowLCJQYXJlbnRTdHlsZSI6bnVsbH0sIlBhcmVudFN0eWxlIjpudWxsfSwiSG9yaXpvbnRhbENvbm5lY3RvclN0eWxlIjp7IiRpZCI6IjI4MDAiLCJMaW5lQ29sb3IiOnsiJGlkIjoiMjgwMSIsIiR0eXBlIjoiTkxSRS5Db21tb24uRG9tLlNvbGlkQ29sb3JCcnVzaCwgTkxSRS5Db21tb24iLCJDb2xvciI6eyIkaWQiOiIyODAyIiwiQSI6MjU1LCJSIjowLCJHIjowLCJCIjowfX0sIkxpbmVXZWlnaHQiOjAuMCwiTGluZVR5cGUiOjAsIlBhcmVudFN0eWxlIjpudWxsfSwiVmVydGljYWxDb25uZWN0b3JTdHlsZSI6eyIkaWQiOiIyODAzIiwiTGluZUNvbG9yIjp7IiRpZCI6IjI4MDQiLCIkdHlwZSI6Ik5MUkUuQ29tbW9uLkRvbS5Tb2xpZENvbG9yQnJ1c2gsIE5MUkUuQ29tbW9uIiwiQ29sb3IiOnsiJGlkIjoiMjgwNSIsIkEiOjI1NSwiUiI6MCwiRyI6MCwiQiI6MH19LCJMaW5lV2VpZ2h0IjowLjAsIkxpbmVUeXBlIjowLCJQYXJlbnRTdHlsZSI6bnVsbH0sIk1hcmdpbiI6bnVsbCwiU3RhcnREYXRlUG9zaXRpb24iOjMsIkVuZERhdGVQb3NpdGlvbiI6MywiRGF0ZUlzVmlzaWJsZSI6dHJ1ZSwiVGl0bGVQb3NpdGlvbiI6NCwiRHVyYXRpb25Qb3NpdGlvbiI6NiwiUGVyY2VudGFnZUNvbXBsZXRlZFBvc2l0aW9uIjoyLCJWYXJpYW5jZVBvc2l0aW9uIjo2LCJTcGFjaW5nIjozLCJJc0JlbG93VGltZWJhbmQiOnRydWUsIlBlcmNlbnRhZ2VDb21wbGV0ZVNoYXBlT3BhY2l0eSI6MzUsIkJhc2VsaW5lU3R5bGUiOnsiJGlkIjoiMjgwNiIsIlNoYXBlU3R5bGUiOnsiJGlkIjoiMjgwNyIsIk1hcmdpbiI6eyIkaWQiOiIyODA4IiwiVG9wIjowLjAsIkxlZnQiOjAuMCwiUmlnaHQiOjAuMCwiQm90dG9tIjowLjB9LCJQYWRkaW5nIjp7IiRpZCI6IjI4MDkiLCJUb3AiOjAuMCwiTGVmdCI6MC4wLCJSaWdodCI6MC4wLCJCb3R0b20iOjAuMH0sIkJhY2tncm91bmQiOnsiJGlkIjoiMjgxMCIsIkNvbG9yIjp7IiRpZCI6IjI4MTEiLCJBIjoxNTMsIlIiOjAsIkciOjAsIkIiOjB9fSwiSXNWaXNpYmxlIjp0cnVlLCJXaWR0aCI6MC4wLCJIZWlnaHQiOjAuMCwiQm9yZGVyU3R5bGUiOm51bGwsIlBhcmVudFN0eWxlIjpudWxsfSwiTWFyZ2luIjp7IiRpZCI6IjI4MTIiLCJUb3AiOjAuMCwiTGVmdCI6MC4wLCJSaWdodCI6MC4wLCJCb3R0b20iOjAuMH0sIlBhZGRpbmciOnsiJGlkIjoiMjgxMyIsIlRvcCI6MC4wLCJMZWZ0IjowLjAsIlJpZ2h0IjowLjAsIkJvdHRvbSI6MC4wfSwiQmFja2dyb3VuZCI6bnVsbCwiSXNWaXNpYmxlIjp0cnVlLCJXaWR0aCI6MC4wLCJIZWlnaHQiOjAuMCwiQm9yZGVyU3R5bGUiOm51bGwsIlBhcmVudFN0eWxlIjpudWxsfSwiU2hhcGVTdHlsZSI6eyIkaWQiOiIyODE0IiwiTWFyZ2luIjp7IiRpZCI6IjI4MTUiLCJUb3AiOjAuMCwiTGVmdCI6NC4wLCJSaWdodCI6NC4wLCJCb3R0b20iOjAuMH0sIlBhZGRpbmciOnsiJGlkIjoiMjgxNiIsIlRvcCI6MC4wLCJMZWZ0IjowLjAsIlJpZ2h0IjowLjAsIkJvdHRvbSI6MC4wfSwiQmFja2dyb3VuZCI6eyIkaWQiOiIyODE3IiwiQ29sb3IiOnsiJGlkIjoiMjgxOCIsIkEiOjI1NSwiUiI6MjU0LCJHIjoxODYsIkIiOjEwfX0sIklzVmlzaWJsZSI6dHJ1ZSwiV2lkdGgiOjAuMCwiSGVpZ2h0IjoxMC4wLCJCb3JkZXJTdHlsZSI6eyIkaWQiOiIyODE5IiwiTGluZUNvbG9yIjp7IiRpZCI6IjI4MjAiLCIkdHlwZSI6Ik5MUkUuQ29tbW9uLkRvbS5Tb2xpZENvbG9yQnJ1c2gsIE5MUkUuQ29tbW9uIiwiQ29sb3IiOnsiJGlkIjoiMjgyMSIsIkEiOjI1NSwiUiI6MjM0LCJHIjoyMiwiQiI6MzB9fSwiTGluZVdlaWdodCI6MC4wLCJMaW5lVHlwZSI6MCwiUGFyZW50U3R5bGUiOm51bGx9LCJQYXJlbnRTdHlsZSI6bnVsbH0sIlRpdGxlU3R5bGUiOnsiJGlkIjoiMjgyMiIsIkZvbnRTZXR0aW5ncyI6eyIkaWQiOiIyODIzIiwiRm9udFNpemUiOjExLCJGb250TmFtZSI6IkNhbGlicmkiLCJJc0JvbGQiOmZhbHNlLCJJc0l0YWxpYyI6ZmFsc2UsIklzVW5kZXJsaW5lZCI6ZmFsc2UsIlBhcmVudFN0eWxlIjpudWxsfSwiQXV0b1NpemUiOjAsIkZvcmVncm91bmQiOnsiJGlkIjoiMjgyNCIsIkNvbG9yIjp7IiRpZCI6IjI4MjUiLCJBIjoyNTUsIlIiOjAsIkciOjAsIkIiOjB9fSwiTWF4V2lkdGgiOjcyMC4wLCJNYXhIZWlnaHQiOiJJbmZpbml0eSIsIlNtYXJ0Rm9yZWdyb3VuZElzQWN0aXZlIjpmYWxzZSwiSG9yaXpvbnRhbEFsaWdubWVudCI6MCwiVmVydGljYWxBbGlnbm1lbnQiOjEsIlNtYXJ0Rm9yZWdyb3VuZCI6bnVsbCwiQmFja2dyb3VuZEZpbGxUeXBlIjowLCJNYXJnaW4iOnsiJGlkIjoiMjgyNiIsIlRvcCI6MC4wLCJMZWZ0IjowLjAsIlJpZ2h0IjowLjAsIkJvdHRvbSI6MC4wfSwiUGFkZGluZyI6eyIkaWQiOiIyODI3IiwiVG9wIjowLjAsIkxlZnQiOjAuMCwiUmlnaHQiOjAuMCwiQm90dG9tIjowLjB9LCJCYWNrZ3JvdW5kIjp7IiRpZCI6IjI4MjgiLCJDb2xvciI6eyIkaWQiOiIyODI5IiwiQSI6MCwiUiI6MjU1LCJHIjoyNTUsIkIiOjI1NX19LCJJc1Zpc2libGUiOnRydWUsIldpZHRoIjowLjAsIkhlaWdodCI6MC4wLCJCb3JkZXJTdHlsZSI6eyIkaWQiOiIyODMwIiwiTGluZUNvbG9yIjpudWxsLCJMaW5lV2VpZ2h0IjowLjAsIkxpbmVUeXBlIjowLCJQYXJlbnRTdHlsZSI6bnVsbH0sIlBhcmVudFN0eWxlIjpudWxsfSwiRGF0ZVN0eWxlIjp7IiRpZCI6IjI4MzEiLCJGb250U2V0dGluZ3MiOnsiJGlkIjoiMjgzMiIsIkZvbnRTaXplIjoxMCwiRm9udE5hbWUiOiJDYWxpYnJpIiwiSXNCb2xkIjpmYWxzZSwiSXNJdGFsaWMiOmZhbHNlLCJJc1VuZGVybGluZWQiOmZhbHNlLCJQYXJlbnRTdHlsZSI6bnVsbH0sIkF1dG9TaXplIjowLCJGb3JlZ3JvdW5kIjp7IiRpZCI6IjI4MzMiLCJDb2xvciI6eyIkaWQiOiIyODM0IiwiQSI6MjU1LCJSIjoxNCwiRyI6NDAsIkIiOjY1fX0sIk1heFdpZHRoIjoyMDAuMCwiTWF4SGVpZ2h0IjoiSW5maW5pdHkiLCJTbWFydEZvcmVncm91bmRJc0FjdGl2ZSI6ZmFsc2UsIkhvcml6b250YWxBbGlnbm1lbnQiOjIsIlZlcnRpY2FsQWxpZ25tZW50IjoxLCJTbWFydEZvcmVncm91bmQiOm51bGwsIkJhY2tncm91bmRGaWxsVHlwZSI6MCwiTWFyZ2luIjp7IiRpZCI6IjI4MzUiLCJUb3AiOjAuMCwiTGVmdCI6MC4wLCJSaWdodCI6MC4wLCJCb3R0b20iOjAuMH0sIlBhZGRpbmciOnsiJGlkIjoiMjgzNiIsIlRvcCI6MC4wLCJMZWZ0IjowLjAsIlJpZ2h0IjowLjAsIkJvdHRvbSI6MC4wfSwiQmFja2dyb3VuZCI6eyIkaWQiOiIyODM3IiwiQ29sb3IiOnsiJGlkIjoiMjgzOCIsIkEiOjAsIlIiOjI1NSwiRyI6MjU1LCJCIjoyNTV9fSwiSXNWaXNpYmxlIjp0cnVlLCJXaWR0aCI6MC4wLCJIZWlnaHQiOjAuMCwiQm9yZGVyU3R5bGUiOnsiJGlkIjoiMjgzOSIsIkxpbmVDb2xvciI6bnVsbCwiTGluZVdlaWdodCI6MC4wLCJMaW5lVHlwZSI6MCwiUGFyZW50U3R5bGUiOm51bGx9LCJQYXJlbnRTdHlsZSI6bnVsbH0sIkRhdGVGb3JtYXQiOnsiJGlkIjoiMjg0MCIsIkZvcm1hdFN0cmluZyI6Ik1NTSB5eXl5IiwiU2VwYXJhdG9yIjoiLyIsIlVzZUludGVybmF0aW9uYWxEYXRlRm9ybWF0IjpmYWxzZSwiRGF0ZUlzVmlzaWJsZSI6dHJ1ZSwiVGltZUlzVmlzaWJsZSI6ZmFsc2UsIkhvdXJEaWdpdHMiOjEsIkFtUG1EZXNpZ25hdG9yIjoyLCJUcmltMDBNaW51dGVzIjpmYWxzZSwiTGFzdEtub3duVmlzaWJpbGl0eVN0YXRlIjpudWxsfSwiV2Vla051bWJlcmluZyI6eyIkaWQiOiIyODQxIiwiRm9ybWF0IjowLCJJc1Zpc2libGUiOmZhbHNlLCJMYXN0S25vd25WaXNpYmlsaXR5U3RhdGUiOmZhbHNlfSwiSXNWaXNpYmxlIjp0cnVlLCJWYXJpYW5jZVN0eWxlIjp7IiRpZCI6IjI4NDIiLCJUZXh0U3R5bGUiOnsiJGlkIjoiMjg0MyIsIkZvbnRTZXR0aW5ncyI6eyIkaWQiOiIyODQ0IiwiRm9udFNpemUiOjExLCJGb250TmFtZSI6IkNhbGlicmkiLCJJc0JvbGQiOmZhbHNlLCJJc0l0YWxpYyI6ZmFsc2UsIklzVW5kZXJsaW5lZCI6ZmFsc2UsIlBhcmVudFN0eWxlIjpudWxsfSwiQXV0b1NpemUiOjAsIkZvcmVncm91bmQiOnsiJGlkIjoiMjg0NSIsIkNvbG9yIjp7IiRpZCI6IjI4NDY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Mjg0NyIsIlRvcCI6MC4wLCJMZWZ0IjowLjAsIlJpZ2h0IjowLjAsIkJvdHRvbSI6MC4wfSwiUGFkZGluZyI6eyIkaWQiOiIyODQ4IiwiVG9wIjowLjAsIkxlZnQiOjAuMCwiUmlnaHQiOjAuMCwiQm90dG9tIjowLjB9LCJCYWNrZ3JvdW5kIjp7IiRpZCI6IjI4NDkiLCJDb2xvciI6eyIkaWQiOiIyODUwIiwiQSI6MCwiUiI6MCwiRyI6MCwiQiI6MH19LCJJc1Zpc2libGUiOnRydWUsIldpZHRoIjowLjAsIkhlaWdodCI6MC4wLCJCb3JkZXJTdHlsZSI6eyIkaWQiOiIyODUxIiwiTGluZUNvbG9yIjpudWxsLCJMaW5lV2VpZ2h0IjowLjAsIkxpbmVUeXBlIjowLCJQYXJlbnRTdHlsZSI6bnVsbH0sIlBhcmVudFN0eWxlIjpudWxsfSwiUGFyZW50U3R5bGUiOm51bGx9LCJQYXJlbnRTdHlsZSI6bnVsbH0sIkluZGV4IjozMSwiU21hcnREdXJhdGlvbkFjdGl2YXRlZCI6ZmFsc2UsIkRhdGVGb3JtYXQiOnsiJHJlZiI6IjI4NDAifSwiV2Vla051bWJlcmluZyI6eyIkaWQiOiIyODUyIiwiRm9ybWF0IjowLCJJc1Zpc2libGUiOmZhbHNlLCJMYXN0S25vd25WaXNpYmlsaXR5U3RhdGUiOmZhbHNlfSwiQmFzZWxpbmVEYXRhIjp7IiRpZCI6IjI4NTMiLCJTdGFydERhdGUiOiIyMDI2LTA5LTA0VDAwOjAwOjAwIiwiRW5kRGF0ZSI6IjIwMjYtMTAtMjJUMjM6NTk6MDAifSwiSWQiOiIxZDg5NDJhNS1mODg1LTRiYzgtYTc5OC0wYjAxY2VmZWViYTciLCJJbXBvcnRJZCI6bnVsbCwiVGl0bGUiOiJEZXQgQSAoaW5jbHVkaW5nIHN1cHBvcnRzKTogSW5zdGFsbGF0aW9uIHBoYXNlIChMTEIpIiwiTm90ZSI6bnVsbCwiSHlwZXJsaW5rIjp7IiRpZCI6IjI4NTQiLCJBZGRyZXNzIjoiIiwiU3ViQWRkcmVzcyI6IiJ9LCJJc0NoYW5nZWQiOmZhbHNlLCJJc05ldyI6ZmFsc2V9fV0sIl9taWxlc3RvbmVzIjpbXSwiSWQiOiIwMDAwMDAwMC0wMDAwLTAwMDAtMDAwMC0wMDAwMDAwMDAwMDAiLCJJc1NpbmdsZUl0ZW1Sb3ciOnRydWV9LHsiJGlkIjoiMjg1NSIsIl90YXNrcyI6W10sIl9taWxlc3RvbmVzIjpbeyIkaWQiOiIyODU2IiwiSWQiOiIwZmIzNzZjNi1hYTY0LTQ1ODAtYWFhMC1lNTI4OGRiZmE2MDMiLCJJbmRleCI6MzIsIkdyb3VwSWQiOm51bGwsIlRpdGxlIjoiQmFjayBpbnRvIENQMSB3aXRoIDcwIGRheXMgb2YgZmxvYXQiLCJEYXRlVGltZSI6IjIwMjYtMTAtMjJUMjM6NTk6MDAiLCJQZXJjZW50YWdlQ29tcGxldGUiOm51bGwsIk5vdGUiOm51bGwsIlN0eWxlIjp7IiRpZCI6IjI4NTciLCJUaXRsZVBvc2l0aW9uIjoiTGVmdCIsIkRhdGVQb3NpdGlvbiI6IlJpZ2h0IiwiVmFyaWFuY2VQb3NpdGlvbiI6IlJpZ2h0IiwiU2hhcGVUeXBlIjoxLCJTaGFwZVNpemUiOjAsIlNwYWNpbmciOjUsIlNoYXBlU3R5bGUiOnsiJGlkIjoiMjg1OCIsIk1hcmdpbiI6eyIkaWQiOiIyODU5IiwiVG9wIjowLjAsIkxlZnQiOjAuMCwiUmlnaHQiOjAuMCwiQm90dG9tIjowLjB9LCJQYWRkaW5nIjp7IiRpZCI6IjI4NjAiLCJUb3AiOjAuMCwiTGVmdCI6MC4wLCJSaWdodCI6MC4wLCJCb3R0b20iOjAuMH0sIkJhY2tncm91bmQiOnsiJGlkIjoiMjg2MSIsIkNvbG9yIjp7IiRpZCI6IjI4NjIiLCJBIjoyNTUsIlIiOjI1NCwiRyI6MTg2LCJCIjoxMH19LCJJc1Zpc2libGUiOnRydWUsIldpZHRoIjoxMi4wLCJIZWlnaHQiOjE0LjAsIkJvcmRlclN0eWxlIjp7IiRpZCI6IjI4NjMiLCJMaW5lQ29sb3IiOnsiJGlkIjoiMjg2NCIsIiR0eXBlIjoiTkxSRS5Db21tb24uRG9tLlNvbGlkQ29sb3JCcnVzaCwgTkxSRS5Db21tb24iLCJDb2xvciI6eyIkaWQiOiIyODY1IiwiQSI6MjU1LCJSIjoyMzQsIkciOjIyLCJCIjozMH19LCJMaW5lV2VpZ2h0IjowLjAsIkxpbmVUeXBlIjowLCJQYXJlbnRTdHlsZSI6bnVsbH0sIlBhcmVudFN0eWxlIjpudWxsfSwiVGl0bGVTdHlsZSI6eyIkaWQiOiIyODY2IiwiRm9udFNldHRpbmdzIjp7IiRpZCI6IjI4NjciLCJGb250U2l6ZSI6MTEsIkZvbnROYW1lIjoiQ2FsaWJyaSIsIklzQm9sZCI6ZmFsc2UsIklzSXRhbGljIjpmYWxzZSwiSXNVbmRlcmxpbmVkIjpmYWxzZSwiUGFyZW50U3R5bGUiOm51bGx9LCJBdXRvU2l6ZSI6MCwiRm9yZWdyb3VuZCI6eyIkaWQiOiIyODY4IiwiQ29sb3IiOnsiJGlkIjoiMjg2OSIsIkEiOjI1NSwiUiI6MCwiRyI6MCwiQiI6MH19LCJNYXhXaWR0aCI6MjAwLjAsIk1heEhlaWdodCI6IkluZmluaXR5IiwiU21hcnRGb3JlZ3JvdW5kSXNBY3RpdmUiOmZhbHNlLCJIb3Jpem9udGFsQWxpZ25tZW50IjoyLCJWZXJ0aWNhbEFsaWdubWVudCI6MSwiU21hcnRGb3JlZ3JvdW5kIjpudWxsLCJCYWNrZ3JvdW5kRmlsbFR5cGUiOjAsIk1hcmdpbiI6eyIkaWQiOiIyODcwIiwiVG9wIjowLjAsIkxlZnQiOjAuMCwiUmlnaHQiOjAuMCwiQm90dG9tIjowLjB9LCJQYWRkaW5nIjp7IiRpZCI6IjI4NzEiLCJUb3AiOjAuMCwiTGVmdCI6MC4wLCJSaWdodCI6MC4wLCJCb3R0b20iOjAuMH0sIkJhY2tncm91bmQiOnsiJGlkIjoiMjg3MiIsIkNvbG9yIjp7IiRpZCI6IjI4NzMiLCJBIjowLCJSIjoyNTUsIkciOjI1NSwiQiI6MjU1fX0sIklzVmlzaWJsZSI6dHJ1ZSwiV2lkdGgiOjAuMCwiSGVpZ2h0IjowLjAsIkJvcmRlclN0eWxlIjp7IiRpZCI6IjI4NzQiLCJMaW5lQ29sb3IiOm51bGwsIkxpbmVXZWlnaHQiOjAuMCwiTGluZVR5cGUiOjAsIlBhcmVudFN0eWxlIjpudWxsfSwiUGFyZW50U3R5bGUiOm51bGx9LCJEYXRlU3R5bGUiOnsiJGlkIjoiMjg3NSIsIkZvbnRTZXR0aW5ncyI6eyIkaWQiOiIyODc2IiwiRm9udFNpemUiOjEwLCJGb250TmFtZSI6IkNhbGlicmkiLCJJc0JvbGQiOmZhbHNlLCJJc0l0YWxpYyI6ZmFsc2UsIklzVW5kZXJsaW5lZCI6ZmFsc2UsIlBhcmVudFN0eWxlIjpudWxsfSwiQXV0b1NpemUiOjAsIkZvcmVncm91bmQiOnsiJGlkIjoiMjg3NyIsIkNvbG9yIjp7IiRpZCI6IjI4NzgiLCJBIjoyNTUsIlIiOjE0LCJHIjo0MCwiQiI6NjV9fSwiTWF4V2lkdGgiOjIwMC4wLCJNYXhIZWlnaHQiOiJJbmZpbml0eSIsIlNtYXJ0Rm9yZWdyb3VuZElzQWN0aXZlIjpmYWxzZSwiSG9yaXpvbnRhbEFsaWdubWVudCI6MCwiVmVydGljYWxBbGlnbm1lbnQiOjEsIlNtYXJ0Rm9yZWdyb3VuZCI6bnVsbCwiQmFja2dyb3VuZEZpbGxUeXBlIjowLCJNYXJnaW4iOnsiJGlkIjoiMjg3OSIsIlRvcCI6MC4wLCJMZWZ0IjowLjAsIlJpZ2h0IjowLjAsIkJvdHRvbSI6MC4wfSwiUGFkZGluZyI6eyIkaWQiOiIyODgwIiwiVG9wIjowLjAsIkxlZnQiOjAuMCwiUmlnaHQiOjAuMCwiQm90dG9tIjowLjB9LCJCYWNrZ3JvdW5kIjp7IiRpZCI6IjI4ODEiLCJDb2xvciI6eyIkaWQiOiIyODgyIiwiQSI6MCwiUiI6MjU1LCJHIjoyNTUsIkIiOjI1NX19LCJJc1Zpc2libGUiOmZhbHNlLCJXaWR0aCI6MC4wLCJIZWlnaHQiOjAuMCwiQm9yZGVyU3R5bGUiOnsiJGlkIjoiMjg4MyIsIkxpbmVDb2xvciI6bnVsbCwiTGluZVdlaWdodCI6MC4wLCJMaW5lVHlwZSI6MCwiUGFyZW50U3R5bGUiOm51bGx9LCJQYXJlbnRTdHlsZSI6bnVsbH0sIkRhdGVGb3JtYXQiOnsiJGlkIjoiMjg4NC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yODg1IiwiRm9ybWF0IjowLCJJc1Zpc2libGUiOmZhbHNlLCJMYXN0S25vd25WaXNpYmlsaXR5U3RhdGUiOmZhbHNlfSwiSXNWaXNpYmxlIjp0cnVlLCJWYXJpYW5jZVN0eWxlIjp7IiRpZCI6IjI4ODYiLCJUZXh0U3R5bGUiOnsiJGlkIjoiMjg4NyIsIkZvbnRTZXR0aW5ncyI6eyIkaWQiOiIyODg4IiwiRm9udFNpemUiOjExLCJGb250TmFtZSI6IkNhbGlicmkiLCJJc0JvbGQiOmZhbHNlLCJJc0l0YWxpYyI6ZmFsc2UsIklzVW5kZXJsaW5lZCI6ZmFsc2UsIlBhcmVudFN0eWxlIjpudWxsfSwiQXV0b1NpemUiOjAsIkZvcmVncm91bmQiOnsiJGlkIjoiMjg4OSIsIkNvbG9yIjp7IiRpZCI6IjI4OTAiLCJBIjoyNTUsIlIiOjAsIkciOjAsIkIiOjB9fSwiTWF4V2lkdGgiOjIwMC4wLCJNYXhIZWlnaHQiOiJJbmZpbml0eSIsIlNtYXJ0Rm9yZWdyb3VuZElzQWN0aXZlIjpmYWxzZSwiSG9yaXpvbnRhbEFsaWdubWVudCI6MSwiVmVydGljYWxBbGlnbm1lbnQiOjEsIlNtYXJ0Rm9yZWdyb3VuZCI6bnVsbCwiQmFja2dyb3VuZEZpbGxUeXBlIjowLCJNYXJnaW4iOnsiJGlkIjoiMjg5MSIsIlRvcCI6MC4wLCJMZWZ0IjowLjAsIlJpZ2h0IjowLjAsIkJvdHRvbSI6MC4wfSwiUGFkZGluZyI6eyIkaWQiOiIyODkyIiwiVG9wIjowLjAsIkxlZnQiOjAuMCwiUmlnaHQiOjAuMCwiQm90dG9tIjowLjB9LCJCYWNrZ3JvdW5kIjp7IiRpZCI6IjI4OTMiLCJDb2xvciI6eyIkaWQiOiIyODk0IiwiQSI6MCwiUiI6MCwiRyI6MCwiQiI6MH19LCJJc1Zpc2libGUiOnRydWUsIldpZHRoIjowLjAsIkhlaWdodCI6MC4wLCJCb3JkZXJTdHlsZSI6eyIkaWQiOiIyODk1IiwiTGluZUNvbG9yIjpudWxsLCJMaW5lV2VpZ2h0IjowLjAsIkxpbmVUeXBlIjowLCJQYXJlbnRTdHlsZSI6bnVsbH0sIlBhcmVudFN0eWxlIjpudWxsfSwiUGFyZW50U3R5bGUiOm51bGx9LCJQYXJlbnRTdHlsZSI6bnVsbH0sIkh5cGVybGluayI6bnVsbCwiQmFzZWxpbmVEYXRhIjp7IiRpZCI6IjI4OTYiLCJEYXRlIjoiMjAyNi0xMi0xNlQyMzo1OTowMCJ9LCJJbXBvcnRJZCI6IiJ9XSwiSWQiOiIwMDAwMDAwMC0wMDAwLTAwMDAtMDAwMC0wMDAwMDAwMDAwMDAiLCJJc1NpbmdsZUl0ZW1Sb3ciOnRydWV9XSwiSW5kZXgiOjI4LCJJZCI6IjRjYWYwN2MyLWEyNjItNDU0ZS1hMWFlLTA4NjlmZWU2YWJmYyIsIkhlYWRlclRleHQiOm51bGwsIklzRGVmYXVsdCI6dHJ1ZSwiU3R5bGUiOnsiJGlkIjoiMjg5NyIsIkhlYWRlclN0eWxlIjp7IiRpZCI6IjI4OTgiLCJUZXh0U3R5bGUiOnsiJGlkIjoiMjg5OSIsIkZvbnRTZXR0aW5ncyI6eyIkaWQiOiIyOTAwIiwiRm9udFNpemUiOjExLCJGb250TmFtZSI6IkNhbGlicmkiLCJJc0JvbGQiOmZhbHNlLCJJc0l0YWxpYyI6ZmFsc2UsIklzVW5kZXJsaW5lZCI6ZmFsc2UsIlBhcmVudFN0eWxlIjpudWxsfSwiQXV0b1NpemUiOjIsIkZvcmVncm91bmQiOnsiJGlkIjoiMjkwMSIsIkNvbG9yIjp7IiRpZCI6IjI5MDIiLCJBIjoyNTUsIlIiOjAsIkciOjAsIkIiOjB9fSwiTWF4V2lkdGgiOiJJbmZpbml0eSIsIk1heEhlaWdodCI6IkluZmluaXR5IiwiU21hcnRGb3JlZ3JvdW5kSXNBY3RpdmUiOmZhbHNlLCJIb3Jpem9udGFsQWxpZ25tZW50IjowLCJWZXJ0aWNhbEFsaWdubWVudCI6MCwiU21hcnRGb3JlZ3JvdW5kIjpudWxsLCJCYWNrZ3JvdW5kRmlsbFR5cGUiOjAsIk1hcmdpbiI6eyIkaWQiOiIyOTAzIiwiVG9wIjowLjAsIkxlZnQiOjAuMCwiUmlnaHQiOjAuMCwiQm90dG9tIjowLjB9LCJQYWRkaW5nIjp7IiRpZCI6IjI5MDQiLCJUb3AiOjAuMCwiTGVmdCI6MC4wLCJSaWdodCI6MC4wLCJCb3R0b20iOjAuMH0sIkJhY2tncm91bmQiOnsiJGlkIjoiMjkwNSIsIkNvbG9yIjp7IiRpZCI6IjI5MDYiLCJBIjoyNTUsIlIiOjAsIkciOjAsIkIiOjB9fSwiSXNWaXNpYmxlIjp0cnVlLCJXaWR0aCI6MC4wLCJIZWlnaHQiOjAuMCwiQm9yZGVyU3R5bGUiOm51bGwsIlBhcmVudFN0eWxlIjpudWxsfSwiUmVjdGFuZ2xlU3R5bGUiOnsiJGlkIjoiMjkwNyIsIk1hcmdpbiI6eyIkaWQiOiIyOTA4IiwiVG9wIjowLjAsIkxlZnQiOjAuMCwiUmlnaHQiOjAuMCwiQm90dG9tIjowLjB9LCJQYWRkaW5nIjp7IiRpZCI6IjI5MDkiLCJUb3AiOjAuMCwiTGVmdCI6MC4wLCJSaWdodCI6MC4wLCJCb3R0b20iOjAuMH0sIkJhY2tncm91bmQiOnsiJGlkIjoiMjkxMCIsIkNvbG9yIjp7IiRpZCI6IjI5MTEiLCJBIjoxMjcsIlIiOjE1LCJHIjoxNTgsIkIiOjIxM319LCJJc1Zpc2libGUiOnRydWUsIldpZHRoIjowLjAsIkhlaWdodCI6MC4wLCJCb3JkZXJTdHlsZSI6eyIkaWQiOiIyOTEyIiwiTGluZUNvbG9yIjp7IiRpZCI6IjI5MTMiLCIkdHlwZSI6Ik5MUkUuQ29tbW9uLkRvbS5Tb2xpZENvbG9yQnJ1c2gsIE5MUkUuQ29tbW9uIiwiQ29sb3IiOnsiJGlkIjoiMjkxNCIsIkEiOjI1NSwiUiI6MjU1LCJHIjowLCJCIjowfX0sIkxpbmVXZWlnaHQiOjAuMCwiTGluZVR5cGUiOjAsIlBhcmVudFN0eWxlIjpudWxsfSwiUGFyZW50U3R5bGUiOm51bGx9LCJNYXJnaW4iOnsiJGlkIjoiMjkxNSIsIlRvcCI6MC4wLCJMZWZ0IjowLjAsIlJpZ2h0IjowLjAsIkJvdHRvbSI6MC4wfSwiUGFkZGluZyI6eyIkaWQiOiIyOTE2IiwiVG9wIjowLjAsIkxlZnQiOjAuMCwiUmlnaHQiOjAuMCwiQm90dG9tIjowLjB9LCJCYWNrZ3JvdW5kIjpudWxsLCJJc1Zpc2libGUiOnRydWUsIldpZHRoIjowLjAsIkhlaWdodCI6MC4wLCJCb3JkZXJTdHlsZSI6bnVsbCwiUGFyZW50U3R5bGUiOm51bGx9LCJCYWNrZ3JvdW5kU3R5bGUiOnsiJGlkIjoiMjkxNyIsIk1hcmdpbiI6eyIkaWQiOiIyOTE4IiwiVG9wIjowLjAsIkxlZnQiOjAuMCwiUmlnaHQiOjAuMCwiQm90dG9tIjowLjB9LCJQYWRkaW5nIjp7IiRpZCI6IjI5MTkiLCJUb3AiOjAuMCwiTGVmdCI6MC4wLCJSaWdodCI6MC4wLCJCb3R0b20iOjAuMH0sIkJhY2tncm91bmQiOnsiJGlkIjoiMjkyMCIsIkNvbG9yIjp7IiRpZCI6IjI5MjEiLCJBIjo1MSwiUiI6MjAwLCJHIjoyMDAsIkIiOjIwMH19LCJJc1Zpc2libGUiOnRydWUsIldpZHRoIjowLjAsIkhlaWdodCI6MC4wLCJCb3JkZXJTdHlsZSI6eyIkaWQiOiIyOTIyIiwiTGluZUNvbG9yIjp7IiRpZCI6IjI5MjMiLCIkdHlwZSI6Ik5MUkUuQ29tbW9uLkRvbS5Tb2xpZENvbG9yQnJ1c2gsIE5MUkUuQ29tbW9uIiwiQ29sb3IiOnsiJGlkIjoiMjkyNCIsIkEiOjI1NSwiUiI6MjM0LCJHIjoyMiwiQiI6MzB9fSwiTGluZVdlaWdodCI6MC4wLCJMaW5lVHlwZSI6MCwiUGFyZW50U3R5bGUiOm51bGx9LCJQYXJlbnRTdHlsZSI6bnVsbH0sIk1hcmdpbiI6eyIkaWQiOiIyOTI1IiwiVG9wIjowLjAsIkxlZnQiOjAuMCwiUmlnaHQiOjAuMCwiQm90dG9tIjowLjB9LCJQYWRkaW5nIjp7IiRpZCI6IjI5MjYiLCJUb3AiOjAuMCwiTGVmdCI6MC4wLCJSaWdodCI6MC4wLCJCb3R0b20iOjAuMH0sIklzVmlzaWJsZSI6dHJ1ZSwiV2lkdGgiOjAuMCwiSGVpZ2h0IjowLjAsIkJvcmRlclN0eWxlIjp7IiRpZCI6IjI5MjciLCJMaW5lQ29sb3IiOm51bGwsIkxpbmVXZWlnaHQiOjAuMCwiTGluZVR5cGUiOjAsIlBhcmVudFN0eWxlIjpudWxsfSwiUGFyZW50U3R5bGUiOm51bGx9fV0sIklkIjoiZmE0MmQ2M2QtYWFhMC00N2RmLTk2MDktNjU0NjQ5YThkMjk4IiwiSW5kZXgiOjI4LCJIZWFkZXJUZXh0IjoiTm8uIDYgLSBDcml0aWNhbCBQYXRoIFxyXG4oNzAgZGF5cyBURikiLCJTdHlsZSI6eyIkaWQiOiIyOTI4IiwiU3R5bGVJZCI6IjA3MDJkZWE4LWMxMTQtNGQ3MS1iZTQwLWNkMzA2MmM0Njk3MCIsIkhlYWRlclN0eWxlIjp7IiRpZCI6IjI5MjkiLCJUZXh0SXNWZXJ0aWNhbCI6ZmFsc2UsIlRleHRTdHlsZSI6eyIkaWQiOiIyOTMwIiwiRm9udFNldHRpbmdzIjp7IiRpZCI6IjI5MzEiLCJGb250U2l6ZSI6MTEsIkZvbnROYW1lIjoiQ2FsaWJyaSIsIklzQm9sZCI6ZmFsc2UsIklzSXRhbGljIjpmYWxzZSwiSXNVbmRlcmxpbmVkIjpmYWxzZSwiUGFyZW50U3R5bGUiOm51bGx9LCJBdXRvU2l6ZSI6MiwiRm9yZWdyb3VuZCI6eyIkaWQiOiIyOTMyIiwiQ29sb3IiOnsiJGlkIjoiMjkzMyIsIkEiOjI1NSwiUiI6MjU1LCJHIjoyNTUsIkIiOjI1NX19LCJNYXhXaWR0aCI6IkluZmluaXR5IiwiTWF4SGVpZ2h0IjoiSW5maW5pdHkiLCJTbWFydEZvcmVncm91bmRJc0FjdGl2ZSI6ZmFsc2UsIkhvcml6b250YWxBbGlnbm1lbnQiOjAsIlZlcnRpY2FsQWxpZ25tZW50IjowLCJTbWFydEZvcmVncm91bmQiOm51bGwsIkJhY2tncm91bmRGaWxsVHlwZSI6MCwiTWFyZ2luIjp7IiRpZCI6IjI5MzQiLCJUb3AiOjAuMCwiTGVmdCI6MC4wLCJSaWdodCI6MC4wLCJCb3R0b20iOjAuMH0sIlBhZGRpbmciOnsiJGlkIjoiMjkzNSIsIlRvcCI6MC4wLCJMZWZ0IjowLjAsIlJpZ2h0IjowLjAsIkJvdHRvbSI6MC4wfSwiQmFja2dyb3VuZCI6eyIkaWQiOiIyOTM2IiwiQ29sb3IiOnsiJGlkIjoiMjkzNyIsIkEiOjI1NSwiUiI6MjU1LCJHIjoyNTUsIkIiOjI1NX19LCJJc1Zpc2libGUiOnRydWUsIldpZHRoIjowLjAsIkhlaWdodCI6MC4wLCJCb3JkZXJTdHlsZSI6bnVsbCwiUGFyZW50U3R5bGUiOm51bGx9LCJSZWN0YW5nbGVTdHlsZSI6eyIkaWQiOiIyOTM4IiwiTWFyZ2luIjp7IiRpZCI6IjI5MzkiLCJUb3AiOjAuMCwiTGVmdCI6MC4wLCJSaWdodCI6MC4wLCJCb3R0b20iOjAuMH0sIlBhZGRpbmciOnsiJGlkIjoiMjk0MCIsIlRvcCI6MC4wLCJMZWZ0IjowLjAsIlJpZ2h0IjowLjAsIkJvdHRvbSI6MC4wfSwiQmFja2dyb3VuZCI6eyIkaWQiOiIyOTQxIiwiQ29sb3IiOnsiJGlkIjoiMjk0MiIsIkEiOjI1NSwiUiI6MjU1LCJHIjoxODMsIkIiOjh9fSwiSXNWaXNpYmxlIjp0cnVlLCJXaWR0aCI6MC4wLCJIZWlnaHQiOjAuMCwiQm9yZGVyU3R5bGUiOnsiJGlkIjoiMjk0MyIsIkxpbmVDb2xvciI6eyIkaWQiOiIyOTQ0IiwiJHR5cGUiOiJOTFJFLkNvbW1vbi5Eb20uU29saWRDb2xvckJydXNoLCBOTFJFLkNvbW1vbiIsIkNvbG9yIjp7IiRpZCI6IjI5NDUiLCJBIjoyNTUsIlIiOjI1NSwiRyI6MjU1LCJCIjoyNTV9fSwiTGluZVdlaWdodCI6MC4wLCJMaW5lVHlwZSI6MCwiUGFyZW50U3R5bGUiOm51bGx9LCJQYXJlbnRTdHlsZSI6bnVsbH0sIk1hcmdpbiI6eyIkaWQiOiIyOTQ2IiwiVG9wIjowLjAsIkxlZnQiOjAuMCwiUmlnaHQiOjAuMCwiQm90dG9tIjowLjB9LCJQYWRkaW5nIjp7IiRpZCI6IjI5NDciLCJUb3AiOjAuMCwiTGVmdCI6MC4wLCJSaWdodCI6MC4wLCJCb3R0b20iOjAuMH0sIkJhY2tncm91bmQiOm51bGwsIklzVmlzaWJsZSI6dHJ1ZSwiV2lkdGgiOjAuMCwiSGVpZ2h0IjowLjAsIkJvcmRlclN0eWxlIjpudWxsLCJQYXJlbnRTdHlsZSI6bnVsbH0sIkJhY2tncm91bmRTdHlsZSI6eyIkaWQiOiIyOTQ4IiwiTWFyZ2luIjp7IiRpZCI6IjI5NDkiLCJUb3AiOjAuMCwiTGVmdCI6MC4wLCJSaWdodCI6MC4wLCJCb3R0b20iOjAuMH0sIlBhZGRpbmciOnsiJGlkIjoiMjk1MCIsIlRvcCI6MC4wLCJMZWZ0IjowLjAsIlJpZ2h0IjowLjAsIkJvdHRvbSI6MC4wfSwiQmFja2dyb3VuZCI6eyIkaWQiOiIyOTUxIiwiQ29sb3IiOnsiJGlkIjoiMjk1MiIsIkEiOjUxLCJSIjoyMDAsIkciOjIwMCwiQiI6MjAwfX0sIklzVmlzaWJsZSI6dHJ1ZSwiV2lkdGgiOjAuMCwiSGVpZ2h0IjowLjAsIkJvcmRlclN0eWxlIjp7IiRpZCI6IjI5NTMiLCJMaW5lQ29sb3IiOnsiJGlkIjoiMjk1NCIsIiR0eXBlIjoiTkxSRS5Db21tb24uRG9tLlNvbGlkQ29sb3JCcnVzaCwgTkxSRS5Db21tb24iLCJDb2xvciI6eyIkaWQiOiIyOTU1IiwiQSI6MjU1LCJSIjoyMzQsIkciOjIyLCJCIjozMH19LCJMaW5lV2VpZ2h0IjowLjAsIkxpbmVUeXBlIjowLCJQYXJlbnRTdHlsZSI6bnVsbH0sIlBhcmVudFN0eWxlIjpudWxsfSwiSXNBYm92ZVRpbWViYW5kIjpmYWxzZSwiU3BhY2luZyI6MywiRGVmYXVsdFN3aW1sYW5lVGFza1N0eWxlIjp7IiRpZCI6IjI5NTYiLCIkdHlwZSI6Ik5MUkUuQ29tbW9uLkRvbS5TdHlsZXMuRXhwbGljaXRTZXRhYmxlVGFza1N0eWxlLCBOTFJFLkNvbW1vbiIsIlNoYXBlIjoxLCJTaGFwZVRoaWNrbmVzcyI6MCwiRHVyYXRpb25Gb3JtYXQiOjAsIkluY2x1ZGVOb25Xb3JraW5nRGF5c0luRHVyYXRpb24iOmZhbHNlLCJQZXJjZW50YWdlQ29tcGxldGVTdHlsZSI6eyIkaWQiOiIyOTU3IiwiRm9udFNldHRpbmdzIjp7IiRpZCI6IjI5NTgiLCJGb250U2l6ZSI6MTAsIkZvbnROYW1lIjoiQ2FsaWJyaSIsIklzQm9sZCI6ZmFsc2UsIklzSXRhbGljIjpmYWxzZSwiSXNVbmRlcmxpbmVkIjpmYWxzZSwiUGFyZW50U3R5bGUiOm51bGx9LCJBdXRvU2l6ZSI6MCwiRm9yZWdyb3VuZCI6eyIkaWQiOiIyOTU5IiwiQ29sb3IiOnsiJGlkIjoiMjk2MCIsIkEiOjI1NSwiUiI6MjMyLCJHIjoyMzIsIkIiOjIzMn19LCJNYXhXaWR0aCI6MjAwLjAsIk1heEhlaWdodCI6IkluZmluaXR5IiwiU21hcnRGb3JlZ3JvdW5kSXNBY3RpdmUiOmZhbHNlLCJIb3Jpem9udGFsQWxpZ25tZW50IjoxLCJWZXJ0aWNhbEFsaWdubWVudCI6MSwiU21hcnRGb3JlZ3JvdW5kIjpudWxsLCJCYWNrZ3JvdW5kRmlsbFR5cGUiOjAsIk1hcmdpbiI6eyIkaWQiOiIyOTYxIiwiVG9wIjowLjAsIkxlZnQiOjAuMCwiUmlnaHQiOjAuMCwiQm90dG9tIjowLjB9LCJQYWRkaW5nIjp7IiRpZCI6IjI5NjIiLCJUb3AiOjAuMCwiTGVmdCI6MC4wLCJSaWdodCI6MC4wLCJCb3R0b20iOjAuMH0sIkJhY2tncm91bmQiOnsiJGlkIjoiMjk2MyIsIkNvbG9yIjp7IiRpZCI6IjI5NjQiLCJBIjo4OSwiUiI6MCwiRyI6MCwiQiI6MH19LCJJc1Zpc2libGUiOnRydWUsIldpZHRoIjowLjAsIkhlaWdodCI6MC4wLCJCb3JkZXJTdHlsZSI6eyIkaWQiOiIyOTY1IiwiTGluZUNvbG9yIjpudWxsLCJMaW5lV2VpZ2h0IjowLjAsIkxpbmVUeXBlIjowLCJQYXJlbnRTdHlsZSI6bnVsbH0sIlBhcmVudFN0eWxlIjpudWxsfSwiRHVyYXRpb25TdHlsZSI6eyIkaWQiOiIyOTY2IiwiRm9udFNldHRpbmdzIjp7IiRpZCI6IjI5NjciLCJGb250U2l6ZSI6MTAsIkZvbnROYW1lIjoiQ2FsaWJyaSIsIklzQm9sZCI6ZmFsc2UsIklzSXRhbGljIjpmYWxzZSwiSXNVbmRlcmxpbmVkIjpmYWxzZSwiUGFyZW50U3R5bGUiOm51bGx9LCJBdXRvU2l6ZSI6MCwiRm9yZWdyb3VuZCI6eyIkaWQiOiIyOTY4IiwiQ29sb3IiOnsiJGlkIjoiMjk2OSIsIkEiOjI1NSwiUiI6MjM3LCJHIjoxMjUsIkIiOjQ5fX0sIk1heFdpZHRoIjoyMDAuMCwiTWF4SGVpZ2h0IjoiSW5maW5pdHkiLCJTbWFydEZvcmVncm91bmRJc0FjdGl2ZSI6ZmFsc2UsIkhvcml6b250YWxBbGlnbm1lbnQiOjAsIlZlcnRpY2FsQWxpZ25tZW50IjoxLCJTbWFydEZvcmVncm91bmQiOm51bGwsIkJhY2tncm91bmRGaWxsVHlwZSI6MCwiTWFyZ2luIjp7IiRpZCI6IjI5NzAiLCJUb3AiOjAuMCwiTGVmdCI6MC4wLCJSaWdodCI6MC4wLCJCb3R0b20iOjAuMH0sIlBhZGRpbmciOnsiJGlkIjoiMjk3MSIsIlRvcCI6MC4wLCJMZWZ0IjowLjAsIlJpZ2h0IjowLjAsIkJvdHRvbSI6MC4wfSwiQmFja2dyb3VuZCI6eyIkaWQiOiIyOTcyIiwiQ29sb3IiOnsiJGlkIjoiMjk3MyIsIkEiOjI1NSwiUiI6MjM3LCJHIjoxMjUsIkIiOjQ5fX0sIklzVmlzaWJsZSI6dHJ1ZSwiV2lkdGgiOjAuMCwiSGVpZ2h0IjowLjAsIkJvcmRlclN0eWxlIjp7IiRpZCI6IjI5NzQiLCJMaW5lQ29sb3IiOm51bGwsIkxpbmVXZWlnaHQiOjAuMCwiTGluZVR5cGUiOjAsIlBhcmVudFN0eWxlIjpudWxsfSwiUGFyZW50U3R5bGUiOm51bGx9LCJIb3Jpem9udGFsQ29ubmVjdG9yU3R5bGUiOnsiJGlkIjoiMjk3NSIsIkxpbmVDb2xvciI6eyIkaWQiOiIyOTc2IiwiJHR5cGUiOiJOTFJFLkNvbW1vbi5Eb20uU29saWRDb2xvckJydXNoLCBOTFJFLkNvbW1vbiIsIkNvbG9yIjp7IiRpZCI6IjI5NzciLCJBIjoyNTUsIlIiOjAsIkciOjAsIkIiOjB9fSwiTGluZVdlaWdodCI6MC4wLCJMaW5lVHlwZSI6MCwiUGFyZW50U3R5bGUiOm51bGx9LCJWZXJ0aWNhbENvbm5lY3RvclN0eWxlIjp7IiRpZCI6IjI5NzgiLCJMaW5lQ29sb3IiOnsiJGlkIjoiMjk3OSIsIiR0eXBlIjoiTkxSRS5Db21tb24uRG9tLlNvbGlkQ29sb3JCcnVzaCwgTkxSRS5Db21tb24iLCJDb2xvciI6eyIkaWQiOiIyOTgwIiwiQSI6MjU1LCJSIjowLCJHIjowLCJCIjowfX0sIkxpbmVXZWlnaHQiOjAuMCwiTGluZVR5cGUiOjAsIlBhcmVudFN0eWxlIjpudWxsfSwiTWFyZ2luIjpudWxsLCJTdGFydERhdGVQb3NpdGlvbiI6MywiRW5kRGF0ZVBvc2l0aW9uIjozLCJEYXRlSXNWaXNpYmxlIjp0cnVlLCJUaXRsZVBvc2l0aW9uIjo0LCJEdXJhdGlvblBvc2l0aW9uIjo2LCJQZXJjZW50YWdlQ29tcGxldGVkUG9zaXRpb24iOjIsIlZhcmlhbmNlUG9zaXRpb24iOjYsIlNwYWNpbmciOjMsIklzQmVsb3dUaW1lYmFuZCI6ZmFsc2UsIlBlcmNlbnRhZ2VDb21wbGV0ZVNoYXBlT3BhY2l0eSI6MzUsIkJhc2VsaW5lU3R5bGUiOnsiJGlkIjoiMjk4MSIsIlNoYXBlU3R5bGUiOnsiJGlkIjoiMjk4MiIsIk1hcmdpbiI6eyIkaWQiOiIyOTgzIiwiVG9wIjowLjAsIkxlZnQiOjAuMCwiUmlnaHQiOjAuMCwiQm90dG9tIjowLjB9LCJQYWRkaW5nIjp7IiRpZCI6IjI5ODQiLCJUb3AiOjAuMCwiTGVmdCI6MC4wLCJSaWdodCI6MC4wLCJCb3R0b20iOjAuMH0sIkJhY2tncm91bmQiOnsiJGlkIjoiMjk4NSIsIkNvbG9yIjp7IiRpZCI6IjI5ODYiLCJBIjoxNTMsIlIiOjAsIkciOjAsIkIiOjB9fSwiSXNWaXNpYmxlIjp0cnVlLCJXaWR0aCI6MC4wLCJIZWlnaHQiOjAuMCwiQm9yZGVyU3R5bGUiOnsiJGlkIjoiMjk4NyIsIkxpbmVDb2xvciI6bnVsbCwiTGluZVdlaWdodCI6MC4wLCJMaW5lVHlwZSI6MCwiUGFyZW50U3R5bGUiOm51bGx9LCJQYXJlbnRTdHlsZSI6bnVsbH0sIk1hcmdpbiI6eyIkaWQiOiIyOTg4IiwiVG9wIjowLjAsIkxlZnQiOjAuMCwiUmlnaHQiOjAuMCwiQm90dG9tIjowLjB9LCJQYWRkaW5nIjp7IiRpZCI6IjI5ODkiLCJUb3AiOjAuMCwiTGVmdCI6MC4wLCJSaWdodCI6MC4wLCJCb3R0b20iOjAuMH0sIkJhY2tncm91bmQiOm51bGwsIklzVmlzaWJsZSI6dHJ1ZSwiV2lkdGgiOjAuMCwiSGVpZ2h0IjowLjAsIkJvcmRlclN0eWxlIjpudWxsLCJQYXJlbnRTdHlsZSI6bnVsbH0sIlNoYXBlU3R5bGUiOnsiJGlkIjoiMjk5MCIsIk1hcmdpbiI6eyIkaWQiOiIyOTkxIiwiVG9wIjowLjAsIkxlZnQiOjQuMCwiUmlnaHQiOjQuMCwiQm90dG9tIjowLjB9LCJQYWRkaW5nIjp7IiRpZCI6IjI5OTIiLCJUb3AiOjAuMCwiTGVmdCI6MC4wLCJSaWdodCI6MC4wLCJCb3R0b20iOjAuMH0sIkJhY2tncm91bmQiOnsiJGlkIjoiMjk5MyIsIkNvbG9yIjp7IiRpZCI6IjI5OTQiLCJBIjoyNTUsIlIiOjE1LCJHIjoxNTgsIkIiOjIxM319LCJJc1Zpc2libGUiOnRydWUsIldpZHRoIjowLjAsIkhlaWdodCI6MTAuMCwiQm9yZGVyU3R5bGUiOnsiJGlkIjoiMjk5NSIsIkxpbmVDb2xvciI6eyIkaWQiOiIyOTk2IiwiJHR5cGUiOiJOTFJFLkNvbW1vbi5Eb20uU29saWRDb2xvckJydXNoLCBOTFJFLkNvbW1vbiIsIkNvbG9yIjp7IiRpZCI6IjI5OTciLCJBIjoyNTUsIlIiOjIzNCwiRyI6MjIsIkIiOjMwfX0sIkxpbmVXZWlnaHQiOjAuMCwiTGluZVR5cGUiOjAsIlBhcmVudFN0eWxlIjpudWxsfSwiUGFyZW50U3R5bGUiOm51bGx9LCJUaXRsZVN0eWxlIjp7IiRpZCI6IjI5OTgiLCJGb250U2V0dGluZ3MiOnsiJGlkIjoiMjk5OSIsIkZvbnRTaXplIjoxMSwiRm9udE5hbWUiOiJDYWxpYnJpIiwiSXNCb2xkIjpmYWxzZSwiSXNJdGFsaWMiOmZhbHNlLCJJc1VuZGVybGluZWQiOmZhbHNlLCJQYXJlbnRTdHlsZSI6bnVsbH0sIkF1dG9TaXplIjowLCJGb3JlZ3JvdW5kIjp7IiRpZCI6IjMwMDAiLCJDb2xvciI6eyIkaWQiOiIzMDAx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MwMDIiLCJUb3AiOjAuMCwiTGVmdCI6MC4wLCJSaWdodCI6MC4wLCJCb3R0b20iOjAuMH0sIlBhZGRpbmciOnsiJGlkIjoiMzAwMyIsIlRvcCI6MC4wLCJMZWZ0IjowLjAsIlJpZ2h0IjowLjAsIkJvdHRvbSI6MC4wfSwiQmFja2dyb3VuZCI6eyIkaWQiOiIzMDA0IiwiQ29sb3IiOnsiJGlkIjoiMzAwNSIsIkEiOjI1NSwiUiI6MCwiRyI6MCwiQiI6MH19LCJJc1Zpc2libGUiOnRydWUsIldpZHRoIjowLjAsIkhlaWdodCI6MC4wLCJCb3JkZXJTdHlsZSI6eyIkaWQiOiIzMDA2IiwiTGluZUNvbG9yIjpudWxsLCJMaW5lV2VpZ2h0IjowLjAsIkxpbmVUeXBlIjowLCJQYXJlbnRTdHlsZSI6bnVsbH0sIlBhcmVudFN0eWxlIjpudWxsfSwiRGF0ZVN0eWxlIjp7IiRpZCI6IjMwMDciLCJGb250U2V0dGluZ3MiOnsiJGlkIjoiMzAwOCIsIkZvbnRTaXplIjoxMCwiRm9udE5hbWUiOiJDYWxpYnJpIiwiSXNCb2xkIjpmYWxzZSwiSXNJdGFsaWMiOmZhbHNlLCJJc1VuZGVybGluZWQiOmZhbHNlLCJQYXJlbnRTdHlsZSI6bnVsbH0sIkF1dG9TaXplIjowLCJGb3JlZ3JvdW5kIjp7IiRpZCI6IjMwMDkiLCJDb2xvciI6eyIkaWQiOiIzMDEwIiwiQSI6MjU1LCJSIjoxNCwiRyI6NDAsIkIiOjY1fX0sIk1heFdpZHRoIjoyMDAuMCwiTWF4SGVpZ2h0IjoiSW5maW5pdHkiLCJTbWFydEZvcmVncm91bmRJc0FjdGl2ZSI6ZmFsc2UsIkhvcml6b250YWxBbGlnbm1lbnQiOjIsIlZlcnRpY2FsQWxpZ25tZW50IjoxLCJTbWFydEZvcmVncm91bmQiOm51bGwsIkJhY2tncm91bmRGaWxsVHlwZSI6MCwiTWFyZ2luIjp7IiRpZCI6IjMwMTEiLCJUb3AiOjAuMCwiTGVmdCI6MC4wLCJSaWdodCI6MC4wLCJCb3R0b20iOjAuMH0sIlBhZGRpbmciOnsiJGlkIjoiMzAxMiIsIlRvcCI6MC4wLCJMZWZ0IjowLjAsIlJpZ2h0IjowLjAsIkJvdHRvbSI6MC4wfSwiQmFja2dyb3VuZCI6eyIkaWQiOiIzMDEzIiwiQ29sb3IiOnsiJGlkIjoiMzAxNCIsIkEiOjI1NSwiUiI6MTQsIkciOjQwLCJCIjo2NX19LCJJc1Zpc2libGUiOnRydWUsIldpZHRoIjowLjAsIkhlaWdodCI6MC4wLCJCb3JkZXJTdHlsZSI6eyIkaWQiOiIzMDE1IiwiTGluZUNvbG9yIjpudWxsLCJMaW5lV2VpZ2h0IjowLjAsIkxpbmVUeXBlIjowLCJQYXJlbnRTdHlsZSI6bnVsbH0sIlBhcmVudFN0eWxlIjpudWxsfSwiRGF0ZUZvcm1hdCI6eyIkaWQiOiIzMDE2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MwMTciLCJGb3JtYXQiOjAsIklzVmlzaWJsZSI6ZmFsc2UsIkxhc3RLbm93blZpc2liaWxpdHlTdGF0ZSI6ZmFsc2V9LCJJc1Zpc2libGUiOnRydWUsIlZhcmlhbmNlU3R5bGUiOnsiJGlkIjoiMzAxOCIsIlRleHRTdHlsZSI6eyIkaWQiOiIzMDE5IiwiRm9udFNldHRpbmdzIjp7IiRpZCI6IjMwMjAiLCJGb250U2l6ZSI6MTEsIkZvbnROYW1lIjoiQ2FsaWJyaSIsIklzQm9sZCI6ZmFsc2UsIklzSXRhbGljIjpmYWxzZSwiSXNVbmRlcmxpbmVkIjpmYWxzZSwiUGFyZW50U3R5bGUiOm51bGx9LCJBdXRvU2l6ZSI6MCwiRm9yZWdyb3VuZCI6eyIkaWQiOiIzMDIxIiwiQ29sb3IiOnsiJGlkIjoiMzAyMi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zMDIzIiwiVG9wIjowLjAsIkxlZnQiOjAuMCwiUmlnaHQiOjAuMCwiQm90dG9tIjowLjB9LCJQYWRkaW5nIjp7IiRpZCI6IjMwMjQiLCJUb3AiOjAuMCwiTGVmdCI6MC4wLCJSaWdodCI6MC4wLCJCb3R0b20iOjAuMH0sIkJhY2tncm91bmQiOnsiJGlkIjoiMzAyNSIsIkNvbG9yIjp7IiRpZCI6IjMwMjYiLCJBIjowLCJSIjowLCJHIjowLCJCIjowfX0sIklzVmlzaWJsZSI6dHJ1ZSwiV2lkdGgiOjAuMCwiSGVpZ2h0IjowLjAsIkJvcmRlclN0eWxlIjp7IiRpZCI6IjMwMjciLCJMaW5lQ29sb3IiOm51bGwsIkxpbmVXZWlnaHQiOjAuMCwiTGluZVR5cGUiOjAsIlBhcmVudFN0eWxlIjpudWxsfSwiUGFyZW50U3R5bGUiOm51bGx9LCJQYXJlbnRTdHlsZSI6bnVsbH0sIlBhcmVudFN0eWxlIjpudWxsLCJfZXhwbGljaXRseVNldCI6eyIkaWQiOiIzMDI4IiwiU2hhcGVTdHlsZSI6ZmFsc2UsIlRpdGxlU3R5bGUiOmZhbHNlLCJEYXRlU3R5bGUiOmZhbHNlLCJWYXJpYW5jZVN0eWxlIjpmYWxzZSwiSG9yaXpvbnRhbENvbm5lY3RvclN0eWxlIjpmYWxzZSwiVmVydGljYWxDb25uZWN0b3JTdHlsZSI6ZmFsc2UsIlBlcmNlbnRhZ2VDb21wbGV0ZVNoYXBlT3BhY2l0eSI6ZmFsc2UsIlNoYXBlIjpmYWxzZSwiU2hhcGVUaGlja25lc3MiOmZhbHNlLCJEdXJhdGlvbkZvcm1hdCI6ZmFsc2UsIkluY2x1ZGVOb25Xb3JraW5nRGF5c0luRHVyYXRpb24iOmZhbHNlLCJNYXJnaW4iOmZhbHNlLCJTdGFydERhdGVQb3NpdGlvbiI6ZmFsc2UsIkVuZERhdGVQb3NpdGlvbiI6ZmFsc2UsIlRpdGxlUG9zaXRpb24iOmZhbHNlLCJEdXJhdGlvblBvc2l0aW9uIjpmYWxzZSwiUGVyY2VudGFnZUNvbXBsZXRlZFBvc2l0aW9uIjpmYWxzZSwiVmFyaWFuY2VQb3NpdGlvbiI6ZmFsc2UsIlNwYWNpbmciOmZhbHNlLCJJc0JlbG93VGltZWJhbmQiOmZhbHNlLCJEYXRlRm9ybWF0IjpmYWxzZSwiV2Vla051bWJlcmluZyI6ZmFsc2UsIklzVmlzaWJsZSI6ZmFsc2V9fSwiRGVmYXVsdFN3aW1sYW5lTW90U3R5bGUiOnsiJGlkIjoiMzAyOSIsIlNoYXBlIjoxLCJDb25uZWN0b3JNYXJnaW4iOnsiJGlkIjoiMzAzMCIsIlRvcCI6MC4wLCJMZWZ0IjoyLjAsIlJpZ2h0IjoyLjAsIkJvdHRvbSI6MC4wfSwiQ29ubmVjdG9yU3R5bGUiOnsiJGlkIjoiMzAzMSIsIkxpbmVDb2xvciI6eyIkaWQiOiIzMDMyIiwiJHR5cGUiOiJOTFJFLkNvbW1vbi5Eb20uU29saWRDb2xvckJydXNoLCBOTFJFLkNvbW1vbiIsIkNvbG9yIjp7IiRpZCI6IjMwMzMiLCJBIjoxMjcsIlIiOjExLCJHIjoxMTgsIkIiOjE1OX19LCJMaW5lV2VpZ2h0IjoxLjAsIkxpbmVUeXBlIjowLCJQYXJlbnRTdHlsZSI6bnVsbH0sIklzQmVsb3dUaW1lYmFuZCI6ZmFsc2UsIlBvc2l0aW9uT25UYXNrIjoxLCJIaWRlRGF0ZSI6ZmFsc2UsIlNoYXBlU2l6ZSI6MCwiU3BhY2luZyI6MC4wLCJQYWRkaW5nIjp7IiRpZCI6IjMwMzQiLCJUb3AiOjUuMCwiTGVmdCI6My4wLCJSaWdodCI6MC4wLCJCb3R0b20iOjIuMH0sIlNoYXBlU3R5bGUiOnsiJGlkIjoiMzAzNSIsIk1hcmdpbiI6eyIkaWQiOiIzMDM2IiwiVG9wIjowLjAsIkxlZnQiOjAuMCwiUmlnaHQiOjAuMCwiQm90dG9tIjowLjB9LCJQYWRkaW5nIjp7IiRpZCI6IjMwMzciLCJUb3AiOjAuMCwiTGVmdCI6MC4wLCJSaWdodCI6MC4wLCJCb3R0b20iOjAuMH0sIkJhY2tncm91bmQiOnsiJGlkIjoiMzAzOCIsIkNvbG9yIjp7IiRpZCI6IjMwMzkiLCJBIjoyNTUsIlIiOjExLCJHIjoxMTgsIkIiOjE1OX19LCJJc1Zpc2libGUiOnRydWUsIldpZHRoIjoxMi4wLCJIZWlnaHQiOjE0LjAsIkJvcmRlclN0eWxlIjp7IiRpZCI6IjMwNDAiLCJMaW5lQ29sb3IiOnsiJGlkIjoiMzA0MSIsIiR0eXBlIjoiTkxSRS5Db21tb24uRG9tLlNvbGlkQ29sb3JCcnVzaCwgTkxSRS5Db21tb24iLCJDb2xvciI6eyIkaWQiOiIzMDQyIiwiQSI6MjU1LCJSIjoyNTUsIkciOjAsIkIiOjB9fSwiTGluZVdlaWdodCI6MC4wLCJMaW5lVHlwZSI6MCwiUGFyZW50U3R5bGUiOm51bGx9LCJQYXJlbnRTdHlsZSI6bnVsbH0sIlRpdGxlU3R5bGUiOnsiJGlkIjoiMzA0MyIsIkZvbnRTZXR0aW5ncyI6eyIkaWQiOiIzMDQ0IiwiRm9udFNpemUiOjExLCJGb250TmFtZSI6IkNhbGlicmkiLCJJc0JvbGQiOmZhbHNlLCJJc0l0YWxpYyI6ZmFsc2UsIklzVW5kZXJsaW5lZCI6ZmFsc2UsIlBhcmVudFN0eWxlIjpudWxsfSwiQXV0b1NpemUiOjAsIkZvcmVncm91bmQiOnsiJGlkIjoiMzA0NSIsIkNvbG9yIjp7IiRpZCI6IjMwNDYiLCJBIjoyNTUsIlIiOjAsIkciOjAsIkIiOjB9fSwiTWF4V2lkdGgiOjIwMC4wLCJNYXhIZWlnaHQiOiJJbmZpbml0eSIsIlNtYXJ0Rm9yZWdyb3VuZElzQWN0aXZlIjpmYWxzZSwiSG9yaXpvbnRhbEFsaWdubWVudCI6MSwiVmVydGljYWxBbGlnbm1lbnQiOjEsIlNtYXJ0Rm9yZWdyb3VuZCI6bnVsbCwiQmFja2dyb3VuZEZpbGxUeXBlIjowLCJNYXJnaW4iOnsiJGlkIjoiMzA0NyIsIlRvcCI6MC4wLCJMZWZ0IjowLjAsIlJpZ2h0IjowLjAsIkJvdHRvbSI6MC4wfSwiUGFkZGluZyI6eyIkaWQiOiIzMDQ4IiwiVG9wIjowLjAsIkxlZnQiOjAuMCwiUmlnaHQiOjAuMCwiQm90dG9tIjowLjB9LCJCYWNrZ3JvdW5kIjp7IiRpZCI6IjMwNDkiLCJDb2xvciI6eyIkaWQiOiIzMDUwIiwiQSI6MjU1LCJSIjowLCJHIjowLCJCIjowfX0sIklzVmlzaWJsZSI6dHJ1ZSwiV2lkdGgiOjAuMCwiSGVpZ2h0IjowLjAsIkJvcmRlclN0eWxlIjp7IiRpZCI6IjMwNTEiLCJMaW5lQ29sb3IiOm51bGwsIkxpbmVXZWlnaHQiOjAuMCwiTGluZVR5cGUiOjAsIlBhcmVudFN0eWxlIjpudWxsfSwiUGFyZW50U3R5bGUiOm51bGx9LCJEYXRlU3R5bGUiOnsiJGlkIjoiMzA1MiIsIkZvbnRTZXR0aW5ncyI6eyIkaWQiOiIzMDUzIiwiRm9udFNpemUiOjEwLCJGb250TmFtZSI6IkNhbGlicmkiLCJJc0JvbGQiOmZhbHNlLCJJc0l0YWxpYyI6ZmFsc2UsIklzVW5kZXJsaW5lZCI6ZmFsc2UsIlBhcmVudFN0eWxlIjpudWxsfSwiQXV0b1NpemUiOjAsIkZvcmVncm91bmQiOnsiJGlkIjoiMzA1NCIsIkNvbG9yIjp7IiRpZCI6IjMwNTUiLCJBIjoyNTUsIlIiOjE0LCJHIjo0MCwiQiI6NjV9fSwiTWF4V2lkdGgiOjIwMC4wLCJNYXhIZWlnaHQiOiJJbmZpbml0eSIsIlNtYXJ0Rm9yZWdyb3VuZElzQWN0aXZlIjpmYWxzZSwiSG9yaXpvbnRhbEFsaWdubWVudCI6MSwiVmVydGljYWxBbGlnbm1lbnQiOjEsIlNtYXJ0Rm9yZWdyb3VuZCI6bnVsbCwiQmFja2dyb3VuZEZpbGxUeXBlIjowLCJNYXJnaW4iOnsiJGlkIjoiMzA1NiIsIlRvcCI6MC4wLCJMZWZ0IjowLjAsIlJpZ2h0IjowLjAsIkJvdHRvbSI6MC4wfSwiUGFkZGluZyI6eyIkaWQiOiIzMDU3IiwiVG9wIjowLjAsIkxlZnQiOjAuMCwiUmlnaHQiOjAuMCwiQm90dG9tIjowLjB9LCJCYWNrZ3JvdW5kIjp7IiRpZCI6IjMwNTgiLCJDb2xvciI6eyIkaWQiOiIzMDU5IiwiQSI6MjU1LCJSIjoxNCwiRyI6NDAsIkIiOjY1fX0sIklzVmlzaWJsZSI6dHJ1ZSwiV2lkdGgiOjAuMCwiSGVpZ2h0IjowLjAsIkJvcmRlclN0eWxlIjp7IiRpZCI6IjMwNjAiLCJMaW5lQ29sb3IiOm51bGwsIkxpbmVXZWlnaHQiOjAuMCwiTGluZVR5cGUiOjAsIlBhcmVudFN0eWxlIjpudWxsfSwiUGFyZW50U3R5bGUiOm51bGx9LCJEYXRlRm9ybWF0Ijp7IiRpZCI6IjMwNjE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MzA2MiIsIkZvcm1hdCI6MCwiSXNWaXNpYmxlIjpmYWxzZSwiTGFzdEtub3duVmlzaWJpbGl0eVN0YXRlIjpmYWxzZX0sIklzVmlzaWJsZSI6ZmFsc2UsIlZhcmlhbmNlU3R5bGUiOnsiJGlkIjoiMzA2MyIsIlRleHRTdHlsZSI6eyIkaWQiOiIzMDY0IiwiRm9udFNldHRpbmdzIjp7IiRpZCI6IjMwNjUiLCJGb250U2l6ZSI6MTEsIkZvbnROYW1lIjoiQ2FsaWJyaSIsIklzQm9sZCI6ZmFsc2UsIklzSXRhbGljIjpmYWxzZSwiSXNVbmRlcmxpbmVkIjpmYWxzZSwiUGFyZW50U3R5bGUiOm51bGx9LCJBdXRvU2l6ZSI6MCwiRm9yZWdyb3VuZCI6eyIkaWQiOiIzMDY2IiwiQ29sb3IiOnsiJGlkIjoiMzA2Ny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zMDY4IiwiVG9wIjowLjAsIkxlZnQiOjAuMCwiUmlnaHQiOjAuMCwiQm90dG9tIjowLjB9LCJQYWRkaW5nIjp7IiRpZCI6IjMwNjkiLCJUb3AiOjAuMCwiTGVmdCI6MC4wLCJSaWdodCI6MC4wLCJCb3R0b20iOjAuMH0sIkJhY2tncm91bmQiOnsiJGlkIjoiMzA3MCIsIkNvbG9yIjp7IiRpZCI6IjMwNzEiLCJBIjowLCJSIjowLCJHIjowLCJCIjowfX0sIklzVmlzaWJsZSI6ZmFsc2UsIldpZHRoIjowLjAsIkhlaWdodCI6MC4wLCJCb3JkZXJTdHlsZSI6eyIkaWQiOiIzMDcyIiwiTGluZUNvbG9yIjpudWxsLCJMaW5lV2VpZ2h0IjowLjAsIkxpbmVUeXBlIjowLCJQYXJlbnRTdHlsZSI6bnVsbH0sIlBhcmVudFN0eWxlIjpudWxsfSwiUGFyZW50U3R5bGUiOm51bGx9LCJQYXJlbnRTdHlsZSI6bnVsbH0sIkRlZmF1bHRTd2ltbGFuZU1pbGVzdG9uZVN0eWxlIjp7IiRpZCI6IjMwNzMiLCJUaXRsZVBvc2l0aW9uIjoiTGVmdCIsIkRhdGVQb3NpdGlvbiI6IlJpZ2h0IiwiVmFyaWFuY2VQb3NpdGlvbiI6IlJpZ2h0IiwiU2hhcGVUeXBlIjoxLCJTaGFwZVNpemUiOjAsIlNwYWNpbmciOjUsIlNoYXBlU3R5bGUiOnsiJGlkIjoiMzA3NCIsIk1hcmdpbiI6eyIkaWQiOiIzMDc1IiwiVG9wIjowLjAsIkxlZnQiOjAuMCwiUmlnaHQiOjAuMCwiQm90dG9tIjowLjB9LCJQYWRkaW5nIjp7IiRpZCI6IjMwNzYiLCJUb3AiOjAuMCwiTGVmdCI6MC4wLCJSaWdodCI6MC4wLCJCb3R0b20iOjAuMH0sIkJhY2tncm91bmQiOnsiJGlkIjoiMzA3NyIsIkNvbG9yIjp7IiRpZCI6IjMwNzgiLCJBIjoyNTUsIlIiOjE1LCJHIjoxNTgsIkIiOjIxM319LCJJc1Zpc2libGUiOnRydWUsIldpZHRoIjoxMi4wLCJIZWlnaHQiOjE0LjAsIkJvcmRlclN0eWxlIjp7IiRpZCI6IjMwNzkiLCJMaW5lQ29sb3IiOnsiJGlkIjoiMzA4MCIsIiR0eXBlIjoiTkxSRS5Db21tb24uRG9tLlNvbGlkQ29sb3JCcnVzaCwgTkxSRS5Db21tb24iLCJDb2xvciI6eyIkaWQiOiIzMDgxIiwiQSI6MjU1LCJSIjoyMzQsIkciOjIyLCJCIjozMH19LCJMaW5lV2VpZ2h0IjowLjAsIkxpbmVUeXBlIjowLCJQYXJlbnRTdHlsZSI6bnVsbH0sIlBhcmVudFN0eWxlIjpudWxsfSwiVGl0bGVTdHlsZSI6eyIkaWQiOiIzMDgyIiwiRm9udFNldHRpbmdzIjp7IiRpZCI6IjMwODMiLCJGb250U2l6ZSI6MTEsIkZvbnROYW1lIjoiQ2FsaWJyaSIsIklzQm9sZCI6ZmFsc2UsIklzSXRhbGljIjpmYWxzZSwiSXNVbmRlcmxpbmVkIjpmYWxzZSwiUGFyZW50U3R5bGUiOm51bGx9LCJBdXRvU2l6ZSI6MCwiRm9yZWdyb3VuZCI6eyIkaWQiOiIzMDg0IiwiQ29sb3IiOnsiJGlkIjoiMzA4NSIsIkEiOjI1NSwiUiI6MCwiRyI6MCwiQiI6MH19LCJNYXhXaWR0aCI6MjAwLjAsIk1heEhlaWdodCI6IkluZmluaXR5IiwiU21hcnRGb3JlZ3JvdW5kSXNBY3RpdmUiOmZhbHNlLCJIb3Jpem9udGFsQWxpZ25tZW50IjoyLCJWZXJ0aWNhbEFsaWdubWVudCI6MSwiU21hcnRGb3JlZ3JvdW5kIjpudWxsLCJCYWNrZ3JvdW5kRmlsbFR5cGUiOjAsIk1hcmdpbiI6eyIkaWQiOiIzMDg2IiwiVG9wIjowLjAsIkxlZnQiOjAuMCwiUmlnaHQiOjAuMCwiQm90dG9tIjowLjB9LCJQYWRkaW5nIjp7IiRpZCI6IjMwODciLCJUb3AiOjAuMCwiTGVmdCI6MC4wLCJSaWdodCI6MC4wLCJCb3R0b20iOjAuMH0sIkJhY2tncm91bmQiOnsiJGlkIjoiMzA4OCIsIkNvbG9yIjp7IiRpZCI6IjMwODkiLCJBIjoyNTUsIlIiOjAsIkciOjAsIkIiOjB9fSwiSXNWaXNpYmxlIjp0cnVlLCJXaWR0aCI6MC4wLCJIZWlnaHQiOjAuMCwiQm9yZGVyU3R5bGUiOnsiJGlkIjoiMzA5MCIsIkxpbmVDb2xvciI6bnVsbCwiTGluZVdlaWdodCI6MC4wLCJMaW5lVHlwZSI6MCwiUGFyZW50U3R5bGUiOm51bGx9LCJQYXJlbnRTdHlsZSI6bnVsbH0sIkRhdGVTdHlsZSI6eyIkaWQiOiIzMDkxIiwiRm9udFNldHRpbmdzIjp7IiRpZCI6IjMwOTIiLCJGb250U2l6ZSI6MTAsIkZvbnROYW1lIjoiQ2FsaWJyaSIsIklzQm9sZCI6ZmFsc2UsIklzSXRhbGljIjpmYWxzZSwiSXNVbmRlcmxpbmVkIjpmYWxzZSwiUGFyZW50U3R5bGUiOm51bGx9LCJBdXRvU2l6ZSI6MCwiRm9yZWdyb3VuZCI6eyIkaWQiOiIzMDkzIiwiQ29sb3IiOnsiJGlkIjoiMzA5NCIsIkEiOjI1NSwiUiI6MTQsIkciOjQwLCJCIjo2NX19LCJNYXhXaWR0aCI6MjAwLjAsIk1heEhlaWdodCI6IkluZmluaXR5IiwiU21hcnRGb3JlZ3JvdW5kSXNBY3RpdmUiOmZhbHNlLCJIb3Jpem9udGFsQWxpZ25tZW50IjowLCJWZXJ0aWNhbEFsaWdubWVudCI6MSwiU21hcnRGb3JlZ3JvdW5kIjpudWxsLCJCYWNrZ3JvdW5kRmlsbFR5cGUiOjAsIk1hcmdpbiI6eyIkaWQiOiIzMDk1IiwiVG9wIjowLjAsIkxlZnQiOjAuMCwiUmlnaHQiOjAuMCwiQm90dG9tIjowLjB9LCJQYWRkaW5nIjp7IiRpZCI6IjMwOTYiLCJUb3AiOjAuMCwiTGVmdCI6MC4wLCJSaWdodCI6MC4wLCJCb3R0b20iOjAuMH0sIkJhY2tncm91bmQiOnsiJGlkIjoiMzA5NyIsIkNvbG9yIjp7IiRpZCI6IjMwOTgiLCJBIjoyNTUsIlIiOjE0LCJHIjo0MCwiQiI6NjV9fSwiSXNWaXNpYmxlIjp0cnVlLCJXaWR0aCI6MC4wLCJIZWlnaHQiOjAuMCwiQm9yZGVyU3R5bGUiOnsiJGlkIjoiMzA5OSIsIkxpbmVDb2xvciI6bnVsbCwiTGluZVdlaWdodCI6MC4wLCJMaW5lVHlwZSI6MCwiUGFyZW50U3R5bGUiOm51bGx9LCJQYXJlbnRTdHlsZSI6bnVsbH0sIkRhdGVGb3JtYXQiOnsiJGlkIjoiMzEwMC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zMTAxIiwiRm9ybWF0IjowLCJJc1Zpc2libGUiOmZhbHNlLCJMYXN0S25vd25WaXNpYmlsaXR5U3RhdGUiOmZhbHNlfSwiSXNWaXNpYmxlIjp0cnVlLCJWYXJpYW5jZVN0eWxlIjp7IiRpZCI6IjMxMDIiLCJUZXh0U3R5bGUiOnsiJGlkIjoiMzEwMyIsIkZvbnRTZXR0aW5ncyI6eyIkaWQiOiIzMTA0IiwiRm9udFNpemUiOjExLCJGb250TmFtZSI6IkNhbGlicmkiLCJJc0JvbGQiOmZhbHNlLCJJc0l0YWxpYyI6ZmFsc2UsIklzVW5kZXJsaW5lZCI6ZmFsc2UsIlBhcmVudFN0eWxlIjpudWxsfSwiQXV0b1NpemUiOjAsIkZvcmVncm91bmQiOnsiJGlkIjoiMzEwNSIsIkNvbG9yIjp7IiRpZCI6IjMxMDY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MzEwNyIsIlRvcCI6MC4wLCJMZWZ0IjowLjAsIlJpZ2h0IjowLjAsIkJvdHRvbSI6MC4wfSwiUGFkZGluZyI6eyIkaWQiOiIzMTA4IiwiVG9wIjowLjAsIkxlZnQiOjAuMCwiUmlnaHQiOjAuMCwiQm90dG9tIjowLjB9LCJCYWNrZ3JvdW5kIjp7IiRpZCI6IjMxMDkiLCJDb2xvciI6eyIkaWQiOiIzMTEwIiwiQSI6MCwiUiI6MCwiRyI6MCwiQiI6MH19LCJJc1Zpc2libGUiOnRydWUsIldpZHRoIjowLjAsIkhlaWdodCI6MC4wLCJCb3JkZXJTdHlsZSI6eyIkaWQiOiIzMTExIiwiTGluZUNvbG9yIjpudWxsLCJMaW5lV2VpZ2h0IjowLjAsIkxpbmVUeXBlIjowLCJQYXJlbnRTdHlsZSI6bnVsbH0sIlBhcmVudFN0eWxlIjpudWxsfSwiUGFyZW50U3R5bGUiOm51bGx9LCJQYXJlbnRTdHlsZSI6bnVsbH0sIkRlZmF1bHRTd2ltbGFuZUFjdGl2aXR5U3R5bGUiOnsiJGlkIjoiMzExMiIsIkhlYWRlclN0eWxlIjp7IiRpZCI6IjMxMTMiLCJUZXh0U3R5bGUiOnsiJGlkIjoiMzExNCIsIkZvbnRTZXR0aW5ncyI6eyIkaWQiOiIzMTE1IiwiRm9udFNpemUiOjExLCJGb250TmFtZSI6IkNhbGlicmkiLCJJc0JvbGQiOmZhbHNlLCJJc0l0YWxpYyI6ZmFsc2UsIklzVW5kZXJsaW5lZCI6ZmFsc2UsIlBhcmVudFN0eWxlIjpudWxsfSwiQXV0b1NpemUiOjIsIkZvcmVncm91bmQiOnsiJGlkIjoiMzExNiIsIkNvbG9yIjp7IiRpZCI6IjMxMTciLCJBIjoyNTUsIlIiOjAsIkciOjAsIkIiOjB9fSwiTWF4V2lkdGgiOiJJbmZpbml0eSIsIk1heEhlaWdodCI6IkluZmluaXR5IiwiU21hcnRGb3JlZ3JvdW5kSXNBY3RpdmUiOmZhbHNlLCJIb3Jpem9udGFsQWxpZ25tZW50IjowLCJWZXJ0aWNhbEFsaWdubWVudCI6MCwiU21hcnRGb3JlZ3JvdW5kIjpudWxsLCJCYWNrZ3JvdW5kRmlsbFR5cGUiOjAsIk1hcmdpbiI6eyIkaWQiOiIzMTE4IiwiVG9wIjowLjAsIkxlZnQiOjAuMCwiUmlnaHQiOjAuMCwiQm90dG9tIjowLjB9LCJQYWRkaW5nIjp7IiRpZCI6IjMxMTkiLCJUb3AiOjAuMCwiTGVmdCI6MC4wLCJSaWdodCI6MC4wLCJCb3R0b20iOjAuMH0sIkJhY2tncm91bmQiOnsiJGlkIjoiMzEyMCIsIkNvbG9yIjp7IiRpZCI6IjMxMjEiLCJBIjoyNTUsIlIiOjAsIkciOjAsIkIiOjB9fSwiSXNWaXNpYmxlIjp0cnVlLCJXaWR0aCI6MC4wLCJIZWlnaHQiOjAuMCwiQm9yZGVyU3R5bGUiOm51bGwsIlBhcmVudFN0eWxlIjpudWxsfSwiUmVjdGFuZ2xlU3R5bGUiOnsiJGlkIjoiMzEyMiIsIk1hcmdpbiI6eyIkaWQiOiIzMTIzIiwiVG9wIjowLjAsIkxlZnQiOjAuMCwiUmlnaHQiOjAuMCwiQm90dG9tIjowLjB9LCJQYWRkaW5nIjp7IiRpZCI6IjMxMjQiLCJUb3AiOjAuMCwiTGVmdCI6MC4wLCJSaWdodCI6MC4wLCJCb3R0b20iOjAuMH0sIkJhY2tncm91bmQiOnsiJGlkIjoiMzEyNSIsIkNvbG9yIjp7IiRpZCI6IjMxMjYiLCJBIjoxMjcsIlIiOjE1LCJHIjoxNTgsIkIiOjIxM319LCJJc1Zpc2libGUiOnRydWUsIldpZHRoIjowLjAsIkhlaWdodCI6MC4wLCJCb3JkZXJTdHlsZSI6eyIkaWQiOiIzMTI3IiwiTGluZUNvbG9yIjp7IiRpZCI6IjMxMjgiLCIkdHlwZSI6Ik5MUkUuQ29tbW9uLkRvbS5Tb2xpZENvbG9yQnJ1c2gsIE5MUkUuQ29tbW9uIiwiQ29sb3IiOnsiJGlkIjoiMzEyOSIsIkEiOjI1NSwiUiI6MjU1LCJHIjowLCJCIjowfX0sIkxpbmVXZWlnaHQiOjAuMCwiTGluZVR5cGUiOjAsIlBhcmVudFN0eWxlIjpudWxsfSwiUGFyZW50U3R5bGUiOm51bGx9LCJNYXJnaW4iOnsiJGlkIjoiMzEzMCIsIlRvcCI6MC4wLCJMZWZ0IjowLjAsIlJpZ2h0IjowLjAsIkJvdHRvbSI6MC4wfSwiUGFkZGluZyI6eyIkaWQiOiIzMTMxIiwiVG9wIjowLjAsIkxlZnQiOjAuMCwiUmlnaHQiOjAuMCwiQm90dG9tIjowLjB9LCJCYWNrZ3JvdW5kIjpudWxsLCJJc1Zpc2libGUiOnRydWUsIldpZHRoIjowLjAsIkhlaWdodCI6MC4wLCJCb3JkZXJTdHlsZSI6bnVsbCwiUGFyZW50U3R5bGUiOm51bGx9LCJCYWNrZ3JvdW5kU3R5bGUiOnsiJGlkIjoiMzEzMiIsIk1hcmdpbiI6eyIkaWQiOiIzMTMzIiwiVG9wIjowLjAsIkxlZnQiOjAuMCwiUmlnaHQiOjAuMCwiQm90dG9tIjowLjB9LCJQYWRkaW5nIjp7IiRpZCI6IjMxMzQiLCJUb3AiOjAuMCwiTGVmdCI6MC4wLCJSaWdodCI6MC4wLCJCb3R0b20iOjAuMH0sIkJhY2tncm91bmQiOnsiJGlkIjoiMzEzNSIsIkNvbG9yIjp7IiRpZCI6IjMxMzYiLCJBIjo1MSwiUiI6MjAwLCJHIjoyMDAsIkIiOjIwMH19LCJJc1Zpc2libGUiOnRydWUsIldpZHRoIjowLjAsIkhlaWdodCI6MC4wLCJCb3JkZXJTdHlsZSI6eyIkaWQiOiIzMTM3IiwiTGluZUNvbG9yIjp7IiRpZCI6IjMxMzgiLCIkdHlwZSI6Ik5MUkUuQ29tbW9uLkRvbS5Tb2xpZENvbG9yQnJ1c2gsIE5MUkUuQ29tbW9uIiwiQ29sb3IiOnsiJGlkIjoiMzEzOSIsIkEiOjI1NSwiUiI6MjM0LCJHIjoyMiwiQiI6MzB9fSwiTGluZVdlaWdodCI6MC4wLCJMaW5lVHlwZSI6MCwiUGFyZW50U3R5bGUiOm51bGx9LCJQYXJlbnRTdHlsZSI6bnVsbH0sIk1hcmdpbiI6eyIkaWQiOiIzMTQwIiwiVG9wIjowLjAsIkxlZnQiOjAuMCwiUmlnaHQiOjAuMCwiQm90dG9tIjowLjB9LCJQYWRkaW5nIjp7IiRpZCI6IjMxNDEiLCJUb3AiOjAuMCwiTGVmdCI6MC4wLCJSaWdodCI6MC4wLCJCb3R0b20iOjAuMH0sIklzVmlzaWJsZSI6dHJ1ZSwiV2lkdGgiOjAuMCwiSGVpZ2h0IjowLjAsIkJvcmRlclN0eWxlIjp7IiRpZCI6IjMxNDIiLCJMaW5lQ29sb3IiOm51bGwsIkxpbmVXZWlnaHQiOjAuMCwiTGluZVR5cGUiOjAsIlBhcmVudFN0eWxlIjpudWxsfSwiUGFyZW50U3R5bGUiOm51bGx9LCJNYXJnaW4iOnsiJGlkIjoiMzE0MyIsIlRvcCI6MC4wLCJMZWZ0IjowLjAsIlJpZ2h0IjowLjAsIkJvdHRvbSI6MC4wfSwiUGFkZGluZyI6eyIkaWQiOiIzMTQ0IiwiVG9wIjowLjAsIkxlZnQiOjAuMCwiUmlnaHQiOjAuMCwiQm90dG9tIjowLjB9LCJJc1Zpc2libGUiOnRydWUsIldpZHRoIjowLjAsIkhlaWdodCI6MC4wLCJCb3JkZXJTdHlsZSI6eyIkaWQiOiIzMTQ1IiwiTGluZUNvbG9yIjpudWxsLCJMaW5lV2VpZ2h0IjowLjAsIkxpbmVUeXBlIjowLCJQYXJlbnRTdHlsZSI6bnVsbH0sIlBhcmVudFN0eWxlIjpudWxsfX0seyIkaWQiOiIzMTQ2IiwiX2FjdGl2aXRpZXMiOlt7IiRpZCI6IjMxNDciLCJfcm93cyI6W3siJGlkIjoiMzE0OCIsIl90YXNrcyI6W10sIl9taWxlc3RvbmVzIjpbeyIkaWQiOiIzMTQ5IiwiSWQiOiI3ZGUzNmQxMS0zMzkzLTRkNDctOWMyOC0zNjNlMjgxMzlhNmQiLCJJbmRleCI6MzQsIkdyb3VwSWQiOm51bGwsIlRpdGxlIjoiRnJvbSBDUDQiLCJEYXRlVGltZSI6IjIwMjYtMDYtMDhUMjM6NTk6MDAiLCJQZXJjZW50YWdlQ29tcGxldGUiOm51bGwsIk5vdGUiOm51bGwsIlN0eWxlIjp7IiRpZCI6IjMxNTAiLCJUaXRsZVBvc2l0aW9uIjoiTGVmdCIsIkRhdGVQb3NpdGlvbiI6IlJpZ2h0IiwiVmFyaWFuY2VQb3NpdGlvbiI6IlJpZ2h0IiwiU2hhcGVUeXBlIjoxLCJTaGFwZVNpemUiOjAsIlNwYWNpbmciOjUsIlNoYXBlU3R5bGUiOnsiJGlkIjoiMzE1MSIsIk1hcmdpbiI6eyIkaWQiOiIzMTUyIiwiVG9wIjowLjAsIkxlZnQiOjAuMCwiUmlnaHQiOjAuMCwiQm90dG9tIjowLjB9LCJQYWRkaW5nIjp7IiRpZCI6IjMxNTMiLCJUb3AiOjAuMCwiTGVmdCI6MC4wLCJSaWdodCI6MC4wLCJCb3R0b20iOjAuMH0sIkJhY2tncm91bmQiOnsiJGlkIjoiMzE1NCIsIkNvbG9yIjp7IiRpZCI6IjMxNTUiLCJBIjoyNTUsIlIiOjE3OSwiRyI6MjQyLCJCIjoxODd9fSwiSXNWaXNpYmxlIjp0cnVlLCJXaWR0aCI6MTIuMCwiSGVpZ2h0IjoxNC4wLCJCb3JkZXJTdHlsZSI6eyIkaWQiOiIzMTU2IiwiTGluZUNvbG9yIjp7IiRpZCI6IjMxNTciLCIkdHlwZSI6Ik5MUkUuQ29tbW9uLkRvbS5Tb2xpZENvbG9yQnJ1c2gsIE5MUkUuQ29tbW9uIiwiQ29sb3IiOnsiJGlkIjoiMzE1OCIsIkEiOjI1NSwiUiI6MjM0LCJHIjoyMiwiQiI6MzB9fSwiTGluZVdlaWdodCI6MC4wLCJMaW5lVHlwZSI6MCwiUGFyZW50U3R5bGUiOm51bGx9LCJQYXJlbnRTdHlsZSI6bnVsbH0sIlRpdGxlU3R5bGUiOnsiJGlkIjoiMzE1OSIsIkZvbnRTZXR0aW5ncyI6eyIkaWQiOiIzMTYwIiwiRm9udFNpemUiOjExLCJGb250TmFtZSI6IkNhbGlicmkiLCJJc0JvbGQiOmZhbHNlLCJJc0l0YWxpYyI6ZmFsc2UsIklzVW5kZXJsaW5lZCI6ZmFsc2UsIlBhcmVudFN0eWxlIjpudWxsfSwiQXV0b1NpemUiOjAsIkZvcmVncm91bmQiOnsiJGlkIjoiMzE2MSIsIkNvbG9yIjp7IiRpZCI6IjMxNjIiLCJBIjoyNTUsIlIiOjAsIkciOjAsIkIiOjB9fSwiTWF4V2lkdGgiOjIwMC4wLCJNYXhIZWlnaHQiOiJJbmZpbml0eSIsIlNtYXJ0Rm9yZWdyb3VuZElzQWN0aXZlIjpmYWxzZSwiSG9yaXpvbnRhbEFsaWdubWVudCI6MiwiVmVydGljYWxBbGlnbm1lbnQiOjEsIlNtYXJ0Rm9yZWdyb3VuZCI6bnVsbCwiQmFja2dyb3VuZEZpbGxUeXBlIjowLCJNYXJnaW4iOnsiJGlkIjoiMzE2MyIsIlRvcCI6MC4wLCJMZWZ0IjowLjAsIlJpZ2h0IjowLjAsIkJvdHRvbSI6MC4wfSwiUGFkZGluZyI6eyIkaWQiOiIzMTY0IiwiVG9wIjowLjAsIkxlZnQiOjAuMCwiUmlnaHQiOjAuMCwiQm90dG9tIjowLjB9LCJCYWNrZ3JvdW5kIjp7IiRpZCI6IjMxNjUiLCJDb2xvciI6eyIkaWQiOiIzMTY2IiwiQSI6MjU1LCJSIjowLCJHIjowLCJCIjowfX0sIklzVmlzaWJsZSI6dHJ1ZSwiV2lkdGgiOjAuMCwiSGVpZ2h0IjowLjAsIkJvcmRlclN0eWxlIjp7IiRpZCI6IjMxNjciLCJMaW5lQ29sb3IiOm51bGwsIkxpbmVXZWlnaHQiOjAuMCwiTGluZVR5cGUiOjAsIlBhcmVudFN0eWxlIjpudWxsfSwiUGFyZW50U3R5bGUiOm51bGx9LCJEYXRlU3R5bGUiOnsiJGlkIjoiMzE2OCIsIkZvbnRTZXR0aW5ncyI6eyIkaWQiOiIzMTY5IiwiRm9udFNpemUiOjEwLCJGb250TmFtZSI6IkNhbGlicmkiLCJJc0JvbGQiOmZhbHNlLCJJc0l0YWxpYyI6ZmFsc2UsIklzVW5kZXJsaW5lZCI6ZmFsc2UsIlBhcmVudFN0eWxlIjpudWxsfSwiQXV0b1NpemUiOjAsIkZvcmVncm91bmQiOnsiJGlkIjoiMzE3MCIsIkNvbG9yIjp7IiRpZCI6IjMxNzEiLCJBIjoyNTUsIlIiOjE0LCJHIjo0MCwiQiI6NjV9fSwiTWF4V2lkdGgiOjIwMC4wLCJNYXhIZWlnaHQiOiJJbmZpbml0eSIsIlNtYXJ0Rm9yZWdyb3VuZElzQWN0aXZlIjpmYWxzZSwiSG9yaXpvbnRhbEFsaWdubWVudCI6MCwiVmVydGljYWxBbGlnbm1lbnQiOjEsIlNtYXJ0Rm9yZWdyb3VuZCI6bnVsbCwiQmFja2dyb3VuZEZpbGxUeXBlIjowLCJNYXJnaW4iOnsiJGlkIjoiMzE3MiIsIlRvcCI6MC4wLCJMZWZ0IjowLjAsIlJpZ2h0IjowLjAsIkJvdHRvbSI6MC4wfSwiUGFkZGluZyI6eyIkaWQiOiIzMTczIiwiVG9wIjowLjAsIkxlZnQiOjAuMCwiUmlnaHQiOjAuMCwiQm90dG9tIjowLjB9LCJCYWNrZ3JvdW5kIjp7IiRpZCI6IjMxNzQiLCJDb2xvciI6eyIkaWQiOiIzMTc1IiwiQSI6MjU1LCJSIjoxNCwiRyI6NDAsIkIiOjY1fX0sIklzVmlzaWJsZSI6dHJ1ZSwiV2lkdGgiOjAuMCwiSGVpZ2h0IjowLjAsIkJvcmRlclN0eWxlIjp7IiRpZCI6IjMxNzYiLCJMaW5lQ29sb3IiOm51bGwsIkxpbmVXZWlnaHQiOjAuMCwiTGluZVR5cGUiOjAsIlBhcmVudFN0eWxlIjpudWxsfSwiUGFyZW50U3R5bGUiOm51bGx9LCJEYXRlRm9ybWF0Ijp7IiRpZCI6IjMxNzc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MzE3OCIsIkZvcm1hdCI6MCwiSXNWaXNpYmxlIjpmYWxzZSwiTGFzdEtub3duVmlzaWJpbGl0eVN0YXRlIjpmYWxzZX0sIklzVmlzaWJsZSI6dHJ1ZSwiVmFyaWFuY2VTdHlsZSI6eyIkaWQiOiIzMTc5IiwiVGV4dFN0eWxlIjp7IiRpZCI6IjMxODAiLCJGb250U2V0dGluZ3MiOnsiJGlkIjoiMzE4MSIsIkZvbnRTaXplIjoxMSwiRm9udE5hbWUiOiJDYWxpYnJpIiwiSXNCb2xkIjpmYWxzZSwiSXNJdGFsaWMiOmZhbHNlLCJJc1VuZGVybGluZWQiOmZhbHNlLCJQYXJlbnRTdHlsZSI6bnVsbH0sIkF1dG9TaXplIjowLCJGb3JlZ3JvdW5kIjp7IiRpZCI6IjMxODIiLCJDb2xvciI6eyIkaWQiOiIzMTgzIiwiQSI6MjU1LCJSIjowLCJHIjowLCJCIjowfX0sIk1heFdpZHRoIjoyMDAuMCwiTWF4SGVpZ2h0IjoiSW5maW5pdHkiLCJTbWFydEZvcmVncm91bmRJc0FjdGl2ZSI6ZmFsc2UsIkhvcml6b250YWxBbGlnbm1lbnQiOjEsIlZlcnRpY2FsQWxpZ25tZW50IjoxLCJTbWFydEZvcmVncm91bmQiOm51bGwsIkJhY2tncm91bmRGaWxsVHlwZSI6MCwiTWFyZ2luIjp7IiRpZCI6IjMxODQiLCJUb3AiOjAuMCwiTGVmdCI6MC4wLCJSaWdodCI6MC4wLCJCb3R0b20iOjAuMH0sIlBhZGRpbmciOnsiJGlkIjoiMzE4NSIsIlRvcCI6MC4wLCJMZWZ0IjowLjAsIlJpZ2h0IjowLjAsIkJvdHRvbSI6MC4wfSwiQmFja2dyb3VuZCI6eyIkaWQiOiIzMTg2IiwiQ29sb3IiOnsiJGlkIjoiMzE4NyIsIkEiOjAsIlIiOjAsIkciOjAsIkIiOjB9fSwiSXNWaXNpYmxlIjp0cnVlLCJXaWR0aCI6MC4wLCJIZWlnaHQiOjAuMCwiQm9yZGVyU3R5bGUiOnsiJGlkIjoiMzE4OCIsIkxpbmVDb2xvciI6bnVsbCwiTGluZVdlaWdodCI6MC4wLCJMaW5lVHlwZSI6MCwiUGFyZW50U3R5bGUiOm51bGx9LCJQYXJlbnRTdHlsZSI6bnVsbH0sIlBhcmVudFN0eWxlIjpudWxsfSwiUGFyZW50U3R5bGUiOm51bGx9LCJIeXBlcmxpbmsiOm51bGwsIkJhc2VsaW5lRGF0YSI6eyIkaWQiOiIzMTg5IiwiRGF0ZSI6IjIwMjYtMDYtMDhUMjM6NTk6MDAifSwiSW1wb3J0SWQiOm51bGx9XSwiSWQiOiIwMDAwMDAwMC0wMDAwLTAwMDAtMDAwMC0wMDAwMDAwMDAwMDAiLCJJc1NpbmdsZUl0ZW1Sb3ciOnRydWV9LHsiJGlkIjoiMzE5MCIsIl90YXNrcyI6W3siJGlkIjoiMzE5MSIsIl9hdHRhY2hlZE1pbGVzdG9uZXMiOltdLCJUYXNrRGVmaW5pdGlvbiI6eyIkaWQiOiIzMTkyIiwiR3JvdXBOYW1lIjpudWxsLCJTdGFydERhdGUiOiIyMDI2LTA2LTA4VDAwOjAwOjAwWiIsIkVuZERhdGUiOiIyMDI2LTA5LTA3VDIzOjU5OjAwWiIsIlBlcmNlbnRhZ2VDb21wbGV0ZSI6bnVsbCwiU3R5bGUiOnsiJGlkIjoiMzE5MyIsIlNoYXBlIjoxLCJTaGFwZVRoaWNrbmVzcyI6MCwiRHVyYXRpb25Gb3JtYXQiOjAsIkluY2x1ZGVOb25Xb3JraW5nRGF5c0luRHVyYXRpb24iOmZhbHNlLCJQZXJjZW50YWdlQ29tcGxldGVTdHlsZSI6eyIkaWQiOiIzMTk0IiwiRm9udFNldHRpbmdzIjp7IiRpZCI6IjMxOTUiLCJGb250U2l6ZSI6MTAsIkZvbnROYW1lIjoiQ2FsaWJyaSIsIklzQm9sZCI6ZmFsc2UsIklzSXRhbGljIjpmYWxzZSwiSXNVbmRlcmxpbmVkIjpmYWxzZSwiUGFyZW50U3R5bGUiOm51bGx9LCJBdXRvU2l6ZSI6MCwiRm9yZWdyb3VuZCI6eyIkaWQiOiIzMTk2IiwiQ29sb3IiOnsiJGlkIjoiMzE5NyIsIkEiOjI1NSwiUiI6MjMyLCJHIjoyMzIsIkIiOjIzMn19LCJNYXhXaWR0aCI6MjAwLjAsIk1heEhlaWdodCI6IkluZmluaXR5IiwiU21hcnRGb3JlZ3JvdW5kSXNBY3RpdmUiOmZhbHNlLCJIb3Jpem9udGFsQWxpZ25tZW50IjoxLCJWZXJ0aWNhbEFsaWdubWVudCI6MSwiU21hcnRGb3JlZ3JvdW5kIjpudWxsLCJCYWNrZ3JvdW5kRmlsbFR5cGUiOjAsIk1hcmdpbiI6eyIkaWQiOiIzMTk4IiwiVG9wIjowLjAsIkxlZnQiOjAuMCwiUmlnaHQiOjAuMCwiQm90dG9tIjowLjB9LCJQYWRkaW5nIjp7IiRpZCI6IjMxOTkiLCJUb3AiOjAuMCwiTGVmdCI6MC4wLCJSaWdodCI6MC4wLCJCb3R0b20iOjAuMH0sIkJhY2tncm91bmQiOnsiJGlkIjoiMzIwMCIsIkNvbG9yIjp7IiRpZCI6IjMyMDEiLCJBIjo4OSwiUiI6MCwiRyI6MCwiQiI6MH19LCJJc1Zpc2libGUiOnRydWUsIldpZHRoIjowLjAsIkhlaWdodCI6MC4wLCJCb3JkZXJTdHlsZSI6eyIkaWQiOiIzMjAyIiwiTGluZUNvbG9yIjpudWxsLCJMaW5lV2VpZ2h0IjowLjAsIkxpbmVUeXBlIjowLCJQYXJlbnRTdHlsZSI6bnVsbH0sIlBhcmVudFN0eWxlIjpudWxsfSwiRHVyYXRpb25TdHlsZSI6eyIkaWQiOiIzMjAzIiwiRm9udFNldHRpbmdzIjp7IiRpZCI6IjMyMDQiLCJGb250U2l6ZSI6MTAsIkZvbnROYW1lIjoiQ2FsaWJyaSIsIklzQm9sZCI6ZmFsc2UsIklzSXRhbGljIjpmYWxzZSwiSXNVbmRlcmxpbmVkIjpmYWxzZSwiUGFyZW50U3R5bGUiOm51bGx9LCJBdXRvU2l6ZSI6MCwiRm9yZWdyb3VuZCI6eyIkaWQiOiIzMjA1IiwiQ29sb3IiOnsiJGlkIjoiMzIwNiIsIkEiOjI1NSwiUiI6MjM3LCJHIjoxMjUsIkIiOjQ5fX0sIk1heFdpZHRoIjoyMDAuMCwiTWF4SGVpZ2h0IjoiSW5maW5pdHkiLCJTbWFydEZvcmVncm91bmRJc0FjdGl2ZSI6ZmFsc2UsIkhvcml6b250YWxBbGlnbm1lbnQiOjAsIlZlcnRpY2FsQWxpZ25tZW50IjoxLCJTbWFydEZvcmVncm91bmQiOm51bGwsIkJhY2tncm91bmRGaWxsVHlwZSI6MCwiTWFyZ2luIjp7IiRpZCI6IjMyMDciLCJUb3AiOjAuMCwiTGVmdCI6MC4wLCJSaWdodCI6MC4wLCJCb3R0b20iOjAuMH0sIlBhZGRpbmciOnsiJGlkIjoiMzIwOCIsIlRvcCI6MC4wLCJMZWZ0IjowLjAsIlJpZ2h0IjowLjAsIkJvdHRvbSI6MC4wfSwiQmFja2dyb3VuZCI6eyIkaWQiOiIzMjA5IiwiQ29sb3IiOnsiJGlkIjoiMzIxMCIsIkEiOjI1NSwiUiI6MjM3LCJHIjoxMjUsIkIiOjQ5fX0sIklzVmlzaWJsZSI6dHJ1ZSwiV2lkdGgiOjAuMCwiSGVpZ2h0IjowLjAsIkJvcmRlclN0eWxlIjp7IiRpZCI6IjMyMTEiLCJMaW5lQ29sb3IiOm51bGwsIkxpbmVXZWlnaHQiOjAuMCwiTGluZVR5cGUiOjAsIlBhcmVudFN0eWxlIjpudWxsfSwiUGFyZW50U3R5bGUiOm51bGx9LCJIb3Jpem9udGFsQ29ubmVjdG9yU3R5bGUiOnsiJGlkIjoiMzIxMiIsIkxpbmVDb2xvciI6eyIkaWQiOiIzMjEzIiwiJHR5cGUiOiJOTFJFLkNvbW1vbi5Eb20uU29saWRDb2xvckJydXNoLCBOTFJFLkNvbW1vbiIsIkNvbG9yIjp7IiRpZCI6IjMyMTQiLCJBIjoyNTUsIlIiOjAsIkciOjAsIkIiOjB9fSwiTGluZVdlaWdodCI6MC4wLCJMaW5lVHlwZSI6MCwiUGFyZW50U3R5bGUiOm51bGx9LCJWZXJ0aWNhbENvbm5lY3RvclN0eWxlIjp7IiRpZCI6IjMyMTUiLCJMaW5lQ29sb3IiOnsiJGlkIjoiMzIxNiIsIiR0eXBlIjoiTkxSRS5Db21tb24uRG9tLlNvbGlkQ29sb3JCcnVzaCwgTkxSRS5Db21tb24iLCJDb2xvciI6eyIkaWQiOiIzMjE3IiwiQSI6MjU1LCJSIjowLCJHIjowLCJCIjowfX0sIkxpbmVXZWlnaHQiOjAuMCwiTGluZVR5cGUiOjAsIlBhcmVudFN0eWxlIjpudWxsfSwiTWFyZ2luIjpudWxsLCJTdGFydERhdGVQb3NpdGlvbiI6MywiRW5kRGF0ZVBvc2l0aW9uIjozLCJEYXRlSXNWaXNpYmxlIjp0cnVlLCJUaXRsZVBvc2l0aW9uIjo0LCJEdXJhdGlvblBvc2l0aW9uIjo2LCJQZXJjZW50YWdlQ29tcGxldGVkUG9zaXRpb24iOjIsIlZhcmlhbmNlUG9zaXRpb24iOjYsIlNwYWNpbmciOjMsIklzQmVsb3dUaW1lYmFuZCI6dHJ1ZSwiUGVyY2VudGFnZUNvbXBsZXRlU2hhcGVPcGFjaXR5IjozNSwiQmFzZWxpbmVTdHlsZSI6eyIkaWQiOiIzMjE4IiwiU2hhcGVTdHlsZSI6eyIkaWQiOiIzMjE5IiwiTWFyZ2luIjp7IiRpZCI6IjMyMjAiLCJUb3AiOjAuMCwiTGVmdCI6MC4wLCJSaWdodCI6MC4wLCJCb3R0b20iOjAuMH0sIlBhZGRpbmciOnsiJGlkIjoiMzIyMSIsIlRvcCI6MC4wLCJMZWZ0IjowLjAsIlJpZ2h0IjowLjAsIkJvdHRvbSI6MC4wfSwiQmFja2dyb3VuZCI6eyIkaWQiOiIzMjIyIiwiQ29sb3IiOnsiJGlkIjoiMzIyMyIsIkEiOjE1MywiUiI6MCwiRyI6MCwiQiI6MH19LCJJc1Zpc2libGUiOnRydWUsIldpZHRoIjowLjAsIkhlaWdodCI6MC4wLCJCb3JkZXJTdHlsZSI6bnVsbCwiUGFyZW50U3R5bGUiOm51bGx9LCJNYXJnaW4iOnsiJGlkIjoiMzIyNCIsIlRvcCI6MC4wLCJMZWZ0IjowLjAsIlJpZ2h0IjowLjAsIkJvdHRvbSI6MC4wfSwiUGFkZGluZyI6eyIkaWQiOiIzMjI1IiwiVG9wIjowLjAsIkxlZnQiOjAuMCwiUmlnaHQiOjAuMCwiQm90dG9tIjowLjB9LCJCYWNrZ3JvdW5kIjpudWxsLCJJc1Zpc2libGUiOnRydWUsIldpZHRoIjowLjAsIkhlaWdodCI6MC4wLCJCb3JkZXJTdHlsZSI6bnVsbCwiUGFyZW50U3R5bGUiOm51bGx9LCJTaGFwZVN0eWxlIjp7IiRpZCI6IjMyMjYiLCJNYXJnaW4iOnsiJGlkIjoiMzIyNyIsIlRvcCI6MC4wLCJMZWZ0Ijo0LjAsIlJpZ2h0Ijo0LjAsIkJvdHRvbSI6MC4wfSwiUGFkZGluZyI6eyIkaWQiOiIzMjI4IiwiVG9wIjowLjAsIkxlZnQiOjAuMCwiUmlnaHQiOjAuMCwiQm90dG9tIjowLjB9LCJCYWNrZ3JvdW5kIjp7IiRpZCI6IjMyMjkiLCJDb2xvciI6eyIkaWQiOiIzMjMwIiwiQSI6MjU1LCJSIjoxNzksIkciOjI0MiwiQiI6MTg3fX0sIklzVmlzaWJsZSI6dHJ1ZSwiV2lkdGgiOjM2Ny4wLCJIZWlnaHQiOjEwLjAsIkJvcmRlclN0eWxlIjp7IiRpZCI6IjMyMzEiLCJMaW5lQ29sb3IiOnsiJGlkIjoiMzIzMiIsIiR0eXBlIjoiTkxSRS5Db21tb24uRG9tLlNvbGlkQ29sb3JCcnVzaCwgTkxSRS5Db21tb24iLCJDb2xvciI6eyIkaWQiOiIzMjMzIiwiQSI6MjU1LCJSIjoyMzQsIkciOjIyLCJCIjozMH19LCJMaW5lV2VpZ2h0IjowLjAsIkxpbmVUeXBlIjowLCJQYXJlbnRTdHlsZSI6bnVsbH0sIlBhcmVudFN0eWxlIjpudWxsfSwiVGl0bGVTdHlsZSI6eyIkaWQiOiIzMjM0IiwiRm9udFNldHRpbmdzIjp7IiRpZCI6IjMyMzUiLCJGb250U2l6ZSI6MTEsIkZvbnROYW1lIjoiQ2FsaWJyaSIsIklzQm9sZCI6ZmFsc2UsIklzSXRhbGljIjpmYWxzZSwiSXNVbmRlcmxpbmVkIjpmYWxzZSwiUGFyZW50U3R5bGUiOm51bGx9LCJBdXRvU2l6ZSI6MCwiRm9yZWdyb3VuZCI6eyIkaWQiOiIzMjM2IiwiQ29sb3IiOnsiJGlkIjoiMzIzNyIsIkEiOjI1NSwiUiI6MCwiRyI6MCwiQiI6MH19LCJNYXhXaWR0aCI6NzIwLjAsIk1heEhlaWdodCI6IkluZmluaXR5IiwiU21hcnRGb3JlZ3JvdW5kSXNBY3RpdmUiOmZhbHNlLCJIb3Jpem9udGFsQWxpZ25tZW50IjowLCJWZXJ0aWNhbEFsaWdubWVudCI6MSwiU21hcnRGb3JlZ3JvdW5kIjpudWxsLCJCYWNrZ3JvdW5kRmlsbFR5cGUiOjAsIk1hcmdpbiI6eyIkaWQiOiIzMjM4IiwiVG9wIjowLjAsIkxlZnQiOjAuMCwiUmlnaHQiOjAuMCwiQm90dG9tIjowLjB9LCJQYWRkaW5nIjp7IiRpZCI6IjMyMzkiLCJUb3AiOjAuMCwiTGVmdCI6MC4wLCJSaWdodCI6MC4wLCJCb3R0b20iOjAuMH0sIkJhY2tncm91bmQiOnsiJGlkIjoiMzI0MCIsIkNvbG9yIjp7IiRpZCI6IjMyNDEiLCJBIjowLCJSIjoyNTUsIkciOjI1NSwiQiI6MjU1fX0sIklzVmlzaWJsZSI6dHJ1ZSwiV2lkdGgiOjAuMCwiSGVpZ2h0IjowLjAsIkJvcmRlclN0eWxlIjp7IiRpZCI6IjMyNDIiLCJMaW5lQ29sb3IiOm51bGwsIkxpbmVXZWlnaHQiOjAuMCwiTGluZVR5cGUiOjAsIlBhcmVudFN0eWxlIjpudWxsfSwiUGFyZW50U3R5bGUiOm51bGx9LCJEYXRlU3R5bGUiOnsiJGlkIjoiMzI0MyIsIkZvbnRTZXR0aW5ncyI6eyIkaWQiOiIzMjQ0IiwiRm9udFNpemUiOjEwLCJGb250TmFtZSI6IkNhbGlicmkiLCJJc0JvbGQiOmZhbHNlLCJJc0l0YWxpYyI6ZmFsc2UsIklzVW5kZXJsaW5lZCI6ZmFsc2UsIlBhcmVudFN0eWxlIjpudWxsfSwiQXV0b1NpemUiOjAsIkZvcmVncm91bmQiOnsiJGlkIjoiMzI0NSIsIkNvbG9yIjp7IiRpZCI6IjMyNDYiLCJBIjoyNTUsIlIiOjE0LCJHIjo0MCwiQiI6NjV9fSwiTWF4V2lkdGgiOjIwMC4wLCJNYXhIZWlnaHQiOiJJbmZpbml0eSIsIlNtYXJ0Rm9yZWdyb3VuZElzQWN0aXZlIjpmYWxzZSwiSG9yaXpvbnRhbEFsaWdubWVudCI6MiwiVmVydGljYWxBbGlnbm1lbnQiOjEsIlNtYXJ0Rm9yZWdyb3VuZCI6bnVsbCwiQmFja2dyb3VuZEZpbGxUeXBlIjowLCJNYXJnaW4iOnsiJGlkIjoiMzI0NyIsIlRvcCI6MC4wLCJMZWZ0IjowLjAsIlJpZ2h0IjowLjAsIkJvdHRvbSI6MC4wfSwiUGFkZGluZyI6eyIkaWQiOiIzMjQ4IiwiVG9wIjowLjAsIkxlZnQiOjAuMCwiUmlnaHQiOjAuMCwiQm90dG9tIjowLjB9LCJCYWNrZ3JvdW5kIjp7IiRpZCI6IjMyNDkiLCJDb2xvciI6eyIkaWQiOiIzMjUwIiwiQSI6MCwiUiI6MjU1LCJHIjoyNTUsIkIiOjI1NX19LCJJc1Zpc2libGUiOnRydWUsIldpZHRoIjowLjAsIkhlaWdodCI6MC4wLCJCb3JkZXJTdHlsZSI6eyIkaWQiOiIzMjUxIiwiTGluZUNvbG9yIjpudWxsLCJMaW5lV2VpZ2h0IjowLjAsIkxpbmVUeXBlIjowLCJQYXJlbnRTdHlsZSI6bnVsbH0sIlBhcmVudFN0eWxlIjpudWxsfSwiRGF0ZUZvcm1hdCI6eyIkaWQiOiIzMjUyIiwiRm9ybWF0U3RyaW5nIjoiTU1NIHl5eXkiLCJTZXBhcmF0b3IiOiIvIiwiVXNlSW50ZXJuYXRpb25hbERhdGVGb3JtYXQiOmZhbHNlLCJEYXRlSXNWaXNpYmxlIjp0cnVlLCJUaW1lSXNWaXNpYmxlIjpmYWxzZSwiSG91ckRpZ2l0cyI6MSwiQW1QbURlc2lnbmF0b3IiOjIsIlRyaW0wME1pbnV0ZXMiOmZhbHNlLCJMYXN0S25vd25WaXNpYmlsaXR5U3RhdGUiOm51bGx9LCJXZWVrTnVtYmVyaW5nIjp7IiRpZCI6IjMyNTMiLCJGb3JtYXQiOjAsIklzVmlzaWJsZSI6ZmFsc2UsIkxhc3RLbm93blZpc2liaWxpdHlTdGF0ZSI6ZmFsc2V9LCJJc1Zpc2libGUiOnRydWUsIlZhcmlhbmNlU3R5bGUiOnsiJGlkIjoiMzI1NCIsIlRleHRTdHlsZSI6eyIkaWQiOiIzMjU1IiwiRm9udFNldHRpbmdzIjp7IiRpZCI6IjMyNTYiLCJGb250U2l6ZSI6MTEsIkZvbnROYW1lIjoiQ2FsaWJyaSIsIklzQm9sZCI6ZmFsc2UsIklzSXRhbGljIjpmYWxzZSwiSXNVbmRlcmxpbmVkIjpmYWxzZSwiUGFyZW50U3R5bGUiOm51bGx9LCJBdXRvU2l6ZSI6MCwiRm9yZWdyb3VuZCI6eyIkaWQiOiIzMjU3IiwiQ29sb3IiOnsiJGlkIjoiMzI1OC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zMjU5IiwiVG9wIjowLjAsIkxlZnQiOjAuMCwiUmlnaHQiOjAuMCwiQm90dG9tIjowLjB9LCJQYWRkaW5nIjp7IiRpZCI6IjMyNjAiLCJUb3AiOjAuMCwiTGVmdCI6MC4wLCJSaWdodCI6MC4wLCJCb3R0b20iOjAuMH0sIkJhY2tncm91bmQiOnsiJGlkIjoiMzI2MSIsIkNvbG9yIjp7IiRpZCI6IjMyNjIiLCJBIjowLCJSIjowLCJHIjowLCJCIjowfX0sIklzVmlzaWJsZSI6dHJ1ZSwiV2lkdGgiOjAuMCwiSGVpZ2h0IjowLjAsIkJvcmRlclN0eWxlIjp7IiRpZCI6IjMyNjMiLCJMaW5lQ29sb3IiOm51bGwsIkxpbmVXZWlnaHQiOjAuMCwiTGluZVR5cGUiOjAsIlBhcmVudFN0eWxlIjpudWxsfSwiUGFyZW50U3R5bGUiOm51bGx9LCJQYXJlbnRTdHlsZSI6bnVsbH0sIlBhcmVudFN0eWxlIjpudWxsfSwiSW5kZXgiOjM1LCJTbWFydER1cmF0aW9uQWN0aXZhdGVkIjpmYWxzZSwiRGF0ZUZvcm1hdCI6eyIkcmVmIjoiMzI1MiJ9LCJXZWVrTnVtYmVyaW5nIjp7IiRpZCI6IjMyNjQiLCJGb3JtYXQiOjAsIklzVmlzaWJsZSI6ZmFsc2UsIkxhc3RLbm93blZpc2liaWxpdHlTdGF0ZSI6ZmFsc2V9LCJCYXNlbGluZURhdGEiOnsiJGlkIjoiMzI2NSIsIlN0YXJ0RGF0ZSI6IjIwMjYtMDYtMDhUMDA6MDA6MDAiLCJFbmREYXRlIjoiMjAyNi0wOS0wN1QyMzo1OTowMCJ9LCJJZCI6IjQ4MjM2NDYxLWEzNWYtNDdlMC1hMmU5LWRlYTIxMTQyYTY3NSIsIkltcG9ydElkIjpudWxsLCJUaXRsZSI6IlBvbGFyaXplcjogTWFudWZhY3R1cmluZyBwaGFzZSAoTExCKSIsIk5vdGUiOm51bGwsIkh5cGVybGluayI6eyIkaWQiOiIzMjY2IiwiQWRkcmVzcyI6IiIsIlN1YkFkZHJlc3MiOiIifSwiSXNDaGFuZ2VkIjpmYWxzZSwiSXNOZXciOmZhbHNlfX1dLCJfbWlsZXN0b25lcyI6W10sIklkIjoiMDAwMDAwMDAtMDAwMC0wMDAwLTAwMDAtMDAwMDAwMDAwMDAwIiwiSXNTaW5nbGVJdGVtUm93Ijp0cnVlfSx7IiRpZCI6IjMyNjciLCJfdGFza3MiOlt7IiRpZCI6IjMyNjgiLCJfYXR0YWNoZWRNaWxlc3RvbmVzIjpbXSwiVGFza0RlZmluaXRpb24iOnsiJGlkIjoiMzI2OSIsIkdyb3VwTmFtZSI6bnVsbCwiU3RhcnREYXRlIjoiMjAyNi0wOS0wOFQwMDowMDowMFoiLCJFbmREYXRlIjoiMjAyNi0xMS0wMlQyMzo1OTowMFoiLCJQZXJjZW50YWdlQ29tcGxldGUiOm51bGwsIlN0eWxlIjp7IiRpZCI6IjMyNzAiLCJTaGFwZSI6MSwiU2hhcGVUaGlja25lc3MiOjAsIkR1cmF0aW9uRm9ybWF0IjowLCJJbmNsdWRlTm9uV29ya2luZ0RheXNJbkR1cmF0aW9uIjpmYWxzZSwiUGVyY2VudGFnZUNvbXBsZXRlU3R5bGUiOnsiJGlkIjoiMzI3MSIsIkZvbnRTZXR0aW5ncyI6eyIkaWQiOiIzMjcyIiwiRm9udFNpemUiOjEwLCJGb250TmFtZSI6IkNhbGlicmkiLCJJc0JvbGQiOmZhbHNlLCJJc0l0YWxpYyI6ZmFsc2UsIklzVW5kZXJsaW5lZCI6ZmFsc2UsIlBhcmVudFN0eWxlIjpudWxsfSwiQXV0b1NpemUiOjAsIkZvcmVncm91bmQiOnsiJGlkIjoiMzI3MyIsIkNvbG9yIjp7IiRpZCI6IjMyNzQiLCJBIjoyNTUsIlIiOjIzMiwiRyI6MjMyLCJCIjoyMzJ9fSwiTWF4V2lkdGgiOjIwMC4wLCJNYXhIZWlnaHQiOiJJbmZpbml0eSIsIlNtYXJ0Rm9yZWdyb3VuZElzQWN0aXZlIjpmYWxzZSwiSG9yaXpvbnRhbEFsaWdubWVudCI6MSwiVmVydGljYWxBbGlnbm1lbnQiOjEsIlNtYXJ0Rm9yZWdyb3VuZCI6bnVsbCwiQmFja2dyb3VuZEZpbGxUeXBlIjowLCJNYXJnaW4iOnsiJGlkIjoiMzI3NSIsIlRvcCI6MC4wLCJMZWZ0IjowLjAsIlJpZ2h0IjowLjAsIkJvdHRvbSI6MC4wfSwiUGFkZGluZyI6eyIkaWQiOiIzMjc2IiwiVG9wIjowLjAsIkxlZnQiOjAuMCwiUmlnaHQiOjAuMCwiQm90dG9tIjowLjB9LCJCYWNrZ3JvdW5kIjp7IiRpZCI6IjMyNzciLCJDb2xvciI6eyIkaWQiOiIzMjc4IiwiQSI6ODksIlIiOjAsIkciOjAsIkIiOjB9fSwiSXNWaXNpYmxlIjp0cnVlLCJXaWR0aCI6MC4wLCJIZWlnaHQiOjAuMCwiQm9yZGVyU3R5bGUiOnsiJGlkIjoiMzI3OSIsIkxpbmVDb2xvciI6bnVsbCwiTGluZVdlaWdodCI6MC4wLCJMaW5lVHlwZSI6MCwiUGFyZW50U3R5bGUiOm51bGx9LCJQYXJlbnRTdHlsZSI6bnVsbH0sIkR1cmF0aW9uU3R5bGUiOnsiJGlkIjoiMzI4MCIsIkZvbnRTZXR0aW5ncyI6eyIkaWQiOiIzMjgxIiwiRm9udFNpemUiOjEwLCJGb250TmFtZSI6IkNhbGlicmkiLCJJc0JvbGQiOmZhbHNlLCJJc0l0YWxpYyI6ZmFsc2UsIklzVW5kZXJsaW5lZCI6ZmFsc2UsIlBhcmVudFN0eWxlIjpudWxsfSwiQXV0b1NpemUiOjAsIkZvcmVncm91bmQiOnsiJGlkIjoiMzI4MiIsIkNvbG9yIjp7IiRpZCI6IjMyODMiLCJBIjoyNTUsIlIiOjIzNywiRyI6MTI1LCJCIjo0OX19LCJNYXhXaWR0aCI6MjAwLjAsIk1heEhlaWdodCI6IkluZmluaXR5IiwiU21hcnRGb3JlZ3JvdW5kSXNBY3RpdmUiOmZhbHNlLCJIb3Jpem9udGFsQWxpZ25tZW50IjowLCJWZXJ0aWNhbEFsaWdubWVudCI6MSwiU21hcnRGb3JlZ3JvdW5kIjpudWxsLCJCYWNrZ3JvdW5kRmlsbFR5cGUiOjAsIk1hcmdpbiI6eyIkaWQiOiIzMjg0IiwiVG9wIjowLjAsIkxlZnQiOjAuMCwiUmlnaHQiOjAuMCwiQm90dG9tIjowLjB9LCJQYWRkaW5nIjp7IiRpZCI6IjMyODUiLCJUb3AiOjAuMCwiTGVmdCI6MC4wLCJSaWdodCI6MC4wLCJCb3R0b20iOjAuMH0sIkJhY2tncm91bmQiOnsiJGlkIjoiMzI4NiIsIkNvbG9yIjp7IiRpZCI6IjMyODciLCJBIjoyNTUsIlIiOjIzNywiRyI6MTI1LCJCIjo0OX19LCJJc1Zpc2libGUiOnRydWUsIldpZHRoIjowLjAsIkhlaWdodCI6MC4wLCJCb3JkZXJTdHlsZSI6eyIkaWQiOiIzMjg4IiwiTGluZUNvbG9yIjpudWxsLCJMaW5lV2VpZ2h0IjowLjAsIkxpbmVUeXBlIjowLCJQYXJlbnRTdHlsZSI6bnVsbH0sIlBhcmVudFN0eWxlIjpudWxsfSwiSG9yaXpvbnRhbENvbm5lY3RvclN0eWxlIjp7IiRpZCI6IjMyODkiLCJMaW5lQ29sb3IiOnsiJGlkIjoiMzI5MCIsIiR0eXBlIjoiTkxSRS5Db21tb24uRG9tLlNvbGlkQ29sb3JCcnVzaCwgTkxSRS5Db21tb24iLCJDb2xvciI6eyIkaWQiOiIzMjkxIiwiQSI6MjU1LCJSIjowLCJHIjowLCJCIjowfX0sIkxpbmVXZWlnaHQiOjAuMCwiTGluZVR5cGUiOjAsIlBhcmVudFN0eWxlIjpudWxsfSwiVmVydGljYWxDb25uZWN0b3JTdHlsZSI6eyIkaWQiOiIzMjkyIiwiTGluZUNvbG9yIjp7IiRpZCI6IjMyOTMiLCIkdHlwZSI6Ik5MUkUuQ29tbW9uLkRvbS5Tb2xpZENvbG9yQnJ1c2gsIE5MUkUuQ29tbW9uIiwiQ29sb3IiOnsiJGlkIjoiMzI5NCIsIkEiOjI1NSwiUiI6MCwiRyI6MCwiQiI6MH19LCJMaW5lV2VpZ2h0IjowLjAsIkxpbmVUeXBlIjowLCJQYXJlbnRTdHlsZSI6bnVsbH0sIk1hcmdpbiI6bnVsbCwiU3RhcnREYXRlUG9zaXRpb24iOjMsIkVuZERhdGVQb3NpdGlvbiI6MywiRGF0ZUlzVmlzaWJsZSI6dHJ1ZSwiVGl0bGVQb3NpdGlvbiI6NCwiRHVyYXRpb25Qb3NpdGlvbiI6NiwiUGVyY2VudGFnZUNvbXBsZXRlZFBvc2l0aW9uIjoyLCJWYXJpYW5jZVBvc2l0aW9uIjo2LCJTcGFjaW5nIjozLCJJc0JlbG93VGltZWJhbmQiOnRydWUsIlBlcmNlbnRhZ2VDb21wbGV0ZVNoYXBlT3BhY2l0eSI6MzUsIkJhc2VsaW5lU3R5bGUiOnsiJGlkIjoiMzI5NSIsIlNoYXBlU3R5bGUiOnsiJGlkIjoiMzI5NiIsIk1hcmdpbiI6eyIkaWQiOiIzMjk3IiwiVG9wIjowLjAsIkxlZnQiOjAuMCwiUmlnaHQiOjAuMCwiQm90dG9tIjowLjB9LCJQYWRkaW5nIjp7IiRpZCI6IjMyOTgiLCJUb3AiOjAuMCwiTGVmdCI6MC4wLCJSaWdodCI6MC4wLCJCb3R0b20iOjAuMH0sIkJhY2tncm91bmQiOnsiJGlkIjoiMzI5OSIsIkNvbG9yIjp7IiRpZCI6IjMzMDAiLCJBIjoxNTMsIlIiOjAsIkciOjAsIkIiOjB9fSwiSXNWaXNpYmxlIjp0cnVlLCJXaWR0aCI6MC4wLCJIZWlnaHQiOjAuMCwiQm9yZGVyU3R5bGUiOm51bGwsIlBhcmVudFN0eWxlIjpudWxsfSwiTWFyZ2luIjp7IiRpZCI6IjMzMDEiLCJUb3AiOjAuMCwiTGVmdCI6MC4wLCJSaWdodCI6MC4wLCJCb3R0b20iOjAuMH0sIlBhZGRpbmciOnsiJGlkIjoiMzMwMiIsIlRvcCI6MC4wLCJMZWZ0IjowLjAsIlJpZ2h0IjowLjAsIkJvdHRvbSI6MC4wfSwiQmFja2dyb3VuZCI6bnVsbCwiSXNWaXNpYmxlIjp0cnVlLCJXaWR0aCI6MC4wLCJIZWlnaHQiOjAuMCwiQm9yZGVyU3R5bGUiOm51bGwsIlBhcmVudFN0eWxlIjpudWxsfSwiU2hhcGVTdHlsZSI6eyIkaWQiOiIzMzAzIiwiTWFyZ2luIjp7IiRpZCI6IjMzMDQiLCJUb3AiOjAuMCwiTGVmdCI6NC4wLCJSaWdodCI6NC4wLCJCb3R0b20iOjAuMH0sIlBhZGRpbmciOnsiJGlkIjoiMzMwNSIsIlRvcCI6MC4wLCJMZWZ0IjowLjAsIlJpZ2h0IjowLjAsIkJvdHRvbSI6MC4wfSwiQmFja2dyb3VuZCI6eyIkaWQiOiIzMzA2IiwiQ29sb3IiOnsiJGlkIjoiMzMwNyIsIkEiOjI1NSwiUiI6MTc5LCJHIjoyNDIsIkIiOjE4N319LCJJc1Zpc2libGUiOnRydWUsIldpZHRoIjozNjcuMCwiSGVpZ2h0IjoxMC4wLCJCb3JkZXJTdHlsZSI6eyIkaWQiOiIzMzA4IiwiTGluZUNvbG9yIjp7IiRpZCI6IjMzMDkiLCIkdHlwZSI6Ik5MUkUuQ29tbW9uLkRvbS5Tb2xpZENvbG9yQnJ1c2gsIE5MUkUuQ29tbW9uIiwiQ29sb3IiOnsiJGlkIjoiMzMxMCIsIkEiOjI1NSwiUiI6MjM0LCJHIjoyMiwiQiI6MzB9fSwiTGluZVdlaWdodCI6MC4wLCJMaW5lVHlwZSI6MCwiUGFyZW50U3R5bGUiOm51bGx9LCJQYXJlbnRTdHlsZSI6bnVsbH0sIlRpdGxlU3R5bGUiOnsiJGlkIjoiMzMxMSIsIkZvbnRTZXR0aW5ncyI6eyIkaWQiOiIzMzEyIiwiRm9udFNpemUiOjExLCJGb250TmFtZSI6IkNhbGlicmkiLCJJc0JvbGQiOmZhbHNlLCJJc0l0YWxpYyI6ZmFsc2UsIklzVW5kZXJsaW5lZCI6ZmFsc2UsIlBhcmVudFN0eWxlIjpudWxsfSwiQXV0b1NpemUiOjAsIkZvcmVncm91bmQiOnsiJGlkIjoiMzMxMyIsIkNvbG9yIjp7IiRpZCI6IjMzMTQiLCJBIjoyNTUsIlIiOjAsIkciOjAsIkIiOjB9fSwiTWF4V2lkdGgiOjcyMC4wLCJNYXhIZWlnaHQiOiJJbmZpbml0eSIsIlNtYXJ0Rm9yZWdyb3VuZElzQWN0aXZlIjpmYWxzZSwiSG9yaXpvbnRhbEFsaWdubWVudCI6MCwiVmVydGljYWxBbGlnbm1lbnQiOjEsIlNtYXJ0Rm9yZWdyb3VuZCI6bnVsbCwiQmFja2dyb3VuZEZpbGxUeXBlIjowLCJNYXJnaW4iOnsiJGlkIjoiMzMxNSIsIlRvcCI6MC4wLCJMZWZ0IjowLjAsIlJpZ2h0IjowLjAsIkJvdHRvbSI6MC4wfSwiUGFkZGluZyI6eyIkaWQiOiIzMzE2IiwiVG9wIjowLjAsIkxlZnQiOjAuMCwiUmlnaHQiOjAuMCwiQm90dG9tIjowLjB9LCJCYWNrZ3JvdW5kIjp7IiRpZCI6IjMzMTciLCJDb2xvciI6eyIkaWQiOiIzMzE4IiwiQSI6MCwiUiI6MjU1LCJHIjoyNTUsIkIiOjI1NX19LCJJc1Zpc2libGUiOnRydWUsIldpZHRoIjowLjAsIkhlaWdodCI6MC4wLCJCb3JkZXJTdHlsZSI6eyIkaWQiOiIzMzE5IiwiTGluZUNvbG9yIjpudWxsLCJMaW5lV2VpZ2h0IjowLjAsIkxpbmVUeXBlIjowLCJQYXJlbnRTdHlsZSI6bnVsbH0sIlBhcmVudFN0eWxlIjpudWxsfSwiRGF0ZVN0eWxlIjp7IiRpZCI6IjMzMjAiLCJGb250U2V0dGluZ3MiOnsiJGlkIjoiMzMyMSIsIkZvbnRTaXplIjoxMCwiRm9udE5hbWUiOiJDYWxpYnJpIiwiSXNCb2xkIjpmYWxzZSwiSXNJdGFsaWMiOmZhbHNlLCJJc1VuZGVybGluZWQiOmZhbHNlLCJQYXJlbnRTdHlsZSI6bnVsbH0sIkF1dG9TaXplIjowLCJGb3JlZ3JvdW5kIjp7IiRpZCI6IjMzMjIiLCJDb2xvciI6eyIkaWQiOiIzMzIzIiwiQSI6MjU1LCJSIjoxNCwiRyI6NDAsIkIiOjY1fX0sIk1heFdpZHRoIjoyMDAuMCwiTWF4SGVpZ2h0IjoiSW5maW5pdHkiLCJTbWFydEZvcmVncm91bmRJc0FjdGl2ZSI6ZmFsc2UsIkhvcml6b250YWxBbGlnbm1lbnQiOjIsIlZlcnRpY2FsQWxpZ25tZW50IjoxLCJTbWFydEZvcmVncm91bmQiOm51bGwsIkJhY2tncm91bmRGaWxsVHlwZSI6MCwiTWFyZ2luIjp7IiRpZCI6IjMzMjQiLCJUb3AiOjAuMCwiTGVmdCI6MC4wLCJSaWdodCI6MC4wLCJCb3R0b20iOjAuMH0sIlBhZGRpbmciOnsiJGlkIjoiMzMyNSIsIlRvcCI6MC4wLCJMZWZ0IjowLjAsIlJpZ2h0IjowLjAsIkJvdHRvbSI6MC4wfSwiQmFja2dyb3VuZCI6eyIkaWQiOiIzMzI2IiwiQ29sb3IiOnsiJGlkIjoiMzMyNyIsIkEiOjAsIlIiOjI1NSwiRyI6MjU1LCJCIjoyNTV9fSwiSXNWaXNpYmxlIjp0cnVlLCJXaWR0aCI6MC4wLCJIZWlnaHQiOjAuMCwiQm9yZGVyU3R5bGUiOnsiJGlkIjoiMzMyOCIsIkxpbmVDb2xvciI6bnVsbCwiTGluZVdlaWdodCI6MC4wLCJMaW5lVHlwZSI6MCwiUGFyZW50U3R5bGUiOm51bGx9LCJQYXJlbnRTdHlsZSI6bnVsbH0sIkRhdGVGb3JtYXQiOnsiJGlkIjoiMzMyOSIsIkZvcm1hdFN0cmluZyI6Ik1NTSB5eXl5IiwiU2VwYXJhdG9yIjoiLyIsIlVzZUludGVybmF0aW9uYWxEYXRlRm9ybWF0IjpmYWxzZSwiRGF0ZUlzVmlzaWJsZSI6dHJ1ZSwiVGltZUlzVmlzaWJsZSI6ZmFsc2UsIkhvdXJEaWdpdHMiOjEsIkFtUG1EZXNpZ25hdG9yIjoyLCJUcmltMDBNaW51dGVzIjpmYWxzZSwiTGFzdEtub3duVmlzaWJpbGl0eVN0YXRlIjpudWxsfSwiV2Vla051bWJlcmluZyI6eyIkaWQiOiIzMzMwIiwiRm9ybWF0IjowLCJJc1Zpc2libGUiOmZhbHNlLCJMYXN0S25vd25WaXNpYmlsaXR5U3RhdGUiOmZhbHNlfSwiSXNWaXNpYmxlIjp0cnVlLCJWYXJpYW5jZVN0eWxlIjp7IiRpZCI6IjMzMzEiLCJUZXh0U3R5bGUiOnsiJGlkIjoiMzMzMiIsIkZvbnRTZXR0aW5ncyI6eyIkaWQiOiIzMzMzIiwiRm9udFNpemUiOjExLCJGb250TmFtZSI6IkNhbGlicmkiLCJJc0JvbGQiOmZhbHNlLCJJc0l0YWxpYyI6ZmFsc2UsIklzVW5kZXJsaW5lZCI6ZmFsc2UsIlBhcmVudFN0eWxlIjpudWxsfSwiQXV0b1NpemUiOjAsIkZvcmVncm91bmQiOnsiJGlkIjoiMzMzNCIsIkNvbG9yIjp7IiRpZCI6IjMzMzU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MzMzNiIsIlRvcCI6MC4wLCJMZWZ0IjowLjAsIlJpZ2h0IjowLjAsIkJvdHRvbSI6MC4wfSwiUGFkZGluZyI6eyIkaWQiOiIzMzM3IiwiVG9wIjowLjAsIkxlZnQiOjAuMCwiUmlnaHQiOjAuMCwiQm90dG9tIjowLjB9LCJCYWNrZ3JvdW5kIjp7IiRpZCI6IjMzMzgiLCJDb2xvciI6eyIkaWQiOiIzMzM5IiwiQSI6MCwiUiI6MCwiRyI6MCwiQiI6MH19LCJJc1Zpc2libGUiOnRydWUsIldpZHRoIjowLjAsIkhlaWdodCI6MC4wLCJCb3JkZXJTdHlsZSI6eyIkaWQiOiIzMzQwIiwiTGluZUNvbG9yIjpudWxsLCJMaW5lV2VpZ2h0IjowLjAsIkxpbmVUeXBlIjowLCJQYXJlbnRTdHlsZSI6bnVsbH0sIlBhcmVudFN0eWxlIjpudWxsfSwiUGFyZW50U3R5bGUiOm51bGx9LCJQYXJlbnRTdHlsZSI6bnVsbH0sIkluZGV4IjozNiwiU21hcnREdXJhdGlvbkFjdGl2YXRlZCI6ZmFsc2UsIkRhdGVGb3JtYXQiOnsiJHJlZiI6IjMzMjkifSwiV2Vla051bWJlcmluZyI6eyIkaWQiOiIzMzQxIiwiRm9ybWF0IjowLCJJc1Zpc2libGUiOmZhbHNlLCJMYXN0S25vd25WaXNpYmlsaXR5U3RhdGUiOmZhbHNlfSwiQmFzZWxpbmVEYXRhIjp7IiRpZCI6IjMzNDIiLCJTdGFydERhdGUiOiIyMDI2LTA5LTA4VDAwOjAwOjAwIiwiRW5kRGF0ZSI6IjIwMjYtMTEtMDJUMjM6NTk6MDAifSwiSWQiOiJjMmEyMDYwMS0xYmU4LTQ4NWMtOTI4Zi0zZjgwMGJhOWI1MmUiLCJJbXBvcnRJZCI6bnVsbCwiVGl0bGUiOiJQb2xhcml6ZXI6IEluc3RhbGxhdGlvbiBwaGFzZSAoTExCKSIsIk5vdGUiOm51bGwsIkh5cGVybGluayI6eyIkaWQiOiIzMzQzIiwiQWRkcmVzcyI6IiIsIlN1YkFkZHJlc3MiOiIifSwiSXNDaGFuZ2VkIjpmYWxzZSwiSXNOZXciOmZhbHNlfX1dLCJfbWlsZXN0b25lcyI6W10sIklkIjoiMDAwMDAwMDAtMDAwMC0wMDAwLTAwMDAtMDAwMDAwMDAwMDAwIiwiSXNTaW5nbGVJdGVtUm93Ijp0cnVlfSx7IiRpZCI6IjMzNDQiLCJfdGFza3MiOltdLCJfbWlsZXN0b25lcyI6W3siJGlkIjoiMzM0NSIsIklkIjoiZGM1NTdjZmYtZTBmYy00ZDhjLWFkYzEtODdlYjlmZDY3NjJhIiwiSW5kZXgiOjM3LCJHcm91cElkIjpudWxsLCJUaXRsZSI6IkJhY2sgaW50byBDUDEgd2l0aCA4NyBkYXlzIG9mIGZsb2F0IiwiRGF0ZVRpbWUiOiIyMDI2LTExLTAyVDIzOjU5OjAwIiwiUGVyY2VudGFnZUNvbXBsZXRlIjpudWxsLCJOb3RlIjpudWxsLCJTdHlsZSI6eyIkaWQiOiIzMzQ2IiwiVGl0bGVQb3NpdGlvbiI6IkxlZnQiLCJEYXRlUG9zaXRpb24iOiJSaWdodCIsIlZhcmlhbmNlUG9zaXRpb24iOiJSaWdodCIsIlNoYXBlVHlwZSI6MSwiU2hhcGVTaXplIjowLCJTcGFjaW5nIjo1LCJTaGFwZVN0eWxlIjp7IiRpZCI6IjMzNDciLCJNYXJnaW4iOnsiJGlkIjoiMzM0OCIsIlRvcCI6MC4wLCJMZWZ0IjowLjAsIlJpZ2h0IjowLjAsIkJvdHRvbSI6MC4wfSwiUGFkZGluZyI6eyIkaWQiOiIzMzQ5IiwiVG9wIjowLjAsIkxlZnQiOjAuMCwiUmlnaHQiOjAuMCwiQm90dG9tIjowLjB9LCJCYWNrZ3JvdW5kIjp7IiRpZCI6IjMzNTAiLCJDb2xvciI6eyIkaWQiOiIzMzUxIiwiQSI6MjU1LCJSIjoxNzksIkciOjI0MiwiQiI6MTg3fX0sIklzVmlzaWJsZSI6dHJ1ZSwiV2lkdGgiOjEyLjAsIkhlaWdodCI6MTQuMCwiQm9yZGVyU3R5bGUiOnsiJGlkIjoiMzM1MiIsIkxpbmVDb2xvciI6eyIkaWQiOiIzMzUzIiwiJHR5cGUiOiJOTFJFLkNvbW1vbi5Eb20uU29saWRDb2xvckJydXNoLCBOTFJFLkNvbW1vbiIsIkNvbG9yIjp7IiRpZCI6IjMzNTQiLCJBIjoyNTUsIlIiOjIzNCwiRyI6MjIsIkIiOjMwfX0sIkxpbmVXZWlnaHQiOjAuMCwiTGluZVR5cGUiOjAsIlBhcmVudFN0eWxlIjpudWxsfSwiUGFyZW50U3R5bGUiOm51bGx9LCJUaXRsZVN0eWxlIjp7IiRpZCI6IjMzNTUiLCJGb250U2V0dGluZ3MiOnsiJGlkIjoiMzM1NiIsIkZvbnRTaXplIjoxMSwiRm9udE5hbWUiOiJDYWxpYnJpIiwiSXNCb2xkIjpmYWxzZSwiSXNJdGFsaWMiOmZhbHNlLCJJc1VuZGVybGluZWQiOmZhbHNlLCJQYXJlbnRTdHlsZSI6bnVsbH0sIkF1dG9TaXplIjowLCJGb3JlZ3JvdW5kIjp7IiRpZCI6IjMzNTciLCJDb2xvciI6eyIkaWQiOiIzMzU4IiwiQSI6MjU1LCJSIjowLCJHIjowLCJCIjowfX0sIk1heFdpZHRoIjoyMDAuMCwiTWF4SGVpZ2h0IjoiSW5maW5pdHkiLCJTbWFydEZvcmVncm91bmRJc0FjdGl2ZSI6ZmFsc2UsIkhvcml6b250YWxBbGlnbm1lbnQiOjIsIlZlcnRpY2FsQWxpZ25tZW50IjoxLCJTbWFydEZvcmVncm91bmQiOm51bGwsIkJhY2tncm91bmRGaWxsVHlwZSI6MCwiTWFyZ2luIjp7IiRpZCI6IjMzNTkiLCJUb3AiOjAuMCwiTGVmdCI6MC4wLCJSaWdodCI6MC4wLCJCb3R0b20iOjAuMH0sIlBhZGRpbmciOnsiJGlkIjoiMzM2MCIsIlRvcCI6MC4wLCJMZWZ0IjowLjAsIlJpZ2h0IjowLjAsIkJvdHRvbSI6MC4wfSwiQmFja2dyb3VuZCI6eyIkaWQiOiIzMzYxIiwiQ29sb3IiOnsiJGlkIjoiMzM2MiIsIkEiOjAsIlIiOjI1NSwiRyI6MjU1LCJCIjoyNTV9fSwiSXNWaXNpYmxlIjp0cnVlLCJXaWR0aCI6MC4wLCJIZWlnaHQiOjAuMCwiQm9yZGVyU3R5bGUiOnsiJGlkIjoiMzM2MyIsIkxpbmVDb2xvciI6bnVsbCwiTGluZVdlaWdodCI6MC4wLCJMaW5lVHlwZSI6MCwiUGFyZW50U3R5bGUiOm51bGx9LCJQYXJlbnRTdHlsZSI6bnVsbH0sIkRhdGVTdHlsZSI6eyIkaWQiOiIzMzY0IiwiRm9udFNldHRpbmdzIjp7IiRpZCI6IjMzNjUiLCJGb250U2l6ZSI6MTAsIkZvbnROYW1lIjoiQ2FsaWJyaSIsIklzQm9sZCI6ZmFsc2UsIklzSXRhbGljIjpmYWxzZSwiSXNVbmRlcmxpbmVkIjpmYWxzZSwiUGFyZW50U3R5bGUiOm51bGx9LCJBdXRvU2l6ZSI6MCwiRm9yZWdyb3VuZCI6eyIkaWQiOiIzMzY2IiwiQ29sb3IiOnsiJGlkIjoiMzM2NyIsIkEiOjI1NSwiUiI6MTQsIkciOjQwLCJCIjo2NX19LCJNYXhXaWR0aCI6MjAwLjAsIk1heEhlaWdodCI6IkluZmluaXR5IiwiU21hcnRGb3JlZ3JvdW5kSXNBY3RpdmUiOmZhbHNlLCJIb3Jpem9udGFsQWxpZ25tZW50IjowLCJWZXJ0aWNhbEFsaWdubWVudCI6MSwiU21hcnRGb3JlZ3JvdW5kIjpudWxsLCJCYWNrZ3JvdW5kRmlsbFR5cGUiOjAsIk1hcmdpbiI6eyIkaWQiOiIzMzY4IiwiVG9wIjowLjAsIkxlZnQiOjAuMCwiUmlnaHQiOjAuMCwiQm90dG9tIjowLjB9LCJQYWRkaW5nIjp7IiRpZCI6IjMzNjkiLCJUb3AiOjAuMCwiTGVmdCI6MC4wLCJSaWdodCI6MC4wLCJCb3R0b20iOjAuMH0sIkJhY2tncm91bmQiOnsiJGlkIjoiMzM3MCIsIkNvbG9yIjp7IiRpZCI6IjMzNzEiLCJBIjowLCJSIjoyNTUsIkciOjI1NSwiQiI6MjU1fX0sIklzVmlzaWJsZSI6ZmFsc2UsIldpZHRoIjowLjAsIkhlaWdodCI6MC4wLCJCb3JkZXJTdHlsZSI6eyIkaWQiOiIzMzcyIiwiTGluZUNvbG9yIjpudWxsLCJMaW5lV2VpZ2h0IjowLjAsIkxpbmVUeXBlIjowLCJQYXJlbnRTdHlsZSI6bnVsbH0sIlBhcmVudFN0eWxlIjpudWxsfSwiRGF0ZUZvcm1hdCI6eyIkaWQiOiIzMzcz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MzNzQiLCJGb3JtYXQiOjAsIklzVmlzaWJsZSI6ZmFsc2UsIkxhc3RLbm93blZpc2liaWxpdHlTdGF0ZSI6ZmFsc2V9LCJJc1Zpc2libGUiOnRydWUsIlZhcmlhbmNlU3R5bGUiOnsiJGlkIjoiMzM3NSIsIlRleHRTdHlsZSI6eyIkaWQiOiIzMzc2IiwiRm9udFNldHRpbmdzIjp7IiRpZCI6IjMzNzciLCJGb250U2l6ZSI6MTEsIkZvbnROYW1lIjoiQ2FsaWJyaSIsIklzQm9sZCI6ZmFsc2UsIklzSXRhbGljIjpmYWxzZSwiSXNVbmRlcmxpbmVkIjpmYWxzZSwiUGFyZW50U3R5bGUiOm51bGx9LCJBdXRvU2l6ZSI6MCwiRm9yZWdyb3VuZCI6eyIkaWQiOiIzMzc4IiwiQ29sb3IiOnsiJGlkIjoiMzM3OSIsIkEiOjI1NSwiUiI6MCwiRyI6MCwiQiI6MH19LCJNYXhXaWR0aCI6MjAwLjAsIk1heEhlaWdodCI6IkluZmluaXR5IiwiU21hcnRGb3JlZ3JvdW5kSXNBY3RpdmUiOmZhbHNlLCJIb3Jpem9udGFsQWxpZ25tZW50IjoxLCJWZXJ0aWNhbEFsaWdubWVudCI6MSwiU21hcnRGb3JlZ3JvdW5kIjpudWxsLCJCYWNrZ3JvdW5kRmlsbFR5cGUiOjAsIk1hcmdpbiI6eyIkaWQiOiIzMzgwIiwiVG9wIjowLjAsIkxlZnQiOjAuMCwiUmlnaHQiOjAuMCwiQm90dG9tIjowLjB9LCJQYWRkaW5nIjp7IiRpZCI6IjMzODEiLCJUb3AiOjAuMCwiTGVmdCI6MC4wLCJSaWdodCI6MC4wLCJCb3R0b20iOjAuMH0sIkJhY2tncm91bmQiOnsiJGlkIjoiMzM4MiIsIkNvbG9yIjp7IiRpZCI6IjMzODMiLCJBIjowLCJSIjowLCJHIjowLCJCIjowfX0sIklzVmlzaWJsZSI6dHJ1ZSwiV2lkdGgiOjAuMCwiSGVpZ2h0IjowLjAsIkJvcmRlclN0eWxlIjp7IiRpZCI6IjMzODQiLCJMaW5lQ29sb3IiOm51bGwsIkxpbmVXZWlnaHQiOjAuMCwiTGluZVR5cGUiOjAsIlBhcmVudFN0eWxlIjpudWxsfSwiUGFyZW50U3R5bGUiOm51bGx9LCJQYXJlbnRTdHlsZSI6bnVsbH0sIlBhcmVudFN0eWxlIjpudWxsfSwiSHlwZXJsaW5rIjpudWxsLCJCYXNlbGluZURhdGEiOnsiJGlkIjoiMzM4NSIsIkRhdGUiOiIyMDI2LTExLTAyVDIzOjU5OjAwIn0sIkltcG9ydElkIjoiIn1dLCJJZCI6IjAwMDAwMDAwLTAwMDAtMDAwMC0wMDAwLTAwMDAwMDAwMDAwMCIsIklzU2luZ2xlSXRlbVJvdyI6dHJ1ZX1dLCJJbmRleCI6MzMsIklkIjoiMmRmNDk2ZDktNGI4Yi00Y2Q1LTk1ZTItNDZmYTY5MWZlNmFjIiwiSGVhZGVyVGV4dCI6bnVsbCwiSXNEZWZhdWx0Ijp0cnVlLCJTdHlsZSI6eyIkaWQiOiIzMzg2IiwiSGVhZGVyU3R5bGUiOnsiJGlkIjoiMzM4NyIsIlRleHRTdHlsZSI6eyIkaWQiOiIzMzg4IiwiRm9udFNldHRpbmdzIjp7IiRpZCI6IjMzODkiLCJGb250U2l6ZSI6MTEsIkZvbnROYW1lIjoiQ2FsaWJyaSIsIklzQm9sZCI6ZmFsc2UsIklzSXRhbGljIjpmYWxzZSwiSXNVbmRlcmxpbmVkIjpmYWxzZSwiUGFyZW50U3R5bGUiOm51bGx9LCJBdXRvU2l6ZSI6MiwiRm9yZWdyb3VuZCI6eyIkaWQiOiIzMzkwIiwiQ29sb3IiOnsiJGlkIjoiMzM5MSIsIkEiOjI1NSwiUiI6MCwiRyI6MCwiQiI6MH19LCJNYXhXaWR0aCI6IkluZmluaXR5IiwiTWF4SGVpZ2h0IjoiSW5maW5pdHkiLCJTbWFydEZvcmVncm91bmRJc0FjdGl2ZSI6ZmFsc2UsIkhvcml6b250YWxBbGlnbm1lbnQiOjAsIlZlcnRpY2FsQWxpZ25tZW50IjowLCJTbWFydEZvcmVncm91bmQiOm51bGwsIkJhY2tncm91bmRGaWxsVHlwZSI6MCwiTWFyZ2luIjp7IiRpZCI6IjMzOTIiLCJUb3AiOjAuMCwiTGVmdCI6MC4wLCJSaWdodCI6MC4wLCJCb3R0b20iOjAuMH0sIlBhZGRpbmciOnsiJGlkIjoiMzM5MyIsIlRvcCI6MC4wLCJMZWZ0IjowLjAsIlJpZ2h0IjowLjAsIkJvdHRvbSI6MC4wfSwiQmFja2dyb3VuZCI6eyIkaWQiOiIzMzk0IiwiQ29sb3IiOnsiJGlkIjoiMzM5NSIsIkEiOjI1NSwiUiI6MCwiRyI6MCwiQiI6MH19LCJJc1Zpc2libGUiOnRydWUsIldpZHRoIjowLjAsIkhlaWdodCI6MC4wLCJCb3JkZXJTdHlsZSI6bnVsbCwiUGFyZW50U3R5bGUiOm51bGx9LCJSZWN0YW5nbGVTdHlsZSI6eyIkaWQiOiIzMzk2IiwiTWFyZ2luIjp7IiRpZCI6IjMzOTciLCJUb3AiOjAuMCwiTGVmdCI6MC4wLCJSaWdodCI6MC4wLCJCb3R0b20iOjAuMH0sIlBhZGRpbmciOnsiJGlkIjoiMzM5OCIsIlRvcCI6MC4wLCJMZWZ0IjowLjAsIlJpZ2h0IjowLjAsIkJvdHRvbSI6MC4wfSwiQmFja2dyb3VuZCI6eyIkaWQiOiIzMzk5IiwiQ29sb3IiOnsiJGlkIjoiMzQwMCIsIkEiOjYzLCJSIjoyMzMsIkciOjExMywiQiI6NTB9fSwiSXNWaXNpYmxlIjp0cnVlLCJXaWR0aCI6MC4wLCJIZWlnaHQiOjAuMCwiQm9yZGVyU3R5bGUiOnsiJGlkIjoiMzQwMSIsIkxpbmVDb2xvciI6eyIkaWQiOiIzNDAyIiwiJHR5cGUiOiJOTFJFLkNvbW1vbi5Eb20uU29saWRDb2xvckJydXNoLCBOTFJFLkNvbW1vbiIsIkNvbG9yIjp7IiRpZCI6IjM0MDMiLCJBIjoyNTUsIlIiOjI1NSwiRyI6MjU1LCJCIjoyNTV9fSwiTGluZVdlaWdodCI6MC4wLCJMaW5lVHlwZSI6MCwiUGFyZW50U3R5bGUiOm51bGx9LCJQYXJlbnRTdHlsZSI6bnVsbH0sIk1hcmdpbiI6eyIkaWQiOiIzNDA0IiwiVG9wIjowLjAsIkxlZnQiOjAuMCwiUmlnaHQiOjAuMCwiQm90dG9tIjowLjB9LCJQYWRkaW5nIjp7IiRpZCI6IjM0MDUiLCJUb3AiOjAuMCwiTGVmdCI6MC4wLCJSaWdodCI6MC4wLCJCb3R0b20iOjAuMH0sIkJhY2tncm91bmQiOm51bGwsIklzVmlzaWJsZSI6dHJ1ZSwiV2lkdGgiOjAuMCwiSGVpZ2h0IjowLjAsIkJvcmRlclN0eWxlIjpudWxsLCJQYXJlbnRTdHlsZSI6bnVsbH0sIkJhY2tncm91bmRTdHlsZSI6eyIkaWQiOiIzNDA2IiwiTWFyZ2luIjp7IiRpZCI6IjM0MDciLCJUb3AiOjAuMCwiTGVmdCI6MC4wLCJSaWdodCI6MC4wLCJCb3R0b20iOjAuMH0sIlBhZGRpbmciOnsiJGlkIjoiMzQwOCIsIlRvcCI6MC4wLCJMZWZ0IjowLjAsIlJpZ2h0IjowLjAsIkJvdHRvbSI6MC4wfSwiQmFja2dyb3VuZCI6eyIkaWQiOiIzNDA5IiwiQ29sb3IiOnsiJGlkIjoiMzQxMCIsIkEiOjUxLCJSIjoyMDAsIkciOjIwMCwiQiI6MjAwfX0sIklzVmlzaWJsZSI6dHJ1ZSwiV2lkdGgiOjAuMCwiSGVpZ2h0IjowLjAsIkJvcmRlclN0eWxlIjp7IiRpZCI6IjM0MTEiLCJMaW5lQ29sb3IiOnsiJGlkIjoiMzQxMiIsIiR0eXBlIjoiTkxSRS5Db21tb24uRG9tLlNvbGlkQ29sb3JCcnVzaCwgTkxSRS5Db21tb24iLCJDb2xvciI6eyIkaWQiOiIzNDEzIiwiQSI6MjU1LCJSIjoyMzQsIkciOjIyLCJCIjozMH19LCJMaW5lV2VpZ2h0IjowLjAsIkxpbmVUeXBlIjowLCJQYXJlbnRTdHlsZSI6bnVsbH0sIlBhcmVudFN0eWxlIjpudWxsfSwiTWFyZ2luIjp7IiRpZCI6IjM0MTQiLCJUb3AiOjAuMCwiTGVmdCI6MC4wLCJSaWdodCI6MC4wLCJCb3R0b20iOjAuMH0sIlBhZGRpbmciOnsiJGlkIjoiMzQxNSIsIlRvcCI6MC4wLCJMZWZ0IjowLjAsIlJpZ2h0IjowLjAsIkJvdHRvbSI6MC4wfSwiSXNWaXNpYmxlIjp0cnVlLCJXaWR0aCI6MC4wLCJIZWlnaHQiOjAuMCwiQm9yZGVyU3R5bGUiOnsiJGlkIjoiMzQxNiIsIkxpbmVDb2xvciI6bnVsbCwiTGluZVdlaWdodCI6MC4wLCJMaW5lVHlwZSI6MCwiUGFyZW50U3R5bGUiOm51bGx9LCJQYXJlbnRTdHlsZSI6bnVsbH19XSwiSWQiOiIyYTkxMGE3Zi0yOTQxLTRjMTktYWUwNS1jYTIwMDU0ZWZkMjAiLCJJbmRleCI6MzMsIkhlYWRlclRleHQiOiJOby4gNyAtIENyaXRpY2FsIFBhdGggXHJcbig4NyBkYXlzIFRGKSIsIlN0eWxlIjp7IiRpZCI6IjM0MTciLCJTdHlsZUlkIjoiOTg1MTNlMTAtNTUxYy00ZjMwLWFjMTEtYTA2OTBlOTAzMTM0IiwiSGVhZGVyU3R5bGUiOnsiJGlkIjoiMzQxOCIsIlRleHRJc1ZlcnRpY2FsIjpmYWxzZSwiVGV4dFN0eWxlIjp7IiRpZCI6IjM0MTkiLCJGb250U2V0dGluZ3MiOnsiJGlkIjoiMzQyMCIsIkZvbnRTaXplIjoxMSwiRm9udE5hbWUiOiJDYWxpYnJpIiwiSXNCb2xkIjpmYWxzZSwiSXNJdGFsaWMiOmZhbHNlLCJJc1VuZGVybGluZWQiOmZhbHNlLCJQYXJlbnRTdHlsZSI6bnVsbH0sIkF1dG9TaXplIjoyLCJGb3JlZ3JvdW5kIjp7IiRpZCI6IjM0MjEiLCJDb2xvciI6eyIkaWQiOiIzNDIyIiwiQSI6MjU1LCJSIjoyNTUsIkciOjI1NSwiQiI6MjU1fX0sIk1heFdpZHRoIjoiSW5maW5pdHkiLCJNYXhIZWlnaHQiOiJJbmZpbml0eSIsIlNtYXJ0Rm9yZWdyb3VuZElzQWN0aXZlIjpmYWxzZSwiSG9yaXpvbnRhbEFsaWdubWVudCI6MCwiVmVydGljYWxBbGlnbm1lbnQiOjAsIlNtYXJ0Rm9yZWdyb3VuZCI6bnVsbCwiQmFja2dyb3VuZEZpbGxUeXBlIjowLCJNYXJnaW4iOnsiJGlkIjoiMzQyMyIsIlRvcCI6MC4wLCJMZWZ0IjowLjAsIlJpZ2h0IjowLjAsIkJvdHRvbSI6MC4wfSwiUGFkZGluZyI6eyIkaWQiOiIzNDI0IiwiVG9wIjowLjAsIkxlZnQiOjAuMCwiUmlnaHQiOjAuMCwiQm90dG9tIjowLjB9LCJCYWNrZ3JvdW5kIjp7IiRpZCI6IjM0MjUiLCJDb2xvciI6eyIkaWQiOiIzNDI2IiwiQSI6MjU1LCJSIjoyNTUsIkciOjI1NSwiQiI6MjU1fX0sIklzVmlzaWJsZSI6dHJ1ZSwiV2lkdGgiOjAuMCwiSGVpZ2h0IjowLjAsIkJvcmRlclN0eWxlIjpudWxsLCJQYXJlbnRTdHlsZSI6bnVsbH0sIlJlY3RhbmdsZVN0eWxlIjp7IiRpZCI6IjM0MjciLCJNYXJnaW4iOnsiJGlkIjoiMzQyOCIsIlRvcCI6MC4wLCJMZWZ0IjowLjAsIlJpZ2h0IjowLjAsIkJvdHRvbSI6MC4wfSwiUGFkZGluZyI6eyIkaWQiOiIzNDI5IiwiVG9wIjowLjAsIkxlZnQiOjAuMCwiUmlnaHQiOjAuMCwiQm90dG9tIjowLjB9LCJCYWNrZ3JvdW5kIjp7IiRpZCI6IjM0MzAiLCJDb2xvciI6eyIkaWQiOiIzNDMxIiwiQSI6MjU1LCJSIjoxNzksIkciOjI0MiwiQiI6MTg3fX0sIklzVmlzaWJsZSI6dHJ1ZSwiV2lkdGgiOjAuMCwiSGVpZ2h0IjowLjAsIkJvcmRlclN0eWxlIjp7IiRpZCI6IjM0MzIiLCJMaW5lQ29sb3IiOnsiJGlkIjoiMzQzMyIsIiR0eXBlIjoiTkxSRS5Db21tb24uRG9tLlNvbGlkQ29sb3JCcnVzaCwgTkxSRS5Db21tb24iLCJDb2xvciI6eyIkaWQiOiIzNDM0IiwiQSI6MjU1LCJSIjowLCJHIjo2MiwiQiI6OTJ9fSwiTGluZVdlaWdodCI6MC4wLCJMaW5lVHlwZSI6MCwiUGFyZW50U3R5bGUiOm51bGx9LCJQYXJlbnRTdHlsZSI6bnVsbH0sIk1hcmdpbiI6eyIkaWQiOiIzNDM1IiwiVG9wIjowLjAsIkxlZnQiOjAuMCwiUmlnaHQiOjAuMCwiQm90dG9tIjowLjB9LCJQYWRkaW5nIjp7IiRpZCI6IjM0MzYiLCJUb3AiOjAuMCwiTGVmdCI6MC4wLCJSaWdodCI6MC4wLCJCb3R0b20iOjAuMH0sIkJhY2tncm91bmQiOm51bGwsIklzVmlzaWJsZSI6dHJ1ZSwiV2lkdGgiOjAuMCwiSGVpZ2h0IjowLjAsIkJvcmRlclN0eWxlIjpudWxsLCJQYXJlbnRTdHlsZSI6bnVsbH0sIkJhY2tncm91bmRTdHlsZSI6eyIkaWQiOiIzNDM3IiwiTWFyZ2luIjp7IiRpZCI6IjM0MzgiLCJUb3AiOjAuMCwiTGVmdCI6MC4wLCJSaWdodCI6MC4wLCJCb3R0b20iOjAuMH0sIlBhZGRpbmciOnsiJGlkIjoiMzQzOSIsIlRvcCI6MC4wLCJMZWZ0IjowLjAsIlJpZ2h0IjowLjAsIkJvdHRvbSI6MC4wfSwiQmFja2dyb3VuZCI6eyIkaWQiOiIzNDQwIiwiQ29sb3IiOnsiJGlkIjoiMzQ0MSIsIkEiOjUxLCJSIjoyMDAsIkciOjIwMCwiQiI6MjAwfX0sIklzVmlzaWJsZSI6dHJ1ZSwiV2lkdGgiOjAuMCwiSGVpZ2h0IjowLjAsIkJvcmRlclN0eWxlIjp7IiRpZCI6IjM0NDIiLCJMaW5lQ29sb3IiOnsiJGlkIjoiMzQ0MyIsIiR0eXBlIjoiTkxSRS5Db21tb24uRG9tLlNvbGlkQ29sb3JCcnVzaCwgTkxSRS5Db21tb24iLCJDb2xvciI6eyIkaWQiOiIzNDQ0IiwiQSI6MjU1LCJSIjoyMzQsIkciOjIyLCJCIjozMH19LCJMaW5lV2VpZ2h0IjowLjAsIkxpbmVUeXBlIjowLCJQYXJlbnRTdHlsZSI6bnVsbH0sIlBhcmVudFN0eWxlIjpudWxsfSwiSXNBYm92ZVRpbWViYW5kIjpmYWxzZSwiU3BhY2luZyI6MywiRGVmYXVsdFN3aW1sYW5lVGFza1N0eWxlIjp7IiRpZCI6IjM0NDUiLCIkdHlwZSI6Ik5MUkUuQ29tbW9uLkRvbS5TdHlsZXMuRXhwbGljaXRTZXRhYmxlVGFza1N0eWxlLCBOTFJFLkNvbW1vbiIsIlNoYXBlIjoxLCJTaGFwZVRoaWNrbmVzcyI6MCwiRHVyYXRpb25Gb3JtYXQiOjAsIkluY2x1ZGVOb25Xb3JraW5nRGF5c0luRHVyYXRpb24iOmZhbHNlLCJQZXJjZW50YWdlQ29tcGxldGVTdHlsZSI6eyIkaWQiOiIzNDQ2IiwiRm9udFNldHRpbmdzIjp7IiRpZCI6IjM0NDciLCJGb250U2l6ZSI6MTAsIkZvbnROYW1lIjoiQ2FsaWJyaSIsIklzQm9sZCI6ZmFsc2UsIklzSXRhbGljIjpmYWxzZSwiSXNVbmRlcmxpbmVkIjpmYWxzZSwiUGFyZW50U3R5bGUiOm51bGx9LCJBdXRvU2l6ZSI6MCwiRm9yZWdyb3VuZCI6eyIkaWQiOiIzNDQ4IiwiQ29sb3IiOnsiJGlkIjoiMzQ0OSIsIkEiOjI1NSwiUiI6MjMyLCJHIjoyMzIsIkIiOjIzMn19LCJNYXhXaWR0aCI6MjAwLjAsIk1heEhlaWdodCI6IkluZmluaXR5IiwiU21hcnRGb3JlZ3JvdW5kSXNBY3RpdmUiOmZhbHNlLCJIb3Jpem9udGFsQWxpZ25tZW50IjoxLCJWZXJ0aWNhbEFsaWdubWVudCI6MSwiU21hcnRGb3JlZ3JvdW5kIjpudWxsLCJCYWNrZ3JvdW5kRmlsbFR5cGUiOjAsIk1hcmdpbiI6eyIkaWQiOiIzNDUwIiwiVG9wIjowLjAsIkxlZnQiOjAuMCwiUmlnaHQiOjAuMCwiQm90dG9tIjowLjB9LCJQYWRkaW5nIjp7IiRpZCI6IjM0NTEiLCJUb3AiOjAuMCwiTGVmdCI6MC4wLCJSaWdodCI6MC4wLCJCb3R0b20iOjAuMH0sIkJhY2tncm91bmQiOnsiJGlkIjoiMzQ1MiIsIkNvbG9yIjp7IiRpZCI6IjM0NTMiLCJBIjo4OSwiUiI6MCwiRyI6MCwiQiI6MH19LCJJc1Zpc2libGUiOnRydWUsIldpZHRoIjowLjAsIkhlaWdodCI6MC4wLCJCb3JkZXJTdHlsZSI6eyIkaWQiOiIzNDU0IiwiTGluZUNvbG9yIjpudWxsLCJMaW5lV2VpZ2h0IjowLjAsIkxpbmVUeXBlIjowLCJQYXJlbnRTdHlsZSI6bnVsbH0sIlBhcmVudFN0eWxlIjpudWxsfSwiRHVyYXRpb25TdHlsZSI6eyIkaWQiOiIzNDU1IiwiRm9udFNldHRpbmdzIjp7IiRpZCI6IjM0NTYiLCJGb250U2l6ZSI6MTAsIkZvbnROYW1lIjoiQ2FsaWJyaSIsIklzQm9sZCI6ZmFsc2UsIklzSXRhbGljIjpmYWxzZSwiSXNVbmRlcmxpbmVkIjpmYWxzZSwiUGFyZW50U3R5bGUiOm51bGx9LCJBdXRvU2l6ZSI6MCwiRm9yZWdyb3VuZCI6eyIkaWQiOiIzNDU3IiwiQ29sb3IiOnsiJGlkIjoiMzQ1OCIsIkEiOjI1NSwiUiI6MjM3LCJHIjoxMjUsIkIiOjQ5fX0sIk1heFdpZHRoIjoyMDAuMCwiTWF4SGVpZ2h0IjoiSW5maW5pdHkiLCJTbWFydEZvcmVncm91bmRJc0FjdGl2ZSI6ZmFsc2UsIkhvcml6b250YWxBbGlnbm1lbnQiOjAsIlZlcnRpY2FsQWxpZ25tZW50IjoxLCJTbWFydEZvcmVncm91bmQiOm51bGwsIkJhY2tncm91bmRGaWxsVHlwZSI6MCwiTWFyZ2luIjp7IiRpZCI6IjM0NTkiLCJUb3AiOjAuMCwiTGVmdCI6MC4wLCJSaWdodCI6MC4wLCJCb3R0b20iOjAuMH0sIlBhZGRpbmciOnsiJGlkIjoiMzQ2MCIsIlRvcCI6MC4wLCJMZWZ0IjowLjAsIlJpZ2h0IjowLjAsIkJvdHRvbSI6MC4wfSwiQmFja2dyb3VuZCI6eyIkaWQiOiIzNDYxIiwiQ29sb3IiOnsiJGlkIjoiMzQ2MiIsIkEiOjI1NSwiUiI6MjM3LCJHIjoxMjUsIkIiOjQ5fX0sIklzVmlzaWJsZSI6dHJ1ZSwiV2lkdGgiOjAuMCwiSGVpZ2h0IjowLjAsIkJvcmRlclN0eWxlIjp7IiRpZCI6IjM0NjMiLCJMaW5lQ29sb3IiOm51bGwsIkxpbmVXZWlnaHQiOjAuMCwiTGluZVR5cGUiOjAsIlBhcmVudFN0eWxlIjpudWxsfSwiUGFyZW50U3R5bGUiOm51bGx9LCJIb3Jpem9udGFsQ29ubmVjdG9yU3R5bGUiOnsiJGlkIjoiMzQ2NCIsIkxpbmVDb2xvciI6eyIkaWQiOiIzNDY1IiwiJHR5cGUiOiJOTFJFLkNvbW1vbi5Eb20uU29saWRDb2xvckJydXNoLCBOTFJFLkNvbW1vbiIsIkNvbG9yIjp7IiRpZCI6IjM0NjYiLCJBIjoyNTUsIlIiOjAsIkciOjAsIkIiOjB9fSwiTGluZVdlaWdodCI6MC4wLCJMaW5lVHlwZSI6MCwiUGFyZW50U3R5bGUiOm51bGx9LCJWZXJ0aWNhbENvbm5lY3RvclN0eWxlIjp7IiRpZCI6IjM0NjciLCJMaW5lQ29sb3IiOnsiJGlkIjoiMzQ2OCIsIiR0eXBlIjoiTkxSRS5Db21tb24uRG9tLlNvbGlkQ29sb3JCcnVzaCwgTkxSRS5Db21tb24iLCJDb2xvciI6eyIkaWQiOiIzNDY5IiwiQSI6MjU1LCJSIjowLCJHIjowLCJCIjowfX0sIkxpbmVXZWlnaHQiOjAuMCwiTGluZVR5cGUiOjAsIlBhcmVudFN0eWxlIjpudWxsfSwiTWFyZ2luIjpudWxsLCJTdGFydERhdGVQb3NpdGlvbiI6MywiRW5kRGF0ZVBvc2l0aW9uIjozLCJEYXRlSXNWaXNpYmxlIjp0cnVlLCJUaXRsZVBvc2l0aW9uIjo0LCJEdXJhdGlvblBvc2l0aW9uIjo2LCJQZXJjZW50YWdlQ29tcGxldGVkUG9zaXRpb24iOjIsIlZhcmlhbmNlUG9zaXRpb24iOjYsIlNwYWNpbmciOjMsIklzQmVsb3dUaW1lYmFuZCI6ZmFsc2UsIlBlcmNlbnRhZ2VDb21wbGV0ZVNoYXBlT3BhY2l0eSI6MzUsIkJhc2VsaW5lU3R5bGUiOnsiJGlkIjoiMzQ3MCIsIlNoYXBlU3R5bGUiOnsiJGlkIjoiMzQ3MSIsIk1hcmdpbiI6eyIkaWQiOiIzNDcyIiwiVG9wIjowLjAsIkxlZnQiOjAuMCwiUmlnaHQiOjAuMCwiQm90dG9tIjowLjB9LCJQYWRkaW5nIjp7IiRpZCI6IjM0NzMiLCJUb3AiOjAuMCwiTGVmdCI6MC4wLCJSaWdodCI6MC4wLCJCb3R0b20iOjAuMH0sIkJhY2tncm91bmQiOnsiJGlkIjoiMzQ3NCIsIkNvbG9yIjp7IiRpZCI6IjM0NzUiLCJBIjoxNTMsIlIiOjAsIkciOjAsIkIiOjB9fSwiSXNWaXNpYmxlIjp0cnVlLCJXaWR0aCI6MC4wLCJIZWlnaHQiOjAuMCwiQm9yZGVyU3R5bGUiOnsiJGlkIjoiMzQ3NiIsIkxpbmVDb2xvciI6bnVsbCwiTGluZVdlaWdodCI6MC4wLCJMaW5lVHlwZSI6MCwiUGFyZW50U3R5bGUiOm51bGx9LCJQYXJlbnRTdHlsZSI6bnVsbH0sIk1hcmdpbiI6eyIkaWQiOiIzNDc3IiwiVG9wIjowLjAsIkxlZnQiOjAuMCwiUmlnaHQiOjAuMCwiQm90dG9tIjowLjB9LCJQYWRkaW5nIjp7IiRpZCI6IjM0NzgiLCJUb3AiOjAuMCwiTGVmdCI6MC4wLCJSaWdodCI6MC4wLCJCb3R0b20iOjAuMH0sIkJhY2tncm91bmQiOm51bGwsIklzVmlzaWJsZSI6dHJ1ZSwiV2lkdGgiOjAuMCwiSGVpZ2h0IjowLjAsIkJvcmRlclN0eWxlIjpudWxsLCJQYXJlbnRTdHlsZSI6bnVsbH0sIlNoYXBlU3R5bGUiOnsiJGlkIjoiMzQ3OSIsIk1hcmdpbiI6eyIkaWQiOiIzNDgwIiwiVG9wIjowLjAsIkxlZnQiOjQuMCwiUmlnaHQiOjQuMCwiQm90dG9tIjowLjB9LCJQYWRkaW5nIjp7IiRpZCI6IjM0ODEiLCJUb3AiOjAuMCwiTGVmdCI6MC4wLCJSaWdodCI6MC4wLCJCb3R0b20iOjAuMH0sIkJhY2tncm91bmQiOnsiJGlkIjoiMzQ4MiIsIkNvbG9yIjp7IiRpZCI6IjM0ODMiLCJBIjoyNTUsIlIiOjIzMywiRyI6MTEzLCJCIjo1MH19LCJJc1Zpc2libGUiOnRydWUsIldpZHRoIjowLjAsIkhlaWdodCI6MTAuMCwiQm9yZGVyU3R5bGUiOnsiJGlkIjoiMzQ4NCIsIkxpbmVDb2xvciI6eyIkaWQiOiIzNDg1IiwiJHR5cGUiOiJOTFJFLkNvbW1vbi5Eb20uU29saWRDb2xvckJydXNoLCBOTFJFLkNvbW1vbiIsIkNvbG9yIjp7IiRpZCI6IjM0ODYiLCJBIjoyNTUsIlIiOjIzNCwiRyI6MjIsIkIiOjMwfX0sIkxpbmVXZWlnaHQiOjAuMCwiTGluZVR5cGUiOjAsIlBhcmVudFN0eWxlIjpudWxsfSwiUGFyZW50U3R5bGUiOm51bGx9LCJUaXRsZVN0eWxlIjp7IiRpZCI6IjM0ODciLCJGb250U2V0dGluZ3MiOnsiJGlkIjoiMzQ4OCIsIkZvbnRTaXplIjoxMSwiRm9udE5hbWUiOiJDYWxpYnJpIiwiSXNCb2xkIjpmYWxzZSwiSXNJdGFsaWMiOmZhbHNlLCJJc1VuZGVybGluZWQiOmZhbHNlLCJQYXJlbnRTdHlsZSI6bnVsbH0sIkF1dG9TaXplIjowLCJGb3JlZ3JvdW5kIjp7IiRpZCI6IjM0ODkiLCJDb2xvciI6eyIkaWQiOiIzNDkw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M0OTEiLCJUb3AiOjAuMCwiTGVmdCI6MC4wLCJSaWdodCI6MC4wLCJCb3R0b20iOjAuMH0sIlBhZGRpbmciOnsiJGlkIjoiMzQ5MiIsIlRvcCI6MC4wLCJMZWZ0IjowLjAsIlJpZ2h0IjowLjAsIkJvdHRvbSI6MC4wfSwiQmFja2dyb3VuZCI6eyIkaWQiOiIzNDkzIiwiQ29sb3IiOnsiJGlkIjoiMzQ5NCIsIkEiOjI1NSwiUiI6MCwiRyI6MCwiQiI6MH19LCJJc1Zpc2libGUiOnRydWUsIldpZHRoIjowLjAsIkhlaWdodCI6MC4wLCJCb3JkZXJTdHlsZSI6eyIkaWQiOiIzNDk1IiwiTGluZUNvbG9yIjpudWxsLCJMaW5lV2VpZ2h0IjowLjAsIkxpbmVUeXBlIjowLCJQYXJlbnRTdHlsZSI6bnVsbH0sIlBhcmVudFN0eWxlIjpudWxsfSwiRGF0ZVN0eWxlIjp7IiRpZCI6IjM0OTYiLCJGb250U2V0dGluZ3MiOnsiJGlkIjoiMzQ5NyIsIkZvbnRTaXplIjoxMCwiRm9udE5hbWUiOiJDYWxpYnJpIiwiSXNCb2xkIjpmYWxzZSwiSXNJdGFsaWMiOmZhbHNlLCJJc1VuZGVybGluZWQiOmZhbHNlLCJQYXJlbnRTdHlsZSI6bnVsbH0sIkF1dG9TaXplIjowLCJGb3JlZ3JvdW5kIjp7IiRpZCI6IjM0OTgiLCJDb2xvciI6eyIkaWQiOiIzNDk5IiwiQSI6MjU1LCJSIjoxNCwiRyI6NDAsIkIiOjY1fX0sIk1heFdpZHRoIjoyMDAuMCwiTWF4SGVpZ2h0IjoiSW5maW5pdHkiLCJTbWFydEZvcmVncm91bmRJc0FjdGl2ZSI6ZmFsc2UsIkhvcml6b250YWxBbGlnbm1lbnQiOjIsIlZlcnRpY2FsQWxpZ25tZW50IjoxLCJTbWFydEZvcmVncm91bmQiOm51bGwsIkJhY2tncm91bmRGaWxsVHlwZSI6MCwiTWFyZ2luIjp7IiRpZCI6IjM1MDAiLCJUb3AiOjAuMCwiTGVmdCI6MC4wLCJSaWdodCI6MC4wLCJCb3R0b20iOjAuMH0sIlBhZGRpbmciOnsiJGlkIjoiMzUwMSIsIlRvcCI6MC4wLCJMZWZ0IjowLjAsIlJpZ2h0IjowLjAsIkJvdHRvbSI6MC4wfSwiQmFja2dyb3VuZCI6eyIkaWQiOiIzNTAyIiwiQ29sb3IiOnsiJGlkIjoiMzUwMyIsIkEiOjI1NSwiUiI6MTQsIkciOjQwLCJCIjo2NX19LCJJc1Zpc2libGUiOnRydWUsIldpZHRoIjowLjAsIkhlaWdodCI6MC4wLCJCb3JkZXJTdHlsZSI6eyIkaWQiOiIzNTA0IiwiTGluZUNvbG9yIjpudWxsLCJMaW5lV2VpZ2h0IjowLjAsIkxpbmVUeXBlIjowLCJQYXJlbnRTdHlsZSI6bnVsbH0sIlBhcmVudFN0eWxlIjpudWxsfSwiRGF0ZUZvcm1hdCI6eyIkaWQiOiIzNTA1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M1MDYiLCJGb3JtYXQiOjAsIklzVmlzaWJsZSI6ZmFsc2UsIkxhc3RLbm93blZpc2liaWxpdHlTdGF0ZSI6ZmFsc2V9LCJJc1Zpc2libGUiOnRydWUsIlZhcmlhbmNlU3R5bGUiOnsiJGlkIjoiMzUwNyIsIlRleHRTdHlsZSI6eyIkaWQiOiIzNTA4IiwiRm9udFNldHRpbmdzIjp7IiRpZCI6IjM1MDkiLCJGb250U2l6ZSI6MTEsIkZvbnROYW1lIjoiQ2FsaWJyaSIsIklzQm9sZCI6ZmFsc2UsIklzSXRhbGljIjpmYWxzZSwiSXNVbmRlcmxpbmVkIjpmYWxzZSwiUGFyZW50U3R5bGUiOm51bGx9LCJBdXRvU2l6ZSI6MCwiRm9yZWdyb3VuZCI6eyIkaWQiOiIzNTEwIiwiQ29sb3IiOnsiJGlkIjoiMzUxMS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zNTEyIiwiVG9wIjowLjAsIkxlZnQiOjAuMCwiUmlnaHQiOjAuMCwiQm90dG9tIjowLjB9LCJQYWRkaW5nIjp7IiRpZCI6IjM1MTMiLCJUb3AiOjAuMCwiTGVmdCI6MC4wLCJSaWdodCI6MC4wLCJCb3R0b20iOjAuMH0sIkJhY2tncm91bmQiOnsiJGlkIjoiMzUxNCIsIkNvbG9yIjp7IiRpZCI6IjM1MTUiLCJBIjowLCJSIjowLCJHIjowLCJCIjowfX0sIklzVmlzaWJsZSI6dHJ1ZSwiV2lkdGgiOjAuMCwiSGVpZ2h0IjowLjAsIkJvcmRlclN0eWxlIjp7IiRpZCI6IjM1MTYiLCJMaW5lQ29sb3IiOm51bGwsIkxpbmVXZWlnaHQiOjAuMCwiTGluZVR5cGUiOjAsIlBhcmVudFN0eWxlIjpudWxsfSwiUGFyZW50U3R5bGUiOm51bGx9LCJQYXJlbnRTdHlsZSI6bnVsbH0sIlBhcmVudFN0eWxlIjpudWxsLCJfZXhwbGljaXRseVNldCI6eyIkaWQiOiIzNTE3IiwiU2hhcGVTdHlsZSI6ZmFsc2UsIlRpdGxlU3R5bGUiOmZhbHNlLCJEYXRlU3R5bGUiOmZhbHNlLCJWYXJpYW5jZVN0eWxlIjpmYWxzZSwiSG9yaXpvbnRhbENvbm5lY3RvclN0eWxlIjpmYWxzZSwiVmVydGljYWxDb25uZWN0b3JTdHlsZSI6ZmFsc2UsIlBlcmNlbnRhZ2VDb21wbGV0ZVNoYXBlT3BhY2l0eSI6ZmFsc2UsIlNoYXBlIjpmYWxzZSwiU2hhcGVUaGlja25lc3MiOmZhbHNlLCJEdXJhdGlvbkZvcm1hdCI6ZmFsc2UsIkluY2x1ZGVOb25Xb3JraW5nRGF5c0luRHVyYXRpb24iOmZhbHNlLCJNYXJnaW4iOmZhbHNlLCJTdGFydERhdGVQb3NpdGlvbiI6ZmFsc2UsIkVuZERhdGVQb3NpdGlvbiI6ZmFsc2UsIlRpdGxlUG9zaXRpb24iOmZhbHNlLCJEdXJhdGlvblBvc2l0aW9uIjpmYWxzZSwiUGVyY2VudGFnZUNvbXBsZXRlZFBvc2l0aW9uIjpmYWxzZSwiVmFyaWFuY2VQb3NpdGlvbiI6ZmFsc2UsIlNwYWNpbmciOmZhbHNlLCJJc0JlbG93VGltZWJhbmQiOmZhbHNlLCJEYXRlRm9ybWF0IjpmYWxzZSwiV2Vla051bWJlcmluZyI6ZmFsc2UsIklzVmlzaWJsZSI6ZmFsc2V9fSwiRGVmYXVsdFN3aW1sYW5lTW90U3R5bGUiOnsiJGlkIjoiMzUxOCIsIlNoYXBlIjoxLCJDb25uZWN0b3JNYXJnaW4iOnsiJGlkIjoiMzUxOSIsIlRvcCI6MC4wLCJMZWZ0IjoyLjAsIlJpZ2h0IjoyLjAsIkJvdHRvbSI6MC4wfSwiQ29ubmVjdG9yU3R5bGUiOnsiJGlkIjoiMzUyMCIsIkxpbmVDb2xvciI6eyIkaWQiOiIzNTIxIiwiJHR5cGUiOiJOTFJFLkNvbW1vbi5Eb20uU29saWRDb2xvckJydXNoLCBOTFJFLkNvbW1vbiIsIkNvbG9yIjp7IiRpZCI6IjM1MjIiLCJBIjoxMjcsIlIiOjEyOCwiRyI6NTMsIkIiOjE0fX0sIkxpbmVXZWlnaHQiOjEuMCwiTGluZVR5cGUiOjAsIlBhcmVudFN0eWxlIjpudWxsfSwiSXNCZWxvd1RpbWViYW5kIjpmYWxzZSwiUG9zaXRpb25PblRhc2siOjEsIkhpZGVEYXRlIjpmYWxzZSwiU2hhcGVTaXplIjowLCJTcGFjaW5nIjowLjAsIlBhZGRpbmciOnsiJGlkIjoiMzUyMyIsIlRvcCI6NS4wLCJMZWZ0IjozLjAsIlJpZ2h0IjowLjAsIkJvdHRvbSI6Mi4wfSwiU2hhcGVTdHlsZSI6eyIkaWQiOiIzNTI0IiwiTWFyZ2luIjp7IiRpZCI6IjM1MjUiLCJUb3AiOjAuMCwiTGVmdCI6MC4wLCJSaWdodCI6MC4wLCJCb3R0b20iOjAuMH0sIlBhZGRpbmciOnsiJGlkIjoiMzUyNiIsIlRvcCI6MC4wLCJMZWZ0IjowLjAsIlJpZ2h0IjowLjAsIkJvdHRvbSI6MC4wfSwiQmFja2dyb3VuZCI6eyIkaWQiOiIzNTI3IiwiQ29sb3IiOnsiJGlkIjoiMzUyOCIsIkEiOjI1NSwiUiI6MTI4LCJHIjo1MywiQiI6MTR9fSwiSXNWaXNpYmxlIjp0cnVlLCJXaWR0aCI6MTIuMCwiSGVpZ2h0IjoxNC4wLCJCb3JkZXJTdHlsZSI6eyIkaWQiOiIzNTI5IiwiTGluZUNvbG9yIjp7IiRpZCI6IjM1MzAiLCIkdHlwZSI6Ik5MUkUuQ29tbW9uLkRvbS5Tb2xpZENvbG9yQnJ1c2gsIE5MUkUuQ29tbW9uIiwiQ29sb3IiOnsiJGlkIjoiMzUzMSIsIkEiOjI1NSwiUiI6MjU1LCJHIjoyNTUsIkIiOjI1NX19LCJMaW5lV2VpZ2h0IjowLjAsIkxpbmVUeXBlIjowLCJQYXJlbnRTdHlsZSI6bnVsbH0sIlBhcmVudFN0eWxlIjpudWxsfSwiVGl0bGVTdHlsZSI6eyIkaWQiOiIzNTMyIiwiRm9udFNldHRpbmdzIjp7IiRpZCI6IjM1MzMiLCJGb250U2l6ZSI6MTEsIkZvbnROYW1lIjoiQ2FsaWJyaSIsIklzQm9sZCI6ZmFsc2UsIklzSXRhbGljIjpmYWxzZSwiSXNVbmRlcmxpbmVkIjpmYWxzZSwiUGFyZW50U3R5bGUiOm51bGx9LCJBdXRvU2l6ZSI6MCwiRm9yZWdyb3VuZCI6eyIkaWQiOiIzNTM0IiwiQ29sb3IiOnsiJGlkIjoiMzUzNSIsIkEiOjI1NSwiUiI6MCwiRyI6MCwiQiI6MH19LCJNYXhXaWR0aCI6MjAwLjAsIk1heEhlaWdodCI6IkluZmluaXR5IiwiU21hcnRGb3JlZ3JvdW5kSXNBY3RpdmUiOmZhbHNlLCJIb3Jpem9udGFsQWxpZ25tZW50IjoxLCJWZXJ0aWNhbEFsaWdubWVudCI6MSwiU21hcnRGb3JlZ3JvdW5kIjpudWxsLCJCYWNrZ3JvdW5kRmlsbFR5cGUiOjAsIk1hcmdpbiI6eyIkaWQiOiIzNTM2IiwiVG9wIjowLjAsIkxlZnQiOjAuMCwiUmlnaHQiOjAuMCwiQm90dG9tIjowLjB9LCJQYWRkaW5nIjp7IiRpZCI6IjM1MzciLCJUb3AiOjAuMCwiTGVmdCI6MC4wLCJSaWdodCI6MC4wLCJCb3R0b20iOjAuMH0sIkJhY2tncm91bmQiOnsiJGlkIjoiMzUzOCIsIkNvbG9yIjp7IiRpZCI6IjM1MzkiLCJBIjoyNTUsIlIiOjAsIkciOjAsIkIiOjB9fSwiSXNWaXNpYmxlIjp0cnVlLCJXaWR0aCI6MC4wLCJIZWlnaHQiOjAuMCwiQm9yZGVyU3R5bGUiOnsiJGlkIjoiMzU0MCIsIkxpbmVDb2xvciI6bnVsbCwiTGluZVdlaWdodCI6MC4wLCJMaW5lVHlwZSI6MCwiUGFyZW50U3R5bGUiOm51bGx9LCJQYXJlbnRTdHlsZSI6bnVsbH0sIkRhdGVTdHlsZSI6eyIkaWQiOiIzNTQxIiwiRm9udFNldHRpbmdzIjp7IiRpZCI6IjM1NDIiLCJGb250U2l6ZSI6MTAsIkZvbnROYW1lIjoiQ2FsaWJyaSIsIklzQm9sZCI6ZmFsc2UsIklzSXRhbGljIjpmYWxzZSwiSXNVbmRlcmxpbmVkIjpmYWxzZSwiUGFyZW50U3R5bGUiOm51bGx9LCJBdXRvU2l6ZSI6MCwiRm9yZWdyb3VuZCI6eyIkaWQiOiIzNTQzIiwiQ29sb3IiOnsiJGlkIjoiMzU0NCIsIkEiOjI1NSwiUiI6MTQsIkciOjQwLCJCIjo2NX19LCJNYXhXaWR0aCI6MjAwLjAsIk1heEhlaWdodCI6IkluZmluaXR5IiwiU21hcnRGb3JlZ3JvdW5kSXNBY3RpdmUiOmZhbHNlLCJIb3Jpem9udGFsQWxpZ25tZW50IjoxLCJWZXJ0aWNhbEFsaWdubWVudCI6MSwiU21hcnRGb3JlZ3JvdW5kIjpudWxsLCJCYWNrZ3JvdW5kRmlsbFR5cGUiOjAsIk1hcmdpbiI6eyIkaWQiOiIzNTQ1IiwiVG9wIjowLjAsIkxlZnQiOjAuMCwiUmlnaHQiOjAuMCwiQm90dG9tIjowLjB9LCJQYWRkaW5nIjp7IiRpZCI6IjM1NDYiLCJUb3AiOjAuMCwiTGVmdCI6MC4wLCJSaWdodCI6MC4wLCJCb3R0b20iOjAuMH0sIkJhY2tncm91bmQiOnsiJGlkIjoiMzU0NyIsIkNvbG9yIjp7IiRpZCI6IjM1NDgiLCJBIjoyNTUsIlIiOjE0LCJHIjo0MCwiQiI6NjV9fSwiSXNWaXNpYmxlIjp0cnVlLCJXaWR0aCI6MC4wLCJIZWlnaHQiOjAuMCwiQm9yZGVyU3R5bGUiOnsiJGlkIjoiMzU0OSIsIkxpbmVDb2xvciI6bnVsbCwiTGluZVdlaWdodCI6MC4wLCJMaW5lVHlwZSI6MCwiUGFyZW50U3R5bGUiOm51bGx9LCJQYXJlbnRTdHlsZSI6bnVsbH0sIkRhdGVGb3JtYXQiOnsiJGlkIjoiMzU1MC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zNTUxIiwiRm9ybWF0IjowLCJJc1Zpc2libGUiOmZhbHNlLCJMYXN0S25vd25WaXNpYmlsaXR5U3RhdGUiOmZhbHNlfSwiSXNWaXNpYmxlIjpmYWxzZSwiVmFyaWFuY2VTdHlsZSI6eyIkaWQiOiIzNTUyIiwiVGV4dFN0eWxlIjp7IiRpZCI6IjM1NTMiLCJGb250U2V0dGluZ3MiOnsiJGlkIjoiMzU1NCIsIkZvbnRTaXplIjoxMSwiRm9udE5hbWUiOiJDYWxpYnJpIiwiSXNCb2xkIjpmYWxzZSwiSXNJdGFsaWMiOmZhbHNlLCJJc1VuZGVybGluZWQiOmZhbHNlLCJQYXJlbnRTdHlsZSI6bnVsbH0sIkF1dG9TaXplIjowLCJGb3JlZ3JvdW5kIjp7IiRpZCI6IjM1NTUiLCJDb2xvciI6eyIkaWQiOiIzNTU2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M1NTciLCJUb3AiOjAuMCwiTGVmdCI6MC4wLCJSaWdodCI6MC4wLCJCb3R0b20iOjAuMH0sIlBhZGRpbmciOnsiJGlkIjoiMzU1OCIsIlRvcCI6MC4wLCJMZWZ0IjowLjAsIlJpZ2h0IjowLjAsIkJvdHRvbSI6MC4wfSwiQmFja2dyb3VuZCI6eyIkaWQiOiIzNTU5IiwiQ29sb3IiOnsiJGlkIjoiMzU2MCIsIkEiOjAsIlIiOjAsIkciOjAsIkIiOjB9fSwiSXNWaXNpYmxlIjpmYWxzZSwiV2lkdGgiOjAuMCwiSGVpZ2h0IjowLjAsIkJvcmRlclN0eWxlIjp7IiRpZCI6IjM1NjEiLCJMaW5lQ29sb3IiOm51bGwsIkxpbmVXZWlnaHQiOjAuMCwiTGluZVR5cGUiOjAsIlBhcmVudFN0eWxlIjpudWxsfSwiUGFyZW50U3R5bGUiOm51bGx9LCJQYXJlbnRTdHlsZSI6bnVsbH0sIlBhcmVudFN0eWxlIjpudWxsfSwiRGVmYXVsdFN3aW1sYW5lTWlsZXN0b25lU3R5bGUiOnsiJGlkIjoiMzU2MiIsIlRpdGxlUG9zaXRpb24iOiJMZWZ0IiwiRGF0ZVBvc2l0aW9uIjoiUmlnaHQiLCJWYXJpYW5jZVBvc2l0aW9uIjoiUmlnaHQiLCJTaGFwZVR5cGUiOjEsIlNoYXBlU2l6ZSI6MCwiU3BhY2luZyI6NSwiU2hhcGVTdHlsZSI6eyIkaWQiOiIzNTYzIiwiTWFyZ2luIjp7IiRpZCI6IjM1NjQiLCJUb3AiOjAuMCwiTGVmdCI6MC4wLCJSaWdodCI6MC4wLCJCb3R0b20iOjAuMH0sIlBhZGRpbmciOnsiJGlkIjoiMzU2NSIsIlRvcCI6MC4wLCJMZWZ0IjowLjAsIlJpZ2h0IjowLjAsIkJvdHRvbSI6MC4wfSwiQmFja2dyb3VuZCI6eyIkaWQiOiIzNTY2IiwiQ29sb3IiOnsiJGlkIjoiMzU2NyIsIkEiOjI1NSwiUiI6MjMzLCJHIjoxMTMsIkIiOjUwfX0sIklzVmlzaWJsZSI6dHJ1ZSwiV2lkdGgiOjEyLjAsIkhlaWdodCI6MTQuMCwiQm9yZGVyU3R5bGUiOnsiJGlkIjoiMzU2OCIsIkxpbmVDb2xvciI6eyIkaWQiOiIzNTY5IiwiJHR5cGUiOiJOTFJFLkNvbW1vbi5Eb20uU29saWRDb2xvckJydXNoLCBOTFJFLkNvbW1vbiIsIkNvbG9yIjp7IiRpZCI6IjM1NzAiLCJBIjoyNTUsIlIiOjIzNCwiRyI6MjIsIkIiOjMwfX0sIkxpbmVXZWlnaHQiOjAuMCwiTGluZVR5cGUiOjAsIlBhcmVudFN0eWxlIjpudWxsfSwiUGFyZW50U3R5bGUiOm51bGx9LCJUaXRsZVN0eWxlIjp7IiRpZCI6IjM1NzEiLCJGb250U2V0dGluZ3MiOnsiJGlkIjoiMzU3MiIsIkZvbnRTaXplIjoxMSwiRm9udE5hbWUiOiJDYWxpYnJpIiwiSXNCb2xkIjpmYWxzZSwiSXNJdGFsaWMiOmZhbHNlLCJJc1VuZGVybGluZWQiOmZhbHNlLCJQYXJlbnRTdHlsZSI6bnVsbH0sIkF1dG9TaXplIjowLCJGb3JlZ3JvdW5kIjp7IiRpZCI6IjM1NzMiLCJDb2xvciI6eyIkaWQiOiIzNTc0IiwiQSI6MjU1LCJSIjowLCJHIjowLCJCIjowfX0sIk1heFdpZHRoIjoyMDAuMCwiTWF4SGVpZ2h0IjoiSW5maW5pdHkiLCJTbWFydEZvcmVncm91bmRJc0FjdGl2ZSI6ZmFsc2UsIkhvcml6b250YWxBbGlnbm1lbnQiOjIsIlZlcnRpY2FsQWxpZ25tZW50IjoxLCJTbWFydEZvcmVncm91bmQiOm51bGwsIkJhY2tncm91bmRGaWxsVHlwZSI6MCwiTWFyZ2luIjp7IiRpZCI6IjM1NzUiLCJUb3AiOjAuMCwiTGVmdCI6MC4wLCJSaWdodCI6MC4wLCJCb3R0b20iOjAuMH0sIlBhZGRpbmciOnsiJGlkIjoiMzU3NiIsIlRvcCI6MC4wLCJMZWZ0IjowLjAsIlJpZ2h0IjowLjAsIkJvdHRvbSI6MC4wfSwiQmFja2dyb3VuZCI6eyIkaWQiOiIzNTc3IiwiQ29sb3IiOnsiJGlkIjoiMzU3OCIsIkEiOjI1NSwiUiI6MCwiRyI6MCwiQiI6MH19LCJJc1Zpc2libGUiOnRydWUsIldpZHRoIjowLjAsIkhlaWdodCI6MC4wLCJCb3JkZXJTdHlsZSI6eyIkaWQiOiIzNTc5IiwiTGluZUNvbG9yIjpudWxsLCJMaW5lV2VpZ2h0IjowLjAsIkxpbmVUeXBlIjowLCJQYXJlbnRTdHlsZSI6bnVsbH0sIlBhcmVudFN0eWxlIjpudWxsfSwiRGF0ZVN0eWxlIjp7IiRpZCI6IjM1ODAiLCJGb250U2V0dGluZ3MiOnsiJGlkIjoiMzU4MSIsIkZvbnRTaXplIjoxMCwiRm9udE5hbWUiOiJDYWxpYnJpIiwiSXNCb2xkIjpmYWxzZSwiSXNJdGFsaWMiOmZhbHNlLCJJc1VuZGVybGluZWQiOmZhbHNlLCJQYXJlbnRTdHlsZSI6bnVsbH0sIkF1dG9TaXplIjowLCJGb3JlZ3JvdW5kIjp7IiRpZCI6IjM1ODIiLCJDb2xvciI6eyIkaWQiOiIzNTgzIiwiQSI6MjU1LCJSIjoxNCwiRyI6NDAsIkIiOjY1fX0sIk1heFdpZHRoIjoyMDAuMCwiTWF4SGVpZ2h0IjoiSW5maW5pdHkiLCJTbWFydEZvcmVncm91bmRJc0FjdGl2ZSI6ZmFsc2UsIkhvcml6b250YWxBbGlnbm1lbnQiOjAsIlZlcnRpY2FsQWxpZ25tZW50IjoxLCJTbWFydEZvcmVncm91bmQiOm51bGwsIkJhY2tncm91bmRGaWxsVHlwZSI6MCwiTWFyZ2luIjp7IiRpZCI6IjM1ODQiLCJUb3AiOjAuMCwiTGVmdCI6MC4wLCJSaWdodCI6MC4wLCJCb3R0b20iOjAuMH0sIlBhZGRpbmciOnsiJGlkIjoiMzU4NSIsIlRvcCI6MC4wLCJMZWZ0IjowLjAsIlJpZ2h0IjowLjAsIkJvdHRvbSI6MC4wfSwiQmFja2dyb3VuZCI6eyIkaWQiOiIzNTg2IiwiQ29sb3IiOnsiJGlkIjoiMzU4NyIsIkEiOjI1NSwiUiI6MTQsIkciOjQwLCJCIjo2NX19LCJJc1Zpc2libGUiOnRydWUsIldpZHRoIjowLjAsIkhlaWdodCI6MC4wLCJCb3JkZXJTdHlsZSI6eyIkaWQiOiIzNTg4IiwiTGluZUNvbG9yIjpudWxsLCJMaW5lV2VpZ2h0IjowLjAsIkxpbmVUeXBlIjowLCJQYXJlbnRTdHlsZSI6bnVsbH0sIlBhcmVudFN0eWxlIjpudWxsfSwiRGF0ZUZvcm1hdCI6eyIkaWQiOiIzNTg5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M1OTAiLCJGb3JtYXQiOjAsIklzVmlzaWJsZSI6ZmFsc2UsIkxhc3RLbm93blZpc2liaWxpdHlTdGF0ZSI6ZmFsc2V9LCJJc1Zpc2libGUiOnRydWUsIlZhcmlhbmNlU3R5bGUiOnsiJGlkIjoiMzU5MSIsIlRleHRTdHlsZSI6eyIkaWQiOiIzNTkyIiwiRm9udFNldHRpbmdzIjp7IiRpZCI6IjM1OTMiLCJGb250U2l6ZSI6MTEsIkZvbnROYW1lIjoiQ2FsaWJyaSIsIklzQm9sZCI6ZmFsc2UsIklzSXRhbGljIjpmYWxzZSwiSXNVbmRlcmxpbmVkIjpmYWxzZSwiUGFyZW50U3R5bGUiOm51bGx9LCJBdXRvU2l6ZSI6MCwiRm9yZWdyb3VuZCI6eyIkaWQiOiIzNTk0IiwiQ29sb3IiOnsiJGlkIjoiMzU5NS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zNTk2IiwiVG9wIjowLjAsIkxlZnQiOjAuMCwiUmlnaHQiOjAuMCwiQm90dG9tIjowLjB9LCJQYWRkaW5nIjp7IiRpZCI6IjM1OTciLCJUb3AiOjAuMCwiTGVmdCI6MC4wLCJSaWdodCI6MC4wLCJCb3R0b20iOjAuMH0sIkJhY2tncm91bmQiOnsiJGlkIjoiMzU5OCIsIkNvbG9yIjp7IiRpZCI6IjM1OTkiLCJBIjowLCJSIjowLCJHIjowLCJCIjowfX0sIklzVmlzaWJsZSI6dHJ1ZSwiV2lkdGgiOjAuMCwiSGVpZ2h0IjowLjAsIkJvcmRlclN0eWxlIjp7IiRpZCI6IjM2MDAiLCJMaW5lQ29sb3IiOm51bGwsIkxpbmVXZWlnaHQiOjAuMCwiTGluZVR5cGUiOjAsIlBhcmVudFN0eWxlIjpudWxsfSwiUGFyZW50U3R5bGUiOm51bGx9LCJQYXJlbnRTdHlsZSI6bnVsbH0sIlBhcmVudFN0eWxlIjpudWxsfSwiRGVmYXVsdFN3aW1sYW5lQWN0aXZpdHlTdHlsZSI6eyIkaWQiOiIzNjAxIiwiSGVhZGVyU3R5bGUiOnsiJGlkIjoiMzYwMiIsIlRleHRTdHlsZSI6eyIkaWQiOiIzNjAzIiwiRm9udFNldHRpbmdzIjp7IiRpZCI6IjM2MDQiLCJGb250U2l6ZSI6MTEsIkZvbnROYW1lIjoiQ2FsaWJyaSIsIklzQm9sZCI6ZmFsc2UsIklzSXRhbGljIjpmYWxzZSwiSXNVbmRlcmxpbmVkIjpmYWxzZSwiUGFyZW50U3R5bGUiOm51bGx9LCJBdXRvU2l6ZSI6MiwiRm9yZWdyb3VuZCI6eyIkaWQiOiIzNjA1IiwiQ29sb3IiOnsiJGlkIjoiMzYwNiIsIkEiOjI1NSwiUiI6MCwiRyI6MCwiQiI6MH19LCJNYXhXaWR0aCI6IkluZmluaXR5IiwiTWF4SGVpZ2h0IjoiSW5maW5pdHkiLCJTbWFydEZvcmVncm91bmRJc0FjdGl2ZSI6ZmFsc2UsIkhvcml6b250YWxBbGlnbm1lbnQiOjAsIlZlcnRpY2FsQWxpZ25tZW50IjowLCJTbWFydEZvcmVncm91bmQiOm51bGwsIkJhY2tncm91bmRGaWxsVHlwZSI6MCwiTWFyZ2luIjp7IiRpZCI6IjM2MDciLCJUb3AiOjAuMCwiTGVmdCI6MC4wLCJSaWdodCI6MC4wLCJCb3R0b20iOjAuMH0sIlBhZGRpbmciOnsiJGlkIjoiMzYwOCIsIlRvcCI6MC4wLCJMZWZ0IjowLjAsIlJpZ2h0IjowLjAsIkJvdHRvbSI6MC4wfSwiQmFja2dyb3VuZCI6eyIkaWQiOiIzNjA5IiwiQ29sb3IiOnsiJGlkIjoiMzYxMCIsIkEiOjI1NSwiUiI6MCwiRyI6MCwiQiI6MH19LCJJc1Zpc2libGUiOnRydWUsIldpZHRoIjowLjAsIkhlaWdodCI6MC4wLCJCb3JkZXJTdHlsZSI6bnVsbCwiUGFyZW50U3R5bGUiOm51bGx9LCJSZWN0YW5nbGVTdHlsZSI6eyIkaWQiOiIzNjExIiwiTWFyZ2luIjp7IiRpZCI6IjM2MTIiLCJUb3AiOjAuMCwiTGVmdCI6MC4wLCJSaWdodCI6MC4wLCJCb3R0b20iOjAuMH0sIlBhZGRpbmciOnsiJGlkIjoiMzYxMyIsIlRvcCI6MC4wLCJMZWZ0IjowLjAsIlJpZ2h0IjowLjAsIkJvdHRvbSI6MC4wfSwiQmFja2dyb3VuZCI6eyIkaWQiOiIzNjE0IiwiQ29sb3IiOnsiJGlkIjoiMzYxNSIsIkEiOjYzLCJSIjoyMzMsIkciOjExMywiQiI6NTB9fSwiSXNWaXNpYmxlIjp0cnVlLCJXaWR0aCI6MC4wLCJIZWlnaHQiOjAuMCwiQm9yZGVyU3R5bGUiOnsiJGlkIjoiMzYxNiIsIkxpbmVDb2xvciI6eyIkaWQiOiIzNjE3IiwiJHR5cGUiOiJOTFJFLkNvbW1vbi5Eb20uU29saWRDb2xvckJydXNoLCBOTFJFLkNvbW1vbiIsIkNvbG9yIjp7IiRpZCI6IjM2MTgiLCJBIjoyNTUsIlIiOjI1NSwiRyI6MjU1LCJCIjoyNTV9fSwiTGluZVdlaWdodCI6MC4wLCJMaW5lVHlwZSI6MCwiUGFyZW50U3R5bGUiOm51bGx9LCJQYXJlbnRTdHlsZSI6bnVsbH0sIk1hcmdpbiI6eyIkaWQiOiIzNjE5IiwiVG9wIjowLjAsIkxlZnQiOjAuMCwiUmlnaHQiOjAuMCwiQm90dG9tIjowLjB9LCJQYWRkaW5nIjp7IiRpZCI6IjM2MjAiLCJUb3AiOjAuMCwiTGVmdCI6MC4wLCJSaWdodCI6MC4wLCJCb3R0b20iOjAuMH0sIkJhY2tncm91bmQiOm51bGwsIklzVmlzaWJsZSI6dHJ1ZSwiV2lkdGgiOjAuMCwiSGVpZ2h0IjowLjAsIkJvcmRlclN0eWxlIjpudWxsLCJQYXJlbnRTdHlsZSI6bnVsbH0sIkJhY2tncm91bmRTdHlsZSI6eyIkaWQiOiIzNjIxIiwiTWFyZ2luIjp7IiRpZCI6IjM2MjIiLCJUb3AiOjAuMCwiTGVmdCI6MC4wLCJSaWdodCI6MC4wLCJCb3R0b20iOjAuMH0sIlBhZGRpbmciOnsiJGlkIjoiMzYyMyIsIlRvcCI6MC4wLCJMZWZ0IjowLjAsIlJpZ2h0IjowLjAsIkJvdHRvbSI6MC4wfSwiQmFja2dyb3VuZCI6eyIkaWQiOiIzNjI0IiwiQ29sb3IiOnsiJGlkIjoiMzYyNSIsIkEiOjUxLCJSIjoyMDAsIkciOjIwMCwiQiI6MjAwfX0sIklzVmlzaWJsZSI6dHJ1ZSwiV2lkdGgiOjAuMCwiSGVpZ2h0IjowLjAsIkJvcmRlclN0eWxlIjp7IiRpZCI6IjM2MjYiLCJMaW5lQ29sb3IiOnsiJGlkIjoiMzYyNyIsIiR0eXBlIjoiTkxSRS5Db21tb24uRG9tLlNvbGlkQ29sb3JCcnVzaCwgTkxSRS5Db21tb24iLCJDb2xvciI6eyIkaWQiOiIzNjI4IiwiQSI6MjU1LCJSIjoyMzQsIkciOjIyLCJCIjozMH19LCJMaW5lV2VpZ2h0IjowLjAsIkxpbmVUeXBlIjowLCJQYXJlbnRTdHlsZSI6bnVsbH0sIlBhcmVudFN0eWxlIjpudWxsfSwiTWFyZ2luIjp7IiRpZCI6IjM2MjkiLCJUb3AiOjAuMCwiTGVmdCI6MC4wLCJSaWdodCI6MC4wLCJCb3R0b20iOjAuMH0sIlBhZGRpbmciOnsiJGlkIjoiMzYzMCIsIlRvcCI6MC4wLCJMZWZ0IjowLjAsIlJpZ2h0IjowLjAsIkJvdHRvbSI6MC4wfSwiSXNWaXNpYmxlIjp0cnVlLCJXaWR0aCI6MC4wLCJIZWlnaHQiOjAuMCwiQm9yZGVyU3R5bGUiOnsiJGlkIjoiMzYzMSIsIkxpbmVDb2xvciI6bnVsbCwiTGluZVdlaWdodCI6MC4wLCJMaW5lVHlwZSI6MCwiUGFyZW50U3R5bGUiOm51bGx9LCJQYXJlbnRTdHlsZSI6bnVsbH0sIk1hcmdpbiI6eyIkaWQiOiIzNjMyIiwiVG9wIjowLjAsIkxlZnQiOjAuMCwiUmlnaHQiOjAuMCwiQm90dG9tIjowLjB9LCJQYWRkaW5nIjp7IiRpZCI6IjM2MzMiLCJUb3AiOjAuMCwiTGVmdCI6MC4wLCJSaWdodCI6MC4wLCJCb3R0b20iOjAuMH0sIklzVmlzaWJsZSI6dHJ1ZSwiV2lkdGgiOjAuMCwiSGVpZ2h0IjowLjAsIkJvcmRlclN0eWxlIjp7IiRpZCI6IjM2MzQiLCJMaW5lQ29sb3IiOm51bGwsIkxpbmVXZWlnaHQiOjAuMCwiTGluZVR5cGUiOjAsIlBhcmVudFN0eWxlIjpudWxsfSwiUGFyZW50U3R5bGUiOm51bGx9fSx7IiRpZCI6IjM2MzUiLCJfYWN0aXZpdGllcyI6W3siJGlkIjoiMzYzNiIsIl9yb3dzIjpbeyIkaWQiOiIzNjM3IiwiX3Rhc2tzIjpbXSwiX21pbGVzdG9uZXMiOlt7IiRpZCI6IjM2MzgiLCJJZCI6Ijc0MTU4MTUwLTRiMGYtNDFmMy05MzlkLWYzNDEyOWEwMmZkYyIsIkluZGV4IjozOSwiR3JvdXBJZCI6bnVsbCwiVGl0bGUiOiJURzUvU0FSK1NSUiBtZWV0aW5nIiwiRGF0ZVRpbWUiOiIyMDI3LTA0LTA1VDIzOjU5OjAwWiIsIlBlcmNlbnRhZ2VDb21wbGV0ZSI6bnVsbCwiTm90ZSI6bnVsbCwiU3R5bGUiOnsiJGlkIjoiMzYzOSIsIlRpdGxlUG9zaXRpb24iOiJMZWZ0IiwiRGF0ZVBvc2l0aW9uIjoiUmlnaHQiLCJWYXJpYW5jZVBvc2l0aW9uIjoiUmlnaHQiLCJTaGFwZVR5cGUiOjE0LCJTaGFwZVNpemUiOjAsIlNwYWNpbmciOjUsIlNoYXBlU3R5bGUiOnsiJGlkIjoiMzY0MCIsIk1hcmdpbiI6eyIkaWQiOiIzNjQxIiwiVG9wIjowLjAsIkxlZnQiOjAuMCwiUmlnaHQiOjAuMCwiQm90dG9tIjowLjB9LCJQYWRkaW5nIjp7IiRpZCI6IjM2NDIiLCJUb3AiOjAuMCwiTGVmdCI6MC4wLCJSaWdodCI6MC4wLCJCb3R0b20iOjAuMH0sIkJhY2tncm91bmQiOnsiJGlkIjoiMzY0MyIsIkNvbG9yIjp7IiRpZCI6IjM2NDQiLCJBIjoyNTUsIlIiOjIxLCJHIjo5NiwiQiI6MTMwfX0sIklzVmlzaWJsZSI6dHJ1ZSwiV2lkdGgiOjEyLjAsIkhlaWdodCI6MTQuMCwiQm9yZGVyU3R5bGUiOnsiJGlkIjoiMzY0NSIsIkxpbmVDb2xvciI6eyIkaWQiOiIzNjQ2IiwiJHR5cGUiOiJOTFJFLkNvbW1vbi5Eb20uU29saWRDb2xvckJydXNoLCBOTFJFLkNvbW1vbiIsIkNvbG9yIjp7IiRpZCI6IjM2NDciLCJBIjoyNTUsIlIiOjIzNCwiRyI6MjIsIkIiOjMwfX0sIkxpbmVXZWlnaHQiOjAuMCwiTGluZVR5cGUiOjAsIlBhcmVudFN0eWxlIjpudWxsfSwiUGFyZW50U3R5bGUiOm51bGx9LCJUaXRsZVN0eWxlIjp7IiRpZCI6IjM2NDgiLCJGb250U2V0dGluZ3MiOnsiJGlkIjoiMzY0OSIsIkZvbnRTaXplIjoxMSwiRm9udE5hbWUiOiJDYWxpYnJpIiwiSXNCb2xkIjpmYWxzZSwiSXNJdGFsaWMiOmZhbHNlLCJJc1VuZGVybGluZWQiOmZhbHNlLCJQYXJlbnRTdHlsZSI6bnVsbH0sIkF1dG9TaXplIjowLCJGb3JlZ3JvdW5kIjp7IiRpZCI6IjM2NTAiLCJDb2xvciI6eyIkaWQiOiIzNjUxIiwiQSI6MjU1LCJSIjowLCJHIjowLCJCIjowfX0sIk1heFdpZHRoIjoyMDAuMCwiTWF4SGVpZ2h0IjoiSW5maW5pdHkiLCJTbWFydEZvcmVncm91bmRJc0FjdGl2ZSI6ZmFsc2UsIkhvcml6b250YWxBbGlnbm1lbnQiOjIsIlZlcnRpY2FsQWxpZ25tZW50IjoxLCJTbWFydEZvcmVncm91bmQiOm51bGwsIkJhY2tncm91bmRGaWxsVHlwZSI6MCwiTWFyZ2luIjp7IiRpZCI6IjM2NTIiLCJUb3AiOjAuMCwiTGVmdCI6MC4wLCJSaWdodCI6MC4wLCJCb3R0b20iOjAuMH0sIlBhZGRpbmciOnsiJGlkIjoiMzY1MyIsIlRvcCI6MC4wLCJMZWZ0IjowLjAsIlJpZ2h0IjowLjAsIkJvdHRvbSI6MC4wfSwiQmFja2dyb3VuZCI6eyIkaWQiOiIzNjU0IiwiQ29sb3IiOnsiJGlkIjoiMzY1NSIsIkEiOjAsIlIiOjI1NSwiRyI6MjU1LCJCIjoyNTV9fSwiSXNWaXNpYmxlIjp0cnVlLCJXaWR0aCI6MC4wLCJIZWlnaHQiOjAuMCwiQm9yZGVyU3R5bGUiOnsiJGlkIjoiMzY1NiIsIkxpbmVDb2xvciI6bnVsbCwiTGluZVdlaWdodCI6MC4wLCJMaW5lVHlwZSI6MCwiUGFyZW50U3R5bGUiOm51bGx9LCJQYXJlbnRTdHlsZSI6bnVsbH0sIkRhdGVTdHlsZSI6eyIkaWQiOiIzNjU3IiwiRm9udFNldHRpbmdzIjp7IiRpZCI6IjM2NTgiLCJGb250U2l6ZSI6MTAsIkZvbnROYW1lIjoiQ2FsaWJyaSIsIklzQm9sZCI6ZmFsc2UsIklzSXRhbGljIjpmYWxzZSwiSXNVbmRlcmxpbmVkIjpmYWxzZSwiUGFyZW50U3R5bGUiOm51bGx9LCJBdXRvU2l6ZSI6MCwiRm9yZWdyb3VuZCI6eyIkaWQiOiIzNjU5IiwiQ29sb3IiOnsiJGlkIjoiMzY2MCIsIkEiOjI1NSwiUiI6MTQsIkciOjQwLCJCIjo2NX19LCJNYXhXaWR0aCI6MjAwLjAsIk1heEhlaWdodCI6IkluZmluaXR5IiwiU21hcnRGb3JlZ3JvdW5kSXNBY3RpdmUiOmZhbHNlLCJIb3Jpem9udGFsQWxpZ25tZW50IjowLCJWZXJ0aWNhbEFsaWdubWVudCI6MSwiU21hcnRGb3JlZ3JvdW5kIjpudWxsLCJCYWNrZ3JvdW5kRmlsbFR5cGUiOjAsIk1hcmdpbiI6eyIkaWQiOiIzNjYxIiwiVG9wIjowLjAsIkxlZnQiOjAuMCwiUmlnaHQiOjAuMCwiQm90dG9tIjowLjB9LCJQYWRkaW5nIjp7IiRpZCI6IjM2NjIiLCJUb3AiOjAuMCwiTGVmdCI6MC4wLCJSaWdodCI6MC4wLCJCb3R0b20iOjAuMH0sIkJhY2tncm91bmQiOnsiJGlkIjoiMzY2MyIsIkNvbG9yIjp7IiRpZCI6IjM2NjQiLCJBIjowLCJSIjoyNTUsIkciOjI1NSwiQiI6MjU1fX0sIklzVmlzaWJsZSI6dHJ1ZSwiV2lkdGgiOjAuMCwiSGVpZ2h0IjowLjAsIkJvcmRlclN0eWxlIjp7IiRpZCI6IjM2NjUiLCJMaW5lQ29sb3IiOm51bGwsIkxpbmVXZWlnaHQiOjAuMCwiTGluZVR5cGUiOjAsIlBhcmVudFN0eWxlIjpudWxsfSwiUGFyZW50U3R5bGUiOm51bGx9LCJEYXRlRm9ybWF0Ijp7IiRpZCI6IjM2NjY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MzY2NyIsIkZvcm1hdCI6MCwiSXNWaXNpYmxlIjpmYWxzZSwiTGFzdEtub3duVmlzaWJpbGl0eVN0YXRlIjpmYWxzZX0sIklzVmlzaWJsZSI6dHJ1ZSwiVmFyaWFuY2VTdHlsZSI6eyIkaWQiOiIzNjY4IiwiVGV4dFN0eWxlIjp7IiRpZCI6IjM2NjkiLCJGb250U2V0dGluZ3MiOnsiJGlkIjoiMzY3MCIsIkZvbnRTaXplIjoxMSwiRm9udE5hbWUiOiJDYWxpYnJpIiwiSXNCb2xkIjpmYWxzZSwiSXNJdGFsaWMiOmZhbHNlLCJJc1VuZGVybGluZWQiOmZhbHNlLCJQYXJlbnRTdHlsZSI6bnVsbH0sIkF1dG9TaXplIjowLCJGb3JlZ3JvdW5kIjp7IiRpZCI6IjM2NzEiLCJDb2xvciI6eyIkaWQiOiIzNjcyIiwiQSI6MjU1LCJSIjowLCJHIjowLCJCIjowfX0sIk1heFdpZHRoIjoyMDAuMCwiTWF4SGVpZ2h0IjoiSW5maW5pdHkiLCJTbWFydEZvcmVncm91bmRJc0FjdGl2ZSI6ZmFsc2UsIkhvcml6b250YWxBbGlnbm1lbnQiOjEsIlZlcnRpY2FsQWxpZ25tZW50IjoxLCJTbWFydEZvcmVncm91bmQiOm51bGwsIkJhY2tncm91bmRGaWxsVHlwZSI6MCwiTWFyZ2luIjp7IiRpZCI6IjM2NzMiLCJUb3AiOjAuMCwiTGVmdCI6MC4wLCJSaWdodCI6MC4wLCJCb3R0b20iOjAuMH0sIlBhZGRpbmciOnsiJGlkIjoiMzY3NCIsIlRvcCI6MC4wLCJMZWZ0IjowLjAsIlJpZ2h0IjowLjAsIkJvdHRvbSI6MC4wfSwiQmFja2dyb3VuZCI6eyIkaWQiOiIzNjc1IiwiQ29sb3IiOnsiJGlkIjoiMzY3NiIsIkEiOjAsIlIiOjAsIkciOjAsIkIiOjB9fSwiSXNWaXNpYmxlIjp0cnVlLCJXaWR0aCI6MC4wLCJIZWlnaHQiOjAuMCwiQm9yZGVyU3R5bGUiOnsiJGlkIjoiMzY3NyIsIkxpbmVDb2xvciI6bnVsbCwiTGluZVdlaWdodCI6MC4wLCJMaW5lVHlwZSI6MCwiUGFyZW50U3R5bGUiOm51bGx9LCJQYXJlbnRTdHlsZSI6bnVsbH0sIlBhcmVudFN0eWxlIjpudWxsfSwiUGFyZW50U3R5bGUiOm51bGx9LCJIeXBlcmxpbmsiOm51bGwsIkJhc2VsaW5lRGF0YSI6eyIkaWQiOiIzNjc4IiwiRGF0ZSI6IjIwMjctMDQtMDVUMjM6NTk6MDAifSwiSW1wb3J0SWQiOiIifV0sIklkIjoiMDAwMDAwMDAtMDAwMC0wMDAwLTAwMDAtMDAwMDAwMDAwMDAwIiwiSXNTaW5nbGVJdGVtUm93Ijp0cnVlfV0sIkluZGV4IjozOCwiSWQiOiJmMDcxNjMwNS0xOGVkLTQwNmItOWFlNi1mMGU2Y2JiZGUwNzIiLCJIZWFkZXJUZXh0IjpudWxsLCJJc0RlZmF1bHQiOnRydWUsIlN0eWxlIjp7IiRpZCI6IjM2NzkiLCJIZWFkZXJTdHlsZSI6eyIkaWQiOiIzNjgwIiwiVGV4dFN0eWxlIjp7IiRpZCI6IjM2ODEiLCJGb250U2V0dGluZ3MiOnsiJGlkIjoiMzY4MiIsIkZvbnRTaXplIjoxMSwiRm9udE5hbWUiOiJDYWxpYnJpIiwiSXNCb2xkIjpmYWxzZSwiSXNJdGFsaWMiOmZhbHNlLCJJc1VuZGVybGluZWQiOmZhbHNlLCJQYXJlbnRTdHlsZSI6bnVsbH0sIkF1dG9TaXplIjoyLCJGb3JlZ3JvdW5kIjp7IiRpZCI6IjM2ODMiLCJDb2xvciI6eyIkaWQiOiIzNjg0IiwiQSI6MjU1LCJSIjowLCJHIjowLCJCIjowfX0sIk1heFdpZHRoIjoiSW5maW5pdHkiLCJNYXhIZWlnaHQiOiJJbmZpbml0eSIsIlNtYXJ0Rm9yZWdyb3VuZElzQWN0aXZlIjpmYWxzZSwiSG9yaXpvbnRhbEFsaWdubWVudCI6MCwiVmVydGljYWxBbGlnbm1lbnQiOjAsIlNtYXJ0Rm9yZWdyb3VuZCI6bnVsbCwiQmFja2dyb3VuZEZpbGxUeXBlIjowLCJNYXJnaW4iOnsiJGlkIjoiMzY4NSIsIlRvcCI6MC4wLCJMZWZ0IjowLjAsIlJpZ2h0IjowLjAsIkJvdHRvbSI6MC4wfSwiUGFkZGluZyI6eyIkaWQiOiIzNjg2IiwiVG9wIjowLjAsIkxlZnQiOjAuMCwiUmlnaHQiOjAuMCwiQm90dG9tIjowLjB9LCJCYWNrZ3JvdW5kIjp7IiRpZCI6IjM2ODciLCJDb2xvciI6eyIkaWQiOiIzNjg4IiwiQSI6MjU1LCJSIjowLCJHIjowLCJCIjowfX0sIklzVmlzaWJsZSI6dHJ1ZSwiV2lkdGgiOjAuMCwiSGVpZ2h0IjowLjAsIkJvcmRlclN0eWxlIjpudWxsLCJQYXJlbnRTdHlsZSI6bnVsbH0sIlJlY3RhbmdsZVN0eWxlIjp7IiRpZCI6IjM2ODkiLCJNYXJnaW4iOnsiJGlkIjoiMzY5MCIsIlRvcCI6MC4wLCJMZWZ0IjowLjAsIlJpZ2h0IjowLjAsIkJvdHRvbSI6MC4wfSwiUGFkZGluZyI6eyIkaWQiOiIzNjkxIiwiVG9wIjowLjAsIkxlZnQiOjAuMCwiUmlnaHQiOjAuMCwiQm90dG9tIjowLjB9LCJCYWNrZ3JvdW5kIjp7IiRpZCI6IjM2OTIiLCJDb2xvciI6eyIkaWQiOiIzNjkzIiwiQSI6NjMsIlIiOjIxLCJHIjo5NiwiQiI6MTMwfX0sIklzVmlzaWJsZSI6dHJ1ZSwiV2lkdGgiOjAuMCwiSGVpZ2h0IjowLjAsIkJvcmRlclN0eWxlIjp7IiRpZCI6IjM2OTQiLCJMaW5lQ29sb3IiOnsiJGlkIjoiMzY5NSIsIiR0eXBlIjoiTkxSRS5Db21tb24uRG9tLlNvbGlkQ29sb3JCcnVzaCwgTkxSRS5Db21tb24iLCJDb2xvciI6eyIkaWQiOiIzNjk2IiwiQSI6MjU1LCJSIjoyNTUsIkciOjAsIkIiOjB9fSwiTGluZVdlaWdodCI6MC4wLCJMaW5lVHlwZSI6MCwiUGFyZW50U3R5bGUiOm51bGx9LCJQYXJlbnRTdHlsZSI6bnVsbH0sIk1hcmdpbiI6eyIkaWQiOiIzNjk3IiwiVG9wIjowLjAsIkxlZnQiOjAuMCwiUmlnaHQiOjAuMCwiQm90dG9tIjowLjB9LCJQYWRkaW5nIjp7IiRpZCI6IjM2OTgiLCJUb3AiOjAuMCwiTGVmdCI6MC4wLCJSaWdodCI6MC4wLCJCb3R0b20iOjAuMH0sIkJhY2tncm91bmQiOm51bGwsIklzVmlzaWJsZSI6dHJ1ZSwiV2lkdGgiOjAuMCwiSGVpZ2h0IjowLjAsIkJvcmRlclN0eWxlIjpudWxsLCJQYXJlbnRTdHlsZSI6bnVsbH0sIkJhY2tncm91bmRTdHlsZSI6eyIkaWQiOiIzNjk5IiwiTWFyZ2luIjp7IiRpZCI6IjM3MDAiLCJUb3AiOjAuMCwiTGVmdCI6MC4wLCJSaWdodCI6MC4wLCJCb3R0b20iOjAuMH0sIlBhZGRpbmciOnsiJGlkIjoiMzcwMSIsIlRvcCI6MC4wLCJMZWZ0IjowLjAsIlJpZ2h0IjowLjAsIkJvdHRvbSI6MC4wfSwiQmFja2dyb3VuZCI6eyIkaWQiOiIzNzAyIiwiQ29sb3IiOnsiJGlkIjoiMzcwMyIsIkEiOjUxLCJSIjoyMDAsIkciOjIwMCwiQiI6MjAwfX0sIklzVmlzaWJsZSI6dHJ1ZSwiV2lkdGgiOjAuMCwiSGVpZ2h0IjowLjAsIkJvcmRlclN0eWxlIjp7IiRpZCI6IjM3MDQiLCJMaW5lQ29sb3IiOnsiJGlkIjoiMzcwNSIsIiR0eXBlIjoiTkxSRS5Db21tb24uRG9tLlNvbGlkQ29sb3JCcnVzaCwgTkxSRS5Db21tb24iLCJDb2xvciI6eyIkaWQiOiIzNzA2IiwiQSI6MjU1LCJSIjoyMzQsIkciOjIyLCJCIjozMH19LCJMaW5lV2VpZ2h0IjowLjAsIkxpbmVUeXBlIjowLCJQYXJlbnRTdHlsZSI6bnVsbH0sIlBhcmVudFN0eWxlIjpudWxsfSwiTWFyZ2luIjp7IiRpZCI6IjM3MDciLCJUb3AiOjAuMCwiTGVmdCI6MC4wLCJSaWdodCI6MC4wLCJCb3R0b20iOjAuMH0sIlBhZGRpbmciOnsiJGlkIjoiMzcwOCIsIlRvcCI6MC4wLCJMZWZ0IjowLjAsIlJpZ2h0IjowLjAsIkJvdHRvbSI6MC4wfSwiSXNWaXNpYmxlIjp0cnVlLCJXaWR0aCI6MC4wLCJIZWlnaHQiOjAuMCwiQm9yZGVyU3R5bGUiOnsiJGlkIjoiMzcwOSIsIkxpbmVDb2xvciI6bnVsbCwiTGluZVdlaWdodCI6MC4wLCJMaW5lVHlwZSI6MCwiUGFyZW50U3R5bGUiOm51bGx9LCJQYXJlbnRTdHlsZSI6bnVsbH19XSwiSWQiOiJiNzlmOGE4NS1lOTE3LTRmYTEtOTBlNS02MjYwMWI5NmIwZDIiLCJJbmRleCI6MzgsIkhlYWRlclRleHQiOiIiLCJTdHlsZSI6eyIkaWQiOiIzNzEwIiwiU3R5bGVJZCI6IjMzMmNmYjEzLWI0MDEtNGVjMy1iNjU1LTczOTY4ZDA0ZDc0OSIsIkhlYWRlclN0eWxlIjp7IiRpZCI6IjM3MTEiLCJUZXh0SXNWZXJ0aWNhbCI6ZmFsc2UsIlRleHRTdHlsZSI6eyIkaWQiOiIzNzEyIiwiRm9udFNldHRpbmdzIjp7IiRpZCI6IjM3MTMiLCJGb250U2l6ZSI6MTEsIkZvbnROYW1lIjoiQ2FsaWJyaSIsIklzQm9sZCI6ZmFsc2UsIklzSXRhbGljIjpmYWxzZSwiSXNVbmRlcmxpbmVkIjpmYWxzZSwiUGFyZW50U3R5bGUiOm51bGx9LCJBdXRvU2l6ZSI6MiwiRm9yZWdyb3VuZCI6eyIkaWQiOiIzNzE0IiwiQ29sb3IiOnsiJGlkIjoiMzcxNSIsIkEiOjI1NSwiUiI6MjU1LCJHIjoyNTUsIkIiOjI1NX19LCJNYXhXaWR0aCI6IkluZmluaXR5IiwiTWF4SGVpZ2h0IjoiSW5maW5pdHkiLCJTbWFydEZvcmVncm91bmRJc0FjdGl2ZSI6ZmFsc2UsIkhvcml6b250YWxBbGlnbm1lbnQiOjAsIlZlcnRpY2FsQWxpZ25tZW50IjowLCJTbWFydEZvcmVncm91bmQiOm51bGwsIkJhY2tncm91bmRGaWxsVHlwZSI6MCwiTWFyZ2luIjp7IiRpZCI6IjM3MTYiLCJUb3AiOjAuMCwiTGVmdCI6MC4wLCJSaWdodCI6MC4wLCJCb3R0b20iOjAuMH0sIlBhZGRpbmciOnsiJGlkIjoiMzcxNyIsIlRvcCI6MC4wLCJMZWZ0IjowLjAsIlJpZ2h0IjowLjAsIkJvdHRvbSI6MC4wfSwiQmFja2dyb3VuZCI6eyIkaWQiOiIzNzE4IiwiQ29sb3IiOnsiJGlkIjoiMzcxOSIsIkEiOjI1NSwiUiI6MjU1LCJHIjoyNTUsIkIiOjI1NX19LCJJc1Zpc2libGUiOnRydWUsIldpZHRoIjowLjAsIkhlaWdodCI6MC4wLCJCb3JkZXJTdHlsZSI6bnVsbCwiUGFyZW50U3R5bGUiOm51bGx9LCJSZWN0YW5nbGVTdHlsZSI6eyIkaWQiOiIzNzIwIiwiTWFyZ2luIjp7IiRpZCI6IjM3MjEiLCJUb3AiOjAuMCwiTGVmdCI6MC4wLCJSaWdodCI6MC4wLCJCb3R0b20iOjAuMH0sIlBhZGRpbmciOnsiJGlkIjoiMzcyMiIsIlRvcCI6MC4wLCJMZWZ0IjowLjAsIlJpZ2h0IjowLjAsIkJvdHRvbSI6MC4wfSwiQmFja2dyb3VuZCI6eyIkaWQiOiIzNzIzIiwiQ29sb3IiOnsiJGlkIjoiMzcyNCIsIkEiOjI1NSwiUiI6MjEsIkciOjk2LCJCIjoxMzB9fSwiSXNWaXNpYmxlIjp0cnVlLCJXaWR0aCI6MC4wLCJIZWlnaHQiOjAuMCwiQm9yZGVyU3R5bGUiOnsiJGlkIjoiMzcyNSIsIkxpbmVDb2xvciI6eyIkaWQiOiIzNzI2IiwiJHR5cGUiOiJOTFJFLkNvbW1vbi5Eb20uU29saWRDb2xvckJydXNoLCBOTFJFLkNvbW1vbiIsIkNvbG9yIjp7IiRpZCI6IjM3MjciLCJBIjoyNTUsIlIiOjI1NSwiRyI6MjU1LCJCIjoyNTV9fSwiTGluZVdlaWdodCI6MC4wLCJMaW5lVHlwZSI6MCwiUGFyZW50U3R5bGUiOm51bGx9LCJQYXJlbnRTdHlsZSI6bnVsbH0sIk1hcmdpbiI6eyIkaWQiOiIzNzI4IiwiVG9wIjowLjAsIkxlZnQiOjAuMCwiUmlnaHQiOjAuMCwiQm90dG9tIjowLjB9LCJQYWRkaW5nIjp7IiRpZCI6IjM3MjkiLCJUb3AiOjAuMCwiTGVmdCI6MC4wLCJSaWdodCI6MC4wLCJCb3R0b20iOjAuMH0sIkJhY2tncm91bmQiOm51bGwsIklzVmlzaWJsZSI6dHJ1ZSwiV2lkdGgiOjAuMCwiSGVpZ2h0IjowLjAsIkJvcmRlclN0eWxlIjpudWxsLCJQYXJlbnRTdHlsZSI6bnVsbH0sIkJhY2tncm91bmRTdHlsZSI6eyIkaWQiOiIzNzMwIiwiTWFyZ2luIjp7IiRpZCI6IjM3MzEiLCJUb3AiOjAuMCwiTGVmdCI6MC4wLCJSaWdodCI6MC4wLCJCb3R0b20iOjAuMH0sIlBhZGRpbmciOnsiJGlkIjoiMzczMiIsIlRvcCI6MC4wLCJMZWZ0IjowLjAsIlJpZ2h0IjowLjAsIkJvdHRvbSI6MC4wfSwiQmFja2dyb3VuZCI6eyIkaWQiOiIzNzMzIiwiQ29sb3IiOnsiJGlkIjoiMzczNCIsIkEiOjUxLCJSIjoyMDAsIkciOjIwMCwiQiI6MjAwfX0sIklzVmlzaWJsZSI6dHJ1ZSwiV2lkdGgiOjAuMCwiSGVpZ2h0IjowLjAsIkJvcmRlclN0eWxlIjp7IiRpZCI6IjM3MzUiLCJMaW5lQ29sb3IiOnsiJGlkIjoiMzczNiIsIiR0eXBlIjoiTkxSRS5Db21tb24uRG9tLlNvbGlkQ29sb3JCcnVzaCwgTkxSRS5Db21tb24iLCJDb2xvciI6eyIkaWQiOiIzNzM3IiwiQSI6MjU1LCJSIjoyMzQsIkciOjIyLCJCIjozMH19LCJMaW5lV2VpZ2h0IjowLjAsIkxpbmVUeXBlIjowLCJQYXJlbnRTdHlsZSI6bnVsbH0sIlBhcmVudFN0eWxlIjpudWxsfSwiSXNBYm92ZVRpbWViYW5kIjpmYWxzZSwiU3BhY2luZyI6MywiRGVmYXVsdFN3aW1sYW5lVGFza1N0eWxlIjp7IiRpZCI6IjM3MzgiLCIkdHlwZSI6Ik5MUkUuQ29tbW9uLkRvbS5TdHlsZXMuRXhwbGljaXRTZXRhYmxlVGFza1N0eWxlLCBOTFJFLkNvbW1vbiIsIlNoYXBlIjoxLCJTaGFwZVRoaWNrbmVzcyI6MCwiRHVyYXRpb25Gb3JtYXQiOjAsIkluY2x1ZGVOb25Xb3JraW5nRGF5c0luRHVyYXRpb24iOmZhbHNlLCJQZXJjZW50YWdlQ29tcGxldGVTdHlsZSI6eyIkaWQiOiIzNzM5IiwiRm9udFNldHRpbmdzIjp7IiRpZCI6IjM3NDAiLCJGb250U2l6ZSI6MTAsIkZvbnROYW1lIjoiQ2FsaWJyaSIsIklzQm9sZCI6ZmFsc2UsIklzSXRhbGljIjpmYWxzZSwiSXNVbmRlcmxpbmVkIjpmYWxzZSwiUGFyZW50U3R5bGUiOm51bGx9LCJBdXRvU2l6ZSI6MCwiRm9yZWdyb3VuZCI6eyIkaWQiOiIzNzQxIiwiQ29sb3IiOnsiJGlkIjoiMzc0MiIsIkEiOjI1NSwiUiI6MjMyLCJHIjoyMzIsIkIiOjIzMn19LCJNYXhXaWR0aCI6MjAwLjAsIk1heEhlaWdodCI6IkluZmluaXR5IiwiU21hcnRGb3JlZ3JvdW5kSXNBY3RpdmUiOmZhbHNlLCJIb3Jpem9udGFsQWxpZ25tZW50IjoxLCJWZXJ0aWNhbEFsaWdubWVudCI6MSwiU21hcnRGb3JlZ3JvdW5kIjpudWxsLCJCYWNrZ3JvdW5kRmlsbFR5cGUiOjAsIk1hcmdpbiI6eyIkaWQiOiIzNzQzIiwiVG9wIjowLjAsIkxlZnQiOjAuMCwiUmlnaHQiOjAuMCwiQm90dG9tIjowLjB9LCJQYWRkaW5nIjp7IiRpZCI6IjM3NDQiLCJUb3AiOjAuMCwiTGVmdCI6MC4wLCJSaWdodCI6MC4wLCJCb3R0b20iOjAuMH0sIkJhY2tncm91bmQiOnsiJGlkIjoiMzc0NSIsIkNvbG9yIjp7IiRpZCI6IjM3NDYiLCJBIjo4OSwiUiI6MCwiRyI6MCwiQiI6MH19LCJJc1Zpc2libGUiOnRydWUsIldpZHRoIjowLjAsIkhlaWdodCI6MC4wLCJCb3JkZXJTdHlsZSI6eyIkaWQiOiIzNzQ3IiwiTGluZUNvbG9yIjpudWxsLCJMaW5lV2VpZ2h0IjowLjAsIkxpbmVUeXBlIjowLCJQYXJlbnRTdHlsZSI6bnVsbH0sIlBhcmVudFN0eWxlIjpudWxsfSwiRHVyYXRpb25TdHlsZSI6eyIkaWQiOiIzNzQ4IiwiRm9udFNldHRpbmdzIjp7IiRpZCI6IjM3NDkiLCJGb250U2l6ZSI6MTAsIkZvbnROYW1lIjoiQ2FsaWJyaSIsIklzQm9sZCI6ZmFsc2UsIklzSXRhbGljIjpmYWxzZSwiSXNVbmRlcmxpbmVkIjpmYWxzZSwiUGFyZW50U3R5bGUiOm51bGx9LCJBdXRvU2l6ZSI6MCwiRm9yZWdyb3VuZCI6eyIkaWQiOiIzNzUwIiwiQ29sb3IiOnsiJGlkIjoiMzc1MSIsIkEiOjI1NSwiUiI6MjM3LCJHIjoxMjUsIkIiOjQ5fX0sIk1heFdpZHRoIjoyMDAuMCwiTWF4SGVpZ2h0IjoiSW5maW5pdHkiLCJTbWFydEZvcmVncm91bmRJc0FjdGl2ZSI6ZmFsc2UsIkhvcml6b250YWxBbGlnbm1lbnQiOjAsIlZlcnRpY2FsQWxpZ25tZW50IjoxLCJTbWFydEZvcmVncm91bmQiOm51bGwsIkJhY2tncm91bmRGaWxsVHlwZSI6MCwiTWFyZ2luIjp7IiRpZCI6IjM3NTIiLCJUb3AiOjAuMCwiTGVmdCI6MC4wLCJSaWdodCI6MC4wLCJCb3R0b20iOjAuMH0sIlBhZGRpbmciOnsiJGlkIjoiMzc1MyIsIlRvcCI6MC4wLCJMZWZ0IjowLjAsIlJpZ2h0IjowLjAsIkJvdHRvbSI6MC4wfSwiQmFja2dyb3VuZCI6eyIkaWQiOiIzNzU0IiwiQ29sb3IiOnsiJGlkIjoiMzc1NSIsIkEiOjI1NSwiUiI6MjM3LCJHIjoxMjUsIkIiOjQ5fX0sIklzVmlzaWJsZSI6dHJ1ZSwiV2lkdGgiOjAuMCwiSGVpZ2h0IjowLjAsIkJvcmRlclN0eWxlIjp7IiRpZCI6IjM3NTYiLCJMaW5lQ29sb3IiOm51bGwsIkxpbmVXZWlnaHQiOjAuMCwiTGluZVR5cGUiOjAsIlBhcmVudFN0eWxlIjpudWxsfSwiUGFyZW50U3R5bGUiOm51bGx9LCJIb3Jpem9udGFsQ29ubmVjdG9yU3R5bGUiOnsiJGlkIjoiMzc1NyIsIkxpbmVDb2xvciI6eyIkaWQiOiIzNzU4IiwiJHR5cGUiOiJOTFJFLkNvbW1vbi5Eb20uU29saWRDb2xvckJydXNoLCBOTFJFLkNvbW1vbiIsIkNvbG9yIjp7IiRpZCI6IjM3NTkiLCJBIjoyNTUsIlIiOjAsIkciOjAsIkIiOjB9fSwiTGluZVdlaWdodCI6MC4wLCJMaW5lVHlwZSI6MCwiUGFyZW50U3R5bGUiOm51bGx9LCJWZXJ0aWNhbENvbm5lY3RvclN0eWxlIjp7IiRpZCI6IjM3NjAiLCJMaW5lQ29sb3IiOnsiJGlkIjoiMzc2MSIsIiR0eXBlIjoiTkxSRS5Db21tb24uRG9tLlNvbGlkQ29sb3JCcnVzaCwgTkxSRS5Db21tb24iLCJDb2xvciI6eyIkaWQiOiIzNzYyIiwiQSI6MjU1LCJSIjowLCJHIjowLCJCIjowfX0sIkxpbmVXZWlnaHQiOjAuMCwiTGluZVR5cGUiOjAsIlBhcmVudFN0eWxlIjpudWxsfSwiTWFyZ2luIjpudWxsLCJTdGFydERhdGVQb3NpdGlvbiI6MywiRW5kRGF0ZVBvc2l0aW9uIjozLCJEYXRlSXNWaXNpYmxlIjp0cnVlLCJUaXRsZVBvc2l0aW9uIjo0LCJEdXJhdGlvblBvc2l0aW9uIjo2LCJQZXJjZW50YWdlQ29tcGxldGVkUG9zaXRpb24iOjIsIlZhcmlhbmNlUG9zaXRpb24iOjYsIlNwYWNpbmciOjMsIklzQmVsb3dUaW1lYmFuZCI6ZmFsc2UsIlBlcmNlbnRhZ2VDb21wbGV0ZVNoYXBlT3BhY2l0eSI6MzUsIkJhc2VsaW5lU3R5bGUiOnsiJGlkIjoiMzc2MyIsIlNoYXBlU3R5bGUiOnsiJGlkIjoiMzc2NCIsIk1hcmdpbiI6eyIkaWQiOiIzNzY1IiwiVG9wIjowLjAsIkxlZnQiOjAuMCwiUmlnaHQiOjAuMCwiQm90dG9tIjowLjB9LCJQYWRkaW5nIjp7IiRpZCI6IjM3NjYiLCJUb3AiOjAuMCwiTGVmdCI6MC4wLCJSaWdodCI6MC4wLCJCb3R0b20iOjAuMH0sIkJhY2tncm91bmQiOnsiJGlkIjoiMzc2NyIsIkNvbG9yIjp7IiRpZCI6IjM3NjgiLCJBIjoxNTMsIlIiOjAsIkciOjAsIkIiOjB9fSwiSXNWaXNpYmxlIjp0cnVlLCJXaWR0aCI6MC4wLCJIZWlnaHQiOjAuMCwiQm9yZGVyU3R5bGUiOnsiJGlkIjoiMzc2OSIsIkxpbmVDb2xvciI6bnVsbCwiTGluZVdlaWdodCI6MC4wLCJMaW5lVHlwZSI6MCwiUGFyZW50U3R5bGUiOm51bGx9LCJQYXJlbnRTdHlsZSI6bnVsbH0sIk1hcmdpbiI6eyIkaWQiOiIzNzcwIiwiVG9wIjowLjAsIkxlZnQiOjAuMCwiUmlnaHQiOjAuMCwiQm90dG9tIjowLjB9LCJQYWRkaW5nIjp7IiRpZCI6IjM3NzEiLCJUb3AiOjAuMCwiTGVmdCI6MC4wLCJSaWdodCI6MC4wLCJCb3R0b20iOjAuMH0sIkJhY2tncm91bmQiOm51bGwsIklzVmlzaWJsZSI6dHJ1ZSwiV2lkdGgiOjAuMCwiSGVpZ2h0IjowLjAsIkJvcmRlclN0eWxlIjpudWxsLCJQYXJlbnRTdHlsZSI6bnVsbH0sIlNoYXBlU3R5bGUiOnsiJGlkIjoiMzc3MiIsIk1hcmdpbiI6eyIkaWQiOiIzNzczIiwiVG9wIjowLjAsIkxlZnQiOjQuMCwiUmlnaHQiOjQuMCwiQm90dG9tIjowLjB9LCJQYWRkaW5nIjp7IiRpZCI6IjM3NzQiLCJUb3AiOjAuMCwiTGVmdCI6MC4wLCJSaWdodCI6MC4wLCJCb3R0b20iOjAuMH0sIkJhY2tncm91bmQiOnsiJGlkIjoiMzc3NSIsIkNvbG9yIjp7IiRpZCI6IjM3NzYiLCJBIjoyNTUsIlIiOjIxLCJHIjo5NiwiQiI6MTMwfX0sIklzVmlzaWJsZSI6dHJ1ZSwiV2lkdGgiOjAuMCwiSGVpZ2h0IjoxMC4wLCJCb3JkZXJTdHlsZSI6eyIkaWQiOiIzNzc3IiwiTGluZUNvbG9yIjp7IiRpZCI6IjM3NzgiLCIkdHlwZSI6Ik5MUkUuQ29tbW9uLkRvbS5Tb2xpZENvbG9yQnJ1c2gsIE5MUkUuQ29tbW9uIiwiQ29sb3IiOnsiJGlkIjoiMzc3OSIsIkEiOjI1NSwiUiI6MjM0LCJHIjoyMiwiQiI6MzB9fSwiTGluZVdlaWdodCI6MC4wLCJMaW5lVHlwZSI6MCwiUGFyZW50U3R5bGUiOm51bGx9LCJQYXJlbnRTdHlsZSI6bnVsbH0sIlRpdGxlU3R5bGUiOnsiJGlkIjoiMzc4MCIsIkZvbnRTZXR0aW5ncyI6eyIkaWQiOiIzNzgxIiwiRm9udFNpemUiOjExLCJGb250TmFtZSI6IkNhbGlicmkiLCJJc0JvbGQiOmZhbHNlLCJJc0l0YWxpYyI6ZmFsc2UsIklzVW5kZXJsaW5lZCI6ZmFsc2UsIlBhcmVudFN0eWxlIjpudWxsfSwiQXV0b1NpemUiOjAsIkZvcmVncm91bmQiOnsiJGlkIjoiMzc4MiIsIkNvbG9yIjp7IiRpZCI6IjM3ODM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Mzc4NCIsIlRvcCI6MC4wLCJMZWZ0IjowLjAsIlJpZ2h0IjowLjAsIkJvdHRvbSI6MC4wfSwiUGFkZGluZyI6eyIkaWQiOiIzNzg1IiwiVG9wIjowLjAsIkxlZnQiOjAuMCwiUmlnaHQiOjAuMCwiQm90dG9tIjowLjB9LCJCYWNrZ3JvdW5kIjp7IiRpZCI6IjM3ODYiLCJDb2xvciI6eyIkaWQiOiIzNzg3IiwiQSI6MjU1LCJSIjowLCJHIjowLCJCIjowfX0sIklzVmlzaWJsZSI6dHJ1ZSwiV2lkdGgiOjAuMCwiSGVpZ2h0IjowLjAsIkJvcmRlclN0eWxlIjp7IiRpZCI6IjM3ODgiLCJMaW5lQ29sb3IiOm51bGwsIkxpbmVXZWlnaHQiOjAuMCwiTGluZVR5cGUiOjAsIlBhcmVudFN0eWxlIjpudWxsfSwiUGFyZW50U3R5bGUiOm51bGx9LCJEYXRlU3R5bGUiOnsiJGlkIjoiMzc4OSIsIkZvbnRTZXR0aW5ncyI6eyIkaWQiOiIzNzkwIiwiRm9udFNpemUiOjEwLCJGb250TmFtZSI6IkNhbGlicmkiLCJJc0JvbGQiOmZhbHNlLCJJc0l0YWxpYyI6ZmFsc2UsIklzVW5kZXJsaW5lZCI6ZmFsc2UsIlBhcmVudFN0eWxlIjpudWxsfSwiQXV0b1NpemUiOjAsIkZvcmVncm91bmQiOnsiJGlkIjoiMzc5MSIsIkNvbG9yIjp7IiRpZCI6IjM3OTIiLCJBIjoyNTUsIlIiOjE0LCJHIjo0MCwiQiI6NjV9fSwiTWF4V2lkdGgiOjIwMC4wLCJNYXhIZWlnaHQiOiJJbmZpbml0eSIsIlNtYXJ0Rm9yZWdyb3VuZElzQWN0aXZlIjpmYWxzZSwiSG9yaXpvbnRhbEFsaWdubWVudCI6MiwiVmVydGljYWxBbGlnbm1lbnQiOjEsIlNtYXJ0Rm9yZWdyb3VuZCI6bnVsbCwiQmFja2dyb3VuZEZpbGxUeXBlIjowLCJNYXJnaW4iOnsiJGlkIjoiMzc5MyIsIlRvcCI6MC4wLCJMZWZ0IjowLjAsIlJpZ2h0IjowLjAsIkJvdHRvbSI6MC4wfSwiUGFkZGluZyI6eyIkaWQiOiIzNzk0IiwiVG9wIjowLjAsIkxlZnQiOjAuMCwiUmlnaHQiOjAuMCwiQm90dG9tIjowLjB9LCJCYWNrZ3JvdW5kIjp7IiRpZCI6IjM3OTUiLCJDb2xvciI6eyIkaWQiOiIzNzk2IiwiQSI6MjU1LCJSIjoxNCwiRyI6NDAsIkIiOjY1fX0sIklzVmlzaWJsZSI6dHJ1ZSwiV2lkdGgiOjAuMCwiSGVpZ2h0IjowLjAsIkJvcmRlclN0eWxlIjp7IiRpZCI6IjM3OTciLCJMaW5lQ29sb3IiOm51bGwsIkxpbmVXZWlnaHQiOjAuMCwiTGluZVR5cGUiOjAsIlBhcmVudFN0eWxlIjpudWxsfSwiUGFyZW50U3R5bGUiOm51bGx9LCJEYXRlRm9ybWF0Ijp7IiRpZCI6IjM3OTg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Mzc5OSIsIkZvcm1hdCI6MCwiSXNWaXNpYmxlIjpmYWxzZSwiTGFzdEtub3duVmlzaWJpbGl0eVN0YXRlIjpmYWxzZX0sIklzVmlzaWJsZSI6dHJ1ZSwiVmFyaWFuY2VTdHlsZSI6eyIkaWQiOiIzODAwIiwiVGV4dFN0eWxlIjp7IiRpZCI6IjM4MDEiLCJGb250U2V0dGluZ3MiOnsiJGlkIjoiMzgwMiIsIkZvbnRTaXplIjoxMSwiRm9udE5hbWUiOiJDYWxpYnJpIiwiSXNCb2xkIjpmYWxzZSwiSXNJdGFsaWMiOmZhbHNlLCJJc1VuZGVybGluZWQiOmZhbHNlLCJQYXJlbnRTdHlsZSI6bnVsbH0sIkF1dG9TaXplIjowLCJGb3JlZ3JvdW5kIjp7IiRpZCI6IjM4MDMiLCJDb2xvciI6eyIkaWQiOiIzODA0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M4MDUiLCJUb3AiOjAuMCwiTGVmdCI6MC4wLCJSaWdodCI6MC4wLCJCb3R0b20iOjAuMH0sIlBhZGRpbmciOnsiJGlkIjoiMzgwNiIsIlRvcCI6MC4wLCJMZWZ0IjowLjAsIlJpZ2h0IjowLjAsIkJvdHRvbSI6MC4wfSwiQmFja2dyb3VuZCI6eyIkaWQiOiIzODA3IiwiQ29sb3IiOnsiJGlkIjoiMzgwOCIsIkEiOjAsIlIiOjAsIkciOjAsIkIiOjB9fSwiSXNWaXNpYmxlIjp0cnVlLCJXaWR0aCI6MC4wLCJIZWlnaHQiOjAuMCwiQm9yZGVyU3R5bGUiOnsiJGlkIjoiMzgwOSIsIkxpbmVDb2xvciI6bnVsbCwiTGluZVdlaWdodCI6MC4wLCJMaW5lVHlwZSI6MCwiUGFyZW50U3R5bGUiOm51bGx9LCJQYXJlbnRTdHlsZSI6bnVsbH0sIlBhcmVudFN0eWxlIjpudWxsfSwiUGFyZW50U3R5bGUiOm51bGwsIl9leHBsaWNpdGx5U2V0Ijp7IiRpZCI6IjM4MTAiLCJTaGFwZVN0eWxlIjpmYWxzZSwiVGl0bGVTdHlsZSI6ZmFsc2UsIkRhdGVTdHlsZSI6ZmFsc2UsIlZhcmlhbmNlU3R5bGUiOmZhbHNlLCJIb3Jpem9udGFsQ29ubmVjdG9yU3R5bGUiOmZhbHNlLCJWZXJ0aWNhbENvbm5lY3RvclN0eWxlIjpmYWxzZSwiUGVyY2VudGFnZUNvbXBsZXRlU2hhcGVPcGFjaXR5IjpmYWxzZSwiU2hhcGUiOmZhbHNlLCJTaGFwZVRoaWNrbmVzcyI6ZmFsc2UsIkR1cmF0aW9uRm9ybWF0IjpmYWxzZSwiSW5jbHVkZU5vbldvcmtpbmdEYXlzSW5EdXJhdGlvbiI6ZmFsc2UsIk1hcmdpbiI6ZmFsc2UsIlN0YXJ0RGF0ZVBvc2l0aW9uIjpmYWxzZSwiRW5kRGF0ZVBvc2l0aW9uIjpmYWxzZSwiVGl0bGVQb3NpdGlvbiI6ZmFsc2UsIkR1cmF0aW9uUG9zaXRpb24iOmZhbHNlLCJQZXJjZW50YWdlQ29tcGxldGVkUG9zaXRpb24iOmZhbHNlLCJWYXJpYW5jZVBvc2l0aW9uIjpmYWxzZSwiU3BhY2luZyI6ZmFsc2UsIklzQmVsb3dUaW1lYmFuZCI6ZmFsc2UsIkRhdGVGb3JtYXQiOmZhbHNlLCJXZWVrTnVtYmVyaW5nIjpmYWxzZSwiSXNWaXNpYmxlIjpmYWxzZX19LCJEZWZhdWx0U3dpbWxhbmVNb3RTdHlsZSI6eyIkaWQiOiIzODExIiwiU2hhcGUiOjEsIkNvbm5lY3Rvck1hcmdpbiI6eyIkaWQiOiIzODEyIiwiVG9wIjowLjAsIkxlZnQiOjIuMCwiUmlnaHQiOjIuMCwiQm90dG9tIjowLjB9LCJDb25uZWN0b3JTdHlsZSI6eyIkaWQiOiIzODEzIiwiTGluZUNvbG9yIjp7IiRpZCI6IjM4MTQiLCIkdHlwZSI6Ik5MUkUuQ29tbW9uLkRvbS5Tb2xpZENvbG9yQnJ1c2gsIE5MUkUuQ29tbW9uIiwiQ29sb3IiOnsiJGlkIjoiMzgxNSIsIkEiOjEyNywiUiI6MTEsIkciOjQ4LCJCIjo2NX19LCJMaW5lV2VpZ2h0IjoxLjAsIkxpbmVUeXBlIjowLCJQYXJlbnRTdHlsZSI6bnVsbH0sIklzQmVsb3dUaW1lYmFuZCI6ZmFsc2UsIlBvc2l0aW9uT25UYXNrIjoxLCJIaWRlRGF0ZSI6ZmFsc2UsIlNoYXBlU2l6ZSI6MCwiU3BhY2luZyI6MC4wLCJQYWRkaW5nIjp7IiRpZCI6IjM4MTYiLCJUb3AiOjUuMCwiTGVmdCI6My4wLCJSaWdodCI6MC4wLCJCb3R0b20iOjIuMH0sIlNoYXBlU3R5bGUiOnsiJGlkIjoiMzgxNyIsIk1hcmdpbiI6eyIkaWQiOiIzODE4IiwiVG9wIjowLjAsIkxlZnQiOjAuMCwiUmlnaHQiOjAuMCwiQm90dG9tIjowLjB9LCJQYWRkaW5nIjp7IiRpZCI6IjM4MTkiLCJUb3AiOjAuMCwiTGVmdCI6MC4wLCJSaWdodCI6MC4wLCJCb3R0b20iOjAuMH0sIkJhY2tncm91bmQiOnsiJGlkIjoiMzgyMCIsIkNvbG9yIjp7IiRpZCI6IjM4MjEiLCJBIjoyNTUsIlIiOjExLCJHIjo0OCwiQiI6NjV9fSwiSXNWaXNpYmxlIjp0cnVlLCJXaWR0aCI6MTIuMCwiSGVpZ2h0IjoxNC4wLCJCb3JkZXJTdHlsZSI6eyIkaWQiOiIzODIyIiwiTGluZUNvbG9yIjp7IiRpZCI6IjM4MjMiLCIkdHlwZSI6Ik5MUkUuQ29tbW9uLkRvbS5Tb2xpZENvbG9yQnJ1c2gsIE5MUkUuQ29tbW9uIiwiQ29sb3IiOnsiJGlkIjoiMzgyNCIsIkEiOjI1NSwiUiI6MjU1LCJHIjowLCJCIjowfX0sIkxpbmVXZWlnaHQiOjAuMCwiTGluZVR5cGUiOjAsIlBhcmVudFN0eWxlIjpudWxsfSwiUGFyZW50U3R5bGUiOm51bGx9LCJUaXRsZVN0eWxlIjp7IiRpZCI6IjM4MjUiLCJGb250U2V0dGluZ3MiOnsiJGlkIjoiMzgyNiIsIkZvbnRTaXplIjoxMSwiRm9udE5hbWUiOiJDYWxpYnJpIiwiSXNCb2xkIjpmYWxzZSwiSXNJdGFsaWMiOmZhbHNlLCJJc1VuZGVybGluZWQiOmZhbHNlLCJQYXJlbnRTdHlsZSI6bnVsbH0sIkF1dG9TaXplIjowLCJGb3JlZ3JvdW5kIjp7IiRpZCI6IjM4MjciLCJDb2xvciI6eyIkaWQiOiIzODI4IiwiQSI6MjU1LCJSIjowLCJHIjowLCJCIjowfX0sIk1heFdpZHRoIjoyMDAuMCwiTWF4SGVpZ2h0IjoiSW5maW5pdHkiLCJTbWFydEZvcmVncm91bmRJc0FjdGl2ZSI6ZmFsc2UsIkhvcml6b250YWxBbGlnbm1lbnQiOjEsIlZlcnRpY2FsQWxpZ25tZW50IjoxLCJTbWFydEZvcmVncm91bmQiOm51bGwsIkJhY2tncm91bmRGaWxsVHlwZSI6MCwiTWFyZ2luIjp7IiRpZCI6IjM4MjkiLCJUb3AiOjAuMCwiTGVmdCI6MC4wLCJSaWdodCI6MC4wLCJCb3R0b20iOjAuMH0sIlBhZGRpbmciOnsiJGlkIjoiMzgzMCIsIlRvcCI6MC4wLCJMZWZ0IjowLjAsIlJpZ2h0IjowLjAsIkJvdHRvbSI6MC4wfSwiQmFja2dyb3VuZCI6eyIkaWQiOiIzODMxIiwiQ29sb3IiOnsiJGlkIjoiMzgzMiIsIkEiOjI1NSwiUiI6MCwiRyI6MCwiQiI6MH19LCJJc1Zpc2libGUiOnRydWUsIldpZHRoIjowLjAsIkhlaWdodCI6MC4wLCJCb3JkZXJTdHlsZSI6eyIkaWQiOiIzODMzIiwiTGluZUNvbG9yIjpudWxsLCJMaW5lV2VpZ2h0IjowLjAsIkxpbmVUeXBlIjowLCJQYXJlbnRTdHlsZSI6bnVsbH0sIlBhcmVudFN0eWxlIjpudWxsfSwiRGF0ZVN0eWxlIjp7IiRpZCI6IjM4MzQiLCJGb250U2V0dGluZ3MiOnsiJGlkIjoiMzgzNSIsIkZvbnRTaXplIjoxMCwiRm9udE5hbWUiOiJDYWxpYnJpIiwiSXNCb2xkIjpmYWxzZSwiSXNJdGFsaWMiOmZhbHNlLCJJc1VuZGVybGluZWQiOmZhbHNlLCJQYXJlbnRTdHlsZSI6bnVsbH0sIkF1dG9TaXplIjowLCJGb3JlZ3JvdW5kIjp7IiRpZCI6IjM4MzYiLCJDb2xvciI6eyIkaWQiOiIzODM3IiwiQSI6MjU1LCJSIjoxNCwiRyI6NDAsIkIiOjY1fX0sIk1heFdpZHRoIjoyMDAuMCwiTWF4SGVpZ2h0IjoiSW5maW5pdHkiLCJTbWFydEZvcmVncm91bmRJc0FjdGl2ZSI6ZmFsc2UsIkhvcml6b250YWxBbGlnbm1lbnQiOjEsIlZlcnRpY2FsQWxpZ25tZW50IjoxLCJTbWFydEZvcmVncm91bmQiOm51bGwsIkJhY2tncm91bmRGaWxsVHlwZSI6MCwiTWFyZ2luIjp7IiRpZCI6IjM4MzgiLCJUb3AiOjAuMCwiTGVmdCI6MC4wLCJSaWdodCI6MC4wLCJCb3R0b20iOjAuMH0sIlBhZGRpbmciOnsiJGlkIjoiMzgzOSIsIlRvcCI6MC4wLCJMZWZ0IjowLjAsIlJpZ2h0IjowLjAsIkJvdHRvbSI6MC4wfSwiQmFja2dyb3VuZCI6eyIkaWQiOiIzODQwIiwiQ29sb3IiOnsiJGlkIjoiMzg0MSIsIkEiOjI1NSwiUiI6MTQsIkciOjQwLCJCIjo2NX19LCJJc1Zpc2libGUiOnRydWUsIldpZHRoIjowLjAsIkhlaWdodCI6MC4wLCJCb3JkZXJTdHlsZSI6eyIkaWQiOiIzODQyIiwiTGluZUNvbG9yIjpudWxsLCJMaW5lV2VpZ2h0IjowLjAsIkxpbmVUeXBlIjowLCJQYXJlbnRTdHlsZSI6bnVsbH0sIlBhcmVudFN0eWxlIjpudWxsfSwiRGF0ZUZvcm1hdCI6eyIkaWQiOiIzODQz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M4NDQiLCJGb3JtYXQiOjAsIklzVmlzaWJsZSI6ZmFsc2UsIkxhc3RLbm93blZpc2liaWxpdHlTdGF0ZSI6ZmFsc2V9LCJJc1Zpc2libGUiOnRydWUsIlZhcmlhbmNlU3R5bGUiOnsiJGlkIjoiMzg0NSIsIlRleHRTdHlsZSI6eyIkaWQiOiIzODQ2IiwiRm9udFNldHRpbmdzIjp7IiRpZCI6IjM4NDciLCJGb250U2l6ZSI6MTEsIkZvbnROYW1lIjoiQ2FsaWJyaSIsIklzQm9sZCI6ZmFsc2UsIklzSXRhbGljIjpmYWxzZSwiSXNVbmRlcmxpbmVkIjpmYWxzZSwiUGFyZW50U3R5bGUiOm51bGx9LCJBdXRvU2l6ZSI6MCwiRm9yZWdyb3VuZCI6eyIkaWQiOiIzODQ4IiwiQ29sb3IiOnsiJGlkIjoiMzg0OS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zODUwIiwiVG9wIjowLjAsIkxlZnQiOjAuMCwiUmlnaHQiOjAuMCwiQm90dG9tIjowLjB9LCJQYWRkaW5nIjp7IiRpZCI6IjM4NTEiLCJUb3AiOjAuMCwiTGVmdCI6MC4wLCJSaWdodCI6MC4wLCJCb3R0b20iOjAuMH0sIkJhY2tncm91bmQiOnsiJGlkIjoiMzg1MiIsIkNvbG9yIjp7IiRpZCI6IjM4NTMiLCJBIjowLCJSIjowLCJHIjowLCJCIjowfX0sIklzVmlzaWJsZSI6ZmFsc2UsIldpZHRoIjowLjAsIkhlaWdodCI6MC4wLCJCb3JkZXJTdHlsZSI6eyIkaWQiOiIzODU0IiwiTGluZUNvbG9yIjpudWxsLCJMaW5lV2VpZ2h0IjowLjAsIkxpbmVUeXBlIjowLCJQYXJlbnRTdHlsZSI6bnVsbH0sIlBhcmVudFN0eWxlIjpudWxsfSwiUGFyZW50U3R5bGUiOm51bGx9LCJQYXJlbnRTdHlsZSI6bnVsbH0sIkRlZmF1bHRTd2ltbGFuZU1pbGVzdG9uZVN0eWxlIjp7IiRpZCI6IjM4NTUiLCJUaXRsZVBvc2l0aW9uIjoiTGVmdCIsIkRhdGVQb3NpdGlvbiI6IlJpZ2h0IiwiVmFyaWFuY2VQb3NpdGlvbiI6IlJpZ2h0IiwiU2hhcGVUeXBlIjoxLCJTaGFwZVNpemUiOjAsIlNwYWNpbmciOjUsIlNoYXBlU3R5bGUiOnsiJGlkIjoiMzg1NiIsIk1hcmdpbiI6eyIkaWQiOiIzODU3IiwiVG9wIjowLjAsIkxlZnQiOjAuMCwiUmlnaHQiOjAuMCwiQm90dG9tIjowLjB9LCJQYWRkaW5nIjp7IiRpZCI6IjM4NTgiLCJUb3AiOjAuMCwiTGVmdCI6MC4wLCJSaWdodCI6MC4wLCJCb3R0b20iOjAuMH0sIkJhY2tncm91bmQiOnsiJGlkIjoiMzg1OSIsIkNvbG9yIjp7IiRpZCI6IjM4NjAiLCJBIjoyNTUsIlIiOjIxLCJHIjo5NiwiQiI6MTMwfX0sIklzVmlzaWJsZSI6dHJ1ZSwiV2lkdGgiOjEyLjAsIkhlaWdodCI6MTQuMCwiQm9yZGVyU3R5bGUiOnsiJGlkIjoiMzg2MSIsIkxpbmVDb2xvciI6eyIkaWQiOiIzODYyIiwiJHR5cGUiOiJOTFJFLkNvbW1vbi5Eb20uU29saWRDb2xvckJydXNoLCBOTFJFLkNvbW1vbiIsIkNvbG9yIjp7IiRpZCI6IjM4NjMiLCJBIjoyNTUsIlIiOjIzNCwiRyI6MjIsIkIiOjMwfX0sIkxpbmVXZWlnaHQiOjAuMCwiTGluZVR5cGUiOjAsIlBhcmVudFN0eWxlIjpudWxsfSwiUGFyZW50U3R5bGUiOm51bGx9LCJUaXRsZVN0eWxlIjp7IiRpZCI6IjM4NjQiLCJGb250U2V0dGluZ3MiOnsiJGlkIjoiMzg2NSIsIkZvbnRTaXplIjoxMSwiRm9udE5hbWUiOiJDYWxpYnJpIiwiSXNCb2xkIjpmYWxzZSwiSXNJdGFsaWMiOmZhbHNlLCJJc1VuZGVybGluZWQiOmZhbHNlLCJQYXJlbnRTdHlsZSI6bnVsbH0sIkF1dG9TaXplIjowLCJGb3JlZ3JvdW5kIjp7IiRpZCI6IjM4NjYiLCJDb2xvciI6eyIkaWQiOiIzODY3IiwiQSI6MjU1LCJSIjowLCJHIjowLCJCIjowfX0sIk1heFdpZHRoIjoyMDAuMCwiTWF4SGVpZ2h0IjoiSW5maW5pdHkiLCJTbWFydEZvcmVncm91bmRJc0FjdGl2ZSI6ZmFsc2UsIkhvcml6b250YWxBbGlnbm1lbnQiOjIsIlZlcnRpY2FsQWxpZ25tZW50IjoxLCJTbWFydEZvcmVncm91bmQiOm51bGwsIkJhY2tncm91bmRGaWxsVHlwZSI6MCwiTWFyZ2luIjp7IiRpZCI6IjM4NjgiLCJUb3AiOjAuMCwiTGVmdCI6MC4wLCJSaWdodCI6MC4wLCJCb3R0b20iOjAuMH0sIlBhZGRpbmciOnsiJGlkIjoiMzg2OSIsIlRvcCI6MC4wLCJMZWZ0IjowLjAsIlJpZ2h0IjowLjAsIkJvdHRvbSI6MC4wfSwiQmFja2dyb3VuZCI6eyIkaWQiOiIzODcwIiwiQ29sb3IiOnsiJGlkIjoiMzg3MSIsIkEiOjI1NSwiUiI6MCwiRyI6MCwiQiI6MH19LCJJc1Zpc2libGUiOnRydWUsIldpZHRoIjowLjAsIkhlaWdodCI6MC4wLCJCb3JkZXJTdHlsZSI6eyIkaWQiOiIzODcyIiwiTGluZUNvbG9yIjpudWxsLCJMaW5lV2VpZ2h0IjowLjAsIkxpbmVUeXBlIjowLCJQYXJlbnRTdHlsZSI6bnVsbH0sIlBhcmVudFN0eWxlIjpudWxsfSwiRGF0ZVN0eWxlIjp7IiRpZCI6IjM4NzMiLCJGb250U2V0dGluZ3MiOnsiJGlkIjoiMzg3NCIsIkZvbnRTaXplIjoxMCwiRm9udE5hbWUiOiJDYWxpYnJpIiwiSXNCb2xkIjpmYWxzZSwiSXNJdGFsaWMiOmZhbHNlLCJJc1VuZGVybGluZWQiOmZhbHNlLCJQYXJlbnRTdHlsZSI6bnVsbH0sIkF1dG9TaXplIjowLCJGb3JlZ3JvdW5kIjp7IiRpZCI6IjM4NzUiLCJDb2xvciI6eyIkaWQiOiIzODc2IiwiQSI6MjU1LCJSIjoxNCwiRyI6NDAsIkIiOjY1fX0sIk1heFdpZHRoIjoyMDAuMCwiTWF4SGVpZ2h0IjoiSW5maW5pdHkiLCJTbWFydEZvcmVncm91bmRJc0FjdGl2ZSI6ZmFsc2UsIkhvcml6b250YWxBbGlnbm1lbnQiOjAsIlZlcnRpY2FsQWxpZ25tZW50IjoxLCJTbWFydEZvcmVncm91bmQiOm51bGwsIkJhY2tncm91bmRGaWxsVHlwZSI6MCwiTWFyZ2luIjp7IiRpZCI6IjM4NzciLCJUb3AiOjAuMCwiTGVmdCI6MC4wLCJSaWdodCI6MC4wLCJCb3R0b20iOjAuMH0sIlBhZGRpbmciOnsiJGlkIjoiMzg3OCIsIlRvcCI6MC4wLCJMZWZ0IjowLjAsIlJpZ2h0IjowLjAsIkJvdHRvbSI6MC4wfSwiQmFja2dyb3VuZCI6eyIkaWQiOiIzODc5IiwiQ29sb3IiOnsiJGlkIjoiMzg4MCIsIkEiOjI1NSwiUiI6MTQsIkciOjQwLCJCIjo2NX19LCJJc1Zpc2libGUiOnRydWUsIldpZHRoIjowLjAsIkhlaWdodCI6MC4wLCJCb3JkZXJTdHlsZSI6eyIkaWQiOiIzODgxIiwiTGluZUNvbG9yIjpudWxsLCJMaW5lV2VpZ2h0IjowLjAsIkxpbmVUeXBlIjowLCJQYXJlbnRTdHlsZSI6bnVsbH0sIlBhcmVudFN0eWxlIjpudWxsfSwiRGF0ZUZvcm1hdCI6eyIkaWQiOiIzODgy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M4ODMiLCJGb3JtYXQiOjAsIklzVmlzaWJsZSI6ZmFsc2UsIkxhc3RLbm93blZpc2liaWxpdHlTdGF0ZSI6ZmFsc2V9LCJJc1Zpc2libGUiOnRydWUsIlZhcmlhbmNlU3R5bGUiOnsiJGlkIjoiMzg4NCIsIlRleHRTdHlsZSI6eyIkaWQiOiIzODg1IiwiRm9udFNldHRpbmdzIjp7IiRpZCI6IjM4ODYiLCJGb250U2l6ZSI6MTEsIkZvbnROYW1lIjoiQ2FsaWJyaSIsIklzQm9sZCI6ZmFsc2UsIklzSXRhbGljIjpmYWxzZSwiSXNVbmRlcmxpbmVkIjpmYWxzZSwiUGFyZW50U3R5bGUiOm51bGx9LCJBdXRvU2l6ZSI6MCwiRm9yZWdyb3VuZCI6eyIkaWQiOiIzODg3IiwiQ29sb3IiOnsiJGlkIjoiMzg4OC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zODg5IiwiVG9wIjowLjAsIkxlZnQiOjAuMCwiUmlnaHQiOjAuMCwiQm90dG9tIjowLjB9LCJQYWRkaW5nIjp7IiRpZCI6IjM4OTAiLCJUb3AiOjAuMCwiTGVmdCI6MC4wLCJSaWdodCI6MC4wLCJCb3R0b20iOjAuMH0sIkJhY2tncm91bmQiOnsiJGlkIjoiMzg5MSIsIkNvbG9yIjp7IiRpZCI6IjM4OTIiLCJBIjowLCJSIjowLCJHIjowLCJCIjowfX0sIklzVmlzaWJsZSI6dHJ1ZSwiV2lkdGgiOjAuMCwiSGVpZ2h0IjowLjAsIkJvcmRlclN0eWxlIjp7IiRpZCI6IjM4OTMiLCJMaW5lQ29sb3IiOm51bGwsIkxpbmVXZWlnaHQiOjAuMCwiTGluZVR5cGUiOjAsIlBhcmVudFN0eWxlIjpudWxsfSwiUGFyZW50U3R5bGUiOm51bGx9LCJQYXJlbnRTdHlsZSI6bnVsbH0sIlBhcmVudFN0eWxlIjpudWxsfSwiRGVmYXVsdFN3aW1sYW5lQWN0aXZpdHlTdHlsZSI6eyIkaWQiOiIzODk0IiwiSGVhZGVyU3R5bGUiOnsiJGlkIjoiMzg5NSIsIlRleHRTdHlsZSI6eyIkaWQiOiIzODk2IiwiRm9udFNldHRpbmdzIjp7IiRpZCI6IjM4OTciLCJGb250U2l6ZSI6MTEsIkZvbnROYW1lIjoiQ2FsaWJyaSIsIklzQm9sZCI6ZmFsc2UsIklzSXRhbGljIjpmYWxzZSwiSXNVbmRlcmxpbmVkIjpmYWxzZSwiUGFyZW50U3R5bGUiOm51bGx9LCJBdXRvU2l6ZSI6MiwiRm9yZWdyb3VuZCI6eyIkaWQiOiIzODk4IiwiQ29sb3IiOnsiJGlkIjoiMzg5OSIsIkEiOjI1NSwiUiI6MCwiRyI6MCwiQiI6MH19LCJNYXhXaWR0aCI6IkluZmluaXR5IiwiTWF4SGVpZ2h0IjoiSW5maW5pdHkiLCJTbWFydEZvcmVncm91bmRJc0FjdGl2ZSI6ZmFsc2UsIkhvcml6b250YWxBbGlnbm1lbnQiOjAsIlZlcnRpY2FsQWxpZ25tZW50IjowLCJTbWFydEZvcmVncm91bmQiOm51bGwsIkJhY2tncm91bmRGaWxsVHlwZSI6MCwiTWFyZ2luIjp7IiRpZCI6IjM5MDAiLCJUb3AiOjAuMCwiTGVmdCI6MC4wLCJSaWdodCI6MC4wLCJCb3R0b20iOjAuMH0sIlBhZGRpbmciOnsiJGlkIjoiMzkwMSIsIlRvcCI6MC4wLCJMZWZ0IjowLjAsIlJpZ2h0IjowLjAsIkJvdHRvbSI6MC4wfSwiQmFja2dyb3VuZCI6eyIkaWQiOiIzOTAyIiwiQ29sb3IiOnsiJGlkIjoiMzkwMyIsIkEiOjI1NSwiUiI6MCwiRyI6MCwiQiI6MH19LCJJc1Zpc2libGUiOnRydWUsIldpZHRoIjowLjAsIkhlaWdodCI6MC4wLCJCb3JkZXJTdHlsZSI6bnVsbCwiUGFyZW50U3R5bGUiOm51bGx9LCJSZWN0YW5nbGVTdHlsZSI6eyIkaWQiOiIzOTA0IiwiTWFyZ2luIjp7IiRpZCI6IjM5MDUiLCJUb3AiOjAuMCwiTGVmdCI6MC4wLCJSaWdodCI6MC4wLCJCb3R0b20iOjAuMH0sIlBhZGRpbmciOnsiJGlkIjoiMzkwNiIsIlRvcCI6MC4wLCJMZWZ0IjowLjAsIlJpZ2h0IjowLjAsIkJvdHRvbSI6MC4wfSwiQmFja2dyb3VuZCI6eyIkaWQiOiIzOTA3IiwiQ29sb3IiOnsiJGlkIjoiMzkwOCIsIkEiOjYzLCJSIjoyMSwiRyI6OTYsIkIiOjEzMH19LCJJc1Zpc2libGUiOnRydWUsIldpZHRoIjowLjAsIkhlaWdodCI6MC4wLCJCb3JkZXJTdHlsZSI6eyIkaWQiOiIzOTA5IiwiTGluZUNvbG9yIjp7IiRpZCI6IjM5MTAiLCIkdHlwZSI6Ik5MUkUuQ29tbW9uLkRvbS5Tb2xpZENvbG9yQnJ1c2gsIE5MUkUuQ29tbW9uIiwiQ29sb3IiOnsiJGlkIjoiMzkxMSIsIkEiOjI1NSwiUiI6MjU1LCJHIjowLCJCIjowfX0sIkxpbmVXZWlnaHQiOjAuMCwiTGluZVR5cGUiOjAsIlBhcmVudFN0eWxlIjpudWxsfSwiUGFyZW50U3R5bGUiOm51bGx9LCJNYXJnaW4iOnsiJGlkIjoiMzkxMiIsIlRvcCI6MC4wLCJMZWZ0IjowLjAsIlJpZ2h0IjowLjAsIkJvdHRvbSI6MC4wfSwiUGFkZGluZyI6eyIkaWQiOiIzOTEzIiwiVG9wIjowLjAsIkxlZnQiOjAuMCwiUmlnaHQiOjAuMCwiQm90dG9tIjowLjB9LCJCYWNrZ3JvdW5kIjpudWxsLCJJc1Zpc2libGUiOnRydWUsIldpZHRoIjowLjAsIkhlaWdodCI6MC4wLCJCb3JkZXJTdHlsZSI6bnVsbCwiUGFyZW50U3R5bGUiOm51bGx9LCJCYWNrZ3JvdW5kU3R5bGUiOnsiJGlkIjoiMzkxNCIsIk1hcmdpbiI6eyIkaWQiOiIzOTE1IiwiVG9wIjowLjAsIkxlZnQiOjAuMCwiUmlnaHQiOjAuMCwiQm90dG9tIjowLjB9LCJQYWRkaW5nIjp7IiRpZCI6IjM5MTYiLCJUb3AiOjAuMCwiTGVmdCI6MC4wLCJSaWdodCI6MC4wLCJCb3R0b20iOjAuMH0sIkJhY2tncm91bmQiOnsiJGlkIjoiMzkxNyIsIkNvbG9yIjp7IiRpZCI6IjM5MTgiLCJBIjo1MSwiUiI6MjAwLCJHIjoyMDAsIkIiOjIwMH19LCJJc1Zpc2libGUiOnRydWUsIldpZHRoIjowLjAsIkhlaWdodCI6MC4wLCJCb3JkZXJTdHlsZSI6eyIkaWQiOiIzOTE5IiwiTGluZUNvbG9yIjp7IiRpZCI6IjM5MjAiLCIkdHlwZSI6Ik5MUkUuQ29tbW9uLkRvbS5Tb2xpZENvbG9yQnJ1c2gsIE5MUkUuQ29tbW9uIiwiQ29sb3IiOnsiJGlkIjoiMzkyMSIsIkEiOjI1NSwiUiI6MjM0LCJHIjoyMiwiQiI6MzB9fSwiTGluZVdlaWdodCI6MC4wLCJMaW5lVHlwZSI6MCwiUGFyZW50U3R5bGUiOm51bGx9LCJQYXJlbnRTdHlsZSI6bnVsbH0sIk1hcmdpbiI6eyIkaWQiOiIzOTIyIiwiVG9wIjowLjAsIkxlZnQiOjAuMCwiUmlnaHQiOjAuMCwiQm90dG9tIjowLjB9LCJQYWRkaW5nIjp7IiRpZCI6IjM5MjMiLCJUb3AiOjAuMCwiTGVmdCI6MC4wLCJSaWdodCI6MC4wLCJCb3R0b20iOjAuMH0sIklzVmlzaWJsZSI6dHJ1ZSwiV2lkdGgiOjAuMCwiSGVpZ2h0IjowLjAsIkJvcmRlclN0eWxlIjp7IiRpZCI6IjM5MjQiLCJMaW5lQ29sb3IiOm51bGwsIkxpbmVXZWlnaHQiOjAuMCwiTGluZVR5cGUiOjAsIlBhcmVudFN0eWxlIjpudWxsfSwiUGFyZW50U3R5bGUiOm51bGx9LCJNYXJnaW4iOnsiJGlkIjoiMzkyNSIsIlRvcCI6MC4wLCJMZWZ0IjowLjAsIlJpZ2h0IjowLjAsIkJvdHRvbSI6MC4wfSwiUGFkZGluZyI6eyIkaWQiOiIzOTI2IiwiVG9wIjowLjAsIkxlZnQiOjAuMCwiUmlnaHQiOjAuMCwiQm90dG9tIjowLjB9LCJJc1Zpc2libGUiOmZhbHNlLCJXaWR0aCI6MC4wLCJIZWlnaHQiOjAuMCwiQm9yZGVyU3R5bGUiOnsiJGlkIjoiMzkyNyIsIkxpbmVDb2xvciI6bnVsbCwiTGluZVdlaWdodCI6MC4wLCJMaW5lVHlwZSI6MCwiUGFyZW50U3R5bGUiOm51bGx9LCJQYXJlbnRTdHlsZSI6bnVsbH19LHsiJGlkIjoiMzkyOCIsIl9hY3Rpdml0aWVzIjpbeyIkaWQiOiIzOTI5IiwiX3Jvd3MiOlt7IiRpZCI6IjM5MzAiLCJfdGFza3MiOlt7IiRpZCI6IjM5MzEiLCJfYXR0YWNoZWRNaWxlc3RvbmVzIjpbXSwiVGFza0RlZmluaXRpb24iOnsiJGlkIjoiMzkzMiIsIkdyb3VwTmFtZSI6bnVsbCwiU3RhcnREYXRlIjoiMjAyNi0wNC0wMVQwMDowMDowMFoiLCJFbmREYXRlIjoiMjAyNi0wNS0wNlQyMzo1OTowMFoiLCJQZXJjZW50YWdlQ29tcGxldGUiOm51bGwsIlN0eWxlIjp7IiRpZCI6IjM5MzMiLCJTaGFwZSI6NCwiU2hhcGVUaGlja25lc3MiOjAsIkR1cmF0aW9uRm9ybWF0IjowLCJJbmNsdWRlTm9uV29ya2luZ0RheXNJbkR1cmF0aW9uIjpmYWxzZSwiUGVyY2VudGFnZUNvbXBsZXRlU3R5bGUiOnsiJGlkIjoiMzkzNCIsIkZvbnRTZXR0aW5ncyI6eyIkaWQiOiIzOTM1IiwiRm9udFNpemUiOjEwLCJGb250TmFtZSI6IkNhbGlicmkiLCJJc0JvbGQiOmZhbHNlLCJJc0l0YWxpYyI6ZmFsc2UsIklzVW5kZXJsaW5lZCI6ZmFsc2UsIlBhcmVudFN0eWxlIjpudWxsfSwiQXV0b1NpemUiOjAsIkZvcmVncm91bmQiOnsiJGlkIjoiMzkzNiIsIkNvbG9yIjp7IiRpZCI6IjM5MzciLCJBIjoyNTUsIlIiOjIzMiwiRyI6MjMyLCJCIjoyMzJ9fSwiTWF4V2lkdGgiOjIwMC4wLCJNYXhIZWlnaHQiOiJJbmZpbml0eSIsIlNtYXJ0Rm9yZWdyb3VuZElzQWN0aXZlIjpmYWxzZSwiSG9yaXpvbnRhbEFsaWdubWVudCI6MSwiVmVydGljYWxBbGlnbm1lbnQiOjEsIlNtYXJ0Rm9yZWdyb3VuZCI6bnVsbCwiQmFja2dyb3VuZEZpbGxUeXBlIjowLCJNYXJnaW4iOnsiJGlkIjoiMzkzOCIsIlRvcCI6MC4wLCJMZWZ0IjowLjAsIlJpZ2h0IjowLjAsIkJvdHRvbSI6MC4wfSwiUGFkZGluZyI6eyIkaWQiOiIzOTM5IiwiVG9wIjowLjAsIkxlZnQiOjAuMCwiUmlnaHQiOjAuMCwiQm90dG9tIjowLjB9LCJCYWNrZ3JvdW5kIjp7IiRpZCI6IjM5NDAiLCJDb2xvciI6eyIkaWQiOiIzOTQxIiwiQSI6ODksIlIiOjAsIkciOjAsIkIiOjB9fSwiSXNWaXNpYmxlIjp0cnVlLCJXaWR0aCI6MC4wLCJIZWlnaHQiOjAuMCwiQm9yZGVyU3R5bGUiOnsiJGlkIjoiMzk0MiIsIkxpbmVDb2xvciI6bnVsbCwiTGluZVdlaWdodCI6MC4wLCJMaW5lVHlwZSI6MCwiUGFyZW50U3R5bGUiOm51bGx9LCJQYXJlbnRTdHlsZSI6bnVsbH0sIkR1cmF0aW9uU3R5bGUiOnsiJGlkIjoiMzk0MyIsIkZvbnRTZXR0aW5ncyI6eyIkaWQiOiIzOTQ0IiwiRm9udFNpemUiOjEwLCJGb250TmFtZSI6IkNhbGlicmkiLCJJc0JvbGQiOmZhbHNlLCJJc0l0YWxpYyI6ZmFsc2UsIklzVW5kZXJsaW5lZCI6ZmFsc2UsIlBhcmVudFN0eWxlIjpudWxsfSwiQXV0b1NpemUiOjAsIkZvcmVncm91bmQiOnsiJGlkIjoiMzk0NSIsIkNvbG9yIjp7IiRpZCI6IjM5NDYiLCJBIjoyNTUsIlIiOjIzNywiRyI6MTI1LCJCIjo0OX19LCJNYXhXaWR0aCI6MjAwLjAsIk1heEhlaWdodCI6IkluZmluaXR5IiwiU21hcnRGb3JlZ3JvdW5kSXNBY3RpdmUiOmZhbHNlLCJIb3Jpem9udGFsQWxpZ25tZW50IjowLCJWZXJ0aWNhbEFsaWdubWVudCI6MSwiU21hcnRGb3JlZ3JvdW5kIjpudWxsLCJCYWNrZ3JvdW5kRmlsbFR5cGUiOjAsIk1hcmdpbiI6eyIkaWQiOiIzOTQ3IiwiVG9wIjowLjAsIkxlZnQiOjAuMCwiUmlnaHQiOjAuMCwiQm90dG9tIjowLjB9LCJQYWRkaW5nIjp7IiRpZCI6IjM5NDgiLCJUb3AiOjAuMCwiTGVmdCI6MC4wLCJSaWdodCI6MC4wLCJCb3R0b20iOjAuMH0sIkJhY2tncm91bmQiOnsiJGlkIjoiMzk0OSIsIkNvbG9yIjp7IiRpZCI6IjM5NTAiLCJBIjoyNTUsIlIiOjIzNywiRyI6MTI1LCJCIjo0OX19LCJJc1Zpc2libGUiOnRydWUsIldpZHRoIjowLjAsIkhlaWdodCI6MC4wLCJCb3JkZXJTdHlsZSI6eyIkaWQiOiIzOTUxIiwiTGluZUNvbG9yIjpudWxsLCJMaW5lV2VpZ2h0IjowLjAsIkxpbmVUeXBlIjowLCJQYXJlbnRTdHlsZSI6bnVsbH0sIlBhcmVudFN0eWxlIjpudWxsfSwiSG9yaXpvbnRhbENvbm5lY3RvclN0eWxlIjp7IiRpZCI6IjM5NTIiLCJMaW5lQ29sb3IiOnsiJGlkIjoiMzk1MyIsIiR0eXBlIjoiTkxSRS5Db21tb24uRG9tLlNvbGlkQ29sb3JCcnVzaCwgTkxSRS5Db21tb24iLCJDb2xvciI6eyIkaWQiOiIzOTU0IiwiQSI6MjU1LCJSIjowLCJHIjowLCJCIjowfX0sIkxpbmVXZWlnaHQiOjAuMCwiTGluZVR5cGUiOjAsIlBhcmVudFN0eWxlIjpudWxsfSwiVmVydGljYWxDb25uZWN0b3JTdHlsZSI6eyIkaWQiOiIzOTU1IiwiTGluZUNvbG9yIjp7IiRpZCI6IjM5NTYiLCIkdHlwZSI6Ik5MUkUuQ29tbW9uLkRvbS5Tb2xpZENvbG9yQnJ1c2gsIE5MUkUuQ29tbW9uIiwiQ29sb3IiOnsiJGlkIjoiMzk1NyIsIkEiOjI1NSwiUiI6MCwiRyI6MCwiQiI6MH19LCJMaW5lV2VpZ2h0IjowLjAsIkxpbmVUeXBlIjowLCJQYXJlbnRTdHlsZSI6bnVsbH0sIk1hcmdpbiI6bnVsbCwiU3RhcnREYXRlUG9zaXRpb24iOjMsIkVuZERhdGVQb3NpdGlvbiI6MywiRGF0ZUlzVmlzaWJsZSI6dHJ1ZSwiVGl0bGVQb3NpdGlvbiI6NCwiRHVyYXRpb25Qb3NpdGlvbiI6NiwiUGVyY2VudGFnZUNvbXBsZXRlZFBvc2l0aW9uIjoyLCJWYXJpYW5jZVBvc2l0aW9uIjo2LCJTcGFjaW5nIjozLCJJc0JlbG93VGltZWJhbmQiOnRydWUsIlBlcmNlbnRhZ2VDb21wbGV0ZVNoYXBlT3BhY2l0eSI6MzUsIkJhc2VsaW5lU3R5bGUiOnsiJGlkIjoiMzk1OCIsIlNoYXBlU3R5bGUiOnsiJGlkIjoiMzk1OSIsIk1hcmdpbiI6eyIkaWQiOiIzOTYwIiwiVG9wIjowLjAsIkxlZnQiOjAuMCwiUmlnaHQiOjAuMCwiQm90dG9tIjowLjB9LCJQYWRkaW5nIjp7IiRpZCI6IjM5NjEiLCJUb3AiOjAuMCwiTGVmdCI6MC4wLCJSaWdodCI6MC4wLCJCb3R0b20iOjAuMH0sIkJhY2tncm91bmQiOnsiJGlkIjoiMzk2MiIsIkNvbG9yIjp7IiRpZCI6IjM5NjMiLCJBIjoxNTMsIlIiOjAsIkciOjAsIkIiOjB9fSwiSXNWaXNpYmxlIjp0cnVlLCJXaWR0aCI6MC4wLCJIZWlnaHQiOjAuMCwiQm9yZGVyU3R5bGUiOm51bGwsIlBhcmVudFN0eWxlIjpudWxsfSwiTWFyZ2luIjp7IiRpZCI6IjM5NjQiLCJUb3AiOjAuMCwiTGVmdCI6MC4wLCJSaWdodCI6MC4wLCJCb3R0b20iOjAuMH0sIlBhZGRpbmciOnsiJGlkIjoiMzk2NSIsIlRvcCI6MC4wLCJMZWZ0IjowLjAsIlJpZ2h0IjowLjAsIkJvdHRvbSI6MC4wfSwiQmFja2dyb3VuZCI6bnVsbCwiSXNWaXNpYmxlIjp0cnVlLCJXaWR0aCI6MC4wLCJIZWlnaHQiOjAuMCwiQm9yZGVyU3R5bGUiOm51bGwsIlBhcmVudFN0eWxlIjpudWxsfSwiU2hhcGVTdHlsZSI6eyIkaWQiOiIzOTY2IiwiTWFyZ2luIjp7IiRpZCI6IjM5NjciLCJUb3AiOjAuMCwiTGVmdCI6NC4wLCJSaWdodCI6NC4wLCJCb3R0b20iOjAuMH0sIlBhZGRpbmciOnsiJGlkIjoiMzk2OCIsIlRvcCI6MC4wLCJMZWZ0IjowLjAsIlJpZ2h0IjowLjAsIkJvdHRvbSI6MC4wfSwiQmFja2dyb3VuZCI6eyIkaWQiOiIzOTY5IiwiQ29sb3IiOnsiJGlkIjoiMzk3MCIsIkEiOjI1NSwiUiI6MjUsIkciOjEwNywiQiI6MzZ9fSwiSXNWaXNpYmxlIjp0cnVlLCJXaWR0aCI6MC4wLCJIZWlnaHQiOjEwLjAsIkJvcmRlclN0eWxlIjp7IiRpZCI6IjM5NzEiLCJMaW5lQ29sb3IiOnsiJGlkIjoiMzk3MiIsIiR0eXBlIjoiTkxSRS5Db21tb24uRG9tLlNvbGlkQ29sb3JCcnVzaCwgTkxSRS5Db21tb24iLCJDb2xvciI6eyIkaWQiOiIzOTczIiwiQSI6MjU1LCJSIjoyMzQsIkciOjIyLCJCIjozMH19LCJMaW5lV2VpZ2h0IjowLjAsIkxpbmVUeXBlIjowLCJQYXJlbnRTdHlsZSI6bnVsbH0sIlBhcmVudFN0eWxlIjpudWxsfSwiVGl0bGVTdHlsZSI6eyIkaWQiOiIzOTc0IiwiRm9udFNldHRpbmdzIjp7IiRpZCI6IjM5NzUiLCJGb250U2l6ZSI6MTEsIkZvbnROYW1lIjoiQ2FsaWJyaSIsIklzQm9sZCI6ZmFsc2UsIklzSXRhbGljIjpmYWxzZSwiSXNVbmRlcmxpbmVkIjpmYWxzZSwiUGFyZW50U3R5bGUiOm51bGx9LCJBdXRvU2l6ZSI6MCwiRm9yZWdyb3VuZCI6eyIkaWQiOiIzOTc2IiwiQ29sb3IiOnsiJGlkIjoiMzk3NyIsIkEiOjI1NSwiUiI6MCwiRyI6MCwiQiI6MH19LCJNYXhXaWR0aCI6NzIwLjAsIk1heEhlaWdodCI6IkluZmluaXR5IiwiU21hcnRGb3JlZ3JvdW5kSXNBY3RpdmUiOmZhbHNlLCJIb3Jpem9udGFsQWxpZ25tZW50IjowLCJWZXJ0aWNhbEFsaWdubWVudCI6MSwiU21hcnRGb3JlZ3JvdW5kIjpudWxsLCJCYWNrZ3JvdW5kRmlsbFR5cGUiOjAsIk1hcmdpbiI6eyIkaWQiOiIzOTc4IiwiVG9wIjowLjAsIkxlZnQiOjAuMCwiUmlnaHQiOjAuMCwiQm90dG9tIjowLjB9LCJQYWRkaW5nIjp7IiRpZCI6IjM5NzkiLCJUb3AiOjAuMCwiTGVmdCI6MC4wLCJSaWdodCI6MC4wLCJCb3R0b20iOjAuMH0sIkJhY2tncm91bmQiOnsiJGlkIjoiMzk4MCIsIkNvbG9yIjp7IiRpZCI6IjM5ODEiLCJBIjowLCJSIjoyNTUsIkciOjI1NSwiQiI6MjU1fX0sIklzVmlzaWJsZSI6dHJ1ZSwiV2lkdGgiOjAuMCwiSGVpZ2h0IjowLjAsIkJvcmRlclN0eWxlIjp7IiRpZCI6IjM5ODIiLCJMaW5lQ29sb3IiOm51bGwsIkxpbmVXZWlnaHQiOjAuMCwiTGluZVR5cGUiOjAsIlBhcmVudFN0eWxlIjpudWxsfSwiUGFyZW50U3R5bGUiOm51bGx9LCJEYXRlU3R5bGUiOnsiJGlkIjoiMzk4MyIsIkZvbnRTZXR0aW5ncyI6eyIkaWQiOiIzOTg0IiwiRm9udFNpemUiOjEwLCJGb250TmFtZSI6IkNhbGlicmkiLCJJc0JvbGQiOmZhbHNlLCJJc0l0YWxpYyI6ZmFsc2UsIklzVW5kZXJsaW5lZCI6ZmFsc2UsIlBhcmVudFN0eWxlIjpudWxsfSwiQXV0b1NpemUiOjAsIkZvcmVncm91bmQiOnsiJGlkIjoiMzk4NSIsIkNvbG9yIjp7IiRpZCI6IjM5ODYiLCJBIjoyNTUsIlIiOjE0LCJHIjo0MCwiQiI6NjV9fSwiTWF4V2lkdGgiOjIwMC4wLCJNYXhIZWlnaHQiOiJJbmZpbml0eSIsIlNtYXJ0Rm9yZWdyb3VuZElzQWN0aXZlIjpmYWxzZSwiSG9yaXpvbnRhbEFsaWdubWVudCI6MiwiVmVydGljYWxBbGlnbm1lbnQiOjEsIlNtYXJ0Rm9yZWdyb3VuZCI6bnVsbCwiQmFja2dyb3VuZEZpbGxUeXBlIjowLCJNYXJnaW4iOnsiJGlkIjoiMzk4NyIsIlRvcCI6MC4wLCJMZWZ0IjowLjAsIlJpZ2h0IjowLjAsIkJvdHRvbSI6MC4wfSwiUGFkZGluZyI6eyIkaWQiOiIzOTg4IiwiVG9wIjowLjAsIkxlZnQiOjAuMCwiUmlnaHQiOjAuMCwiQm90dG9tIjowLjB9LCJCYWNrZ3JvdW5kIjp7IiRpZCI6IjM5ODkiLCJDb2xvciI6eyIkaWQiOiIzOTkwIiwiQSI6MCwiUiI6MjU1LCJHIjoyNTUsIkIiOjI1NX19LCJJc1Zpc2libGUiOnRydWUsIldpZHRoIjowLjAsIkhlaWdodCI6MC4wLCJCb3JkZXJTdHlsZSI6eyIkaWQiOiIzOTkxIiwiTGluZUNvbG9yIjpudWxsLCJMaW5lV2VpZ2h0IjowLjAsIkxpbmVUeXBlIjowLCJQYXJlbnRTdHlsZSI6bnVsbH0sIlBhcmVudFN0eWxlIjpudWxsfSwiRGF0ZUZvcm1hdCI6eyIkaWQiOiIzOTkyIiwiRm9ybWF0U3RyaW5nIjoiTU1NIHl5eXkiLCJTZXBhcmF0b3IiOiIvIiwiVXNlSW50ZXJuYXRpb25hbERhdGVGb3JtYXQiOmZhbHNlLCJEYXRlSXNWaXNpYmxlIjp0cnVlLCJUaW1lSXNWaXNpYmxlIjpmYWxzZSwiSG91ckRpZ2l0cyI6MSwiQW1QbURlc2lnbmF0b3IiOjIsIlRyaW0wME1pbnV0ZXMiOmZhbHNlLCJMYXN0S25vd25WaXNpYmlsaXR5U3RhdGUiOm51bGx9LCJXZWVrTnVtYmVyaW5nIjp7IiRpZCI6IjM5OTMiLCJGb3JtYXQiOjAsIklzVmlzaWJsZSI6ZmFsc2UsIkxhc3RLbm93blZpc2liaWxpdHlTdGF0ZSI6ZmFsc2V9LCJJc1Zpc2libGUiOnRydWUsIlZhcmlhbmNlU3R5bGUiOnsiJGlkIjoiMzk5NCIsIlRleHRTdHlsZSI6eyIkaWQiOiIzOTk1IiwiRm9udFNldHRpbmdzIjp7IiRpZCI6IjM5OTYiLCJGb250U2l6ZSI6MTEsIkZvbnROYW1lIjoiQ2FsaWJyaSIsIklzQm9sZCI6ZmFsc2UsIklzSXRhbGljIjpmYWxzZSwiSXNVbmRlcmxpbmVkIjpmYWxzZSwiUGFyZW50U3R5bGUiOm51bGx9LCJBdXRvU2l6ZSI6MCwiRm9yZWdyb3VuZCI6eyIkaWQiOiIzOTk3IiwiQ29sb3IiOnsiJGlkIjoiMzk5OC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zOTk5IiwiVG9wIjowLjAsIkxlZnQiOjAuMCwiUmlnaHQiOjAuMCwiQm90dG9tIjowLjB9LCJQYWRkaW5nIjp7IiRpZCI6IjQwMDAiLCJUb3AiOjAuMCwiTGVmdCI6MC4wLCJSaWdodCI6MC4wLCJCb3R0b20iOjAuMH0sIkJhY2tncm91bmQiOnsiJGlkIjoiNDAwMSIsIkNvbG9yIjp7IiRpZCI6IjQwMDIiLCJBIjowLCJSIjowLCJHIjowLCJCIjowfX0sIklzVmlzaWJsZSI6dHJ1ZSwiV2lkdGgiOjAuMCwiSGVpZ2h0IjowLjAsIkJvcmRlclN0eWxlIjp7IiRpZCI6IjQwMDMiLCJMaW5lQ29sb3IiOm51bGwsIkxpbmVXZWlnaHQiOjAuMCwiTGluZVR5cGUiOjAsIlBhcmVudFN0eWxlIjpudWxsfSwiUGFyZW50U3R5bGUiOm51bGx9LCJQYXJlbnRTdHlsZSI6bnVsbH0sIlBhcmVudFN0eWxlIjpudWxsfSwiSW5kZXgiOjQxLCJTbWFydER1cmF0aW9uQWN0aXZhdGVkIjpmYWxzZSwiRGF0ZUZvcm1hdCI6eyIkcmVmIjoiMzk5MiJ9LCJXZWVrTnVtYmVyaW5nIjp7IiRpZCI6IjQwMDQiLCJGb3JtYXQiOjAsIklzVmlzaWJsZSI6ZmFsc2UsIkxhc3RLbm93blZpc2liaWxpdHlTdGF0ZSI6ZmFsc2V9LCJCYXNlbGluZURhdGEiOnsiJGlkIjoiNDAwNSIsIlN0YXJ0RGF0ZSI6IjIwMjYtMDQtMDFUMDA6MDA6MDAiLCJFbmREYXRlIjoiMjAyNi0wNS0wNlQyMzo1OTowMCJ9LCJJZCI6ImRkYTM0NjNlLTUwODUtNDYwNC04OTU3LWU2ZDkzNWU3OTM1YiIsIkltcG9ydElkIjpudWxsLCJUaXRsZSI6Ik9zY2lsbGF0aW9uIG9mIFJDOiBEZXNpZ24gcGhhc2UgKExMQikiLCJOb3RlIjpudWxsLCJIeXBlcmxpbmsiOnsiJGlkIjoiNDAwNiIsIkFkZHJlc3MiOiIiLCJTdWJBZGRyZXNzIjoiIn0sIklzQ2hhbmdlZCI6ZmFsc2UsIklzTmV3IjpmYWxzZX19XSwiX21pbGVzdG9uZXMiOltdLCJJZCI6IjAwMDAwMDAwLTAwMDAtMDAwMC0wMDAwLTAwMDAwMDAwMDAwMCIsIklzU2luZ2xlSXRlbVJvdyI6dHJ1ZX0seyIkaWQiOiI0MDA3IiwiX3Rhc2tzIjpbeyIkaWQiOiI0MDA4IiwiX2F0dGFjaGVkTWlsZXN0b25lcyI6W10sIlRhc2tEZWZpbml0aW9uIjp7IiRpZCI6IjQwMDkiLCJHcm91cE5hbWUiOm51bGwsIlN0YXJ0RGF0ZSI6IjIwMjYtMDUtMDdUMDA6MDA6MDBaIiwiRW5kRGF0ZSI6IjIwMjYtMDktMTRUMjM6NTk6MDBaIiwiUGVyY2VudGFnZUNvbXBsZXRlIjpudWxsLCJTdHlsZSI6eyIkaWQiOiI0MDEwIiwiU2hhcGUiOjEsIlNoYXBlVGhpY2tuZXNzIjowLCJEdXJhdGlvbkZvcm1hdCI6MCwiSW5jbHVkZU5vbldvcmtpbmdEYXlzSW5EdXJhdGlvbiI6ZmFsc2UsIlBlcmNlbnRhZ2VDb21wbGV0ZVN0eWxlIjp7IiRpZCI6IjQwMTEiLCJGb250U2V0dGluZ3MiOnsiJGlkIjoiNDAxMiIsIkZvbnRTaXplIjoxMCwiRm9udE5hbWUiOiJDYWxpYnJpIiwiSXNCb2xkIjpmYWxzZSwiSXNJdGFsaWMiOmZhbHNlLCJJc1VuZGVybGluZWQiOmZhbHNlLCJQYXJlbnRTdHlsZSI6bnVsbH0sIkF1dG9TaXplIjowLCJGb3JlZ3JvdW5kIjp7IiRpZCI6IjQwMTMiLCJDb2xvciI6eyIkaWQiOiI0MDE0IiwiQSI6MjU1LCJSIjoyMzIsIkciOjIzMiwiQiI6MjMyfX0sIk1heFdpZHRoIjoyMDAuMCwiTWF4SGVpZ2h0IjoiSW5maW5pdHkiLCJTbWFydEZvcmVncm91bmRJc0FjdGl2ZSI6ZmFsc2UsIkhvcml6b250YWxBbGlnbm1lbnQiOjEsIlZlcnRpY2FsQWxpZ25tZW50IjoxLCJTbWFydEZvcmVncm91bmQiOm51bGwsIkJhY2tncm91bmRGaWxsVHlwZSI6MCwiTWFyZ2luIjp7IiRpZCI6IjQwMTUiLCJUb3AiOjAuMCwiTGVmdCI6MC4wLCJSaWdodCI6MC4wLCJCb3R0b20iOjAuMH0sIlBhZGRpbmciOnsiJGlkIjoiNDAxNiIsIlRvcCI6MC4wLCJMZWZ0IjowLjAsIlJpZ2h0IjowLjAsIkJvdHRvbSI6MC4wfSwiQmFja2dyb3VuZCI6eyIkaWQiOiI0MDE3IiwiQ29sb3IiOnsiJGlkIjoiNDAxOCIsIkEiOjg5LCJSIjowLCJHIjowLCJCIjowfX0sIklzVmlzaWJsZSI6dHJ1ZSwiV2lkdGgiOjAuMCwiSGVpZ2h0IjowLjAsIkJvcmRlclN0eWxlIjp7IiRpZCI6IjQwMTkiLCJMaW5lQ29sb3IiOm51bGwsIkxpbmVXZWlnaHQiOjAuMCwiTGluZVR5cGUiOjAsIlBhcmVudFN0eWxlIjpudWxsfSwiUGFyZW50U3R5bGUiOm51bGx9LCJEdXJhdGlvblN0eWxlIjp7IiRpZCI6IjQwMjAiLCJGb250U2V0dGluZ3MiOnsiJGlkIjoiNDAyMSIsIkZvbnRTaXplIjoxMCwiRm9udE5hbWUiOiJDYWxpYnJpIiwiSXNCb2xkIjpmYWxzZSwiSXNJdGFsaWMiOmZhbHNlLCJJc1VuZGVybGluZWQiOmZhbHNlLCJQYXJlbnRTdHlsZSI6bnVsbH0sIkF1dG9TaXplIjowLCJGb3JlZ3JvdW5kIjp7IiRpZCI6IjQwMjIiLCJDb2xvciI6eyIkaWQiOiI0MDIzIiwiQSI6MjU1LCJSIjoyMzcsIkciOjEyNSwiQiI6NDl9fSwiTWF4V2lkdGgiOjIwMC4wLCJNYXhIZWlnaHQiOiJJbmZpbml0eSIsIlNtYXJ0Rm9yZWdyb3VuZElzQWN0aXZlIjpmYWxzZSwiSG9yaXpvbnRhbEFsaWdubWVudCI6MCwiVmVydGljYWxBbGlnbm1lbnQiOjEsIlNtYXJ0Rm9yZWdyb3VuZCI6bnVsbCwiQmFja2dyb3VuZEZpbGxUeXBlIjowLCJNYXJnaW4iOnsiJGlkIjoiNDAyNCIsIlRvcCI6MC4wLCJMZWZ0IjowLjAsIlJpZ2h0IjowLjAsIkJvdHRvbSI6MC4wfSwiUGFkZGluZyI6eyIkaWQiOiI0MDI1IiwiVG9wIjowLjAsIkxlZnQiOjAuMCwiUmlnaHQiOjAuMCwiQm90dG9tIjowLjB9LCJCYWNrZ3JvdW5kIjp7IiRpZCI6IjQwMjYiLCJDb2xvciI6eyIkaWQiOiI0MDI3IiwiQSI6MjU1LCJSIjoyMzcsIkciOjEyNSwiQiI6NDl9fSwiSXNWaXNpYmxlIjp0cnVlLCJXaWR0aCI6MC4wLCJIZWlnaHQiOjAuMCwiQm9yZGVyU3R5bGUiOnsiJGlkIjoiNDAyOCIsIkxpbmVDb2xvciI6bnVsbCwiTGluZVdlaWdodCI6MC4wLCJMaW5lVHlwZSI6MCwiUGFyZW50U3R5bGUiOm51bGx9LCJQYXJlbnRTdHlsZSI6bnVsbH0sIkhvcml6b250YWxDb25uZWN0b3JTdHlsZSI6eyIkaWQiOiI0MDI5IiwiTGluZUNvbG9yIjp7IiRpZCI6IjQwMzAiLCIkdHlwZSI6Ik5MUkUuQ29tbW9uLkRvbS5Tb2xpZENvbG9yQnJ1c2gsIE5MUkUuQ29tbW9uIiwiQ29sb3IiOnsiJGlkIjoiNDAzMSIsIkEiOjI1NSwiUiI6MCwiRyI6MCwiQiI6MH19LCJMaW5lV2VpZ2h0IjowLjAsIkxpbmVUeXBlIjowLCJQYXJlbnRTdHlsZSI6bnVsbH0sIlZlcnRpY2FsQ29ubmVjdG9yU3R5bGUiOnsiJGlkIjoiNDAzMiIsIkxpbmVDb2xvciI6eyIkaWQiOiI0MDMzIiwiJHR5cGUiOiJOTFJFLkNvbW1vbi5Eb20uU29saWRDb2xvckJydXNoLCBOTFJFLkNvbW1vbiIsIkNvbG9yIjp7IiRpZCI6IjQwMzQiLCJBIjoyNTUsIlIiOjAsIkciOjAsIkIiOjB9fSwiTGluZVdlaWdodCI6MC4wLCJMaW5lVHlwZSI6MCwiUGFyZW50U3R5bGUiOm51bGx9LCJNYXJnaW4iOm51bGwsIlN0YXJ0RGF0ZVBvc2l0aW9uIjozLCJFbmREYXRlUG9zaXRpb24iOjMsIkRhdGVJc1Zpc2libGUiOnRydWUsIlRpdGxlUG9zaXRpb24iOjQsIkR1cmF0aW9uUG9zaXRpb24iOjYsIlBlcmNlbnRhZ2VDb21wbGV0ZWRQb3NpdGlvbiI6MiwiVmFyaWFuY2VQb3NpdGlvbiI6NiwiU3BhY2luZyI6MywiSXNCZWxvd1RpbWViYW5kIjp0cnVlLCJQZXJjZW50YWdlQ29tcGxldGVTaGFwZU9wYWNpdHkiOjM1LCJCYXNlbGluZVN0eWxlIjp7IiRpZCI6IjQwMzUiLCJTaGFwZVN0eWxlIjp7IiRpZCI6IjQwMzYiLCJNYXJnaW4iOnsiJGlkIjoiNDAzNyIsIlRvcCI6MC4wLCJMZWZ0IjowLjAsIlJpZ2h0IjowLjAsIkJvdHRvbSI6MC4wfSwiUGFkZGluZyI6eyIkaWQiOiI0MDM4IiwiVG9wIjowLjAsIkxlZnQiOjAuMCwiUmlnaHQiOjAuMCwiQm90dG9tIjowLjB9LCJCYWNrZ3JvdW5kIjp7IiRpZCI6IjQwMzkiLCJDb2xvciI6eyIkaWQiOiI0MDQwIiwiQSI6MTUzLCJSIjowLCJHIjowLCJCIjowfX0sIklzVmlzaWJsZSI6dHJ1ZSwiV2lkdGgiOjAuMCwiSGVpZ2h0IjowLjAsIkJvcmRlclN0eWxlIjpudWxsLCJQYXJlbnRTdHlsZSI6bnVsbH0sIk1hcmdpbiI6eyIkaWQiOiI0MDQxIiwiVG9wIjowLjAsIkxlZnQiOjAuMCwiUmlnaHQiOjAuMCwiQm90dG9tIjowLjB9LCJQYWRkaW5nIjp7IiRpZCI6IjQwNDIiLCJUb3AiOjAuMCwiTGVmdCI6MC4wLCJSaWdodCI6MC4wLCJCb3R0b20iOjAuMH0sIkJhY2tncm91bmQiOm51bGwsIklzVmlzaWJsZSI6dHJ1ZSwiV2lkdGgiOjAuMCwiSGVpZ2h0IjowLjAsIkJvcmRlclN0eWxlIjpudWxsLCJQYXJlbnRTdHlsZSI6bnVsbH0sIlNoYXBlU3R5bGUiOnsiJGlkIjoiNDA0MyIsIk1hcmdpbiI6eyIkaWQiOiI0MDQ0IiwiVG9wIjowLjAsIkxlZnQiOjQuMCwiUmlnaHQiOjQuMCwiQm90dG9tIjowLjB9LCJQYWRkaW5nIjp7IiRpZCI6IjQwNDUiLCJUb3AiOjAuMCwiTGVmdCI6MC4wLCJSaWdodCI6MC4wLCJCb3R0b20iOjAuMH0sIkJhY2tncm91bmQiOnsiJGlkIjoiNDA0NiIsIkNvbG9yIjp7IiRpZCI6IjQwNDciLCJBIjoyNTUsIlIiOjI1LCJHIjoxMDcsIkIiOjM2fX0sIklzVmlzaWJsZSI6dHJ1ZSwiV2lkdGgiOjAuMCwiSGVpZ2h0IjoxMC4wLCJCb3JkZXJTdHlsZSI6eyIkaWQiOiI0MDQ4IiwiTGluZUNvbG9yIjp7IiRpZCI6IjQwNDkiLCIkdHlwZSI6Ik5MUkUuQ29tbW9uLkRvbS5Tb2xpZENvbG9yQnJ1c2gsIE5MUkUuQ29tbW9uIiwiQ29sb3IiOnsiJGlkIjoiNDA1MCIsIkEiOjI1NSwiUiI6MjM0LCJHIjoyMiwiQiI6MzB9fSwiTGluZVdlaWdodCI6MC4wLCJMaW5lVHlwZSI6MCwiUGFyZW50U3R5bGUiOm51bGx9LCJQYXJlbnRTdHlsZSI6bnVsbH0sIlRpdGxlU3R5bGUiOnsiJGlkIjoiNDA1MSIsIkZvbnRTZXR0aW5ncyI6eyIkaWQiOiI0MDUyIiwiRm9udFNpemUiOjExLCJGb250TmFtZSI6IkNhbGlicmkiLCJJc0JvbGQiOmZhbHNlLCJJc0l0YWxpYyI6ZmFsc2UsIklzVW5kZXJsaW5lZCI6ZmFsc2UsIlBhcmVudFN0eWxlIjpudWxsfSwiQXV0b1NpemUiOjAsIkZvcmVncm91bmQiOnsiJGlkIjoiNDA1MyIsIkNvbG9yIjp7IiRpZCI6IjQwNTQiLCJBIjoyNTUsIlIiOjAsIkciOjAsIkIiOjB9fSwiTWF4V2lkdGgiOjcyMC4wLCJNYXhIZWlnaHQiOiJJbmZpbml0eSIsIlNtYXJ0Rm9yZWdyb3VuZElzQWN0aXZlIjpmYWxzZSwiSG9yaXpvbnRhbEFsaWdubWVudCI6MCwiVmVydGljYWxBbGlnbm1lbnQiOjEsIlNtYXJ0Rm9yZWdyb3VuZCI6bnVsbCwiQmFja2dyb3VuZEZpbGxUeXBlIjowLCJNYXJnaW4iOnsiJGlkIjoiNDA1NSIsIlRvcCI6MC4wLCJMZWZ0IjowLjAsIlJpZ2h0IjowLjAsIkJvdHRvbSI6MC4wfSwiUGFkZGluZyI6eyIkaWQiOiI0MDU2IiwiVG9wIjowLjAsIkxlZnQiOjAuMCwiUmlnaHQiOjAuMCwiQm90dG9tIjowLjB9LCJCYWNrZ3JvdW5kIjp7IiRpZCI6IjQwNTciLCJDb2xvciI6eyIkaWQiOiI0MDU4IiwiQSI6MCwiUiI6MjU1LCJHIjoyNTUsIkIiOjI1NX19LCJJc1Zpc2libGUiOnRydWUsIldpZHRoIjowLjAsIkhlaWdodCI6MC4wLCJCb3JkZXJTdHlsZSI6eyIkaWQiOiI0MDU5IiwiTGluZUNvbG9yIjpudWxsLCJMaW5lV2VpZ2h0IjowLjAsIkxpbmVUeXBlIjowLCJQYXJlbnRTdHlsZSI6bnVsbH0sIlBhcmVudFN0eWxlIjpudWxsfSwiRGF0ZVN0eWxlIjp7IiRpZCI6IjQwNjAiLCJGb250U2V0dGluZ3MiOnsiJGlkIjoiNDA2MSIsIkZvbnRTaXplIjoxMCwiRm9udE5hbWUiOiJDYWxpYnJpIiwiSXNCb2xkIjpmYWxzZSwiSXNJdGFsaWMiOmZhbHNlLCJJc1VuZGVybGluZWQiOmZhbHNlLCJQYXJlbnRTdHlsZSI6bnVsbH0sIkF1dG9TaXplIjowLCJGb3JlZ3JvdW5kIjp7IiRpZCI6IjQwNjIiLCJDb2xvciI6eyIkaWQiOiI0MDYzIiwiQSI6MjU1LCJSIjoxNCwiRyI6NDAsIkIiOjY1fX0sIk1heFdpZHRoIjoyMDAuMCwiTWF4SGVpZ2h0IjoiSW5maW5pdHkiLCJTbWFydEZvcmVncm91bmRJc0FjdGl2ZSI6ZmFsc2UsIkhvcml6b250YWxBbGlnbm1lbnQiOjIsIlZlcnRpY2FsQWxpZ25tZW50IjoxLCJTbWFydEZvcmVncm91bmQiOm51bGwsIkJhY2tncm91bmRGaWxsVHlwZSI6MCwiTWFyZ2luIjp7IiRpZCI6IjQwNjQiLCJUb3AiOjAuMCwiTGVmdCI6MC4wLCJSaWdodCI6MC4wLCJCb3R0b20iOjAuMH0sIlBhZGRpbmciOnsiJGlkIjoiNDA2NSIsIlRvcCI6MC4wLCJMZWZ0IjowLjAsIlJpZ2h0IjowLjAsIkJvdHRvbSI6MC4wfSwiQmFja2dyb3VuZCI6eyIkaWQiOiI0MDY2IiwiQ29sb3IiOnsiJGlkIjoiNDA2NyIsIkEiOjAsIlIiOjI1NSwiRyI6MjU1LCJCIjoyNTV9fSwiSXNWaXNpYmxlIjp0cnVlLCJXaWR0aCI6MC4wLCJIZWlnaHQiOjAuMCwiQm9yZGVyU3R5bGUiOnsiJGlkIjoiNDA2OCIsIkxpbmVDb2xvciI6bnVsbCwiTGluZVdlaWdodCI6MC4wLCJMaW5lVHlwZSI6MCwiUGFyZW50U3R5bGUiOm51bGx9LCJQYXJlbnRTdHlsZSI6bnVsbH0sIkRhdGVGb3JtYXQiOnsiJGlkIjoiNDA2OSIsIkZvcm1hdFN0cmluZyI6Ik1NTSB5eXl5IiwiU2VwYXJhdG9yIjoiLyIsIlVzZUludGVybmF0aW9uYWxEYXRlRm9ybWF0IjpmYWxzZSwiRGF0ZUlzVmlzaWJsZSI6dHJ1ZSwiVGltZUlzVmlzaWJsZSI6ZmFsc2UsIkhvdXJEaWdpdHMiOjEsIkFtUG1EZXNpZ25hdG9yIjoyLCJUcmltMDBNaW51dGVzIjpmYWxzZSwiTGFzdEtub3duVmlzaWJpbGl0eVN0YXRlIjpudWxsfSwiV2Vla051bWJlcmluZyI6eyIkaWQiOiI0MDcwIiwiRm9ybWF0IjowLCJJc1Zpc2libGUiOmZhbHNlLCJMYXN0S25vd25WaXNpYmlsaXR5U3RhdGUiOmZhbHNlfSwiSXNWaXNpYmxlIjp0cnVlLCJWYXJpYW5jZVN0eWxlIjp7IiRpZCI6IjQwNzEiLCJUZXh0U3R5bGUiOnsiJGlkIjoiNDA3MiIsIkZvbnRTZXR0aW5ncyI6eyIkaWQiOiI0MDczIiwiRm9udFNpemUiOjExLCJGb250TmFtZSI6IkNhbGlicmkiLCJJc0JvbGQiOmZhbHNlLCJJc0l0YWxpYyI6ZmFsc2UsIklzVW5kZXJsaW5lZCI6ZmFsc2UsIlBhcmVudFN0eWxlIjpudWxsfSwiQXV0b1NpemUiOjAsIkZvcmVncm91bmQiOnsiJGlkIjoiNDA3NCIsIkNvbG9yIjp7IiRpZCI6IjQwNzU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NDA3NiIsIlRvcCI6MC4wLCJMZWZ0IjowLjAsIlJpZ2h0IjowLjAsIkJvdHRvbSI6MC4wfSwiUGFkZGluZyI6eyIkaWQiOiI0MDc3IiwiVG9wIjowLjAsIkxlZnQiOjAuMCwiUmlnaHQiOjAuMCwiQm90dG9tIjowLjB9LCJCYWNrZ3JvdW5kIjp7IiRpZCI6IjQwNzgiLCJDb2xvciI6eyIkaWQiOiI0MDc5IiwiQSI6MCwiUiI6MCwiRyI6MCwiQiI6MH19LCJJc1Zpc2libGUiOnRydWUsIldpZHRoIjowLjAsIkhlaWdodCI6MC4wLCJCb3JkZXJTdHlsZSI6eyIkaWQiOiI0MDgwIiwiTGluZUNvbG9yIjpudWxsLCJMaW5lV2VpZ2h0IjowLjAsIkxpbmVUeXBlIjowLCJQYXJlbnRTdHlsZSI6bnVsbH0sIlBhcmVudFN0eWxlIjpudWxsfSwiUGFyZW50U3R5bGUiOm51bGx9LCJQYXJlbnRTdHlsZSI6bnVsbH0sIkluZGV4Ijo0MiwiU21hcnREdXJhdGlvbkFjdGl2YXRlZCI6ZmFsc2UsIkRhdGVGb3JtYXQiOnsiJHJlZiI6IjQwNjkifSwiV2Vla051bWJlcmluZyI6eyIkaWQiOiI0MDgxIiwiRm9ybWF0IjowLCJJc1Zpc2libGUiOmZhbHNlLCJMYXN0S25vd25WaXNpYmlsaXR5U3RhdGUiOmZhbHNlfSwiQmFzZWxpbmVEYXRhIjp7IiRpZCI6IjQwODIiLCJTdGFydERhdGUiOiIyMDI2LTA1LTA3VDAwOjAwOjAwIiwiRW5kRGF0ZSI6IjIwMjYtMDktMTRUMjM6NTk6MDAifSwiSWQiOiI4ZGQyZjQ3MC0xNTVjLTQwOTYtODgzOS0xNTM4OTRhZmIwNGEiLCJJbXBvcnRJZCI6bnVsbCwiVGl0bGUiOiJPc2NpbGxhdGlvbiBvZiBSQzogTWFudWZhY3R1cmluZyBwaGFzZSAoTExCKSIsIk5vdGUiOm51bGwsIkh5cGVybGluayI6eyIkaWQiOiI0MDgzIiwiQWRkcmVzcyI6IiIsIlN1YkFkZHJlc3MiOiIifSwiSXNDaGFuZ2VkIjpmYWxzZSwiSXNOZXciOmZhbHNlfX1dLCJfbWlsZXN0b25lcyI6W10sIklkIjoiMDAwMDAwMDAtMDAwMC0wMDAwLTAwMDAtMDAwMDAwMDAwMDAwIiwiSXNTaW5nbGVJdGVtUm93Ijp0cnVlfSx7IiRpZCI6IjQwODQiLCJfdGFza3MiOlt7IiRpZCI6IjQwODUiLCJfYXR0YWNoZWRNaWxlc3RvbmVzIjpbXSwiVGFza0RlZmluaXRpb24iOnsiJGlkIjoiNDA4NiIsIkdyb3VwTmFtZSI6bnVsbCwiU3RhcnREYXRlIjoiMjAyNi0wOS0xNVQwMDowMDowMFoiLCJFbmREYXRlIjoiMjAyNi0xMS0xOVQyMzo1OTowMFoiLCJQZXJjZW50YWdlQ29tcGxldGUiOm51bGwsIlN0eWxlIjp7IiRpZCI6IjQwODciLCJTaGFwZSI6MSwiU2hhcGVUaGlja25lc3MiOjAsIkR1cmF0aW9uRm9ybWF0IjowLCJJbmNsdWRlTm9uV29ya2luZ0RheXNJbkR1cmF0aW9uIjpmYWxzZSwiUGVyY2VudGFnZUNvbXBsZXRlU3R5bGUiOnsiJGlkIjoiNDA4OCIsIkZvbnRTZXR0aW5ncyI6eyIkaWQiOiI0MDg5IiwiRm9udFNpemUiOjEwLCJGb250TmFtZSI6IkNhbGlicmkiLCJJc0JvbGQiOmZhbHNlLCJJc0l0YWxpYyI6ZmFsc2UsIklzVW5kZXJsaW5lZCI6ZmFsc2UsIlBhcmVudFN0eWxlIjpudWxsfSwiQXV0b1NpemUiOjAsIkZvcmVncm91bmQiOnsiJGlkIjoiNDA5MCIsIkNvbG9yIjp7IiRpZCI6IjQwOTEiLCJBIjoyNTUsIlIiOjIzMiwiRyI6MjMyLCJCIjoyMzJ9fSwiTWF4V2lkdGgiOjIwMC4wLCJNYXhIZWlnaHQiOiJJbmZpbml0eSIsIlNtYXJ0Rm9yZWdyb3VuZElzQWN0aXZlIjpmYWxzZSwiSG9yaXpvbnRhbEFsaWdubWVudCI6MSwiVmVydGljYWxBbGlnbm1lbnQiOjEsIlNtYXJ0Rm9yZWdyb3VuZCI6bnVsbCwiQmFja2dyb3VuZEZpbGxUeXBlIjowLCJNYXJnaW4iOnsiJGlkIjoiNDA5MiIsIlRvcCI6MC4wLCJMZWZ0IjowLjAsIlJpZ2h0IjowLjAsIkJvdHRvbSI6MC4wfSwiUGFkZGluZyI6eyIkaWQiOiI0MDkzIiwiVG9wIjowLjAsIkxlZnQiOjAuMCwiUmlnaHQiOjAuMCwiQm90dG9tIjowLjB9LCJCYWNrZ3JvdW5kIjp7IiRpZCI6IjQwOTQiLCJDb2xvciI6eyIkaWQiOiI0MDk1IiwiQSI6ODksIlIiOjAsIkciOjAsIkIiOjB9fSwiSXNWaXNpYmxlIjp0cnVlLCJXaWR0aCI6MC4wLCJIZWlnaHQiOjAuMCwiQm9yZGVyU3R5bGUiOnsiJGlkIjoiNDA5NiIsIkxpbmVDb2xvciI6bnVsbCwiTGluZVdlaWdodCI6MC4wLCJMaW5lVHlwZSI6MCwiUGFyZW50U3R5bGUiOm51bGx9LCJQYXJlbnRTdHlsZSI6bnVsbH0sIkR1cmF0aW9uU3R5bGUiOnsiJGlkIjoiNDA5NyIsIkZvbnRTZXR0aW5ncyI6eyIkaWQiOiI0MDk4IiwiRm9udFNpemUiOjEwLCJGb250TmFtZSI6IkNhbGlicmkiLCJJc0JvbGQiOmZhbHNlLCJJc0l0YWxpYyI6ZmFsc2UsIklzVW5kZXJsaW5lZCI6ZmFsc2UsIlBhcmVudFN0eWxlIjpudWxsfSwiQXV0b1NpemUiOjAsIkZvcmVncm91bmQiOnsiJGlkIjoiNDA5OSIsIkNvbG9yIjp7IiRpZCI6IjQxMDAiLCJBIjoyNTUsIlIiOjIzNywiRyI6MTI1LCJCIjo0OX19LCJNYXhXaWR0aCI6MjAwLjAsIk1heEhlaWdodCI6IkluZmluaXR5IiwiU21hcnRGb3JlZ3JvdW5kSXNBY3RpdmUiOmZhbHNlLCJIb3Jpem9udGFsQWxpZ25tZW50IjowLCJWZXJ0aWNhbEFsaWdubWVudCI6MSwiU21hcnRGb3JlZ3JvdW5kIjpudWxsLCJCYWNrZ3JvdW5kRmlsbFR5cGUiOjAsIk1hcmdpbiI6eyIkaWQiOiI0MTAxIiwiVG9wIjowLjAsIkxlZnQiOjAuMCwiUmlnaHQiOjAuMCwiQm90dG9tIjowLjB9LCJQYWRkaW5nIjp7IiRpZCI6IjQxMDIiLCJUb3AiOjAuMCwiTGVmdCI6MC4wLCJSaWdodCI6MC4wLCJCb3R0b20iOjAuMH0sIkJhY2tncm91bmQiOnsiJGlkIjoiNDEwMyIsIkNvbG9yIjp7IiRpZCI6IjQxMDQiLCJBIjoyNTUsIlIiOjIzNywiRyI6MTI1LCJCIjo0OX19LCJJc1Zpc2libGUiOnRydWUsIldpZHRoIjowLjAsIkhlaWdodCI6MC4wLCJCb3JkZXJTdHlsZSI6eyIkaWQiOiI0MTA1IiwiTGluZUNvbG9yIjpudWxsLCJMaW5lV2VpZ2h0IjowLjAsIkxpbmVUeXBlIjowLCJQYXJlbnRTdHlsZSI6bnVsbH0sIlBhcmVudFN0eWxlIjpudWxsfSwiSG9yaXpvbnRhbENvbm5lY3RvclN0eWxlIjp7IiRpZCI6IjQxMDYiLCJMaW5lQ29sb3IiOnsiJGlkIjoiNDEwNyIsIiR0eXBlIjoiTkxSRS5Db21tb24uRG9tLlNvbGlkQ29sb3JCcnVzaCwgTkxSRS5Db21tb24iLCJDb2xvciI6eyIkaWQiOiI0MTA4IiwiQSI6MjU1LCJSIjowLCJHIjowLCJCIjowfX0sIkxpbmVXZWlnaHQiOjAuMCwiTGluZVR5cGUiOjAsIlBhcmVudFN0eWxlIjpudWxsfSwiVmVydGljYWxDb25uZWN0b3JTdHlsZSI6eyIkaWQiOiI0MTA5IiwiTGluZUNvbG9yIjp7IiRpZCI6IjQxMTAiLCIkdHlwZSI6Ik5MUkUuQ29tbW9uLkRvbS5Tb2xpZENvbG9yQnJ1c2gsIE5MUkUuQ29tbW9uIiwiQ29sb3IiOnsiJGlkIjoiNDExMSIsIkEiOjI1NSwiUiI6MCwiRyI6MCwiQiI6MH19LCJMaW5lV2VpZ2h0IjowLjAsIkxpbmVUeXBlIjowLCJQYXJlbnRTdHlsZSI6bnVsbH0sIk1hcmdpbiI6bnVsbCwiU3RhcnREYXRlUG9zaXRpb24iOjMsIkVuZERhdGVQb3NpdGlvbiI6MywiRGF0ZUlzVmlzaWJsZSI6dHJ1ZSwiVGl0bGVQb3NpdGlvbiI6NCwiRHVyYXRpb25Qb3NpdGlvbiI6NiwiUGVyY2VudGFnZUNvbXBsZXRlZFBvc2l0aW9uIjoyLCJWYXJpYW5jZVBvc2l0aW9uIjo2LCJTcGFjaW5nIjozLCJJc0JlbG93VGltZWJhbmQiOnRydWUsIlBlcmNlbnRhZ2VDb21wbGV0ZVNoYXBlT3BhY2l0eSI6MzUsIkJhc2VsaW5lU3R5bGUiOnsiJGlkIjoiNDExMiIsIlNoYXBlU3R5bGUiOnsiJGlkIjoiNDExMyIsIk1hcmdpbiI6eyIkaWQiOiI0MTE0IiwiVG9wIjowLjAsIkxlZnQiOjAuMCwiUmlnaHQiOjAuMCwiQm90dG9tIjowLjB9LCJQYWRkaW5nIjp7IiRpZCI6IjQxMTUiLCJUb3AiOjAuMCwiTGVmdCI6MC4wLCJSaWdodCI6MC4wLCJCb3R0b20iOjAuMH0sIkJhY2tncm91bmQiOnsiJGlkIjoiNDExNiIsIkNvbG9yIjp7IiRpZCI6IjQxMTciLCJBIjoxNTMsIlIiOjAsIkciOjAsIkIiOjB9fSwiSXNWaXNpYmxlIjp0cnVlLCJXaWR0aCI6MC4wLCJIZWlnaHQiOjAuMCwiQm9yZGVyU3R5bGUiOm51bGwsIlBhcmVudFN0eWxlIjpudWxsfSwiTWFyZ2luIjp7IiRpZCI6IjQxMTgiLCJUb3AiOjAuMCwiTGVmdCI6MC4wLCJSaWdodCI6MC4wLCJCb3R0b20iOjAuMH0sIlBhZGRpbmciOnsiJGlkIjoiNDExOSIsIlRvcCI6MC4wLCJMZWZ0IjowLjAsIlJpZ2h0IjowLjAsIkJvdHRvbSI6MC4wfSwiQmFja2dyb3VuZCI6bnVsbCwiSXNWaXNpYmxlIjp0cnVlLCJXaWR0aCI6MC4wLCJIZWlnaHQiOjAuMCwiQm9yZGVyU3R5bGUiOm51bGwsIlBhcmVudFN0eWxlIjpudWxsfSwiU2hhcGVTdHlsZSI6eyIkaWQiOiI0MTIwIiwiTWFyZ2luIjp7IiRpZCI6IjQxMjEiLCJUb3AiOjAuMCwiTGVmdCI6NC4wLCJSaWdodCI6NC4wLCJCb3R0b20iOjAuMH0sIlBhZGRpbmciOnsiJGlkIjoiNDEyMiIsIlRvcCI6MC4wLCJMZWZ0IjowLjAsIlJpZ2h0IjowLjAsIkJvdHRvbSI6MC4wfSwiQmFja2dyb3VuZCI6eyIkaWQiOiI0MTIzIiwiQ29sb3IiOnsiJGlkIjoiNDEyNCIsIkEiOjI1NSwiUiI6MjUsIkciOjEwNywiQiI6MzZ9fSwiSXNWaXNpYmxlIjp0cnVlLCJXaWR0aCI6MC4wLCJIZWlnaHQiOjEwLjAsIkJvcmRlclN0eWxlIjp7IiRpZCI6IjQxMjUiLCJMaW5lQ29sb3IiOnsiJGlkIjoiNDEyNiIsIiR0eXBlIjoiTkxSRS5Db21tb24uRG9tLlNvbGlkQ29sb3JCcnVzaCwgTkxSRS5Db21tb24iLCJDb2xvciI6eyIkaWQiOiI0MTI3IiwiQSI6MjU1LCJSIjoyMzQsIkciOjIyLCJCIjozMH19LCJMaW5lV2VpZ2h0IjowLjAsIkxpbmVUeXBlIjowLCJQYXJlbnRTdHlsZSI6bnVsbH0sIlBhcmVudFN0eWxlIjpudWxsfSwiVGl0bGVTdHlsZSI6eyIkaWQiOiI0MTI4IiwiRm9udFNldHRpbmdzIjp7IiRpZCI6IjQxMjkiLCJGb250U2l6ZSI6MTEsIkZvbnROYW1lIjoiQ2FsaWJyaSIsIklzQm9sZCI6ZmFsc2UsIklzSXRhbGljIjpmYWxzZSwiSXNVbmRlcmxpbmVkIjpmYWxzZSwiUGFyZW50U3R5bGUiOm51bGx9LCJBdXRvU2l6ZSI6MCwiRm9yZWdyb3VuZCI6eyIkaWQiOiI0MTMwIiwiQ29sb3IiOnsiJGlkIjoiNDEzMSIsIkEiOjI1NSwiUiI6MCwiRyI6MCwiQiI6MH19LCJNYXhXaWR0aCI6NzIwLjAsIk1heEhlaWdodCI6IkluZmluaXR5IiwiU21hcnRGb3JlZ3JvdW5kSXNBY3RpdmUiOmZhbHNlLCJIb3Jpem9udGFsQWxpZ25tZW50IjowLCJWZXJ0aWNhbEFsaWdubWVudCI6MSwiU21hcnRGb3JlZ3JvdW5kIjpudWxsLCJCYWNrZ3JvdW5kRmlsbFR5cGUiOjAsIk1hcmdpbiI6eyIkaWQiOiI0MTMyIiwiVG9wIjowLjAsIkxlZnQiOjAuMCwiUmlnaHQiOjAuMCwiQm90dG9tIjowLjB9LCJQYWRkaW5nIjp7IiRpZCI6IjQxMzMiLCJUb3AiOjAuMCwiTGVmdCI6MC4wLCJSaWdodCI6MC4wLCJCb3R0b20iOjAuMH0sIkJhY2tncm91bmQiOnsiJGlkIjoiNDEzNCIsIkNvbG9yIjp7IiRpZCI6IjQxMzUiLCJBIjowLCJSIjoyNTUsIkciOjI1NSwiQiI6MjU1fX0sIklzVmlzaWJsZSI6dHJ1ZSwiV2lkdGgiOjAuMCwiSGVpZ2h0IjowLjAsIkJvcmRlclN0eWxlIjp7IiRpZCI6IjQxMzYiLCJMaW5lQ29sb3IiOm51bGwsIkxpbmVXZWlnaHQiOjAuMCwiTGluZVR5cGUiOjAsIlBhcmVudFN0eWxlIjpudWxsfSwiUGFyZW50U3R5bGUiOm51bGx9LCJEYXRlU3R5bGUiOnsiJGlkIjoiNDEzNyIsIkZvbnRTZXR0aW5ncyI6eyIkaWQiOiI0MTM4IiwiRm9udFNpemUiOjEwLCJGb250TmFtZSI6IkNhbGlicmkiLCJJc0JvbGQiOmZhbHNlLCJJc0l0YWxpYyI6ZmFsc2UsIklzVW5kZXJsaW5lZCI6ZmFsc2UsIlBhcmVudFN0eWxlIjpudWxsfSwiQXV0b1NpemUiOjAsIkZvcmVncm91bmQiOnsiJGlkIjoiNDEzOSIsIkNvbG9yIjp7IiRpZCI6IjQxNDAiLCJBIjoyNTUsIlIiOjE0LCJHIjo0MCwiQiI6NjV9fSwiTWF4V2lkdGgiOjIwMC4wLCJNYXhIZWlnaHQiOiJJbmZpbml0eSIsIlNtYXJ0Rm9yZWdyb3VuZElzQWN0aXZlIjpmYWxzZSwiSG9yaXpvbnRhbEFsaWdubWVudCI6MiwiVmVydGljYWxBbGlnbm1lbnQiOjEsIlNtYXJ0Rm9yZWdyb3VuZCI6bnVsbCwiQmFja2dyb3VuZEZpbGxUeXBlIjowLCJNYXJnaW4iOnsiJGlkIjoiNDE0MSIsIlRvcCI6MC4wLCJMZWZ0IjowLjAsIlJpZ2h0IjowLjAsIkJvdHRvbSI6MC4wfSwiUGFkZGluZyI6eyIkaWQiOiI0MTQyIiwiVG9wIjowLjAsIkxlZnQiOjAuMCwiUmlnaHQiOjAuMCwiQm90dG9tIjowLjB9LCJCYWNrZ3JvdW5kIjp7IiRpZCI6IjQxNDMiLCJDb2xvciI6eyIkaWQiOiI0MTQ0IiwiQSI6MCwiUiI6MjU1LCJHIjoyNTUsIkIiOjI1NX19LCJJc1Zpc2libGUiOnRydWUsIldpZHRoIjowLjAsIkhlaWdodCI6MC4wLCJCb3JkZXJTdHlsZSI6eyIkaWQiOiI0MTQ1IiwiTGluZUNvbG9yIjpudWxsLCJMaW5lV2VpZ2h0IjowLjAsIkxpbmVUeXBlIjowLCJQYXJlbnRTdHlsZSI6bnVsbH0sIlBhcmVudFN0eWxlIjpudWxsfSwiRGF0ZUZvcm1hdCI6eyIkaWQiOiI0MTQ2IiwiRm9ybWF0U3RyaW5nIjoiTU1NIHl5eXkiLCJTZXBhcmF0b3IiOiIvIiwiVXNlSW50ZXJuYXRpb25hbERhdGVGb3JtYXQiOmZhbHNlLCJEYXRlSXNWaXNpYmxlIjp0cnVlLCJUaW1lSXNWaXNpYmxlIjpmYWxzZSwiSG91ckRpZ2l0cyI6MSwiQW1QbURlc2lnbmF0b3IiOjIsIlRyaW0wME1pbnV0ZXMiOmZhbHNlLCJMYXN0S25vd25WaXNpYmlsaXR5U3RhdGUiOm51bGx9LCJXZWVrTnVtYmVyaW5nIjp7IiRpZCI6IjQxNDciLCJGb3JtYXQiOjAsIklzVmlzaWJsZSI6ZmFsc2UsIkxhc3RLbm93blZpc2liaWxpdHlTdGF0ZSI6ZmFsc2V9LCJJc1Zpc2libGUiOnRydWUsIlZhcmlhbmNlU3R5bGUiOnsiJGlkIjoiNDE0OCIsIlRleHRTdHlsZSI6eyIkaWQiOiI0MTQ5IiwiRm9udFNldHRpbmdzIjp7IiRpZCI6IjQxNTAiLCJGb250U2l6ZSI6MTEsIkZvbnROYW1lIjoiQ2FsaWJyaSIsIklzQm9sZCI6ZmFsc2UsIklzSXRhbGljIjpmYWxzZSwiSXNVbmRlcmxpbmVkIjpmYWxzZSwiUGFyZW50U3R5bGUiOm51bGx9LCJBdXRvU2l6ZSI6MCwiRm9yZWdyb3VuZCI6eyIkaWQiOiI0MTUxIiwiQ29sb3IiOnsiJGlkIjoiNDE1Mi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0MTUzIiwiVG9wIjowLjAsIkxlZnQiOjAuMCwiUmlnaHQiOjAuMCwiQm90dG9tIjowLjB9LCJQYWRkaW5nIjp7IiRpZCI6IjQxNTQiLCJUb3AiOjAuMCwiTGVmdCI6MC4wLCJSaWdodCI6MC4wLCJCb3R0b20iOjAuMH0sIkJhY2tncm91bmQiOnsiJGlkIjoiNDE1NSIsIkNvbG9yIjp7IiRpZCI6IjQxNTYiLCJBIjowLCJSIjowLCJHIjowLCJCIjowfX0sIklzVmlzaWJsZSI6dHJ1ZSwiV2lkdGgiOjAuMCwiSGVpZ2h0IjowLjAsIkJvcmRlclN0eWxlIjp7IiRpZCI6IjQxNTciLCJMaW5lQ29sb3IiOm51bGwsIkxpbmVXZWlnaHQiOjAuMCwiTGluZVR5cGUiOjAsIlBhcmVudFN0eWxlIjpudWxsfSwiUGFyZW50U3R5bGUiOm51bGx9LCJQYXJlbnRTdHlsZSI6bnVsbH0sIlBhcmVudFN0eWxlIjpudWxsfSwiSW5kZXgiOjQzLCJTbWFydER1cmF0aW9uQWN0aXZhdGVkIjpmYWxzZSwiRGF0ZUZvcm1hdCI6eyIkcmVmIjoiNDE0NiJ9LCJXZWVrTnVtYmVyaW5nIjp7IiRpZCI6IjQxNTgiLCJGb3JtYXQiOjAsIklzVmlzaWJsZSI6ZmFsc2UsIkxhc3RLbm93blZpc2liaWxpdHlTdGF0ZSI6ZmFsc2V9LCJCYXNlbGluZURhdGEiOnsiJGlkIjoiNDE1OSIsIlN0YXJ0RGF0ZSI6IjIwMjYtMDktMTVUMDA6MDA6MDAiLCJFbmREYXRlIjoiMjAyNi0xMS0xOVQyMzo1OTowMCJ9LCJJZCI6IjlmYjUyNzk3LTIyOGQtNDE3My1hMjFlLTU4MDMxZjFhZDc5NSIsIkltcG9ydElkIjpudWxsLCJUaXRsZSI6IlJDIGFuZCBPc2NpbGxhdGlvbiBhbmQgRGV0IEE6IEluc3RhbGxhdGlvbiBwaGFzZSAgIiwiTm90ZSI6bnVsbCwiSHlwZXJsaW5rIjp7IiRpZCI6IjQxNjAiLCJBZGRyZXNzIjoiIiwiU3ViQWRkcmVzcyI6IiJ9LCJJc0NoYW5nZWQiOmZhbHNlLCJJc05ldyI6ZmFsc2V9fV0sIl9taWxlc3RvbmVzIjpbXSwiSWQiOiIwMDAwMDAwMC0wMDAwLTAwMDAtMDAwMC0wMDAwMDAwMDAwMDAiLCJJc1NpbmdsZUl0ZW1Sb3ciOnRydWV9LHsiJGlkIjoiNDE2MSIsIl90YXNrcyI6W10sIl9taWxlc3RvbmVzIjpbeyIkaWQiOiI0MTYyIiwiSWQiOiJmOWI1OTY0ZS1jYzMxLTQ3NDItYjcxZi1kYTU4MmJjNGIzYjMiLCJJbmRleCI6NDQsIkdyb3VwSWQiOm51bGwsIlRpdGxlIjoiQmFjayBpbnRvIENQMSB3aXRoIDExIGRheXMgb2YgZmxvYXQiLCJEYXRlVGltZSI6IjIwMjYtMTEtMTlUMjM6NTk6MDAiLCJQZXJjZW50YWdlQ29tcGxldGUiOm51bGwsIk5vdGUiOm51bGwsIlN0eWxlIjp7IiRpZCI6IjQxNjMiLCJUaXRsZVBvc2l0aW9uIjoiTGVmdCIsIkRhdGVQb3NpdGlvbiI6IlJpZ2h0IiwiVmFyaWFuY2VQb3NpdGlvbiI6IlJpZ2h0IiwiU2hhcGVUeXBlIjoxLCJTaGFwZVNpemUiOjAsIlNwYWNpbmciOjUsIlNoYXBlU3R5bGUiOnsiJGlkIjoiNDE2NCIsIk1hcmdpbiI6eyIkaWQiOiI0MTY1IiwiVG9wIjowLjAsIkxlZnQiOjAuMCwiUmlnaHQiOjAuMCwiQm90dG9tIjowLjB9LCJQYWRkaW5nIjp7IiRpZCI6IjQxNjYiLCJUb3AiOjAuMCwiTGVmdCI6MC4wLCJSaWdodCI6MC4wLCJCb3R0b20iOjAuMH0sIkJhY2tncm91bmQiOnsiJGlkIjoiNDE2NyIsIkNvbG9yIjp7IiRpZCI6IjQxNjgiLCJBIjoyNTUsIlIiOjI1LCJHIjoxMDcsIkIiOjM2fX0sIklzVmlzaWJsZSI6dHJ1ZSwiV2lkdGgiOjEyLjAsIkhlaWdodCI6MTQuMCwiQm9yZGVyU3R5bGUiOnsiJGlkIjoiNDE2OSIsIkxpbmVDb2xvciI6eyIkaWQiOiI0MTcwIiwiJHR5cGUiOiJOTFJFLkNvbW1vbi5Eb20uU29saWRDb2xvckJydXNoLCBOTFJFLkNvbW1vbiIsIkNvbG9yIjp7IiRpZCI6IjQxNzEiLCJBIjoyNTUsIlIiOjIzNCwiRyI6MjIsIkIiOjMwfX0sIkxpbmVXZWlnaHQiOjAuMCwiTGluZVR5cGUiOjAsIlBhcmVudFN0eWxlIjpudWxsfSwiUGFyZW50U3R5bGUiOm51bGx9LCJUaXRsZVN0eWxlIjp7IiRpZCI6IjQxNzIiLCJGb250U2V0dGluZ3MiOnsiJGlkIjoiNDE3MyIsIkZvbnRTaXplIjoxMSwiRm9udE5hbWUiOiJDYWxpYnJpIiwiSXNCb2xkIjpmYWxzZSwiSXNJdGFsaWMiOmZhbHNlLCJJc1VuZGVybGluZWQiOmZhbHNlLCJQYXJlbnRTdHlsZSI6bnVsbH0sIkF1dG9TaXplIjowLCJGb3JlZ3JvdW5kIjp7IiRpZCI6IjQxNzQiLCJDb2xvciI6eyIkaWQiOiI0MTc1IiwiQSI6MjU1LCJSIjowLCJHIjowLCJCIjowfX0sIk1heFdpZHRoIjoyMDAuMCwiTWF4SGVpZ2h0IjoiSW5maW5pdHkiLCJTbWFydEZvcmVncm91bmRJc0FjdGl2ZSI6ZmFsc2UsIkhvcml6b250YWxBbGlnbm1lbnQiOjIsIlZlcnRpY2FsQWxpZ25tZW50IjoxLCJTbWFydEZvcmVncm91bmQiOm51bGwsIkJhY2tncm91bmRGaWxsVHlwZSI6MCwiTWFyZ2luIjp7IiRpZCI6IjQxNzYiLCJUb3AiOjAuMCwiTGVmdCI6MC4wLCJSaWdodCI6MC4wLCJCb3R0b20iOjAuMH0sIlBhZGRpbmciOnsiJGlkIjoiNDE3NyIsIlRvcCI6MC4wLCJMZWZ0IjowLjAsIlJpZ2h0IjowLjAsIkJvdHRvbSI6MC4wfSwiQmFja2dyb3VuZCI6eyIkaWQiOiI0MTc4IiwiQ29sb3IiOnsiJGlkIjoiNDE3OSIsIkEiOjAsIlIiOjI1NSwiRyI6MjU1LCJCIjoyNTV9fSwiSXNWaXNpYmxlIjp0cnVlLCJXaWR0aCI6MC4wLCJIZWlnaHQiOjAuMCwiQm9yZGVyU3R5bGUiOnsiJGlkIjoiNDE4MCIsIkxpbmVDb2xvciI6bnVsbCwiTGluZVdlaWdodCI6MC4wLCJMaW5lVHlwZSI6MCwiUGFyZW50U3R5bGUiOm51bGx9LCJQYXJlbnRTdHlsZSI6bnVsbH0sIkRhdGVTdHlsZSI6eyIkaWQiOiI0MTgxIiwiRm9udFNldHRpbmdzIjp7IiRpZCI6IjQxODIiLCJGb250U2l6ZSI6MTAsIkZvbnROYW1lIjoiQ2FsaWJyaSIsIklzQm9sZCI6ZmFsc2UsIklzSXRhbGljIjpmYWxzZSwiSXNVbmRlcmxpbmVkIjpmYWxzZSwiUGFyZW50U3R5bGUiOm51bGx9LCJBdXRvU2l6ZSI6MCwiRm9yZWdyb3VuZCI6eyIkaWQiOiI0MTgzIiwiQ29sb3IiOnsiJGlkIjoiNDE4NCIsIkEiOjI1NSwiUiI6MTQsIkciOjQwLCJCIjo2NX19LCJNYXhXaWR0aCI6MjAwLjAsIk1heEhlaWdodCI6IkluZmluaXR5IiwiU21hcnRGb3JlZ3JvdW5kSXNBY3RpdmUiOmZhbHNlLCJIb3Jpem9udGFsQWxpZ25tZW50IjowLCJWZXJ0aWNhbEFsaWdubWVudCI6MSwiU21hcnRGb3JlZ3JvdW5kIjpudWxsLCJCYWNrZ3JvdW5kRmlsbFR5cGUiOjAsIk1hcmdpbiI6eyIkaWQiOiI0MTg1IiwiVG9wIjowLjAsIkxlZnQiOjAuMCwiUmlnaHQiOjAuMCwiQm90dG9tIjowLjB9LCJQYWRkaW5nIjp7IiRpZCI6IjQxODYiLCJUb3AiOjAuMCwiTGVmdCI6MC4wLCJSaWdodCI6MC4wLCJCb3R0b20iOjAuMH0sIkJhY2tncm91bmQiOnsiJGlkIjoiNDE4NyIsIkNvbG9yIjp7IiRpZCI6IjQxODgiLCJBIjowLCJSIjoyNTUsIkciOjI1NSwiQiI6MjU1fX0sIklzVmlzaWJsZSI6ZmFsc2UsIldpZHRoIjowLjAsIkhlaWdodCI6MC4wLCJCb3JkZXJTdHlsZSI6eyIkaWQiOiI0MTg5IiwiTGluZUNvbG9yIjpudWxsLCJMaW5lV2VpZ2h0IjowLjAsIkxpbmVUeXBlIjowLCJQYXJlbnRTdHlsZSI6bnVsbH0sIlBhcmVudFN0eWxlIjpudWxsfSwiRGF0ZUZvcm1hdCI6eyIkaWQiOiI0MTkw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QxOTEiLCJGb3JtYXQiOjAsIklzVmlzaWJsZSI6ZmFsc2UsIkxhc3RLbm93blZpc2liaWxpdHlTdGF0ZSI6ZmFsc2V9LCJJc1Zpc2libGUiOnRydWUsIlZhcmlhbmNlU3R5bGUiOnsiJGlkIjoiNDE5MiIsIlRleHRTdHlsZSI6eyIkaWQiOiI0MTkzIiwiRm9udFNldHRpbmdzIjp7IiRpZCI6IjQxOTQiLCJGb250U2l6ZSI6MTEsIkZvbnROYW1lIjoiQ2FsaWJyaSIsIklzQm9sZCI6ZmFsc2UsIklzSXRhbGljIjpmYWxzZSwiSXNVbmRlcmxpbmVkIjpmYWxzZSwiUGFyZW50U3R5bGUiOm51bGx9LCJBdXRvU2l6ZSI6MCwiRm9yZWdyb3VuZCI6eyIkaWQiOiI0MTk1IiwiQ29sb3IiOnsiJGlkIjoiNDE5NiIsIkEiOjI1NSwiUiI6MCwiRyI6MCwiQiI6MH19LCJNYXhXaWR0aCI6MjAwLjAsIk1heEhlaWdodCI6IkluZmluaXR5IiwiU21hcnRGb3JlZ3JvdW5kSXNBY3RpdmUiOmZhbHNlLCJIb3Jpem9udGFsQWxpZ25tZW50IjoxLCJWZXJ0aWNhbEFsaWdubWVudCI6MSwiU21hcnRGb3JlZ3JvdW5kIjpudWxsLCJCYWNrZ3JvdW5kRmlsbFR5cGUiOjAsIk1hcmdpbiI6eyIkaWQiOiI0MTk3IiwiVG9wIjowLjAsIkxlZnQiOjAuMCwiUmlnaHQiOjAuMCwiQm90dG9tIjowLjB9LCJQYWRkaW5nIjp7IiRpZCI6IjQxOTgiLCJUb3AiOjAuMCwiTGVmdCI6MC4wLCJSaWdodCI6MC4wLCJCb3R0b20iOjAuMH0sIkJhY2tncm91bmQiOnsiJGlkIjoiNDE5OSIsIkNvbG9yIjp7IiRpZCI6IjQyMDAiLCJBIjowLCJSIjowLCJHIjowLCJCIjowfX0sIklzVmlzaWJsZSI6dHJ1ZSwiV2lkdGgiOjAuMCwiSGVpZ2h0IjowLjAsIkJvcmRlclN0eWxlIjp7IiRpZCI6IjQyMDEiLCJMaW5lQ29sb3IiOm51bGwsIkxpbmVXZWlnaHQiOjAuMCwiTGluZVR5cGUiOjAsIlBhcmVudFN0eWxlIjpudWxsfSwiUGFyZW50U3R5bGUiOm51bGx9LCJQYXJlbnRTdHlsZSI6bnVsbH0sIlBhcmVudFN0eWxlIjpudWxsfSwiSHlwZXJsaW5rIjpudWxsLCJCYXNlbGluZURhdGEiOnsiJGlkIjoiNDIwMiIsIkRhdGUiOiIyMDI2LTExLTE5VDIzOjU5OjAwIn0sIkltcG9ydElkIjoiIn1dLCJJZCI6IjAwMDAwMDAwLTAwMDAtMDAwMC0wMDAwLTAwMDAwMDAwMDAwMCIsIklzU2luZ2xlSXRlbVJvdyI6dHJ1ZX1dLCJJbmRleCI6NDAsIklkIjoiMDQwYTE3MGMtOTJiMi00ZmFiLWJjNDktMWE4ZTQyNGM3MGZjIiwiSGVhZGVyVGV4dCI6bnVsbCwiSXNEZWZhdWx0Ijp0cnVlLCJTdHlsZSI6eyIkaWQiOiI0MjAzIiwiSGVhZGVyU3R5bGUiOnsiJGlkIjoiNDIwNCIsIlRleHRTdHlsZSI6eyIkaWQiOiI0MjA1IiwiRm9udFNldHRpbmdzIjp7IiRpZCI6IjQyMDYiLCJGb250U2l6ZSI6MTEsIkZvbnROYW1lIjoiQ2FsaWJyaSIsIklzQm9sZCI6ZmFsc2UsIklzSXRhbGljIjpmYWxzZSwiSXNVbmRlcmxpbmVkIjpmYWxzZSwiUGFyZW50U3R5bGUiOm51bGx9LCJBdXRvU2l6ZSI6MiwiRm9yZWdyb3VuZCI6eyIkaWQiOiI0MjA3IiwiQ29sb3IiOnsiJGlkIjoiNDIwOCIsIkEiOjI1NSwiUiI6MCwiRyI6MCwiQiI6MH19LCJNYXhXaWR0aCI6IkluZmluaXR5IiwiTWF4SGVpZ2h0IjoiSW5maW5pdHkiLCJTbWFydEZvcmVncm91bmRJc0FjdGl2ZSI6ZmFsc2UsIkhvcml6b250YWxBbGlnbm1lbnQiOjAsIlZlcnRpY2FsQWxpZ25tZW50IjowLCJTbWFydEZvcmVncm91bmQiOm51bGwsIkJhY2tncm91bmRGaWxsVHlwZSI6MCwiTWFyZ2luIjp7IiRpZCI6IjQyMDkiLCJUb3AiOjAuMCwiTGVmdCI6MC4wLCJSaWdodCI6MC4wLCJCb3R0b20iOjAuMH0sIlBhZGRpbmciOnsiJGlkIjoiNDIxMCIsIlRvcCI6MC4wLCJMZWZ0IjowLjAsIlJpZ2h0IjowLjAsIkJvdHRvbSI6MC4wfSwiQmFja2dyb3VuZCI6eyIkaWQiOiI0MjExIiwiQ29sb3IiOnsiJGlkIjoiNDIxMiIsIkEiOjI1NSwiUiI6MCwiRyI6MCwiQiI6MH19LCJJc1Zpc2libGUiOnRydWUsIldpZHRoIjowLjAsIkhlaWdodCI6MC4wLCJCb3JkZXJTdHlsZSI6bnVsbCwiUGFyZW50U3R5bGUiOm51bGx9LCJSZWN0YW5nbGVTdHlsZSI6eyIkaWQiOiI0MjEzIiwiTWFyZ2luIjp7IiRpZCI6IjQyMTQiLCJUb3AiOjAuMCwiTGVmdCI6MC4wLCJSaWdodCI6MC4wLCJCb3R0b20iOjAuMH0sIlBhZGRpbmciOnsiJGlkIjoiNDIxNSIsIlRvcCI6MC4wLCJMZWZ0IjowLjAsIlJpZ2h0IjowLjAsIkJvdHRvbSI6MC4wfSwiQmFja2dyb3VuZCI6eyIkaWQiOiI0MjE2IiwiQ29sb3IiOnsiJGlkIjoiNDIxNyIsIkEiOjYzLCJSIjoyMzMsIkciOjExMywiQiI6NTB9fSwiSXNWaXNpYmxlIjp0cnVlLCJXaWR0aCI6MC4wLCJIZWlnaHQiOjAuMCwiQm9yZGVyU3R5bGUiOnsiJGlkIjoiNDIxOCIsIkxpbmVDb2xvciI6eyIkaWQiOiI0MjE5IiwiJHR5cGUiOiJOTFJFLkNvbW1vbi5Eb20uU29saWRDb2xvckJydXNoLCBOTFJFLkNvbW1vbiIsIkNvbG9yIjp7IiRpZCI6IjQyMjAiLCJBIjoyNTUsIlIiOjI1NSwiRyI6MjU1LCJCIjoyNTV9fSwiTGluZVdlaWdodCI6MC4wLCJMaW5lVHlwZSI6MCwiUGFyZW50U3R5bGUiOm51bGx9LCJQYXJlbnRTdHlsZSI6bnVsbH0sIk1hcmdpbiI6eyIkaWQiOiI0MjIxIiwiVG9wIjowLjAsIkxlZnQiOjAuMCwiUmlnaHQiOjAuMCwiQm90dG9tIjowLjB9LCJQYWRkaW5nIjp7IiRpZCI6IjQyMjIiLCJUb3AiOjAuMCwiTGVmdCI6MC4wLCJSaWdodCI6MC4wLCJCb3R0b20iOjAuMH0sIkJhY2tncm91bmQiOm51bGwsIklzVmlzaWJsZSI6dHJ1ZSwiV2lkdGgiOjAuMCwiSGVpZ2h0IjowLjAsIkJvcmRlclN0eWxlIjpudWxsLCJQYXJlbnRTdHlsZSI6bnVsbH0sIkJhY2tncm91bmRTdHlsZSI6eyIkaWQiOiI0MjIzIiwiTWFyZ2luIjp7IiRpZCI6IjQyMjQiLCJUb3AiOjAuMCwiTGVmdCI6MC4wLCJSaWdodCI6MC4wLCJCb3R0b20iOjAuMH0sIlBhZGRpbmciOnsiJGlkIjoiNDIyNSIsIlRvcCI6MC4wLCJMZWZ0IjowLjAsIlJpZ2h0IjowLjAsIkJvdHRvbSI6MC4wfSwiQmFja2dyb3VuZCI6eyIkaWQiOiI0MjI2IiwiQ29sb3IiOnsiJGlkIjoiNDIyNyIsIkEiOjUxLCJSIjoyMDAsIkciOjIwMCwiQiI6MjAwfX0sIklzVmlzaWJsZSI6dHJ1ZSwiV2lkdGgiOjAuMCwiSGVpZ2h0IjowLjAsIkJvcmRlclN0eWxlIjp7IiRpZCI6IjQyMjgiLCJMaW5lQ29sb3IiOnsiJGlkIjoiNDIyOSIsIiR0eXBlIjoiTkxSRS5Db21tb24uRG9tLlNvbGlkQ29sb3JCcnVzaCwgTkxSRS5Db21tb24iLCJDb2xvciI6eyIkaWQiOiI0MjMwIiwiQSI6MjU1LCJSIjoyMzQsIkciOjIyLCJCIjozMH19LCJMaW5lV2VpZ2h0IjowLjAsIkxpbmVUeXBlIjowLCJQYXJlbnRTdHlsZSI6bnVsbH0sIlBhcmVudFN0eWxlIjpudWxsfSwiTWFyZ2luIjp7IiRpZCI6IjQyMzEiLCJUb3AiOjAuMCwiTGVmdCI6MC4wLCJSaWdodCI6MC4wLCJCb3R0b20iOjAuMH0sIlBhZGRpbmciOnsiJGlkIjoiNDIzMiIsIlRvcCI6MC4wLCJMZWZ0IjowLjAsIlJpZ2h0IjowLjAsIkJvdHRvbSI6MC4wfSwiSXNWaXNpYmxlIjp0cnVlLCJXaWR0aCI6MC4wLCJIZWlnaHQiOjAuMCwiQm9yZGVyU3R5bGUiOnsiJGlkIjoiNDIzMyIsIkxpbmVDb2xvciI6bnVsbCwiTGluZVdlaWdodCI6MC4wLCJMaW5lVHlwZSI6MCwiUGFyZW50U3R5bGUiOm51bGx9LCJQYXJlbnRTdHlsZSI6bnVsbH19XSwiSWQiOiJhOWQzN2U2ZS03NGVmLTQ5OTgtYjFiOS00OWExNDFmNjc2MmEiLCJJbmRleCI6NDAsIkhlYWRlclRleHQiOiJOby4gNCAtIENyaXRpY2FsIFBhdGggXHJcbigxMSBkYXlzIFRGKSIsIlN0eWxlIjp7IiRpZCI6IjQyMzQiLCJTdHlsZUlkIjoiOTg1MTNlMTAtNTUxYy00ZjMwLWFjMTEtYTA2OTBlOTAzMTM0IiwiSGVhZGVyU3R5bGUiOnsiJGlkIjoiNDIzNSIsIlRleHRJc1ZlcnRpY2FsIjpmYWxzZSwiVGV4dFN0eWxlIjp7IiRpZCI6IjQyMzYiLCJGb250U2V0dGluZ3MiOnsiJGlkIjoiNDIzNyIsIkZvbnRTaXplIjoxMSwiRm9udE5hbWUiOiJDYWxpYnJpIiwiSXNCb2xkIjpmYWxzZSwiSXNJdGFsaWMiOmZhbHNlLCJJc1VuZGVybGluZWQiOmZhbHNlLCJQYXJlbnRTdHlsZSI6bnVsbH0sIkF1dG9TaXplIjoyLCJGb3JlZ3JvdW5kIjp7IiRpZCI6IjQyMzgiLCJDb2xvciI6eyIkaWQiOiI0MjM5IiwiQSI6MjU1LCJSIjoyNTUsIkciOjI1NSwiQiI6MjU1fX0sIk1heFdpZHRoIjoiSW5maW5pdHkiLCJNYXhIZWlnaHQiOiJJbmZpbml0eSIsIlNtYXJ0Rm9yZWdyb3VuZElzQWN0aXZlIjpmYWxzZSwiSG9yaXpvbnRhbEFsaWdubWVudCI6MCwiVmVydGljYWxBbGlnbm1lbnQiOjAsIlNtYXJ0Rm9yZWdyb3VuZCI6bnVsbCwiQmFja2dyb3VuZEZpbGxUeXBlIjowLCJNYXJnaW4iOnsiJGlkIjoiNDI0MCIsIlRvcCI6MC4wLCJMZWZ0IjowLjAsIlJpZ2h0IjowLjAsIkJvdHRvbSI6MC4wfSwiUGFkZGluZyI6eyIkaWQiOiI0MjQxIiwiVG9wIjowLjAsIkxlZnQiOjAuMCwiUmlnaHQiOjAuMCwiQm90dG9tIjowLjB9LCJCYWNrZ3JvdW5kIjp7IiRpZCI6IjQyNDIiLCJDb2xvciI6eyIkaWQiOiI0MjQzIiwiQSI6MjU1LCJSIjoyNTUsIkciOjI1NSwiQiI6MjU1fX0sIklzVmlzaWJsZSI6dHJ1ZSwiV2lkdGgiOjAuMCwiSGVpZ2h0IjowLjAsIkJvcmRlclN0eWxlIjpudWxsLCJQYXJlbnRTdHlsZSI6bnVsbH0sIlJlY3RhbmdsZVN0eWxlIjp7IiRpZCI6IjQyNDQiLCJNYXJnaW4iOnsiJGlkIjoiNDI0NSIsIlRvcCI6MC4wLCJMZWZ0IjowLjAsIlJpZ2h0IjowLjAsIkJvdHRvbSI6MC4wfSwiUGFkZGluZyI6eyIkaWQiOiI0MjQ2IiwiVG9wIjowLjAsIkxlZnQiOjAuMCwiUmlnaHQiOjAuMCwiQm90dG9tIjowLjB9LCJCYWNrZ3JvdW5kIjp7IiRpZCI6IjQyNDciLCJDb2xvciI6eyIkaWQiOiI0MjQ4IiwiQSI6MjU1LCJSIjo1OCwiRyI6MTI1LCJCIjozNH19LCJJc1Zpc2libGUiOnRydWUsIldpZHRoIjowLjAsIkhlaWdodCI6MC4wLCJCb3JkZXJTdHlsZSI6eyIkaWQiOiI0MjQ5IiwiTGluZUNvbG9yIjp7IiRpZCI6IjQyNTAiLCIkdHlwZSI6Ik5MUkUuQ29tbW9uLkRvbS5Tb2xpZENvbG9yQnJ1c2gsIE5MUkUuQ29tbW9uIiwiQ29sb3IiOnsiJGlkIjoiNDI1MSIsIkEiOjI1NSwiUiI6MjU1LCJHIjoyNTUsIkIiOjI1NX19LCJMaW5lV2VpZ2h0IjowLjAsIkxpbmVUeXBlIjowLCJQYXJlbnRTdHlsZSI6bnVsbH0sIlBhcmVudFN0eWxlIjpudWxsfSwiTWFyZ2luIjp7IiRpZCI6IjQyNTIiLCJUb3AiOjAuMCwiTGVmdCI6MC4wLCJSaWdodCI6MC4wLCJCb3R0b20iOjAuMH0sIlBhZGRpbmciOnsiJGlkIjoiNDI1MyIsIlRvcCI6MC4wLCJMZWZ0IjowLjAsIlJpZ2h0IjowLjAsIkJvdHRvbSI6MC4wfSwiQmFja2dyb3VuZCI6bnVsbCwiSXNWaXNpYmxlIjp0cnVlLCJXaWR0aCI6MC4wLCJIZWlnaHQiOjAuMCwiQm9yZGVyU3R5bGUiOm51bGwsIlBhcmVudFN0eWxlIjpudWxsfSwiQmFja2dyb3VuZFN0eWxlIjp7IiRpZCI6IjQyNTQiLCJNYXJnaW4iOnsiJGlkIjoiNDI1NSIsIlRvcCI6MC4wLCJMZWZ0IjowLjAsIlJpZ2h0IjowLjAsIkJvdHRvbSI6MC4wfSwiUGFkZGluZyI6eyIkaWQiOiI0MjU2IiwiVG9wIjowLjAsIkxlZnQiOjAuMCwiUmlnaHQiOjAuMCwiQm90dG9tIjowLjB9LCJCYWNrZ3JvdW5kIjp7IiRpZCI6IjQyNTciLCJDb2xvciI6eyIkaWQiOiI0MjU4IiwiQSI6NTEsIlIiOjIwMCwiRyI6MjAwLCJCIjoyMDB9fSwiSXNWaXNpYmxlIjp0cnVlLCJXaWR0aCI6MC4wLCJIZWlnaHQiOjAuMCwiQm9yZGVyU3R5bGUiOnsiJGlkIjoiNDI1OSIsIkxpbmVDb2xvciI6eyIkaWQiOiI0MjYwIiwiJHR5cGUiOiJOTFJFLkNvbW1vbi5Eb20uU29saWRDb2xvckJydXNoLCBOTFJFLkNvbW1vbiIsIkNvbG9yIjp7IiRpZCI6IjQyNjEiLCJBIjoyNTUsIlIiOjIzNCwiRyI6MjIsIkIiOjMwfX0sIkxpbmVXZWlnaHQiOjAuMCwiTGluZVR5cGUiOjAsIlBhcmVudFN0eWxlIjpudWxsfSwiUGFyZW50U3R5bGUiOm51bGx9LCJJc0Fib3ZlVGltZWJhbmQiOmZhbHNlLCJTcGFjaW5nIjozLCJEZWZhdWx0U3dpbWxhbmVUYXNrU3R5bGUiOnsiJGlkIjoiNDI2MiIsIiR0eXBlIjoiTkxSRS5Db21tb24uRG9tLlN0eWxlcy5FeHBsaWNpdFNldGFibGVUYXNrU3R5bGUsIE5MUkUuQ29tbW9uIiwiU2hhcGUiOjEsIlNoYXBlVGhpY2tuZXNzIjowLCJEdXJhdGlvbkZvcm1hdCI6MCwiSW5jbHVkZU5vbldvcmtpbmdEYXlzSW5EdXJhdGlvbiI6ZmFsc2UsIlBlcmNlbnRhZ2VDb21wbGV0ZVN0eWxlIjp7IiRpZCI6IjQyNjMiLCJGb250U2V0dGluZ3MiOnsiJGlkIjoiNDI2NCIsIkZvbnRTaXplIjoxMCwiRm9udE5hbWUiOiJDYWxpYnJpIiwiSXNCb2xkIjpmYWxzZSwiSXNJdGFsaWMiOmZhbHNlLCJJc1VuZGVybGluZWQiOmZhbHNlLCJQYXJlbnRTdHlsZSI6bnVsbH0sIkF1dG9TaXplIjowLCJGb3JlZ3JvdW5kIjp7IiRpZCI6IjQyNjUiLCJDb2xvciI6eyIkaWQiOiI0MjY2IiwiQSI6MjU1LCJSIjoyMzIsIkciOjIzMiwiQiI6MjMyfX0sIk1heFdpZHRoIjoyMDAuMCwiTWF4SGVpZ2h0IjoiSW5maW5pdHkiLCJTbWFydEZvcmVncm91bmRJc0FjdGl2ZSI6ZmFsc2UsIkhvcml6b250YWxBbGlnbm1lbnQiOjEsIlZlcnRpY2FsQWxpZ25tZW50IjoxLCJTbWFydEZvcmVncm91bmQiOm51bGwsIkJhY2tncm91bmRGaWxsVHlwZSI6MCwiTWFyZ2luIjp7IiRpZCI6IjQyNjciLCJUb3AiOjAuMCwiTGVmdCI6MC4wLCJSaWdodCI6MC4wLCJCb3R0b20iOjAuMH0sIlBhZGRpbmciOnsiJGlkIjoiNDI2OCIsIlRvcCI6MC4wLCJMZWZ0IjowLjAsIlJpZ2h0IjowLjAsIkJvdHRvbSI6MC4wfSwiQmFja2dyb3VuZCI6eyIkaWQiOiI0MjY5IiwiQ29sb3IiOnsiJGlkIjoiNDI3MCIsIkEiOjg5LCJSIjowLCJHIjowLCJCIjowfX0sIklzVmlzaWJsZSI6dHJ1ZSwiV2lkdGgiOjAuMCwiSGVpZ2h0IjowLjAsIkJvcmRlclN0eWxlIjp7IiRpZCI6IjQyNzEiLCJMaW5lQ29sb3IiOm51bGwsIkxpbmVXZWlnaHQiOjAuMCwiTGluZVR5cGUiOjAsIlBhcmVudFN0eWxlIjpudWxsfSwiUGFyZW50U3R5bGUiOm51bGx9LCJEdXJhdGlvblN0eWxlIjp7IiRpZCI6IjQyNzIiLCJGb250U2V0dGluZ3MiOnsiJGlkIjoiNDI3MyIsIkZvbnRTaXplIjoxMCwiRm9udE5hbWUiOiJDYWxpYnJpIiwiSXNCb2xkIjpmYWxzZSwiSXNJdGFsaWMiOmZhbHNlLCJJc1VuZGVybGluZWQiOmZhbHNlLCJQYXJlbnRTdHlsZSI6bnVsbH0sIkF1dG9TaXplIjowLCJGb3JlZ3JvdW5kIjp7IiRpZCI6IjQyNzQiLCJDb2xvciI6eyIkaWQiOiI0Mjc1IiwiQSI6MjU1LCJSIjoyMzcsIkciOjEyNSwiQiI6NDl9fSwiTWF4V2lkdGgiOjIwMC4wLCJNYXhIZWlnaHQiOiJJbmZpbml0eSIsIlNtYXJ0Rm9yZWdyb3VuZElzQWN0aXZlIjpmYWxzZSwiSG9yaXpvbnRhbEFsaWdubWVudCI6MCwiVmVydGljYWxBbGlnbm1lbnQiOjEsIlNtYXJ0Rm9yZWdyb3VuZCI6bnVsbCwiQmFja2dyb3VuZEZpbGxUeXBlIjowLCJNYXJnaW4iOnsiJGlkIjoiNDI3NiIsIlRvcCI6MC4wLCJMZWZ0IjowLjAsIlJpZ2h0IjowLjAsIkJvdHRvbSI6MC4wfSwiUGFkZGluZyI6eyIkaWQiOiI0Mjc3IiwiVG9wIjowLjAsIkxlZnQiOjAuMCwiUmlnaHQiOjAuMCwiQm90dG9tIjowLjB9LCJCYWNrZ3JvdW5kIjp7IiRpZCI6IjQyNzgiLCJDb2xvciI6eyIkaWQiOiI0Mjc5IiwiQSI6MjU1LCJSIjoyMzcsIkciOjEyNSwiQiI6NDl9fSwiSXNWaXNpYmxlIjp0cnVlLCJXaWR0aCI6MC4wLCJIZWlnaHQiOjAuMCwiQm9yZGVyU3R5bGUiOnsiJGlkIjoiNDI4MCIsIkxpbmVDb2xvciI6bnVsbCwiTGluZVdlaWdodCI6MC4wLCJMaW5lVHlwZSI6MCwiUGFyZW50U3R5bGUiOm51bGx9LCJQYXJlbnRTdHlsZSI6bnVsbH0sIkhvcml6b250YWxDb25uZWN0b3JTdHlsZSI6eyIkaWQiOiI0MjgxIiwiTGluZUNvbG9yIjp7IiRpZCI6IjQyODIiLCIkdHlwZSI6Ik5MUkUuQ29tbW9uLkRvbS5Tb2xpZENvbG9yQnJ1c2gsIE5MUkUuQ29tbW9uIiwiQ29sb3IiOnsiJGlkIjoiNDI4MyIsIkEiOjI1NSwiUiI6MCwiRyI6MCwiQiI6MH19LCJMaW5lV2VpZ2h0IjowLjAsIkxpbmVUeXBlIjowLCJQYXJlbnRTdHlsZSI6bnVsbH0sIlZlcnRpY2FsQ29ubmVjdG9yU3R5bGUiOnsiJGlkIjoiNDI4NCIsIkxpbmVDb2xvciI6eyIkaWQiOiI0Mjg1IiwiJHR5cGUiOiJOTFJFLkNvbW1vbi5Eb20uU29saWRDb2xvckJydXNoLCBOTFJFLkNvbW1vbiIsIkNvbG9yIjp7IiRpZCI6IjQyODYiLCJBIjoyNTUsIlIiOjAsIkciOjAsIkIiOjB9fSwiTGluZVdlaWdodCI6MC4wLCJMaW5lVHlwZSI6MCwiUGFyZW50U3R5bGUiOm51bGx9LCJNYXJnaW4iOm51bGwsIlN0YXJ0RGF0ZVBvc2l0aW9uIjozLCJFbmREYXRlUG9zaXRpb24iOjMsIkRhdGVJc1Zpc2libGUiOnRydWUsIlRpdGxlUG9zaXRpb24iOjQsIkR1cmF0aW9uUG9zaXRpb24iOjYsIlBlcmNlbnRhZ2VDb21wbGV0ZWRQb3NpdGlvbiI6MiwiVmFyaWFuY2VQb3NpdGlvbiI6NiwiU3BhY2luZyI6MywiSXNCZWxvd1RpbWViYW5kIjpmYWxzZSwiUGVyY2VudGFnZUNvbXBsZXRlU2hhcGVPcGFjaXR5IjozNSwiQmFzZWxpbmVTdHlsZSI6eyIkaWQiOiI0Mjg3IiwiU2hhcGVTdHlsZSI6eyIkaWQiOiI0Mjg4IiwiTWFyZ2luIjp7IiRpZCI6IjQyODkiLCJUb3AiOjAuMCwiTGVmdCI6MC4wLCJSaWdodCI6MC4wLCJCb3R0b20iOjAuMH0sIlBhZGRpbmciOnsiJGlkIjoiNDI5MCIsIlRvcCI6MC4wLCJMZWZ0IjowLjAsIlJpZ2h0IjowLjAsIkJvdHRvbSI6MC4wfSwiQmFja2dyb3VuZCI6eyIkaWQiOiI0MjkxIiwiQ29sb3IiOnsiJGlkIjoiNDI5MiIsIkEiOjE1MywiUiI6MCwiRyI6MCwiQiI6MH19LCJJc1Zpc2libGUiOnRydWUsIldpZHRoIjowLjAsIkhlaWdodCI6MC4wLCJCb3JkZXJTdHlsZSI6eyIkaWQiOiI0MjkzIiwiTGluZUNvbG9yIjpudWxsLCJMaW5lV2VpZ2h0IjowLjAsIkxpbmVUeXBlIjowLCJQYXJlbnRTdHlsZSI6bnVsbH0sIlBhcmVudFN0eWxlIjpudWxsfSwiTWFyZ2luIjp7IiRpZCI6IjQyOTQiLCJUb3AiOjAuMCwiTGVmdCI6MC4wLCJSaWdodCI6MC4wLCJCb3R0b20iOjAuMH0sIlBhZGRpbmciOnsiJGlkIjoiNDI5NSIsIlRvcCI6MC4wLCJMZWZ0IjowLjAsIlJpZ2h0IjowLjAsIkJvdHRvbSI6MC4wfSwiQmFja2dyb3VuZCI6bnVsbCwiSXNWaXNpYmxlIjp0cnVlLCJXaWR0aCI6MC4wLCJIZWlnaHQiOjAuMCwiQm9yZGVyU3R5bGUiOm51bGwsIlBhcmVudFN0eWxlIjpudWxsfSwiU2hhcGVTdHlsZSI6eyIkaWQiOiI0Mjk2IiwiTWFyZ2luIjp7IiRpZCI6IjQyOTciLCJUb3AiOjAuMCwiTGVmdCI6NC4wLCJSaWdodCI6NC4wLCJCb3R0b20iOjAuMH0sIlBhZGRpbmciOnsiJGlkIjoiNDI5OCIsIlRvcCI6MC4wLCJMZWZ0IjowLjAsIlJpZ2h0IjowLjAsIkJvdHRvbSI6MC4wfSwiQmFja2dyb3VuZCI6eyIkaWQiOiI0Mjk5IiwiQ29sb3IiOnsiJGlkIjoiNDMwMCIsIkEiOjI1NSwiUiI6MjMzLCJHIjoxMTMsIkIiOjUwfX0sIklzVmlzaWJsZSI6dHJ1ZSwiV2lkdGgiOjAuMCwiSGVpZ2h0IjoxMC4wLCJCb3JkZXJTdHlsZSI6eyIkaWQiOiI0MzAxIiwiTGluZUNvbG9yIjp7IiRpZCI6IjQzMDIiLCIkdHlwZSI6Ik5MUkUuQ29tbW9uLkRvbS5Tb2xpZENvbG9yQnJ1c2gsIE5MUkUuQ29tbW9uIiwiQ29sb3IiOnsiJGlkIjoiNDMwMyIsIkEiOjI1NSwiUiI6MjM0LCJHIjoyMiwiQiI6MzB9fSwiTGluZVdlaWdodCI6MC4wLCJMaW5lVHlwZSI6MCwiUGFyZW50U3R5bGUiOm51bGx9LCJQYXJlbnRTdHlsZSI6bnVsbH0sIlRpdGxlU3R5bGUiOnsiJGlkIjoiNDMwNCIsIkZvbnRTZXR0aW5ncyI6eyIkaWQiOiI0MzA1IiwiRm9udFNpemUiOjExLCJGb250TmFtZSI6IkNhbGlicmkiLCJJc0JvbGQiOmZhbHNlLCJJc0l0YWxpYyI6ZmFsc2UsIklzVW5kZXJsaW5lZCI6ZmFsc2UsIlBhcmVudFN0eWxlIjpudWxsfSwiQXV0b1NpemUiOjAsIkZvcmVncm91bmQiOnsiJGlkIjoiNDMwNiIsIkNvbG9yIjp7IiRpZCI6IjQzMDc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NDMwOCIsIlRvcCI6MC4wLCJMZWZ0IjowLjAsIlJpZ2h0IjowLjAsIkJvdHRvbSI6MC4wfSwiUGFkZGluZyI6eyIkaWQiOiI0MzA5IiwiVG9wIjowLjAsIkxlZnQiOjAuMCwiUmlnaHQiOjAuMCwiQm90dG9tIjowLjB9LCJCYWNrZ3JvdW5kIjp7IiRpZCI6IjQzMTAiLCJDb2xvciI6eyIkaWQiOiI0MzExIiwiQSI6MjU1LCJSIjowLCJHIjowLCJCIjowfX0sIklzVmlzaWJsZSI6dHJ1ZSwiV2lkdGgiOjAuMCwiSGVpZ2h0IjowLjAsIkJvcmRlclN0eWxlIjp7IiRpZCI6IjQzMTIiLCJMaW5lQ29sb3IiOm51bGwsIkxpbmVXZWlnaHQiOjAuMCwiTGluZVR5cGUiOjAsIlBhcmVudFN0eWxlIjpudWxsfSwiUGFyZW50U3R5bGUiOm51bGx9LCJEYXRlU3R5bGUiOnsiJGlkIjoiNDMxMyIsIkZvbnRTZXR0aW5ncyI6eyIkaWQiOiI0MzE0IiwiRm9udFNpemUiOjEwLCJGb250TmFtZSI6IkNhbGlicmkiLCJJc0JvbGQiOmZhbHNlLCJJc0l0YWxpYyI6ZmFsc2UsIklzVW5kZXJsaW5lZCI6ZmFsc2UsIlBhcmVudFN0eWxlIjpudWxsfSwiQXV0b1NpemUiOjAsIkZvcmVncm91bmQiOnsiJGlkIjoiNDMxNSIsIkNvbG9yIjp7IiRpZCI6IjQzMTYiLCJBIjoyNTUsIlIiOjE0LCJHIjo0MCwiQiI6NjV9fSwiTWF4V2lkdGgiOjIwMC4wLCJNYXhIZWlnaHQiOiJJbmZpbml0eSIsIlNtYXJ0Rm9yZWdyb3VuZElzQWN0aXZlIjpmYWxzZSwiSG9yaXpvbnRhbEFsaWdubWVudCI6MiwiVmVydGljYWxBbGlnbm1lbnQiOjEsIlNtYXJ0Rm9yZWdyb3VuZCI6bnVsbCwiQmFja2dyb3VuZEZpbGxUeXBlIjowLCJNYXJnaW4iOnsiJGlkIjoiNDMxNyIsIlRvcCI6MC4wLCJMZWZ0IjowLjAsIlJpZ2h0IjowLjAsIkJvdHRvbSI6MC4wfSwiUGFkZGluZyI6eyIkaWQiOiI0MzE4IiwiVG9wIjowLjAsIkxlZnQiOjAuMCwiUmlnaHQiOjAuMCwiQm90dG9tIjowLjB9LCJCYWNrZ3JvdW5kIjp7IiRpZCI6IjQzMTkiLCJDb2xvciI6eyIkaWQiOiI0MzIwIiwiQSI6MjU1LCJSIjoxNCwiRyI6NDAsIkIiOjY1fX0sIklzVmlzaWJsZSI6dHJ1ZSwiV2lkdGgiOjAuMCwiSGVpZ2h0IjowLjAsIkJvcmRlclN0eWxlIjp7IiRpZCI6IjQzMjEiLCJMaW5lQ29sb3IiOm51bGwsIkxpbmVXZWlnaHQiOjAuMCwiTGluZVR5cGUiOjAsIlBhcmVudFN0eWxlIjpudWxsfSwiUGFyZW50U3R5bGUiOm51bGx9LCJEYXRlRm9ybWF0Ijp7IiRpZCI6IjQzMjI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NDMyMyIsIkZvcm1hdCI6MCwiSXNWaXNpYmxlIjpmYWxzZSwiTGFzdEtub3duVmlzaWJpbGl0eVN0YXRlIjpmYWxzZX0sIklzVmlzaWJsZSI6dHJ1ZSwiVmFyaWFuY2VTdHlsZSI6eyIkaWQiOiI0MzI0IiwiVGV4dFN0eWxlIjp7IiRpZCI6IjQzMjUiLCJGb250U2V0dGluZ3MiOnsiJGlkIjoiNDMyNiIsIkZvbnRTaXplIjoxMSwiRm9udE5hbWUiOiJDYWxpYnJpIiwiSXNCb2xkIjpmYWxzZSwiSXNJdGFsaWMiOmZhbHNlLCJJc1VuZGVybGluZWQiOmZhbHNlLCJQYXJlbnRTdHlsZSI6bnVsbH0sIkF1dG9TaXplIjowLCJGb3JlZ3JvdW5kIjp7IiRpZCI6IjQzMjciLCJDb2xvciI6eyIkaWQiOiI0MzI4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QzMjkiLCJUb3AiOjAuMCwiTGVmdCI6MC4wLCJSaWdodCI6MC4wLCJCb3R0b20iOjAuMH0sIlBhZGRpbmciOnsiJGlkIjoiNDMzMCIsIlRvcCI6MC4wLCJMZWZ0IjowLjAsIlJpZ2h0IjowLjAsIkJvdHRvbSI6MC4wfSwiQmFja2dyb3VuZCI6eyIkaWQiOiI0MzMxIiwiQ29sb3IiOnsiJGlkIjoiNDMzMiIsIkEiOjAsIlIiOjAsIkciOjAsIkIiOjB9fSwiSXNWaXNpYmxlIjp0cnVlLCJXaWR0aCI6MC4wLCJIZWlnaHQiOjAuMCwiQm9yZGVyU3R5bGUiOnsiJGlkIjoiNDMzMyIsIkxpbmVDb2xvciI6bnVsbCwiTGluZVdlaWdodCI6MC4wLCJMaW5lVHlwZSI6MCwiUGFyZW50U3R5bGUiOm51bGx9LCJQYXJlbnRTdHlsZSI6bnVsbH0sIlBhcmVudFN0eWxlIjpudWxsfSwiUGFyZW50U3R5bGUiOm51bGwsIl9leHBsaWNpdGx5U2V0Ijp7IiRpZCI6IjQzMzQiLCJTaGFwZVN0eWxlIjpmYWxzZSwiVGl0bGVTdHlsZSI6ZmFsc2UsIkRhdGVTdHlsZSI6ZmFsc2UsIlZhcmlhbmNlU3R5bGUiOmZhbHNlLCJIb3Jpem9udGFsQ29ubmVjdG9yU3R5bGUiOmZhbHNlLCJWZXJ0aWNhbENvbm5lY3RvclN0eWxlIjpmYWxzZSwiUGVyY2VudGFnZUNvbXBsZXRlU2hhcGVPcGFjaXR5IjpmYWxzZSwiU2hhcGUiOmZhbHNlLCJTaGFwZVRoaWNrbmVzcyI6ZmFsc2UsIkR1cmF0aW9uRm9ybWF0IjpmYWxzZSwiSW5jbHVkZU5vbldvcmtpbmdEYXlzSW5EdXJhdGlvbiI6ZmFsc2UsIk1hcmdpbiI6ZmFsc2UsIlN0YXJ0RGF0ZVBvc2l0aW9uIjpmYWxzZSwiRW5kRGF0ZVBvc2l0aW9uIjpmYWxzZSwiVGl0bGVQb3NpdGlvbiI6ZmFsc2UsIkR1cmF0aW9uUG9zaXRpb24iOmZhbHNlLCJQZXJjZW50YWdlQ29tcGxldGVkUG9zaXRpb24iOmZhbHNlLCJWYXJpYW5jZVBvc2l0aW9uIjpmYWxzZSwiU3BhY2luZyI6ZmFsc2UsIklzQmVsb3dUaW1lYmFuZCI6ZmFsc2UsIkRhdGVGb3JtYXQiOmZhbHNlLCJXZWVrTnVtYmVyaW5nIjpmYWxzZSwiSXNWaXNpYmxlIjpmYWxzZX19LCJEZWZhdWx0U3dpbWxhbmVNb3RTdHlsZSI6eyIkaWQiOiI0MzM1IiwiU2hhcGUiOjEsIkNvbm5lY3Rvck1hcmdpbiI6eyIkaWQiOiI0MzM2IiwiVG9wIjowLjAsIkxlZnQiOjIuMCwiUmlnaHQiOjIuMCwiQm90dG9tIjowLjB9LCJDb25uZWN0b3JTdHlsZSI6eyIkaWQiOiI0MzM3IiwiTGluZUNvbG9yIjp7IiRpZCI6IjQzMzgiLCIkdHlwZSI6Ik5MUkUuQ29tbW9uLkRvbS5Tb2xpZENvbG9yQnJ1c2gsIE5MUkUuQ29tbW9uIiwiQ29sb3IiOnsiJGlkIjoiNDMzOSIsIkEiOjEyNywiUiI6MTI4LCJHIjo1MywiQiI6MTR9fSwiTGluZVdlaWdodCI6MS4wLCJMaW5lVHlwZSI6MCwiUGFyZW50U3R5bGUiOm51bGx9LCJJc0JlbG93VGltZWJhbmQiOmZhbHNlLCJQb3NpdGlvbk9uVGFzayI6MSwiSGlkZURhdGUiOmZhbHNlLCJTaGFwZVNpemUiOjAsIlNwYWNpbmciOjAuMCwiUGFkZGluZyI6eyIkaWQiOiI0MzQwIiwiVG9wIjo1LjAsIkxlZnQiOjMuMCwiUmlnaHQiOjAuMCwiQm90dG9tIjoyLjB9LCJTaGFwZVN0eWxlIjp7IiRpZCI6IjQzNDEiLCJNYXJnaW4iOnsiJGlkIjoiNDM0MiIsIlRvcCI6MC4wLCJMZWZ0IjowLjAsIlJpZ2h0IjowLjAsIkJvdHRvbSI6MC4wfSwiUGFkZGluZyI6eyIkaWQiOiI0MzQzIiwiVG9wIjowLjAsIkxlZnQiOjAuMCwiUmlnaHQiOjAuMCwiQm90dG9tIjowLjB9LCJCYWNrZ3JvdW5kIjp7IiRpZCI6IjQzNDQiLCJDb2xvciI6eyIkaWQiOiI0MzQ1IiwiQSI6MjU1LCJSIjoxMjgsIkciOjUzLCJCIjoxNH19LCJJc1Zpc2libGUiOnRydWUsIldpZHRoIjoxMi4wLCJIZWlnaHQiOjE0LjAsIkJvcmRlclN0eWxlIjp7IiRpZCI6IjQzNDYiLCJMaW5lQ29sb3IiOnsiJGlkIjoiNDM0NyIsIiR0eXBlIjoiTkxSRS5Db21tb24uRG9tLlNvbGlkQ29sb3JCcnVzaCwgTkxSRS5Db21tb24iLCJDb2xvciI6eyIkaWQiOiI0MzQ4IiwiQSI6MjU1LCJSIjoyNTUsIkciOjI1NSwiQiI6MjU1fX0sIkxpbmVXZWlnaHQiOjAuMCwiTGluZVR5cGUiOjAsIlBhcmVudFN0eWxlIjpudWxsfSwiUGFyZW50U3R5bGUiOm51bGx9LCJUaXRsZVN0eWxlIjp7IiRpZCI6IjQzNDkiLCJGb250U2V0dGluZ3MiOnsiJGlkIjoiNDM1MCIsIkZvbnRTaXplIjoxMSwiRm9udE5hbWUiOiJDYWxpYnJpIiwiSXNCb2xkIjpmYWxzZSwiSXNJdGFsaWMiOmZhbHNlLCJJc1VuZGVybGluZWQiOmZhbHNlLCJQYXJlbnRTdHlsZSI6bnVsbH0sIkF1dG9TaXplIjowLCJGb3JlZ3JvdW5kIjp7IiRpZCI6IjQzNTEiLCJDb2xvciI6eyIkaWQiOiI0MzUyIiwiQSI6MjU1LCJSIjowLCJHIjowLCJCIjowfX0sIk1heFdpZHRoIjoyMDAuMCwiTWF4SGVpZ2h0IjoiSW5maW5pdHkiLCJTbWFydEZvcmVncm91bmRJc0FjdGl2ZSI6ZmFsc2UsIkhvcml6b250YWxBbGlnbm1lbnQiOjEsIlZlcnRpY2FsQWxpZ25tZW50IjoxLCJTbWFydEZvcmVncm91bmQiOm51bGwsIkJhY2tncm91bmRGaWxsVHlwZSI6MCwiTWFyZ2luIjp7IiRpZCI6IjQzNTMiLCJUb3AiOjAuMCwiTGVmdCI6MC4wLCJSaWdodCI6MC4wLCJCb3R0b20iOjAuMH0sIlBhZGRpbmciOnsiJGlkIjoiNDM1NCIsIlRvcCI6MC4wLCJMZWZ0IjowLjAsIlJpZ2h0IjowLjAsIkJvdHRvbSI6MC4wfSwiQmFja2dyb3VuZCI6eyIkaWQiOiI0MzU1IiwiQ29sb3IiOnsiJGlkIjoiNDM1NiIsIkEiOjI1NSwiUiI6MCwiRyI6MCwiQiI6MH19LCJJc1Zpc2libGUiOnRydWUsIldpZHRoIjowLjAsIkhlaWdodCI6MC4wLCJCb3JkZXJTdHlsZSI6eyIkaWQiOiI0MzU3IiwiTGluZUNvbG9yIjpudWxsLCJMaW5lV2VpZ2h0IjowLjAsIkxpbmVUeXBlIjowLCJQYXJlbnRTdHlsZSI6bnVsbH0sIlBhcmVudFN0eWxlIjpudWxsfSwiRGF0ZVN0eWxlIjp7IiRpZCI6IjQzNTgiLCJGb250U2V0dGluZ3MiOnsiJGlkIjoiNDM1OSIsIkZvbnRTaXplIjoxMCwiRm9udE5hbWUiOiJDYWxpYnJpIiwiSXNCb2xkIjpmYWxzZSwiSXNJdGFsaWMiOmZhbHNlLCJJc1VuZGVybGluZWQiOmZhbHNlLCJQYXJlbnRTdHlsZSI6bnVsbH0sIkF1dG9TaXplIjowLCJGb3JlZ3JvdW5kIjp7IiRpZCI6IjQzNjAiLCJDb2xvciI6eyIkaWQiOiI0MzYxIiwiQSI6MjU1LCJSIjoxNCwiRyI6NDAsIkIiOjY1fX0sIk1heFdpZHRoIjoyMDAuMCwiTWF4SGVpZ2h0IjoiSW5maW5pdHkiLCJTbWFydEZvcmVncm91bmRJc0FjdGl2ZSI6ZmFsc2UsIkhvcml6b250YWxBbGlnbm1lbnQiOjEsIlZlcnRpY2FsQWxpZ25tZW50IjoxLCJTbWFydEZvcmVncm91bmQiOm51bGwsIkJhY2tncm91bmRGaWxsVHlwZSI6MCwiTWFyZ2luIjp7IiRpZCI6IjQzNjIiLCJUb3AiOjAuMCwiTGVmdCI6MC4wLCJSaWdodCI6MC4wLCJCb3R0b20iOjAuMH0sIlBhZGRpbmciOnsiJGlkIjoiNDM2MyIsIlRvcCI6MC4wLCJMZWZ0IjowLjAsIlJpZ2h0IjowLjAsIkJvdHRvbSI6MC4wfSwiQmFja2dyb3VuZCI6eyIkaWQiOiI0MzY0IiwiQ29sb3IiOnsiJGlkIjoiNDM2NSIsIkEiOjI1NSwiUiI6MTQsIkciOjQwLCJCIjo2NX19LCJJc1Zpc2libGUiOnRydWUsIldpZHRoIjowLjAsIkhlaWdodCI6MC4wLCJCb3JkZXJTdHlsZSI6eyIkaWQiOiI0MzY2IiwiTGluZUNvbG9yIjpudWxsLCJMaW5lV2VpZ2h0IjowLjAsIkxpbmVUeXBlIjowLCJQYXJlbnRTdHlsZSI6bnVsbH0sIlBhcmVudFN0eWxlIjpudWxsfSwiRGF0ZUZvcm1hdCI6eyIkaWQiOiI0MzY3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QzNjgiLCJGb3JtYXQiOjAsIklzVmlzaWJsZSI6ZmFsc2UsIkxhc3RLbm93blZpc2liaWxpdHlTdGF0ZSI6ZmFsc2V9LCJJc1Zpc2libGUiOmZhbHNlLCJWYXJpYW5jZVN0eWxlIjp7IiRpZCI6IjQzNjkiLCJUZXh0U3R5bGUiOnsiJGlkIjoiNDM3MCIsIkZvbnRTZXR0aW5ncyI6eyIkaWQiOiI0MzcxIiwiRm9udFNpemUiOjExLCJGb250TmFtZSI6IkNhbGlicmkiLCJJc0JvbGQiOmZhbHNlLCJJc0l0YWxpYyI6ZmFsc2UsIklzVW5kZXJsaW5lZCI6ZmFsc2UsIlBhcmVudFN0eWxlIjpudWxsfSwiQXV0b1NpemUiOjAsIkZvcmVncm91bmQiOnsiJGlkIjoiNDM3MiIsIkNvbG9yIjp7IiRpZCI6IjQzNzM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NDM3NCIsIlRvcCI6MC4wLCJMZWZ0IjowLjAsIlJpZ2h0IjowLjAsIkJvdHRvbSI6MC4wfSwiUGFkZGluZyI6eyIkaWQiOiI0Mzc1IiwiVG9wIjowLjAsIkxlZnQiOjAuMCwiUmlnaHQiOjAuMCwiQm90dG9tIjowLjB9LCJCYWNrZ3JvdW5kIjp7IiRpZCI6IjQzNzYiLCJDb2xvciI6eyIkaWQiOiI0Mzc3IiwiQSI6MCwiUiI6MCwiRyI6MCwiQiI6MH19LCJJc1Zpc2libGUiOmZhbHNlLCJXaWR0aCI6MC4wLCJIZWlnaHQiOjAuMCwiQm9yZGVyU3R5bGUiOnsiJGlkIjoiNDM3OCIsIkxpbmVDb2xvciI6bnVsbCwiTGluZVdlaWdodCI6MC4wLCJMaW5lVHlwZSI6MCwiUGFyZW50U3R5bGUiOm51bGx9LCJQYXJlbnRTdHlsZSI6bnVsbH0sIlBhcmVudFN0eWxlIjpudWxsfSwiUGFyZW50U3R5bGUiOm51bGx9LCJEZWZhdWx0U3dpbWxhbmVNaWxlc3RvbmVTdHlsZSI6eyIkaWQiOiI0Mzc5IiwiVGl0bGVQb3NpdGlvbiI6IkxlZnQiLCJEYXRlUG9zaXRpb24iOiJSaWdodCIsIlZhcmlhbmNlUG9zaXRpb24iOiJSaWdodCIsIlNoYXBlVHlwZSI6MSwiU2hhcGVTaXplIjowLCJTcGFjaW5nIjo1LCJTaGFwZVN0eWxlIjp7IiRpZCI6IjQzODAiLCJNYXJnaW4iOnsiJGlkIjoiNDM4MSIsIlRvcCI6MC4wLCJMZWZ0IjowLjAsIlJpZ2h0IjowLjAsIkJvdHRvbSI6MC4wfSwiUGFkZGluZyI6eyIkaWQiOiI0MzgyIiwiVG9wIjowLjAsIkxlZnQiOjAuMCwiUmlnaHQiOjAuMCwiQm90dG9tIjowLjB9LCJCYWNrZ3JvdW5kIjp7IiRpZCI6IjQzODMiLCJDb2xvciI6eyIkaWQiOiI0Mzg0IiwiQSI6MjU1LCJSIjoyMzMsIkciOjExMywiQiI6NTB9fSwiSXNWaXNpYmxlIjp0cnVlLCJXaWR0aCI6MTIuMCwiSGVpZ2h0IjoxNC4wLCJCb3JkZXJTdHlsZSI6eyIkaWQiOiI0Mzg1IiwiTGluZUNvbG9yIjp7IiRpZCI6IjQzODYiLCIkdHlwZSI6Ik5MUkUuQ29tbW9uLkRvbS5Tb2xpZENvbG9yQnJ1c2gsIE5MUkUuQ29tbW9uIiwiQ29sb3IiOnsiJGlkIjoiNDM4NyIsIkEiOjI1NSwiUiI6MjM0LCJHIjoyMiwiQiI6MzB9fSwiTGluZVdlaWdodCI6MC4wLCJMaW5lVHlwZSI6MCwiUGFyZW50U3R5bGUiOm51bGx9LCJQYXJlbnRTdHlsZSI6bnVsbH0sIlRpdGxlU3R5bGUiOnsiJGlkIjoiNDM4OCIsIkZvbnRTZXR0aW5ncyI6eyIkaWQiOiI0Mzg5IiwiRm9udFNpemUiOjExLCJGb250TmFtZSI6IkNhbGlicmkiLCJJc0JvbGQiOmZhbHNlLCJJc0l0YWxpYyI6ZmFsc2UsIklzVW5kZXJsaW5lZCI6ZmFsc2UsIlBhcmVudFN0eWxlIjpudWxsfSwiQXV0b1NpemUiOjAsIkZvcmVncm91bmQiOnsiJGlkIjoiNDM5MCIsIkNvbG9yIjp7IiRpZCI6IjQzOTEiLCJBIjoyNTUsIlIiOjAsIkciOjAsIkIiOjB9fSwiTWF4V2lkdGgiOjIwMC4wLCJNYXhIZWlnaHQiOiJJbmZpbml0eSIsIlNtYXJ0Rm9yZWdyb3VuZElzQWN0aXZlIjpmYWxzZSwiSG9yaXpvbnRhbEFsaWdubWVudCI6MiwiVmVydGljYWxBbGlnbm1lbnQiOjEsIlNtYXJ0Rm9yZWdyb3VuZCI6bnVsbCwiQmFja2dyb3VuZEZpbGxUeXBlIjowLCJNYXJnaW4iOnsiJGlkIjoiNDM5MiIsIlRvcCI6MC4wLCJMZWZ0IjowLjAsIlJpZ2h0IjowLjAsIkJvdHRvbSI6MC4wfSwiUGFkZGluZyI6eyIkaWQiOiI0MzkzIiwiVG9wIjowLjAsIkxlZnQiOjAuMCwiUmlnaHQiOjAuMCwiQm90dG9tIjowLjB9LCJCYWNrZ3JvdW5kIjp7IiRpZCI6IjQzOTQiLCJDb2xvciI6eyIkaWQiOiI0Mzk1IiwiQSI6MjU1LCJSIjowLCJHIjowLCJCIjowfX0sIklzVmlzaWJsZSI6dHJ1ZSwiV2lkdGgiOjAuMCwiSGVpZ2h0IjowLjAsIkJvcmRlclN0eWxlIjp7IiRpZCI6IjQzOTYiLCJMaW5lQ29sb3IiOm51bGwsIkxpbmVXZWlnaHQiOjAuMCwiTGluZVR5cGUiOjAsIlBhcmVudFN0eWxlIjpudWxsfSwiUGFyZW50U3R5bGUiOm51bGx9LCJEYXRlU3R5bGUiOnsiJGlkIjoiNDM5NyIsIkZvbnRTZXR0aW5ncyI6eyIkaWQiOiI0Mzk4IiwiRm9udFNpemUiOjEwLCJGb250TmFtZSI6IkNhbGlicmkiLCJJc0JvbGQiOmZhbHNlLCJJc0l0YWxpYyI6ZmFsc2UsIklzVW5kZXJsaW5lZCI6ZmFsc2UsIlBhcmVudFN0eWxlIjpudWxsfSwiQXV0b1NpemUiOjAsIkZvcmVncm91bmQiOnsiJGlkIjoiNDM5OSIsIkNvbG9yIjp7IiRpZCI6IjQ0MDAiLCJBIjoyNTUsIlIiOjE0LCJHIjo0MCwiQiI6NjV9fSwiTWF4V2lkdGgiOjIwMC4wLCJNYXhIZWlnaHQiOiJJbmZpbml0eSIsIlNtYXJ0Rm9yZWdyb3VuZElzQWN0aXZlIjpmYWxzZSwiSG9yaXpvbnRhbEFsaWdubWVudCI6MCwiVmVydGljYWxBbGlnbm1lbnQiOjEsIlNtYXJ0Rm9yZWdyb3VuZCI6bnVsbCwiQmFja2dyb3VuZEZpbGxUeXBlIjowLCJNYXJnaW4iOnsiJGlkIjoiNDQwMSIsIlRvcCI6MC4wLCJMZWZ0IjowLjAsIlJpZ2h0IjowLjAsIkJvdHRvbSI6MC4wfSwiUGFkZGluZyI6eyIkaWQiOiI0NDAyIiwiVG9wIjowLjAsIkxlZnQiOjAuMCwiUmlnaHQiOjAuMCwiQm90dG9tIjowLjB9LCJCYWNrZ3JvdW5kIjp7IiRpZCI6IjQ0MDMiLCJDb2xvciI6eyIkaWQiOiI0NDA0IiwiQSI6MjU1LCJSIjoxNCwiRyI6NDAsIkIiOjY1fX0sIklzVmlzaWJsZSI6dHJ1ZSwiV2lkdGgiOjAuMCwiSGVpZ2h0IjowLjAsIkJvcmRlclN0eWxlIjp7IiRpZCI6IjQ0MDUiLCJMaW5lQ29sb3IiOm51bGwsIkxpbmVXZWlnaHQiOjAuMCwiTGluZVR5cGUiOjAsIlBhcmVudFN0eWxlIjpudWxsfSwiUGFyZW50U3R5bGUiOm51bGx9LCJEYXRlRm9ybWF0Ijp7IiRpZCI6IjQ0MDY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NDQwNyIsIkZvcm1hdCI6MCwiSXNWaXNpYmxlIjpmYWxzZSwiTGFzdEtub3duVmlzaWJpbGl0eVN0YXRlIjpmYWxzZX0sIklzVmlzaWJsZSI6dHJ1ZSwiVmFyaWFuY2VTdHlsZSI6eyIkaWQiOiI0NDA4IiwiVGV4dFN0eWxlIjp7IiRpZCI6IjQ0MDkiLCJGb250U2V0dGluZ3MiOnsiJGlkIjoiNDQxMCIsIkZvbnRTaXplIjoxMSwiRm9udE5hbWUiOiJDYWxpYnJpIiwiSXNCb2xkIjpmYWxzZSwiSXNJdGFsaWMiOmZhbHNlLCJJc1VuZGVybGluZWQiOmZhbHNlLCJQYXJlbnRTdHlsZSI6bnVsbH0sIkF1dG9TaXplIjowLCJGb3JlZ3JvdW5kIjp7IiRpZCI6IjQ0MTEiLCJDb2xvciI6eyIkaWQiOiI0NDEy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Q0MTMiLCJUb3AiOjAuMCwiTGVmdCI6MC4wLCJSaWdodCI6MC4wLCJCb3R0b20iOjAuMH0sIlBhZGRpbmciOnsiJGlkIjoiNDQxNCIsIlRvcCI6MC4wLCJMZWZ0IjowLjAsIlJpZ2h0IjowLjAsIkJvdHRvbSI6MC4wfSwiQmFja2dyb3VuZCI6eyIkaWQiOiI0NDE1IiwiQ29sb3IiOnsiJGlkIjoiNDQxNiIsIkEiOjAsIlIiOjAsIkciOjAsIkIiOjB9fSwiSXNWaXNpYmxlIjp0cnVlLCJXaWR0aCI6MC4wLCJIZWlnaHQiOjAuMCwiQm9yZGVyU3R5bGUiOnsiJGlkIjoiNDQxNyIsIkxpbmVDb2xvciI6bnVsbCwiTGluZVdlaWdodCI6MC4wLCJMaW5lVHlwZSI6MCwiUGFyZW50U3R5bGUiOm51bGx9LCJQYXJlbnRTdHlsZSI6bnVsbH0sIlBhcmVudFN0eWxlIjpudWxsfSwiUGFyZW50U3R5bGUiOm51bGx9LCJEZWZhdWx0U3dpbWxhbmVBY3Rpdml0eVN0eWxlIjp7IiRpZCI6IjQ0MTgiLCJIZWFkZXJTdHlsZSI6eyIkaWQiOiI0NDE5IiwiVGV4dFN0eWxlIjp7IiRpZCI6IjQ0MjAiLCJGb250U2V0dGluZ3MiOnsiJGlkIjoiNDQyMSIsIkZvbnRTaXplIjoxMSwiRm9udE5hbWUiOiJDYWxpYnJpIiwiSXNCb2xkIjpmYWxzZSwiSXNJdGFsaWMiOmZhbHNlLCJJc1VuZGVybGluZWQiOmZhbHNlLCJQYXJlbnRTdHlsZSI6bnVsbH0sIkF1dG9TaXplIjoyLCJGb3JlZ3JvdW5kIjp7IiRpZCI6IjQ0MjIiLCJDb2xvciI6eyIkaWQiOiI0NDIzIiwiQSI6MjU1LCJSIjowLCJHIjowLCJCIjowfX0sIk1heFdpZHRoIjoiSW5maW5pdHkiLCJNYXhIZWlnaHQiOiJJbmZpbml0eSIsIlNtYXJ0Rm9yZWdyb3VuZElzQWN0aXZlIjpmYWxzZSwiSG9yaXpvbnRhbEFsaWdubWVudCI6MCwiVmVydGljYWxBbGlnbm1lbnQiOjAsIlNtYXJ0Rm9yZWdyb3VuZCI6bnVsbCwiQmFja2dyb3VuZEZpbGxUeXBlIjowLCJNYXJnaW4iOnsiJGlkIjoiNDQyNCIsIlRvcCI6MC4wLCJMZWZ0IjowLjAsIlJpZ2h0IjowLjAsIkJvdHRvbSI6MC4wfSwiUGFkZGluZyI6eyIkaWQiOiI0NDI1IiwiVG9wIjowLjAsIkxlZnQiOjAuMCwiUmlnaHQiOjAuMCwiQm90dG9tIjowLjB9LCJCYWNrZ3JvdW5kIjp7IiRpZCI6IjQ0MjYiLCJDb2xvciI6eyIkaWQiOiI0NDI3IiwiQSI6MjU1LCJSIjowLCJHIjowLCJCIjowfX0sIklzVmlzaWJsZSI6dHJ1ZSwiV2lkdGgiOjAuMCwiSGVpZ2h0IjowLjAsIkJvcmRlclN0eWxlIjpudWxsLCJQYXJlbnRTdHlsZSI6bnVsbH0sIlJlY3RhbmdsZVN0eWxlIjp7IiRpZCI6IjQ0MjgiLCJNYXJnaW4iOnsiJGlkIjoiNDQyOSIsIlRvcCI6MC4wLCJMZWZ0IjowLjAsIlJpZ2h0IjowLjAsIkJvdHRvbSI6MC4wfSwiUGFkZGluZyI6eyIkaWQiOiI0NDMwIiwiVG9wIjowLjAsIkxlZnQiOjAuMCwiUmlnaHQiOjAuMCwiQm90dG9tIjowLjB9LCJCYWNrZ3JvdW5kIjp7IiRpZCI6IjQ0MzEiLCJDb2xvciI6eyIkaWQiOiI0NDMyIiwiQSI6NjMsIlIiOjIzMywiRyI6MTEzLCJCIjo1MH19LCJJc1Zpc2libGUiOnRydWUsIldpZHRoIjowLjAsIkhlaWdodCI6MC4wLCJCb3JkZXJTdHlsZSI6eyIkaWQiOiI0NDMzIiwiTGluZUNvbG9yIjp7IiRpZCI6IjQ0MzQiLCIkdHlwZSI6Ik5MUkUuQ29tbW9uLkRvbS5Tb2xpZENvbG9yQnJ1c2gsIE5MUkUuQ29tbW9uIiwiQ29sb3IiOnsiJGlkIjoiNDQzNSIsIkEiOjI1NSwiUiI6MjU1LCJHIjoyNTUsIkIiOjI1NX19LCJMaW5lV2VpZ2h0IjowLjAsIkxpbmVUeXBlIjowLCJQYXJlbnRTdHlsZSI6bnVsbH0sIlBhcmVudFN0eWxlIjpudWxsfSwiTWFyZ2luIjp7IiRpZCI6IjQ0MzYiLCJUb3AiOjAuMCwiTGVmdCI6MC4wLCJSaWdodCI6MC4wLCJCb3R0b20iOjAuMH0sIlBhZGRpbmciOnsiJGlkIjoiNDQzNyIsIlRvcCI6MC4wLCJMZWZ0IjowLjAsIlJpZ2h0IjowLjAsIkJvdHRvbSI6MC4wfSwiQmFja2dyb3VuZCI6bnVsbCwiSXNWaXNpYmxlIjp0cnVlLCJXaWR0aCI6MC4wLCJIZWlnaHQiOjAuMCwiQm9yZGVyU3R5bGUiOm51bGwsIlBhcmVudFN0eWxlIjpudWxsfSwiQmFja2dyb3VuZFN0eWxlIjp7IiRpZCI6IjQ0MzgiLCJNYXJnaW4iOnsiJGlkIjoiNDQzOSIsIlRvcCI6MC4wLCJMZWZ0IjowLjAsIlJpZ2h0IjowLjAsIkJvdHRvbSI6MC4wfSwiUGFkZGluZyI6eyIkaWQiOiI0NDQwIiwiVG9wIjowLjAsIkxlZnQiOjAuMCwiUmlnaHQiOjAuMCwiQm90dG9tIjowLjB9LCJCYWNrZ3JvdW5kIjp7IiRpZCI6IjQ0NDEiLCJDb2xvciI6eyIkaWQiOiI0NDQyIiwiQSI6NTEsIlIiOjIwMCwiRyI6MjAwLCJCIjoyMDB9fSwiSXNWaXNpYmxlIjp0cnVlLCJXaWR0aCI6MC4wLCJIZWlnaHQiOjAuMCwiQm9yZGVyU3R5bGUiOnsiJGlkIjoiNDQ0MyIsIkxpbmVDb2xvciI6eyIkaWQiOiI0NDQ0IiwiJHR5cGUiOiJOTFJFLkNvbW1vbi5Eb20uU29saWRDb2xvckJydXNoLCBOTFJFLkNvbW1vbiIsIkNvbG9yIjp7IiRpZCI6IjQ0NDUiLCJBIjoyNTUsIlIiOjIzNCwiRyI6MjIsIkIiOjMwfX0sIkxpbmVXZWlnaHQiOjAuMCwiTGluZVR5cGUiOjAsIlBhcmVudFN0eWxlIjpudWxsfSwiUGFyZW50U3R5bGUiOm51bGx9LCJNYXJnaW4iOnsiJGlkIjoiNDQ0NiIsIlRvcCI6MC4wLCJMZWZ0IjowLjAsIlJpZ2h0IjowLjAsIkJvdHRvbSI6MC4wfSwiUGFkZGluZyI6eyIkaWQiOiI0NDQ3IiwiVG9wIjowLjAsIkxlZnQiOjAuMCwiUmlnaHQiOjAuMCwiQm90dG9tIjowLjB9LCJJc1Zpc2libGUiOnRydWUsIldpZHRoIjowLjAsIkhlaWdodCI6MC4wLCJCb3JkZXJTdHlsZSI6eyIkaWQiOiI0NDQ4IiwiTGluZUNvbG9yIjpudWxsLCJMaW5lV2VpZ2h0IjowLjAsIkxpbmVUeXBlIjowLCJQYXJlbnRTdHlsZSI6bnVsbH0sIlBhcmVudFN0eWxlIjpudWxsfSwiTWFyZ2luIjp7IiRpZCI6IjQ0NDkiLCJUb3AiOjAuMCwiTGVmdCI6MC4wLCJSaWdodCI6MC4wLCJCb3R0b20iOjAuMH0sIlBhZGRpbmciOnsiJGlkIjoiNDQ1MCIsIlRvcCI6MC4wLCJMZWZ0IjowLjAsIlJpZ2h0IjowLjAsIkJvdHRvbSI6MC4wfSwiSXNWaXNpYmxlIjpmYWxzZSwiV2lkdGgiOjAuMCwiSGVpZ2h0IjowLjAsIkJvcmRlclN0eWxlIjp7IiRpZCI6IjQ0NTEiLCJMaW5lQ29sb3IiOm51bGwsIkxpbmVXZWlnaHQiOjAuMCwiTGluZVR5cGUiOjAsIlBhcmVudFN0eWxlIjpudWxsfSwiUGFyZW50U3R5bGUiOm51bGx9fSx7IiRpZCI6IjQ0NTIiLCJfYWN0aXZpdGllcyI6W3siJGlkIjoiNDQ1MyIsIl9yb3dzIjpbeyIkaWQiOiI0NDU0IiwiX3Rhc2tzIjpbeyIkaWQiOiI0NDU1IiwiX2F0dGFjaGVkTWlsZXN0b25lcyI6W10sIlRhc2tEZWZpbml0aW9uIjp7IiRpZCI6IjQ0NTYiLCJHcm91cE5hbWUiOm51bGwsIlN0YXJ0RGF0ZSI6IjIwMjYtMDQtMDFUMDA6MDA6MDBaIiwiRW5kRGF0ZSI6IjIwMjYtMDYtMjNUMjM6NTk6MDBaIiwiUGVyY2VudGFnZUNvbXBsZXRlIjpudWxsLCJTdHlsZSI6eyIkaWQiOiI0NDU3IiwiU2hhcGUiOjEsIlNoYXBlVGhpY2tuZXNzIjowLCJEdXJhdGlvbkZvcm1hdCI6MCwiSW5jbHVkZU5vbldvcmtpbmdEYXlzSW5EdXJhdGlvbiI6ZmFsc2UsIlBlcmNlbnRhZ2VDb21wbGV0ZVN0eWxlIjp7IiRpZCI6IjQ0NTgiLCJGb250U2V0dGluZ3MiOnsiJGlkIjoiNDQ1OSIsIkZvbnRTaXplIjoxMCwiRm9udE5hbWUiOiJDYWxpYnJpIiwiSXNCb2xkIjpmYWxzZSwiSXNJdGFsaWMiOmZhbHNlLCJJc1VuZGVybGluZWQiOmZhbHNlLCJQYXJlbnRTdHlsZSI6bnVsbH0sIkF1dG9TaXplIjowLCJGb3JlZ3JvdW5kIjp7IiRpZCI6IjQ0NjAiLCJDb2xvciI6eyIkaWQiOiI0NDYxIiwiQSI6MjU1LCJSIjoyMzIsIkciOjIzMiwiQiI6MjMyfX0sIk1heFdpZHRoIjoyMDAuMCwiTWF4SGVpZ2h0IjoiSW5maW5pdHkiLCJTbWFydEZvcmVncm91bmRJc0FjdGl2ZSI6ZmFsc2UsIkhvcml6b250YWxBbGlnbm1lbnQiOjEsIlZlcnRpY2FsQWxpZ25tZW50IjoxLCJTbWFydEZvcmVncm91bmQiOm51bGwsIkJhY2tncm91bmRGaWxsVHlwZSI6MCwiTWFyZ2luIjp7IiRpZCI6IjQ0NjIiLCJUb3AiOjAuMCwiTGVmdCI6MC4wLCJSaWdodCI6MC4wLCJCb3R0b20iOjAuMH0sIlBhZGRpbmciOnsiJGlkIjoiNDQ2MyIsIlRvcCI6MC4wLCJMZWZ0IjowLjAsIlJpZ2h0IjowLjAsIkJvdHRvbSI6MC4wfSwiQmFja2dyb3VuZCI6eyIkaWQiOiI0NDY0IiwiQ29sb3IiOnsiJGlkIjoiNDQ2NSIsIkEiOjg5LCJSIjowLCJHIjowLCJCIjowfX0sIklzVmlzaWJsZSI6dHJ1ZSwiV2lkdGgiOjAuMCwiSGVpZ2h0IjowLjAsIkJvcmRlclN0eWxlIjp7IiRpZCI6IjQ0NjYiLCJMaW5lQ29sb3IiOm51bGwsIkxpbmVXZWlnaHQiOjAuMCwiTGluZVR5cGUiOjAsIlBhcmVudFN0eWxlIjpudWxsfSwiUGFyZW50U3R5bGUiOm51bGx9LCJEdXJhdGlvblN0eWxlIjp7IiRpZCI6IjQ0NjciLCJGb250U2V0dGluZ3MiOnsiJGlkIjoiNDQ2OCIsIkZvbnRTaXplIjoxMCwiRm9udE5hbWUiOiJDYWxpYnJpIiwiSXNCb2xkIjpmYWxzZSwiSXNJdGFsaWMiOmZhbHNlLCJJc1VuZGVybGluZWQiOmZhbHNlLCJQYXJlbnRTdHlsZSI6bnVsbH0sIkF1dG9TaXplIjowLCJGb3JlZ3JvdW5kIjp7IiRpZCI6IjQ0NjkiLCJDb2xvciI6eyIkaWQiOiI0NDcwIiwiQSI6MjU1LCJSIjoyMzcsIkciOjEyNSwiQiI6NDl9fSwiTWF4V2lkdGgiOjIwMC4wLCJNYXhIZWlnaHQiOiJJbmZpbml0eSIsIlNtYXJ0Rm9yZWdyb3VuZElzQWN0aXZlIjpmYWxzZSwiSG9yaXpvbnRhbEFsaWdubWVudCI6MCwiVmVydGljYWxBbGlnbm1lbnQiOjEsIlNtYXJ0Rm9yZWdyb3VuZCI6bnVsbCwiQmFja2dyb3VuZEZpbGxUeXBlIjowLCJNYXJnaW4iOnsiJGlkIjoiNDQ3MSIsIlRvcCI6MC4wLCJMZWZ0IjowLjAsIlJpZ2h0IjowLjAsIkJvdHRvbSI6MC4wfSwiUGFkZGluZyI6eyIkaWQiOiI0NDcyIiwiVG9wIjowLjAsIkxlZnQiOjAuMCwiUmlnaHQiOjAuMCwiQm90dG9tIjowLjB9LCJCYWNrZ3JvdW5kIjp7IiRpZCI6IjQ0NzMiLCJDb2xvciI6eyIkaWQiOiI0NDc0IiwiQSI6MjU1LCJSIjoyMzcsIkciOjEyNSwiQiI6NDl9fSwiSXNWaXNpYmxlIjp0cnVlLCJXaWR0aCI6MC4wLCJIZWlnaHQiOjAuMCwiQm9yZGVyU3R5bGUiOnsiJGlkIjoiNDQ3NSIsIkxpbmVDb2xvciI6bnVsbCwiTGluZVdlaWdodCI6MC4wLCJMaW5lVHlwZSI6MCwiUGFyZW50U3R5bGUiOm51bGx9LCJQYXJlbnRTdHlsZSI6bnVsbH0sIkhvcml6b250YWxDb25uZWN0b3JTdHlsZSI6eyIkaWQiOiI0NDc2IiwiTGluZUNvbG9yIjp7IiRpZCI6IjQ0NzciLCIkdHlwZSI6Ik5MUkUuQ29tbW9uLkRvbS5Tb2xpZENvbG9yQnJ1c2gsIE5MUkUuQ29tbW9uIiwiQ29sb3IiOnsiJGlkIjoiNDQ3OCIsIkEiOjI1NSwiUiI6MCwiRyI6MCwiQiI6MH19LCJMaW5lV2VpZ2h0IjowLjAsIkxpbmVUeXBlIjowLCJQYXJlbnRTdHlsZSI6bnVsbH0sIlZlcnRpY2FsQ29ubmVjdG9yU3R5bGUiOnsiJGlkIjoiNDQ3OSIsIkxpbmVDb2xvciI6eyIkaWQiOiI0NDgwIiwiJHR5cGUiOiJOTFJFLkNvbW1vbi5Eb20uU29saWRDb2xvckJydXNoLCBOTFJFLkNvbW1vbiIsIkNvbG9yIjp7IiRpZCI6IjQ0ODEiLCJBIjoyNTUsIlIiOjAsIkciOjAsIkIiOjB9fSwiTGluZVdlaWdodCI6MC4wLCJMaW5lVHlwZSI6MCwiUGFyZW50U3R5bGUiOm51bGx9LCJNYXJnaW4iOm51bGwsIlN0YXJ0RGF0ZVBvc2l0aW9uIjozLCJFbmREYXRlUG9zaXRpb24iOjMsIkRhdGVJc1Zpc2libGUiOnRydWUsIlRpdGxlUG9zaXRpb24iOjQsIkR1cmF0aW9uUG9zaXRpb24iOjYsIlBlcmNlbnRhZ2VDb21wbGV0ZWRQb3NpdGlvbiI6MiwiVmFyaWFuY2VQb3NpdGlvbiI6NiwiU3BhY2luZyI6MywiSXNCZWxvd1RpbWViYW5kIjp0cnVlLCJQZXJjZW50YWdlQ29tcGxldGVTaGFwZU9wYWNpdHkiOjM1LCJCYXNlbGluZVN0eWxlIjp7IiRpZCI6IjQ0ODIiLCJTaGFwZVN0eWxlIjp7IiRpZCI6IjQ0ODMiLCJNYXJnaW4iOnsiJGlkIjoiNDQ4NCIsIlRvcCI6MC4wLCJMZWZ0IjowLjAsIlJpZ2h0IjowLjAsIkJvdHRvbSI6MC4wfSwiUGFkZGluZyI6eyIkaWQiOiI0NDg1IiwiVG9wIjowLjAsIkxlZnQiOjAuMCwiUmlnaHQiOjAuMCwiQm90dG9tIjowLjB9LCJCYWNrZ3JvdW5kIjp7IiRpZCI6IjQ0ODYiLCJDb2xvciI6eyIkaWQiOiI0NDg3IiwiQSI6MTUzLCJSIjowLCJHIjowLCJCIjowfX0sIklzVmlzaWJsZSI6dHJ1ZSwiV2lkdGgiOjAuMCwiSGVpZ2h0IjowLjAsIkJvcmRlclN0eWxlIjpudWxsLCJQYXJlbnRTdHlsZSI6bnVsbH0sIk1hcmdpbiI6eyIkaWQiOiI0NDg4IiwiVG9wIjowLjAsIkxlZnQiOjAuMCwiUmlnaHQiOjAuMCwiQm90dG9tIjowLjB9LCJQYWRkaW5nIjp7IiRpZCI6IjQ0ODkiLCJUb3AiOjAuMCwiTGVmdCI6MC4wLCJSaWdodCI6MC4wLCJCb3R0b20iOjAuMH0sIkJhY2tncm91bmQiOm51bGwsIklzVmlzaWJsZSI6dHJ1ZSwiV2lkdGgiOjAuMCwiSGVpZ2h0IjowLjAsIkJvcmRlclN0eWxlIjpudWxsLCJQYXJlbnRTdHlsZSI6bnVsbH0sIlNoYXBlU3R5bGUiOnsiJGlkIjoiNDQ5MCIsIk1hcmdpbiI6eyIkaWQiOiI0NDkxIiwiVG9wIjowLjAsIkxlZnQiOjQuMCwiUmlnaHQiOjQuMCwiQm90dG9tIjowLjB9LCJQYWRkaW5nIjp7IiRpZCI6IjQ0OTIiLCJUb3AiOjAuMCwiTGVmdCI6MC4wLCJSaWdodCI6MC4wLCJCb3R0b20iOjAuMH0sIkJhY2tncm91bmQiOnsiJGlkIjoiNDQ5MyIsIkNvbG9yIjp7IiRpZCI6IjQ0OTQiLCJBIjoyNTUsIlIiOjMxLCJHIjo3MywiQiI6MTI1fX0sIklzVmlzaWJsZSI6dHJ1ZSwiV2lkdGgiOjAuMCwiSGVpZ2h0IjoxMC4wLCJCb3JkZXJTdHlsZSI6eyIkaWQiOiI0NDk1IiwiTGluZUNvbG9yIjp7IiRpZCI6IjQ0OTYiLCIkdHlwZSI6Ik5MUkUuQ29tbW9uLkRvbS5Tb2xpZENvbG9yQnJ1c2gsIE5MUkUuQ29tbW9uIiwiQ29sb3IiOnsiJGlkIjoiNDQ5NyIsIkEiOjI1NSwiUiI6MjM0LCJHIjoyMiwiQiI6MzB9fSwiTGluZVdlaWdodCI6MC4wLCJMaW5lVHlwZSI6MCwiUGFyZW50U3R5bGUiOm51bGx9LCJQYXJlbnRTdHlsZSI6bnVsbH0sIlRpdGxlU3R5bGUiOnsiJGlkIjoiNDQ5OCIsIkZvbnRTZXR0aW5ncyI6eyIkaWQiOiI0NDk5IiwiRm9udFNpemUiOjExLCJGb250TmFtZSI6IkNhbGlicmkiLCJJc0JvbGQiOmZhbHNlLCJJc0l0YWxpYyI6ZmFsc2UsIklzVW5kZXJsaW5lZCI6ZmFsc2UsIlBhcmVudFN0eWxlIjpudWxsfSwiQXV0b1NpemUiOjAsIkZvcmVncm91bmQiOnsiJGlkIjoiNDUwMCIsIkNvbG9yIjp7IiRpZCI6IjQ1MDEiLCJBIjoyNTUsIlIiOjAsIkciOjAsIkIiOjB9fSwiTWF4V2lkdGgiOjcyMC4wLCJNYXhIZWlnaHQiOiJJbmZpbml0eSIsIlNtYXJ0Rm9yZWdyb3VuZElzQWN0aXZlIjpmYWxzZSwiSG9yaXpvbnRhbEFsaWdubWVudCI6MCwiVmVydGljYWxBbGlnbm1lbnQiOjEsIlNtYXJ0Rm9yZWdyb3VuZCI6bnVsbCwiQmFja2dyb3VuZEZpbGxUeXBlIjowLCJNYXJnaW4iOnsiJGlkIjoiNDUwMiIsIlRvcCI6MC4wLCJMZWZ0IjowLjAsIlJpZ2h0IjowLjAsIkJvdHRvbSI6MC4wfSwiUGFkZGluZyI6eyIkaWQiOiI0NTAzIiwiVG9wIjowLjAsIkxlZnQiOjAuMCwiUmlnaHQiOjAuMCwiQm90dG9tIjowLjB9LCJCYWNrZ3JvdW5kIjp7IiRpZCI6IjQ1MDQiLCJDb2xvciI6eyIkaWQiOiI0NTA1IiwiQSI6MCwiUiI6MjU1LCJHIjoyNTUsIkIiOjI1NX19LCJJc1Zpc2libGUiOnRydWUsIldpZHRoIjowLjAsIkhlaWdodCI6MC4wLCJCb3JkZXJTdHlsZSI6eyIkaWQiOiI0NTA2IiwiTGluZUNvbG9yIjpudWxsLCJMaW5lV2VpZ2h0IjowLjAsIkxpbmVUeXBlIjowLCJQYXJlbnRTdHlsZSI6bnVsbH0sIlBhcmVudFN0eWxlIjpudWxsfSwiRGF0ZVN0eWxlIjp7IiRpZCI6IjQ1MDciLCJGb250U2V0dGluZ3MiOnsiJGlkIjoiNDUwOCIsIkZvbnRTaXplIjoxMCwiRm9udE5hbWUiOiJDYWxpYnJpIiwiSXNCb2xkIjpmYWxzZSwiSXNJdGFsaWMiOmZhbHNlLCJJc1VuZGVybGluZWQiOmZhbHNlLCJQYXJlbnRTdHlsZSI6bnVsbH0sIkF1dG9TaXplIjowLCJGb3JlZ3JvdW5kIjp7IiRpZCI6IjQ1MDkiLCJDb2xvciI6eyIkaWQiOiI0NTEwIiwiQSI6MjU1LCJSIjoxNCwiRyI6NDAsIkIiOjY1fX0sIk1heFdpZHRoIjoyMDAuMCwiTWF4SGVpZ2h0IjoiSW5maW5pdHkiLCJTbWFydEZvcmVncm91bmRJc0FjdGl2ZSI6ZmFsc2UsIkhvcml6b250YWxBbGlnbm1lbnQiOjIsIlZlcnRpY2FsQWxpZ25tZW50IjoxLCJTbWFydEZvcmVncm91bmQiOm51bGwsIkJhY2tncm91bmRGaWxsVHlwZSI6MCwiTWFyZ2luIjp7IiRpZCI6IjQ1MTEiLCJUb3AiOjAuMCwiTGVmdCI6MC4wLCJSaWdodCI6MC4wLCJCb3R0b20iOjAuMH0sIlBhZGRpbmciOnsiJGlkIjoiNDUxMiIsIlRvcCI6MC4wLCJMZWZ0IjowLjAsIlJpZ2h0IjowLjAsIkJvdHRvbSI6MC4wfSwiQmFja2dyb3VuZCI6eyIkaWQiOiI0NTEzIiwiQ29sb3IiOnsiJGlkIjoiNDUxNCIsIkEiOjAsIlIiOjI1NSwiRyI6MjU1LCJCIjoyNTV9fSwiSXNWaXNpYmxlIjp0cnVlLCJXaWR0aCI6MC4wLCJIZWlnaHQiOjAuMCwiQm9yZGVyU3R5bGUiOnsiJGlkIjoiNDUxNSIsIkxpbmVDb2xvciI6bnVsbCwiTGluZVdlaWdodCI6MC4wLCJMaW5lVHlwZSI6MCwiUGFyZW50U3R5bGUiOm51bGx9LCJQYXJlbnRTdHlsZSI6bnVsbH0sIkRhdGVGb3JtYXQiOnsiJGlkIjoiNDUxNiIsIkZvcm1hdFN0cmluZyI6Ik1NTSB5eXl5IiwiU2VwYXJhdG9yIjoiLyIsIlVzZUludGVybmF0aW9uYWxEYXRlRm9ybWF0IjpmYWxzZSwiRGF0ZUlzVmlzaWJsZSI6dHJ1ZSwiVGltZUlzVmlzaWJsZSI6ZmFsc2UsIkhvdXJEaWdpdHMiOjEsIkFtUG1EZXNpZ25hdG9yIjoyLCJUcmltMDBNaW51dGVzIjpmYWxzZSwiTGFzdEtub3duVmlzaWJpbGl0eVN0YXRlIjpudWxsfSwiV2Vla051bWJlcmluZyI6eyIkaWQiOiI0NTE3IiwiRm9ybWF0IjowLCJJc1Zpc2libGUiOmZhbHNlLCJMYXN0S25vd25WaXNpYmlsaXR5U3RhdGUiOmZhbHNlfSwiSXNWaXNpYmxlIjp0cnVlLCJWYXJpYW5jZVN0eWxlIjp7IiRpZCI6IjQ1MTgiLCJUZXh0U3R5bGUiOnsiJGlkIjoiNDUxOSIsIkZvbnRTZXR0aW5ncyI6eyIkaWQiOiI0NTIwIiwiRm9udFNpemUiOjExLCJGb250TmFtZSI6IkNhbGlicmkiLCJJc0JvbGQiOmZhbHNlLCJJc0l0YWxpYyI6ZmFsc2UsIklzVW5kZXJsaW5lZCI6ZmFsc2UsIlBhcmVudFN0eWxlIjpudWxsfSwiQXV0b1NpemUiOjAsIkZvcmVncm91bmQiOnsiJGlkIjoiNDUyMSIsIkNvbG9yIjp7IiRpZCI6IjQ1MjI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NDUyMyIsIlRvcCI6MC4wLCJMZWZ0IjowLjAsIlJpZ2h0IjowLjAsIkJvdHRvbSI6MC4wfSwiUGFkZGluZyI6eyIkaWQiOiI0NTI0IiwiVG9wIjowLjAsIkxlZnQiOjAuMCwiUmlnaHQiOjAuMCwiQm90dG9tIjowLjB9LCJCYWNrZ3JvdW5kIjp7IiRpZCI6IjQ1MjUiLCJDb2xvciI6eyIkaWQiOiI0NTI2IiwiQSI6MCwiUiI6MCwiRyI6MCwiQiI6MH19LCJJc1Zpc2libGUiOnRydWUsIldpZHRoIjowLjAsIkhlaWdodCI6MC4wLCJCb3JkZXJTdHlsZSI6eyIkaWQiOiI0NTI3IiwiTGluZUNvbG9yIjpudWxsLCJMaW5lV2VpZ2h0IjowLjAsIkxpbmVUeXBlIjowLCJQYXJlbnRTdHlsZSI6bnVsbH0sIlBhcmVudFN0eWxlIjpudWxsfSwiUGFyZW50U3R5bGUiOm51bGx9LCJQYXJlbnRTdHlsZSI6bnVsbH0sIkluZGV4Ijo0NiwiU21hcnREdXJhdGlvbkFjdGl2YXRlZCI6ZmFsc2UsIkRhdGVGb3JtYXQiOnsiJHJlZiI6IjQ1MTYifSwiV2Vla051bWJlcmluZyI6eyIkaWQiOiI0NTI4IiwiRm9ybWF0IjowLCJJc1Zpc2libGUiOmZhbHNlLCJMYXN0S25vd25WaXNpYmlsaXR5U3RhdGUiOmZhbHNlfSwiQmFzZWxpbmVEYXRhIjp7IiRpZCI6IjQ1MjkiLCJTdGFydERhdGUiOiIyMDI2LTA0LTAxVDAwOjAwOjAwIiwiRW5kRGF0ZSI6IjIwMjYtMDYtMjNUMjM6NTk6MDAifSwiSWQiOiIwZmYzZDljNC1iNzY1LTQ3OTQtOWU2Yi0zMWRmYjM3NTk2NGUiLCJJbXBvcnRJZCI6bnVsbCwiVGl0bGUiOiJBbmFseXplciAxc3Qgc2VnbWVudDogUHJvY3VyZW1lbnQgYW5kIE1hbnVmYWN0dXJpbmcgcGhhc2UgKFBTSSkiLCJOb3RlIjpudWxsLCJIeXBlcmxpbmsiOnsiJGlkIjoiNDUzMCIsIkFkZHJlc3MiOiIiLCJTdWJBZGRyZXNzIjoiIn0sIklzQ2hhbmdlZCI6ZmFsc2UsIklzTmV3IjpmYWxzZX19XSwiX21pbGVzdG9uZXMiOltdLCJJZCI6IjAwMDAwMDAwLTAwMDAtMDAwMC0wMDAwLTAwMDAwMDAwMDAwMCIsIklzU2luZ2xlSXRlbVJvdyI6dHJ1ZX0seyIkaWQiOiI0NTMxIiwiX3Rhc2tzIjpbeyIkaWQiOiI0NTMyIiwiX2F0dGFjaGVkTWlsZXN0b25lcyI6W10sIlRhc2tEZWZpbml0aW9uIjp7IiRpZCI6IjQ1MzMiLCJHcm91cE5hbWUiOm51bGwsIlN0YXJ0RGF0ZSI6IjIwMjYtMDYtMjRUMDA6MDA6MDBaIiwiRW5kRGF0ZSI6IjIwMjYtMDktMjVUMjM6NTk6MDBaIiwiUGVyY2VudGFnZUNvbXBsZXRlIjpudWxsLCJTdHlsZSI6eyIkaWQiOiI0NTM0IiwiU2hhcGUiOjEsIlNoYXBlVGhpY2tuZXNzIjowLCJEdXJhdGlvbkZvcm1hdCI6MCwiSW5jbHVkZU5vbldvcmtpbmdEYXlzSW5EdXJhdGlvbiI6ZmFsc2UsIlBlcmNlbnRhZ2VDb21wbGV0ZVN0eWxlIjp7IiRpZCI6IjQ1MzUiLCJGb250U2V0dGluZ3MiOnsiJGlkIjoiNDUzNiIsIkZvbnRTaXplIjoxMCwiRm9udE5hbWUiOiJDYWxpYnJpIiwiSXNCb2xkIjpmYWxzZSwiSXNJdGFsaWMiOmZhbHNlLCJJc1VuZGVybGluZWQiOmZhbHNlLCJQYXJlbnRTdHlsZSI6bnVsbH0sIkF1dG9TaXplIjowLCJGb3JlZ3JvdW5kIjp7IiRpZCI6IjQ1MzciLCJDb2xvciI6eyIkaWQiOiI0NTM4IiwiQSI6MjU1LCJSIjoyMzIsIkciOjIzMiwiQiI6MjMyfX0sIk1heFdpZHRoIjoyMDAuMCwiTWF4SGVpZ2h0IjoiSW5maW5pdHkiLCJTbWFydEZvcmVncm91bmRJc0FjdGl2ZSI6ZmFsc2UsIkhvcml6b250YWxBbGlnbm1lbnQiOjEsIlZlcnRpY2FsQWxpZ25tZW50IjoxLCJTbWFydEZvcmVncm91bmQiOm51bGwsIkJhY2tncm91bmRGaWxsVHlwZSI6MCwiTWFyZ2luIjp7IiRpZCI6IjQ1MzkiLCJUb3AiOjAuMCwiTGVmdCI6MC4wLCJSaWdodCI6MC4wLCJCb3R0b20iOjAuMH0sIlBhZGRpbmciOnsiJGlkIjoiNDU0MCIsIlRvcCI6MC4wLCJMZWZ0IjowLjAsIlJpZ2h0IjowLjAsIkJvdHRvbSI6MC4wfSwiQmFja2dyb3VuZCI6eyIkaWQiOiI0NTQxIiwiQ29sb3IiOnsiJGlkIjoiNDU0MiIsIkEiOjg5LCJSIjowLCJHIjowLCJCIjowfX0sIklzVmlzaWJsZSI6dHJ1ZSwiV2lkdGgiOjAuMCwiSGVpZ2h0IjowLjAsIkJvcmRlclN0eWxlIjp7IiRpZCI6IjQ1NDMiLCJMaW5lQ29sb3IiOm51bGwsIkxpbmVXZWlnaHQiOjAuMCwiTGluZVR5cGUiOjAsIlBhcmVudFN0eWxlIjpudWxsfSwiUGFyZW50U3R5bGUiOm51bGx9LCJEdXJhdGlvblN0eWxlIjp7IiRpZCI6IjQ1NDQiLCJGb250U2V0dGluZ3MiOnsiJGlkIjoiNDU0NSIsIkZvbnRTaXplIjoxMCwiRm9udE5hbWUiOiJDYWxpYnJpIiwiSXNCb2xkIjpmYWxzZSwiSXNJdGFsaWMiOmZhbHNlLCJJc1VuZGVybGluZWQiOmZhbHNlLCJQYXJlbnRTdHlsZSI6bnVsbH0sIkF1dG9TaXplIjowLCJGb3JlZ3JvdW5kIjp7IiRpZCI6IjQ1NDYiLCJDb2xvciI6eyIkaWQiOiI0NTQ3IiwiQSI6MjU1LCJSIjoyMzcsIkciOjEyNSwiQiI6NDl9fSwiTWF4V2lkdGgiOjIwMC4wLCJNYXhIZWlnaHQiOiJJbmZpbml0eSIsIlNtYXJ0Rm9yZWdyb3VuZElzQWN0aXZlIjpmYWxzZSwiSG9yaXpvbnRhbEFsaWdubWVudCI6MCwiVmVydGljYWxBbGlnbm1lbnQiOjEsIlNtYXJ0Rm9yZWdyb3VuZCI6bnVsbCwiQmFja2dyb3VuZEZpbGxUeXBlIjowLCJNYXJnaW4iOnsiJGlkIjoiNDU0OCIsIlRvcCI6MC4wLCJMZWZ0IjowLjAsIlJpZ2h0IjowLjAsIkJvdHRvbSI6MC4wfSwiUGFkZGluZyI6eyIkaWQiOiI0NTQ5IiwiVG9wIjowLjAsIkxlZnQiOjAuMCwiUmlnaHQiOjAuMCwiQm90dG9tIjowLjB9LCJCYWNrZ3JvdW5kIjp7IiRpZCI6IjQ1NTAiLCJDb2xvciI6eyIkaWQiOiI0NTUxIiwiQSI6MjU1LCJSIjoyMzcsIkciOjEyNSwiQiI6NDl9fSwiSXNWaXNpYmxlIjp0cnVlLCJXaWR0aCI6MC4wLCJIZWlnaHQiOjAuMCwiQm9yZGVyU3R5bGUiOnsiJGlkIjoiNDU1MiIsIkxpbmVDb2xvciI6bnVsbCwiTGluZVdlaWdodCI6MC4wLCJMaW5lVHlwZSI6MCwiUGFyZW50U3R5bGUiOm51bGx9LCJQYXJlbnRTdHlsZSI6bnVsbH0sIkhvcml6b250YWxDb25uZWN0b3JTdHlsZSI6eyIkaWQiOiI0NTUzIiwiTGluZUNvbG9yIjp7IiRpZCI6IjQ1NTQiLCIkdHlwZSI6Ik5MUkUuQ29tbW9uLkRvbS5Tb2xpZENvbG9yQnJ1c2gsIE5MUkUuQ29tbW9uIiwiQ29sb3IiOnsiJGlkIjoiNDU1NSIsIkEiOjI1NSwiUiI6MCwiRyI6MCwiQiI6MH19LCJMaW5lV2VpZ2h0IjowLjAsIkxpbmVUeXBlIjowLCJQYXJlbnRTdHlsZSI6bnVsbH0sIlZlcnRpY2FsQ29ubmVjdG9yU3R5bGUiOnsiJGlkIjoiNDU1NiIsIkxpbmVDb2xvciI6eyIkaWQiOiI0NTU3IiwiJHR5cGUiOiJOTFJFLkNvbW1vbi5Eb20uU29saWRDb2xvckJydXNoLCBOTFJFLkNvbW1vbiIsIkNvbG9yIjp7IiRpZCI6IjQ1NTgiLCJBIjoyNTUsIlIiOjAsIkciOjAsIkIiOjB9fSwiTGluZVdlaWdodCI6MC4wLCJMaW5lVHlwZSI6MCwiUGFyZW50U3R5bGUiOm51bGx9LCJNYXJnaW4iOm51bGwsIlN0YXJ0RGF0ZVBvc2l0aW9uIjozLCJFbmREYXRlUG9zaXRpb24iOjMsIkRhdGVJc1Zpc2libGUiOnRydWUsIlRpdGxlUG9zaXRpb24iOjQsIkR1cmF0aW9uUG9zaXRpb24iOjYsIlBlcmNlbnRhZ2VDb21wbGV0ZWRQb3NpdGlvbiI6MiwiVmFyaWFuY2VQb3NpdGlvbiI6NiwiU3BhY2luZyI6MywiSXNCZWxvd1RpbWViYW5kIjp0cnVlLCJQZXJjZW50YWdlQ29tcGxldGVTaGFwZU9wYWNpdHkiOjM1LCJCYXNlbGluZVN0eWxlIjp7IiRpZCI6IjQ1NTkiLCJTaGFwZVN0eWxlIjp7IiRpZCI6IjQ1NjAiLCJNYXJnaW4iOnsiJGlkIjoiNDU2MSIsIlRvcCI6MC4wLCJMZWZ0IjowLjAsIlJpZ2h0IjowLjAsIkJvdHRvbSI6MC4wfSwiUGFkZGluZyI6eyIkaWQiOiI0NTYyIiwiVG9wIjowLjAsIkxlZnQiOjAuMCwiUmlnaHQiOjAuMCwiQm90dG9tIjowLjB9LCJCYWNrZ3JvdW5kIjp7IiRpZCI6IjQ1NjMiLCJDb2xvciI6eyIkaWQiOiI0NTY0IiwiQSI6MTUzLCJSIjowLCJHIjowLCJCIjowfX0sIklzVmlzaWJsZSI6dHJ1ZSwiV2lkdGgiOjAuMCwiSGVpZ2h0IjowLjAsIkJvcmRlclN0eWxlIjpudWxsLCJQYXJlbnRTdHlsZSI6bnVsbH0sIk1hcmdpbiI6eyIkaWQiOiI0NTY1IiwiVG9wIjowLjAsIkxlZnQiOjAuMCwiUmlnaHQiOjAuMCwiQm90dG9tIjowLjB9LCJQYWRkaW5nIjp7IiRpZCI6IjQ1NjYiLCJUb3AiOjAuMCwiTGVmdCI6MC4wLCJSaWdodCI6MC4wLCJCb3R0b20iOjAuMH0sIkJhY2tncm91bmQiOm51bGwsIklzVmlzaWJsZSI6dHJ1ZSwiV2lkdGgiOjAuMCwiSGVpZ2h0IjowLjAsIkJvcmRlclN0eWxlIjpudWxsLCJQYXJlbnRTdHlsZSI6bnVsbH0sIlNoYXBlU3R5bGUiOnsiJGlkIjoiNDU2NyIsIk1hcmdpbiI6eyIkaWQiOiI0NTY4IiwiVG9wIjowLjAsIkxlZnQiOjQuMCwiUmlnaHQiOjQuMCwiQm90dG9tIjowLjB9LCJQYWRkaW5nIjp7IiRpZCI6IjQ1NjkiLCJUb3AiOjAuMCwiTGVmdCI6MC4wLCJSaWdodCI6MC4wLCJCb3R0b20iOjAuMH0sIkJhY2tncm91bmQiOnsiJGlkIjoiNDU3MCIsIkNvbG9yIjp7IiRpZCI6IjQ1NzEiLCJBIjoyNTUsIlIiOjMxLCJHIjo3MywiQiI6MTI1fX0sIklzVmlzaWJsZSI6dHJ1ZSwiV2lkdGgiOjAuMCwiSGVpZ2h0IjoxMC4wLCJCb3JkZXJTdHlsZSI6eyIkaWQiOiI0NTcyIiwiTGluZUNvbG9yIjp7IiRpZCI6IjQ1NzMiLCIkdHlwZSI6Ik5MUkUuQ29tbW9uLkRvbS5Tb2xpZENvbG9yQnJ1c2gsIE5MUkUuQ29tbW9uIiwiQ29sb3IiOnsiJGlkIjoiNDU3NCIsIkEiOjI1NSwiUiI6MjM0LCJHIjoyMiwiQiI6MzB9fSwiTGluZVdlaWdodCI6MC4wLCJMaW5lVHlwZSI6MCwiUGFyZW50U3R5bGUiOm51bGx9LCJQYXJlbnRTdHlsZSI6bnVsbH0sIlRpdGxlU3R5bGUiOnsiJGlkIjoiNDU3NSIsIkZvbnRTZXR0aW5ncyI6eyIkaWQiOiI0NTc2IiwiRm9udFNpemUiOjExLCJGb250TmFtZSI6IkNhbGlicmkiLCJJc0JvbGQiOmZhbHNlLCJJc0l0YWxpYyI6ZmFsc2UsIklzVW5kZXJsaW5lZCI6ZmFsc2UsIlBhcmVudFN0eWxlIjpudWxsfSwiQXV0b1NpemUiOjAsIkZvcmVncm91bmQiOnsiJGlkIjoiNDU3NyIsIkNvbG9yIjp7IiRpZCI6IjQ1NzgiLCJBIjoyNTUsIlIiOjAsIkciOjAsIkIiOjB9fSwiTWF4V2lkdGgiOjcyMC4wLCJNYXhIZWlnaHQiOiJJbmZpbml0eSIsIlNtYXJ0Rm9yZWdyb3VuZElzQWN0aXZlIjpmYWxzZSwiSG9yaXpvbnRhbEFsaWdubWVudCI6MCwiVmVydGljYWxBbGlnbm1lbnQiOjEsIlNtYXJ0Rm9yZWdyb3VuZCI6bnVsbCwiQmFja2dyb3VuZEZpbGxUeXBlIjowLCJNYXJnaW4iOnsiJGlkIjoiNDU3OSIsIlRvcCI6MC4wLCJMZWZ0IjowLjAsIlJpZ2h0IjowLjAsIkJvdHRvbSI6MC4wfSwiUGFkZGluZyI6eyIkaWQiOiI0NTgwIiwiVG9wIjowLjAsIkxlZnQiOjAuMCwiUmlnaHQiOjAuMCwiQm90dG9tIjowLjB9LCJCYWNrZ3JvdW5kIjp7IiRpZCI6IjQ1ODEiLCJDb2xvciI6eyIkaWQiOiI0NTgyIiwiQSI6MCwiUiI6MjU1LCJHIjoyNTUsIkIiOjI1NX19LCJJc1Zpc2libGUiOnRydWUsIldpZHRoIjowLjAsIkhlaWdodCI6MC4wLCJCb3JkZXJTdHlsZSI6eyIkaWQiOiI0NTgzIiwiTGluZUNvbG9yIjpudWxsLCJMaW5lV2VpZ2h0IjowLjAsIkxpbmVUeXBlIjowLCJQYXJlbnRTdHlsZSI6bnVsbH0sIlBhcmVudFN0eWxlIjpudWxsfSwiRGF0ZVN0eWxlIjp7IiRpZCI6IjQ1ODQiLCJGb250U2V0dGluZ3MiOnsiJGlkIjoiNDU4NSIsIkZvbnRTaXplIjoxMCwiRm9udE5hbWUiOiJDYWxpYnJpIiwiSXNCb2xkIjpmYWxzZSwiSXNJdGFsaWMiOmZhbHNlLCJJc1VuZGVybGluZWQiOmZhbHNlLCJQYXJlbnRTdHlsZSI6bnVsbH0sIkF1dG9TaXplIjowLCJGb3JlZ3JvdW5kIjp7IiRpZCI6IjQ1ODYiLCJDb2xvciI6eyIkaWQiOiI0NTg3IiwiQSI6MjU1LCJSIjoxNCwiRyI6NDAsIkIiOjY1fX0sIk1heFdpZHRoIjoyMDAuMCwiTWF4SGVpZ2h0IjoiSW5maW5pdHkiLCJTbWFydEZvcmVncm91bmRJc0FjdGl2ZSI6ZmFsc2UsIkhvcml6b250YWxBbGlnbm1lbnQiOjIsIlZlcnRpY2FsQWxpZ25tZW50IjoxLCJTbWFydEZvcmVncm91bmQiOm51bGwsIkJhY2tncm91bmRGaWxsVHlwZSI6MCwiTWFyZ2luIjp7IiRpZCI6IjQ1ODgiLCJUb3AiOjAuMCwiTGVmdCI6MC4wLCJSaWdodCI6MC4wLCJCb3R0b20iOjAuMH0sIlBhZGRpbmciOnsiJGlkIjoiNDU4OSIsIlRvcCI6MC4wLCJMZWZ0IjowLjAsIlJpZ2h0IjowLjAsIkJvdHRvbSI6MC4wfSwiQmFja2dyb3VuZCI6eyIkaWQiOiI0NTkwIiwiQ29sb3IiOnsiJGlkIjoiNDU5MSIsIkEiOjAsIlIiOjI1NSwiRyI6MjU1LCJCIjoyNTV9fSwiSXNWaXNpYmxlIjp0cnVlLCJXaWR0aCI6MC4wLCJIZWlnaHQiOjAuMCwiQm9yZGVyU3R5bGUiOnsiJGlkIjoiNDU5MiIsIkxpbmVDb2xvciI6bnVsbCwiTGluZVdlaWdodCI6MC4wLCJMaW5lVHlwZSI6MCwiUGFyZW50U3R5bGUiOm51bGx9LCJQYXJlbnRTdHlsZSI6bnVsbH0sIkRhdGVGb3JtYXQiOnsiJGlkIjoiNDU5MyIsIkZvcm1hdFN0cmluZyI6Ik1NTSB5eXl5IiwiU2VwYXJhdG9yIjoiLyIsIlVzZUludGVybmF0aW9uYWxEYXRlRm9ybWF0IjpmYWxzZSwiRGF0ZUlzVmlzaWJsZSI6dHJ1ZSwiVGltZUlzVmlzaWJsZSI6ZmFsc2UsIkhvdXJEaWdpdHMiOjEsIkFtUG1EZXNpZ25hdG9yIjoyLCJUcmltMDBNaW51dGVzIjpmYWxzZSwiTGFzdEtub3duVmlzaWJpbGl0eVN0YXRlIjpudWxsfSwiV2Vla051bWJlcmluZyI6eyIkaWQiOiI0NTk0IiwiRm9ybWF0IjowLCJJc1Zpc2libGUiOmZhbHNlLCJMYXN0S25vd25WaXNpYmlsaXR5U3RhdGUiOmZhbHNlfSwiSXNWaXNpYmxlIjp0cnVlLCJWYXJpYW5jZVN0eWxlIjp7IiRpZCI6IjQ1OTUiLCJUZXh0U3R5bGUiOnsiJGlkIjoiNDU5NiIsIkZvbnRTZXR0aW5ncyI6eyIkaWQiOiI0NTk3IiwiRm9udFNpemUiOjExLCJGb250TmFtZSI6IkNhbGlicmkiLCJJc0JvbGQiOmZhbHNlLCJJc0l0YWxpYyI6ZmFsc2UsIklzVW5kZXJsaW5lZCI6ZmFsc2UsIlBhcmVudFN0eWxlIjpudWxsfSwiQXV0b1NpemUiOjAsIkZvcmVncm91bmQiOnsiJGlkIjoiNDU5OCIsIkNvbG9yIjp7IiRpZCI6IjQ1OTk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NDYwMCIsIlRvcCI6MC4wLCJMZWZ0IjowLjAsIlJpZ2h0IjowLjAsIkJvdHRvbSI6MC4wfSwiUGFkZGluZyI6eyIkaWQiOiI0NjAxIiwiVG9wIjowLjAsIkxlZnQiOjAuMCwiUmlnaHQiOjAuMCwiQm90dG9tIjowLjB9LCJCYWNrZ3JvdW5kIjp7IiRpZCI6IjQ2MDIiLCJDb2xvciI6eyIkaWQiOiI0NjAzIiwiQSI6MCwiUiI6MCwiRyI6MCwiQiI6MH19LCJJc1Zpc2libGUiOnRydWUsIldpZHRoIjowLjAsIkhlaWdodCI6MC4wLCJCb3JkZXJTdHlsZSI6eyIkaWQiOiI0NjA0IiwiTGluZUNvbG9yIjpudWxsLCJMaW5lV2VpZ2h0IjowLjAsIkxpbmVUeXBlIjowLCJQYXJlbnRTdHlsZSI6bnVsbH0sIlBhcmVudFN0eWxlIjpudWxsfSwiUGFyZW50U3R5bGUiOm51bGx9LCJQYXJlbnRTdHlsZSI6bnVsbH0sIkluZGV4Ijo0NywiU21hcnREdXJhdGlvbkFjdGl2YXRlZCI6ZmFsc2UsIkRhdGVGb3JtYXQiOnsiJHJlZiI6IjQ1OTMifSwiV2Vla051bWJlcmluZyI6eyIkaWQiOiI0NjA1IiwiRm9ybWF0IjowLCJJc1Zpc2libGUiOmZhbHNlLCJMYXN0S25vd25WaXNpYmlsaXR5U3RhdGUiOmZhbHNlfSwiQmFzZWxpbmVEYXRhIjp7IiRpZCI6IjQ2MDYiLCJTdGFydERhdGUiOiIyMDI2LTA2LTI0VDAwOjAwOjAwIiwiRW5kRGF0ZSI6IjIwMjYtMDktMjVUMjM6NTk6MDAifSwiSWQiOiI4OWRhMjIyOS00YjQ5LTQ4YmUtYWJlNS0xMzViNGRjMzRmN2EiLCJJbXBvcnRJZCI6bnVsbCwiVGl0bGUiOiJBbmFseXplciAxc3Qgc2VnbWVudDogSW5zdGFsbGF0aW9uIHByZXBhcmF0aW9uIHBoYXNlIChQU0kpIiwiTm90ZSI6bnVsbCwiSHlwZXJsaW5rIjp7IiRpZCI6IjQ2MDciLCJBZGRyZXNzIjoiIiwiU3ViQWRkcmVzcyI6IiJ9LCJJc0NoYW5nZWQiOmZhbHNlLCJJc05ldyI6ZmFsc2V9fV0sIl9taWxlc3RvbmVzIjpbXSwiSWQiOiIwMDAwMDAwMC0wMDAwLTAwMDAtMDAwMC0wMDAwMDAwMDAwMDAiLCJJc1NpbmdsZUl0ZW1Sb3ciOnRydWV9LHsiJGlkIjoiNDYwOCIsIl90YXNrcyI6W10sIl9taWxlc3RvbmVzIjpbeyIkaWQiOiI0NjA5IiwiSWQiOiJmNmQ5MTk0Mi00M2Y1LTRlN2QtOTMzNS0xNWY5NTQwNjc0YjQiLCJJbmRleCI6NDgsIkdyb3VwSWQiOm51bGwsIlRpdGxlIjoiQmFjayBpbnRvIENQMiB3aXRoIDIwIGRheXMgb2YgZmxvYXQiLCJEYXRlVGltZSI6IjIwMjYtMDktMjVUMjM6NTk6MDAiLCJQZXJjZW50YWdlQ29tcGxldGUiOm51bGwsIk5vdGUiOm51bGwsIlN0eWxlIjp7IiRpZCI6IjQ2MTAiLCJUaXRsZVBvc2l0aW9uIjoiTGVmdCIsIkRhdGVQb3NpdGlvbiI6IlJpZ2h0IiwiVmFyaWFuY2VQb3NpdGlvbiI6IlJpZ2h0IiwiU2hhcGVUeXBlIjoxLCJTaGFwZVNpemUiOjAsIlNwYWNpbmciOjUsIlNoYXBlU3R5bGUiOnsiJGlkIjoiNDYxMSIsIk1hcmdpbiI6eyIkaWQiOiI0NjEyIiwiVG9wIjowLjAsIkxlZnQiOjAuMCwiUmlnaHQiOjAuMCwiQm90dG9tIjowLjB9LCJQYWRkaW5nIjp7IiRpZCI6IjQ2MTMiLCJUb3AiOjAuMCwiTGVmdCI6MC4wLCJSaWdodCI6MC4wLCJCb3R0b20iOjAuMH0sIkJhY2tncm91bmQiOnsiJGlkIjoiNDYxNCIsIkNvbG9yIjp7IiRpZCI6IjQ2MTUiLCJBIjoyNTUsIlIiOjMxLCJHIjo3MywiQiI6MTI1fX0sIklzVmlzaWJsZSI6dHJ1ZSwiV2lkdGgiOjEyLjAsIkhlaWdodCI6MTQuMCwiQm9yZGVyU3R5bGUiOnsiJGlkIjoiNDYxNiIsIkxpbmVDb2xvciI6eyIkaWQiOiI0NjE3IiwiJHR5cGUiOiJOTFJFLkNvbW1vbi5Eb20uU29saWRDb2xvckJydXNoLCBOTFJFLkNvbW1vbiIsIkNvbG9yIjp7IiRpZCI6IjQ2MTgiLCJBIjoyNTUsIlIiOjIzNCwiRyI6MjIsIkIiOjMwfX0sIkxpbmVXZWlnaHQiOjAuMCwiTGluZVR5cGUiOjAsIlBhcmVudFN0eWxlIjpudWxsfSwiUGFyZW50U3R5bGUiOm51bGx9LCJUaXRsZVN0eWxlIjp7IiRpZCI6IjQ2MTkiLCJGb250U2V0dGluZ3MiOnsiJGlkIjoiNDYyMCIsIkZvbnRTaXplIjoxMSwiRm9udE5hbWUiOiJDYWxpYnJpIiwiSXNCb2xkIjpmYWxzZSwiSXNJdGFsaWMiOmZhbHNlLCJJc1VuZGVybGluZWQiOmZhbHNlLCJQYXJlbnRTdHlsZSI6bnVsbH0sIkF1dG9TaXplIjowLCJGb3JlZ3JvdW5kIjp7IiRpZCI6IjQ2MjEiLCJDb2xvciI6eyIkaWQiOiI0NjIyIiwiQSI6MjU1LCJSIjowLCJHIjowLCJCIjowfX0sIk1heFdpZHRoIjoyMDAuMCwiTWF4SGVpZ2h0IjoiSW5maW5pdHkiLCJTbWFydEZvcmVncm91bmRJc0FjdGl2ZSI6ZmFsc2UsIkhvcml6b250YWxBbGlnbm1lbnQiOjIsIlZlcnRpY2FsQWxpZ25tZW50IjoxLCJTbWFydEZvcmVncm91bmQiOm51bGwsIkJhY2tncm91bmRGaWxsVHlwZSI6MCwiTWFyZ2luIjp7IiRpZCI6IjQ2MjMiLCJUb3AiOjAuMCwiTGVmdCI6MC4wLCJSaWdodCI6MC4wLCJCb3R0b20iOjAuMH0sIlBhZGRpbmciOnsiJGlkIjoiNDYyNCIsIlRvcCI6MC4wLCJMZWZ0IjowLjAsIlJpZ2h0IjowLjAsIkJvdHRvbSI6MC4wfSwiQmFja2dyb3VuZCI6eyIkaWQiOiI0NjI1IiwiQ29sb3IiOnsiJGlkIjoiNDYyNiIsIkEiOjAsIlIiOjI1NSwiRyI6MjU1LCJCIjoyNTV9fSwiSXNWaXNpYmxlIjp0cnVlLCJXaWR0aCI6MC4wLCJIZWlnaHQiOjAuMCwiQm9yZGVyU3R5bGUiOnsiJGlkIjoiNDYyNyIsIkxpbmVDb2xvciI6bnVsbCwiTGluZVdlaWdodCI6MC4wLCJMaW5lVHlwZSI6MCwiUGFyZW50U3R5bGUiOm51bGx9LCJQYXJlbnRTdHlsZSI6bnVsbH0sIkRhdGVTdHlsZSI6eyIkaWQiOiI0NjI4IiwiRm9udFNldHRpbmdzIjp7IiRpZCI6IjQ2MjkiLCJGb250U2l6ZSI6MTAsIkZvbnROYW1lIjoiQ2FsaWJyaSIsIklzQm9sZCI6ZmFsc2UsIklzSXRhbGljIjpmYWxzZSwiSXNVbmRlcmxpbmVkIjpmYWxzZSwiUGFyZW50U3R5bGUiOm51bGx9LCJBdXRvU2l6ZSI6MCwiRm9yZWdyb3VuZCI6eyIkaWQiOiI0NjMwIiwiQ29sb3IiOnsiJGlkIjoiNDYzMSIsIkEiOjI1NSwiUiI6MTQsIkciOjQwLCJCIjo2NX19LCJNYXhXaWR0aCI6MjAwLjAsIk1heEhlaWdodCI6IkluZmluaXR5IiwiU21hcnRGb3JlZ3JvdW5kSXNBY3RpdmUiOmZhbHNlLCJIb3Jpem9udGFsQWxpZ25tZW50IjowLCJWZXJ0aWNhbEFsaWdubWVudCI6MSwiU21hcnRGb3JlZ3JvdW5kIjpudWxsLCJCYWNrZ3JvdW5kRmlsbFR5cGUiOjAsIk1hcmdpbiI6eyIkaWQiOiI0NjMyIiwiVG9wIjowLjAsIkxlZnQiOjAuMCwiUmlnaHQiOjAuMCwiQm90dG9tIjowLjB9LCJQYWRkaW5nIjp7IiRpZCI6IjQ2MzMiLCJUb3AiOjAuMCwiTGVmdCI6MC4wLCJSaWdodCI6MC4wLCJCb3R0b20iOjAuMH0sIkJhY2tncm91bmQiOnsiJGlkIjoiNDYzNCIsIkNvbG9yIjp7IiRpZCI6IjQ2MzUiLCJBIjowLCJSIjoyNTUsIkciOjI1NSwiQiI6MjU1fX0sIklzVmlzaWJsZSI6dHJ1ZSwiV2lkdGgiOjAuMCwiSGVpZ2h0IjowLjAsIkJvcmRlclN0eWxlIjp7IiRpZCI6IjQ2MzYiLCJMaW5lQ29sb3IiOm51bGwsIkxpbmVXZWlnaHQiOjAuMCwiTGluZVR5cGUiOjAsIlBhcmVudFN0eWxlIjpudWxsfSwiUGFyZW50U3R5bGUiOm51bGx9LCJEYXRlRm9ybWF0Ijp7IiRpZCI6IjQ2Mzc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NDYzOCIsIkZvcm1hdCI6MCwiSXNWaXNpYmxlIjpmYWxzZSwiTGFzdEtub3duVmlzaWJpbGl0eVN0YXRlIjpmYWxzZX0sIklzVmlzaWJsZSI6dHJ1ZSwiVmFyaWFuY2VTdHlsZSI6eyIkaWQiOiI0NjM5IiwiVGV4dFN0eWxlIjp7IiRpZCI6IjQ2NDAiLCJGb250U2V0dGluZ3MiOnsiJGlkIjoiNDY0MSIsIkZvbnRTaXplIjoxMSwiRm9udE5hbWUiOiJDYWxpYnJpIiwiSXNCb2xkIjpmYWxzZSwiSXNJdGFsaWMiOmZhbHNlLCJJc1VuZGVybGluZWQiOmZhbHNlLCJQYXJlbnRTdHlsZSI6bnVsbH0sIkF1dG9TaXplIjowLCJGb3JlZ3JvdW5kIjp7IiRpZCI6IjQ2NDIiLCJDb2xvciI6eyIkaWQiOiI0NjQzIiwiQSI6MjU1LCJSIjowLCJHIjowLCJCIjowfX0sIk1heFdpZHRoIjoyMDAuMCwiTWF4SGVpZ2h0IjoiSW5maW5pdHkiLCJTbWFydEZvcmVncm91bmRJc0FjdGl2ZSI6ZmFsc2UsIkhvcml6b250YWxBbGlnbm1lbnQiOjEsIlZlcnRpY2FsQWxpZ25tZW50IjoxLCJTbWFydEZvcmVncm91bmQiOm51bGwsIkJhY2tncm91bmRGaWxsVHlwZSI6MCwiTWFyZ2luIjp7IiRpZCI6IjQ2NDQiLCJUb3AiOjAuMCwiTGVmdCI6MC4wLCJSaWdodCI6MC4wLCJCb3R0b20iOjAuMH0sIlBhZGRpbmciOnsiJGlkIjoiNDY0NSIsIlRvcCI6MC4wLCJMZWZ0IjowLjAsIlJpZ2h0IjowLjAsIkJvdHRvbSI6MC4wfSwiQmFja2dyb3VuZCI6eyIkaWQiOiI0NjQ2IiwiQ29sb3IiOnsiJGlkIjoiNDY0NyIsIkEiOjAsIlIiOjAsIkciOjAsIkIiOjB9fSwiSXNWaXNpYmxlIjp0cnVlLCJXaWR0aCI6MC4wLCJIZWlnaHQiOjAuMCwiQm9yZGVyU3R5bGUiOnsiJGlkIjoiNDY0OCIsIkxpbmVDb2xvciI6bnVsbCwiTGluZVdlaWdodCI6MC4wLCJMaW5lVHlwZSI6MCwiUGFyZW50U3R5bGUiOm51bGx9LCJQYXJlbnRTdHlsZSI6bnVsbH0sIlBhcmVudFN0eWxlIjpudWxsfSwiUGFyZW50U3R5bGUiOm51bGx9LCJIeXBlcmxpbmsiOm51bGwsIkJhc2VsaW5lRGF0YSI6eyIkaWQiOiI0NjQ5IiwiRGF0ZSI6IjIwMjYtMDktMjVUMjM6NTk6MDAifSwiSW1wb3J0SWQiOiIifV0sIklkIjoiMDAwMDAwMDAtMDAwMC0wMDAwLTAwMDAtMDAwMDAwMDAwMDAwIiwiSXNTaW5nbGVJdGVtUm93Ijp0cnVlfV0sIkluZGV4Ijo0NSwiSWQiOiI5ZjRmZGJiMC1iM2VhLTQ4Y2ItOTI1OC03ZjBjMWJhZmUxZjgiLCJIZWFkZXJUZXh0IjpudWxsLCJJc0RlZmF1bHQiOnRydWUsIlN0eWxlIjp7IiRpZCI6IjQ2NTAiLCJIZWFkZXJTdHlsZSI6eyIkaWQiOiI0NjUxIiwiVGV4dFN0eWxlIjp7IiRpZCI6IjQ2NTIiLCJGb250U2V0dGluZ3MiOnsiJGlkIjoiNDY1MyIsIkZvbnRTaXplIjoxMSwiRm9udE5hbWUiOiJDYWxpYnJpIiwiSXNCb2xkIjpmYWxzZSwiSXNJdGFsaWMiOmZhbHNlLCJJc1VuZGVybGluZWQiOmZhbHNlLCJQYXJlbnRTdHlsZSI6bnVsbH0sIkF1dG9TaXplIjoyLCJGb3JlZ3JvdW5kIjp7IiRpZCI6IjQ2NTQiLCJDb2xvciI6eyIkaWQiOiI0NjU1IiwiQSI6MjU1LCJSIjowLCJHIjowLCJCIjowfX0sIk1heFdpZHRoIjoiSW5maW5pdHkiLCJNYXhIZWlnaHQiOiJJbmZpbml0eSIsIlNtYXJ0Rm9yZWdyb3VuZElzQWN0aXZlIjpmYWxzZSwiSG9yaXpvbnRhbEFsaWdubWVudCI6MCwiVmVydGljYWxBbGlnbm1lbnQiOjAsIlNtYXJ0Rm9yZWdyb3VuZCI6bnVsbCwiQmFja2dyb3VuZEZpbGxUeXBlIjowLCJNYXJnaW4iOnsiJGlkIjoiNDY1NiIsIlRvcCI6MC4wLCJMZWZ0IjowLjAsIlJpZ2h0IjowLjAsIkJvdHRvbSI6MC4wfSwiUGFkZGluZyI6eyIkaWQiOiI0NjU3IiwiVG9wIjowLjAsIkxlZnQiOjAuMCwiUmlnaHQiOjAuMCwiQm90dG9tIjowLjB9LCJCYWNrZ3JvdW5kIjp7IiRpZCI6IjQ2NTgiLCJDb2xvciI6eyIkaWQiOiI0NjU5IiwiQSI6MjU1LCJSIjowLCJHIjowLCJCIjowfX0sIklzVmlzaWJsZSI6dHJ1ZSwiV2lkdGgiOjAuMCwiSGVpZ2h0IjowLjAsIkJvcmRlclN0eWxlIjpudWxsLCJQYXJlbnRTdHlsZSI6bnVsbH0sIlJlY3RhbmdsZVN0eWxlIjp7IiRpZCI6IjQ2NjAiLCJNYXJnaW4iOnsiJGlkIjoiNDY2MSIsIlRvcCI6MC4wLCJMZWZ0IjowLjAsIlJpZ2h0IjowLjAsIkJvdHRvbSI6MC4wfSwiUGFkZGluZyI6eyIkaWQiOiI0NjYyIiwiVG9wIjowLjAsIkxlZnQiOjAuMCwiUmlnaHQiOjAuMCwiQm90dG9tIjowLjB9LCJCYWNrZ3JvdW5kIjp7IiRpZCI6IjQ2NjMiLCJDb2xvciI6eyIkaWQiOiI0NjY0IiwiQSI6NjMsIlIiOjIxLCJHIjo5NiwiQiI6MTMwfX0sIklzVmlzaWJsZSI6dHJ1ZSwiV2lkdGgiOjAuMCwiSGVpZ2h0IjowLjAsIkJvcmRlclN0eWxlIjp7IiRpZCI6IjQ2NjUiLCJMaW5lQ29sb3IiOnsiJGlkIjoiNDY2NiIsIiR0eXBlIjoiTkxSRS5Db21tb24uRG9tLlNvbGlkQ29sb3JCcnVzaCwgTkxSRS5Db21tb24iLCJDb2xvciI6eyIkaWQiOiI0NjY3IiwiQSI6MjU1LCJSIjoyNTUsIkciOjAsIkIiOjB9fSwiTGluZVdlaWdodCI6MC4wLCJMaW5lVHlwZSI6MCwiUGFyZW50U3R5bGUiOm51bGx9LCJQYXJlbnRTdHlsZSI6bnVsbH0sIk1hcmdpbiI6eyIkaWQiOiI0NjY4IiwiVG9wIjowLjAsIkxlZnQiOjAuMCwiUmlnaHQiOjAuMCwiQm90dG9tIjowLjB9LCJQYWRkaW5nIjp7IiRpZCI6IjQ2NjkiLCJUb3AiOjAuMCwiTGVmdCI6MC4wLCJSaWdodCI6MC4wLCJCb3R0b20iOjAuMH0sIkJhY2tncm91bmQiOm51bGwsIklzVmlzaWJsZSI6dHJ1ZSwiV2lkdGgiOjAuMCwiSGVpZ2h0IjowLjAsIkJvcmRlclN0eWxlIjpudWxsLCJQYXJlbnRTdHlsZSI6bnVsbH0sIkJhY2tncm91bmRTdHlsZSI6eyIkaWQiOiI0NjcwIiwiTWFyZ2luIjp7IiRpZCI6IjQ2NzEiLCJUb3AiOjAuMCwiTGVmdCI6MC4wLCJSaWdodCI6MC4wLCJCb3R0b20iOjAuMH0sIlBhZGRpbmciOnsiJGlkIjoiNDY3MiIsIlRvcCI6MC4wLCJMZWZ0IjowLjAsIlJpZ2h0IjowLjAsIkJvdHRvbSI6MC4wfSwiQmFja2dyb3VuZCI6eyIkaWQiOiI0NjczIiwiQ29sb3IiOnsiJGlkIjoiNDY3NCIsIkEiOjUxLCJSIjoyMDAsIkciOjIwMCwiQiI6MjAwfX0sIklzVmlzaWJsZSI6dHJ1ZSwiV2lkdGgiOjAuMCwiSGVpZ2h0IjowLjAsIkJvcmRlclN0eWxlIjp7IiRpZCI6IjQ2NzUiLCJMaW5lQ29sb3IiOnsiJGlkIjoiNDY3NiIsIiR0eXBlIjoiTkxSRS5Db21tb24uRG9tLlNvbGlkQ29sb3JCcnVzaCwgTkxSRS5Db21tb24iLCJDb2xvciI6eyIkaWQiOiI0Njc3IiwiQSI6MjU1LCJSIjoyMzQsIkciOjIyLCJCIjozMH19LCJMaW5lV2VpZ2h0IjowLjAsIkxpbmVUeXBlIjowLCJQYXJlbnRTdHlsZSI6bnVsbH0sIlBhcmVudFN0eWxlIjpudWxsfSwiTWFyZ2luIjp7IiRpZCI6IjQ2NzgiLCJUb3AiOjAuMCwiTGVmdCI6MC4wLCJSaWdodCI6MC4wLCJCb3R0b20iOjAuMH0sIlBhZGRpbmciOnsiJGlkIjoiNDY3OSIsIlRvcCI6MC4wLCJMZWZ0IjowLjAsIlJpZ2h0IjowLjAsIkJvdHRvbSI6MC4wfSwiSXNWaXNpYmxlIjp0cnVlLCJXaWR0aCI6MC4wLCJIZWlnaHQiOjAuMCwiQm9yZGVyU3R5bGUiOnsiJGlkIjoiNDY4MCIsIkxpbmVDb2xvciI6bnVsbCwiTGluZVdlaWdodCI6MC4wLCJMaW5lVHlwZSI6MCwiUGFyZW50U3R5bGUiOm51bGx9LCJQYXJlbnRTdHlsZSI6bnVsbH19XSwiSWQiOiIzMThjOGViMy1kNDA5LTQzMzgtYjAzOC0xMmU1NWIzZDI0ZTMiLCJJbmRleCI6NDUsIkhlYWRlclRleHQiOiJOby4gMyAtIENyaXRpY2FsIFBhdGggXHIoMjMgZGF5cyBURikiLCJTdHlsZSI6eyIkaWQiOiI0NjgxIiwiU3R5bGVJZCI6IjMzMmNmYjEzLWI0MDEtNGVjMy1iNjU1LTczOTY4ZDA0ZDc0OSIsIkhlYWRlclN0eWxlIjp7IiRpZCI6IjQ2ODIiLCJUZXh0SXNWZXJ0aWNhbCI6ZmFsc2UsIlRleHRTdHlsZSI6eyIkaWQiOiI0NjgzIiwiRm9udFNldHRpbmdzIjp7IiRpZCI6IjQ2ODQiLCJGb250U2l6ZSI6MTEsIkZvbnROYW1lIjoiQ2FsaWJyaSIsIklzQm9sZCI6ZmFsc2UsIklzSXRhbGljIjpmYWxzZSwiSXNVbmRlcmxpbmVkIjpmYWxzZSwiUGFyZW50U3R5bGUiOm51bGx9LCJBdXRvU2l6ZSI6MiwiRm9yZWdyb3VuZCI6eyIkaWQiOiI0Njg1IiwiQ29sb3IiOnsiJGlkIjoiNDY4NiIsIkEiOjI1NSwiUiI6MjU1LCJHIjoyNTUsIkIiOjI1NX19LCJNYXhXaWR0aCI6IkluZmluaXR5IiwiTWF4SGVpZ2h0IjoiSW5maW5pdHkiLCJTbWFydEZvcmVncm91bmRJc0FjdGl2ZSI6ZmFsc2UsIkhvcml6b250YWxBbGlnbm1lbnQiOjAsIlZlcnRpY2FsQWxpZ25tZW50IjowLCJTbWFydEZvcmVncm91bmQiOm51bGwsIkJhY2tncm91bmRGaWxsVHlwZSI6MCwiTWFyZ2luIjp7IiRpZCI6IjQ2ODciLCJUb3AiOjAuMCwiTGVmdCI6MC4wLCJSaWdodCI6MC4wLCJCb3R0b20iOjAuMH0sIlBhZGRpbmciOnsiJGlkIjoiNDY4OCIsIlRvcCI6MC4wLCJMZWZ0IjowLjAsIlJpZ2h0IjowLjAsIkJvdHRvbSI6MC4wfSwiQmFja2dyb3VuZCI6eyIkaWQiOiI0Njg5IiwiQ29sb3IiOnsiJGlkIjoiNDY5MCIsIkEiOjI1NSwiUiI6MjU1LCJHIjoyNTUsIkIiOjI1NX19LCJJc1Zpc2libGUiOnRydWUsIldpZHRoIjowLjAsIkhlaWdodCI6MC4wLCJCb3JkZXJTdHlsZSI6bnVsbCwiUGFyZW50U3R5bGUiOm51bGx9LCJSZWN0YW5nbGVTdHlsZSI6eyIkaWQiOiI0NjkxIiwiTWFyZ2luIjp7IiRpZCI6IjQ2OTIiLCJUb3AiOjAuMCwiTGVmdCI6MC4wLCJSaWdodCI6MC4wLCJCb3R0b20iOjAuMH0sIlBhZGRpbmciOnsiJGlkIjoiNDY5MyIsIlRvcCI6MC4wLCJMZWZ0IjowLjAsIlJpZ2h0IjowLjAsIkJvdHRvbSI6MC4wfSwiQmFja2dyb3VuZCI6eyIkaWQiOiI0Njk0IiwiQ29sb3IiOnsiJGlkIjoiNDY5NSIsIkEiOjI1NSwiUiI6MjEsIkciOjk2LCJCIjoxMzB9fSwiSXNWaXNpYmxlIjp0cnVlLCJXaWR0aCI6MC4wLCJIZWlnaHQiOjAuMCwiQm9yZGVyU3R5bGUiOnsiJGlkIjoiNDY5NiIsIkxpbmVDb2xvciI6eyIkaWQiOiI0Njk3IiwiJHR5cGUiOiJOTFJFLkNvbW1vbi5Eb20uU29saWRDb2xvckJydXNoLCBOTFJFLkNvbW1vbiIsIkNvbG9yIjp7IiRpZCI6IjQ2OTgiLCJBIjoyNTUsIlIiOjI1NSwiRyI6MjU1LCJCIjoyNTV9fSwiTGluZVdlaWdodCI6MC4wLCJMaW5lVHlwZSI6MCwiUGFyZW50U3R5bGUiOm51bGx9LCJQYXJlbnRTdHlsZSI6bnVsbH0sIk1hcmdpbiI6eyIkaWQiOiI0Njk5IiwiVG9wIjowLjAsIkxlZnQiOjAuMCwiUmlnaHQiOjAuMCwiQm90dG9tIjowLjB9LCJQYWRkaW5nIjp7IiRpZCI6IjQ3MDAiLCJUb3AiOjAuMCwiTGVmdCI6MC4wLCJSaWdodCI6MC4wLCJCb3R0b20iOjAuMH0sIkJhY2tncm91bmQiOm51bGwsIklzVmlzaWJsZSI6dHJ1ZSwiV2lkdGgiOjAuMCwiSGVpZ2h0IjowLjAsIkJvcmRlclN0eWxlIjpudWxsLCJQYXJlbnRTdHlsZSI6bnVsbH0sIkJhY2tncm91bmRTdHlsZSI6eyIkaWQiOiI0NzAxIiwiTWFyZ2luIjp7IiRpZCI6IjQ3MDIiLCJUb3AiOjAuMCwiTGVmdCI6MC4wLCJSaWdodCI6MC4wLCJCb3R0b20iOjAuMH0sIlBhZGRpbmciOnsiJGlkIjoiNDcwMyIsIlRvcCI6MC4wLCJMZWZ0IjowLjAsIlJpZ2h0IjowLjAsIkJvdHRvbSI6MC4wfSwiQmFja2dyb3VuZCI6eyIkaWQiOiI0NzA0IiwiQ29sb3IiOnsiJGlkIjoiNDcwNSIsIkEiOjUxLCJSIjoyMDAsIkciOjIwMCwiQiI6MjAwfX0sIklzVmlzaWJsZSI6dHJ1ZSwiV2lkdGgiOjAuMCwiSGVpZ2h0IjowLjAsIkJvcmRlclN0eWxlIjp7IiRpZCI6IjQ3MDYiLCJMaW5lQ29sb3IiOnsiJGlkIjoiNDcwNyIsIiR0eXBlIjoiTkxSRS5Db21tb24uRG9tLlNvbGlkQ29sb3JCcnVzaCwgTkxSRS5Db21tb24iLCJDb2xvciI6eyIkaWQiOiI0NzA4IiwiQSI6MjU1LCJSIjoyMzQsIkciOjIyLCJCIjozMH19LCJMaW5lV2VpZ2h0IjowLjAsIkxpbmVUeXBlIjowLCJQYXJlbnRTdHlsZSI6bnVsbH0sIlBhcmVudFN0eWxlIjpudWxsfSwiSXNBYm92ZVRpbWViYW5kIjpmYWxzZSwiU3BhY2luZyI6MywiRGVmYXVsdFN3aW1sYW5lVGFza1N0eWxlIjp7IiRpZCI6IjQ3MDkiLCIkdHlwZSI6Ik5MUkUuQ29tbW9uLkRvbS5TdHlsZXMuRXhwbGljaXRTZXRhYmxlVGFza1N0eWxlLCBOTFJFLkNvbW1vbiIsIlNoYXBlIjoxLCJTaGFwZVRoaWNrbmVzcyI6MCwiRHVyYXRpb25Gb3JtYXQiOjAsIkluY2x1ZGVOb25Xb3JraW5nRGF5c0luRHVyYXRpb24iOmZhbHNlLCJQZXJjZW50YWdlQ29tcGxldGVTdHlsZSI6eyIkaWQiOiI0NzEwIiwiRm9udFNldHRpbmdzIjp7IiRpZCI6IjQ3MTEiLCJGb250U2l6ZSI6MTAsIkZvbnROYW1lIjoiQ2FsaWJyaSIsIklzQm9sZCI6ZmFsc2UsIklzSXRhbGljIjpmYWxzZSwiSXNVbmRlcmxpbmVkIjpmYWxzZSwiUGFyZW50U3R5bGUiOm51bGx9LCJBdXRvU2l6ZSI6MCwiRm9yZWdyb3VuZCI6eyIkaWQiOiI0NzEyIiwiQ29sb3IiOnsiJGlkIjoiNDcxMyIsIkEiOjI1NSwiUiI6MjMyLCJHIjoyMzIsIkIiOjIzMn19LCJNYXhXaWR0aCI6MjAwLjAsIk1heEhlaWdodCI6IkluZmluaXR5IiwiU21hcnRGb3JlZ3JvdW5kSXNBY3RpdmUiOmZhbHNlLCJIb3Jpem9udGFsQWxpZ25tZW50IjoxLCJWZXJ0aWNhbEFsaWdubWVudCI6MSwiU21hcnRGb3JlZ3JvdW5kIjpudWxsLCJCYWNrZ3JvdW5kRmlsbFR5cGUiOjAsIk1hcmdpbiI6eyIkaWQiOiI0NzE0IiwiVG9wIjowLjAsIkxlZnQiOjAuMCwiUmlnaHQiOjAuMCwiQm90dG9tIjowLjB9LCJQYWRkaW5nIjp7IiRpZCI6IjQ3MTUiLCJUb3AiOjAuMCwiTGVmdCI6MC4wLCJSaWdodCI6MC4wLCJCb3R0b20iOjAuMH0sIkJhY2tncm91bmQiOnsiJGlkIjoiNDcxNiIsIkNvbG9yIjp7IiRpZCI6IjQ3MTciLCJBIjo4OSwiUiI6MCwiRyI6MCwiQiI6MH19LCJJc1Zpc2libGUiOnRydWUsIldpZHRoIjowLjAsIkhlaWdodCI6MC4wLCJCb3JkZXJTdHlsZSI6eyIkaWQiOiI0NzE4IiwiTGluZUNvbG9yIjpudWxsLCJMaW5lV2VpZ2h0IjowLjAsIkxpbmVUeXBlIjowLCJQYXJlbnRTdHlsZSI6bnVsbH0sIlBhcmVudFN0eWxlIjpudWxsfSwiRHVyYXRpb25TdHlsZSI6eyIkaWQiOiI0NzE5IiwiRm9udFNldHRpbmdzIjp7IiRpZCI6IjQ3MjAiLCJGb250U2l6ZSI6MTAsIkZvbnROYW1lIjoiQ2FsaWJyaSIsIklzQm9sZCI6ZmFsc2UsIklzSXRhbGljIjpmYWxzZSwiSXNVbmRlcmxpbmVkIjpmYWxzZSwiUGFyZW50U3R5bGUiOm51bGx9LCJBdXRvU2l6ZSI6MCwiRm9yZWdyb3VuZCI6eyIkaWQiOiI0NzIxIiwiQ29sb3IiOnsiJGlkIjoiNDcyMiIsIkEiOjI1NSwiUiI6MjM3LCJHIjoxMjUsIkIiOjQ5fX0sIk1heFdpZHRoIjoyMDAuMCwiTWF4SGVpZ2h0IjoiSW5maW5pdHkiLCJTbWFydEZvcmVncm91bmRJc0FjdGl2ZSI6ZmFsc2UsIkhvcml6b250YWxBbGlnbm1lbnQiOjAsIlZlcnRpY2FsQWxpZ25tZW50IjoxLCJTbWFydEZvcmVncm91bmQiOm51bGwsIkJhY2tncm91bmRGaWxsVHlwZSI6MCwiTWFyZ2luIjp7IiRpZCI6IjQ3MjMiLCJUb3AiOjAuMCwiTGVmdCI6MC4wLCJSaWdodCI6MC4wLCJCb3R0b20iOjAuMH0sIlBhZGRpbmciOnsiJGlkIjoiNDcyNCIsIlRvcCI6MC4wLCJMZWZ0IjowLjAsIlJpZ2h0IjowLjAsIkJvdHRvbSI6MC4wfSwiQmFja2dyb3VuZCI6eyIkaWQiOiI0NzI1IiwiQ29sb3IiOnsiJGlkIjoiNDcyNiIsIkEiOjI1NSwiUiI6MjM3LCJHIjoxMjUsIkIiOjQ5fX0sIklzVmlzaWJsZSI6dHJ1ZSwiV2lkdGgiOjAuMCwiSGVpZ2h0IjowLjAsIkJvcmRlclN0eWxlIjp7IiRpZCI6IjQ3MjciLCJMaW5lQ29sb3IiOm51bGwsIkxpbmVXZWlnaHQiOjAuMCwiTGluZVR5cGUiOjAsIlBhcmVudFN0eWxlIjpudWxsfSwiUGFyZW50U3R5bGUiOm51bGx9LCJIb3Jpem9udGFsQ29ubmVjdG9yU3R5bGUiOnsiJGlkIjoiNDcyOCIsIkxpbmVDb2xvciI6eyIkaWQiOiI0NzI5IiwiJHR5cGUiOiJOTFJFLkNvbW1vbi5Eb20uU29saWRDb2xvckJydXNoLCBOTFJFLkNvbW1vbiIsIkNvbG9yIjp7IiRpZCI6IjQ3MzAiLCJBIjoyNTUsIlIiOjAsIkciOjAsIkIiOjB9fSwiTGluZVdlaWdodCI6MC4wLCJMaW5lVHlwZSI6MCwiUGFyZW50U3R5bGUiOm51bGx9LCJWZXJ0aWNhbENvbm5lY3RvclN0eWxlIjp7IiRpZCI6IjQ3MzEiLCJMaW5lQ29sb3IiOnsiJGlkIjoiNDczMiIsIiR0eXBlIjoiTkxSRS5Db21tb24uRG9tLlNvbGlkQ29sb3JCcnVzaCwgTkxSRS5Db21tb24iLCJDb2xvciI6eyIkaWQiOiI0NzMzIiwiQSI6MjU1LCJSIjowLCJHIjowLCJCIjowfX0sIkxpbmVXZWlnaHQiOjAuMCwiTGluZVR5cGUiOjAsIlBhcmVudFN0eWxlIjpudWxsfSwiTWFyZ2luIjpudWxsLCJTdGFydERhdGVQb3NpdGlvbiI6MywiRW5kRGF0ZVBvc2l0aW9uIjozLCJEYXRlSXNWaXNpYmxlIjp0cnVlLCJUaXRsZVBvc2l0aW9uIjo0LCJEdXJhdGlvblBvc2l0aW9uIjo2LCJQZXJjZW50YWdlQ29tcGxldGVkUG9zaXRpb24iOjIsIlZhcmlhbmNlUG9zaXRpb24iOjYsIlNwYWNpbmciOjMsIklzQmVsb3dUaW1lYmFuZCI6ZmFsc2UsIlBlcmNlbnRhZ2VDb21wbGV0ZVNoYXBlT3BhY2l0eSI6MzUsIkJhc2VsaW5lU3R5bGUiOnsiJGlkIjoiNDczNCIsIlNoYXBlU3R5bGUiOnsiJGlkIjoiNDczNSIsIk1hcmdpbiI6eyIkaWQiOiI0NzM2IiwiVG9wIjowLjAsIkxlZnQiOjAuMCwiUmlnaHQiOjAuMCwiQm90dG9tIjowLjB9LCJQYWRkaW5nIjp7IiRpZCI6IjQ3MzciLCJUb3AiOjAuMCwiTGVmdCI6MC4wLCJSaWdodCI6MC4wLCJCb3R0b20iOjAuMH0sIkJhY2tncm91bmQiOnsiJGlkIjoiNDczOCIsIkNvbG9yIjp7IiRpZCI6IjQ3MzkiLCJBIjoxNTMsIlIiOjAsIkciOjAsIkIiOjB9fSwiSXNWaXNpYmxlIjp0cnVlLCJXaWR0aCI6MC4wLCJIZWlnaHQiOjAuMCwiQm9yZGVyU3R5bGUiOnsiJGlkIjoiNDc0MCIsIkxpbmVDb2xvciI6bnVsbCwiTGluZVdlaWdodCI6MC4wLCJMaW5lVHlwZSI6MCwiUGFyZW50U3R5bGUiOm51bGx9LCJQYXJlbnRTdHlsZSI6bnVsbH0sIk1hcmdpbiI6eyIkaWQiOiI0NzQxIiwiVG9wIjowLjAsIkxlZnQiOjAuMCwiUmlnaHQiOjAuMCwiQm90dG9tIjowLjB9LCJQYWRkaW5nIjp7IiRpZCI6IjQ3NDIiLCJUb3AiOjAuMCwiTGVmdCI6MC4wLCJSaWdodCI6MC4wLCJCb3R0b20iOjAuMH0sIkJhY2tncm91bmQiOm51bGwsIklzVmlzaWJsZSI6dHJ1ZSwiV2lkdGgiOjAuMCwiSGVpZ2h0IjowLjAsIkJvcmRlclN0eWxlIjpudWxsLCJQYXJlbnRTdHlsZSI6bnVsbH0sIlNoYXBlU3R5bGUiOnsiJGlkIjoiNDc0MyIsIk1hcmdpbiI6eyIkaWQiOiI0NzQ0IiwiVG9wIjowLjAsIkxlZnQiOjQuMCwiUmlnaHQiOjQuMCwiQm90dG9tIjowLjB9LCJQYWRkaW5nIjp7IiRpZCI6IjQ3NDUiLCJUb3AiOjAuMCwiTGVmdCI6MC4wLCJSaWdodCI6MC4wLCJCb3R0b20iOjAuMH0sIkJhY2tncm91bmQiOnsiJGlkIjoiNDc0NiIsIkNvbG9yIjp7IiRpZCI6IjQ3NDciLCJBIjoyNTUsIlIiOjIxLCJHIjo5NiwiQiI6MTMwfX0sIklzVmlzaWJsZSI6dHJ1ZSwiV2lkdGgiOjAuMCwiSGVpZ2h0IjoxMC4wLCJCb3JkZXJTdHlsZSI6eyIkaWQiOiI0NzQ4IiwiTGluZUNvbG9yIjp7IiRpZCI6IjQ3NDkiLCIkdHlwZSI6Ik5MUkUuQ29tbW9uLkRvbS5Tb2xpZENvbG9yQnJ1c2gsIE5MUkUuQ29tbW9uIiwiQ29sb3IiOnsiJGlkIjoiNDc1MCIsIkEiOjI1NSwiUiI6MjM0LCJHIjoyMiwiQiI6MzB9fSwiTGluZVdlaWdodCI6MC4wLCJMaW5lVHlwZSI6MCwiUGFyZW50U3R5bGUiOm51bGx9LCJQYXJlbnRTdHlsZSI6bnVsbH0sIlRpdGxlU3R5bGUiOnsiJGlkIjoiNDc1MSIsIkZvbnRTZXR0aW5ncyI6eyIkaWQiOiI0NzUyIiwiRm9udFNpemUiOjExLCJGb250TmFtZSI6IkNhbGlicmkiLCJJc0JvbGQiOmZhbHNlLCJJc0l0YWxpYyI6ZmFsc2UsIklzVW5kZXJsaW5lZCI6ZmFsc2UsIlBhcmVudFN0eWxlIjpudWxsfSwiQXV0b1NpemUiOjAsIkZvcmVncm91bmQiOnsiJGlkIjoiNDc1MyIsIkNvbG9yIjp7IiRpZCI6IjQ3NTQ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NDc1NSIsIlRvcCI6MC4wLCJMZWZ0IjowLjAsIlJpZ2h0IjowLjAsIkJvdHRvbSI6MC4wfSwiUGFkZGluZyI6eyIkaWQiOiI0NzU2IiwiVG9wIjowLjAsIkxlZnQiOjAuMCwiUmlnaHQiOjAuMCwiQm90dG9tIjowLjB9LCJCYWNrZ3JvdW5kIjp7IiRpZCI6IjQ3NTciLCJDb2xvciI6eyIkaWQiOiI0NzU4IiwiQSI6MjU1LCJSIjowLCJHIjowLCJCIjowfX0sIklzVmlzaWJsZSI6dHJ1ZSwiV2lkdGgiOjAuMCwiSGVpZ2h0IjowLjAsIkJvcmRlclN0eWxlIjp7IiRpZCI6IjQ3NTkiLCJMaW5lQ29sb3IiOm51bGwsIkxpbmVXZWlnaHQiOjAuMCwiTGluZVR5cGUiOjAsIlBhcmVudFN0eWxlIjpudWxsfSwiUGFyZW50U3R5bGUiOm51bGx9LCJEYXRlU3R5bGUiOnsiJGlkIjoiNDc2MCIsIkZvbnRTZXR0aW5ncyI6eyIkaWQiOiI0NzYxIiwiRm9udFNpemUiOjEwLCJGb250TmFtZSI6IkNhbGlicmkiLCJJc0JvbGQiOmZhbHNlLCJJc0l0YWxpYyI6ZmFsc2UsIklzVW5kZXJsaW5lZCI6ZmFsc2UsIlBhcmVudFN0eWxlIjpudWxsfSwiQXV0b1NpemUiOjAsIkZvcmVncm91bmQiOnsiJGlkIjoiNDc2MiIsIkNvbG9yIjp7IiRpZCI6IjQ3NjMiLCJBIjoyNTUsIlIiOjE0LCJHIjo0MCwiQiI6NjV9fSwiTWF4V2lkdGgiOjIwMC4wLCJNYXhIZWlnaHQiOiJJbmZpbml0eSIsIlNtYXJ0Rm9yZWdyb3VuZElzQWN0aXZlIjpmYWxzZSwiSG9yaXpvbnRhbEFsaWdubWVudCI6MiwiVmVydGljYWxBbGlnbm1lbnQiOjEsIlNtYXJ0Rm9yZWdyb3VuZCI6bnVsbCwiQmFja2dyb3VuZEZpbGxUeXBlIjowLCJNYXJnaW4iOnsiJGlkIjoiNDc2NCIsIlRvcCI6MC4wLCJMZWZ0IjowLjAsIlJpZ2h0IjowLjAsIkJvdHRvbSI6MC4wfSwiUGFkZGluZyI6eyIkaWQiOiI0NzY1IiwiVG9wIjowLjAsIkxlZnQiOjAuMCwiUmlnaHQiOjAuMCwiQm90dG9tIjowLjB9LCJCYWNrZ3JvdW5kIjp7IiRpZCI6IjQ3NjYiLCJDb2xvciI6eyIkaWQiOiI0NzY3IiwiQSI6MjU1LCJSIjoxNCwiRyI6NDAsIkIiOjY1fX0sIklzVmlzaWJsZSI6dHJ1ZSwiV2lkdGgiOjAuMCwiSGVpZ2h0IjowLjAsIkJvcmRlclN0eWxlIjp7IiRpZCI6IjQ3NjgiLCJMaW5lQ29sb3IiOm51bGwsIkxpbmVXZWlnaHQiOjAuMCwiTGluZVR5cGUiOjAsIlBhcmVudFN0eWxlIjpudWxsfSwiUGFyZW50U3R5bGUiOm51bGx9LCJEYXRlRm9ybWF0Ijp7IiRpZCI6IjQ3Njk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NDc3MCIsIkZvcm1hdCI6MCwiSXNWaXNpYmxlIjpmYWxzZSwiTGFzdEtub3duVmlzaWJpbGl0eVN0YXRlIjpmYWxzZX0sIklzVmlzaWJsZSI6dHJ1ZSwiVmFyaWFuY2VTdHlsZSI6eyIkaWQiOiI0NzcxIiwiVGV4dFN0eWxlIjp7IiRpZCI6IjQ3NzIiLCJGb250U2V0dGluZ3MiOnsiJGlkIjoiNDc3MyIsIkZvbnRTaXplIjoxMSwiRm9udE5hbWUiOiJDYWxpYnJpIiwiSXNCb2xkIjpmYWxzZSwiSXNJdGFsaWMiOmZhbHNlLCJJc1VuZGVybGluZWQiOmZhbHNlLCJQYXJlbnRTdHlsZSI6bnVsbH0sIkF1dG9TaXplIjowLCJGb3JlZ3JvdW5kIjp7IiRpZCI6IjQ3NzQiLCJDb2xvciI6eyIkaWQiOiI0Nzc1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Q3NzYiLCJUb3AiOjAuMCwiTGVmdCI6MC4wLCJSaWdodCI6MC4wLCJCb3R0b20iOjAuMH0sIlBhZGRpbmciOnsiJGlkIjoiNDc3NyIsIlRvcCI6MC4wLCJMZWZ0IjowLjAsIlJpZ2h0IjowLjAsIkJvdHRvbSI6MC4wfSwiQmFja2dyb3VuZCI6eyIkaWQiOiI0Nzc4IiwiQ29sb3IiOnsiJGlkIjoiNDc3OSIsIkEiOjAsIlIiOjAsIkciOjAsIkIiOjB9fSwiSXNWaXNpYmxlIjp0cnVlLCJXaWR0aCI6MC4wLCJIZWlnaHQiOjAuMCwiQm9yZGVyU3R5bGUiOnsiJGlkIjoiNDc4MCIsIkxpbmVDb2xvciI6bnVsbCwiTGluZVdlaWdodCI6MC4wLCJMaW5lVHlwZSI6MCwiUGFyZW50U3R5bGUiOm51bGx9LCJQYXJlbnRTdHlsZSI6bnVsbH0sIlBhcmVudFN0eWxlIjpudWxsfSwiUGFyZW50U3R5bGUiOm51bGwsIl9leHBsaWNpdGx5U2V0Ijp7IiRpZCI6IjQ3ODEiLCJTaGFwZVN0eWxlIjpmYWxzZSwiVGl0bGVTdHlsZSI6ZmFsc2UsIkRhdGVTdHlsZSI6ZmFsc2UsIlZhcmlhbmNlU3R5bGUiOmZhbHNlLCJIb3Jpem9udGFsQ29ubmVjdG9yU3R5bGUiOmZhbHNlLCJWZXJ0aWNhbENvbm5lY3RvclN0eWxlIjpmYWxzZSwiUGVyY2VudGFnZUNvbXBsZXRlU2hhcGVPcGFjaXR5IjpmYWxzZSwiU2hhcGUiOmZhbHNlLCJTaGFwZVRoaWNrbmVzcyI6ZmFsc2UsIkR1cmF0aW9uRm9ybWF0IjpmYWxzZSwiSW5jbHVkZU5vbldvcmtpbmdEYXlzSW5EdXJhdGlvbiI6ZmFsc2UsIk1hcmdpbiI6ZmFsc2UsIlN0YXJ0RGF0ZVBvc2l0aW9uIjpmYWxzZSwiRW5kRGF0ZVBvc2l0aW9uIjpmYWxzZSwiVGl0bGVQb3NpdGlvbiI6ZmFsc2UsIkR1cmF0aW9uUG9zaXRpb24iOmZhbHNlLCJQZXJjZW50YWdlQ29tcGxldGVkUG9zaXRpb24iOmZhbHNlLCJWYXJpYW5jZVBvc2l0aW9uIjpmYWxzZSwiU3BhY2luZyI6ZmFsc2UsIklzQmVsb3dUaW1lYmFuZCI6ZmFsc2UsIkRhdGVGb3JtYXQiOmZhbHNlLCJXZWVrTnVtYmVyaW5nIjpmYWxzZSwiSXNWaXNpYmxlIjpmYWxzZX19LCJEZWZhdWx0U3dpbWxhbmVNb3RTdHlsZSI6eyIkaWQiOiI0NzgyIiwiU2hhcGUiOjEsIkNvbm5lY3Rvck1hcmdpbiI6eyIkaWQiOiI0NzgzIiwiVG9wIjowLjAsIkxlZnQiOjIuMCwiUmlnaHQiOjIuMCwiQm90dG9tIjowLjB9LCJDb25uZWN0b3JTdHlsZSI6eyIkaWQiOiI0Nzg0IiwiTGluZUNvbG9yIjp7IiRpZCI6IjQ3ODUiLCIkdHlwZSI6Ik5MUkUuQ29tbW9uLkRvbS5Tb2xpZENvbG9yQnJ1c2gsIE5MUkUuQ29tbW9uIiwiQ29sb3IiOnsiJGlkIjoiNDc4NiIsIkEiOjEyNywiUiI6MTEsIkciOjQ4LCJCIjo2NX19LCJMaW5lV2VpZ2h0IjoxLjAsIkxpbmVUeXBlIjowLCJQYXJlbnRTdHlsZSI6bnVsbH0sIklzQmVsb3dUaW1lYmFuZCI6ZmFsc2UsIlBvc2l0aW9uT25UYXNrIjoxLCJIaWRlRGF0ZSI6ZmFsc2UsIlNoYXBlU2l6ZSI6MCwiU3BhY2luZyI6MC4wLCJQYWRkaW5nIjp7IiRpZCI6IjQ3ODciLCJUb3AiOjUuMCwiTGVmdCI6My4wLCJSaWdodCI6MC4wLCJCb3R0b20iOjIuMH0sIlNoYXBlU3R5bGUiOnsiJGlkIjoiNDc4OCIsIk1hcmdpbiI6eyIkaWQiOiI0Nzg5IiwiVG9wIjowLjAsIkxlZnQiOjAuMCwiUmlnaHQiOjAuMCwiQm90dG9tIjowLjB9LCJQYWRkaW5nIjp7IiRpZCI6IjQ3OTAiLCJUb3AiOjAuMCwiTGVmdCI6MC4wLCJSaWdodCI6MC4wLCJCb3R0b20iOjAuMH0sIkJhY2tncm91bmQiOnsiJGlkIjoiNDc5MSIsIkNvbG9yIjp7IiRpZCI6IjQ3OTIiLCJBIjoyNTUsIlIiOjExLCJHIjo0OCwiQiI6NjV9fSwiSXNWaXNpYmxlIjp0cnVlLCJXaWR0aCI6MTIuMCwiSGVpZ2h0IjoxNC4wLCJCb3JkZXJTdHlsZSI6eyIkaWQiOiI0NzkzIiwiTGluZUNvbG9yIjp7IiRpZCI6IjQ3OTQiLCIkdHlwZSI6Ik5MUkUuQ29tbW9uLkRvbS5Tb2xpZENvbG9yQnJ1c2gsIE5MUkUuQ29tbW9uIiwiQ29sb3IiOnsiJGlkIjoiNDc5NSIsIkEiOjI1NSwiUiI6MjU1LCJHIjowLCJCIjowfX0sIkxpbmVXZWlnaHQiOjAuMCwiTGluZVR5cGUiOjAsIlBhcmVudFN0eWxlIjpudWxsfSwiUGFyZW50U3R5bGUiOm51bGx9LCJUaXRsZVN0eWxlIjp7IiRpZCI6IjQ3OTYiLCJGb250U2V0dGluZ3MiOnsiJGlkIjoiNDc5NyIsIkZvbnRTaXplIjoxMSwiRm9udE5hbWUiOiJDYWxpYnJpIiwiSXNCb2xkIjpmYWxzZSwiSXNJdGFsaWMiOmZhbHNlLCJJc1VuZGVybGluZWQiOmZhbHNlLCJQYXJlbnRTdHlsZSI6bnVsbH0sIkF1dG9TaXplIjowLCJGb3JlZ3JvdW5kIjp7IiRpZCI6IjQ3OTgiLCJDb2xvciI6eyIkaWQiOiI0Nzk5IiwiQSI6MjU1LCJSIjowLCJHIjowLCJCIjowfX0sIk1heFdpZHRoIjoyMDAuMCwiTWF4SGVpZ2h0IjoiSW5maW5pdHkiLCJTbWFydEZvcmVncm91bmRJc0FjdGl2ZSI6ZmFsc2UsIkhvcml6b250YWxBbGlnbm1lbnQiOjEsIlZlcnRpY2FsQWxpZ25tZW50IjoxLCJTbWFydEZvcmVncm91bmQiOm51bGwsIkJhY2tncm91bmRGaWxsVHlwZSI6MCwiTWFyZ2luIjp7IiRpZCI6IjQ4MDAiLCJUb3AiOjAuMCwiTGVmdCI6MC4wLCJSaWdodCI6MC4wLCJCb3R0b20iOjAuMH0sIlBhZGRpbmciOnsiJGlkIjoiNDgwMSIsIlRvcCI6MC4wLCJMZWZ0IjowLjAsIlJpZ2h0IjowLjAsIkJvdHRvbSI6MC4wfSwiQmFja2dyb3VuZCI6eyIkaWQiOiI0ODAyIiwiQ29sb3IiOnsiJGlkIjoiNDgwMyIsIkEiOjI1NSwiUiI6MCwiRyI6MCwiQiI6MH19LCJJc1Zpc2libGUiOnRydWUsIldpZHRoIjowLjAsIkhlaWdodCI6MC4wLCJCb3JkZXJTdHlsZSI6eyIkaWQiOiI0ODA0IiwiTGluZUNvbG9yIjpudWxsLCJMaW5lV2VpZ2h0IjowLjAsIkxpbmVUeXBlIjowLCJQYXJlbnRTdHlsZSI6bnVsbH0sIlBhcmVudFN0eWxlIjpudWxsfSwiRGF0ZVN0eWxlIjp7IiRpZCI6IjQ4MDUiLCJGb250U2V0dGluZ3MiOnsiJGlkIjoiNDgwNiIsIkZvbnRTaXplIjoxMCwiRm9udE5hbWUiOiJDYWxpYnJpIiwiSXNCb2xkIjpmYWxzZSwiSXNJdGFsaWMiOmZhbHNlLCJJc1VuZGVybGluZWQiOmZhbHNlLCJQYXJlbnRTdHlsZSI6bnVsbH0sIkF1dG9TaXplIjowLCJGb3JlZ3JvdW5kIjp7IiRpZCI6IjQ4MDciLCJDb2xvciI6eyIkaWQiOiI0ODA4IiwiQSI6MjU1LCJSIjoxNCwiRyI6NDAsIkIiOjY1fX0sIk1heFdpZHRoIjoyMDAuMCwiTWF4SGVpZ2h0IjoiSW5maW5pdHkiLCJTbWFydEZvcmVncm91bmRJc0FjdGl2ZSI6ZmFsc2UsIkhvcml6b250YWxBbGlnbm1lbnQiOjEsIlZlcnRpY2FsQWxpZ25tZW50IjoxLCJTbWFydEZvcmVncm91bmQiOm51bGwsIkJhY2tncm91bmRGaWxsVHlwZSI6MCwiTWFyZ2luIjp7IiRpZCI6IjQ4MDkiLCJUb3AiOjAuMCwiTGVmdCI6MC4wLCJSaWdodCI6MC4wLCJCb3R0b20iOjAuMH0sIlBhZGRpbmciOnsiJGlkIjoiNDgxMCIsIlRvcCI6MC4wLCJMZWZ0IjowLjAsIlJpZ2h0IjowLjAsIkJvdHRvbSI6MC4wfSwiQmFja2dyb3VuZCI6eyIkaWQiOiI0ODExIiwiQ29sb3IiOnsiJGlkIjoiNDgxMiIsIkEiOjI1NSwiUiI6MTQsIkciOjQwLCJCIjo2NX19LCJJc1Zpc2libGUiOnRydWUsIldpZHRoIjowLjAsIkhlaWdodCI6MC4wLCJCb3JkZXJTdHlsZSI6eyIkaWQiOiI0ODEzIiwiTGluZUNvbG9yIjpudWxsLCJMaW5lV2VpZ2h0IjowLjAsIkxpbmVUeXBlIjowLCJQYXJlbnRTdHlsZSI6bnVsbH0sIlBhcmVudFN0eWxlIjpudWxsfSwiRGF0ZUZvcm1hdCI6eyIkaWQiOiI0ODE0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Q4MTUiLCJGb3JtYXQiOjAsIklzVmlzaWJsZSI6ZmFsc2UsIkxhc3RLbm93blZpc2liaWxpdHlTdGF0ZSI6ZmFsc2V9LCJJc1Zpc2libGUiOnRydWUsIlZhcmlhbmNlU3R5bGUiOnsiJGlkIjoiNDgxNiIsIlRleHRTdHlsZSI6eyIkaWQiOiI0ODE3IiwiRm9udFNldHRpbmdzIjp7IiRpZCI6IjQ4MTgiLCJGb250U2l6ZSI6MTEsIkZvbnROYW1lIjoiQ2FsaWJyaSIsIklzQm9sZCI6ZmFsc2UsIklzSXRhbGljIjpmYWxzZSwiSXNVbmRlcmxpbmVkIjpmYWxzZSwiUGFyZW50U3R5bGUiOm51bGx9LCJBdXRvU2l6ZSI6MCwiRm9yZWdyb3VuZCI6eyIkaWQiOiI0ODE5IiwiQ29sb3IiOnsiJGlkIjoiNDgyMC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0ODIxIiwiVG9wIjowLjAsIkxlZnQiOjAuMCwiUmlnaHQiOjAuMCwiQm90dG9tIjowLjB9LCJQYWRkaW5nIjp7IiRpZCI6IjQ4MjIiLCJUb3AiOjAuMCwiTGVmdCI6MC4wLCJSaWdodCI6MC4wLCJCb3R0b20iOjAuMH0sIkJhY2tncm91bmQiOnsiJGlkIjoiNDgyMyIsIkNvbG9yIjp7IiRpZCI6IjQ4MjQiLCJBIjowLCJSIjowLCJHIjowLCJCIjowfX0sIklzVmlzaWJsZSI6ZmFsc2UsIldpZHRoIjowLjAsIkhlaWdodCI6MC4wLCJCb3JkZXJTdHlsZSI6eyIkaWQiOiI0ODI1IiwiTGluZUNvbG9yIjpudWxsLCJMaW5lV2VpZ2h0IjowLjAsIkxpbmVUeXBlIjowLCJQYXJlbnRTdHlsZSI6bnVsbH0sIlBhcmVudFN0eWxlIjpudWxsfSwiUGFyZW50U3R5bGUiOm51bGx9LCJQYXJlbnRTdHlsZSI6bnVsbH0sIkRlZmF1bHRTd2ltbGFuZU1pbGVzdG9uZVN0eWxlIjp7IiRpZCI6IjQ4MjYiLCJUaXRsZVBvc2l0aW9uIjoiTGVmdCIsIkRhdGVQb3NpdGlvbiI6IlJpZ2h0IiwiVmFyaWFuY2VQb3NpdGlvbiI6IlJpZ2h0IiwiU2hhcGVUeXBlIjoxLCJTaGFwZVNpemUiOjAsIlNwYWNpbmciOjUsIlNoYXBlU3R5bGUiOnsiJGlkIjoiNDgyNyIsIk1hcmdpbiI6eyIkaWQiOiI0ODI4IiwiVG9wIjowLjAsIkxlZnQiOjAuMCwiUmlnaHQiOjAuMCwiQm90dG9tIjowLjB9LCJQYWRkaW5nIjp7IiRpZCI6IjQ4MjkiLCJUb3AiOjAuMCwiTGVmdCI6MC4wLCJSaWdodCI6MC4wLCJCb3R0b20iOjAuMH0sIkJhY2tncm91bmQiOnsiJGlkIjoiNDgzMCIsIkNvbG9yIjp7IiRpZCI6IjQ4MzEiLCJBIjoyNTUsIlIiOjIxLCJHIjo5NiwiQiI6MTMwfX0sIklzVmlzaWJsZSI6dHJ1ZSwiV2lkdGgiOjEyLjAsIkhlaWdodCI6MTQuMCwiQm9yZGVyU3R5bGUiOnsiJGlkIjoiNDgzMiIsIkxpbmVDb2xvciI6eyIkaWQiOiI0ODMzIiwiJHR5cGUiOiJOTFJFLkNvbW1vbi5Eb20uU29saWRDb2xvckJydXNoLCBOTFJFLkNvbW1vbiIsIkNvbG9yIjp7IiRpZCI6IjQ4MzQiLCJBIjoyNTUsIlIiOjIzNCwiRyI6MjIsIkIiOjMwfX0sIkxpbmVXZWlnaHQiOjAuMCwiTGluZVR5cGUiOjAsIlBhcmVudFN0eWxlIjpudWxsfSwiUGFyZW50U3R5bGUiOm51bGx9LCJUaXRsZVN0eWxlIjp7IiRpZCI6IjQ4MzUiLCJGb250U2V0dGluZ3MiOnsiJGlkIjoiNDgzNiIsIkZvbnRTaXplIjoxMSwiRm9udE5hbWUiOiJDYWxpYnJpIiwiSXNCb2xkIjpmYWxzZSwiSXNJdGFsaWMiOmZhbHNlLCJJc1VuZGVybGluZWQiOmZhbHNlLCJQYXJlbnRTdHlsZSI6bnVsbH0sIkF1dG9TaXplIjowLCJGb3JlZ3JvdW5kIjp7IiRpZCI6IjQ4MzciLCJDb2xvciI6eyIkaWQiOiI0ODM4IiwiQSI6MjU1LCJSIjowLCJHIjowLCJCIjowfX0sIk1heFdpZHRoIjoyMDAuMCwiTWF4SGVpZ2h0IjoiSW5maW5pdHkiLCJTbWFydEZvcmVncm91bmRJc0FjdGl2ZSI6ZmFsc2UsIkhvcml6b250YWxBbGlnbm1lbnQiOjIsIlZlcnRpY2FsQWxpZ25tZW50IjoxLCJTbWFydEZvcmVncm91bmQiOm51bGwsIkJhY2tncm91bmRGaWxsVHlwZSI6MCwiTWFyZ2luIjp7IiRpZCI6IjQ4MzkiLCJUb3AiOjAuMCwiTGVmdCI6MC4wLCJSaWdodCI6MC4wLCJCb3R0b20iOjAuMH0sIlBhZGRpbmciOnsiJGlkIjoiNDg0MCIsIlRvcCI6MC4wLCJMZWZ0IjowLjAsIlJpZ2h0IjowLjAsIkJvdHRvbSI6MC4wfSwiQmFja2dyb3VuZCI6eyIkaWQiOiI0ODQxIiwiQ29sb3IiOnsiJGlkIjoiNDg0MiIsIkEiOjI1NSwiUiI6MCwiRyI6MCwiQiI6MH19LCJJc1Zpc2libGUiOnRydWUsIldpZHRoIjowLjAsIkhlaWdodCI6MC4wLCJCb3JkZXJTdHlsZSI6eyIkaWQiOiI0ODQzIiwiTGluZUNvbG9yIjpudWxsLCJMaW5lV2VpZ2h0IjowLjAsIkxpbmVUeXBlIjowLCJQYXJlbnRTdHlsZSI6bnVsbH0sIlBhcmVudFN0eWxlIjpudWxsfSwiRGF0ZVN0eWxlIjp7IiRpZCI6IjQ4NDQiLCJGb250U2V0dGluZ3MiOnsiJGlkIjoiNDg0NSIsIkZvbnRTaXplIjoxMCwiRm9udE5hbWUiOiJDYWxpYnJpIiwiSXNCb2xkIjpmYWxzZSwiSXNJdGFsaWMiOmZhbHNlLCJJc1VuZGVybGluZWQiOmZhbHNlLCJQYXJlbnRTdHlsZSI6bnVsbH0sIkF1dG9TaXplIjowLCJGb3JlZ3JvdW5kIjp7IiRpZCI6IjQ4NDYiLCJDb2xvciI6eyIkaWQiOiI0ODQ3IiwiQSI6MjU1LCJSIjoxNCwiRyI6NDAsIkIiOjY1fX0sIk1heFdpZHRoIjoyMDAuMCwiTWF4SGVpZ2h0IjoiSW5maW5pdHkiLCJTbWFydEZvcmVncm91bmRJc0FjdGl2ZSI6ZmFsc2UsIkhvcml6b250YWxBbGlnbm1lbnQiOjAsIlZlcnRpY2FsQWxpZ25tZW50IjoxLCJTbWFydEZvcmVncm91bmQiOm51bGwsIkJhY2tncm91bmRGaWxsVHlwZSI6MCwiTWFyZ2luIjp7IiRpZCI6IjQ4NDgiLCJUb3AiOjAuMCwiTGVmdCI6MC4wLCJSaWdodCI6MC4wLCJCb3R0b20iOjAuMH0sIlBhZGRpbmciOnsiJGlkIjoiNDg0OSIsIlRvcCI6MC4wLCJMZWZ0IjowLjAsIlJpZ2h0IjowLjAsIkJvdHRvbSI6MC4wfSwiQmFja2dyb3VuZCI6eyIkaWQiOiI0ODUwIiwiQ29sb3IiOnsiJGlkIjoiNDg1MSIsIkEiOjI1NSwiUiI6MTQsIkciOjQwLCJCIjo2NX19LCJJc1Zpc2libGUiOnRydWUsIldpZHRoIjowLjAsIkhlaWdodCI6MC4wLCJCb3JkZXJTdHlsZSI6eyIkaWQiOiI0ODUyIiwiTGluZUNvbG9yIjpudWxsLCJMaW5lV2VpZ2h0IjowLjAsIkxpbmVUeXBlIjowLCJQYXJlbnRTdHlsZSI6bnVsbH0sIlBhcmVudFN0eWxlIjpudWxsfSwiRGF0ZUZvcm1hdCI6eyIkaWQiOiI0ODUz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Q4NTQiLCJGb3JtYXQiOjAsIklzVmlzaWJsZSI6ZmFsc2UsIkxhc3RLbm93blZpc2liaWxpdHlTdGF0ZSI6ZmFsc2V9LCJJc1Zpc2libGUiOnRydWUsIlZhcmlhbmNlU3R5bGUiOnsiJGlkIjoiNDg1NSIsIlRleHRTdHlsZSI6eyIkaWQiOiI0ODU2IiwiRm9udFNldHRpbmdzIjp7IiRpZCI6IjQ4NTciLCJGb250U2l6ZSI6MTEsIkZvbnROYW1lIjoiQ2FsaWJyaSIsIklzQm9sZCI6ZmFsc2UsIklzSXRhbGljIjpmYWxzZSwiSXNVbmRlcmxpbmVkIjpmYWxzZSwiUGFyZW50U3R5bGUiOm51bGx9LCJBdXRvU2l6ZSI6MCwiRm9yZWdyb3VuZCI6eyIkaWQiOiI0ODU4IiwiQ29sb3IiOnsiJGlkIjoiNDg1OS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0ODYwIiwiVG9wIjowLjAsIkxlZnQiOjAuMCwiUmlnaHQiOjAuMCwiQm90dG9tIjowLjB9LCJQYWRkaW5nIjp7IiRpZCI6IjQ4NjEiLCJUb3AiOjAuMCwiTGVmdCI6MC4wLCJSaWdodCI6MC4wLCJCb3R0b20iOjAuMH0sIkJhY2tncm91bmQiOnsiJGlkIjoiNDg2MiIsIkNvbG9yIjp7IiRpZCI6IjQ4NjMiLCJBIjowLCJSIjowLCJHIjowLCJCIjowfX0sIklzVmlzaWJsZSI6dHJ1ZSwiV2lkdGgiOjAuMCwiSGVpZ2h0IjowLjAsIkJvcmRlclN0eWxlIjp7IiRpZCI6IjQ4NjQiLCJMaW5lQ29sb3IiOm51bGwsIkxpbmVXZWlnaHQiOjAuMCwiTGluZVR5cGUiOjAsIlBhcmVudFN0eWxlIjpudWxsfSwiUGFyZW50U3R5bGUiOm51bGx9LCJQYXJlbnRTdHlsZSI6bnVsbH0sIlBhcmVudFN0eWxlIjpudWxsfSwiRGVmYXVsdFN3aW1sYW5lQWN0aXZpdHlTdHlsZSI6eyIkaWQiOiI0ODY1IiwiSGVhZGVyU3R5bGUiOnsiJGlkIjoiNDg2NiIsIlRleHRTdHlsZSI6eyIkaWQiOiI0ODY3IiwiRm9udFNldHRpbmdzIjp7IiRpZCI6IjQ4NjgiLCJGb250U2l6ZSI6MTEsIkZvbnROYW1lIjoiQ2FsaWJyaSIsIklzQm9sZCI6ZmFsc2UsIklzSXRhbGljIjpmYWxzZSwiSXNVbmRlcmxpbmVkIjpmYWxzZSwiUGFyZW50U3R5bGUiOm51bGx9LCJBdXRvU2l6ZSI6MiwiRm9yZWdyb3VuZCI6eyIkaWQiOiI0ODY5IiwiQ29sb3IiOnsiJGlkIjoiNDg3MCIsIkEiOjI1NSwiUiI6MCwiRyI6MCwiQiI6MH19LCJNYXhXaWR0aCI6IkluZmluaXR5IiwiTWF4SGVpZ2h0IjoiSW5maW5pdHkiLCJTbWFydEZvcmVncm91bmRJc0FjdGl2ZSI6ZmFsc2UsIkhvcml6b250YWxBbGlnbm1lbnQiOjAsIlZlcnRpY2FsQWxpZ25tZW50IjowLCJTbWFydEZvcmVncm91bmQiOm51bGwsIkJhY2tncm91bmRGaWxsVHlwZSI6MCwiTWFyZ2luIjp7IiRpZCI6IjQ4NzEiLCJUb3AiOjAuMCwiTGVmdCI6MC4wLCJSaWdodCI6MC4wLCJCb3R0b20iOjAuMH0sIlBhZGRpbmciOnsiJGlkIjoiNDg3MiIsIlRvcCI6MC4wLCJMZWZ0IjowLjAsIlJpZ2h0IjowLjAsIkJvdHRvbSI6MC4wfSwiQmFja2dyb3VuZCI6eyIkaWQiOiI0ODczIiwiQ29sb3IiOnsiJGlkIjoiNDg3NCIsIkEiOjI1NSwiUiI6MCwiRyI6MCwiQiI6MH19LCJJc1Zpc2libGUiOnRydWUsIldpZHRoIjowLjAsIkhlaWdodCI6MC4wLCJCb3JkZXJTdHlsZSI6bnVsbCwiUGFyZW50U3R5bGUiOm51bGx9LCJSZWN0YW5nbGVTdHlsZSI6eyIkaWQiOiI0ODc1IiwiTWFyZ2luIjp7IiRpZCI6IjQ4NzYiLCJUb3AiOjAuMCwiTGVmdCI6MC4wLCJSaWdodCI6MC4wLCJCb3R0b20iOjAuMH0sIlBhZGRpbmciOnsiJGlkIjoiNDg3NyIsIlRvcCI6MC4wLCJMZWZ0IjowLjAsIlJpZ2h0IjowLjAsIkJvdHRvbSI6MC4wfSwiQmFja2dyb3VuZCI6eyIkaWQiOiI0ODc4IiwiQ29sb3IiOnsiJGlkIjoiNDg3OSIsIkEiOjYzLCJSIjoyMSwiRyI6OTYsIkIiOjEzMH19LCJJc1Zpc2libGUiOnRydWUsIldpZHRoIjowLjAsIkhlaWdodCI6MC4wLCJCb3JkZXJTdHlsZSI6eyIkaWQiOiI0ODgwIiwiTGluZUNvbG9yIjp7IiRpZCI6IjQ4ODEiLCIkdHlwZSI6Ik5MUkUuQ29tbW9uLkRvbS5Tb2xpZENvbG9yQnJ1c2gsIE5MUkUuQ29tbW9uIiwiQ29sb3IiOnsiJGlkIjoiNDg4MiIsIkEiOjI1NSwiUiI6MjU1LCJHIjowLCJCIjowfX0sIkxpbmVXZWlnaHQiOjAuMCwiTGluZVR5cGUiOjAsIlBhcmVudFN0eWxlIjpudWxsfSwiUGFyZW50U3R5bGUiOm51bGx9LCJNYXJnaW4iOnsiJGlkIjoiNDg4MyIsIlRvcCI6MC4wLCJMZWZ0IjowLjAsIlJpZ2h0IjowLjAsIkJvdHRvbSI6MC4wfSwiUGFkZGluZyI6eyIkaWQiOiI0ODg0IiwiVG9wIjowLjAsIkxlZnQiOjAuMCwiUmlnaHQiOjAuMCwiQm90dG9tIjowLjB9LCJCYWNrZ3JvdW5kIjpudWxsLCJJc1Zpc2libGUiOnRydWUsIldpZHRoIjowLjAsIkhlaWdodCI6MC4wLCJCb3JkZXJTdHlsZSI6bnVsbCwiUGFyZW50U3R5bGUiOm51bGx9LCJCYWNrZ3JvdW5kU3R5bGUiOnsiJGlkIjoiNDg4NSIsIk1hcmdpbiI6eyIkaWQiOiI0ODg2IiwiVG9wIjowLjAsIkxlZnQiOjAuMCwiUmlnaHQiOjAuMCwiQm90dG9tIjowLjB9LCJQYWRkaW5nIjp7IiRpZCI6IjQ4ODciLCJUb3AiOjAuMCwiTGVmdCI6MC4wLCJSaWdodCI6MC4wLCJCb3R0b20iOjAuMH0sIkJhY2tncm91bmQiOnsiJGlkIjoiNDg4OCIsIkNvbG9yIjp7IiRpZCI6IjQ4ODkiLCJBIjo1MSwiUiI6MjAwLCJHIjoyMDAsIkIiOjIwMH19LCJJc1Zpc2libGUiOnRydWUsIldpZHRoIjowLjAsIkhlaWdodCI6MC4wLCJCb3JkZXJTdHlsZSI6eyIkaWQiOiI0ODkwIiwiTGluZUNvbG9yIjp7IiRpZCI6IjQ4OTEiLCIkdHlwZSI6Ik5MUkUuQ29tbW9uLkRvbS5Tb2xpZENvbG9yQnJ1c2gsIE5MUkUuQ29tbW9uIiwiQ29sb3IiOnsiJGlkIjoiNDg5MiIsIkEiOjI1NSwiUiI6MjM0LCJHIjoyMiwiQiI6MzB9fSwiTGluZVdlaWdodCI6MC4wLCJMaW5lVHlwZSI6MCwiUGFyZW50U3R5bGUiOm51bGx9LCJQYXJlbnRTdHlsZSI6bnVsbH0sIk1hcmdpbiI6eyIkaWQiOiI0ODkzIiwiVG9wIjowLjAsIkxlZnQiOjAuMCwiUmlnaHQiOjAuMCwiQm90dG9tIjowLjB9LCJQYWRkaW5nIjp7IiRpZCI6IjQ4OTQiLCJUb3AiOjAuMCwiTGVmdCI6MC4wLCJSaWdodCI6MC4wLCJCb3R0b20iOjAuMH0sIklzVmlzaWJsZSI6dHJ1ZSwiV2lkdGgiOjAuMCwiSGVpZ2h0IjowLjAsIkJvcmRlclN0eWxlIjp7IiRpZCI6IjQ4OTUiLCJMaW5lQ29sb3IiOm51bGwsIkxpbmVXZWlnaHQiOjAuMCwiTGluZVR5cGUiOjAsIlBhcmVudFN0eWxlIjpudWxsfSwiUGFyZW50U3R5bGUiOm51bGx9LCJNYXJnaW4iOnsiJGlkIjoiNDg5NiIsIlRvcCI6MC4wLCJMZWZ0IjowLjAsIlJpZ2h0IjowLjAsIkJvdHRvbSI6MC4wfSwiUGFkZGluZyI6eyIkaWQiOiI0ODk3IiwiVG9wIjowLjAsIkxlZnQiOjAuMCwiUmlnaHQiOjAuMCwiQm90dG9tIjowLjB9LCJJc1Zpc2libGUiOmZhbHNlLCJXaWR0aCI6MC4wLCJIZWlnaHQiOjAuMCwiQm9yZGVyU3R5bGUiOnsiJGlkIjoiNDg5OCIsIkxpbmVDb2xvciI6bnVsbCwiTGluZVdlaWdodCI6MC4wLCJMaW5lVHlwZSI6MCwiUGFyZW50U3R5bGUiOm51bGx9LCJQYXJlbnRTdHlsZSI6bnVsbH19LHsiJGlkIjoiNDg5OSIsIl9hY3Rpdml0aWVzIjpbeyIkaWQiOiI0OTAwIiwiX3Jvd3MiOlt7IiRpZCI6IjQ5MDEiLCJfdGFza3MiOlt7IiRpZCI6IjQ5MDIiLCJfYXR0YWNoZWRNaWxlc3RvbmVzIjpbXSwiVGFza0RlZmluaXRpb24iOnsiJGlkIjoiNDkwMyIsIkdyb3VwTmFtZSI6bnVsbCwiU3RhcnREYXRlIjoiMjAyNS0wNi0xMFQwMDowMDowMFoiLCJFbmREYXRlIjoiMjAyNS0xMC0xNFQyMzo1OTowMFoiLCJQZXJjZW50YWdlQ29tcGxldGUiOm51bGwsIlN0eWxlIjp7IiRpZCI6IjQ5MDQiLCJTaGFwZSI6NCwiU2hhcGVUaGlja25lc3MiOjAsIkR1cmF0aW9uRm9ybWF0IjowLCJJbmNsdWRlTm9uV29ya2luZ0RheXNJbkR1cmF0aW9uIjpmYWxzZSwiUGVyY2VudGFnZUNvbXBsZXRlU3R5bGUiOnsiJGlkIjoiNDkwNSIsIkZvbnRTZXR0aW5ncyI6eyIkaWQiOiI0OTA2IiwiRm9udFNpemUiOjEwLCJGb250TmFtZSI6IkNhbGlicmkiLCJJc0JvbGQiOmZhbHNlLCJJc0l0YWxpYyI6ZmFsc2UsIklzVW5kZXJsaW5lZCI6ZmFsc2UsIlBhcmVudFN0eWxlIjpudWxsfSwiQXV0b1NpemUiOjAsIkZvcmVncm91bmQiOnsiJGlkIjoiNDkwNyIsIkNvbG9yIjp7IiRpZCI6IjQ5MDgiLCJBIjoyNTUsIlIiOjIzMiwiRyI6MjMyLCJCIjoyMzJ9fSwiTWF4V2lkdGgiOjIwMC4wLCJNYXhIZWlnaHQiOiJJbmZpbml0eSIsIlNtYXJ0Rm9yZWdyb3VuZElzQWN0aXZlIjpmYWxzZSwiSG9yaXpvbnRhbEFsaWdubWVudCI6MSwiVmVydGljYWxBbGlnbm1lbnQiOjEsIlNtYXJ0Rm9yZWdyb3VuZCI6bnVsbCwiQmFja2dyb3VuZEZpbGxUeXBlIjowLCJNYXJnaW4iOnsiJGlkIjoiNDkwOSIsIlRvcCI6MC4wLCJMZWZ0IjowLjAsIlJpZ2h0IjowLjAsIkJvdHRvbSI6MC4wfSwiUGFkZGluZyI6eyIkaWQiOiI0OTEwIiwiVG9wIjowLjAsIkxlZnQiOjAuMCwiUmlnaHQiOjAuMCwiQm90dG9tIjowLjB9LCJCYWNrZ3JvdW5kIjp7IiRpZCI6IjQ5MTEiLCJDb2xvciI6eyIkaWQiOiI0OTEyIiwiQSI6ODksIlIiOjAsIkciOjAsIkIiOjB9fSwiSXNWaXNpYmxlIjp0cnVlLCJXaWR0aCI6MC4wLCJIZWlnaHQiOjAuMCwiQm9yZGVyU3R5bGUiOnsiJGlkIjoiNDkxMyIsIkxpbmVDb2xvciI6bnVsbCwiTGluZVdlaWdodCI6MC4wLCJMaW5lVHlwZSI6MCwiUGFyZW50U3R5bGUiOm51bGx9LCJQYXJlbnRTdHlsZSI6bnVsbH0sIkR1cmF0aW9uU3R5bGUiOnsiJGlkIjoiNDkxNCIsIkZvbnRTZXR0aW5ncyI6eyIkaWQiOiI0OTE1IiwiRm9udFNpemUiOjEwLCJGb250TmFtZSI6IkNhbGlicmkiLCJJc0JvbGQiOmZhbHNlLCJJc0l0YWxpYyI6ZmFsc2UsIklzVW5kZXJsaW5lZCI6ZmFsc2UsIlBhcmVudFN0eWxlIjpudWxsfSwiQXV0b1NpemUiOjAsIkZvcmVncm91bmQiOnsiJGlkIjoiNDkxNiIsIkNvbG9yIjp7IiRpZCI6IjQ5MTciLCJBIjoyNTUsIlIiOjIzNywiRyI6MTI1LCJCIjo0OX19LCJNYXhXaWR0aCI6MjAwLjAsIk1heEhlaWdodCI6IkluZmluaXR5IiwiU21hcnRGb3JlZ3JvdW5kSXNBY3RpdmUiOmZhbHNlLCJIb3Jpem9udGFsQWxpZ25tZW50IjowLCJWZXJ0aWNhbEFsaWdubWVudCI6MSwiU21hcnRGb3JlZ3JvdW5kIjpudWxsLCJCYWNrZ3JvdW5kRmlsbFR5cGUiOjAsIk1hcmdpbiI6eyIkaWQiOiI0OTE4IiwiVG9wIjowLjAsIkxlZnQiOjAuMCwiUmlnaHQiOjAuMCwiQm90dG9tIjowLjB9LCJQYWRkaW5nIjp7IiRpZCI6IjQ5MTkiLCJUb3AiOjAuMCwiTGVmdCI6MC4wLCJSaWdodCI6MC4wLCJCb3R0b20iOjAuMH0sIkJhY2tncm91bmQiOnsiJGlkIjoiNDkyMCIsIkNvbG9yIjp7IiRpZCI6IjQ5MjEiLCJBIjoyNTUsIlIiOjIzNywiRyI6MTI1LCJCIjo0OX19LCJJc1Zpc2libGUiOnRydWUsIldpZHRoIjowLjAsIkhlaWdodCI6MC4wLCJCb3JkZXJTdHlsZSI6eyIkaWQiOiI0OTIyIiwiTGluZUNvbG9yIjpudWxsLCJMaW5lV2VpZ2h0IjowLjAsIkxpbmVUeXBlIjowLCJQYXJlbnRTdHlsZSI6bnVsbH0sIlBhcmVudFN0eWxlIjpudWxsfSwiSG9yaXpvbnRhbENvbm5lY3RvclN0eWxlIjp7IiRpZCI6IjQ5MjMiLCJMaW5lQ29sb3IiOnsiJGlkIjoiNDkyNCIsIiR0eXBlIjoiTkxSRS5Db21tb24uRG9tLlNvbGlkQ29sb3JCcnVzaCwgTkxSRS5Db21tb24iLCJDb2xvciI6eyIkaWQiOiI0OTI1IiwiQSI6MjU1LCJSIjowLCJHIjowLCJCIjowfX0sIkxpbmVXZWlnaHQiOjAuMCwiTGluZVR5cGUiOjAsIlBhcmVudFN0eWxlIjpudWxsfSwiVmVydGljYWxDb25uZWN0b3JTdHlsZSI6eyIkaWQiOiI0OTI2IiwiTGluZUNvbG9yIjp7IiRpZCI6IjQ5MjciLCIkdHlwZSI6Ik5MUkUuQ29tbW9uLkRvbS5Tb2xpZENvbG9yQnJ1c2gsIE5MUkUuQ29tbW9uIiwiQ29sb3IiOnsiJGlkIjoiNDkyOCIsIkEiOjI1NSwiUiI6MCwiRyI6MCwiQiI6MH19LCJMaW5lV2VpZ2h0IjowLjAsIkxpbmVUeXBlIjowLCJQYXJlbnRTdHlsZSI6bnVsbH0sIk1hcmdpbiI6bnVsbCwiU3RhcnREYXRlUG9zaXRpb24iOjMsIkVuZERhdGVQb3NpdGlvbiI6MywiRGF0ZUlzVmlzaWJsZSI6dHJ1ZSwiVGl0bGVQb3NpdGlvbiI6NCwiRHVyYXRpb25Qb3NpdGlvbiI6NiwiUGVyY2VudGFnZUNvbXBsZXRlZFBvc2l0aW9uIjoyLCJWYXJpYW5jZVBvc2l0aW9uIjo2LCJTcGFjaW5nIjozLCJJc0JlbG93VGltZWJhbmQiOnRydWUsIlBlcmNlbnRhZ2VDb21wbGV0ZVNoYXBlT3BhY2l0eSI6MzUsIkJhc2VsaW5lU3R5bGUiOnsiJGlkIjoiNDkyOSIsIlNoYXBlU3R5bGUiOnsiJGlkIjoiNDkzMCIsIk1hcmdpbiI6eyIkaWQiOiI0OTMxIiwiVG9wIjowLjAsIkxlZnQiOjAuMCwiUmlnaHQiOjAuMCwiQm90dG9tIjowLjB9LCJQYWRkaW5nIjp7IiRpZCI6IjQ5MzIiLCJUb3AiOjAuMCwiTGVmdCI6MC4wLCJSaWdodCI6MC4wLCJCb3R0b20iOjAuMH0sIkJhY2tncm91bmQiOnsiJGlkIjoiNDkzMyIsIkNvbG9yIjp7IiRpZCI6IjQ5MzQiLCJBIjoxNTMsIlIiOjAsIkciOjAsIkIiOjB9fSwiSXNWaXNpYmxlIjp0cnVlLCJXaWR0aCI6MC4wLCJIZWlnaHQiOjAuMCwiQm9yZGVyU3R5bGUiOm51bGwsIlBhcmVudFN0eWxlIjpudWxsfSwiTWFyZ2luIjp7IiRpZCI6IjQ5MzUiLCJUb3AiOjAuMCwiTGVmdCI6MC4wLCJSaWdodCI6MC4wLCJCb3R0b20iOjAuMH0sIlBhZGRpbmciOnsiJGlkIjoiNDkzNiIsIlRvcCI6MC4wLCJMZWZ0IjowLjAsIlJpZ2h0IjowLjAsIkJvdHRvbSI6MC4wfSwiQmFja2dyb3VuZCI6bnVsbCwiSXNWaXNpYmxlIjp0cnVlLCJXaWR0aCI6MC4wLCJIZWlnaHQiOjAuMCwiQm9yZGVyU3R5bGUiOm51bGwsIlBhcmVudFN0eWxlIjpudWxsfSwiU2hhcGVTdHlsZSI6eyIkaWQiOiI0OTM3IiwiTWFyZ2luIjp7IiRpZCI6IjQ5MzgiLCJUb3AiOjAuMCwiTGVmdCI6NC4wLCJSaWdodCI6NC4wLCJCb3R0b20iOjAuMH0sIlBhZGRpbmciOnsiJGlkIjoiNDkzOSIsIlRvcCI6MC4wLCJMZWZ0IjowLjAsIlJpZ2h0IjowLjAsIkJvdHRvbSI6MC4wfSwiQmFja2dyb3VuZCI6eyIkaWQiOiI0OTQwIiwiQ29sb3IiOnsiJGlkIjoiNDk0MSIsIkEiOjI1NSwiUiI6MjUsIkciOjEwNywiQiI6MzZ9fSwiSXNWaXNpYmxlIjp0cnVlLCJXaWR0aCI6MC4wLCJIZWlnaHQiOjEwLjAsIkJvcmRlclN0eWxlIjp7IiRpZCI6IjQ5NDIiLCJMaW5lQ29sb3IiOnsiJGlkIjoiNDk0MyIsIiR0eXBlIjoiTkxSRS5Db21tb24uRG9tLlNvbGlkQ29sb3JCcnVzaCwgTkxSRS5Db21tb24iLCJDb2xvciI6eyIkaWQiOiI0OTQ0IiwiQSI6MjU1LCJSIjoyMzQsIkciOjIyLCJCIjozMH19LCJMaW5lV2VpZ2h0IjowLjAsIkxpbmVUeXBlIjowLCJQYXJlbnRTdHlsZSI6bnVsbH0sIlBhcmVudFN0eWxlIjpudWxsfSwiVGl0bGVTdHlsZSI6eyIkaWQiOiI0OTQ1IiwiRm9udFNldHRpbmdzIjp7IiRpZCI6IjQ5NDYiLCJGb250U2l6ZSI6MTEsIkZvbnROYW1lIjoiQ2FsaWJyaSIsIklzQm9sZCI6ZmFsc2UsIklzSXRhbGljIjpmYWxzZSwiSXNVbmRlcmxpbmVkIjpmYWxzZSwiUGFyZW50U3R5bGUiOm51bGx9LCJBdXRvU2l6ZSI6MCwiRm9yZWdyb3VuZCI6eyIkaWQiOiI0OTQ3IiwiQ29sb3IiOnsiJGlkIjoiNDk0OCIsIkEiOjI1NSwiUiI6MCwiRyI6MCwiQiI6MH19LCJNYXhXaWR0aCI6NzIwLjAsIk1heEhlaWdodCI6IkluZmluaXR5IiwiU21hcnRGb3JlZ3JvdW5kSXNBY3RpdmUiOmZhbHNlLCJIb3Jpem9udGFsQWxpZ25tZW50IjowLCJWZXJ0aWNhbEFsaWdubWVudCI6MSwiU21hcnRGb3JlZ3JvdW5kIjpudWxsLCJCYWNrZ3JvdW5kRmlsbFR5cGUiOjAsIk1hcmdpbiI6eyIkaWQiOiI0OTQ5IiwiVG9wIjowLjAsIkxlZnQiOjAuMCwiUmlnaHQiOjAuMCwiQm90dG9tIjowLjB9LCJQYWRkaW5nIjp7IiRpZCI6IjQ5NTAiLCJUb3AiOjAuMCwiTGVmdCI6MC4wLCJSaWdodCI6MC4wLCJCb3R0b20iOjAuMH0sIkJhY2tncm91bmQiOnsiJGlkIjoiNDk1MSIsIkNvbG9yIjp7IiRpZCI6IjQ5NTIiLCJBIjowLCJSIjoyNTUsIkciOjI1NSwiQiI6MjU1fX0sIklzVmlzaWJsZSI6dHJ1ZSwiV2lkdGgiOjAuMCwiSGVpZ2h0IjowLjAsIkJvcmRlclN0eWxlIjp7IiRpZCI6IjQ5NTMiLCJMaW5lQ29sb3IiOm51bGwsIkxpbmVXZWlnaHQiOjAuMCwiTGluZVR5cGUiOjAsIlBhcmVudFN0eWxlIjpudWxsfSwiUGFyZW50U3R5bGUiOm51bGx9LCJEYXRlU3R5bGUiOnsiJGlkIjoiNDk1NCIsIkZvbnRTZXR0aW5ncyI6eyIkaWQiOiI0OTU1IiwiRm9udFNpemUiOjEwLCJGb250TmFtZSI6IkNhbGlicmkiLCJJc0JvbGQiOmZhbHNlLCJJc0l0YWxpYyI6ZmFsc2UsIklzVW5kZXJsaW5lZCI6ZmFsc2UsIlBhcmVudFN0eWxlIjpudWxsfSwiQXV0b1NpemUiOjAsIkZvcmVncm91bmQiOnsiJGlkIjoiNDk1NiIsIkNvbG9yIjp7IiRpZCI6IjQ5NTciLCJBIjoyNTUsIlIiOjE0LCJHIjo0MCwiQiI6NjV9fSwiTWF4V2lkdGgiOjIwMC4wLCJNYXhIZWlnaHQiOiJJbmZpbml0eSIsIlNtYXJ0Rm9yZWdyb3VuZElzQWN0aXZlIjpmYWxzZSwiSG9yaXpvbnRhbEFsaWdubWVudCI6MiwiVmVydGljYWxBbGlnbm1lbnQiOjEsIlNtYXJ0Rm9yZWdyb3VuZCI6bnVsbCwiQmFja2dyb3VuZEZpbGxUeXBlIjowLCJNYXJnaW4iOnsiJGlkIjoiNDk1OCIsIlRvcCI6MC4wLCJMZWZ0IjowLjAsIlJpZ2h0IjowLjAsIkJvdHRvbSI6MC4wfSwiUGFkZGluZyI6eyIkaWQiOiI0OTU5IiwiVG9wIjowLjAsIkxlZnQiOjAuMCwiUmlnaHQiOjAuMCwiQm90dG9tIjowLjB9LCJCYWNrZ3JvdW5kIjp7IiRpZCI6IjQ5NjAiLCJDb2xvciI6eyIkaWQiOiI0OTYxIiwiQSI6MCwiUiI6MjU1LCJHIjoyNTUsIkIiOjI1NX19LCJJc1Zpc2libGUiOnRydWUsIldpZHRoIjowLjAsIkhlaWdodCI6MC4wLCJCb3JkZXJTdHlsZSI6eyIkaWQiOiI0OTYyIiwiTGluZUNvbG9yIjpudWxsLCJMaW5lV2VpZ2h0IjowLjAsIkxpbmVUeXBlIjowLCJQYXJlbnRTdHlsZSI6bnVsbH0sIlBhcmVudFN0eWxlIjpudWxsfSwiRGF0ZUZvcm1hdCI6eyIkaWQiOiI0OTYzIiwiRm9ybWF0U3RyaW5nIjoiTU1NIHl5eXkiLCJTZXBhcmF0b3IiOiIvIiwiVXNlSW50ZXJuYXRpb25hbERhdGVGb3JtYXQiOmZhbHNlLCJEYXRlSXNWaXNpYmxlIjp0cnVlLCJUaW1lSXNWaXNpYmxlIjpmYWxzZSwiSG91ckRpZ2l0cyI6MSwiQW1QbURlc2lnbmF0b3IiOjIsIlRyaW0wME1pbnV0ZXMiOmZhbHNlLCJMYXN0S25vd25WaXNpYmlsaXR5U3RhdGUiOm51bGx9LCJXZWVrTnVtYmVyaW5nIjp7IiRpZCI6IjQ5NjQiLCJGb3JtYXQiOjAsIklzVmlzaWJsZSI6ZmFsc2UsIkxhc3RLbm93blZpc2liaWxpdHlTdGF0ZSI6ZmFsc2V9LCJJc1Zpc2libGUiOnRydWUsIlZhcmlhbmNlU3R5bGUiOnsiJGlkIjoiNDk2NSIsIlRleHRTdHlsZSI6eyIkaWQiOiI0OTY2IiwiRm9udFNldHRpbmdzIjp7IiRpZCI6IjQ5NjciLCJGb250U2l6ZSI6MTEsIkZvbnROYW1lIjoiQ2FsaWJyaSIsIklzQm9sZCI6ZmFsc2UsIklzSXRhbGljIjpmYWxzZSwiSXNVbmRlcmxpbmVkIjpmYWxzZSwiUGFyZW50U3R5bGUiOm51bGx9LCJBdXRvU2l6ZSI6MCwiRm9yZWdyb3VuZCI6eyIkaWQiOiI0OTY4IiwiQ29sb3IiOnsiJGlkIjoiNDk2OS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0OTcwIiwiVG9wIjowLjAsIkxlZnQiOjAuMCwiUmlnaHQiOjAuMCwiQm90dG9tIjowLjB9LCJQYWRkaW5nIjp7IiRpZCI6IjQ5NzEiLCJUb3AiOjAuMCwiTGVmdCI6MC4wLCJSaWdodCI6MC4wLCJCb3R0b20iOjAuMH0sIkJhY2tncm91bmQiOnsiJGlkIjoiNDk3MiIsIkNvbG9yIjp7IiRpZCI6IjQ5NzMiLCJBIjowLCJSIjowLCJHIjowLCJCIjowfX0sIklzVmlzaWJsZSI6dHJ1ZSwiV2lkdGgiOjAuMCwiSGVpZ2h0IjowLjAsIkJvcmRlclN0eWxlIjp7IiRpZCI6IjQ5NzQiLCJMaW5lQ29sb3IiOm51bGwsIkxpbmVXZWlnaHQiOjAuMCwiTGluZVR5cGUiOjAsIlBhcmVudFN0eWxlIjpudWxsfSwiUGFyZW50U3R5bGUiOm51bGx9LCJQYXJlbnRTdHlsZSI6bnVsbH0sIlBhcmVudFN0eWxlIjpudWxsfSwiSW5kZXgiOjUwLCJTbWFydER1cmF0aW9uQWN0aXZhdGVkIjpmYWxzZSwiRGF0ZUZvcm1hdCI6eyIkcmVmIjoiNDk2MyJ9LCJXZWVrTnVtYmVyaW5nIjp7IiRpZCI6IjQ5NzUiLCJGb3JtYXQiOjAsIklzVmlzaWJsZSI6ZmFsc2UsIkxhc3RLbm93blZpc2liaWxpdHlTdGF0ZSI6ZmFsc2V9LCJCYXNlbGluZURhdGEiOnsiJGlkIjoiNDk3NiIsIlN0YXJ0RGF0ZSI6IjIwMjUtMDYtMTBUMDA6MDA6MDBaIiwiRW5kRGF0ZSI6IjIwMjUtMTAtMTRUMjM6NTk6MDBaIn0sIklkIjoiMGRiZWY0MzQtMDMxMy00NDg2LWEyOGItOWFkOTgzYTM2NWI1IiwiSW1wb3J0SWQiOm51bGwsIlRpdGxlIjoiQ2F2ZSBlbGV2YXRlZCBwbGF0Zm9ybTogRGVzaWduIHBoYXNlIChMTEIpKiIsIk5vdGUiOm51bGwsIkh5cGVybGluayI6eyIkaWQiOiI0OTc3IiwiQWRkcmVzcyI6IiIsIlN1YkFkZHJlc3MiOiIifSwiSXNDaGFuZ2VkIjpmYWxzZSwiSXNOZXciOmZhbHNlfX1dLCJfbWlsZXN0b25lcyI6W10sIklkIjoiMDAwMDAwMDAtMDAwMC0wMDAwLTAwMDAtMDAwMDAwMDAwMDAwIiwiSXNTaW5nbGVJdGVtUm93Ijp0cnVlfSx7IiRpZCI6IjQ5NzgiLCJfdGFza3MiOlt7IiRpZCI6IjQ5NzkiLCJfYXR0YWNoZWRNaWxlc3RvbmVzIjpbXSwiVGFza0RlZmluaXRpb24iOnsiJGlkIjoiNDk4MCIsIkdyb3VwTmFtZSI6bnVsbCwiU3RhcnREYXRlIjoiMjAyNS0xMC0xNVQwMDowMDowMFoiLCJFbmREYXRlIjoiMjAyNi0wMy0xMlQyMzo1OTowMFoiLCJQZXJjZW50YWdlQ29tcGxldGUiOm51bGwsIlN0eWxlIjp7IiRpZCI6IjQ5ODEiLCJTaGFwZSI6MSwiU2hhcGVUaGlja25lc3MiOjAsIkR1cmF0aW9uRm9ybWF0IjowLCJJbmNsdWRlTm9uV29ya2luZ0RheXNJbkR1cmF0aW9uIjpmYWxzZSwiUGVyY2VudGFnZUNvbXBsZXRlU3R5bGUiOnsiJGlkIjoiNDk4MiIsIkZvbnRTZXR0aW5ncyI6eyIkaWQiOiI0OTgzIiwiRm9udFNpemUiOjEwLCJGb250TmFtZSI6IkNhbGlicmkiLCJJc0JvbGQiOmZhbHNlLCJJc0l0YWxpYyI6ZmFsc2UsIklzVW5kZXJsaW5lZCI6ZmFsc2UsIlBhcmVudFN0eWxlIjpudWxsfSwiQXV0b1NpemUiOjAsIkZvcmVncm91bmQiOnsiJGlkIjoiNDk4NCIsIkNvbG9yIjp7IiRpZCI6IjQ5ODUiLCJBIjoyNTUsIlIiOjIzOCwiRyI6MjM2LCJCIjoyMjV9fSwiTWF4V2lkdGgiOjIwMC4wLCJNYXhIZWlnaHQiOiJJbmZpbml0eSIsIlNtYXJ0Rm9yZWdyb3VuZElzQWN0aXZlIjpmYWxzZSwiSG9yaXpvbnRhbEFsaWdubWVudCI6MSwiVmVydGljYWxBbGlnbm1lbnQiOjEsIlNtYXJ0Rm9yZWdyb3VuZCI6bnVsbCwiQmFja2dyb3VuZEZpbGxUeXBlIjowLCJNYXJnaW4iOnsiJGlkIjoiNDk4NiIsIlRvcCI6MC4wLCJMZWZ0IjowLjAsIlJpZ2h0IjowLjAsIkJvdHRvbSI6MC4wfSwiUGFkZGluZyI6eyIkaWQiOiI0OTg3IiwiVG9wIjowLjAsIkxlZnQiOjAuMCwiUmlnaHQiOjAuMCwiQm90dG9tIjowLjB9LCJCYWNrZ3JvdW5kIjp7IiRpZCI6IjQ5ODgiLCJDb2xvciI6eyIkaWQiOiI0OTg5IiwiQSI6ODksIlIiOjAsIkciOjAsIkIiOjB9fSwiSXNWaXNpYmxlIjp0cnVlLCJXaWR0aCI6MC4wLCJIZWlnaHQiOjAuMCwiQm9yZGVyU3R5bGUiOnsiJGlkIjoiNDk5MCIsIkxpbmVDb2xvciI6bnVsbCwiTGluZVdlaWdodCI6MC4wLCJMaW5lVHlwZSI6MCwiUGFyZW50U3R5bGUiOm51bGx9LCJQYXJlbnRTdHlsZSI6bnVsbH0sIkR1cmF0aW9uU3R5bGUiOnsiJGlkIjoiNDk5MSIsIkZvbnRTZXR0aW5ncyI6eyIkaWQiOiI0OTkyIiwiRm9udFNpemUiOjEwLCJGb250TmFtZSI6IkNhbGlicmkiLCJJc0JvbGQiOmZhbHNlLCJJc0l0YWxpYyI6ZmFsc2UsIklzVW5kZXJsaW5lZCI6ZmFsc2UsIlBhcmVudFN0eWxlIjpudWxsfSwiQXV0b1NpemUiOjAsIkZvcmVncm91bmQiOnsiJGlkIjoiNDk5MyIsIkNvbG9yIjp7IiRpZCI6IjQ5OTQiLCJBIjoyNTUsIlIiOjIzNywiRyI6MTI1LCJCIjo0OX19LCJNYXhXaWR0aCI6MjAwLjAsIk1heEhlaWdodCI6IkluZmluaXR5IiwiU21hcnRGb3JlZ3JvdW5kSXNBY3RpdmUiOmZhbHNlLCJIb3Jpem9udGFsQWxpZ25tZW50IjowLCJWZXJ0aWNhbEFsaWdubWVudCI6MSwiU21hcnRGb3JlZ3JvdW5kIjpudWxsLCJCYWNrZ3JvdW5kRmlsbFR5cGUiOjAsIk1hcmdpbiI6eyIkaWQiOiI0OTk1IiwiVG9wIjowLjAsIkxlZnQiOjAuMCwiUmlnaHQiOjAuMCwiQm90dG9tIjowLjB9LCJQYWRkaW5nIjp7IiRpZCI6IjQ5OTYiLCJUb3AiOjAuMCwiTGVmdCI6MC4wLCJSaWdodCI6MC4wLCJCb3R0b20iOjAuMH0sIkJhY2tncm91bmQiOnsiJGlkIjoiNDk5NyIsIkNvbG9yIjp7IiRpZCI6IjQ5OTgiLCJBIjoyNTUsIlIiOjIzNywiRyI6MTI1LCJCIjo0OX19LCJJc1Zpc2libGUiOnRydWUsIldpZHRoIjowLjAsIkhlaWdodCI6MC4wLCJCb3JkZXJTdHlsZSI6eyIkaWQiOiI0OTk5IiwiTGluZUNvbG9yIjpudWxsLCJMaW5lV2VpZ2h0IjowLjAsIkxpbmVUeXBlIjowLCJQYXJlbnRTdHlsZSI6bnVsbH0sIlBhcmVudFN0eWxlIjpudWxsfSwiSG9yaXpvbnRhbENvbm5lY3RvclN0eWxlIjp7IiRpZCI6IjUwMDAiLCJMaW5lQ29sb3IiOnsiJGlkIjoiNTAwMSIsIiR0eXBlIjoiTkxSRS5Db21tb24uRG9tLlNvbGlkQ29sb3JCcnVzaCwgTkxSRS5Db21tb24iLCJDb2xvciI6eyIkaWQiOiI1MDAyIiwiQSI6MjU1LCJSIjowLCJHIjowLCJCIjowfX0sIkxpbmVXZWlnaHQiOjAuMCwiTGluZVR5cGUiOjAsIlBhcmVudFN0eWxlIjpudWxsfSwiVmVydGljYWxDb25uZWN0b3JTdHlsZSI6eyIkaWQiOiI1MDAzIiwiTGluZUNvbG9yIjp7IiRpZCI6IjUwMDQiLCIkdHlwZSI6Ik5MUkUuQ29tbW9uLkRvbS5Tb2xpZENvbG9yQnJ1c2gsIE5MUkUuQ29tbW9uIiwiQ29sb3IiOnsiJGlkIjoiNTAwNSIsIkEiOjI1NSwiUiI6MCwiRyI6MCwiQiI6MH19LCJMaW5lV2VpZ2h0IjowLjAsIkxpbmVUeXBlIjowLCJQYXJlbnRTdHlsZSI6bnVsbH0sIk1hcmdpbiI6bnVsbCwiU3RhcnREYXRlUG9zaXRpb24iOjMsIkVuZERhdGVQb3NpdGlvbiI6MywiRGF0ZUlzVmlzaWJsZSI6dHJ1ZSwiVGl0bGVQb3NpdGlvbiI6NCwiRHVyYXRpb25Qb3NpdGlvbiI6NiwiUGVyY2VudGFnZUNvbXBsZXRlZFBvc2l0aW9uIjoyLCJWYXJpYW5jZVBvc2l0aW9uIjo2LCJTcGFjaW5nIjozLCJJc0JlbG93VGltZWJhbmQiOnRydWUsIlBlcmNlbnRhZ2VDb21wbGV0ZVNoYXBlT3BhY2l0eSI6MzUsIkJhc2VsaW5lU3R5bGUiOnsiJGlkIjoiNTAwNiIsIlNoYXBlU3R5bGUiOnsiJGlkIjoiNTAwNyIsIk1hcmdpbiI6eyIkaWQiOiI1MDA4IiwiVG9wIjowLjAsIkxlZnQiOjAuMCwiUmlnaHQiOjAuMCwiQm90dG9tIjowLjB9LCJQYWRkaW5nIjp7IiRpZCI6IjUwMDkiLCJUb3AiOjAuMCwiTGVmdCI6MC4wLCJSaWdodCI6MC4wLCJCb3R0b20iOjAuMH0sIkJhY2tncm91bmQiOnsiJGlkIjoiNTAxMCIsIkNvbG9yIjp7IiRpZCI6IjUwMTEiLCJBIjoxNTMsIlIiOjAsIkciOjAsIkIiOjB9fSwiSXNWaXNpYmxlIjp0cnVlLCJXaWR0aCI6MC4wLCJIZWlnaHQiOjAuMCwiQm9yZGVyU3R5bGUiOm51bGwsIlBhcmVudFN0eWxlIjpudWxsfSwiTWFyZ2luIjp7IiRpZCI6IjUwMTIiLCJUb3AiOjAuMCwiTGVmdCI6MC4wLCJSaWdodCI6MC4wLCJCb3R0b20iOjAuMH0sIlBhZGRpbmciOnsiJGlkIjoiNTAxMyIsIlRvcCI6MC4wLCJMZWZ0IjowLjAsIlJpZ2h0IjowLjAsIkJvdHRvbSI6MC4wfSwiQmFja2dyb3VuZCI6bnVsbCwiSXNWaXNpYmxlIjp0cnVlLCJXaWR0aCI6MC4wLCJIZWlnaHQiOjAuMCwiQm9yZGVyU3R5bGUiOm51bGwsIlBhcmVudFN0eWxlIjpudWxsfSwiU2hhcGVTdHlsZSI6eyIkaWQiOiI1MDE0IiwiTWFyZ2luIjp7IiRpZCI6IjUwMTUiLCJUb3AiOjAuMCwiTGVmdCI6NC4wLCJSaWdodCI6NC4wLCJCb3R0b20iOjAuMH0sIlBhZGRpbmciOnsiJGlkIjoiNTAxNiIsIlRvcCI6MC4wLCJMZWZ0IjowLjAsIlJpZ2h0IjowLjAsIkJvdHRvbSI6MC4wfSwiQmFja2dyb3VuZCI6eyIkaWQiOiI1MDE3IiwiQ29sb3IiOnsiJGlkIjoiNTAxOCIsIkEiOjI1NSwiUiI6MjUsIkciOjEwNywiQiI6MzZ9fSwiSXNWaXNpYmxlIjp0cnVlLCJXaWR0aCI6MC4wLCJIZWlnaHQiOjEwLjAsIkJvcmRlclN0eWxlIjp7IiRpZCI6IjUwMTkiLCJMaW5lQ29sb3IiOnsiJGlkIjoiNTAyMCIsIiR0eXBlIjoiTkxSRS5Db21tb24uRG9tLlNvbGlkQ29sb3JCcnVzaCwgTkxSRS5Db21tb24iLCJDb2xvciI6eyIkaWQiOiI1MDIxIiwiQSI6MjU1LCJSIjoyMzQsIkciOjIyLCJCIjozMH19LCJMaW5lV2VpZ2h0IjowLjAsIkxpbmVUeXBlIjowLCJQYXJlbnRTdHlsZSI6bnVsbH0sIlBhcmVudFN0eWxlIjpudWxsfSwiVGl0bGVTdHlsZSI6eyIkaWQiOiI1MDIyIiwiRm9udFNldHRpbmdzIjp7IiRpZCI6IjUwMjMiLCJGb250U2l6ZSI6MTEsIkZvbnROYW1lIjoiQ2FsaWJyaSIsIklzQm9sZCI6ZmFsc2UsIklzSXRhbGljIjpmYWxzZSwiSXNVbmRlcmxpbmVkIjpmYWxzZSwiUGFyZW50U3R5bGUiOm51bGx9LCJBdXRvU2l6ZSI6MCwiRm9yZWdyb3VuZCI6eyIkaWQiOiI1MDI0IiwiQ29sb3IiOnsiJGlkIjoiNTAyNSIsIkEiOjI1NSwiUiI6MCwiRyI6MCwiQiI6MH19LCJNYXhXaWR0aCI6NzIwLjAsIk1heEhlaWdodCI6IkluZmluaXR5IiwiU21hcnRGb3JlZ3JvdW5kSXNBY3RpdmUiOmZhbHNlLCJIb3Jpem9udGFsQWxpZ25tZW50IjoxLCJWZXJ0aWNhbEFsaWdubWVudCI6MSwiU21hcnRGb3JlZ3JvdW5kIjpudWxsLCJCYWNrZ3JvdW5kRmlsbFR5cGUiOjAsIk1hcmdpbiI6eyIkaWQiOiI1MDI2IiwiVG9wIjowLjAsIkxlZnQiOjAuMCwiUmlnaHQiOjAuMCwiQm90dG9tIjowLjB9LCJQYWRkaW5nIjp7IiRpZCI6IjUwMjciLCJUb3AiOjAuMCwiTGVmdCI6MC4wLCJSaWdodCI6MC4wLCJCb3R0b20iOjAuMH0sIkJhY2tncm91bmQiOnsiJGlkIjoiNTAyOCIsIkNvbG9yIjp7IiRpZCI6IjUwMjkiLCJBIjowLCJSIjoyNTUsIkciOjI1NSwiQiI6MjU1fX0sIklzVmlzaWJsZSI6dHJ1ZSwiV2lkdGgiOjAuMCwiSGVpZ2h0IjowLjAsIkJvcmRlclN0eWxlIjp7IiRpZCI6IjUwMzAiLCJMaW5lQ29sb3IiOm51bGwsIkxpbmVXZWlnaHQiOjAuMCwiTGluZVR5cGUiOjAsIlBhcmVudFN0eWxlIjpudWxsfSwiUGFyZW50U3R5bGUiOm51bGx9LCJEYXRlU3R5bGUiOnsiJGlkIjoiNTAzMSIsIkZvbnRTZXR0aW5ncyI6eyIkaWQiOiI1MDMyIiwiRm9udFNpemUiOjEwLCJGb250TmFtZSI6IkNhbGlicmkiLCJJc0JvbGQiOmZhbHNlLCJJc0l0YWxpYyI6ZmFsc2UsIklzVW5kZXJsaW5lZCI6ZmFsc2UsIlBhcmVudFN0eWxlIjpudWxsfSwiQXV0b1NpemUiOjAsIkZvcmVncm91bmQiOnsiJGlkIjoiNTAzMyIsIkNvbG9yIjp7IiRpZCI6IjUwMzQiLCJBIjoyNTUsIlIiOjE0LCJHIjo0MCwiQiI6NjV9fSwiTWF4V2lkdGgiOjIwMC4wLCJNYXhIZWlnaHQiOiJJbmZpbml0eSIsIlNtYXJ0Rm9yZWdyb3VuZElzQWN0aXZlIjpmYWxzZSwiSG9yaXpvbnRhbEFsaWdubWVudCI6MiwiVmVydGljYWxBbGlnbm1lbnQiOjEsIlNtYXJ0Rm9yZWdyb3VuZCI6bnVsbCwiQmFja2dyb3VuZEZpbGxUeXBlIjowLCJNYXJnaW4iOnsiJGlkIjoiNTAzNSIsIlRvcCI6MC4wLCJMZWZ0IjowLjAsIlJpZ2h0IjowLjAsIkJvdHRvbSI6MC4wfSwiUGFkZGluZyI6eyIkaWQiOiI1MDM2IiwiVG9wIjowLjAsIkxlZnQiOjAuMCwiUmlnaHQiOjAuMCwiQm90dG9tIjowLjB9LCJCYWNrZ3JvdW5kIjp7IiRpZCI6IjUwMzciLCJDb2xvciI6eyIkaWQiOiI1MDM4IiwiQSI6MCwiUiI6MjU1LCJHIjoyNTUsIkIiOjI1NX19LCJJc1Zpc2libGUiOnRydWUsIldpZHRoIjowLjAsIkhlaWdodCI6MC4wLCJCb3JkZXJTdHlsZSI6eyIkaWQiOiI1MDM5IiwiTGluZUNvbG9yIjpudWxsLCJMaW5lV2VpZ2h0IjowLjAsIkxpbmVUeXBlIjowLCJQYXJlbnRTdHlsZSI6bnVsbH0sIlBhcmVudFN0eWxlIjpudWxsfSwiRGF0ZUZvcm1hdCI6eyIkaWQiOiI1MDQwIiwiRm9ybWF0U3RyaW5nIjoiTU1NIHl5eXkiLCJTZXBhcmF0b3IiOiIvIiwiVXNlSW50ZXJuYXRpb25hbERhdGVGb3JtYXQiOmZhbHNlLCJEYXRlSXNWaXNpYmxlIjp0cnVlLCJUaW1lSXNWaXNpYmxlIjpmYWxzZSwiSG91ckRpZ2l0cyI6MSwiQW1QbURlc2lnbmF0b3IiOjIsIlRyaW0wME1pbnV0ZXMiOmZhbHNlLCJMYXN0S25vd25WaXNpYmlsaXR5U3RhdGUiOm51bGx9LCJXZWVrTnVtYmVyaW5nIjp7IiRpZCI6IjUwNDEiLCJGb3JtYXQiOjAsIklzVmlzaWJsZSI6ZmFsc2UsIkxhc3RLbm93blZpc2liaWxpdHlTdGF0ZSI6ZmFsc2V9LCJJc1Zpc2libGUiOnRydWUsIlZhcmlhbmNlU3R5bGUiOnsiJGlkIjoiNTA0MiIsIlRleHRTdHlsZSI6eyIkaWQiOiI1MDQzIiwiRm9udFNldHRpbmdzIjp7IiRpZCI6IjUwNDQiLCJGb250U2l6ZSI6MTEsIkZvbnROYW1lIjoiQ2FsaWJyaSIsIklzQm9sZCI6ZmFsc2UsIklzSXRhbGljIjpmYWxzZSwiSXNVbmRlcmxpbmVkIjpmYWxzZSwiUGFyZW50U3R5bGUiOm51bGx9LCJBdXRvU2l6ZSI6MCwiRm9yZWdyb3VuZCI6eyIkaWQiOiI1MDQ1IiwiQ29sb3IiOnsiJGlkIjoiNTA0Ni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1MDQ3IiwiVG9wIjowLjAsIkxlZnQiOjAuMCwiUmlnaHQiOjAuMCwiQm90dG9tIjowLjB9LCJQYWRkaW5nIjp7IiRpZCI6IjUwNDgiLCJUb3AiOjAuMCwiTGVmdCI6MC4wLCJSaWdodCI6MC4wLCJCb3R0b20iOjAuMH0sIkJhY2tncm91bmQiOnsiJGlkIjoiNTA0OSIsIkNvbG9yIjp7IiRpZCI6IjUwNTAiLCJBIjowLCJSIjowLCJHIjowLCJCIjowfX0sIklzVmlzaWJsZSI6dHJ1ZSwiV2lkdGgiOjAuMCwiSGVpZ2h0IjowLjAsIkJvcmRlclN0eWxlIjp7IiRpZCI6IjUwNTEiLCJMaW5lQ29sb3IiOm51bGwsIkxpbmVXZWlnaHQiOjAuMCwiTGluZVR5cGUiOjAsIlBhcmVudFN0eWxlIjpudWxsfSwiUGFyZW50U3R5bGUiOm51bGx9LCJQYXJlbnRTdHlsZSI6bnVsbH0sIlBhcmVudFN0eWxlIjpudWxsfSwiSW5kZXgiOjUxLCJTbWFydER1cmF0aW9uQWN0aXZhdGVkIjpmYWxzZSwiRGF0ZUZvcm1hdCI6eyIkcmVmIjoiNTA0MCJ9LCJXZWVrTnVtYmVyaW5nIjp7IiRpZCI6IjUwNTIiLCJGb3JtYXQiOjAsIklzVmlzaWJsZSI6ZmFsc2UsIkxhc3RLbm93blZpc2liaWxpdHlTdGF0ZSI6ZmFsc2V9LCJCYXNlbGluZURhdGEiOnsiJGlkIjoiNTA1MyIsIlN0YXJ0RGF0ZSI6IjIwMjUtMTAtMTVUMDA6MDA6MDBaIiwiRW5kRGF0ZSI6IjIwMjYtMDMtMTJUMjM6NTk6MDBaIn0sIklkIjoiN2QzY2NjODgtMDI0OS00MmY4LTk1YmUtZTRkOGE1NzVjZWQyIiwiSW1wb3J0SWQiOm51bGwsIlRpdGxlIjoiQ2F2ZSBlbGV2YXRlZCBwbGF0Zm9ybTogUHJvY3VyZW1lbnQgYW5kIE1hbnVmYWN0dXJpbmcgcGhhc2UgKExMQikiLCJOb3RlIjpudWxsLCJIeXBlcmxpbmsiOnsiJGlkIjoiNTA1NCIsIkFkZHJlc3MiOiIiLCJTdWJBZGRyZXNzIjoiIn0sIklzQ2hhbmdlZCI6ZmFsc2UsIklzTmV3IjpmYWxzZX19XSwiX21pbGVzdG9uZXMiOltdLCJJZCI6IjAwMDAwMDAwLTAwMDAtMDAwMC0wMDAwLTAwMDAwMDAwMDAwMCIsIklzU2luZ2xlSXRlbVJvdyI6dHJ1ZX0seyIkaWQiOiI1MDU1IiwiX3Rhc2tzIjpbeyIkaWQiOiI1MDU2IiwiX2F0dGFjaGVkTWlsZXN0b25lcyI6W10sIlRhc2tEZWZpbml0aW9uIjp7IiRpZCI6IjUwNTciLCJHcm91cE5hbWUiOm51bGwsIlN0YXJ0RGF0ZSI6IjIwMjYtMDMtMTNUMDA6MDA6MDBaIiwiRW5kRGF0ZSI6IjIwMjYtMDYtMDlUMjM6NTk6MDBaIiwiUGVyY2VudGFnZUNvbXBsZXRlIjpudWxsLCJTdHlsZSI6eyIkaWQiOiI1MDU4IiwiU2hhcGUiOjEsIlNoYXBlVGhpY2tuZXNzIjowLCJEdXJhdGlvbkZvcm1hdCI6MCwiSW5jbHVkZU5vbldvcmtpbmdEYXlzSW5EdXJhdGlvbiI6ZmFsc2UsIlBlcmNlbnRhZ2VDb21wbGV0ZVN0eWxlIjp7IiRpZCI6IjUwNTkiLCJGb250U2V0dGluZ3MiOnsiJGlkIjoiNTA2MCIsIkZvbnRTaXplIjoxMCwiRm9udE5hbWUiOiJDYWxpYnJpIiwiSXNCb2xkIjpmYWxzZSwiSXNJdGFsaWMiOmZhbHNlLCJJc1VuZGVybGluZWQiOmZhbHNlLCJQYXJlbnRTdHlsZSI6bnVsbH0sIkF1dG9TaXplIjowLCJGb3JlZ3JvdW5kIjp7IiRpZCI6IjUwNjEiLCJDb2xvciI6eyIkaWQiOiI1MDYyIiwiQSI6MjU1LCJSIjoyMzIsIkciOjIzMiwiQiI6MjMyfX0sIk1heFdpZHRoIjoyMDAuMCwiTWF4SGVpZ2h0IjoiSW5maW5pdHkiLCJTbWFydEZvcmVncm91bmRJc0FjdGl2ZSI6ZmFsc2UsIkhvcml6b250YWxBbGlnbm1lbnQiOjEsIlZlcnRpY2FsQWxpZ25tZW50IjoxLCJTbWFydEZvcmVncm91bmQiOm51bGwsIkJhY2tncm91bmRGaWxsVHlwZSI6MCwiTWFyZ2luIjp7IiRpZCI6IjUwNjMiLCJUb3AiOjAuMCwiTGVmdCI6MC4wLCJSaWdodCI6MC4wLCJCb3R0b20iOjAuMH0sIlBhZGRpbmciOnsiJGlkIjoiNTA2NCIsIlRvcCI6MC4wLCJMZWZ0IjowLjAsIlJpZ2h0IjowLjAsIkJvdHRvbSI6MC4wfSwiQmFja2dyb3VuZCI6eyIkaWQiOiI1MDY1IiwiQ29sb3IiOnsiJGlkIjoiNTA2NiIsIkEiOjg5LCJSIjowLCJHIjowLCJCIjowfX0sIklzVmlzaWJsZSI6dHJ1ZSwiV2lkdGgiOjAuMCwiSGVpZ2h0IjowLjAsIkJvcmRlclN0eWxlIjp7IiRpZCI6IjUwNjciLCJMaW5lQ29sb3IiOm51bGwsIkxpbmVXZWlnaHQiOjAuMCwiTGluZVR5cGUiOjAsIlBhcmVudFN0eWxlIjpudWxsfSwiUGFyZW50U3R5bGUiOm51bGx9LCJEdXJhdGlvblN0eWxlIjp7IiRpZCI6IjUwNjgiLCJGb250U2V0dGluZ3MiOnsiJGlkIjoiNTA2OSIsIkZvbnRTaXplIjoxMCwiRm9udE5hbWUiOiJDYWxpYnJpIiwiSXNCb2xkIjpmYWxzZSwiSXNJdGFsaWMiOmZhbHNlLCJJc1VuZGVybGluZWQiOmZhbHNlLCJQYXJlbnRTdHlsZSI6bnVsbH0sIkF1dG9TaXplIjowLCJGb3JlZ3JvdW5kIjp7IiRpZCI6IjUwNzAiLCJDb2xvciI6eyIkaWQiOiI1MDcxIiwiQSI6MjU1LCJSIjoyMzcsIkciOjEyNSwiQiI6NDl9fSwiTWF4V2lkdGgiOjIwMC4wLCJNYXhIZWlnaHQiOiJJbmZpbml0eSIsIlNtYXJ0Rm9yZWdyb3VuZElzQWN0aXZlIjpmYWxzZSwiSG9yaXpvbnRhbEFsaWdubWVudCI6MCwiVmVydGljYWxBbGlnbm1lbnQiOjEsIlNtYXJ0Rm9yZWdyb3VuZCI6bnVsbCwiQmFja2dyb3VuZEZpbGxUeXBlIjowLCJNYXJnaW4iOnsiJGlkIjoiNTA3MiIsIlRvcCI6MC4wLCJMZWZ0IjowLjAsIlJpZ2h0IjowLjAsIkJvdHRvbSI6MC4wfSwiUGFkZGluZyI6eyIkaWQiOiI1MDczIiwiVG9wIjowLjAsIkxlZnQiOjAuMCwiUmlnaHQiOjAuMCwiQm90dG9tIjowLjB9LCJCYWNrZ3JvdW5kIjp7IiRpZCI6IjUwNzQiLCJDb2xvciI6eyIkaWQiOiI1MDc1IiwiQSI6MjU1LCJSIjoyMzcsIkciOjEyNSwiQiI6NDl9fSwiSXNWaXNpYmxlIjp0cnVlLCJXaWR0aCI6MC4wLCJIZWlnaHQiOjAuMCwiQm9yZGVyU3R5bGUiOnsiJGlkIjoiNTA3NiIsIkxpbmVDb2xvciI6bnVsbCwiTGluZVdlaWdodCI6MC4wLCJMaW5lVHlwZSI6MCwiUGFyZW50U3R5bGUiOm51bGx9LCJQYXJlbnRTdHlsZSI6bnVsbH0sIkhvcml6b250YWxDb25uZWN0b3JTdHlsZSI6eyIkaWQiOiI1MDc3IiwiTGluZUNvbG9yIjp7IiRpZCI6IjUwNzgiLCIkdHlwZSI6Ik5MUkUuQ29tbW9uLkRvbS5Tb2xpZENvbG9yQnJ1c2gsIE5MUkUuQ29tbW9uIiwiQ29sb3IiOnsiJGlkIjoiNTA3OSIsIkEiOjI1NSwiUiI6MCwiRyI6MCwiQiI6MH19LCJMaW5lV2VpZ2h0IjowLjAsIkxpbmVUeXBlIjowLCJQYXJlbnRTdHlsZSI6bnVsbH0sIlZlcnRpY2FsQ29ubmVjdG9yU3R5bGUiOnsiJGlkIjoiNTA4MCIsIkxpbmVDb2xvciI6eyIkaWQiOiI1MDgxIiwiJHR5cGUiOiJOTFJFLkNvbW1vbi5Eb20uU29saWRDb2xvckJydXNoLCBOTFJFLkNvbW1vbiIsIkNvbG9yIjp7IiRpZCI6IjUwODIiLCJBIjoyNTUsIlIiOjAsIkciOjAsIkIiOjB9fSwiTGluZVdlaWdodCI6MC4wLCJMaW5lVHlwZSI6MCwiUGFyZW50U3R5bGUiOm51bGx9LCJNYXJnaW4iOm51bGwsIlN0YXJ0RGF0ZVBvc2l0aW9uIjozLCJFbmREYXRlUG9zaXRpb24iOjMsIkRhdGVJc1Zpc2libGUiOnRydWUsIlRpdGxlUG9zaXRpb24iOjQsIkR1cmF0aW9uUG9zaXRpb24iOjYsIlBlcmNlbnRhZ2VDb21wbGV0ZWRQb3NpdGlvbiI6MiwiVmFyaWFuY2VQb3NpdGlvbiI6NiwiU3BhY2luZyI6MywiSXNCZWxvd1RpbWViYW5kIjp0cnVlLCJQZXJjZW50YWdlQ29tcGxldGVTaGFwZU9wYWNpdHkiOjM1LCJCYXNlbGluZVN0eWxlIjp7IiRpZCI6IjUwODMiLCJTaGFwZVN0eWxlIjp7IiRpZCI6IjUwODQiLCJNYXJnaW4iOnsiJGlkIjoiNTA4NSIsIlRvcCI6MC4wLCJMZWZ0IjowLjAsIlJpZ2h0IjowLjAsIkJvdHRvbSI6MC4wfSwiUGFkZGluZyI6eyIkaWQiOiI1MDg2IiwiVG9wIjowLjAsIkxlZnQiOjAuMCwiUmlnaHQiOjAuMCwiQm90dG9tIjowLjB9LCJCYWNrZ3JvdW5kIjp7IiRpZCI6IjUwODciLCJDb2xvciI6eyIkaWQiOiI1MDg4IiwiQSI6MTUzLCJSIjowLCJHIjowLCJCIjowfX0sIklzVmlzaWJsZSI6dHJ1ZSwiV2lkdGgiOjAuMCwiSGVpZ2h0IjowLjAsIkJvcmRlclN0eWxlIjpudWxsLCJQYXJlbnRTdHlsZSI6bnVsbH0sIk1hcmdpbiI6eyIkaWQiOiI1MDg5IiwiVG9wIjowLjAsIkxlZnQiOjAuMCwiUmlnaHQiOjAuMCwiQm90dG9tIjowLjB9LCJQYWRkaW5nIjp7IiRpZCI6IjUwOTAiLCJUb3AiOjAuMCwiTGVmdCI6MC4wLCJSaWdodCI6MC4wLCJCb3R0b20iOjAuMH0sIkJhY2tncm91bmQiOm51bGwsIklzVmlzaWJsZSI6dHJ1ZSwiV2lkdGgiOjAuMCwiSGVpZ2h0IjowLjAsIkJvcmRlclN0eWxlIjpudWxsLCJQYXJlbnRTdHlsZSI6bnVsbH0sIlNoYXBlU3R5bGUiOnsiJGlkIjoiNTA5MSIsIk1hcmdpbiI6eyIkaWQiOiI1MDkyIiwiVG9wIjowLjAsIkxlZnQiOjQuMCwiUmlnaHQiOjQuMCwiQm90dG9tIjowLjB9LCJQYWRkaW5nIjp7IiRpZCI6IjUwOTMiLCJUb3AiOjAuMCwiTGVmdCI6MC4wLCJSaWdodCI6MC4wLCJCb3R0b20iOjAuMH0sIkJhY2tncm91bmQiOnsiJGlkIjoiNTA5NCIsIkNvbG9yIjp7IiRpZCI6IjUwOTUiLCJBIjoyNTUsIlIiOjI1LCJHIjoxMDcsIkIiOjM2fX0sIklzVmlzaWJsZSI6dHJ1ZSwiV2lkdGgiOjAuMCwiSGVpZ2h0IjoxMC4wLCJCb3JkZXJTdHlsZSI6eyIkaWQiOiI1MDk2IiwiTGluZUNvbG9yIjp7IiRpZCI6IjUwOTciLCIkdHlwZSI6Ik5MUkUuQ29tbW9uLkRvbS5Tb2xpZENvbG9yQnJ1c2gsIE5MUkUuQ29tbW9uIiwiQ29sb3IiOnsiJGlkIjoiNTA5OCIsIkEiOjI1NSwiUiI6MjM0LCJHIjoyMiwiQiI6MzB9fSwiTGluZVdlaWdodCI6MC4wLCJMaW5lVHlwZSI6MCwiUGFyZW50U3R5bGUiOm51bGx9LCJQYXJlbnRTdHlsZSI6bnVsbH0sIlRpdGxlU3R5bGUiOnsiJGlkIjoiNTA5OSIsIkZvbnRTZXR0aW5ncyI6eyIkaWQiOiI1MTAwIiwiRm9udFNpemUiOjExLCJGb250TmFtZSI6IkNhbGlicmkiLCJJc0JvbGQiOmZhbHNlLCJJc0l0YWxpYyI6ZmFsc2UsIklzVW5kZXJsaW5lZCI6ZmFsc2UsIlBhcmVudFN0eWxlIjpudWxsfSwiQXV0b1NpemUiOjAsIkZvcmVncm91bmQiOnsiJGlkIjoiNTEwMSIsIkNvbG9yIjp7IiRpZCI6IjUxMDIiLCJBIjoyNTUsIlIiOjAsIkciOjAsIkIiOjB9fSwiTWF4V2lkdGgiOjcyMC4wLCJNYXhIZWlnaHQiOiJJbmZpbml0eSIsIlNtYXJ0Rm9yZWdyb3VuZElzQWN0aXZlIjpmYWxzZSwiSG9yaXpvbnRhbEFsaWdubWVudCI6MCwiVmVydGljYWxBbGlnbm1lbnQiOjEsIlNtYXJ0Rm9yZWdyb3VuZCI6bnVsbCwiQmFja2dyb3VuZEZpbGxUeXBlIjowLCJNYXJnaW4iOnsiJGlkIjoiNTEwMyIsIlRvcCI6MC4wLCJMZWZ0IjowLjAsIlJpZ2h0IjowLjAsIkJvdHRvbSI6MC4wfSwiUGFkZGluZyI6eyIkaWQiOiI1MTA0IiwiVG9wIjowLjAsIkxlZnQiOjAuMCwiUmlnaHQiOjAuMCwiQm90dG9tIjowLjB9LCJCYWNrZ3JvdW5kIjp7IiRpZCI6IjUxMDUiLCJDb2xvciI6eyIkaWQiOiI1MTA2IiwiQSI6MCwiUiI6MjU1LCJHIjoyNTUsIkIiOjI1NX19LCJJc1Zpc2libGUiOnRydWUsIldpZHRoIjowLjAsIkhlaWdodCI6MC4wLCJCb3JkZXJTdHlsZSI6eyIkaWQiOiI1MTA3IiwiTGluZUNvbG9yIjpudWxsLCJMaW5lV2VpZ2h0IjowLjAsIkxpbmVUeXBlIjowLCJQYXJlbnRTdHlsZSI6bnVsbH0sIlBhcmVudFN0eWxlIjpudWxsfSwiRGF0ZVN0eWxlIjp7IiRpZCI6IjUxMDgiLCJGb250U2V0dGluZ3MiOnsiJGlkIjoiNTEwOSIsIkZvbnRTaXplIjoxMCwiRm9udE5hbWUiOiJDYWxpYnJpIiwiSXNCb2xkIjpmYWxzZSwiSXNJdGFsaWMiOmZhbHNlLCJJc1VuZGVybGluZWQiOmZhbHNlLCJQYXJlbnRTdHlsZSI6bnVsbH0sIkF1dG9TaXplIjowLCJGb3JlZ3JvdW5kIjp7IiRpZCI6IjUxMTAiLCJDb2xvciI6eyIkaWQiOiI1MTExIiwiQSI6MjU1LCJSIjoxNCwiRyI6NDAsIkIiOjY1fX0sIk1heFdpZHRoIjoyMDAuMCwiTWF4SGVpZ2h0IjoiSW5maW5pdHkiLCJTbWFydEZvcmVncm91bmRJc0FjdGl2ZSI6ZmFsc2UsIkhvcml6b250YWxBbGlnbm1lbnQiOjIsIlZlcnRpY2FsQWxpZ25tZW50IjoxLCJTbWFydEZvcmVncm91bmQiOm51bGwsIkJhY2tncm91bmRGaWxsVHlwZSI6MCwiTWFyZ2luIjp7IiRpZCI6IjUxMTIiLCJUb3AiOjAuMCwiTGVmdCI6MC4wLCJSaWdodCI6MC4wLCJCb3R0b20iOjAuMH0sIlBhZGRpbmciOnsiJGlkIjoiNTExMyIsIlRvcCI6MC4wLCJMZWZ0IjowLjAsIlJpZ2h0IjowLjAsIkJvdHRvbSI6MC4wfSwiQmFja2dyb3VuZCI6eyIkaWQiOiI1MTE0IiwiQ29sb3IiOnsiJGlkIjoiNTExNSIsIkEiOjAsIlIiOjI1NSwiRyI6MjU1LCJCIjoyNTV9fSwiSXNWaXNpYmxlIjp0cnVlLCJXaWR0aCI6MC4wLCJIZWlnaHQiOjAuMCwiQm9yZGVyU3R5bGUiOnsiJGlkIjoiNTExNiIsIkxpbmVDb2xvciI6bnVsbCwiTGluZVdlaWdodCI6MC4wLCJMaW5lVHlwZSI6MCwiUGFyZW50U3R5bGUiOm51bGx9LCJQYXJlbnRTdHlsZSI6bnVsbH0sIkRhdGVGb3JtYXQiOnsiJGlkIjoiNTExNyIsIkZvcm1hdFN0cmluZyI6Ik1NTSB5eXl5IiwiU2VwYXJhdG9yIjoiLyIsIlVzZUludGVybmF0aW9uYWxEYXRlRm9ybWF0IjpmYWxzZSwiRGF0ZUlzVmlzaWJsZSI6dHJ1ZSwiVGltZUlzVmlzaWJsZSI6ZmFsc2UsIkhvdXJEaWdpdHMiOjEsIkFtUG1EZXNpZ25hdG9yIjoyLCJUcmltMDBNaW51dGVzIjpmYWxzZSwiTGFzdEtub3duVmlzaWJpbGl0eVN0YXRlIjpudWxsfSwiV2Vla051bWJlcmluZyI6eyIkaWQiOiI1MTE4IiwiRm9ybWF0IjowLCJJc1Zpc2libGUiOmZhbHNlLCJMYXN0S25vd25WaXNpYmlsaXR5U3RhdGUiOmZhbHNlfSwiSXNWaXNpYmxlIjp0cnVlLCJWYXJpYW5jZVN0eWxlIjp7IiRpZCI6IjUxMTkiLCJUZXh0U3R5bGUiOnsiJGlkIjoiNTEyMCIsIkZvbnRTZXR0aW5ncyI6eyIkaWQiOiI1MTIxIiwiRm9udFNpemUiOjExLCJGb250TmFtZSI6IkNhbGlicmkiLCJJc0JvbGQiOmZhbHNlLCJJc0l0YWxpYyI6ZmFsc2UsIklzVW5kZXJsaW5lZCI6ZmFsc2UsIlBhcmVudFN0eWxlIjpudWxsfSwiQXV0b1NpemUiOjAsIkZvcmVncm91bmQiOnsiJGlkIjoiNTEyMiIsIkNvbG9yIjp7IiRpZCI6IjUxMjM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NTEyNCIsIlRvcCI6MC4wLCJMZWZ0IjowLjAsIlJpZ2h0IjowLjAsIkJvdHRvbSI6MC4wfSwiUGFkZGluZyI6eyIkaWQiOiI1MTI1IiwiVG9wIjowLjAsIkxlZnQiOjAuMCwiUmlnaHQiOjAuMCwiQm90dG9tIjowLjB9LCJCYWNrZ3JvdW5kIjp7IiRpZCI6IjUxMjYiLCJDb2xvciI6eyIkaWQiOiI1MTI3IiwiQSI6MCwiUiI6MCwiRyI6MCwiQiI6MH19LCJJc1Zpc2libGUiOnRydWUsIldpZHRoIjowLjAsIkhlaWdodCI6MC4wLCJCb3JkZXJTdHlsZSI6eyIkaWQiOiI1MTI4IiwiTGluZUNvbG9yIjpudWxsLCJMaW5lV2VpZ2h0IjowLjAsIkxpbmVUeXBlIjowLCJQYXJlbnRTdHlsZSI6bnVsbH0sIlBhcmVudFN0eWxlIjpudWxsfSwiUGFyZW50U3R5bGUiOm51bGx9LCJQYXJlbnRTdHlsZSI6bnVsbH0sIkluZGV4Ijo1MiwiU21hcnREdXJhdGlvbkFjdGl2YXRlZCI6ZmFsc2UsIkRhdGVGb3JtYXQiOnsiJHJlZiI6IjUxMTcifSwiV2Vla051bWJlcmluZyI6eyIkaWQiOiI1MTI5IiwiRm9ybWF0IjowLCJJc1Zpc2libGUiOmZhbHNlLCJMYXN0S25vd25WaXNpYmlsaXR5U3RhdGUiOmZhbHNlfSwiQmFzZWxpbmVEYXRhIjp7IiRpZCI6IjUxMzAiLCJTdGFydERhdGUiOiIyMDI2LTAzLTEzVDAwOjAwOjAwWiIsIkVuZERhdGUiOiIyMDI2LTA2LTA5VDIzOjU5OjAwWiJ9LCJJZCI6ImFhYmJmNGMzLTg4ZjItNGViNi1hZmFlLTViZmEzM2YyNzc5ZCIsIkltcG9ydElkIjpudWxsLCJUaXRsZSI6IkNhdmUgZWxldmF0ZWQgcGxhdGZvcm06IEluc3RhbGxhdGlvbiBwaGFzZSAoTExCKSIsIk5vdGUiOm51bGwsIkh5cGVybGluayI6eyIkaWQiOiI1MTMxIiwiQWRkcmVzcyI6IiIsIlN1YkFkZHJlc3MiOiIifSwiSXNDaGFuZ2VkIjpmYWxzZSwiSXNOZXciOmZhbHNlfX1dLCJfbWlsZXN0b25lcyI6W10sIklkIjoiMDAwMDAwMDAtMDAwMC0wMDAwLTAwMDAtMDAwMDAwMDAwMDAwIiwiSXNTaW5nbGVJdGVtUm93Ijp0cnVlfV0sIkluZGV4Ijo0OSwiSWQiOiJlY2UxMzY5Ni05YTM0LTQ3NjAtYjZiOC05OTcxNTFmNGFkZjEiLCJIZWFkZXJUZXh0IjpudWxsLCJJc0RlZmF1bHQiOnRydWUsIlN0eWxlIjp7IiRpZCI6IjUxMzIiLCJIZWFkZXJTdHlsZSI6eyIkaWQiOiI1MTMzIiwiVGV4dFN0eWxlIjp7IiRpZCI6IjUxMzQiLCJGb250U2V0dGluZ3MiOnsiJGlkIjoiNTEzNSIsIkZvbnRTaXplIjoxMSwiRm9udE5hbWUiOiJDYWxpYnJpIiwiSXNCb2xkIjpmYWxzZSwiSXNJdGFsaWMiOmZhbHNlLCJJc1VuZGVybGluZWQiOmZhbHNlLCJQYXJlbnRTdHlsZSI6bnVsbH0sIkF1dG9TaXplIjoyLCJGb3JlZ3JvdW5kIjp7IiRpZCI6IjUxMzYiLCJDb2xvciI6eyIkaWQiOiI1MTM3IiwiQSI6MjU1LCJSIjowLCJHIjowLCJCIjowfX0sIk1heFdpZHRoIjoiSW5maW5pdHkiLCJNYXhIZWlnaHQiOiJJbmZpbml0eSIsIlNtYXJ0Rm9yZWdyb3VuZElzQWN0aXZlIjpmYWxzZSwiSG9yaXpvbnRhbEFsaWdubWVudCI6MCwiVmVydGljYWxBbGlnbm1lbnQiOjAsIlNtYXJ0Rm9yZWdyb3VuZCI6bnVsbCwiQmFja2dyb3VuZEZpbGxUeXBlIjowLCJNYXJnaW4iOnsiJGlkIjoiNTEzOCIsIlRvcCI6MC4wLCJMZWZ0IjowLjAsIlJpZ2h0IjowLjAsIkJvdHRvbSI6MC4wfSwiUGFkZGluZyI6eyIkaWQiOiI1MTM5IiwiVG9wIjowLjAsIkxlZnQiOjAuMCwiUmlnaHQiOjAuMCwiQm90dG9tIjowLjB9LCJCYWNrZ3JvdW5kIjp7IiRpZCI6IjUxNDAiLCJDb2xvciI6eyIkaWQiOiI1MTQxIiwiQSI6MjU1LCJSIjowLCJHIjowLCJCIjowfX0sIklzVmlzaWJsZSI6dHJ1ZSwiV2lkdGgiOjAuMCwiSGVpZ2h0IjowLjAsIkJvcmRlclN0eWxlIjpudWxsLCJQYXJlbnRTdHlsZSI6bnVsbH0sIlJlY3RhbmdsZVN0eWxlIjp7IiRpZCI6IjUxNDIiLCJNYXJnaW4iOnsiJGlkIjoiNTE0MyIsIlRvcCI6MC4wLCJMZWZ0IjowLjAsIlJpZ2h0IjowLjAsIkJvdHRvbSI6MC4wfSwiUGFkZGluZyI6eyIkaWQiOiI1MTQ0IiwiVG9wIjowLjAsIkxlZnQiOjAuMCwiUmlnaHQiOjAuMCwiQm90dG9tIjowLjB9LCJCYWNrZ3JvdW5kIjp7IiRpZCI6IjUxNDUiLCJDb2xvciI6eyIkaWQiOiI1MTQ2IiwiQSI6MTI3LCJSIjoxNSwiRyI6MTU4LCJCIjoyMTN9fSwiSXNWaXNpYmxlIjp0cnVlLCJXaWR0aCI6MC4wLCJIZWlnaHQiOjAuMCwiQm9yZGVyU3R5bGUiOnsiJGlkIjoiNTE0NyIsIkxpbmVDb2xvciI6eyIkaWQiOiI1MTQ4IiwiJHR5cGUiOiJOTFJFLkNvbW1vbi5Eb20uU29saWRDb2xvckJydXNoLCBOTFJFLkNvbW1vbiIsIkNvbG9yIjp7IiRpZCI6IjUxNDkiLCJBIjoyNTUsIlIiOjI1NSwiRyI6MCwiQiI6MH19LCJMaW5lV2VpZ2h0IjowLjAsIkxpbmVUeXBlIjowLCJQYXJlbnRTdHlsZSI6bnVsbH0sIlBhcmVudFN0eWxlIjpudWxsfSwiTWFyZ2luIjp7IiRpZCI6IjUxNTAiLCJUb3AiOjAuMCwiTGVmdCI6MC4wLCJSaWdodCI6MC4wLCJCb3R0b20iOjAuMH0sIlBhZGRpbmciOnsiJGlkIjoiNTE1MSIsIlRvcCI6MC4wLCJMZWZ0IjowLjAsIlJpZ2h0IjowLjAsIkJvdHRvbSI6MC4wfSwiQmFja2dyb3VuZCI6bnVsbCwiSXNWaXNpYmxlIjp0cnVlLCJXaWR0aCI6MC4wLCJIZWlnaHQiOjAuMCwiQm9yZGVyU3R5bGUiOm51bGwsIlBhcmVudFN0eWxlIjpudWxsfSwiQmFja2dyb3VuZFN0eWxlIjp7IiRpZCI6IjUxNTIiLCJNYXJnaW4iOnsiJGlkIjoiNTE1MyIsIlRvcCI6MC4wLCJMZWZ0IjowLjAsIlJpZ2h0IjowLjAsIkJvdHRvbSI6MC4wfSwiUGFkZGluZyI6eyIkaWQiOiI1MTU0IiwiVG9wIjowLjAsIkxlZnQiOjAuMCwiUmlnaHQiOjAuMCwiQm90dG9tIjowLjB9LCJCYWNrZ3JvdW5kIjp7IiRpZCI6IjUxNTUiLCJDb2xvciI6eyIkaWQiOiI1MTU2IiwiQSI6NTEsIlIiOjIwMCwiRyI6MjAwLCJCIjoyMDB9fSwiSXNWaXNpYmxlIjp0cnVlLCJXaWR0aCI6MC4wLCJIZWlnaHQiOjAuMCwiQm9yZGVyU3R5bGUiOnsiJGlkIjoiNTE1NyIsIkxpbmVDb2xvciI6eyIkaWQiOiI1MTU4IiwiJHR5cGUiOiJOTFJFLkNvbW1vbi5Eb20uU29saWRDb2xvckJydXNoLCBOTFJFLkNvbW1vbiIsIkNvbG9yIjp7IiRpZCI6IjUxNTkiLCJBIjoyNTUsIlIiOjIzNCwiRyI6MjIsIkIiOjMwfX0sIkxpbmVXZWlnaHQiOjAuMCwiTGluZVR5cGUiOjAsIlBhcmVudFN0eWxlIjpudWxsfSwiUGFyZW50U3R5bGUiOm51bGx9LCJNYXJnaW4iOnsiJGlkIjoiNTE2MCIsIlRvcCI6MC4wLCJMZWZ0IjowLjAsIlJpZ2h0IjowLjAsIkJvdHRvbSI6MC4wfSwiUGFkZGluZyI6eyIkaWQiOiI1MTYxIiwiVG9wIjowLjAsIkxlZnQiOjAuMCwiUmlnaHQiOjAuMCwiQm90dG9tIjowLjB9LCJJc1Zpc2libGUiOnRydWUsIldpZHRoIjowLjAsIkhlaWdodCI6MC4wLCJCb3JkZXJTdHlsZSI6eyIkaWQiOiI1MTYyIiwiTGluZUNvbG9yIjpudWxsLCJMaW5lV2VpZ2h0IjowLjAsIkxpbmVUeXBlIjowLCJQYXJlbnRTdHlsZSI6bnVsbH0sIlBhcmVudFN0eWxlIjpudWxsfX1dLCJJZCI6ImFlMDI4OTYyLTJiMGEtNGQyOC1iYWRhLTdhY2FiYjgzMzJlNSIsIkluZGV4Ijo0OSwiSGVhZGVyVGV4dCI6Ik5vLiA0IC0gQ3JpdGljYWwgUGF0aCBcclxuKDY4IGRheXMgVEYpIiwiU3R5bGUiOnsiJGlkIjoiNTE2MyIsIlN0eWxlSWQiOiIwNzAyZGVhOC1jMTE0LTRkNzEtYmU0MC1jZDMwNjJjNDY5NzAiLCJIZWFkZXJTdHlsZSI6eyIkaWQiOiI1MTY0IiwiVGV4dElzVmVydGljYWwiOmZhbHNlLCJUZXh0U3R5bGUiOnsiJGlkIjoiNTE2NSIsIkZvbnRTZXR0aW5ncyI6eyIkaWQiOiI1MTY2IiwiRm9udFNpemUiOjExLCJGb250TmFtZSI6IkNhbGlicmkiLCJJc0JvbGQiOmZhbHNlLCJJc0l0YWxpYyI6ZmFsc2UsIklzVW5kZXJsaW5lZCI6ZmFsc2UsIlBhcmVudFN0eWxlIjpudWxsfSwiQXV0b1NpemUiOjIsIkZvcmVncm91bmQiOnsiJGlkIjoiNTE2NyIsIkNvbG9yIjp7IiRpZCI6IjUxNjgiLCJBIjoyNTUsIlIiOjI1NSwiRyI6MjU1LCJCIjoyNTV9fSwiTWF4V2lkdGgiOiJJbmZpbml0eSIsIk1heEhlaWdodCI6IkluZmluaXR5IiwiU21hcnRGb3JlZ3JvdW5kSXNBY3RpdmUiOmZhbHNlLCJIb3Jpem9udGFsQWxpZ25tZW50IjowLCJWZXJ0aWNhbEFsaWdubWVudCI6MCwiU21hcnRGb3JlZ3JvdW5kIjpudWxsLCJCYWNrZ3JvdW5kRmlsbFR5cGUiOjAsIk1hcmdpbiI6eyIkaWQiOiI1MTY5IiwiVG9wIjowLjAsIkxlZnQiOjAuMCwiUmlnaHQiOjAuMCwiQm90dG9tIjowLjB9LCJQYWRkaW5nIjp7IiRpZCI6IjUxNzAiLCJUb3AiOjAuMCwiTGVmdCI6MC4wLCJSaWdodCI6MC4wLCJCb3R0b20iOjAuMH0sIkJhY2tncm91bmQiOnsiJGlkIjoiNTE3MSIsIkNvbG9yIjp7IiRpZCI6IjUxNzIiLCJBIjoyNTUsIlIiOjI1NSwiRyI6MjU1LCJCIjoyNTV9fSwiSXNWaXNpYmxlIjp0cnVlLCJXaWR0aCI6MC4wLCJIZWlnaHQiOjAuMCwiQm9yZGVyU3R5bGUiOm51bGwsIlBhcmVudFN0eWxlIjpudWxsfSwiUmVjdGFuZ2xlU3R5bGUiOnsiJGlkIjoiNTE3MyIsIk1hcmdpbiI6eyIkaWQiOiI1MTc0IiwiVG9wIjowLjAsIkxlZnQiOjAuMCwiUmlnaHQiOjAuMCwiQm90dG9tIjowLjB9LCJQYWRkaW5nIjp7IiRpZCI6IjUxNzUiLCJUb3AiOjAuMCwiTGVmdCI6MC4wLCJSaWdodCI6MC4wLCJCb3R0b20iOjAuMH0sIkJhY2tncm91bmQiOnsiJGlkIjoiNTE3NiIsIkNvbG9yIjp7IiRpZCI6IjUxNzciLCJBIjoyNTUsIlIiOjI1LCJHIjoxMDcsIkIiOjM2fX0sIklzVmlzaWJsZSI6dHJ1ZSwiV2lkdGgiOjAuMCwiSGVpZ2h0IjowLjAsIkJvcmRlclN0eWxlIjp7IiRpZCI6IjUxNzgiLCJMaW5lQ29sb3IiOnsiJGlkIjoiNTE3OSIsIiR0eXBlIjoiTkxSRS5Db21tb24uRG9tLlNvbGlkQ29sb3JCcnVzaCwgTkxSRS5Db21tb24iLCJDb2xvciI6eyIkaWQiOiI1MTgwIiwiQSI6MjU1LCJSIjoyNTUsIkciOjI1NSwiQiI6MjU1fX0sIkxpbmVXZWlnaHQiOjAuMCwiTGluZVR5cGUiOjAsIlBhcmVudFN0eWxlIjpudWxsfSwiUGFyZW50U3R5bGUiOm51bGx9LCJNYXJnaW4iOnsiJGlkIjoiNTE4MSIsIlRvcCI6MC4wLCJMZWZ0IjowLjAsIlJpZ2h0IjowLjAsIkJvdHRvbSI6MC4wfSwiUGFkZGluZyI6eyIkaWQiOiI1MTgyIiwiVG9wIjowLjAsIkxlZnQiOjAuMCwiUmlnaHQiOjAuMCwiQm90dG9tIjowLjB9LCJCYWNrZ3JvdW5kIjpudWxsLCJJc1Zpc2libGUiOnRydWUsIldpZHRoIjowLjAsIkhlaWdodCI6MC4wLCJCb3JkZXJTdHlsZSI6bnVsbCwiUGFyZW50U3R5bGUiOm51bGx9LCJCYWNrZ3JvdW5kU3R5bGUiOnsiJGlkIjoiNTE4MyIsIk1hcmdpbiI6eyIkaWQiOiI1MTg0IiwiVG9wIjowLjAsIkxlZnQiOjAuMCwiUmlnaHQiOjAuMCwiQm90dG9tIjowLjB9LCJQYWRkaW5nIjp7IiRpZCI6IjUxODUiLCJUb3AiOjAuMCwiTGVmdCI6MC4wLCJSaWdodCI6MC4wLCJCb3R0b20iOjAuMH0sIkJhY2tncm91bmQiOnsiJGlkIjoiNTE4NiIsIkNvbG9yIjp7IiRpZCI6IjUxODciLCJBIjo1MSwiUiI6MjAwLCJHIjoyMDAsIkIiOjIwMH19LCJJc1Zpc2libGUiOnRydWUsIldpZHRoIjowLjAsIkhlaWdodCI6MC4wLCJCb3JkZXJTdHlsZSI6eyIkaWQiOiI1MTg4IiwiTGluZUNvbG9yIjp7IiRpZCI6IjUxODkiLCIkdHlwZSI6Ik5MUkUuQ29tbW9uLkRvbS5Tb2xpZENvbG9yQnJ1c2gsIE5MUkUuQ29tbW9uIiwiQ29sb3IiOnsiJGlkIjoiNTE5MCIsIkEiOjI1NSwiUiI6MjM0LCJHIjoyMiwiQiI6MzB9fSwiTGluZVdlaWdodCI6MC4wLCJMaW5lVHlwZSI6MCwiUGFyZW50U3R5bGUiOm51bGx9LCJQYXJlbnRTdHlsZSI6bnVsbH0sIklzQWJvdmVUaW1lYmFuZCI6ZmFsc2UsIlNwYWNpbmciOjMsIkRlZmF1bHRTd2ltbGFuZVRhc2tTdHlsZSI6eyIkaWQiOiI1MTkxIiwiJHR5cGUiOiJOTFJFLkNvbW1vbi5Eb20uU3R5bGVzLkV4cGxpY2l0U2V0YWJsZVRhc2tTdHlsZSwgTkxSRS5Db21tb24iLCJTaGFwZSI6MSwiU2hhcGVUaGlja25lc3MiOjAsIkR1cmF0aW9uRm9ybWF0IjowLCJJbmNsdWRlTm9uV29ya2luZ0RheXNJbkR1cmF0aW9uIjpmYWxzZSwiUGVyY2VudGFnZUNvbXBsZXRlU3R5bGUiOnsiJGlkIjoiNTE5MiIsIkZvbnRTZXR0aW5ncyI6eyIkaWQiOiI1MTkzIiwiRm9udFNpemUiOjEwLCJGb250TmFtZSI6IkNhbGlicmkiLCJJc0JvbGQiOmZhbHNlLCJJc0l0YWxpYyI6ZmFsc2UsIklzVW5kZXJsaW5lZCI6ZmFsc2UsIlBhcmVudFN0eWxlIjpudWxsfSwiQXV0b1NpemUiOjAsIkZvcmVncm91bmQiOnsiJGlkIjoiNTE5NCIsIkNvbG9yIjp7IiRpZCI6IjUxOTUiLCJBIjoyNTUsIlIiOjIzMiwiRyI6MjMyLCJCIjoyMzJ9fSwiTWF4V2lkdGgiOjIwMC4wLCJNYXhIZWlnaHQiOiJJbmZpbml0eSIsIlNtYXJ0Rm9yZWdyb3VuZElzQWN0aXZlIjpmYWxzZSwiSG9yaXpvbnRhbEFsaWdubWVudCI6MSwiVmVydGljYWxBbGlnbm1lbnQiOjEsIlNtYXJ0Rm9yZWdyb3VuZCI6bnVsbCwiQmFja2dyb3VuZEZpbGxUeXBlIjowLCJNYXJnaW4iOnsiJGlkIjoiNTE5NiIsIlRvcCI6MC4wLCJMZWZ0IjowLjAsIlJpZ2h0IjowLjAsIkJvdHRvbSI6MC4wfSwiUGFkZGluZyI6eyIkaWQiOiI1MTk3IiwiVG9wIjowLjAsIkxlZnQiOjAuMCwiUmlnaHQiOjAuMCwiQm90dG9tIjowLjB9LCJCYWNrZ3JvdW5kIjp7IiRpZCI6IjUxOTgiLCJDb2xvciI6eyIkaWQiOiI1MTk5IiwiQSI6ODksIlIiOjAsIkciOjAsIkIiOjB9fSwiSXNWaXNpYmxlIjp0cnVlLCJXaWR0aCI6MC4wLCJIZWlnaHQiOjAuMCwiQm9yZGVyU3R5bGUiOnsiJGlkIjoiNTIwMCIsIkxpbmVDb2xvciI6bnVsbCwiTGluZVdlaWdodCI6MC4wLCJMaW5lVHlwZSI6MCwiUGFyZW50U3R5bGUiOm51bGx9LCJQYXJlbnRTdHlsZSI6bnVsbH0sIkR1cmF0aW9uU3R5bGUiOnsiJGlkIjoiNTIwMSIsIkZvbnRTZXR0aW5ncyI6eyIkaWQiOiI1MjAyIiwiRm9udFNpemUiOjEwLCJGb250TmFtZSI6IkNhbGlicmkiLCJJc0JvbGQiOmZhbHNlLCJJc0l0YWxpYyI6ZmFsc2UsIklzVW5kZXJsaW5lZCI6ZmFsc2UsIlBhcmVudFN0eWxlIjpudWxsfSwiQXV0b1NpemUiOjAsIkZvcmVncm91bmQiOnsiJGlkIjoiNTIwMyIsIkNvbG9yIjp7IiRpZCI6IjUyMDQiLCJBIjoyNTUsIlIiOjIzNywiRyI6MTI1LCJCIjo0OX19LCJNYXhXaWR0aCI6MjAwLjAsIk1heEhlaWdodCI6IkluZmluaXR5IiwiU21hcnRGb3JlZ3JvdW5kSXNBY3RpdmUiOmZhbHNlLCJIb3Jpem9udGFsQWxpZ25tZW50IjowLCJWZXJ0aWNhbEFsaWdubWVudCI6MSwiU21hcnRGb3JlZ3JvdW5kIjpudWxsLCJCYWNrZ3JvdW5kRmlsbFR5cGUiOjAsIk1hcmdpbiI6eyIkaWQiOiI1MjA1IiwiVG9wIjowLjAsIkxlZnQiOjAuMCwiUmlnaHQiOjAuMCwiQm90dG9tIjowLjB9LCJQYWRkaW5nIjp7IiRpZCI6IjUyMDYiLCJUb3AiOjAuMCwiTGVmdCI6MC4wLCJSaWdodCI6MC4wLCJCb3R0b20iOjAuMH0sIkJhY2tncm91bmQiOnsiJGlkIjoiNTIwNyIsIkNvbG9yIjp7IiRpZCI6IjUyMDgiLCJBIjoyNTUsIlIiOjIzNywiRyI6MTI1LCJCIjo0OX19LCJJc1Zpc2libGUiOnRydWUsIldpZHRoIjowLjAsIkhlaWdodCI6MC4wLCJCb3JkZXJTdHlsZSI6eyIkaWQiOiI1MjA5IiwiTGluZUNvbG9yIjpudWxsLCJMaW5lV2VpZ2h0IjowLjAsIkxpbmVUeXBlIjowLCJQYXJlbnRTdHlsZSI6bnVsbH0sIlBhcmVudFN0eWxlIjpudWxsfSwiSG9yaXpvbnRhbENvbm5lY3RvclN0eWxlIjp7IiRpZCI6IjUyMTAiLCJMaW5lQ29sb3IiOnsiJGlkIjoiNTIxMSIsIiR0eXBlIjoiTkxSRS5Db21tb24uRG9tLlNvbGlkQ29sb3JCcnVzaCwgTkxSRS5Db21tb24iLCJDb2xvciI6eyIkaWQiOiI1MjEyIiwiQSI6MjU1LCJSIjowLCJHIjowLCJCIjowfX0sIkxpbmVXZWlnaHQiOjAuMCwiTGluZVR5cGUiOjAsIlBhcmVudFN0eWxlIjpudWxsfSwiVmVydGljYWxDb25uZWN0b3JTdHlsZSI6eyIkaWQiOiI1MjEzIiwiTGluZUNvbG9yIjp7IiRpZCI6IjUyMTQiLCIkdHlwZSI6Ik5MUkUuQ29tbW9uLkRvbS5Tb2xpZENvbG9yQnJ1c2gsIE5MUkUuQ29tbW9uIiwiQ29sb3IiOnsiJGlkIjoiNTIxNSIsIkEiOjI1NSwiUiI6MCwiRyI6MCwiQiI6MH19LCJMaW5lV2VpZ2h0IjowLjAsIkxpbmVUeXBlIjowLCJQYXJlbnRTdHlsZSI6bnVsbH0sIk1hcmdpbiI6bnVsbCwiU3RhcnREYXRlUG9zaXRpb24iOjMsIkVuZERhdGVQb3NpdGlvbiI6MywiRGF0ZUlzVmlzaWJsZSI6dHJ1ZSwiVGl0bGVQb3NpdGlvbiI6NCwiRHVyYXRpb25Qb3NpdGlvbiI6NiwiUGVyY2VudGFnZUNvbXBsZXRlZFBvc2l0aW9uIjoyLCJWYXJpYW5jZVBvc2l0aW9uIjo2LCJTcGFjaW5nIjozLCJJc0JlbG93VGltZWJhbmQiOmZhbHNlLCJQZXJjZW50YWdlQ29tcGxldGVTaGFwZU9wYWNpdHkiOjM1LCJCYXNlbGluZVN0eWxlIjp7IiRpZCI6IjUyMTYiLCJTaGFwZVN0eWxlIjp7IiRpZCI6IjUyMTciLCJNYXJnaW4iOnsiJGlkIjoiNTIxOCIsIlRvcCI6MC4wLCJMZWZ0IjowLjAsIlJpZ2h0IjowLjAsIkJvdHRvbSI6MC4wfSwiUGFkZGluZyI6eyIkaWQiOiI1MjE5IiwiVG9wIjowLjAsIkxlZnQiOjAuMCwiUmlnaHQiOjAuMCwiQm90dG9tIjowLjB9LCJCYWNrZ3JvdW5kIjp7IiRpZCI6IjUyMjAiLCJDb2xvciI6eyIkaWQiOiI1MjIxIiwiQSI6MTUzLCJSIjowLCJHIjowLCJCIjowfX0sIklzVmlzaWJsZSI6dHJ1ZSwiV2lkdGgiOjAuMCwiSGVpZ2h0IjowLjAsIkJvcmRlclN0eWxlIjp7IiRpZCI6IjUyMjIiLCJMaW5lQ29sb3IiOm51bGwsIkxpbmVXZWlnaHQiOjAuMCwiTGluZVR5cGUiOjAsIlBhcmVudFN0eWxlIjpudWxsfSwiUGFyZW50U3R5bGUiOm51bGx9LCJNYXJnaW4iOnsiJGlkIjoiNTIyMyIsIlRvcCI6MC4wLCJMZWZ0IjowLjAsIlJpZ2h0IjowLjAsIkJvdHRvbSI6MC4wfSwiUGFkZGluZyI6eyIkaWQiOiI1MjI0IiwiVG9wIjowLjAsIkxlZnQiOjAuMCwiUmlnaHQiOjAuMCwiQm90dG9tIjowLjB9LCJCYWNrZ3JvdW5kIjpudWxsLCJJc1Zpc2libGUiOnRydWUsIldpZHRoIjowLjAsIkhlaWdodCI6MC4wLCJCb3JkZXJTdHlsZSI6bnVsbCwiUGFyZW50U3R5bGUiOm51bGx9LCJTaGFwZVN0eWxlIjp7IiRpZCI6IjUyMjUiLCJNYXJnaW4iOnsiJGlkIjoiNTIyNiIsIlRvcCI6MC4wLCJMZWZ0Ijo0LjAsIlJpZ2h0Ijo0LjAsIkJvdHRvbSI6MC4wfSwiUGFkZGluZyI6eyIkaWQiOiI1MjI3IiwiVG9wIjowLjAsIkxlZnQiOjAuMCwiUmlnaHQiOjAuMCwiQm90dG9tIjowLjB9LCJCYWNrZ3JvdW5kIjp7IiRpZCI6IjUyMjgiLCJDb2xvciI6eyIkaWQiOiI1MjI5IiwiQSI6MjU1LCJSIjoxNSwiRyI6MTU4LCJCIjoyMTN9fSwiSXNWaXNpYmxlIjp0cnVlLCJXaWR0aCI6MC4wLCJIZWlnaHQiOjEwLjAsIkJvcmRlclN0eWxlIjp7IiRpZCI6IjUyMzAiLCJMaW5lQ29sb3IiOnsiJGlkIjoiNTIzMSIsIiR0eXBlIjoiTkxSRS5Db21tb24uRG9tLlNvbGlkQ29sb3JCcnVzaCwgTkxSRS5Db21tb24iLCJDb2xvciI6eyIkaWQiOiI1MjMyIiwiQSI6MjU1LCJSIjoyMzQsIkciOjIyLCJCIjozMH19LCJMaW5lV2VpZ2h0IjowLjAsIkxpbmVUeXBlIjowLCJQYXJlbnRTdHlsZSI6bnVsbH0sIlBhcmVudFN0eWxlIjpudWxsfSwiVGl0bGVTdHlsZSI6eyIkaWQiOiI1MjMzIiwiRm9udFNldHRpbmdzIjp7IiRpZCI6IjUyMzQiLCJGb250U2l6ZSI6MTEsIkZvbnROYW1lIjoiQ2FsaWJyaSIsIklzQm9sZCI6ZmFsc2UsIklzSXRhbGljIjpmYWxzZSwiSXNVbmRlcmxpbmVkIjpmYWxzZSwiUGFyZW50U3R5bGUiOm51bGx9LCJBdXRvU2l6ZSI6MCwiRm9yZWdyb3VuZCI6eyIkaWQiOiI1MjM1IiwiQ29sb3IiOnsiJGlkIjoiNTIzNi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1MjM3IiwiVG9wIjowLjAsIkxlZnQiOjAuMCwiUmlnaHQiOjAuMCwiQm90dG9tIjowLjB9LCJQYWRkaW5nIjp7IiRpZCI6IjUyMzgiLCJUb3AiOjAuMCwiTGVmdCI6MC4wLCJSaWdodCI6MC4wLCJCb3R0b20iOjAuMH0sIkJhY2tncm91bmQiOnsiJGlkIjoiNTIzOSIsIkNvbG9yIjp7IiRpZCI6IjUyNDAiLCJBIjoyNTUsIlIiOjAsIkciOjAsIkIiOjB9fSwiSXNWaXNpYmxlIjp0cnVlLCJXaWR0aCI6MC4wLCJIZWlnaHQiOjAuMCwiQm9yZGVyU3R5bGUiOnsiJGlkIjoiNTI0MSIsIkxpbmVDb2xvciI6bnVsbCwiTGluZVdlaWdodCI6MC4wLCJMaW5lVHlwZSI6MCwiUGFyZW50U3R5bGUiOm51bGx9LCJQYXJlbnRTdHlsZSI6bnVsbH0sIkRhdGVTdHlsZSI6eyIkaWQiOiI1MjQyIiwiRm9udFNldHRpbmdzIjp7IiRpZCI6IjUyNDMiLCJGb250U2l6ZSI6MTAsIkZvbnROYW1lIjoiQ2FsaWJyaSIsIklzQm9sZCI6ZmFsc2UsIklzSXRhbGljIjpmYWxzZSwiSXNVbmRlcmxpbmVkIjpmYWxzZSwiUGFyZW50U3R5bGUiOm51bGx9LCJBdXRvU2l6ZSI6MCwiRm9yZWdyb3VuZCI6eyIkaWQiOiI1MjQ0IiwiQ29sb3IiOnsiJGlkIjoiNTI0NSIsIkEiOjI1NSwiUiI6MTQsIkciOjQwLCJCIjo2NX19LCJNYXhXaWR0aCI6MjAwLjAsIk1heEhlaWdodCI6IkluZmluaXR5IiwiU21hcnRGb3JlZ3JvdW5kSXNBY3RpdmUiOmZhbHNlLCJIb3Jpem9udGFsQWxpZ25tZW50IjoyLCJWZXJ0aWNhbEFsaWdubWVudCI6MSwiU21hcnRGb3JlZ3JvdW5kIjpudWxsLCJCYWNrZ3JvdW5kRmlsbFR5cGUiOjAsIk1hcmdpbiI6eyIkaWQiOiI1MjQ2IiwiVG9wIjowLjAsIkxlZnQiOjAuMCwiUmlnaHQiOjAuMCwiQm90dG9tIjowLjB9LCJQYWRkaW5nIjp7IiRpZCI6IjUyNDciLCJUb3AiOjAuMCwiTGVmdCI6MC4wLCJSaWdodCI6MC4wLCJCb3R0b20iOjAuMH0sIkJhY2tncm91bmQiOnsiJGlkIjoiNTI0OCIsIkNvbG9yIjp7IiRpZCI6IjUyNDkiLCJBIjoyNTUsIlIiOjE0LCJHIjo0MCwiQiI6NjV9fSwiSXNWaXNpYmxlIjp0cnVlLCJXaWR0aCI6MC4wLCJIZWlnaHQiOjAuMCwiQm9yZGVyU3R5bGUiOnsiJGlkIjoiNTI1MCIsIkxpbmVDb2xvciI6bnVsbCwiTGluZVdlaWdodCI6MC4wLCJMaW5lVHlwZSI6MCwiUGFyZW50U3R5bGUiOm51bGx9LCJQYXJlbnRTdHlsZSI6bnVsbH0sIkRhdGVGb3JtYXQiOnsiJGlkIjoiNTI1MS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1MjUyIiwiRm9ybWF0IjowLCJJc1Zpc2libGUiOmZhbHNlLCJMYXN0S25vd25WaXNpYmlsaXR5U3RhdGUiOmZhbHNlfSwiSXNWaXNpYmxlIjp0cnVlLCJWYXJpYW5jZVN0eWxlIjp7IiRpZCI6IjUyNTMiLCJUZXh0U3R5bGUiOnsiJGlkIjoiNTI1NCIsIkZvbnRTZXR0aW5ncyI6eyIkaWQiOiI1MjU1IiwiRm9udFNpemUiOjExLCJGb250TmFtZSI6IkNhbGlicmkiLCJJc0JvbGQiOmZhbHNlLCJJc0l0YWxpYyI6ZmFsc2UsIklzVW5kZXJsaW5lZCI6ZmFsc2UsIlBhcmVudFN0eWxlIjpudWxsfSwiQXV0b1NpemUiOjAsIkZvcmVncm91bmQiOnsiJGlkIjoiNTI1NiIsIkNvbG9yIjp7IiRpZCI6IjUyNTc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NTI1OCIsIlRvcCI6MC4wLCJMZWZ0IjowLjAsIlJpZ2h0IjowLjAsIkJvdHRvbSI6MC4wfSwiUGFkZGluZyI6eyIkaWQiOiI1MjU5IiwiVG9wIjowLjAsIkxlZnQiOjAuMCwiUmlnaHQiOjAuMCwiQm90dG9tIjowLjB9LCJCYWNrZ3JvdW5kIjp7IiRpZCI6IjUyNjAiLCJDb2xvciI6eyIkaWQiOiI1MjYxIiwiQSI6MCwiUiI6MCwiRyI6MCwiQiI6MH19LCJJc1Zpc2libGUiOnRydWUsIldpZHRoIjowLjAsIkhlaWdodCI6MC4wLCJCb3JkZXJTdHlsZSI6eyIkaWQiOiI1MjYyIiwiTGluZUNvbG9yIjpudWxsLCJMaW5lV2VpZ2h0IjowLjAsIkxpbmVUeXBlIjowLCJQYXJlbnRTdHlsZSI6bnVsbH0sIlBhcmVudFN0eWxlIjpudWxsfSwiUGFyZW50U3R5bGUiOm51bGx9LCJQYXJlbnRTdHlsZSI6bnVsbCwiX2V4cGxpY2l0bHlTZXQiOnsiJGlkIjoiNTI2MyIsIlNoYXBlU3R5bGUiOmZhbHNlLCJUaXRsZVN0eWxlIjpmYWxzZSwiRGF0ZVN0eWxlIjpmYWxzZSwiVmFyaWFuY2VTdHlsZSI6ZmFsc2UsIkhvcml6b250YWxDb25uZWN0b3JTdHlsZSI6ZmFsc2UsIlZlcnRpY2FsQ29ubmVjdG9yU3R5bGUiOmZhbHNlLCJQZXJjZW50YWdlQ29tcGxldGVTaGFwZU9wYWNpdHkiOmZhbHNlLCJTaGFwZSI6ZmFsc2UsIlNoYXBlVGhpY2tuZXNzIjpmYWxzZSwiRHVyYXRpb25Gb3JtYXQiOmZhbHNlLCJJbmNsdWRlTm9uV29ya2luZ0RheXNJbkR1cmF0aW9uIjpmYWxzZSwiTWFyZ2luIjpmYWxzZSwiU3RhcnREYXRlUG9zaXRpb24iOmZhbHNlLCJFbmREYXRlUG9zaXRpb24iOmZhbHNlLCJUaXRsZVBvc2l0aW9uIjpmYWxzZSwiRHVyYXRpb25Qb3NpdGlvbiI6ZmFsc2UsIlBlcmNlbnRhZ2VDb21wbGV0ZWRQb3NpdGlvbiI6ZmFsc2UsIlZhcmlhbmNlUG9zaXRpb24iOmZhbHNlLCJTcGFjaW5nIjpmYWxzZSwiSXNCZWxvd1RpbWViYW5kIjpmYWxzZSwiRGF0ZUZvcm1hdCI6ZmFsc2UsIldlZWtOdW1iZXJpbmciOmZhbHNlLCJJc1Zpc2libGUiOmZhbHNlfX0sIkRlZmF1bHRTd2ltbGFuZU1vdFN0eWxlIjp7IiRpZCI6IjUyNjQiLCJTaGFwZSI6MSwiQ29ubmVjdG9yTWFyZ2luIjp7IiRpZCI6IjUyNjUiLCJUb3AiOjAuMCwiTGVmdCI6Mi4wLCJSaWdodCI6Mi4wLCJCb3R0b20iOjAuMH0sIkNvbm5lY3RvclN0eWxlIjp7IiRpZCI6IjUyNjYiLCJMaW5lQ29sb3IiOnsiJGlkIjoiNTI2NyIsIiR0eXBlIjoiTkxSRS5Db21tb24uRG9tLlNvbGlkQ29sb3JCcnVzaCwgTkxSRS5Db21tb24iLCJDb2xvciI6eyIkaWQiOiI1MjY4IiwiQSI6MTI3LCJSIjoxMSwiRyI6MTE4LCJCIjoxNTl9fSwiTGluZVdlaWdodCI6MS4wLCJMaW5lVHlwZSI6MCwiUGFyZW50U3R5bGUiOm51bGx9LCJJc0JlbG93VGltZWJhbmQiOmZhbHNlLCJQb3NpdGlvbk9uVGFzayI6MSwiSGlkZURhdGUiOmZhbHNlLCJTaGFwZVNpemUiOjAsIlNwYWNpbmciOjAuMCwiUGFkZGluZyI6eyIkaWQiOiI1MjY5IiwiVG9wIjo1LjAsIkxlZnQiOjMuMCwiUmlnaHQiOjAuMCwiQm90dG9tIjoyLjB9LCJTaGFwZVN0eWxlIjp7IiRpZCI6IjUyNzAiLCJNYXJnaW4iOnsiJGlkIjoiNTI3MSIsIlRvcCI6MC4wLCJMZWZ0IjowLjAsIlJpZ2h0IjowLjAsIkJvdHRvbSI6MC4wfSwiUGFkZGluZyI6eyIkaWQiOiI1MjcyIiwiVG9wIjowLjAsIkxlZnQiOjAuMCwiUmlnaHQiOjAuMCwiQm90dG9tIjowLjB9LCJCYWNrZ3JvdW5kIjp7IiRpZCI6IjUyNzMiLCJDb2xvciI6eyIkaWQiOiI1Mjc0IiwiQSI6MjU1LCJSIjoxMSwiRyI6MTE4LCJCIjoxNTl9fSwiSXNWaXNpYmxlIjp0cnVlLCJXaWR0aCI6MTIuMCwiSGVpZ2h0IjoxNC4wLCJCb3JkZXJTdHlsZSI6eyIkaWQiOiI1Mjc1IiwiTGluZUNvbG9yIjp7IiRpZCI6IjUyNzYiLCIkdHlwZSI6Ik5MUkUuQ29tbW9uLkRvbS5Tb2xpZENvbG9yQnJ1c2gsIE5MUkUuQ29tbW9uIiwiQ29sb3IiOnsiJGlkIjoiNTI3NyIsIkEiOjI1NSwiUiI6MjU1LCJHIjowLCJCIjowfX0sIkxpbmVXZWlnaHQiOjAuMCwiTGluZVR5cGUiOjAsIlBhcmVudFN0eWxlIjpudWxsfSwiUGFyZW50U3R5bGUiOm51bGx9LCJUaXRsZVN0eWxlIjp7IiRpZCI6IjUyNzgiLCJGb250U2V0dGluZ3MiOnsiJGlkIjoiNTI3OSIsIkZvbnRTaXplIjoxMSwiRm9udE5hbWUiOiJDYWxpYnJpIiwiSXNCb2xkIjpmYWxzZSwiSXNJdGFsaWMiOmZhbHNlLCJJc1VuZGVybGluZWQiOmZhbHNlLCJQYXJlbnRTdHlsZSI6bnVsbH0sIkF1dG9TaXplIjowLCJGb3JlZ3JvdW5kIjp7IiRpZCI6IjUyODAiLCJDb2xvciI6eyIkaWQiOiI1MjgxIiwiQSI6MjU1LCJSIjowLCJHIjowLCJCIjowfX0sIk1heFdpZHRoIjoyMDAuMCwiTWF4SGVpZ2h0IjoiSW5maW5pdHkiLCJTbWFydEZvcmVncm91bmRJc0FjdGl2ZSI6ZmFsc2UsIkhvcml6b250YWxBbGlnbm1lbnQiOjEsIlZlcnRpY2FsQWxpZ25tZW50IjoxLCJTbWFydEZvcmVncm91bmQiOm51bGwsIkJhY2tncm91bmRGaWxsVHlwZSI6MCwiTWFyZ2luIjp7IiRpZCI6IjUyODIiLCJUb3AiOjAuMCwiTGVmdCI6MC4wLCJSaWdodCI6MC4wLCJCb3R0b20iOjAuMH0sIlBhZGRpbmciOnsiJGlkIjoiNTI4MyIsIlRvcCI6MC4wLCJMZWZ0IjowLjAsIlJpZ2h0IjowLjAsIkJvdHRvbSI6MC4wfSwiQmFja2dyb3VuZCI6eyIkaWQiOiI1Mjg0IiwiQ29sb3IiOnsiJGlkIjoiNTI4NSIsIkEiOjI1NSwiUiI6MCwiRyI6MCwiQiI6MH19LCJJc1Zpc2libGUiOnRydWUsIldpZHRoIjowLjAsIkhlaWdodCI6MC4wLCJCb3JkZXJTdHlsZSI6eyIkaWQiOiI1Mjg2IiwiTGluZUNvbG9yIjpudWxsLCJMaW5lV2VpZ2h0IjowLjAsIkxpbmVUeXBlIjowLCJQYXJlbnRTdHlsZSI6bnVsbH0sIlBhcmVudFN0eWxlIjpudWxsfSwiRGF0ZVN0eWxlIjp7IiRpZCI6IjUyODciLCJGb250U2V0dGluZ3MiOnsiJGlkIjoiNTI4OCIsIkZvbnRTaXplIjoxMCwiRm9udE5hbWUiOiJDYWxpYnJpIiwiSXNCb2xkIjpmYWxzZSwiSXNJdGFsaWMiOmZhbHNlLCJJc1VuZGVybGluZWQiOmZhbHNlLCJQYXJlbnRTdHlsZSI6bnVsbH0sIkF1dG9TaXplIjowLCJGb3JlZ3JvdW5kIjp7IiRpZCI6IjUyODkiLCJDb2xvciI6eyIkaWQiOiI1MjkwIiwiQSI6MjU1LCJSIjoxNCwiRyI6NDAsIkIiOjY1fX0sIk1heFdpZHRoIjoyMDAuMCwiTWF4SGVpZ2h0IjoiSW5maW5pdHkiLCJTbWFydEZvcmVncm91bmRJc0FjdGl2ZSI6ZmFsc2UsIkhvcml6b250YWxBbGlnbm1lbnQiOjEsIlZlcnRpY2FsQWxpZ25tZW50IjoxLCJTbWFydEZvcmVncm91bmQiOm51bGwsIkJhY2tncm91bmRGaWxsVHlwZSI6MCwiTWFyZ2luIjp7IiRpZCI6IjUyOTEiLCJUb3AiOjAuMCwiTGVmdCI6MC4wLCJSaWdodCI6MC4wLCJCb3R0b20iOjAuMH0sIlBhZGRpbmciOnsiJGlkIjoiNTI5MiIsIlRvcCI6MC4wLCJMZWZ0IjowLjAsIlJpZ2h0IjowLjAsIkJvdHRvbSI6MC4wfSwiQmFja2dyb3VuZCI6eyIkaWQiOiI1MjkzIiwiQ29sb3IiOnsiJGlkIjoiNTI5NCIsIkEiOjI1NSwiUiI6MTQsIkciOjQwLCJCIjo2NX19LCJJc1Zpc2libGUiOnRydWUsIldpZHRoIjowLjAsIkhlaWdodCI6MC4wLCJCb3JkZXJTdHlsZSI6eyIkaWQiOiI1Mjk1IiwiTGluZUNvbG9yIjpudWxsLCJMaW5lV2VpZ2h0IjowLjAsIkxpbmVUeXBlIjowLCJQYXJlbnRTdHlsZSI6bnVsbH0sIlBhcmVudFN0eWxlIjpudWxsfSwiRGF0ZUZvcm1hdCI6eyIkaWQiOiI1Mjk2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UyOTciLCJGb3JtYXQiOjAsIklzVmlzaWJsZSI6ZmFsc2UsIkxhc3RLbm93blZpc2liaWxpdHlTdGF0ZSI6ZmFsc2V9LCJJc1Zpc2libGUiOmZhbHNlLCJWYXJpYW5jZVN0eWxlIjp7IiRpZCI6IjUyOTgiLCJUZXh0U3R5bGUiOnsiJGlkIjoiNTI5OSIsIkZvbnRTZXR0aW5ncyI6eyIkaWQiOiI1MzAwIiwiRm9udFNpemUiOjExLCJGb250TmFtZSI6IkNhbGlicmkiLCJJc0JvbGQiOmZhbHNlLCJJc0l0YWxpYyI6ZmFsc2UsIklzVW5kZXJsaW5lZCI6ZmFsc2UsIlBhcmVudFN0eWxlIjpudWxsfSwiQXV0b1NpemUiOjAsIkZvcmVncm91bmQiOnsiJGlkIjoiNTMwMSIsIkNvbG9yIjp7IiRpZCI6IjUzMDI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NTMwMyIsIlRvcCI6MC4wLCJMZWZ0IjowLjAsIlJpZ2h0IjowLjAsIkJvdHRvbSI6MC4wfSwiUGFkZGluZyI6eyIkaWQiOiI1MzA0IiwiVG9wIjowLjAsIkxlZnQiOjAuMCwiUmlnaHQiOjAuMCwiQm90dG9tIjowLjB9LCJCYWNrZ3JvdW5kIjp7IiRpZCI6IjUzMDUiLCJDb2xvciI6eyIkaWQiOiI1MzA2IiwiQSI6MCwiUiI6MCwiRyI6MCwiQiI6MH19LCJJc1Zpc2libGUiOmZhbHNlLCJXaWR0aCI6MC4wLCJIZWlnaHQiOjAuMCwiQm9yZGVyU3R5bGUiOnsiJGlkIjoiNTMwNyIsIkxpbmVDb2xvciI6bnVsbCwiTGluZVdlaWdodCI6MC4wLCJMaW5lVHlwZSI6MCwiUGFyZW50U3R5bGUiOm51bGx9LCJQYXJlbnRTdHlsZSI6bnVsbH0sIlBhcmVudFN0eWxlIjpudWxsfSwiUGFyZW50U3R5bGUiOm51bGx9LCJEZWZhdWx0U3dpbWxhbmVNaWxlc3RvbmVTdHlsZSI6eyIkaWQiOiI1MzA4IiwiVGl0bGVQb3NpdGlvbiI6IkxlZnQiLCJEYXRlUG9zaXRpb24iOiJSaWdodCIsIlZhcmlhbmNlUG9zaXRpb24iOiJSaWdodCIsIlNoYXBlVHlwZSI6MSwiU2hhcGVTaXplIjowLCJTcGFjaW5nIjo1LCJTaGFwZVN0eWxlIjp7IiRpZCI6IjUzMDkiLCJNYXJnaW4iOnsiJGlkIjoiNTMxMCIsIlRvcCI6MC4wLCJMZWZ0IjowLjAsIlJpZ2h0IjowLjAsIkJvdHRvbSI6MC4wfSwiUGFkZGluZyI6eyIkaWQiOiI1MzExIiwiVG9wIjowLjAsIkxlZnQiOjAuMCwiUmlnaHQiOjAuMCwiQm90dG9tIjowLjB9LCJCYWNrZ3JvdW5kIjp7IiRpZCI6IjUzMTIiLCJDb2xvciI6eyIkaWQiOiI1MzEzIiwiQSI6MjU1LCJSIjoxNSwiRyI6MTU4LCJCIjoyMTN9fSwiSXNWaXNpYmxlIjp0cnVlLCJXaWR0aCI6MTIuMCwiSGVpZ2h0IjoxNC4wLCJCb3JkZXJTdHlsZSI6eyIkaWQiOiI1MzE0IiwiTGluZUNvbG9yIjp7IiRpZCI6IjUzMTUiLCIkdHlwZSI6Ik5MUkUuQ29tbW9uLkRvbS5Tb2xpZENvbG9yQnJ1c2gsIE5MUkUuQ29tbW9uIiwiQ29sb3IiOnsiJGlkIjoiNTMxNiIsIkEiOjI1NSwiUiI6MjM0LCJHIjoyMiwiQiI6MzB9fSwiTGluZVdlaWdodCI6MC4wLCJMaW5lVHlwZSI6MCwiUGFyZW50U3R5bGUiOm51bGx9LCJQYXJlbnRTdHlsZSI6bnVsbH0sIlRpdGxlU3R5bGUiOnsiJGlkIjoiNTMxNyIsIkZvbnRTZXR0aW5ncyI6eyIkaWQiOiI1MzE4IiwiRm9udFNpemUiOjExLCJGb250TmFtZSI6IkNhbGlicmkiLCJJc0JvbGQiOmZhbHNlLCJJc0l0YWxpYyI6ZmFsc2UsIklzVW5kZXJsaW5lZCI6ZmFsc2UsIlBhcmVudFN0eWxlIjpudWxsfSwiQXV0b1NpemUiOjAsIkZvcmVncm91bmQiOnsiJGlkIjoiNTMxOSIsIkNvbG9yIjp7IiRpZCI6IjUzMjAiLCJBIjoyNTUsIlIiOjAsIkciOjAsIkIiOjB9fSwiTWF4V2lkdGgiOjIwMC4wLCJNYXhIZWlnaHQiOiJJbmZpbml0eSIsIlNtYXJ0Rm9yZWdyb3VuZElzQWN0aXZlIjpmYWxzZSwiSG9yaXpvbnRhbEFsaWdubWVudCI6MiwiVmVydGljYWxBbGlnbm1lbnQiOjEsIlNtYXJ0Rm9yZWdyb3VuZCI6bnVsbCwiQmFja2dyb3VuZEZpbGxUeXBlIjowLCJNYXJnaW4iOnsiJGlkIjoiNTMyMSIsIlRvcCI6MC4wLCJMZWZ0IjowLjAsIlJpZ2h0IjowLjAsIkJvdHRvbSI6MC4wfSwiUGFkZGluZyI6eyIkaWQiOiI1MzIyIiwiVG9wIjowLjAsIkxlZnQiOjAuMCwiUmlnaHQiOjAuMCwiQm90dG9tIjowLjB9LCJCYWNrZ3JvdW5kIjp7IiRpZCI6IjUzMjMiLCJDb2xvciI6eyIkaWQiOiI1MzI0IiwiQSI6MjU1LCJSIjowLCJHIjowLCJCIjowfX0sIklzVmlzaWJsZSI6dHJ1ZSwiV2lkdGgiOjAuMCwiSGVpZ2h0IjowLjAsIkJvcmRlclN0eWxlIjp7IiRpZCI6IjUzMjUiLCJMaW5lQ29sb3IiOm51bGwsIkxpbmVXZWlnaHQiOjAuMCwiTGluZVR5cGUiOjAsIlBhcmVudFN0eWxlIjpudWxsfSwiUGFyZW50U3R5bGUiOm51bGx9LCJEYXRlU3R5bGUiOnsiJGlkIjoiNTMyNiIsIkZvbnRTZXR0aW5ncyI6eyIkaWQiOiI1MzI3IiwiRm9udFNpemUiOjEwLCJGb250TmFtZSI6IkNhbGlicmkiLCJJc0JvbGQiOmZhbHNlLCJJc0l0YWxpYyI6ZmFsc2UsIklzVW5kZXJsaW5lZCI6ZmFsc2UsIlBhcmVudFN0eWxlIjpudWxsfSwiQXV0b1NpemUiOjAsIkZvcmVncm91bmQiOnsiJGlkIjoiNTMyOCIsIkNvbG9yIjp7IiRpZCI6IjUzMjkiLCJBIjoyNTUsIlIiOjE0LCJHIjo0MCwiQiI6NjV9fSwiTWF4V2lkdGgiOjIwMC4wLCJNYXhIZWlnaHQiOiJJbmZpbml0eSIsIlNtYXJ0Rm9yZWdyb3VuZElzQWN0aXZlIjpmYWxzZSwiSG9yaXpvbnRhbEFsaWdubWVudCI6MCwiVmVydGljYWxBbGlnbm1lbnQiOjEsIlNtYXJ0Rm9yZWdyb3VuZCI6bnVsbCwiQmFja2dyb3VuZEZpbGxUeXBlIjowLCJNYXJnaW4iOnsiJGlkIjoiNTMzMCIsIlRvcCI6MC4wLCJMZWZ0IjowLjAsIlJpZ2h0IjowLjAsIkJvdHRvbSI6MC4wfSwiUGFkZGluZyI6eyIkaWQiOiI1MzMxIiwiVG9wIjowLjAsIkxlZnQiOjAuMCwiUmlnaHQiOjAuMCwiQm90dG9tIjowLjB9LCJCYWNrZ3JvdW5kIjp7IiRpZCI6IjUzMzIiLCJDb2xvciI6eyIkaWQiOiI1MzMzIiwiQSI6MjU1LCJSIjoxNCwiRyI6NDAsIkIiOjY1fX0sIklzVmlzaWJsZSI6dHJ1ZSwiV2lkdGgiOjAuMCwiSGVpZ2h0IjowLjAsIkJvcmRlclN0eWxlIjp7IiRpZCI6IjUzMzQiLCJMaW5lQ29sb3IiOm51bGwsIkxpbmVXZWlnaHQiOjAuMCwiTGluZVR5cGUiOjAsIlBhcmVudFN0eWxlIjpudWxsfSwiUGFyZW50U3R5bGUiOm51bGx9LCJEYXRlRm9ybWF0Ijp7IiRpZCI6IjUzMzU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NTMzNiIsIkZvcm1hdCI6MCwiSXNWaXNpYmxlIjpmYWxzZSwiTGFzdEtub3duVmlzaWJpbGl0eVN0YXRlIjpmYWxzZX0sIklzVmlzaWJsZSI6dHJ1ZSwiVmFyaWFuY2VTdHlsZSI6eyIkaWQiOiI1MzM3IiwiVGV4dFN0eWxlIjp7IiRpZCI6IjUzMzgiLCJGb250U2V0dGluZ3MiOnsiJGlkIjoiNTMzOSIsIkZvbnRTaXplIjoxMSwiRm9udE5hbWUiOiJDYWxpYnJpIiwiSXNCb2xkIjpmYWxzZSwiSXNJdGFsaWMiOmZhbHNlLCJJc1VuZGVybGluZWQiOmZhbHNlLCJQYXJlbnRTdHlsZSI6bnVsbH0sIkF1dG9TaXplIjowLCJGb3JlZ3JvdW5kIjp7IiRpZCI6IjUzNDAiLCJDb2xvciI6eyIkaWQiOiI1MzQx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UzNDIiLCJUb3AiOjAuMCwiTGVmdCI6MC4wLCJSaWdodCI6MC4wLCJCb3R0b20iOjAuMH0sIlBhZGRpbmciOnsiJGlkIjoiNTM0MyIsIlRvcCI6MC4wLCJMZWZ0IjowLjAsIlJpZ2h0IjowLjAsIkJvdHRvbSI6MC4wfSwiQmFja2dyb3VuZCI6eyIkaWQiOiI1MzQ0IiwiQ29sb3IiOnsiJGlkIjoiNTM0NSIsIkEiOjAsIlIiOjAsIkciOjAsIkIiOjB9fSwiSXNWaXNpYmxlIjp0cnVlLCJXaWR0aCI6MC4wLCJIZWlnaHQiOjAuMCwiQm9yZGVyU3R5bGUiOnsiJGlkIjoiNTM0NiIsIkxpbmVDb2xvciI6bnVsbCwiTGluZVdlaWdodCI6MC4wLCJMaW5lVHlwZSI6MCwiUGFyZW50U3R5bGUiOm51bGx9LCJQYXJlbnRTdHlsZSI6bnVsbH0sIlBhcmVudFN0eWxlIjpudWxsfSwiUGFyZW50U3R5bGUiOm51bGx9LCJEZWZhdWx0U3dpbWxhbmVBY3Rpdml0eVN0eWxlIjp7IiRpZCI6IjUzNDciLCJIZWFkZXJTdHlsZSI6eyIkaWQiOiI1MzQ4IiwiVGV4dFN0eWxlIjp7IiRpZCI6IjUzNDkiLCJGb250U2V0dGluZ3MiOnsiJGlkIjoiNTM1MCIsIkZvbnRTaXplIjoxMSwiRm9udE5hbWUiOiJDYWxpYnJpIiwiSXNCb2xkIjpmYWxzZSwiSXNJdGFsaWMiOmZhbHNlLCJJc1VuZGVybGluZWQiOmZhbHNlLCJQYXJlbnRTdHlsZSI6bnVsbH0sIkF1dG9TaXplIjoyLCJGb3JlZ3JvdW5kIjp7IiRpZCI6IjUzNTEiLCJDb2xvciI6eyIkaWQiOiI1MzUyIiwiQSI6MjU1LCJSIjowLCJHIjowLCJCIjowfX0sIk1heFdpZHRoIjoiSW5maW5pdHkiLCJNYXhIZWlnaHQiOiJJbmZpbml0eSIsIlNtYXJ0Rm9yZWdyb3VuZElzQWN0aXZlIjpmYWxzZSwiSG9yaXpvbnRhbEFsaWdubWVudCI6MCwiVmVydGljYWxBbGlnbm1lbnQiOjAsIlNtYXJ0Rm9yZWdyb3VuZCI6bnVsbCwiQmFja2dyb3VuZEZpbGxUeXBlIjowLCJNYXJnaW4iOnsiJGlkIjoiNTM1MyIsIlRvcCI6MC4wLCJMZWZ0IjowLjAsIlJpZ2h0IjowLjAsIkJvdHRvbSI6MC4wfSwiUGFkZGluZyI6eyIkaWQiOiI1MzU0IiwiVG9wIjowLjAsIkxlZnQiOjAuMCwiUmlnaHQiOjAuMCwiQm90dG9tIjowLjB9LCJCYWNrZ3JvdW5kIjp7IiRpZCI6IjUzNTUiLCJDb2xvciI6eyIkaWQiOiI1MzU2IiwiQSI6MjU1LCJSIjowLCJHIjowLCJCIjowfX0sIklzVmlzaWJsZSI6dHJ1ZSwiV2lkdGgiOjAuMCwiSGVpZ2h0IjowLjAsIkJvcmRlclN0eWxlIjpudWxsLCJQYXJlbnRTdHlsZSI6bnVsbH0sIlJlY3RhbmdsZVN0eWxlIjp7IiRpZCI6IjUzNTciLCJNYXJnaW4iOnsiJGlkIjoiNTM1OCIsIlRvcCI6MC4wLCJMZWZ0IjowLjAsIlJpZ2h0IjowLjAsIkJvdHRvbSI6MC4wfSwiUGFkZGluZyI6eyIkaWQiOiI1MzU5IiwiVG9wIjowLjAsIkxlZnQiOjAuMCwiUmlnaHQiOjAuMCwiQm90dG9tIjowLjB9LCJCYWNrZ3JvdW5kIjp7IiRpZCI6IjUzNjAiLCJDb2xvciI6eyIkaWQiOiI1MzYxIiwiQSI6MTI3LCJSIjoxNSwiRyI6MTU4LCJCIjoyMTN9fSwiSXNWaXNpYmxlIjp0cnVlLCJXaWR0aCI6MC4wLCJIZWlnaHQiOjAuMCwiQm9yZGVyU3R5bGUiOnsiJGlkIjoiNTM2MiIsIkxpbmVDb2xvciI6eyIkaWQiOiI1MzYzIiwiJHR5cGUiOiJOTFJFLkNvbW1vbi5Eb20uU29saWRDb2xvckJydXNoLCBOTFJFLkNvbW1vbiIsIkNvbG9yIjp7IiRpZCI6IjUzNjQiLCJBIjoyNTUsIlIiOjI1NSwiRyI6MCwiQiI6MH19LCJMaW5lV2VpZ2h0IjowLjAsIkxpbmVUeXBlIjowLCJQYXJlbnRTdHlsZSI6bnVsbH0sIlBhcmVudFN0eWxlIjpudWxsfSwiTWFyZ2luIjp7IiRpZCI6IjUzNjUiLCJUb3AiOjAuMCwiTGVmdCI6MC4wLCJSaWdodCI6MC4wLCJCb3R0b20iOjAuMH0sIlBhZGRpbmciOnsiJGlkIjoiNTM2NiIsIlRvcCI6MC4wLCJMZWZ0IjowLjAsIlJpZ2h0IjowLjAsIkJvdHRvbSI6MC4wfSwiQmFja2dyb3VuZCI6bnVsbCwiSXNWaXNpYmxlIjp0cnVlLCJXaWR0aCI6MC4wLCJIZWlnaHQiOjAuMCwiQm9yZGVyU3R5bGUiOm51bGwsIlBhcmVudFN0eWxlIjpudWxsfSwiQmFja2dyb3VuZFN0eWxlIjp7IiRpZCI6IjUzNjciLCJNYXJnaW4iOnsiJGlkIjoiNTM2OCIsIlRvcCI6MC4wLCJMZWZ0IjowLjAsIlJpZ2h0IjowLjAsIkJvdHRvbSI6MC4wfSwiUGFkZGluZyI6eyIkaWQiOiI1MzY5IiwiVG9wIjowLjAsIkxlZnQiOjAuMCwiUmlnaHQiOjAuMCwiQm90dG9tIjowLjB9LCJCYWNrZ3JvdW5kIjp7IiRpZCI6IjUzNzAiLCJDb2xvciI6eyIkaWQiOiI1MzcxIiwiQSI6NTEsIlIiOjIwMCwiRyI6MjAwLCJCIjoyMDB9fSwiSXNWaXNpYmxlIjp0cnVlLCJXaWR0aCI6MC4wLCJIZWlnaHQiOjAuMCwiQm9yZGVyU3R5bGUiOnsiJGlkIjoiNTM3MiIsIkxpbmVDb2xvciI6eyIkaWQiOiI1MzczIiwiJHR5cGUiOiJOTFJFLkNvbW1vbi5Eb20uU29saWRDb2xvckJydXNoLCBOTFJFLkNvbW1vbiIsIkNvbG9yIjp7IiRpZCI6IjUzNzQiLCJBIjoyNTUsIlIiOjIzNCwiRyI6MjIsIkIiOjMwfX0sIkxpbmVXZWlnaHQiOjAuMCwiTGluZVR5cGUiOjAsIlBhcmVudFN0eWxlIjpudWxsfSwiUGFyZW50U3R5bGUiOm51bGx9LCJNYXJnaW4iOnsiJGlkIjoiNTM3NSIsIlRvcCI6MC4wLCJMZWZ0IjowLjAsIlJpZ2h0IjowLjAsIkJvdHRvbSI6MC4wfSwiUGFkZGluZyI6eyIkaWQiOiI1Mzc2IiwiVG9wIjowLjAsIkxlZnQiOjAuMCwiUmlnaHQiOjAuMCwiQm90dG9tIjowLjB9LCJJc1Zpc2libGUiOnRydWUsIldpZHRoIjowLjAsIkhlaWdodCI6MC4wLCJCb3JkZXJTdHlsZSI6eyIkaWQiOiI1Mzc3IiwiTGluZUNvbG9yIjpudWxsLCJMaW5lV2VpZ2h0IjowLjAsIkxpbmVUeXBlIjowLCJQYXJlbnRTdHlsZSI6bnVsbH0sIlBhcmVudFN0eWxlIjpudWxsfSwiTWFyZ2luIjp7IiRpZCI6IjUzNzgiLCJUb3AiOjAuMCwiTGVmdCI6MC4wLCJSaWdodCI6MC4wLCJCb3R0b20iOjAuMH0sIlBhZGRpbmciOnsiJGlkIjoiNTM3OSIsIlRvcCI6MC4wLCJMZWZ0IjowLjAsIlJpZ2h0IjowLjAsIkJvdHRvbSI6MC4wfSwiSXNWaXNpYmxlIjpmYWxzZSwiV2lkdGgiOjAuMCwiSGVpZ2h0IjowLjAsIkJvcmRlclN0eWxlIjp7IiRpZCI6IjUzODAiLCJMaW5lQ29sb3IiOm51bGwsIkxpbmVXZWlnaHQiOjAuMCwiTGluZVR5cGUiOjAsIlBhcmVudFN0eWxlIjpudWxsfSwiUGFyZW50U3R5bGUiOm51bGx9fSx7IiRpZCI6IjUzODEiLCJfYWN0aXZpdGllcyI6W3siJGlkIjoiNTM4MiIsIl9yb3dzIjpbeyIkaWQiOiI1MzgzIiwiX3Rhc2tzIjpbeyIkaWQiOiI1Mzg0IiwiX2F0dGFjaGVkTWlsZXN0b25lcyI6W10sIlRhc2tEZWZpbml0aW9uIjp7IiRpZCI6IjUzODUiLCJHcm91cE5hbWUiOm51bGwsIlN0YXJ0RGF0ZSI6IjIwMjYtMDUtMjBUMDA6MDA6MDBaIiwiRW5kRGF0ZSI6IjIwMjYtMDktMjNUMjM6NTk6MDBaIiwiUGVyY2VudGFnZUNvbXBsZXRlIjpudWxsLCJTdHlsZSI6eyIkaWQiOiI1Mzg2IiwiU2hhcGUiOjEsIlNoYXBlVGhpY2tuZXNzIjowLCJEdXJhdGlvbkZvcm1hdCI6MCwiSW5jbHVkZU5vbldvcmtpbmdEYXlzSW5EdXJhdGlvbiI6ZmFsc2UsIlBlcmNlbnRhZ2VDb21wbGV0ZVN0eWxlIjp7IiRpZCI6IjUzODciLCJGb250U2V0dGluZ3MiOnsiJGlkIjoiNTM4OCIsIkZvbnRTaXplIjoxMCwiRm9udE5hbWUiOiJDYWxpYnJpIiwiSXNCb2xkIjpmYWxzZSwiSXNJdGFsaWMiOmZhbHNlLCJJc1VuZGVybGluZWQiOmZhbHNlLCJQYXJlbnRTdHlsZSI6bnVsbH0sIkF1dG9TaXplIjowLCJGb3JlZ3JvdW5kIjp7IiRpZCI6IjUzODkiLCJDb2xvciI6eyIkaWQiOiI1MzkwIiwiQSI6MjU1LCJSIjoyMzIsIkciOjIzMiwiQiI6MjMyfX0sIk1heFdpZHRoIjoyMDAuMCwiTWF4SGVpZ2h0IjoiSW5maW5pdHkiLCJTbWFydEZvcmVncm91bmRJc0FjdGl2ZSI6ZmFsc2UsIkhvcml6b250YWxBbGlnbm1lbnQiOjEsIlZlcnRpY2FsQWxpZ25tZW50IjoxLCJTbWFydEZvcmVncm91bmQiOm51bGwsIkJhY2tncm91bmRGaWxsVHlwZSI6MCwiTWFyZ2luIjp7IiRpZCI6IjUzOTEiLCJUb3AiOjAuMCwiTGVmdCI6MC4wLCJSaWdodCI6MC4wLCJCb3R0b20iOjAuMH0sIlBhZGRpbmciOnsiJGlkIjoiNTM5MiIsIlRvcCI6MC4wLCJMZWZ0IjowLjAsIlJpZ2h0IjowLjAsIkJvdHRvbSI6MC4wfSwiQmFja2dyb3VuZCI6eyIkaWQiOiI1MzkzIiwiQ29sb3IiOnsiJGlkIjoiNTM5NCIsIkEiOjg5LCJSIjowLCJHIjowLCJCIjowfX0sIklzVmlzaWJsZSI6dHJ1ZSwiV2lkdGgiOjAuMCwiSGVpZ2h0IjowLjAsIkJvcmRlclN0eWxlIjp7IiRpZCI6IjUzOTUiLCJMaW5lQ29sb3IiOm51bGwsIkxpbmVXZWlnaHQiOjAuMCwiTGluZVR5cGUiOjAsIlBhcmVudFN0eWxlIjpudWxsfSwiUGFyZW50U3R5bGUiOm51bGx9LCJEdXJhdGlvblN0eWxlIjp7IiRpZCI6IjUzOTYiLCJGb250U2V0dGluZ3MiOnsiJGlkIjoiNTM5NyIsIkZvbnRTaXplIjoxMCwiRm9udE5hbWUiOiJDYWxpYnJpIiwiSXNCb2xkIjpmYWxzZSwiSXNJdGFsaWMiOmZhbHNlLCJJc1VuZGVybGluZWQiOmZhbHNlLCJQYXJlbnRTdHlsZSI6bnVsbH0sIkF1dG9TaXplIjowLCJGb3JlZ3JvdW5kIjp7IiRpZCI6IjUzOTgiLCJDb2xvciI6eyIkaWQiOiI1Mzk5IiwiQSI6MjU1LCJSIjoyMzcsIkciOjEyNSwiQiI6NDl9fSwiTWF4V2lkdGgiOjIwMC4wLCJNYXhIZWlnaHQiOiJJbmZpbml0eSIsIlNtYXJ0Rm9yZWdyb3VuZElzQWN0aXZlIjpmYWxzZSwiSG9yaXpvbnRhbEFsaWdubWVudCI6MCwiVmVydGljYWxBbGlnbm1lbnQiOjEsIlNtYXJ0Rm9yZWdyb3VuZCI6bnVsbCwiQmFja2dyb3VuZEZpbGxUeXBlIjowLCJNYXJnaW4iOnsiJGlkIjoiNTQwMCIsIlRvcCI6MC4wLCJMZWZ0IjowLjAsIlJpZ2h0IjowLjAsIkJvdHRvbSI6MC4wfSwiUGFkZGluZyI6eyIkaWQiOiI1NDAxIiwiVG9wIjowLjAsIkxlZnQiOjAuMCwiUmlnaHQiOjAuMCwiQm90dG9tIjowLjB9LCJCYWNrZ3JvdW5kIjp7IiRpZCI6IjU0MDIiLCJDb2xvciI6eyIkaWQiOiI1NDAzIiwiQSI6MjU1LCJSIjoyMzcsIkciOjEyNSwiQiI6NDl9fSwiSXNWaXNpYmxlIjp0cnVlLCJXaWR0aCI6MC4wLCJIZWlnaHQiOjAuMCwiQm9yZGVyU3R5bGUiOnsiJGlkIjoiNTQwNCIsIkxpbmVDb2xvciI6bnVsbCwiTGluZVdlaWdodCI6MC4wLCJMaW5lVHlwZSI6MCwiUGFyZW50U3R5bGUiOm51bGx9LCJQYXJlbnRTdHlsZSI6bnVsbH0sIkhvcml6b250YWxDb25uZWN0b3JTdHlsZSI6eyIkaWQiOiI1NDA1IiwiTGluZUNvbG9yIjp7IiRpZCI6IjU0MDYiLCIkdHlwZSI6Ik5MUkUuQ29tbW9uLkRvbS5Tb2xpZENvbG9yQnJ1c2gsIE5MUkUuQ29tbW9uIiwiQ29sb3IiOnsiJGlkIjoiNTQwNyIsIkEiOjI1NSwiUiI6MCwiRyI6MCwiQiI6MH19LCJMaW5lV2VpZ2h0IjowLjAsIkxpbmVUeXBlIjowLCJQYXJlbnRTdHlsZSI6bnVsbH0sIlZlcnRpY2FsQ29ubmVjdG9yU3R5bGUiOnsiJGlkIjoiNTQwOCIsIkxpbmVDb2xvciI6eyIkaWQiOiI1NDA5IiwiJHR5cGUiOiJOTFJFLkNvbW1vbi5Eb20uU29saWRDb2xvckJydXNoLCBOTFJFLkNvbW1vbiIsIkNvbG9yIjp7IiRpZCI6IjU0MTAiLCJBIjoyNTUsIlIiOjAsIkciOjAsIkIiOjB9fSwiTGluZVdlaWdodCI6MC4wLCJMaW5lVHlwZSI6MCwiUGFyZW50U3R5bGUiOm51bGx9LCJNYXJnaW4iOm51bGwsIlN0YXJ0RGF0ZVBvc2l0aW9uIjozLCJFbmREYXRlUG9zaXRpb24iOjMsIkRhdGVJc1Zpc2libGUiOnRydWUsIlRpdGxlUG9zaXRpb24iOjQsIkR1cmF0aW9uUG9zaXRpb24iOjYsIlBlcmNlbnRhZ2VDb21wbGV0ZWRQb3NpdGlvbiI6MiwiVmFyaWFuY2VQb3NpdGlvbiI6NiwiU3BhY2luZyI6MywiSXNCZWxvd1RpbWViYW5kIjp0cnVlLCJQZXJjZW50YWdlQ29tcGxldGVTaGFwZU9wYWNpdHkiOjM1LCJCYXNlbGluZVN0eWxlIjp7IiRpZCI6IjU0MTEiLCJTaGFwZVN0eWxlIjp7IiRpZCI6IjU0MTIiLCJNYXJnaW4iOnsiJGlkIjoiNTQxMyIsIlRvcCI6MC4wLCJMZWZ0IjowLjAsIlJpZ2h0IjowLjAsIkJvdHRvbSI6MC4wfSwiUGFkZGluZyI6eyIkaWQiOiI1NDE0IiwiVG9wIjowLjAsIkxlZnQiOjAuMCwiUmlnaHQiOjAuMCwiQm90dG9tIjowLjB9LCJCYWNrZ3JvdW5kIjp7IiRpZCI6IjU0MTUiLCJDb2xvciI6eyIkaWQiOiI1NDE2IiwiQSI6MTUzLCJSIjowLCJHIjowLCJCIjowfX0sIklzVmlzaWJsZSI6dHJ1ZSwiV2lkdGgiOjAuMCwiSGVpZ2h0IjowLjAsIkJvcmRlclN0eWxlIjpudWxsLCJQYXJlbnRTdHlsZSI6bnVsbH0sIk1hcmdpbiI6eyIkaWQiOiI1NDE3IiwiVG9wIjowLjAsIkxlZnQiOjAuMCwiUmlnaHQiOjAuMCwiQm90dG9tIjowLjB9LCJQYWRkaW5nIjp7IiRpZCI6IjU0MTgiLCJUb3AiOjAuMCwiTGVmdCI6MC4wLCJSaWdodCI6MC4wLCJCb3R0b20iOjAuMH0sIkJhY2tncm91bmQiOm51bGwsIklzVmlzaWJsZSI6dHJ1ZSwiV2lkdGgiOjAuMCwiSGVpZ2h0IjowLjAsIkJvcmRlclN0eWxlIjpudWxsLCJQYXJlbnRTdHlsZSI6bnVsbH0sIlNoYXBlU3R5bGUiOnsiJGlkIjoiNTQxOSIsIk1hcmdpbiI6eyIkaWQiOiI1NDIwIiwiVG9wIjowLjAsIkxlZnQiOjQuMCwiUmlnaHQiOjQuMCwiQm90dG9tIjowLjB9LCJQYWRkaW5nIjp7IiRpZCI6IjU0MjEiLCJUb3AiOjAuMCwiTGVmdCI6MC4wLCJSaWdodCI6MC4wLCJCb3R0b20iOjAuMH0sIkJhY2tncm91bmQiOnsiJGlkIjoiNTQyMiIsIkNvbG9yIjp7IiRpZCI6IjU0MjMiLCJBIjoyNTUsIlIiOjMxLCJHIjo3MywiQiI6MTI1fX0sIklzVmlzaWJsZSI6dHJ1ZSwiV2lkdGgiOjAuMCwiSGVpZ2h0IjoxMC4wLCJCb3JkZXJTdHlsZSI6eyIkaWQiOiI1NDI0IiwiTGluZUNvbG9yIjp7IiRpZCI6IjU0MjUiLCIkdHlwZSI6Ik5MUkUuQ29tbW9uLkRvbS5Tb2xpZENvbG9yQnJ1c2gsIE5MUkUuQ29tbW9uIiwiQ29sb3IiOnsiJGlkIjoiNTQyNiIsIkEiOjI1NSwiUiI6MjM0LCJHIjoyMiwiQiI6MzB9fSwiTGluZVdlaWdodCI6MC4wLCJMaW5lVHlwZSI6MCwiUGFyZW50U3R5bGUiOm51bGx9LCJQYXJlbnRTdHlsZSI6bnVsbH0sIlRpdGxlU3R5bGUiOnsiJGlkIjoiNTQyNyIsIkZvbnRTZXR0aW5ncyI6eyIkaWQiOiI1NDI4IiwiRm9udFNpemUiOjExLCJGb250TmFtZSI6IkNhbGlicmkiLCJJc0JvbGQiOmZhbHNlLCJJc0l0YWxpYyI6ZmFsc2UsIklzVW5kZXJsaW5lZCI6ZmFsc2UsIlBhcmVudFN0eWxlIjpudWxsfSwiQXV0b1NpemUiOjAsIkZvcmVncm91bmQiOnsiJGlkIjoiNTQyOSIsIkNvbG9yIjp7IiRpZCI6IjU0MzAiLCJBIjoyNTUsIlIiOjAsIkciOjAsIkIiOjB9fSwiTWF4V2lkdGgiOjcyMC4wLCJNYXhIZWlnaHQiOiJJbmZpbml0eSIsIlNtYXJ0Rm9yZWdyb3VuZElzQWN0aXZlIjpmYWxzZSwiSG9yaXpvbnRhbEFsaWdubWVudCI6MCwiVmVydGljYWxBbGlnbm1lbnQiOjEsIlNtYXJ0Rm9yZWdyb3VuZCI6bnVsbCwiQmFja2dyb3VuZEZpbGxUeXBlIjowLCJNYXJnaW4iOnsiJGlkIjoiNTQzMSIsIlRvcCI6MC4wLCJMZWZ0IjowLjAsIlJpZ2h0IjowLjAsIkJvdHRvbSI6MC4wfSwiUGFkZGluZyI6eyIkaWQiOiI1NDMyIiwiVG9wIjowLjAsIkxlZnQiOjAuMCwiUmlnaHQiOjAuMCwiQm90dG9tIjowLjB9LCJCYWNrZ3JvdW5kIjp7IiRpZCI6IjU0MzMiLCJDb2xvciI6eyIkaWQiOiI1NDM0IiwiQSI6MCwiUiI6MjU1LCJHIjoyNTUsIkIiOjI1NX19LCJJc1Zpc2libGUiOnRydWUsIldpZHRoIjowLjAsIkhlaWdodCI6MC4wLCJCb3JkZXJTdHlsZSI6eyIkaWQiOiI1NDM1IiwiTGluZUNvbG9yIjpudWxsLCJMaW5lV2VpZ2h0IjowLjAsIkxpbmVUeXBlIjowLCJQYXJlbnRTdHlsZSI6bnVsbH0sIlBhcmVudFN0eWxlIjpudWxsfSwiRGF0ZVN0eWxlIjp7IiRpZCI6IjU0MzYiLCJGb250U2V0dGluZ3MiOnsiJGlkIjoiNTQzNyIsIkZvbnRTaXplIjoxMCwiRm9udE5hbWUiOiJDYWxpYnJpIiwiSXNCb2xkIjpmYWxzZSwiSXNJdGFsaWMiOmZhbHNlLCJJc1VuZGVybGluZWQiOmZhbHNlLCJQYXJlbnRTdHlsZSI6bnVsbH0sIkF1dG9TaXplIjowLCJGb3JlZ3JvdW5kIjp7IiRpZCI6IjU0MzgiLCJDb2xvciI6eyIkaWQiOiI1NDM5IiwiQSI6MjU1LCJSIjoxNCwiRyI6NDAsIkIiOjY1fX0sIk1heFdpZHRoIjoyMDAuMCwiTWF4SGVpZ2h0IjoiSW5maW5pdHkiLCJTbWFydEZvcmVncm91bmRJc0FjdGl2ZSI6ZmFsc2UsIkhvcml6b250YWxBbGlnbm1lbnQiOjIsIlZlcnRpY2FsQWxpZ25tZW50IjoxLCJTbWFydEZvcmVncm91bmQiOm51bGwsIkJhY2tncm91bmRGaWxsVHlwZSI6MCwiTWFyZ2luIjp7IiRpZCI6IjU0NDAiLCJUb3AiOjAuMCwiTGVmdCI6MC4wLCJSaWdodCI6MC4wLCJCb3R0b20iOjAuMH0sIlBhZGRpbmciOnsiJGlkIjoiNTQ0MSIsIlRvcCI6MC4wLCJMZWZ0IjowLjAsIlJpZ2h0IjowLjAsIkJvdHRvbSI6MC4wfSwiQmFja2dyb3VuZCI6eyIkaWQiOiI1NDQyIiwiQ29sb3IiOnsiJGlkIjoiNTQ0MyIsIkEiOjAsIlIiOjI1NSwiRyI6MjU1LCJCIjoyNTV9fSwiSXNWaXNpYmxlIjp0cnVlLCJXaWR0aCI6MC4wLCJIZWlnaHQiOjAuMCwiQm9yZGVyU3R5bGUiOnsiJGlkIjoiNTQ0NCIsIkxpbmVDb2xvciI6bnVsbCwiTGluZVdlaWdodCI6MC4wLCJMaW5lVHlwZSI6MCwiUGFyZW50U3R5bGUiOm51bGx9LCJQYXJlbnRTdHlsZSI6bnVsbH0sIkRhdGVGb3JtYXQiOnsiJGlkIjoiNTQ0NSIsIkZvcm1hdFN0cmluZyI6Ik1NTSB5eXl5IiwiU2VwYXJhdG9yIjoiLyIsIlVzZUludGVybmF0aW9uYWxEYXRlRm9ybWF0IjpmYWxzZSwiRGF0ZUlzVmlzaWJsZSI6dHJ1ZSwiVGltZUlzVmlzaWJsZSI6ZmFsc2UsIkhvdXJEaWdpdHMiOjEsIkFtUG1EZXNpZ25hdG9yIjoyLCJUcmltMDBNaW51dGVzIjpmYWxzZSwiTGFzdEtub3duVmlzaWJpbGl0eVN0YXRlIjpudWxsfSwiV2Vla051bWJlcmluZyI6eyIkaWQiOiI1NDQ2IiwiRm9ybWF0IjowLCJJc1Zpc2libGUiOmZhbHNlLCJMYXN0S25vd25WaXNpYmlsaXR5U3RhdGUiOmZhbHNlfSwiSXNWaXNpYmxlIjp0cnVlLCJWYXJpYW5jZVN0eWxlIjp7IiRpZCI6IjU0NDciLCJUZXh0U3R5bGUiOnsiJGlkIjoiNTQ0OCIsIkZvbnRTZXR0aW5ncyI6eyIkaWQiOiI1NDQ5IiwiRm9udFNpemUiOjExLCJGb250TmFtZSI6IkNhbGlicmkiLCJJc0JvbGQiOmZhbHNlLCJJc0l0YWxpYyI6ZmFsc2UsIklzVW5kZXJsaW5lZCI6ZmFsc2UsIlBhcmVudFN0eWxlIjpudWxsfSwiQXV0b1NpemUiOjAsIkZvcmVncm91bmQiOnsiJGlkIjoiNTQ1MCIsIkNvbG9yIjp7IiRpZCI6IjU0NTE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NTQ1MiIsIlRvcCI6MC4wLCJMZWZ0IjowLjAsIlJpZ2h0IjowLjAsIkJvdHRvbSI6MC4wfSwiUGFkZGluZyI6eyIkaWQiOiI1NDUzIiwiVG9wIjowLjAsIkxlZnQiOjAuMCwiUmlnaHQiOjAuMCwiQm90dG9tIjowLjB9LCJCYWNrZ3JvdW5kIjp7IiRpZCI6IjU0NTQiLCJDb2xvciI6eyIkaWQiOiI1NDU1IiwiQSI6MCwiUiI6MCwiRyI6MCwiQiI6MH19LCJJc1Zpc2libGUiOnRydWUsIldpZHRoIjowLjAsIkhlaWdodCI6MC4wLCJCb3JkZXJTdHlsZSI6eyIkaWQiOiI1NDU2IiwiTGluZUNvbG9yIjpudWxsLCJMaW5lV2VpZ2h0IjowLjAsIkxpbmVUeXBlIjowLCJQYXJlbnRTdHlsZSI6bnVsbH0sIlBhcmVudFN0eWxlIjpudWxsfSwiUGFyZW50U3R5bGUiOm51bGx9LCJQYXJlbnRTdHlsZSI6bnVsbH0sIkluZGV4Ijo1NCwiU21hcnREdXJhdGlvbkFjdGl2YXRlZCI6ZmFsc2UsIkRhdGVGb3JtYXQiOnsiJHJlZiI6IjU0NDUifSwiV2Vla051bWJlcmluZyI6eyIkaWQiOiI1NDU3IiwiRm9ybWF0IjowLCJJc1Zpc2libGUiOmZhbHNlLCJMYXN0S25vd25WaXNpYmlsaXR5U3RhdGUiOmZhbHNlfSwiQmFzZWxpbmVEYXRhIjp7IiRpZCI6IjU0NTgiLCJTdGFydERhdGUiOiIyMDI2LTA1LTIwVDAwOjAwOjAwWiIsIkVuZERhdGUiOiIyMDI2LTA5LTIzVDIzOjU5OjAwWiJ9LCJJZCI6ImU4MmExNGM1LTI2NGYtNGExNS1iOWU0LTNlOTQ4OGZmMmQwYSIsIkltcG9ydElkIjpudWxsLCJUaXRsZSI6IkFuYWx5emVyIGFuZCBEZXQgQiAoaW5jbC4gc3VwcG9ydHMpOiBJbnN0YWxsYXRpb24gYW5kIGNvbW1pc3Npb25pbmcgcGhhc2UgKExMQikiLCJOb3RlIjpudWxsLCJIeXBlcmxpbmsiOnsiJGlkIjoiNTQ1OSIsIkFkZHJlc3MiOiIiLCJTdWJBZGRyZXNzIjoiIn0sIklzQ2hhbmdlZCI6ZmFsc2UsIklzTmV3IjpmYWxzZX19XSwiX21pbGVzdG9uZXMiOltdLCJJZCI6IjAwMDAwMDAwLTAwMDAtMDAwMC0wMDAwLTAwMDAwMDAwMDAwMCIsIklzU2luZ2xlSXRlbVJvdyI6dHJ1ZX0seyIkaWQiOiI1NDYwIiwiX3Rhc2tzIjpbeyIkaWQiOiI1NDYxIiwiX2F0dGFjaGVkTWlsZXN0b25lcyI6W10sIlRhc2tEZWZpbml0aW9uIjp7IiRpZCI6IjU0NjIiLCJHcm91cE5hbWUiOm51bGwsIlN0YXJ0RGF0ZSI6IjIwMjQtMTItMDFUMDA6MDA6MDAiLCJFbmREYXRlIjoiMjAyNS0wMy0xMFQyMzo1OTowMCIsIlBlcmNlbnRhZ2VDb21wbGV0ZSI6bnVsbCwiU3R5bGUiOnsiJGlkIjoiNTQ2MyIsIlNoYXBlIjoxLCJTaGFwZVRoaWNrbmVzcyI6MCwiRHVyYXRpb25Gb3JtYXQiOjAsIkluY2x1ZGVOb25Xb3JraW5nRGF5c0luRHVyYXRpb24iOmZhbHNlLCJQZXJjZW50YWdlQ29tcGxldGVTdHlsZSI6eyIkaWQiOiI1NDY0IiwiRm9udFNldHRpbmdzIjp7IiRpZCI6IjU0NjUiLCJGb250U2l6ZSI6MTAsIkZvbnROYW1lIjoiQ2FsaWJyaSIsIklzQm9sZCI6ZmFsc2UsIklzSXRhbGljIjpmYWxzZSwiSXNVbmRlcmxpbmVkIjpmYWxzZSwiUGFyZW50U3R5bGUiOm51bGx9LCJBdXRvU2l6ZSI6MCwiRm9yZWdyb3VuZCI6eyIkaWQiOiI1NDY2IiwiQ29sb3IiOnsiJGlkIjoiNTQ2NyIsIkEiOjI1NSwiUiI6MjMyLCJHIjoyMzIsIkIiOjIzMn19LCJNYXhXaWR0aCI6MjAwLjAsIk1heEhlaWdodCI6IkluZmluaXR5IiwiU21hcnRGb3JlZ3JvdW5kSXNBY3RpdmUiOmZhbHNlLCJIb3Jpem9udGFsQWxpZ25tZW50IjoxLCJWZXJ0aWNhbEFsaWdubWVudCI6MSwiU21hcnRGb3JlZ3JvdW5kIjpudWxsLCJCYWNrZ3JvdW5kRmlsbFR5cGUiOjAsIk1hcmdpbiI6eyIkaWQiOiI1NDY4IiwiVG9wIjowLjAsIkxlZnQiOjAuMCwiUmlnaHQiOjAuMCwiQm90dG9tIjowLjB9LCJQYWRkaW5nIjp7IiRpZCI6IjU0NjkiLCJUb3AiOjAuMCwiTGVmdCI6MC4wLCJSaWdodCI6MC4wLCJCb3R0b20iOjAuMH0sIkJhY2tncm91bmQiOnsiJGlkIjoiNTQ3MCIsIkNvbG9yIjp7IiRpZCI6IjU0NzEiLCJBIjo4OSwiUiI6MCwiRyI6MCwiQiI6MH19LCJJc1Zpc2libGUiOnRydWUsIldpZHRoIjowLjAsIkhlaWdodCI6MC4wLCJCb3JkZXJTdHlsZSI6eyIkaWQiOiI1NDcyIiwiTGluZUNvbG9yIjpudWxsLCJMaW5lV2VpZ2h0IjowLjAsIkxpbmVUeXBlIjowLCJQYXJlbnRTdHlsZSI6bnVsbH0sIlBhcmVudFN0eWxlIjpudWxsfSwiRHVyYXRpb25TdHlsZSI6eyIkaWQiOiI1NDczIiwiRm9udFNldHRpbmdzIjp7IiRpZCI6IjU0NzQiLCJGb250U2l6ZSI6MTAsIkZvbnROYW1lIjoiQ2FsaWJyaSIsIklzQm9sZCI6ZmFsc2UsIklzSXRhbGljIjpmYWxzZSwiSXNVbmRlcmxpbmVkIjpmYWxzZSwiUGFyZW50U3R5bGUiOm51bGx9LCJBdXRvU2l6ZSI6MCwiRm9yZWdyb3VuZCI6eyIkaWQiOiI1NDc1IiwiQ29sb3IiOnsiJGlkIjoiNTQ3NiIsIkEiOjI1NSwiUiI6MjM3LCJHIjoxMjUsIkIiOjQ5fX0sIk1heFdpZHRoIjoyMDAuMCwiTWF4SGVpZ2h0IjoiSW5maW5pdHkiLCJTbWFydEZvcmVncm91bmRJc0FjdGl2ZSI6ZmFsc2UsIkhvcml6b250YWxBbGlnbm1lbnQiOjAsIlZlcnRpY2FsQWxpZ25tZW50IjoxLCJTbWFydEZvcmVncm91bmQiOm51bGwsIkJhY2tncm91bmRGaWxsVHlwZSI6MCwiTWFyZ2luIjp7IiRpZCI6IjU0NzciLCJUb3AiOjAuMCwiTGVmdCI6MC4wLCJSaWdodCI6MC4wLCJCb3R0b20iOjAuMH0sIlBhZGRpbmciOnsiJGlkIjoiNTQ3OCIsIlRvcCI6MC4wLCJMZWZ0IjowLjAsIlJpZ2h0IjowLjAsIkJvdHRvbSI6MC4wfSwiQmFja2dyb3VuZCI6eyIkaWQiOiI1NDc5IiwiQ29sb3IiOnsiJGlkIjoiNTQ4MCIsIkEiOjI1NSwiUiI6MjM3LCJHIjoxMjUsIkIiOjQ5fX0sIklzVmlzaWJsZSI6dHJ1ZSwiV2lkdGgiOjAuMCwiSGVpZ2h0IjowLjAsIkJvcmRlclN0eWxlIjp7IiRpZCI6IjU0ODEiLCJMaW5lQ29sb3IiOm51bGwsIkxpbmVXZWlnaHQiOjAuMCwiTGluZVR5cGUiOjAsIlBhcmVudFN0eWxlIjpudWxsfSwiUGFyZW50U3R5bGUiOm51bGx9LCJIb3Jpem9udGFsQ29ubmVjdG9yU3R5bGUiOnsiJGlkIjoiNTQ4MiIsIkxpbmVDb2xvciI6eyIkaWQiOiI1NDgzIiwiJHR5cGUiOiJOTFJFLkNvbW1vbi5Eb20uU29saWRDb2xvckJydXNoLCBOTFJFLkNvbW1vbiIsIkNvbG9yIjp7IiRpZCI6IjU0ODQiLCJBIjoyNTUsIlIiOjAsIkciOjAsIkIiOjB9fSwiTGluZVdlaWdodCI6MC4wLCJMaW5lVHlwZSI6MCwiUGFyZW50U3R5bGUiOm51bGx9LCJWZXJ0aWNhbENvbm5lY3RvclN0eWxlIjp7IiRpZCI6IjU0ODUiLCJMaW5lQ29sb3IiOnsiJGlkIjoiNTQ4NiIsIiR0eXBlIjoiTkxSRS5Db21tb24uRG9tLlNvbGlkQ29sb3JCcnVzaCwgTkxSRS5Db21tb24iLCJDb2xvciI6eyIkaWQiOiI1NDg3IiwiQSI6MjU1LCJSIjowLCJHIjowLCJCIjowfX0sIkxpbmVXZWlnaHQiOjAuMCwiTGluZVR5cGUiOjAsIlBhcmVudFN0eWxlIjpudWxsfSwiTWFyZ2luIjpudWxsLCJTdGFydERhdGVQb3NpdGlvbiI6MywiRW5kRGF0ZVBvc2l0aW9uIjozLCJEYXRlSXNWaXNpYmxlIjp0cnVlLCJUaXRsZVBvc2l0aW9uIjo0LCJEdXJhdGlvblBvc2l0aW9uIjo2LCJQZXJjZW50YWdlQ29tcGxldGVkUG9zaXRpb24iOjIsIlZhcmlhbmNlUG9zaXRpb24iOjYsIlNwYWNpbmciOjMsIklzQmVsb3dUaW1lYmFuZCI6dHJ1ZSwiUGVyY2VudGFnZUNvbXBsZXRlU2hhcGVPcGFjaXR5IjozNSwiQmFzZWxpbmVTdHlsZSI6eyIkaWQiOiI1NDg4IiwiU2hhcGVTdHlsZSI6eyIkaWQiOiI1NDg5IiwiTWFyZ2luIjp7IiRpZCI6IjU0OTAiLCJUb3AiOjAuMCwiTGVmdCI6MC4wLCJSaWdodCI6MC4wLCJCb3R0b20iOjAuMH0sIlBhZGRpbmciOnsiJGlkIjoiNTQ5MSIsIlRvcCI6MC4wLCJMZWZ0IjowLjAsIlJpZ2h0IjowLjAsIkJvdHRvbSI6MC4wfSwiQmFja2dyb3VuZCI6eyIkaWQiOiI1NDkyIiwiQ29sb3IiOnsiJGlkIjoiNTQ5MyIsIkEiOjE1MywiUiI6MCwiRyI6MCwiQiI6MH19LCJJc1Zpc2libGUiOnRydWUsIldpZHRoIjowLjAsIkhlaWdodCI6MC4wLCJCb3JkZXJTdHlsZSI6bnVsbCwiUGFyZW50U3R5bGUiOm51bGx9LCJNYXJnaW4iOnsiJGlkIjoiNTQ5NCIsIlRvcCI6MC4wLCJMZWZ0IjowLjAsIlJpZ2h0IjowLjAsIkJvdHRvbSI6MC4wfSwiUGFkZGluZyI6eyIkaWQiOiI1NDk1IiwiVG9wIjowLjAsIkxlZnQiOjAuMCwiUmlnaHQiOjAuMCwiQm90dG9tIjowLjB9LCJCYWNrZ3JvdW5kIjpudWxsLCJJc1Zpc2libGUiOnRydWUsIldpZHRoIjowLjAsIkhlaWdodCI6MC4wLCJCb3JkZXJTdHlsZSI6bnVsbCwiUGFyZW50U3R5bGUiOm51bGx9LCJTaGFwZVN0eWxlIjp7IiRpZCI6IjU0OTYiLCJNYXJnaW4iOnsiJGlkIjoiNTQ5NyIsIlRvcCI6MC4wLCJMZWZ0Ijo0LjAsIlJpZ2h0Ijo0LjAsIkJvdHRvbSI6MC4wfSwiUGFkZGluZyI6eyIkaWQiOiI1NDk4IiwiVG9wIjowLjAsIkxlZnQiOjAuMCwiUmlnaHQiOjAuMCwiQm90dG9tIjowLjB9LCJCYWNrZ3JvdW5kIjp7IiRpZCI6IjU0OTkiLCJDb2xvciI6eyIkaWQiOiI1NTAwIiwiQSI6MjU1LCJSIjoyMzMsIkciOjExMywiQiI6NTB9fSwiSXNWaXNpYmxlIjp0cnVlLCJXaWR0aCI6MC4wLCJIZWlnaHQiOjEwLjAsIkJvcmRlclN0eWxlIjp7IiRpZCI6IjU1MDEiLCJMaW5lQ29sb3IiOnsiJGlkIjoiNTUwMiIsIiR0eXBlIjoiTkxSRS5Db21tb24uRG9tLlNvbGlkQ29sb3JCcnVzaCwgTkxSRS5Db21tb24iLCJDb2xvciI6eyIkaWQiOiI1NTAzIiwiQSI6MjU1LCJSIjoyMzQsIkciOjIyLCJCIjozMH19LCJMaW5lV2VpZ2h0IjowLjAsIkxpbmVUeXBlIjowLCJQYXJlbnRTdHlsZSI6bnVsbH0sIlBhcmVudFN0eWxlIjpudWxsfSwiVGl0bGVTdHlsZSI6eyIkaWQiOiI1NTA0IiwiRm9udFNldHRpbmdzIjp7IiRpZCI6IjU1MDUiLCJGb250U2l6ZSI6MTEsIkZvbnROYW1lIjoiQ2FsaWJyaSIsIklzQm9sZCI6ZmFsc2UsIklzSXRhbGljIjpmYWxzZSwiSXNVbmRlcmxpbmVkIjpmYWxzZSwiUGFyZW50U3R5bGUiOm51bGx9LCJBdXRvU2l6ZSI6MiwiRm9yZWdyb3VuZCI6eyIkaWQiOiI1NTA2IiwiQ29sb3IiOnsiJGlkIjoiNTUwNyIsIkEiOjI1NSwiUiI6MCwiRyI6MCwiQiI6MH19LCJNYXhXaWR0aCI6MTg4LjM0OTc2MTk2Mjg5MDYzLCJNYXhIZWlnaHQiOiJJbmZpbml0eSIsIlNtYXJ0Rm9yZWdyb3VuZElzQWN0aXZlIjpmYWxzZSwiSG9yaXpvbnRhbEFsaWdubWVudCI6MCwiVmVydGljYWxBbGlnbm1lbnQiOjEsIlNtYXJ0Rm9yZWdyb3VuZCI6bnVsbCwiQmFja2dyb3VuZEZpbGxUeXBlIjowLCJNYXJnaW4iOnsiJGlkIjoiNTUwOCIsIlRvcCI6MC4wLCJMZWZ0IjowLjAsIlJpZ2h0IjowLjAsIkJvdHRvbSI6MC4wfSwiUGFkZGluZyI6eyIkaWQiOiI1NTA5IiwiVG9wIjowLjAsIkxlZnQiOjAuMCwiUmlnaHQiOjAuMCwiQm90dG9tIjowLjB9LCJCYWNrZ3JvdW5kIjp7IiRpZCI6IjU1MTAiLCJDb2xvciI6eyIkaWQiOiI1NTExIiwiQSI6MCwiUiI6MjU1LCJHIjoyNTUsIkIiOjI1NX19LCJJc1Zpc2libGUiOnRydWUsIldpZHRoIjowLjAsIkhlaWdodCI6MC4wLCJCb3JkZXJTdHlsZSI6eyIkaWQiOiI1NTEyIiwiTGluZUNvbG9yIjpudWxsLCJMaW5lV2VpZ2h0IjowLjAsIkxpbmVUeXBlIjowLCJQYXJlbnRTdHlsZSI6bnVsbH0sIlBhcmVudFN0eWxlIjpudWxsfSwiRGF0ZVN0eWxlIjp7IiRpZCI6IjU1MTMiLCJGb250U2V0dGluZ3MiOnsiJGlkIjoiNTUxNCIsIkZvbnRTaXplIjoxMCwiRm9udE5hbWUiOiJDYWxpYnJpIiwiSXNCb2xkIjpmYWxzZSwiSXNJdGFsaWMiOmZhbHNlLCJJc1VuZGVybGluZWQiOmZhbHNlLCJQYXJlbnRTdHlsZSI6bnVsbH0sIkF1dG9TaXplIjowLCJGb3JlZ3JvdW5kIjp7IiRpZCI6IjU1MTUiLCJDb2xvciI6eyIkaWQiOiI1NTE2IiwiQSI6MjU1LCJSIjoxNCwiRyI6NDAsIkIiOjY1fX0sIk1heFdpZHRoIjoyMDAuMCwiTWF4SGVpZ2h0IjoiSW5maW5pdHkiLCJTbWFydEZvcmVncm91bmRJc0FjdGl2ZSI6ZmFsc2UsIkhvcml6b250YWxBbGlnbm1lbnQiOjIsIlZlcnRpY2FsQWxpZ25tZW50IjoxLCJTbWFydEZvcmVncm91bmQiOm51bGwsIkJhY2tncm91bmRGaWxsVHlwZSI6MCwiTWFyZ2luIjp7IiRpZCI6IjU1MTciLCJUb3AiOjAuMCwiTGVmdCI6MC4wLCJSaWdodCI6MC4wLCJCb3R0b20iOjAuMH0sIlBhZGRpbmciOnsiJGlkIjoiNTUxOCIsIlRvcCI6MC4wLCJMZWZ0IjowLjAsIlJpZ2h0IjowLjAsIkJvdHRvbSI6MC4wfSwiQmFja2dyb3VuZCI6eyIkaWQiOiI1NTE5IiwiQ29sb3IiOnsiJGlkIjoiNTUyMCIsIkEiOjAsIlIiOjI1NSwiRyI6MjU1LCJCIjoyNTV9fSwiSXNWaXNpYmxlIjp0cnVlLCJXaWR0aCI6MC4wLCJIZWlnaHQiOjAuMCwiQm9yZGVyU3R5bGUiOnsiJGlkIjoiNTUyMSIsIkxpbmVDb2xvciI6bnVsbCwiTGluZVdlaWdodCI6MC4wLCJMaW5lVHlwZSI6MCwiUGFyZW50U3R5bGUiOm51bGx9LCJQYXJlbnRTdHlsZSI6bnVsbH0sIkRhdGVGb3JtYXQiOnsiJGlkIjoiNTUyMiIsIkZvcm1hdFN0cmluZyI6Ik1NTSB5eXl5IiwiU2VwYXJhdG9yIjoiLyIsIlVzZUludGVybmF0aW9uYWxEYXRlRm9ybWF0IjpmYWxzZSwiRGF0ZUlzVmlzaWJsZSI6dHJ1ZSwiVGltZUlzVmlzaWJsZSI6ZmFsc2UsIkhvdXJEaWdpdHMiOjEsIkFtUG1EZXNpZ25hdG9yIjoyLCJUcmltMDBNaW51dGVzIjpmYWxzZSwiTGFzdEtub3duVmlzaWJpbGl0eVN0YXRlIjpudWxsfSwiV2Vla051bWJlcmluZyI6eyIkaWQiOiI1NTIzIiwiRm9ybWF0IjowLCJJc1Zpc2libGUiOmZhbHNlLCJMYXN0S25vd25WaXNpYmlsaXR5U3RhdGUiOmZhbHNlfSwiSXNWaXNpYmxlIjp0cnVlLCJWYXJpYW5jZVN0eWxlIjp7IiRpZCI6IjU1MjQiLCJUZXh0U3R5bGUiOnsiJGlkIjoiNTUyNSIsIkZvbnRTZXR0aW5ncyI6eyIkaWQiOiI1NTI2IiwiRm9udFNpemUiOjExLCJGb250TmFtZSI6IkNhbGlicmkiLCJJc0JvbGQiOmZhbHNlLCJJc0l0YWxpYyI6ZmFsc2UsIklzVW5kZXJsaW5lZCI6ZmFsc2UsIlBhcmVudFN0eWxlIjpudWxsfSwiQXV0b1NpemUiOjAsIkZvcmVncm91bmQiOnsiJGlkIjoiNTUyNyIsIkNvbG9yIjp7IiRpZCI6IjU1Mjg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NTUyOSIsIlRvcCI6MC4wLCJMZWZ0IjowLjAsIlJpZ2h0IjowLjAsIkJvdHRvbSI6MC4wfSwiUGFkZGluZyI6eyIkaWQiOiI1NTMwIiwiVG9wIjowLjAsIkxlZnQiOjAuMCwiUmlnaHQiOjAuMCwiQm90dG9tIjowLjB9LCJCYWNrZ3JvdW5kIjp7IiRpZCI6IjU1MzEiLCJDb2xvciI6eyIkaWQiOiI1NTMyIiwiQSI6MCwiUiI6MCwiRyI6MCwiQiI6MH19LCJJc1Zpc2libGUiOnRydWUsIldpZHRoIjowLjAsIkhlaWdodCI6MC4wLCJCb3JkZXJTdHlsZSI6eyIkaWQiOiI1NTMzIiwiTGluZUNvbG9yIjpudWxsLCJMaW5lV2VpZ2h0IjowLjAsIkxpbmVUeXBlIjowLCJQYXJlbnRTdHlsZSI6bnVsbH0sIlBhcmVudFN0eWxlIjpudWxsfSwiUGFyZW50U3R5bGUiOm51bGx9LCJQYXJlbnRTdHlsZSI6bnVsbH0sIkluZGV4Ijo1NSwiU21hcnREdXJhdGlvbkFjdGl2YXRlZCI6ZmFsc2UsIkRhdGVGb3JtYXQiOnsiJHJlZiI6IjU1MjIifSwiV2Vla051bWJlcmluZyI6eyIkaWQiOiI1NTM0IiwiRm9ybWF0IjowLCJJc1Zpc2libGUiOmZhbHNlLCJMYXN0S25vd25WaXNpYmlsaXR5U3RhdGUiOmZhbHNlfSwiQmFzZWxpbmVEYXRhIjp7IiRpZCI6IjU1MzUiLCJTdGFydERhdGUiOiIyMDI0LTEyLTAxVDAwOjAwOjAwIiwiRW5kRGF0ZSI6IjIwMjUtMDMtMTBUMjM6NTk6MDAifSwiSWQiOiIwMDcwM2ZkNS1mYTA0LTQ4MWQtYmJjNC0zM2Y5ZTEwNmQwMGQiLCJJbXBvcnRJZCI6bnVsbCwiVGl0bGUiOiJSRiBTcGluIEZsaXBwZXI6IERldGFpbGVkIGRlc2lnbiAoTExCKSoiLCJOb3RlIjpudWxsLCJIeXBlcmxpbmsiOnsiJGlkIjoiNTUzNiIsIkFkZHJlc3MiOiIiLCJTdWJBZGRyZXNzIjoiIn0sIklzQ2hhbmdlZCI6ZmFsc2UsIklzTmV3IjpmYWxzZX19XSwiX21pbGVzdG9uZXMiOltdLCJJZCI6IjAwMDAwMDAwLTAwMDAtMDAwMC0wMDAwLTAwMDAwMDAwMDAwMCIsIklzU2luZ2xlSXRlbVJvdyI6dHJ1ZX0seyIkaWQiOiI1NTM3IiwiX3Rhc2tzIjpbeyIkaWQiOiI1NTM4IiwiX2F0dGFjaGVkTWlsZXN0b25lcyI6W10sIlRhc2tEZWZpbml0aW9uIjp7IiRpZCI6IjU1MzkiLCJHcm91cE5hbWUiOm51bGwsIlN0YXJ0RGF0ZSI6IjIwMjQtMTItMDFUMDA6MDA6MDAiLCJFbmREYXRlIjoiMjAyNS0wNC0xN1QyMzo1OTowMCIsIlBlcmNlbnRhZ2VDb21wbGV0ZSI6bnVsbCwiU3R5bGUiOnsiJGlkIjoiNTU0MCIsIlNoYXBlIjoxLCJTaGFwZVRoaWNrbmVzcyI6MCwiRHVyYXRpb25Gb3JtYXQiOjAsIkluY2x1ZGVOb25Xb3JraW5nRGF5c0luRHVyYXRpb24iOmZhbHNlLCJQZXJjZW50YWdlQ29tcGxldGVTdHlsZSI6eyIkaWQiOiI1NTQxIiwiRm9udFNldHRpbmdzIjp7IiRpZCI6IjU1NDIiLCJGb250U2l6ZSI6MTAsIkZvbnROYW1lIjoiQ2FsaWJyaSIsIklzQm9sZCI6ZmFsc2UsIklzSXRhbGljIjpmYWxzZSwiSXNVbmRlcmxpbmVkIjpmYWxzZSwiUGFyZW50U3R5bGUiOm51bGx9LCJBdXRvU2l6ZSI6MCwiRm9yZWdyb3VuZCI6eyIkaWQiOiI1NTQzIiwiQ29sb3IiOnsiJGlkIjoiNTU0NCIsIkEiOjI1NSwiUiI6MjMyLCJHIjoyMzIsIkIiOjIzMn19LCJNYXhXaWR0aCI6MjAwLjAsIk1heEhlaWdodCI6IkluZmluaXR5IiwiU21hcnRGb3JlZ3JvdW5kSXNBY3RpdmUiOmZhbHNlLCJIb3Jpem9udGFsQWxpZ25tZW50IjoxLCJWZXJ0aWNhbEFsaWdubWVudCI6MSwiU21hcnRGb3JlZ3JvdW5kIjpudWxsLCJCYWNrZ3JvdW5kRmlsbFR5cGUiOjAsIk1hcmdpbiI6eyIkaWQiOiI1NTQ1IiwiVG9wIjowLjAsIkxlZnQiOjAuMCwiUmlnaHQiOjAuMCwiQm90dG9tIjowLjB9LCJQYWRkaW5nIjp7IiRpZCI6IjU1NDYiLCJUb3AiOjAuMCwiTGVmdCI6MC4wLCJSaWdodCI6MC4wLCJCb3R0b20iOjAuMH0sIkJhY2tncm91bmQiOnsiJGlkIjoiNTU0NyIsIkNvbG9yIjp7IiRpZCI6IjU1NDgiLCJBIjo4OSwiUiI6MCwiRyI6MCwiQiI6MH19LCJJc1Zpc2libGUiOnRydWUsIldpZHRoIjowLjAsIkhlaWdodCI6MC4wLCJCb3JkZXJTdHlsZSI6eyIkaWQiOiI1NTQ5IiwiTGluZUNvbG9yIjpudWxsLCJMaW5lV2VpZ2h0IjowLjAsIkxpbmVUeXBlIjowLCJQYXJlbnRTdHlsZSI6bnVsbH0sIlBhcmVudFN0eWxlIjpudWxsfSwiRHVyYXRpb25TdHlsZSI6eyIkaWQiOiI1NTUwIiwiRm9udFNldHRpbmdzIjp7IiRpZCI6IjU1NTEiLCJGb250U2l6ZSI6MTAsIkZvbnROYW1lIjoiQ2FsaWJyaSIsIklzQm9sZCI6ZmFsc2UsIklzSXRhbGljIjpmYWxzZSwiSXNVbmRlcmxpbmVkIjpmYWxzZSwiUGFyZW50U3R5bGUiOm51bGx9LCJBdXRvU2l6ZSI6MCwiRm9yZWdyb3VuZCI6eyIkaWQiOiI1NTUyIiwiQ29sb3IiOnsiJGlkIjoiNTU1MyIsIkEiOjI1NSwiUiI6MjM3LCJHIjoxMjUsIkIiOjQ5fX0sIk1heFdpZHRoIjoyMDAuMCwiTWF4SGVpZ2h0IjoiSW5maW5pdHkiLCJTbWFydEZvcmVncm91bmRJc0FjdGl2ZSI6ZmFsc2UsIkhvcml6b250YWxBbGlnbm1lbnQiOjAsIlZlcnRpY2FsQWxpZ25tZW50IjoxLCJTbWFydEZvcmVncm91bmQiOm51bGwsIkJhY2tncm91bmRGaWxsVHlwZSI6MCwiTWFyZ2luIjp7IiRpZCI6IjU1NTQiLCJUb3AiOjAuMCwiTGVmdCI6MC4wLCJSaWdodCI6MC4wLCJCb3R0b20iOjAuMH0sIlBhZGRpbmciOnsiJGlkIjoiNTU1NSIsIlRvcCI6MC4wLCJMZWZ0IjowLjAsIlJpZ2h0IjowLjAsIkJvdHRvbSI6MC4wfSwiQmFja2dyb3VuZCI6eyIkaWQiOiI1NTU2IiwiQ29sb3IiOnsiJGlkIjoiNTU1NyIsIkEiOjI1NSwiUiI6MjM3LCJHIjoxMjUsIkIiOjQ5fX0sIklzVmlzaWJsZSI6dHJ1ZSwiV2lkdGgiOjAuMCwiSGVpZ2h0IjowLjAsIkJvcmRlclN0eWxlIjp7IiRpZCI6IjU1NTgiLCJMaW5lQ29sb3IiOm51bGwsIkxpbmVXZWlnaHQiOjAuMCwiTGluZVR5cGUiOjAsIlBhcmVudFN0eWxlIjpudWxsfSwiUGFyZW50U3R5bGUiOm51bGx9LCJIb3Jpem9udGFsQ29ubmVjdG9yU3R5bGUiOnsiJGlkIjoiNTU1OSIsIkxpbmVDb2xvciI6eyIkaWQiOiI1NTYwIiwiJHR5cGUiOiJOTFJFLkNvbW1vbi5Eb20uU29saWRDb2xvckJydXNoLCBOTFJFLkNvbW1vbiIsIkNvbG9yIjp7IiRpZCI6IjU1NjEiLCJBIjoyNTUsIlIiOjAsIkciOjAsIkIiOjB9fSwiTGluZVdlaWdodCI6MC4wLCJMaW5lVHlwZSI6MCwiUGFyZW50U3R5bGUiOm51bGx9LCJWZXJ0aWNhbENvbm5lY3RvclN0eWxlIjp7IiRpZCI6IjU1NjIiLCJMaW5lQ29sb3IiOnsiJGlkIjoiNTU2MyIsIiR0eXBlIjoiTkxSRS5Db21tb24uRG9tLlNvbGlkQ29sb3JCcnVzaCwgTkxSRS5Db21tb24iLCJDb2xvciI6eyIkaWQiOiI1NTY0IiwiQSI6MjU1LCJSIjowLCJHIjowLCJCIjowfX0sIkxpbmVXZWlnaHQiOjAuMCwiTGluZVR5cGUiOjAsIlBhcmVudFN0eWxlIjpudWxsfSwiTWFyZ2luIjpudWxsLCJTdGFydERhdGVQb3NpdGlvbiI6MywiRW5kRGF0ZVBvc2l0aW9uIjozLCJEYXRlSXNWaXNpYmxlIjp0cnVlLCJUaXRsZVBvc2l0aW9uIjo0LCJEdXJhdGlvblBvc2l0aW9uIjo2LCJQZXJjZW50YWdlQ29tcGxldGVkUG9zaXRpb24iOjIsIlZhcmlhbmNlUG9zaXRpb24iOjYsIlNwYWNpbmciOjMsIklzQmVsb3dUaW1lYmFuZCI6dHJ1ZSwiUGVyY2VudGFnZUNvbXBsZXRlU2hhcGVPcGFjaXR5IjozNSwiQmFzZWxpbmVTdHlsZSI6eyIkaWQiOiI1NTY1IiwiU2hhcGVTdHlsZSI6eyIkaWQiOiI1NTY2IiwiTWFyZ2luIjp7IiRpZCI6IjU1NjciLCJUb3AiOjAuMCwiTGVmdCI6MC4wLCJSaWdodCI6MC4wLCJCb3R0b20iOjAuMH0sIlBhZGRpbmciOnsiJGlkIjoiNTU2OCIsIlRvcCI6MC4wLCJMZWZ0IjowLjAsIlJpZ2h0IjowLjAsIkJvdHRvbSI6MC4wfSwiQmFja2dyb3VuZCI6eyIkaWQiOiI1NTY5IiwiQ29sb3IiOnsiJGlkIjoiNTU3MCIsIkEiOjE1MywiUiI6MCwiRyI6MCwiQiI6MH19LCJJc1Zpc2libGUiOnRydWUsIldpZHRoIjowLjAsIkhlaWdodCI6MC4wLCJCb3JkZXJTdHlsZSI6bnVsbCwiUGFyZW50U3R5bGUiOm51bGx9LCJNYXJnaW4iOnsiJGlkIjoiNTU3MSIsIlRvcCI6MC4wLCJMZWZ0IjowLjAsIlJpZ2h0IjowLjAsIkJvdHRvbSI6MC4wfSwiUGFkZGluZyI6eyIkaWQiOiI1NTcyIiwiVG9wIjowLjAsIkxlZnQiOjAuMCwiUmlnaHQiOjAuMCwiQm90dG9tIjowLjB9LCJCYWNrZ3JvdW5kIjpudWxsLCJJc1Zpc2libGUiOnRydWUsIldpZHRoIjowLjAsIkhlaWdodCI6MC4wLCJCb3JkZXJTdHlsZSI6bnVsbCwiUGFyZW50U3R5bGUiOm51bGx9LCJTaGFwZVN0eWxlIjp7IiRpZCI6IjU1NzMiLCJNYXJnaW4iOnsiJGlkIjoiNTU3NCIsIlRvcCI6MC4wLCJMZWZ0Ijo0LjAsIlJpZ2h0Ijo0LjAsIkJvdHRvbSI6MC4wfSwiUGFkZGluZyI6eyIkaWQiOiI1NTc1IiwiVG9wIjowLjAsIkxlZnQiOjAuMCwiUmlnaHQiOjAuMCwiQm90dG9tIjowLjB9LCJCYWNrZ3JvdW5kIjp7IiRpZCI6IjU1NzYiLCJDb2xvciI6eyIkaWQiOiI1NTc3IiwiQSI6MjU1LCJSIjoxNjAsIkciOjQzLCJCIjoxNDd9fSwiSXNWaXNpYmxlIjp0cnVlLCJXaWR0aCI6MC4wLCJIZWlnaHQiOjEwLjAsIkJvcmRlclN0eWxlIjp7IiRpZCI6IjU1NzgiLCJMaW5lQ29sb3IiOnsiJGlkIjoiNTU3OSIsIiR0eXBlIjoiTkxSRS5Db21tb24uRG9tLlNvbGlkQ29sb3JCcnVzaCwgTkxSRS5Db21tb24iLCJDb2xvciI6eyIkaWQiOiI1NTgwIiwiQSI6MjU1LCJSIjoyMzQsIkciOjIyLCJCIjozMH19LCJMaW5lV2VpZ2h0IjowLjAsIkxpbmVUeXBlIjowLCJQYXJlbnRTdHlsZSI6bnVsbH0sIlBhcmVudFN0eWxlIjpudWxsfSwiVGl0bGVTdHlsZSI6eyIkaWQiOiI1NTgxIiwiRm9udFNldHRpbmdzIjp7IiRpZCI6IjU1ODIiLCJGb250U2l6ZSI6MTEsIkZvbnROYW1lIjoiQ2FsaWJyaSIsIklzQm9sZCI6ZmFsc2UsIklzSXRhbGljIjpmYWxzZSwiSXNVbmRlcmxpbmVkIjpmYWxzZSwiUGFyZW50U3R5bGUiOm51bGx9LCJBdXRvU2l6ZSI6MCwiRm9yZWdyb3VuZCI6eyIkaWQiOiI1NTgzIiwiQ29sb3IiOnsiJGlkIjoiNTU4NCIsIkEiOjI1NSwiUiI6MCwiRyI6MCwiQiI6MH19LCJNYXhXaWR0aCI6NzIwLjAsIk1heEhlaWdodCI6IkluZmluaXR5IiwiU21hcnRGb3JlZ3JvdW5kSXNBY3RpdmUiOmZhbHNlLCJIb3Jpem9udGFsQWxpZ25tZW50IjowLCJWZXJ0aWNhbEFsaWdubWVudCI6MSwiU21hcnRGb3JlZ3JvdW5kIjpudWxsLCJCYWNrZ3JvdW5kRmlsbFR5cGUiOjAsIk1hcmdpbiI6eyIkaWQiOiI1NTg1IiwiVG9wIjowLjAsIkxlZnQiOjAuMCwiUmlnaHQiOjAuMCwiQm90dG9tIjowLjB9LCJQYWRkaW5nIjp7IiRpZCI6IjU1ODYiLCJUb3AiOjAuMCwiTGVmdCI6MC4wLCJSaWdodCI6MC4wLCJCb3R0b20iOjAuMH0sIkJhY2tncm91bmQiOnsiJGlkIjoiNTU4NyIsIkNvbG9yIjp7IiRpZCI6IjU1ODgiLCJBIjowLCJSIjoyNTUsIkciOjI1NSwiQiI6MjU1fX0sIklzVmlzaWJsZSI6dHJ1ZSwiV2lkdGgiOjAuMCwiSGVpZ2h0IjowLjAsIkJvcmRlclN0eWxlIjp7IiRpZCI6IjU1ODkiLCJMaW5lQ29sb3IiOm51bGwsIkxpbmVXZWlnaHQiOjAuMCwiTGluZVR5cGUiOjAsIlBhcmVudFN0eWxlIjpudWxsfSwiUGFyZW50U3R5bGUiOm51bGx9LCJEYXRlU3R5bGUiOnsiJGlkIjoiNTU5MCIsIkZvbnRTZXR0aW5ncyI6eyIkaWQiOiI1NTkxIiwiRm9udFNpemUiOjEwLCJGb250TmFtZSI6IkNhbGlicmkiLCJJc0JvbGQiOmZhbHNlLCJJc0l0YWxpYyI6ZmFsc2UsIklzVW5kZXJsaW5lZCI6ZmFsc2UsIlBhcmVudFN0eWxlIjpudWxsfSwiQXV0b1NpemUiOjAsIkZvcmVncm91bmQiOnsiJGlkIjoiNTU5MiIsIkNvbG9yIjp7IiRpZCI6IjU1OTMiLCJBIjoyNTUsIlIiOjE0LCJHIjo0MCwiQiI6NjV9fSwiTWF4V2lkdGgiOjIwMC4wLCJNYXhIZWlnaHQiOiJJbmZpbml0eSIsIlNtYXJ0Rm9yZWdyb3VuZElzQWN0aXZlIjpmYWxzZSwiSG9yaXpvbnRhbEFsaWdubWVudCI6MiwiVmVydGljYWxBbGlnbm1lbnQiOjEsIlNtYXJ0Rm9yZWdyb3VuZCI6bnVsbCwiQmFja2dyb3VuZEZpbGxUeXBlIjowLCJNYXJnaW4iOnsiJGlkIjoiNTU5NCIsIlRvcCI6MC4wLCJMZWZ0IjowLjAsIlJpZ2h0IjowLjAsIkJvdHRvbSI6MC4wfSwiUGFkZGluZyI6eyIkaWQiOiI1NTk1IiwiVG9wIjowLjAsIkxlZnQiOjAuMCwiUmlnaHQiOjAuMCwiQm90dG9tIjowLjB9LCJCYWNrZ3JvdW5kIjp7IiRpZCI6IjU1OTYiLCJDb2xvciI6eyIkaWQiOiI1NTk3IiwiQSI6MCwiUiI6MjU1LCJHIjoyNTUsIkIiOjI1NX19LCJJc1Zpc2libGUiOnRydWUsIldpZHRoIjowLjAsIkhlaWdodCI6MC4wLCJCb3JkZXJTdHlsZSI6eyIkaWQiOiI1NTk4IiwiTGluZUNvbG9yIjpudWxsLCJMaW5lV2VpZ2h0IjowLjAsIkxpbmVUeXBlIjowLCJQYXJlbnRTdHlsZSI6bnVsbH0sIlBhcmVudFN0eWxlIjpudWxsfSwiRGF0ZUZvcm1hdCI6eyIkaWQiOiI1NTk5IiwiRm9ybWF0U3RyaW5nIjoiTU1NIHl5eXkiLCJTZXBhcmF0b3IiOiIvIiwiVXNlSW50ZXJuYXRpb25hbERhdGVGb3JtYXQiOmZhbHNlLCJEYXRlSXNWaXNpYmxlIjp0cnVlLCJUaW1lSXNWaXNpYmxlIjpmYWxzZSwiSG91ckRpZ2l0cyI6MSwiQW1QbURlc2lnbmF0b3IiOjIsIlRyaW0wME1pbnV0ZXMiOmZhbHNlLCJMYXN0S25vd25WaXNpYmlsaXR5U3RhdGUiOm51bGx9LCJXZWVrTnVtYmVyaW5nIjp7IiRpZCI6IjU2MDAiLCJGb3JtYXQiOjAsIklzVmlzaWJsZSI6ZmFsc2UsIkxhc3RLbm93blZpc2liaWxpdHlTdGF0ZSI6ZmFsc2V9LCJJc1Zpc2libGUiOnRydWUsIlZhcmlhbmNlU3R5bGUiOnsiJGlkIjoiNTYwMSIsIlRleHRTdHlsZSI6eyIkaWQiOiI1NjAyIiwiRm9udFNldHRpbmdzIjp7IiRpZCI6IjU2MDMiLCJGb250U2l6ZSI6MTEsIkZvbnROYW1lIjoiQ2FsaWJyaSIsIklzQm9sZCI6ZmFsc2UsIklzSXRhbGljIjpmYWxzZSwiSXNVbmRlcmxpbmVkIjpmYWxzZSwiUGFyZW50U3R5bGUiOm51bGx9LCJBdXRvU2l6ZSI6MCwiRm9yZWdyb3VuZCI6eyIkaWQiOiI1NjA0IiwiQ29sb3IiOnsiJGlkIjoiNTYwNS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1NjA2IiwiVG9wIjowLjAsIkxlZnQiOjAuMCwiUmlnaHQiOjAuMCwiQm90dG9tIjowLjB9LCJQYWRkaW5nIjp7IiRpZCI6IjU2MDciLCJUb3AiOjAuMCwiTGVmdCI6MC4wLCJSaWdodCI6MC4wLCJCb3R0b20iOjAuMH0sIkJhY2tncm91bmQiOnsiJGlkIjoiNTYwOCIsIkNvbG9yIjp7IiRpZCI6IjU2MDkiLCJBIjowLCJSIjowLCJHIjowLCJCIjowfX0sIklzVmlzaWJsZSI6dHJ1ZSwiV2lkdGgiOjAuMCwiSGVpZ2h0IjowLjAsIkJvcmRlclN0eWxlIjp7IiRpZCI6IjU2MTAiLCJMaW5lQ29sb3IiOm51bGwsIkxpbmVXZWlnaHQiOjAuMCwiTGluZVR5cGUiOjAsIlBhcmVudFN0eWxlIjpudWxsfSwiUGFyZW50U3R5bGUiOm51bGx9LCJQYXJlbnRTdHlsZSI6bnVsbH0sIlBhcmVudFN0eWxlIjpudWxsfSwiSW5kZXgiOjU2LCJTbWFydER1cmF0aW9uQWN0aXZhdGVkIjpmYWxzZSwiRGF0ZUZvcm1hdCI6eyIkcmVmIjoiNTU5OSJ9LCJXZWVrTnVtYmVyaW5nIjp7IiRpZCI6IjU2MTEiLCJGb3JtYXQiOjAsIklzVmlzaWJsZSI6ZmFsc2UsIkxhc3RLbm93blZpc2liaWxpdHlTdGF0ZSI6ZmFsc2V9LCJCYXNlbGluZURhdGEiOnsiJGlkIjoiNTYxMiIsIlN0YXJ0RGF0ZSI6IjIwMjQtMTItMDFUMDA6MDA6MDAiLCJFbmREYXRlIjoiMjAyNS0wNC0xN1QyMzo1OTowMCJ9LCJJZCI6IjU5MGI4MjUzLWU3NGEtNGRiOC05NzEzLTA4YTBiOTc4OTFlNyIsIkltcG9ydElkIjpudWxsLCJUaXRsZSI6Ik9vQiBWSCAmIFN1cHBvcnQ6IERlc2lnbiBwaGFzZSAoTExCKSoiLCJOb3RlIjpudWxsLCJIeXBlcmxpbmsiOnsiJGlkIjoiNTYxMyIsIkFkZHJlc3MiOiIiLCJTdWJBZGRyZXNzIjoiIn0sIklzQ2hhbmdlZCI6ZmFsc2UsIklzTmV3IjpmYWxzZX19XSwiX21pbGVzdG9uZXMiOltdLCJJZCI6IjAwMDAwMDAwLTAwMDAtMDAwMC0wMDAwLTAwMDAwMDAwMDAwMCIsIklzU2luZ2xlSXRlbVJvdyI6dHJ1ZX0seyIkaWQiOiI1NjE0IiwiX3Rhc2tzIjpbeyIkaWQiOiI1NjE1IiwiX2F0dGFjaGVkTWlsZXN0b25lcyI6W10sIlRhc2tEZWZpbml0aW9uIjp7IiRpZCI6IjU2MTYiLCJHcm91cE5hbWUiOm51bGwsIlN0YXJ0RGF0ZSI6IjIwMjUtMDQtMThUMDA6MDA6MDAiLCJFbmREYXRlIjoiMjAyNi0wMS0xNFQyMzo1OTowMCIsIlBlcmNlbnRhZ2VDb21wbGV0ZSI6bnVsbCwiU3R5bGUiOnsiJGlkIjoiNTYxNyIsIlNoYXBlIjoxLCJTaGFwZVRoaWNrbmVzcyI6MCwiRHVyYXRpb25Gb3JtYXQiOjAsIkluY2x1ZGVOb25Xb3JraW5nRGF5c0luRHVyYXRpb24iOmZhbHNlLCJQZXJjZW50YWdlQ29tcGxldGVTdHlsZSI6eyIkaWQiOiI1NjE4IiwiRm9udFNldHRpbmdzIjp7IiRpZCI6IjU2MTkiLCJGb250U2l6ZSI6MTAsIkZvbnROYW1lIjoiQ2FsaWJyaSIsIklzQm9sZCI6ZmFsc2UsIklzSXRhbGljIjpmYWxzZSwiSXNVbmRlcmxpbmVkIjpmYWxzZSwiUGFyZW50U3R5bGUiOm51bGx9LCJBdXRvU2l6ZSI6MCwiRm9yZWdyb3VuZCI6eyIkaWQiOiI1NjIwIiwiQ29sb3IiOnsiJGlkIjoiNTYyMSIsIkEiOjI1NSwiUiI6MjM4LCJHIjoyMzYsIkIiOjIyNX19LCJNYXhXaWR0aCI6MjAwLjAsIk1heEhlaWdodCI6IkluZmluaXR5IiwiU21hcnRGb3JlZ3JvdW5kSXNBY3RpdmUiOmZhbHNlLCJIb3Jpem9udGFsQWxpZ25tZW50IjoxLCJWZXJ0aWNhbEFsaWdubWVudCI6MSwiU21hcnRGb3JlZ3JvdW5kIjpudWxsLCJCYWNrZ3JvdW5kRmlsbFR5cGUiOjAsIk1hcmdpbiI6eyIkaWQiOiI1NjIyIiwiVG9wIjowLjAsIkxlZnQiOjAuMCwiUmlnaHQiOjAuMCwiQm90dG9tIjowLjB9LCJQYWRkaW5nIjp7IiRpZCI6IjU2MjMiLCJUb3AiOjAuMCwiTGVmdCI6MC4wLCJSaWdodCI6MC4wLCJCb3R0b20iOjAuMH0sIkJhY2tncm91bmQiOnsiJGlkIjoiNTYyNCIsIkNvbG9yIjp7IiRpZCI6IjU2MjUiLCJBIjo4OSwiUiI6MCwiRyI6MCwiQiI6MH19LCJJc1Zpc2libGUiOnRydWUsIldpZHRoIjowLjAsIkhlaWdodCI6MC4wLCJCb3JkZXJTdHlsZSI6eyIkaWQiOiI1NjI2IiwiTGluZUNvbG9yIjpudWxsLCJMaW5lV2VpZ2h0IjowLjAsIkxpbmVUeXBlIjowLCJQYXJlbnRTdHlsZSI6bnVsbH0sIlBhcmVudFN0eWxlIjpudWxsfSwiRHVyYXRpb25TdHlsZSI6eyIkaWQiOiI1NjI3IiwiRm9udFNldHRpbmdzIjp7IiRpZCI6IjU2MjgiLCJGb250U2l6ZSI6MTAsIkZvbnROYW1lIjoiQ2FsaWJyaSIsIklzQm9sZCI6ZmFsc2UsIklzSXRhbGljIjpmYWxzZSwiSXNVbmRlcmxpbmVkIjpmYWxzZSwiUGFyZW50U3R5bGUiOm51bGx9LCJBdXRvU2l6ZSI6MCwiRm9yZWdyb3VuZCI6eyIkaWQiOiI1NjI5IiwiQ29sb3IiOnsiJGlkIjoiNTYzMCIsIkEiOjI1NSwiUiI6MjM3LCJHIjoxMjUsIkIiOjQ5fX0sIk1heFdpZHRoIjoyMDAuMCwiTWF4SGVpZ2h0IjoiSW5maW5pdHkiLCJTbWFydEZvcmVncm91bmRJc0FjdGl2ZSI6ZmFsc2UsIkhvcml6b250YWxBbGlnbm1lbnQiOjAsIlZlcnRpY2FsQWxpZ25tZW50IjoxLCJTbWFydEZvcmVncm91bmQiOm51bGwsIkJhY2tncm91bmRGaWxsVHlwZSI6MCwiTWFyZ2luIjp7IiRpZCI6IjU2MzEiLCJUb3AiOjAuMCwiTGVmdCI6MC4wLCJSaWdodCI6MC4wLCJCb3R0b20iOjAuMH0sIlBhZGRpbmciOnsiJGlkIjoiNTYzMiIsIlRvcCI6MC4wLCJMZWZ0IjowLjAsIlJpZ2h0IjowLjAsIkJvdHRvbSI6MC4wfSwiQmFja2dyb3VuZCI6eyIkaWQiOiI1NjMzIiwiQ29sb3IiOnsiJGlkIjoiNTYzNCIsIkEiOjI1NSwiUiI6MjM3LCJHIjoxMjUsIkIiOjQ5fX0sIklzVmlzaWJsZSI6dHJ1ZSwiV2lkdGgiOjAuMCwiSGVpZ2h0IjowLjAsIkJvcmRlclN0eWxlIjp7IiRpZCI6IjU2MzUiLCJMaW5lQ29sb3IiOm51bGwsIkxpbmVXZWlnaHQiOjAuMCwiTGluZVR5cGUiOjAsIlBhcmVudFN0eWxlIjpudWxsfSwiUGFyZW50U3R5bGUiOm51bGx9LCJIb3Jpem9udGFsQ29ubmVjdG9yU3R5bGUiOnsiJGlkIjoiNTYzNiIsIkxpbmVDb2xvciI6eyIkaWQiOiI1NjM3IiwiJHR5cGUiOiJOTFJFLkNvbW1vbi5Eb20uU29saWRDb2xvckJydXNoLCBOTFJFLkNvbW1vbiIsIkNvbG9yIjp7IiRpZCI6IjU2MzgiLCJBIjoyNTUsIlIiOjAsIkciOjAsIkIiOjB9fSwiTGluZVdlaWdodCI6MC4wLCJMaW5lVHlwZSI6MCwiUGFyZW50U3R5bGUiOm51bGx9LCJWZXJ0aWNhbENvbm5lY3RvclN0eWxlIjp7IiRpZCI6IjU2MzkiLCJMaW5lQ29sb3IiOnsiJGlkIjoiNTY0MCIsIiR0eXBlIjoiTkxSRS5Db21tb24uRG9tLlNvbGlkQ29sb3JCcnVzaCwgTkxSRS5Db21tb24iLCJDb2xvciI6eyIkaWQiOiI1NjQxIiwiQSI6MjU1LCJSIjowLCJHIjowLCJCIjowfX0sIkxpbmVXZWlnaHQiOjAuMCwiTGluZVR5cGUiOjAsIlBhcmVudFN0eWxlIjpudWxsfSwiTWFyZ2luIjpudWxsLCJTdGFydERhdGVQb3NpdGlvbiI6MywiRW5kRGF0ZVBvc2l0aW9uIjozLCJEYXRlSXNWaXNpYmxlIjp0cnVlLCJUaXRsZVBvc2l0aW9uIjo0LCJEdXJhdGlvblBvc2l0aW9uIjo2LCJQZXJjZW50YWdlQ29tcGxldGVkUG9zaXRpb24iOjIsIlZhcmlhbmNlUG9zaXRpb24iOjYsIlNwYWNpbmciOjMsIklzQmVsb3dUaW1lYmFuZCI6dHJ1ZSwiUGVyY2VudGFnZUNvbXBsZXRlU2hhcGVPcGFjaXR5IjozNSwiQmFzZWxpbmVTdHlsZSI6eyIkaWQiOiI1NjQyIiwiU2hhcGVTdHlsZSI6eyIkaWQiOiI1NjQzIiwiTWFyZ2luIjp7IiRpZCI6IjU2NDQiLCJUb3AiOjAuMCwiTGVmdCI6MC4wLCJSaWdodCI6MC4wLCJCb3R0b20iOjAuMH0sIlBhZGRpbmciOnsiJGlkIjoiNTY0NSIsIlRvcCI6MC4wLCJMZWZ0IjowLjAsIlJpZ2h0IjowLjAsIkJvdHRvbSI6MC4wfSwiQmFja2dyb3VuZCI6eyIkaWQiOiI1NjQ2IiwiQ29sb3IiOnsiJGlkIjoiNTY0NyIsIkEiOjE1MywiUiI6MCwiRyI6MCwiQiI6MH19LCJJc1Zpc2libGUiOnRydWUsIldpZHRoIjowLjAsIkhlaWdodCI6MC4wLCJCb3JkZXJTdHlsZSI6bnVsbCwiUGFyZW50U3R5bGUiOm51bGx9LCJNYXJnaW4iOnsiJGlkIjoiNTY0OCIsIlRvcCI6MC4wLCJMZWZ0IjowLjAsIlJpZ2h0IjowLjAsIkJvdHRvbSI6MC4wfSwiUGFkZGluZyI6eyIkaWQiOiI1NjQ5IiwiVG9wIjowLjAsIkxlZnQiOjAuMCwiUmlnaHQiOjAuMCwiQm90dG9tIjowLjB9LCJCYWNrZ3JvdW5kIjpudWxsLCJJc1Zpc2libGUiOnRydWUsIldpZHRoIjowLjAsIkhlaWdodCI6MC4wLCJCb3JkZXJTdHlsZSI6bnVsbCwiUGFyZW50U3R5bGUiOm51bGx9LCJTaGFwZVN0eWxlIjp7IiRpZCI6IjU2NTAiLCJNYXJnaW4iOnsiJGlkIjoiNTY1MSIsIlRvcCI6MC4wLCJMZWZ0Ijo0LjAsIlJpZ2h0Ijo0LjAsIkJvdHRvbSI6MC4wfSwiUGFkZGluZyI6eyIkaWQiOiI1NjUyIiwiVG9wIjowLjAsIkxlZnQiOjAuMCwiUmlnaHQiOjAuMCwiQm90dG9tIjowLjB9LCJCYWNrZ3JvdW5kIjp7IiRpZCI6IjU2NTMiLCJDb2xvciI6eyIkaWQiOiI1NjU0IiwiQSI6MjU1LCJSIjoxNjAsIkciOjQzLCJCIjoxNDd9fSwiSXNWaXNpYmxlIjp0cnVlLCJXaWR0aCI6MC4wLCJIZWlnaHQiOjEwLjAsIkJvcmRlclN0eWxlIjp7IiRpZCI6IjU2NTUiLCJMaW5lQ29sb3IiOnsiJGlkIjoiNTY1NiIsIiR0eXBlIjoiTkxSRS5Db21tb24uRG9tLlNvbGlkQ29sb3JCcnVzaCwgTkxSRS5Db21tb24iLCJDb2xvciI6eyIkaWQiOiI1NjU3IiwiQSI6MjU1LCJSIjoyMzQsIkciOjIyLCJCIjozMH19LCJMaW5lV2VpZ2h0IjowLjAsIkxpbmVUeXBlIjowLCJQYXJlbnRTdHlsZSI6bnVsbH0sIlBhcmVudFN0eWxlIjpudWxsfSwiVGl0bGVTdHlsZSI6eyIkaWQiOiI1NjU4IiwiRm9udFNldHRpbmdzIjp7IiRpZCI6IjU2NTkiLCJGb250U2l6ZSI6MTEsIkZvbnROYW1lIjoiQ2FsaWJyaSIsIklzQm9sZCI6ZmFsc2UsIklzSXRhbGljIjpmYWxzZSwiSXNVbmRlcmxpbmVkIjpmYWxzZSwiUGFyZW50U3R5bGUiOm51bGx9LCJBdXRvU2l6ZSI6MCwiRm9yZWdyb3VuZCI6eyIkaWQiOiI1NjYwIiwiQ29sb3IiOnsiJGlkIjoiNTY2MSIsIkEiOjI1NSwiUiI6MCwiRyI6MCwiQiI6MH19LCJNYXhXaWR0aCI6NzIwLjAsIk1heEhlaWdodCI6IkluZmluaXR5IiwiU21hcnRGb3JlZ3JvdW5kSXNBY3RpdmUiOmZhbHNlLCJIb3Jpem9udGFsQWxpZ25tZW50IjoxLCJWZXJ0aWNhbEFsaWdubWVudCI6MSwiU21hcnRGb3JlZ3JvdW5kIjpudWxsLCJCYWNrZ3JvdW5kRmlsbFR5cGUiOjAsIk1hcmdpbiI6eyIkaWQiOiI1NjYyIiwiVG9wIjowLjAsIkxlZnQiOjAuMCwiUmlnaHQiOjAuMCwiQm90dG9tIjowLjB9LCJQYWRkaW5nIjp7IiRpZCI6IjU2NjMiLCJUb3AiOjAuMCwiTGVmdCI6MC4wLCJSaWdodCI6MC4wLCJCb3R0b20iOjAuMH0sIkJhY2tncm91bmQiOnsiJGlkIjoiNTY2NCIsIkNvbG9yIjp7IiRpZCI6IjU2NjUiLCJBIjowLCJSIjoyNTUsIkciOjI1NSwiQiI6MjU1fX0sIklzVmlzaWJsZSI6dHJ1ZSwiV2lkdGgiOjAuMCwiSGVpZ2h0IjowLjAsIkJvcmRlclN0eWxlIjp7IiRpZCI6IjU2NjYiLCJMaW5lQ29sb3IiOm51bGwsIkxpbmVXZWlnaHQiOjAuMCwiTGluZVR5cGUiOjAsIlBhcmVudFN0eWxlIjpudWxsfSwiUGFyZW50U3R5bGUiOm51bGx9LCJEYXRlU3R5bGUiOnsiJGlkIjoiNTY2NyIsIkZvbnRTZXR0aW5ncyI6eyIkaWQiOiI1NjY4IiwiRm9udFNpemUiOjEwLCJGb250TmFtZSI6IkNhbGlicmkiLCJJc0JvbGQiOmZhbHNlLCJJc0l0YWxpYyI6ZmFsc2UsIklzVW5kZXJsaW5lZCI6ZmFsc2UsIlBhcmVudFN0eWxlIjpudWxsfSwiQXV0b1NpemUiOjAsIkZvcmVncm91bmQiOnsiJGlkIjoiNTY2OSIsIkNvbG9yIjp7IiRpZCI6IjU2NzAiLCJBIjoyNTUsIlIiOjE0LCJHIjo0MCwiQiI6NjV9fSwiTWF4V2lkdGgiOjIwMC4wLCJNYXhIZWlnaHQiOiJJbmZpbml0eSIsIlNtYXJ0Rm9yZWdyb3VuZElzQWN0aXZlIjpmYWxzZSwiSG9yaXpvbnRhbEFsaWdubWVudCI6MiwiVmVydGljYWxBbGlnbm1lbnQiOjEsIlNtYXJ0Rm9yZWdyb3VuZCI6bnVsbCwiQmFja2dyb3VuZEZpbGxUeXBlIjowLCJNYXJnaW4iOnsiJGlkIjoiNTY3MSIsIlRvcCI6MC4wLCJMZWZ0IjowLjAsIlJpZ2h0IjowLjAsIkJvdHRvbSI6MC4wfSwiUGFkZGluZyI6eyIkaWQiOiI1NjcyIiwiVG9wIjowLjAsIkxlZnQiOjAuMCwiUmlnaHQiOjAuMCwiQm90dG9tIjowLjB9LCJCYWNrZ3JvdW5kIjp7IiRpZCI6IjU2NzMiLCJDb2xvciI6eyIkaWQiOiI1Njc0IiwiQSI6MCwiUiI6MjU1LCJHIjoyNTUsIkIiOjI1NX19LCJJc1Zpc2libGUiOnRydWUsIldpZHRoIjowLjAsIkhlaWdodCI6MC4wLCJCb3JkZXJTdHlsZSI6eyIkaWQiOiI1Njc1IiwiTGluZUNvbG9yIjpudWxsLCJMaW5lV2VpZ2h0IjowLjAsIkxpbmVUeXBlIjowLCJQYXJlbnRTdHlsZSI6bnVsbH0sIlBhcmVudFN0eWxlIjpudWxsfSwiRGF0ZUZvcm1hdCI6eyIkaWQiOiI1Njc2IiwiRm9ybWF0U3RyaW5nIjoiTU1NIHl5eXkiLCJTZXBhcmF0b3IiOiIvIiwiVXNlSW50ZXJuYXRpb25hbERhdGVGb3JtYXQiOmZhbHNlLCJEYXRlSXNWaXNpYmxlIjp0cnVlLCJUaW1lSXNWaXNpYmxlIjpmYWxzZSwiSG91ckRpZ2l0cyI6MSwiQW1QbURlc2lnbmF0b3IiOjIsIlRyaW0wME1pbnV0ZXMiOmZhbHNlLCJMYXN0S25vd25WaXNpYmlsaXR5U3RhdGUiOm51bGx9LCJXZWVrTnVtYmVyaW5nIjp7IiRpZCI6IjU2NzciLCJGb3JtYXQiOjAsIklzVmlzaWJsZSI6ZmFsc2UsIkxhc3RLbm93blZpc2liaWxpdHlTdGF0ZSI6ZmFsc2V9LCJJc1Zpc2libGUiOnRydWUsIlZhcmlhbmNlU3R5bGUiOnsiJGlkIjoiNTY3OCIsIlRleHRTdHlsZSI6eyIkaWQiOiI1Njc5IiwiRm9udFNldHRpbmdzIjp7IiRpZCI6IjU2ODAiLCJGb250U2l6ZSI6MTEsIkZvbnROYW1lIjoiQ2FsaWJyaSIsIklzQm9sZCI6ZmFsc2UsIklzSXRhbGljIjpmYWxzZSwiSXNVbmRlcmxpbmVkIjpmYWxzZSwiUGFyZW50U3R5bGUiOm51bGx9LCJBdXRvU2l6ZSI6MCwiRm9yZWdyb3VuZCI6eyIkaWQiOiI1NjgxIiwiQ29sb3IiOnsiJGlkIjoiNTY4Mi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1NjgzIiwiVG9wIjowLjAsIkxlZnQiOjAuMCwiUmlnaHQiOjAuMCwiQm90dG9tIjowLjB9LCJQYWRkaW5nIjp7IiRpZCI6IjU2ODQiLCJUb3AiOjAuMCwiTGVmdCI6MC4wLCJSaWdodCI6MC4wLCJCb3R0b20iOjAuMH0sIkJhY2tncm91bmQiOnsiJGlkIjoiNTY4NSIsIkNvbG9yIjp7IiRpZCI6IjU2ODYiLCJBIjowLCJSIjowLCJHIjowLCJCIjowfX0sIklzVmlzaWJsZSI6dHJ1ZSwiV2lkdGgiOjAuMCwiSGVpZ2h0IjowLjAsIkJvcmRlclN0eWxlIjp7IiRpZCI6IjU2ODciLCJMaW5lQ29sb3IiOm51bGwsIkxpbmVXZWlnaHQiOjAuMCwiTGluZVR5cGUiOjAsIlBhcmVudFN0eWxlIjpudWxsfSwiUGFyZW50U3R5bGUiOm51bGx9LCJQYXJlbnRTdHlsZSI6bnVsbH0sIlBhcmVudFN0eWxlIjpudWxsfSwiSW5kZXgiOjU3LCJTbWFydER1cmF0aW9uQWN0aXZhdGVkIjpmYWxzZSwiRGF0ZUZvcm1hdCI6eyIkcmVmIjoiNTY3NiJ9LCJXZWVrTnVtYmVyaW5nIjp7IiRpZCI6IjU2ODgiLCJGb3JtYXQiOjAsIklzVmlzaWJsZSI6ZmFsc2UsIkxhc3RLbm93blZpc2liaWxpdHlTdGF0ZSI6ZmFsc2V9LCJCYXNlbGluZURhdGEiOnsiJGlkIjoiNTY4OSIsIlN0YXJ0RGF0ZSI6IjIwMjUtMDQtMThUMDA6MDA6MDAiLCJFbmREYXRlIjoiMjAyNi0wMS0xNFQyMzo1OTowMCJ9LCJJZCI6IjlhMjBhYjYyLThhNmItNDZkNS1hZDI2LTRhMjRhYTVlODFlMiIsIkltcG9ydElkIjpudWxsLCJUaXRsZSI6Ik9vQiBWSCAmIFN1cHBvcnQ6IFByb2N1cmVtZW50IGFuZCBNYW51ZmFjdHVyaW5nIHBoYXNlIChMTEIpIiwiTm90ZSI6bnVsbCwiSHlwZXJsaW5rIjp7IiRpZCI6IjU2OTAiLCJBZGRyZXNzIjoiIiwiU3ViQWRkcmVzcyI6IiJ9LCJJc0NoYW5nZWQiOmZhbHNlLCJJc05ldyI6ZmFsc2V9fV0sIl9taWxlc3RvbmVzIjpbXSwiSWQiOiIwMDAwMDAwMC0wMDAwLTAwMDAtMDAwMC0wMDAwMDAwMDAwMDAiLCJJc1NpbmdsZUl0ZW1Sb3ciOnRydWV9LHsiJGlkIjoiNTY5MSIsIl90YXNrcyI6W3siJGlkIjoiNTY5MiIsIl9hdHRhY2hlZE1pbGVzdG9uZXMiOltdLCJUYXNrRGVmaW5pdGlvbiI6eyIkaWQiOiI1NjkzIiwiR3JvdXBOYW1lIjpudWxsLCJTdGFydERhdGUiOiIyMDI2LTAxLTE1VDAwOjAwOjAwIiwiRW5kRGF0ZSI6IjIwMjYtMDYtMjVUMjM6NTk6MDAiLCJQZXJjZW50YWdlQ29tcGxldGUiOm51bGwsIlN0eWxlIjp7IiRpZCI6IjU2OTQiLCJTaGFwZSI6MSwiU2hhcGVUaGlja25lc3MiOjAsIkR1cmF0aW9uRm9ybWF0IjowLCJJbmNsdWRlTm9uV29ya2luZ0RheXNJbkR1cmF0aW9uIjpmYWxzZSwiUGVyY2VudGFnZUNvbXBsZXRlU3R5bGUiOnsiJGlkIjoiNTY5NSIsIkZvbnRTZXR0aW5ncyI6eyIkaWQiOiI1Njk2IiwiRm9udFNpemUiOjEwLCJGb250TmFtZSI6IkNhbGlicmkiLCJJc0JvbGQiOmZhbHNlLCJJc0l0YWxpYyI6ZmFsc2UsIklzVW5kZXJsaW5lZCI6ZmFsc2UsIlBhcmVudFN0eWxlIjpudWxsfSwiQXV0b1NpemUiOjAsIkZvcmVncm91bmQiOnsiJGlkIjoiNTY5NyIsIkNvbG9yIjp7IiRpZCI6IjU2OTgiLCJBIjoyNTUsIlIiOjIzMiwiRyI6MjMyLCJCIjoyMzJ9fSwiTWF4V2lkdGgiOjIwMC4wLCJNYXhIZWlnaHQiOiJJbmZpbml0eSIsIlNtYXJ0Rm9yZWdyb3VuZElzQWN0aXZlIjpmYWxzZSwiSG9yaXpvbnRhbEFsaWdubWVudCI6MSwiVmVydGljYWxBbGlnbm1lbnQiOjEsIlNtYXJ0Rm9yZWdyb3VuZCI6bnVsbCwiQmFja2dyb3VuZEZpbGxUeXBlIjowLCJNYXJnaW4iOnsiJGlkIjoiNTY5OSIsIlRvcCI6MC4wLCJMZWZ0IjowLjAsIlJpZ2h0IjowLjAsIkJvdHRvbSI6MC4wfSwiUGFkZGluZyI6eyIkaWQiOiI1NzAwIiwiVG9wIjowLjAsIkxlZnQiOjAuMCwiUmlnaHQiOjAuMCwiQm90dG9tIjowLjB9LCJCYWNrZ3JvdW5kIjp7IiRpZCI6IjU3MDEiLCJDb2xvciI6eyIkaWQiOiI1NzAyIiwiQSI6ODksIlIiOjAsIkciOjAsIkIiOjB9fSwiSXNWaXNpYmxlIjp0cnVlLCJXaWR0aCI6MC4wLCJIZWlnaHQiOjAuMCwiQm9yZGVyU3R5bGUiOnsiJGlkIjoiNTcwMyIsIkxpbmVDb2xvciI6bnVsbCwiTGluZVdlaWdodCI6MC4wLCJMaW5lVHlwZSI6MCwiUGFyZW50U3R5bGUiOm51bGx9LCJQYXJlbnRTdHlsZSI6bnVsbH0sIkR1cmF0aW9uU3R5bGUiOnsiJGlkIjoiNTcwNCIsIkZvbnRTZXR0aW5ncyI6eyIkaWQiOiI1NzA1IiwiRm9udFNpemUiOjEwLCJGb250TmFtZSI6IkNhbGlicmkiLCJJc0JvbGQiOmZhbHNlLCJJc0l0YWxpYyI6ZmFsc2UsIklzVW5kZXJsaW5lZCI6ZmFsc2UsIlBhcmVudFN0eWxlIjpudWxsfSwiQXV0b1NpemUiOjAsIkZvcmVncm91bmQiOnsiJGlkIjoiNTcwNiIsIkNvbG9yIjp7IiRpZCI6IjU3MDciLCJBIjoyNTUsIlIiOjIzNywiRyI6MTI1LCJCIjo0OX19LCJNYXhXaWR0aCI6MjAwLjAsIk1heEhlaWdodCI6IkluZmluaXR5IiwiU21hcnRGb3JlZ3JvdW5kSXNBY3RpdmUiOmZhbHNlLCJIb3Jpem9udGFsQWxpZ25tZW50IjowLCJWZXJ0aWNhbEFsaWdubWVudCI6MSwiU21hcnRGb3JlZ3JvdW5kIjpudWxsLCJCYWNrZ3JvdW5kRmlsbFR5cGUiOjAsIk1hcmdpbiI6eyIkaWQiOiI1NzA4IiwiVG9wIjowLjAsIkxlZnQiOjAuMCwiUmlnaHQiOjAuMCwiQm90dG9tIjowLjB9LCJQYWRkaW5nIjp7IiRpZCI6IjU3MDkiLCJUb3AiOjAuMCwiTGVmdCI6MC4wLCJSaWdodCI6MC4wLCJCb3R0b20iOjAuMH0sIkJhY2tncm91bmQiOnsiJGlkIjoiNTcxMCIsIkNvbG9yIjp7IiRpZCI6IjU3MTEiLCJBIjoyNTUsIlIiOjIzNywiRyI6MTI1LCJCIjo0OX19LCJJc1Zpc2libGUiOnRydWUsIldpZHRoIjowLjAsIkhlaWdodCI6MC4wLCJCb3JkZXJTdHlsZSI6eyIkaWQiOiI1NzEyIiwiTGluZUNvbG9yIjpudWxsLCJMaW5lV2VpZ2h0IjowLjAsIkxpbmVUeXBlIjowLCJQYXJlbnRTdHlsZSI6bnVsbH0sIlBhcmVudFN0eWxlIjpudWxsfSwiSG9yaXpvbnRhbENvbm5lY3RvclN0eWxlIjp7IiRpZCI6IjU3MTMiLCJMaW5lQ29sb3IiOnsiJGlkIjoiNTcxNCIsIiR0eXBlIjoiTkxSRS5Db21tb24uRG9tLlNvbGlkQ29sb3JCcnVzaCwgTkxSRS5Db21tb24iLCJDb2xvciI6eyIkaWQiOiI1NzE1IiwiQSI6MjU1LCJSIjowLCJHIjowLCJCIjowfX0sIkxpbmVXZWlnaHQiOjAuMCwiTGluZVR5cGUiOjAsIlBhcmVudFN0eWxlIjpudWxsfSwiVmVydGljYWxDb25uZWN0b3JTdHlsZSI6eyIkaWQiOiI1NzE2IiwiTGluZUNvbG9yIjp7IiRpZCI6IjU3MTciLCIkdHlwZSI6Ik5MUkUuQ29tbW9uLkRvbS5Tb2xpZENvbG9yQnJ1c2gsIE5MUkUuQ29tbW9uIiwiQ29sb3IiOnsiJGlkIjoiNTcxOCIsIkEiOjI1NSwiUiI6MCwiRyI6MCwiQiI6MH19LCJMaW5lV2VpZ2h0IjowLjAsIkxpbmVUeXBlIjowLCJQYXJlbnRTdHlsZSI6bnVsbH0sIk1hcmdpbiI6bnVsbCwiU3RhcnREYXRlUG9zaXRpb24iOjMsIkVuZERhdGVQb3NpdGlvbiI6MywiRGF0ZUlzVmlzaWJsZSI6dHJ1ZSwiVGl0bGVQb3NpdGlvbiI6NCwiRHVyYXRpb25Qb3NpdGlvbiI6NiwiUGVyY2VudGFnZUNvbXBsZXRlZFBvc2l0aW9uIjoyLCJWYXJpYW5jZVBvc2l0aW9uIjo2LCJTcGFjaW5nIjozLCJJc0JlbG93VGltZWJhbmQiOnRydWUsIlBlcmNlbnRhZ2VDb21wbGV0ZVNoYXBlT3BhY2l0eSI6MzUsIkJhc2VsaW5lU3R5bGUiOnsiJGlkIjoiNTcxOSIsIlNoYXBlU3R5bGUiOnsiJGlkIjoiNTcyMCIsIk1hcmdpbiI6eyIkaWQiOiI1NzIxIiwiVG9wIjowLjAsIkxlZnQiOjAuMCwiUmlnaHQiOjAuMCwiQm90dG9tIjowLjB9LCJQYWRkaW5nIjp7IiRpZCI6IjU3MjIiLCJUb3AiOjAuMCwiTGVmdCI6MC4wLCJSaWdodCI6MC4wLCJCb3R0b20iOjAuMH0sIkJhY2tncm91bmQiOnsiJGlkIjoiNTcyMyIsIkNvbG9yIjp7IiRpZCI6IjU3MjQiLCJBIjoxNTMsIlIiOjAsIkciOjAsIkIiOjB9fSwiSXNWaXNpYmxlIjp0cnVlLCJXaWR0aCI6MC4wLCJIZWlnaHQiOjAuMCwiQm9yZGVyU3R5bGUiOm51bGwsIlBhcmVudFN0eWxlIjpudWxsfSwiTWFyZ2luIjp7IiRpZCI6IjU3MjUiLCJUb3AiOjAuMCwiTGVmdCI6MC4wLCJSaWdodCI6MC4wLCJCb3R0b20iOjAuMH0sIlBhZGRpbmciOnsiJGlkIjoiNTcyNiIsIlRvcCI6MC4wLCJMZWZ0IjowLjAsIlJpZ2h0IjowLjAsIkJvdHRvbSI6MC4wfSwiQmFja2dyb3VuZCI6bnVsbCwiSXNWaXNpYmxlIjp0cnVlLCJXaWR0aCI6MC4wLCJIZWlnaHQiOjAuMCwiQm9yZGVyU3R5bGUiOm51bGwsIlBhcmVudFN0eWxlIjpudWxsfSwiU2hhcGVTdHlsZSI6eyIkaWQiOiI1NzI3IiwiTWFyZ2luIjp7IiRpZCI6IjU3MjgiLCJUb3AiOjAuMCwiTGVmdCI6NC4wLCJSaWdodCI6NC4wLCJCb3R0b20iOjAuMH0sIlBhZGRpbmciOnsiJGlkIjoiNTcyOSIsIlRvcCI6MC4wLCJMZWZ0IjowLjAsIlJpZ2h0IjowLjAsIkJvdHRvbSI6MC4wfSwiQmFja2dyb3VuZCI6eyIkaWQiOiI1NzMwIiwiQ29sb3IiOnsiJGlkIjoiNTczMSIsIkEiOjI1NSwiUiI6MTYwLCJHIjo0MywiQiI6MTQ3fX0sIklzVmlzaWJsZSI6dHJ1ZSwiV2lkdGgiOjAuMCwiSGVpZ2h0IjoxMC4wLCJCb3JkZXJTdHlsZSI6eyIkaWQiOiI1NzMyIiwiTGluZUNvbG9yIjp7IiRpZCI6IjU3MzMiLCIkdHlwZSI6Ik5MUkUuQ29tbW9uLkRvbS5Tb2xpZENvbG9yQnJ1c2gsIE5MUkUuQ29tbW9uIiwiQ29sb3IiOnsiJGlkIjoiNTczNCIsIkEiOjI1NSwiUiI6MjM0LCJHIjoyMiwiQiI6MzB9fSwiTGluZVdlaWdodCI6MC4wLCJMaW5lVHlwZSI6MCwiUGFyZW50U3R5bGUiOm51bGx9LCJQYXJlbnRTdHlsZSI6bnVsbH0sIlRpdGxlU3R5bGUiOnsiJGlkIjoiNTczNSIsIkZvbnRTZXR0aW5ncyI6eyIkaWQiOiI1NzM2IiwiRm9udFNpemUiOjExLCJGb250TmFtZSI6IkNhbGlicmkiLCJJc0JvbGQiOmZhbHNlLCJJc0l0YWxpYyI6ZmFsc2UsIklzVW5kZXJsaW5lZCI6ZmFsc2UsIlBhcmVudFN0eWxlIjpudWxsfSwiQXV0b1NpemUiOjAsIkZvcmVncm91bmQiOnsiJGlkIjoiNTczNyIsIkNvbG9yIjp7IiRpZCI6IjU3MzgiLCJBIjoyNTUsIlIiOjAsIkciOjAsIkIiOjB9fSwiTWF4V2lkdGgiOjcyMC4wLCJNYXhIZWlnaHQiOiJJbmZpbml0eSIsIlNtYXJ0Rm9yZWdyb3VuZElzQWN0aXZlIjpmYWxzZSwiSG9yaXpvbnRhbEFsaWdubWVudCI6MCwiVmVydGljYWxBbGlnbm1lbnQiOjEsIlNtYXJ0Rm9yZWdyb3VuZCI6bnVsbCwiQmFja2dyb3VuZEZpbGxUeXBlIjowLCJNYXJnaW4iOnsiJGlkIjoiNTczOSIsIlRvcCI6MC4wLCJMZWZ0IjowLjAsIlJpZ2h0IjowLjAsIkJvdHRvbSI6MC4wfSwiUGFkZGluZyI6eyIkaWQiOiI1NzQwIiwiVG9wIjowLjAsIkxlZnQiOjAuMCwiUmlnaHQiOjAuMCwiQm90dG9tIjowLjB9LCJCYWNrZ3JvdW5kIjp7IiRpZCI6IjU3NDEiLCJDb2xvciI6eyIkaWQiOiI1NzQyIiwiQSI6MCwiUiI6MjU1LCJHIjoyNTUsIkIiOjI1NX19LCJJc1Zpc2libGUiOnRydWUsIldpZHRoIjowLjAsIkhlaWdodCI6MC4wLCJCb3JkZXJTdHlsZSI6eyIkaWQiOiI1NzQzIiwiTGluZUNvbG9yIjpudWxsLCJMaW5lV2VpZ2h0IjowLjAsIkxpbmVUeXBlIjowLCJQYXJlbnRTdHlsZSI6bnVsbH0sIlBhcmVudFN0eWxlIjpudWxsfSwiRGF0ZVN0eWxlIjp7IiRpZCI6IjU3NDQiLCJGb250U2V0dGluZ3MiOnsiJGlkIjoiNTc0NSIsIkZvbnRTaXplIjoxMCwiRm9udE5hbWUiOiJDYWxpYnJpIiwiSXNCb2xkIjpmYWxzZSwiSXNJdGFsaWMiOmZhbHNlLCJJc1VuZGVybGluZWQiOmZhbHNlLCJQYXJlbnRTdHlsZSI6bnVsbH0sIkF1dG9TaXplIjowLCJGb3JlZ3JvdW5kIjp7IiRpZCI6IjU3NDYiLCJDb2xvciI6eyIkaWQiOiI1NzQ3IiwiQSI6MjU1LCJSIjoxNCwiRyI6NDAsIkIiOjY1fX0sIk1heFdpZHRoIjoyMDAuMCwiTWF4SGVpZ2h0IjoiSW5maW5pdHkiLCJTbWFydEZvcmVncm91bmRJc0FjdGl2ZSI6ZmFsc2UsIkhvcml6b250YWxBbGlnbm1lbnQiOjIsIlZlcnRpY2FsQWxpZ25tZW50IjoxLCJTbWFydEZvcmVncm91bmQiOm51bGwsIkJhY2tncm91bmRGaWxsVHlwZSI6MCwiTWFyZ2luIjp7IiRpZCI6IjU3NDgiLCJUb3AiOjAuMCwiTGVmdCI6MC4wLCJSaWdodCI6MC4wLCJCb3R0b20iOjAuMH0sIlBhZGRpbmciOnsiJGlkIjoiNTc0OSIsIlRvcCI6MC4wLCJMZWZ0IjowLjAsIlJpZ2h0IjowLjAsIkJvdHRvbSI6MC4wfSwiQmFja2dyb3VuZCI6eyIkaWQiOiI1NzUwIiwiQ29sb3IiOnsiJGlkIjoiNTc1MSIsIkEiOjAsIlIiOjI1NSwiRyI6MjU1LCJCIjoyNTV9fSwiSXNWaXNpYmxlIjp0cnVlLCJXaWR0aCI6MC4wLCJIZWlnaHQiOjAuMCwiQm9yZGVyU3R5bGUiOnsiJGlkIjoiNTc1MiIsIkxpbmVDb2xvciI6bnVsbCwiTGluZVdlaWdodCI6MC4wLCJMaW5lVHlwZSI6MCwiUGFyZW50U3R5bGUiOm51bGx9LCJQYXJlbnRTdHlsZSI6bnVsbH0sIkRhdGVGb3JtYXQiOnsiJGlkIjoiNTc1MyIsIkZvcm1hdFN0cmluZyI6Ik1NTSB5eXl5IiwiU2VwYXJhdG9yIjoiLyIsIlVzZUludGVybmF0aW9uYWxEYXRlRm9ybWF0IjpmYWxzZSwiRGF0ZUlzVmlzaWJsZSI6dHJ1ZSwiVGltZUlzVmlzaWJsZSI6ZmFsc2UsIkhvdXJEaWdpdHMiOjEsIkFtUG1EZXNpZ25hdG9yIjoyLCJUcmltMDBNaW51dGVzIjpmYWxzZSwiTGFzdEtub3duVmlzaWJpbGl0eVN0YXRlIjpudWxsfSwiV2Vla051bWJlcmluZyI6eyIkaWQiOiI1NzU0IiwiRm9ybWF0IjowLCJJc1Zpc2libGUiOmZhbHNlLCJMYXN0S25vd25WaXNpYmlsaXR5U3RhdGUiOmZhbHNlfSwiSXNWaXNpYmxlIjp0cnVlLCJWYXJpYW5jZVN0eWxlIjp7IiRpZCI6IjU3NTUiLCJUZXh0U3R5bGUiOnsiJGlkIjoiNTc1NiIsIkZvbnRTZXR0aW5ncyI6eyIkaWQiOiI1NzU3IiwiRm9udFNpemUiOjExLCJGb250TmFtZSI6IkNhbGlicmkiLCJJc0JvbGQiOmZhbHNlLCJJc0l0YWxpYyI6ZmFsc2UsIklzVW5kZXJsaW5lZCI6ZmFsc2UsIlBhcmVudFN0eWxlIjpudWxsfSwiQXV0b1NpemUiOjAsIkZvcmVncm91bmQiOnsiJGlkIjoiNTc1OCIsIkNvbG9yIjp7IiRpZCI6IjU3NTk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NTc2MCIsIlRvcCI6MC4wLCJMZWZ0IjowLjAsIlJpZ2h0IjowLjAsIkJvdHRvbSI6MC4wfSwiUGFkZGluZyI6eyIkaWQiOiI1NzYxIiwiVG9wIjowLjAsIkxlZnQiOjAuMCwiUmlnaHQiOjAuMCwiQm90dG9tIjowLjB9LCJCYWNrZ3JvdW5kIjp7IiRpZCI6IjU3NjIiLCJDb2xvciI6eyIkaWQiOiI1NzYzIiwiQSI6MCwiUiI6MCwiRyI6MCwiQiI6MH19LCJJc1Zpc2libGUiOnRydWUsIldpZHRoIjowLjAsIkhlaWdodCI6MC4wLCJCb3JkZXJTdHlsZSI6eyIkaWQiOiI1NzY0IiwiTGluZUNvbG9yIjpudWxsLCJMaW5lV2VpZ2h0IjowLjAsIkxpbmVUeXBlIjowLCJQYXJlbnRTdHlsZSI6bnVsbH0sIlBhcmVudFN0eWxlIjpudWxsfSwiUGFyZW50U3R5bGUiOm51bGx9LCJQYXJlbnRTdHlsZSI6bnVsbH0sIkluZGV4Ijo1OCwiU21hcnREdXJhdGlvbkFjdGl2YXRlZCI6ZmFsc2UsIkRhdGVGb3JtYXQiOnsiJHJlZiI6IjU3NTMifSwiV2Vla051bWJlcmluZyI6eyIkaWQiOiI1NzY1IiwiRm9ybWF0IjowLCJJc1Zpc2libGUiOmZhbHNlLCJMYXN0S25vd25WaXNpYmlsaXR5U3RhdGUiOmZhbHNlfSwiQmFzZWxpbmVEYXRhIjp7IiRpZCI6IjU3NjYiLCJTdGFydERhdGUiOiIyMDI2LTAxLTE1VDAwOjAwOjAwIiwiRW5kRGF0ZSI6IjIwMjYtMDYtMjVUMjM6NTk6MDAifSwiSWQiOiI2NzU0ODU2My1lZTZjLTRiN2EtOTZlYy1mNGFhMmIzNjJmODgiLCJJbXBvcnRJZCI6bnVsbCwiVGl0bGUiOiJPb0JHIEd1aWRlcywgVkgsIFN1cHBvcnQgJiBTbGl0czogIEluc3RhbGxhdGlvbiBwaGFzZSAoTExCKSIsIk5vdGUiOm51bGwsIkh5cGVybGluayI6eyIkaWQiOiI1NzY3IiwiQWRkcmVzcyI6IiIsIlN1YkFkZHJlc3MiOiIifSwiSXNDaGFuZ2VkIjpmYWxzZSwiSXNOZXciOmZhbHNlfX1dLCJfbWlsZXN0b25lcyI6W10sIklkIjoiMDAwMDAwMDAtMDAwMC0wMDAwLTAwMDAtMDAwMDAwMDAwMDAwIiwiSXNTaW5nbGVJdGVtUm93Ijp0cnVlfSx7IiRpZCI6IjU3NjgiLCJfdGFza3MiOlt7IiRpZCI6IjU3NjkiLCJfYXR0YWNoZWRNaWxlc3RvbmVzIjpbXSwiVGFza0RlZmluaXRpb24iOnsiJGlkIjoiNTc3MCIsIkdyb3VwTmFtZSI6bnVsbCwiU3RhcnREYXRlIjoiMjAyNi0wNi0yNlQwMDowMDowMCIsIkVuZERhdGUiOiIyMDI2LTA5LTI5VDIzOjU5OjAwIiwiUGVyY2VudGFnZUNvbXBsZXRlIjpudWxsLCJTdHlsZSI6eyIkaWQiOiI1NzcxIiwiU2hhcGUiOjEsIlNoYXBlVGhpY2tuZXNzIjowLCJEdXJhdGlvbkZvcm1hdCI6MCwiSW5jbHVkZU5vbldvcmtpbmdEYXlzSW5EdXJhdGlvbiI6ZmFsc2UsIlBlcmNlbnRhZ2VDb21wbGV0ZVN0eWxlIjp7IiRpZCI6IjU3NzIiLCJGb250U2V0dGluZ3MiOnsiJGlkIjoiNTc3MyIsIkZvbnRTaXplIjoxMCwiRm9udE5hbWUiOiJDYWxpYnJpIiwiSXNCb2xkIjpmYWxzZSwiSXNJdGFsaWMiOmZhbHNlLCJJc1VuZGVybGluZWQiOmZhbHNlLCJQYXJlbnRTdHlsZSI6bnVsbH0sIkF1dG9TaXplIjowLCJGb3JlZ3JvdW5kIjp7IiRpZCI6IjU3NzQiLCJDb2xvciI6eyIkaWQiOiI1Nzc1IiwiQSI6MjU1LCJSIjoyMzIsIkciOjIzMiwiQiI6MjMyfX0sIk1heFdpZHRoIjoyMDAuMCwiTWF4SGVpZ2h0IjoiSW5maW5pdHkiLCJTbWFydEZvcmVncm91bmRJc0FjdGl2ZSI6ZmFsc2UsIkhvcml6b250YWxBbGlnbm1lbnQiOjEsIlZlcnRpY2FsQWxpZ25tZW50IjoxLCJTbWFydEZvcmVncm91bmQiOm51bGwsIkJhY2tncm91bmRGaWxsVHlwZSI6MCwiTWFyZ2luIjp7IiRpZCI6IjU3NzYiLCJUb3AiOjAuMCwiTGVmdCI6MC4wLCJSaWdodCI6MC4wLCJCb3R0b20iOjAuMH0sIlBhZGRpbmciOnsiJGlkIjoiNTc3NyIsIlRvcCI6MC4wLCJMZWZ0IjowLjAsIlJpZ2h0IjowLjAsIkJvdHRvbSI6MC4wfSwiQmFja2dyb3VuZCI6eyIkaWQiOiI1Nzc4IiwiQ29sb3IiOnsiJGlkIjoiNTc3OSIsIkEiOjg5LCJSIjowLCJHIjowLCJCIjowfX0sIklzVmlzaWJsZSI6dHJ1ZSwiV2lkdGgiOjAuMCwiSGVpZ2h0IjowLjAsIkJvcmRlclN0eWxlIjp7IiRpZCI6IjU3ODAiLCJMaW5lQ29sb3IiOm51bGwsIkxpbmVXZWlnaHQiOjAuMCwiTGluZVR5cGUiOjAsIlBhcmVudFN0eWxlIjpudWxsfSwiUGFyZW50U3R5bGUiOm51bGx9LCJEdXJhdGlvblN0eWxlIjp7IiRpZCI6IjU3ODEiLCJGb250U2V0dGluZ3MiOnsiJGlkIjoiNTc4MiIsIkZvbnRTaXplIjoxMCwiRm9udE5hbWUiOiJDYWxpYnJpIiwiSXNCb2xkIjpmYWxzZSwiSXNJdGFsaWMiOmZhbHNlLCJJc1VuZGVybGluZWQiOmZhbHNlLCJQYXJlbnRTdHlsZSI6bnVsbH0sIkF1dG9TaXplIjowLCJGb3JlZ3JvdW5kIjp7IiRpZCI6IjU3ODMiLCJDb2xvciI6eyIkaWQiOiI1Nzg0IiwiQSI6MjU1LCJSIjoyMzcsIkciOjEyNSwiQiI6NDl9fSwiTWF4V2lkdGgiOjIwMC4wLCJNYXhIZWlnaHQiOiJJbmZpbml0eSIsIlNtYXJ0Rm9yZWdyb3VuZElzQWN0aXZlIjpmYWxzZSwiSG9yaXpvbnRhbEFsaWdubWVudCI6MCwiVmVydGljYWxBbGlnbm1lbnQiOjEsIlNtYXJ0Rm9yZWdyb3VuZCI6bnVsbCwiQmFja2dyb3VuZEZpbGxUeXBlIjowLCJNYXJnaW4iOnsiJGlkIjoiNTc4NSIsIlRvcCI6MC4wLCJMZWZ0IjowLjAsIlJpZ2h0IjowLjAsIkJvdHRvbSI6MC4wfSwiUGFkZGluZyI6eyIkaWQiOiI1Nzg2IiwiVG9wIjowLjAsIkxlZnQiOjAuMCwiUmlnaHQiOjAuMCwiQm90dG9tIjowLjB9LCJCYWNrZ3JvdW5kIjp7IiRpZCI6IjU3ODciLCJDb2xvciI6eyIkaWQiOiI1Nzg4IiwiQSI6MjU1LCJSIjoyMzcsIkciOjEyNSwiQiI6NDl9fSwiSXNWaXNpYmxlIjp0cnVlLCJXaWR0aCI6MC4wLCJIZWlnaHQiOjAuMCwiQm9yZGVyU3R5bGUiOnsiJGlkIjoiNTc4OSIsIkxpbmVDb2xvciI6bnVsbCwiTGluZVdlaWdodCI6MC4wLCJMaW5lVHlwZSI6MCwiUGFyZW50U3R5bGUiOm51bGx9LCJQYXJlbnRTdHlsZSI6bnVsbH0sIkhvcml6b250YWxDb25uZWN0b3JTdHlsZSI6eyIkaWQiOiI1NzkwIiwiTGluZUNvbG9yIjp7IiRpZCI6IjU3OTEiLCIkdHlwZSI6Ik5MUkUuQ29tbW9uLkRvbS5Tb2xpZENvbG9yQnJ1c2gsIE5MUkUuQ29tbW9uIiwiQ29sb3IiOnsiJGlkIjoiNTc5MiIsIkEiOjI1NSwiUiI6MCwiRyI6MCwiQiI6MH19LCJMaW5lV2VpZ2h0IjowLjAsIkxpbmVUeXBlIjowLCJQYXJlbnRTdHlsZSI6bnVsbH0sIlZlcnRpY2FsQ29ubmVjdG9yU3R5bGUiOnsiJGlkIjoiNTc5MyIsIkxpbmVDb2xvciI6eyIkaWQiOiI1Nzk0IiwiJHR5cGUiOiJOTFJFLkNvbW1vbi5Eb20uU29saWRDb2xvckJydXNoLCBOTFJFLkNvbW1vbiIsIkNvbG9yIjp7IiRpZCI6IjU3OTUiLCJBIjoyNTUsIlIiOjAsIkciOjAsIkIiOjB9fSwiTGluZVdlaWdodCI6MC4wLCJMaW5lVHlwZSI6MCwiUGFyZW50U3R5bGUiOm51bGx9LCJNYXJnaW4iOm51bGwsIlN0YXJ0RGF0ZVBvc2l0aW9uIjozLCJFbmREYXRlUG9zaXRpb24iOjMsIkRhdGVJc1Zpc2libGUiOnRydWUsIlRpdGxlUG9zaXRpb24iOjQsIkR1cmF0aW9uUG9zaXRpb24iOjYsIlBlcmNlbnRhZ2VDb21wbGV0ZWRQb3NpdGlvbiI6MiwiVmFyaWFuY2VQb3NpdGlvbiI6NiwiU3BhY2luZyI6MywiSXNCZWxvd1RpbWViYW5kIjpmYWxzZSwiUGVyY2VudGFnZUNvbXBsZXRlU2hhcGVPcGFjaXR5IjozNSwiQmFzZWxpbmVTdHlsZSI6eyIkaWQiOiI1Nzk2IiwiU2hhcGVTdHlsZSI6eyIkaWQiOiI1Nzk3IiwiTWFyZ2luIjp7IiRpZCI6IjU3OTgiLCJUb3AiOjAuMCwiTGVmdCI6MC4wLCJSaWdodCI6MC4wLCJCb3R0b20iOjAuMH0sIlBhZGRpbmciOnsiJGlkIjoiNTc5OSIsIlRvcCI6MC4wLCJMZWZ0IjowLjAsIlJpZ2h0IjowLjAsIkJvdHRvbSI6MC4wfSwiQmFja2dyb3VuZCI6eyIkaWQiOiI1ODAwIiwiQ29sb3IiOnsiJGlkIjoiNTgwMSIsIkEiOjE1MywiUiI6MCwiRyI6MCwiQiI6MH19LCJJc1Zpc2libGUiOnRydWUsIldpZHRoIjowLjAsIkhlaWdodCI6MC4wLCJCb3JkZXJTdHlsZSI6bnVsbCwiUGFyZW50U3R5bGUiOm51bGx9LCJNYXJnaW4iOnsiJGlkIjoiNTgwMiIsIlRvcCI6MC4wLCJMZWZ0IjowLjAsIlJpZ2h0IjowLjAsIkJvdHRvbSI6MC4wfSwiUGFkZGluZyI6eyIkaWQiOiI1ODAzIiwiVG9wIjowLjAsIkxlZnQiOjAuMCwiUmlnaHQiOjAuMCwiQm90dG9tIjowLjB9LCJCYWNrZ3JvdW5kIjpudWxsLCJJc1Zpc2libGUiOnRydWUsIldpZHRoIjowLjAsIkhlaWdodCI6MC4wLCJCb3JkZXJTdHlsZSI6bnVsbCwiUGFyZW50U3R5bGUiOm51bGx9LCJTaGFwZVN0eWxlIjp7IiRpZCI6IjU4MDQiLCJNYXJnaW4iOnsiJGlkIjoiNTgwNSIsIlRvcCI6MC4wLCJMZWZ0Ijo0LjAsIlJpZ2h0Ijo0LjAsIkJvdHRvbSI6MC4wfSwiUGFkZGluZyI6eyIkaWQiOiI1ODA2IiwiVG9wIjowLjAsIkxlZnQiOjAuMCwiUmlnaHQiOjAuMCwiQm90dG9tIjowLjB9LCJCYWNrZ3JvdW5kIjp7IiRpZCI6IjU4MDciLCJDb2xvciI6eyIkaWQiOiI1ODA4IiwiQSI6MjU1LCJSIjoxNjAsIkciOjQzLCJCIjoxNDd9fSwiSXNWaXNpYmxlIjp0cnVlLCJXaWR0aCI6MC4wLCJIZWlnaHQiOjEwLjAsIkJvcmRlclN0eWxlIjp7IiRpZCI6IjU4MDkiLCJMaW5lQ29sb3IiOnsiJGlkIjoiNTgxMCIsIiR0eXBlIjoiTkxSRS5Db21tb24uRG9tLlNvbGlkQ29sb3JCcnVzaCwgTkxSRS5Db21tb24iLCJDb2xvciI6eyIkaWQiOiI1ODExIiwiQSI6MjU1LCJSIjoyMzQsIkciOjIyLCJCIjozMH19LCJMaW5lV2VpZ2h0IjowLjAsIkxpbmVUeXBlIjowLCJQYXJlbnRTdHlsZSI6bnVsbH0sIlBhcmVudFN0eWxlIjpudWxsfSwiVGl0bGVTdHlsZSI6eyIkaWQiOiI1ODEyIiwiRm9udFNldHRpbmdzIjp7IiRpZCI6IjU4MTMiLCJGb250U2l6ZSI6MTEsIkZvbnROYW1lIjoiQ2FsaWJyaSIsIklzQm9sZCI6ZmFsc2UsIklzSXRhbGljIjpmYWxzZSwiSXNVbmRlcmxpbmVkIjpmYWxzZSwiUGFyZW50U3R5bGUiOm51bGx9LCJBdXRvU2l6ZSI6MiwiRm9yZWdyb3VuZCI6eyIkaWQiOiI1ODE0IiwiQ29sb3IiOnsiJGlkIjoiNTgxNSIsIkEiOjI1NSwiUiI6MCwiRyI6MCwiQiI6MH19LCJNYXhXaWR0aCI6MTM5LjAxNjYxNjgyMTI4OTA2LCJNYXhIZWlnaHQiOiJJbmZpbml0eSIsIlNtYXJ0Rm9yZWdyb3VuZElzQWN0aXZlIjpmYWxzZSwiSG9yaXpvbnRhbEFsaWdubWVudCI6MCwiVmVydGljYWxBbGlnbm1lbnQiOjEsIlNtYXJ0Rm9yZWdyb3VuZCI6bnVsbCwiQmFja2dyb3VuZEZpbGxUeXBlIjowLCJNYXJnaW4iOnsiJGlkIjoiNTgxNiIsIlRvcCI6MC4wLCJMZWZ0IjowLjAsIlJpZ2h0IjowLjAsIkJvdHRvbSI6MC4wfSwiUGFkZGluZyI6eyIkaWQiOiI1ODE3IiwiVG9wIjowLjAsIkxlZnQiOjAuMCwiUmlnaHQiOjAuMCwiQm90dG9tIjowLjB9LCJCYWNrZ3JvdW5kIjp7IiRpZCI6IjU4MTgiLCJDb2xvciI6eyIkaWQiOiI1ODE5IiwiQSI6MjU1LCJSIjowLCJHIjowLCJCIjowfX0sIklzVmlzaWJsZSI6dHJ1ZSwiV2lkdGgiOjAuMCwiSGVpZ2h0IjowLjAsIkJvcmRlclN0eWxlIjp7IiRpZCI6IjU4MjAiLCJMaW5lQ29sb3IiOm51bGwsIkxpbmVXZWlnaHQiOjAuMCwiTGluZVR5cGUiOjAsIlBhcmVudFN0eWxlIjpudWxsfSwiUGFyZW50U3R5bGUiOm51bGx9LCJEYXRlU3R5bGUiOnsiJGlkIjoiNTgyMSIsIkZvbnRTZXR0aW5ncyI6eyIkaWQiOiI1ODIyIiwiRm9udFNpemUiOjEwLCJGb250TmFtZSI6IkNhbGlicmkiLCJJc0JvbGQiOmZhbHNlLCJJc0l0YWxpYyI6ZmFsc2UsIklzVW5kZXJsaW5lZCI6ZmFsc2UsIlBhcmVudFN0eWxlIjpudWxsfSwiQXV0b1NpemUiOjAsIkZvcmVncm91bmQiOnsiJGlkIjoiNTgyMyIsIkNvbG9yIjp7IiRpZCI6IjU4MjQiLCJBIjoyNTUsIlIiOjE0LCJHIjo0MCwiQiI6NjV9fSwiTWF4V2lkdGgiOjIwMC4wLCJNYXhIZWlnaHQiOiJJbmZpbml0eSIsIlNtYXJ0Rm9yZWdyb3VuZElzQWN0aXZlIjpmYWxzZSwiSG9yaXpvbnRhbEFsaWdubWVudCI6MiwiVmVydGljYWxBbGlnbm1lbnQiOjEsIlNtYXJ0Rm9yZWdyb3VuZCI6bnVsbCwiQmFja2dyb3VuZEZpbGxUeXBlIjowLCJNYXJnaW4iOnsiJGlkIjoiNTgyNSIsIlRvcCI6MC4wLCJMZWZ0IjowLjAsIlJpZ2h0IjowLjAsIkJvdHRvbSI6MC4wfSwiUGFkZGluZyI6eyIkaWQiOiI1ODI2IiwiVG9wIjowLjAsIkxlZnQiOjAuMCwiUmlnaHQiOjAuMCwiQm90dG9tIjowLjB9LCJCYWNrZ3JvdW5kIjp7IiRpZCI6IjU4MjciLCJDb2xvciI6eyIkaWQiOiI1ODI4IiwiQSI6MjU1LCJSIjoxNCwiRyI6NDAsIkIiOjY1fX0sIklzVmlzaWJsZSI6dHJ1ZSwiV2lkdGgiOjAuMCwiSGVpZ2h0IjowLjAsIkJvcmRlclN0eWxlIjp7IiRpZCI6IjU4MjkiLCJMaW5lQ29sb3IiOm51bGwsIkxpbmVXZWlnaHQiOjAuMCwiTGluZVR5cGUiOjAsIlBhcmVudFN0eWxlIjpudWxsfSwiUGFyZW50U3R5bGUiOm51bGx9LCJEYXRlRm9ybWF0Ijp7IiRpZCI6IjU4MzAiLCJGb3JtYXRTdHJpbmciOiJNTU0geXl5eSIsIlNlcGFyYXRvciI6Ii8iLCJVc2VJbnRlcm5hdGlvbmFsRGF0ZUZvcm1hdCI6ZmFsc2UsIkRhdGVJc1Zpc2libGUiOnRydWUsIlRpbWVJc1Zpc2libGUiOmZhbHNlLCJIb3VyRGlnaXRzIjoxLCJBbVBtRGVzaWduYXRvciI6MiwiVHJpbTAwTWludXRlcyI6ZmFsc2UsIkxhc3RLbm93blZpc2liaWxpdHlTdGF0ZSI6bnVsbH0sIldlZWtOdW1iZXJpbmciOnsiJGlkIjoiNTgzMSIsIkZvcm1hdCI6MCwiSXNWaXNpYmxlIjpmYWxzZSwiTGFzdEtub3duVmlzaWJpbGl0eVN0YXRlIjpmYWxzZX0sIklzVmlzaWJsZSI6dHJ1ZSwiVmFyaWFuY2VTdHlsZSI6eyIkaWQiOiI1ODMyIiwiVGV4dFN0eWxlIjp7IiRpZCI6IjU4MzMiLCJGb250U2V0dGluZ3MiOnsiJGlkIjoiNTgzNCIsIkZvbnRTaXplIjoxMSwiRm9udE5hbWUiOiJDYWxpYnJpIiwiSXNCb2xkIjpmYWxzZSwiSXNJdGFsaWMiOmZhbHNlLCJJc1VuZGVybGluZWQiOmZhbHNlLCJQYXJlbnRTdHlsZSI6bnVsbH0sIkF1dG9TaXplIjowLCJGb3JlZ3JvdW5kIjp7IiRpZCI6IjU4MzUiLCJDb2xvciI6eyIkaWQiOiI1ODM2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U4MzciLCJUb3AiOjAuMCwiTGVmdCI6MC4wLCJSaWdodCI6MC4wLCJCb3R0b20iOjAuMH0sIlBhZGRpbmciOnsiJGlkIjoiNTgzOCIsIlRvcCI6MC4wLCJMZWZ0IjowLjAsIlJpZ2h0IjowLjAsIkJvdHRvbSI6MC4wfSwiQmFja2dyb3VuZCI6eyIkaWQiOiI1ODM5IiwiQ29sb3IiOnsiJGlkIjoiNTg0MCIsIkEiOjAsIlIiOjAsIkciOjAsIkIiOjB9fSwiSXNWaXNpYmxlIjp0cnVlLCJXaWR0aCI6MC4wLCJIZWlnaHQiOjAuMCwiQm9yZGVyU3R5bGUiOnsiJGlkIjoiNTg0MSIsIkxpbmVDb2xvciI6bnVsbCwiTGluZVdlaWdodCI6MC4wLCJMaW5lVHlwZSI6MCwiUGFyZW50U3R5bGUiOm51bGx9LCJQYXJlbnRTdHlsZSI6bnVsbH0sIlBhcmVudFN0eWxlIjpudWxsfSwiUGFyZW50U3R5bGUiOm51bGx9LCJJbmRleCI6NTksIlNtYXJ0RHVyYXRpb25BY3RpdmF0ZWQiOmZhbHNlLCJEYXRlRm9ybWF0Ijp7IiRyZWYiOiI1ODMwIn0sIldlZWtOdW1iZXJpbmciOnsiJGlkIjoiNTg0MiIsIkZvcm1hdCI6MCwiSXNWaXNpYmxlIjpmYWxzZSwiTGFzdEtub3duVmlzaWJpbGl0eVN0YXRlIjpmYWxzZX0sIkJhc2VsaW5lRGF0YSI6eyIkaWQiOiI1ODQzIiwiU3RhcnREYXRlIjoiMjAyNi0wNi0yNlQwMDowMDowMCIsIkVuZERhdGUiOiIyMDI2LTA5LTI5VDIzOjU5OjAwIn0sIklkIjoiMzhkZGM1MjMtYjQxNS00NTZlLThjZTEtMTg0ZjI0NTMxOWQ1IiwiSW1wb3J0SWQiOm51bGwsIlRpdGxlIjoiTUNBIChpbmNsdWRpbmcgc3ViLXN5c3RlbXMpOiBDb21taXNzaW9uaW5nIHBoYXNlIiwiTm90ZSI6bnVsbCwiSHlwZXJsaW5rIjp7IiRpZCI6IjU4NDQiLCJBZGRyZXNzIjoiIiwiU3ViQWRkcmVzcyI6IiJ9LCJJc0NoYW5nZWQiOmZhbHNlLCJJc05ldyI6ZmFsc2V9fV0sIl9taWxlc3RvbmVzIjpbXSwiSWQiOiIwMDAwMDAwMC0wMDAwLTAwMDAtMDAwMC0wMDAwMDAwMDAwMDAiLCJJc1NpbmdsZUl0ZW1Sb3ciOnRydWV9LHsiJGlkIjoiNTg0NSIsIl90YXNrcyI6W3siJGlkIjoiNTg0NiIsIl9hdHRhY2hlZE1pbGVzdG9uZXMiOltdLCJUYXNrRGVmaW5pdGlvbiI6eyIkaWQiOiI1ODQ3IiwiR3JvdXBOYW1lIjpudWxsLCJTdGFydERhdGUiOiIyMDI2LTA2LTExVDAwOjAwOjAwWiIsIkVuZERhdGUiOiIyMDI2LTA4LTE5VDIzOjU5OjAwWiIsIlBlcmNlbnRhZ2VDb21wbGV0ZSI6bnVsbCwiU3R5bGUiOnsiJGlkIjoiNTg0OCIsIlNoYXBlIjoxLCJTaGFwZVRoaWNrbmVzcyI6MCwiRHVyYXRpb25Gb3JtYXQiOjAsIkluY2x1ZGVOb25Xb3JraW5nRGF5c0luRHVyYXRpb24iOmZhbHNlLCJQZXJjZW50YWdlQ29tcGxldGVTdHlsZSI6eyIkaWQiOiI1ODQ5IiwiRm9udFNldHRpbmdzIjp7IiRpZCI6IjU4NTAiLCJGb250U2l6ZSI6MTAsIkZvbnROYW1lIjoiQ2FsaWJyaSIsIklzQm9sZCI6ZmFsc2UsIklzSXRhbGljIjpmYWxzZSwiSXNVbmRlcmxpbmVkIjpmYWxzZSwiUGFyZW50U3R5bGUiOm51bGx9LCJBdXRvU2l6ZSI6MCwiRm9yZWdyb3VuZCI6eyIkaWQiOiI1ODUxIiwiQ29sb3IiOnsiJGlkIjoiNTg1MiIsIkEiOjI1NSwiUiI6MjMyLCJHIjoyMzIsIkIiOjIzMn19LCJNYXhXaWR0aCI6MjAwLjAsIk1heEhlaWdodCI6IkluZmluaXR5IiwiU21hcnRGb3JlZ3JvdW5kSXNBY3RpdmUiOmZhbHNlLCJIb3Jpem9udGFsQWxpZ25tZW50IjoxLCJWZXJ0aWNhbEFsaWdubWVudCI6MSwiU21hcnRGb3JlZ3JvdW5kIjpudWxsLCJCYWNrZ3JvdW5kRmlsbFR5cGUiOjAsIk1hcmdpbiI6eyIkaWQiOiI1ODUzIiwiVG9wIjowLjAsIkxlZnQiOjAuMCwiUmlnaHQiOjAuMCwiQm90dG9tIjowLjB9LCJQYWRkaW5nIjp7IiRpZCI6IjU4NTQiLCJUb3AiOjAuMCwiTGVmdCI6MC4wLCJSaWdodCI6MC4wLCJCb3R0b20iOjAuMH0sIkJhY2tncm91bmQiOnsiJGlkIjoiNTg1NSIsIkNvbG9yIjp7IiRpZCI6IjU4NTYiLCJBIjo4OSwiUiI6MCwiRyI6MCwiQiI6MH19LCJJc1Zpc2libGUiOnRydWUsIldpZHRoIjowLjAsIkhlaWdodCI6MC4wLCJCb3JkZXJTdHlsZSI6eyIkaWQiOiI1ODU3IiwiTGluZUNvbG9yIjpudWxsLCJMaW5lV2VpZ2h0IjowLjAsIkxpbmVUeXBlIjowLCJQYXJlbnRTdHlsZSI6bnVsbH0sIlBhcmVudFN0eWxlIjpudWxsfSwiRHVyYXRpb25TdHlsZSI6eyIkaWQiOiI1ODU4IiwiRm9udFNldHRpbmdzIjp7IiRpZCI6IjU4NTkiLCJGb250U2l6ZSI6MTAsIkZvbnROYW1lIjoiQ2FsaWJyaSIsIklzQm9sZCI6ZmFsc2UsIklzSXRhbGljIjpmYWxzZSwiSXNVbmRlcmxpbmVkIjpmYWxzZSwiUGFyZW50U3R5bGUiOm51bGx9LCJBdXRvU2l6ZSI6MCwiRm9yZWdyb3VuZCI6eyIkaWQiOiI1ODYwIiwiQ29sb3IiOnsiJGlkIjoiNTg2MSIsIkEiOjI1NSwiUiI6MjM3LCJHIjoxMjUsIkIiOjQ5fX0sIk1heFdpZHRoIjoyMDAuMCwiTWF4SGVpZ2h0IjoiSW5maW5pdHkiLCJTbWFydEZvcmVncm91bmRJc0FjdGl2ZSI6ZmFsc2UsIkhvcml6b250YWxBbGlnbm1lbnQiOjAsIlZlcnRpY2FsQWxpZ25tZW50IjoxLCJTbWFydEZvcmVncm91bmQiOm51bGwsIkJhY2tncm91bmRGaWxsVHlwZSI6MCwiTWFyZ2luIjp7IiRpZCI6IjU4NjIiLCJUb3AiOjAuMCwiTGVmdCI6MC4wLCJSaWdodCI6MC4wLCJCb3R0b20iOjAuMH0sIlBhZGRpbmciOnsiJGlkIjoiNTg2MyIsIlRvcCI6MC4wLCJMZWZ0IjowLjAsIlJpZ2h0IjowLjAsIkJvdHRvbSI6MC4wfSwiQmFja2dyb3VuZCI6eyIkaWQiOiI1ODY0IiwiQ29sb3IiOnsiJGlkIjoiNTg2NSIsIkEiOjI1NSwiUiI6MjM3LCJHIjoxMjUsIkIiOjQ5fX0sIklzVmlzaWJsZSI6dHJ1ZSwiV2lkdGgiOjAuMCwiSGVpZ2h0IjowLjAsIkJvcmRlclN0eWxlIjp7IiRpZCI6IjU4NjYiLCJMaW5lQ29sb3IiOm51bGwsIkxpbmVXZWlnaHQiOjAuMCwiTGluZVR5cGUiOjAsIlBhcmVudFN0eWxlIjpudWxsfSwiUGFyZW50U3R5bGUiOm51bGx9LCJIb3Jpem9udGFsQ29ubmVjdG9yU3R5bGUiOnsiJGlkIjoiNTg2NyIsIkxpbmVDb2xvciI6eyIkaWQiOiI1ODY4IiwiJHR5cGUiOiJOTFJFLkNvbW1vbi5Eb20uU29saWRDb2xvckJydXNoLCBOTFJFLkNvbW1vbiIsIkNvbG9yIjp7IiRpZCI6IjU4NjkiLCJBIjoyNTUsIlIiOjAsIkciOjAsIkIiOjB9fSwiTGluZVdlaWdodCI6MC4wLCJMaW5lVHlwZSI6MCwiUGFyZW50U3R5bGUiOm51bGx9LCJWZXJ0aWNhbENvbm5lY3RvclN0eWxlIjp7IiRpZCI6IjU4NzAiLCJMaW5lQ29sb3IiOnsiJGlkIjoiNTg3MSIsIiR0eXBlIjoiTkxSRS5Db21tb24uRG9tLlNvbGlkQ29sb3JCcnVzaCwgTkxSRS5Db21tb24iLCJDb2xvciI6eyIkaWQiOiI1ODcyIiwiQSI6MjU1LCJSIjowLCJHIjowLCJCIjowfX0sIkxpbmVXZWlnaHQiOjAuMCwiTGluZVR5cGUiOjAsIlBhcmVudFN0eWxlIjpudWxsfSwiTWFyZ2luIjpudWxsLCJTdGFydERhdGVQb3NpdGlvbiI6MywiRW5kRGF0ZVBvc2l0aW9uIjozLCJEYXRlSXNWaXNpYmxlIjp0cnVlLCJUaXRsZVBvc2l0aW9uIjo0LCJEdXJhdGlvblBvc2l0aW9uIjo2LCJQZXJjZW50YWdlQ29tcGxldGVkUG9zaXRpb24iOjIsIlZhcmlhbmNlUG9zaXRpb24iOjYsIlNwYWNpbmciOjMsIklzQmVsb3dUaW1lYmFuZCI6dHJ1ZSwiUGVyY2VudGFnZUNvbXBsZXRlU2hhcGVPcGFjaXR5IjozNSwiQmFzZWxpbmVTdHlsZSI6eyIkaWQiOiI1ODczIiwiU2hhcGVTdHlsZSI6eyIkaWQiOiI1ODc0IiwiTWFyZ2luIjp7IiRpZCI6IjU4NzUiLCJUb3AiOjAuMCwiTGVmdCI6MC4wLCJSaWdodCI6MC4wLCJCb3R0b20iOjAuMH0sIlBhZGRpbmciOnsiJGlkIjoiNTg3NiIsIlRvcCI6MC4wLCJMZWZ0IjowLjAsIlJpZ2h0IjowLjAsIkJvdHRvbSI6MC4wfSwiQmFja2dyb3VuZCI6eyIkaWQiOiI1ODc3IiwiQ29sb3IiOnsiJGlkIjoiNTg3OCIsIkEiOjE1MywiUiI6MCwiRyI6MCwiQiI6MH19LCJJc1Zpc2libGUiOnRydWUsIldpZHRoIjowLjAsIkhlaWdodCI6MC4wLCJCb3JkZXJTdHlsZSI6bnVsbCwiUGFyZW50U3R5bGUiOm51bGx9LCJNYXJnaW4iOnsiJGlkIjoiNTg3OSIsIlRvcCI6MC4wLCJMZWZ0IjowLjAsIlJpZ2h0IjowLjAsIkJvdHRvbSI6MC4wfSwiUGFkZGluZyI6eyIkaWQiOiI1ODgwIiwiVG9wIjowLjAsIkxlZnQiOjAuMCwiUmlnaHQiOjAuMCwiQm90dG9tIjowLjB9LCJCYWNrZ3JvdW5kIjpudWxsLCJJc1Zpc2libGUiOnRydWUsIldpZHRoIjowLjAsIkhlaWdodCI6MC4wLCJCb3JkZXJTdHlsZSI6bnVsbCwiUGFyZW50U3R5bGUiOm51bGx9LCJTaGFwZVN0eWxlIjp7IiRpZCI6IjU4ODEiLCJNYXJnaW4iOnsiJGlkIjoiNTg4MiIsIlRvcCI6MC4wLCJMZWZ0Ijo0LjAsIlJpZ2h0Ijo0LjAsIkJvdHRvbSI6MC4wfSwiUGFkZGluZyI6eyIkaWQiOiI1ODgzIiwiVG9wIjowLjAsIkxlZnQiOjAuMCwiUmlnaHQiOjAuMCwiQm90dG9tIjowLjB9LCJCYWNrZ3JvdW5kIjp7IiRpZCI6IjU4ODQiLCJDb2xvciI6eyIkaWQiOiI1ODg1IiwiQSI6MjU1LCJSIjoxNjAsIkciOjQzLCJCIjoxNDd9fSwiSXNWaXNpYmxlIjp0cnVlLCJXaWR0aCI6MC4wLCJIZWlnaHQiOjEwLjAsIkJvcmRlclN0eWxlIjp7IiRpZCI6IjU4ODYiLCJMaW5lQ29sb3IiOnsiJGlkIjoiNTg4NyIsIiR0eXBlIjoiTkxSRS5Db21tb24uRG9tLlNvbGlkQ29sb3JCcnVzaCwgTkxSRS5Db21tb24iLCJDb2xvciI6eyIkaWQiOiI1ODg4IiwiQSI6MjU1LCJSIjoyMzQsIkciOjIyLCJCIjozMH19LCJMaW5lV2VpZ2h0IjowLjAsIkxpbmVUeXBlIjowLCJQYXJlbnRTdHlsZSI6bnVsbH0sIlBhcmVudFN0eWxlIjpudWxsfSwiVGl0bGVTdHlsZSI6eyIkaWQiOiI1ODg5IiwiRm9udFNldHRpbmdzIjp7IiRpZCI6IjU4OTAiLCJGb250U2l6ZSI6MTEsIkZvbnROYW1lIjoiQ2FsaWJyaSIsIklzQm9sZCI6ZmFsc2UsIklzSXRhbGljIjpmYWxzZSwiSXNVbmRlcmxpbmVkIjpmYWxzZSwiUGFyZW50U3R5bGUiOm51bGx9LCJBdXRvU2l6ZSI6MCwiRm9yZWdyb3VuZCI6eyIkaWQiOiI1ODkxIiwiQ29sb3IiOnsiJGlkIjoiNTg5MiIsIkEiOjI1NSwiUiI6MCwiRyI6MCwiQiI6MH19LCJNYXhXaWR0aCI6NzIwLjAsIk1heEhlaWdodCI6IkluZmluaXR5IiwiU21hcnRGb3JlZ3JvdW5kSXNBY3RpdmUiOmZhbHNlLCJIb3Jpem9udGFsQWxpZ25tZW50IjowLCJWZXJ0aWNhbEFsaWdubWVudCI6MSwiU21hcnRGb3JlZ3JvdW5kIjpudWxsLCJCYWNrZ3JvdW5kRmlsbFR5cGUiOjAsIk1hcmdpbiI6eyIkaWQiOiI1ODkzIiwiVG9wIjowLjAsIkxlZnQiOjAuMCwiUmlnaHQiOjAuMCwiQm90dG9tIjowLjB9LCJQYWRkaW5nIjp7IiRpZCI6IjU4OTQiLCJUb3AiOjAuMCwiTGVmdCI6MC4wLCJSaWdodCI6MC4wLCJCb3R0b20iOjAuMH0sIkJhY2tncm91bmQiOnsiJGlkIjoiNTg5NSIsIkNvbG9yIjp7IiRpZCI6IjU4OTYiLCJBIjowLCJSIjoyNTUsIkciOjI1NSwiQiI6MjU1fX0sIklzVmlzaWJsZSI6dHJ1ZSwiV2lkdGgiOjAuMCwiSGVpZ2h0IjowLjAsIkJvcmRlclN0eWxlIjp7IiRpZCI6IjU4OTciLCJMaW5lQ29sb3IiOm51bGwsIkxpbmVXZWlnaHQiOjAuMCwiTGluZVR5cGUiOjAsIlBhcmVudFN0eWxlIjpudWxsfSwiUGFyZW50U3R5bGUiOm51bGx9LCJEYXRlU3R5bGUiOnsiJGlkIjoiNTg5OCIsIkZvbnRTZXR0aW5ncyI6eyIkaWQiOiI1ODk5IiwiRm9udFNpemUiOjEwLCJGb250TmFtZSI6IkNhbGlicmkiLCJJc0JvbGQiOmZhbHNlLCJJc0l0YWxpYyI6ZmFsc2UsIklzVW5kZXJsaW5lZCI6ZmFsc2UsIlBhcmVudFN0eWxlIjpudWxsfSwiQXV0b1NpemUiOjAsIkZvcmVncm91bmQiOnsiJGlkIjoiNTkwMCIsIkNvbG9yIjp7IiRpZCI6IjU5MDEiLCJBIjoyNTUsIlIiOjE0LCJHIjo0MCwiQiI6NjV9fSwiTWF4V2lkdGgiOjIwMC4wLCJNYXhIZWlnaHQiOiJJbmZpbml0eSIsIlNtYXJ0Rm9yZWdyb3VuZElzQWN0aXZlIjpmYWxzZSwiSG9yaXpvbnRhbEFsaWdubWVudCI6MiwiVmVydGljYWxBbGlnbm1lbnQiOjEsIlNtYXJ0Rm9yZWdyb3VuZCI6bnVsbCwiQmFja2dyb3VuZEZpbGxUeXBlIjowLCJNYXJnaW4iOnsiJGlkIjoiNTkwMiIsIlRvcCI6MC4wLCJMZWZ0IjowLjAsIlJpZ2h0IjowLjAsIkJvdHRvbSI6MC4wfSwiUGFkZGluZyI6eyIkaWQiOiI1OTAzIiwiVG9wIjowLjAsIkxlZnQiOjAuMCwiUmlnaHQiOjAuMCwiQm90dG9tIjowLjB9LCJCYWNrZ3JvdW5kIjp7IiRpZCI6IjU5MDQiLCJDb2xvciI6eyIkaWQiOiI1OTA1IiwiQSI6MCwiUiI6MjU1LCJHIjoyNTUsIkIiOjI1NX19LCJJc1Zpc2libGUiOnRydWUsIldpZHRoIjowLjAsIkhlaWdodCI6MC4wLCJCb3JkZXJTdHlsZSI6eyIkaWQiOiI1OTA2IiwiTGluZUNvbG9yIjpudWxsLCJMaW5lV2VpZ2h0IjowLjAsIkxpbmVUeXBlIjowLCJQYXJlbnRTdHlsZSI6bnVsbH0sIlBhcmVudFN0eWxlIjpudWxsfSwiRGF0ZUZvcm1hdCI6eyIkaWQiOiI1OTA3IiwiRm9ybWF0U3RyaW5nIjoiTU1NIHl5eXkiLCJTZXBhcmF0b3IiOiIvIiwiVXNlSW50ZXJuYXRpb25hbERhdGVGb3JtYXQiOmZhbHNlLCJEYXRlSXNWaXNpYmxlIjp0cnVlLCJUaW1lSXNWaXNpYmxlIjpmYWxzZSwiSG91ckRpZ2l0cyI6MSwiQW1QbURlc2lnbmF0b3IiOjIsIlRyaW0wME1pbnV0ZXMiOmZhbHNlLCJMYXN0S25vd25WaXNpYmlsaXR5U3RhdGUiOm51bGx9LCJXZWVrTnVtYmVyaW5nIjp7IiRpZCI6IjU5MDgiLCJGb3JtYXQiOjAsIklzVmlzaWJsZSI6ZmFsc2UsIkxhc3RLbm93blZpc2liaWxpdHlTdGF0ZSI6ZmFsc2V9LCJJc1Zpc2libGUiOnRydWUsIlZhcmlhbmNlU3R5bGUiOnsiJGlkIjoiNTkwOSIsIlRleHRTdHlsZSI6eyIkaWQiOiI1OTEwIiwiRm9udFNldHRpbmdzIjp7IiRpZCI6IjU5MTEiLCJGb250U2l6ZSI6MTEsIkZvbnROYW1lIjoiQ2FsaWJyaSIsIklzQm9sZCI6ZmFsc2UsIklzSXRhbGljIjpmYWxzZSwiSXNVbmRlcmxpbmVkIjpmYWxzZSwiUGFyZW50U3R5bGUiOm51bGx9LCJBdXRvU2l6ZSI6MCwiRm9yZWdyb3VuZCI6eyIkaWQiOiI1OTEyIiwiQ29sb3IiOnsiJGlkIjoiNTkxMy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1OTE0IiwiVG9wIjowLjAsIkxlZnQiOjAuMCwiUmlnaHQiOjAuMCwiQm90dG9tIjowLjB9LCJQYWRkaW5nIjp7IiRpZCI6IjU5MTUiLCJUb3AiOjAuMCwiTGVmdCI6MC4wLCJSaWdodCI6MC4wLCJCb3R0b20iOjAuMH0sIkJhY2tncm91bmQiOnsiJGlkIjoiNTkxNiIsIkNvbG9yIjp7IiRpZCI6IjU5MTciLCJBIjowLCJSIjowLCJHIjowLCJCIjowfX0sIklzVmlzaWJsZSI6dHJ1ZSwiV2lkdGgiOjAuMCwiSGVpZ2h0IjowLjAsIkJvcmRlclN0eWxlIjp7IiRpZCI6IjU5MTgiLCJMaW5lQ29sb3IiOm51bGwsIkxpbmVXZWlnaHQiOjAuMCwiTGluZVR5cGUiOjAsIlBhcmVudFN0eWxlIjpudWxsfSwiUGFyZW50U3R5bGUiOm51bGx9LCJQYXJlbnRTdHlsZSI6bnVsbH0sIlBhcmVudFN0eWxlIjpudWxsfSwiSW5kZXgiOjYwLCJTbWFydER1cmF0aW9uQWN0aXZhdGVkIjpmYWxzZSwiRGF0ZUZvcm1hdCI6eyIkcmVmIjoiNTkwNyJ9LCJXZWVrTnVtYmVyaW5nIjp7IiRpZCI6IjU5MTkiLCJGb3JtYXQiOjAsIklzVmlzaWJsZSI6ZmFsc2UsIkxhc3RLbm93blZpc2liaWxpdHlTdGF0ZSI6ZmFsc2V9LCJCYXNlbGluZURhdGEiOnsiJGlkIjoiNTkyMCIsIlN0YXJ0RGF0ZSI6IjIwMjYtMDYtMTFUMDA6MDA6MDBaIiwiRW5kRGF0ZSI6IjIwMjYtMDgtMTlUMjM6NTk6MDBaIn0sIklkIjoiN2FkNzJlYjEtMzc2NC00Mjg4LTlmMDYtMDZmYzMyMzJlMWJlIiwiSW1wb3J0SWQiOm51bGwsIlRpdGxlIjoiRGV0ZWN0b3IgQSA6IEluc3RhbGxhdGlvbiBhbmQgQ29tbWlzc2lvbmluZyBwaGFzZSAoTExCKSIsIk5vdGUiOm51bGwsIkh5cGVybGluayI6eyIkaWQiOiI1OTIxIiwiQWRkcmVzcyI6IiIsIlN1YkFkZHJlc3MiOiIifSwiSXNDaGFuZ2VkIjpmYWxzZSwiSXNOZXciOmZhbHNlfX1dLCJfbWlsZXN0b25lcyI6W10sIklkIjoiMDAwMDAwMDAtMDAwMC0wMDAwLTAwMDAtMDAwMDAwMDAwMDAwIiwiSXNTaW5nbGVJdGVtUm93Ijp0cnVlfSx7IiRpZCI6IjU5MjIiLCJfdGFza3MiOlt7IiRpZCI6IjU5MjMiLCJfYXR0YWNoZWRNaWxlc3RvbmVzIjpbXSwiVGFza0RlZmluaXRpb24iOnsiJGlkIjoiNTkyNCIsIkdyb3VwTmFtZSI6bnVsbCwiU3RhcnREYXRlIjoiMjAyNi0wNC0yOFQwMDowMDowMFoiLCJFbmREYXRlIjoiMjAyNi0wNi0wMlQyMzo1OTowMFoiLCJQZXJjZW50YWdlQ29tcGxldGUiOm51bGwsIlN0eWxlIjp7IiRpZCI6IjU5MjUiLCJTaGFwZSI6MSwiU2hhcGVUaGlja25lc3MiOjAsIkR1cmF0aW9uRm9ybWF0IjowLCJJbmNsdWRlTm9uV29ya2luZ0RheXNJbkR1cmF0aW9uIjpmYWxzZSwiUGVyY2VudGFnZUNvbXBsZXRlU3R5bGUiOnsiJGlkIjoiNTkyNiIsIkZvbnRTZXR0aW5ncyI6eyIkaWQiOiI1OTI3IiwiRm9udFNpemUiOjEwLCJGb250TmFtZSI6IkNhbGlicmkiLCJJc0JvbGQiOmZhbHNlLCJJc0l0YWxpYyI6ZmFsc2UsIklzVW5kZXJsaW5lZCI6ZmFsc2UsIlBhcmVudFN0eWxlIjpudWxsfSwiQXV0b1NpemUiOjAsIkZvcmVncm91bmQiOnsiJGlkIjoiNTkyOCIsIkNvbG9yIjp7IiRpZCI6IjU5MjkiLCJBIjoyNTUsIlIiOjIzMiwiRyI6MjMyLCJCIjoyMzJ9fSwiTWF4V2lkdGgiOjIwMC4wLCJNYXhIZWlnaHQiOiJJbmZpbml0eSIsIlNtYXJ0Rm9yZWdyb3VuZElzQWN0aXZlIjpmYWxzZSwiSG9yaXpvbnRhbEFsaWdubWVudCI6MSwiVmVydGljYWxBbGlnbm1lbnQiOjEsIlNtYXJ0Rm9yZWdyb3VuZCI6bnVsbCwiQmFja2dyb3VuZEZpbGxUeXBlIjowLCJNYXJnaW4iOnsiJGlkIjoiNTkzMCIsIlRvcCI6MC4wLCJMZWZ0IjowLjAsIlJpZ2h0IjowLjAsIkJvdHRvbSI6MC4wfSwiUGFkZGluZyI6eyIkaWQiOiI1OTMxIiwiVG9wIjowLjAsIkxlZnQiOjAuMCwiUmlnaHQiOjAuMCwiQm90dG9tIjowLjB9LCJCYWNrZ3JvdW5kIjp7IiRpZCI6IjU5MzIiLCJDb2xvciI6eyIkaWQiOiI1OTMzIiwiQSI6ODksIlIiOjAsIkciOjAsIkIiOjB9fSwiSXNWaXNpYmxlIjp0cnVlLCJXaWR0aCI6MC4wLCJIZWlnaHQiOjAuMCwiQm9yZGVyU3R5bGUiOnsiJGlkIjoiNTkzNCIsIkxpbmVDb2xvciI6bnVsbCwiTGluZVdlaWdodCI6MC4wLCJMaW5lVHlwZSI6MCwiUGFyZW50U3R5bGUiOm51bGx9LCJQYXJlbnRTdHlsZSI6bnVsbH0sIkR1cmF0aW9uU3R5bGUiOnsiJGlkIjoiNTkzNSIsIkZvbnRTZXR0aW5ncyI6eyIkaWQiOiI1OTM2IiwiRm9udFNpemUiOjEwLCJGb250TmFtZSI6IkNhbGlicmkiLCJJc0JvbGQiOmZhbHNlLCJJc0l0YWxpYyI6ZmFsc2UsIklzVW5kZXJsaW5lZCI6ZmFsc2UsIlBhcmVudFN0eWxlIjpudWxsfSwiQXV0b1NpemUiOjAsIkZvcmVncm91bmQiOnsiJGlkIjoiNTkzNyIsIkNvbG9yIjp7IiRpZCI6IjU5MzgiLCJBIjoyNTUsIlIiOjIzNywiRyI6MTI1LCJCIjo0OX19LCJNYXhXaWR0aCI6MjAwLjAsIk1heEhlaWdodCI6IkluZmluaXR5IiwiU21hcnRGb3JlZ3JvdW5kSXNBY3RpdmUiOmZhbHNlLCJIb3Jpem9udGFsQWxpZ25tZW50IjowLCJWZXJ0aWNhbEFsaWdubWVudCI6MSwiU21hcnRGb3JlZ3JvdW5kIjpudWxsLCJCYWNrZ3JvdW5kRmlsbFR5cGUiOjAsIk1hcmdpbiI6eyIkaWQiOiI1OTM5IiwiVG9wIjowLjAsIkxlZnQiOjAuMCwiUmlnaHQiOjAuMCwiQm90dG9tIjowLjB9LCJQYWRkaW5nIjp7IiRpZCI6IjU5NDAiLCJUb3AiOjAuMCwiTGVmdCI6MC4wLCJSaWdodCI6MC4wLCJCb3R0b20iOjAuMH0sIkJhY2tncm91bmQiOnsiJGlkIjoiNTk0MSIsIkNvbG9yIjp7IiRpZCI6IjU5NDIiLCJBIjoyNTUsIlIiOjIzNywiRyI6MTI1LCJCIjo0OX19LCJJc1Zpc2libGUiOnRydWUsIldpZHRoIjowLjAsIkhlaWdodCI6MC4wLCJCb3JkZXJTdHlsZSI6eyIkaWQiOiI1OTQzIiwiTGluZUNvbG9yIjpudWxsLCJMaW5lV2VpZ2h0IjowLjAsIkxpbmVUeXBlIjowLCJQYXJlbnRTdHlsZSI6bnVsbH0sIlBhcmVudFN0eWxlIjpudWxsfSwiSG9yaXpvbnRhbENvbm5lY3RvclN0eWxlIjp7IiRpZCI6IjU5NDQiLCJMaW5lQ29sb3IiOnsiJGlkIjoiNTk0NSIsIiR0eXBlIjoiTkxSRS5Db21tb24uRG9tLlNvbGlkQ29sb3JCcnVzaCwgTkxSRS5Db21tb24iLCJDb2xvciI6eyIkaWQiOiI1OTQ2IiwiQSI6MjU1LCJSIjowLCJHIjowLCJCIjowfX0sIkxpbmVXZWlnaHQiOjAuMCwiTGluZVR5cGUiOjAsIlBhcmVudFN0eWxlIjpudWxsfSwiVmVydGljYWxDb25uZWN0b3JTdHlsZSI6eyIkaWQiOiI1OTQ3IiwiTGluZUNvbG9yIjp7IiRpZCI6IjU5NDgiLCIkdHlwZSI6Ik5MUkUuQ29tbW9uLkRvbS5Tb2xpZENvbG9yQnJ1c2gsIE5MUkUuQ29tbW9uIiwiQ29sb3IiOnsiJGlkIjoiNTk0OSIsIkEiOjI1NSwiUiI6MCwiRyI6MCwiQiI6MH19LCJMaW5lV2VpZ2h0IjowLjAsIkxpbmVUeXBlIjowLCJQYXJlbnRTdHlsZSI6bnVsbH0sIk1hcmdpbiI6bnVsbCwiU3RhcnREYXRlUG9zaXRpb24iOjMsIkVuZERhdGVQb3NpdGlvbiI6MywiRGF0ZUlzVmlzaWJsZSI6dHJ1ZSwiVGl0bGVQb3NpdGlvbiI6NCwiRHVyYXRpb25Qb3NpdGlvbiI6NiwiUGVyY2VudGFnZUNvbXBsZXRlZFBvc2l0aW9uIjoyLCJWYXJpYW5jZVBvc2l0aW9uIjo2LCJTcGFjaW5nIjozLCJJc0JlbG93VGltZWJhbmQiOmZhbHNlLCJQZXJjZW50YWdlQ29tcGxldGVTaGFwZU9wYWNpdHkiOjM1LCJCYXNlbGluZVN0eWxlIjp7IiRpZCI6IjU5NTAiLCJTaGFwZVN0eWxlIjp7IiRpZCI6IjU5NTEiLCJNYXJnaW4iOnsiJGlkIjoiNTk1MiIsIlRvcCI6MC4wLCJMZWZ0IjowLjAsIlJpZ2h0IjowLjAsIkJvdHRvbSI6MC4wfSwiUGFkZGluZyI6eyIkaWQiOiI1OTUzIiwiVG9wIjowLjAsIkxlZnQiOjAuMCwiUmlnaHQiOjAuMCwiQm90dG9tIjowLjB9LCJCYWNrZ3JvdW5kIjp7IiRpZCI6IjU5NTQiLCJDb2xvciI6eyIkaWQiOiI1OTU1IiwiQSI6MTUzLCJSIjowLCJHIjowLCJCIjowfX0sIklzVmlzaWJsZSI6dHJ1ZSwiV2lkdGgiOjAuMCwiSGVpZ2h0IjowLjAsIkJvcmRlclN0eWxlIjpudWxsLCJQYXJlbnRTdHlsZSI6bnVsbH0sIk1hcmdpbiI6eyIkaWQiOiI1OTU2IiwiVG9wIjowLjAsIkxlZnQiOjAuMCwiUmlnaHQiOjAuMCwiQm90dG9tIjowLjB9LCJQYWRkaW5nIjp7IiRpZCI6IjU5NTciLCJUb3AiOjAuMCwiTGVmdCI6MC4wLCJSaWdodCI6MC4wLCJCb3R0b20iOjAuMH0sIkJhY2tncm91bmQiOm51bGwsIklzVmlzaWJsZSI6dHJ1ZSwiV2lkdGgiOjAuMCwiSGVpZ2h0IjowLjAsIkJvcmRlclN0eWxlIjpudWxsLCJQYXJlbnRTdHlsZSI6bnVsbH0sIlNoYXBlU3R5bGUiOnsiJGlkIjoiNTk1OCIsIk1hcmdpbiI6eyIkaWQiOiI1OTU5IiwiVG9wIjowLjAsIkxlZnQiOjQuMCwiUmlnaHQiOjQuMCwiQm90dG9tIjowLjB9LCJQYWRkaW5nIjp7IiRpZCI6IjU5NjAiLCJUb3AiOjAuMCwiTGVmdCI6MC4wLCJSaWdodCI6MC4wLCJCb3R0b20iOjAuMH0sIkJhY2tncm91bmQiOnsiJGlkIjoiNTk2MSIsIkNvbG9yIjp7IiRpZCI6IjU5NjIiLCJBIjoyNTUsIlIiOjE2MCwiRyI6NDMsIkIiOjE0N319LCJJc1Zpc2libGUiOnRydWUsIldpZHRoIjowLjAsIkhlaWdodCI6MTAuMCwiQm9yZGVyU3R5bGUiOnsiJGlkIjoiNTk2MyIsIkxpbmVDb2xvciI6eyIkaWQiOiI1OTY0IiwiJHR5cGUiOiJOTFJFLkNvbW1vbi5Eb20uU29saWRDb2xvckJydXNoLCBOTFJFLkNvbW1vbiIsIkNvbG9yIjp7IiRpZCI6IjU5NjUiLCJBIjoyNTUsIlIiOjIzNCwiRyI6MjIsIkIiOjMwfX0sIkxpbmVXZWlnaHQiOjAuMCwiTGluZVR5cGUiOjAsIlBhcmVudFN0eWxlIjpudWxsfSwiUGFyZW50U3R5bGUiOm51bGx9LCJUaXRsZVN0eWxlIjp7IiRpZCI6IjU5NjYiLCJGb250U2V0dGluZ3MiOnsiJGlkIjoiNTk2NyIsIkZvbnRTaXplIjoxMSwiRm9udE5hbWUiOiJDYWxpYnJpIiwiSXNCb2xkIjpmYWxzZSwiSXNJdGFsaWMiOmZhbHNlLCJJc1VuZGVybGluZWQiOmZhbHNlLCJQYXJlbnRTdHlsZSI6bnVsbH0sIkF1dG9TaXplIjowLCJGb3JlZ3JvdW5kIjp7IiRpZCI6IjU5NjgiLCJDb2xvciI6eyIkaWQiOiI1OTY5IiwiQSI6MjU1LCJSIjowLCJHIjowLCJCIjowfX0sIk1heFdpZHRoIjo3MjAuMCwiTWF4SGVpZ2h0IjoiSW5maW5pdHkiLCJTbWFydEZvcmVncm91bmRJc0FjdGl2ZSI6ZmFsc2UsIkhvcml6b250YWxBbGlnbm1lbnQiOjAsIlZlcnRpY2FsQWxpZ25tZW50IjoxLCJTbWFydEZvcmVncm91bmQiOm51bGwsIkJhY2tncm91bmRGaWxsVHlwZSI6MCwiTWFyZ2luIjp7IiRpZCI6IjU5NzAiLCJUb3AiOjAuMCwiTGVmdCI6MC4wLCJSaWdodCI6MC4wLCJCb3R0b20iOjAuMH0sIlBhZGRpbmciOnsiJGlkIjoiNTk3MSIsIlRvcCI6MC4wLCJMZWZ0IjowLjAsIlJpZ2h0IjowLjAsIkJvdHRvbSI6MC4wfSwiQmFja2dyb3VuZCI6eyIkaWQiOiI1OTcyIiwiQ29sb3IiOnsiJGlkIjoiNTk3MyIsIkEiOjI1NSwiUiI6MCwiRyI6MCwiQiI6MH19LCJJc1Zpc2libGUiOnRydWUsIldpZHRoIjowLjAsIkhlaWdodCI6MC4wLCJCb3JkZXJTdHlsZSI6eyIkaWQiOiI1OTc0IiwiTGluZUNvbG9yIjpudWxsLCJMaW5lV2VpZ2h0IjowLjAsIkxpbmVUeXBlIjowLCJQYXJlbnRTdHlsZSI6bnVsbH0sIlBhcmVudFN0eWxlIjpudWxsfSwiRGF0ZVN0eWxlIjp7IiRpZCI6IjU5NzUiLCJGb250U2V0dGluZ3MiOnsiJGlkIjoiNTk3NiIsIkZvbnRTaXplIjoxMCwiRm9udE5hbWUiOiJDYWxpYnJpIiwiSXNCb2xkIjpmYWxzZSwiSXNJdGFsaWMiOmZhbHNlLCJJc1VuZGVybGluZWQiOmZhbHNlLCJQYXJlbnRTdHlsZSI6bnVsbH0sIkF1dG9TaXplIjowLCJGb3JlZ3JvdW5kIjp7IiRpZCI6IjU5NzciLCJDb2xvciI6eyIkaWQiOiI1OTc4IiwiQSI6MjU1LCJSIjoxNCwiRyI6NDAsIkIiOjY1fX0sIk1heFdpZHRoIjoyMDAuMCwiTWF4SGVpZ2h0IjoiSW5maW5pdHkiLCJTbWFydEZvcmVncm91bmRJc0FjdGl2ZSI6ZmFsc2UsIkhvcml6b250YWxBbGlnbm1lbnQiOjIsIlZlcnRpY2FsQWxpZ25tZW50IjoxLCJTbWFydEZvcmVncm91bmQiOm51bGwsIkJhY2tncm91bmRGaWxsVHlwZSI6MCwiTWFyZ2luIjp7IiRpZCI6IjU5NzkiLCJUb3AiOjAuMCwiTGVmdCI6MC4wLCJSaWdodCI6MC4wLCJCb3R0b20iOjAuMH0sIlBhZGRpbmciOnsiJGlkIjoiNTk4MCIsIlRvcCI6MC4wLCJMZWZ0IjowLjAsIlJpZ2h0IjowLjAsIkJvdHRvbSI6MC4wfSwiQmFja2dyb3VuZCI6eyIkaWQiOiI1OTgxIiwiQ29sb3IiOnsiJGlkIjoiNTk4MiIsIkEiOjI1NSwiUiI6MTQsIkciOjQwLCJCIjo2NX19LCJJc1Zpc2libGUiOnRydWUsIldpZHRoIjowLjAsIkhlaWdodCI6MC4wLCJCb3JkZXJTdHlsZSI6eyIkaWQiOiI1OTgzIiwiTGluZUNvbG9yIjpudWxsLCJMaW5lV2VpZ2h0IjowLjAsIkxpbmVUeXBlIjowLCJQYXJlbnRTdHlsZSI6bnVsbH0sIlBhcmVudFN0eWxlIjpudWxsfSwiRGF0ZUZvcm1hdCI6eyIkaWQiOiI1OTg0IiwiRm9ybWF0U3RyaW5nIjoiTU1NIHl5eXkiLCJTZXBhcmF0b3IiOiIvIiwiVXNlSW50ZXJuYXRpb25hbERhdGVGb3JtYXQiOmZhbHNlLCJEYXRlSXNWaXNpYmxlIjp0cnVlLCJUaW1lSXNWaXNpYmxlIjpmYWxzZSwiSG91ckRpZ2l0cyI6MSwiQW1QbURlc2lnbmF0b3IiOjIsIlRyaW0wME1pbnV0ZXMiOmZhbHNlLCJMYXN0S25vd25WaXNpYmlsaXR5U3RhdGUiOm51bGx9LCJXZWVrTnVtYmVyaW5nIjp7IiRpZCI6IjU5ODUiLCJGb3JtYXQiOjAsIklzVmlzaWJsZSI6ZmFsc2UsIkxhc3RLbm93blZpc2liaWxpdHlTdGF0ZSI6ZmFsc2V9LCJJc1Zpc2libGUiOnRydWUsIlZhcmlhbmNlU3R5bGUiOnsiJGlkIjoiNTk4NiIsIlRleHRTdHlsZSI6eyIkaWQiOiI1OTg3IiwiRm9udFNldHRpbmdzIjp7IiRpZCI6IjU5ODgiLCJGb250U2l6ZSI6MTEsIkZvbnROYW1lIjoiQ2FsaWJyaSIsIklzQm9sZCI6ZmFsc2UsIklzSXRhbGljIjpmYWxzZSwiSXNVbmRlcmxpbmVkIjpmYWxzZSwiUGFyZW50U3R5bGUiOm51bGx9LCJBdXRvU2l6ZSI6MCwiRm9yZWdyb3VuZCI6eyIkaWQiOiI1OTg5IiwiQ29sb3IiOnsiJGlkIjoiNTk5MC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1OTkxIiwiVG9wIjowLjAsIkxlZnQiOjAuMCwiUmlnaHQiOjAuMCwiQm90dG9tIjowLjB9LCJQYWRkaW5nIjp7IiRpZCI6IjU5OTIiLCJUb3AiOjAuMCwiTGVmdCI6MC4wLCJSaWdodCI6MC4wLCJCb3R0b20iOjAuMH0sIkJhY2tncm91bmQiOnsiJGlkIjoiNTk5MyIsIkNvbG9yIjp7IiRpZCI6IjU5OTQiLCJBIjowLCJSIjowLCJHIjowLCJCIjowfX0sIklzVmlzaWJsZSI6dHJ1ZSwiV2lkdGgiOjAuMCwiSGVpZ2h0IjowLjAsIkJvcmRlclN0eWxlIjp7IiRpZCI6IjU5OTUiLCJMaW5lQ29sb3IiOm51bGwsIkxpbmVXZWlnaHQiOjAuMCwiTGluZVR5cGUiOjAsIlBhcmVudFN0eWxlIjpudWxsfSwiUGFyZW50U3R5bGUiOm51bGx9LCJQYXJlbnRTdHlsZSI6bnVsbH0sIlBhcmVudFN0eWxlIjpudWxsfSwiSW5kZXgiOjYxLCJTbWFydER1cmF0aW9uQWN0aXZhdGVkIjpmYWxzZSwiRGF0ZUZvcm1hdCI6eyIkcmVmIjoiNTk4NCJ9LCJXZWVrTnVtYmVyaW5nIjp7IiRpZCI6IjU5OTYiLCJGb3JtYXQiOjAsIklzVmlzaWJsZSI6ZmFsc2UsIkxhc3RLbm93blZpc2liaWxpdHlTdGF0ZSI6ZmFsc2V9LCJCYXNlbGluZURhdGEiOnsiJGlkIjoiNTk5NyIsIlN0YXJ0RGF0ZSI6IjIwMjYtMDQtMjhUMDA6MDA6MDBaIiwiRW5kRGF0ZSI6IjIwMjYtMDYtMDJUMjM6NTk6MDBaIn0sIklkIjoiZmRmNmNjNmItNjJlYS00NjJmLWE4NjQtMzZkOTRmNDk0NTcyIiwiSW1wb3J0SWQiOm51bGwsIlRpdGxlIjoiU2FtcGxlIE1vbml0b3I6IEluc3RhbGxhdGlvbiBhbmQgQ29tbWlzc2lvbmluZyBwaGFzZSAoTExCKSIsIk5vdGUiOm51bGwsIkh5cGVybGluayI6eyIkaWQiOiI1OTk4IiwiQWRkcmVzcyI6IiIsIlN1YkFkZHJlc3MiOiIifSwiSXNDaGFuZ2VkIjpmYWxzZSwiSXNOZXciOmZhbHNlfX1dLCJfbWlsZXN0b25lcyI6W10sIklkIjoiMDAwMDAwMDAtMDAwMC0wMDAwLTAwMDAtMDAwMDAwMDAwMDAwIiwiSXNTaW5nbGVJdGVtUm93Ijp0cnVlfV0sIkluZGV4Ijo1MywiSWQiOiIyYjc3ODBjNy04M2M3LTQ5MjEtYWM5NC1mMmM2N2IxYWFlZmQiLCJIZWFkZXJUZXh0IjpudWxsLCJJc0RlZmF1bHQiOnRydWUsIlN0eWxlIjp7IiRpZCI6IjU5OTkiLCJIZWFkZXJTdHlsZSI6eyIkaWQiOiI2MDAwIiwiVGV4dFN0eWxlIjp7IiRpZCI6IjYwMDEiLCJGb250U2V0dGluZ3MiOnsiJGlkIjoiNjAwMiIsIkZvbnRTaXplIjoxMSwiRm9udE5hbWUiOiJDYWxpYnJpIiwiSXNCb2xkIjpmYWxzZSwiSXNJdGFsaWMiOmZhbHNlLCJJc1VuZGVybGluZWQiOmZhbHNlLCJQYXJlbnRTdHlsZSI6bnVsbH0sIkF1dG9TaXplIjoyLCJGb3JlZ3JvdW5kIjp7IiRpZCI6IjYwMDMiLCJDb2xvciI6eyIkaWQiOiI2MDA0IiwiQSI6MjU1LCJSIjowLCJHIjowLCJCIjowfX0sIk1heFdpZHRoIjoiSW5maW5pdHkiLCJNYXhIZWlnaHQiOiJJbmZpbml0eSIsIlNtYXJ0Rm9yZWdyb3VuZElzQWN0aXZlIjpmYWxzZSwiSG9yaXpvbnRhbEFsaWdubWVudCI6MCwiVmVydGljYWxBbGlnbm1lbnQiOjAsIlNtYXJ0Rm9yZWdyb3VuZCI6bnVsbCwiQmFja2dyb3VuZEZpbGxUeXBlIjowLCJNYXJnaW4iOnsiJGlkIjoiNjAwNSIsIlRvcCI6MC4wLCJMZWZ0IjowLjAsIlJpZ2h0IjowLjAsIkJvdHRvbSI6MC4wfSwiUGFkZGluZyI6eyIkaWQiOiI2MDA2IiwiVG9wIjowLjAsIkxlZnQiOjAuMCwiUmlnaHQiOjAuMCwiQm90dG9tIjowLjB9LCJCYWNrZ3JvdW5kIjp7IiRpZCI6IjYwMDciLCJDb2xvciI6eyIkaWQiOiI2MDA4IiwiQSI6MjU1LCJSIjowLCJHIjowLCJCIjowfX0sIklzVmlzaWJsZSI6dHJ1ZSwiV2lkdGgiOjAuMCwiSGVpZ2h0IjowLjAsIkJvcmRlclN0eWxlIjpudWxsLCJQYXJlbnRTdHlsZSI6bnVsbH0sIlJlY3RhbmdsZVN0eWxlIjp7IiRpZCI6IjYwMDkiLCJNYXJnaW4iOnsiJGlkIjoiNjAxMCIsIlRvcCI6MC4wLCJMZWZ0IjowLjAsIlJpZ2h0IjowLjAsIkJvdHRvbSI6MC4wfSwiUGFkZGluZyI6eyIkaWQiOiI2MDExIiwiVG9wIjowLjAsIkxlZnQiOjAuMCwiUmlnaHQiOjAuMCwiQm90dG9tIjowLjB9LCJCYWNrZ3JvdW5kIjp7IiRpZCI6IjYwMTIiLCJDb2xvciI6eyIkaWQiOiI2MDEzIiwiQSI6NjMsIlIiOjIzMywiRyI6MTEzLCJCIjo1MH19LCJJc1Zpc2libGUiOnRydWUsIldpZHRoIjowLjAsIkhlaWdodCI6MC4wLCJCb3JkZXJTdHlsZSI6eyIkaWQiOiI2MDE0IiwiTGluZUNvbG9yIjp7IiRpZCI6IjYwMTUiLCIkdHlwZSI6Ik5MUkUuQ29tbW9uLkRvbS5Tb2xpZENvbG9yQnJ1c2gsIE5MUkUuQ29tbW9uIiwiQ29sb3IiOnsiJGlkIjoiNjAxNiIsIkEiOjI1NSwiUiI6MjU1LCJHIjoyNTUsIkIiOjI1NX19LCJMaW5lV2VpZ2h0IjowLjAsIkxpbmVUeXBlIjowLCJQYXJlbnRTdHlsZSI6bnVsbH0sIlBhcmVudFN0eWxlIjpudWxsfSwiTWFyZ2luIjp7IiRpZCI6IjYwMTciLCJUb3AiOjAuMCwiTGVmdCI6MC4wLCJSaWdodCI6MC4wLCJCb3R0b20iOjAuMH0sIlBhZGRpbmciOnsiJGlkIjoiNjAxOCIsIlRvcCI6MC4wLCJMZWZ0IjowLjAsIlJpZ2h0IjowLjAsIkJvdHRvbSI6MC4wfSwiQmFja2dyb3VuZCI6bnVsbCwiSXNWaXNpYmxlIjp0cnVlLCJXaWR0aCI6MC4wLCJIZWlnaHQiOjAuMCwiQm9yZGVyU3R5bGUiOm51bGwsIlBhcmVudFN0eWxlIjpudWxsfSwiQmFja2dyb3VuZFN0eWxlIjp7IiRpZCI6IjYwMTkiLCJNYXJnaW4iOnsiJGlkIjoiNjAyMCIsIlRvcCI6MC4wLCJMZWZ0IjowLjAsIlJpZ2h0IjowLjAsIkJvdHRvbSI6MC4wfSwiUGFkZGluZyI6eyIkaWQiOiI2MDIxIiwiVG9wIjowLjAsIkxlZnQiOjAuMCwiUmlnaHQiOjAuMCwiQm90dG9tIjowLjB9LCJCYWNrZ3JvdW5kIjp7IiRpZCI6IjYwMjIiLCJDb2xvciI6eyIkaWQiOiI2MDIzIiwiQSI6NTEsIlIiOjIwMCwiRyI6MjAwLCJCIjoyMDB9fSwiSXNWaXNpYmxlIjp0cnVlLCJXaWR0aCI6MC4wLCJIZWlnaHQiOjAuMCwiQm9yZGVyU3R5bGUiOnsiJGlkIjoiNjAyNCIsIkxpbmVDb2xvciI6eyIkaWQiOiI2MDI1IiwiJHR5cGUiOiJOTFJFLkNvbW1vbi5Eb20uU29saWRDb2xvckJydXNoLCBOTFJFLkNvbW1vbiIsIkNvbG9yIjp7IiRpZCI6IjYwMjYiLCJBIjoyNTUsIlIiOjIzNCwiRyI6MjIsIkIiOjMwfX0sIkxpbmVXZWlnaHQiOjAuMCwiTGluZVR5cGUiOjAsIlBhcmVudFN0eWxlIjpudWxsfSwiUGFyZW50U3R5bGUiOm51bGx9LCJNYXJnaW4iOnsiJGlkIjoiNjAyNyIsIlRvcCI6MC4wLCJMZWZ0IjowLjAsIlJpZ2h0IjowLjAsIkJvdHRvbSI6MC4wfSwiUGFkZGluZyI6eyIkaWQiOiI2MDI4IiwiVG9wIjowLjAsIkxlZnQiOjAuMCwiUmlnaHQiOjAuMCwiQm90dG9tIjowLjB9LCJJc1Zpc2libGUiOnRydWUsIldpZHRoIjowLjAsIkhlaWdodCI6MC4wLCJCb3JkZXJTdHlsZSI6eyIkaWQiOiI2MDI5IiwiTGluZUNvbG9yIjpudWxsLCJMaW5lV2VpZ2h0IjowLjAsIkxpbmVUeXBlIjowLCJQYXJlbnRTdHlsZSI6bnVsbH0sIlBhcmVudFN0eWxlIjpudWxsfX1dLCJJZCI6IjU1ZjU2MTIyLWUyNDAtNDE4Zi1iOWVjLTVlNTkwNTM1MGNmMiIsIkluZGV4Ijo1MywiSGVhZGVyVGV4dCI6Ik9CU0VMRVRFIiwiU3R5bGUiOnsiJGlkIjoiNjAzMCIsIlN0eWxlSWQiOiI5ODUxM2UxMC01NTFjLTRmMzAtYWMxMS1hMDY5MGU5MDMxMzQiLCJIZWFkZXJTdHlsZSI6eyIkaWQiOiI2MDMxIiwiVGV4dElzVmVydGljYWwiOmZhbHNlLCJUZXh0U3R5bGUiOnsiJGlkIjoiNjAzMiIsIkZvbnRTZXR0aW5ncyI6eyIkaWQiOiI2MDMzIiwiRm9udFNpemUiOjExLCJGb250TmFtZSI6IkNhbGlicmkiLCJJc0JvbGQiOmZhbHNlLCJJc0l0YWxpYyI6ZmFsc2UsIklzVW5kZXJsaW5lZCI6ZmFsc2UsIlBhcmVudFN0eWxlIjpudWxsfSwiQXV0b1NpemUiOjIsIkZvcmVncm91bmQiOnsiJGlkIjoiNjAzNCIsIkNvbG9yIjp7IiRpZCI6IjYwMzUiLCJBIjoyNTUsIlIiOjI1NSwiRyI6MjU1LCJCIjoyNTV9fSwiTWF4V2lkdGgiOiJJbmZpbml0eSIsIk1heEhlaWdodCI6IkluZmluaXR5IiwiU21hcnRGb3JlZ3JvdW5kSXNBY3RpdmUiOmZhbHNlLCJIb3Jpem9udGFsQWxpZ25tZW50IjowLCJWZXJ0aWNhbEFsaWdubWVudCI6MCwiU21hcnRGb3JlZ3JvdW5kIjpudWxsLCJCYWNrZ3JvdW5kRmlsbFR5cGUiOjAsIk1hcmdpbiI6eyIkaWQiOiI2MDM2IiwiVG9wIjowLjAsIkxlZnQiOjAuMCwiUmlnaHQiOjAuMCwiQm90dG9tIjowLjB9LCJQYWRkaW5nIjp7IiRpZCI6IjYwMzciLCJUb3AiOjAuMCwiTGVmdCI6MC4wLCJSaWdodCI6MC4wLCJCb3R0b20iOjAuMH0sIkJhY2tncm91bmQiOnsiJGlkIjoiNjAzOCIsIkNvbG9yIjp7IiRpZCI6IjYwMzkiLCJBIjoyNTUsIlIiOjI1NSwiRyI6MjU1LCJCIjoyNTV9fSwiSXNWaXNpYmxlIjp0cnVlLCJXaWR0aCI6MC4wLCJIZWlnaHQiOjAuMCwiQm9yZGVyU3R5bGUiOm51bGwsIlBhcmVudFN0eWxlIjpudWxsfSwiUmVjdGFuZ2xlU3R5bGUiOnsiJGlkIjoiNjA0MCIsIk1hcmdpbiI6eyIkaWQiOiI2MDQxIiwiVG9wIjowLjAsIkxlZnQiOjAuMCwiUmlnaHQiOjAuMCwiQm90dG9tIjowLjB9LCJQYWRkaW5nIjp7IiRpZCI6IjYwNDIiLCJUb3AiOjAuMCwiTGVmdCI6MC4wLCJSaWdodCI6MC4wLCJCb3R0b20iOjAuMH0sIkJhY2tncm91bmQiOnsiJGlkIjoiNjA0MyIsIkNvbG9yIjp7IiRpZCI6IjYwNDQiLCJBIjoyNTUsIlIiOjIzMywiRyI6MTEzLCJCIjo1MH19LCJJc1Zpc2libGUiOnRydWUsIldpZHRoIjowLjAsIkhlaWdodCI6MC4wLCJCb3JkZXJTdHlsZSI6eyIkaWQiOiI2MDQ1IiwiTGluZUNvbG9yIjp7IiRpZCI6IjYwNDYiLCIkdHlwZSI6Ik5MUkUuQ29tbW9uLkRvbS5Tb2xpZENvbG9yQnJ1c2gsIE5MUkUuQ29tbW9uIiwiQ29sb3IiOnsiJGlkIjoiNjA0NyIsIkEiOjI1NSwiUiI6MjU1LCJHIjoyNTUsIkIiOjI1NX19LCJMaW5lV2VpZ2h0IjowLjAsIkxpbmVUeXBlIjowLCJQYXJlbnRTdHlsZSI6bnVsbH0sIlBhcmVudFN0eWxlIjpudWxsfSwiTWFyZ2luIjp7IiRpZCI6IjYwNDgiLCJUb3AiOjAuMCwiTGVmdCI6MC4wLCJSaWdodCI6MC4wLCJCb3R0b20iOjAuMH0sIlBhZGRpbmciOnsiJGlkIjoiNjA0OSIsIlRvcCI6MC4wLCJMZWZ0IjowLjAsIlJpZ2h0IjowLjAsIkJvdHRvbSI6MC4wfSwiQmFja2dyb3VuZCI6bnVsbCwiSXNWaXNpYmxlIjp0cnVlLCJXaWR0aCI6MC4wLCJIZWlnaHQiOjAuMCwiQm9yZGVyU3R5bGUiOm51bGwsIlBhcmVudFN0eWxlIjpudWxsfSwiQmFja2dyb3VuZFN0eWxlIjp7IiRpZCI6IjYwNTAiLCJNYXJnaW4iOnsiJGlkIjoiNjA1MSIsIlRvcCI6MC4wLCJMZWZ0IjowLjAsIlJpZ2h0IjowLjAsIkJvdHRvbSI6MC4wfSwiUGFkZGluZyI6eyIkaWQiOiI2MDUyIiwiVG9wIjowLjAsIkxlZnQiOjAuMCwiUmlnaHQiOjAuMCwiQm90dG9tIjowLjB9LCJCYWNrZ3JvdW5kIjp7IiRpZCI6IjYwNTMiLCJDb2xvciI6eyIkaWQiOiI2MDU0IiwiQSI6NTEsIlIiOjIwMCwiRyI6MjAwLCJCIjoyMDB9fSwiSXNWaXNpYmxlIjp0cnVlLCJXaWR0aCI6MC4wLCJIZWlnaHQiOjAuMCwiQm9yZGVyU3R5bGUiOnsiJGlkIjoiNjA1NSIsIkxpbmVDb2xvciI6eyIkaWQiOiI2MDU2IiwiJHR5cGUiOiJOTFJFLkNvbW1vbi5Eb20uU29saWRDb2xvckJydXNoLCBOTFJFLkNvbW1vbiIsIkNvbG9yIjp7IiRpZCI6IjYwNTciLCJBIjoyNTUsIlIiOjIzNCwiRyI6MjIsIkIiOjMwfX0sIkxpbmVXZWlnaHQiOjAuMCwiTGluZVR5cGUiOjAsIlBhcmVudFN0eWxlIjpudWxsfSwiUGFyZW50U3R5bGUiOm51bGx9LCJJc0Fib3ZlVGltZWJhbmQiOmZhbHNlLCJTcGFjaW5nIjozLCJEZWZhdWx0U3dpbWxhbmVUYXNrU3R5bGUiOnsiJGlkIjoiNjA1OCIsIiR0eXBlIjoiTkxSRS5Db21tb24uRG9tLlN0eWxlcy5FeHBsaWNpdFNldGFibGVUYXNrU3R5bGUsIE5MUkUuQ29tbW9uIiwiU2hhcGUiOjEsIlNoYXBlVGhpY2tuZXNzIjowLCJEdXJhdGlvbkZvcm1hdCI6MCwiSW5jbHVkZU5vbldvcmtpbmdEYXlzSW5EdXJhdGlvbiI6ZmFsc2UsIlBlcmNlbnRhZ2VDb21wbGV0ZVN0eWxlIjp7IiRpZCI6IjYwNTkiLCJGb250U2V0dGluZ3MiOnsiJGlkIjoiNjA2MCIsIkZvbnRTaXplIjoxMCwiRm9udE5hbWUiOiJDYWxpYnJpIiwiSXNCb2xkIjpmYWxzZSwiSXNJdGFsaWMiOmZhbHNlLCJJc1VuZGVybGluZWQiOmZhbHNlLCJQYXJlbnRTdHlsZSI6bnVsbH0sIkF1dG9TaXplIjowLCJGb3JlZ3JvdW5kIjp7IiRpZCI6IjYwNjEiLCJDb2xvciI6eyIkaWQiOiI2MDYyIiwiQSI6MjU1LCJSIjoyMzIsIkciOjIzMiwiQiI6MjMyfX0sIk1heFdpZHRoIjoyMDAuMCwiTWF4SGVpZ2h0IjoiSW5maW5pdHkiLCJTbWFydEZvcmVncm91bmRJc0FjdGl2ZSI6ZmFsc2UsIkhvcml6b250YWxBbGlnbm1lbnQiOjEsIlZlcnRpY2FsQWxpZ25tZW50IjoxLCJTbWFydEZvcmVncm91bmQiOm51bGwsIkJhY2tncm91bmRGaWxsVHlwZSI6MCwiTWFyZ2luIjp7IiRpZCI6IjYwNjMiLCJUb3AiOjAuMCwiTGVmdCI6MC4wLCJSaWdodCI6MC4wLCJCb3R0b20iOjAuMH0sIlBhZGRpbmciOnsiJGlkIjoiNjA2NCIsIlRvcCI6MC4wLCJMZWZ0IjowLjAsIlJpZ2h0IjowLjAsIkJvdHRvbSI6MC4wfSwiQmFja2dyb3VuZCI6eyIkaWQiOiI2MDY1IiwiQ29sb3IiOnsiJGlkIjoiNjA2NiIsIkEiOjg5LCJSIjowLCJHIjowLCJCIjowfX0sIklzVmlzaWJsZSI6dHJ1ZSwiV2lkdGgiOjAuMCwiSGVpZ2h0IjowLjAsIkJvcmRlclN0eWxlIjp7IiRpZCI6IjYwNjciLCJMaW5lQ29sb3IiOm51bGwsIkxpbmVXZWlnaHQiOjAuMCwiTGluZVR5cGUiOjAsIlBhcmVudFN0eWxlIjpudWxsfSwiUGFyZW50U3R5bGUiOm51bGx9LCJEdXJhdGlvblN0eWxlIjp7IiRpZCI6IjYwNjgiLCJGb250U2V0dGluZ3MiOnsiJGlkIjoiNjA2OSIsIkZvbnRTaXplIjoxMCwiRm9udE5hbWUiOiJDYWxpYnJpIiwiSXNCb2xkIjpmYWxzZSwiSXNJdGFsaWMiOmZhbHNlLCJJc1VuZGVybGluZWQiOmZhbHNlLCJQYXJlbnRTdHlsZSI6bnVsbH0sIkF1dG9TaXplIjowLCJGb3JlZ3JvdW5kIjp7IiRpZCI6IjYwNzAiLCJDb2xvciI6eyIkaWQiOiI2MDcxIiwiQSI6MjU1LCJSIjoyMzcsIkciOjEyNSwiQiI6NDl9fSwiTWF4V2lkdGgiOjIwMC4wLCJNYXhIZWlnaHQiOiJJbmZpbml0eSIsIlNtYXJ0Rm9yZWdyb3VuZElzQWN0aXZlIjpmYWxzZSwiSG9yaXpvbnRhbEFsaWdubWVudCI6MCwiVmVydGljYWxBbGlnbm1lbnQiOjEsIlNtYXJ0Rm9yZWdyb3VuZCI6bnVsbCwiQmFja2dyb3VuZEZpbGxUeXBlIjowLCJNYXJnaW4iOnsiJGlkIjoiNjA3MiIsIlRvcCI6MC4wLCJMZWZ0IjowLjAsIlJpZ2h0IjowLjAsIkJvdHRvbSI6MC4wfSwiUGFkZGluZyI6eyIkaWQiOiI2MDczIiwiVG9wIjowLjAsIkxlZnQiOjAuMCwiUmlnaHQiOjAuMCwiQm90dG9tIjowLjB9LCJCYWNrZ3JvdW5kIjp7IiRpZCI6IjYwNzQiLCJDb2xvciI6eyIkaWQiOiI2MDc1IiwiQSI6MjU1LCJSIjoyMzcsIkciOjEyNSwiQiI6NDl9fSwiSXNWaXNpYmxlIjp0cnVlLCJXaWR0aCI6MC4wLCJIZWlnaHQiOjAuMCwiQm9yZGVyU3R5bGUiOnsiJGlkIjoiNjA3NiIsIkxpbmVDb2xvciI6bnVsbCwiTGluZVdlaWdodCI6MC4wLCJMaW5lVHlwZSI6MCwiUGFyZW50U3R5bGUiOm51bGx9LCJQYXJlbnRTdHlsZSI6bnVsbH0sIkhvcml6b250YWxDb25uZWN0b3JTdHlsZSI6eyIkaWQiOiI2MDc3IiwiTGluZUNvbG9yIjp7IiRpZCI6IjYwNzgiLCIkdHlwZSI6Ik5MUkUuQ29tbW9uLkRvbS5Tb2xpZENvbG9yQnJ1c2gsIE5MUkUuQ29tbW9uIiwiQ29sb3IiOnsiJGlkIjoiNjA3OSIsIkEiOjI1NSwiUiI6MCwiRyI6MCwiQiI6MH19LCJMaW5lV2VpZ2h0IjowLjAsIkxpbmVUeXBlIjowLCJQYXJlbnRTdHlsZSI6bnVsbH0sIlZlcnRpY2FsQ29ubmVjdG9yU3R5bGUiOnsiJGlkIjoiNjA4MCIsIkxpbmVDb2xvciI6eyIkaWQiOiI2MDgxIiwiJHR5cGUiOiJOTFJFLkNvbW1vbi5Eb20uU29saWRDb2xvckJydXNoLCBOTFJFLkNvbW1vbiIsIkNvbG9yIjp7IiRpZCI6IjYwODIiLCJBIjoyNTUsIlIiOjAsIkciOjAsIkIiOjB9fSwiTGluZVdlaWdodCI6MC4wLCJMaW5lVHlwZSI6MCwiUGFyZW50U3R5bGUiOm51bGx9LCJNYXJnaW4iOm51bGwsIlN0YXJ0RGF0ZVBvc2l0aW9uIjozLCJFbmREYXRlUG9zaXRpb24iOjMsIkRhdGVJc1Zpc2libGUiOnRydWUsIlRpdGxlUG9zaXRpb24iOjQsIkR1cmF0aW9uUG9zaXRpb24iOjYsIlBlcmNlbnRhZ2VDb21wbGV0ZWRQb3NpdGlvbiI6MiwiVmFyaWFuY2VQb3NpdGlvbiI6NiwiU3BhY2luZyI6MywiSXNCZWxvd1RpbWViYW5kIjpmYWxzZSwiUGVyY2VudGFnZUNvbXBsZXRlU2hhcGVPcGFjaXR5IjozNSwiQmFzZWxpbmVTdHlsZSI6eyIkaWQiOiI2MDgzIiwiU2hhcGVTdHlsZSI6eyIkaWQiOiI2MDg0IiwiTWFyZ2luIjp7IiRpZCI6IjYwODUiLCJUb3AiOjAuMCwiTGVmdCI6MC4wLCJSaWdodCI6MC4wLCJCb3R0b20iOjAuMH0sIlBhZGRpbmciOnsiJGlkIjoiNjA4NiIsIlRvcCI6MC4wLCJMZWZ0IjowLjAsIlJpZ2h0IjowLjAsIkJvdHRvbSI6MC4wfSwiQmFja2dyb3VuZCI6eyIkaWQiOiI2MDg3IiwiQ29sb3IiOnsiJGlkIjoiNjA4OCIsIkEiOjE1MywiUiI6MCwiRyI6MCwiQiI6MH19LCJJc1Zpc2libGUiOnRydWUsIldpZHRoIjowLjAsIkhlaWdodCI6MC4wLCJCb3JkZXJTdHlsZSI6eyIkaWQiOiI2MDg5IiwiTGluZUNvbG9yIjpudWxsLCJMaW5lV2VpZ2h0IjowLjAsIkxpbmVUeXBlIjowLCJQYXJlbnRTdHlsZSI6bnVsbH0sIlBhcmVudFN0eWxlIjpudWxsfSwiTWFyZ2luIjp7IiRpZCI6IjYwOTAiLCJUb3AiOjAuMCwiTGVmdCI6MC4wLCJSaWdodCI6MC4wLCJCb3R0b20iOjAuMH0sIlBhZGRpbmciOnsiJGlkIjoiNjA5MSIsIlRvcCI6MC4wLCJMZWZ0IjowLjAsIlJpZ2h0IjowLjAsIkJvdHRvbSI6MC4wfSwiQmFja2dyb3VuZCI6bnVsbCwiSXNWaXNpYmxlIjp0cnVlLCJXaWR0aCI6MC4wLCJIZWlnaHQiOjAuMCwiQm9yZGVyU3R5bGUiOm51bGwsIlBhcmVudFN0eWxlIjpudWxsfSwiU2hhcGVTdHlsZSI6eyIkaWQiOiI2MDkyIiwiTWFyZ2luIjp7IiRpZCI6IjYwOTMiLCJUb3AiOjAuMCwiTGVmdCI6NC4wLCJSaWdodCI6NC4wLCJCb3R0b20iOjAuMH0sIlBhZGRpbmciOnsiJGlkIjoiNjA5NCIsIlRvcCI6MC4wLCJMZWZ0IjowLjAsIlJpZ2h0IjowLjAsIkJvdHRvbSI6MC4wfSwiQmFja2dyb3VuZCI6eyIkaWQiOiI2MDk1IiwiQ29sb3IiOnsiJGlkIjoiNjA5NiIsIkEiOjI1NSwiUiI6MjMzLCJHIjoxMTMsIkIiOjUwfX0sIklzVmlzaWJsZSI6dHJ1ZSwiV2lkdGgiOjAuMCwiSGVpZ2h0IjoxMC4wLCJCb3JkZXJTdHlsZSI6eyIkaWQiOiI2MDk3IiwiTGluZUNvbG9yIjp7IiRpZCI6IjYwOTgiLCIkdHlwZSI6Ik5MUkUuQ29tbW9uLkRvbS5Tb2xpZENvbG9yQnJ1c2gsIE5MUkUuQ29tbW9uIiwiQ29sb3IiOnsiJGlkIjoiNjA5OSIsIkEiOjI1NSwiUiI6MjM0LCJHIjoyMiwiQiI6MzB9fSwiTGluZVdlaWdodCI6MC4wLCJMaW5lVHlwZSI6MCwiUGFyZW50U3R5bGUiOm51bGx9LCJQYXJlbnRTdHlsZSI6bnVsbH0sIlRpdGxlU3R5bGUiOnsiJGlkIjoiNjEwMCIsIkZvbnRTZXR0aW5ncyI6eyIkaWQiOiI2MTAxIiwiRm9udFNpemUiOjExLCJGb250TmFtZSI6IkNhbGlicmkiLCJJc0JvbGQiOmZhbHNlLCJJc0l0YWxpYyI6ZmFsc2UsIklzVW5kZXJsaW5lZCI6ZmFsc2UsIlBhcmVudFN0eWxlIjpudWxsfSwiQXV0b1NpemUiOjAsIkZvcmVncm91bmQiOnsiJGlkIjoiNjEwMiIsIkNvbG9yIjp7IiRpZCI6IjYxMDM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NjEwNCIsIlRvcCI6MC4wLCJMZWZ0IjowLjAsIlJpZ2h0IjowLjAsIkJvdHRvbSI6MC4wfSwiUGFkZGluZyI6eyIkaWQiOiI2MTA1IiwiVG9wIjowLjAsIkxlZnQiOjAuMCwiUmlnaHQiOjAuMCwiQm90dG9tIjowLjB9LCJCYWNrZ3JvdW5kIjp7IiRpZCI6IjYxMDYiLCJDb2xvciI6eyIkaWQiOiI2MTA3IiwiQSI6MjU1LCJSIjowLCJHIjowLCJCIjowfX0sIklzVmlzaWJsZSI6dHJ1ZSwiV2lkdGgiOjAuMCwiSGVpZ2h0IjowLjAsIkJvcmRlclN0eWxlIjp7IiRpZCI6IjYxMDgiLCJMaW5lQ29sb3IiOm51bGwsIkxpbmVXZWlnaHQiOjAuMCwiTGluZVR5cGUiOjAsIlBhcmVudFN0eWxlIjpudWxsfSwiUGFyZW50U3R5bGUiOm51bGx9LCJEYXRlU3R5bGUiOnsiJGlkIjoiNjEwOSIsIkZvbnRTZXR0aW5ncyI6eyIkaWQiOiI2MTEwIiwiRm9udFNpemUiOjEwLCJGb250TmFtZSI6IkNhbGlicmkiLCJJc0JvbGQiOmZhbHNlLCJJc0l0YWxpYyI6ZmFsc2UsIklzVW5kZXJsaW5lZCI6ZmFsc2UsIlBhcmVudFN0eWxlIjpudWxsfSwiQXV0b1NpemUiOjAsIkZvcmVncm91bmQiOnsiJGlkIjoiNjExMSIsIkNvbG9yIjp7IiRpZCI6IjYxMTIiLCJBIjoyNTUsIlIiOjE0LCJHIjo0MCwiQiI6NjV9fSwiTWF4V2lkdGgiOjIwMC4wLCJNYXhIZWlnaHQiOiJJbmZpbml0eSIsIlNtYXJ0Rm9yZWdyb3VuZElzQWN0aXZlIjpmYWxzZSwiSG9yaXpvbnRhbEFsaWdubWVudCI6MiwiVmVydGljYWxBbGlnbm1lbnQiOjEsIlNtYXJ0Rm9yZWdyb3VuZCI6bnVsbCwiQmFja2dyb3VuZEZpbGxUeXBlIjowLCJNYXJnaW4iOnsiJGlkIjoiNjExMyIsIlRvcCI6MC4wLCJMZWZ0IjowLjAsIlJpZ2h0IjowLjAsIkJvdHRvbSI6MC4wfSwiUGFkZGluZyI6eyIkaWQiOiI2MTE0IiwiVG9wIjowLjAsIkxlZnQiOjAuMCwiUmlnaHQiOjAuMCwiQm90dG9tIjowLjB9LCJCYWNrZ3JvdW5kIjp7IiRpZCI6IjYxMTUiLCJDb2xvciI6eyIkaWQiOiI2MTE2IiwiQSI6MjU1LCJSIjoxNCwiRyI6NDAsIkIiOjY1fX0sIklzVmlzaWJsZSI6dHJ1ZSwiV2lkdGgiOjAuMCwiSGVpZ2h0IjowLjAsIkJvcmRlclN0eWxlIjp7IiRpZCI6IjYxMTciLCJMaW5lQ29sb3IiOm51bGwsIkxpbmVXZWlnaHQiOjAuMCwiTGluZVR5cGUiOjAsIlBhcmVudFN0eWxlIjpudWxsfSwiUGFyZW50U3R5bGUiOm51bGx9LCJEYXRlRm9ybWF0Ijp7IiRpZCI6IjYxMTg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NjExOSIsIkZvcm1hdCI6MCwiSXNWaXNpYmxlIjpmYWxzZSwiTGFzdEtub3duVmlzaWJpbGl0eVN0YXRlIjpmYWxzZX0sIklzVmlzaWJsZSI6dHJ1ZSwiVmFyaWFuY2VTdHlsZSI6eyIkaWQiOiI2MTIwIiwiVGV4dFN0eWxlIjp7IiRpZCI6IjYxMjEiLCJGb250U2V0dGluZ3MiOnsiJGlkIjoiNjEyMiIsIkZvbnRTaXplIjoxMSwiRm9udE5hbWUiOiJDYWxpYnJpIiwiSXNCb2xkIjpmYWxzZSwiSXNJdGFsaWMiOmZhbHNlLCJJc1VuZGVybGluZWQiOmZhbHNlLCJQYXJlbnRTdHlsZSI6bnVsbH0sIkF1dG9TaXplIjowLCJGb3JlZ3JvdW5kIjp7IiRpZCI6IjYxMjMiLCJDb2xvciI6eyIkaWQiOiI2MTI0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YxMjUiLCJUb3AiOjAuMCwiTGVmdCI6MC4wLCJSaWdodCI6MC4wLCJCb3R0b20iOjAuMH0sIlBhZGRpbmciOnsiJGlkIjoiNjEyNiIsIlRvcCI6MC4wLCJMZWZ0IjowLjAsIlJpZ2h0IjowLjAsIkJvdHRvbSI6MC4wfSwiQmFja2dyb3VuZCI6eyIkaWQiOiI2MTI3IiwiQ29sb3IiOnsiJGlkIjoiNjEyOCIsIkEiOjAsIlIiOjAsIkciOjAsIkIiOjB9fSwiSXNWaXNpYmxlIjp0cnVlLCJXaWR0aCI6MC4wLCJIZWlnaHQiOjAuMCwiQm9yZGVyU3R5bGUiOnsiJGlkIjoiNjEyOSIsIkxpbmVDb2xvciI6bnVsbCwiTGluZVdlaWdodCI6MC4wLCJMaW5lVHlwZSI6MCwiUGFyZW50U3R5bGUiOm51bGx9LCJQYXJlbnRTdHlsZSI6bnVsbH0sIlBhcmVudFN0eWxlIjpudWxsfSwiUGFyZW50U3R5bGUiOm51bGwsIl9leHBsaWNpdGx5U2V0Ijp7IiRpZCI6IjYxMzAiLCJTaGFwZVN0eWxlIjpmYWxzZSwiVGl0bGVTdHlsZSI6ZmFsc2UsIkRhdGVTdHlsZSI6ZmFsc2UsIlZhcmlhbmNlU3R5bGUiOmZhbHNlLCJIb3Jpem9udGFsQ29ubmVjdG9yU3R5bGUiOmZhbHNlLCJWZXJ0aWNhbENvbm5lY3RvclN0eWxlIjpmYWxzZSwiUGVyY2VudGFnZUNvbXBsZXRlU2hhcGVPcGFjaXR5IjpmYWxzZSwiU2hhcGUiOmZhbHNlLCJTaGFwZVRoaWNrbmVzcyI6ZmFsc2UsIkR1cmF0aW9uRm9ybWF0IjpmYWxzZSwiSW5jbHVkZU5vbldvcmtpbmdEYXlzSW5EdXJhdGlvbiI6ZmFsc2UsIk1hcmdpbiI6ZmFsc2UsIlN0YXJ0RGF0ZVBvc2l0aW9uIjpmYWxzZSwiRW5kRGF0ZVBvc2l0aW9uIjpmYWxzZSwiVGl0bGVQb3NpdGlvbiI6ZmFsc2UsIkR1cmF0aW9uUG9zaXRpb24iOmZhbHNlLCJQZXJjZW50YWdlQ29tcGxldGVkUG9zaXRpb24iOmZhbHNlLCJWYXJpYW5jZVBvc2l0aW9uIjpmYWxzZSwiU3BhY2luZyI6ZmFsc2UsIklzQmVsb3dUaW1lYmFuZCI6ZmFsc2UsIkRhdGVGb3JtYXQiOmZhbHNlLCJXZWVrTnVtYmVyaW5nIjpmYWxzZSwiSXNWaXNpYmxlIjpmYWxzZX19LCJEZWZhdWx0U3dpbWxhbmVNb3RTdHlsZSI6eyIkaWQiOiI2MTMxIiwiU2hhcGUiOjEsIkNvbm5lY3Rvck1hcmdpbiI6eyIkaWQiOiI2MTMyIiwiVG9wIjowLjAsIkxlZnQiOjIuMCwiUmlnaHQiOjIuMCwiQm90dG9tIjowLjB9LCJDb25uZWN0b3JTdHlsZSI6eyIkaWQiOiI2MTMzIiwiTGluZUNvbG9yIjp7IiRpZCI6IjYxMzQiLCIkdHlwZSI6Ik5MUkUuQ29tbW9uLkRvbS5Tb2xpZENvbG9yQnJ1c2gsIE5MUkUuQ29tbW9uIiwiQ29sb3IiOnsiJGlkIjoiNjEzNSIsIkEiOjEyNywiUiI6MTI4LCJHIjo1MywiQiI6MTR9fSwiTGluZVdlaWdodCI6MS4wLCJMaW5lVHlwZSI6MCwiUGFyZW50U3R5bGUiOm51bGx9LCJJc0JlbG93VGltZWJhbmQiOmZhbHNlLCJQb3NpdGlvbk9uVGFzayI6MSwiSGlkZURhdGUiOmZhbHNlLCJTaGFwZVNpemUiOjAsIlNwYWNpbmciOjAuMCwiUGFkZGluZyI6eyIkaWQiOiI2MTM2IiwiVG9wIjo1LjAsIkxlZnQiOjMuMCwiUmlnaHQiOjAuMCwiQm90dG9tIjoyLjB9LCJTaGFwZVN0eWxlIjp7IiRpZCI6IjYxMzciLCJNYXJnaW4iOnsiJGlkIjoiNjEzOCIsIlRvcCI6MC4wLCJMZWZ0IjowLjAsIlJpZ2h0IjowLjAsIkJvdHRvbSI6MC4wfSwiUGFkZGluZyI6eyIkaWQiOiI2MTM5IiwiVG9wIjowLjAsIkxlZnQiOjAuMCwiUmlnaHQiOjAuMCwiQm90dG9tIjowLjB9LCJCYWNrZ3JvdW5kIjp7IiRpZCI6IjYxNDAiLCJDb2xvciI6eyIkaWQiOiI2MTQxIiwiQSI6MjU1LCJSIjoxMjgsIkciOjUzLCJCIjoxNH19LCJJc1Zpc2libGUiOnRydWUsIldpZHRoIjoxMi4wLCJIZWlnaHQiOjE0LjAsIkJvcmRlclN0eWxlIjp7IiRpZCI6IjYxNDIiLCJMaW5lQ29sb3IiOnsiJGlkIjoiNjE0MyIsIiR0eXBlIjoiTkxSRS5Db21tb24uRG9tLlNvbGlkQ29sb3JCcnVzaCwgTkxSRS5Db21tb24iLCJDb2xvciI6eyIkaWQiOiI2MTQ0IiwiQSI6MjU1LCJSIjoyNTUsIkciOjI1NSwiQiI6MjU1fX0sIkxpbmVXZWlnaHQiOjAuMCwiTGluZVR5cGUiOjAsIlBhcmVudFN0eWxlIjpudWxsfSwiUGFyZW50U3R5bGUiOm51bGx9LCJUaXRsZVN0eWxlIjp7IiRpZCI6IjYxNDUiLCJGb250U2V0dGluZ3MiOnsiJGlkIjoiNjE0NiIsIkZvbnRTaXplIjoxMSwiRm9udE5hbWUiOiJDYWxpYnJpIiwiSXNCb2xkIjpmYWxzZSwiSXNJdGFsaWMiOmZhbHNlLCJJc1VuZGVybGluZWQiOmZhbHNlLCJQYXJlbnRTdHlsZSI6bnVsbH0sIkF1dG9TaXplIjowLCJGb3JlZ3JvdW5kIjp7IiRpZCI6IjYxNDciLCJDb2xvciI6eyIkaWQiOiI2MTQ4IiwiQSI6MjU1LCJSIjowLCJHIjowLCJCIjowfX0sIk1heFdpZHRoIjoyMDAuMCwiTWF4SGVpZ2h0IjoiSW5maW5pdHkiLCJTbWFydEZvcmVncm91bmRJc0FjdGl2ZSI6ZmFsc2UsIkhvcml6b250YWxBbGlnbm1lbnQiOjEsIlZlcnRpY2FsQWxpZ25tZW50IjoxLCJTbWFydEZvcmVncm91bmQiOm51bGwsIkJhY2tncm91bmRGaWxsVHlwZSI6MCwiTWFyZ2luIjp7IiRpZCI6IjYxNDkiLCJUb3AiOjAuMCwiTGVmdCI6MC4wLCJSaWdodCI6MC4wLCJCb3R0b20iOjAuMH0sIlBhZGRpbmciOnsiJGlkIjoiNjE1MCIsIlRvcCI6MC4wLCJMZWZ0IjowLjAsIlJpZ2h0IjowLjAsIkJvdHRvbSI6MC4wfSwiQmFja2dyb3VuZCI6eyIkaWQiOiI2MTUxIiwiQ29sb3IiOnsiJGlkIjoiNjE1MiIsIkEiOjI1NSwiUiI6MCwiRyI6MCwiQiI6MH19LCJJc1Zpc2libGUiOnRydWUsIldpZHRoIjowLjAsIkhlaWdodCI6MC4wLCJCb3JkZXJTdHlsZSI6eyIkaWQiOiI2MTUzIiwiTGluZUNvbG9yIjpudWxsLCJMaW5lV2VpZ2h0IjowLjAsIkxpbmVUeXBlIjowLCJQYXJlbnRTdHlsZSI6bnVsbH0sIlBhcmVudFN0eWxlIjpudWxsfSwiRGF0ZVN0eWxlIjp7IiRpZCI6IjYxNTQiLCJGb250U2V0dGluZ3MiOnsiJGlkIjoiNjE1NSIsIkZvbnRTaXplIjoxMCwiRm9udE5hbWUiOiJDYWxpYnJpIiwiSXNCb2xkIjpmYWxzZSwiSXNJdGFsaWMiOmZhbHNlLCJJc1VuZGVybGluZWQiOmZhbHNlLCJQYXJlbnRTdHlsZSI6bnVsbH0sIkF1dG9TaXplIjowLCJGb3JlZ3JvdW5kIjp7IiRpZCI6IjYxNTYiLCJDb2xvciI6eyIkaWQiOiI2MTU3IiwiQSI6MjU1LCJSIjoxNCwiRyI6NDAsIkIiOjY1fX0sIk1heFdpZHRoIjoyMDAuMCwiTWF4SGVpZ2h0IjoiSW5maW5pdHkiLCJTbWFydEZvcmVncm91bmRJc0FjdGl2ZSI6ZmFsc2UsIkhvcml6b250YWxBbGlnbm1lbnQiOjEsIlZlcnRpY2FsQWxpZ25tZW50IjoxLCJTbWFydEZvcmVncm91bmQiOm51bGwsIkJhY2tncm91bmRGaWxsVHlwZSI6MCwiTWFyZ2luIjp7IiRpZCI6IjYxNTgiLCJUb3AiOjAuMCwiTGVmdCI6MC4wLCJSaWdodCI6MC4wLCJCb3R0b20iOjAuMH0sIlBhZGRpbmciOnsiJGlkIjoiNjE1OSIsIlRvcCI6MC4wLCJMZWZ0IjowLjAsIlJpZ2h0IjowLjAsIkJvdHRvbSI6MC4wfSwiQmFja2dyb3VuZCI6eyIkaWQiOiI2MTYwIiwiQ29sb3IiOnsiJGlkIjoiNjE2MSIsIkEiOjI1NSwiUiI6MTQsIkciOjQwLCJCIjo2NX19LCJJc1Zpc2libGUiOnRydWUsIldpZHRoIjowLjAsIkhlaWdodCI6MC4wLCJCb3JkZXJTdHlsZSI6eyIkaWQiOiI2MTYyIiwiTGluZUNvbG9yIjpudWxsLCJMaW5lV2VpZ2h0IjowLjAsIkxpbmVUeXBlIjowLCJQYXJlbnRTdHlsZSI6bnVsbH0sIlBhcmVudFN0eWxlIjpudWxsfSwiRGF0ZUZvcm1hdCI6eyIkaWQiOiI2MTYz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YxNjQiLCJGb3JtYXQiOjAsIklzVmlzaWJsZSI6ZmFsc2UsIkxhc3RLbm93blZpc2liaWxpdHlTdGF0ZSI6ZmFsc2V9LCJJc1Zpc2libGUiOmZhbHNlLCJWYXJpYW5jZVN0eWxlIjp7IiRpZCI6IjYxNjUiLCJUZXh0U3R5bGUiOnsiJGlkIjoiNjE2NiIsIkZvbnRTZXR0aW5ncyI6eyIkaWQiOiI2MTY3IiwiRm9udFNpemUiOjExLCJGb250TmFtZSI6IkNhbGlicmkiLCJJc0JvbGQiOmZhbHNlLCJJc0l0YWxpYyI6ZmFsc2UsIklzVW5kZXJsaW5lZCI6ZmFsc2UsIlBhcmVudFN0eWxlIjpudWxsfSwiQXV0b1NpemUiOjAsIkZvcmVncm91bmQiOnsiJGlkIjoiNjE2OCIsIkNvbG9yIjp7IiRpZCI6IjYxNjk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NjE3MCIsIlRvcCI6MC4wLCJMZWZ0IjowLjAsIlJpZ2h0IjowLjAsIkJvdHRvbSI6MC4wfSwiUGFkZGluZyI6eyIkaWQiOiI2MTcxIiwiVG9wIjowLjAsIkxlZnQiOjAuMCwiUmlnaHQiOjAuMCwiQm90dG9tIjowLjB9LCJCYWNrZ3JvdW5kIjp7IiRpZCI6IjYxNzIiLCJDb2xvciI6eyIkaWQiOiI2MTczIiwiQSI6MCwiUiI6MCwiRyI6MCwiQiI6MH19LCJJc1Zpc2libGUiOmZhbHNlLCJXaWR0aCI6MC4wLCJIZWlnaHQiOjAuMCwiQm9yZGVyU3R5bGUiOnsiJGlkIjoiNjE3NCIsIkxpbmVDb2xvciI6bnVsbCwiTGluZVdlaWdodCI6MC4wLCJMaW5lVHlwZSI6MCwiUGFyZW50U3R5bGUiOm51bGx9LCJQYXJlbnRTdHlsZSI6bnVsbH0sIlBhcmVudFN0eWxlIjpudWxsfSwiUGFyZW50U3R5bGUiOm51bGx9LCJEZWZhdWx0U3dpbWxhbmVNaWxlc3RvbmVTdHlsZSI6eyIkaWQiOiI2MTc1IiwiVGl0bGVQb3NpdGlvbiI6IkxlZnQiLCJEYXRlUG9zaXRpb24iOiJSaWdodCIsIlZhcmlhbmNlUG9zaXRpb24iOiJSaWdodCIsIlNoYXBlVHlwZSI6MSwiU2hhcGVTaXplIjowLCJTcGFjaW5nIjo1LCJTaGFwZVN0eWxlIjp7IiRpZCI6IjYxNzYiLCJNYXJnaW4iOnsiJGlkIjoiNjE3NyIsIlRvcCI6MC4wLCJMZWZ0IjowLjAsIlJpZ2h0IjowLjAsIkJvdHRvbSI6MC4wfSwiUGFkZGluZyI6eyIkaWQiOiI2MTc4IiwiVG9wIjowLjAsIkxlZnQiOjAuMCwiUmlnaHQiOjAuMCwiQm90dG9tIjowLjB9LCJCYWNrZ3JvdW5kIjp7IiRpZCI6IjYxNzkiLCJDb2xvciI6eyIkaWQiOiI2MTgwIiwiQSI6MjU1LCJSIjoyMzMsIkciOjExMywiQiI6NTB9fSwiSXNWaXNpYmxlIjp0cnVlLCJXaWR0aCI6MTIuMCwiSGVpZ2h0IjoxNC4wLCJCb3JkZXJTdHlsZSI6eyIkaWQiOiI2MTgxIiwiTGluZUNvbG9yIjp7IiRpZCI6IjYxODIiLCIkdHlwZSI6Ik5MUkUuQ29tbW9uLkRvbS5Tb2xpZENvbG9yQnJ1c2gsIE5MUkUuQ29tbW9uIiwiQ29sb3IiOnsiJGlkIjoiNjE4MyIsIkEiOjI1NSwiUiI6MjM0LCJHIjoyMiwiQiI6MzB9fSwiTGluZVdlaWdodCI6MC4wLCJMaW5lVHlwZSI6MCwiUGFyZW50U3R5bGUiOm51bGx9LCJQYXJlbnRTdHlsZSI6bnVsbH0sIlRpdGxlU3R5bGUiOnsiJGlkIjoiNjE4NCIsIkZvbnRTZXR0aW5ncyI6eyIkaWQiOiI2MTg1IiwiRm9udFNpemUiOjExLCJGb250TmFtZSI6IkNhbGlicmkiLCJJc0JvbGQiOmZhbHNlLCJJc0l0YWxpYyI6ZmFsc2UsIklzVW5kZXJsaW5lZCI6ZmFsc2UsIlBhcmVudFN0eWxlIjpudWxsfSwiQXV0b1NpemUiOjAsIkZvcmVncm91bmQiOnsiJGlkIjoiNjE4NiIsIkNvbG9yIjp7IiRpZCI6IjYxODciLCJBIjoyNTUsIlIiOjAsIkciOjAsIkIiOjB9fSwiTWF4V2lkdGgiOjIwMC4wLCJNYXhIZWlnaHQiOiJJbmZpbml0eSIsIlNtYXJ0Rm9yZWdyb3VuZElzQWN0aXZlIjpmYWxzZSwiSG9yaXpvbnRhbEFsaWdubWVudCI6MiwiVmVydGljYWxBbGlnbm1lbnQiOjEsIlNtYXJ0Rm9yZWdyb3VuZCI6bnVsbCwiQmFja2dyb3VuZEZpbGxUeXBlIjowLCJNYXJnaW4iOnsiJGlkIjoiNjE4OCIsIlRvcCI6MC4wLCJMZWZ0IjowLjAsIlJpZ2h0IjowLjAsIkJvdHRvbSI6MC4wfSwiUGFkZGluZyI6eyIkaWQiOiI2MTg5IiwiVG9wIjowLjAsIkxlZnQiOjAuMCwiUmlnaHQiOjAuMCwiQm90dG9tIjowLjB9LCJCYWNrZ3JvdW5kIjp7IiRpZCI6IjYxOTAiLCJDb2xvciI6eyIkaWQiOiI2MTkxIiwiQSI6MjU1LCJSIjowLCJHIjowLCJCIjowfX0sIklzVmlzaWJsZSI6dHJ1ZSwiV2lkdGgiOjAuMCwiSGVpZ2h0IjowLjAsIkJvcmRlclN0eWxlIjp7IiRpZCI6IjYxOTIiLCJMaW5lQ29sb3IiOm51bGwsIkxpbmVXZWlnaHQiOjAuMCwiTGluZVR5cGUiOjAsIlBhcmVudFN0eWxlIjpudWxsfSwiUGFyZW50U3R5bGUiOm51bGx9LCJEYXRlU3R5bGUiOnsiJGlkIjoiNjE5MyIsIkZvbnRTZXR0aW5ncyI6eyIkaWQiOiI2MTk0IiwiRm9udFNpemUiOjEwLCJGb250TmFtZSI6IkNhbGlicmkiLCJJc0JvbGQiOmZhbHNlLCJJc0l0YWxpYyI6ZmFsc2UsIklzVW5kZXJsaW5lZCI6ZmFsc2UsIlBhcmVudFN0eWxlIjpudWxsfSwiQXV0b1NpemUiOjAsIkZvcmVncm91bmQiOnsiJGlkIjoiNjE5NSIsIkNvbG9yIjp7IiRpZCI6IjYxOTYiLCJBIjoyNTUsIlIiOjE0LCJHIjo0MCwiQiI6NjV9fSwiTWF4V2lkdGgiOjIwMC4wLCJNYXhIZWlnaHQiOiJJbmZpbml0eSIsIlNtYXJ0Rm9yZWdyb3VuZElzQWN0aXZlIjpmYWxzZSwiSG9yaXpvbnRhbEFsaWdubWVudCI6MCwiVmVydGljYWxBbGlnbm1lbnQiOjEsIlNtYXJ0Rm9yZWdyb3VuZCI6bnVsbCwiQmFja2dyb3VuZEZpbGxUeXBlIjowLCJNYXJnaW4iOnsiJGlkIjoiNjE5NyIsIlRvcCI6MC4wLCJMZWZ0IjowLjAsIlJpZ2h0IjowLjAsIkJvdHRvbSI6MC4wfSwiUGFkZGluZyI6eyIkaWQiOiI2MTk4IiwiVG9wIjowLjAsIkxlZnQiOjAuMCwiUmlnaHQiOjAuMCwiQm90dG9tIjowLjB9LCJCYWNrZ3JvdW5kIjp7IiRpZCI6IjYxOTkiLCJDb2xvciI6eyIkaWQiOiI2MjAwIiwiQSI6MjU1LCJSIjoxNCwiRyI6NDAsIkIiOjY1fX0sIklzVmlzaWJsZSI6dHJ1ZSwiV2lkdGgiOjAuMCwiSGVpZ2h0IjowLjAsIkJvcmRlclN0eWxlIjp7IiRpZCI6IjYyMDEiLCJMaW5lQ29sb3IiOm51bGwsIkxpbmVXZWlnaHQiOjAuMCwiTGluZVR5cGUiOjAsIlBhcmVudFN0eWxlIjpudWxsfSwiUGFyZW50U3R5bGUiOm51bGx9LCJEYXRlRm9ybWF0Ijp7IiRpZCI6IjYyMDI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NjIwMyIsIkZvcm1hdCI6MCwiSXNWaXNpYmxlIjpmYWxzZSwiTGFzdEtub3duVmlzaWJpbGl0eVN0YXRlIjpmYWxzZX0sIklzVmlzaWJsZSI6dHJ1ZSwiVmFyaWFuY2VTdHlsZSI6eyIkaWQiOiI2MjA0IiwiVGV4dFN0eWxlIjp7IiRpZCI6IjYyMDUiLCJGb250U2V0dGluZ3MiOnsiJGlkIjoiNjIwNiIsIkZvbnRTaXplIjoxMSwiRm9udE5hbWUiOiJDYWxpYnJpIiwiSXNCb2xkIjpmYWxzZSwiSXNJdGFsaWMiOmZhbHNlLCJJc1VuZGVybGluZWQiOmZhbHNlLCJQYXJlbnRTdHlsZSI6bnVsbH0sIkF1dG9TaXplIjowLCJGb3JlZ3JvdW5kIjp7IiRpZCI6IjYyMDciLCJDb2xvciI6eyIkaWQiOiI2MjA4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YyMDkiLCJUb3AiOjAuMCwiTGVmdCI6MC4wLCJSaWdodCI6MC4wLCJCb3R0b20iOjAuMH0sIlBhZGRpbmciOnsiJGlkIjoiNjIxMCIsIlRvcCI6MC4wLCJMZWZ0IjowLjAsIlJpZ2h0IjowLjAsIkJvdHRvbSI6MC4wfSwiQmFja2dyb3VuZCI6eyIkaWQiOiI2MjExIiwiQ29sb3IiOnsiJGlkIjoiNjIxMiIsIkEiOjAsIlIiOjAsIkciOjAsIkIiOjB9fSwiSXNWaXNpYmxlIjp0cnVlLCJXaWR0aCI6MC4wLCJIZWlnaHQiOjAuMCwiQm9yZGVyU3R5bGUiOnsiJGlkIjoiNjIxMyIsIkxpbmVDb2xvciI6bnVsbCwiTGluZVdlaWdodCI6MC4wLCJMaW5lVHlwZSI6MCwiUGFyZW50U3R5bGUiOm51bGx9LCJQYXJlbnRTdHlsZSI6bnVsbH0sIlBhcmVudFN0eWxlIjpudWxsfSwiUGFyZW50U3R5bGUiOm51bGx9LCJEZWZhdWx0U3dpbWxhbmVBY3Rpdml0eVN0eWxlIjp7IiRpZCI6IjYyMTQiLCJIZWFkZXJTdHlsZSI6eyIkaWQiOiI2MjE1IiwiVGV4dFN0eWxlIjp7IiRpZCI6IjYyMTYiLCJGb250U2V0dGluZ3MiOnsiJGlkIjoiNjIxNyIsIkZvbnRTaXplIjoxMSwiRm9udE5hbWUiOiJDYWxpYnJpIiwiSXNCb2xkIjpmYWxzZSwiSXNJdGFsaWMiOmZhbHNlLCJJc1VuZGVybGluZWQiOmZhbHNlLCJQYXJlbnRTdHlsZSI6bnVsbH0sIkF1dG9TaXplIjoyLCJGb3JlZ3JvdW5kIjp7IiRpZCI6IjYyMTgiLCJDb2xvciI6eyIkaWQiOiI2MjE5IiwiQSI6MjU1LCJSIjowLCJHIjowLCJCIjowfX0sIk1heFdpZHRoIjoiSW5maW5pdHkiLCJNYXhIZWlnaHQiOiJJbmZpbml0eSIsIlNtYXJ0Rm9yZWdyb3VuZElzQWN0aXZlIjpmYWxzZSwiSG9yaXpvbnRhbEFsaWdubWVudCI6MCwiVmVydGljYWxBbGlnbm1lbnQiOjAsIlNtYXJ0Rm9yZWdyb3VuZCI6bnVsbCwiQmFja2dyb3VuZEZpbGxUeXBlIjowLCJNYXJnaW4iOnsiJGlkIjoiNjIyMCIsIlRvcCI6MC4wLCJMZWZ0IjowLjAsIlJpZ2h0IjowLjAsIkJvdHRvbSI6MC4wfSwiUGFkZGluZyI6eyIkaWQiOiI2MjIxIiwiVG9wIjowLjAsIkxlZnQiOjAuMCwiUmlnaHQiOjAuMCwiQm90dG9tIjowLjB9LCJCYWNrZ3JvdW5kIjp7IiRpZCI6IjYyMjIiLCJDb2xvciI6eyIkaWQiOiI2MjIzIiwiQSI6MjU1LCJSIjowLCJHIjowLCJCIjowfX0sIklzVmlzaWJsZSI6dHJ1ZSwiV2lkdGgiOjAuMCwiSGVpZ2h0IjowLjAsIkJvcmRlclN0eWxlIjpudWxsLCJQYXJlbnRTdHlsZSI6bnVsbH0sIlJlY3RhbmdsZVN0eWxlIjp7IiRpZCI6IjYyMjQiLCJNYXJnaW4iOnsiJGlkIjoiNjIyNSIsIlRvcCI6MC4wLCJMZWZ0IjowLjAsIlJpZ2h0IjowLjAsIkJvdHRvbSI6MC4wfSwiUGFkZGluZyI6eyIkaWQiOiI2MjI2IiwiVG9wIjowLjAsIkxlZnQiOjAuMCwiUmlnaHQiOjAuMCwiQm90dG9tIjowLjB9LCJCYWNrZ3JvdW5kIjp7IiRpZCI6IjYyMjciLCJDb2xvciI6eyIkaWQiOiI2MjI4IiwiQSI6NjMsIlIiOjIzMywiRyI6MTEzLCJCIjo1MH19LCJJc1Zpc2libGUiOnRydWUsIldpZHRoIjowLjAsIkhlaWdodCI6MC4wLCJCb3JkZXJTdHlsZSI6eyIkaWQiOiI2MjI5IiwiTGluZUNvbG9yIjp7IiRpZCI6IjYyMzAiLCIkdHlwZSI6Ik5MUkUuQ29tbW9uLkRvbS5Tb2xpZENvbG9yQnJ1c2gsIE5MUkUuQ29tbW9uIiwiQ29sb3IiOnsiJGlkIjoiNjIzMSIsIkEiOjI1NSwiUiI6MjU1LCJHIjoyNTUsIkIiOjI1NX19LCJMaW5lV2VpZ2h0IjowLjAsIkxpbmVUeXBlIjowLCJQYXJlbnRTdHlsZSI6bnVsbH0sIlBhcmVudFN0eWxlIjpudWxsfSwiTWFyZ2luIjp7IiRpZCI6IjYyMzIiLCJUb3AiOjAuMCwiTGVmdCI6MC4wLCJSaWdodCI6MC4wLCJCb3R0b20iOjAuMH0sIlBhZGRpbmciOnsiJGlkIjoiNjIzMyIsIlRvcCI6MC4wLCJMZWZ0IjowLjAsIlJpZ2h0IjowLjAsIkJvdHRvbSI6MC4wfSwiQmFja2dyb3VuZCI6bnVsbCwiSXNWaXNpYmxlIjp0cnVlLCJXaWR0aCI6MC4wLCJIZWlnaHQiOjAuMCwiQm9yZGVyU3R5bGUiOm51bGwsIlBhcmVudFN0eWxlIjpudWxsfSwiQmFja2dyb3VuZFN0eWxlIjp7IiRpZCI6IjYyMzQiLCJNYXJnaW4iOnsiJGlkIjoiNjIzNSIsIlRvcCI6MC4wLCJMZWZ0IjowLjAsIlJpZ2h0IjowLjAsIkJvdHRvbSI6MC4wfSwiUGFkZGluZyI6eyIkaWQiOiI2MjM2IiwiVG9wIjowLjAsIkxlZnQiOjAuMCwiUmlnaHQiOjAuMCwiQm90dG9tIjowLjB9LCJCYWNrZ3JvdW5kIjp7IiRpZCI6IjYyMzciLCJDb2xvciI6eyIkaWQiOiI2MjM4IiwiQSI6NTEsIlIiOjIwMCwiRyI6MjAwLCJCIjoyMDB9fSwiSXNWaXNpYmxlIjp0cnVlLCJXaWR0aCI6MC4wLCJIZWlnaHQiOjAuMCwiQm9yZGVyU3R5bGUiOnsiJGlkIjoiNjIzOSIsIkxpbmVDb2xvciI6eyIkaWQiOiI2MjQwIiwiJHR5cGUiOiJOTFJFLkNvbW1vbi5Eb20uU29saWRDb2xvckJydXNoLCBOTFJFLkNvbW1vbiIsIkNvbG9yIjp7IiRpZCI6IjYyNDEiLCJBIjoyNTUsIlIiOjIzNCwiRyI6MjIsIkIiOjMwfX0sIkxpbmVXZWlnaHQiOjAuMCwiTGluZVR5cGUiOjAsIlBhcmVudFN0eWxlIjpudWxsfSwiUGFyZW50U3R5bGUiOm51bGx9LCJNYXJnaW4iOnsiJGlkIjoiNjI0MiIsIlRvcCI6MC4wLCJMZWZ0IjowLjAsIlJpZ2h0IjowLjAsIkJvdHRvbSI6MC4wfSwiUGFkZGluZyI6eyIkaWQiOiI2MjQzIiwiVG9wIjowLjAsIkxlZnQiOjAuMCwiUmlnaHQiOjAuMCwiQm90dG9tIjowLjB9LCJJc1Zpc2libGUiOnRydWUsIldpZHRoIjowLjAsIkhlaWdodCI6MC4wLCJCb3JkZXJTdHlsZSI6eyIkaWQiOiI2MjQ0IiwiTGluZUNvbG9yIjpudWxsLCJMaW5lV2VpZ2h0IjowLjAsIkxpbmVUeXBlIjowLCJQYXJlbnRTdHlsZSI6bnVsbH0sIlBhcmVudFN0eWxlIjpudWxsfSwiTWFyZ2luIjp7IiRpZCI6IjYyNDUiLCJUb3AiOjAuMCwiTGVmdCI6MC4wLCJSaWdodCI6MC4wLCJCb3R0b20iOjAuMH0sIlBhZGRpbmciOnsiJGlkIjoiNjI0NiIsIlRvcCI6MC4wLCJMZWZ0IjowLjAsIlJpZ2h0IjowLjAsIkJvdHRvbSI6MC4wfSwiSXNWaXNpYmxlIjpmYWxzZSwiV2lkdGgiOjAuMCwiSGVpZ2h0IjowLjAsIkJvcmRlclN0eWxlIjp7IiRpZCI6IjYyNDciLCJMaW5lQ29sb3IiOm51bGwsIkxpbmVXZWlnaHQiOjAuMCwiTGluZVR5cGUiOjAsIlBhcmVudFN0eWxlIjpudWxsfSwiUGFyZW50U3R5bGUiOm51bGx9fV0sIkhhc0Jhc2VsaW5lcyI6ZmFsc2UsIkN1bHR1cmVJbmZvTmFtZSI6ImVuLVVTIiwiU3R5bGVOYW1lIjpudWxsLCJWZXJzaW9uIjp7IiRpZCI6IjYyNDgiLCJWZXJzaW9uIjoiNS42LjAiLCJPcmlnaW5hbEFzc2VtYmx5VmVyc2lvbiI6bnVsbCwiRWRpdGlvbiI6bnVsbCwiTGFzdFNhdmVkRWRpdGlvbiI6MywiSXNQbHVzRWRpdGlvbiI6ZmFsc2UsIklzUHJvRWRpdGlvbiI6ZmFsc2V9LCJFZmZlY3QiOjAsIlN0eWxlIjp7IiRpZCI6IjYyNDkiLCJEZWZhdWx0RGVwZW5kZW5jeVN0eWxlIjp7IiRpZCI6IjYyNTAiLCJMaW5lU3R5bGUiOnsiJGlkIjoiNjI1MSIsIkxpbmVDb2xvciI6eyIkaWQiOiI2MjUyIiwiJHR5cGUiOiJOTFJFLkNvbW1vbi5Eb20uU29saWRDb2xvckJydXNoLCBOTFJFLkNvbW1vbiIsIkNvbG9yIjp7IiRpZCI6IjYyNTMiLCJBIjoyNTUsIlIiOjAsIkciOjAsIkIiOjB9fSwiTGluZVdlaWdodCI6MS4wLCJMaW5lVHlwZSI6MCwiUGFyZW50U3R5bGUiOm51bGx9LCJFbmRBcnJvd2hlYWRMaW5lU3R5bGUiOnsiJGlkIjoiNjI1NCIsIktpbmQiOjEsIldpZHRoIjoxLCJMZW5ndGgiOjAsIlBhcmVudFN0eWxlIjpudWxsfSwiQnJpbmdUb0Zyb250IjpmYWxzZSwiRWxib3dSYWRpdXMiOjMuMCwiTWFyZ2luIjp7IiRpZCI6IjYyNTUiLCJUb3AiOjAuMCwiTGVmdCI6MC4wLCJSaWdodCI6MC4wLCJCb3R0b20iOjAuMH0sIlBhZGRpbmciOnsiJGlkIjoiNjI1NiIsIlRvcCI6MC4wLCJMZWZ0IjowLjAsIlJpZ2h0IjowLjAsIkJvdHRvbSI6MC4wfSwiQmFja2dyb3VuZCI6bnVsbCwiSXNWaXNpYmxlIjp0cnVlLCJXaWR0aCI6MC4wLCJIZWlnaHQiOjAuMCwiQm9yZGVyU3R5bGUiOm51bGwsIlBhcmVudFN0eWxlIjpudWxsfSwiQ3JpdGljYWxQYXRoU3R5bGUiOnsiJGlkIjoiNjI1NyIsIkNyaXRpY2FsUGF0aFN0eWxlT3B0aW9ucyI6MzAsIkxpbmVTdHlsZSI6eyIkaWQiOiI2MjU4IiwiTGluZUNvbG9yIjp7IiRpZCI6IjYyNTkiLCIkdHlwZSI6Ik5MUkUuQ29tbW9uLkRvbS5Tb2xpZENvbG9yQnJ1c2gsIE5MUkUuQ29tbW9uIiwiQ29sb3IiOnsiJGlkIjoiNjI2MCIsIkEiOjI1NSwiUiI6MjIyLCJHIjo1MCwiQiI6NTB9fSwiTGluZVdlaWdodCI6MS4wLCJMaW5lVHlwZSI6MCwiUGFyZW50U3R5bGUiOm51bGx9LCJUaXRsZUZvcmVncm91bmQiOnsiJGlkIjoiNjI2MSIsIkNvbG9yIjp7IiRpZCI6IjYyNjIiLCJBIjoyNTUsIlIiOjE3NiwiRyI6MTksIkIiOjI1fX0sIlNoYXBlc0JhY2tncm91bmQiOnsiJGlkIjoiNjI2MyIsIkNvbG9yIjp7IiRpZCI6IjYyNjQiLCJBIjoyNTUsIlIiOjI1MywiRyI6MjAzLCJCIjoyMDh9fSwiU2hhcGVzQm9yZGVyU3R5bGUiOnsiJGlkIjoiNjI2NSIsIkxpbmVDb2xvciI6eyIkaWQiOiI2MjY2IiwiJHR5cGUiOiJOTFJFLkNvbW1vbi5Eb20uU29saWRDb2xvckJydXNoLCBOTFJFLkNvbW1vbiIsIkNvbG9yIjp7IiRpZCI6IjYyNjciLCJBIjoyNTUsIlIiOjIzNCwiRyI6MjIsIkIiOjMwfX0sIkxpbmVXZWlnaHQiOjIuMCwiTGluZVR5cGUiOjAsIlBhcmVudFN0eWxlIjpudWxsfSwiTWFyZ2luIjp7IiRpZCI6IjYyNjgiLCJUb3AiOjAuMCwiTGVmdCI6MC4wLCJSaWdodCI6MC4wLCJCb3R0b20iOjAuMH0sIlBhZGRpbmciOnsiJGlkIjoiNjI2OSIsIlRvcCI6MC4wLCJMZWZ0IjowLjAsIlJpZ2h0IjowLjAsIkJvdHRvbSI6MC4wfSwiQmFja2dyb3VuZCI6bnVsbCwiSXNWaXNpYmxlIjpmYWxzZSwiV2lkdGgiOjAuMCwiSGVpZ2h0IjowLjAsIkJvcmRlclN0eWxlIjp7IiRpZCI6IjYyNzAiLCJMaW5lQ29sb3IiOm51bGwsIkxpbmVXZWlnaHQiOjAuMCwiTGluZVR5cGUiOjAsIlBhcmVudFN0eWxlIjpudWxsfSwiUGFyZW50U3R5bGUiOm51bGx9LCJQYW5lbHNTcGFjaW5nRGVmaW5pdGlvbiI6eyIkaWQiOiI2MjcxIiwiU3BhY2luZ0Fib3ZlVGltZWJhbmQiOjMsIlNwYWNpbmdCZWxvd1RpbWViYW5kIjozLCJTcGFjaW5nQWJvdmVCZXR3ZWVuU3dpbWxhbmVzQW5kVGFza3MiOjUsIlNwYWNpbmdCZWxvd0JldHdlZW5Td2ltbGFuZXNBbmRUYXNrcyI6NX0sIlRpbWViYW5kU3R5bGUiOnsiJGlkIjoiNjI3MiIsIlNjYWxlTWFya2luZyI6MCwiU2hhcGUiOjAsIlNoYXBlU3R5bGUiOnsiJGlkIjoiNjI3MyIsIk1hcmdpbiI6eyIkaWQiOiI2Mjc0IiwiVG9wIjowLjAsIkxlZnQiOjEwLjAsIlJpZ2h0IjoxMC4wLCJCb3R0b20iOjAuMH0sIlBhZGRpbmciOnsiJGlkIjoiNjI3NSIsIlRvcCI6MC4wLCJMZWZ0IjowLjAsIlJpZ2h0IjowLjAsIkJvdHRvbSI6MC4wfSwiQmFja2dyb3VuZCI6eyIkaWQiOiI2Mjc2IiwiQ29sb3IiOnsiJGlkIjoiNjI3NyIsIkEiOjI1NSwiUiI6MTQsIkciOjQwLCJCIjo2NX19LCJJc1Zpc2libGUiOnRydWUsIldpZHRoIjowLjAsIkhlaWdodCI6MTQuMzk5OTk5NjE4NTMwMjczLCJCb3JkZXJTdHlsZSI6eyIkaWQiOiI2Mjc4IiwiTGluZUNvbG9yIjp7IiRpZCI6IjYyNzkiLCIkdHlwZSI6Ik5MUkUuQ29tbW9uLkRvbS5Tb2xpZENvbG9yQnJ1c2gsIE5MUkUuQ29tbW9uIiwiQ29sb3IiOnsiJGlkIjoiNjI4MCIsIkEiOjI1NSwiUiI6MjU1LCJHIjowLCJCIjowfX0sIkxpbmVXZWlnaHQiOjAuMCwiTGluZVR5cGUiOjAsIlBhcmVudFN0eWxlIjpudWxsfSwiUGFyZW50U3R5bGUiOm51bGx9LCJNaWRkbGVUaWVyU2hhcGVTdHlsZSI6eyIkaWQiOiI2MjgxIiwiTWFyZ2luIjp7IiRpZCI6IjYyODIiLCJUb3AiOjAuMCwiTGVmdCI6MTAuMCwiUmlnaHQiOjEwLjAsIkJvdHRvbSI6MC4wfSwiUGFkZGluZyI6eyIkaWQiOiI2MjgzIiwiVG9wIjowLjAsIkxlZnQiOjAuMCwiUmlnaHQiOjAuMCwiQm90dG9tIjowLjB9LCJCYWNrZ3JvdW5kIjp7IiRpZCI6IjYyODQiLCJDb2xvciI6eyIkaWQiOiI2Mjg1IiwiQSI6MjU1LCJSIjoxMTUsIkciOjExNSwiQiI6MTE1fX0sIklzVmlzaWJsZSI6dHJ1ZSwiV2lkdGgiOjAuMCwiSGVpZ2h0IjoxNC4zOTk5OTk2MTg1MzAyNzMsIkJvcmRlclN0eWxlIjp7IiRpZCI6IjYyODYiLCJMaW5lQ29sb3IiOnsiJHJlZiI6IjYyNzkifSwiTGluZVdlaWdodCI6MC4wLCJMaW5lVHlwZSI6MCwiUGFyZW50U3R5bGUiOm51bGx9LCJQYXJlbnRTdHlsZSI6bnVsbH0sIkJvdHRvbVRpZXJTaGFwZVN0eWxlIjp7IiRpZCI6IjYyODciLCJNYXJnaW4iOnsiJGlkIjoiNjI4OCIsIlRvcCI6MC4wLCJMZWZ0IjoxMC4wLCJSaWdodCI6MTAuMCwiQm90dG9tIjowLjB9LCJQYWRkaW5nIjp7IiRpZCI6IjYyODkiLCJUb3AiOjAuMCwiTGVmdCI6MC4wLCJSaWdodCI6MC4wLCJCb3R0b20iOjAuMH0sIkJhY2tncm91bmQiOnsiJGlkIjoiNjI5MCIsIkNvbG9yIjp7IiRpZCI6IjYyOTEiLCJBIjoyNTUsIlIiOjE0LCJHIjo0MCwiQiI6NjV9fSwiSXNWaXNpYmxlIjp0cnVlLCJXaWR0aCI6MC4wLCJIZWlnaHQiOjE0LjM5OTk5OTYxODUzMDI3MywiQm9yZGVyU3R5bGUiOnsiJGlkIjoiNjI5MiIsIkxpbmVDb2xvciI6eyIkcmVmIjoiNjI3OSJ9LCJMaW5lV2VpZ2h0IjowLjAsIkxpbmVUeXBlIjowLCJQYXJlbnRTdHlsZSI6bnVsbH0sIlBhcmVudFN0eWxlIjpudWxsfSwiUmlnaHRFbmRDYXBzU3R5bGUiOnsiJGlkIjoiNjI5MyIsIkZvbnRTZXR0aW5ncyI6eyIkaWQiOiI2Mjk0IiwiRm9udFNpemUiOjE4LCJGb250TmFtZSI6IkNhbGlicmkiLCJJc0JvbGQiOnRydWUsIklzSXRhbGljIjpmYWxzZSwiSXNVbmRlcmxpbmVkIjpmYWxzZSwiUGFyZW50U3R5bGUiOm51bGx9LCJBdXRvU2l6ZSI6MCwiRm9yZWdyb3VuZCI6eyIkaWQiOiI2Mjk1IiwiQ29sb3IiOnsiJGlkIjoiNjI5NiIsIkEiOjI1NSwiUiI6MjMzLCJHIjoxMTMsIkIiOjUwfX0sIk1heFdpZHRoIjoyMDAuMCwiTWF4SGVpZ2h0IjoiSW5maW5pdHkiLCJTbWFydEZvcmVncm91bmRJc0FjdGl2ZSI6ZmFsc2UsIkhvcml6b250YWxBbGlnbm1lbnQiOjAsIlZlcnRpY2FsQWxpZ25tZW50IjoxLCJTbWFydEZvcmVncm91bmQiOm51bGwsIkJhY2tncm91bmRGaWxsVHlwZSI6MCwiTWFyZ2luIjp7IiRpZCI6IjYyOTciLCJUb3AiOjAuMCwiTGVmdCI6MC4wLCJSaWdodCI6MjAuMCwiQm90dG9tIjowLjB9LCJQYWRkaW5nIjp7IiRpZCI6IjYyOTgiLCJUb3AiOjAuMCwiTGVmdCI6MC4wLCJSaWdodCI6MC4wLCJCb3R0b20iOjAuMH0sIkJhY2tncm91bmQiOnsiJGlkIjoiNjI5OSIsIkNvbG9yIjp7IiRpZCI6IjYzMDAiLCJBIjoyNTUsIlIiOjIzMywiRyI6MTEzLCJCIjo1MH19LCJJc1Zpc2libGUiOnRydWUsIldpZHRoIjowLjAsIkhlaWdodCI6MC4wLCJCb3JkZXJTdHlsZSI6eyIkaWQiOiI2MzAxIiwiTGluZUNvbG9yIjpudWxsLCJMaW5lV2VpZ2h0IjowLjAsIkxpbmVUeXBlIjowLCJQYXJlbnRTdHlsZSI6bnVsbH0sIlBhcmVudFN0eWxlIjpudWxsfSwiTGVmdEVuZENhcHNTdHlsZSI6eyIkaWQiOiI2MzAyIiwiRm9udFNldHRpbmdzIjp7IiRpZCI6IjYzMDMiLCJGb250U2l6ZSI6MTgsIkZvbnROYW1lIjoiQ2FsaWJyaSIsIklzQm9sZCI6dHJ1ZSwiSXNJdGFsaWMiOmZhbHNlLCJJc1VuZGVybGluZWQiOmZhbHNlLCJQYXJlbnRTdHlsZSI6bnVsbH0sIkF1dG9TaXplIjowLCJGb3JlZ3JvdW5kIjp7IiRpZCI6IjYzMDQiLCJDb2xvciI6eyIkaWQiOiI2MzA1IiwiQSI6MjU1LCJSIjoyMzcsIkciOjEyNSwiQiI6NDl9fSwiTWF4V2lkdGgiOjIwMC4wLCJNYXhIZWlnaHQiOiJJbmZpbml0eSIsIlNtYXJ0Rm9yZWdyb3VuZElzQWN0aXZlIjpmYWxzZSwiSG9yaXpvbnRhbEFsaWdubWVudCI6MCwiVmVydGljYWxBbGlnbm1lbnQiOjEsIlNtYXJ0Rm9yZWdyb3VuZCI6bnVsbCwiQmFja2dyb3VuZEZpbGxUeXBlIjowLCJNYXJnaW4iOnsiJGlkIjoiNjMwNiIsIlRvcCI6MC4wLCJMZWZ0IjozOS41MDY2NjY2NjY2NjY2NzUsIlJpZ2h0IjowLjAsIkJvdHRvbSI6MC4wfSwiUGFkZGluZyI6eyIkaWQiOiI2MzA3IiwiVG9wIjowLjAsIkxlZnQiOjAuMCwiUmlnaHQiOjAuMCwiQm90dG9tIjowLjB9LCJCYWNrZ3JvdW5kIjp7IiRpZCI6IjYzMDgiLCJDb2xvciI6eyIkaWQiOiI2MzA5IiwiQSI6MjU1LCJSIjoyMzcsIkciOjEyNSwiQiI6NDl9fSwiSXNWaXNpYmxlIjpmYWxzZSwiV2lkdGgiOjAuMCwiSGVpZ2h0IjowLjAsIkJvcmRlclN0eWxlIjp7IiRpZCI6IjYzMTAiLCJMaW5lQ29sb3IiOm51bGwsIkxpbmVXZWlnaHQiOjAuMCwiTGluZVR5cGUiOjAsIlBhcmVudFN0eWxlIjpudWxsfSwiUGFyZW50U3R5bGUiOm51bGx9LCJUb2RheVRleHRTdHlsZSI6eyIkaWQiOiI2MzExIiwiRm9udFNldHRpbmdzIjp7IiRpZCI6IjYzMTIiLCJGb250U2l6ZSI6MTIsIkZvbnROYW1lIjoiQ2FsaWJyaSIsIklzQm9sZCI6ZmFsc2UsIklzSXRhbGljIjpmYWxzZSwiSXNVbmRlcmxpbmVkIjpmYWxzZSwiUGFyZW50U3R5bGUiOm51bGx9LCJBdXRvU2l6ZSI6MCwiRm9yZWdyb3VuZCI6eyIkaWQiOiI2MzEzIiwiQ29sb3IiOnsiJGlkIjoiNjMxNC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2MzE1IiwiVG9wIjowLjAsIkxlZnQiOjAuMCwiUmlnaHQiOjAuMCwiQm90dG9tIjowLjB9LCJQYWRkaW5nIjp7IiRpZCI6IjYzMTYiLCJUb3AiOjAuMCwiTGVmdCI6MC4wLCJSaWdodCI6MC4wLCJCb3R0b20iOjAuMH0sIkJhY2tncm91bmQiOnsiJGlkIjoiNjMxNyIsIkNvbG9yIjp7IiRpZCI6IjYzMTgiLCJBIjoyNTUsIlIiOjAsIkciOjAsIkIiOjB9fSwiSXNWaXNpYmxlIjp0cnVlLCJXaWR0aCI6MC4wLCJIZWlnaHQiOjAuMCwiQm9yZGVyU3R5bGUiOnsiJGlkIjoiNjMxOSIsIkxpbmVDb2xvciI6bnVsbCwiTGluZVdlaWdodCI6MC4wLCJMaW5lVHlwZSI6MCwiUGFyZW50U3R5bGUiOm51bGx9LCJQYXJlbnRTdHlsZSI6bnVsbH0sIlRvZGF5TWFya2VyU3R5bGUiOnsiJGlkIjoiNjMyMCIsIk1hcmdpbiI6eyIkaWQiOiI2MzIxIiwiVG9wIjowLjAsIkxlZnQiOjAuMCwiUmlnaHQiOjAuMCwiQm90dG9tIjowLjB9LCJQYWRkaW5nIjp7IiRpZCI6IjYzMjIiLCJUb3AiOjAuMCwiTGVmdCI6MC4wLCJSaWdodCI6MC4wLCJCb3R0b20iOjAuMH0sIkJhY2tncm91bmQiOnsiJGlkIjoiNjMyMyIsIkNvbG9yIjp7IiRpZCI6IjYzMjQiLCJBIjoyNTUsIlIiOjI1NSwiRyI6MCwiQiI6MH19LCJJc1Zpc2libGUiOnRydWUsIldpZHRoIjowLjAsIkhlaWdodCI6MC4wLCJCb3JkZXJTdHlsZSI6bnVsbCwiUGFyZW50U3R5bGUiOm51bGx9LCJTY2FsZVN0eWxlIjp7IiRpZCI6IjYzMjUiLCJTaGFwZSI6MCwiU2hvd1NlZ21lbnRTZXBhcmF0b3JzIjp0cnVlLCJTZWdtZW50U2VwYXJhdG9yT3BhY2l0eSI6MzAsIkhhc0JlZW5WaXNpYmxlQmVmb3JlIjpmYWxzZSwiRm9udFNldHRpbmdzIjp7IiRpZCI6IjYzMjYiLCJGb250U2l6ZSI6MTIsIkZvbnROYW1lIjoiQ2FsaWJyaSIsIklzQm9sZCI6ZmFsc2UsIklzSXRhbGljIjpmYWxzZSwiSXNVbmRlcmxpbmVkIjpmYWxzZSwiUGFyZW50U3R5bGUiOm51bGx9LCJBdXRvU2l6ZSI6MCwiRm9yZWdyb3VuZCI6eyIkaWQiOiI2MzI3IiwiQ29sb3IiOnsiJGlkIjoiNjMyOCIsIkEiOjI1NSwiUiI6MjMyLCJHIjoyMzIsIkIiOjIzMn19LCJNYXhXaWR0aCI6MjAwLjAsIk1heEhlaWdodCI6IkluZmluaXR5IiwiU21hcnRGb3JlZ3JvdW5kSXNBY3RpdmUiOmZhbHNlLCJIb3Jpem9udGFsQWxpZ25tZW50IjowLCJWZXJ0aWNhbEFsaWdubWVudCI6MSwiU21hcnRGb3JlZ3JvdW5kIjpudWxsLCJCYWNrZ3JvdW5kRmlsbFR5cGUiOjAsIk1hcmdpbiI6eyIkaWQiOiI2MzI5IiwiVG9wIjowLjAsIkxlZnQiOjQuMCwiUmlnaHQiOjQuMCwiQm90dG9tIjowLjB9LCJQYWRkaW5nIjp7IiRpZCI6IjYzMzAiLCJUb3AiOjAuMCwiTGVmdCI6MC4wLCJSaWdodCI6MC4wLCJCb3R0b20iOjAuMH0sIkJhY2tncm91bmQiOnsiJGlkIjoiNjMzMSIsIkNvbG9yIjp7IiRpZCI6IjYzMzIiLCJBIjoyNTUsIlIiOjE0LCJHIjo0MCwiQiI6NjV9fSwiSXNWaXNpYmxlIjp0cnVlLCJXaWR0aCI6MC4wLCJIZWlnaHQiOjAuMCwiQm9yZGVyU3R5bGUiOnsiJGlkIjoiNjMzMyIsIkxpbmVDb2xvciI6bnVsbCwiTGluZVdlaWdodCI6MC4wLCJMaW5lVHlwZSI6MCwiUGFyZW50U3R5bGUiOm51bGx9LCJQYXJlbnRTdHlsZSI6bnVsbH0sIlNpbmdsZVNjYWxlU2hhcGVTdHlsZSI6eyIkaWQiOiI2MzM0IiwiU2hhcGUiOjMsIkhlaWdodCI6MjAuMH0sIk1pZGRsZVRpZXJTY2FsZVN0eWxlIjp7IiRpZCI6IjYzMzUiLCJTaGFwZSI6MCwiU2hvd1NlZ21lbnRTZXBhcmF0b3JzIjp0cnVlLCJTZWdtZW50U2VwYXJhdG9yT3BhY2l0eSI6MzAsIkhhc0JlZW5WaXNpYmxlQmVmb3JlIjp0cnVlLCJGb250U2V0dGluZ3MiOnsiJGlkIjoiNjMzNiIsIkZvbnRTaXplIjoxMiwiRm9udE5hbWUiOiJDYWxpYnJpIiwiSXNCb2xkIjpmYWxzZSwiSXNJdGFsaWMiOmZhbHNlLCJJc1VuZGVybGluZWQiOmZhbHNlLCJQYXJlbnRTdHlsZSI6bnVsbH0sIkF1dG9TaXplIjowLCJGb3JlZ3JvdW5kIjp7IiRyZWYiOiI2MzI3In0sIk1heFdpZHRoIjoyMDAuMCwiTWF4SGVpZ2h0IjoiSW5maW5pdHkiLCJTbWFydEZvcmVncm91bmRJc0FjdGl2ZSI6ZmFsc2UsIkhvcml6b250YWxBbGlnbm1lbnQiOjAsIlZlcnRpY2FsQWxpZ25tZW50IjoxLCJTbWFydEZvcmVncm91bmQiOm51bGwsIkJhY2tncm91bmRGaWxsVHlwZSI6MCwiTWFyZ2luIjp7IiRpZCI6IjYzMzciLCJUb3AiOjAuMCwiTGVmdCI6NC4wLCJSaWdodCI6NC4wLCJCb3R0b20iOjAuMH0sIlBhZGRpbmciOnsiJGlkIjoiNjMzOCIsIlRvcCI6MC4wLCJMZWZ0IjowLjAsIlJpZ2h0IjowLjAsIkJvdHRvbSI6MC4wfSwiQmFja2dyb3VuZCI6eyIkaWQiOiI2MzM5IiwiQ29sb3IiOnsiJGlkIjoiNjM0MCIsIkEiOjI1NSwiUiI6MTQsIkciOjQwLCJCIjo2NX19LCJJc1Zpc2libGUiOnRydWUsIldpZHRoIjowLjAsIkhlaWdodCI6MC4wLCJCb3JkZXJTdHlsZSI6eyIkaWQiOiI2MzQxIiwiTGluZUNvbG9yIjpudWxsLCJMaW5lV2VpZ2h0IjowLjAsIkxpbmVUeXBlIjowLCJQYXJlbnRTdHlsZSI6bnVsbH0sIlBhcmVudFN0eWxlIjpudWxsfSwiQm90dG9tVGllclNjYWxlU3R5bGUiOnsiJGlkIjoiNjM0MiIsIlNoYXBlIjowLCJTaG93U2VnbWVudFNlcGFyYXRvcnMiOnRydWUsIlNlZ21lbnRTZXBhcmF0b3JPcGFjaXR5IjozMCwiSGFzQmVlblZpc2libGVCZWZvcmUiOmZhbHNlLCJGb250U2V0dGluZ3MiOnsiJGlkIjoiNjM0MyIsIkZvbnRTaXplIjoxMiwiRm9udE5hbWUiOiJDYWxpYnJpIiwiSXNCb2xkIjpmYWxzZSwiSXNJdGFsaWMiOmZhbHNlLCJJc1VuZGVybGluZWQiOmZhbHNlLCJQYXJlbnRTdHlsZSI6bnVsbH0sIkF1dG9TaXplIjowLCJGb3JlZ3JvdW5kIjp7IiRpZCI6IjYzNDQiLCJDb2xvciI6eyIkaWQiOiI2MzQ1IiwiQSI6MjU1LCJSIjoyMzIsIkciOjIzMiwiQiI6MjMyfX0sIk1heFdpZHRoIjoyMDAuMCwiTWF4SGVpZ2h0IjoiSW5maW5pdHkiLCJTbWFydEZvcmVncm91bmRJc0FjdGl2ZSI6ZmFsc2UsIkhvcml6b250YWxBbGlnbm1lbnQiOjAsIlZlcnRpY2FsQWxpZ25tZW50IjoxLCJTbWFydEZvcmVncm91bmQiOm51bGwsIkJhY2tncm91bmRGaWxsVHlwZSI6MCwiTWFyZ2luIjp7IiRpZCI6IjYzNDYiLCJUb3AiOjAuMCwiTGVmdCI6NC4wLCJSaWdodCI6NC4wLCJCb3R0b20iOjAuMH0sIlBhZGRpbmciOnsiJGlkIjoiNjM0NyIsIlRvcCI6MC4wLCJMZWZ0IjowLjAsIlJpZ2h0IjowLjAsIkJvdHRvbSI6MC4wfSwiQmFja2dyb3VuZCI6eyIkaWQiOiI2MzQ4IiwiQ29sb3IiOnsiJGlkIjoiNjM0OSIsIkEiOjI1NSwiUiI6MTQsIkciOjQwLCJCIjo2NX19LCJJc1Zpc2libGUiOmZhbHNlLCJXaWR0aCI6MC4wLCJIZWlnaHQiOjAuMCwiQm9yZGVyU3R5bGUiOnsiJGlkIjoiNjM1MCIsIkxpbmVDb2xvciI6bnVsbCwiTGluZVdlaWdodCI6MC4wLCJMaW5lVHlwZSI6MCwiUGFyZW50U3R5bGUiOm51bGx9LCJQYXJlbnRTdHlsZSI6bnVsbH0sIkVsYXBzZWRUaW1lQmFja2dyb3VuZCI6eyIkaWQiOiI2MzUxIiwiQ29sb3IiOnsiJGlkIjoiNjM1MiIsIkEiOjE5MSwiUiI6MjU1LCJHIjowLCJCIjowfX0sIkFwcGVuZFllYXJPblllYXJDaGFuZ2UiOmZhbHNlLCJFbGFwc2VkVGltZUZvcm1hdCI6MiwiVG9kYXlNYXJrZXJQb3NpdGlvbiI6MSwiUXVpY2tQb3NpdGlvbiI6MywiQWJzb2x1dGVQb3NpdGlvbiI6MTEzLjIyMTI2LCJNYXJnaW4iOnsiJGlkIjoiNjM1MyIsIlRvcCI6MC4wLCJMZWZ0IjoxMC4wLCJSaWdodCI6MTAuMCwiQm90dG9tIjowLjB9LCJQYWRkaW5nIjp7IiRpZCI6IjYzNTQiLCJUb3AiOjAuMCwiTGVmdCI6MC4wLCJSaWdodCI6MC4wLCJCb3R0b20iOjAuMH0sIkJhY2tncm91bmQiOnsiJGlkIjoiNjM1NSIsIkNvbG9yIjp7IiRpZCI6IjYzNTYiLCJBIjoyNTUsIlIiOjQ3LCJHIjo1NCwiQiI6MTUzfX0sIklzVmlzaWJsZSI6ZmFsc2UsIldpZHRoIjowLjAsIkhlaWdodCI6MC4wLCJCb3JkZXJTdHlsZSI6bnVsbCwiUGFyZW50U3R5bGUiOm51bGx9LCJEZWZhdWx0TWlsZXN0b25lU3R5bGUiOnsiJGlkIjoiNjM1NyIsIlNoYXBlIjoyLCJDb25uZWN0b3JNYXJnaW4iOnsiJGlkIjoiNjM1OCIsIlRvcCI6MC4wLCJMZWZ0IjoyLjAsIlJpZ2h0IjoyLjAsIkJvdHRvbSI6MC4wfSwiQ29ubmVjdG9yU3R5bGUiOnsiJGlkIjoiNjM1OSIsIkxpbmVDb2xvciI6eyIkaWQiOiI2MzYwIiwiJHR5cGUiOiJOTFJFLkNvbW1vbi5Eb20uU29saWRDb2xvckJydXNoLCBOTFJFLkNvbW1vbiIsIkNvbG9yIjp7IiRpZCI6IjYzNjEiLCJBIjoxMjcsIlIiOjIzMywiRyI6MTEzLCJCIjo1MH19LCJMaW5lV2VpZ2h0IjoxLjAsIkxpbmVUeXBlIjowLCJQYXJlbnRTdHlsZSI6bnVsbH0sIklzQmVsb3dUaW1lYmFuZCI6ZmFsc2UsIlBvc2l0aW9uT25UYXNrIjowLCJIaWRlRGF0ZSI6ZmFsc2UsIlNoYXBlU2l6ZSI6MSwiU3BhY2luZyI6MC4wLCJQYWRkaW5nIjp7IiRpZCI6IjYzNjIiLCJUb3AiOjUuMCwiTGVmdCI6My4wLCJSaWdodCI6MC4wLCJCb3R0b20iOjIuMH0sIlNoYXBlU3R5bGUiOnsiJGlkIjoiNjM2MyIsIk1hcmdpbiI6eyIkaWQiOiI2MzY0IiwiVG9wIjowLjAsIkxlZnQiOjAuMCwiUmlnaHQiOjAuMCwiQm90dG9tIjowLjB9LCJQYWRkaW5nIjp7IiRpZCI6IjYzNjUiLCJUb3AiOjAuMCwiTGVmdCI6MC4wLCJSaWdodCI6MC4wLCJCb3R0b20iOjAuMH0sIkJhY2tncm91bmQiOnsiJGlkIjoiNjM2NiIsIkNvbG9yIjp7IiRpZCI6IjYzNjciLCJBIjoyNTUsIlIiOjIzMywiRyI6MTEzLCJCIjo1MH19LCJJc1Zpc2libGUiOnRydWUsIldpZHRoIjoxOC4wLCJIZWlnaHQiOjIwLjAsIkJvcmRlclN0eWxlIjp7IiRpZCI6IjYzNjgiLCJMaW5lQ29sb3IiOnsiJGlkIjoiNjM2OSIsIiR0eXBlIjoiTkxSRS5Db21tb24uRG9tLlNvbGlkQ29sb3JCcnVzaCwgTkxSRS5Db21tb24iLCJDb2xvciI6eyIkaWQiOiI2MzcwIiwiQSI6MjU1LCJSIjoyMzQsIkciOjIyLCJCIjozMH19LCJMaW5lV2VpZ2h0IjowLjAsIkxpbmVUeXBlIjowLCJQYXJlbnRTdHlsZSI6bnVsbH0sIlBhcmVudFN0eWxlIjpudWxsfSwiVGl0bGVTdHlsZSI6eyIkaWQiOiI2MzcxIiwiRm9udFNldHRpbmdzIjp7IiRpZCI6IjYzNzIiLCJGb250U2l6ZSI6MTEsIkZvbnROYW1lIjoiQ2FsaWJyaSIsIklzQm9sZCI6dHJ1ZSwiSXNJdGFsaWMiOmZhbHNlLCJJc1VuZGVybGluZWQiOmZhbHNlLCJQYXJlbnRTdHlsZSI6bnVsbH0sIkF1dG9TaXplIjowLCJGb3JlZ3JvdW5kIjp7IiRpZCI6IjYzNzMiLCJDb2xvciI6eyIkaWQiOiI2Mzc0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YzNzUiLCJUb3AiOjAuMCwiTGVmdCI6MC4wLCJSaWdodCI6MC4wLCJCb3R0b20iOjAuMH0sIlBhZGRpbmciOnsiJGlkIjoiNjM3NiIsIlRvcCI6MC4wLCJMZWZ0IjowLjAsIlJpZ2h0IjowLjAsIkJvdHRvbSI6MC4wfSwiQmFja2dyb3VuZCI6eyIkaWQiOiI2Mzc3IiwiQ29sb3IiOnsiJGlkIjoiNjM3OCIsIkEiOjI1NSwiUiI6MCwiRyI6MCwiQiI6MH19LCJJc1Zpc2libGUiOnRydWUsIldpZHRoIjowLjAsIkhlaWdodCI6MC4wLCJCb3JkZXJTdHlsZSI6eyIkaWQiOiI2Mzc5IiwiTGluZUNvbG9yIjpudWxsLCJMaW5lV2VpZ2h0IjowLjAsIkxpbmVUeXBlIjowLCJQYXJlbnRTdHlsZSI6bnVsbH0sIlBhcmVudFN0eWxlIjpudWxsfSwiRGF0ZVN0eWxlIjp7IiRpZCI6IjYzODAiLCJGb250U2V0dGluZ3MiOnsiJGlkIjoiNjM4MSIsIkZvbnRTaXplIjoxMCwiRm9udE5hbWUiOiJDYWxpYnJpIiwiSXNCb2xkIjpmYWxzZSwiSXNJdGFsaWMiOmZhbHNlLCJJc1VuZGVybGluZWQiOmZhbHNlLCJQYXJlbnRTdHlsZSI6bnVsbH0sIkF1dG9TaXplIjowLCJGb3JlZ3JvdW5kIjp7IiRpZCI6IjYzODIiLCJDb2xvciI6eyIkaWQiOiI2MzgzIiwiQSI6MjU1LCJSIjoxNCwiRyI6NDAsIkIiOjY1fX0sIk1heFdpZHRoIjoyMDAuMCwiTWF4SGVpZ2h0IjoiSW5maW5pdHkiLCJTbWFydEZvcmVncm91bmRJc0FjdGl2ZSI6ZmFsc2UsIkhvcml6b250YWxBbGlnbm1lbnQiOjAsIlZlcnRpY2FsQWxpZ25tZW50IjoxLCJTbWFydEZvcmVncm91bmQiOm51bGwsIkJhY2tncm91bmRGaWxsVHlwZSI6MCwiTWFyZ2luIjp7IiRpZCI6IjYzODQiLCJUb3AiOjAuMCwiTGVmdCI6MC4wLCJSaWdodCI6MC4wLCJCb3R0b20iOjAuMH0sIlBhZGRpbmciOnsiJGlkIjoiNjM4NSIsIlRvcCI6MC4wLCJMZWZ0IjowLjAsIlJpZ2h0IjowLjAsIkJvdHRvbSI6MC4wfSwiQmFja2dyb3VuZCI6eyIkaWQiOiI2Mzg2IiwiQ29sb3IiOnsiJGlkIjoiNjM4NyIsIkEiOjI1NSwiUiI6MTQsIkciOjQwLCJCIjo2NX19LCJJc1Zpc2libGUiOnRydWUsIldpZHRoIjowLjAsIkhlaWdodCI6MC4wLCJCb3JkZXJTdHlsZSI6eyIkaWQiOiI2Mzg4IiwiTGluZUNvbG9yIjpudWxsLCJMaW5lV2VpZ2h0IjowLjAsIkxpbmVUeXBlIjowLCJQYXJlbnRTdHlsZSI6bnVsbH0sIlBhcmVudFN0eWxlIjpudWxsfSwiRGF0ZUZvcm1hdCI6eyIkaWQiOiI2Mzg5IiwiRm9ybWF0U3RyaW5nIjoiTU1NIGQsIHl5eXkiLCJTZXBhcmF0b3IiOiIvIiwiVXNlSW50ZXJuYXRpb25hbERhdGVGb3JtYXQiOmZhbHNlLCJEYXRlSXNWaXNpYmxlIjp0cnVlLCJUaW1lSXNWaXNpYmxlIjpmYWxzZSwiSG91ckRpZ2l0cyI6MSwiQW1QbURlc2lnbmF0b3IiOjIsIlRyaW0wME1pbnV0ZXMiOmZhbHNlLCJMYXN0S25vd25WaXNpYmlsaXR5U3RhdGUiOm51bGx9LCJXZWVrTnVtYmVyaW5nIjp7IiRpZCI6IjYzOTAiLCJGb3JtYXQiOjAsIklzVmlzaWJsZSI6ZmFsc2UsIkxhc3RLbm93blZpc2liaWxpdHlTdGF0ZSI6ZmFsc2V9LCJJc1Zpc2libGUiOnRydWUsIlZhcmlhbmNlU3R5bGUiOnsiJGlkIjoiNjM5MSIsIlRleHRTdHlsZSI6eyIkaWQiOiI2MzkyIiwiRm9udFNldHRpbmdzIjp7IiRpZCI6IjYzOTMiLCJGb250U2l6ZSI6MTEsIkZvbnROYW1lIjoiQ2FsaWJyaSIsIklzQm9sZCI6ZmFsc2UsIklzSXRhbGljIjpmYWxzZSwiSXNVbmRlcmxpbmVkIjpmYWxzZSwiUGFyZW50U3R5bGUiOm51bGx9LCJBdXRvU2l6ZSI6MCwiRm9yZWdyb3VuZCI6eyIkaWQiOiI2Mzk0IiwiQ29sb3IiOnsiJGlkIjoiNjM5NS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2Mzk2IiwiVG9wIjowLjAsIkxlZnQiOjAuMCwiUmlnaHQiOjAuMCwiQm90dG9tIjowLjB9LCJQYWRkaW5nIjp7IiRpZCI6IjYzOTciLCJUb3AiOjAuMCwiTGVmdCI6MC4wLCJSaWdodCI6MC4wLCJCb3R0b20iOjAuMH0sIkJhY2tncm91bmQiOnsiJGlkIjoiNjM5OCIsIkNvbG9yIjp7IiRpZCI6IjYzOTkiLCJBIjowLCJSIjowLCJHIjowLCJCIjowfX0sIklzVmlzaWJsZSI6ZmFsc2UsIldpZHRoIjowLjAsIkhlaWdodCI6MC4wLCJCb3JkZXJTdHlsZSI6eyIkaWQiOiI2NDAwIiwiTGluZUNvbG9yIjpudWxsLCJMaW5lV2VpZ2h0IjowLjAsIkxpbmVUeXBlIjowLCJQYXJlbnRTdHlsZSI6bnVsbH0sIlBhcmVudFN0eWxlIjpudWxsfSwiUGFyZW50U3R5bGUiOm51bGx9LCJQYXJlbnRTdHlsZSI6bnVsbH0sIkRlZmF1bHRNb3RTdHlsZSI6eyIkaWQiOiI2NDAxIiwiU2hhcGUiOjIsIkNvbm5lY3Rvck1hcmdpbiI6eyIkaWQiOiI2NDAyIiwiVG9wIjowLjAsIkxlZnQiOjIuMCwiUmlnaHQiOjIuMCwiQm90dG9tIjowLjB9LCJDb25uZWN0b3JTdHlsZSI6eyIkaWQiOiI2NDAzIiwiTGluZUNvbG9yIjp7IiRpZCI6IjY0MDQiLCIkdHlwZSI6Ik5MUkUuQ29tbW9uLkRvbS5Tb2xpZENvbG9yQnJ1c2gsIE5MUkUuQ29tbW9uIiwiQ29sb3IiOnsiJGlkIjoiNjQwNSIsIkEiOjEyNywiUiI6MjMzLCJHIjoxMTMsIkIiOjUwfX0sIkxpbmVXZWlnaHQiOjEuMCwiTGluZVR5cGUiOjAsIlBhcmVudFN0eWxlIjpudWxsfSwiSXNCZWxvd1RpbWViYW5kIjpmYWxzZSwiUG9zaXRpb25PblRhc2siOjEsIkhpZGVEYXRlIjpmYWxzZSwiU2hhcGVTaXplIjoxLCJTcGFjaW5nIjowLjAsIlBhZGRpbmciOnsiJGlkIjoiNjQwNiIsIlRvcCI6NS4wLCJMZWZ0IjozLjAsIlJpZ2h0IjowLjAsIkJvdHRvbSI6Mi4wfSwiU2hhcGVTdHlsZSI6eyIkaWQiOiI2NDA3IiwiTWFyZ2luIjp7IiRpZCI6IjY0MDgiLCJUb3AiOjAuMCwiTGVmdCI6MC4wLCJSaWdodCI6MC4wLCJCb3R0b20iOjAuMH0sIlBhZGRpbmciOnsiJGlkIjoiNjQwOSIsIlRvcCI6MC4wLCJMZWZ0IjowLjAsIlJpZ2h0IjowLjAsIkJvdHRvbSI6MC4wfSwiQmFja2dyb3VuZCI6eyIkaWQiOiI2NDEwIiwiQ29sb3IiOnsiJGlkIjoiNjQxMSIsIkEiOjI1NSwiUiI6MjMzLCJHIjoxMTMsIkIiOjUwfX0sIklzVmlzaWJsZSI6dHJ1ZSwiV2lkdGgiOjEzLjAsIkhlaWdodCI6MTMuMCwiQm9yZGVyU3R5bGUiOnsiJGlkIjoiNjQxMiIsIkxpbmVDb2xvciI6eyIkaWQiOiI2NDEzIiwiJHR5cGUiOiJOTFJFLkNvbW1vbi5Eb20uU29saWRDb2xvckJydXNoLCBOTFJFLkNvbW1vbiIsIkNvbG9yIjp7IiRpZCI6IjY0MTQiLCJBIjoyNTUsIlIiOjIzNCwiRyI6MjIsIkIiOjMwfX0sIkxpbmVXZWlnaHQiOjAuMCwiTGluZVR5cGUiOjAsIlBhcmVudFN0eWxlIjpudWxsfSwiUGFyZW50U3R5bGUiOm51bGx9LCJUaXRsZVN0eWxlIjp7IiRpZCI6IjY0MTUiLCJGb250U2V0dGluZ3MiOnsiJGlkIjoiNjQxNiIsIkZvbnRTaXplIjoxMSwiRm9udE5hbWUiOiJDYWxpYnJpIiwiSXNCb2xkIjp0cnVlLCJJc0l0YWxpYyI6ZmFsc2UsIklzVW5kZXJsaW5lZCI6ZmFsc2UsIlBhcmVudFN0eWxlIjpudWxsfSwiQXV0b1NpemUiOjAsIkZvcmVncm91bmQiOnsiJGlkIjoiNjQxNyIsIkNvbG9yIjp7IiRpZCI6IjY0MTg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NjQxOSIsIlRvcCI6MC4wLCJMZWZ0IjowLjAsIlJpZ2h0IjowLjAsIkJvdHRvbSI6MC4wfSwiUGFkZGluZyI6eyIkaWQiOiI2NDIwIiwiVG9wIjowLjAsIkxlZnQiOjAuMCwiUmlnaHQiOjAuMCwiQm90dG9tIjowLjB9LCJCYWNrZ3JvdW5kIjp7IiRpZCI6IjY0MjEiLCJDb2xvciI6eyIkaWQiOiI2NDIyIiwiQSI6MjU1LCJSIjowLCJHIjowLCJCIjowfX0sIklzVmlzaWJsZSI6dHJ1ZSwiV2lkdGgiOjAuMCwiSGVpZ2h0IjowLjAsIkJvcmRlclN0eWxlIjp7IiRpZCI6IjY0MjMiLCJMaW5lQ29sb3IiOm51bGwsIkxpbmVXZWlnaHQiOjAuMCwiTGluZVR5cGUiOjAsIlBhcmVudFN0eWxlIjpudWxsfSwiUGFyZW50U3R5bGUiOm51bGx9LCJEYXRlU3R5bGUiOnsiJGlkIjoiNjQyNCIsIkZvbnRTZXR0aW5ncyI6eyIkaWQiOiI2NDI1IiwiRm9udFNpemUiOjEwLCJGb250TmFtZSI6IkNhbGlicmkiLCJJc0JvbGQiOmZhbHNlLCJJc0l0YWxpYyI6ZmFsc2UsIklzVW5kZXJsaW5lZCI6ZmFsc2UsIlBhcmVudFN0eWxlIjpudWxsfSwiQXV0b1NpemUiOjAsIkZvcmVncm91bmQiOnsiJGlkIjoiNjQyNiIsIkNvbG9yIjp7IiRpZCI6IjY0MjciLCJBIjoyNTUsIlIiOjE0LCJHIjo0MCwiQiI6NjV9fSwiTWF4V2lkdGgiOjIwMC4wLCJNYXhIZWlnaHQiOiJJbmZpbml0eSIsIlNtYXJ0Rm9yZWdyb3VuZElzQWN0aXZlIjpmYWxzZSwiSG9yaXpvbnRhbEFsaWdubWVudCI6MCwiVmVydGljYWxBbGlnbm1lbnQiOjEsIlNtYXJ0Rm9yZWdyb3VuZCI6bnVsbCwiQmFja2dyb3VuZEZpbGxUeXBlIjowLCJNYXJnaW4iOnsiJGlkIjoiNjQyOCIsIlRvcCI6MC4wLCJMZWZ0IjowLjAsIlJpZ2h0IjowLjAsIkJvdHRvbSI6MC4wfSwiUGFkZGluZyI6eyIkaWQiOiI2NDI5IiwiVG9wIjowLjAsIkxlZnQiOjAuMCwiUmlnaHQiOjAuMCwiQm90dG9tIjowLjB9LCJCYWNrZ3JvdW5kIjp7IiRpZCI6IjY0MzAiLCJDb2xvciI6eyIkaWQiOiI2NDMxIiwiQSI6MjU1LCJSIjoxNCwiRyI6NDAsIkIiOjY1fX0sIklzVmlzaWJsZSI6dHJ1ZSwiV2lkdGgiOjAuMCwiSGVpZ2h0IjowLjAsIkJvcmRlclN0eWxlIjp7IiRpZCI6IjY0MzIiLCJMaW5lQ29sb3IiOm51bGwsIkxpbmVXZWlnaHQiOjAuMCwiTGluZVR5cGUiOjAsIlBhcmVudFN0eWxlIjpudWxsfSwiUGFyZW50U3R5bGUiOm51bGx9LCJEYXRlRm9ybWF0Ijp7IiRpZCI6IjY0MzMiLCJGb3JtYXRTdHJpbmciOiJNTU0gZCwgeXl5eSIsIlNlcGFyYXRvciI6Ii8iLCJVc2VJbnRlcm5hdGlvbmFsRGF0ZUZvcm1hdCI6ZmFsc2UsIkRhdGVJc1Zpc2libGUiOnRydWUsIlRpbWVJc1Zpc2libGUiOmZhbHNlLCJIb3VyRGlnaXRzIjoxLCJBbVBtRGVzaWduYXRvciI6MiwiVHJpbTAwTWludXRlcyI6ZmFsc2UsIkxhc3RLbm93blZpc2liaWxpdHlTdGF0ZSI6bnVsbH0sIldlZWtOdW1iZXJpbmciOnsiJGlkIjoiNjQzNCIsIkZvcm1hdCI6MCwiSXNWaXNpYmxlIjpmYWxzZSwiTGFzdEtub3duVmlzaWJpbGl0eVN0YXRlIjpmYWxzZX0sIklzVmlzaWJsZSI6dHJ1ZSwiVmFyaWFuY2VTdHlsZSI6eyIkaWQiOiI2NDM1IiwiVGV4dFN0eWxlIjp7IiRpZCI6IjY0MzYiLCJGb250U2V0dGluZ3MiOnsiJGlkIjoiNjQzNyIsIkZvbnRTaXplIjoxMSwiRm9udE5hbWUiOiJDYWxpYnJpIiwiSXNCb2xkIjpmYWxzZSwiSXNJdGFsaWMiOmZhbHNlLCJJc1VuZGVybGluZWQiOmZhbHNlLCJQYXJlbnRTdHlsZSI6bnVsbH0sIkF1dG9TaXplIjowLCJGb3JlZ3JvdW5kIjp7IiRpZCI6IjY0MzgiLCJDb2xvciI6eyIkaWQiOiI2NDM5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Y0NDAiLCJUb3AiOjAuMCwiTGVmdCI6MC4wLCJSaWdodCI6MC4wLCJCb3R0b20iOjAuMH0sIlBhZGRpbmciOnsiJGlkIjoiNjQ0MSIsIlRvcCI6MC4wLCJMZWZ0IjowLjAsIlJpZ2h0IjowLjAsIkJvdHRvbSI6MC4wfSwiQmFja2dyb3VuZCI6eyIkaWQiOiI2NDQyIiwiQ29sb3IiOnsiJGlkIjoiNjQ0MyIsIkEiOjAsIlIiOjAsIkciOjAsIkIiOjB9fSwiSXNWaXNpYmxlIjpmYWxzZSwiV2lkdGgiOjAuMCwiSGVpZ2h0IjowLjAsIkJvcmRlclN0eWxlIjp7IiRpZCI6IjY0NDQiLCJMaW5lQ29sb3IiOm51bGwsIkxpbmVXZWlnaHQiOjAuMCwiTGluZVR5cGUiOjAsIlBhcmVudFN0eWxlIjpudWxsfSwiUGFyZW50U3R5bGUiOm51bGx9LCJQYXJlbnRTdHlsZSI6bnVsbH0sIlBhcmVudFN0eWxlIjpudWxsfSwiRGVmYXVsdFRhc2tTdHlsZSI6eyIkaWQiOiI2NDQ1IiwiU2hhcGUiOjMsIlNoYXBlVGhpY2tuZXNzIjowLCJEdXJhdGlvbkZvcm1hdCI6MCwiSW5jbHVkZU5vbldvcmtpbmdEYXlzSW5EdXJhdGlvbiI6ZmFsc2UsIlBlcmNlbnRhZ2VDb21wbGV0ZVN0eWxlIjp7IiRpZCI6IjY0NDYiLCJGb250U2V0dGluZ3MiOnsiJGlkIjoiNjQ0NyIsIkZvbnRTaXplIjoxMCwiRm9udE5hbWUiOiJDYWxpYnJpIiwiSXNCb2xkIjpmYWxzZSwiSXNJdGFsaWMiOmZhbHNlLCJJc1VuZGVybGluZWQiOmZhbHNlLCJQYXJlbnRTdHlsZSI6bnVsbH0sIkF1dG9TaXplIjowLCJGb3JlZ3JvdW5kIjp7IiRpZCI6IjY0NDgiLCJDb2xvciI6eyIkaWQiOiI2NDQ5IiwiQSI6MjU1LCJSIjoyMzIsIkciOjIzMiwiQiI6MjMyfX0sIk1heFdpZHRoIjoyMDAuMCwiTWF4SGVpZ2h0IjoiSW5maW5pdHkiLCJTbWFydEZvcmVncm91bmRJc0FjdGl2ZSI6ZmFsc2UsIkhvcml6b250YWxBbGlnbm1lbnQiOjEsIlZlcnRpY2FsQWxpZ25tZW50IjoxLCJTbWFydEZvcmVncm91bmQiOm51bGwsIkJhY2tncm91bmRGaWxsVHlwZSI6MCwiTWFyZ2luIjp7IiRpZCI6IjY0NTAiLCJUb3AiOjAuMCwiTGVmdCI6MC4wLCJSaWdodCI6MC4wLCJCb3R0b20iOjAuMH0sIlBhZGRpbmciOnsiJGlkIjoiNjQ1MSIsIlRvcCI6MC4wLCJMZWZ0IjowLjAsIlJpZ2h0IjowLjAsIkJvdHRvbSI6MC4wfSwiQmFja2dyb3VuZCI6eyIkaWQiOiI2NDUyIiwiQ29sb3IiOnsiJGlkIjoiNjQ1MyIsIkEiOjg5LCJSIjowLCJHIjowLCJCIjowfX0sIklzVmlzaWJsZSI6dHJ1ZSwiV2lkdGgiOjAuMCwiSGVpZ2h0IjowLjAsIkJvcmRlclN0eWxlIjp7IiRpZCI6IjY0NTQiLCJMaW5lQ29sb3IiOm51bGwsIkxpbmVXZWlnaHQiOjAuMCwiTGluZVR5cGUiOjAsIlBhcmVudFN0eWxlIjpudWxsfSwiUGFyZW50U3R5bGUiOm51bGx9LCJEdXJhdGlvblN0eWxlIjp7IiRpZCI6IjY0NTUiLCJGb250U2V0dGluZ3MiOnsiJGlkIjoiNjQ1NiIsIkZvbnRTaXplIjoxMCwiRm9udE5hbWUiOiJDYWxpYnJpIiwiSXNCb2xkIjpmYWxzZSwiSXNJdGFsaWMiOmZhbHNlLCJJc1VuZGVybGluZWQiOmZhbHNlLCJQYXJlbnRTdHlsZSI6bnVsbH0sIkF1dG9TaXplIjowLCJGb3JlZ3JvdW5kIjp7IiRpZCI6IjY0NTciLCJDb2xvciI6eyIkaWQiOiI2NDU4IiwiQSI6MjU1LCJSIjoyMzcsIkciOjEyNSwiQiI6NDl9fSwiTWF4V2lkdGgiOjIwMC4wLCJNYXhIZWlnaHQiOiJJbmZpbml0eSIsIlNtYXJ0Rm9yZWdyb3VuZElzQWN0aXZlIjpmYWxzZSwiSG9yaXpvbnRhbEFsaWdubWVudCI6MCwiVmVydGljYWxBbGlnbm1lbnQiOjEsIlNtYXJ0Rm9yZWdyb3VuZCI6bnVsbCwiQmFja2dyb3VuZEZpbGxUeXBlIjowLCJNYXJnaW4iOnsiJGlkIjoiNjQ1OSIsIlRvcCI6MC4wLCJMZWZ0IjowLjAsIlJpZ2h0IjowLjAsIkJvdHRvbSI6MC4wfSwiUGFkZGluZyI6eyIkaWQiOiI2NDYwIiwiVG9wIjowLjAsIkxlZnQiOjAuMCwiUmlnaHQiOjAuMCwiQm90dG9tIjowLjB9LCJCYWNrZ3JvdW5kIjp7IiRpZCI6IjY0NjEiLCJDb2xvciI6eyIkaWQiOiI2NDYyIiwiQSI6MjU1LCJSIjoyMzcsIkciOjEyNSwiQiI6NDl9fSwiSXNWaXNpYmxlIjp0cnVlLCJXaWR0aCI6MC4wLCJIZWlnaHQiOjAuMCwiQm9yZGVyU3R5bGUiOnsiJGlkIjoiNjQ2MyIsIkxpbmVDb2xvciI6bnVsbCwiTGluZVdlaWdodCI6MC4wLCJMaW5lVHlwZSI6MCwiUGFyZW50U3R5bGUiOm51bGx9LCJQYXJlbnRTdHlsZSI6bnVsbH0sIkhvcml6b250YWxDb25uZWN0b3JTdHlsZSI6eyIkaWQiOiI2NDY0IiwiTGluZUNvbG9yIjp7IiRpZCI6IjY0NjUiLCIkdHlwZSI6Ik5MUkUuQ29tbW9uLkRvbS5Tb2xpZENvbG9yQnJ1c2gsIE5MUkUuQ29tbW9uIiwiQ29sb3IiOnsiJGlkIjoiNjQ2NiIsIkEiOjUxLCJSIjoyMSwiRyI6OTYsIkIiOjEzMH19LCJMaW5lV2VpZ2h0IjoxLjAsIkxpbmVUeXBlIjowLCJQYXJlbnRTdHlsZSI6bnVsbH0sIlZlcnRpY2FsQ29ubmVjdG9yU3R5bGUiOnsiJGlkIjoiNjQ2NyIsIkxpbmVDb2xvciI6eyIkaWQiOiI2NDY4IiwiJHR5cGUiOiJOTFJFLkNvbW1vbi5Eb20uU29saWRDb2xvckJydXNoLCBOTFJFLkNvbW1vbiIsIkNvbG9yIjp7IiRpZCI6IjY0NjkiLCJBIjo1MSwiUiI6MjEsIkciOjk2LCJCIjoxMzB9fSwiTGluZVdlaWdodCI6MC4wLCJMaW5lVHlwZSI6MCwiUGFyZW50U3R5bGUiOm51bGx9LCJNYXJnaW4iOm51bGwsIlN0YXJ0RGF0ZVBvc2l0aW9uIjo0LCJFbmREYXRlUG9zaXRpb24iOjQsIkRhdGVJc1Zpc2libGUiOnRydWUsIlRpdGxlUG9zaXRpb24iOjMsIkR1cmF0aW9uUG9zaXRpb24iOjYsIlBlcmNlbnRhZ2VDb21wbGV0ZWRQb3NpdGlvbiI6MiwiVmFyaWFuY2VQb3NpdGlvbiI6NiwiU3BhY2luZyI6MywiSXNCZWxvd1RpbWViYW5kIjpmYWxzZSwiUGVyY2VudGFnZUNvbXBsZXRlU2hhcGVPcGFjaXR5IjozNSwiQmFzZWxpbmVTdHlsZSI6eyIkaWQiOiI2NDcwIiwiU2hhcGVTdHlsZSI6eyIkaWQiOiI2NDcxIiwiTWFyZ2luIjp7IiRpZCI6IjY0NzIiLCJUb3AiOjAuMCwiTGVmdCI6MC4wLCJSaWdodCI6MC4wLCJCb3R0b20iOjAuMH0sIlBhZGRpbmciOnsiJGlkIjoiNjQ3MyIsIlRvcCI6MC4wLCJMZWZ0IjowLjAsIlJpZ2h0IjowLjAsIkJvdHRvbSI6MC4wfSwiQmFja2dyb3VuZCI6eyIkaWQiOiI2NDc0IiwiQ29sb3IiOnsiJGlkIjoiNjQ3NSIsIkEiOjE1MywiUiI6MCwiRyI6MCwiQiI6MH19LCJJc1Zpc2libGUiOnRydWUsIldpZHRoIjowLjAsIkhlaWdodCI6MC4wLCJCb3JkZXJTdHlsZSI6eyIkaWQiOiI2NDc2IiwiTGluZUNvbG9yIjpudWxsLCJMaW5lV2VpZ2h0IjowLjAsIkxpbmVUeXBlIjowLCJQYXJlbnRTdHlsZSI6bnVsbH0sIlBhcmVudFN0eWxlIjpudWxsfSwiTWFyZ2luIjp7IiRpZCI6IjY0NzciLCJUb3AiOjAuMCwiTGVmdCI6MC4wLCJSaWdodCI6MC4wLCJCb3R0b20iOjAuMH0sIlBhZGRpbmciOnsiJGlkIjoiNjQ3OCIsIlRvcCI6MC4wLCJMZWZ0IjowLjAsIlJpZ2h0IjowLjAsIkJvdHRvbSI6MC4wfSwiQmFja2dyb3VuZCI6bnVsbCwiSXNWaXNpYmxlIjp0cnVlLCJXaWR0aCI6MC4wLCJIZWlnaHQiOjAuMCwiQm9yZGVyU3R5bGUiOm51bGwsIlBhcmVudFN0eWxlIjpudWxsfSwiU2hhcGVTdHlsZSI6eyIkaWQiOiI2NDc5IiwiTWFyZ2luIjp7IiRpZCI6IjY0ODAiLCJUb3AiOjAuMCwiTGVmdCI6NC4wLCJSaWdodCI6NC4wLCJCb3R0b20iOjAuMH0sIlBhZGRpbmciOnsiJGlkIjoiNjQ4MSIsIlRvcCI6MC4wLCJMZWZ0IjowLjAsIlJpZ2h0IjowLjAsIkJvdHRvbSI6MC4wfSwiQmFja2dyb3VuZCI6eyIkaWQiOiI2NDgyIiwiQ29sb3IiOnsiJGlkIjoiNjQ4MyIsIkEiOjI1NSwiUiI6MjEsIkciOjk2LCJCIjoxMzB9fSwiSXNWaXNpYmxlIjp0cnVlLCJXaWR0aCI6MC4wLCJIZWlnaHQiOjEwLjAsIkJvcmRlclN0eWxlIjp7IiRpZCI6IjY0ODQiLCJMaW5lQ29sb3IiOnsiJGlkIjoiNjQ4NSIsIiR0eXBlIjoiTkxSRS5Db21tb24uRG9tLlNvbGlkQ29sb3JCcnVzaCwgTkxSRS5Db21tb24iLCJDb2xvciI6eyIkaWQiOiI2NDg2IiwiQSI6MjU1LCJSIjoyMzQsIkciOjIyLCJCIjozMH19LCJMaW5lV2VpZ2h0IjowLjAsIkxpbmVUeXBlIjowLCJQYXJlbnRTdHlsZSI6bnVsbH0sIlBhcmVudFN0eWxlIjpudWxsfSwiVGl0bGVTdHlsZSI6eyIkaWQiOiI2NDg3IiwiRm9udFNldHRpbmdzIjp7IiRpZCI6IjY0ODgiLCJGb250U2l6ZSI6MTEsIkZvbnROYW1lIjoiQ2FsaWJyaSIsIklzQm9sZCI6ZmFsc2UsIklzSXRhbGljIjpmYWxzZSwiSXNVbmRlcmxpbmVkIjpmYWxzZSwiUGFyZW50U3R5bGUiOm51bGx9LCJBdXRvU2l6ZSI6MCwiRm9yZWdyb3VuZCI6eyIkaWQiOiI2NDg5IiwiQ29sb3IiOnsiJGlkIjoiNjQ5MCIsIkEiOjI1NSwiUiI6MCwiRyI6MCwiQiI6MH19LCJNYXhXaWR0aCI6MjAwLjAsIk1heEhlaWdodCI6IkluZmluaXR5IiwiU21hcnRGb3JlZ3JvdW5kSXNBY3RpdmUiOmZhbHNlLCJIb3Jpem9udGFsQWxpZ25tZW50IjoyLCJWZXJ0aWNhbEFsaWdubWVudCI6MSwiU21hcnRGb3JlZ3JvdW5kIjpudWxsLCJCYWNrZ3JvdW5kRmlsbFR5cGUiOjAsIk1hcmdpbiI6eyIkaWQiOiI2NDkxIiwiVG9wIjowLjAsIkxlZnQiOjAuMCwiUmlnaHQiOjAuMCwiQm90dG9tIjowLjB9LCJQYWRkaW5nIjp7IiRpZCI6IjY0OTIiLCJUb3AiOjAuMCwiTGVmdCI6MC4wLCJSaWdodCI6MC4wLCJCb3R0b20iOjAuMH0sIkJhY2tncm91bmQiOnsiJGlkIjoiNjQ5MyIsIkNvbG9yIjp7IiRpZCI6IjY0OTQiLCJBIjoyNTUsIlIiOjAsIkciOjAsIkIiOjB9fSwiSXNWaXNpYmxlIjp0cnVlLCJXaWR0aCI6MC4wLCJIZWlnaHQiOjAuMCwiQm9yZGVyU3R5bGUiOnsiJGlkIjoiNjQ5NSIsIkxpbmVDb2xvciI6bnVsbCwiTGluZVdlaWdodCI6MC4wLCJMaW5lVHlwZSI6MCwiUGFyZW50U3R5bGUiOm51bGx9LCJQYXJlbnRTdHlsZSI6bnVsbH0sIkRhdGVTdHlsZSI6eyIkaWQiOiI2NDk2IiwiRm9udFNldHRpbmdzIjp7IiRpZCI6IjY0OTciLCJGb250U2l6ZSI6MTAsIkZvbnROYW1lIjoiQ2FsaWJyaSIsIklzQm9sZCI6ZmFsc2UsIklzSXRhbGljIjpmYWxzZSwiSXNVbmRlcmxpbmVkIjpmYWxzZSwiUGFyZW50U3R5bGUiOm51bGx9LCJBdXRvU2l6ZSI6MCwiRm9yZWdyb3VuZCI6eyIkaWQiOiI2NDk4IiwiQ29sb3IiOnsiJGlkIjoiNjQ5OSIsIkEiOjI1NSwiUiI6MTQsIkciOjQwLCJCIjo2NX19LCJNYXhXaWR0aCI6MjAwLjAsIk1heEhlaWdodCI6IkluZmluaXR5IiwiU21hcnRGb3JlZ3JvdW5kSXNBY3RpdmUiOmZhbHNlLCJIb3Jpem9udGFsQWxpZ25tZW50IjowLCJWZXJ0aWNhbEFsaWdubWVudCI6MSwiU21hcnRGb3JlZ3JvdW5kIjpudWxsLCJCYWNrZ3JvdW5kRmlsbFR5cGUiOjAsIk1hcmdpbiI6eyIkaWQiOiI2NTAwIiwiVG9wIjowLjAsIkxlZnQiOjAuMCwiUmlnaHQiOjAuMCwiQm90dG9tIjowLjB9LCJQYWRkaW5nIjp7IiRpZCI6IjY1MDEiLCJUb3AiOjAuMCwiTGVmdCI6MC4wLCJSaWdodCI6MC4wLCJCb3R0b20iOjAuMH0sIkJhY2tncm91bmQiOnsiJGlkIjoiNjUwMiIsIkNvbG9yIjp7IiRpZCI6IjY1MDMiLCJBIjoyNTUsIlIiOjE0LCJHIjo0MCwiQiI6NjV9fSwiSXNWaXNpYmxlIjp0cnVlLCJXaWR0aCI6MC4wLCJIZWlnaHQiOjAuMCwiQm9yZGVyU3R5bGUiOnsiJGlkIjoiNjUwNCIsIkxpbmVDb2xvciI6bnVsbCwiTGluZVdlaWdodCI6MC4wLCJMaW5lVHlwZSI6MCwiUGFyZW50U3R5bGUiOm51bGx9LCJQYXJlbnRTdHlsZSI6bnVsbH0sIkRhdGVGb3JtYXQiOnsiJGlkIjoiNjUwNS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2NTA2IiwiRm9ybWF0IjowLCJJc1Zpc2libGUiOmZhbHNlLCJMYXN0S25vd25WaXNpYmlsaXR5U3RhdGUiOmZhbHNlfSwiSXNWaXNpYmxlIjp0cnVlLCJWYXJpYW5jZVN0eWxlIjp7IiRpZCI6IjY1MDciLCJUZXh0U3R5bGUiOnsiJGlkIjoiNjUwOCIsIkZvbnRTZXR0aW5ncyI6eyIkaWQiOiI2NTA5IiwiRm9udFNpemUiOjExLCJGb250TmFtZSI6IkNhbGlicmkiLCJJc0JvbGQiOmZhbHNlLCJJc0l0YWxpYyI6ZmFsc2UsIklzVW5kZXJsaW5lZCI6ZmFsc2UsIlBhcmVudFN0eWxlIjpudWxsfSwiQXV0b1NpemUiOjAsIkZvcmVncm91bmQiOnsiJGlkIjoiNjUxMCIsIkNvbG9yIjp7IiRpZCI6IjY1MTE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NjUxMiIsIlRvcCI6MC4wLCJMZWZ0IjowLjAsIlJpZ2h0IjowLjAsIkJvdHRvbSI6MC4wfSwiUGFkZGluZyI6eyIkaWQiOiI2NTEzIiwiVG9wIjowLjAsIkxlZnQiOjAuMCwiUmlnaHQiOjAuMCwiQm90dG9tIjowLjB9LCJCYWNrZ3JvdW5kIjp7IiRpZCI6IjY1MTQiLCJDb2xvciI6eyIkaWQiOiI2NTE1IiwiQSI6MCwiUiI6MCwiRyI6MCwiQiI6MH19LCJJc1Zpc2libGUiOnRydWUsIldpZHRoIjowLjAsIkhlaWdodCI6MC4wLCJCb3JkZXJTdHlsZSI6eyIkaWQiOiI2NTE2IiwiTGluZUNvbG9yIjpudWxsLCJMaW5lV2VpZ2h0IjowLjAsIkxpbmVUeXBlIjowLCJQYXJlbnRTdHlsZSI6bnVsbH0sIlBhcmVudFN0eWxlIjpudWxsfSwiUGFyZW50U3R5bGUiOm51bGx9LCJQYXJlbnRTdHlsZSI6bnVsbCwiX2V4cGxpY2l0bHlTZXQiOnsiJGlkIjoiNjUxNyIsIlNoYXBlU3R5bGUiOmZhbHNlLCJUaXRsZVN0eWxlIjpmYWxzZSwiRGF0ZVN0eWxlIjpmYWxzZSwiVmFyaWFuY2VTdHlsZSI6ZmFsc2UsIkhvcml6b250YWxDb25uZWN0b3JTdHlsZSI6ZmFsc2UsIlZlcnRpY2FsQ29ubmVjdG9yU3R5bGUiOmZhbHNlLCJQZXJjZW50YWdlQ29tcGxldGVTaGFwZU9wYWNpdHkiOmZhbHNlLCJTaGFwZSI6ZmFsc2UsIlNoYXBlVGhpY2tuZXNzIjpmYWxzZSwiRHVyYXRpb25Gb3JtYXQiOmZhbHNlLCJJbmNsdWRlTm9uV29ya2luZ0RheXNJbkR1cmF0aW9uIjpmYWxzZSwiTWFyZ2luIjpmYWxzZSwiU3RhcnREYXRlUG9zaXRpb24iOmZhbHNlLCJFbmREYXRlUG9zaXRpb24iOmZhbHNlLCJUaXRsZVBvc2l0aW9uIjpmYWxzZSwiRHVyYXRpb25Qb3NpdGlvbiI6ZmFsc2UsIlBlcmNlbnRhZ2VDb21wbGV0ZWRQb3NpdGlvbiI6ZmFsc2UsIlZhcmlhbmNlUG9zaXRpb24iOmZhbHNlLCJTcGFjaW5nIjpmYWxzZSwiSXNCZWxvd1RpbWViYW5kIjpmYWxzZSwiRGF0ZUZvcm1hdCI6ZmFsc2UsIldlZWtOdW1iZXJpbmciOmZhbHNlLCJJc1Zpc2libGUiOmZhbHNlfX0sIkRlZmF1bHRTd2ltbGFuZU1pbGVzdG9uZVN0eWxlIjpudWxsLCJHcmlkbGluZVBhbmVsU3R5bGUiOnsiJGlkIjoiNjUxOCIsIkdyaWRsaW5lU3R5bGUiOnsiJGlkIjoiNjUxOSIsIkxpbmVDb2xvciI6eyIkaWQiOiI2NTIwIiwiJHR5cGUiOiJOTFJFLkNvbW1vbi5Eb20uU29saWRDb2xvckJydXNoLCBOTFJFLkNvbW1vbiIsIkNvbG9yIjp7IiRpZCI6IjY1MjEiLCJBIjozOCwiUiI6OTEsIkciOjE1NSwiQiI6MjEzfX0sIkxpbmVXZWlnaHQiOjAuODMzMzMzMywiTGluZVR5cGUiOjAsIlBhcmVudFN0eWxlIjpudWxsfSwiTWFyZ2luIjp7IiRpZCI6IjY1MjIiLCJUb3AiOjAuMCwiTGVmdCI6MC4wLCJSaWdodCI6MC4wLCJCb3R0b20iOjAuMH0sIlBhZGRpbmciOnsiJGlkIjoiNjUyMyIsIlRvcCI6MC4wLCJMZWZ0IjowLjAsIlJpZ2h0IjowLjAsIkJvdHRvbSI6MC4wfSwiQmFja2dyb3VuZCI6bnVsbCwiSXNWaXNpYmxlIjp0cnVlLCJXaWR0aCI6MC4wLCJIZWlnaHQiOjAuMCwiQm9yZGVyU3R5bGUiOnsiJGlkIjoiNjUyNCIsIkxpbmVDb2xvciI6bnVsbCwiTGluZVdlaWdodCI6MC4wLCJMaW5lVHlwZSI6MCwiUGFyZW50U3R5bGUiOm51bGx9LCJQYXJlbnRTdHlsZSI6bnVsbH0sIkFjdGl2aXR5TGluZVBhbmVsU3R5bGUiOnsiJGlkIjoiNjUyNSIsIkFjdGl2aXR5TGluZVN0eWxlIjp7IiRpZCI6IjY1MjYiLCJMaW5lQ29sb3IiOnsiJGlkIjoiNjUyNyIsIiR0eXBlIjoiTkxSRS5Db21tb24uRG9tLlNvbGlkQ29sb3JCcnVzaCwgTkxSRS5Db21tb24iLCJDb2xvciI6eyIkaWQiOiI2NTI4IiwiQSI6MzgsIlIiOjY4LCJHIjoxMTQsIkIiOjE5Nn19LCJMaW5lV2VpZ2h0IjoxLjAsIkxpbmVUeXBlIjowLCJQYXJlbnRTdHlsZSI6bnVsbH0sIk1hcmdpbiI6eyIkaWQiOiI2NTI5IiwiVG9wIjowLjAsIkxlZnQiOjAuMCwiUmlnaHQiOjAuMCwiQm90dG9tIjowLjB9LCJQYWRkaW5nIjp7IiRpZCI6IjY1MzAiLCJUb3AiOjAuMCwiTGVmdCI6MC4wLCJSaWdodCI6MC4wLCJCb3R0b20iOjAuMH0sIkJhY2tncm91bmQiOm51bGwsIklzVmlzaWJsZSI6dHJ1ZSwiV2lkdGgiOjAuMCwiSGVpZ2h0IjowLjAsIkJvcmRlclN0eWxlIjp7IiRpZCI6IjY1MzEiLCJMaW5lQ29sb3IiOm51bGwsIkxpbmVXZWlnaHQiOjAuMCwiTGluZVR5cGUiOjAsIlBhcmVudFN0eWxlIjpudWxsfSwiUGFyZW50U3R5bGUiOm51bGx9LCJfc2VsZWN0ZWRUaGVtZVByZXNldENvbG9ycyI6eyIkaWQiOiI2NTMyIiwiVGV4dExpZ2h0Ijp7IiRpZCI6IjY1MzMiLCJBIjoyNTUsIlIiOjI1NSwiRyI6MjU1LCJCIjoyNTV9LCJUZXh0RGFyayI6eyIkaWQiOiI2NTM0IiwiQSI6MjU1LCJSIjowLCJHIjowLCJCIjowfSwiQWNjZW50MSI6eyIkaWQiOiI2NTM1IiwiQSI6MjU1LCJSIjoyMzIsIkciOjIzMiwiQiI6MjMyfSwiQWNjZW50MiI6eyIkaWQiOiI2NTM2IiwiQSI6MjU1LCJSIjoxNCwiRyI6NDAsIkIiOjY1fSwiQWNjZW50MyI6eyIkaWQiOiI2NTM3IiwiQSI6MjU1LCJSIjoyMSwiRyI6OTYsIkIiOjEzMH0sIkFjY2VudDQiOnsiJGlkIjoiNjUzOCIsIkEiOjI1NSwiUiI6MjMzLCJHIjoxMTMsIkIiOjUwfSwiQWNjZW50NSI6eyIkaWQiOiI2NTM5IiwiQSI6MjU1LCJSIjoyNSwiRyI6MTA3LCJCIjozNn0sIkFjY2VudDYiOnsiJGlkIjoiNjU0MCIsIkEiOjI1NSwiUiI6MTUsIkciOjE1OCwiQiI6MjEzfSwiQWNjZW50NyI6eyIkaWQiOiI2NTQxIiwiQSI6MjU1LCJSIjoxNjAsIkciOjQzLCJCIjoxNDd9LCJBY2NlbnQ4Ijp7IiRpZCI6IjY1NDIiLCJBIjoyNTUsIlIiOjc4LCJHIjoxNjcsIkIiOjQ2fX0sIlNob3dFbGFwc2VkVGltZUdyYWRpZW50U3R5bGUiOmZhbHNlLCJUaW1lYmFuZFJlc2VydmVkTGVmdEFyZWFTdHlsZSI6eyIkaWQiOiI2NTQzIiwiQWN0aXZpdHlIZWFkZXJXaWR0aCI6MC4wLCJJc1NldCI6ZmFsc2V9LCJEZWZhdWx0U3dpbWxhbmVTdHlsZSI6bnVsbCwiRGVmYXVsdFN3aW1sYW5lVjJTdHlsZSI6eyIkaWQiOiI2NTQ0IiwiU3R5bGVJZCI6IjMzMmNmYjEzLWI0MDEtNGVjMy1iNjU1LTczOTY4ZDA0ZDc0OSIsIkhlYWRlclN0eWxlIjp7IiRpZCI6IjY1NDUiLCJUZXh0SXNWZXJ0aWNhbCI6ZmFsc2UsIlRleHRTdHlsZSI6eyIkaWQiOiI2NTQ2IiwiRm9udFNldHRpbmdzIjp7IiRpZCI6IjY1NDciLCJGb250U2l6ZSI6MTEsIkZvbnROYW1lIjoiQ2FsaWJyaSIsIklzQm9sZCI6ZmFsc2UsIklzSXRhbGljIjpmYWxzZSwiSXNVbmRlcmxpbmVkIjpmYWxzZSwiUGFyZW50U3R5bGUiOm51bGx9LCJBdXRvU2l6ZSI6MiwiRm9yZWdyb3VuZCI6eyIkaWQiOiI2NTQ4IiwiQ29sb3IiOnsiJGlkIjoiNjU0OSIsIkEiOjI1NSwiUiI6MjU1LCJHIjoyNTUsIkIiOjI1NX19LCJNYXhXaWR0aCI6IkluZmluaXR5IiwiTWF4SGVpZ2h0IjoiSW5maW5pdHkiLCJTbWFydEZvcmVncm91bmRJc0FjdGl2ZSI6ZmFsc2UsIkhvcml6b250YWxBbGlnbm1lbnQiOjAsIlZlcnRpY2FsQWxpZ25tZW50IjowLCJTbWFydEZvcmVncm91bmQiOm51bGwsIkJhY2tncm91bmRGaWxsVHlwZSI6MCwiTWFyZ2luIjp7IiRpZCI6IjY1NTAiLCJUb3AiOjAuMCwiTGVmdCI6MC4wLCJSaWdodCI6MC4wLCJCb3R0b20iOjAuMH0sIlBhZGRpbmciOnsiJGlkIjoiNjU1MSIsIlRvcCI6MC4wLCJMZWZ0IjowLjAsIlJpZ2h0IjowLjAsIkJvdHRvbSI6MC4wfSwiQmFja2dyb3VuZCI6eyIkaWQiOiI2NTUyIiwiQ29sb3IiOnsiJGlkIjoiNjU1MyIsIkEiOjI1NSwiUiI6MjU1LCJHIjoyNTUsIkIiOjI1NX19LCJJc1Zpc2libGUiOnRydWUsIldpZHRoIjowLjAsIkhlaWdodCI6MC4wLCJCb3JkZXJTdHlsZSI6bnVsbCwiUGFyZW50U3R5bGUiOm51bGx9LCJSZWN0YW5nbGVTdHlsZSI6eyIkaWQiOiI2NTU0IiwiTWFyZ2luIjp7IiRpZCI6IjY1NTUiLCJUb3AiOjAuMCwiTGVmdCI6MC4wLCJSaWdodCI6MC4wLCJCb3R0b20iOjAuMH0sIlBhZGRpbmciOnsiJGlkIjoiNjU1NiIsIlRvcCI6MC4wLCJMZWZ0IjowLjAsIlJpZ2h0IjowLjAsIkJvdHRvbSI6MC4wfSwiQmFja2dyb3VuZCI6eyIkaWQiOiI2NTU3IiwiQ29sb3IiOnsiJGlkIjoiNjU1OCIsIkEiOjI1NSwiUiI6MjEsIkciOjk2LCJCIjoxMzB9fSwiSXNWaXNpYmxlIjp0cnVlLCJXaWR0aCI6MC4wLCJIZWlnaHQiOjAuMCwiQm9yZGVyU3R5bGUiOnsiJGlkIjoiNjU1OSIsIkxpbmVDb2xvciI6eyIkaWQiOiI2NTYwIiwiJHR5cGUiOiJOTFJFLkNvbW1vbi5Eb20uU29saWRDb2xvckJydXNoLCBOTFJFLkNvbW1vbiIsIkNvbG9yIjp7IiRpZCI6IjY1NjEiLCJBIjoyNTUsIlIiOjI1NSwiRyI6MjU1LCJCIjoyNTV9fSwiTGluZVdlaWdodCI6MC4wLCJMaW5lVHlwZSI6MCwiUGFyZW50U3R5bGUiOm51bGx9LCJQYXJlbnRTdHlsZSI6bnVsbH0sIk1hcmdpbiI6eyIkaWQiOiI2NTYyIiwiVG9wIjowLjAsIkxlZnQiOjAuMCwiUmlnaHQiOjAuMCwiQm90dG9tIjowLjB9LCJQYWRkaW5nIjp7IiRpZCI6IjY1NjMiLCJUb3AiOjAuMCwiTGVmdCI6MC4wLCJSaWdodCI6MC4wLCJCb3R0b20iOjAuMH0sIkJhY2tncm91bmQiOm51bGwsIklzVmlzaWJsZSI6dHJ1ZSwiV2lkdGgiOjAuMCwiSGVpZ2h0IjowLjAsIkJvcmRlclN0eWxlIjpudWxsLCJQYXJlbnRTdHlsZSI6bnVsbH0sIkJhY2tncm91bmRTdHlsZSI6eyIkaWQiOiI2NTY0IiwiTWFyZ2luIjp7IiRpZCI6IjY1NjUiLCJUb3AiOjAuMCwiTGVmdCI6MC4wLCJSaWdodCI6MC4wLCJCb3R0b20iOjAuMH0sIlBhZGRpbmciOnsiJGlkIjoiNjU2NiIsIlRvcCI6MC4wLCJMZWZ0IjowLjAsIlJpZ2h0IjowLjAsIkJvdHRvbSI6MC4wfSwiQmFja2dyb3VuZCI6eyIkaWQiOiI2NTY3IiwiQ29sb3IiOnsiJGlkIjoiNjU2OCIsIkEiOjUxLCJSIjoyMDAsIkciOjIwMCwiQiI6MjAwfX0sIklzVmlzaWJsZSI6dHJ1ZSwiV2lkdGgiOjAuMCwiSGVpZ2h0IjowLjAsIkJvcmRlclN0eWxlIjp7IiRpZCI6IjY1NjkiLCJMaW5lQ29sb3IiOnsiJGlkIjoiNjU3MCIsIiR0eXBlIjoiTkxSRS5Db21tb24uRG9tLlNvbGlkQ29sb3JCcnVzaCwgTkxSRS5Db21tb24iLCJDb2xvciI6eyIkaWQiOiI2NTcxIiwiQSI6MjU1LCJSIjoyMzQsIkciOjIyLCJCIjozMH19LCJMaW5lV2VpZ2h0IjowLjAsIkxpbmVUeXBlIjowLCJQYXJlbnRTdHlsZSI6bnVsbH0sIlBhcmVudFN0eWxlIjpudWxsfSwiSXNBYm92ZVRpbWViYW5kIjpmYWxzZSwiU3BhY2luZyI6MywiRGVmYXVsdFN3aW1sYW5lVGFza1N0eWxlIjp7IiRpZCI6IjY1NzIiLCIkdHlwZSI6Ik5MUkUuQ29tbW9uLkRvbS5TdHlsZXMuRXhwbGljaXRTZXRhYmxlVGFza1N0eWxlLCBOTFJFLkNvbW1vbiIsIlNoYXBlIjoxLCJTaGFwZVRoaWNrbmVzcyI6MCwiRHVyYXRpb25Gb3JtYXQiOjAsIkluY2x1ZGVOb25Xb3JraW5nRGF5c0luRHVyYXRpb24iOmZhbHNlLCJQZXJjZW50YWdlQ29tcGxldGVTdHlsZSI6eyIkaWQiOiI2NTczIiwiRm9udFNldHRpbmdzIjp7IiRpZCI6IjY1NzQiLCJGb250U2l6ZSI6MTAsIkZvbnROYW1lIjoiQ2FsaWJyaSIsIklzQm9sZCI6ZmFsc2UsIklzSXRhbGljIjpmYWxzZSwiSXNVbmRlcmxpbmVkIjpmYWxzZSwiUGFyZW50U3R5bGUiOm51bGx9LCJBdXRvU2l6ZSI6MCwiRm9yZWdyb3VuZCI6eyIkaWQiOiI2NTc1IiwiQ29sb3IiOnsiJGlkIjoiNjU3NiIsIkEiOjI1NSwiUiI6MjMyLCJHIjoyMzIsIkIiOjIzMn19LCJNYXhXaWR0aCI6MjAwLjAsIk1heEhlaWdodCI6IkluZmluaXR5IiwiU21hcnRGb3JlZ3JvdW5kSXNBY3RpdmUiOmZhbHNlLCJIb3Jpem9udGFsQWxpZ25tZW50IjoxLCJWZXJ0aWNhbEFsaWdubWVudCI6MSwiU21hcnRGb3JlZ3JvdW5kIjpudWxsLCJCYWNrZ3JvdW5kRmlsbFR5cGUiOjAsIk1hcmdpbiI6eyIkaWQiOiI2NTc3IiwiVG9wIjowLjAsIkxlZnQiOjAuMCwiUmlnaHQiOjAuMCwiQm90dG9tIjowLjB9LCJQYWRkaW5nIjp7IiRpZCI6IjY1NzgiLCJUb3AiOjAuMCwiTGVmdCI6MC4wLCJSaWdodCI6MC4wLCJCb3R0b20iOjAuMH0sIkJhY2tncm91bmQiOnsiJGlkIjoiNjU3OSIsIkNvbG9yIjp7IiRpZCI6IjY1ODAiLCJBIjo4OSwiUiI6MCwiRyI6MCwiQiI6MH19LCJJc1Zpc2libGUiOnRydWUsIldpZHRoIjowLjAsIkhlaWdodCI6MC4wLCJCb3JkZXJTdHlsZSI6eyIkaWQiOiI2NTgxIiwiTGluZUNvbG9yIjpudWxsLCJMaW5lV2VpZ2h0IjowLjAsIkxpbmVUeXBlIjowLCJQYXJlbnRTdHlsZSI6bnVsbH0sIlBhcmVudFN0eWxlIjpudWxsfSwiRHVyYXRpb25TdHlsZSI6eyIkaWQiOiI2NTgyIiwiRm9udFNldHRpbmdzIjp7IiRpZCI6IjY1ODMiLCJGb250U2l6ZSI6MTAsIkZvbnROYW1lIjoiQ2FsaWJyaSIsIklzQm9sZCI6ZmFsc2UsIklzSXRhbGljIjpmYWxzZSwiSXNVbmRlcmxpbmVkIjpmYWxzZSwiUGFyZW50U3R5bGUiOm51bGx9LCJBdXRvU2l6ZSI6MCwiRm9yZWdyb3VuZCI6eyIkaWQiOiI2NTg0IiwiQ29sb3IiOnsiJGlkIjoiNjU4NSIsIkEiOjI1NSwiUiI6MjM3LCJHIjoxMjUsIkIiOjQ5fX0sIk1heFdpZHRoIjoyMDAuMCwiTWF4SGVpZ2h0IjoiSW5maW5pdHkiLCJTbWFydEZvcmVncm91bmRJc0FjdGl2ZSI6ZmFsc2UsIkhvcml6b250YWxBbGlnbm1lbnQiOjAsIlZlcnRpY2FsQWxpZ25tZW50IjoxLCJTbWFydEZvcmVncm91bmQiOm51bGwsIkJhY2tncm91bmRGaWxsVHlwZSI6MCwiTWFyZ2luIjp7IiRpZCI6IjY1ODYiLCJUb3AiOjAuMCwiTGVmdCI6MC4wLCJSaWdodCI6MC4wLCJCb3R0b20iOjAuMH0sIlBhZGRpbmciOnsiJGlkIjoiNjU4NyIsIlRvcCI6MC4wLCJMZWZ0IjowLjAsIlJpZ2h0IjowLjAsIkJvdHRvbSI6MC4wfSwiQmFja2dyb3VuZCI6eyIkaWQiOiI2NTg4IiwiQ29sb3IiOnsiJGlkIjoiNjU4OSIsIkEiOjI1NSwiUiI6MjM3LCJHIjoxMjUsIkIiOjQ5fX0sIklzVmlzaWJsZSI6dHJ1ZSwiV2lkdGgiOjAuMCwiSGVpZ2h0IjowLjAsIkJvcmRlclN0eWxlIjp7IiRpZCI6IjY1OTAiLCJMaW5lQ29sb3IiOm51bGwsIkxpbmVXZWlnaHQiOjAuMCwiTGluZVR5cGUiOjAsIlBhcmVudFN0eWxlIjpudWxsfSwiUGFyZW50U3R5bGUiOm51bGx9LCJIb3Jpem9udGFsQ29ubmVjdG9yU3R5bGUiOnsiJGlkIjoiNjU5MSIsIkxpbmVDb2xvciI6eyIkaWQiOiI2NTkyIiwiJHR5cGUiOiJOTFJFLkNvbW1vbi5Eb20uU29saWRDb2xvckJydXNoLCBOTFJFLkNvbW1vbiIsIkNvbG9yIjp7IiRpZCI6IjY1OTMiLCJBIjoyNTUsIlIiOjAsIkciOjAsIkIiOjB9fSwiTGluZVdlaWdodCI6MC4wLCJMaW5lVHlwZSI6MCwiUGFyZW50U3R5bGUiOm51bGx9LCJWZXJ0aWNhbENvbm5lY3RvclN0eWxlIjp7IiRpZCI6IjY1OTQiLCJMaW5lQ29sb3IiOnsiJGlkIjoiNjU5NSIsIiR0eXBlIjoiTkxSRS5Db21tb24uRG9tLlNvbGlkQ29sb3JCcnVzaCwgTkxSRS5Db21tb24iLCJDb2xvciI6eyIkaWQiOiI2NTk2IiwiQSI6MjU1LCJSIjowLCJHIjowLCJCIjowfX0sIkxpbmVXZWlnaHQiOjAuMCwiTGluZVR5cGUiOjAsIlBhcmVudFN0eWxlIjpudWxsfSwiTWFyZ2luIjpudWxsLCJTdGFydERhdGVQb3NpdGlvbiI6MywiRW5kRGF0ZVBvc2l0aW9uIjozLCJEYXRlSXNWaXNpYmxlIjp0cnVlLCJUaXRsZVBvc2l0aW9uIjo0LCJEdXJhdGlvblBvc2l0aW9uIjo2LCJQZXJjZW50YWdlQ29tcGxldGVkUG9zaXRpb24iOjIsIlZhcmlhbmNlUG9zaXRpb24iOjYsIlNwYWNpbmciOjMsIklzQmVsb3dUaW1lYmFuZCI6ZmFsc2UsIlBlcmNlbnRhZ2VDb21wbGV0ZVNoYXBlT3BhY2l0eSI6MzUsIkJhc2VsaW5lU3R5bGUiOnsiJGlkIjoiNjU5NyIsIlNoYXBlU3R5bGUiOnsiJGlkIjoiNjU5OCIsIk1hcmdpbiI6eyIkaWQiOiI2NTk5IiwiVG9wIjowLjAsIkxlZnQiOjAuMCwiUmlnaHQiOjAuMCwiQm90dG9tIjowLjB9LCJQYWRkaW5nIjp7IiRpZCI6IjY2MDAiLCJUb3AiOjAuMCwiTGVmdCI6MC4wLCJSaWdodCI6MC4wLCJCb3R0b20iOjAuMH0sIkJhY2tncm91bmQiOnsiJGlkIjoiNjYwMSIsIkNvbG9yIjp7IiRpZCI6IjY2MDIiLCJBIjoxNTMsIlIiOjAsIkciOjAsIkIiOjB9fSwiSXNWaXNpYmxlIjp0cnVlLCJXaWR0aCI6MC4wLCJIZWlnaHQiOjAuMCwiQm9yZGVyU3R5bGUiOnsiJGlkIjoiNjYwMyIsIkxpbmVDb2xvciI6bnVsbCwiTGluZVdlaWdodCI6MC4wLCJMaW5lVHlwZSI6MCwiUGFyZW50U3R5bGUiOm51bGx9LCJQYXJlbnRTdHlsZSI6bnVsbH0sIk1hcmdpbiI6eyIkaWQiOiI2NjA0IiwiVG9wIjowLjAsIkxlZnQiOjAuMCwiUmlnaHQiOjAuMCwiQm90dG9tIjowLjB9LCJQYWRkaW5nIjp7IiRpZCI6IjY2MDUiLCJUb3AiOjAuMCwiTGVmdCI6MC4wLCJSaWdodCI6MC4wLCJCb3R0b20iOjAuMH0sIkJhY2tncm91bmQiOm51bGwsIklzVmlzaWJsZSI6dHJ1ZSwiV2lkdGgiOjAuMCwiSGVpZ2h0IjowLjAsIkJvcmRlclN0eWxlIjpudWxsLCJQYXJlbnRTdHlsZSI6bnVsbH0sIlNoYXBlU3R5bGUiOnsiJGlkIjoiNjYwNiIsIk1hcmdpbiI6eyIkaWQiOiI2NjA3IiwiVG9wIjowLjAsIkxlZnQiOjQuMCwiUmlnaHQiOjQuMCwiQm90dG9tIjowLjB9LCJQYWRkaW5nIjp7IiRpZCI6IjY2MDgiLCJUb3AiOjAuMCwiTGVmdCI6MC4wLCJSaWdodCI6MC4wLCJCb3R0b20iOjAuMH0sIkJhY2tncm91bmQiOnsiJGlkIjoiNjYwOSIsIkNvbG9yIjp7IiRpZCI6IjY2MTAiLCJBIjoyNTUsIlIiOjIxLCJHIjo5NiwiQiI6MTMwfX0sIklzVmlzaWJsZSI6dHJ1ZSwiV2lkdGgiOjAuMCwiSGVpZ2h0IjoxMC4wLCJCb3JkZXJTdHlsZSI6eyIkaWQiOiI2NjExIiwiTGluZUNvbG9yIjp7IiRpZCI6IjY2MTIiLCIkdHlwZSI6Ik5MUkUuQ29tbW9uLkRvbS5Tb2xpZENvbG9yQnJ1c2gsIE5MUkUuQ29tbW9uIiwiQ29sb3IiOnsiJGlkIjoiNjYxMyIsIkEiOjI1NSwiUiI6MjM0LCJHIjoyMiwiQiI6MzB9fSwiTGluZVdlaWdodCI6MC4wLCJMaW5lVHlwZSI6MCwiUGFyZW50U3R5bGUiOm51bGx9LCJQYXJlbnRTdHlsZSI6bnVsbH0sIlRpdGxlU3R5bGUiOnsiJGlkIjoiNjYxNCIsIkZvbnRTZXR0aW5ncyI6eyIkaWQiOiI2NjE1IiwiRm9udFNpemUiOjExLCJGb250TmFtZSI6IkNhbGlicmkiLCJJc0JvbGQiOmZhbHNlLCJJc0l0YWxpYyI6ZmFsc2UsIklzVW5kZXJsaW5lZCI6ZmFsc2UsIlBhcmVudFN0eWxlIjpudWxsfSwiQXV0b1NpemUiOjAsIkZvcmVncm91bmQiOnsiJGlkIjoiNjYxNiIsIkNvbG9yIjp7IiRpZCI6IjY2MTc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NjYxOCIsIlRvcCI6MC4wLCJMZWZ0IjowLjAsIlJpZ2h0IjowLjAsIkJvdHRvbSI6MC4wfSwiUGFkZGluZyI6eyIkaWQiOiI2NjE5IiwiVG9wIjowLjAsIkxlZnQiOjAuMCwiUmlnaHQiOjAuMCwiQm90dG9tIjowLjB9LCJCYWNrZ3JvdW5kIjp7IiRpZCI6IjY2MjAiLCJDb2xvciI6eyIkaWQiOiI2NjIxIiwiQSI6MjU1LCJSIjowLCJHIjowLCJCIjowfX0sIklzVmlzaWJsZSI6dHJ1ZSwiV2lkdGgiOjAuMCwiSGVpZ2h0IjowLjAsIkJvcmRlclN0eWxlIjp7IiRpZCI6IjY2MjIiLCJMaW5lQ29sb3IiOm51bGwsIkxpbmVXZWlnaHQiOjAuMCwiTGluZVR5cGUiOjAsIlBhcmVudFN0eWxlIjpudWxsfSwiUGFyZW50U3R5bGUiOm51bGx9LCJEYXRlU3R5bGUiOnsiJGlkIjoiNjYyMyIsIkZvbnRTZXR0aW5ncyI6eyIkaWQiOiI2NjI0IiwiRm9udFNpemUiOjEwLCJGb250TmFtZSI6IkNhbGlicmkiLCJJc0JvbGQiOmZhbHNlLCJJc0l0YWxpYyI6ZmFsc2UsIklzVW5kZXJsaW5lZCI6ZmFsc2UsIlBhcmVudFN0eWxlIjpudWxsfSwiQXV0b1NpemUiOjAsIkZvcmVncm91bmQiOnsiJGlkIjoiNjYyNSIsIkNvbG9yIjp7IiRpZCI6IjY2MjYiLCJBIjoyNTUsIlIiOjE0LCJHIjo0MCwiQiI6NjV9fSwiTWF4V2lkdGgiOjIwMC4wLCJNYXhIZWlnaHQiOiJJbmZpbml0eSIsIlNtYXJ0Rm9yZWdyb3VuZElzQWN0aXZlIjpmYWxzZSwiSG9yaXpvbnRhbEFsaWdubWVudCI6MiwiVmVydGljYWxBbGlnbm1lbnQiOjEsIlNtYXJ0Rm9yZWdyb3VuZCI6bnVsbCwiQmFja2dyb3VuZEZpbGxUeXBlIjowLCJNYXJnaW4iOnsiJGlkIjoiNjYyNyIsIlRvcCI6MC4wLCJMZWZ0IjowLjAsIlJpZ2h0IjowLjAsIkJvdHRvbSI6MC4wfSwiUGFkZGluZyI6eyIkaWQiOiI2NjI4IiwiVG9wIjowLjAsIkxlZnQiOjAuMCwiUmlnaHQiOjAuMCwiQm90dG9tIjowLjB9LCJCYWNrZ3JvdW5kIjp7IiRpZCI6IjY2MjkiLCJDb2xvciI6eyIkaWQiOiI2NjMwIiwiQSI6MjU1LCJSIjoxNCwiRyI6NDAsIkIiOjY1fX0sIklzVmlzaWJsZSI6dHJ1ZSwiV2lkdGgiOjAuMCwiSGVpZ2h0IjowLjAsIkJvcmRlclN0eWxlIjp7IiRpZCI6IjY2MzEiLCJMaW5lQ29sb3IiOm51bGwsIkxpbmVXZWlnaHQiOjAuMCwiTGluZVR5cGUiOjAsIlBhcmVudFN0eWxlIjpudWxsfSwiUGFyZW50U3R5bGUiOm51bGx9LCJEYXRlRm9ybWF0Ijp7IiRpZCI6IjY2MzI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NjYzMyIsIkZvcm1hdCI6MCwiSXNWaXNpYmxlIjpmYWxzZSwiTGFzdEtub3duVmlzaWJpbGl0eVN0YXRlIjpmYWxzZX0sIklzVmlzaWJsZSI6dHJ1ZSwiVmFyaWFuY2VTdHlsZSI6eyIkaWQiOiI2NjM0IiwiVGV4dFN0eWxlIjp7IiRpZCI6IjY2MzUiLCJGb250U2V0dGluZ3MiOnsiJGlkIjoiNjYzNiIsIkZvbnRTaXplIjoxMSwiRm9udE5hbWUiOiJDYWxpYnJpIiwiSXNCb2xkIjpmYWxzZSwiSXNJdGFsaWMiOmZhbHNlLCJJc1VuZGVybGluZWQiOmZhbHNlLCJQYXJlbnRTdHlsZSI6bnVsbH0sIkF1dG9TaXplIjowLCJGb3JlZ3JvdW5kIjp7IiRpZCI6IjY2MzciLCJDb2xvciI6eyIkaWQiOiI2NjM4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Y2MzkiLCJUb3AiOjAuMCwiTGVmdCI6MC4wLCJSaWdodCI6MC4wLCJCb3R0b20iOjAuMH0sIlBhZGRpbmciOnsiJGlkIjoiNjY0MCIsIlRvcCI6MC4wLCJMZWZ0IjowLjAsIlJpZ2h0IjowLjAsIkJvdHRvbSI6MC4wfSwiQmFja2dyb3VuZCI6eyIkaWQiOiI2NjQxIiwiQ29sb3IiOnsiJGlkIjoiNjY0MiIsIkEiOjAsIlIiOjAsIkciOjAsIkIiOjB9fSwiSXNWaXNpYmxlIjp0cnVlLCJXaWR0aCI6MC4wLCJIZWlnaHQiOjAuMCwiQm9yZGVyU3R5bGUiOnsiJGlkIjoiNjY0MyIsIkxpbmVDb2xvciI6bnVsbCwiTGluZVdlaWdodCI6MC4wLCJMaW5lVHlwZSI6MCwiUGFyZW50U3R5bGUiOm51bGx9LCJQYXJlbnRTdHlsZSI6bnVsbH0sIlBhcmVudFN0eWxlIjpudWxsfSwiUGFyZW50U3R5bGUiOm51bGwsIl9leHBsaWNpdGx5U2V0Ijp7IiRpZCI6IjY2NDQiLCJTaGFwZVN0eWxlIjpmYWxzZSwiVGl0bGVTdHlsZSI6ZmFsc2UsIkRhdGVTdHlsZSI6ZmFsc2UsIlZhcmlhbmNlU3R5bGUiOmZhbHNlLCJIb3Jpem9udGFsQ29ubmVjdG9yU3R5bGUiOmZhbHNlLCJWZXJ0aWNhbENvbm5lY3RvclN0eWxlIjpmYWxzZSwiUGVyY2VudGFnZUNvbXBsZXRlU2hhcGVPcGFjaXR5IjpmYWxzZSwiU2hhcGUiOmZhbHNlLCJTaGFwZVRoaWNrbmVzcyI6ZmFsc2UsIkR1cmF0aW9uRm9ybWF0IjpmYWxzZSwiSW5jbHVkZU5vbldvcmtpbmdEYXlzSW5EdXJhdGlvbiI6ZmFsc2UsIk1hcmdpbiI6ZmFsc2UsIlN0YXJ0RGF0ZVBvc2l0aW9uIjpmYWxzZSwiRW5kRGF0ZVBvc2l0aW9uIjpmYWxzZSwiVGl0bGVQb3NpdGlvbiI6ZmFsc2UsIkR1cmF0aW9uUG9zaXRpb24iOmZhbHNlLCJQZXJjZW50YWdlQ29tcGxldGVkUG9zaXRpb24iOmZhbHNlLCJWYXJpYW5jZVBvc2l0aW9uIjpmYWxzZSwiU3BhY2luZyI6ZmFsc2UsIklzQmVsb3dUaW1lYmFuZCI6ZmFsc2UsIkRhdGVGb3JtYXQiOmZhbHNlLCJXZWVrTnVtYmVyaW5nIjpmYWxzZSwiSXNWaXNpYmxlIjpmYWxzZX19LCJEZWZhdWx0U3dpbWxhbmVNb3RTdHlsZSI6eyIkaWQiOiI2NjQ1IiwiU2hhcGUiOjEsIkNvbm5lY3Rvck1hcmdpbiI6eyIkaWQiOiI2NjQ2IiwiVG9wIjowLjAsIkxlZnQiOjIuMCwiUmlnaHQiOjIuMCwiQm90dG9tIjowLjB9LCJDb25uZWN0b3JTdHlsZSI6eyIkaWQiOiI2NjQ3IiwiTGluZUNvbG9yIjp7IiRpZCI6IjY2NDgiLCIkdHlwZSI6Ik5MUkUuQ29tbW9uLkRvbS5Tb2xpZENvbG9yQnJ1c2gsIE5MUkUuQ29tbW9uIiwiQ29sb3IiOnsiJGlkIjoiNjY0OSIsIkEiOjEyNywiUiI6MTEsIkciOjQ4LCJCIjo2NX19LCJMaW5lV2VpZ2h0IjoxLjAsIkxpbmVUeXBlIjowLCJQYXJlbnRTdHlsZSI6bnVsbH0sIklzQmVsb3dUaW1lYmFuZCI6ZmFsc2UsIlBvc2l0aW9uT25UYXNrIjoxLCJIaWRlRGF0ZSI6ZmFsc2UsIlNoYXBlU2l6ZSI6MCwiU3BhY2luZyI6MC4wLCJQYWRkaW5nIjp7IiRpZCI6IjY2NTAiLCJUb3AiOjUuMCwiTGVmdCI6My4wLCJSaWdodCI6MC4wLCJCb3R0b20iOjIuMH0sIlNoYXBlU3R5bGUiOnsiJGlkIjoiNjY1MSIsIk1hcmdpbiI6eyIkaWQiOiI2NjUyIiwiVG9wIjowLjAsIkxlZnQiOjAuMCwiUmlnaHQiOjAuMCwiQm90dG9tIjowLjB9LCJQYWRkaW5nIjp7IiRpZCI6IjY2NTMiLCJUb3AiOjAuMCwiTGVmdCI6MC4wLCJSaWdodCI6MC4wLCJCb3R0b20iOjAuMH0sIkJhY2tncm91bmQiOnsiJGlkIjoiNjY1NCIsIkNvbG9yIjp7IiRpZCI6IjY2NTUiLCJBIjoyNTUsIlIiOjExLCJHIjo0OCwiQiI6NjV9fSwiSXNWaXNpYmxlIjp0cnVlLCJXaWR0aCI6MTIuMCwiSGVpZ2h0IjoxNC4wLCJCb3JkZXJTdHlsZSI6eyIkaWQiOiI2NjU2IiwiTGluZUNvbG9yIjp7IiRpZCI6IjY2NTciLCIkdHlwZSI6Ik5MUkUuQ29tbW9uLkRvbS5Tb2xpZENvbG9yQnJ1c2gsIE5MUkUuQ29tbW9uIiwiQ29sb3IiOnsiJGlkIjoiNjY1OCIsIkEiOjI1NSwiUiI6MjU1LCJHIjowLCJCIjowfX0sIkxpbmVXZWlnaHQiOjAuMCwiTGluZVR5cGUiOjAsIlBhcmVudFN0eWxlIjpudWxsfSwiUGFyZW50U3R5bGUiOm51bGx9LCJUaXRsZVN0eWxlIjp7IiRpZCI6IjY2NTkiLCJGb250U2V0dGluZ3MiOnsiJGlkIjoiNjY2MCIsIkZvbnRTaXplIjoxMSwiRm9udE5hbWUiOiJDYWxpYnJpIiwiSXNCb2xkIjpmYWxzZSwiSXNJdGFsaWMiOmZhbHNlLCJJc1VuZGVybGluZWQiOmZhbHNlLCJQYXJlbnRTdHlsZSI6bnVsbH0sIkF1dG9TaXplIjowLCJGb3JlZ3JvdW5kIjp7IiRpZCI6IjY2NjEiLCJDb2xvciI6eyIkaWQiOiI2NjYyIiwiQSI6MjU1LCJSIjowLCJHIjowLCJCIjowfX0sIk1heFdpZHRoIjoyMDAuMCwiTWF4SGVpZ2h0IjoiSW5maW5pdHkiLCJTbWFydEZvcmVncm91bmRJc0FjdGl2ZSI6ZmFsc2UsIkhvcml6b250YWxBbGlnbm1lbnQiOjEsIlZlcnRpY2FsQWxpZ25tZW50IjoxLCJTbWFydEZvcmVncm91bmQiOm51bGwsIkJhY2tncm91bmRGaWxsVHlwZSI6MCwiTWFyZ2luIjp7IiRpZCI6IjY2NjMiLCJUb3AiOjAuMCwiTGVmdCI6MC4wLCJSaWdodCI6MC4wLCJCb3R0b20iOjAuMH0sIlBhZGRpbmciOnsiJGlkIjoiNjY2NCIsIlRvcCI6MC4wLCJMZWZ0IjowLjAsIlJpZ2h0IjowLjAsIkJvdHRvbSI6MC4wfSwiQmFja2dyb3VuZCI6eyIkaWQiOiI2NjY1IiwiQ29sb3IiOnsiJGlkIjoiNjY2NiIsIkEiOjI1NSwiUiI6MCwiRyI6MCwiQiI6MH19LCJJc1Zpc2libGUiOnRydWUsIldpZHRoIjowLjAsIkhlaWdodCI6MC4wLCJCb3JkZXJTdHlsZSI6eyIkaWQiOiI2NjY3IiwiTGluZUNvbG9yIjpudWxsLCJMaW5lV2VpZ2h0IjowLjAsIkxpbmVUeXBlIjowLCJQYXJlbnRTdHlsZSI6bnVsbH0sIlBhcmVudFN0eWxlIjpudWxsfSwiRGF0ZVN0eWxlIjp7IiRpZCI6IjY2NjgiLCJGb250U2V0dGluZ3MiOnsiJGlkIjoiNjY2OSIsIkZvbnRTaXplIjoxMCwiRm9udE5hbWUiOiJDYWxpYnJpIiwiSXNCb2xkIjpmYWxzZSwiSXNJdGFsaWMiOmZhbHNlLCJJc1VuZGVybGluZWQiOmZhbHNlLCJQYXJlbnRTdHlsZSI6bnVsbH0sIkF1dG9TaXplIjowLCJGb3JlZ3JvdW5kIjp7IiRpZCI6IjY2NzAiLCJDb2xvciI6eyIkaWQiOiI2NjcxIiwiQSI6MjU1LCJSIjoxNCwiRyI6NDAsIkIiOjY1fX0sIk1heFdpZHRoIjoyMDAuMCwiTWF4SGVpZ2h0IjoiSW5maW5pdHkiLCJTbWFydEZvcmVncm91bmRJc0FjdGl2ZSI6ZmFsc2UsIkhvcml6b250YWxBbGlnbm1lbnQiOjEsIlZlcnRpY2FsQWxpZ25tZW50IjoxLCJTbWFydEZvcmVncm91bmQiOm51bGwsIkJhY2tncm91bmRGaWxsVHlwZSI6MCwiTWFyZ2luIjp7IiRpZCI6IjY2NzIiLCJUb3AiOjAuMCwiTGVmdCI6MC4wLCJSaWdodCI6MC4wLCJCb3R0b20iOjAuMH0sIlBhZGRpbmciOnsiJGlkIjoiNjY3MyIsIlRvcCI6MC4wLCJMZWZ0IjowLjAsIlJpZ2h0IjowLjAsIkJvdHRvbSI6MC4wfSwiQmFja2dyb3VuZCI6eyIkaWQiOiI2Njc0IiwiQ29sb3IiOnsiJGlkIjoiNjY3NSIsIkEiOjI1NSwiUiI6MTQsIkciOjQwLCJCIjo2NX19LCJJc1Zpc2libGUiOnRydWUsIldpZHRoIjowLjAsIkhlaWdodCI6MC4wLCJCb3JkZXJTdHlsZSI6eyIkaWQiOiI2Njc2IiwiTGluZUNvbG9yIjpudWxsLCJMaW5lV2VpZ2h0IjowLjAsIkxpbmVUeXBlIjowLCJQYXJlbnRTdHlsZSI6bnVsbH0sIlBhcmVudFN0eWxlIjpudWxsfSwiRGF0ZUZvcm1hdCI6eyIkaWQiOiI2Njc3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Y2NzgiLCJGb3JtYXQiOjAsIklzVmlzaWJsZSI6ZmFsc2UsIkxhc3RLbm93blZpc2liaWxpdHlTdGF0ZSI6ZmFsc2V9LCJJc1Zpc2libGUiOnRydWUsIlZhcmlhbmNlU3R5bGUiOnsiJGlkIjoiNjY3OSIsIlRleHRTdHlsZSI6eyIkaWQiOiI2NjgwIiwiRm9udFNldHRpbmdzIjp7IiRpZCI6IjY2ODEiLCJGb250U2l6ZSI6MTEsIkZvbnROYW1lIjoiQ2FsaWJyaSIsIklzQm9sZCI6ZmFsc2UsIklzSXRhbGljIjpmYWxzZSwiSXNVbmRlcmxpbmVkIjpmYWxzZSwiUGFyZW50U3R5bGUiOm51bGx9LCJBdXRvU2l6ZSI6MCwiRm9yZWdyb3VuZCI6eyIkaWQiOiI2NjgyIiwiQ29sb3IiOnsiJGlkIjoiNjY4My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2Njg0IiwiVG9wIjowLjAsIkxlZnQiOjAuMCwiUmlnaHQiOjAuMCwiQm90dG9tIjowLjB9LCJQYWRkaW5nIjp7IiRpZCI6IjY2ODUiLCJUb3AiOjAuMCwiTGVmdCI6MC4wLCJSaWdodCI6MC4wLCJCb3R0b20iOjAuMH0sIkJhY2tncm91bmQiOnsiJGlkIjoiNjY4NiIsIkNvbG9yIjp7IiRpZCI6IjY2ODciLCJBIjowLCJSIjowLCJHIjowLCJCIjowfX0sIklzVmlzaWJsZSI6ZmFsc2UsIldpZHRoIjowLjAsIkhlaWdodCI6MC4wLCJCb3JkZXJTdHlsZSI6eyIkaWQiOiI2Njg4IiwiTGluZUNvbG9yIjpudWxsLCJMaW5lV2VpZ2h0IjowLjAsIkxpbmVUeXBlIjowLCJQYXJlbnRTdHlsZSI6bnVsbH0sIlBhcmVudFN0eWxlIjpudWxsfSwiUGFyZW50U3R5bGUiOm51bGx9LCJQYXJlbnRTdHlsZSI6bnVsbH0sIkRlZmF1bHRTd2ltbGFuZU1pbGVzdG9uZVN0eWxlIjp7IiRpZCI6IjY2ODkiLCJUaXRsZVBvc2l0aW9uIjoiTGVmdCIsIkRhdGVQb3NpdGlvbiI6IlJpZ2h0IiwiVmFyaWFuY2VQb3NpdGlvbiI6IlJpZ2h0IiwiU2hhcGVUeXBlIjoxLCJTaGFwZVNpemUiOjAsIlNwYWNpbmciOjUsIlNoYXBlU3R5bGUiOnsiJGlkIjoiNjY5MCIsIk1hcmdpbiI6eyIkaWQiOiI2NjkxIiwiVG9wIjowLjAsIkxlZnQiOjAuMCwiUmlnaHQiOjAuMCwiQm90dG9tIjowLjB9LCJQYWRkaW5nIjp7IiRpZCI6IjY2OTIiLCJUb3AiOjAuMCwiTGVmdCI6MC4wLCJSaWdodCI6MC4wLCJCb3R0b20iOjAuMH0sIkJhY2tncm91bmQiOnsiJGlkIjoiNjY5MyIsIkNvbG9yIjp7IiRpZCI6IjY2OTQiLCJBIjoyNTUsIlIiOjIxLCJHIjo5NiwiQiI6MTMwfX0sIklzVmlzaWJsZSI6dHJ1ZSwiV2lkdGgiOjEyLjAsIkhlaWdodCI6MTQuMCwiQm9yZGVyU3R5bGUiOnsiJGlkIjoiNjY5NSIsIkxpbmVDb2xvciI6eyIkaWQiOiI2Njk2IiwiJHR5cGUiOiJOTFJFLkNvbW1vbi5Eb20uU29saWRDb2xvckJydXNoLCBOTFJFLkNvbW1vbiIsIkNvbG9yIjp7IiRpZCI6IjY2OTciLCJBIjoyNTUsIlIiOjIzNCwiRyI6MjIsIkIiOjMwfX0sIkxpbmVXZWlnaHQiOjAuMCwiTGluZVR5cGUiOjAsIlBhcmVudFN0eWxlIjpudWxsfSwiUGFyZW50U3R5bGUiOm51bGx9LCJUaXRsZVN0eWxlIjp7IiRpZCI6IjY2OTgiLCJGb250U2V0dGluZ3MiOnsiJGlkIjoiNjY5OSIsIkZvbnRTaXplIjoxMSwiRm9udE5hbWUiOiJDYWxpYnJpIiwiSXNCb2xkIjpmYWxzZSwiSXNJdGFsaWMiOmZhbHNlLCJJc1VuZGVybGluZWQiOmZhbHNlLCJQYXJlbnRTdHlsZSI6bnVsbH0sIkF1dG9TaXplIjowLCJGb3JlZ3JvdW5kIjp7IiRpZCI6IjY3MDAiLCJDb2xvciI6eyIkaWQiOiI2NzAxIiwiQSI6MjU1LCJSIjowLCJHIjowLCJCIjowfX0sIk1heFdpZHRoIjoyMDAuMCwiTWF4SGVpZ2h0IjoiSW5maW5pdHkiLCJTbWFydEZvcmVncm91bmRJc0FjdGl2ZSI6ZmFsc2UsIkhvcml6b250YWxBbGlnbm1lbnQiOjIsIlZlcnRpY2FsQWxpZ25tZW50IjoxLCJTbWFydEZvcmVncm91bmQiOm51bGwsIkJhY2tncm91bmRGaWxsVHlwZSI6MCwiTWFyZ2luIjp7IiRpZCI6IjY3MDIiLCJUb3AiOjAuMCwiTGVmdCI6MC4wLCJSaWdodCI6MC4wLCJCb3R0b20iOjAuMH0sIlBhZGRpbmciOnsiJGlkIjoiNjcwMyIsIlRvcCI6MC4wLCJMZWZ0IjowLjAsIlJpZ2h0IjowLjAsIkJvdHRvbSI6MC4wfSwiQmFja2dyb3VuZCI6eyIkaWQiOiI2NzA0IiwiQ29sb3IiOnsiJGlkIjoiNjcwNSIsIkEiOjI1NSwiUiI6MCwiRyI6MCwiQiI6MH19LCJJc1Zpc2libGUiOnRydWUsIldpZHRoIjowLjAsIkhlaWdodCI6MC4wLCJCb3JkZXJTdHlsZSI6eyIkaWQiOiI2NzA2IiwiTGluZUNvbG9yIjpudWxsLCJMaW5lV2VpZ2h0IjowLjAsIkxpbmVUeXBlIjowLCJQYXJlbnRTdHlsZSI6bnVsbH0sIlBhcmVudFN0eWxlIjpudWxsfSwiRGF0ZVN0eWxlIjp7IiRpZCI6IjY3MDciLCJGb250U2V0dGluZ3MiOnsiJGlkIjoiNjcwOCIsIkZvbnRTaXplIjoxMCwiRm9udE5hbWUiOiJDYWxpYnJpIiwiSXNCb2xkIjpmYWxzZSwiSXNJdGFsaWMiOmZhbHNlLCJJc1VuZGVybGluZWQiOmZhbHNlLCJQYXJlbnRTdHlsZSI6bnVsbH0sIkF1dG9TaXplIjowLCJGb3JlZ3JvdW5kIjp7IiRpZCI6IjY3MDkiLCJDb2xvciI6eyIkaWQiOiI2NzEwIiwiQSI6MjU1LCJSIjoxNCwiRyI6NDAsIkIiOjY1fX0sIk1heFdpZHRoIjoyMDAuMCwiTWF4SGVpZ2h0IjoiSW5maW5pdHkiLCJTbWFydEZvcmVncm91bmRJc0FjdGl2ZSI6ZmFsc2UsIkhvcml6b250YWxBbGlnbm1lbnQiOjAsIlZlcnRpY2FsQWxpZ25tZW50IjoxLCJTbWFydEZvcmVncm91bmQiOm51bGwsIkJhY2tncm91bmRGaWxsVHlwZSI6MCwiTWFyZ2luIjp7IiRpZCI6IjY3MTEiLCJUb3AiOjAuMCwiTGVmdCI6MC4wLCJSaWdodCI6MC4wLCJCb3R0b20iOjAuMH0sIlBhZGRpbmciOnsiJGlkIjoiNjcxMiIsIlRvcCI6MC4wLCJMZWZ0IjowLjAsIlJpZ2h0IjowLjAsIkJvdHRvbSI6MC4wfSwiQmFja2dyb3VuZCI6eyIkaWQiOiI2NzEzIiwiQ29sb3IiOnsiJGlkIjoiNjcxNCIsIkEiOjI1NSwiUiI6MTQsIkciOjQwLCJCIjo2NX19LCJJc1Zpc2libGUiOnRydWUsIldpZHRoIjowLjAsIkhlaWdodCI6MC4wLCJCb3JkZXJTdHlsZSI6eyIkaWQiOiI2NzE1IiwiTGluZUNvbG9yIjpudWxsLCJMaW5lV2VpZ2h0IjowLjAsIkxpbmVUeXBlIjowLCJQYXJlbnRTdHlsZSI6bnVsbH0sIlBhcmVudFN0eWxlIjpudWxsfSwiRGF0ZUZvcm1hdCI6eyIkaWQiOiI2NzE2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Y3MTciLCJGb3JtYXQiOjAsIklzVmlzaWJsZSI6ZmFsc2UsIkxhc3RLbm93blZpc2liaWxpdHlTdGF0ZSI6ZmFsc2V9LCJJc1Zpc2libGUiOnRydWUsIlZhcmlhbmNlU3R5bGUiOnsiJGlkIjoiNjcxOCIsIlRleHRTdHlsZSI6eyIkaWQiOiI2NzE5IiwiRm9udFNldHRpbmdzIjp7IiRpZCI6IjY3MjAiLCJGb250U2l6ZSI6MTEsIkZvbnROYW1lIjoiQ2FsaWJyaSIsIklzQm9sZCI6ZmFsc2UsIklzSXRhbGljIjpmYWxzZSwiSXNVbmRlcmxpbmVkIjpmYWxzZSwiUGFyZW50U3R5bGUiOm51bGx9LCJBdXRvU2l6ZSI6MCwiRm9yZWdyb3VuZCI6eyIkaWQiOiI2NzIxIiwiQ29sb3IiOnsiJGlkIjoiNjcyMi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2NzIzIiwiVG9wIjowLjAsIkxlZnQiOjAuMCwiUmlnaHQiOjAuMCwiQm90dG9tIjowLjB9LCJQYWRkaW5nIjp7IiRpZCI6IjY3MjQiLCJUb3AiOjAuMCwiTGVmdCI6MC4wLCJSaWdodCI6MC4wLCJCb3R0b20iOjAuMH0sIkJhY2tncm91bmQiOnsiJGlkIjoiNjcyNSIsIkNvbG9yIjp7IiRpZCI6IjY3MjYiLCJBIjowLCJSIjowLCJHIjowLCJCIjowfX0sIklzVmlzaWJsZSI6dHJ1ZSwiV2lkdGgiOjAuMCwiSGVpZ2h0IjowLjAsIkJvcmRlclN0eWxlIjp7IiRpZCI6IjY3MjciLCJMaW5lQ29sb3IiOm51bGwsIkxpbmVXZWlnaHQiOjAuMCwiTGluZVR5cGUiOjAsIlBhcmVudFN0eWxlIjpudWxsfSwiUGFyZW50U3R5bGUiOm51bGx9LCJQYXJlbnRTdHlsZSI6bnVsbH0sIlBhcmVudFN0eWxlIjpudWxsfSwiRGVmYXVsdFN3aW1sYW5lQWN0aXZpdHlTdHlsZSI6eyIkaWQiOiI2NzI4IiwiSGVhZGVyU3R5bGUiOnsiJGlkIjoiNjcyOSIsIlRleHRTdHlsZSI6eyIkaWQiOiI2NzMwIiwiRm9udFNldHRpbmdzIjp7IiRpZCI6IjY3MzEiLCJGb250U2l6ZSI6MTEsIkZvbnROYW1lIjoiQ2FsaWJyaSIsIklzQm9sZCI6ZmFsc2UsIklzSXRhbGljIjpmYWxzZSwiSXNVbmRlcmxpbmVkIjpmYWxzZSwiUGFyZW50U3R5bGUiOm51bGx9LCJBdXRvU2l6ZSI6MiwiRm9yZWdyb3VuZCI6eyIkaWQiOiI2NzMyIiwiQ29sb3IiOnsiJGlkIjoiNjczMyIsIkEiOjI1NSwiUiI6MCwiRyI6MCwiQiI6MH19LCJNYXhXaWR0aCI6IkluZmluaXR5IiwiTWF4SGVpZ2h0IjoiSW5maW5pdHkiLCJTbWFydEZvcmVncm91bmRJc0FjdGl2ZSI6ZmFsc2UsIkhvcml6b250YWxBbGlnbm1lbnQiOjAsIlZlcnRpY2FsQWxpZ25tZW50IjowLCJTbWFydEZvcmVncm91bmQiOm51bGwsIkJhY2tncm91bmRGaWxsVHlwZSI6MCwiTWFyZ2luIjp7IiRpZCI6IjY3MzQiLCJUb3AiOjAuMCwiTGVmdCI6MC4wLCJSaWdodCI6MC4wLCJCb3R0b20iOjAuMH0sIlBhZGRpbmciOnsiJGlkIjoiNjczNSIsIlRvcCI6MC4wLCJMZWZ0IjowLjAsIlJpZ2h0IjowLjAsIkJvdHRvbSI6MC4wfSwiQmFja2dyb3VuZCI6eyIkaWQiOiI2NzM2IiwiQ29sb3IiOnsiJGlkIjoiNjczNyIsIkEiOjI1NSwiUiI6MCwiRyI6MCwiQiI6MH19LCJJc1Zpc2libGUiOnRydWUsIldpZHRoIjowLjAsIkhlaWdodCI6MC4wLCJCb3JkZXJTdHlsZSI6bnVsbCwiUGFyZW50U3R5bGUiOm51bGx9LCJSZWN0YW5nbGVTdHlsZSI6eyIkaWQiOiI2NzM4IiwiTWFyZ2luIjp7IiRpZCI6IjY3MzkiLCJUb3AiOjAuMCwiTGVmdCI6MC4wLCJSaWdodCI6MC4wLCJCb3R0b20iOjAuMH0sIlBhZGRpbmciOnsiJGlkIjoiNjc0MCIsIlRvcCI6MC4wLCJMZWZ0IjowLjAsIlJpZ2h0IjowLjAsIkJvdHRvbSI6MC4wfSwiQmFja2dyb3VuZCI6eyIkaWQiOiI2NzQxIiwiQ29sb3IiOnsiJGlkIjoiNjc0MiIsIkEiOjYzLCJSIjoyMSwiRyI6OTYsIkIiOjEzMH19LCJJc1Zpc2libGUiOnRydWUsIldpZHRoIjowLjAsIkhlaWdodCI6MC4wLCJCb3JkZXJTdHlsZSI6eyIkaWQiOiI2NzQzIiwiTGluZUNvbG9yIjp7IiRpZCI6IjY3NDQiLCIkdHlwZSI6Ik5MUkUuQ29tbW9uLkRvbS5Tb2xpZENvbG9yQnJ1c2gsIE5MUkUuQ29tbW9uIiwiQ29sb3IiOnsiJGlkIjoiNjc0NSIsIkEiOjI1NSwiUiI6MjU1LCJHIjowLCJCIjowfX0sIkxpbmVXZWlnaHQiOjAuMCwiTGluZVR5cGUiOjAsIlBhcmVudFN0eWxlIjpudWxsfSwiUGFyZW50U3R5bGUiOm51bGx9LCJNYXJnaW4iOnsiJGlkIjoiNjc0NiIsIlRvcCI6MC4wLCJMZWZ0IjowLjAsIlJpZ2h0IjowLjAsIkJvdHRvbSI6MC4wfSwiUGFkZGluZyI6eyIkaWQiOiI2NzQ3IiwiVG9wIjowLjAsIkxlZnQiOjAuMCwiUmlnaHQiOjAuMCwiQm90dG9tIjowLjB9LCJCYWNrZ3JvdW5kIjpudWxsLCJJc1Zpc2libGUiOnRydWUsIldpZHRoIjowLjAsIkhlaWdodCI6MC4wLCJCb3JkZXJTdHlsZSI6bnVsbCwiUGFyZW50U3R5bGUiOm51bGx9LCJCYWNrZ3JvdW5kU3R5bGUiOnsiJGlkIjoiNjc0OCIsIk1hcmdpbiI6eyIkaWQiOiI2NzQ5IiwiVG9wIjowLjAsIkxlZnQiOjAuMCwiUmlnaHQiOjAuMCwiQm90dG9tIjowLjB9LCJQYWRkaW5nIjp7IiRpZCI6IjY3NTAiLCJUb3AiOjAuMCwiTGVmdCI6MC4wLCJSaWdodCI6MC4wLCJCb3R0b20iOjAuMH0sIkJhY2tncm91bmQiOnsiJGlkIjoiNjc1MSIsIkNvbG9yIjp7IiRpZCI6IjY3NTIiLCJBIjo1MSwiUiI6MjAwLCJHIjoyMDAsIkIiOjIwMH19LCJJc1Zpc2libGUiOnRydWUsIldpZHRoIjowLjAsIkhlaWdodCI6MC4wLCJCb3JkZXJTdHlsZSI6eyIkaWQiOiI2NzUzIiwiTGluZUNvbG9yIjp7IiRpZCI6IjY3NTQiLCIkdHlwZSI6Ik5MUkUuQ29tbW9uLkRvbS5Tb2xpZENvbG9yQnJ1c2gsIE5MUkUuQ29tbW9uIiwiQ29sb3IiOnsiJGlkIjoiNjc1NSIsIkEiOjI1NSwiUiI6MjM0LCJHIjoyMiwiQiI6MzB9fSwiTGluZVdlaWdodCI6MC4wLCJMaW5lVHlwZSI6MCwiUGFyZW50U3R5bGUiOm51bGx9LCJQYXJlbnRTdHlsZSI6bnVsbH0sIk1hcmdpbiI6eyIkaWQiOiI2NzU2IiwiVG9wIjowLjAsIkxlZnQiOjAuMCwiUmlnaHQiOjAuMCwiQm90dG9tIjowLjB9LCJQYWRkaW5nIjp7IiRpZCI6IjY3NTciLCJUb3AiOjAuMCwiTGVmdCI6MC4wLCJSaWdodCI6MC4wLCJCb3R0b20iOjAuMH0sIklzVmlzaWJsZSI6dHJ1ZSwiV2lkdGgiOjAuMCwiSGVpZ2h0IjowLjAsIkJvcmRlclN0eWxlIjp7IiRpZCI6IjY3NTgiLCJMaW5lQ29sb3IiOm51bGwsIkxpbmVXZWlnaHQiOjAuMCwiTGluZVR5cGUiOjAsIlBhcmVudFN0eWxlIjpudWxsfSwiUGFyZW50U3R5bGUiOm51bGx9LCJNYXJnaW4iOnsiJGlkIjoiNjc1OSIsIlRvcCI6MC4wLCJMZWZ0IjowLjAsIlJpZ2h0IjowLjAsIkJvdHRvbSI6MC4wfSwiUGFkZGluZyI6eyIkaWQiOiI2NzYwIiwiVG9wIjowLjAsIkxlZnQiOjAuMCwiUmlnaHQiOjAuMCwiQm90dG9tIjowLjB9LCJJc1Zpc2libGUiOnRydWUsIldpZHRoIjowLjAsIkhlaWdodCI6MC4wLCJCb3JkZXJTdHlsZSI6eyIkaWQiOiI2NzYxIiwiTGluZUNvbG9yIjpudWxsLCJMaW5lV2VpZ2h0IjowLjAsIkxpbmVUeXBlIjowLCJQYXJlbnRTdHlsZSI6bnVsbH0sIlBhcmVudFN0eWxlIjpudWxsfSwiX2FkZGl0aW9uYWxTd2ltbGFuZVYyU3R5bGVzIjpbeyIkaWQiOiI2NzYyIiwiU3R5bGVJZCI6Ijk4NTEzZTEwLTU1MWMtNGYzMC1hYzExLWEwNjkwZTkwMzEzNCIsIkhlYWRlclN0eWxlIjp7IiRpZCI6IjY3NjMiLCJUZXh0SXNWZXJ0aWNhbCI6ZmFsc2UsIlRleHRTdHlsZSI6eyIkaWQiOiI2NzY0IiwiRm9udFNldHRpbmdzIjp7IiRpZCI6IjY3NjUiLCJGb250U2l6ZSI6MTEsIkZvbnROYW1lIjoiQ2FsaWJyaSIsIklzQm9sZCI6ZmFsc2UsIklzSXRhbGljIjpmYWxzZSwiSXNVbmRlcmxpbmVkIjpmYWxzZSwiUGFyZW50U3R5bGUiOm51bGx9LCJBdXRvU2l6ZSI6MiwiRm9yZWdyb3VuZCI6eyIkaWQiOiI2NzY2IiwiQ29sb3IiOnsiJGlkIjoiNjc2NyIsIkEiOjI1NSwiUiI6MjU1LCJHIjoyNTUsIkIiOjI1NX19LCJNYXhXaWR0aCI6IkluZmluaXR5IiwiTWF4SGVpZ2h0IjoiSW5maW5pdHkiLCJTbWFydEZvcmVncm91bmRJc0FjdGl2ZSI6ZmFsc2UsIkhvcml6b250YWxBbGlnbm1lbnQiOjEsIlZlcnRpY2FsQWxpZ25tZW50IjowLCJTbWFydEZvcmVncm91bmQiOm51bGwsIkJhY2tncm91bmRGaWxsVHlwZSI6MCwiTWFyZ2luIjp7IiRpZCI6IjY3NjgiLCJUb3AiOjAuMCwiTGVmdCI6MC4wLCJSaWdodCI6MC4wLCJCb3R0b20iOjAuMH0sIlBhZGRpbmciOnsiJGlkIjoiNjc2OSIsIlRvcCI6MC4wLCJMZWZ0IjowLjAsIlJpZ2h0IjowLjAsIkJvdHRvbSI6MC4wfSwiQmFja2dyb3VuZCI6eyIkaWQiOiI2NzcwIiwiQ29sb3IiOnsiJGlkIjoiNjc3MSIsIkEiOjI1NSwiUiI6MjU1LCJHIjoyNTUsIkIiOjI1NX19LCJJc1Zpc2libGUiOnRydWUsIldpZHRoIjowLjAsIkhlaWdodCI6MC4wLCJCb3JkZXJTdHlsZSI6bnVsbCwiUGFyZW50U3R5bGUiOm51bGx9LCJSZWN0YW5nbGVTdHlsZSI6eyIkaWQiOiI2NzcyIiwiTWFyZ2luIjp7IiRpZCI6IjY3NzMiLCJUb3AiOjAuMCwiTGVmdCI6MC4wLCJSaWdodCI6MC4wLCJCb3R0b20iOjAuMH0sIlBhZGRpbmciOnsiJGlkIjoiNjc3NCIsIlRvcCI6MC4wLCJMZWZ0IjowLjAsIlJpZ2h0IjowLjAsIkJvdHRvbSI6MC4wfSwiQmFja2dyb3VuZCI6eyIkaWQiOiI2Nzc1IiwiQ29sb3IiOnsiJGlkIjoiNjc3NiIsIkEiOjI1NSwiUiI6MjMzLCJHIjoxMTMsIkIiOjUwfX0sIklzVmlzaWJsZSI6dHJ1ZSwiV2lkdGgiOjAuMCwiSGVpZ2h0IjowLjAsIkJvcmRlclN0eWxlIjp7IiRpZCI6IjY3NzciLCJMaW5lQ29sb3IiOnsiJGlkIjoiNjc3OCIsIiR0eXBlIjoiTkxSRS5Db21tb24uRG9tLlNvbGlkQ29sb3JCcnVzaCwgTkxSRS5Db21tb24iLCJDb2xvciI6eyIkaWQiOiI2Nzc5IiwiQSI6MjU1LCJSIjoyNTUsIkciOjI1NSwiQiI6MjU1fX0sIkxpbmVXZWlnaHQiOjAuMCwiTGluZVR5cGUiOjAsIlBhcmVudFN0eWxlIjpudWxsfSwiUGFyZW50U3R5bGUiOm51bGx9LCJNYXJnaW4iOnsiJGlkIjoiNjc4MCIsIlRvcCI6MC4wLCJMZWZ0IjowLjAsIlJpZ2h0IjowLjAsIkJvdHRvbSI6MC4wfSwiUGFkZGluZyI6eyIkaWQiOiI2NzgxIiwiVG9wIjowLjAsIkxlZnQiOjAuMCwiUmlnaHQiOjAuMCwiQm90dG9tIjowLjB9LCJCYWNrZ3JvdW5kIjpudWxsLCJJc1Zpc2libGUiOnRydWUsIldpZHRoIjowLjAsIkhlaWdodCI6MC4wLCJCb3JkZXJTdHlsZSI6bnVsbCwiUGFyZW50U3R5bGUiOm51bGx9LCJCYWNrZ3JvdW5kU3R5bGUiOnsiJGlkIjoiNjc4MiIsIk1hcmdpbiI6eyIkaWQiOiI2NzgzIiwiVG9wIjowLjAsIkxlZnQiOjAuMCwiUmlnaHQiOjAuMCwiQm90dG9tIjowLjB9LCJQYWRkaW5nIjp7IiRpZCI6IjY3ODQiLCJUb3AiOjAuMCwiTGVmdCI6MC4wLCJSaWdodCI6MC4wLCJCb3R0b20iOjAuMH0sIkJhY2tncm91bmQiOnsiJGlkIjoiNjc4NSIsIkNvbG9yIjp7IiRpZCI6IjY3ODYiLCJBIjo1MSwiUiI6MjAwLCJHIjoyMDAsIkIiOjIwMH19LCJJc1Zpc2libGUiOnRydWUsIldpZHRoIjowLjAsIkhlaWdodCI6MC4wLCJCb3JkZXJTdHlsZSI6eyIkaWQiOiI2Nzg3IiwiTGluZUNvbG9yIjp7IiRpZCI6IjY3ODgiLCIkdHlwZSI6Ik5MUkUuQ29tbW9uLkRvbS5Tb2xpZENvbG9yQnJ1c2gsIE5MUkUuQ29tbW9uIiwiQ29sb3IiOnsiJGlkIjoiNjc4OSIsIkEiOjI1NSwiUiI6MjM0LCJHIjoyMiwiQiI6MzB9fSwiTGluZVdlaWdodCI6MC4wLCJMaW5lVHlwZSI6MCwiUGFyZW50U3R5bGUiOm51bGx9LCJQYXJlbnRTdHlsZSI6bnVsbH0sIklzQWJvdmVUaW1lYmFuZCI6ZmFsc2UsIlNwYWNpbmciOjMsIkRlZmF1bHRTd2ltbGFuZVRhc2tTdHlsZSI6eyIkaWQiOiI2NzkwIiwiJHR5cGUiOiJOTFJFLkNvbW1vbi5Eb20uU3R5bGVzLkV4cGxpY2l0U2V0YWJsZVRhc2tTdHlsZSwgTkxSRS5Db21tb24iLCJTaGFwZSI6MSwiU2hhcGVUaGlja25lc3MiOjAsIkR1cmF0aW9uRm9ybWF0IjowLCJJbmNsdWRlTm9uV29ya2luZ0RheXNJbkR1cmF0aW9uIjpmYWxzZSwiUGVyY2VudGFnZUNvbXBsZXRlU3R5bGUiOnsiJGlkIjoiNjc5MSIsIkZvbnRTZXR0aW5ncyI6eyIkaWQiOiI2NzkyIiwiRm9udFNpemUiOjEwLCJGb250TmFtZSI6IkNhbGlicmkiLCJJc0JvbGQiOmZhbHNlLCJJc0l0YWxpYyI6ZmFsc2UsIklzVW5kZXJsaW5lZCI6ZmFsc2UsIlBhcmVudFN0eWxlIjpudWxsfSwiQXV0b1NpemUiOjAsIkZvcmVncm91bmQiOnsiJGlkIjoiNjc5MyIsIkNvbG9yIjp7IiRpZCI6IjY3OTQiLCJBIjoyNTUsIlIiOjIzMiwiRyI6MjMyLCJCIjoyMzJ9fSwiTWF4V2lkdGgiOjIwMC4wLCJNYXhIZWlnaHQiOiJJbmZpbml0eSIsIlNtYXJ0Rm9yZWdyb3VuZElzQWN0aXZlIjpmYWxzZSwiSG9yaXpvbnRhbEFsaWdubWVudCI6MSwiVmVydGljYWxBbGlnbm1lbnQiOjEsIlNtYXJ0Rm9yZWdyb3VuZCI6bnVsbCwiQmFja2dyb3VuZEZpbGxUeXBlIjowLCJNYXJnaW4iOnsiJGlkIjoiNjc5NSIsIlRvcCI6MC4wLCJMZWZ0IjowLjAsIlJpZ2h0IjowLjAsIkJvdHRvbSI6MC4wfSwiUGFkZGluZyI6eyIkaWQiOiI2Nzk2IiwiVG9wIjowLjAsIkxlZnQiOjAuMCwiUmlnaHQiOjAuMCwiQm90dG9tIjowLjB9LCJCYWNrZ3JvdW5kIjp7IiRpZCI6IjY3OTciLCJDb2xvciI6eyIkaWQiOiI2Nzk4IiwiQSI6ODksIlIiOjAsIkciOjAsIkIiOjB9fSwiSXNWaXNpYmxlIjp0cnVlLCJXaWR0aCI6MC4wLCJIZWlnaHQiOjAuMCwiQm9yZGVyU3R5bGUiOnsiJGlkIjoiNjc5OSIsIkxpbmVDb2xvciI6bnVsbCwiTGluZVdlaWdodCI6MC4wLCJMaW5lVHlwZSI6MCwiUGFyZW50U3R5bGUiOm51bGx9LCJQYXJlbnRTdHlsZSI6bnVsbH0sIkR1cmF0aW9uU3R5bGUiOnsiJGlkIjoiNjgwMCIsIkZvbnRTZXR0aW5ncyI6eyIkaWQiOiI2ODAxIiwiRm9udFNpemUiOjEwLCJGb250TmFtZSI6IkNhbGlicmkiLCJJc0JvbGQiOmZhbHNlLCJJc0l0YWxpYyI6ZmFsc2UsIklzVW5kZXJsaW5lZCI6ZmFsc2UsIlBhcmVudFN0eWxlIjpudWxsfSwiQXV0b1NpemUiOjAsIkZvcmVncm91bmQiOnsiJGlkIjoiNjgwMiIsIkNvbG9yIjp7IiRpZCI6IjY4MDMiLCJBIjoyNTUsIlIiOjIzNywiRyI6MTI1LCJCIjo0OX19LCJNYXhXaWR0aCI6MjAwLjAsIk1heEhlaWdodCI6IkluZmluaXR5IiwiU21hcnRGb3JlZ3JvdW5kSXNBY3RpdmUiOmZhbHNlLCJIb3Jpem9udGFsQWxpZ25tZW50IjowLCJWZXJ0aWNhbEFsaWdubWVudCI6MSwiU21hcnRGb3JlZ3JvdW5kIjpudWxsLCJCYWNrZ3JvdW5kRmlsbFR5cGUiOjAsIk1hcmdpbiI6eyIkaWQiOiI2ODA0IiwiVG9wIjowLjAsIkxlZnQiOjAuMCwiUmlnaHQiOjAuMCwiQm90dG9tIjowLjB9LCJQYWRkaW5nIjp7IiRpZCI6IjY4MDUiLCJUb3AiOjAuMCwiTGVmdCI6MC4wLCJSaWdodCI6MC4wLCJCb3R0b20iOjAuMH0sIkJhY2tncm91bmQiOnsiJGlkIjoiNjgwNiIsIkNvbG9yIjp7IiRpZCI6IjY4MDciLCJBIjoyNTUsIlIiOjIzNywiRyI6MTI1LCJCIjo0OX19LCJJc1Zpc2libGUiOnRydWUsIldpZHRoIjowLjAsIkhlaWdodCI6MC4wLCJCb3JkZXJTdHlsZSI6eyIkaWQiOiI2ODA4IiwiTGluZUNvbG9yIjpudWxsLCJMaW5lV2VpZ2h0IjowLjAsIkxpbmVUeXBlIjowLCJQYXJlbnRTdHlsZSI6bnVsbH0sIlBhcmVudFN0eWxlIjpudWxsfSwiSG9yaXpvbnRhbENvbm5lY3RvclN0eWxlIjp7IiRpZCI6IjY4MDkiLCJMaW5lQ29sb3IiOnsiJGlkIjoiNjgxMCIsIiR0eXBlIjoiTkxSRS5Db21tb24uRG9tLlNvbGlkQ29sb3JCcnVzaCwgTkxSRS5Db21tb24iLCJDb2xvciI6eyIkaWQiOiI2ODExIiwiQSI6MjU1LCJSIjowLCJHIjowLCJCIjowfX0sIkxpbmVXZWlnaHQiOjAuMCwiTGluZVR5cGUiOjAsIlBhcmVudFN0eWxlIjpudWxsfSwiVmVydGljYWxDb25uZWN0b3JTdHlsZSI6eyIkaWQiOiI2ODEyIiwiTGluZUNvbG9yIjp7IiRpZCI6IjY4MTMiLCIkdHlwZSI6Ik5MUkUuQ29tbW9uLkRvbS5Tb2xpZENvbG9yQnJ1c2gsIE5MUkUuQ29tbW9uIiwiQ29sb3IiOnsiJGlkIjoiNjgxNCIsIkEiOjI1NSwiUiI6MCwiRyI6MCwiQiI6MH19LCJMaW5lV2VpZ2h0IjowLjAsIkxpbmVUeXBlIjowLCJQYXJlbnRTdHlsZSI6bnVsbH0sIk1hcmdpbiI6bnVsbCwiU3RhcnREYXRlUG9zaXRpb24iOjMsIkVuZERhdGVQb3NpdGlvbiI6MywiRGF0ZUlzVmlzaWJsZSI6dHJ1ZSwiVGl0bGVQb3NpdGlvbiI6NCwiRHVyYXRpb25Qb3NpdGlvbiI6NiwiUGVyY2VudGFnZUNvbXBsZXRlZFBvc2l0aW9uIjoyLCJWYXJpYW5jZVBvc2l0aW9uIjo2LCJTcGFjaW5nIjozLCJJc0JlbG93VGltZWJhbmQiOmZhbHNlLCJQZXJjZW50YWdlQ29tcGxldGVTaGFwZU9wYWNpdHkiOjM1LCJCYXNlbGluZVN0eWxlIjp7IiRpZCI6IjY4MTUiLCJTaGFwZVN0eWxlIjp7IiRpZCI6IjY4MTYiLCJNYXJnaW4iOnsiJGlkIjoiNjgxNyIsIlRvcCI6MC4wLCJMZWZ0IjowLjAsIlJpZ2h0IjowLjAsIkJvdHRvbSI6MC4wfSwiUGFkZGluZyI6eyIkaWQiOiI2ODE4IiwiVG9wIjowLjAsIkxlZnQiOjAuMCwiUmlnaHQiOjAuMCwiQm90dG9tIjowLjB9LCJCYWNrZ3JvdW5kIjp7IiRpZCI6IjY4MTkiLCJDb2xvciI6eyIkaWQiOiI2ODIwIiwiQSI6MTUzLCJSIjowLCJHIjowLCJCIjowfX0sIklzVmlzaWJsZSI6dHJ1ZSwiV2lkdGgiOjAuMCwiSGVpZ2h0IjowLjAsIkJvcmRlclN0eWxlIjp7IiRpZCI6IjY4MjEiLCJMaW5lQ29sb3IiOm51bGwsIkxpbmVXZWlnaHQiOjAuMCwiTGluZVR5cGUiOjAsIlBhcmVudFN0eWxlIjpudWxsfSwiUGFyZW50U3R5bGUiOm51bGx9LCJNYXJnaW4iOnsiJGlkIjoiNjgyMiIsIlRvcCI6MC4wLCJMZWZ0IjowLjAsIlJpZ2h0IjowLjAsIkJvdHRvbSI6MC4wfSwiUGFkZGluZyI6eyIkaWQiOiI2ODIzIiwiVG9wIjowLjAsIkxlZnQiOjAuMCwiUmlnaHQiOjAuMCwiQm90dG9tIjowLjB9LCJCYWNrZ3JvdW5kIjpudWxsLCJJc1Zpc2libGUiOnRydWUsIldpZHRoIjowLjAsIkhlaWdodCI6MC4wLCJCb3JkZXJTdHlsZSI6bnVsbCwiUGFyZW50U3R5bGUiOm51bGx9LCJTaGFwZVN0eWxlIjp7IiRpZCI6IjY4MjQiLCJNYXJnaW4iOnsiJGlkIjoiNjgyNSIsIlRvcCI6MC4wLCJMZWZ0Ijo0LjAsIlJpZ2h0Ijo0LjAsIkJvdHRvbSI6MC4wfSwiUGFkZGluZyI6eyIkaWQiOiI2ODI2IiwiVG9wIjowLjAsIkxlZnQiOjAuMCwiUmlnaHQiOjAuMCwiQm90dG9tIjowLjB9LCJCYWNrZ3JvdW5kIjp7IiRpZCI6IjY4MjciLCJDb2xvciI6eyIkaWQiOiI2ODI4IiwiQSI6MjU1LCJSIjoyMzMsIkciOjExMywiQiI6NTB9fSwiSXNWaXNpYmxlIjp0cnVlLCJXaWR0aCI6MC4wLCJIZWlnaHQiOjEwLjAsIkJvcmRlclN0eWxlIjp7IiRpZCI6IjY4MjkiLCJMaW5lQ29sb3IiOnsiJGlkIjoiNjgzMCIsIiR0eXBlIjoiTkxSRS5Db21tb24uRG9tLlNvbGlkQ29sb3JCcnVzaCwgTkxSRS5Db21tb24iLCJDb2xvciI6eyIkaWQiOiI2ODMxIiwiQSI6MjU1LCJSIjoyMzQsIkciOjIyLCJCIjozMH19LCJMaW5lV2VpZ2h0IjowLjAsIkxpbmVUeXBlIjowLCJQYXJlbnRTdHlsZSI6bnVsbH0sIlBhcmVudFN0eWxlIjpudWxsfSwiVGl0bGVTdHlsZSI6eyIkaWQiOiI2ODMyIiwiRm9udFNldHRpbmdzIjp7IiRpZCI6IjY4MzMiLCJGb250U2l6ZSI6MTEsIkZvbnROYW1lIjoiQ2FsaWJyaSIsIklzQm9sZCI6ZmFsc2UsIklzSXRhbGljIjpmYWxzZSwiSXNVbmRlcmxpbmVkIjpmYWxzZSwiUGFyZW50U3R5bGUiOm51bGx9LCJBdXRvU2l6ZSI6MCwiRm9yZWdyb3VuZCI6eyIkaWQiOiI2ODM0IiwiQ29sb3IiOnsiJGlkIjoiNjgzNS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2ODM2IiwiVG9wIjowLjAsIkxlZnQiOjAuMCwiUmlnaHQiOjAuMCwiQm90dG9tIjowLjB9LCJQYWRkaW5nIjp7IiRpZCI6IjY4MzciLCJUb3AiOjAuMCwiTGVmdCI6MC4wLCJSaWdodCI6MC4wLCJCb3R0b20iOjAuMH0sIkJhY2tncm91bmQiOnsiJGlkIjoiNjgzOCIsIkNvbG9yIjp7IiRpZCI6IjY4MzkiLCJBIjoyNTUsIlIiOjAsIkciOjAsIkIiOjB9fSwiSXNWaXNpYmxlIjp0cnVlLCJXaWR0aCI6MC4wLCJIZWlnaHQiOjAuMCwiQm9yZGVyU3R5bGUiOnsiJGlkIjoiNjg0MCIsIkxpbmVDb2xvciI6bnVsbCwiTGluZVdlaWdodCI6MC4wLCJMaW5lVHlwZSI6MCwiUGFyZW50U3R5bGUiOm51bGx9LCJQYXJlbnRTdHlsZSI6bnVsbH0sIkRhdGVTdHlsZSI6eyIkaWQiOiI2ODQxIiwiRm9udFNldHRpbmdzIjp7IiRpZCI6IjY4NDIiLCJGb250U2l6ZSI6MTAsIkZvbnROYW1lIjoiQ2FsaWJyaSIsIklzQm9sZCI6ZmFsc2UsIklzSXRhbGljIjpmYWxzZSwiSXNVbmRlcmxpbmVkIjpmYWxzZSwiUGFyZW50U3R5bGUiOm51bGx9LCJBdXRvU2l6ZSI6MCwiRm9yZWdyb3VuZCI6eyIkaWQiOiI2ODQzIiwiQ29sb3IiOnsiJGlkIjoiNjg0NCIsIkEiOjI1NSwiUiI6MTQsIkciOjQwLCJCIjo2NX19LCJNYXhXaWR0aCI6MjAwLjAsIk1heEhlaWdodCI6IkluZmluaXR5IiwiU21hcnRGb3JlZ3JvdW5kSXNBY3RpdmUiOmZhbHNlLCJIb3Jpem9udGFsQWxpZ25tZW50IjoyLCJWZXJ0aWNhbEFsaWdubWVudCI6MSwiU21hcnRGb3JlZ3JvdW5kIjpudWxsLCJCYWNrZ3JvdW5kRmlsbFR5cGUiOjAsIk1hcmdpbiI6eyIkaWQiOiI2ODQ1IiwiVG9wIjowLjAsIkxlZnQiOjAuMCwiUmlnaHQiOjAuMCwiQm90dG9tIjowLjB9LCJQYWRkaW5nIjp7IiRpZCI6IjY4NDYiLCJUb3AiOjAuMCwiTGVmdCI6MC4wLCJSaWdodCI6MC4wLCJCb3R0b20iOjAuMH0sIkJhY2tncm91bmQiOnsiJGlkIjoiNjg0NyIsIkNvbG9yIjp7IiRpZCI6IjY4NDgiLCJBIjoyNTUsIlIiOjE0LCJHIjo0MCwiQiI6NjV9fSwiSXNWaXNpYmxlIjp0cnVlLCJXaWR0aCI6MC4wLCJIZWlnaHQiOjAuMCwiQm9yZGVyU3R5bGUiOnsiJGlkIjoiNjg0OSIsIkxpbmVDb2xvciI6bnVsbCwiTGluZVdlaWdodCI6MC4wLCJMaW5lVHlwZSI6MCwiUGFyZW50U3R5bGUiOm51bGx9LCJQYXJlbnRTdHlsZSI6bnVsbH0sIkRhdGVGb3JtYXQiOnsiJGlkIjoiNjg1MC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2ODUxIiwiRm9ybWF0IjowLCJJc1Zpc2libGUiOmZhbHNlLCJMYXN0S25vd25WaXNpYmlsaXR5U3RhdGUiOmZhbHNlfSwiSXNWaXNpYmxlIjp0cnVlLCJWYXJpYW5jZVN0eWxlIjp7IiRpZCI6IjY4NTIiLCJUZXh0U3R5bGUiOnsiJGlkIjoiNjg1MyIsIkZvbnRTZXR0aW5ncyI6eyIkaWQiOiI2ODU0IiwiRm9udFNpemUiOjExLCJGb250TmFtZSI6IkNhbGlicmkiLCJJc0JvbGQiOmZhbHNlLCJJc0l0YWxpYyI6ZmFsc2UsIklzVW5kZXJsaW5lZCI6ZmFsc2UsIlBhcmVudFN0eWxlIjpudWxsfSwiQXV0b1NpemUiOjAsIkZvcmVncm91bmQiOnsiJGlkIjoiNjg1NSIsIkNvbG9yIjp7IiRpZCI6IjY4NTY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Njg1NyIsIlRvcCI6MC4wLCJMZWZ0IjowLjAsIlJpZ2h0IjowLjAsIkJvdHRvbSI6MC4wfSwiUGFkZGluZyI6eyIkaWQiOiI2ODU4IiwiVG9wIjowLjAsIkxlZnQiOjAuMCwiUmlnaHQiOjAuMCwiQm90dG9tIjowLjB9LCJCYWNrZ3JvdW5kIjp7IiRpZCI6IjY4NTkiLCJDb2xvciI6eyIkaWQiOiI2ODYwIiwiQSI6MCwiUiI6MCwiRyI6MCwiQiI6MH19LCJJc1Zpc2libGUiOnRydWUsIldpZHRoIjowLjAsIkhlaWdodCI6MC4wLCJCb3JkZXJTdHlsZSI6eyIkaWQiOiI2ODYxIiwiTGluZUNvbG9yIjpudWxsLCJMaW5lV2VpZ2h0IjowLjAsIkxpbmVUeXBlIjowLCJQYXJlbnRTdHlsZSI6bnVsbH0sIlBhcmVudFN0eWxlIjpudWxsfSwiUGFyZW50U3R5bGUiOm51bGx9LCJQYXJlbnRTdHlsZSI6bnVsbCwiX2V4cGxpY2l0bHlTZXQiOnsiJGlkIjoiNjg2MiIsIlNoYXBlU3R5bGUiOmZhbHNlLCJUaXRsZVN0eWxlIjpmYWxzZSwiRGF0ZVN0eWxlIjpmYWxzZSwiVmFyaWFuY2VTdHlsZSI6ZmFsc2UsIkhvcml6b250YWxDb25uZWN0b3JTdHlsZSI6ZmFsc2UsIlZlcnRpY2FsQ29ubmVjdG9yU3R5bGUiOmZhbHNlLCJQZXJjZW50YWdlQ29tcGxldGVTaGFwZU9wYWNpdHkiOmZhbHNlLCJTaGFwZSI6ZmFsc2UsIlNoYXBlVGhpY2tuZXNzIjpmYWxzZSwiRHVyYXRpb25Gb3JtYXQiOmZhbHNlLCJJbmNsdWRlTm9uV29ya2luZ0RheXNJbkR1cmF0aW9uIjpmYWxzZSwiTWFyZ2luIjpmYWxzZSwiU3RhcnREYXRlUG9zaXRpb24iOmZhbHNlLCJFbmREYXRlUG9zaXRpb24iOmZhbHNlLCJUaXRsZVBvc2l0aW9uIjpmYWxzZSwiRHVyYXRpb25Qb3NpdGlvbiI6ZmFsc2UsIlBlcmNlbnRhZ2VDb21wbGV0ZWRQb3NpdGlvbiI6ZmFsc2UsIlZhcmlhbmNlUG9zaXRpb24iOmZhbHNlLCJTcGFjaW5nIjpmYWxzZSwiSXNCZWxvd1RpbWViYW5kIjpmYWxzZSwiRGF0ZUZvcm1hdCI6ZmFsc2UsIldlZWtOdW1iZXJpbmciOmZhbHNlLCJJc1Zpc2libGUiOmZhbHNlfX0sIkRlZmF1bHRTd2ltbGFuZU1vdFN0eWxlIjp7IiRpZCI6IjY4NjMiLCJTaGFwZSI6MSwiQ29ubmVjdG9yTWFyZ2luIjp7IiRpZCI6IjY4NjQiLCJUb3AiOjAuMCwiTGVmdCI6Mi4wLCJSaWdodCI6Mi4wLCJCb3R0b20iOjAuMH0sIkNvbm5lY3RvclN0eWxlIjp7IiRpZCI6IjY4NjUiLCJMaW5lQ29sb3IiOnsiJGlkIjoiNjg2NiIsIiR0eXBlIjoiTkxSRS5Db21tb24uRG9tLlNvbGlkQ29sb3JCcnVzaCwgTkxSRS5Db21tb24iLCJDb2xvciI6eyIkaWQiOiI2ODY3IiwiQSI6MTI3LCJSIjoxMjgsIkciOjUzLCJCIjoxNH19LCJMaW5lV2VpZ2h0IjoxLjAsIkxpbmVUeXBlIjowLCJQYXJlbnRTdHlsZSI6bnVsbH0sIklzQmVsb3dUaW1lYmFuZCI6ZmFsc2UsIlBvc2l0aW9uT25UYXNrIjoxLCJIaWRlRGF0ZSI6ZmFsc2UsIlNoYXBlU2l6ZSI6MCwiU3BhY2luZyI6MC4wLCJQYWRkaW5nIjp7IiRpZCI6IjY4NjgiLCJUb3AiOjUuMCwiTGVmdCI6My4wLCJSaWdodCI6MC4wLCJCb3R0b20iOjIuMH0sIlNoYXBlU3R5bGUiOnsiJGlkIjoiNjg2OSIsIk1hcmdpbiI6eyIkaWQiOiI2ODcwIiwiVG9wIjowLjAsIkxlZnQiOjAuMCwiUmlnaHQiOjAuMCwiQm90dG9tIjowLjB9LCJQYWRkaW5nIjp7IiRpZCI6IjY4NzEiLCJUb3AiOjAuMCwiTGVmdCI6MC4wLCJSaWdodCI6MC4wLCJCb3R0b20iOjAuMH0sIkJhY2tncm91bmQiOnsiJGlkIjoiNjg3MiIsIkNvbG9yIjp7IiRpZCI6IjY4NzMiLCJBIjoyNTUsIlIiOjEyOCwiRyI6NTMsIkIiOjE0fX0sIklzVmlzaWJsZSI6dHJ1ZSwiV2lkdGgiOjEyLjAsIkhlaWdodCI6MTQuMCwiQm9yZGVyU3R5bGUiOnsiJGlkIjoiNjg3NCIsIkxpbmVDb2xvciI6eyIkaWQiOiI2ODc1IiwiJHR5cGUiOiJOTFJFLkNvbW1vbi5Eb20uU29saWRDb2xvckJydXNoLCBOTFJFLkNvbW1vbiIsIkNvbG9yIjp7IiRpZCI6IjY4NzYiLCJBIjoyNTUsIlIiOjI1NSwiRyI6MjU1LCJCIjoyNTV9fSwiTGluZVdlaWdodCI6MC4wLCJMaW5lVHlwZSI6MCwiUGFyZW50U3R5bGUiOm51bGx9LCJQYXJlbnRTdHlsZSI6bnVsbH0sIlRpdGxlU3R5bGUiOnsiJGlkIjoiNjg3NyIsIkZvbnRTZXR0aW5ncyI6eyIkaWQiOiI2ODc4IiwiRm9udFNpemUiOjExLCJGb250TmFtZSI6IkNhbGlicmkiLCJJc0JvbGQiOmZhbHNlLCJJc0l0YWxpYyI6ZmFsc2UsIklzVW5kZXJsaW5lZCI6ZmFsc2UsIlBhcmVudFN0eWxlIjpudWxsfSwiQXV0b1NpemUiOjAsIkZvcmVncm91bmQiOnsiJGlkIjoiNjg3OSIsIkNvbG9yIjp7IiRpZCI6IjY4ODAiLCJBIjoyNTUsIlIiOjAsIkciOjAsIkIiOjB9fSwiTWF4V2lkdGgiOjIwMC4wLCJNYXhIZWlnaHQiOiJJbmZpbml0eSIsIlNtYXJ0Rm9yZWdyb3VuZElzQWN0aXZlIjpmYWxzZSwiSG9yaXpvbnRhbEFsaWdubWVudCI6MSwiVmVydGljYWxBbGlnbm1lbnQiOjEsIlNtYXJ0Rm9yZWdyb3VuZCI6bnVsbCwiQmFja2dyb3VuZEZpbGxUeXBlIjowLCJNYXJnaW4iOnsiJGlkIjoiNjg4MSIsIlRvcCI6MC4wLCJMZWZ0IjowLjAsIlJpZ2h0IjowLjAsIkJvdHRvbSI6MC4wfSwiUGFkZGluZyI6eyIkaWQiOiI2ODgyIiwiVG9wIjowLjAsIkxlZnQiOjAuMCwiUmlnaHQiOjAuMCwiQm90dG9tIjowLjB9LCJCYWNrZ3JvdW5kIjp7IiRpZCI6IjY4ODMiLCJDb2xvciI6eyIkaWQiOiI2ODg0IiwiQSI6MjU1LCJSIjowLCJHIjowLCJCIjowfX0sIklzVmlzaWJsZSI6dHJ1ZSwiV2lkdGgiOjAuMCwiSGVpZ2h0IjowLjAsIkJvcmRlclN0eWxlIjp7IiRpZCI6IjY4ODUiLCJMaW5lQ29sb3IiOm51bGwsIkxpbmVXZWlnaHQiOjAuMCwiTGluZVR5cGUiOjAsIlBhcmVudFN0eWxlIjpudWxsfSwiUGFyZW50U3R5bGUiOm51bGx9LCJEYXRlU3R5bGUiOnsiJGlkIjoiNjg4NiIsIkZvbnRTZXR0aW5ncyI6eyIkaWQiOiI2ODg3IiwiRm9udFNpemUiOjEwLCJGb250TmFtZSI6IkNhbGlicmkiLCJJc0JvbGQiOmZhbHNlLCJJc0l0YWxpYyI6ZmFsc2UsIklzVW5kZXJsaW5lZCI6ZmFsc2UsIlBhcmVudFN0eWxlIjpudWxsfSwiQXV0b1NpemUiOjAsIkZvcmVncm91bmQiOnsiJGlkIjoiNjg4OCIsIkNvbG9yIjp7IiRpZCI6IjY4ODkiLCJBIjoyNTUsIlIiOjE0LCJHIjo0MCwiQiI6NjV9fSwiTWF4V2lkdGgiOjIwMC4wLCJNYXhIZWlnaHQiOiJJbmZpbml0eSIsIlNtYXJ0Rm9yZWdyb3VuZElzQWN0aXZlIjpmYWxzZSwiSG9yaXpvbnRhbEFsaWdubWVudCI6MSwiVmVydGljYWxBbGlnbm1lbnQiOjEsIlNtYXJ0Rm9yZWdyb3VuZCI6bnVsbCwiQmFja2dyb3VuZEZpbGxUeXBlIjowLCJNYXJnaW4iOnsiJGlkIjoiNjg5MCIsIlRvcCI6MC4wLCJMZWZ0IjowLjAsIlJpZ2h0IjowLjAsIkJvdHRvbSI6MC4wfSwiUGFkZGluZyI6eyIkaWQiOiI2ODkxIiwiVG9wIjowLjAsIkxlZnQiOjAuMCwiUmlnaHQiOjAuMCwiQm90dG9tIjowLjB9LCJCYWNrZ3JvdW5kIjp7IiRpZCI6IjY4OTIiLCJDb2xvciI6eyIkaWQiOiI2ODkzIiwiQSI6MjU1LCJSIjoxNCwiRyI6NDAsIkIiOjY1fX0sIklzVmlzaWJsZSI6dHJ1ZSwiV2lkdGgiOjAuMCwiSGVpZ2h0IjowLjAsIkJvcmRlclN0eWxlIjp7IiRpZCI6IjY4OTQiLCJMaW5lQ29sb3IiOm51bGwsIkxpbmVXZWlnaHQiOjAuMCwiTGluZVR5cGUiOjAsIlBhcmVudFN0eWxlIjpudWxsfSwiUGFyZW50U3R5bGUiOm51bGx9LCJEYXRlRm9ybWF0Ijp7IiRpZCI6IjY4OTU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Njg5NiIsIkZvcm1hdCI6MCwiSXNWaXNpYmxlIjpmYWxzZSwiTGFzdEtub3duVmlzaWJpbGl0eVN0YXRlIjpmYWxzZX0sIklzVmlzaWJsZSI6ZmFsc2UsIlZhcmlhbmNlU3R5bGUiOnsiJGlkIjoiNjg5NyIsIlRleHRTdHlsZSI6eyIkaWQiOiI2ODk4IiwiRm9udFNldHRpbmdzIjp7IiRpZCI6IjY4OTkiLCJGb250U2l6ZSI6MTEsIkZvbnROYW1lIjoiQ2FsaWJyaSIsIklzQm9sZCI6ZmFsc2UsIklzSXRhbGljIjpmYWxzZSwiSXNVbmRlcmxpbmVkIjpmYWxzZSwiUGFyZW50U3R5bGUiOm51bGx9LCJBdXRvU2l6ZSI6MCwiRm9yZWdyb3VuZCI6eyIkaWQiOiI2OTAwIiwiQ29sb3IiOnsiJGlkIjoiNjkwMS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2OTAyIiwiVG9wIjowLjAsIkxlZnQiOjAuMCwiUmlnaHQiOjAuMCwiQm90dG9tIjowLjB9LCJQYWRkaW5nIjp7IiRpZCI6IjY5MDMiLCJUb3AiOjAuMCwiTGVmdCI6MC4wLCJSaWdodCI6MC4wLCJCb3R0b20iOjAuMH0sIkJhY2tncm91bmQiOnsiJGlkIjoiNjkwNCIsIkNvbG9yIjp7IiRpZCI6IjY5MDUiLCJBIjowLCJSIjowLCJHIjowLCJCIjowfX0sIklzVmlzaWJsZSI6ZmFsc2UsIldpZHRoIjowLjAsIkhlaWdodCI6MC4wLCJCb3JkZXJTdHlsZSI6eyIkaWQiOiI2OTA2IiwiTGluZUNvbG9yIjpudWxsLCJMaW5lV2VpZ2h0IjowLjAsIkxpbmVUeXBlIjowLCJQYXJlbnRTdHlsZSI6bnVsbH0sIlBhcmVudFN0eWxlIjpudWxsfSwiUGFyZW50U3R5bGUiOm51bGx9LCJQYXJlbnRTdHlsZSI6bnVsbH0sIkRlZmF1bHRTd2ltbGFuZU1pbGVzdG9uZVN0eWxlIjp7IiRpZCI6IjY5MDciLCJUaXRsZVBvc2l0aW9uIjoiTGVmdCIsIkRhdGVQb3NpdGlvbiI6IlJpZ2h0IiwiVmFyaWFuY2VQb3NpdGlvbiI6IlJpZ2h0IiwiU2hhcGVUeXBlIjoxLCJTaGFwZVNpemUiOjAsIlNwYWNpbmciOjUsIlNoYXBlU3R5bGUiOnsiJGlkIjoiNjkwOCIsIk1hcmdpbiI6eyIkaWQiOiI2OTA5IiwiVG9wIjowLjAsIkxlZnQiOjAuMCwiUmlnaHQiOjAuMCwiQm90dG9tIjowLjB9LCJQYWRkaW5nIjp7IiRpZCI6IjY5MTAiLCJUb3AiOjAuMCwiTGVmdCI6MC4wLCJSaWdodCI6MC4wLCJCb3R0b20iOjAuMH0sIkJhY2tncm91bmQiOnsiJGlkIjoiNjkxMSIsIkNvbG9yIjp7IiRpZCI6IjY5MTIiLCJBIjoyNTUsIlIiOjIzMywiRyI6MTEzLCJCIjo1MH19LCJJc1Zpc2libGUiOnRydWUsIldpZHRoIjoxMi4wLCJIZWlnaHQiOjE0LjAsIkJvcmRlclN0eWxlIjp7IiRpZCI6IjY5MTMiLCJMaW5lQ29sb3IiOnsiJGlkIjoiNjkxNCIsIiR0eXBlIjoiTkxSRS5Db21tb24uRG9tLlNvbGlkQ29sb3JCcnVzaCwgTkxSRS5Db21tb24iLCJDb2xvciI6eyIkaWQiOiI2OTE1IiwiQSI6MjU1LCJSIjoyMzQsIkciOjIyLCJCIjozMH19LCJMaW5lV2VpZ2h0IjowLjAsIkxpbmVUeXBlIjowLCJQYXJlbnRTdHlsZSI6bnVsbH0sIlBhcmVudFN0eWxlIjpudWxsfSwiVGl0bGVTdHlsZSI6eyIkaWQiOiI2OTE2IiwiRm9udFNldHRpbmdzIjp7IiRpZCI6IjY5MTciLCJGb250U2l6ZSI6MTEsIkZvbnROYW1lIjoiQ2FsaWJyaSIsIklzQm9sZCI6ZmFsc2UsIklzSXRhbGljIjpmYWxzZSwiSXNVbmRlcmxpbmVkIjpmYWxzZSwiUGFyZW50U3R5bGUiOm51bGx9LCJBdXRvU2l6ZSI6MCwiRm9yZWdyb3VuZCI6eyIkaWQiOiI2OTE4IiwiQ29sb3IiOnsiJGlkIjoiNjkxOSIsIkEiOjI1NSwiUiI6MCwiRyI6MCwiQiI6MH19LCJNYXhXaWR0aCI6MjAwLjAsIk1heEhlaWdodCI6IkluZmluaXR5IiwiU21hcnRGb3JlZ3JvdW5kSXNBY3RpdmUiOmZhbHNlLCJIb3Jpem9udGFsQWxpZ25tZW50IjoyLCJWZXJ0aWNhbEFsaWdubWVudCI6MSwiU21hcnRGb3JlZ3JvdW5kIjpudWxsLCJCYWNrZ3JvdW5kRmlsbFR5cGUiOjAsIk1hcmdpbiI6eyIkaWQiOiI2OTIwIiwiVG9wIjowLjAsIkxlZnQiOjAuMCwiUmlnaHQiOjAuMCwiQm90dG9tIjowLjB9LCJQYWRkaW5nIjp7IiRpZCI6IjY5MjEiLCJUb3AiOjAuMCwiTGVmdCI6MC4wLCJSaWdodCI6MC4wLCJCb3R0b20iOjAuMH0sIkJhY2tncm91bmQiOnsiJGlkIjoiNjkyMiIsIkNvbG9yIjp7IiRpZCI6IjY5MjMiLCJBIjoyNTUsIlIiOjAsIkciOjAsIkIiOjB9fSwiSXNWaXNpYmxlIjp0cnVlLCJXaWR0aCI6MC4wLCJIZWlnaHQiOjAuMCwiQm9yZGVyU3R5bGUiOnsiJGlkIjoiNjkyNCIsIkxpbmVDb2xvciI6bnVsbCwiTGluZVdlaWdodCI6MC4wLCJMaW5lVHlwZSI6MCwiUGFyZW50U3R5bGUiOm51bGx9LCJQYXJlbnRTdHlsZSI6bnVsbH0sIkRhdGVTdHlsZSI6eyIkaWQiOiI2OTI1IiwiRm9udFNldHRpbmdzIjp7IiRpZCI6IjY5MjYiLCJGb250U2l6ZSI6MTAsIkZvbnROYW1lIjoiQ2FsaWJyaSIsIklzQm9sZCI6ZmFsc2UsIklzSXRhbGljIjpmYWxzZSwiSXNVbmRlcmxpbmVkIjpmYWxzZSwiUGFyZW50U3R5bGUiOm51bGx9LCJBdXRvU2l6ZSI6MCwiRm9yZWdyb3VuZCI6eyIkaWQiOiI2OTI3IiwiQ29sb3IiOnsiJGlkIjoiNjkyOCIsIkEiOjI1NSwiUiI6MTQsIkciOjQwLCJCIjo2NX19LCJNYXhXaWR0aCI6MjAwLjAsIk1heEhlaWdodCI6IkluZmluaXR5IiwiU21hcnRGb3JlZ3JvdW5kSXNBY3RpdmUiOmZhbHNlLCJIb3Jpem9udGFsQWxpZ25tZW50IjowLCJWZXJ0aWNhbEFsaWdubWVudCI6MSwiU21hcnRGb3JlZ3JvdW5kIjpudWxsLCJCYWNrZ3JvdW5kRmlsbFR5cGUiOjAsIk1hcmdpbiI6eyIkaWQiOiI2OTI5IiwiVG9wIjowLjAsIkxlZnQiOjAuMCwiUmlnaHQiOjAuMCwiQm90dG9tIjowLjB9LCJQYWRkaW5nIjp7IiRpZCI6IjY5MzAiLCJUb3AiOjAuMCwiTGVmdCI6MC4wLCJSaWdodCI6MC4wLCJCb3R0b20iOjAuMH0sIkJhY2tncm91bmQiOnsiJGlkIjoiNjkzMSIsIkNvbG9yIjp7IiRpZCI6IjY5MzIiLCJBIjoyNTUsIlIiOjE0LCJHIjo0MCwiQiI6NjV9fSwiSXNWaXNpYmxlIjp0cnVlLCJXaWR0aCI6MC4wLCJIZWlnaHQiOjAuMCwiQm9yZGVyU3R5bGUiOnsiJGlkIjoiNjkzMyIsIkxpbmVDb2xvciI6bnVsbCwiTGluZVdlaWdodCI6MC4wLCJMaW5lVHlwZSI6MCwiUGFyZW50U3R5bGUiOm51bGx9LCJQYXJlbnRTdHlsZSI6bnVsbH0sIkRhdGVGb3JtYXQiOnsiJGlkIjoiNjkzNC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2OTM1IiwiRm9ybWF0IjowLCJJc1Zpc2libGUiOmZhbHNlLCJMYXN0S25vd25WaXNpYmlsaXR5U3RhdGUiOmZhbHNlfSwiSXNWaXNpYmxlIjp0cnVlLCJWYXJpYW5jZVN0eWxlIjp7IiRpZCI6IjY5MzYiLCJUZXh0U3R5bGUiOnsiJGlkIjoiNjkzNyIsIkZvbnRTZXR0aW5ncyI6eyIkaWQiOiI2OTM4IiwiRm9udFNpemUiOjExLCJGb250TmFtZSI6IkNhbGlicmkiLCJJc0JvbGQiOmZhbHNlLCJJc0l0YWxpYyI6ZmFsc2UsIklzVW5kZXJsaW5lZCI6ZmFsc2UsIlBhcmVudFN0eWxlIjpudWxsfSwiQXV0b1NpemUiOjAsIkZvcmVncm91bmQiOnsiJGlkIjoiNjkzOSIsIkNvbG9yIjp7IiRpZCI6IjY5NDA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Njk0MSIsIlRvcCI6MC4wLCJMZWZ0IjowLjAsIlJpZ2h0IjowLjAsIkJvdHRvbSI6MC4wfSwiUGFkZGluZyI6eyIkaWQiOiI2OTQyIiwiVG9wIjowLjAsIkxlZnQiOjAuMCwiUmlnaHQiOjAuMCwiQm90dG9tIjowLjB9LCJCYWNrZ3JvdW5kIjp7IiRpZCI6IjY5NDMiLCJDb2xvciI6eyIkaWQiOiI2OTQ0IiwiQSI6MCwiUiI6MCwiRyI6MCwiQiI6MH19LCJJc1Zpc2libGUiOnRydWUsIldpZHRoIjowLjAsIkhlaWdodCI6MC4wLCJCb3JkZXJTdHlsZSI6eyIkaWQiOiI2OTQ1IiwiTGluZUNvbG9yIjpudWxsLCJMaW5lV2VpZ2h0IjowLjAsIkxpbmVUeXBlIjowLCJQYXJlbnRTdHlsZSI6bnVsbH0sIlBhcmVudFN0eWxlIjpudWxsfSwiUGFyZW50U3R5bGUiOm51bGx9LCJQYXJlbnRTdHlsZSI6bnVsbH0sIkRlZmF1bHRTd2ltbGFuZUFjdGl2aXR5U3R5bGUiOnsiJGlkIjoiNjk0NiIsIkhlYWRlclN0eWxlIjp7IiRpZCI6IjY5NDciLCJUZXh0U3R5bGUiOnsiJGlkIjoiNjk0OCIsIkZvbnRTZXR0aW5ncyI6eyIkaWQiOiI2OTQ5IiwiRm9udFNpemUiOjExLCJGb250TmFtZSI6IkNhbGlicmkiLCJJc0JvbGQiOmZhbHNlLCJJc0l0YWxpYyI6ZmFsc2UsIklzVW5kZXJsaW5lZCI6ZmFsc2UsIlBhcmVudFN0eWxlIjpudWxsfSwiQXV0b1NpemUiOjIsIkZvcmVncm91bmQiOnsiJGlkIjoiNjk1MCIsIkNvbG9yIjp7IiRpZCI6IjY5NTEiLCJBIjoyNTUsIlIiOjAsIkciOjAsIkIiOjB9fSwiTWF4V2lkdGgiOiJJbmZpbml0eSIsIk1heEhlaWdodCI6IkluZmluaXR5IiwiU21hcnRGb3JlZ3JvdW5kSXNBY3RpdmUiOmZhbHNlLCJIb3Jpem9udGFsQWxpZ25tZW50IjowLCJWZXJ0aWNhbEFsaWdubWVudCI6MCwiU21hcnRGb3JlZ3JvdW5kIjpudWxsLCJCYWNrZ3JvdW5kRmlsbFR5cGUiOjAsIk1hcmdpbiI6eyIkaWQiOiI2OTUyIiwiVG9wIjowLjAsIkxlZnQiOjAuMCwiUmlnaHQiOjAuMCwiQm90dG9tIjowLjB9LCJQYWRkaW5nIjp7IiRpZCI6IjY5NTMiLCJUb3AiOjAuMCwiTGVmdCI6MC4wLCJSaWdodCI6MC4wLCJCb3R0b20iOjAuMH0sIkJhY2tncm91bmQiOnsiJGlkIjoiNjk1NCIsIkNvbG9yIjp7IiRpZCI6IjY5NTUiLCJBIjoyNTUsIlIiOjAsIkciOjAsIkIiOjB9fSwiSXNWaXNpYmxlIjp0cnVlLCJXaWR0aCI6MC4wLCJIZWlnaHQiOjAuMCwiQm9yZGVyU3R5bGUiOm51bGwsIlBhcmVudFN0eWxlIjpudWxsfSwiUmVjdGFuZ2xlU3R5bGUiOnsiJGlkIjoiNjk1NiIsIk1hcmdpbiI6eyIkaWQiOiI2OTU3IiwiVG9wIjowLjAsIkxlZnQiOjAuMCwiUmlnaHQiOjAuMCwiQm90dG9tIjowLjB9LCJQYWRkaW5nIjp7IiRpZCI6IjY5NTgiLCJUb3AiOjAuMCwiTGVmdCI6MC4wLCJSaWdodCI6MC4wLCJCb3R0b20iOjAuMH0sIkJhY2tncm91bmQiOnsiJGlkIjoiNjk1OSIsIkNvbG9yIjp7IiRpZCI6IjY5NjAiLCJBIjo2MywiUiI6MjMzLCJHIjoxMTMsIkIiOjUwfX0sIklzVmlzaWJsZSI6dHJ1ZSwiV2lkdGgiOjAuMCwiSGVpZ2h0IjowLjAsIkJvcmRlclN0eWxlIjp7IiRpZCI6IjY5NjEiLCJMaW5lQ29sb3IiOnsiJGlkIjoiNjk2MiIsIiR0eXBlIjoiTkxSRS5Db21tb24uRG9tLlNvbGlkQ29sb3JCcnVzaCwgTkxSRS5Db21tb24iLCJDb2xvciI6eyIkaWQiOiI2OTYzIiwiQSI6MjU1LCJSIjoyNTUsIkciOjI1NSwiQiI6MjU1fX0sIkxpbmVXZWlnaHQiOjAuMCwiTGluZVR5cGUiOjAsIlBhcmVudFN0eWxlIjpudWxsfSwiUGFyZW50U3R5bGUiOm51bGx9LCJNYXJnaW4iOnsiJGlkIjoiNjk2NCIsIlRvcCI6MC4wLCJMZWZ0IjowLjAsIlJpZ2h0IjowLjAsIkJvdHRvbSI6MC4wfSwiUGFkZGluZyI6eyIkaWQiOiI2OTY1IiwiVG9wIjowLjAsIkxlZnQiOjAuMCwiUmlnaHQiOjAuMCwiQm90dG9tIjowLjB9LCJCYWNrZ3JvdW5kIjpudWxsLCJJc1Zpc2libGUiOnRydWUsIldpZHRoIjowLjAsIkhlaWdodCI6MC4wLCJCb3JkZXJTdHlsZSI6bnVsbCwiUGFyZW50U3R5bGUiOm51bGx9LCJCYWNrZ3JvdW5kU3R5bGUiOnsiJGlkIjoiNjk2NiIsIk1hcmdpbiI6eyIkaWQiOiI2OTY3IiwiVG9wIjowLjAsIkxlZnQiOjAuMCwiUmlnaHQiOjAuMCwiQm90dG9tIjowLjB9LCJQYWRkaW5nIjp7IiRpZCI6IjY5NjgiLCJUb3AiOjAuMCwiTGVmdCI6MC4wLCJSaWdodCI6MC4wLCJCb3R0b20iOjAuMH0sIkJhY2tncm91bmQiOnsiJGlkIjoiNjk2OSIsIkNvbG9yIjp7IiRpZCI6IjY5NzAiLCJBIjo1MSwiUiI6MjAwLCJHIjoyMDAsIkIiOjIwMH19LCJJc1Zpc2libGUiOnRydWUsIldpZHRoIjowLjAsIkhlaWdodCI6MC4wLCJCb3JkZXJTdHlsZSI6eyIkaWQiOiI2OTcxIiwiTGluZUNvbG9yIjp7IiRpZCI6IjY5NzIiLCIkdHlwZSI6Ik5MUkUuQ29tbW9uLkRvbS5Tb2xpZENvbG9yQnJ1c2gsIE5MUkUuQ29tbW9uIiwiQ29sb3IiOnsiJGlkIjoiNjk3MyIsIkEiOjI1NSwiUiI6MjM0LCJHIjoyMiwiQiI6MzB9fSwiTGluZVdlaWdodCI6MC4wLCJMaW5lVHlwZSI6MCwiUGFyZW50U3R5bGUiOm51bGx9LCJQYXJlbnRTdHlsZSI6bnVsbH0sIk1hcmdpbiI6eyIkaWQiOiI2OTc0IiwiVG9wIjowLjAsIkxlZnQiOjAuMCwiUmlnaHQiOjAuMCwiQm90dG9tIjowLjB9LCJQYWRkaW5nIjp7IiRpZCI6IjY5NzUiLCJUb3AiOjAuMCwiTGVmdCI6MC4wLCJSaWdodCI6MC4wLCJCb3R0b20iOjAuMH0sIklzVmlzaWJsZSI6dHJ1ZSwiV2lkdGgiOjAuMCwiSGVpZ2h0IjowLjAsIkJvcmRlclN0eWxlIjp7IiRpZCI6IjY5NzYiLCJMaW5lQ29sb3IiOm51bGwsIkxpbmVXZWlnaHQiOjAuMCwiTGluZVR5cGUiOjAsIlBhcmVudFN0eWxlIjpudWxsfSwiUGFyZW50U3R5bGUiOm51bGx9LCJNYXJnaW4iOnsiJGlkIjoiNjk3NyIsIlRvcCI6MC4wLCJMZWZ0IjowLjAsIlJpZ2h0IjowLjAsIkJvdHRvbSI6MC4wfSwiUGFkZGluZyI6eyIkaWQiOiI2OTc4IiwiVG9wIjowLjAsIkxlZnQiOjAuMCwiUmlnaHQiOjAuMCwiQm90dG9tIjowLjB9LCJJc1Zpc2libGUiOnRydWUsIldpZHRoIjowLjAsIkhlaWdodCI6MC4wLCJCb3JkZXJTdHlsZSI6eyIkaWQiOiI2OTc5IiwiTGluZUNvbG9yIjpudWxsLCJMaW5lV2VpZ2h0IjowLjAsIkxpbmVUeXBlIjowLCJQYXJlbnRTdHlsZSI6bnVsbH0sIlBhcmVudFN0eWxlIjpudWxsfSx7IiRpZCI6IjY5ODAiLCJTdHlsZUlkIjoiYjI0ZjgwNDUtZjY5Yi00YTQzLTgyOWYtYTU2NTAzZmRjZDY5IiwiSGVhZGVyU3R5bGUiOnsiJGlkIjoiNjk4MSIsIlRleHRJc1ZlcnRpY2FsIjpmYWxzZSwiVGV4dFN0eWxlIjp7IiRpZCI6IjY5ODIiLCJGb250U2V0dGluZ3MiOnsiJGlkIjoiNjk4MyIsIkZvbnRTaXplIjoxMSwiRm9udE5hbWUiOiJDYWxpYnJpIiwiSXNCb2xkIjpmYWxzZSwiSXNJdGFsaWMiOmZhbHNlLCJJc1VuZGVybGluZWQiOmZhbHNlLCJQYXJlbnRTdHlsZSI6bnVsbH0sIkF1dG9TaXplIjoyLCJGb3JlZ3JvdW5kIjp7IiRpZCI6IjY5ODQiLCJDb2xvciI6eyIkaWQiOiI2OTg1IiwiQSI6MjU1LCJSIjoyNTUsIkciOjI1NSwiQiI6MjU1fX0sIk1heFdpZHRoIjoiSW5maW5pdHkiLCJNYXhIZWlnaHQiOiJJbmZpbml0eSIsIlNtYXJ0Rm9yZWdyb3VuZElzQWN0aXZlIjpmYWxzZSwiSG9yaXpvbnRhbEFsaWdubWVudCI6MSwiVmVydGljYWxBbGlnbm1lbnQiOjAsIlNtYXJ0Rm9yZWdyb3VuZCI6bnVsbCwiQmFja2dyb3VuZEZpbGxUeXBlIjowLCJNYXJnaW4iOnsiJGlkIjoiNjk4NiIsIlRvcCI6MC4wLCJMZWZ0IjowLjAsIlJpZ2h0IjowLjAsIkJvdHRvbSI6MC4wfSwiUGFkZGluZyI6eyIkaWQiOiI2OTg3IiwiVG9wIjowLjAsIkxlZnQiOjAuMCwiUmlnaHQiOjAuMCwiQm90dG9tIjowLjB9LCJCYWNrZ3JvdW5kIjp7IiRpZCI6IjY5ODgiLCJDb2xvciI6eyIkaWQiOiI2OTg5IiwiQSI6MjU1LCJSIjoyNTUsIkciOjI1NSwiQiI6MjU1fX0sIklzVmlzaWJsZSI6dHJ1ZSwiV2lkdGgiOjAuMCwiSGVpZ2h0IjowLjAsIkJvcmRlclN0eWxlIjpudWxsLCJQYXJlbnRTdHlsZSI6bnVsbH0sIlJlY3RhbmdsZVN0eWxlIjp7IiRpZCI6IjY5OTAiLCJNYXJnaW4iOnsiJGlkIjoiNjk5MSIsIlRvcCI6MC4wLCJMZWZ0IjowLjAsIlJpZ2h0IjowLjAsIkJvdHRvbSI6MC4wfSwiUGFkZGluZyI6eyIkaWQiOiI2OTkyIiwiVG9wIjowLjAsIkxlZnQiOjAuMCwiUmlnaHQiOjAuMCwiQm90dG9tIjowLjB9LCJCYWNrZ3JvdW5kIjp7IiRpZCI6IjY5OTMiLCJDb2xvciI6eyIkaWQiOiI2OTk0IiwiQSI6MjU1LCJSIjoyNSwiRyI6MTA3LCJCIjozNn19LCJJc1Zpc2libGUiOnRydWUsIldpZHRoIjowLjAsIkhlaWdodCI6MC4wLCJCb3JkZXJTdHlsZSI6eyIkaWQiOiI2OTk1IiwiTGluZUNvbG9yIjp7IiRpZCI6IjY5OTYiLCIkdHlwZSI6Ik5MUkUuQ29tbW9uLkRvbS5Tb2xpZENvbG9yQnJ1c2gsIE5MUkUuQ29tbW9uIiwiQ29sb3IiOnsiJGlkIjoiNjk5NyIsIkEiOjI1NSwiUiI6MjU1LCJHIjoyNTUsIkIiOjI1NX19LCJMaW5lV2VpZ2h0IjowLjAsIkxpbmVUeXBlIjowLCJQYXJlbnRTdHlsZSI6bnVsbH0sIlBhcmVudFN0eWxlIjpudWxsfSwiTWFyZ2luIjp7IiRpZCI6IjY5OTgiLCJUb3AiOjAuMCwiTGVmdCI6MC4wLCJSaWdodCI6MC4wLCJCb3R0b20iOjAuMH0sIlBhZGRpbmciOnsiJGlkIjoiNjk5OSIsIlRvcCI6MC4wLCJMZWZ0IjowLjAsIlJpZ2h0IjowLjAsIkJvdHRvbSI6MC4wfSwiQmFja2dyb3VuZCI6bnVsbCwiSXNWaXNpYmxlIjp0cnVlLCJXaWR0aCI6MC4wLCJIZWlnaHQiOjAuMCwiQm9yZGVyU3R5bGUiOm51bGwsIlBhcmVudFN0eWxlIjpudWxsfSwiQmFja2dyb3VuZFN0eWxlIjp7IiRpZCI6IjcwMDAiLCJNYXJnaW4iOnsiJGlkIjoiNzAwMSIsIlRvcCI6MC4wLCJMZWZ0IjowLjAsIlJpZ2h0IjowLjAsIkJvdHRvbSI6MC4wfSwiUGFkZGluZyI6eyIkaWQiOiI3MDAyIiwiVG9wIjowLjAsIkxlZnQiOjAuMCwiUmlnaHQiOjAuMCwiQm90dG9tIjowLjB9LCJCYWNrZ3JvdW5kIjp7IiRpZCI6IjcwMDMiLCJDb2xvciI6eyIkaWQiOiI3MDA0IiwiQSI6NTEsIlIiOjIwMCwiRyI6MjAwLCJCIjoyMDB9fSwiSXNWaXNpYmxlIjp0cnVlLCJXaWR0aCI6MC4wLCJIZWlnaHQiOjAuMCwiQm9yZGVyU3R5bGUiOnsiJGlkIjoiNzAwNSIsIkxpbmVDb2xvciI6eyIkaWQiOiI3MDA2IiwiJHR5cGUiOiJOTFJFLkNvbW1vbi5Eb20uU29saWRDb2xvckJydXNoLCBOTFJFLkNvbW1vbiIsIkNvbG9yIjp7IiRpZCI6IjcwMDciLCJBIjoyNTUsIlIiOjIzNCwiRyI6MjIsIkIiOjMwfX0sIkxpbmVXZWlnaHQiOjAuMCwiTGluZVR5cGUiOjAsIlBhcmVudFN0eWxlIjpudWxsfSwiUGFyZW50U3R5bGUiOm51bGx9LCJJc0Fib3ZlVGltZWJhbmQiOmZhbHNlLCJTcGFjaW5nIjozLCJEZWZhdWx0U3dpbWxhbmVUYXNrU3R5bGUiOnsiJGlkIjoiNzAwOCIsIiR0eXBlIjoiTkxSRS5Db21tb24uRG9tLlN0eWxlcy5FeHBsaWNpdFNldGFibGVUYXNrU3R5bGUsIE5MUkUuQ29tbW9uIiwiU2hhcGUiOjEsIlNoYXBlVGhpY2tuZXNzIjowLCJEdXJhdGlvbkZvcm1hdCI6MCwiSW5jbHVkZU5vbldvcmtpbmdEYXlzSW5EdXJhdGlvbiI6ZmFsc2UsIlBlcmNlbnRhZ2VDb21wbGV0ZVN0eWxlIjp7IiRpZCI6IjcwMDkiLCJGb250U2V0dGluZ3MiOnsiJGlkIjoiNzAxMCIsIkZvbnRTaXplIjoxMCwiRm9udE5hbWUiOiJDYWxpYnJpIiwiSXNCb2xkIjpmYWxzZSwiSXNJdGFsaWMiOmZhbHNlLCJJc1VuZGVybGluZWQiOmZhbHNlLCJQYXJlbnRTdHlsZSI6bnVsbH0sIkF1dG9TaXplIjowLCJGb3JlZ3JvdW5kIjp7IiRpZCI6IjcwMTEiLCJDb2xvciI6eyIkaWQiOiI3MDEyIiwiQSI6MjU1LCJSIjoyMzIsIkciOjIzMiwiQiI6MjMyfX0sIk1heFdpZHRoIjoyMDAuMCwiTWF4SGVpZ2h0IjoiSW5maW5pdHkiLCJTbWFydEZvcmVncm91bmRJc0FjdGl2ZSI6ZmFsc2UsIkhvcml6b250YWxBbGlnbm1lbnQiOjEsIlZlcnRpY2FsQWxpZ25tZW50IjoxLCJTbWFydEZvcmVncm91bmQiOm51bGwsIkJhY2tncm91bmRGaWxsVHlwZSI6MCwiTWFyZ2luIjp7IiRpZCI6IjcwMTMiLCJUb3AiOjAuMCwiTGVmdCI6MC4wLCJSaWdodCI6MC4wLCJCb3R0b20iOjAuMH0sIlBhZGRpbmciOnsiJGlkIjoiNzAxNCIsIlRvcCI6MC4wLCJMZWZ0IjowLjAsIlJpZ2h0IjowLjAsIkJvdHRvbSI6MC4wfSwiQmFja2dyb3VuZCI6eyIkaWQiOiI3MDE1IiwiQ29sb3IiOnsiJGlkIjoiNzAxNiIsIkEiOjg5LCJSIjowLCJHIjowLCJCIjowfX0sIklzVmlzaWJsZSI6dHJ1ZSwiV2lkdGgiOjAuMCwiSGVpZ2h0IjowLjAsIkJvcmRlclN0eWxlIjp7IiRpZCI6IjcwMTciLCJMaW5lQ29sb3IiOm51bGwsIkxpbmVXZWlnaHQiOjAuMCwiTGluZVR5cGUiOjAsIlBhcmVudFN0eWxlIjpudWxsfSwiUGFyZW50U3R5bGUiOm51bGx9LCJEdXJhdGlvblN0eWxlIjp7IiRpZCI6IjcwMTgiLCJGb250U2V0dGluZ3MiOnsiJGlkIjoiNzAxOSIsIkZvbnRTaXplIjoxMCwiRm9udE5hbWUiOiJDYWxpYnJpIiwiSXNCb2xkIjpmYWxzZSwiSXNJdGFsaWMiOmZhbHNlLCJJc1VuZGVybGluZWQiOmZhbHNlLCJQYXJlbnRTdHlsZSI6bnVsbH0sIkF1dG9TaXplIjowLCJGb3JlZ3JvdW5kIjp7IiRpZCI6IjcwMjAiLCJDb2xvciI6eyIkaWQiOiI3MDIxIiwiQSI6MjU1LCJSIjoyMzcsIkciOjEyNSwiQiI6NDl9fSwiTWF4V2lkdGgiOjIwMC4wLCJNYXhIZWlnaHQiOiJJbmZpbml0eSIsIlNtYXJ0Rm9yZWdyb3VuZElzQWN0aXZlIjpmYWxzZSwiSG9yaXpvbnRhbEFsaWdubWVudCI6MCwiVmVydGljYWxBbGlnbm1lbnQiOjEsIlNtYXJ0Rm9yZWdyb3VuZCI6bnVsbCwiQmFja2dyb3VuZEZpbGxUeXBlIjowLCJNYXJnaW4iOnsiJGlkIjoiNzAyMiIsIlRvcCI6MC4wLCJMZWZ0IjowLjAsIlJpZ2h0IjowLjAsIkJvdHRvbSI6MC4wfSwiUGFkZGluZyI6eyIkaWQiOiI3MDIzIiwiVG9wIjowLjAsIkxlZnQiOjAuMCwiUmlnaHQiOjAuMCwiQm90dG9tIjowLjB9LCJCYWNrZ3JvdW5kIjp7IiRpZCI6IjcwMjQiLCJDb2xvciI6eyIkaWQiOiI3MDI1IiwiQSI6MjU1LCJSIjoyMzcsIkciOjEyNSwiQiI6NDl9fSwiSXNWaXNpYmxlIjp0cnVlLCJXaWR0aCI6MC4wLCJIZWlnaHQiOjAuMCwiQm9yZGVyU3R5bGUiOnsiJGlkIjoiNzAyNiIsIkxpbmVDb2xvciI6bnVsbCwiTGluZVdlaWdodCI6MC4wLCJMaW5lVHlwZSI6MCwiUGFyZW50U3R5bGUiOm51bGx9LCJQYXJlbnRTdHlsZSI6bnVsbH0sIkhvcml6b250YWxDb25uZWN0b3JTdHlsZSI6eyIkaWQiOiI3MDI3IiwiTGluZUNvbG9yIjp7IiRpZCI6IjcwMjgiLCIkdHlwZSI6Ik5MUkUuQ29tbW9uLkRvbS5Tb2xpZENvbG9yQnJ1c2gsIE5MUkUuQ29tbW9uIiwiQ29sb3IiOnsiJGlkIjoiNzAyOSIsIkEiOjI1NSwiUiI6MCwiRyI6MCwiQiI6MH19LCJMaW5lV2VpZ2h0IjowLjAsIkxpbmVUeXBlIjowLCJQYXJlbnRTdHlsZSI6bnVsbH0sIlZlcnRpY2FsQ29ubmVjdG9yU3R5bGUiOnsiJGlkIjoiNzAzMCIsIkxpbmVDb2xvciI6eyIkaWQiOiI3MDMxIiwiJHR5cGUiOiJOTFJFLkNvbW1vbi5Eb20uU29saWRDb2xvckJydXNoLCBOTFJFLkNvbW1vbiIsIkNvbG9yIjp7IiRpZCI6IjcwMzIiLCJBIjoyNTUsIlIiOjAsIkciOjAsIkIiOjB9fSwiTGluZVdlaWdodCI6MC4wLCJMaW5lVHlwZSI6MCwiUGFyZW50U3R5bGUiOm51bGx9LCJNYXJnaW4iOm51bGwsIlN0YXJ0RGF0ZVBvc2l0aW9uIjozLCJFbmREYXRlUG9zaXRpb24iOjMsIkRhdGVJc1Zpc2libGUiOnRydWUsIlRpdGxlUG9zaXRpb24iOjQsIkR1cmF0aW9uUG9zaXRpb24iOjYsIlBlcmNlbnRhZ2VDb21wbGV0ZWRQb3NpdGlvbiI6MiwiVmFyaWFuY2VQb3NpdGlvbiI6NiwiU3BhY2luZyI6MywiSXNCZWxvd1RpbWViYW5kIjpmYWxzZSwiUGVyY2VudGFnZUNvbXBsZXRlU2hhcGVPcGFjaXR5IjozNSwiQmFzZWxpbmVTdHlsZSI6eyIkaWQiOiI3MDMzIiwiU2hhcGVTdHlsZSI6eyIkaWQiOiI3MDM0IiwiTWFyZ2luIjp7IiRpZCI6IjcwMzUiLCJUb3AiOjAuMCwiTGVmdCI6MC4wLCJSaWdodCI6MC4wLCJCb3R0b20iOjAuMH0sIlBhZGRpbmciOnsiJGlkIjoiNzAzNiIsIlRvcCI6MC4wLCJMZWZ0IjowLjAsIlJpZ2h0IjowLjAsIkJvdHRvbSI6MC4wfSwiQmFja2dyb3VuZCI6eyIkaWQiOiI3MDM3IiwiQ29sb3IiOnsiJGlkIjoiNzAzOCIsIkEiOjE1MywiUiI6MCwiRyI6MCwiQiI6MH19LCJJc1Zpc2libGUiOnRydWUsIldpZHRoIjowLjAsIkhlaWdodCI6MC4wLCJCb3JkZXJTdHlsZSI6eyIkaWQiOiI3MDM5IiwiTGluZUNvbG9yIjpudWxsLCJMaW5lV2VpZ2h0IjowLjAsIkxpbmVUeXBlIjowLCJQYXJlbnRTdHlsZSI6bnVsbH0sIlBhcmVudFN0eWxlIjpudWxsfSwiTWFyZ2luIjp7IiRpZCI6IjcwNDAiLCJUb3AiOjAuMCwiTGVmdCI6MC4wLCJSaWdodCI6MC4wLCJCb3R0b20iOjAuMH0sIlBhZGRpbmciOnsiJGlkIjoiNzA0MSIsIlRvcCI6MC4wLCJMZWZ0IjowLjAsIlJpZ2h0IjowLjAsIkJvdHRvbSI6MC4wfSwiQmFja2dyb3VuZCI6bnVsbCwiSXNWaXNpYmxlIjp0cnVlLCJXaWR0aCI6MC4wLCJIZWlnaHQiOjAuMCwiQm9yZGVyU3R5bGUiOm51bGwsIlBhcmVudFN0eWxlIjpudWxsfSwiU2hhcGVTdHlsZSI6eyIkaWQiOiI3MDQyIiwiTWFyZ2luIjp7IiRpZCI6IjcwNDMiLCJUb3AiOjAuMCwiTGVmdCI6NC4wLCJSaWdodCI6NC4wLCJCb3R0b20iOjAuMH0sIlBhZGRpbmciOnsiJGlkIjoiNzA0NCIsIlRvcCI6MC4wLCJMZWZ0IjowLjAsIlJpZ2h0IjowLjAsIkJvdHRvbSI6MC4wfSwiQmFja2dyb3VuZCI6eyIkaWQiOiI3MDQ1IiwiQ29sb3IiOnsiJGlkIjoiNzA0NiIsIkEiOjI1NSwiUiI6MjUsIkciOjEwNywiQiI6MzZ9fSwiSXNWaXNpYmxlIjp0cnVlLCJXaWR0aCI6MC4wLCJIZWlnaHQiOjEwLjAsIkJvcmRlclN0eWxlIjp7IiRpZCI6IjcwNDciLCJMaW5lQ29sb3IiOnsiJGlkIjoiNzA0OCIsIiR0eXBlIjoiTkxSRS5Db21tb24uRG9tLlNvbGlkQ29sb3JCcnVzaCwgTkxSRS5Db21tb24iLCJDb2xvciI6eyIkaWQiOiI3MDQ5IiwiQSI6MjU1LCJSIjoyMzQsIkciOjIyLCJCIjozMH19LCJMaW5lV2VpZ2h0IjowLjAsIkxpbmVUeXBlIjowLCJQYXJlbnRTdHlsZSI6bnVsbH0sIlBhcmVudFN0eWxlIjpudWxsfSwiVGl0bGVTdHlsZSI6eyIkaWQiOiI3MDUwIiwiRm9udFNldHRpbmdzIjp7IiRpZCI6IjcwNTEiLCJGb250U2l6ZSI6MTEsIkZvbnROYW1lIjoiQ2FsaWJyaSIsIklzQm9sZCI6ZmFsc2UsIklzSXRhbGljIjpmYWxzZSwiSXNVbmRlcmxpbmVkIjpmYWxzZSwiUGFyZW50U3R5bGUiOm51bGx9LCJBdXRvU2l6ZSI6MCwiRm9yZWdyb3VuZCI6eyIkaWQiOiI3MDUyIiwiQ29sb3IiOnsiJGlkIjoiNzA1My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3MDU0IiwiVG9wIjowLjAsIkxlZnQiOjAuMCwiUmlnaHQiOjAuMCwiQm90dG9tIjowLjB9LCJQYWRkaW5nIjp7IiRpZCI6IjcwNTUiLCJUb3AiOjAuMCwiTGVmdCI6MC4wLCJSaWdodCI6MC4wLCJCb3R0b20iOjAuMH0sIkJhY2tncm91bmQiOnsiJGlkIjoiNzA1NiIsIkNvbG9yIjp7IiRpZCI6IjcwNTciLCJBIjoyNTUsIlIiOjAsIkciOjAsIkIiOjB9fSwiSXNWaXNpYmxlIjp0cnVlLCJXaWR0aCI6MC4wLCJIZWlnaHQiOjAuMCwiQm9yZGVyU3R5bGUiOnsiJGlkIjoiNzA1OCIsIkxpbmVDb2xvciI6bnVsbCwiTGluZVdlaWdodCI6MC4wLCJMaW5lVHlwZSI6MCwiUGFyZW50U3R5bGUiOm51bGx9LCJQYXJlbnRTdHlsZSI6bnVsbH0sIkRhdGVTdHlsZSI6eyIkaWQiOiI3MDU5IiwiRm9udFNldHRpbmdzIjp7IiRpZCI6IjcwNjAiLCJGb250U2l6ZSI6MTAsIkZvbnROYW1lIjoiQ2FsaWJyaSIsIklzQm9sZCI6ZmFsc2UsIklzSXRhbGljIjpmYWxzZSwiSXNVbmRlcmxpbmVkIjpmYWxzZSwiUGFyZW50U3R5bGUiOm51bGx9LCJBdXRvU2l6ZSI6MCwiRm9yZWdyb3VuZCI6eyIkaWQiOiI3MDYxIiwiQ29sb3IiOnsiJGlkIjoiNzA2MiIsIkEiOjI1NSwiUiI6MTQsIkciOjQwLCJCIjo2NX19LCJNYXhXaWR0aCI6MjAwLjAsIk1heEhlaWdodCI6IkluZmluaXR5IiwiU21hcnRGb3JlZ3JvdW5kSXNBY3RpdmUiOmZhbHNlLCJIb3Jpem9udGFsQWxpZ25tZW50IjoyLCJWZXJ0aWNhbEFsaWdubWVudCI6MSwiU21hcnRGb3JlZ3JvdW5kIjpudWxsLCJCYWNrZ3JvdW5kRmlsbFR5cGUiOjAsIk1hcmdpbiI6eyIkaWQiOiI3MDYzIiwiVG9wIjowLjAsIkxlZnQiOjAuMCwiUmlnaHQiOjAuMCwiQm90dG9tIjowLjB9LCJQYWRkaW5nIjp7IiRpZCI6IjcwNjQiLCJUb3AiOjAuMCwiTGVmdCI6MC4wLCJSaWdodCI6MC4wLCJCb3R0b20iOjAuMH0sIkJhY2tncm91bmQiOnsiJGlkIjoiNzA2NSIsIkNvbG9yIjp7IiRpZCI6IjcwNjYiLCJBIjoyNTUsIlIiOjE0LCJHIjo0MCwiQiI6NjV9fSwiSXNWaXNpYmxlIjp0cnVlLCJXaWR0aCI6MC4wLCJIZWlnaHQiOjAuMCwiQm9yZGVyU3R5bGUiOnsiJGlkIjoiNzA2NyIsIkxpbmVDb2xvciI6bnVsbCwiTGluZVdlaWdodCI6MC4wLCJMaW5lVHlwZSI6MCwiUGFyZW50U3R5bGUiOm51bGx9LCJQYXJlbnRTdHlsZSI6bnVsbH0sIkRhdGVGb3JtYXQiOnsiJGlkIjoiNzA2OC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3MDY5IiwiRm9ybWF0IjowLCJJc1Zpc2libGUiOmZhbHNlLCJMYXN0S25vd25WaXNpYmlsaXR5U3RhdGUiOmZhbHNlfSwiSXNWaXNpYmxlIjp0cnVlLCJWYXJpYW5jZVN0eWxlIjp7IiRpZCI6IjcwNzAiLCJUZXh0U3R5bGUiOnsiJGlkIjoiNzA3MSIsIkZvbnRTZXR0aW5ncyI6eyIkaWQiOiI3MDcyIiwiRm9udFNpemUiOjExLCJGb250TmFtZSI6IkNhbGlicmkiLCJJc0JvbGQiOmZhbHNlLCJJc0l0YWxpYyI6ZmFsc2UsIklzVW5kZXJsaW5lZCI6ZmFsc2UsIlBhcmVudFN0eWxlIjpudWxsfSwiQXV0b1NpemUiOjAsIkZvcmVncm91bmQiOnsiJGlkIjoiNzA3MyIsIkNvbG9yIjp7IiRpZCI6IjcwNzQ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NzA3NSIsIlRvcCI6MC4wLCJMZWZ0IjowLjAsIlJpZ2h0IjowLjAsIkJvdHRvbSI6MC4wfSwiUGFkZGluZyI6eyIkaWQiOiI3MDc2IiwiVG9wIjowLjAsIkxlZnQiOjAuMCwiUmlnaHQiOjAuMCwiQm90dG9tIjowLjB9LCJCYWNrZ3JvdW5kIjp7IiRpZCI6IjcwNzciLCJDb2xvciI6eyIkaWQiOiI3MDc4IiwiQSI6MCwiUiI6MCwiRyI6MCwiQiI6MH19LCJJc1Zpc2libGUiOnRydWUsIldpZHRoIjowLjAsIkhlaWdodCI6MC4wLCJCb3JkZXJTdHlsZSI6eyIkaWQiOiI3MDc5IiwiTGluZUNvbG9yIjpudWxsLCJMaW5lV2VpZ2h0IjowLjAsIkxpbmVUeXBlIjowLCJQYXJlbnRTdHlsZSI6bnVsbH0sIlBhcmVudFN0eWxlIjpudWxsfSwiUGFyZW50U3R5bGUiOm51bGx9LCJQYXJlbnRTdHlsZSI6bnVsbCwiX2V4cGxpY2l0bHlTZXQiOnsiJGlkIjoiNzA4MCIsIlNoYXBlU3R5bGUiOmZhbHNlLCJUaXRsZVN0eWxlIjpmYWxzZSwiRGF0ZVN0eWxlIjpmYWxzZSwiVmFyaWFuY2VTdHlsZSI6ZmFsc2UsIkhvcml6b250YWxDb25uZWN0b3JTdHlsZSI6ZmFsc2UsIlZlcnRpY2FsQ29ubmVjdG9yU3R5bGUiOmZhbHNlLCJQZXJjZW50YWdlQ29tcGxldGVTaGFwZU9wYWNpdHkiOmZhbHNlLCJTaGFwZSI6ZmFsc2UsIlNoYXBlVGhpY2tuZXNzIjpmYWxzZSwiRHVyYXRpb25Gb3JtYXQiOmZhbHNlLCJJbmNsdWRlTm9uV29ya2luZ0RheXNJbkR1cmF0aW9uIjpmYWxzZSwiTWFyZ2luIjpmYWxzZSwiU3RhcnREYXRlUG9zaXRpb24iOmZhbHNlLCJFbmREYXRlUG9zaXRpb24iOmZhbHNlLCJUaXRsZVBvc2l0aW9uIjpmYWxzZSwiRHVyYXRpb25Qb3NpdGlvbiI6ZmFsc2UsIlBlcmNlbnRhZ2VDb21wbGV0ZWRQb3NpdGlvbiI6ZmFsc2UsIlZhcmlhbmNlUG9zaXRpb24iOmZhbHNlLCJTcGFjaW5nIjpmYWxzZSwiSXNCZWxvd1RpbWViYW5kIjpmYWxzZSwiRGF0ZUZvcm1hdCI6ZmFsc2UsIldlZWtOdW1iZXJpbmciOmZhbHNlLCJJc1Zpc2libGUiOmZhbHNlfX0sIkRlZmF1bHRTd2ltbGFuZU1vdFN0eWxlIjp7IiRpZCI6IjcwODEiLCJTaGFwZSI6MSwiQ29ubmVjdG9yTWFyZ2luIjp7IiRpZCI6IjcwODIiLCJUb3AiOjAuMCwiTGVmdCI6Mi4wLCJSaWdodCI6Mi4wLCJCb3R0b20iOjAuMH0sIkNvbm5lY3RvclN0eWxlIjp7IiRpZCI6IjcwODMiLCJMaW5lQ29sb3IiOnsiJGlkIjoiNzA4NCIsIiR0eXBlIjoiTkxSRS5Db21tb24uRG9tLlNvbGlkQ29sb3JCcnVzaCwgTkxSRS5Db21tb24iLCJDb2xvciI6eyIkaWQiOiI3MDg1IiwiQSI6MTI3LCJSIjoxMywiRyI6NTMsIkIiOjE4fX0sIkxpbmVXZWlnaHQiOjEuMCwiTGluZVR5cGUiOjAsIlBhcmVudFN0eWxlIjpudWxsfSwiSXNCZWxvd1RpbWViYW5kIjpmYWxzZSwiUG9zaXRpb25PblRhc2siOjEsIkhpZGVEYXRlIjpmYWxzZSwiU2hhcGVTaXplIjowLCJTcGFjaW5nIjowLjAsIlBhZGRpbmciOnsiJGlkIjoiNzA4NiIsIlRvcCI6NS4wLCJMZWZ0IjozLjAsIlJpZ2h0IjowLjAsIkJvdHRvbSI6Mi4wfSwiU2hhcGVTdHlsZSI6eyIkaWQiOiI3MDg3IiwiTWFyZ2luIjp7IiRpZCI6IjcwODgiLCJUb3AiOjAuMCwiTGVmdCI6MC4wLCJSaWdodCI6MC4wLCJCb3R0b20iOjAuMH0sIlBhZGRpbmciOnsiJGlkIjoiNzA4OSIsIlRvcCI6MC4wLCJMZWZ0IjowLjAsIlJpZ2h0IjowLjAsIkJvdHRvbSI6MC4wfSwiQmFja2dyb3VuZCI6eyIkaWQiOiI3MDkwIiwiQ29sb3IiOnsiJGlkIjoiNzA5MSIsIkEiOjI1NSwiUiI6MTMsIkciOjUzLCJCIjoxOH19LCJJc1Zpc2libGUiOnRydWUsIldpZHRoIjoxMi4wLCJIZWlnaHQiOjE0LjAsIkJvcmRlclN0eWxlIjp7IiRpZCI6IjcwOTIiLCJMaW5lQ29sb3IiOnsiJGlkIjoiNzA5MyIsIiR0eXBlIjoiTkxSRS5Db21tb24uRG9tLlNvbGlkQ29sb3JCcnVzaCwgTkxSRS5Db21tb24iLCJDb2xvciI6eyIkaWQiOiI3MDk0IiwiQSI6MjU1LCJSIjoyNTUsIkciOjI1NSwiQiI6MjU1fX0sIkxpbmVXZWlnaHQiOjAuMCwiTGluZVR5cGUiOjAsIlBhcmVudFN0eWxlIjpudWxsfSwiUGFyZW50U3R5bGUiOm51bGx9LCJUaXRsZVN0eWxlIjp7IiRpZCI6IjcwOTUiLCJGb250U2V0dGluZ3MiOnsiJGlkIjoiNzA5NiIsIkZvbnRTaXplIjoxMSwiRm9udE5hbWUiOiJDYWxpYnJpIiwiSXNCb2xkIjpmYWxzZSwiSXNJdGFsaWMiOmZhbHNlLCJJc1VuZGVybGluZWQiOmZhbHNlLCJQYXJlbnRTdHlsZSI6bnVsbH0sIkF1dG9TaXplIjowLCJGb3JlZ3JvdW5kIjp7IiRpZCI6IjcwOTciLCJDb2xvciI6eyIkaWQiOiI3MDk4IiwiQSI6MjU1LCJSIjowLCJHIjowLCJCIjowfX0sIk1heFdpZHRoIjoyMDAuMCwiTWF4SGVpZ2h0IjoiSW5maW5pdHkiLCJTbWFydEZvcmVncm91bmRJc0FjdGl2ZSI6ZmFsc2UsIkhvcml6b250YWxBbGlnbm1lbnQiOjEsIlZlcnRpY2FsQWxpZ25tZW50IjoxLCJTbWFydEZvcmVncm91bmQiOm51bGwsIkJhY2tncm91bmRGaWxsVHlwZSI6MCwiTWFyZ2luIjp7IiRpZCI6IjcwOTkiLCJUb3AiOjAuMCwiTGVmdCI6MC4wLCJSaWdodCI6MC4wLCJCb3R0b20iOjAuMH0sIlBhZGRpbmciOnsiJGlkIjoiNzEwMCIsIlRvcCI6MC4wLCJMZWZ0IjowLjAsIlJpZ2h0IjowLjAsIkJvdHRvbSI6MC4wfSwiQmFja2dyb3VuZCI6eyIkaWQiOiI3MTAxIiwiQ29sb3IiOnsiJGlkIjoiNzEwMiIsIkEiOjI1NSwiUiI6MCwiRyI6MCwiQiI6MH19LCJJc1Zpc2libGUiOnRydWUsIldpZHRoIjowLjAsIkhlaWdodCI6MC4wLCJCb3JkZXJTdHlsZSI6eyIkaWQiOiI3MTAzIiwiTGluZUNvbG9yIjpudWxsLCJMaW5lV2VpZ2h0IjowLjAsIkxpbmVUeXBlIjowLCJQYXJlbnRTdHlsZSI6bnVsbH0sIlBhcmVudFN0eWxlIjpudWxsfSwiRGF0ZVN0eWxlIjp7IiRpZCI6IjcxMDQiLCJGb250U2V0dGluZ3MiOnsiJGlkIjoiNzEwNSIsIkZvbnRTaXplIjoxMCwiRm9udE5hbWUiOiJDYWxpYnJpIiwiSXNCb2xkIjpmYWxzZSwiSXNJdGFsaWMiOmZhbHNlLCJJc1VuZGVybGluZWQiOmZhbHNlLCJQYXJlbnRTdHlsZSI6bnVsbH0sIkF1dG9TaXplIjowLCJGb3JlZ3JvdW5kIjp7IiRpZCI6IjcxMDYiLCJDb2xvciI6eyIkaWQiOiI3MTA3IiwiQSI6MjU1LCJSIjoxNCwiRyI6NDAsIkIiOjY1fX0sIk1heFdpZHRoIjoyMDAuMCwiTWF4SGVpZ2h0IjoiSW5maW5pdHkiLCJTbWFydEZvcmVncm91bmRJc0FjdGl2ZSI6ZmFsc2UsIkhvcml6b250YWxBbGlnbm1lbnQiOjEsIlZlcnRpY2FsQWxpZ25tZW50IjoxLCJTbWFydEZvcmVncm91bmQiOm51bGwsIkJhY2tncm91bmRGaWxsVHlwZSI6MCwiTWFyZ2luIjp7IiRpZCI6IjcxMDgiLCJUb3AiOjAuMCwiTGVmdCI6MC4wLCJSaWdodCI6MC4wLCJCb3R0b20iOjAuMH0sIlBhZGRpbmciOnsiJGlkIjoiNzEwOSIsIlRvcCI6MC4wLCJMZWZ0IjowLjAsIlJpZ2h0IjowLjAsIkJvdHRvbSI6MC4wfSwiQmFja2dyb3VuZCI6eyIkaWQiOiI3MTEwIiwiQ29sb3IiOnsiJGlkIjoiNzExMSIsIkEiOjI1NSwiUiI6MTQsIkciOjQwLCJCIjo2NX19LCJJc1Zpc2libGUiOnRydWUsIldpZHRoIjowLjAsIkhlaWdodCI6MC4wLCJCb3JkZXJTdHlsZSI6eyIkaWQiOiI3MTEyIiwiTGluZUNvbG9yIjpudWxsLCJMaW5lV2VpZ2h0IjowLjAsIkxpbmVUeXBlIjowLCJQYXJlbnRTdHlsZSI6bnVsbH0sIlBhcmVudFN0eWxlIjpudWxsfSwiRGF0ZUZvcm1hdCI6eyIkaWQiOiI3MTEz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cxMTQiLCJGb3JtYXQiOjAsIklzVmlzaWJsZSI6ZmFsc2UsIkxhc3RLbm93blZpc2liaWxpdHlTdGF0ZSI6ZmFsc2V9LCJJc1Zpc2libGUiOmZhbHNlLCJWYXJpYW5jZVN0eWxlIjp7IiRpZCI6IjcxMTUiLCJUZXh0U3R5bGUiOnsiJGlkIjoiNzExNiIsIkZvbnRTZXR0aW5ncyI6eyIkaWQiOiI3MTE3IiwiRm9udFNpemUiOjExLCJGb250TmFtZSI6IkNhbGlicmkiLCJJc0JvbGQiOmZhbHNlLCJJc0l0YWxpYyI6ZmFsc2UsIklzVW5kZXJsaW5lZCI6ZmFsc2UsIlBhcmVudFN0eWxlIjpudWxsfSwiQXV0b1NpemUiOjAsIkZvcmVncm91bmQiOnsiJGlkIjoiNzExOCIsIkNvbG9yIjp7IiRpZCI6IjcxMTk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NzEyMCIsIlRvcCI6MC4wLCJMZWZ0IjowLjAsIlJpZ2h0IjowLjAsIkJvdHRvbSI6MC4wfSwiUGFkZGluZyI6eyIkaWQiOiI3MTIxIiwiVG9wIjowLjAsIkxlZnQiOjAuMCwiUmlnaHQiOjAuMCwiQm90dG9tIjowLjB9LCJCYWNrZ3JvdW5kIjp7IiRpZCI6IjcxMjIiLCJDb2xvciI6eyIkaWQiOiI3MTIzIiwiQSI6MCwiUiI6MCwiRyI6MCwiQiI6MH19LCJJc1Zpc2libGUiOmZhbHNlLCJXaWR0aCI6MC4wLCJIZWlnaHQiOjAuMCwiQm9yZGVyU3R5bGUiOnsiJGlkIjoiNzEyNCIsIkxpbmVDb2xvciI6bnVsbCwiTGluZVdlaWdodCI6MC4wLCJMaW5lVHlwZSI6MCwiUGFyZW50U3R5bGUiOm51bGx9LCJQYXJlbnRTdHlsZSI6bnVsbH0sIlBhcmVudFN0eWxlIjpudWxsfSwiUGFyZW50U3R5bGUiOm51bGx9LCJEZWZhdWx0U3dpbWxhbmVNaWxlc3RvbmVTdHlsZSI6eyIkaWQiOiI3MTI1IiwiVGl0bGVQb3NpdGlvbiI6IkxlZnQiLCJEYXRlUG9zaXRpb24iOiJSaWdodCIsIlZhcmlhbmNlUG9zaXRpb24iOiJSaWdodCIsIlNoYXBlVHlwZSI6MSwiU2hhcGVTaXplIjowLCJTcGFjaW5nIjo1LCJTaGFwZVN0eWxlIjp7IiRpZCI6IjcxMjYiLCJNYXJnaW4iOnsiJGlkIjoiNzEyNyIsIlRvcCI6MC4wLCJMZWZ0IjowLjAsIlJpZ2h0IjowLjAsIkJvdHRvbSI6MC4wfSwiUGFkZGluZyI6eyIkaWQiOiI3MTI4IiwiVG9wIjowLjAsIkxlZnQiOjAuMCwiUmlnaHQiOjAuMCwiQm90dG9tIjowLjB9LCJCYWNrZ3JvdW5kIjp7IiRpZCI6IjcxMjkiLCJDb2xvciI6eyIkaWQiOiI3MTMwIiwiQSI6MjU1LCJSIjoyNSwiRyI6MTA3LCJCIjozNn19LCJJc1Zpc2libGUiOnRydWUsIldpZHRoIjoxMi4wLCJIZWlnaHQiOjE0LjAsIkJvcmRlclN0eWxlIjp7IiRpZCI6IjcxMzEiLCJMaW5lQ29sb3IiOnsiJGlkIjoiNzEzMiIsIiR0eXBlIjoiTkxSRS5Db21tb24uRG9tLlNvbGlkQ29sb3JCcnVzaCwgTkxSRS5Db21tb24iLCJDb2xvciI6eyIkaWQiOiI3MTMzIiwiQSI6MjU1LCJSIjoyMzQsIkciOjIyLCJCIjozMH19LCJMaW5lV2VpZ2h0IjowLjAsIkxpbmVUeXBlIjowLCJQYXJlbnRTdHlsZSI6bnVsbH0sIlBhcmVudFN0eWxlIjpudWxsfSwiVGl0bGVTdHlsZSI6eyIkaWQiOiI3MTM0IiwiRm9udFNldHRpbmdzIjp7IiRpZCI6IjcxMzUiLCJGb250U2l6ZSI6MTEsIkZvbnROYW1lIjoiQ2FsaWJyaSIsIklzQm9sZCI6ZmFsc2UsIklzSXRhbGljIjpmYWxzZSwiSXNVbmRlcmxpbmVkIjpmYWxzZSwiUGFyZW50U3R5bGUiOm51bGx9LCJBdXRvU2l6ZSI6MCwiRm9yZWdyb3VuZCI6eyIkaWQiOiI3MTM2IiwiQ29sb3IiOnsiJGlkIjoiNzEzNyIsIkEiOjI1NSwiUiI6MCwiRyI6MCwiQiI6MH19LCJNYXhXaWR0aCI6MjAwLjAsIk1heEhlaWdodCI6IkluZmluaXR5IiwiU21hcnRGb3JlZ3JvdW5kSXNBY3RpdmUiOmZhbHNlLCJIb3Jpem9udGFsQWxpZ25tZW50IjoyLCJWZXJ0aWNhbEFsaWdubWVudCI6MSwiU21hcnRGb3JlZ3JvdW5kIjpudWxsLCJCYWNrZ3JvdW5kRmlsbFR5cGUiOjAsIk1hcmdpbiI6eyIkaWQiOiI3MTM4IiwiVG9wIjowLjAsIkxlZnQiOjAuMCwiUmlnaHQiOjAuMCwiQm90dG9tIjowLjB9LCJQYWRkaW5nIjp7IiRpZCI6IjcxMzkiLCJUb3AiOjAuMCwiTGVmdCI6MC4wLCJSaWdodCI6MC4wLCJCb3R0b20iOjAuMH0sIkJhY2tncm91bmQiOnsiJGlkIjoiNzE0MCIsIkNvbG9yIjp7IiRpZCI6IjcxNDEiLCJBIjoyNTUsIlIiOjAsIkciOjAsIkIiOjB9fSwiSXNWaXNpYmxlIjp0cnVlLCJXaWR0aCI6MC4wLCJIZWlnaHQiOjAuMCwiQm9yZGVyU3R5bGUiOnsiJGlkIjoiNzE0MiIsIkxpbmVDb2xvciI6bnVsbCwiTGluZVdlaWdodCI6MC4wLCJMaW5lVHlwZSI6MCwiUGFyZW50U3R5bGUiOm51bGx9LCJQYXJlbnRTdHlsZSI6bnVsbH0sIkRhdGVTdHlsZSI6eyIkaWQiOiI3MTQzIiwiRm9udFNldHRpbmdzIjp7IiRpZCI6IjcxNDQiLCJGb250U2l6ZSI6MTAsIkZvbnROYW1lIjoiQ2FsaWJyaSIsIklzQm9sZCI6ZmFsc2UsIklzSXRhbGljIjpmYWxzZSwiSXNVbmRlcmxpbmVkIjpmYWxzZSwiUGFyZW50U3R5bGUiOm51bGx9LCJBdXRvU2l6ZSI6MCwiRm9yZWdyb3VuZCI6eyIkaWQiOiI3MTQ1IiwiQ29sb3IiOnsiJGlkIjoiNzE0NiIsIkEiOjI1NSwiUiI6MTQsIkciOjQwLCJCIjo2NX19LCJNYXhXaWR0aCI6MjAwLjAsIk1heEhlaWdodCI6IkluZmluaXR5IiwiU21hcnRGb3JlZ3JvdW5kSXNBY3RpdmUiOmZhbHNlLCJIb3Jpem9udGFsQWxpZ25tZW50IjowLCJWZXJ0aWNhbEFsaWdubWVudCI6MSwiU21hcnRGb3JlZ3JvdW5kIjpudWxsLCJCYWNrZ3JvdW5kRmlsbFR5cGUiOjAsIk1hcmdpbiI6eyIkaWQiOiI3MTQ3IiwiVG9wIjowLjAsIkxlZnQiOjAuMCwiUmlnaHQiOjAuMCwiQm90dG9tIjowLjB9LCJQYWRkaW5nIjp7IiRpZCI6IjcxNDgiLCJUb3AiOjAuMCwiTGVmdCI6MC4wLCJSaWdodCI6MC4wLCJCb3R0b20iOjAuMH0sIkJhY2tncm91bmQiOnsiJGlkIjoiNzE0OSIsIkNvbG9yIjp7IiRpZCI6IjcxNTAiLCJBIjoyNTUsIlIiOjE0LCJHIjo0MCwiQiI6NjV9fSwiSXNWaXNpYmxlIjp0cnVlLCJXaWR0aCI6MC4wLCJIZWlnaHQiOjAuMCwiQm9yZGVyU3R5bGUiOnsiJGlkIjoiNzE1MSIsIkxpbmVDb2xvciI6bnVsbCwiTGluZVdlaWdodCI6MC4wLCJMaW5lVHlwZSI6MCwiUGFyZW50U3R5bGUiOm51bGx9LCJQYXJlbnRTdHlsZSI6bnVsbH0sIkRhdGVGb3JtYXQiOnsiJGlkIjoiNzE1Mi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3MTUzIiwiRm9ybWF0IjowLCJJc1Zpc2libGUiOmZhbHNlLCJMYXN0S25vd25WaXNpYmlsaXR5U3RhdGUiOmZhbHNlfSwiSXNWaXNpYmxlIjp0cnVlLCJWYXJpYW5jZVN0eWxlIjp7IiRpZCI6IjcxNTQiLCJUZXh0U3R5bGUiOnsiJGlkIjoiNzE1NSIsIkZvbnRTZXR0aW5ncyI6eyIkaWQiOiI3MTU2IiwiRm9udFNpemUiOjExLCJGb250TmFtZSI6IkNhbGlicmkiLCJJc0JvbGQiOmZhbHNlLCJJc0l0YWxpYyI6ZmFsc2UsIklzVW5kZXJsaW5lZCI6ZmFsc2UsIlBhcmVudFN0eWxlIjpudWxsfSwiQXV0b1NpemUiOjAsIkZvcmVncm91bmQiOnsiJGlkIjoiNzE1NyIsIkNvbG9yIjp7IiRpZCI6IjcxNTg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NzE1OSIsIlRvcCI6MC4wLCJMZWZ0IjowLjAsIlJpZ2h0IjowLjAsIkJvdHRvbSI6MC4wfSwiUGFkZGluZyI6eyIkaWQiOiI3MTYwIiwiVG9wIjowLjAsIkxlZnQiOjAuMCwiUmlnaHQiOjAuMCwiQm90dG9tIjowLjB9LCJCYWNrZ3JvdW5kIjp7IiRpZCI6IjcxNjEiLCJDb2xvciI6eyIkaWQiOiI3MTYyIiwiQSI6MCwiUiI6MCwiRyI6MCwiQiI6MH19LCJJc1Zpc2libGUiOnRydWUsIldpZHRoIjowLjAsIkhlaWdodCI6MC4wLCJCb3JkZXJTdHlsZSI6eyIkaWQiOiI3MTYzIiwiTGluZUNvbG9yIjpudWxsLCJMaW5lV2VpZ2h0IjowLjAsIkxpbmVUeXBlIjowLCJQYXJlbnRTdHlsZSI6bnVsbH0sIlBhcmVudFN0eWxlIjpudWxsfSwiUGFyZW50U3R5bGUiOm51bGx9LCJQYXJlbnRTdHlsZSI6bnVsbH0sIkRlZmF1bHRTd2ltbGFuZUFjdGl2aXR5U3R5bGUiOnsiJGlkIjoiNzE2NCIsIkhlYWRlclN0eWxlIjp7IiRpZCI6IjcxNjUiLCJUZXh0U3R5bGUiOnsiJGlkIjoiNzE2NiIsIkZvbnRTZXR0aW5ncyI6eyIkaWQiOiI3MTY3IiwiRm9udFNpemUiOjExLCJGb250TmFtZSI6IkNhbGlicmkiLCJJc0JvbGQiOmZhbHNlLCJJc0l0YWxpYyI6ZmFsc2UsIklzVW5kZXJsaW5lZCI6ZmFsc2UsIlBhcmVudFN0eWxlIjpudWxsfSwiQXV0b1NpemUiOjIsIkZvcmVncm91bmQiOnsiJGlkIjoiNzE2OCIsIkNvbG9yIjp7IiRpZCI6IjcxNjkiLCJBIjoyNTUsIlIiOjAsIkciOjAsIkIiOjB9fSwiTWF4V2lkdGgiOiJJbmZpbml0eSIsIk1heEhlaWdodCI6IkluZmluaXR5IiwiU21hcnRGb3JlZ3JvdW5kSXNBY3RpdmUiOmZhbHNlLCJIb3Jpem9udGFsQWxpZ25tZW50IjowLCJWZXJ0aWNhbEFsaWdubWVudCI6MCwiU21hcnRGb3JlZ3JvdW5kIjpudWxsLCJCYWNrZ3JvdW5kRmlsbFR5cGUiOjAsIk1hcmdpbiI6eyIkaWQiOiI3MTcwIiwiVG9wIjowLjAsIkxlZnQiOjAuMCwiUmlnaHQiOjAuMCwiQm90dG9tIjowLjB9LCJQYWRkaW5nIjp7IiRpZCI6IjcxNzEiLCJUb3AiOjAuMCwiTGVmdCI6MC4wLCJSaWdodCI6MC4wLCJCb3R0b20iOjAuMH0sIkJhY2tncm91bmQiOnsiJGlkIjoiNzE3MiIsIkNvbG9yIjp7IiRpZCI6IjcxNzMiLCJBIjoyNTUsIlIiOjAsIkciOjAsIkIiOjB9fSwiSXNWaXNpYmxlIjp0cnVlLCJXaWR0aCI6MC4wLCJIZWlnaHQiOjAuMCwiQm9yZGVyU3R5bGUiOm51bGwsIlBhcmVudFN0eWxlIjpudWxsfSwiUmVjdGFuZ2xlU3R5bGUiOnsiJGlkIjoiNzE3NCIsIk1hcmdpbiI6eyIkaWQiOiI3MTc1IiwiVG9wIjowLjAsIkxlZnQiOjAuMCwiUmlnaHQiOjAuMCwiQm90dG9tIjowLjB9LCJQYWRkaW5nIjp7IiRpZCI6IjcxNzYiLCJUb3AiOjAuMCwiTGVmdCI6MC4wLCJSaWdodCI6MC4wLCJCb3R0b20iOjAuMH0sIkJhY2tncm91bmQiOnsiJGlkIjoiNzE3NyIsIkNvbG9yIjp7IiRpZCI6IjcxNzgiLCJBIjo2MywiUiI6MjUsIkciOjEwNywiQiI6MzZ9fSwiSXNWaXNpYmxlIjp0cnVlLCJXaWR0aCI6MC4wLCJIZWlnaHQiOjAuMCwiQm9yZGVyU3R5bGUiOnsiJGlkIjoiNzE3OSIsIkxpbmVDb2xvciI6eyIkaWQiOiI3MTgwIiwiJHR5cGUiOiJOTFJFLkNvbW1vbi5Eb20uU29saWRDb2xvckJydXNoLCBOTFJFLkNvbW1vbiIsIkNvbG9yIjp7IiRpZCI6IjcxODEiLCJBIjoyNTUsIlIiOjI1NSwiRyI6MjU1LCJCIjoyNTV9fSwiTGluZVdlaWdodCI6MC4wLCJMaW5lVHlwZSI6MCwiUGFyZW50U3R5bGUiOm51bGx9LCJQYXJlbnRTdHlsZSI6bnVsbH0sIk1hcmdpbiI6eyIkaWQiOiI3MTgyIiwiVG9wIjowLjAsIkxlZnQiOjAuMCwiUmlnaHQiOjAuMCwiQm90dG9tIjowLjB9LCJQYWRkaW5nIjp7IiRpZCI6IjcxODMiLCJUb3AiOjAuMCwiTGVmdCI6MC4wLCJSaWdodCI6MC4wLCJCb3R0b20iOjAuMH0sIkJhY2tncm91bmQiOm51bGwsIklzVmlzaWJsZSI6dHJ1ZSwiV2lkdGgiOjAuMCwiSGVpZ2h0IjowLjAsIkJvcmRlclN0eWxlIjpudWxsLCJQYXJlbnRTdHlsZSI6bnVsbH0sIkJhY2tncm91bmRTdHlsZSI6eyIkaWQiOiI3MTg0IiwiTWFyZ2luIjp7IiRpZCI6IjcxODUiLCJUb3AiOjAuMCwiTGVmdCI6MC4wLCJSaWdodCI6MC4wLCJCb3R0b20iOjAuMH0sIlBhZGRpbmciOnsiJGlkIjoiNzE4NiIsIlRvcCI6MC4wLCJMZWZ0IjowLjAsIlJpZ2h0IjowLjAsIkJvdHRvbSI6MC4wfSwiQmFja2dyb3VuZCI6eyIkaWQiOiI3MTg3IiwiQ29sb3IiOnsiJGlkIjoiNzE4OCIsIkEiOjUxLCJSIjoyMDAsIkciOjIwMCwiQiI6MjAwfX0sIklzVmlzaWJsZSI6dHJ1ZSwiV2lkdGgiOjAuMCwiSGVpZ2h0IjowLjAsIkJvcmRlclN0eWxlIjp7IiRpZCI6IjcxODkiLCJMaW5lQ29sb3IiOnsiJGlkIjoiNzE5MCIsIiR0eXBlIjoiTkxSRS5Db21tb24uRG9tLlNvbGlkQ29sb3JCcnVzaCwgTkxSRS5Db21tb24iLCJDb2xvciI6eyIkaWQiOiI3MTkxIiwiQSI6MjU1LCJSIjoyMzQsIkciOjIyLCJCIjozMH19LCJMaW5lV2VpZ2h0IjowLjAsIkxpbmVUeXBlIjowLCJQYXJlbnRTdHlsZSI6bnVsbH0sIlBhcmVudFN0eWxlIjpudWxsfSwiTWFyZ2luIjp7IiRpZCI6IjcxOTIiLCJUb3AiOjAuMCwiTGVmdCI6MC4wLCJSaWdodCI6MC4wLCJCb3R0b20iOjAuMH0sIlBhZGRpbmciOnsiJGlkIjoiNzE5MyIsIlRvcCI6MC4wLCJMZWZ0IjowLjAsIlJpZ2h0IjowLjAsIkJvdHRvbSI6MC4wfSwiSXNWaXNpYmxlIjp0cnVlLCJXaWR0aCI6MC4wLCJIZWlnaHQiOjAuMCwiQm9yZGVyU3R5bGUiOnsiJGlkIjoiNzE5NCIsIkxpbmVDb2xvciI6bnVsbCwiTGluZVdlaWdodCI6MC4wLCJMaW5lVHlwZSI6MCwiUGFyZW50U3R5bGUiOm51bGx9LCJQYXJlbnRTdHlsZSI6bnVsbH0sIk1hcmdpbiI6eyIkaWQiOiI3MTk1IiwiVG9wIjowLjAsIkxlZnQiOjAuMCwiUmlnaHQiOjAuMCwiQm90dG9tIjowLjB9LCJQYWRkaW5nIjp7IiRpZCI6IjcxOTYiLCJUb3AiOjAuMCwiTGVmdCI6MC4wLCJSaWdodCI6MC4wLCJCb3R0b20iOjAuMH0sIklzVmlzaWJsZSI6dHJ1ZSwiV2lkdGgiOjAuMCwiSGVpZ2h0IjowLjAsIkJvcmRlclN0eWxlIjp7IiRpZCI6IjcxOTciLCJMaW5lQ29sb3IiOm51bGwsIkxpbmVXZWlnaHQiOjAuMCwiTGluZVR5cGUiOjAsIlBhcmVudFN0eWxlIjpudWxsfSwiUGFyZW50U3R5bGUiOm51bGx9LHsiJGlkIjoiNzE5OCIsIlN0eWxlSWQiOiIwNzAyZGVhOC1jMTE0LTRkNzEtYmU0MC1jZDMwNjJjNDY5NzAiLCJIZWFkZXJTdHlsZSI6eyIkaWQiOiI3MTk5IiwiVGV4dElzVmVydGljYWwiOmZhbHNlLCJUZXh0U3R5bGUiOnsiJGlkIjoiNzIwMCIsIkZvbnRTZXR0aW5ncyI6eyIkaWQiOiI3MjAxIiwiRm9udFNpemUiOjExLCJGb250TmFtZSI6IkNhbGlicmkiLCJJc0JvbGQiOmZhbHNlLCJJc0l0YWxpYyI6ZmFsc2UsIklzVW5kZXJsaW5lZCI6ZmFsc2UsIlBhcmVudFN0eWxlIjpudWxsfSwiQXV0b1NpemUiOjIsIkZvcmVncm91bmQiOnsiJGlkIjoiNzIwMiIsIkNvbG9yIjp7IiRpZCI6IjcyMDMiLCJBIjoyNTUsIlIiOjI1NSwiRyI6MjU1LCJCIjoyNTV9fSwiTWF4V2lkdGgiOiJJbmZpbml0eSIsIk1heEhlaWdodCI6IkluZmluaXR5IiwiU21hcnRGb3JlZ3JvdW5kSXNBY3RpdmUiOmZhbHNlLCJIb3Jpem9udGFsQWxpZ25tZW50IjowLCJWZXJ0aWNhbEFsaWdubWVudCI6MCwiU21hcnRGb3JlZ3JvdW5kIjpudWxsLCJCYWNrZ3JvdW5kRmlsbFR5cGUiOjAsIk1hcmdpbiI6eyIkaWQiOiI3MjA0IiwiVG9wIjowLjAsIkxlZnQiOjAuMCwiUmlnaHQiOjAuMCwiQm90dG9tIjowLjB9LCJQYWRkaW5nIjp7IiRpZCI6IjcyMDUiLCJUb3AiOjAuMCwiTGVmdCI6MC4wLCJSaWdodCI6MC4wLCJCb3R0b20iOjAuMH0sIkJhY2tncm91bmQiOnsiJGlkIjoiNzIwNiIsIkNvbG9yIjp7IiRpZCI6IjcyMDciLCJBIjoyNTUsIlIiOjI1NSwiRyI6MjU1LCJCIjoyNTV9fSwiSXNWaXNpYmxlIjp0cnVlLCJXaWR0aCI6MC4wLCJIZWlnaHQiOjAuMCwiQm9yZGVyU3R5bGUiOm51bGwsIlBhcmVudFN0eWxlIjpudWxsfSwiUmVjdGFuZ2xlU3R5bGUiOnsiJGlkIjoiNzIwOCIsIk1hcmdpbiI6eyIkaWQiOiI3MjA5IiwiVG9wIjowLjAsIkxlZnQiOjAuMCwiUmlnaHQiOjAuMCwiQm90dG9tIjowLjB9LCJQYWRkaW5nIjp7IiRpZCI6IjcyMTAiLCJUb3AiOjAuMCwiTGVmdCI6MC4wLCJSaWdodCI6MC4wLCJCb3R0b20iOjAuMH0sIkJhY2tncm91bmQiOnsiJGlkIjoiNzIxMSIsIkNvbG9yIjp7IiRpZCI6IjcyMTIiLCJBIjoyNTUsIlIiOjE1LCJHIjoxNTgsIkIiOjIxM319LCJJc1Zpc2libGUiOnRydWUsIldpZHRoIjowLjAsIkhlaWdodCI6MC4wLCJCb3JkZXJTdHlsZSI6eyIkaWQiOiI3MjEzIiwiTGluZUNvbG9yIjp7IiRpZCI6IjcyMTQiLCIkdHlwZSI6Ik5MUkUuQ29tbW9uLkRvbS5Tb2xpZENvbG9yQnJ1c2gsIE5MUkUuQ29tbW9uIiwiQ29sb3IiOnsiJGlkIjoiNzIxNSIsIkEiOjI1NSwiUiI6MjU1LCJHIjoyNTUsIkIiOjI1NX19LCJMaW5lV2VpZ2h0IjowLjAsIkxpbmVUeXBlIjowLCJQYXJlbnRTdHlsZSI6bnVsbH0sIlBhcmVudFN0eWxlIjpudWxsfSwiTWFyZ2luIjp7IiRpZCI6IjcyMTYiLCJUb3AiOjAuMCwiTGVmdCI6MC4wLCJSaWdodCI6MC4wLCJCb3R0b20iOjAuMH0sIlBhZGRpbmciOnsiJGlkIjoiNzIxNyIsIlRvcCI6MC4wLCJMZWZ0IjowLjAsIlJpZ2h0IjowLjAsIkJvdHRvbSI6MC4wfSwiQmFja2dyb3VuZCI6bnVsbCwiSXNWaXNpYmxlIjp0cnVlLCJXaWR0aCI6MC4wLCJIZWlnaHQiOjAuMCwiQm9yZGVyU3R5bGUiOm51bGwsIlBhcmVudFN0eWxlIjpudWxsfSwiQmFja2dyb3VuZFN0eWxlIjp7IiRpZCI6IjcyMTgiLCJNYXJnaW4iOnsiJGlkIjoiNzIxOSIsIlRvcCI6MC4wLCJMZWZ0IjowLjAsIlJpZ2h0IjowLjAsIkJvdHRvbSI6MC4wfSwiUGFkZGluZyI6eyIkaWQiOiI3MjIwIiwiVG9wIjowLjAsIkxlZnQiOjAuMCwiUmlnaHQiOjAuMCwiQm90dG9tIjowLjB9LCJCYWNrZ3JvdW5kIjp7IiRpZCI6IjcyMjEiLCJDb2xvciI6eyIkaWQiOiI3MjIyIiwiQSI6NTEsIlIiOjIwMCwiRyI6MjAwLCJCIjoyMDB9fSwiSXNWaXNpYmxlIjp0cnVlLCJXaWR0aCI6MC4wLCJIZWlnaHQiOjAuMCwiQm9yZGVyU3R5bGUiOnsiJGlkIjoiNzIyMyIsIkxpbmVDb2xvciI6eyIkaWQiOiI3MjI0IiwiJHR5cGUiOiJOTFJFLkNvbW1vbi5Eb20uU29saWRDb2xvckJydXNoLCBOTFJFLkNvbW1vbiIsIkNvbG9yIjp7IiRpZCI6IjcyMjUiLCJBIjoyNTUsIlIiOjIzNCwiRyI6MjIsIkIiOjMwfX0sIkxpbmVXZWlnaHQiOjAuMCwiTGluZVR5cGUiOjAsIlBhcmVudFN0eWxlIjpudWxsfSwiUGFyZW50U3R5bGUiOm51bGx9LCJJc0Fib3ZlVGltZWJhbmQiOmZhbHNlLCJTcGFjaW5nIjozLCJEZWZhdWx0U3dpbWxhbmVUYXNrU3R5bGUiOnsiJGlkIjoiNzIyNiIsIiR0eXBlIjoiTkxSRS5Db21tb24uRG9tLlN0eWxlcy5FeHBsaWNpdFNldGFibGVUYXNrU3R5bGUsIE5MUkUuQ29tbW9uIiwiU2hhcGUiOjEsIlNoYXBlVGhpY2tuZXNzIjowLCJEdXJhdGlvbkZvcm1hdCI6MCwiSW5jbHVkZU5vbldvcmtpbmdEYXlzSW5EdXJhdGlvbiI6ZmFsc2UsIlBlcmNlbnRhZ2VDb21wbGV0ZVN0eWxlIjp7IiRpZCI6IjcyMjciLCJGb250U2V0dGluZ3MiOnsiJGlkIjoiNzIyOCIsIkZvbnRTaXplIjoxMCwiRm9udE5hbWUiOiJDYWxpYnJpIiwiSXNCb2xkIjpmYWxzZSwiSXNJdGFsaWMiOmZhbHNlLCJJc1VuZGVybGluZWQiOmZhbHNlLCJQYXJlbnRTdHlsZSI6bnVsbH0sIkF1dG9TaXplIjowLCJGb3JlZ3JvdW5kIjp7IiRpZCI6IjcyMjkiLCJDb2xvciI6eyIkaWQiOiI3MjMwIiwiQSI6MjU1LCJSIjoyMzIsIkciOjIzMiwiQiI6MjMyfX0sIk1heFdpZHRoIjoyMDAuMCwiTWF4SGVpZ2h0IjoiSW5maW5pdHkiLCJTbWFydEZvcmVncm91bmRJc0FjdGl2ZSI6ZmFsc2UsIkhvcml6b250YWxBbGlnbm1lbnQiOjEsIlZlcnRpY2FsQWxpZ25tZW50IjoxLCJTbWFydEZvcmVncm91bmQiOm51bGwsIkJhY2tncm91bmRGaWxsVHlwZSI6MCwiTWFyZ2luIjp7IiRpZCI6IjcyMzEiLCJUb3AiOjAuMCwiTGVmdCI6MC4wLCJSaWdodCI6MC4wLCJCb3R0b20iOjAuMH0sIlBhZGRpbmciOnsiJGlkIjoiNzIzMiIsIlRvcCI6MC4wLCJMZWZ0IjowLjAsIlJpZ2h0IjowLjAsIkJvdHRvbSI6MC4wfSwiQmFja2dyb3VuZCI6eyIkaWQiOiI3MjMzIiwiQ29sb3IiOnsiJGlkIjoiNzIzNCIsIkEiOjg5LCJSIjowLCJHIjowLCJCIjowfX0sIklzVmlzaWJsZSI6dHJ1ZSwiV2lkdGgiOjAuMCwiSGVpZ2h0IjowLjAsIkJvcmRlclN0eWxlIjp7IiRpZCI6IjcyMzUiLCJMaW5lQ29sb3IiOm51bGwsIkxpbmVXZWlnaHQiOjAuMCwiTGluZVR5cGUiOjAsIlBhcmVudFN0eWxlIjpudWxsfSwiUGFyZW50U3R5bGUiOm51bGx9LCJEdXJhdGlvblN0eWxlIjp7IiRpZCI6IjcyMzYiLCJGb250U2V0dGluZ3MiOnsiJGlkIjoiNzIzNyIsIkZvbnRTaXplIjoxMCwiRm9udE5hbWUiOiJDYWxpYnJpIiwiSXNCb2xkIjpmYWxzZSwiSXNJdGFsaWMiOmZhbHNlLCJJc1VuZGVybGluZWQiOmZhbHNlLCJQYXJlbnRTdHlsZSI6bnVsbH0sIkF1dG9TaXplIjowLCJGb3JlZ3JvdW5kIjp7IiRpZCI6IjcyMzgiLCJDb2xvciI6eyIkaWQiOiI3MjM5IiwiQSI6MjU1LCJSIjoyMzcsIkciOjEyNSwiQiI6NDl9fSwiTWF4V2lkdGgiOjIwMC4wLCJNYXhIZWlnaHQiOiJJbmZpbml0eSIsIlNtYXJ0Rm9yZWdyb3VuZElzQWN0aXZlIjpmYWxzZSwiSG9yaXpvbnRhbEFsaWdubWVudCI6MCwiVmVydGljYWxBbGlnbm1lbnQiOjEsIlNtYXJ0Rm9yZWdyb3VuZCI6bnVsbCwiQmFja2dyb3VuZEZpbGxUeXBlIjowLCJNYXJnaW4iOnsiJGlkIjoiNzI0MCIsIlRvcCI6MC4wLCJMZWZ0IjowLjAsIlJpZ2h0IjowLjAsIkJvdHRvbSI6MC4wfSwiUGFkZGluZyI6eyIkaWQiOiI3MjQxIiwiVG9wIjowLjAsIkxlZnQiOjAuMCwiUmlnaHQiOjAuMCwiQm90dG9tIjowLjB9LCJCYWNrZ3JvdW5kIjp7IiRpZCI6IjcyNDIiLCJDb2xvciI6eyIkaWQiOiI3MjQzIiwiQSI6MjU1LCJSIjoyMzcsIkciOjEyNSwiQiI6NDl9fSwiSXNWaXNpYmxlIjp0cnVlLCJXaWR0aCI6MC4wLCJIZWlnaHQiOjAuMCwiQm9yZGVyU3R5bGUiOnsiJGlkIjoiNzI0NCIsIkxpbmVDb2xvciI6bnVsbCwiTGluZVdlaWdodCI6MC4wLCJMaW5lVHlwZSI6MCwiUGFyZW50U3R5bGUiOm51bGx9LCJQYXJlbnRTdHlsZSI6bnVsbH0sIkhvcml6b250YWxDb25uZWN0b3JTdHlsZSI6eyIkaWQiOiI3MjQ1IiwiTGluZUNvbG9yIjp7IiRpZCI6IjcyNDYiLCIkdHlwZSI6Ik5MUkUuQ29tbW9uLkRvbS5Tb2xpZENvbG9yQnJ1c2gsIE5MUkUuQ29tbW9uIiwiQ29sb3IiOnsiJGlkIjoiNzI0NyIsIkEiOjI1NSwiUiI6MCwiRyI6MCwiQiI6MH19LCJMaW5lV2VpZ2h0IjowLjAsIkxpbmVUeXBlIjowLCJQYXJlbnRTdHlsZSI6bnVsbH0sIlZlcnRpY2FsQ29ubmVjdG9yU3R5bGUiOnsiJGlkIjoiNzI0OCIsIkxpbmVDb2xvciI6eyIkaWQiOiI3MjQ5IiwiJHR5cGUiOiJOTFJFLkNvbW1vbi5Eb20uU29saWRDb2xvckJydXNoLCBOTFJFLkNvbW1vbiIsIkNvbG9yIjp7IiRpZCI6IjcyNTAiLCJBIjoyNTUsIlIiOjAsIkciOjAsIkIiOjB9fSwiTGluZVdlaWdodCI6MC4wLCJMaW5lVHlwZSI6MCwiUGFyZW50U3R5bGUiOm51bGx9LCJNYXJnaW4iOm51bGwsIlN0YXJ0RGF0ZVBvc2l0aW9uIjozLCJFbmREYXRlUG9zaXRpb24iOjMsIkRhdGVJc1Zpc2libGUiOnRydWUsIlRpdGxlUG9zaXRpb24iOjQsIkR1cmF0aW9uUG9zaXRpb24iOjYsIlBlcmNlbnRhZ2VDb21wbGV0ZWRQb3NpdGlvbiI6MiwiVmFyaWFuY2VQb3NpdGlvbiI6NiwiU3BhY2luZyI6MywiSXNCZWxvd1RpbWViYW5kIjpmYWxzZSwiUGVyY2VudGFnZUNvbXBsZXRlU2hhcGVPcGFjaXR5IjozNSwiQmFzZWxpbmVTdHlsZSI6eyIkaWQiOiI3MjUxIiwiU2hhcGVTdHlsZSI6eyIkaWQiOiI3MjUyIiwiTWFyZ2luIjp7IiRpZCI6IjcyNTMiLCJUb3AiOjAuMCwiTGVmdCI6MC4wLCJSaWdodCI6MC4wLCJCb3R0b20iOjAuMH0sIlBhZGRpbmciOnsiJGlkIjoiNzI1NCIsIlRvcCI6MC4wLCJMZWZ0IjowLjAsIlJpZ2h0IjowLjAsIkJvdHRvbSI6MC4wfSwiQmFja2dyb3VuZCI6eyIkaWQiOiI3MjU1IiwiQ29sb3IiOnsiJGlkIjoiNzI1NiIsIkEiOjE1MywiUiI6MCwiRyI6MCwiQiI6MH19LCJJc1Zpc2libGUiOnRydWUsIldpZHRoIjowLjAsIkhlaWdodCI6MC4wLCJCb3JkZXJTdHlsZSI6eyIkaWQiOiI3MjU3IiwiTGluZUNvbG9yIjpudWxsLCJMaW5lV2VpZ2h0IjowLjAsIkxpbmVUeXBlIjowLCJQYXJlbnRTdHlsZSI6bnVsbH0sIlBhcmVudFN0eWxlIjpudWxsfSwiTWFyZ2luIjp7IiRpZCI6IjcyNTgiLCJUb3AiOjAuMCwiTGVmdCI6MC4wLCJSaWdodCI6MC4wLCJCb3R0b20iOjAuMH0sIlBhZGRpbmciOnsiJGlkIjoiNzI1OSIsIlRvcCI6MC4wLCJMZWZ0IjowLjAsIlJpZ2h0IjowLjAsIkJvdHRvbSI6MC4wfSwiQmFja2dyb3VuZCI6bnVsbCwiSXNWaXNpYmxlIjp0cnVlLCJXaWR0aCI6MC4wLCJIZWlnaHQiOjAuMCwiQm9yZGVyU3R5bGUiOm51bGwsIlBhcmVudFN0eWxlIjpudWxsfSwiU2hhcGVTdHlsZSI6eyIkaWQiOiI3MjYwIiwiTWFyZ2luIjp7IiRpZCI6IjcyNjEiLCJUb3AiOjAuMCwiTGVmdCI6NC4wLCJSaWdodCI6NC4wLCJCb3R0b20iOjAuMH0sIlBhZGRpbmciOnsiJGlkIjoiNzI2MiIsIlRvcCI6MC4wLCJMZWZ0IjowLjAsIlJpZ2h0IjowLjAsIkJvdHRvbSI6MC4wfSwiQmFja2dyb3VuZCI6eyIkaWQiOiI3MjYzIiwiQ29sb3IiOnsiJGlkIjoiNzI2NCIsIkEiOjI1NSwiUiI6MTUsIkciOjE1OCwiQiI6MjEzfX0sIklzVmlzaWJsZSI6dHJ1ZSwiV2lkdGgiOjAuMCwiSGVpZ2h0IjoxMC4wLCJCb3JkZXJTdHlsZSI6eyIkaWQiOiI3MjY1IiwiTGluZUNvbG9yIjp7IiRpZCI6IjcyNjYiLCIkdHlwZSI6Ik5MUkUuQ29tbW9uLkRvbS5Tb2xpZENvbG9yQnJ1c2gsIE5MUkUuQ29tbW9uIiwiQ29sb3IiOnsiJGlkIjoiNzI2NyIsIkEiOjI1NSwiUiI6MjM0LCJHIjoyMiwiQiI6MzB9fSwiTGluZVdlaWdodCI6MC4wLCJMaW5lVHlwZSI6MCwiUGFyZW50U3R5bGUiOm51bGx9LCJQYXJlbnRTdHlsZSI6bnVsbH0sIlRpdGxlU3R5bGUiOnsiJGlkIjoiNzI2OCIsIkZvbnRTZXR0aW5ncyI6eyIkaWQiOiI3MjY5IiwiRm9udFNpemUiOjExLCJGb250TmFtZSI6IkNhbGlicmkiLCJJc0JvbGQiOmZhbHNlLCJJc0l0YWxpYyI6ZmFsc2UsIklzVW5kZXJsaW5lZCI6ZmFsc2UsIlBhcmVudFN0eWxlIjpudWxsfSwiQXV0b1NpemUiOjAsIkZvcmVncm91bmQiOnsiJGlkIjoiNzI3MCIsIkNvbG9yIjp7IiRpZCI6IjcyNzE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NzI3MiIsIlRvcCI6MC4wLCJMZWZ0IjowLjAsIlJpZ2h0IjowLjAsIkJvdHRvbSI6MC4wfSwiUGFkZGluZyI6eyIkaWQiOiI3MjczIiwiVG9wIjowLjAsIkxlZnQiOjAuMCwiUmlnaHQiOjAuMCwiQm90dG9tIjowLjB9LCJCYWNrZ3JvdW5kIjp7IiRpZCI6IjcyNzQiLCJDb2xvciI6eyIkaWQiOiI3Mjc1IiwiQSI6MjU1LCJSIjowLCJHIjowLCJCIjowfX0sIklzVmlzaWJsZSI6dHJ1ZSwiV2lkdGgiOjAuMCwiSGVpZ2h0IjowLjAsIkJvcmRlclN0eWxlIjp7IiRpZCI6IjcyNzYiLCJMaW5lQ29sb3IiOm51bGwsIkxpbmVXZWlnaHQiOjAuMCwiTGluZVR5cGUiOjAsIlBhcmVudFN0eWxlIjpudWxsfSwiUGFyZW50U3R5bGUiOm51bGx9LCJEYXRlU3R5bGUiOnsiJGlkIjoiNzI3NyIsIkZvbnRTZXR0aW5ncyI6eyIkaWQiOiI3Mjc4IiwiRm9udFNpemUiOjEwLCJGb250TmFtZSI6IkNhbGlicmkiLCJJc0JvbGQiOmZhbHNlLCJJc0l0YWxpYyI6ZmFsc2UsIklzVW5kZXJsaW5lZCI6ZmFsc2UsIlBhcmVudFN0eWxlIjpudWxsfSwiQXV0b1NpemUiOjAsIkZvcmVncm91bmQiOnsiJGlkIjoiNzI3OSIsIkNvbG9yIjp7IiRpZCI6IjcyODAiLCJBIjoyNTUsIlIiOjE0LCJHIjo0MCwiQiI6NjV9fSwiTWF4V2lkdGgiOjIwMC4wLCJNYXhIZWlnaHQiOiJJbmZpbml0eSIsIlNtYXJ0Rm9yZWdyb3VuZElzQWN0aXZlIjpmYWxzZSwiSG9yaXpvbnRhbEFsaWdubWVudCI6MiwiVmVydGljYWxBbGlnbm1lbnQiOjEsIlNtYXJ0Rm9yZWdyb3VuZCI6bnVsbCwiQmFja2dyb3VuZEZpbGxUeXBlIjowLCJNYXJnaW4iOnsiJGlkIjoiNzI4MSIsIlRvcCI6MC4wLCJMZWZ0IjowLjAsIlJpZ2h0IjowLjAsIkJvdHRvbSI6MC4wfSwiUGFkZGluZyI6eyIkaWQiOiI3MjgyIiwiVG9wIjowLjAsIkxlZnQiOjAuMCwiUmlnaHQiOjAuMCwiQm90dG9tIjowLjB9LCJCYWNrZ3JvdW5kIjp7IiRpZCI6IjcyODMiLCJDb2xvciI6eyIkaWQiOiI3Mjg0IiwiQSI6MjU1LCJSIjoxNCwiRyI6NDAsIkIiOjY1fX0sIklzVmlzaWJsZSI6dHJ1ZSwiV2lkdGgiOjAuMCwiSGVpZ2h0IjowLjAsIkJvcmRlclN0eWxlIjp7IiRpZCI6IjcyODUiLCJMaW5lQ29sb3IiOm51bGwsIkxpbmVXZWlnaHQiOjAuMCwiTGluZVR5cGUiOjAsIlBhcmVudFN0eWxlIjpudWxsfSwiUGFyZW50U3R5bGUiOm51bGx9LCJEYXRlRm9ybWF0Ijp7IiRpZCI6IjcyODY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NzI4NyIsIkZvcm1hdCI6MCwiSXNWaXNpYmxlIjpmYWxzZSwiTGFzdEtub3duVmlzaWJpbGl0eVN0YXRlIjpmYWxzZX0sIklzVmlzaWJsZSI6dHJ1ZSwiVmFyaWFuY2VTdHlsZSI6eyIkaWQiOiI3Mjg4IiwiVGV4dFN0eWxlIjp7IiRpZCI6IjcyODkiLCJGb250U2V0dGluZ3MiOnsiJGlkIjoiNzI5MCIsIkZvbnRTaXplIjoxMSwiRm9udE5hbWUiOiJDYWxpYnJpIiwiSXNCb2xkIjpmYWxzZSwiSXNJdGFsaWMiOmZhbHNlLCJJc1VuZGVybGluZWQiOmZhbHNlLCJQYXJlbnRTdHlsZSI6bnVsbH0sIkF1dG9TaXplIjowLCJGb3JlZ3JvdW5kIjp7IiRpZCI6IjcyOTEiLCJDb2xvciI6eyIkaWQiOiI3Mjky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cyOTMiLCJUb3AiOjAuMCwiTGVmdCI6MC4wLCJSaWdodCI6MC4wLCJCb3R0b20iOjAuMH0sIlBhZGRpbmciOnsiJGlkIjoiNzI5NCIsIlRvcCI6MC4wLCJMZWZ0IjowLjAsIlJpZ2h0IjowLjAsIkJvdHRvbSI6MC4wfSwiQmFja2dyb3VuZCI6eyIkaWQiOiI3Mjk1IiwiQ29sb3IiOnsiJGlkIjoiNzI5NiIsIkEiOjAsIlIiOjAsIkciOjAsIkIiOjB9fSwiSXNWaXNpYmxlIjp0cnVlLCJXaWR0aCI6MC4wLCJIZWlnaHQiOjAuMCwiQm9yZGVyU3R5bGUiOnsiJGlkIjoiNzI5NyIsIkxpbmVDb2xvciI6bnVsbCwiTGluZVdlaWdodCI6MC4wLCJMaW5lVHlwZSI6MCwiUGFyZW50U3R5bGUiOm51bGx9LCJQYXJlbnRTdHlsZSI6bnVsbH0sIlBhcmVudFN0eWxlIjpudWxsfSwiUGFyZW50U3R5bGUiOm51bGwsIl9leHBsaWNpdGx5U2V0Ijp7IiRpZCI6IjcyOTgiLCJTaGFwZVN0eWxlIjpmYWxzZSwiVGl0bGVTdHlsZSI6ZmFsc2UsIkRhdGVTdHlsZSI6ZmFsc2UsIlZhcmlhbmNlU3R5bGUiOmZhbHNlLCJIb3Jpem9udGFsQ29ubmVjdG9yU3R5bGUiOmZhbHNlLCJWZXJ0aWNhbENvbm5lY3RvclN0eWxlIjpmYWxzZSwiUGVyY2VudGFnZUNvbXBsZXRlU2hhcGVPcGFjaXR5IjpmYWxzZSwiU2hhcGUiOmZhbHNlLCJTaGFwZVRoaWNrbmVzcyI6ZmFsc2UsIkR1cmF0aW9uRm9ybWF0IjpmYWxzZSwiSW5jbHVkZU5vbldvcmtpbmdEYXlzSW5EdXJhdGlvbiI6ZmFsc2UsIk1hcmdpbiI6ZmFsc2UsIlN0YXJ0RGF0ZVBvc2l0aW9uIjpmYWxzZSwiRW5kRGF0ZVBvc2l0aW9uIjpmYWxzZSwiVGl0bGVQb3NpdGlvbiI6ZmFsc2UsIkR1cmF0aW9uUG9zaXRpb24iOmZhbHNlLCJQZXJjZW50YWdlQ29tcGxldGVkUG9zaXRpb24iOmZhbHNlLCJWYXJpYW5jZVBvc2l0aW9uIjpmYWxzZSwiU3BhY2luZyI6ZmFsc2UsIklzQmVsb3dUaW1lYmFuZCI6ZmFsc2UsIkRhdGVGb3JtYXQiOmZhbHNlLCJXZWVrTnVtYmVyaW5nIjpmYWxzZSwiSXNWaXNpYmxlIjpmYWxzZX19LCJEZWZhdWx0U3dpbWxhbmVNb3RTdHlsZSI6eyIkaWQiOiI3Mjk5IiwiU2hhcGUiOjEsIkNvbm5lY3Rvck1hcmdpbiI6eyIkaWQiOiI3MzAwIiwiVG9wIjowLjAsIkxlZnQiOjIuMCwiUmlnaHQiOjIuMCwiQm90dG9tIjowLjB9LCJDb25uZWN0b3JTdHlsZSI6eyIkaWQiOiI3MzAxIiwiTGluZUNvbG9yIjp7IiRpZCI6IjczMDIiLCIkdHlwZSI6Ik5MUkUuQ29tbW9uLkRvbS5Tb2xpZENvbG9yQnJ1c2gsIE5MUkUuQ29tbW9uIiwiQ29sb3IiOnsiJGlkIjoiNzMwMyIsIkEiOjEyNywiUiI6MTEsIkciOjExOCwiQiI6MTU5fX0sIkxpbmVXZWlnaHQiOjEuMCwiTGluZVR5cGUiOjAsIlBhcmVudFN0eWxlIjpudWxsfSwiSXNCZWxvd1RpbWViYW5kIjpmYWxzZSwiUG9zaXRpb25PblRhc2siOjEsIkhpZGVEYXRlIjpmYWxzZSwiU2hhcGVTaXplIjowLCJTcGFjaW5nIjowLjAsIlBhZGRpbmciOnsiJGlkIjoiNzMwNCIsIlRvcCI6NS4wLCJMZWZ0IjozLjAsIlJpZ2h0IjowLjAsIkJvdHRvbSI6Mi4wfSwiU2hhcGVTdHlsZSI6eyIkaWQiOiI3MzA1IiwiTWFyZ2luIjp7IiRpZCI6IjczMDYiLCJUb3AiOjAuMCwiTGVmdCI6MC4wLCJSaWdodCI6MC4wLCJCb3R0b20iOjAuMH0sIlBhZGRpbmciOnsiJGlkIjoiNzMwNyIsIlRvcCI6MC4wLCJMZWZ0IjowLjAsIlJpZ2h0IjowLjAsIkJvdHRvbSI6MC4wfSwiQmFja2dyb3VuZCI6eyIkaWQiOiI3MzA4IiwiQ29sb3IiOnsiJGlkIjoiNzMwOSIsIkEiOjI1NSwiUiI6MTEsIkciOjExOCwiQiI6MTU5fX0sIklzVmlzaWJsZSI6dHJ1ZSwiV2lkdGgiOjEyLjAsIkhlaWdodCI6MTQuMCwiQm9yZGVyU3R5bGUiOnsiJGlkIjoiNzMxMCIsIkxpbmVDb2xvciI6eyIkaWQiOiI3MzExIiwiJHR5cGUiOiJOTFJFLkNvbW1vbi5Eb20uU29saWRDb2xvckJydXNoLCBOTFJFLkNvbW1vbiIsIkNvbG9yIjp7IiRpZCI6IjczMTIiLCJBIjoyNTUsIlIiOjI1NSwiRyI6MCwiQiI6MH19LCJMaW5lV2VpZ2h0IjowLjAsIkxpbmVUeXBlIjowLCJQYXJlbnRTdHlsZSI6bnVsbH0sIlBhcmVudFN0eWxlIjpudWxsfSwiVGl0bGVTdHlsZSI6eyIkaWQiOiI3MzEzIiwiRm9udFNldHRpbmdzIjp7IiRpZCI6IjczMTQiLCJGb250U2l6ZSI6MTEsIkZvbnROYW1lIjoiQ2FsaWJyaSIsIklzQm9sZCI6ZmFsc2UsIklzSXRhbGljIjpmYWxzZSwiSXNVbmRlcmxpbmVkIjpmYWxzZSwiUGFyZW50U3R5bGUiOm51bGx9LCJBdXRvU2l6ZSI6MCwiRm9yZWdyb3VuZCI6eyIkaWQiOiI3MzE1IiwiQ29sb3IiOnsiJGlkIjoiNzMxNiIsIkEiOjI1NSwiUiI6MCwiRyI6MCwiQiI6MH19LCJNYXhXaWR0aCI6MjAwLjAsIk1heEhlaWdodCI6IkluZmluaXR5IiwiU21hcnRGb3JlZ3JvdW5kSXNBY3RpdmUiOmZhbHNlLCJIb3Jpem9udGFsQWxpZ25tZW50IjoxLCJWZXJ0aWNhbEFsaWdubWVudCI6MSwiU21hcnRGb3JlZ3JvdW5kIjpudWxsLCJCYWNrZ3JvdW5kRmlsbFR5cGUiOjAsIk1hcmdpbiI6eyIkaWQiOiI3MzE3IiwiVG9wIjowLjAsIkxlZnQiOjAuMCwiUmlnaHQiOjAuMCwiQm90dG9tIjowLjB9LCJQYWRkaW5nIjp7IiRpZCI6IjczMTgiLCJUb3AiOjAuMCwiTGVmdCI6MC4wLCJSaWdodCI6MC4wLCJCb3R0b20iOjAuMH0sIkJhY2tncm91bmQiOnsiJGlkIjoiNzMxOSIsIkNvbG9yIjp7IiRpZCI6IjczMjAiLCJBIjoyNTUsIlIiOjAsIkciOjAsIkIiOjB9fSwiSXNWaXNpYmxlIjp0cnVlLCJXaWR0aCI6MC4wLCJIZWlnaHQiOjAuMCwiQm9yZGVyU3R5bGUiOnsiJGlkIjoiNzMyMSIsIkxpbmVDb2xvciI6bnVsbCwiTGluZVdlaWdodCI6MC4wLCJMaW5lVHlwZSI6MCwiUGFyZW50U3R5bGUiOm51bGx9LCJQYXJlbnRTdHlsZSI6bnVsbH0sIkRhdGVTdHlsZSI6eyIkaWQiOiI3MzIyIiwiRm9udFNldHRpbmdzIjp7IiRpZCI6IjczMjMiLCJGb250U2l6ZSI6MTAsIkZvbnROYW1lIjoiQ2FsaWJyaSIsIklzQm9sZCI6ZmFsc2UsIklzSXRhbGljIjpmYWxzZSwiSXNVbmRlcmxpbmVkIjpmYWxzZSwiUGFyZW50U3R5bGUiOm51bGx9LCJBdXRvU2l6ZSI6MCwiRm9yZWdyb3VuZCI6eyIkaWQiOiI3MzI0IiwiQ29sb3IiOnsiJGlkIjoiNzMyNSIsIkEiOjI1NSwiUiI6MTQsIkciOjQwLCJCIjo2NX19LCJNYXhXaWR0aCI6MjAwLjAsIk1heEhlaWdodCI6IkluZmluaXR5IiwiU21hcnRGb3JlZ3JvdW5kSXNBY3RpdmUiOmZhbHNlLCJIb3Jpem9udGFsQWxpZ25tZW50IjoxLCJWZXJ0aWNhbEFsaWdubWVudCI6MSwiU21hcnRGb3JlZ3JvdW5kIjpudWxsLCJCYWNrZ3JvdW5kRmlsbFR5cGUiOjAsIk1hcmdpbiI6eyIkaWQiOiI3MzI2IiwiVG9wIjowLjAsIkxlZnQiOjAuMCwiUmlnaHQiOjAuMCwiQm90dG9tIjowLjB9LCJQYWRkaW5nIjp7IiRpZCI6IjczMjciLCJUb3AiOjAuMCwiTGVmdCI6MC4wLCJSaWdodCI6MC4wLCJCb3R0b20iOjAuMH0sIkJhY2tncm91bmQiOnsiJGlkIjoiNzMyOCIsIkNvbG9yIjp7IiRpZCI6IjczMjkiLCJBIjoyNTUsIlIiOjE0LCJHIjo0MCwiQiI6NjV9fSwiSXNWaXNpYmxlIjp0cnVlLCJXaWR0aCI6MC4wLCJIZWlnaHQiOjAuMCwiQm9yZGVyU3R5bGUiOnsiJGlkIjoiNzMzMCIsIkxpbmVDb2xvciI6bnVsbCwiTGluZVdlaWdodCI6MC4wLCJMaW5lVHlwZSI6MCwiUGFyZW50U3R5bGUiOm51bGx9LCJQYXJlbnRTdHlsZSI6bnVsbH0sIkRhdGVGb3JtYXQiOnsiJGlkIjoiNzMzMS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3MzMyIiwiRm9ybWF0IjowLCJJc1Zpc2libGUiOmZhbHNlLCJMYXN0S25vd25WaXNpYmlsaXR5U3RhdGUiOmZhbHNlfSwiSXNWaXNpYmxlIjpmYWxzZSwiVmFyaWFuY2VTdHlsZSI6eyIkaWQiOiI3MzMzIiwiVGV4dFN0eWxlIjp7IiRpZCI6IjczMzQiLCJGb250U2V0dGluZ3MiOnsiJGlkIjoiNzMzNSIsIkZvbnRTaXplIjoxMSwiRm9udE5hbWUiOiJDYWxpYnJpIiwiSXNCb2xkIjpmYWxzZSwiSXNJdGFsaWMiOmZhbHNlLCJJc1VuZGVybGluZWQiOmZhbHNlLCJQYXJlbnRTdHlsZSI6bnVsbH0sIkF1dG9TaXplIjowLCJGb3JlZ3JvdW5kIjp7IiRpZCI6IjczMzYiLCJDb2xvciI6eyIkaWQiOiI3MzM3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czMzgiLCJUb3AiOjAuMCwiTGVmdCI6MC4wLCJSaWdodCI6MC4wLCJCb3R0b20iOjAuMH0sIlBhZGRpbmciOnsiJGlkIjoiNzMzOSIsIlRvcCI6MC4wLCJMZWZ0IjowLjAsIlJpZ2h0IjowLjAsIkJvdHRvbSI6MC4wfSwiQmFja2dyb3VuZCI6eyIkaWQiOiI3MzQwIiwiQ29sb3IiOnsiJGlkIjoiNzM0MSIsIkEiOjAsIlIiOjAsIkciOjAsIkIiOjB9fSwiSXNWaXNpYmxlIjpmYWxzZSwiV2lkdGgiOjAuMCwiSGVpZ2h0IjowLjAsIkJvcmRlclN0eWxlIjp7IiRpZCI6IjczNDIiLCJMaW5lQ29sb3IiOm51bGwsIkxpbmVXZWlnaHQiOjAuMCwiTGluZVR5cGUiOjAsIlBhcmVudFN0eWxlIjpudWxsfSwiUGFyZW50U3R5bGUiOm51bGx9LCJQYXJlbnRTdHlsZSI6bnVsbH0sIlBhcmVudFN0eWxlIjpudWxsfSwiRGVmYXVsdFN3aW1sYW5lTWlsZXN0b25lU3R5bGUiOnsiJGlkIjoiNzM0MyIsIlRpdGxlUG9zaXRpb24iOiJMZWZ0IiwiRGF0ZVBvc2l0aW9uIjoiUmlnaHQiLCJWYXJpYW5jZVBvc2l0aW9uIjoiUmlnaHQiLCJTaGFwZVR5cGUiOjEsIlNoYXBlU2l6ZSI6MCwiU3BhY2luZyI6NSwiU2hhcGVTdHlsZSI6eyIkaWQiOiI3MzQ0IiwiTWFyZ2luIjp7IiRpZCI6IjczNDUiLCJUb3AiOjAuMCwiTGVmdCI6MC4wLCJSaWdodCI6MC4wLCJCb3R0b20iOjAuMH0sIlBhZGRpbmciOnsiJGlkIjoiNzM0NiIsIlRvcCI6MC4wLCJMZWZ0IjowLjAsIlJpZ2h0IjowLjAsIkJvdHRvbSI6MC4wfSwiQmFja2dyb3VuZCI6eyIkaWQiOiI3MzQ3IiwiQ29sb3IiOnsiJGlkIjoiNzM0OCIsIkEiOjI1NSwiUiI6MTUsIkciOjE1OCwiQiI6MjEzfX0sIklzVmlzaWJsZSI6dHJ1ZSwiV2lkdGgiOjEyLjAsIkhlaWdodCI6MTQuMCwiQm9yZGVyU3R5bGUiOnsiJGlkIjoiNzM0OSIsIkxpbmVDb2xvciI6eyIkaWQiOiI3MzUwIiwiJHR5cGUiOiJOTFJFLkNvbW1vbi5Eb20uU29saWRDb2xvckJydXNoLCBOTFJFLkNvbW1vbiIsIkNvbG9yIjp7IiRpZCI6IjczNTEiLCJBIjoyNTUsIlIiOjIzNCwiRyI6MjIsIkIiOjMwfX0sIkxpbmVXZWlnaHQiOjAuMCwiTGluZVR5cGUiOjAsIlBhcmVudFN0eWxlIjpudWxsfSwiUGFyZW50U3R5bGUiOm51bGx9LCJUaXRsZVN0eWxlIjp7IiRpZCI6IjczNTIiLCJGb250U2V0dGluZ3MiOnsiJGlkIjoiNzM1MyIsIkZvbnRTaXplIjoxMSwiRm9udE5hbWUiOiJDYWxpYnJpIiwiSXNCb2xkIjpmYWxzZSwiSXNJdGFsaWMiOmZhbHNlLCJJc1VuZGVybGluZWQiOmZhbHNlLCJQYXJlbnRTdHlsZSI6bnVsbH0sIkF1dG9TaXplIjowLCJGb3JlZ3JvdW5kIjp7IiRpZCI6IjczNTQiLCJDb2xvciI6eyIkaWQiOiI3MzU1IiwiQSI6MjU1LCJSIjowLCJHIjowLCJCIjowfX0sIk1heFdpZHRoIjoyMDAuMCwiTWF4SGVpZ2h0IjoiSW5maW5pdHkiLCJTbWFydEZvcmVncm91bmRJc0FjdGl2ZSI6ZmFsc2UsIkhvcml6b250YWxBbGlnbm1lbnQiOjIsIlZlcnRpY2FsQWxpZ25tZW50IjoxLCJTbWFydEZvcmVncm91bmQiOm51bGwsIkJhY2tncm91bmRGaWxsVHlwZSI6MCwiTWFyZ2luIjp7IiRpZCI6IjczNTYiLCJUb3AiOjAuMCwiTGVmdCI6MC4wLCJSaWdodCI6MC4wLCJCb3R0b20iOjAuMH0sIlBhZGRpbmciOnsiJGlkIjoiNzM1NyIsIlRvcCI6MC4wLCJMZWZ0IjowLjAsIlJpZ2h0IjowLjAsIkJvdHRvbSI6MC4wfSwiQmFja2dyb3VuZCI6eyIkaWQiOiI3MzU4IiwiQ29sb3IiOnsiJGlkIjoiNzM1OSIsIkEiOjI1NSwiUiI6MCwiRyI6MCwiQiI6MH19LCJJc1Zpc2libGUiOnRydWUsIldpZHRoIjowLjAsIkhlaWdodCI6MC4wLCJCb3JkZXJTdHlsZSI6eyIkaWQiOiI3MzYwIiwiTGluZUNvbG9yIjpudWxsLCJMaW5lV2VpZ2h0IjowLjAsIkxpbmVUeXBlIjowLCJQYXJlbnRTdHlsZSI6bnVsbH0sIlBhcmVudFN0eWxlIjpudWxsfSwiRGF0ZVN0eWxlIjp7IiRpZCI6IjczNjEiLCJGb250U2V0dGluZ3MiOnsiJGlkIjoiNzM2MiIsIkZvbnRTaXplIjoxMCwiRm9udE5hbWUiOiJDYWxpYnJpIiwiSXNCb2xkIjpmYWxzZSwiSXNJdGFsaWMiOmZhbHNlLCJJc1VuZGVybGluZWQiOmZhbHNlLCJQYXJlbnRTdHlsZSI6bnVsbH0sIkF1dG9TaXplIjowLCJGb3JlZ3JvdW5kIjp7IiRpZCI6IjczNjMiLCJDb2xvciI6eyIkaWQiOiI3MzY0IiwiQSI6MjU1LCJSIjoxNCwiRyI6NDAsIkIiOjY1fX0sIk1heFdpZHRoIjoyMDAuMCwiTWF4SGVpZ2h0IjoiSW5maW5pdHkiLCJTbWFydEZvcmVncm91bmRJc0FjdGl2ZSI6ZmFsc2UsIkhvcml6b250YWxBbGlnbm1lbnQiOjAsIlZlcnRpY2FsQWxpZ25tZW50IjoxLCJTbWFydEZvcmVncm91bmQiOm51bGwsIkJhY2tncm91bmRGaWxsVHlwZSI6MCwiTWFyZ2luIjp7IiRpZCI6IjczNjUiLCJUb3AiOjAuMCwiTGVmdCI6MC4wLCJSaWdodCI6MC4wLCJCb3R0b20iOjAuMH0sIlBhZGRpbmciOnsiJGlkIjoiNzM2NiIsIlRvcCI6MC4wLCJMZWZ0IjowLjAsIlJpZ2h0IjowLjAsIkJvdHRvbSI6MC4wfSwiQmFja2dyb3VuZCI6eyIkaWQiOiI3MzY3IiwiQ29sb3IiOnsiJGlkIjoiNzM2OCIsIkEiOjI1NSwiUiI6MTQsIkciOjQwLCJCIjo2NX19LCJJc1Zpc2libGUiOnRydWUsIldpZHRoIjowLjAsIkhlaWdodCI6MC4wLCJCb3JkZXJTdHlsZSI6eyIkaWQiOiI3MzY5IiwiTGluZUNvbG9yIjpudWxsLCJMaW5lV2VpZ2h0IjowLjAsIkxpbmVUeXBlIjowLCJQYXJlbnRTdHlsZSI6bnVsbH0sIlBhcmVudFN0eWxlIjpudWxsfSwiRGF0ZUZvcm1hdCI6eyIkaWQiOiI3Mzcw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czNzEiLCJGb3JtYXQiOjAsIklzVmlzaWJsZSI6ZmFsc2UsIkxhc3RLbm93blZpc2liaWxpdHlTdGF0ZSI6ZmFsc2V9LCJJc1Zpc2libGUiOnRydWUsIlZhcmlhbmNlU3R5bGUiOnsiJGlkIjoiNzM3MiIsIlRleHRTdHlsZSI6eyIkaWQiOiI3MzczIiwiRm9udFNldHRpbmdzIjp7IiRpZCI6IjczNzQiLCJGb250U2l6ZSI6MTEsIkZvbnROYW1lIjoiQ2FsaWJyaSIsIklzQm9sZCI6ZmFsc2UsIklzSXRhbGljIjpmYWxzZSwiSXNVbmRlcmxpbmVkIjpmYWxzZSwiUGFyZW50U3R5bGUiOm51bGx9LCJBdXRvU2l6ZSI6MCwiRm9yZWdyb3VuZCI6eyIkaWQiOiI3Mzc1IiwiQ29sb3IiOnsiJGlkIjoiNzM3Ni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3Mzc3IiwiVG9wIjowLjAsIkxlZnQiOjAuMCwiUmlnaHQiOjAuMCwiQm90dG9tIjowLjB9LCJQYWRkaW5nIjp7IiRpZCI6IjczNzgiLCJUb3AiOjAuMCwiTGVmdCI6MC4wLCJSaWdodCI6MC4wLCJCb3R0b20iOjAuMH0sIkJhY2tncm91bmQiOnsiJGlkIjoiNzM3OSIsIkNvbG9yIjp7IiRpZCI6IjczODAiLCJBIjowLCJSIjowLCJHIjowLCJCIjowfX0sIklzVmlzaWJsZSI6dHJ1ZSwiV2lkdGgiOjAuMCwiSGVpZ2h0IjowLjAsIkJvcmRlclN0eWxlIjp7IiRpZCI6IjczODEiLCJMaW5lQ29sb3IiOm51bGwsIkxpbmVXZWlnaHQiOjAuMCwiTGluZVR5cGUiOjAsIlBhcmVudFN0eWxlIjpudWxsfSwiUGFyZW50U3R5bGUiOm51bGx9LCJQYXJlbnRTdHlsZSI6bnVsbH0sIlBhcmVudFN0eWxlIjpudWxsfSwiRGVmYXVsdFN3aW1sYW5lQWN0aXZpdHlTdHlsZSI6eyIkaWQiOiI3MzgyIiwiSGVhZGVyU3R5bGUiOnsiJGlkIjoiNzM4MyIsIlRleHRTdHlsZSI6eyIkaWQiOiI3Mzg0IiwiRm9udFNldHRpbmdzIjp7IiRpZCI6IjczODUiLCJGb250U2l6ZSI6MTEsIkZvbnROYW1lIjoiQ2FsaWJyaSIsIklzQm9sZCI6ZmFsc2UsIklzSXRhbGljIjpmYWxzZSwiSXNVbmRlcmxpbmVkIjpmYWxzZSwiUGFyZW50U3R5bGUiOm51bGx9LCJBdXRvU2l6ZSI6MiwiRm9yZWdyb3VuZCI6eyIkaWQiOiI3Mzg2IiwiQ29sb3IiOnsiJGlkIjoiNzM4NyIsIkEiOjI1NSwiUiI6MCwiRyI6MCwiQiI6MH19LCJNYXhXaWR0aCI6IkluZmluaXR5IiwiTWF4SGVpZ2h0IjoiSW5maW5pdHkiLCJTbWFydEZvcmVncm91bmRJc0FjdGl2ZSI6ZmFsc2UsIkhvcml6b250YWxBbGlnbm1lbnQiOjAsIlZlcnRpY2FsQWxpZ25tZW50IjowLCJTbWFydEZvcmVncm91bmQiOm51bGwsIkJhY2tncm91bmRGaWxsVHlwZSI6MCwiTWFyZ2luIjp7IiRpZCI6IjczODgiLCJUb3AiOjAuMCwiTGVmdCI6MC4wLCJSaWdodCI6MC4wLCJCb3R0b20iOjAuMH0sIlBhZGRpbmciOnsiJGlkIjoiNzM4OSIsIlRvcCI6MC4wLCJMZWZ0IjowLjAsIlJpZ2h0IjowLjAsIkJvdHRvbSI6MC4wfSwiQmFja2dyb3VuZCI6eyIkaWQiOiI3MzkwIiwiQ29sb3IiOnsiJGlkIjoiNzM5MSIsIkEiOjI1NSwiUiI6MCwiRyI6MCwiQiI6MH19LCJJc1Zpc2libGUiOnRydWUsIldpZHRoIjowLjAsIkhlaWdodCI6MC4wLCJCb3JkZXJTdHlsZSI6bnVsbCwiUGFyZW50U3R5bGUiOm51bGx9LCJSZWN0YW5nbGVTdHlsZSI6eyIkaWQiOiI3MzkyIiwiTWFyZ2luIjp7IiRpZCI6IjczOTMiLCJUb3AiOjAuMCwiTGVmdCI6MC4wLCJSaWdodCI6MC4wLCJCb3R0b20iOjAuMH0sIlBhZGRpbmciOnsiJGlkIjoiNzM5NCIsIlRvcCI6MC4wLCJMZWZ0IjowLjAsIlJpZ2h0IjowLjAsIkJvdHRvbSI6MC4wfSwiQmFja2dyb3VuZCI6eyIkaWQiOiI3Mzk1IiwiQ29sb3IiOnsiJGlkIjoiNzM5NiIsIkEiOjEyNywiUiI6MTUsIkciOjE1OCwiQiI6MjEzfX0sIklzVmlzaWJsZSI6dHJ1ZSwiV2lkdGgiOjAuMCwiSGVpZ2h0IjowLjAsIkJvcmRlclN0eWxlIjp7IiRpZCI6IjczOTciLCJMaW5lQ29sb3IiOnsiJGlkIjoiNzM5OCIsIiR0eXBlIjoiTkxSRS5Db21tb24uRG9tLlNvbGlkQ29sb3JCcnVzaCwgTkxSRS5Db21tb24iLCJDb2xvciI6eyIkaWQiOiI3Mzk5IiwiQSI6MjU1LCJSIjoyNTUsIkciOjAsIkIiOjB9fSwiTGluZVdlaWdodCI6MC4wLCJMaW5lVHlwZSI6MCwiUGFyZW50U3R5bGUiOm51bGx9LCJQYXJlbnRTdHlsZSI6bnVsbH0sIk1hcmdpbiI6eyIkaWQiOiI3NDAwIiwiVG9wIjowLjAsIkxlZnQiOjAuMCwiUmlnaHQiOjAuMCwiQm90dG9tIjowLjB9LCJQYWRkaW5nIjp7IiRpZCI6Ijc0MDEiLCJUb3AiOjAuMCwiTGVmdCI6MC4wLCJSaWdodCI6MC4wLCJCb3R0b20iOjAuMH0sIkJhY2tncm91bmQiOm51bGwsIklzVmlzaWJsZSI6dHJ1ZSwiV2lkdGgiOjAuMCwiSGVpZ2h0IjowLjAsIkJvcmRlclN0eWxlIjpudWxsLCJQYXJlbnRTdHlsZSI6bnVsbH0sIkJhY2tncm91bmRTdHlsZSI6eyIkaWQiOiI3NDAyIiwiTWFyZ2luIjp7IiRpZCI6Ijc0MDMiLCJUb3AiOjAuMCwiTGVmdCI6MC4wLCJSaWdodCI6MC4wLCJCb3R0b20iOjAuMH0sIlBhZGRpbmciOnsiJGlkIjoiNzQwNCIsIlRvcCI6MC4wLCJMZWZ0IjowLjAsIlJpZ2h0IjowLjAsIkJvdHRvbSI6MC4wfSwiQmFja2dyb3VuZCI6eyIkaWQiOiI3NDA1IiwiQ29sb3IiOnsiJGlkIjoiNzQwNiIsIkEiOjUxLCJSIjoyMDAsIkciOjIwMCwiQiI6MjAwfX0sIklzVmlzaWJsZSI6dHJ1ZSwiV2lkdGgiOjAuMCwiSGVpZ2h0IjowLjAsIkJvcmRlclN0eWxlIjp7IiRpZCI6Ijc0MDciLCJMaW5lQ29sb3IiOnsiJGlkIjoiNzQwOCIsIiR0eXBlIjoiTkxSRS5Db21tb24uRG9tLlNvbGlkQ29sb3JCcnVzaCwgTkxSRS5Db21tb24iLCJDb2xvciI6eyIkaWQiOiI3NDA5IiwiQSI6MjU1LCJSIjoyMzQsIkciOjIyLCJCIjozMH19LCJMaW5lV2VpZ2h0IjowLjAsIkxpbmVUeXBlIjowLCJQYXJlbnRTdHlsZSI6bnVsbH0sIlBhcmVudFN0eWxlIjpudWxsfSwiTWFyZ2luIjp7IiRpZCI6Ijc0MTAiLCJUb3AiOjAuMCwiTGVmdCI6MC4wLCJSaWdodCI6MC4wLCJCb3R0b20iOjAuMH0sIlBhZGRpbmciOnsiJGlkIjoiNzQxMSIsIlRvcCI6MC4wLCJMZWZ0IjowLjAsIlJpZ2h0IjowLjAsIkJvdHRvbSI6MC4wfSwiSXNWaXNpYmxlIjp0cnVlLCJXaWR0aCI6MC4wLCJIZWlnaHQiOjAuMCwiQm9yZGVyU3R5bGUiOnsiJGlkIjoiNzQxMiIsIkxpbmVDb2xvciI6bnVsbCwiTGluZVdlaWdodCI6MC4wLCJMaW5lVHlwZSI6MCwiUGFyZW50U3R5bGUiOm51bGx9LCJQYXJlbnRTdHlsZSI6bnVsbH0sIk1hcmdpbiI6eyIkaWQiOiI3NDEzIiwiVG9wIjowLjAsIkxlZnQiOjAuMCwiUmlnaHQiOjAuMCwiQm90dG9tIjowLjB9LCJQYWRkaW5nIjp7IiRpZCI6Ijc0MTQiLCJUb3AiOjAuMCwiTGVmdCI6MC4wLCJSaWdodCI6MC4wLCJCb3R0b20iOjAuMH0sIklzVmlzaWJsZSI6dHJ1ZSwiV2lkdGgiOjAuMCwiSGVpZ2h0IjowLjAsIkJvcmRlclN0eWxlIjp7IiRpZCI6Ijc0MTUiLCJMaW5lQ29sb3IiOm51bGwsIkxpbmVXZWlnaHQiOjAuMCwiTGluZVR5cGUiOjAsIlBhcmVudFN0eWxlIjpudWxsfSwiUGFyZW50U3R5bGUiOm51bGx9XSwiQ29uZGl0aW9uYWxGb3JtYXR0aW5nIjp7IiRpZCI6Ijc0MTYiLCJQdkFGb3JtYXR0aW5nIjp7IiRpZCI6Ijc0MTciLCJEZWxheVRhc2tTdHlsZSI6eyIkaWQiOiI3NDE4IiwiU3R5bGVPcHRpb25zIjoyNCwiVGl0bGVGb3JlZ3JvdW5kIjp7IiRpZCI6Ijc0MTkiLCJDb2xvciI6eyIkaWQiOiI3NDIwIiwiQSI6MjU1LCJSIjoxNzUsIkciOjAsIkIiOjB9fSwiQWN0dWFsU2hhcGVzQmFja2dyb3VuZCI6eyIkaWQiOiI3NDIxIiwiQ29sb3IiOnsiJGlkIjoiNzQyMiIsIkEiOjYyLCJSIjoyNTUsIkciOjAsIkIiOjB9fSwiQWN0dWFsU2hhcGVzQm9yZGVyU3R5bGUiOnsiJGlkIjoiNzQyMyIsIkxpbmVDb2xvciI6eyIkaWQiOiI3NDI0IiwiJHR5cGUiOiJOTFJFLkNvbW1vbi5Eb20uU29saWRDb2xvckJydXNoLCBOTFJFLkNvbW1vbiIsIkNvbG9yIjp7IiRpZCI6Ijc0MjUiLCJBIjoxNjMsIlIiOjI1NSwiRyI6MCwiQiI6MH19LCJMaW5lV2VpZ2h0IjozLjAsIkxpbmVUeXBlIjowLCJQYXJlbnRTdHlsZSI6bnVsbH0sIkJhc2VsaW5lU2hhcGVzQmFja2dyb3VuZCI6eyIkaWQiOiI3NDI2IiwiQ29sb3IiOnsiJGlkIjoiNzQyNyIsIkEiOjE4NCwiUiI6MjU1LCJHIjowLCJCIjowfX0sIlZhcmlhbmNlRm9yZWdyb3VuZCI6eyIkaWQiOiI3NDI4IiwiQ29sb3IiOnsiJGlkIjoiNzQyOSIsIkEiOjI1NSwiUiI6MTc1LCJHIjowLCJCIjowfX0sIklzVmlzaWJsZSI6dHJ1ZX0sIkRlbGF5TWlsZXN0b25lU3R5bGUiOnsiJGlkIjoiNzQzMCIsIlN0eWxlT3B0aW9ucyI6MTgsIlRpdGxlRm9yZWdyb3VuZCI6eyIkaWQiOiI3NDMxIiwiQ29sb3IiOnsiJGlkIjoiNzQzMiIsIkEiOjI1NSwiUiI6MTc1LCJHIjowLCJCIjowfX0sIkFjdHVhbFNoYXBlc0JhY2tncm91bmQiOnsiJGlkIjoiNzQzMyIsIkNvbG9yIjp7IiRpZCI6Ijc0MzQiLCJBIjoyNTUsIlIiOjIyMiwiRyI6ODAsIkIiOjUwfX0sIkFjdHVhbFNoYXBlc0JvcmRlclN0eWxlIjp7IiRpZCI6Ijc0MzUiLCJMaW5lQ29sb3IiOnsiJGlkIjoiNzQzNiIsIiR0eXBlIjoiTkxSRS5Db21tb24uRG9tLlNvbGlkQ29sb3JCcnVzaCwgTkxSRS5Db21tb24iLCJDb2xvciI6eyIkaWQiOiI3NDM3IiwiQSI6MTYzLCJSIjoyNTUsIkciOjAsIkIiOjB9fSwiTGluZVdlaWdodCI6My4wLCJMaW5lVHlwZSI6MCwiUGFyZW50U3R5bGUiOm51bGx9LCJCYXNlbGluZVNoYXBlc0JhY2tncm91bmQiOnsiJGlkIjoiNzQzOCIsIkNvbG9yIjp7IiRpZCI6Ijc0MzkiLCJBIjoxODQsIlIiOjI1NSwiRyI6MCwiQiI6MH19LCJWYXJpYW5jZUZvcmVncm91bmQiOnsiJGlkIjoiNzQ0MCIsIkNvbG9yIjp7IiRpZCI6Ijc0NDEiLCJBIjoyNTUsIlIiOjE3NSwiRyI6MCwiQiI6MH19LCJJc1Zpc2libGUiOnRydWV9LCJBZHZhbmNlVGFza1N0eWxlIjp7IiRpZCI6Ijc0NDIiLCJTdHlsZU9wdGlvbnMiOjI0LCJUaXRsZUZvcmVncm91bmQiOnsiJGlkIjoiNzQ0MyIsIkNvbG9yIjp7IiRpZCI6Ijc0NDQiLCJBIjoyNTUsIlIiOjAsIkciOjExMCwiQiI6MH19LCJBY3R1YWxTaGFwZXNCYWNrZ3JvdW5kIjp7IiRpZCI6Ijc0NDUiLCJDb2xvciI6eyIkaWQiOiI3NDQ2IiwiQSI6NjEsIlIiOjAsIkciOjEyOCwiQiI6MH19LCJBY3R1YWxTaGFwZXNCb3JkZXJTdHlsZSI6eyIkaWQiOiI3NDQ3IiwiTGluZUNvbG9yIjp7IiRpZCI6Ijc0NDgiLCIkdHlwZSI6Ik5MUkUuQ29tbW9uLkRvbS5Tb2xpZENvbG9yQnJ1c2gsIE5MUkUuQ29tbW9uIiwiQ29sb3IiOnsiJGlkIjoiNzQ0OSIsIkEiOjE2MywiUiI6MCwiRyI6MTI4LCJCIjowfX0sIkxpbmVXZWlnaHQiOjMuMCwiTGluZVR5cGUiOjAsIlBhcmVudFN0eWxlIjpudWxsfSwiQmFzZWxpbmVTaGFwZXNCYWNrZ3JvdW5kIjp7IiRpZCI6Ijc0NTAiLCJDb2xvciI6eyIkaWQiOiI3NDUxIiwiQSI6MTg0LCJSIjowLCJHIjoxMjgsIkIiOjB9fSwiVmFyaWFuY2VGb3JlZ3JvdW5kIjp7IiRpZCI6Ijc0NTIiLCJDb2xvciI6eyIkaWQiOiI3NDUzIiwiQSI6MjU1LCJSIjowLCJHIjoxMTAsIkIiOjB9fSwiSXNWaXNpYmxlIjp0cnVlfSwiQWR2YW5jZU1pbGVzdG9uZVN0eWxlIjp7IiRpZCI6Ijc0NTQiLCJTdHlsZU9wdGlvbnMiOjE4LCJUaXRsZUZvcmVncm91bmQiOnsiJGlkIjoiNzQ1NSIsIkNvbG9yIjp7IiRpZCI6Ijc0NTYiLCJBIjoyNTUsIlIiOjAsIkciOjExMCwiQiI6MH19LCJBY3R1YWxTaGFwZXNCYWNrZ3JvdW5kIjp7IiRpZCI6Ijc0NTciLCJDb2xvciI6eyIkaWQiOiI3NDU4IiwiQSI6MjU1LCJSIjoyMCwiRyI6MTAwLCJCIjowfX0sIkFjdHVhbFNoYXBlc0JvcmRlclN0eWxlIjp7IiRpZCI6Ijc0NTkiLCJMaW5lQ29sb3IiOnsiJGlkIjoiNzQ2MCIsIiR0eXBlIjoiTkxSRS5Db21tb24uRG9tLlNvbGlkQ29sb3JCcnVzaCwgTkxSRS5Db21tb24iLCJDb2xvciI6eyIkaWQiOiI3NDYxIiwiQSI6MTYzLCJSIjowLCJHIjoxMjgsIkIiOjB9fSwiTGluZVdlaWdodCI6My4wLCJMaW5lVHlwZSI6MCwiUGFyZW50U3R5bGUiOm51bGx9LCJCYXNlbGluZVNoYXBlc0JhY2tncm91bmQiOnsiJGlkIjoiNzQ2MiIsIkNvbG9yIjp7IiRpZCI6Ijc0NjMiLCJBIjoxODQsIlIiOjAsIkciOjEyOCwiQiI6MH19LCJWYXJpYW5jZUZvcmVncm91bmQiOnsiJGlkIjoiNzQ2NCIsIkNvbG9yIjp7IiRpZCI6Ijc0NjUiLCJBIjoyNTUsIlIiOjAsIkciOjExMCwiQiI6MH19LCJJc1Zpc2libGUiOnRydWV9fSwiVmFyaWFuY2VEaXNwbGF5U2V0dGluZ3MiOnsiJGlkIjoiNzQ2NiIsIlRhc2tWYXJpYW5jZURpc3BsYXlPcHRpb25zIjp7IiRpZCI6Ijc0NjciLCJTaG93RGVsYXlWYXJpYW5jZSI6dHJ1ZSwiU2hvd0FkdmFuY2VWYXJpYW5jZSI6dHJ1ZSwiU2hvd18wX1ZhcmlhbmNlIjp0cnVlfSwiTWlsZXN0b25lVmFyaWFuY2VEaXNwbGF5T3B0aW9ucyI6eyIkaWQiOiI3NDY4IiwiU2hvd0RlbGF5VmFyaWFuY2UiOnRydWUsIlNob3dBZHZhbmNlVmFyaWFuY2UiOnRydWUsIlNob3dfMF9WYXJpYW5jZSI6dHJ1ZX19fX0sIlNjYWxlIjpudWxsLCJTY2FsZVYyIjp7IiRpZCI6Ijc0NjkiLCJTdGFydERhdGUiOiIwMDAxLTAxLTAxVDAwOjAwOjAwIiwiRW5kRGF0ZSI6IjIwMjctMDktMDJUMjM6NTk6MDAiLCJBdXRvRGF0ZVJhbmdlIjp0cnVlLCJXb3JraW5nRGF5cyI6MzEsIkZpc2NhbFllYXIiOnsiJGlkIjoiNzQ3MCIsIlN0YXJ0TW9udGgiOjEsIlVzZVN0YXJ0aW5nWWVhckZvck51bWJlcmluZyI6dHJ1ZSwiU2hvd0Zpc2NhbFllYXJMYWJlbCI6dHJ1ZX0sIlRvZGF5TWFya2VyVGV4dCI6IlRvZGF5IiwiQXV0b1NjYWxlVHlwZSI6ZmFsc2UsIlRpbWViYW5kU2NhbGVzIjp7IiRpZCI6Ijc0NzEiLCJUb3BTY2FsZUxheWVyIjp7IiRpZCI6Ijc0NzIiLCJGb3JtYXQiOiJNTU0iLCJUeXBlIjo0LCJHcm91cGluZ0ludGVydmFscyI6eyIkaWQiOiI3NDczIiwiSXNTZXQiOmZhbHNlLCJHcm91cGluZ1N0ZXBDb3VudCI6MX19LCJNaWRkbGVTY2FsZUxheWVyIjp7IiRpZCI6Ijc0NzQiLCJGb3JtYXQiOiJNTU0iLCJUeXBlIjozLCJHcm91cGluZ0ludGVydmFscyI6eyIkaWQiOiI3NDc1IiwiSXNTZXQiOmZhbHNlLCJHcm91cGluZ1N0ZXBDb3VudCI6MX19LCJCb3R0b21TY2FsZUxheWVyIjp7IiRpZCI6Ijc0NzYiLCJGb3JtYXQiOm51bGwsIlR5cGUiOjAsIkdyb3VwaW5nSW50ZXJ2YWxzIjp7IiRpZCI6Ijc0NzciLCJJc1NldCI6ZmFsc2UsIkdyb3VwaW5nU3RlcENvdW50IjoxfX19fSwiTWlsZXN0b25lcyI6W3siJGlkIjoiNzQ3OCIsIkRhdGUiOiIyMDI3LTAzLTI0VDIzOjU5OjAwIiwiU3R5bGUiOnsiJGlkIjoiNzQ3OSIsIlNoYXBlIjoyLCJDb25uZWN0b3JNYXJnaW4iOnsiJGlkIjoiNzQ4MCIsIlRvcCI6MC4wLCJMZWZ0IjoyLjAsIlJpZ2h0IjoyLjAsIkJvdHRvbSI6MC4wfSwiQ29ubmVjdG9yU3R5bGUiOnsiJGlkIjoiNzQ4MSIsIkxpbmVDb2xvciI6eyIkaWQiOiI3NDgyIiwiJHR5cGUiOiJOTFJFLkNvbW1vbi5Eb20uU29saWRDb2xvckJydXNoLCBOTFJFLkNvbW1vbiIsIkNvbG9yIjp7IiRpZCI6Ijc0ODMiLCJBIjoxMjcsIlIiOjIxLCJHIjo5NiwiQiI6MTMwfX0sIkxpbmVXZWlnaHQiOjAuODMzMzMzMywiTGluZVR5cGUiOjAsIlBhcmVudFN0eWxlIjpudWxsfSwiSXNCZWxvd1RpbWViYW5kIjpmYWxzZSwiUG9zaXRpb25PblRhc2siOjAsIkhpZGVEYXRlIjpmYWxzZSwiU2hhcGVTaXplIjoxLCJTcGFjaW5nIjowLjAsIlBhZGRpbmciOnsiJGlkIjoiNzQ4NCIsIlRvcCI6NS4wLCJMZWZ0IjozLjAsIlJpZ2h0IjowLjAsIkJvdHRvbSI6Mi4wfSwiU2hhcGVTdHlsZSI6eyIkaWQiOiI3NDg1IiwiTWFyZ2luIjp7IiRpZCI6Ijc0ODYiLCJUb3AiOjAuMCwiTGVmdCI6MC4wLCJSaWdodCI6MC4wLCJCb3R0b20iOjAuMH0sIlBhZGRpbmciOnsiJGlkIjoiNzQ4NyIsIlRvcCI6MC4wLCJMZWZ0IjowLjAsIlJpZ2h0IjowLjAsIkJvdHRvbSI6MC4wfSwiQmFja2dyb3VuZCI6eyIkaWQiOiI3NDg4IiwiQ29sb3IiOnsiJGlkIjoiNzQ4OSIsIkEiOjI1NSwiUiI6MjEsIkciOjk2LCJCIjoxMzB9fSwiSXNWaXNpYmxlIjp0cnVlLCJXaWR0aCI6MTMuMCwiSGVpZ2h0IjoxMy4wLCJCb3JkZXJTdHlsZSI6eyIkaWQiOiI3NDkwIiwiTGluZUNvbG9yIjp7IiRpZCI6Ijc0OTEiLCIkdHlwZSI6Ik5MUkUuQ29tbW9uLkRvbS5Tb2xpZENvbG9yQnJ1c2gsIE5MUkUuQ29tbW9uIiwiQ29sb3IiOnsiJGlkIjoiNzQ5MiIsIkEiOjI1NSwiUiI6MjM0LCJHIjoyMiwiQiI6MzB9fSwiTGluZVdlaWdodCI6MC4wLCJMaW5lVHlwZSI6MCwiUGFyZW50U3R5bGUiOm51bGx9LCJQYXJlbnRTdHlsZSI6bnVsbH0sIlRpdGxlU3R5bGUiOnsiJGlkIjoiNzQ5MyIsIkZvbnRTZXR0aW5ncyI6eyIkaWQiOiI3NDk0IiwiRm9udFNpemUiOjExLCJGb250TmFtZSI6IkNhbGlicmkiLCJJc0JvbGQiOnRydWUsIklzSXRhbGljIjpmYWxzZSwiSXNVbmRlcmxpbmVkIjpmYWxzZSwiUGFyZW50U3R5bGUiOm51bGx9LCJBdXRvU2l6ZSI6MCwiRm9yZWdyb3VuZCI6eyIkaWQiOiI3NDk1IiwiQ29sb3IiOnsiJGlkIjoiNzQ5Ni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3NDk3IiwiVG9wIjowLjAsIkxlZnQiOjAuMCwiUmlnaHQiOjAuMCwiQm90dG9tIjowLjB9LCJQYWRkaW5nIjp7IiRpZCI6Ijc0OTgiLCJUb3AiOjAuMCwiTGVmdCI6MC4wLCJSaWdodCI6MC4wLCJCb3R0b20iOjAuMH0sIkJhY2tncm91bmQiOnsiJGlkIjoiNzQ5OSIsIkNvbG9yIjp7IiRpZCI6Ijc1MDAiLCJBIjowLCJSIjoyNTUsIkciOjI1NSwiQiI6MjU1fX0sIklzVmlzaWJsZSI6dHJ1ZSwiV2lkdGgiOjAuMCwiSGVpZ2h0IjowLjAsIkJvcmRlclN0eWxlIjp7IiRpZCI6Ijc1MDEiLCJMaW5lQ29sb3IiOm51bGwsIkxpbmVXZWlnaHQiOjAuMCwiTGluZVR5cGUiOjAsIlBhcmVudFN0eWxlIjpudWxsfSwiUGFyZW50U3R5bGUiOm51bGx9LCJEYXRlU3R5bGUiOnsiJGlkIjoiNzUwMiIsIkZvbnRTZXR0aW5ncyI6eyIkaWQiOiI3NTAzIiwiRm9udFNpemUiOjEwLCJGb250TmFtZSI6IkNhbGlicmkiLCJJc0JvbGQiOmZhbHNlLCJJc0l0YWxpYyI6ZmFsc2UsIklzVW5kZXJsaW5lZCI6ZmFsc2UsIlBhcmVudFN0eWxlIjpudWxsfSwiQXV0b1NpemUiOjAsIkZvcmVncm91bmQiOnsiJGlkIjoiNzUwNCIsIkNvbG9yIjp7IiRpZCI6Ijc1MDUiLCJBIjoyNTUsIlIiOjE0LCJHIjo0MCwiQiI6NjV9fSwiTWF4V2lkdGgiOjIwMC4wLCJNYXhIZWlnaHQiOiJJbmZpbml0eSIsIlNtYXJ0Rm9yZWdyb3VuZElzQWN0aXZlIjpmYWxzZSwiSG9yaXpvbnRhbEFsaWdubWVudCI6MCwiVmVydGljYWxBbGlnbm1lbnQiOjEsIlNtYXJ0Rm9yZWdyb3VuZCI6bnVsbCwiQmFja2dyb3VuZEZpbGxUeXBlIjowLCJNYXJnaW4iOnsiJGlkIjoiNzUwNiIsIlRvcCI6MC4wLCJMZWZ0IjowLjAsIlJpZ2h0IjowLjAsIkJvdHRvbSI6MC4wfSwiUGFkZGluZyI6eyIkaWQiOiI3NTA3IiwiVG9wIjowLjAsIkxlZnQiOjAuMCwiUmlnaHQiOjAuMCwiQm90dG9tIjowLjB9LCJCYWNrZ3JvdW5kIjp7IiRpZCI6Ijc1MDgiLCJDb2xvciI6eyIkaWQiOiI3NTA5IiwiQSI6MCwiUiI6MjU1LCJHIjoyNTUsIkIiOjI1NX19LCJJc1Zpc2libGUiOnRydWUsIldpZHRoIjowLjAsIkhlaWdodCI6MC4wLCJCb3JkZXJTdHlsZSI6eyIkaWQiOiI3NTEwIiwiTGluZUNvbG9yIjpudWxsLCJMaW5lV2VpZ2h0IjowLjAsIkxpbmVUeXBlIjowLCJQYXJlbnRTdHlsZSI6bnVsbH0sIlBhcmVudFN0eWxlIjpudWxsfSwiRGF0ZUZvcm1hdCI6eyIkaWQiOiI3NTExIiwiRm9ybWF0U3RyaW5nIjoiTU1NIGQsIHl5eXkiLCJTZXBhcmF0b3IiOiIvIiwiVXNlSW50ZXJuYXRpb25hbERhdGVGb3JtYXQiOmZhbHNlLCJEYXRlSXNWaXNpYmxlIjp0cnVlLCJUaW1lSXNWaXNpYmxlIjpmYWxzZSwiSG91ckRpZ2l0cyI6MSwiQW1QbURlc2lnbmF0b3IiOjIsIlRyaW0wME1pbnV0ZXMiOmZhbHNlLCJMYXN0S25vd25WaXNpYmlsaXR5U3RhdGUiOm51bGx9LCJXZWVrTnVtYmVyaW5nIjp7IiRpZCI6Ijc1MTIiLCJGb3JtYXQiOjAsIklzVmlzaWJsZSI6ZmFsc2UsIkxhc3RLbm93blZpc2liaWxpdHlTdGF0ZSI6ZmFsc2V9LCJJc1Zpc2libGUiOnRydWUsIlZhcmlhbmNlU3R5bGUiOnsiJGlkIjoiNzUxMyIsIlRleHRTdHlsZSI6eyIkaWQiOiI3NTE0IiwiRm9udFNldHRpbmdzIjp7IiRpZCI6Ijc1MTUiLCJGb250U2l6ZSI6MTEsIkZvbnROYW1lIjoiQ2FsaWJyaSIsIklzQm9sZCI6ZmFsc2UsIklzSXRhbGljIjpmYWxzZSwiSXNVbmRlcmxpbmVkIjpmYWxzZSwiUGFyZW50U3R5bGUiOm51bGx9LCJBdXRvU2l6ZSI6MCwiRm9yZWdyb3VuZCI6eyIkaWQiOiI3NTE2IiwiQ29sb3IiOnsiJGlkIjoiNzUxNy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3NTE4IiwiVG9wIjowLjAsIkxlZnQiOjAuMCwiUmlnaHQiOjAuMCwiQm90dG9tIjowLjB9LCJQYWRkaW5nIjp7IiRpZCI6Ijc1MTkiLCJUb3AiOjAuMCwiTGVmdCI6MC4wLCJSaWdodCI6MC4wLCJCb3R0b20iOjAuMH0sIkJhY2tncm91bmQiOnsiJGlkIjoiNzUyMCIsIkNvbG9yIjp7IiRpZCI6Ijc1MjEiLCJBIjowLCJSIjowLCJHIjowLCJCIjowfX0sIklzVmlzaWJsZSI6ZmFsc2UsIldpZHRoIjowLjAsIkhlaWdodCI6MC4wLCJCb3JkZXJTdHlsZSI6eyIkaWQiOiI3NTIyIiwiTGluZUNvbG9yIjpudWxsLCJMaW5lV2VpZ2h0IjowLjAsIkxpbmVUeXBlIjowLCJQYXJlbnRTdHlsZSI6bnVsbH0sIlBhcmVudFN0eWxlIjpudWxsfSwiUGFyZW50U3R5bGUiOm51bGx9LCJQYXJlbnRTdHlsZSI6bnVsbH0sIkluZGV4IjowLCJQZXJjZW50YWdlQ29tcGxldGUiOm51bGwsIlBvc2l0aW9uIjp7IlJhdGlvIjowLjAsIklzQ3VzdG9tIjpmYWxzZX0sIkRhdGVGb3JtYXQiOnsiJHJlZiI6Ijc1MTEifSwiV2Vla051bWJlcmluZyI6eyIkaWQiOiI3NTIzIiwiRm9ybWF0IjowLCJJc1Zpc2libGUiOmZhbHNlLCJMYXN0S25vd25WaXNpYmlsaXR5U3RhdGUiOmZhbHNlfSwiQmFzZWxpbmVEYXRhIjp7IiRpZCI6Ijc1MjQiLCJEYXRlIjoiMjAyNy0wMy0yNFQyMzo1OTowMCJ9LCJSZWxhdGVkVGFza0lkIjoiMDAwMDAwMDAtMDAwMC0wMDAwLTAwMDAtMDAwMDAwMDAwMDAwIiwiSWQiOiI5NTFiNjBkMS1jYTdiLTQ3YWMtYWFmMi1kNzFkZjI4MWE3NTUiLCJJbXBvcnRJZCI6bnVsbCwiVGl0bGUiOiJDb2xkIGNvbW1pc3Npb25pbmcgVEc1IHNjb3BlIGNvbXBsZXRlIiwiTm90ZSI6bnVsbCwiSHlwZXJsaW5rIjp7IiRpZCI6Ijc1MjUiLCJBZGRyZXNzIjoiIiwiU3ViQWRkcmVzcyI6IiJ9LCJJc0NoYW5nZWQiOmZhbHNlLCJJc05ldyI6ZmFsc2V9LHsiJGlkIjoiNzUyNiIsIkRhdGUiOiIyMDI3LTA4LTE4VDIzOjU5OjAwIiwiU3R5bGUiOnsiJGlkIjoiNzUyNyIsIlNoYXBlIjoyLCJDb25uZWN0b3JNYXJnaW4iOnsiJGlkIjoiNzUyOCIsIlRvcCI6MC4wLCJMZWZ0IjoyLjAsIlJpZ2h0IjoyLjAsIkJvdHRvbSI6MC4wfSwiQ29ubmVjdG9yU3R5bGUiOnsiJGlkIjoiNzUyOSIsIkxpbmVDb2xvciI6eyIkaWQiOiI3NTMwIiwiJHR5cGUiOiJOTFJFLkNvbW1vbi5Eb20uU29saWRDb2xvckJydXNoLCBOTFJFLkNvbW1vbiIsIkNvbG9yIjp7IiRpZCI6Ijc1MzEiLCJBIjoxMjcsIlIiOjIzMywiRyI6MTEzLCJCIjo1MH19LCJMaW5lV2VpZ2h0IjowLjgzMzMzMzMsIkxpbmVUeXBlIjowLCJQYXJlbnRTdHlsZSI6bnVsbH0sIklzQmVsb3dUaW1lYmFuZCI6ZmFsc2UsIlBvc2l0aW9uT25UYXNrIjowLCJIaWRlRGF0ZSI6ZmFsc2UsIlNoYXBlU2l6ZSI6MSwiU3BhY2luZyI6MC4wLCJQYWRkaW5nIjp7IiRpZCI6Ijc1MzIiLCJUb3AiOjUuMCwiTGVmdCI6My4wLCJSaWdodCI6MC4wLCJCb3R0b20iOjIuMH0sIlNoYXBlU3R5bGUiOnsiJGlkIjoiNzUzMyIsIk1hcmdpbiI6eyIkaWQiOiI3NTM0IiwiVG9wIjowLjAsIkxlZnQiOjAuMCwiUmlnaHQiOjAuMCwiQm90dG9tIjowLjB9LCJQYWRkaW5nIjp7IiRpZCI6Ijc1MzUiLCJUb3AiOjAuMCwiTGVmdCI6MC4wLCJSaWdodCI6MC4wLCJCb3R0b20iOjAuMH0sIkJhY2tncm91bmQiOnsiJGlkIjoiNzUzNiIsIkNvbG9yIjp7IiRpZCI6Ijc1MzciLCJBIjoyNTUsIlIiOjIzMywiRyI6MTEzLCJCIjo1MH19LCJJc1Zpc2libGUiOnRydWUsIldpZHRoIjoxMy4wLCJIZWlnaHQiOjEzLjAsIkJvcmRlclN0eWxlIjp7IiRpZCI6Ijc1MzgiLCJMaW5lQ29sb3IiOnsiJGlkIjoiNzUzOSIsIiR0eXBlIjoiTkxSRS5Db21tb24uRG9tLlNvbGlkQ29sb3JCcnVzaCwgTkxSRS5Db21tb24iLCJDb2xvciI6eyIkaWQiOiI3NTQwIiwiQSI6MjU1LCJSIjoyMzQsIkciOjIyLCJCIjozMH19LCJMaW5lV2VpZ2h0IjowLjAsIkxpbmVUeXBlIjowLCJQYXJlbnRTdHlsZSI6bnVsbH0sIlBhcmVudFN0eWxlIjpudWxsfSwiVGl0bGVTdHlsZSI6eyIkaWQiOiI3NTQxIiwiRm9udFNldHRpbmdzIjp7IiRpZCI6Ijc1NDIiLCJGb250U2l6ZSI6MTEsIkZvbnROYW1lIjoiQ2FsaWJyaSIsIklzQm9sZCI6dHJ1ZSwiSXNJdGFsaWMiOmZhbHNlLCJJc1VuZGVybGluZWQiOmZhbHNlLCJQYXJlbnRTdHlsZSI6bnVsbH0sIkF1dG9TaXplIjoyLCJGb3JlZ3JvdW5kIjp7IiRpZCI6Ijc1NDMiLCJDb2xvciI6eyIkaWQiOiI3NTQ0IiwiQSI6MjU1LCJSIjowLCJHIjowLCJCIjowfX0sIk1heFdpZHRoIjo5OC4xNDUyNzg5MzA2NjQwNjMsIk1heEhlaWdodCI6IkluZmluaXR5IiwiU21hcnRGb3JlZ3JvdW5kSXNBY3RpdmUiOmZhbHNlLCJIb3Jpem9udGFsQWxpZ25tZW50IjowLCJWZXJ0aWNhbEFsaWdubWVudCI6MSwiU21hcnRGb3JlZ3JvdW5kIjpudWxsLCJCYWNrZ3JvdW5kRmlsbFR5cGUiOjAsIk1hcmdpbiI6eyIkaWQiOiI3NTQ1IiwiVG9wIjowLjAsIkxlZnQiOjAuMCwiUmlnaHQiOjAuMCwiQm90dG9tIjowLjB9LCJQYWRkaW5nIjp7IiRpZCI6Ijc1NDYiLCJUb3AiOjAuMCwiTGVmdCI6MC4wLCJSaWdodCI6MC4wLCJCb3R0b20iOjAuMH0sIkJhY2tncm91bmQiOnsiJGlkIjoiNzU0NyIsIkNvbG9yIjp7IiRpZCI6Ijc1NDgiLCJBIjowLCJSIjoyNTUsIkciOjI1NSwiQiI6MjU1fX0sIklzVmlzaWJsZSI6dHJ1ZSwiV2lkdGgiOjAuMCwiSGVpZ2h0IjowLjAsIkJvcmRlclN0eWxlIjp7IiRpZCI6Ijc1NDkiLCJMaW5lQ29sb3IiOm51bGwsIkxpbmVXZWlnaHQiOjAuMCwiTGluZVR5cGUiOjAsIlBhcmVudFN0eWxlIjpudWxsfSwiUGFyZW50U3R5bGUiOm51bGx9LCJEYXRlU3R5bGUiOnsiJGlkIjoiNzU1MCIsIkZvbnRTZXR0aW5ncyI6eyIkaWQiOiI3NTUxIiwiRm9udFNpemUiOjEwLCJGb250TmFtZSI6IkNhbGlicmkiLCJJc0JvbGQiOmZhbHNlLCJJc0l0YWxpYyI6ZmFsc2UsIklzVW5kZXJsaW5lZCI6ZmFsc2UsIlBhcmVudFN0eWxlIjpudWxsfSwiQXV0b1NpemUiOjAsIkZvcmVncm91bmQiOnsiJGlkIjoiNzU1MiIsIkNvbG9yIjp7IiRpZCI6Ijc1NTMiLCJBIjoyNTUsIlIiOjE0LCJHIjo0MCwiQiI6NjV9fSwiTWF4V2lkdGgiOjIwMC4wLCJNYXhIZWlnaHQiOiJJbmZpbml0eSIsIlNtYXJ0Rm9yZWdyb3VuZElzQWN0aXZlIjpmYWxzZSwiSG9yaXpvbnRhbEFsaWdubWVudCI6MCwiVmVydGljYWxBbGlnbm1lbnQiOjEsIlNtYXJ0Rm9yZWdyb3VuZCI6bnVsbCwiQmFja2dyb3VuZEZpbGxUeXBlIjowLCJNYXJnaW4iOnsiJGlkIjoiNzU1NCIsIlRvcCI6MC4wLCJMZWZ0IjowLjAsIlJpZ2h0IjowLjAsIkJvdHRvbSI6MC4wfSwiUGFkZGluZyI6eyIkaWQiOiI3NTU1IiwiVG9wIjowLjAsIkxlZnQiOjAuMCwiUmlnaHQiOjAuMCwiQm90dG9tIjowLjB9LCJCYWNrZ3JvdW5kIjp7IiRpZCI6Ijc1NTYiLCJDb2xvciI6eyIkaWQiOiI3NTU3IiwiQSI6MCwiUiI6MjU1LCJHIjoyNTUsIkIiOjI1NX19LCJJc1Zpc2libGUiOnRydWUsIldpZHRoIjowLjAsIkhlaWdodCI6MC4wLCJCb3JkZXJTdHlsZSI6eyIkaWQiOiI3NTU4IiwiTGluZUNvbG9yIjpudWxsLCJMaW5lV2VpZ2h0IjowLjAsIkxpbmVUeXBlIjowLCJQYXJlbnRTdHlsZSI6bnVsbH0sIlBhcmVudFN0eWxlIjpudWxsfSwiRGF0ZUZvcm1hdCI6eyIkaWQiOiI3NTU5IiwiRm9ybWF0U3RyaW5nIjoiTU1NIGQsIHl5eXkiLCJTZXBhcmF0b3IiOiIvIiwiVXNlSW50ZXJuYXRpb25hbERhdGVGb3JtYXQiOmZhbHNlLCJEYXRlSXNWaXNpYmxlIjp0cnVlLCJUaW1lSXNWaXNpYmxlIjpmYWxzZSwiSG91ckRpZ2l0cyI6MSwiQW1QbURlc2lnbmF0b3IiOjIsIlRyaW0wME1pbnV0ZXMiOmZhbHNlLCJMYXN0S25vd25WaXNpYmlsaXR5U3RhdGUiOm51bGx9LCJXZWVrTnVtYmVyaW5nIjp7IiRpZCI6Ijc1NjAiLCJGb3JtYXQiOjAsIklzVmlzaWJsZSI6ZmFsc2UsIkxhc3RLbm93blZpc2liaWxpdHlTdGF0ZSI6ZmFsc2V9LCJJc1Zpc2libGUiOnRydWUsIlZhcmlhbmNlU3R5bGUiOnsiJGlkIjoiNzU2MSIsIlRleHRTdHlsZSI6eyIkaWQiOiI3NTYyIiwiRm9udFNldHRpbmdzIjp7IiRpZCI6Ijc1NjMiLCJGb250U2l6ZSI6MTEsIkZvbnROYW1lIjoiQ2FsaWJyaSIsIklzQm9sZCI6ZmFsc2UsIklzSXRhbGljIjpmYWxzZSwiSXNVbmRlcmxpbmVkIjpmYWxzZSwiUGFyZW50U3R5bGUiOm51bGx9LCJBdXRvU2l6ZSI6MCwiRm9yZWdyb3VuZCI6eyIkaWQiOiI3NTY0IiwiQ29sb3IiOnsiJGlkIjoiNzU2NS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3NTY2IiwiVG9wIjowLjAsIkxlZnQiOjAuMCwiUmlnaHQiOjAuMCwiQm90dG9tIjowLjB9LCJQYWRkaW5nIjp7IiRpZCI6Ijc1NjciLCJUb3AiOjAuMCwiTGVmdCI6MC4wLCJSaWdodCI6MC4wLCJCb3R0b20iOjAuMH0sIkJhY2tncm91bmQiOnsiJGlkIjoiNzU2OCIsIkNvbG9yIjp7IiRpZCI6Ijc1NjkiLCJBIjowLCJSIjowLCJHIjowLCJCIjowfX0sIklzVmlzaWJsZSI6ZmFsc2UsIldpZHRoIjowLjAsIkhlaWdodCI6MC4wLCJCb3JkZXJTdHlsZSI6eyIkaWQiOiI3NTcwIiwiTGluZUNvbG9yIjpudWxsLCJMaW5lV2VpZ2h0IjowLjAsIkxpbmVUeXBlIjowLCJQYXJlbnRTdHlsZSI6bnVsbH0sIlBhcmVudFN0eWxlIjpudWxsfSwiUGFyZW50U3R5bGUiOm51bGx9LCJQYXJlbnRTdHlsZSI6bnVsbH0sIkluZGV4IjoxLCJQZXJjZW50YWdlQ29tcGxldGUiOm51bGwsIlBvc2l0aW9uIjp7IlJhdGlvIjowLjEwMTA4MTY0MzI4MTE1OTU4LCJJc0N1c3RvbSI6ZmFsc2V9LCJEYXRlRm9ybWF0Ijp7IiRyZWYiOiI3NTU5In0sIldlZWtOdW1iZXJpbmciOnsiJGlkIjoiNzU3MSIsIkZvcm1hdCI6MCwiSXNWaXNpYmxlIjpmYWxzZSwiTGFzdEtub3duVmlzaWJpbGl0eVN0YXRlIjpmYWxzZX0sIkJhc2VsaW5lRGF0YSI6eyIkaWQiOiI3NTcyIiwiRGF0ZSI6IjIwMjctMDgtMThUMjM6NTk6MDAifSwiUmVsYXRlZFRhc2tJZCI6IjAwMDAwMDAwLTAwMDAtMDAwMC0wMDAwLTAwMDAwMDAwMDAwMCIsIklkIjoiYWVmMzJjMzAtMTI2Yy00NTcyLTkwYjktYTY5ODgwYzE4NTJkIiwiSW1wb3J0SWQiOm51bGwsIlRpdGxlIjoiVEc1L1NBUiBhcHByb3ZhbCIsIk5vdGUiOm51bGwsIkh5cGVybGluayI6eyIkaWQiOiI3NTczIiwiQWRkcmVzcyI6IiIsIlN1YkFkZHJlc3MiOiIifSwiSXNDaGFuZ2VkIjpmYWxzZSwiSXNOZXciOmZhbHNlfSx7IiRpZCI6Ijc1NzQiLCJEYXRlIjoiMjAyNi0xMC0yNlQyMzo1OTowMCIsIlN0eWxlIjp7IiRpZCI6Ijc1NzUiLCJTaGFwZSI6MiwiQ29ubmVjdG9yTWFyZ2luIjp7IiRpZCI6Ijc1NzYiLCJUb3AiOjAuMCwiTGVmdCI6Mi4wLCJSaWdodCI6Mi4wLCJCb3R0b20iOjAuMH0sIkNvbm5lY3RvclN0eWxlIjp7IiRpZCI6Ijc1NzciLCJMaW5lQ29sb3IiOnsiJGlkIjoiNzU3OCIsIiR0eXBlIjoiTkxSRS5Db21tb24uRG9tLlNvbGlkQ29sb3JCcnVzaCwgTkxSRS5Db21tb24iLCJDb2xvciI6eyIkaWQiOiI3NTc5IiwiQSI6MTI3LCJSIjoyMzMsIkciOjExMywiQiI6NTB9fSwiTGluZVdlaWdodCI6MC44MzMzMzMzLCJMaW5lVHlwZSI6MCwiUGFyZW50U3R5bGUiOm51bGx9LCJJc0JlbG93VGltZWJhbmQiOmZhbHNlLCJQb3NpdGlvbk9uVGFzayI6MCwiSGlkZURhdGUiOmZhbHNlLCJTaGFwZVNpemUiOjEsIlNwYWNpbmciOjAuMCwiUGFkZGluZyI6eyIkaWQiOiI3NTgwIiwiVG9wIjo1LjAsIkxlZnQiOjMuMCwiUmlnaHQiOjAuMCwiQm90dG9tIjoyLjB9LCJTaGFwZVN0eWxlIjp7IiRpZCI6Ijc1ODEiLCJNYXJnaW4iOnsiJGlkIjoiNzU4MiIsIlRvcCI6MC4wLCJMZWZ0IjowLjAsIlJpZ2h0IjowLjAsIkJvdHRvbSI6MC4wfSwiUGFkZGluZyI6eyIkaWQiOiI3NTgzIiwiVG9wIjowLjAsIkxlZnQiOjAuMCwiUmlnaHQiOjAuMCwiQm90dG9tIjowLjB9LCJCYWNrZ3JvdW5kIjp7IiRpZCI6Ijc1ODQiLCJDb2xvciI6eyIkaWQiOiI3NTg1IiwiQSI6MjU1LCJSIjoyMzMsIkciOjExMywiQiI6NTB9fSwiSXNWaXNpYmxlIjp0cnVlLCJXaWR0aCI6MTMuMCwiSGVpZ2h0IjoxMy4wLCJCb3JkZXJTdHlsZSI6eyIkaWQiOiI3NTg2IiwiTGluZUNvbG9yIjp7IiRpZCI6Ijc1ODciLCIkdHlwZSI6Ik5MUkUuQ29tbW9uLkRvbS5Tb2xpZENvbG9yQnJ1c2gsIE5MUkUuQ29tbW9uIiwiQ29sb3IiOnsiJGlkIjoiNzU4OCIsIkEiOjI1NSwiUiI6MjM0LCJHIjoyMiwiQiI6MzB9fSwiTGluZVdlaWdodCI6MC4wLCJMaW5lVHlwZSI6MCwiUGFyZW50U3R5bGUiOm51bGx9LCJQYXJlbnRTdHlsZSI6bnVsbH0sIlRpdGxlU3R5bGUiOnsiJGlkIjoiNzU4OSIsIkZvbnRTZXR0aW5ncyI6eyIkaWQiOiI3NTkwIiwiRm9udFNpemUiOjExLCJGb250TmFtZSI6IkNhbGlicmkiLCJJc0JvbGQiOnRydWUsIklzSXRhbGljIjpmYWxzZSwiSXNVbmRlcmxpbmVkIjpmYWxzZSwiUGFyZW50U3R5bGUiOm51bGx9LCJBdXRvU2l6ZSI6MCwiRm9yZWdyb3VuZCI6eyIkaWQiOiI3NTkxIiwiQ29sb3IiOnsiJGlkIjoiNzU5Mi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3NTkzIiwiVG9wIjowLjAsIkxlZnQiOjAuMCwiUmlnaHQiOjAuMCwiQm90dG9tIjowLjB9LCJQYWRkaW5nIjp7IiRpZCI6Ijc1OTQiLCJUb3AiOjAuMCwiTGVmdCI6MC4wLCJSaWdodCI6MC4wLCJCb3R0b20iOjAuMH0sIkJhY2tncm91bmQiOnsiJGlkIjoiNzU5NSIsIkNvbG9yIjp7IiRpZCI6Ijc1OTYiLCJBIjowLCJSIjoyNTUsIkciOjI1NSwiQiI6MjU1fX0sIklzVmlzaWJsZSI6dHJ1ZSwiV2lkdGgiOjAuMCwiSGVpZ2h0IjowLjAsIkJvcmRlclN0eWxlIjp7IiRpZCI6Ijc1OTciLCJMaW5lQ29sb3IiOm51bGwsIkxpbmVXZWlnaHQiOjAuMCwiTGluZVR5cGUiOjAsIlBhcmVudFN0eWxlIjpudWxsfSwiUGFyZW50U3R5bGUiOm51bGx9LCJEYXRlU3R5bGUiOnsiJGlkIjoiNzU5OCIsIkZvbnRTZXR0aW5ncyI6eyIkaWQiOiI3NTk5IiwiRm9udFNpemUiOjEwLCJGb250TmFtZSI6IkNhbGlicmkiLCJJc0JvbGQiOmZhbHNlLCJJc0l0YWxpYyI6ZmFsc2UsIklzVW5kZXJsaW5lZCI6ZmFsc2UsIlBhcmVudFN0eWxlIjpudWxsfSwiQXV0b1NpemUiOjAsIkZvcmVncm91bmQiOnsiJGlkIjoiNzYwMCIsIkNvbG9yIjp7IiRpZCI6Ijc2MDE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NzYwMiIsIlRvcCI6MC4wLCJMZWZ0IjowLjAsIlJpZ2h0IjowLjAsIkJvdHRvbSI6MC4wfSwiUGFkZGluZyI6eyIkaWQiOiI3NjAzIiwiVG9wIjowLjAsIkxlZnQiOjAuMCwiUmlnaHQiOjAuMCwiQm90dG9tIjowLjB9LCJCYWNrZ3JvdW5kIjp7IiRpZCI6Ijc2MDQiLCJDb2xvciI6eyIkaWQiOiI3NjA1IiwiQSI6MCwiUiI6MjU1LCJHIjoyNTUsIkIiOjI1NX19LCJJc1Zpc2libGUiOnRydWUsIldpZHRoIjowLjAsIkhlaWdodCI6MC4wLCJCb3JkZXJTdHlsZSI6eyIkaWQiOiI3NjA2IiwiTGluZUNvbG9yIjpudWxsLCJMaW5lV2VpZ2h0IjowLjAsIkxpbmVUeXBlIjowLCJQYXJlbnRTdHlsZSI6bnVsbH0sIlBhcmVudFN0eWxlIjpudWxsfSwiRGF0ZUZvcm1hdCI6eyIkaWQiOiI3NjA3IiwiRm9ybWF0U3RyaW5nIjoiTU1NIGQsIHl5eXkiLCJTZXBhcmF0b3IiOiIvIiwiVXNlSW50ZXJuYXRpb25hbERhdGVGb3JtYXQiOmZhbHNlLCJEYXRlSXNWaXNpYmxlIjp0cnVlLCJUaW1lSXNWaXNpYmxlIjpmYWxzZSwiSG91ckRpZ2l0cyI6MSwiQW1QbURlc2lnbmF0b3IiOjIsIlRyaW0wME1pbnV0ZXMiOmZhbHNlLCJMYXN0S25vd25WaXNpYmlsaXR5U3RhdGUiOm51bGx9LCJXZWVrTnVtYmVyaW5nIjp7IiRpZCI6Ijc2MDgiLCJGb3JtYXQiOjAsIklzVmlzaWJsZSI6ZmFsc2UsIkxhc3RLbm93blZpc2liaWxpdHlTdGF0ZSI6ZmFsc2V9LCJJc1Zpc2libGUiOnRydWUsIlZhcmlhbmNlU3R5bGUiOnsiJGlkIjoiNzYwOSIsIlRleHRTdHlsZSI6eyIkaWQiOiI3NjEwIiwiRm9udFNldHRpbmdzIjp7IiRpZCI6Ijc2MTEiLCJGb250U2l6ZSI6MTEsIkZvbnROYW1lIjoiQ2FsaWJyaSIsIklzQm9sZCI6ZmFsc2UsIklzSXRhbGljIjpmYWxzZSwiSXNVbmRlcmxpbmVkIjpmYWxzZSwiUGFyZW50U3R5bGUiOm51bGx9LCJBdXRvU2l6ZSI6MCwiRm9yZWdyb3VuZCI6eyIkaWQiOiI3NjEyIiwiQ29sb3IiOnsiJGlkIjoiNzYxMy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3NjE0IiwiVG9wIjowLjAsIkxlZnQiOjAuMCwiUmlnaHQiOjAuMCwiQm90dG9tIjowLjB9LCJQYWRkaW5nIjp7IiRpZCI6Ijc2MTUiLCJUb3AiOjAuMCwiTGVmdCI6MC4wLCJSaWdodCI6MC4wLCJCb3R0b20iOjAuMH0sIkJhY2tncm91bmQiOnsiJGlkIjoiNzYxNiIsIkNvbG9yIjp7IiRpZCI6Ijc2MTciLCJBIjowLCJSIjowLCJHIjowLCJCIjowfX0sIklzVmlzaWJsZSI6ZmFsc2UsIldpZHRoIjowLjAsIkhlaWdodCI6MC4wLCJCb3JkZXJTdHlsZSI6eyIkaWQiOiI3NjE4IiwiTGluZUNvbG9yIjpudWxsLCJMaW5lV2VpZ2h0IjowLjAsIkxpbmVUeXBlIjowLCJQYXJlbnRTdHlsZSI6bnVsbH0sIlBhcmVudFN0eWxlIjpudWxsfSwiUGFyZW50U3R5bGUiOm51bGx9LCJQYXJlbnRTdHlsZSI6bnVsbH0sIkluZGV4IjoyLCJQZXJjZW50YWdlQ29tcGxldGUiOm51bGwsIlBvc2l0aW9uIjp7IlJhdGlvIjowLjAsIklzQ3VzdG9tIjpmYWxzZX0sIkRhdGVGb3JtYXQiOnsiJHJlZiI6Ijc2MDcifSwiV2Vla051bWJlcmluZyI6eyIkaWQiOiI3NjE5IiwiRm9ybWF0IjowLCJJc1Zpc2libGUiOmZhbHNlLCJMYXN0S25vd25WaXNpYmlsaXR5U3RhdGUiOmZhbHNlfSwiQmFzZWxpbmVEYXRhIjp7IiRpZCI6Ijc2MjAiLCJEYXRlIjoiMjAyNi0xMC0yNlQyMzo1OTowMCJ9LCJSZWxhdGVkVGFza0lkIjoiMDAwMDAwMDAtMDAwMC0wMDAwLTAwMDAtMDAwMDAwMDAwMDAwIiwiSWQiOiI4NTJjMjI1My0zOGI0LTRiMTUtODgzNy03OWQ4MzRkMDE4ZjciLCJJbXBvcnRJZCI6bnVsbCwiVGl0bGUiOiJGaW5hbCBURzMiLCJOb3RlIjpudWxsLCJIeXBlcmxpbmsiOnsiJGlkIjoiNzYyMSIsIkFkZHJlc3MiOiIiLCJTdWJBZGRyZXNzIjoiIn0sIklzQ2hhbmdlZCI6ZmFsc2UsIklzTmV3IjpmYWxzZX1dLCJUYXNrcyI6W10sIlN3aW1sYW5lcyI6W10sIk1zUHJvamVjdEl0ZW1zVHJlZSI6eyIkaWQiOiI3NjIyIiwiUm9vdCI6eyJJbXBvcnRJZCI6bnVsbCwiSXNJbXBvcnRlZCI6ZmFsc2UsIkNoaWxkcmVuIjpbXX19LCJNZXRhZGF0YSI6eyIkaWQiOiI3NjIzIiwiU291cmNlVGhlbWUiOiJ7XCIkaWRcIjpcIjFcIixcIklkXCI6XCJjMWY1ZWQ3OC1jYmIzLTQ3ZjAtOTI1OC1hZGE1ZjQ3YTg2MTFcIixcIkNhdGVnb3J5XCI6MSxcIkN1bHR1cmVJbmZvTmFtZVwiOlwiZW4tVVNcIixcIlZlcnNpb25cIjp7XCIkaWRcIjpcIjJcIixcIlRoZW1lRG9tVmVyc2lvblwiOlwiMi4xLjBcIn0sXCJTdHlsZVwiOntcIiRpZFwiOlwiM1wiLFwiVGltZWJhbmRTdHlsZVwiOntcIiRpZFwiOlwiNFwiLFwiUmlnaHRFbmRDYXBzU3R5bGVcIjp7XCIkaWRcIjpcIjVcIixcIkZvbnRTZXR0aW5nc1wiOntcIiRpZFwiOlwiNlwiLFwiRm9udFNpemVcIjoxOCxcIkZvbnROYW1lXCI6XCJDYWxpYnJpXCIsXCJJc0JvbGRcIjp0cnVlLFwiSXNJdGFsaWNcIjpmYWxzZSxcIklzVW5kZXJsaW5lZFwiOmZhbHNlfSxcIkZvcmVncm91bmRcIjp7XCIkaWRcIjpcIjdcIixcIkNvbG9yXCI6e1wiJGlkXCI6XCI4XCIsXCJBXCI6MjU1LFwiUlwiOjIzMyxcIkdcIjoxMTMsXCJCXCI6NTB9fSxcIkhvcml6b250YWxBbGlnbm1lbnRcIjowLFwiSXNWaXNpYmxlXCI6dHJ1ZX0sXCJMZWZ0RW5kQ2Fwc1N0eWxlXCI6e1wiJGlkXCI6XCI5XCIsXCJGb250U2V0dGluZ3NcIjp7XCIkaWRcIjpcIjEwXCIsXCJGb250U2l6ZVwiOjE4LFwiRm9udE5hbWVcIjpcIkNhbGlicmlcIixcIklzQm9sZFwiOnRydWUsXCJJc0l0YWxpY1wiOmZhbHNlLFwiSXNVbmRlcmxpbmVkXCI6ZmFsc2V9LFwiRm9yZWdyb3VuZFwiOntcIiRpZFwiOlwiMTFcIixcIkNvbG9yXCI6e1wiJGlkXCI6XCIxMlwiLFwiQVwiOjI1NSxcIlJcIjoyMzcsXCJHXCI6MTI1LFwiQlwiOjQ5fX0sXCJIb3Jpem9udGFsQWxpZ25tZW50XCI6MCxcIklzVmlzaWJsZVwiOmZhbHNlfSxcIlRvZGF5TWFya2VyU3R5bGVcIjp7XCIkaWRcIjpcIjEzXCIsXCJUb2RheVRleHRTdHlsZVwiOntcIiRpZFwiOlwiMTRcIixcIkZvbnRTZXR0aW5nc1wiOntcIiRpZFwiOlwiMTVcIixcIkZvbnRTaXplXCI6MTIsXCJGb250TmFtZVwiOlwiQ2FsaWJyaVwiLFwiSXNCb2xkXCI6ZmFsc2UsXCJJc0l0YWxpY1wiOmZhbHNlLFwiSXNVbmRlcmxpbmVkXCI6ZmFsc2V9LFwiRm9yZWdyb3VuZFwiOntcIiRpZFwiOlwiMTZcIixcIkNvbG9yXCI6e1wiJGlkXCI6XCIxN1wiLFwiQVwiOjI1NSxcIlJcIjowLFwiR1wiOjAsXCJCXCI6MH19LFwiSG9yaXpvbnRhbEFsaWdubWVudFwiOjAsXCJJc1Zpc2libGVcIjp0cnVlfSxcIlRvZGF5TWFya2VyU2hhcGVTdHlsZVwiOntcIiRpZFwiOlwiMThcIixcIk1hcmdpblwiOntcIiRpZFwiOlwiMTlcIixcIlRvcFwiOjAuMCxcIkxlZnRcIjowLjAsXCJSaWdodFwiOjAuMCxcIkJvdHRvbVwiOjAuMH0sXCJQYWRkaW5nXCI6e1wiJGlkXCI6XCIyMFwiLFwiVG9wXCI6MC4wLFwiTGVmdFwiOjAuMCxcIlJpZ2h0XCI6MC4wLFwiQm90dG9tXCI6MC4wfSxcIkJhY2tncm91bmRcIjp7XCIkaWRcIjpcIjIxXCIsXCJDb2xvclwiOntcIiRpZFwiOlwiMjJcIixcIkFcIjoyNTUsXCJSXCI6MjU1LFwiR1wiOjAsXCJCXCI6MH19LFwiSXNWaXNpYmxlXCI6dHJ1ZSxcIldpZHRoXCI6MC4wLFwiSGVpZ2h0XCI6MC4wLFwiQm9yZGVyU3R5bGVcIjpudWxsfSxcIlRvZGF5TWFya2VyUG9zaXRpb25cIjozLFwiSXNWaXNpYmxlXCI6dHJ1ZX0sXCJTY2FsZVN0eWxlXCI6e1wiJGlkXCI6XCIyM1wiLFwiU2hvd1NlZ21lbnRTZXBhcmF0b3JzXCI6dHJ1ZSxcIlNlZ21lbnRTZXBhcmF0b3JPcGFjaXR5XCI6MzAsXCJTaGFwZVwiOjMsXCJTZWdtZW50VGV4dFN0eWxlXCI6e1wiJGlkXCI6XCIyNFwiLFwiRm9udFNldHRpbmdzXCI6e1wiJGlkXCI6XCIyNVwiLFwiRm9udFNpemVcIjoxMixcIkZvbnROYW1lXCI6XCJDYWxpYnJpXCIsXCJJc0JvbGRcIjpmYWxzZSxcIklzSXRhbGljXCI6ZmFsc2UsXCJJc1VuZGVybGluZWRcIjpmYWxzZX0sXCJGb3JlZ3JvdW5kXCI6e1wiJGlkXCI6XCIyNlwiLFwiQ29sb3JcIjp7XCIkaWRcIjpcIjI3XCIsXCJBXCI6MjU1LFwiUlwiOjIzMixcIkdcIjoyMzIsXCJCXCI6MjMyfX0sXCJIb3Jpem9udGFsQWxpZ25tZW50XCI6MCxcIklzVmlzaWJsZVwiOnRydWV9LFwiU2hhcGVTdHlsZVwiOntcIiRpZFwiOlwiMjhcIixcIk1hcmdpblwiOntcIiRpZFwiOlwiMjlcIixcIlRvcFwiOjAuMCxcIkxlZnRcIjoxMC4wLFwiUmlnaHRcIjoxMC4wLFwiQm90dG9tXCI6MC4wfSxcIlBhZGRpbmdcIjp7XCIkaWRcIjpcIjMwXCIsXCJUb3BcIjowLjAsXCJMZWZ0XCI6MC4wLFwiUmlnaHRcIjowLjAsXCJCb3R0b21cIjowLjB9LFwiQmFja2dyb3VuZFwiOntcIiRpZFwiOlwiMzFcIixcIkNvbG9yXCI6e1wiJGlkXCI6XCIzMlwiLFwiQVwiOjI1NSxcIlJcIjoxNCxcIkdcIjo0MCxcIkJcIjo2NX19LFwiSXNWaXNpYmxlXCI6dHJ1ZSxcIldpZHRoXCI6ODU4LjAsXCJIZWlnaHRcIjoyMC4wLFwiQm9yZGVyU3R5bGVcIjp7XCIkaWRcIjpcIjMzXCIsXCJMaW5lU3R5bGVcIjp7XCIkaWRcIjpcIjM0XCIsXCJMaW5lQ29sb3JcIjp7XCIkaWRcIjpcIjM1XCIsXCJDb2xvclwiOntcIiRpZFwiOlwiMzZcIixcIkFcIjoyNTUsXCJSXCI6MjU1LFwiR1wiOjAsXCJCXCI6MH19LFwiTGluZVdlaWdodFwiOjAuMCxcIkxpbmVUeXBlXCI6MH0sXCJJc1Zpc2libGVcIjpmYWxzZX19fSxcIkVsYXBzZWRUaW1lU3R5bGVcIjp7XCIkaWRcIjpcIjM3XCIsXCJFbGFwc2VkVGltZUJhY2tncm91bmRcIjp7XCIkaWRcIjpcIjM4XCIsXCJDb2xvclwiOntcIiRpZFwiOlwiMzlcIixcIkFcIjoxOTEsXCJSXCI6MjU1LFwiR1wiOjAsXCJCXCI6MH19LFwiRWxhcHNlZFRpbWVGb3JtYXRcIjoxLFwiSXNWaXNpYmxlXCI6dHJ1ZX0sXCJNYXJnaW5cIjp7XCIkaWRcIjpcIjQwXCIsXCJUb3BcIjowLjAsXCJMZWZ0XCI6MTAuMCxcIlJpZ2h0XCI6MTAuMCxcIkJvdHRvbVwiOjAuMH0sXCJQYWRkaW5nXCI6e1wiJGlkXCI6XCI0MVwiLFwiVG9wXCI6MC4wLFwiTGVmdFwiOjAuMCxcIlJpZ2h0XCI6MC4wLFwiQm90dG9tXCI6MC4wfSxcIkJhY2tncm91bmRcIjp7XCIkaWRcIjpcIjQyXCIsXCJDb2xvclwiOntcIiRpZFwiOlwiNDNcIixcIkFcIjoyNTUsXCJSXCI6NDcsXCJHXCI6NTQsXCJCXCI6MTUzfX0sXCJJc1Zpc2libGVcIjpmYWxzZSxcIldpZHRoXCI6MC4wLFwiSGVpZ2h0XCI6MC4wLFwiQm9yZGVyU3R5bGVcIjpudWxsfSxcIlRhc2tTdHlsZVwiOntcIiRpZFwiOlwiNDRcIixcIlNoYXBlXCI6MyxcIlNoYXBlVGhpY2tuZXNzXCI6MCxcIkR1cmF0aW9uRm9ybWF0XCI6MCxcIlBlcmNlbnRhZ2VDb21wbGV0ZVRleHRTdHlsZVwiOntcIiRpZFwiOlwiNDVcIixcIkZvbnRTZXR0aW5nc1wiOntcIiRpZFwiOlwiNDZcIixcIkZvbnRTaXplXCI6MTAsXCJGb250TmFtZVwiOlwiQ2FsaWJyaVwiLFwiSXNCb2xkXCI6ZmFsc2UsXCJJc0l0YWxpY1wiOmZhbHNlLFwiSXNVbmRlcmxpbmVkXCI6ZmFsc2V9LFwiRm9yZWdyb3VuZFwiOntcIiRpZFwiOlwiNDdcIixcIkNvbG9yXCI6e1wiJGlkXCI6XCI0OFwiLFwiQVwiOjI1NSxcIlJcIjoyMzIsXCJHXCI6MjMyLFwiQlwiOjIzMn19LFwiSG9yaXpvbnRhbEFsaWdubWVudFwiOjEsXCJJc1Zpc2libGVcIjp0cnVlfSxcIlBlcmNlbnRhZ2VDb21wbGV0ZUhpZ2hsaWdodFN0eWxlXCI6e1wiJGlkXCI6XCI0OVwiLFwiQmFja2dyb3VuZFwiOntcIiRpZFwiOlwiNTBcIixcIkNvbG9yXCI6e1wiJGlkXCI6XCI1MVwiLFwiQVwiOjg5LFwiUlwiOjAsXCJHXCI6MCxcIkJcIjowfX19LFwiRHVyYXRpb25TdHlsZVwiOntcIiRpZFwiOlwiNTJcIixcIkZvbnRTZXR0aW5nc1wiOntcIiRpZFwiOlwiNTNcIixcIkZvbnRTaXplXCI6MTAsXCJGb250TmFtZVwiOlwiQ2FsaWJyaVwiLFwiSXNCb2xkXCI6ZmFsc2UsXCJJc0l0YWxpY1wiOmZhbHNlLFwiSXNVbmRlcmxpbmVkXCI6ZmFsc2V9LFwiRm9yZWdyb3VuZFwiOntcIiRpZFwiOlwiNTRcIixcIkNvbG9yXCI6e1wiJGlkXCI6XCI1NVwiLFwiQVwiOjI1NSxcIlJcIjoyMzcsXCJHXCI6MTI1LFwiQlwiOjQ5fX0sXCJIb3Jpem9udGFsQWxpZ25tZW50XCI6MCxcIklzVmlzaWJsZVwiOmZhbHNlfSxcIkhvcml6b250YWxDb25uZWN0b3JTdHlsZVwiOntcIiRpZFwiOlwiNTZcIixcIkxpbmVTdHlsZVwiOntcIiRpZFwiOlwiNTdcIixcIkxpbmVDb2xvclwiOntcIiRpZFwiOlwiNThcIixcIkNvbG9yXCI6e1wiJGlkXCI6XCI1OVwiLFwiQVwiOjUxLFwiUlwiOjIxLFwiR1wiOjk2LFwiQlwiOjEzMH19LFwiTGluZVdlaWdodFwiOjEuMCxcIkxpbmVUeXBlXCI6MH0sXCJJc1Zpc2libGVcIjp0cnVlfSxcIlZlcnRpY2FsQ29ubmVjdG9yU3R5bGVcIjp7XCIkaWRcIjpcIjYwXCIsXCJMaW5lU3R5bGVcIjp7XCIkaWRcIjpcIjYxXCIsXCJMaW5lQ29sb3JcIjp7XCIkaWRcIjpcIjYyXCIsXCJDb2xvclwiOntcIiRpZFwiOlwiNjNcIixcIkFcIjo1MSxcIlJcIjoyMSxcIkdcIjo5NixcIkJcIjoxMzB9fSxcIkxpbmVXZWlnaHRcIjoxLjAsXCJMaW5lVHlwZVwiOjB9LFwiSXNWaXNpYmxlXCI6ZmFsc2V9LFwiTWFyZ2luXCI6e1wiJGlkXCI6XCI2NFwiLFwiVG9wXCI6MC4wLFwiTGVmdFwiOjAuMCxcIlJpZ2h0XCI6MC4wLFwiQm90dG9tXCI6MC4wfSxcIlN0YXJ0RGF0ZVBvc2l0aW9uXCI6NCxcIkVuZERhdGVQb3NpdGlvblwiOjQsXCJUaXRsZVBvc2l0aW9uXCI6MyxcIkR1cmF0aW9uUG9zaXRpb25cIjowLFwiUGVyY2VudGFnZUNvbXBsZXRlZFBvc2l0aW9uXCI6MixcIlZhcmlhbmNlUG9zaXRpb25cIjoyLFwiU3BhY2luZ1wiOjMsXCJJc0JlbG93VGltZWJhbmRcIjpmYWxzZSxcIkJhc2VsaW5lU3R5bGVcIjp7XCIkaWRcIjpcIjY1XCIsXCJCYXNlbGluZVNoYXBlU3R5bGVcIjp7XCIkaWRcIjpcIjY2XCIsXCJNYXJnaW5cIjp7XCIkaWRcIjpcIjY3XCIsXCJUb3BcIjowLjAsXCJMZWZ0XCI6MC4wLFwiUmlnaHRcIjowLjAsXCJCb3R0b21cIjowLjB9LFwiUGFkZGluZ1wiOntcIiRpZFwiOlwiNjhcIixcIlRvcFwiOjAuMCxcIkxlZnRcIjowLjAsXCJSaWdodFwiOjAuMCxcIkJvdHRvbVwiOjAuMH0sXCJCYWNrZ3JvdW5kXCI6e1wiJGlkXCI6XCI2OVwiLFwiQ29sb3JcIjp7XCIkaWRcIjpcIjcwXCIsXCJBXCI6MTUzLFwiUlwiOjAsXCJHXCI6MCxcIkJcIjowfX0sXCJJc1Zpc2libGVcIjpmYWxzZSxcIldpZHRoXCI6MC4wLFwiSGVpZ2h0XCI6MC4wLFwiQm9yZGVyU3R5bGVcIjp7XCIkaWRcIjpcIjcxXCIsXCJMaW5lU3R5bGVcIjp7XCIkaWRcIjpcIjcyXCIsXCJMaW5lQ29sb3JcIjp7XCIkaWRcIjpcIjczXCIsXCJDb2xvclwiOntcIiRpZFwiOlwiNzRcIixcIkFcIjoyNTUsXCJSXCI6MjU1LFwiR1wiOjAsXCJCXCI6MH19LFwiTGluZVdlaWdodFwiOjIuMCxcIkxpbmVUeXBlXCI6MH0sXCJJc1Zpc2libGVcIjpmYWxzZX19fSxcIlNoYXBlU3R5bGVcIjp7XCIkaWRcIjpcIjc1XCIsXCJNYXJnaW5cIjp7XCIkaWRcIjpcIjc2XCIsXCJUb3BcIjowLjAsXCJMZWZ0XCI6NC4wLFwiUmlnaHRcIjo0LjAsXCJCb3R0b21cIjowLjB9LFwiUGFkZGluZ1wiOntcIiRpZFwiOlwiNzdcIixcIlRvcFwiOjAuMCxcIkxlZnRcIjowLjAsXCJSaWdodFwiOjAuMCxcIkJvdHRvbVwiOjAuMH0sXCJCYWNrZ3JvdW5kXCI6e1wiJGlkXCI6XCI3OFwiLFwiQ29sb3JcIjp7XCIkaWRcIjpcIjc5XCIsXCJBXCI6MjU1LFwiUlwiOjIxLFwiR1wiOjk2LFwiQlwiOjEzMH19LFwiSXNWaXNpYmxlXCI6dHJ1ZSxcIldpZHRoXCI6MC4wLFwiSGVpZ2h0XCI6MTAuMCxcIkJvcmRlclN0eWxlXCI6e1wiJGlkXCI6XCI4MFwiLFwiTGluZVN0eWxlXCI6e1wiJGlkXCI6XCI4MVwiLFwiTGluZUNvbG9yXCI6e1wiJGlkXCI6XCI4MlwiLFwiQ29sb3JcIjp7XCIkaWRcIjpcIjgzXCIsXCJBXCI6MjU1LFwiUlwiOjIzNCxcIkdcIjoyMixcIkJcIjozMH19LFwiTGluZVdlaWdodFwiOjIuMCxcIkxpbmVUeXBlXCI6MH0sXCJJc1Zpc2libGVcIjpmYWxzZX19LFwiVGl0bGVTdHlsZVwiOntcIiRpZFwiOlwiODRcIixcIkZvbnRTZXR0aW5nc1wiOntcIiRpZFwiOlwiODVcIixcIkZvbnRTaXplXCI6MTEsXCJGb250TmFtZVwiOlwiQ2FsaWJyaVwiLFwiSXNCb2xkXCI6ZmFsc2UsXCJJc0l0YWxpY1wiOmZhbHNlLFwiSXNVbmRlcmxpbmVkXCI6ZmFsc2V9LFwiRm9yZWdyb3VuZFwiOntcIiRpZFwiOlwiODZcIixcIkNvbG9yXCI6e1wiJGlkXCI6XCI4N1wiLFwiQVwiOjI1NSxcIlJcIjowLFwiR1wiOjAsXCJCXCI6MH19LFwiSG9yaXpvbnRhbEFsaWdubWVudFwiOjIsXCJJc1Zpc2libGVcIjp0cnVlfSxcIkRhdGVTdHlsZVwiOntcIiRpZFwiOlwiODhcIixcIkZvbnRTZXR0aW5nc1wiOntcIiRpZFwiOlwiODlcIixcIkZvbnRTaXplXCI6MTAsXCJGb250TmFtZVwiOlwiQ2FsaWJyaVwiLFwiSXNCb2xkXCI6ZmFsc2UsXCJJc0l0YWxpY1wiOmZhbHNlLFwiSXNVbmRlcmxpbmVkXCI6ZmFsc2V9LFwiRm9yZWdyb3VuZFwiOntcIiRpZFwiOlwiOTBcIixcIkNvbG9yXCI6e1wiJGlkXCI6XCI5MVwiLFwiQVwiOjI1NSxcIlJcIjoxNCxcIkdcIjo0MCxcIkJcIjo2NX19LFwiSG9yaXpvbnRhbEFsaWdubWVudFwiOjAsXCJJc1Zpc2libGVcIjp0cnVlfSxcIkRhdGVGb3JtYXRcIjp7XCIkaWRcIjpcIjkyXCIsXCJGb3JtYXRTdHJpbmdcIjpcIk1NTSBkXCIsXCJTZXBhcmF0b3JcIjpcIi9cIixcIlVzZUludGVybmF0aW9uYWxEYXRlRm9ybWF0XCI6ZmFsc2UsXCJEYXRlSXNWaXNpYmxlXCI6dHJ1ZSxcIlRpbWVJc1Zpc2libGVcIjpmYWxzZSxcIkhvdXJEaWdpdHNcIjoxLFwiQW1QbURlc2lnbmF0b3JcIjoyLFwiVHJpbTAwTWludXRlc1wiOmZhbHNlfSxcIldlZWtOdW1iZXJpbmdcIjp7XCIkaWRcIjpcIjkzXCIsXCJGb3JtYXRcIjowLFwiSXNWaXNpYmxlXCI6ZmFsc2UsXCJMYXN0S25vd25WaXNpYmlsaXR5U3RhdGVcIjpmYWxzZX0sXCJWYXJpYW5jZVN0eWxlXCI6e1wiJGlkXCI6XCI5NFwiLFwiVmFyaWFuY2VUZXh0U3R5bGVcIjp7XCIkaWRcIjpcIjk1XCIsXCJGb250U2V0dGluZ3NcIjp7XCIkaWRcIjpcIjk2XCIsXCJGb250U2l6ZVwiOjEwLFwiRm9udE5hbWVcIjpcIkNhbGlicmlcIixcIklzQm9sZFwiOmZhbHNlLFwiSXNJdGFsaWNcIjpmYWxzZSxcIklzVW5kZXJsaW5lZFwiOmZhbHNlfSxcIkZvcmVncm91bmRcIjp7XCIkaWRcIjpcIjk3XCIsXCJDb2xvclwiOntcIiRpZFwiOlwiOThcIixcIkFcIjoyNTUsXCJSXCI6MCxcIkdcIjowLFwiQlwiOjB9fSxcIkhvcml6b250YWxBbGlnbm1lbnRcIjowLFwiSXNWaXNpYmxlXCI6ZmFsc2V9fX0sXCJNaWxlc3RvbmVTdHlsZVwiOntcIiRpZFwiOlwiOTlcIixcIlNoYXBlXCI6MixcIklzQmVsb3dUaW1lYmFuZFwiOmZhbHNlLFwiU2hhcGVTaXplXCI6MSxcIlBhZGRpbmdcIjp7XCIkaWRcIjpcIjEwMFwiLFwiVG9wXCI6NS4wLFwiTGVmdFwiOjMuMCxcIlJpZ2h0XCI6MC4wLFwiQm90dG9tXCI6Mi4wfSxcIlNoYXBlU3R5bGVcIjp7XCIkaWRcIjpcIjEwMVwiLFwiTWFyZ2luXCI6e1wiJGlkXCI6XCIxMDJcIixcIlRvcFwiOjAuMCxcIkxlZnRcIjowLjAsXCJSaWdodFwiOjAuMCxcIkJvdHRvbVwiOjAuMH0sXCJQYWRkaW5nXCI6e1wiJGlkXCI6XCIxMDNcIixcIlRvcFwiOjAuMCxcIkxlZnRcIjowLjAsXCJSaWdodFwiOjAuMCxcIkJvdHRvbVwiOjAuMH0sXCJCYWNrZ3JvdW5kXCI6e1wiJGlkXCI6XCIxMDRcIixcIkNvbG9yXCI6e1wiJGlkXCI6XCIxMDVcIixcIkFcIjoyNTUsXCJSXCI6MjMzLFwiR1wiOjExMyxcIkJcIjo1MH19LFwiSXNWaXNpYmxlXCI6dHJ1ZSxcIldpZHRoXCI6MTguMCxcIkhlaWdodFwiOjIwLjAsXCJCb3JkZXJTdHlsZVwiOntcIiRpZFwiOlwiMTA2XCIsXCJMaW5lU3R5bGVcIjp7XCIkaWRcIjpcIjEwN1wiLFwiTGluZUNvbG9yXCI6e1wiJGlkXCI6XCIxMDhcIixcIkNvbG9yXCI6e1wiJGlkXCI6XCIxMDlcIixcIkFcIjoyNTUsXCJSXCI6MjM0LFwiR1wiOjIyLFwiQlwiOjMwfX0sXCJMaW5lV2VpZ2h0XCI6Mi4wLFwiTGluZVR5cGVcIjowfSxcIklzVmlzaWJsZVwiOmZhbHNlfX0sXCJUaXRsZVN0eWxlXCI6e1wiJGlkXCI6XCIxMTBcIixcIkZvbnRTZXR0aW5nc1wiOntcIiRpZFwiOlwiMTExXCIsXCJGb250U2l6ZVwiOjExLFwiRm9udE5hbWVcIjpcIkNhbGlicmlcIixcIklzQm9sZFwiOnRydWUsXCJJc0l0YWxpY1wiOmZhbHNlLFwiSXNVbmRlcmxpbmVkXCI6ZmFsc2V9LFwiRm9yZWdyb3VuZFwiOntcIiRpZFwiOlwiMTEyXCIsXCJDb2xvclwiOntcIiRpZFwiOlwiMTEzXCIsXCJBXCI6MjU1LFwiUlwiOjAsXCJHXCI6MCxcIkJcIjowfX0sXCJIb3Jpem9udGFsQWxpZ25tZW50XCI6MCxcIklzVmlzaWJsZVwiOnRydWV9LFwiRGF0ZVN0eWxlXCI6e1wiJGlkXCI6XCIxMTRcIixcIkZvbnRTZXR0aW5nc1wiOntcIiRpZFwiOlwiMTE1XCIsXCJGb250U2l6ZVwiOjEwLFwiRm9udE5hbWVcIjpcIkNhbGlicmlcIixcIklzQm9sZFwiOmZhbHNlLFwiSXNJdGFsaWNcIjpmYWxzZSxcIklzVW5kZXJsaW5lZFwiOmZhbHNlfSxcIkZvcmVncm91bmRcIjp7XCIkaWRcIjpcIjExNlwiLFwiQ29sb3JcIjp7XCIkaWRcIjpcIjExN1wiLFwiQVwiOjI1NSxcIlJcIjoxNCxcIkdcIjo0MCxcIkJcIjo2NX19LFwiSG9yaXpvbnRhbEFsaWdubWVudFwiOjAsXCJJc1Zpc2libGVcIjp0cnVlfSxcIkRhdGVGb3JtYXRcIjp7XCIkaWRcIjpcIjExOFwiLFwiRm9ybWF0U3RyaW5nXCI6XCJNTU0gZCwgeXl5eVwiLFwiU2VwYXJhdG9yXCI6XCIvXCIsXCJVc2VJbnRlcm5hdGlvbmFsRGF0ZUZvcm1hdFwiOmZhbHNlLFwiRGF0ZUlzVmlzaWJsZVwiOnRydWUsXCJUaW1lSXNWaXNpYmxlXCI6ZmFsc2UsXCJIb3VyRGlnaXRzXCI6MSxcIkFtUG1EZXNpZ25hdG9yXCI6MixcIlRyaW0wME1pbnV0ZXNcIjpmYWxzZX0sXCJXZWVrTnVtYmVyaW5nXCI6e1wiJGlkXCI6XCIxMTlcIixcIkZvcm1hdFwiOjAsXCJJc1Zpc2libGVcIjpmYWxzZSxcIkxhc3RLbm93blZpc2liaWxpdHlTdGF0ZVwiOmZhbHNlfSxcIlZhcmlhbmNlU3R5bGVcIjp7XCIkaWRcIjpcIjEyMFwiLFwiVmFyaWFuY2VUZXh0U3R5bGVcIjp7XCIkaWRcIjpcIjEyMVwiLFwiRm9udFNldHRpbmdzXCI6e1wiJGlkXCI6XCIxMjJcIixcIkZvbnRTaXplXCI6MTAsXCJGb250TmFtZVwiOlwiQ2FsaWJyaVwiLFwiSXNCb2xkXCI6ZmFsc2UsXCJJc0l0YWxpY1wiOmZhbHNlLFwiSXNVbmRlcmxpbmVkXCI6ZmFsc2V9LFwiRm9yZWdyb3VuZFwiOntcIiRpZFwiOlwiMTIzXCIsXCJDb2xvclwiOntcIiRpZFwiOlwiMTI0XCIsXCJBXCI6MjU1LFwiUlwiOjAsXCJHXCI6MCxcIkJcIjowfX0sXCJIb3Jpem9udGFsQWxpZ25tZW50XCI6MCxcIklzVmlzaWJsZVwiOmZhbHNlfX19LFwiTW90U3R5bGVcIjp7XCIkaWRcIjpcIjEyNVwiLFwiU2hhcGVcIjoyLFwiU2hhcGVTaXplXCI6MSxcIkRldGFpbHNTcGFjaW5nXCI6MC4wLFwiUGFkZGluZ1wiOntcIiRpZFwiOlwiMTI2XCIsXCJUb3BcIjo1LjAsXCJMZWZ0XCI6My4wLFwiUmlnaHRcIjowLjAsXCJCb3R0b21cIjoyLjB9LFwiUG9zaXRpb25PblRhc2tcIjoxLFwiU2hhcGVTdHlsZVwiOntcIiRpZFwiOlwiMTI3XCIsXCJNYXJnaW5cIjp7XCIkaWRcIjpcIjEyOFwiLFwiVG9wXCI6MC4wLFwiTGVmdFwiOjAuMCxcIlJpZ2h0XCI6MC4wLFwiQm90dG9tXCI6MC4wfSxcIlBhZGRpbmdcIjp7XCIkaWRcIjpcIjEyOVwiLFwiVG9wXCI6MC4wLFwiTGVmdFwiOjAuMCxcIlJpZ2h0XCI6MC4wLFwiQm90dG9tXCI6MC4wfSxcIkJhY2tncm91bmRcIjp7XCIkaWRcIjpcIjEzMFwiLFwiQ29sb3JcIjp7XCIkaWRcIjpcIjEzMVwiLFwiQVwiOjI1NSxcIlJcIjoyMzMsXCJHXCI6MTEzLFwiQlwiOjUwfX0sXCJJc1Zpc2libGVcIjp0cnVlLFwiV2lkdGhcIjoxMy4wLFwiSGVpZ2h0XCI6MTMuMCxcIkJvcmRlclN0eWxlXCI6e1wiJGlkXCI6XCIxMzJcIixcIkxpbmVTdHlsZVwiOntcIiRpZFwiOlwiMTMzXCIsXCJMaW5lQ29sb3JcIjp7XCIkaWRcIjpcIjEzNFwiLFwiQ29sb3JcIjp7XCIkaWRcIjpcIjEzNVwiLFwiQVwiOjI1NSxcIlJcIjoyMzQsXCJHXCI6MjIsXCJCXCI6MzB9fSxcIkxpbmVXZWlnaHRcIjoyLjAsXCJMaW5lVHlwZVwiOjB9LFwiSXNWaXNpYmxlXCI6ZmFsc2V9fSxcIlRpdGxlU3R5bGVcIjp7XCIkaWRcIjpcIjEzNlwiLFwiRm9udFNldHRpbmdzXCI6e1wiJGlkXCI6XCIxMzdcIixcIkZvbnRTaXplXCI6MTEsXCJGb250TmFtZVwiOlwiQ2FsaWJyaVwiLFwiSXNCb2xkXCI6dHJ1ZSxcIklzSXRhbGljXCI6ZmFsc2UsXCJJc1VuZGVybGluZWRcIjpmYWxzZX0sXCJGb3JlZ3JvdW5kXCI6e1wiJGlkXCI6XCIxMzhcIixcIkNvbG9yXCI6e1wiJGlkXCI6XCIxMzlcIixcIkFcIjoyNTUsXCJSXCI6MCxcIkdcIjowLFwiQlwiOjB9fSxcIkhvcml6b250YWxBbGlnbm1lbnRcIjowLFwiSXNWaXNpYmxlXCI6dHJ1ZX0sXCJEYXRlU3R5bGVcIjp7XCIkaWRcIjpcIjE0MFwiLFwiRm9udFNldHRpbmdzXCI6e1wiJGlkXCI6XCIxNDFcIixcIkZvbnRTaXplXCI6MTAsXCJGb250TmFtZVwiOlwiQ2FsaWJyaVwiLFwiSXNCb2xkXCI6ZmFsc2UsXCJJc0l0YWxpY1wiOmZhbHNlLFwiSXNVbmRlcmxpbmVkXCI6ZmFsc2V9LFwiRm9yZWdyb3VuZFwiOntcIiRpZFwiOlwiMTQyXCIsXCJDb2xvclwiOntcIiRpZFwiOlwiMTQzXCIsXCJBXCI6MjU1LFwiUlwiOjE0LFwiR1wiOjQwLFwiQlwiOjY1fX0sXCJIb3Jpem9udGFsQWxpZ25tZW50XCI6MCxcIklzVmlzaWJsZVwiOnRydWV9LFwiRGF0ZUZvcm1hdFwiOntcIiRpZFwiOlwiMTQ0XCIsXCJGb3JtYXRTdHJpbmdcIjpcIk1NTSBkLCB5eXl5XCIsXCJTZXBhcmF0b3JcIjpcIi9cIixcIlVzZUludGVybmF0aW9uYWxEYXRlRm9ybWF0XCI6ZmFsc2UsXCJEYXRlSXNWaXNpYmxlXCI6dHJ1ZSxcIlRpbWVJc1Zpc2libGVcIjpmYWxzZSxcIkhvdXJEaWdpdHNcIjoxLFwiQW1QbURlc2lnbmF0b3JcIjoyLFwiVHJpbTAwTWludXRlc1wiOmZhbHNlfSxcIldlZWtOdW1iZXJpbmdcIjp7XCIkaWRcIjpcIjE0NVwiLFwiRm9ybWF0XCI6MCxcIklzVmlzaWJsZVwiOmZhbHNlLFwiTGFzdEtub3duVmlzaWJpbGl0eVN0YXRlXCI6ZmFsc2V9LFwiVmFyaWFuY2VTdHlsZVwiOntcIiRpZFwiOlwiMTQ2XCIsXCJWYXJpYW5jZVRleHRTdHlsZVwiOntcIiRpZFwiOlwiMTQ3XCIsXCJGb250U2V0dGluZ3NcIjp7XCIkaWRcIjpcIjE0OFwiLFwiRm9udFNpemVcIjoxMCxcIkZvbnROYW1lXCI6XCJDYWxpYnJpXCIsXCJJc0JvbGRcIjpmYWxzZSxcIklzSXRhbGljXCI6ZmFsc2UsXCJJc1VuZGVybGluZWRcIjpmYWxzZX0sXCJGb3JlZ3JvdW5kXCI6e1wiJGlkXCI6XCIxNDlcIixcIkNvbG9yXCI6e1wiJGlkXCI6XCIxNTBcIixcIkFcIjoyNTUsXCJSXCI6MCxcIkdcIjowLFwiQlwiOjB9fSxcIkhvcml6b250YWxBbGlnbm1lbnRcIjowLFwiSXNWaXNpYmxlXCI6ZmFsc2V9fX0sXCJTd2ltbGFuZVYyU3R5bGVcIjp7XCIkaWRcIjpcIjE1MVwiLFwiU3R5bGVJZFwiOlwiMzMyY2ZiMTMtYjQwMS00ZWMzLWI2NTUtNzM5NjhkMDRkNzQ5XCIsXCJOYW1lXCI6XCJTd2ltbGFuZSBTdHlsZSAxXCIsXCJIZWFkZXJTdHlsZVwiOntcIiRpZFwiOlwiMTUyXCIsXCJUZXh0U3R5bGVcIjp7XCIkaWRcIjpcIjE1M1wiLFwiRm9udFNldHRpbmdzXCI6e1wiJGlkXCI6XCIxNTRcIixcIkZvbnRTaXplXCI6MTEsXCJGb250TmFtZVwiOlwiQ2FsaWJyaVwiLFwiSXNCb2xkXCI6ZmFsc2UsXCJJc0l0YWxpY1wiOmZhbHNlLFwiSXNVbmRlcmxpbmVkXCI6ZmFsc2V9LFwiRm9yZWdyb3VuZFwiOntcIiRpZFwiOlwiMTU1XCIsXCJDb2xvclwiOntcIiRpZFwiOlwiMTU2XCIsXCJBXCI6MjU1LFwiUlwiOjI1NSxcIkdcIjoyNTUsXCJCXCI6MjU1fX0sXCJIb3Jpem9udGFsQWxpZ25tZW50XCI6MCxcIklzVmlzaWJsZVwiOnRydWV9LFwiUmVjdGFuZ2xlU3R5bGVcIjp7XCIkaWRcIjpcIjE1N1wiLFwiTWFyZ2luXCI6e1wiJGlkXCI6XCIxNThcIixcIlRvcFwiOjAuMCxcIkxlZnRcIjowLjAsXCJSaWdodFwiOjAuMCxcIkJvdHRvbVwiOjAuMH0sXCJQYWRkaW5nXCI6e1wiJGlkXCI6XCIxNTlcIixcIlRvcFwiOjAuMCxcIkxlZnRcIjowLjAsXCJSaWdodFwiOjAuMCxcIkJvdHRvbVwiOjAuMH0sXCJCYWNrZ3JvdW5kXCI6e1wiJGlkXCI6XCIxNjBcIixcIkNvbG9yXCI6e1wiJGlkXCI6XCIxNjFcIixcIkFcIjoyNTUsXCJSXCI6MjEsXCJHXCI6OTYsXCJCXCI6MTMwfX0sXCJJc1Zpc2libGVcIjp0cnVlLFwiV2lkdGhcIjowLjAsXCJIZWlnaHRcIjowLjAsXCJCb3JkZXJTdHlsZVwiOntcIiRpZFwiOlwiMTYyXCIsXCJMaW5lU3R5bGVcIjp7XCIkaWRcIjpcIjE2M1wiLFwiTGluZUNvbG9yXCI6e1wiJGlkXCI6XCIxNjRcIixcIkNvbG9yXCI6e1wiJGlkXCI6XCIxNjVcIixcIkFcIjoyNTUsXCJSXCI6MjU1LFwiR1wiOjI1NSxcIkJcIjoyNTV9fSxcIkxpbmVXZWlnaHRcIjowLjAsXCJMaW5lVHlwZVwiOjB9LFwiSXNWaXNpYmxlXCI6ZmFsc2V9fX0sXCJCYWNrZ3JvdW5kU3R5bGVcIjp7XCIkaWRcIjpcIjE2NlwiLFwiTWFyZ2luXCI6e1wiJGlkXCI6XCIxNjdcIixcIlRvcFwiOjAuMCxcIkxlZnRcIjowLjAsXCJSaWdodFwiOjAuMCxcIkJvdHRvbVwiOjAuMH0sXCJQYWRkaW5nXCI6e1wiJGlkXCI6XCIxNjhcIixcIlRvcFwiOjAuMCxcIkxlZnRcIjowLjAsXCJSaWdodFwiOjAuMCxcIkJvdHRvbVwiOjAuMH0sXCJCYWNrZ3JvdW5kXCI6e1wiJGlkXCI6XCIxNjlcIixcIkNvbG9yXCI6e1wiJGlkXCI6XCIxNzBcIixcIkFcIjo1MSxcIlJcIjoyMDAsXCJHXCI6MjAwLFwiQlwiOjIwMH19LFwiSXNWaXNpYmxlXCI6dHJ1ZSxcIldpZHRoXCI6MC4wLFwiSGVpZ2h0XCI6MC4wLFwiQm9yZGVyU3R5bGVcIjp7XCIkaWRcIjpcIjE3MVwiLFwiTGluZVN0eWxlXCI6e1wiJGlkXCI6XCIxNzJcIixcIkxpbmVDb2xvclwiOntcIiRpZFwiOlwiMTczXCIsXCJDb2xvclwiOntcIiRpZFwiOlwiMTc0XCIsXCJBXCI6MjU1LFwiUlwiOjIzNCxcIkdcIjoyMixcIkJcIjozMH19LFwiTGluZVdlaWdodFwiOjIuMCxcIkxpbmVUeXBlXCI6MH0sXCJJc1Zpc2libGVcIjpmYWxzZX19LFwiSXNBYm92ZVRpbWViYW5kXCI6ZmFsc2UsXCJTcGFjaW5nXCI6MyxcIkRlZmF1bHRTd2ltbGFuZUFjdGl2aXR5U3R5bGVcIjp7XCIkaWRcIjpcIjE3NVwiLFwiSGVhZGVyU3R5bGVcIjp7XCIkaWRcIjpcIjE3NlwiLFwiVGV4dFN0eWxlXCI6e1wiJGlkXCI6XCIxNzdcIixcIkZvbnRTZXR0aW5nc1wiOntcIiRpZFwiOlwiMTc4XCIsXCJGb250U2l6ZVwiOjExLFwiRm9udE5hbWVcIjpcIkNhbGlicmlcIixcIklzQm9sZFwiOmZhbHNlLFwiSXNJdGFsaWNcIjpmYWxzZSxcIklzVW5kZXJsaW5lZFwiOmZhbHNlfSxcIkZvcmVncm91bmRcIjp7XCIkaWRcIjpcIjE3OVwiLFwiQ29sb3JcIjp7XCIkaWRcIjpcIjE4MFwiLFwiQVwiOjI1NSxcIlJcIjowLFwiR1wiOjAsXCJCXCI6MH19LFwiSG9yaXpvbnRhbEFsaWdubWVudFwiOjAsXCJJc1Zpc2libGVcIjp0cnVlfSxcIlJlY3RhbmdsZVN0eWxlXCI6e1wiJGlkXCI6XCIxODFcIixcIk1hcmdpblwiOntcIiRpZFwiOlwiMTgyXCIsXCJUb3BcIjowLjAsXCJMZWZ0XCI6MC4wLFwiUmlnaHRcIjowLjAsXCJCb3R0b21cIjowLjB9LFwiUGFkZGluZ1wiOntcIiRpZFwiOlwiMTgzXCIsXCJUb3BcIjowLjAsXCJMZWZ0XCI6MC4wLFwiUmlnaHRcIjowLjAsXCJCb3R0b21cIjowLjB9LFwiQmFja2dyb3VuZFwiOntcIiRpZFwiOlwiMTg0XCIsXCJDb2xvclwiOntcIiRpZFwiOlwiMTg1XCIsXCJBXCI6NjMsXCJSXCI6MjEsXCJHXCI6OTYsXCJCXCI6MTMwfX0sXCJJc1Zpc2libGVcIjp0cnVlLFwiV2lkdGhcIjowLjAsXCJIZWlnaHRcIjowLjAsXCJCb3JkZXJTdHlsZVwiOntcIiRpZFwiOlwiMTg2XCIsXCJMaW5lU3R5bGVcIjp7XCIkaWRcIjpcIjE4N1wiLFwiTGluZUNvbG9yXCI6e1wiJGlkXCI6XCIxODhcIixcIkNvbG9yXCI6e1wiJGlkXCI6XCIxODlcIixcIkFcIjoyNTUsXCJSXCI6MjU1LFwiR1wiOjAsXCJCXCI6MH19LFwiTGluZVdlaWdodFwiOjAuMCxcIkxpbmVUeXBlXCI6MH0sXCJJc1Zpc2libGVcIjpmYWxzZX19fSxcIkJhY2tncm91bmRTdHlsZVwiOntcIiRpZFwiOlwiMTkwXCIsXCJNYXJnaW5cIjp7XCIkaWRcIjpcIjE5MVwiLFwiVG9wXCI6MC4wLFwiTGVmdFwiOjAuMCxcIlJpZ2h0XCI6MC4wLFwiQm90dG9tXCI6MC4wfSxcIlBhZGRpbmdcIjp7XCIkaWRcIjpcIjE5MlwiLFwiVG9wXCI6MC4wLFwiTGVmdFwiOjAuMCxcIlJpZ2h0XCI6MC4wLFwiQm90dG9tXCI6MC4wfSxcIkJhY2tncm91bmRcIjp7XCIkaWRcIjpcIjE5M1wiLFwiQ29sb3JcIjp7XCIkaWRcIjpcIjE5NFwiLFwiQVwiOjUxLFwiUlwiOjIwMCxcIkdcIjoyMDAsXCJCXCI6MjAwfX0sXCJJc1Zpc2libGVcIjp0cnVlLFwiV2lkdGhcIjowLjAsXCJIZWlnaHRcIjowLjAsXCJCb3JkZXJTdHlsZVwiOntcIiRpZFwiOlwiMTk1XCIsXCJMaW5lU3R5bGVcIjp7XCIkaWRcIjpcIjE5NlwiLFwiTGluZUNvbG9yXCI6e1wiJGlkXCI6XCIxOTdcIixcIkNvbG9yXCI6e1wiJGlkXCI6XCIxOThcIixcIkFcIjoyNTUsXCJSXCI6MjM0LFwiR1wiOjIyLFwiQlwiOjMwfX0sXCJMaW5lV2VpZ2h0XCI6Mi4wLFwiTGluZVR5cGVcIjowfSxcIklzVmlzaWJsZVwiOmZhbHNlfX19LFwiRGVmYXVsdFN3aW1sYW5lTWlsZXN0b25lU3R5bGVcIjp7XCIkaWRcIjpcIjE5OVwiLFwiVGl0bGVQb3NpdGlvblwiOjAsXCJEYXRlUG9zaXRpb25cIjoyLFwiVmFyaWFuY2VQb3NpdGlvblwiOjIsXCJTaGFwZVR5cGVcIjoxLFwiU2hhcGVTaXplXCI6MCxcIlNwYWNpbmdcIjo1LFwiU2hhcGVTdHlsZVwiOntcIiRpZFwiOlwiMjAwXCIsXCJNYXJnaW5cIjp7XCIkaWRcIjpcIjIwMVwiLFwiVG9wXCI6MC4wLFwiTGVmdFwiOjAuMCxcIlJpZ2h0XCI6MC4wLFwiQm90dG9tXCI6MC4wfSxcIlBhZGRpbmdcIjp7XCIkaWRcIjpcIjIwMlwiLFwiVG9wXCI6MC4wLFwiTGVmdFwiOjAuMCxcIlJpZ2h0XCI6MC4wLFwiQm90dG9tXCI6MC4wfSxcIkJhY2tncm91bmRcIjp7XCIkaWRcIjpcIjIwM1wiLFwiQ29sb3JcIjp7XCIkaWRcIjpcIjIwNFwiLFwiQVwiOjI1NSxcIlJcIjoyMSxcIkdcIjo5NixcIkJcIjoxMzB9fSxcIklzVmlzaWJsZVwiOnRydWUsXCJXaWR0aFwiOjEyLjAsXCJIZWlnaHRcIjoxNC4wLFwiQm9yZGVyU3R5bGVcIjp7XCIkaWRcIjpcIjIwNVwiLFwiTGluZVN0eWxlXCI6e1wiJGlkXCI6XCIyMDZcIixcIkxpbmVDb2xvclwiOntcIiRpZFwiOlwiMjA3XCIsXCJDb2xvclwiOntcIiRpZFwiOlwiMjA4XCIsXCJBXCI6MjU1LFwiUlwiOjIzNCxcIkdcIjoyMixcIkJcIjozMH19LFwiTGluZVdlaWdodFwiOjIuMCxcIkxpbmVUeXBlXCI6MH0sXCJJc1Zpc2libGVcIjpmYWxzZX19LFwiVGl0bGVTdHlsZVwiOntcIiRpZFwiOlwiMjA5XCIsXCJGb250U2V0dGluZ3NcIjp7XCIkaWRcIjpcIjIxMFwiLFwiRm9udFNpemVcIjoxMSxcIkZvbnROYW1lXCI6XCJDYWxpYnJpXCIsXCJJc0JvbGRcIjpmYWxzZSxcIklzSXRhbGljXCI6ZmFsc2UsXCJJc1VuZGVybGluZWRcIjpmYWxzZX0sXCJGb3JlZ3JvdW5kXCI6e1wiJGlkXCI6XCIyMTFcIixcIkNvbG9yXCI6e1wiJGlkXCI6XCIyMTJcIixcIkFcIjoyNTUsXCJSXCI6MCxcIkdcIjowLFwiQlwiOjB9fSxcIkhvcml6b250YWxBbGlnbm1lbnRcIjoyLFwiSXNWaXNpYmxlXCI6dHJ1ZX0sXCJEYXRlU3R5bGVcIjp7XCIkaWRcIjpcIjIxM1wiLFwiRm9udFNldHRpbmdzXCI6e1wiJGlkXCI6XCIyMTRcIixcIkZvbnRTaXplXCI6MTAsXCJGb250TmFtZVwiOlwiQ2FsaWJyaVwiLFwiSXNCb2xkXCI6ZmFsc2UsXCJJc0l0YWxpY1wiOmZhbHNlLFwiSXNVbmRlcmxpbmVkXCI6ZmFsc2V9LFwiRm9yZWdyb3VuZFwiOntcIiRpZFwiOlwiMjE1XCIsXCJDb2xvclwiOntcIiRpZFwiOlwiMjE2XCIsXCJBXCI6MjU1LFwiUlwiOjE0LFwiR1wiOjQwLFwiQlwiOjY1fX0sXCJIb3Jpem9udGFsQWxpZ25tZW50XCI6MCxcIklzVmlzaWJsZVwiOnRydWV9LFwiRGF0ZUZvcm1hdFwiOntcIiRpZFwiOlwiMjE3XCIsXCJGb3JtYXRTdHJpbmdcIjpcIk1NTSBkXCIsXCJTZXBhcmF0b3JcIjpcIi9cIixcIlVzZUludGVybmF0aW9uYWxEYXRlRm9ybWF0XCI6ZmFsc2UsXCJEYXRlSXNWaXNpYmxlXCI6dHJ1ZSxcIlRpbWVJc1Zpc2libGVcIjpmYWxzZSxcIkhvdXJEaWdpdHNcIjoxLFwiQW1QbURlc2lnbmF0b3JcIjoyLFwiVHJpbTAwTWludXRlc1wiOmZhbHNlfSxcIldlZWtOdW1iZXJpbmdcIjp7XCIkaWRcIjpcIjIxOFwiLFwiRm9ybWF0XCI6MCxcIklzVmlzaWJsZVwiOmZhbHNlLFwiTGFzdEtub3duVmlzaWJpbGl0eVN0YXRlXCI6ZmFsc2V9LFwiVmFyaWFuY2VTdHlsZVwiOntcIiRpZFwiOlwiMjE5XCIsXCJWYXJpYW5jZVRleHRTdHlsZVwiOntcIiRpZFwiOlwiMjIwXCIsXCJGb250U2V0dGluZ3NcIjp7XCIkaWRcIjpcIjIyMVwiLFwiRm9udFNpemVcIjoxMCxcIkZvbnROYW1lXCI6XCJDYWxpYnJpXCIsXCJJc0JvbGRcIjpmYWxzZSxcIklzSXRhbGljXCI6ZmFsc2UsXCJJc1VuZGVybGluZWRcIjpmYWxzZX0sXCJGb3JlZ3JvdW5kXCI6e1wiJGlkXCI6XCIyMjJcIixcIkNvbG9yXCI6e1wiJGlkXCI6XCIyMjNcIixcIkFcIjoyNTUsXCJSXCI6MCxcIkdcIjowLFwiQlwiOjB9fSxcIkhvcml6b250YWxBbGlnbm1lbnRcIjowLFwiSXNWaXNpYmxlXCI6ZmFsc2V9fX0sXCJEZWZhdWx0U3dpbWxhbmVUYXNrU3R5bGVcIjp7XCIkaWRcIjpcIjIyNFwiLFwiU2hhcGVcIjoxLFwiU2hhcGVUaGlja25lc3NcIjowLFwiRHVyYXRpb25Gb3JtYXRcIjowLFwiUGVyY2VudGFnZUNvbXBsZXRlVGV4dFN0eWxlXCI6e1wiJGlkXCI6XCIyMjVcIixcIkZvbnRTZXR0aW5nc1wiOntcIiRpZFwiOlwiMjI2XCIsXCJGb250U2l6ZVwiOjEwLFwiRm9udE5hbWVcIjpcIkNhbGlicmlcIixcIklzQm9sZFwiOmZhbHNlLFwiSXNJdGFsaWNcIjpmYWxzZSxcIklzVW5kZXJsaW5lZFwiOmZhbHNlfSxcIkZvcmVncm91bmRcIjp7XCIkaWRcIjpcIjIyN1wiLFwiQ29sb3JcIjp7XCIkaWRcIjpcIjIyOFwiLFwiQVwiOjI1NSxcIlJcIjoyMzIsXCJHXCI6MjMyLFwiQlwiOjIzMn19LFwiSG9yaXpvbnRhbEFsaWdubWVudFwiOjEsXCJJc1Zpc2libGVcIjp0cnVlfSxcIlBlcmNlbnRhZ2VDb21wbGV0ZUhpZ2hsaWdodFN0eWxlXCI6e1wiJGlkXCI6XCIyMjlcIixcIkJhY2tncm91bmRcIjp7XCIkaWRcIjpcIjIzMFwiLFwiQ29sb3JcIjp7XCIkaWRcIjpcIjIzMVwiLFwiQVwiOjg5LFwiUlwiOjAsXCJHXCI6MCxcIkJcIjowfX19LFwiRHVyYXRpb25TdHlsZVwiOntcIiRpZFwiOlwiMjMyXCIsXCJGb250U2V0dGluZ3NcIjp7XCIkaWRcIjpcIjIzM1wiLFwiRm9udFNpemVcIjoxMCxcIkZvbnROYW1lXCI6XCJDYWxpYnJpXCIsXCJJc0JvbGRcIjpmYWxzZSxcIklzSXRhbGljXCI6ZmFsc2UsXCJJc1VuZGVybGluZWRcIjpmYWxzZX0sXCJGb3JlZ3JvdW5kXCI6e1wiJGlkXCI6XCIyMzRcIixcIkNvbG9yXCI6e1wiJGlkXCI6XCIyMzVcIixcIkFcIjoyNTUsXCJSXCI6MjM3LFwiR1wiOjEyNSxcIkJcIjo0OX19LFwiSG9yaXpvbnRhbEFsaWdubWVudFwiOjAsXCJJc1Zpc2libGVcIjpmYWxzZX0sXCJNYXJnaW5cIjp7XCIkaWRcIjpcIjIzNlwiLFwiVG9wXCI6MC4wLFwiTGVmdFwiOjAuMCxcIlJpZ2h0XCI6MC4wLFwiQm90dG9tXCI6MC4wfSxcIlN0YXJ0RGF0ZVBvc2l0aW9uXCI6MyxcIkVuZERhdGVQb3NpdGlvblwiOjMsXCJUaXRsZVBvc2l0aW9uXCI6NCxcIkR1cmF0aW9uUG9zaXRpb25cIjowLFwiUGVyY2VudGFnZUNvbXBsZXRlZFBvc2l0aW9uXCI6MixcIlZhcmlhbmNlUG9zaXRpb25cIjoyLFwiU3BhY2luZ1wiOjMsXCJCYXNlbGluZVN0eWxlXCI6e1wiJGlkXCI6XCIyMzdcIixcIkJhc2VsaW5lU2hhcGVTdHlsZVwiOntcIiRpZFwiOlwiMjM4XCIsXCJNYXJnaW5cIjp7XCIkaWRcIjpcIjIzOVwiLFwiVG9wXCI6MC4wLFwiTGVmdFwiOjAuMCxcIlJpZ2h0XCI6MC4wLFwiQm90dG9tXCI6MC4wfSxcIlBhZGRpbmdcIjp7XCIkaWRcIjpcIjI0MFwiLFwiVG9wXCI6MC4wLFwiTGVmdFwiOjAuMCxcIlJpZ2h0XCI6MC4wLFwiQm90dG9tXCI6MC4wfSxcIkJhY2tncm91bmRcIjp7XCIkaWRcIjpcIjI0MVwiLFwiQ29sb3JcIjp7XCIkaWRcIjpcIjI0MlwiLFwiQVwiOjE1MyxcIlJcIjowLFwiR1wiOjAsXCJCXCI6MH19LFwiSXNWaXNpYmxlXCI6ZmFsc2UsXCJXaWR0aFwiOjAuMCxcIkhlaWdodFwiOjAuMCxcIkJvcmRlclN0eWxlXCI6e1wiJGlkXCI6XCIyNDNcIixcIkxpbmVTdHlsZVwiOntcIiRpZFwiOlwiMjQ0XCIsXCJMaW5lQ29sb3JcIjp7XCIkaWRcIjpcIjI0NVwiLFwiQ29sb3JcIjp7XCIkaWRcIjpcIjI0NlwiLFwiQVwiOjI1NSxcIlJcIjoyNTUsXCJHXCI6MCxcIkJcIjowfX0sXCJMaW5lV2VpZ2h0XCI6Mi4wLFwiTGluZVR5cGVcIjowfSxcIklzVmlzaWJsZVwiOmZhbHNlfX19LFwiU2hhcGVTdHlsZVwiOntcIiRpZFwiOlwiMjQ3XCIsXCJNYXJnaW5cIjp7XCIkaWRcIjpcIjI0OFwiLFwiVG9wXCI6MC4wLFwiTGVmdFwiOjQuMCxcIlJpZ2h0XCI6NC4wLFwiQm90dG9tXCI6MC4wfSxcIlBhZGRpbmdcIjp7XCIkaWRcIjpcIjI0OVwiLFwiVG9wXCI6MC4wLFwiTGVmdFwiOjAuMCxcIlJpZ2h0XCI6MC4wLFwiQm90dG9tXCI6MC4wfSxcIkJhY2tncm91bmRcIjp7XCIkaWRcIjpcIjI1MFwiLFwiQ29sb3JcIjp7XCIkaWRcIjpcIjI1MVwiLFwiQVwiOjI1NSxcIlJcIjoyMSxcIkdcIjo5NixcIkJcIjoxMzB9fSxcIklzVmlzaWJsZVwiOnRydWUsXCJXaWR0aFwiOjAuMCxcIkhlaWdodFwiOjEwLjAsXCJCb3JkZXJTdHlsZVwiOntcIiRpZFwiOlwiMjUyXCIsXCJMaW5lU3R5bGVcIjp7XCIkaWRcIjpcIjI1M1wiLFwiTGluZUNvbG9yXCI6e1wiJGlkXCI6XCIyNTRcIixcIkNvbG9yXCI6e1wiJGlkXCI6XCIyNTVcIixcIkFcIjoyNTUsXCJSXCI6MjM0LFwiR1wiOjIyLFwiQlwiOjMwfX0sXCJMaW5lV2VpZ2h0XCI6Mi4wLFwiTGluZVR5cGVcIjowfSxcIklzVmlzaWJsZVwiOmZhbHNlfX0sXCJUaXRsZVN0eWxlXCI6e1wiJGlkXCI6XCIyNTZcIixcIkZvbnRTZXR0aW5nc1wiOntcIiRpZFwiOlwiMjU3XCIsXCJGb250U2l6ZVwiOjExLFwiRm9udE5hbWVcIjpcIkNhbGlicmlcIixcIklzQm9sZFwiOmZhbHNlLFwiSXNJdGFsaWNcIjpmYWxzZSxcIklzVW5kZXJsaW5lZFwiOmZhbHNlfSxcIkZvcmVncm91bmRcIjp7XCIkaWRcIjpcIjI1OFwiLFwiQ29sb3JcIjp7XCIkaWRcIjpcIjI1OVwiLFwiQVwiOjI1NSxcIlJcIjowLFwiR1wiOjAsXCJCXCI6MH19LFwiSG9yaXpvbnRhbEFsaWdubWVudFwiOjAsXCJJc1Zpc2libGVcIjp0cnVlfSxcIkRhdGVTdHlsZVwiOntcIiRpZFwiOlwiMjYwXCIsXCJGb250U2V0dGluZ3NcIjp7XCIkaWRcIjpcIjI2MVwiLFwiRm9udFNpemVcIjoxMCxcIkZvbnROYW1lXCI6XCJDYWxpYnJpXCIsXCJJc0JvbGRcIjpmYWxzZSxcIklzSXRhbGljXCI6ZmFsc2UsXCJJc1VuZGVybGluZWRcIjpmYWxzZX0sXCJGb3JlZ3JvdW5kXCI6e1wiJGlkXCI6XCIyNjJcIixcIkNvbG9yXCI6e1wiJGlkXCI6XCIyNjNcIixcIkFcIjoyNTUsXCJSXCI6MTQsXCJHXCI6NDAsXCJCXCI6NjV9fSxcIkhvcml6b250YWxBbGlnbm1lbnRcIjoyLFwiSXNWaXNpYmxlXCI6dHJ1ZX0sXCJEYXRlRm9ybWF0XCI6e1wiJGlkXCI6XCIyNjRcIixcIkZvcm1hdFN0cmluZ1wiOlwiTU1NIGRcIixcIlNlcGFyYXRvclwiOlwiL1wiLFwiVXNlSW50ZXJuYXRpb25hbERhdGVGb3JtYXRcIjpmYWxzZSxcIkRhdGVJc1Zpc2libGVcIjp0cnVlLFwiVGltZUlzVmlzaWJsZVwiOmZhbHNlLFwiSG91ckRpZ2l0c1wiOjEsXCJBbVBtRGVzaWduYXRvclwiOjIsXCJUcmltMDBNaW51dGVzXCI6ZmFsc2V9LFwiV2Vla051bWJlcmluZ1wiOntcIiRpZFwiOlwiMjY1XCIsXCJGb3JtYXRcIjowLFwiSXNWaXNpYmxlXCI6ZmFsc2UsXCJMYXN0S25vd25WaXNpYmlsaXR5U3RhdGVcIjpmYWxzZX0sXCJWYXJpYW5jZVN0eWxlXCI6e1wiJGlkXCI6XCIyNjZcIixcIlZhcmlhbmNlVGV4dFN0eWxlXCI6e1wiJGlkXCI6XCIyNjdcIixcIkZvbnRTZXR0aW5nc1wiOntcIiRpZFwiOlwiMjY4XCIsXCJGb250U2l6ZVwiOjEwLFwiRm9udE5hbWVcIjpcIkNhbGlicmlcIixcIklzQm9sZFwiOmZhbHNlLFwiSXNJdGFsaWNcIjpmYWxzZSxcIklzVW5kZXJsaW5lZFwiOmZhbHNlfSxcIkZvcmVncm91bmRcIjp7XCIkaWRcIjpcIjI2OVwiLFwiQ29sb3JcIjp7XCIkaWRcIjpcIjI3MFwiLFwiQVwiOjI1NSxcIlJcIjowLFwiR1wiOjAsXCJCXCI6MH19LFwiSG9yaXpvbnRhbEFsaWdubWVudFwiOjAsXCJJc1Zpc2libGVcIjpmYWxzZX19fSxcIkRlZmF1bHRTd2ltbGFuZU1vdFN0eWxlXCI6e1wiJGlkXCI6XCIyNzFcIixcIlNoYXBlXCI6MSxcIlNoYXBlU2l6ZVwiOjAsXCJEZXRhaWxzU3BhY2luZ1wiOjAuMCxcIlBhZGRpbmdcIjp7XCIkaWRcIjpcIjI3MlwiLFwiVG9wXCI6NS4wLFwiTGVmdFwiOjMuMCxcIlJpZ2h0XCI6MC4wLFwiQm90dG9tXCI6Mi4wfSxcIlBvc2l0aW9uT25UYXNrXCI6MSxcIlNoYXBlU3R5bGVcIjp7XCIkaWRcIjpcIjI3M1wiLFwiTWFyZ2luXCI6e1wiJGlkXCI6XCIyNzRcIixcIlRvcFwiOjAuMCxcIkxlZnRcIjowLjAsXCJSaWdodFwiOjAuMCxcIkJvdHRvbVwiOjAuMH0sXCJQYWRkaW5nXCI6e1wiJGlkXCI6XCIyNzVcIixcIlRvcFwiOjAuMCxcIkxlZnRcIjowLjAsXCJSaWdodFwiOjAuMCxcIkJvdHRvbVwiOjAuMH0sXCJCYWNrZ3JvdW5kXCI6e1wiJGlkXCI6XCIyNzZcIixcIkNvbG9yXCI6e1wiJGlkXCI6XCIyNzdcIixcIkFcIjoyNTUsXCJSXCI6MTEsXCJHXCI6NDgsXCJCXCI6NjV9fSxcIklzVmlzaWJsZVwiOnRydWUsXCJXaWR0aFwiOjEyLjAsXCJIZWlnaHRcIjoxNC4wLFwiQm9yZGVyU3R5bGVcIjp7XCIkaWRcIjpcIjI3OFwiLFwiTGluZVN0eWxlXCI6e1wiJGlkXCI6XCIyNzlcIixcIkxpbmVDb2xvclwiOntcIiRpZFwiOlwiMjgwXCIsXCJDb2xvclwiOntcIiRpZFwiOlwiMjgxXCIsXCJBXCI6MjU1LFwiUlwiOjI1NSxcIkdcIjowLFwiQlwiOjB9fSxcIkxpbmVXZWlnaHRcIjowLjAsXCJMaW5lVHlwZVwiOjB9LFwiSXNWaXNpYmxlXCI6ZmFsc2V9fSxcIlRpdGxlU3R5bGVcIjp7XCIkaWRcIjpcIjI4MlwiLFwiRm9udFNldHRpbmdzXCI6e1wiJGlkXCI6XCIyODNcIixcIkZvbnRTaXplXCI6MTEsXCJGb250TmFtZVwiOlwiQ2FsaWJyaVwiLFwiSXNCb2xkXCI6ZmFsc2UsXCJJc0l0YWxpY1wiOmZhbHNlLFwiSXNVbmRlcmxpbmVkXCI6ZmFsc2V9LFwiRm9yZWdyb3VuZFwiOntcIiRpZFwiOlwiMjg0XCIsXCJDb2xvclwiOntcIiRpZFwiOlwiMjg1XCIsXCJBXCI6MjU1LFwiUlwiOjAsXCJHXCI6MCxcIkJcIjowfX0sXCJIb3Jpem9udGFsQWxpZ25tZW50XCI6MSxcIklzVmlzaWJsZVwiOnRydWV9LFwiRGF0ZVN0eWxlXCI6e1wiJGlkXCI6XCIyODZcIixcIkZvbnRTZXR0aW5nc1wiOntcIiRpZFwiOlwiMjg3XCIsXCJGb250U2l6ZVwiOjEwLFwiRm9udE5hbWVcIjpcIkNhbGlicmlcIixcIklzQm9sZFwiOmZhbHNlLFwiSXNJdGFsaWNcIjpmYWxzZSxcIklzVW5kZXJsaW5lZFwiOmZhbHNlfSxcIkZvcmVncm91bmRcIjp7XCIkaWRcIjpcIjI4OFwiLFwiQ29sb3JcIjp7XCIkaWRcIjpcIjI4OVwiLFwiQVwiOjI1NSxcIlJcIjoxNCxcIkdcIjo0MCxcIkJcIjo2NX19LFwiSG9yaXpvbnRhbEFsaWdubWVudFwiOjEsXCJJc1Zpc2libGVcIjp0cnVlfSxcIkRhdGVGb3JtYXRcIjp7XCIkaWRcIjpcIjI5MFwiLFwiRm9ybWF0U3RyaW5nXCI6XCJNTU0gZFwiLFwiU2VwYXJhdG9yXCI6XCIvXCIsXCJVc2VJbnRlcm5hdGlvbmFsRGF0ZUZvcm1hdFwiOmZhbHNlLFwiRGF0ZUlzVmlzaWJsZVwiOnRydWUsXCJUaW1lSXNWaXNpYmxlXCI6ZmFsc2UsXCJIb3VyRGlnaXRzXCI6MSxcIkFtUG1EZXNpZ25hdG9yXCI6MixcIlRyaW0wME1pbnV0ZXNcIjpmYWxzZX0sXCJXZWVrTnVtYmVyaW5nXCI6e1wiJGlkXCI6XCIyOTFcIixcIkZvcm1hdFwiOjAsXCJJc1Zpc2libGVcIjpmYWxzZSxcIkxhc3RLbm93blZpc2liaWxpdHlTdGF0ZVwiOmZhbHNlfSxcIlZhcmlhbmNlU3R5bGVcIjp7XCIkaWRcIjpcIjI5MlwiLFwiVmFyaWFuY2VUZXh0U3R5bGVcIjp7XCIkaWRcIjpcIjI5M1wiLFwiRm9udFNldHRpbmdzXCI6e1wiJGlkXCI6XCIyOTRcIixcIkZvbnRTaXplXCI6MTAsXCJGb250TmFtZVwiOlwiQ2FsaWJyaVwiLFwiSXNCb2xkXCI6ZmFsc2UsXCJJc0l0YWxpY1wiOmZhbHNlLFwiSXNVbmRlcmxpbmVkXCI6ZmFsc2V9LFwiRm9yZWdyb3VuZFwiOntcIiRpZFwiOlwiMjk1XCIsXCJDb2xvclwiOntcIiRpZFwiOlwiMjk2XCIsXCJBXCI6MjU1LFwiUlwiOjAsXCJHXCI6MCxcIkJcIjowfX0sXCJIb3Jpem9udGFsQWxpZ25tZW50XCI6MCxcIklzVmlzaWJsZVwiOmZhbHNlfX19fSxcIl9hZGRpdGlvbmFsU3dpbWxhbmVWMlN0eWxlc1wiOlt7XCIkaWRcIjpcIjI5N1wiLFwiU3R5bGVJZFwiOlwiOTg1MTNlMTAtNTUxYy00ZjMwLWFjMTEtYTA2OTBlOTAzMTM0XCIsXCJOYW1lXCI6XCJTd2ltbGFuZSBTdHlsZSAyXCIsXCJIZWFkZXJTdHlsZVwiOntcIiRpZFwiOlwiMjk4XCIsXCJUZXh0U3R5bGVcIjp7XCIkaWRcIjpcIjI5OVwiLFwiRm9udFNldHRpbmdzXCI6e1wiJGlkXCI6XCIzMDBcIixcIkZvbnRTaXplXCI6MTEsXCJGb250TmFtZVwiOlwiQ2FsaWJyaVwiLFwiSXNCb2xkXCI6ZmFsc2UsXCJJc0l0YWxpY1wiOmZhbHNlLFwiSXNVbmRlcmxpbmVkXCI6ZmFsc2V9LFwiRm9yZWdyb3VuZFwiOntcIiRpZFwiOlwiMzAxXCIsXCJDb2xvclwiOntcIiRpZFwiOlwiMzAyXCIsXCJBXCI6MjU1LFwiUlwiOjI1NSxcIkdcIjoyNTUsXCJCXCI6MjU1fX0sXCJIb3Jpem9udGFsQWxpZ25tZW50XCI6MSxcIklzVmlzaWJsZVwiOnRydWV9LFwiUmVjdGFuZ2xlU3R5bGVcIjp7XCIkaWRcIjpcIjMwM1wiLFwiTWFyZ2luXCI6e1wiJGlkXCI6XCIzMDRcIixcIlRvcFwiOjAuMCxcIkxlZnRcIjowLjAsXCJSaWdodFwiOjAuMCxcIkJvdHRvbVwiOjAuMH0sXCJQYWRkaW5nXCI6e1wiJGlkXCI6XCIzMDVcIixcIlRvcFwiOjAuMCxcIkxlZnRcIjowLjAsXCJSaWdodFwiOjAuMCxcIkJvdHRvbVwiOjAuMH0sXCJCYWNrZ3JvdW5kXCI6e1wiJGlkXCI6XCIzMDZcIixcIkNvbG9yXCI6e1wiJGlkXCI6XCIzMDdcIixcIkFcIjoyNTUsXCJSXCI6MjMzLFwiR1wiOjExMyxcIkJcIjo1MH19LFwiSXNWaXNpYmxlXCI6dHJ1ZSxcIldpZHRoXCI6MC4wLFwiSGVpZ2h0XCI6MC4wLFwiQm9yZGVyU3R5bGVcIjp7XCIkaWRcIjpcIjMwOFwiLFwiTGluZVN0eWxlXCI6e1wiJGlkXCI6XCIzMDlcIixcIkxpbmVDb2xvclwiOntcIiRpZFwiOlwiMzEwXCIsXCJDb2xvclwiOntcIiRpZFwiOlwiMzExXCIsXCJBXCI6MjU1LFwiUlwiOjI1NSxcIkdcIjoyNTUsXCJCXCI6MjU1fX0sXCJMaW5lV2VpZ2h0XCI6MC4wLFwiTGluZVR5cGVcIjowfSxcIklzVmlzaWJsZVwiOmZhbHNlfX19LFwiQmFja2dyb3VuZFN0eWxlXCI6e1wiJGlkXCI6XCIzMTJcIixcIk1hcmdpblwiOntcIiRpZFwiOlwiMzEzXCIsXCJUb3BcIjowLjAsXCJMZWZ0XCI6MC4wLFwiUmlnaHRcIjowLjAsXCJCb3R0b21cIjowLjB9LFwiUGFkZGluZ1wiOntcIiRpZFwiOlwiMzE0XCIsXCJUb3BcIjowLjAsXCJMZWZ0XCI6MC4wLFwiUmlnaHRcIjowLjAsXCJCb3R0b21cIjowLjB9LFwiQmFja2dyb3VuZFwiOntcIiRpZFwiOlwiMzE1XCIsXCJDb2xvclwiOntcIiRpZFwiOlwiMzE2XCIsXCJBXCI6NTEsXCJSXCI6MjAwLFwiR1wiOjIwMCxcIkJcIjoyMDB9fSxcIklzVmlzaWJsZVwiOnRydWUsXCJXaWR0aFwiOjAuMCxcIkhlaWdodFwiOjAuMCxcIkJvcmRlclN0eWxlXCI6e1wiJGlkXCI6XCIzMTdcIixcIkxpbmVTdHlsZVwiOntcIiRpZFwiOlwiMzE4XCIsXCJMaW5lQ29sb3JcIjp7XCIkaWRcIjpcIjMxOVwiLFwiQ29sb3JcIjp7XCIkaWRcIjpcIjMyMFwiLFwiQVwiOjI1NSxcIlJcIjoyMzQsXCJHXCI6MjIsXCJCXCI6MzB9fSxcIkxpbmVXZWlnaHRcIjoyLjAsXCJMaW5lVHlwZVwiOjB9LFwiSXNWaXNpYmxlXCI6ZmFsc2V9fSxcIklzQWJvdmVUaW1lYmFuZFwiOmZhbHNlLFwiU3BhY2luZ1wiOjMsXCJEZWZhdWx0U3dpbWxhbmVBY3Rpdml0eVN0eWxlXCI6e1wiJGlkXCI6XCIzMjFcIixcIkhlYWRlclN0eWxlXCI6e1wiJGlkXCI6XCIzMjJcIixcIlRleHRTdHlsZVwiOntcIiRpZFwiOlwiMzIzXCIsXCJGb250U2V0dGluZ3NcIjp7XCIkaWRcIjpcIjMyNFwiLFwiRm9udFNpemVcIjoxMSxcIkZvbnROYW1lXCI6XCJDYWxpYnJpXCIsXCJJc0JvbGRcIjpmYWxzZSxcIklzSXRhbGljXCI6ZmFsc2UsXCJJc1VuZGVybGluZWRcIjpmYWxzZX0sXCJGb3JlZ3JvdW5kXCI6e1wiJGlkXCI6XCIzMjVcIixcIkNvbG9yXCI6e1wiJGlkXCI6XCIzMjZcIixcIkFcIjoyNTUsXCJSXCI6MCxcIkdcIjowLFwiQlwiOjB9fSxcIkhvcml6b250YWxBbGlnbm1lbnRcIjowLFwiSXNWaXNpYmxlXCI6dHJ1ZX0sXCJSZWN0YW5nbGVTdHlsZVwiOntcIiRpZFwiOlwiMzI3XCIsXCJNYXJnaW5cIjp7XCIkaWRcIjpcIjMyOFwiLFwiVG9wXCI6MC4wLFwiTGVmdFwiOjAuMCxcIlJpZ2h0XCI6MC4wLFwiQm90dG9tXCI6MC4wfSxcIlBhZGRpbmdcIjp7XCIkaWRcIjpcIjMyOVwiLFwiVG9wXCI6MC4wLFwiTGVmdFwiOjAuMCxcIlJpZ2h0XCI6MC4wLFwiQm90dG9tXCI6MC4wfSxcIkJhY2tncm91bmRcIjp7XCIkaWRcIjpcIjMzMFwiLFwiQ29sb3JcIjp7XCIkaWRcIjpcIjMzMVwiLFwiQVwiOjYzLFwiUlwiOjIzMyxcIkdcIjoxMTMsXCJCXCI6NTB9fSxcIklzVmlzaWJsZVwiOnRydWUsXCJXaWR0aFwiOjAuMCxcIkhlaWdodFwiOjAuMCxcIkJvcmRlclN0eWxlXCI6e1wiJGlkXCI6XCIzMzJcIixcIkxpbmVTdHlsZVwiOntcIiRpZFwiOlwiMzMzXCIsXCJMaW5lQ29sb3JcIjp7XCIkaWRcIjpcIjMzNFwiLFwiQ29sb3JcIjp7XCIkaWRcIjpcIjMzNVwiLFwiQVwiOjI1NSxcIlJcIjoyNTUsXCJHXCI6MjU1LFwiQlwiOjI1NX19LFwiTGluZVdlaWdodFwiOjAuMCxcIkxpbmVUeXBlXCI6MH0sXCJJc1Zpc2libGVcIjpmYWxzZX19fSxcIkJhY2tncm91bmRTdHlsZVwiOntcIiRpZFwiOlwiMzM2XCIsXCJNYXJnaW5cIjp7XCIkaWRcIjpcIjMzN1wiLFwiVG9wXCI6MC4wLFwiTGVmdFwiOjAuMCxcIlJpZ2h0XCI6MC4wLFwiQm90dG9tXCI6MC4wfSxcIlBhZGRpbmdcIjp7XCIkaWRcIjpcIjMzOFwiLFwiVG9wXCI6MC4wLFwiTGVmdFwiOjAuMCxcIlJpZ2h0XCI6MC4wLFwiQm90dG9tXCI6MC4wfSxcIkJhY2tncm91bmRcIjp7XCIkaWRcIjpcIjMzOVwiLFwiQ29sb3JcIjp7XCIkaWRcIjpcIjM0MFwiLFwiQVwiOjUxLFwiUlwiOjIwMCxcIkdcIjoyMDAsXCJCXCI6MjAwfX0sXCJJc1Zpc2libGVcIjp0cnVlLFwiV2lkdGhcIjowLjAsXCJIZWlnaHRcIjowLjAsXCJCb3JkZXJTdHlsZVwiOntcIiRpZFwiOlwiMzQxXCIsXCJMaW5lU3R5bGVcIjp7XCIkaWRcIjpcIjM0MlwiLFwiTGluZUNvbG9yXCI6e1wiJGlkXCI6XCIzNDNcIixcIkNvbG9yXCI6e1wiJGlkXCI6XCIzNDRcIixcIkFcIjoyNTUsXCJSXCI6MjM0LFwiR1wiOjIyLFwiQlwiOjMwfX0sXCJMaW5lV2VpZ2h0XCI6Mi4wLFwiTGluZVR5cGVcIjowfSxcIklzVmlzaWJsZVwiOmZhbHNlfX19LFwiRGVmYXVsdFN3aW1sYW5lTWlsZXN0b25lU3R5bGVcIjp7XCIkaWRcIjpcIjM0NVwiLFwiVGl0bGVQb3NpdGlvblwiOjAsXCJEYXRlUG9zaXRpb25cIjoyLFwiVmFyaWFuY2VQb3NpdGlvblwiOjIsXCJTaGFwZVR5cGVcIjoxLFwiU2hhcGVTaXplXCI6MCxcIlNwYWNpbmdcIjo1LFwiU2hhcGVTdHlsZVwiOntcIiRpZFwiOlwiMzQ2XCIsXCJNYXJnaW5cIjp7XCIkaWRcIjpcIjM0N1wiLFwiVG9wXCI6MC4wLFwiTGVmdFwiOjAuMCxcIlJpZ2h0XCI6MC4wLFwiQm90dG9tXCI6MC4wfSxcIlBhZGRpbmdcIjp7XCIkaWRcIjpcIjM0OFwiLFwiVG9wXCI6MC4wLFwiTGVmdFwiOjAuMCxcIlJpZ2h0XCI6MC4wLFwiQm90dG9tXCI6MC4wfSxcIkJhY2tncm91bmRcIjp7XCIkaWRcIjpcIjM0OVwiLFwiQ29sb3JcIjp7XCIkaWRcIjpcIjM1MFwiLFwiQVwiOjI1NSxcIlJcIjoyMzMsXCJHXCI6MTEzLFwiQlwiOjUwfX0sXCJJc1Zpc2libGVcIjp0cnVlLFwiV2lkdGhcIjoxMi4wLFwiSGVpZ2h0XCI6MTQuMCxcIkJvcmRlclN0eWxlXCI6e1wiJGlkXCI6XCIzNTFcIixcIkxpbmVTdHlsZVwiOntcIiRpZFwiOlwiMzUyXCIsXCJMaW5lQ29sb3JcIjp7XCIkaWRcIjpcIjM1M1wiLFwiQ29sb3JcIjp7XCIkaWRcIjpcIjM1NFwiLFwiQVwiOjI1NSxcIlJcIjoyMzQsXCJHXCI6MjIsXCJCXCI6MzB9fSxcIkxpbmVXZWlnaHRcIjoyLjAsXCJMaW5lVHlwZVwiOjB9LFwiSXNWaXNpYmxlXCI6ZmFsc2V9fSxcIlRpdGxlU3R5bGVcIjp7XCIkaWRcIjpcIjM1NVwiLFwiRm9udFNldHRpbmdzXCI6e1wiJGlkXCI6XCIzNTZcIixcIkZvbnRTaXplXCI6MTEsXCJGb250TmFtZVwiOlwiQ2FsaWJyaVwiLFwiSXNCb2xkXCI6ZmFsc2UsXCJJc0l0YWxpY1wiOmZhbHNlLFwiSXNVbmRlcmxpbmVkXCI6ZmFsc2V9LFwiRm9yZWdyb3VuZFwiOntcIiRpZFwiOlwiMzU3XCIsXCJDb2xvclwiOntcIiRpZFwiOlwiMzU4XCIsXCJBXCI6MjU1LFwiUlwiOjAsXCJHXCI6MCxcIkJcIjowfX0sXCJIb3Jpem9udGFsQWxpZ25tZW50XCI6MixcIklzVmlzaWJsZVwiOnRydWV9LFwiRGF0ZVN0eWxlXCI6e1wiJGlkXCI6XCIzNTlcIixcIkZvbnRTZXR0aW5nc1wiOntcIiRpZFwiOlwiMzYwXCIsXCJGb250U2l6ZVwiOjEwLFwiRm9udE5hbWVcIjpcIkNhbGlicmlcIixcIklzQm9sZFwiOmZhbHNlLFwiSXNJdGFsaWNcIjpmYWxzZSxcIklzVW5kZXJsaW5lZFwiOmZhbHNlfSxcIkZvcmVncm91bmRcIjp7XCIkaWRcIjpcIjM2MVwiLFwiQ29sb3JcIjp7XCIkaWRcIjpcIjM2MlwiLFwiQVwiOjI1NSxcIlJcIjoxNCxcIkdcIjo0MCxcIkJcIjo2NX19LFwiSG9yaXpvbnRhbEFsaWdubWVudFwiOjAsXCJJc1Zpc2libGVcIjp0cnVlfSxcIkRhdGVGb3JtYXRcIjp7XCIkaWRcIjpcIjM2M1wiLFwiRm9ybWF0U3RyaW5nXCI6XCJNTU0gZFwiLFwiU2VwYXJhdG9yXCI6XCIvXCIsXCJVc2VJbnRlcm5hdGlvbmFsRGF0ZUZvcm1hdFwiOmZhbHNlLFwiRGF0ZUlzVmlzaWJsZVwiOnRydWUsXCJUaW1lSXNWaXNpYmxlXCI6ZmFsc2UsXCJIb3VyRGlnaXRzXCI6MSxcIkFtUG1EZXNpZ25hdG9yXCI6MixcIlRyaW0wME1pbnV0ZXNcIjpmYWxzZX0sXCJXZWVrTnVtYmVyaW5nXCI6e1wiJGlkXCI6XCIzNjRcIixcIkZvcm1hdFwiOjAsXCJJc1Zpc2libGVcIjpmYWxzZSxcIkxhc3RLbm93blZpc2liaWxpdHlTdGF0ZVwiOmZhbHNlfSxcIlZhcmlhbmNlU3R5bGVcIjp7XCIkaWRcIjpcIjM2NVwiLFwiVmFyaWFuY2VUZXh0U3R5bGVcIjp7XCIkaWRcIjpcIjM2NlwiLFwiRm9udFNldHRpbmdzXCI6e1wiJGlkXCI6XCIzNjdcIixcIkZvbnRTaXplXCI6MTAsXCJGb250TmFtZVwiOlwiQ2FsaWJyaVwiLFwiSXNCb2xkXCI6ZmFsc2UsXCJJc0l0YWxpY1wiOmZhbHNlLFwiSXNVbmRlcmxpbmVkXCI6ZmFsc2V9LFwiRm9yZWdyb3VuZFwiOntcIiRpZFwiOlwiMzY4XCIsXCJDb2xvclwiOntcIiRpZFwiOlwiMzY5XCIsXCJBXCI6MjU1LFwiUlwiOjAsXCJHXCI6MCxcIkJcIjowfX0sXCJIb3Jpem9udGFsQWxpZ25tZW50XCI6MCxcIklzVmlzaWJsZVwiOmZhbHNlfX19LFwiRGVmYXVsdFN3aW1sYW5lVGFza1N0eWxlXCI6e1wiJGlkXCI6XCIzNzBcIixcIlNoYXBlXCI6MSxcIlNoYXBlVGhpY2tuZXNzXCI6MCxcIkR1cmF0aW9uRm9ybWF0XCI6MCxcIlBlcmNlbnRhZ2VDb21wbGV0ZVRleHRTdHlsZVwiOntcIiRpZFwiOlwiMzcxXCIsXCJGb250U2V0dGluZ3NcIjp7XCIkaWRcIjpcIjM3MlwiLFwiRm9udFNpemVcIjoxMCxcIkZvbnROYW1lXCI6XCJDYWxpYnJpXCIsXCJJc0JvbGRcIjpmYWxzZSxcIklzSXRhbGljXCI6ZmFsc2UsXCJJc1VuZGVybGluZWRcIjpmYWxzZX0sXCJGb3JlZ3JvdW5kXCI6e1wiJGlkXCI6XCIzNzNcIixcIkNvbG9yXCI6e1wiJGlkXCI6XCIzNzRcIixcIkFcIjoyNTUsXCJSXCI6MjMyLFwiR1wiOjIzMixcIkJcIjoyMzJ9fSxcIkhvcml6b250YWxBbGlnbm1lbnRcIjoxLFwiSXNWaXNpYmxlXCI6dHJ1ZX0sXCJQZXJjZW50YWdlQ29tcGxldGVIaWdobGlnaHRTdHlsZVwiOntcIiRpZFwiOlwiMzc1XCIsXCJCYWNrZ3JvdW5kXCI6e1wiJGlkXCI6XCIzNzZcIixcIkNvbG9yXCI6e1wiJGlkXCI6XCIzNzdcIixcIkFcIjo4OSxcIlJcIjowLFwiR1wiOjAsXCJCXCI6MH19fSxcIkR1cmF0aW9uU3R5bGVcIjp7XCIkaWRcIjpcIjM3OFwiLFwiRm9udFNldHRpbmdzXCI6e1wiJGlkXCI6XCIzNzlcIixcIkZvbnRTaXplXCI6MTAsXCJGb250TmFtZVwiOlwiQ2FsaWJyaVwiLFwiSXNCb2xkXCI6ZmFsc2UsXCJJc0l0YWxpY1wiOmZhbHNlLFwiSXNVbmRlcmxpbmVkXCI6ZmFsc2V9LFwiRm9yZWdyb3VuZFwiOntcIiRpZFwiOlwiMzgwXCIsXCJDb2xvclwiOntcIiRpZFwiOlwiMzgxXCIsXCJBXCI6MjU1LFwiUlwiOjIzNyxcIkdcIjoxMjUsXCJCXCI6NDl9fSxcIkhvcml6b250YWxBbGlnbm1lbnRcIjowLFwiSXNWaXNpYmxlXCI6ZmFsc2V9LFwiTWFyZ2luXCI6e1wiJGlkXCI6XCIzODJcIixcIlRvcFwiOjAuMCxcIkxlZnRcIjowLjAsXCJSaWdodFwiOjAuMCxcIkJvdHRvbVwiOjAuMH0sXCJTdGFydERhdGVQb3NpdGlvblwiOjMsXCJFbmREYXRlUG9zaXRpb25cIjozLFwiVGl0bGVQb3NpdGlvblwiOjQsXCJEdXJhdGlvblBvc2l0aW9uXCI6MCxcIlBlcmNlbnRhZ2VDb21wbGV0ZWRQb3NpdGlvblwiOjIsXCJWYXJpYW5jZVBvc2l0aW9uXCI6MixcIlNwYWNpbmdcIjozLFwiQmFzZWxpbmVTdHlsZVwiOntcIiRpZFwiOlwiMzgzXCIsXCJCYXNlbGluZVNoYXBlU3R5bGVcIjp7XCIkaWRcIjpcIjM4NFwiLFwiTWFyZ2luXCI6e1wiJGlkXCI6XCIzODVcIixcIlRvcFwiOjAuMCxcIkxlZnRcIjowLjAsXCJSaWdodFwiOjAuMCxcIkJvdHRvbVwiOjAuMH0sXCJQYWRkaW5nXCI6e1wiJGlkXCI6XCIzODZcIixcIlRvcFwiOjAuMCxcIkxlZnRcIjowLjAsXCJSaWdodFwiOjAuMCxcIkJvdHRvbVwiOjAuMH0sXCJCYWNrZ3JvdW5kXCI6e1wiJGlkXCI6XCIzODdcIixcIkNvbG9yXCI6e1wiJGlkXCI6XCIzODhcIixcIkFcIjoxNTMsXCJSXCI6MCxcIkdcIjowLFwiQlwiOjB9fSxcIklzVmlzaWJsZVwiOmZhbHNlLFwiV2lkdGhcIjowLjAsXCJIZWlnaHRcIjowLjAsXCJCb3JkZXJTdHlsZVwiOntcIiRpZFwiOlwiMzg5XCIsXCJMaW5lU3R5bGVcIjp7XCIkaWRcIjpcIjM5MFwiLFwiTGluZUNvbG9yXCI6e1wiJGlkXCI6XCIzOTFcIixcIkNvbG9yXCI6e1wiJGlkXCI6XCIzOTJcIixcIkFcIjoyNTUsXCJSXCI6MjU1LFwiR1wiOjAsXCJCXCI6MH19LFwiTGluZVdlaWdodFwiOjIuMCxcIkxpbmVUeXBlXCI6MH0sXCJJc1Zpc2libGVcIjpmYWxzZX19fSxcIlNoYXBlU3R5bGVcIjp7XCIkaWRcIjpcIjM5M1wiLFwiTWFyZ2luXCI6e1wiJGlkXCI6XCIzOTRcIixcIlRvcFwiOjAuMCxcIkxlZnRcIjo0LjAsXCJSaWdodFwiOjQuMCxcIkJvdHRvbVwiOjAuMH0sXCJQYWRkaW5nXCI6e1wiJGlkXCI6XCIzOTVcIixcIlRvcFwiOjAuMCxcIkxlZnRcIjowLjAsXCJSaWdodFwiOjAuMCxcIkJvdHRvbVwiOjAuMH0sXCJCYWNrZ3JvdW5kXCI6e1wiJGlkXCI6XCIzOTZcIixcIkNvbG9yXCI6e1wiJGlkXCI6XCIzOTdcIixcIkFcIjoyNTUsXCJSXCI6MjMzLFwiR1wiOjExMyxcIkJcIjo1MH19LFwiSXNWaXNpYmxlXCI6dHJ1ZSxcIldpZHRoXCI6MC4wLFwiSGVpZ2h0XCI6MTAuMCxcIkJvcmRlclN0eWxlXCI6e1wiJGlkXCI6XCIzOThcIixcIkxpbmVTdHlsZVwiOntcIiRpZFwiOlwiMzk5XCIsXCJMaW5lQ29sb3JcIjp7XCIkaWRcIjpcIjQwMFwiLFwiQ29sb3JcIjp7XCIkaWRcIjpcIjQwMVwiLFwiQVwiOjI1NSxcIlJcIjoyMzQsXCJHXCI6MjIsXCJCXCI6MzB9fSxcIkxpbmVXZWlnaHRcIjoyLjAsXCJMaW5lVHlwZVwiOjB9LFwiSXNWaXNpYmxlXCI6ZmFsc2V9fSxcIlRpdGxlU3R5bGVcIjp7XCIkaWRcIjpcIjQwMlwiLFwiRm9udFNldHRpbmdzXCI6e1wiJGlkXCI6XCI0MDNcIixcIkZvbnRTaXplXCI6MTEsXCJGb250TmFtZVwiOlwiQ2FsaWJyaVwiLFwiSXNCb2xkXCI6ZmFsc2UsXCJJc0l0YWxpY1wiOmZhbHNlLFwiSXNVbmRlcmxpbmVkXCI6ZmFsc2V9LFwiRm9yZWdyb3VuZFwiOntcIiRpZFwiOlwiNDA0XCIsXCJDb2xvclwiOntcIiRpZFwiOlwiNDA1XCIsXCJBXCI6MjU1LFwiUlwiOjAsXCJHXCI6MCxcIkJcIjowfX0sXCJIb3Jpem9udGFsQWxpZ25tZW50XCI6MCxcIklzVmlzaWJsZVwiOnRydWV9LFwiRGF0ZVN0eWxlXCI6e1wiJGlkXCI6XCI0MDZcIixcIkZvbnRTZXR0aW5nc1wiOntcIiRpZFwiOlwiNDA3XCIsXCJGb250U2l6ZVwiOjEwLFwiRm9udE5hbWVcIjpcIkNhbGlicmlcIixcIklzQm9sZFwiOmZhbHNlLFwiSXNJdGFsaWNcIjpmYWxzZSxcIklzVW5kZXJsaW5lZFwiOmZhbHNlfSxcIkZvcmVncm91bmRcIjp7XCIkaWRcIjpcIjQwOFwiLFwiQ29sb3JcIjp7XCIkaWRcIjpcIjQwOVwiLFwiQVwiOjI1NSxcIlJcIjoxNCxcIkdcIjo0MCxcIkJcIjo2NX19LFwiSG9yaXpvbnRhbEFsaWdubWVudFwiOjIsXCJJc1Zpc2libGVcIjp0cnVlfSxcIkRhdGVGb3JtYXRcIjp7XCIkaWRcIjpcIjQxMFwiLFwiRm9ybWF0U3RyaW5nXCI6XCJNTU0gZFwiLFwiU2VwYXJhdG9yXCI6XCIvXCIsXCJVc2VJbnRlcm5hdGlvbmFsRGF0ZUZvcm1hdFwiOmZhbHNlLFwiRGF0ZUlzVmlzaWJsZVwiOnRydWUsXCJUaW1lSXNWaXNpYmxlXCI6ZmFsc2UsXCJIb3VyRGlnaXRzXCI6MSxcIkFtUG1EZXNpZ25hdG9yXCI6MixcIlRyaW0wME1pbnV0ZXNcIjpmYWxzZX0sXCJXZWVrTnVtYmVyaW5nXCI6e1wiJGlkXCI6XCI0MTFcIixcIkZvcm1hdFwiOjAsXCJJc1Zpc2libGVcIjpmYWxzZSxcIkxhc3RLbm93blZpc2liaWxpdHlTdGF0ZVwiOmZhbHNlfSxcIlZhcmlhbmNlU3R5bGVcIjp7XCIkaWRcIjpcIjQxMlwiLFwiVmFyaWFuY2VUZXh0U3R5bGVcIjp7XCIkaWRcIjpcIjQxM1wiLFwiRm9udFNldHRpbmdzXCI6e1wiJGlkXCI6XCI0MTRcIixcIkZvbnRTaXplXCI6MTAsXCJGb250TmFtZVwiOlwiQ2FsaWJyaVwiLFwiSXNCb2xkXCI6ZmFsc2UsXCJJc0l0YWxpY1wiOmZhbHNlLFwiSXNVbmRlcmxpbmVkXCI6ZmFsc2V9LFwiRm9yZWdyb3VuZFwiOntcIiRpZFwiOlwiNDE1XCIsXCJDb2xvclwiOntcIiRpZFwiOlwiNDE2XCIsXCJBXCI6MjU1LFwiUlwiOjAsXCJHXCI6MCxcIkJcIjowfX0sXCJIb3Jpem9udGFsQWxpZ25tZW50XCI6MCxcIklzVmlzaWJsZVwiOmZhbHNlfX19LFwiRGVmYXVsdFN3aW1sYW5lTW90U3R5bGVcIjp7XCIkaWRcIjpcIjQxN1wiLFwiU2hhcGVcIjoxLFwiU2hhcGVTaXplXCI6MCxcIkRldGFpbHNTcGFjaW5nXCI6MC4wLFwiUGFkZGluZ1wiOntcIiRpZFwiOlwiNDE4XCIsXCJUb3BcIjo1LjAsXCJMZWZ0XCI6My4wLFwiUmlnaHRcIjowLjAsXCJCb3R0b21cIjoyLjB9LFwiUG9zaXRpb25PblRhc2tcIjoxLFwiU2hhcGVTdHlsZVwiOntcIiRpZFwiOlwiNDE5XCIsXCJNYXJnaW5cIjp7XCIkaWRcIjpcIjQyMFwiLFwiVG9wXCI6MC4wLFwiTGVmdFwiOjAuMCxcIlJpZ2h0XCI6MC4wLFwiQm90dG9tXCI6MC4wfSxcIlBhZGRpbmdcIjp7XCIkaWRcIjpcIjQyMVwiLFwiVG9wXCI6MC4wLFwiTGVmdFwiOjAuMCxcIlJpZ2h0XCI6MC4wLFwiQm90dG9tXCI6MC4wfSxcIkJhY2tncm91bmRcIjp7XCIkaWRcIjpcIjQyMlwiLFwiQ29sb3JcIjp7XCIkaWRcIjpcIjQyM1wiLFwiQVwiOjI1NSxcIlJcIjoxMjgsXCJHXCI6NTMsXCJCXCI6MTR9fSxcIklzVmlzaWJsZVwiOnRydWUsXCJXaWR0aFwiOjEyLjAsXCJIZWlnaHRcIjoxNC4wLFwiQm9yZGVyU3R5bGVcIjp7XCIkaWRcIjpcIjQyNFwiLFwiTGluZVN0eWxlXCI6e1wiJGlkXCI6XCI0MjVcIixcIkxpbmVDb2xvclwiOntcIiRpZFwiOlwiNDI2XCIsXCJDb2xvclwiOntcIiRpZFwiOlwiNDI3XCIsXCJBXCI6MjU1LFwiUlwiOjI1NSxcIkdcIjoyNTUsXCJCXCI6MjU1fX0sXCJMaW5lV2VpZ2h0XCI6MC4wLFwiTGluZVR5cGVcIjowfSxcIklzVmlzaWJsZVwiOmZhbHNlfX0sXCJUaXRsZVN0eWxlXCI6e1wiJGlkXCI6XCI0MjhcIixcIkZvbnRTZXR0aW5nc1wiOntcIiRpZFwiOlwiNDI5XCIsXCJGb250U2l6ZVwiOjExLFwiRm9udE5hbWVcIjpcIkNhbGlicmlcIixcIklzQm9sZFwiOmZhbHNlLFwiSXNJdGFsaWNcIjpmYWxzZSxcIklzVW5kZXJsaW5lZFwiOmZhbHNlfSxcIkZvcmVncm91bmRcIjp7XCIkaWRcIjpcIjQzMFwiLFwiQ29sb3JcIjp7XCIkaWRcIjpcIjQzMVwiLFwiQVwiOjI1NSxcIlJcIjowLFwiR1wiOjAsXCJCXCI6MH19LFwiSG9yaXpvbnRhbEFsaWdubWVudFwiOjEsXCJJc1Zpc2libGVcIjp0cnVlfSxcIkRhdGVTdHlsZVwiOntcIiRpZFwiOlwiNDMyXCIsXCJGb250U2V0dGluZ3NcIjp7XCIkaWRcIjpcIjQzM1wiLFwiRm9udFNpemVcIjoxMCxcIkZvbnROYW1lXCI6XCJDYWxpYnJpXCIsXCJJc0JvbGRcIjpmYWxzZSxcIklzSXRhbGljXCI6ZmFsc2UsXCJJc1VuZGVybGluZWRcIjpmYWxzZX0sXCJGb3JlZ3JvdW5kXCI6e1wiJGlkXCI6XCI0MzRcIixcIkNvbG9yXCI6e1wiJGlkXCI6XCI0MzVcIixcIkFcIjoyNTUsXCJSXCI6MTQsXCJHXCI6NDAsXCJCXCI6NjV9fSxcIkhvcml6b250YWxBbGlnbm1lbnRcIjoxLFwiSXNWaXNpYmxlXCI6dHJ1ZX0sXCJEYXRlRm9ybWF0XCI6e1wiJGlkXCI6XCI0MzZcIixcIkZvcm1hdFN0cmluZ1wiOlwiTU1NIGRcIixcIlNlcGFyYXRvclwiOlwiL1wiLFwiVXNlSW50ZXJuYXRpb25hbERhdGVGb3JtYXRcIjpmYWxzZSxcIkRhdGVJc1Zpc2libGVcIjp0cnVlLFwiVGltZUlzVmlzaWJsZVwiOmZhbHNlLFwiSG91ckRpZ2l0c1wiOjEsXCJBbVBtRGVzaWduYXRvclwiOjIsXCJUcmltMDBNaW51dGVzXCI6ZmFsc2V9LFwiV2Vla051bWJlcmluZ1wiOntcIiRpZFwiOlwiNDM3XCIsXCJGb3JtYXRcIjowLFwiSXNWaXNpYmxlXCI6ZmFsc2UsXCJMYXN0S25vd25WaXNpYmlsaXR5U3RhdGVcIjpmYWxzZX0sXCJWYXJpYW5jZVN0eWxlXCI6e1wiJGlkXCI6XCI0MzhcIixcIlZhcmlhbmNlVGV4dFN0eWxlXCI6e1wiJGlkXCI6XCI0MzlcIixcIkZvbnRTZXR0aW5nc1wiOntcIiRpZFwiOlwiNDQwXCIsXCJGb250U2l6ZVwiOjEwLFwiRm9udE5hbWVcIjpcIkNhbGlicmlcIixcIklzQm9sZFwiOmZhbHNlLFwiSXNJdGFsaWNcIjpmYWxzZSxcIklzVW5kZXJsaW5lZFwiOmZhbHNlfSxcIkZvcmVncm91bmRcIjp7XCIkaWRcIjpcIjQ0MVwiLFwiQ29sb3JcIjp7XCIkaWRcIjpcIjQ0MlwiLFwiQVwiOjI1NSxcIlJcIjowLFwiR1wiOjAsXCJCXCI6MH19LFwiSG9yaXpvbnRhbEFsaWdubWVudFwiOjAsXCJJc1Zpc2libGVcIjpmYWxzZX19fX0se1wiJGlkXCI6XCI0NDNcIixcIlN0eWxlSWRcIjpcImIyNGY4MDQ1LWY2OWItNGE0My04MjlmLWE1NjUwM2ZkY2Q2OVwiLFwiTmFtZVwiOlwiU3dpbWxhbmUgU3R5bGUgM1wiLFwiSGVhZGVyU3R5bGVcIjp7XCIkaWRcIjpcIjQ0NFwiLFwiVGV4dFN0eWxlXCI6e1wiJGlkXCI6XCI0NDVcIixcIkZvbnRTZXR0aW5nc1wiOntcIiRpZFwiOlwiNDQ2XCIsXCJGb250U2l6ZVwiOjExLFwiRm9udE5hbWVcIjpcIkNhbGlicmlcIixcIklzQm9sZFwiOmZhbHNlLFwiSXNJdGFsaWNcIjpmYWxzZSxcIklzVW5kZXJsaW5lZFwiOmZhbHNlfSxcIkZvcmVncm91bmRcIjp7XCIkaWRcIjpcIjQ0N1wiLFwiQ29sb3JcIjp7XCIkaWRcIjpcIjQ0OFwiLFwiQVwiOjI1NSxcIlJcIjoyNTUsXCJHXCI6MjU1LFwiQlwiOjI1NX19LFwiSG9yaXpvbnRhbEFsaWdubWVudFwiOjEsXCJJc1Zpc2libGVcIjp0cnVlfSxcIlJlY3RhbmdsZVN0eWxlXCI6e1wiJGlkXCI6XCI0NDlcIixcIk1hcmdpblwiOntcIiRpZFwiOlwiNDUwXCIsXCJUb3BcIjowLjAsXCJMZWZ0XCI6MC4wLFwiUmlnaHRcIjowLjAsXCJCb3R0b21cIjowLjB9LFwiUGFkZGluZ1wiOntcIiRpZFwiOlwiNDUxXCIsXCJUb3BcIjowLjAsXCJMZWZ0XCI6MC4wLFwiUmlnaHRcIjowLjAsXCJCb3R0b21cIjowLjB9LFwiQmFja2dyb3VuZFwiOntcIiRpZFwiOlwiNDUyXCIsXCJDb2xvclwiOntcIiRpZFwiOlwiNDUzXCIsXCJBXCI6MjU1LFwiUlwiOjI1LFwiR1wiOjEwNyxcIkJcIjozNn19LFwiSXNWaXNpYmxlXCI6dHJ1ZSxcIldpZHRoXCI6MC4wLFwiSGVpZ2h0XCI6MC4wLFwiQm9yZGVyU3R5bGVcIjp7XCIkaWRcIjpcIjQ1NFwiLFwiTGluZVN0eWxlXCI6e1wiJGlkXCI6XCI0NTVcIixcIkxpbmVDb2xvclwiOntcIiRpZFwiOlwiNDU2XCIsXCJDb2xvclwiOntcIiRpZFwiOlwiNDU3XCIsXCJBXCI6MjU1LFwiUlwiOjI1NSxcIkdcIjoyNTUsXCJCXCI6MjU1fX0sXCJMaW5lV2VpZ2h0XCI6MC4wLFwiTGluZVR5cGVcIjowfSxcIklzVmlzaWJsZVwiOmZhbHNlfX19LFwiQmFja2dyb3VuZFN0eWxlXCI6e1wiJGlkXCI6XCI0NThcIixcIk1hcmdpblwiOntcIiRpZFwiOlwiNDU5XCIsXCJUb3BcIjowLjAsXCJMZWZ0XCI6MC4wLFwiUmlnaHRcIjowLjAsXCJCb3R0b21cIjowLjB9LFwiUGFkZGluZ1wiOntcIiRpZFwiOlwiNDYwXCIsXCJUb3BcIjowLjAsXCJMZWZ0XCI6MC4wLFwiUmlnaHRcIjowLjAsXCJCb3R0b21cIjowLjB9LFwiQmFja2dyb3VuZFwiOntcIiRpZFwiOlwiNDYxXCIsXCJDb2xvclwiOntcIiRpZFwiOlwiNDYyXCIsXCJBXCI6NTEsXCJSXCI6MjAwLFwiR1wiOjIwMCxcIkJcIjoyMDB9fSxcIklzVmlzaWJsZVwiOnRydWUsXCJXaWR0aFwiOjAuMCxcIkhlaWdodFwiOjAuMCxcIkJvcmRlclN0eWxlXCI6e1wiJGlkXCI6XCI0NjNcIixcIkxpbmVTdHlsZVwiOntcIiRpZFwiOlwiNDY0XCIsXCJMaW5lQ29sb3JcIjp7XCIkaWRcIjpcIjQ2NVwiLFwiQ29sb3JcIjp7XCIkaWRcIjpcIjQ2NlwiLFwiQVwiOjI1NSxcIlJcIjoyMzQsXCJHXCI6MjIsXCJCXCI6MzB9fSxcIkxpbmVXZWlnaHRcIjoyLjAsXCJMaW5lVHlwZVwiOjB9LFwiSXNWaXNpYmxlXCI6ZmFsc2V9fSxcIklzQWJvdmVUaW1lYmFuZFwiOmZhbHNlLFwiU3BhY2luZ1wiOjMsXCJEZWZhdWx0U3dpbWxhbmVBY3Rpdml0eVN0eWxlXCI6e1wiJGlkXCI6XCI0NjdcIixcIkhlYWRlclN0eWxlXCI6e1wiJGlkXCI6XCI0NjhcIixcIlRleHRTdHlsZVwiOntcIiRpZFwiOlwiNDY5XCIsXCJGb250U2V0dGluZ3NcIjp7XCIkaWRcIjpcIjQ3MFwiLFwiRm9udFNpemVcIjoxMSxcIkZvbnROYW1lXCI6XCJDYWxpYnJpXCIsXCJJc0JvbGRcIjpmYWxzZSxcIklzSXRhbGljXCI6ZmFsc2UsXCJJc1VuZGVybGluZWRcIjpmYWxzZX0sXCJGb3JlZ3JvdW5kXCI6e1wiJGlkXCI6XCI0NzFcIixcIkNvbG9yXCI6e1wiJGlkXCI6XCI0NzJcIixcIkFcIjoyNTUsXCJSXCI6MCxcIkdcIjowLFwiQlwiOjB9fSxcIkhvcml6b250YWxBbGlnbm1lbnRcIjowLFwiSXNWaXNpYmxlXCI6dHJ1ZX0sXCJSZWN0YW5nbGVTdHlsZVwiOntcIiRpZFwiOlwiNDczXCIsXCJNYXJnaW5cIjp7XCIkaWRcIjpcIjQ3NFwiLFwiVG9wXCI6MC4wLFwiTGVmdFwiOjAuMCxcIlJpZ2h0XCI6MC4wLFwiQm90dG9tXCI6MC4wfSxcIlBhZGRpbmdcIjp7XCIkaWRcIjpcIjQ3NVwiLFwiVG9wXCI6MC4wLFwiTGVmdFwiOjAuMCxcIlJpZ2h0XCI6MC4wLFwiQm90dG9tXCI6MC4wfSxcIkJhY2tncm91bmRcIjp7XCIkaWRcIjpcIjQ3NlwiLFwiQ29sb3JcIjp7XCIkaWRcIjpcIjQ3N1wiLFwiQVwiOjYzLFwiUlwiOjI1LFwiR1wiOjEwNyxcIkJcIjozNn19LFwiSXNWaXNpYmxlXCI6dHJ1ZSxcIldpZHRoXCI6MC4wLFwiSGVpZ2h0XCI6MC4wLFwiQm9yZGVyU3R5bGVcIjp7XCIkaWRcIjpcIjQ3OFwiLFwiTGluZVN0eWxlXCI6e1wiJGlkXCI6XCI0NzlcIixcIkxpbmVDb2xvclwiOntcIiRpZFwiOlwiNDgwXCIsXCJDb2xvclwiOntcIiRpZFwiOlwiNDgxXCIsXCJBXCI6MjU1LFwiUlwiOjI1NSxcIkdcIjoyNTUsXCJCXCI6MjU1fX0sXCJMaW5lV2VpZ2h0XCI6MC4wLFwiTGluZVR5cGVcIjowfSxcIklzVmlzaWJsZVwiOmZhbHNlfX19LFwiQmFja2dyb3VuZFN0eWxlXCI6e1wiJGlkXCI6XCI0ODJcIixcIk1hcmdpblwiOntcIiRpZFwiOlwiNDgzXCIsXCJUb3BcIjowLjAsXCJMZWZ0XCI6MC4wLFwiUmlnaHRcIjowLjAsXCJCb3R0b21cIjowLjB9LFwiUGFkZGluZ1wiOntcIiRpZFwiOlwiNDg0XCIsXCJUb3BcIjowLjAsXCJMZWZ0XCI6MC4wLFwiUmlnaHRcIjowLjAsXCJCb3R0b21cIjowLjB9LFwiQmFja2dyb3VuZFwiOntcIiRpZFwiOlwiNDg1XCIsXCJDb2xvclwiOntcIiRpZFwiOlwiNDg2XCIsXCJBXCI6NTEsXCJSXCI6MjAwLFwiR1wiOjIwMCxcIkJcIjoyMDB9fSxcIklzVmlzaWJsZVwiOnRydWUsXCJXaWR0aFwiOjAuMCxcIkhlaWdodFwiOjAuMCxcIkJvcmRlclN0eWxlXCI6e1wiJGlkXCI6XCI0ODdcIixcIkxpbmVTdHlsZVwiOntcIiRpZFwiOlwiNDg4XCIsXCJMaW5lQ29sb3JcIjp7XCIkaWRcIjpcIjQ4OVwiLFwiQ29sb3JcIjp7XCIkaWRcIjpcIjQ5MFwiLFwiQVwiOjI1NSxcIlJcIjoyMzQsXCJHXCI6MjIsXCJCXCI6MzB9fSxcIkxpbmVXZWlnaHRcIjoyLjAsXCJMaW5lVHlwZVwiOjB9LFwiSXNWaXNpYmxlXCI6ZmFsc2V9fX0sXCJEZWZhdWx0U3dpbWxhbmVNaWxlc3RvbmVTdHlsZVwiOntcIiRpZFwiOlwiNDkxXCIsXCJUaXRsZVBvc2l0aW9uXCI6MCxcIkRhdGVQb3NpdGlvblwiOjIsXCJWYXJpYW5jZVBvc2l0aW9uXCI6MixcIlNoYXBlVHlwZVwiOjEsXCJTaGFwZVNpemVcIjowLFwiU3BhY2luZ1wiOjUsXCJTaGFwZVN0eWxlXCI6e1wiJGlkXCI6XCI0OTJcIixcIk1hcmdpblwiOntcIiRpZFwiOlwiNDkzXCIsXCJUb3BcIjowLjAsXCJMZWZ0XCI6MC4wLFwiUmlnaHRcIjowLjAsXCJCb3R0b21cIjowLjB9LFwiUGFkZGluZ1wiOntcIiRpZFwiOlwiNDk0XCIsXCJUb3BcIjowLjAsXCJMZWZ0XCI6MC4wLFwiUmlnaHRcIjowLjAsXCJCb3R0b21cIjowLjB9LFwiQmFja2dyb3VuZFwiOntcIiRpZFwiOlwiNDk1XCIsXCJDb2xvclwiOntcIiRpZFwiOlwiNDk2XCIsXCJBXCI6MjU1LFwiUlwiOjI1LFwiR1wiOjEwNyxcIkJcIjozNn19LFwiSXNWaXNpYmxlXCI6dHJ1ZSxcIldpZHRoXCI6MTIuMCxcIkhlaWdodFwiOjE0LjAsXCJCb3JkZXJTdHlsZVwiOntcIiRpZFwiOlwiNDk3XCIsXCJMaW5lU3R5bGVcIjp7XCIkaWRcIjpcIjQ5OFwiLFwiTGluZUNvbG9yXCI6e1wiJGlkXCI6XCI0OTlcIixcIkNvbG9yXCI6e1wiJGlkXCI6XCI1MDBcIixcIkFcIjoyNTUsXCJSXCI6MjM0LFwiR1wiOjIyLFwiQlwiOjMwfX0sXCJMaW5lV2VpZ2h0XCI6Mi4wLFwiTGluZVR5cGVcIjowfSxcIklzVmlzaWJsZVwiOmZhbHNlfX0sXCJUaXRsZVN0eWxlXCI6e1wiJGlkXCI6XCI1MDFcIixcIkZvbnRTZXR0aW5nc1wiOntcIiRpZFwiOlwiNTAyXCIsXCJGb250U2l6ZVwiOjExLFwiRm9udE5hbWVcIjpcIkNhbGlicmlcIixcIklzQm9sZFwiOmZhbHNlLFwiSXNJdGFsaWNcIjpmYWxzZSxcIklzVW5kZXJsaW5lZFwiOmZhbHNlfSxcIkZvcmVncm91bmRcIjp7XCIkaWRcIjpcIjUwM1wiLFwiQ29sb3JcIjp7XCIkaWRcIjpcIjUwNFwiLFwiQVwiOjI1NSxcIlJcIjowLFwiR1wiOjAsXCJCXCI6MH19LFwiSG9yaXpvbnRhbEFsaWdubWVudFwiOjIsXCJJc1Zpc2libGVcIjp0cnVlfSxcIkRhdGVTdHlsZVwiOntcIiRpZFwiOlwiNTA1XCIsXCJGb250U2V0dGluZ3NcIjp7XCIkaWRcIjpcIjUwNlwiLFwiRm9udFNpemVcIjoxMCxcIkZvbnROYW1lXCI6XCJDYWxpYnJpXCIsXCJJc0JvbGRcIjpmYWxzZSxcIklzSXRhbGljXCI6ZmFsc2UsXCJJc1VuZGVybGluZWRcIjpmYWxzZX0sXCJGb3JlZ3JvdW5kXCI6e1wiJGlkXCI6XCI1MDdcIixcIkNvbG9yXCI6e1wiJGlkXCI6XCI1MDhcIixcIkFcIjoyNTUsXCJSXCI6MTQsXCJHXCI6NDAsXCJCXCI6NjV9fSxcIkhvcml6b250YWxBbGlnbm1lbnRcIjowLFwiSXNWaXNpYmxlXCI6dHJ1ZX0sXCJEYXRlRm9ybWF0XCI6e1wiJGlkXCI6XCI1MDlcIixcIkZvcm1hdFN0cmluZ1wiOlwiTU1NIGRcIixcIlNlcGFyYXRvclwiOlwiL1wiLFwiVXNlSW50ZXJuYXRpb25hbERhdGVGb3JtYXRcIjpmYWxzZSxcIkRhdGVJc1Zpc2libGVcIjp0cnVlLFwiVGltZUlzVmlzaWJsZVwiOmZhbHNlLFwiSG91ckRpZ2l0c1wiOjEsXCJBbVBtRGVzaWduYXRvclwiOjIsXCJUcmltMDBNaW51dGVzXCI6ZmFsc2V9LFwiV2Vla051bWJlcmluZ1wiOntcIiRpZFwiOlwiNTEwXCIsXCJGb3JtYXRcIjowLFwiSXNWaXNpYmxlXCI6ZmFsc2UsXCJMYXN0S25vd25WaXNpYmlsaXR5U3RhdGVcIjpmYWxzZX0sXCJWYXJpYW5jZVN0eWxlXCI6e1wiJGlkXCI6XCI1MTFcIixcIlZhcmlhbmNlVGV4dFN0eWxlXCI6e1wiJGlkXCI6XCI1MTJcIixcIkZvbnRTZXR0aW5nc1wiOntcIiRpZFwiOlwiNTEzXCIsXCJGb250U2l6ZVwiOjEwLFwiRm9udE5hbWVcIjpcIkNhbGlicmlcIixcIklzQm9sZFwiOmZhbHNlLFwiSXNJdGFsaWNcIjpmYWxzZSxcIklzVW5kZXJsaW5lZFwiOmZhbHNlfSxcIkZvcmVncm91bmRcIjp7XCIkaWRcIjpcIjUxNFwiLFwiQ29sb3JcIjp7XCIkaWRcIjpcIjUxNVwiLFwiQVwiOjI1NSxcIlJcIjowLFwiR1wiOjAsXCJCXCI6MH19LFwiSG9yaXpvbnRhbEFsaWdubWVudFwiOjAsXCJJc1Zpc2libGVcIjpmYWxzZX19fSxcIkRlZmF1bHRTd2ltbGFuZVRhc2tTdHlsZVwiOntcIiRpZFwiOlwiNTE2XCIsXCJTaGFwZVwiOjEsXCJTaGFwZVRoaWNrbmVzc1wiOjAsXCJEdXJhdGlvbkZvcm1hdFwiOjAsXCJQZXJjZW50YWdlQ29tcGxldGVUZXh0U3R5bGVcIjp7XCIkaWRcIjpcIjUxN1wiLFwiRm9udFNldHRpbmdzXCI6e1wiJGlkXCI6XCI1MThcIixcIkZvbnRTaXplXCI6MTAsXCJGb250TmFtZVwiOlwiQ2FsaWJyaVwiLFwiSXNCb2xkXCI6ZmFsc2UsXCJJc0l0YWxpY1wiOmZhbHNlLFwiSXNVbmRlcmxpbmVkXCI6ZmFsc2V9LFwiRm9yZWdyb3VuZFwiOntcIiRpZFwiOlwiNTE5XCIsXCJDb2xvclwiOntcIiRpZFwiOlwiNTIwXCIsXCJBXCI6MjU1LFwiUlwiOjIzMixcIkdcIjoyMzIsXCJCXCI6MjMyfX0sXCJIb3Jpem9udGFsQWxpZ25tZW50XCI6MSxcIklzVmlzaWJsZVwiOnRydWV9LFwiUGVyY2VudGFnZUNvbXBsZXRlSGlnaGxpZ2h0U3R5bGVcIjp7XCIkaWRcIjpcIjUyMVwiLFwiQmFja2dyb3VuZFwiOntcIiRpZFwiOlwiNTIyXCIsXCJDb2xvclwiOntcIiRpZFwiOlwiNTIzXCIsXCJBXCI6ODksXCJSXCI6MCxcIkdcIjowLFwiQlwiOjB9fX0sXCJEdXJhdGlvblN0eWxlXCI6e1wiJGlkXCI6XCI1MjRcIixcIkZvbnRTZXR0aW5nc1wiOntcIiRpZFwiOlwiNTI1XCIsXCJGb250U2l6ZVwiOjEwLFwiRm9udE5hbWVcIjpcIkNhbGlicmlcIixcIklzQm9sZFwiOmZhbHNlLFwiSXNJdGFsaWNcIjpmYWxzZSxcIklzVW5kZXJsaW5lZFwiOmZhbHNlfSxcIkZvcmVncm91bmRcIjp7XCIkaWRcIjpcIjUyNlwiLFwiQ29sb3JcIjp7XCIkaWRcIjpcIjUyN1wiLFwiQVwiOjI1NSxcIlJcIjoyMzcsXCJHXCI6MTI1LFwiQlwiOjQ5fX0sXCJIb3Jpem9udGFsQWxpZ25tZW50XCI6MCxcIklzVmlzaWJsZVwiOmZhbHNlfSxcIk1hcmdpblwiOntcIiRpZFwiOlwiNTI4XCIsXCJUb3BcIjowLjAsXCJMZWZ0XCI6MC4wLFwiUmlnaHRcIjowLjAsXCJCb3R0b21cIjowLjB9LFwiU3RhcnREYXRlUG9zaXRpb25cIjozLFwiRW5kRGF0ZVBvc2l0aW9uXCI6MyxcIlRpdGxlUG9zaXRpb25cIjo0LFwiRHVyYXRpb25Qb3NpdGlvblwiOjAsXCJQZXJjZW50YWdlQ29tcGxldGVkUG9zaXRpb25cIjoyLFwiVmFyaWFuY2VQb3NpdGlvblwiOjIsXCJTcGFjaW5nXCI6MyxcIkJhc2VsaW5lU3R5bGVcIjp7XCIkaWRcIjpcIjUyOVwiLFwiQmFzZWxpbmVTaGFwZVN0eWxlXCI6e1wiJGlkXCI6XCI1MzBcIixcIk1hcmdpblwiOntcIiRpZFwiOlwiNTMxXCIsXCJUb3BcIjowLjAsXCJMZWZ0XCI6MC4wLFwiUmlnaHRcIjowLjAsXCJCb3R0b21cIjowLjB9LFwiUGFkZGluZ1wiOntcIiRpZFwiOlwiNTMyXCIsXCJUb3BcIjowLjAsXCJMZWZ0XCI6MC4wLFwiUmlnaHRcIjowLjAsXCJCb3R0b21cIjowLjB9LFwiQmFja2dyb3VuZFwiOntcIiRpZFwiOlwiNTMzXCIsXCJDb2xvclwiOntcIiRpZFwiOlwiNTM0XCIsXCJBXCI6MTUzLFwiUlwiOjAsXCJHXCI6MCxcIkJcIjowfX0sXCJJc1Zpc2libGVcIjpmYWxzZSxcIldpZHRoXCI6MC4wLFwiSGVpZ2h0XCI6MC4wLFwiQm9yZGVyU3R5bGVcIjp7XCIkaWRcIjpcIjUzNVwiLFwiTGluZVN0eWxlXCI6e1wiJGlkXCI6XCI1MzZcIixcIkxpbmVDb2xvclwiOntcIiRpZFwiOlwiNTM3XCIsXCJDb2xvclwiOntcIiRpZFwiOlwiNTM4XCIsXCJBXCI6MjU1LFwiUlwiOjI1NSxcIkdcIjowLFwiQlwiOjB9fSxcIkxpbmVXZWlnaHRcIjoyLjAsXCJMaW5lVHlwZVwiOjB9LFwiSXNWaXNpYmxlXCI6ZmFsc2V9fX0sXCJTaGFwZVN0eWxlXCI6e1wiJGlkXCI6XCI1MzlcIixcIk1hcmdpblwiOntcIiRpZFwiOlwiNTQwXCIsXCJUb3BcIjowLjAsXCJMZWZ0XCI6NC4wLFwiUmlnaHRcIjo0LjAsXCJCb3R0b21cIjowLjB9LFwiUGFkZGluZ1wiOntcIiRpZFwiOlwiNTQxXCIsXCJUb3BcIjowLjAsXCJMZWZ0XCI6MC4wLFwiUmlnaHRcIjowLjAsXCJCb3R0b21cIjowLjB9LFwiQmFja2dyb3VuZFwiOntcIiRpZFwiOlwiNTQyXCIsXCJDb2xvclwiOntcIiRpZFwiOlwiNTQzXCIsXCJBXCI6MjU1LFwiUlwiOjI1LFwiR1wiOjEwNyxcIkJcIjozNn19LFwiSXNWaXNpYmxlXCI6dHJ1ZSxcIldpZHRoXCI6MC4wLFwiSGVpZ2h0XCI6MTAuMCxcIkJvcmRlclN0eWxlXCI6e1wiJGlkXCI6XCI1NDRcIixcIkxpbmVTdHlsZVwiOntcIiRpZFwiOlwiNTQ1XCIsXCJMaW5lQ29sb3JcIjp7XCIkaWRcIjpcIjU0NlwiLFwiQ29sb3JcIjp7XCIkaWRcIjpcIjU0N1wiLFwiQVwiOjI1NSxcIlJcIjoyMzQsXCJHXCI6MjIsXCJCXCI6MzB9fSxcIkxpbmVXZWlnaHRcIjoyLjAsXCJMaW5lVHlwZVwiOjB9LFwiSXNWaXNpYmxlXCI6ZmFsc2V9fSxcIlRpdGxlU3R5bGVcIjp7XCIkaWRcIjpcIjU0OFwiLFwiRm9udFNldHRpbmdzXCI6e1wiJGlkXCI6XCI1NDlcIixcIkZvbnRTaXplXCI6MTEsXCJGb250TmFtZVwiOlwiQ2FsaWJyaVwiLFwiSXNCb2xkXCI6ZmFsc2UsXCJJc0l0YWxpY1wiOmZhbHNlLFwiSXNVbmRlcmxpbmVkXCI6ZmFsc2V9LFwiRm9yZWdyb3VuZFwiOntcIiRpZFwiOlwiNTUwXCIsXCJDb2xvclwiOntcIiRpZFwiOlwiNTUxXCIsXCJBXCI6MjU1LFwiUlwiOjAsXCJHXCI6MCxcIkJcIjowfX0sXCJIb3Jpem9udGFsQWxpZ25tZW50XCI6MCxcIklzVmlzaWJsZVwiOnRydWV9LFwiRGF0ZVN0eWxlXCI6e1wiJGlkXCI6XCI1NTJcIixcIkZvbnRTZXR0aW5nc1wiOntcIiRpZFwiOlwiNTUzXCIsXCJGb250U2l6ZVwiOjEwLFwiRm9udE5hbWVcIjpcIkNhbGlicmlcIixcIklzQm9sZFwiOmZhbHNlLFwiSXNJdGFsaWNcIjpmYWxzZSxcIklzVW5kZXJsaW5lZFwiOmZhbHNlfSxcIkZvcmVncm91bmRcIjp7XCIkaWRcIjpcIjU1NFwiLFwiQ29sb3JcIjp7XCIkaWRcIjpcIjU1NVwiLFwiQVwiOjI1NSxcIlJcIjoxNCxcIkdcIjo0MCxcIkJcIjo2NX19LFwiSG9yaXpvbnRhbEFsaWdubWVudFwiOjIsXCJJc1Zpc2libGVcIjp0cnVlfSxcIkRhdGVGb3JtYXRcIjp7XCIkaWRcIjpcIjU1NlwiLFwiRm9ybWF0U3RyaW5nXCI6XCJNTU0gZFwiLFwiU2VwYXJhdG9yXCI6XCIvXCIsXCJVc2VJbnRlcm5hdGlvbmFsRGF0ZUZvcm1hdFwiOmZhbHNlLFwiRGF0ZUlzVmlzaWJsZVwiOnRydWUsXCJUaW1lSXNWaXNpYmxlXCI6ZmFsc2UsXCJIb3VyRGlnaXRzXCI6MSxcIkFtUG1EZXNpZ25hdG9yXCI6MixcIlRyaW0wME1pbnV0ZXNcIjpmYWxzZX0sXCJXZWVrTnVtYmVyaW5nXCI6e1wiJGlkXCI6XCI1NTdcIixcIkZvcm1hdFwiOjAsXCJJc1Zpc2libGVcIjpmYWxzZSxcIkxhc3RLbm93blZpc2liaWxpdHlTdGF0ZVwiOmZhbHNlfSxcIlZhcmlhbmNlU3R5bGVcIjp7XCIkaWRcIjpcIjU1OFwiLFwiVmFyaWFuY2VUZXh0U3R5bGVcIjp7XCIkaWRcIjpcIjU1OVwiLFwiRm9udFNldHRpbmdzXCI6e1wiJGlkXCI6XCI1NjBcIixcIkZvbnRTaXplXCI6MTAsXCJGb250TmFtZVwiOlwiQ2FsaWJyaVwiLFwiSXNCb2xkXCI6ZmFsc2UsXCJJc0l0YWxpY1wiOmZhbHNlLFwiSXNVbmRlcmxpbmVkXCI6ZmFsc2V9LFwiRm9yZWdyb3VuZFwiOntcIiRpZFwiOlwiNTYxXCIsXCJDb2xvclwiOntcIiRpZFwiOlwiNTYyXCIsXCJBXCI6MjU1LFwiUlwiOjAsXCJHXCI6MCxcIkJcIjowfX0sXCJIb3Jpem9udGFsQWxpZ25tZW50XCI6MCxcIklzVmlzaWJsZVwiOmZhbHNlfX19LFwiRGVmYXVsdFN3aW1sYW5lTW90U3R5bGVcIjp7XCIkaWRcIjpcIjU2M1wiLFwiU2hhcGVcIjoxLFwiU2hhcGVTaXplXCI6MCxcIkRldGFpbHNTcGFjaW5nXCI6MC4wLFwiUGFkZGluZ1wiOntcIiRpZFwiOlwiNTY0XCIsXCJUb3BcIjo1LjAsXCJMZWZ0XCI6My4wLFwiUmlnaHRcIjowLjAsXCJCb3R0b21cIjoyLjB9LFwiUG9zaXRpb25PblRhc2tcIjoxLFwiU2hhcGVTdHlsZVwiOntcIiRpZFwiOlwiNTY1XCIsXCJNYXJnaW5cIjp7XCIkaWRcIjpcIjU2NlwiLFwiVG9wXCI6MC4wLFwiTGVmdFwiOjAuMCxcIlJpZ2h0XCI6MC4wLFwiQm90dG9tXCI6MC4wfSxcIlBhZGRpbmdcIjp7XCIkaWRcIjpcIjU2N1wiLFwiVG9wXCI6MC4wLFwiTGVmdFwiOjAuMCxcIlJpZ2h0XCI6MC4wLFwiQm90dG9tXCI6MC4wfSxcIkJhY2tncm91bmRcIjp7XCIkaWRcIjpcIjU2OFwiLFwiQ29sb3JcIjp7XCIkaWRcIjpcIjU2OVwiLFwiQVwiOjI1NSxcIlJcIjoxMyxcIkdcIjo1MyxcIkJcIjoxOH19LFwiSXNWaXNpYmxlXCI6dHJ1ZSxcIldpZHRoXCI6MTIuMCxcIkhlaWdodFwiOjE0LjAsXCJCb3JkZXJTdHlsZVwiOntcIiRpZFwiOlwiNTcwXCIsXCJMaW5lU3R5bGVcIjp7XCIkaWRcIjpcIjU3MVwiLFwiTGluZUNvbG9yXCI6e1wiJGlkXCI6XCI1NzJcIixcIkNvbG9yXCI6e1wiJGlkXCI6XCI1NzNcIixcIkFcIjoyNTUsXCJSXCI6MjU1LFwiR1wiOjI1NSxcIkJcIjoyNTV9fSxcIkxpbmVXZWlnaHRcIjowLjAsXCJMaW5lVHlwZVwiOjB9LFwiSXNWaXNpYmxlXCI6ZmFsc2V9fSxcIlRpdGxlU3R5bGVcIjp7XCIkaWRcIjpcIjU3NFwiLFwiRm9udFNldHRpbmdzXCI6e1wiJGlkXCI6XCI1NzVcIixcIkZvbnRTaXplXCI6MTEsXCJGb250TmFtZVwiOlwiQ2FsaWJyaVwiLFwiSXNCb2xkXCI6ZmFsc2UsXCJJc0l0YWxpY1wiOmZhbHNlLFwiSXNVbmRlcmxpbmVkXCI6ZmFsc2V9LFwiRm9yZWdyb3VuZFwiOntcIiRpZFwiOlwiNTc2XCIsXCJDb2xvclwiOntcIiRpZFwiOlwiNTc3XCIsXCJBXCI6MjU1LFwiUlwiOjAsXCJHXCI6MCxcIkJcIjowfX0sXCJIb3Jpem9udGFsQWxpZ25tZW50XCI6MSxcIklzVmlzaWJsZVwiOnRydWV9LFwiRGF0ZVN0eWxlXCI6e1wiJGlkXCI6XCI1NzhcIixcIkZvbnRTZXR0aW5nc1wiOntcIiRpZFwiOlwiNTc5XCIsXCJGb250U2l6ZVwiOjEwLFwiRm9udE5hbWVcIjpcIkNhbGlicmlcIixcIklzQm9sZFwiOmZhbHNlLFwiSXNJdGFsaWNcIjpmYWxzZSxcIklzVW5kZXJsaW5lZFwiOmZhbHNlfSxcIkZvcmVncm91bmRcIjp7XCIkaWRcIjpcIjU4MFwiLFwiQ29sb3JcIjp7XCIkaWRcIjpcIjU4MVwiLFwiQVwiOjI1NSxcIlJcIjoxNCxcIkdcIjo0MCxcIkJcIjo2NX19LFwiSG9yaXpvbnRhbEFsaWdubWVudFwiOjEsXCJJc1Zpc2libGVcIjp0cnVlfSxcIkRhdGVGb3JtYXRcIjp7XCIkaWRcIjpcIjU4MlwiLFwiRm9ybWF0U3RyaW5nXCI6XCJNTU0gZFwiLFwiU2VwYXJhdG9yXCI6XCIvXCIsXCJVc2VJbnRlcm5hdGlvbmFsRGF0ZUZvcm1hdFwiOmZhbHNlLFwiRGF0ZUlzVmlzaWJsZVwiOnRydWUsXCJUaW1lSXNWaXNpYmxlXCI6ZmFsc2UsXCJIb3VyRGlnaXRzXCI6MSxcIkFtUG1EZXNpZ25hdG9yXCI6MixcIlRyaW0wME1pbnV0ZXNcIjpmYWxzZX0sXCJXZWVrTnVtYmVyaW5nXCI6e1wiJGlkXCI6XCI1ODNcIixcIkZvcm1hdFwiOjAsXCJJc1Zpc2libGVcIjpmYWxzZSxcIkxhc3RLbm93blZpc2liaWxpdHlTdGF0ZVwiOmZhbHNlfSxcIlZhcmlhbmNlU3R5bGVcIjp7XCIkaWRcIjpcIjU4NFwiLFwiVmFyaWFuY2VUZXh0U3R5bGVcIjp7XCIkaWRcIjpcIjU4NVwiLFwiRm9udFNldHRpbmdzXCI6e1wiJGlkXCI6XCI1ODZcIixcIkZvbnRTaXplXCI6MTAsXCJGb250TmFtZVwiOlwiQ2FsaWJyaVwiLFwiSXNCb2xkXCI6ZmFsc2UsXCJJc0l0YWxpY1wiOmZhbHNlLFwiSXNVbmRlcmxpbmVkXCI6ZmFsc2V9LFwiRm9yZWdyb3VuZFwiOntcIiRpZFwiOlwiNTg3XCIsXCJDb2xvclwiOntcIiRpZFwiOlwiNTg4XCIsXCJBXCI6MjU1LFwiUlwiOjAsXCJHXCI6MCxcIkJcIjowfX0sXCJIb3Jpem9udGFsQWxpZ25tZW50XCI6MCxcIklzVmlzaWJsZVwiOmZhbHNlfX19fSx7XCIkaWRcIjpcIjU4OVwiLFwiU3R5bGVJZFwiOlwiMDcwMmRlYTgtYzExNC00ZDcxLWJlNDAtY2QzMDYyYzQ2OTcwXCIsXCJOYW1lXCI6XCJTd2ltbGFuZSBTdHlsZSA0XCIsXCJIZWFkZXJTdHlsZVwiOntcIiRpZFwiOlwiNTkwXCIsXCJUZXh0U3R5bGVcIjp7XCIkaWRcIjpcIjU5MVwiLFwiRm9udFNldHRpbmdzXCI6e1wiJGlkXCI6XCI1OTJcIixcIkZvbnRTaXplXCI6MTEsXCJGb250TmFtZVwiOlwiQ2FsaWJyaVwiLFwiSXNCb2xkXCI6ZmFsc2UsXCJJc0l0YWxpY1wiOmZhbHNlLFwiSXNVbmRlcmxpbmVkXCI6ZmFsc2V9LFwiRm9yZWdyb3VuZFwiOntcIiRpZFwiOlwiNTkzXCIsXCJDb2xvclwiOntcIiRpZFwiOlwiNTk0XCIsXCJBXCI6MjU1LFwiUlwiOjI1NSxcIkdcIjoyNTUsXCJCXCI6MjU1fX0sXCJIb3Jpem9udGFsQWxpZ25tZW50XCI6MCxcIklzVmlzaWJsZVwiOnRydWV9LFwiUmVjdGFuZ2xlU3R5bGVcIjp7XCIkaWRcIjpcIjU5NVwiLFwiTWFyZ2luXCI6e1wiJGlkXCI6XCI1OTZcIixcIlRvcFwiOjAuMCxcIkxlZnRcIjowLjAsXCJSaWdodFwiOjAuMCxcIkJvdHRvbVwiOjAuMH0sXCJQYWRkaW5nXCI6e1wiJGlkXCI6XCI1OTdcIixcIlRvcFwiOjAuMCxcIkxlZnRcIjowLjAsXCJSaWdodFwiOjAuMCxcIkJvdHRvbVwiOjAuMH0sXCJCYWNrZ3JvdW5kXCI6e1wiJGlkXCI6XCI1OThcIixcIkNvbG9yXCI6e1wiJGlkXCI6XCI1OTlcIixcIkFcIjoyNTUsXCJSXCI6MTUsXCJHXCI6MTU4LFwiQlwiOjIxM319LFwiSXNWaXNpYmxlXCI6dHJ1ZSxcIldpZHRoXCI6MC4wLFwiSGVpZ2h0XCI6MC4wLFwiQm9yZGVyU3R5bGVcIjp7XCIkaWRcIjpcIjYwMFwiLFwiTGluZVN0eWxlXCI6e1wiJGlkXCI6XCI2MDFcIixcIkxpbmVDb2xvclwiOntcIiRpZFwiOlwiNjAyXCIsXCJDb2xvclwiOntcIiRpZFwiOlwiNjAzXCIsXCJBXCI6MjU1LFwiUlwiOjI1NSxcIkdcIjoyNTUsXCJCXCI6MjU1fX0sXCJMaW5lV2VpZ2h0XCI6MC4wLFwiTGluZVR5cGVcIjowfSxcIklzVmlzaWJsZVwiOmZhbHNlfX19LFwiQmFja2dyb3VuZFN0eWxlXCI6e1wiJGlkXCI6XCI2MDRcIixcIk1hcmdpblwiOntcIiRpZFwiOlwiNjA1XCIsXCJUb3BcIjowLjAsXCJMZWZ0XCI6MC4wLFwiUmlnaHRcIjowLjAsXCJCb3R0b21cIjowLjB9LFwiUGFkZGluZ1wiOntcIiRpZFwiOlwiNjA2XCIsXCJUb3BcIjowLjAsXCJMZWZ0XCI6MC4wLFwiUmlnaHRcIjowLjAsXCJCb3R0b21cIjowLjB9LFwiQmFja2dyb3VuZFwiOntcIiRpZFwiOlwiNjA3XCIsXCJDb2xvclwiOntcIiRpZFwiOlwiNjA4XCIsXCJBXCI6NTEsXCJSXCI6MjAwLFwiR1wiOjIwMCxcIkJcIjoyMDB9fSxcIklzVmlzaWJsZVwiOnRydWUsXCJXaWR0aFwiOjAuMCxcIkhlaWdodFwiOjAuMCxcIkJvcmRlclN0eWxlXCI6e1wiJGlkXCI6XCI2MDlcIixcIkxpbmVTdHlsZVwiOntcIiRpZFwiOlwiNjEwXCIsXCJMaW5lQ29sb3JcIjp7XCIkaWRcIjpcIjYxMVwiLFwiQ29sb3JcIjp7XCIkaWRcIjpcIjYxMlwiLFwiQVwiOjI1NSxcIlJcIjoyMzQsXCJHXCI6MjIsXCJCXCI6MzB9fSxcIkxpbmVXZWlnaHRcIjoyLjAsXCJMaW5lVHlwZVwiOjB9LFwiSXNWaXNpYmxlXCI6ZmFsc2V9fSxcIklzQWJvdmVUaW1lYmFuZFwiOmZhbHNlLFwiU3BhY2luZ1wiOjMsXCJEZWZhdWx0U3dpbWxhbmVBY3Rpdml0eVN0eWxlXCI6e1wiJGlkXCI6XCI2MTNcIixcIkhlYWRlclN0eWxlXCI6e1wiJGlkXCI6XCI2MTRcIixcIlRleHRTdHlsZVwiOntcIiRpZFwiOlwiNjE1XCIsXCJGb250U2V0dGluZ3NcIjp7XCIkaWRcIjpcIjYxNlwiLFwiRm9udFNpemVcIjoxMSxcIkZvbnROYW1lXCI6XCJDYWxpYnJpXCIsXCJJc0JvbGRcIjpmYWxzZSxcIklzSXRhbGljXCI6ZmFsc2UsXCJJc1VuZGVybGluZWRcIjpmYWxzZX0sXCJGb3JlZ3JvdW5kXCI6e1wiJGlkXCI6XCI2MTdcIixcIkNvbG9yXCI6e1wiJGlkXCI6XCI2MThcIixcIkFcIjoyNTUsXCJSXCI6MCxcIkdcIjowLFwiQlwiOjB9fSxcIkhvcml6b250YWxBbGlnbm1lbnRcIjowLFwiSXNWaXNpYmxlXCI6dHJ1ZX0sXCJSZWN0YW5nbGVTdHlsZVwiOntcIiRpZFwiOlwiNjE5XCIsXCJNYXJnaW5cIjp7XCIkaWRcIjpcIjYyMFwiLFwiVG9wXCI6MC4wLFwiTGVmdFwiOjAuMCxcIlJpZ2h0XCI6MC4wLFwiQm90dG9tXCI6MC4wfSxcIlBhZGRpbmdcIjp7XCIkaWRcIjpcIjYyMVwiLFwiVG9wXCI6MC4wLFwiTGVmdFwiOjAuMCxcIlJpZ2h0XCI6MC4wLFwiQm90dG9tXCI6MC4wfSxcIkJhY2tncm91bmRcIjp7XCIkaWRcIjpcIjYyMlwiLFwiQ29sb3JcIjp7XCIkaWRcIjpcIjYyM1wiLFwiQVwiOjEyNyxcIlJcIjoxNSxcIkdcIjoxNTgsXCJCXCI6MjEzfX0sXCJJc1Zpc2libGVcIjp0cnVlLFwiV2lkdGhcIjowLjAsXCJIZWlnaHRcIjowLjAsXCJCb3JkZXJTdHlsZVwiOntcIiRpZFwiOlwiNjI0XCIsXCJMaW5lU3R5bGVcIjp7XCIkaWRcIjpcIjYyNVwiLFwiTGluZUNvbG9yXCI6e1wiJGlkXCI6XCI2MjZcIixcIkNvbG9yXCI6e1wiJGlkXCI6XCI2MjdcIixcIkFcIjoyNTUsXCJSXCI6MjU1LFwiR1wiOjAsXCJCXCI6MH19LFwiTGluZVdlaWdodFwiOjAuMCxcIkxpbmVUeXBlXCI6MH0sXCJJc1Zpc2libGVcIjpmYWxzZX19fSxcIkJhY2tncm91bmRTdHlsZVwiOntcIiRpZFwiOlwiNjI4XCIsXCJNYXJnaW5cIjp7XCIkaWRcIjpcIjYyOVwiLFwiVG9wXCI6MC4wLFwiTGVmdFwiOjAuMCxcIlJpZ2h0XCI6MC4wLFwiQm90dG9tXCI6MC4wfSxcIlBhZGRpbmdcIjp7XCIkaWRcIjpcIjYzMFwiLFwiVG9wXCI6MC4wLFwiTGVmdFwiOjAuMCxcIlJpZ2h0XCI6MC4wLFwiQm90dG9tXCI6MC4wfSxcIkJhY2tncm91bmRcIjp7XCIkaWRcIjpcIjYzMVwiLFwiQ29sb3JcIjp7XCIkaWRcIjpcIjYzMlwiLFwiQVwiOjUxLFwiUlwiOjIwMCxcIkdcIjoyMDAsXCJCXCI6MjAwfX0sXCJJc1Zpc2libGVcIjp0cnVlLFwiV2lkdGhcIjowLjAsXCJIZWlnaHRcIjowLjAsXCJCb3JkZXJTdHlsZVwiOntcIiRpZFwiOlwiNjMzXCIsXCJMaW5lU3R5bGVcIjp7XCIkaWRcIjpcIjYzNFwiLFwiTGluZUNvbG9yXCI6e1wiJGlkXCI6XCI2MzVcIixcIkNvbG9yXCI6e1wiJGlkXCI6XCI2MzZcIixcIkFcIjoyNTUsXCJSXCI6MjM0LFwiR1wiOjIyLFwiQlwiOjMwfX0sXCJMaW5lV2VpZ2h0XCI6Mi4wLFwiTGluZVR5cGVcIjowfSxcIklzVmlzaWJsZVwiOmZhbHNlfX19LFwiRGVmYXVsdFN3aW1sYW5lTWlsZXN0b25lU3R5bGVcIjp7XCIkaWRcIjpcIjYzN1wiLFwiVGl0bGVQb3NpdGlvblwiOjAsXCJEYXRlUG9zaXRpb25cIjoyLFwiVmFyaWFuY2VQb3NpdGlvblwiOjIsXCJTaGFwZVR5cGVcIjoxLFwiU2hhcGVTaXplXCI6MCxcIlNwYWNpbmdcIjo1LFwiU2hhcGVTdHlsZVwiOntcIiRpZFwiOlwiNjM4XCIsXCJNYXJnaW5cIjp7XCIkaWRcIjpcIjYzOVwiLFwiVG9wXCI6MC4wLFwiTGVmdFwiOjAuMCxcIlJpZ2h0XCI6MC4wLFwiQm90dG9tXCI6MC4wfSxcIlBhZGRpbmdcIjp7XCIkaWRcIjpcIjY0MFwiLFwiVG9wXCI6MC4wLFwiTGVmdFwiOjAuMCxcIlJpZ2h0XCI6MC4wLFwiQm90dG9tXCI6MC4wfSxcIkJhY2tncm91bmRcIjp7XCIkaWRcIjpcIjY0MVwiLFwiQ29sb3JcIjp7XCIkaWRcIjpcIjY0MlwiLFwiQVwiOjI1NSxcIlJcIjoxNSxcIkdcIjoxNTgsXCJCXCI6MjEzfX0sXCJJc1Zpc2libGVcIjp0cnVlLFwiV2lkdGhcIjoxMi4wLFwiSGVpZ2h0XCI6MTQuMCxcIkJvcmRlclN0eWxlXCI6e1wiJGlkXCI6XCI2NDNcIixcIkxpbmVTdHlsZVwiOntcIiRpZFwiOlwiNjQ0XCIsXCJMaW5lQ29sb3JcIjp7XCIkaWRcIjpcIjY0NVwiLFwiQ29sb3JcIjp7XCIkaWRcIjpcIjY0NlwiLFwiQVwiOjI1NSxcIlJcIjoyMzQsXCJHXCI6MjIsXCJCXCI6MzB9fSxcIkxpbmVXZWlnaHRcIjoyLjAsXCJMaW5lVHlwZVwiOjB9LFwiSXNWaXNpYmxlXCI6ZmFsc2V9fSxcIlRpdGxlU3R5bGVcIjp7XCIkaWRcIjpcIjY0N1wiLFwiRm9udFNldHRpbmdzXCI6e1wiJGlkXCI6XCI2NDhcIixcIkZvbnRTaXplXCI6MTEsXCJGb250TmFtZVwiOlwiQ2FsaWJyaVwiLFwiSXNCb2xkXCI6ZmFsc2UsXCJJc0l0YWxpY1wiOmZhbHNlLFwiSXNVbmRlcmxpbmVkXCI6ZmFsc2V9LFwiRm9yZWdyb3VuZFwiOntcIiRpZFwiOlwiNjQ5XCIsXCJDb2xvclwiOntcIiRpZFwiOlwiNjUwXCIsXCJBXCI6MjU1LFwiUlwiOjAsXCJHXCI6MCxcIkJcIjowfX0sXCJIb3Jpem9udGFsQWxpZ25tZW50XCI6MixcIklzVmlzaWJsZVwiOnRydWV9LFwiRGF0ZVN0eWxlXCI6e1wiJGlkXCI6XCI2NTFcIixcIkZvbnRTZXR0aW5nc1wiOntcIiRpZFwiOlwiNjUyXCIsXCJGb250U2l6ZVwiOjEwLFwiRm9udE5hbWVcIjpcIkNhbGlicmlcIixcIklzQm9sZFwiOmZhbHNlLFwiSXNJdGFsaWNcIjpmYWxzZSxcIklzVW5kZXJsaW5lZFwiOmZhbHNlfSxcIkZvcmVncm91bmRcIjp7XCIkaWRcIjpcIjY1M1wiLFwiQ29sb3JcIjp7XCIkaWRcIjpcIjY1NFwiLFwiQVwiOjI1NSxcIlJcIjoxNCxcIkdcIjo0MCxcIkJcIjo2NX19LFwiSG9yaXpvbnRhbEFsaWdubWVudFwiOjAsXCJJc1Zpc2libGVcIjp0cnVlfSxcIkRhdGVGb3JtYXRcIjp7XCIkaWRcIjpcIjY1NVwiLFwiRm9ybWF0U3RyaW5nXCI6XCJNTU0gZFwiLFwiU2VwYXJhdG9yXCI6XCIvXCIsXCJVc2VJbnRlcm5hdGlvbmFsRGF0ZUZvcm1hdFwiOmZhbHNlLFwiRGF0ZUlzVmlzaWJsZVwiOnRydWUsXCJUaW1lSXNWaXNpYmxlXCI6ZmFsc2UsXCJIb3VyRGlnaXRzXCI6MSxcIkFtUG1EZXNpZ25hdG9yXCI6MixcIlRyaW0wME1pbnV0ZXNcIjpmYWxzZX0sXCJXZWVrTnVtYmVyaW5nXCI6e1wiJGlkXCI6XCI2NTZcIixcIkZvcm1hdFwiOjAsXCJJc1Zpc2libGVcIjpmYWxzZSxcIkxhc3RLbm93blZpc2liaWxpdHlTdGF0ZVwiOmZhbHNlfSxcIlZhcmlhbmNlU3R5bGVcIjp7XCIkaWRcIjpcIjY1N1wiLFwiVmFyaWFuY2VUZXh0U3R5bGVcIjp7XCIkaWRcIjpcIjY1OFwiLFwiRm9udFNldHRpbmdzXCI6e1wiJGlkXCI6XCI2NTlcIixcIkZvbnRTaXplXCI6MTAsXCJGb250TmFtZVwiOlwiQ2FsaWJyaVwiLFwiSXNCb2xkXCI6ZmFsc2UsXCJJc0l0YWxpY1wiOmZhbHNlLFwiSXNVbmRlcmxpbmVkXCI6ZmFsc2V9LFwiRm9yZWdyb3VuZFwiOntcIiRpZFwiOlwiNjYwXCIsXCJDb2xvclwiOntcIiRpZFwiOlwiNjYxXCIsXCJBXCI6MjU1LFwiUlwiOjAsXCJHXCI6MCxcIkJcIjowfX0sXCJIb3Jpem9udGFsQWxpZ25tZW50XCI6MCxcIklzVmlzaWJsZVwiOmZhbHNlfX19LFwiRGVmYXVsdFN3aW1sYW5lVGFza1N0eWxlXCI6e1wiJGlkXCI6XCI2NjJcIixcIlNoYXBlXCI6MSxcIlNoYXBlVGhpY2tuZXNzXCI6MCxcIkR1cmF0aW9uRm9ybWF0XCI6MCxcIlBlcmNlbnRhZ2VDb21wbGV0ZVRleHRTdHlsZVwiOntcIiRpZFwiOlwiNjYzXCIsXCJGb250U2V0dGluZ3NcIjp7XCIkaWRcIjpcIjY2NFwiLFwiRm9udFNpemVcIjoxMCxcIkZvbnROYW1lXCI6XCJDYWxpYnJpXCIsXCJJc0JvbGRcIjpmYWxzZSxcIklzSXRhbGljXCI6ZmFsc2UsXCJJc1VuZGVybGluZWRcIjpmYWxzZX0sXCJGb3JlZ3JvdW5kXCI6e1wiJGlkXCI6XCI2NjVcIixcIkNvbG9yXCI6e1wiJGlkXCI6XCI2NjZcIixcIkFcIjoyNTUsXCJSXCI6MjMyLFwiR1wiOjIzMixcIkJcIjoyMzJ9fSxcIkhvcml6b250YWxBbGlnbm1lbnRcIjoxLFwiSXNWaXNpYmxlXCI6dHJ1ZX0sXCJQZXJjZW50YWdlQ29tcGxldGVIaWdobGlnaHRTdHlsZVwiOntcIiRpZFwiOlwiNjY3XCIsXCJCYWNrZ3JvdW5kXCI6e1wiJGlkXCI6XCI2NjhcIixcIkNvbG9yXCI6e1wiJGlkXCI6XCI2NjlcIixcIkFcIjo4OSxcIlJcIjowLFwiR1wiOjAsXCJCXCI6MH19fSxcIkR1cmF0aW9uU3R5bGVcIjp7XCIkaWRcIjpcIjY3MFwiLFwiRm9udFNldHRpbmdzXCI6e1wiJGlkXCI6XCI2NzFcIixcIkZvbnRTaXplXCI6MTAsXCJGb250TmFtZVwiOlwiQ2FsaWJyaVwiLFwiSXNCb2xkXCI6ZmFsc2UsXCJJc0l0YWxpY1wiOmZhbHNlLFwiSXNVbmRlcmxpbmVkXCI6ZmFsc2V9LFwiRm9yZWdyb3VuZFwiOntcIiRpZFwiOlwiNjcyXCIsXCJDb2xvclwiOntcIiRpZFwiOlwiNjczXCIsXCJBXCI6MjU1LFwiUlwiOjIzNyxcIkdcIjoxMjUsXCJCXCI6NDl9fSxcIkhvcml6b250YWxBbGlnbm1lbnRcIjowLFwiSXNWaXNpYmxlXCI6ZmFsc2V9LFwiTWFyZ2luXCI6e1wiJGlkXCI6XCI2NzRcIixcIlRvcFwiOjAuMCxcIkxlZnRcIjowLjAsXCJSaWdodFwiOjAuMCxcIkJvdHRvbVwiOjAuMH0sXCJTdGFydERhdGVQb3NpdGlvblwiOjMsXCJFbmREYXRlUG9zaXRpb25cIjozLFwiVGl0bGVQb3NpdGlvblwiOjQsXCJEdXJhdGlvblBvc2l0aW9uXCI6MCxcIlBlcmNlbnRhZ2VDb21wbGV0ZWRQb3NpdGlvblwiOjIsXCJWYXJpYW5jZVBvc2l0aW9uXCI6MixcIlNwYWNpbmdcIjozLFwiQmFzZWxpbmVTdHlsZVwiOntcIiRpZFwiOlwiNjc1XCIsXCJCYXNlbGluZVNoYXBlU3R5bGVcIjp7XCIkaWRcIjpcIjY3NlwiLFwiTWFyZ2luXCI6e1wiJGlkXCI6XCI2NzdcIixcIlRvcFwiOjAuMCxcIkxlZnRcIjowLjAsXCJSaWdodFwiOjAuMCxcIkJvdHRvbVwiOjAuMH0sXCJQYWRkaW5nXCI6e1wiJGlkXCI6XCI2NzhcIixcIlRvcFwiOjAuMCxcIkxlZnRcIjowLjAsXCJSaWdodFwiOjAuMCxcIkJvdHRvbVwiOjAuMH0sXCJCYWNrZ3JvdW5kXCI6e1wiJGlkXCI6XCI2NzlcIixcIkNvbG9yXCI6e1wiJGlkXCI6XCI2ODBcIixcIkFcIjoxNTMsXCJSXCI6MCxcIkdcIjowLFwiQlwiOjB9fSxcIklzVmlzaWJsZVwiOmZhbHNlLFwiV2lkdGhcIjowLjAsXCJIZWlnaHRcIjowLjAsXCJCb3JkZXJTdHlsZVwiOntcIiRpZFwiOlwiNjgxXCIsXCJMaW5lU3R5bGVcIjp7XCIkaWRcIjpcIjY4MlwiLFwiTGluZUNvbG9yXCI6e1wiJGlkXCI6XCI2ODNcIixcIkNvbG9yXCI6e1wiJGlkXCI6XCI2ODRcIixcIkFcIjoyNTUsXCJSXCI6MjU1LFwiR1wiOjAsXCJCXCI6MH19LFwiTGluZVdlaWdodFwiOjIuMCxcIkxpbmVUeXBlXCI6MH0sXCJJc1Zpc2libGVcIjpmYWxzZX19fSxcIlNoYXBlU3R5bGVcIjp7XCIkaWRcIjpcIjY4NVwiLFwiTWFyZ2luXCI6e1wiJGlkXCI6XCI2ODZcIixcIlRvcFwiOjAuMCxcIkxlZnRcIjo0LjAsXCJSaWdodFwiOjQuMCxcIkJvdHRvbVwiOjAuMH0sXCJQYWRkaW5nXCI6e1wiJGlkXCI6XCI2ODdcIixcIlRvcFwiOjAuMCxcIkxlZnRcIjowLjAsXCJSaWdodFwiOjAuMCxcIkJvdHRvbVwiOjAuMH0sXCJCYWNrZ3JvdW5kXCI6e1wiJGlkXCI6XCI2ODhcIixcIkNvbG9yXCI6e1wiJGlkXCI6XCI2ODlcIixcIkFcIjoyNTUsXCJSXCI6MTUsXCJHXCI6MTU4LFwiQlwiOjIxM319LFwiSXNWaXNpYmxlXCI6dHJ1ZSxcIldpZHRoXCI6MC4wLFwiSGVpZ2h0XCI6MTAuMCxcIkJvcmRlclN0eWxlXCI6e1wiJGlkXCI6XCI2OTBcIixcIkxpbmVTdHlsZVwiOntcIiRpZFwiOlwiNjkxXCIsXCJMaW5lQ29sb3JcIjp7XCIkaWRcIjpcIjY5MlwiLFwiQ29sb3JcIjp7XCIkaWRcIjpcIjY5M1wiLFwiQVwiOjI1NSxcIlJcIjoyMzQsXCJHXCI6MjIsXCJCXCI6MzB9fSxcIkxpbmVXZWlnaHRcIjoyLjAsXCJMaW5lVHlwZVwiOjB9LFwiSXNWaXNpYmxlXCI6ZmFsc2V9fSxcIlRpdGxlU3R5bGVcIjp7XCIkaWRcIjpcIjY5NFwiLFwiRm9udFNldHRpbmdzXCI6e1wiJGlkXCI6XCI2OTVcIixcIkZvbnRTaXplXCI6MTEsXCJGb250TmFtZVwiOlwiQ2FsaWJyaVwiLFwiSXNCb2xkXCI6ZmFsc2UsXCJJc0l0YWxpY1wiOmZhbHNlLFwiSXNVbmRlcmxpbmVkXCI6ZmFsc2V9LFwiRm9yZWdyb3VuZFwiOntcIiRpZFwiOlwiNjk2XCIsXCJDb2xvclwiOntcIiRpZFwiOlwiNjk3XCIsXCJBXCI6MjU1LFwiUlwiOjAsXCJHXCI6MCxcIkJcIjowfX0sXCJIb3Jpem9udGFsQWxpZ25tZW50XCI6MCxcIklzVmlzaWJsZVwiOnRydWV9LFwiRGF0ZVN0eWxlXCI6e1wiJGlkXCI6XCI2OThcIixcIkZvbnRTZXR0aW5nc1wiOntcIiRpZFwiOlwiNjk5XCIsXCJGb250U2l6ZVwiOjEwLFwiRm9udE5hbWVcIjpcIkNhbGlicmlcIixcIklzQm9sZFwiOmZhbHNlLFwiSXNJdGFsaWNcIjpmYWxzZSxcIklzVW5kZXJsaW5lZFwiOmZhbHNlfSxcIkZvcmVncm91bmRcIjp7XCIkaWRcIjpcIjcwMFwiLFwiQ29sb3JcIjp7XCIkaWRcIjpcIjcwMVwiLFwiQVwiOjI1NSxcIlJcIjoxNCxcIkdcIjo0MCxcIkJcIjo2NX19LFwiSG9yaXpvbnRhbEFsaWdubWVudFwiOjIsXCJJc1Zpc2libGVcIjp0cnVlfSxcIkRhdGVGb3JtYXRcIjp7XCIkaWRcIjpcIjcwMlwiLFwiRm9ybWF0U3RyaW5nXCI6XCJNTU0gZFwiLFwiU2VwYXJhdG9yXCI6XCIvXCIsXCJVc2VJbnRlcm5hdGlvbmFsRGF0ZUZvcm1hdFwiOmZhbHNlLFwiRGF0ZUlzVmlzaWJsZVwiOnRydWUsXCJUaW1lSXNWaXNpYmxlXCI6ZmFsc2UsXCJIb3VyRGlnaXRzXCI6MSxcIkFtUG1EZXNpZ25hdG9yXCI6MixcIlRyaW0wME1pbnV0ZXNcIjpmYWxzZX0sXCJXZWVrTnVtYmVyaW5nXCI6e1wiJGlkXCI6XCI3MDNcIixcIkZvcm1hdFwiOjAsXCJJc1Zpc2libGVcIjpmYWxzZSxcIkxhc3RLbm93blZpc2liaWxpdHlTdGF0ZVwiOmZhbHNlfSxcIlZhcmlhbmNlU3R5bGVcIjp7XCIkaWRcIjpcIjcwNFwiLFwiVmFyaWFuY2VUZXh0U3R5bGVcIjp7XCIkaWRcIjpcIjcwNVwiLFwiRm9udFNldHRpbmdzXCI6e1wiJGlkXCI6XCI3MDZcIixcIkZvbnRTaXplXCI6MTAsXCJGb250TmFtZVwiOlwiQ2FsaWJyaVwiLFwiSXNCb2xkXCI6ZmFsc2UsXCJJc0l0YWxpY1wiOmZhbHNlLFwiSXNVbmRlcmxpbmVkXCI6ZmFsc2V9LFwiRm9yZWdyb3VuZFwiOntcIiRpZFwiOlwiNzA3XCIsXCJDb2xvclwiOntcIiRpZFwiOlwiNzA4XCIsXCJBXCI6MjU1LFwiUlwiOjAsXCJHXCI6MCxcIkJcIjowfX0sXCJIb3Jpem9udGFsQWxpZ25tZW50XCI6MCxcIklzVmlzaWJsZVwiOmZhbHNlfX19LFwiRGVmYXVsdFN3aW1sYW5lTW90U3R5bGVcIjp7XCIkaWRcIjpcIjcwOVwiLFwiU2hhcGVcIjoxLFwiU2hhcGVTaXplXCI6MCxcIkRldGFpbHNTcGFjaW5nXCI6MC4wLFwiUGFkZGluZ1wiOntcIiRpZFwiOlwiNzEwXCIsXCJUb3BcIjo1LjAsXCJMZWZ0XCI6My4wLFwiUmlnaHRcIjowLjAsXCJCb3R0b21cIjoyLjB9LFwiUG9zaXRpb25PblRhc2tcIjoxLFwiU2hhcGVTdHlsZVwiOntcIiRpZFwiOlwiNzExXCIsXCJNYXJnaW5cIjp7XCIkaWRcIjpcIjcxMlwiLFwiVG9wXCI6MC4wLFwiTGVmdFwiOjAuMCxcIlJpZ2h0XCI6MC4wLFwiQm90dG9tXCI6MC4wfSxcIlBhZGRpbmdcIjp7XCIkaWRcIjpcIjcxM1wiLFwiVG9wXCI6MC4wLFwiTGVmdFwiOjAuMCxcIlJpZ2h0XCI6MC4wLFwiQm90dG9tXCI6MC4wfSxcIkJhY2tncm91bmRcIjp7XCIkaWRcIjpcIjcxNFwiLFwiQ29sb3JcIjp7XCIkaWRcIjpcIjcxNVwiLFwiQVwiOjI1NSxcIlJcIjoxMSxcIkdcIjoxMTgsXCJCXCI6MTU5fX0sXCJJc1Zpc2libGVcIjp0cnVlLFwiV2lkdGhcIjoxMi4wLFwiSGVpZ2h0XCI6MTQuMCxcIkJvcmRlclN0eWxlXCI6e1wiJGlkXCI6XCI3MTZcIixcIkxpbmVTdHlsZVwiOntcIiRpZFwiOlwiNzE3XCIsXCJMaW5lQ29sb3JcIjp7XCIkaWRcIjpcIjcxOFwiLFwiQ29sb3JcIjp7XCIkaWRcIjpcIjcxOVwiLFwiQVwiOjI1NSxcIlJcIjoyNTUsXCJHXCI6MCxcIkJcIjowfX0sXCJMaW5lV2VpZ2h0XCI6MC4wLFwiTGluZVR5cGVcIjowfSxcIklzVmlzaWJsZVwiOmZhbHNlfX0sXCJUaXRsZVN0eWxlXCI6e1wiJGlkXCI6XCI3MjBcIixcIkZvbnRTZXR0aW5nc1wiOntcIiRpZFwiOlwiNzIxXCIsXCJGb250U2l6ZVwiOjExLFwiRm9udE5hbWVcIjpcIkNhbGlicmlcIixcIklzQm9sZFwiOmZhbHNlLFwiSXNJdGFsaWNcIjpmYWxzZSxcIklzVW5kZXJsaW5lZFwiOmZhbHNlfSxcIkZvcmVncm91bmRcIjp7XCIkaWRcIjpcIjcyMlwiLFwiQ29sb3JcIjp7XCIkaWRcIjpcIjcyM1wiLFwiQVwiOjI1NSxcIlJcIjowLFwiR1wiOjAsXCJCXCI6MH19LFwiSG9yaXpvbnRhbEFsaWdubWVudFwiOjEsXCJJc1Zpc2libGVcIjp0cnVlfSxcIkRhdGVTdHlsZVwiOntcIiRpZFwiOlwiNzI0XCIsXCJGb250U2V0dGluZ3NcIjp7XCIkaWRcIjpcIjcyNVwiLFwiRm9udFNpemVcIjoxMCxcIkZvbnROYW1lXCI6XCJDYWxpYnJpXCIsXCJJc0JvbGRcIjpmYWxzZSxcIklzSXRhbGljXCI6ZmFsc2UsXCJJc1VuZGVybGluZWRcIjpmYWxzZX0sXCJGb3JlZ3JvdW5kXCI6e1wiJGlkXCI6XCI3MjZcIixcIkNvbG9yXCI6e1wiJGlkXCI6XCI3MjdcIixcIkFcIjoyNTUsXCJSXCI6MTQsXCJHXCI6NDAsXCJCXCI6NjV9fSxcIkhvcml6b250YWxBbGlnbm1lbnRcIjoxLFwiSXNWaXNpYmxlXCI6dHJ1ZX0sXCJEYXRlRm9ybWF0XCI6e1wiJGlkXCI6XCI3MjhcIixcIkZvcm1hdFN0cmluZ1wiOlwiTU1NIGRcIixcIlNlcGFyYXRvclwiOlwiL1wiLFwiVXNlSW50ZXJuYXRpb25hbERhdGVGb3JtYXRcIjpmYWxzZSxcIkRhdGVJc1Zpc2libGVcIjp0cnVlLFwiVGltZUlzVmlzaWJsZVwiOmZhbHNlLFwiSG91ckRpZ2l0c1wiOjEsXCJBbVBtRGVzaWduYXRvclwiOjIsXCJUcmltMDBNaW51dGVzXCI6ZmFsc2V9LFwiV2Vla051bWJlcmluZ1wiOntcIiRpZFwiOlwiNzI5XCIsXCJGb3JtYXRcIjowLFwiSXNWaXNpYmxlXCI6ZmFsc2UsXCJMYXN0S25vd25WaXNpYmlsaXR5U3RhdGVcIjpmYWxzZX0sXCJWYXJpYW5jZVN0eWxlXCI6e1wiJGlkXCI6XCI3MzBcIixcIlZhcmlhbmNlVGV4dFN0eWxlXCI6e1wiJGlkXCI6XCI3MzFcIixcIkZvbnRTZXR0aW5nc1wiOntcIiRpZFwiOlwiNzMyXCIsXCJGb250U2l6ZVwiOjEwLFwiRm9udE5hbWVcIjpcIkNhbGlicmlcIixcIklzQm9sZFwiOmZhbHNlLFwiSXNJdGFsaWNcIjpmYWxzZSxcIklzVW5kZXJsaW5lZFwiOmZhbHNlfSxcIkZvcmVncm91bmRcIjp7XCIkaWRcIjpcIjczM1wiLFwiQ29sb3JcIjp7XCIkaWRcIjpcIjczNFwiLFwiQVwiOjI1NSxcIlJcIjowLFwiR1wiOjAsXCJCXCI6MH19LFwiSG9yaXpvbnRhbEFsaWdubWVudFwiOjAsXCJJc1Zpc2libGVcIjpmYWxzZX19fX1dLFwiR3JpZGxpbmVQYW5lbFN0eWxlXCI6e1wiJGlkXCI6XCI3MzVcIixcIkdyaWRsaW5lU3R5bGVcIjp7XCIkaWRcIjpcIjczNlwiLFwiTGluZUNvbG9yXCI6e1wiJGlkXCI6XCI3MzdcIixcIkNvbG9yXCI6e1wiJGlkXCI6XCI3MzhcIixcIkFcIjozOCxcIlJcIjo5MSxcIkdcIjoxNTUsXCJCXCI6MjEzfX0sXCJMaW5lV2VpZ2h0XCI6MS4wLFwiTGluZVR5cGVcIjowfSxcIklzVmlzaWJsZVwiOnRydWV9LFwiQWN0aXZpdHlMaW5lUGFuZWxTdHlsZVwiOntcIiRpZFwiOlwiNzM5XCIsXCJBY3Rpdml0eUxpbmVTdHlsZVwiOntcIiRpZFwiOlwiNzQwXCIsXCJMaW5lQ29sb3JcIjp7XCIkaWRcIjpcIjc0MVwiLFwiQ29sb3JcIjp7XCIkaWRcIjpcIjc0MlwiLFwiQVwiOjM4LFwiUlwiOjY4LFwiR1wiOjExNCxcIkJcIjoxOTZ9fSxcIkxpbmVXZWlnaHRcIjoxLjAsXCJMaW5lVHlwZVwiOjB9LFwiSXNWaXNpYmxlXCI6dHJ1ZX0sXCJEZWZhdWx0RGVwZW5kZW5jeVN0eWxlXCI6e1wiJGlkXCI6XCI3NDNcIixcIkxpbmVTdHlsZVwiOntcIiRpZFwiOlwiNzQ0XCIsXCJMaW5lQ29sb3JcIjp7XCIkaWRcIjpcIjc0NVwiLFwiQ29sb3JcIjp7XCIkaWRcIjpcIjc0NlwiLFwiQVwiOjI1NSxcIlJcIjowLFwiR1wiOjAsXCJCXCI6MH19LFwiTGluZVdlaWdodFwiOjEuMCxcIkxpbmVUeXBlXCI6MH0sXCJFbmRBcnJvd2hlYWRMaW5lU3R5bGVcIjp7XCIkaWRcIjpcIjc0N1wiLFwiS2luZFwiOjEsXCJXaWR0aFwiOjEsXCJMZW5ndGhcIjowfSxcIkJyaW5nVG9Gcm9udFwiOmZhbHNlLFwiUmFkaXVzXCI6My4wfSxcIkNyaXRpY2FsUGF0aFN0eWxlXCI6e1wiJGlkXCI6XCI3NDhcIixcIkNyaXRpY2FsUGF0aFN0eWxlT3B0aW9uc1wiOjMwLFwiTGluZVN0eWxlXCI6e1wiJGlkXCI6XCI3NDlcIixcIkxpbmVDb2xvclwiOntcIiRpZFwiOlwiNzUwXCIsXCJDb2xvclwiOntcIiRpZFwiOlwiNzUxXCIsXCJBXCI6MjU1LFwiUlwiOjIyMixcIkdcIjo1MCxcIkJcIjo1MH19LFwiTGluZVdlaWdodFwiOjEuMCxcIkxpbmVUeXBlXCI6MH0sXCJUaXRsZUZvcmVncm91bmRcIjp7XCIkaWRcIjpcIjc1MlwiLFwiQ29sb3JcIjp7XCIkaWRcIjpcIjc1M1wiLFwiQVwiOjI1NSxcIlJcIjoxNzYsXCJHXCI6MTksXCJCXCI6MjV9fSxcIlNoYXBlc0JhY2tncm91bmRcIjp7XCIkaWRcIjpcIjc1NFwiLFwiQ29sb3JcIjp7XCIkaWRcIjpcIjc1NVwiLFwiQVwiOjI1NSxcIlJcIjoyNTMsXCJHXCI6MjAzLFwiQlwiOjIwOH19LFwiU2hhcGVzQm9yZGVyU3R5bGVcIjp7XCIkaWRcIjpcIjc1NlwiLFwiTGluZUNvbG9yXCI6e1wiJGlkXCI6XCI3NTdcIixcIkNvbG9yXCI6e1wiJGlkXCI6XCI3NThcIixcIkFcIjoyNTUsXCJSXCI6MjM0LFwiR1wiOjIyLFwiQlwiOjMwfX0sXCJMaW5lV2VpZ2h0XCI6Mi4wLFwiTGluZVR5cGVcIjowfX0sXCJQYW5lbHNTcGFjaW5nRGVmaW5pdGlvblwiOntcIiRpZFwiOlwiNzU5XCIsXCJTcGFjaW5nQWJvdmVUaW1lYmFuZFwiOjMsXCJTcGFjaW5nQmVsb3dUaW1lYmFuZFwiOjMsXCJTcGFjaW5nQWJvdmVCZXR3ZWVuU3dpbWxhbmVzQW5kVGFza3NcIjo1LFwiU3BhY2luZ0JlbG93QmV0d2VlblN3aW1sYW5lc0FuZFRhc2tzXCI6NX0sXCJDb25kaXRpb25hbEZvcm1hdHRpbmdcIjp7XCIkaWRcIjpcIjc2MFwiLFwiUHZBRm9ybWF0dGluZ1wiOntcIiRpZFwiOlwiNzYxXCIsXCJEZWxheVRhc2tTdHlsZVwiOntcIiRpZFwiOlwiNzYyXCIsXCJTdHlsZU9wdGlvbnNcIjoyNCxcIlRpdGxlRm9yZWdyb3VuZFwiOntcIiRpZFwiOlwiNzYzXCIsXCJDb2xvclwiOntcIiRpZFwiOlwiNzY0XCIsXCJBXCI6MjU1LFwiUlwiOjE3NSxcIkdcIjowLFwiQlwiOjB9fSxcIkFjdHVhbFNoYXBlc0JhY2tncm91bmRcIjp7XCIkaWRcIjpcIjc2NVwiLFwiQ29sb3JcIjp7XCIkaWRcIjpcIjc2NlwiLFwiQVwiOjYyLFwiUlwiOjI1NSxcIkdcIjowLFwiQlwiOjB9fSxcIkFjdHVhbFNoYXBlc0JvcmRlclN0eWxlXCI6e1wiJGlkXCI6XCI3NjdcIixcIkxpbmVDb2xvclwiOntcIiRpZFwiOlwiNzY4XCIsXCJDb2xvclwiOntcIiRpZFwiOlwiNzY5XCIsXCJBXCI6MTYzLFwiUlwiOjI1NSxcIkdcIjowLFwiQlwiOjB9fSxcIkxpbmVXZWlnaHRcIjozLjAsXCJMaW5lVHlwZVwiOjB9LFwiQmFzZWxpbmVTaGFwZXNCYWNrZ3JvdW5kXCI6e1wiJGlkXCI6XCI3NzBcIixcIkNvbG9yXCI6e1wiJGlkXCI6XCI3NzFcIixcIkFcIjoxODQsXCJSXCI6MjU1LFwiR1wiOjAsXCJCXCI6MH19LFwiVmFyaWFuY2VGb3JlZ3JvdW5kXCI6e1wiJGlkXCI6XCI3NzJcIixcIkNvbG9yXCI6e1wiJGlkXCI6XCI3NzNcIixcIkFcIjoyNTUsXCJSXCI6MTc1LFwiR1wiOjAsXCJCXCI6MH19fSxcIkRlbGF5TWlsZXN0b25lU3R5bGVcIjp7XCIkaWRcIjpcIjc3NFwiLFwiU3R5bGVPcHRpb25zXCI6MTgsXCJUaXRsZUZvcmVncm91bmRcIjp7XCIkaWRcIjpcIjc3NVwiLFwiQ29sb3JcIjp7XCIkaWRcIjpcIjc3NlwiLFwiQVwiOjI1NSxcIlJcIjoxNzUsXCJHXCI6MCxcIkJcIjowfX0sXCJBY3R1YWxTaGFwZXNCYWNrZ3JvdW5kXCI6e1wiJGlkXCI6XCI3NzdcIixcIkNvbG9yXCI6e1wiJGlkXCI6XCI3NzhcIixcIkFcIjoyNTUsXCJSXCI6MjIyLFwiR1wiOjgwLFwiQlwiOjUwfX0sXCJBY3R1YWxTaGFwZXNCb3JkZXJTdHlsZVwiOntcIiRpZFwiOlwiNzc5XCIsXCJMaW5lQ29sb3JcIjp7XCIkaWRcIjpcIjc4MFwiLFwiQ29sb3JcIjp7XCIkaWRcIjpcIjc4MVwiLFwiQVwiOjE2MyxcIlJcIjoyNTUsXCJHXCI6MCxcIkJcIjowfX0sXCJMaW5lV2VpZ2h0XCI6My4wLFwiTGluZVR5cGVcIjowfSxcIkJhc2VsaW5lU2hhcGVzQmFja2dyb3VuZFwiOntcIiRpZFwiOlwiNzgyXCIsXCJDb2xvclwiOntcIiRpZFwiOlwiNzgzXCIsXCJBXCI6MTg0LFwiUlwiOjI1NSxcIkdcIjowLFwiQlwiOjB9fSxcIlZhcmlhbmNlRm9yZWdyb3VuZFwiOntcIiRpZFwiOlwiNzg0XCIsXCJDb2xvclwiOntcIiRpZFwiOlwiNzg1XCIsXCJBXCI6MjU1LFwiUlwiOjE3NSxcIkdcIjowLFwiQlwiOjB9fX0sXCJBZHZhbmNlVGFza1N0eWxlXCI6e1wiJGlkXCI6XCI3ODZcIixcIlN0eWxlT3B0aW9uc1wiOjI0LFwiVGl0bGVGb3JlZ3JvdW5kXCI6e1wiJGlkXCI6XCI3ODdcIixcIkNvbG9yXCI6e1wiJGlkXCI6XCI3ODhcIixcIkFcIjoyNTUsXCJSXCI6MCxcIkdcIjoxMTAsXCJCXCI6MH19LFwiQWN0dWFsU2hhcGVzQmFja2dyb3VuZFwiOntcIiRpZFwiOlwiNzg5XCIsXCJDb2xvclwiOntcIiRpZFwiOlwiNzkwXCIsXCJBXCI6NjEsXCJSXCI6MCxcIkdcIjoxMjgsXCJCXCI6MH19LFwiQWN0dWFsU2hhcGVzQm9yZGVyU3R5bGVcIjp7XCIkaWRcIjpcIjc5MVwiLFwiTGluZUNvbG9yXCI6e1wiJGlkXCI6XCI3OTJcIixcIkNvbG9yXCI6e1wiJGlkXCI6XCI3OTNcIixcIkFcIjoxNjMsXCJSXCI6MCxcIkdcIjoxMjgsXCJCXCI6MH19LFwiTGluZVdlaWdodFwiOjMuMCxcIkxpbmVUeXBlXCI6MH0sXCJCYXNlbGluZVNoYXBlc0JhY2tncm91bmRcIjp7XCIkaWRcIjpcIjc5NFwiLFwiQ29sb3JcIjp7XCIkaWRcIjpcIjc5NVwiLFwiQVwiOjE4NCxcIlJcIjowLFwiR1wiOjEyOCxcIkJcIjowfX0sXCJWYXJpYW5jZUZvcmVncm91bmRcIjp7XCIkaWRcIjpcIjc5NlwiLFwiQ29sb3JcIjp7XCIkaWRcIjpcIjc5N1wiLFwiQVwiOjI1NSxcIlJcIjowLFwiR1wiOjExMCxcIkJcIjowfX19LFwiQWR2YW5jZU1pbGVzdG9uZVN0eWxlXCI6e1wiJGlkXCI6XCI3OThcIixcIlN0eWxlT3B0aW9uc1wiOjE4LFwiVGl0bGVGb3JlZ3JvdW5kXCI6e1wiJGlkXCI6XCI3OTlcIixcIkNvbG9yXCI6e1wiJGlkXCI6XCI4MDBcIixcIkFcIjoyNTUsXCJSXCI6MCxcIkdcIjoxMTAsXCJCXCI6MH19LFwiQWN0dWFsU2hhcGVzQmFja2dyb3VuZFwiOntcIiRpZFwiOlwiODAxXCIsXCJDb2xvclwiOntcIiRpZFwiOlwiODAyXCIsXCJBXCI6MjU1LFwiUlwiOjIwLFwiR1wiOjEwMCxcIkJcIjowfX0sXCJBY3R1YWxTaGFwZXNCb3JkZXJTdHlsZVwiOntcIiRpZFwiOlwiODAzXCIsXCJMaW5lQ29sb3JcIjp7XCIkaWRcIjpcIjgwNFwiLFwiQ29sb3JcIjp7XCIkaWRcIjpcIjgwNVwiLFwiQVwiOjE2MyxcIlJcIjowLFwiR1wiOjEyOCxcIkJcIjowfX0sXCJMaW5lV2VpZ2h0XCI6My4wLFwiTGluZVR5cGVcIjowfSxcIkJhc2VsaW5lU2hhcGVzQmFja2dyb3VuZFwiOntcIiRpZFwiOlwiODA2XCIsXCJDb2xvclwiOntcIiRpZFwiOlwiODA3XCIsXCJBXCI6MTg0LFwiUlwiOjAsXCJHXCI6MTI4LFwiQlwiOjB9fSxcIlZhcmlhbmNlRm9yZWdyb3VuZFwiOntcIiRpZFwiOlwiODA4XCIsXCJDb2xvclwiOntcIiRpZFwiOlwiODA5XCIsXCJBXCI6MjU1LFwiUlwiOjAsXCJHXCI6MTEwLFwiQlwiOjB9fX19fSxcIl9zZWxlY3RlZFRoZW1lUHJlc2V0Q29sb3JzXCI6e1wiJGlkXCI6XCI4MTBcIixcIlRleHRMaWdodFwiOntcIiRpZFwiOlwiODExXCIsXCJBXCI6MjU1LFwiUlwiOjI1NSxcIkdcIjoyNTUsXCJCXCI6MjU1fSxcIlRleHREYXJrXCI6e1wiJGlkXCI6XCI4MTJcIixcIkFcIjoyNTUsXCJSXCI6MCxcIkdcIjowLFwiQlwiOjB9LFwiQWNjZW50MVwiOntcIiRpZFwiOlwiODEzXCIsXCJBXCI6MjU1LFwiUlwiOjIzMixcIkdcIjoyMzIsXCJCXCI6MjMyfSxcIkFjY2VudDJcIjp7XCIkaWRcIjpcIjgxNFwiLFwiQVwiOjI1NSxcIlJcIjoxNCxcIkdcIjo0MCxcIkJcIjo2NX0sXCJBY2NlbnQzXCI6e1wiJGlkXCI6XCI4MTVcIixcIkFcIjoyNTUsXCJSXCI6MjEsXCJHXCI6OTYsXCJCXCI6MTMwfSxcIkFjY2VudDRcIjp7XCIkaWRcIjpcIjgxNlwiLFwiQVwiOjI1NSxcIlJcIjoyMzMsXCJHXCI6MTEzLFwiQlwiOjUwfSxcIkFjY2VudDVcIjp7XCIkaWRcIjpcIjgxN1wiLFwiQVwiOjI1NSxcIlJcIjoyNSxcIkdcIjoxMDcsXCJCXCI6MzZ9LFwiQWNjZW50NlwiOntcIiRpZFwiOlwiODE4XCIsXCJBXCI6MjU1LFwiUlwiOjE1LFwiR1wiOjE1OCxcIkJcIjoyMTN9LFwiQWNjZW50N1wiOntcIiRpZFwiOlwiODE5XCIsXCJBXCI6MjU1LFwiUlwiOjE2MCxcIkdcIjo0MyxcIkJcIjoxNDd9LFwiQWNjZW50OFwiOntcIiRpZFwiOlwiODIwXCIsXCJBXCI6MjU1LFwiUlwiOjc4LFwiR1wiOjE2NyxcIkJcIjo0Nn19LFwiX2N1c3RvbVByZXNldENvbG9yc1wiOntcIiRpZFwiOlwiODIxXCJ9fX0iLCJSZWNlbnRDb2xvcnNDb2xsZWN0aW9uIjoiW1wiI0ZGRkVCQTBBXCIsXCIjRkZBMDJCOTNcIixcIiNGRkU5NzEzMlwiLFwiI0ZGMTU2MDgyXCIsXCIjRkYxOTZCMjRcIixcIiNGRkIzRjJCQlwiLFwiI0ZGQUFFMUIwXCIsXCIjRkZCNUIwQjBcIl0ifSwiU2V0dGluZ3MiOnsiJGlkIjoiNzYyNCIsIkltcGFPcHRpb25zIjp7IiRpZCI6Ijc2MjUiLCJMZWZ0VG9SaWdodCI6ZmFsc2UsIlBheWxvYWRPcHRpb25zIjoyfSwiVXNlQ29tcHJlc3Npb24iOmZhbHNlLCJDb21wcmVzaW9uUGVyY2VudGFnZSI6NTAuMCwiSW5hY3RpdmVJbnRlcnZhbFdpZHRoVGhyZXNob2xkIjozMC4wLCJJbmFjdGl2ZUludGVydmFsV2lkdGgiOjEuMCwiU3BsaXRUYXNrcyI6ZmFsc2UsIlVzZUNsdXN0ZXIiOmZhbHNlLCJFcHNpbG9uIjo1LjAsIk1pblBvaW50c1RvRm9ybUFDbHVzdGVyIjoyLCJHZW5lcmF0ZUludmlzaWJsZVNoYXBlcyI6ZmFsc2UsIlNtYXJ0VGltZWxpbmVUYXNrUGVyY2VudGFnZUZpdCI6ZmFsc2V9LCJJc05ldyI6ZmFsc2UsIkltcG9ydFR5cGUiOjAsIkZpbGVQYXRoIjpudWxsLCJUaW1lQ29uZmlndXJhdGlvbiI6eyIkaWQiOiI3NjI2IiwiVXNlVGltZSI6ZmFsc2UsIldvcmtEYXlTdGFydCI6IjAwOjAwOjAwIiwiV29ya0RheUVuZCI6IjIzOjU5OjAwIn0sIkxhc3RVc2VkVGVtcGxhdGVJZCI6IjAwMDAwMDAwLTAwMDAtMDAwMC0wMDAwLTAwMDAwMDAwMDAwMCIsIkxhc3RVc2VkVGhlbWVEZXRhaWxzIjp7IiRpZCI6Ijc2MjciLCJJZCI6IjA0ODcxNWIwLWQ1NzgtNGMyZi1hMzI2LTg4MThiZTI0NzI0OSIsIlRpdGxlIjoiQmFzZWxpbmUiLCJDYXRlZ29yeSI6MX0sIkZpcnN0V2Vla09mWWVhciI6MCwiUGxhY2VNaWxlc3RvbmVBdFRoZUJlZ2lubmluZ09mVGhlRGF5IjpmYWxzZSwiRGVwZW5kZW5jeVNjaGVkdWxpbmdTZXR0aW5ncyI6eyIkaWQiOiI3NjI4IiwiRGVwZW5kZW5jaWVzU2NoZWR1bGluZ01vZGVTZXR0aW5nIjoiRmxleGlibGUiLCJEZXBlbmRlbmNpZXNQcmV2aW91c1NjaGVkdWxpbmdNb2RlIjoiRmxleGlibGUiLCJPbkJyZWFraW5nRmxleGlibGVTY2hlZHVsaW5nTW9kZVNldHRpbmciOiJBc2tFdmVyeXRpbWUiLCJPbkJyZWFraW5nU3RyaWN0U2NoZWR1bGluZ01vZGVTZXR0aW5nIjoiQXNrRXZlcnl0aW1lIn0sIkRlcGVuZGVuY3lNb2R1bGVFbmFibGVkIjp0cnVlLCJQbGFubmVkTW9kdWxlRW5hYmxlZCI6ZmFsc2UsIk9sZEZpeGVkSW50ZXJ2YWxzUmVuZGVyaW5nU3RyYXRlZ3lVc2VkQmVmb3JlIjpmYWxzZSwiRGVwZW5kZW5jaWVzIjp7Il9kZXBlbmRlbmNpZXMiOltdfX0="/>
  <p:tag name="__MASTER" val="__part_0"/>
</p:tagLst>
</file>

<file path=ppt/tags/tag594.xml><?xml version="1.0" encoding="utf-8"?>
<p:tagLst xmlns:a="http://schemas.openxmlformats.org/drawingml/2006/main" xmlns:r="http://schemas.openxmlformats.org/officeDocument/2006/relationships" xmlns:p="http://schemas.openxmlformats.org/presentationml/2006/main">
  <p:tag name="OTLMARKERSHAPE" val="OTL"/>
</p:tagLst>
</file>

<file path=ppt/tags/tag595.xml><?xml version="1.0" encoding="utf-8"?>
<p:tagLst xmlns:a="http://schemas.openxmlformats.org/drawingml/2006/main" xmlns:r="http://schemas.openxmlformats.org/officeDocument/2006/relationships" xmlns:p="http://schemas.openxmlformats.org/presentationml/2006/main">
  <p:tag name="OTLMARKERSHAPE" val="OTL"/>
</p:tagLst>
</file>

<file path=ppt/tags/tag596.xml><?xml version="1.0" encoding="utf-8"?>
<p:tagLst xmlns:a="http://schemas.openxmlformats.org/drawingml/2006/main" xmlns:r="http://schemas.openxmlformats.org/officeDocument/2006/relationships" xmlns:p="http://schemas.openxmlformats.org/presentationml/2006/main">
  <p:tag name="OTLMARKERSHAPE" val="OTL"/>
</p:tagLst>
</file>

<file path=ppt/tags/tag597.xml><?xml version="1.0" encoding="utf-8"?>
<p:tagLst xmlns:a="http://schemas.openxmlformats.org/drawingml/2006/main" xmlns:r="http://schemas.openxmlformats.org/officeDocument/2006/relationships" xmlns:p="http://schemas.openxmlformats.org/presentationml/2006/main">
  <p:tag name="OTLMARKERSHAPE" val="OTL"/>
</p:tagLst>
</file>

<file path=ppt/tags/tag598.xml><?xml version="1.0" encoding="utf-8"?>
<p:tagLst xmlns:a="http://schemas.openxmlformats.org/drawingml/2006/main" xmlns:r="http://schemas.openxmlformats.org/officeDocument/2006/relationships" xmlns:p="http://schemas.openxmlformats.org/presentationml/2006/main">
  <p:tag name="OTLMARKERSHAPE" val="OTL"/>
</p:tagLst>
</file>

<file path=ppt/tags/tag599.xml><?xml version="1.0" encoding="utf-8"?>
<p:tagLst xmlns:a="http://schemas.openxmlformats.org/drawingml/2006/main" xmlns:r="http://schemas.openxmlformats.org/officeDocument/2006/relationships" xmlns:p="http://schemas.openxmlformats.org/presentationml/2006/main">
  <p:tag name="OTLMARKERSHAPE" val="OTL"/>
</p:tagLst>
</file>

<file path=ppt/tags/tag6.xml><?xml version="1.0" encoding="utf-8"?>
<p:tagLst xmlns:a="http://schemas.openxmlformats.org/drawingml/2006/main" xmlns:r="http://schemas.openxmlformats.org/officeDocument/2006/relationships" xmlns:p="http://schemas.openxmlformats.org/presentationml/2006/main">
  <p:tag name="OTLMARKERSHAPE" val="OTL"/>
</p:tagLst>
</file>

<file path=ppt/tags/tag60.xml><?xml version="1.0" encoding="utf-8"?>
<p:tagLst xmlns:a="http://schemas.openxmlformats.org/drawingml/2006/main" xmlns:r="http://schemas.openxmlformats.org/officeDocument/2006/relationships" xmlns:p="http://schemas.openxmlformats.org/presentationml/2006/main">
  <p:tag name="OTLMARKERSHAPE" val="OTL"/>
</p:tagLst>
</file>

<file path=ppt/tags/tag600.xml><?xml version="1.0" encoding="utf-8"?>
<p:tagLst xmlns:a="http://schemas.openxmlformats.org/drawingml/2006/main" xmlns:r="http://schemas.openxmlformats.org/officeDocument/2006/relationships" xmlns:p="http://schemas.openxmlformats.org/presentationml/2006/main">
  <p:tag name="OTLMARKERSHAPE" val="OTL"/>
</p:tagLst>
</file>

<file path=ppt/tags/tag601.xml><?xml version="1.0" encoding="utf-8"?>
<p:tagLst xmlns:a="http://schemas.openxmlformats.org/drawingml/2006/main" xmlns:r="http://schemas.openxmlformats.org/officeDocument/2006/relationships" xmlns:p="http://schemas.openxmlformats.org/presentationml/2006/main">
  <p:tag name="OTLMARKERSHAPE" val="OTL"/>
</p:tagLst>
</file>

<file path=ppt/tags/tag602.xml><?xml version="1.0" encoding="utf-8"?>
<p:tagLst xmlns:a="http://schemas.openxmlformats.org/drawingml/2006/main" xmlns:r="http://schemas.openxmlformats.org/officeDocument/2006/relationships" xmlns:p="http://schemas.openxmlformats.org/presentationml/2006/main">
  <p:tag name="OTLMARKERSHAPE" val="OTL"/>
</p:tagLst>
</file>

<file path=ppt/tags/tag603.xml><?xml version="1.0" encoding="utf-8"?>
<p:tagLst xmlns:a="http://schemas.openxmlformats.org/drawingml/2006/main" xmlns:r="http://schemas.openxmlformats.org/officeDocument/2006/relationships" xmlns:p="http://schemas.openxmlformats.org/presentationml/2006/main">
  <p:tag name="OTLMARKERSHAPE" val="OTL"/>
</p:tagLst>
</file>

<file path=ppt/tags/tag604.xml><?xml version="1.0" encoding="utf-8"?>
<p:tagLst xmlns:a="http://schemas.openxmlformats.org/drawingml/2006/main" xmlns:r="http://schemas.openxmlformats.org/officeDocument/2006/relationships" xmlns:p="http://schemas.openxmlformats.org/presentationml/2006/main">
  <p:tag name="OTLMARKERSHAPE" val="OTL"/>
</p:tagLst>
</file>

<file path=ppt/tags/tag605.xml><?xml version="1.0" encoding="utf-8"?>
<p:tagLst xmlns:a="http://schemas.openxmlformats.org/drawingml/2006/main" xmlns:r="http://schemas.openxmlformats.org/officeDocument/2006/relationships" xmlns:p="http://schemas.openxmlformats.org/presentationml/2006/main">
  <p:tag name="OTLMARKERSHAPE" val="OTL"/>
</p:tagLst>
</file>

<file path=ppt/tags/tag606.xml><?xml version="1.0" encoding="utf-8"?>
<p:tagLst xmlns:a="http://schemas.openxmlformats.org/drawingml/2006/main" xmlns:r="http://schemas.openxmlformats.org/officeDocument/2006/relationships" xmlns:p="http://schemas.openxmlformats.org/presentationml/2006/main">
  <p:tag name="OTLMARKERSHAPE" val="OTL"/>
</p:tagLst>
</file>

<file path=ppt/tags/tag607.xml><?xml version="1.0" encoding="utf-8"?>
<p:tagLst xmlns:a="http://schemas.openxmlformats.org/drawingml/2006/main" xmlns:r="http://schemas.openxmlformats.org/officeDocument/2006/relationships" xmlns:p="http://schemas.openxmlformats.org/presentationml/2006/main">
  <p:tag name="OTLTIMEBANDAPPENDYEARONYEARCHANGE" val="False"/>
  <p:tag name="OTLMARKERSHAPE" val="OTL"/>
  <p:tag name="OTLTIMEBANDCULTUREINFO" val="en-US"/>
  <p:tag name="OTLTIMEBANDQUICKPOSITION" val="Custom"/>
  <p:tag name="OTLTIMEBANDTHREEDEFFECTS" val="None"/>
  <p:tag name="OTLTIMEBANDAUTODATERANGE" val="True"/>
  <p:tag name="OTLTIMEBANDSTARTDATE" val="0001-01-01T00:00:00.0000000"/>
  <p:tag name="OTLTIMEBANDENDDATE" val="2027-09-02T23:59:00.0000000"/>
  <p:tag name="OTLTIMEBANDWORKINGDAYS" val="Standard"/>
  <p:tag name="OTLTIMEBANDUSETIME" val="False"/>
  <p:tag name="OTLTIMEBANDTIMECONFIGWORKDAYSTART" val="00:00:00"/>
  <p:tag name="OTLTIMEBANDTIMECONFIGWORKDAYEND" val="23:59:00"/>
  <p:tag name="OTLTIMEBANDSCALEMARKING" val="None"/>
  <p:tag name="OTLRIGHTENDCAPSMARGINRIGHT" val="20"/>
  <p:tag name="OTLLEFTENDCAPSMARGINLEFT" val="39.5066666666667"/>
  <p:tag name="OTLTIMEBANDFYSTARTMONTH" val="January"/>
  <p:tag name="OTLTIMEBANDSHOWFYLABEL" val="True"/>
  <p:tag name="OTLTIMEBANDUSESTARTINGOFTHEYEARFORFYNUMBERING" val="True"/>
  <p:tag name="OTLTIMEBANDRESERVEDLEFTAREAWIDTH" val="0"/>
  <p:tag name="OTLTIMEBANDRESERVEDLEFTAREAISSET" val="False"/>
  <p:tag name="OTLTIMEBANDDEPENABLED" val="True"/>
  <p:tag name="OTLTIMEBANDDEPSCHEDULINGMODE" val="Flexible"/>
  <p:tag name="OTLTIMEBANDDEPPREVIOUSSCHEDULINGMODE" val="Flexible"/>
  <p:tag name="OTLTIMEBANDDEPONBREAKINGSTRICTSCHEDULINGMODE" val="AskEverytime"/>
  <p:tag name="OTLTIMEBANDDEPONBREAKINGFLEXIBLESCHEDULINGMODE" val="AskEverytime"/>
  <p:tag name="OTLTIMEBANDSPACINGABOVE" val="3"/>
  <p:tag name="OTLTIMEBANDSPACINGBELOW" val="3"/>
  <p:tag name="OTLTIMEBANDSPACINGABOVEFORSWLANDTASKS" val="5"/>
  <p:tag name="OTLTIMEBANDSPACINGBELOWFORSWLANDTASKS" val="5"/>
  <p:tag name="OTLTIMEBANDSCALEFORMAT" val="MMM"/>
  <p:tag name="OTLTIMEBANDSCALETYPE" val="Years"/>
  <p:tag name="OTLTIMEBANDSHAPETYPE" val="RectangleTimeband"/>
  <p:tag name="OTLTIMEBANDSHAPEHEIGHT" val="14.3999996185303"/>
  <p:tag name="OTLTIMEBANDSHAPEPADDINGLEFT" val="0"/>
</p:tagLst>
</file>

<file path=ppt/tags/tag608.xml><?xml version="1.0" encoding="utf-8"?>
<p:tagLst xmlns:a="http://schemas.openxmlformats.org/drawingml/2006/main" xmlns:r="http://schemas.openxmlformats.org/officeDocument/2006/relationships" xmlns:p="http://schemas.openxmlformats.org/presentationml/2006/main">
  <p:tag name="OTLTIMEBANDAPPENDYEARONYEARCHANGE" val="False"/>
  <p:tag name="OTLMARKERSHAPE" val="OTL"/>
  <p:tag name="OTLTIMEBANDCULTUREINFO" val="en-US"/>
  <p:tag name="OTLTIMEBANDQUICKPOSITION" val="Custom"/>
  <p:tag name="OTLTIMEBANDTHREEDEFFECTS" val="None"/>
  <p:tag name="OTLTIMEBANDAUTODATERANGE" val="True"/>
  <p:tag name="OTLTIMEBANDSTARTDATE" val="0001-01-01T00:00:00.0000000"/>
  <p:tag name="OTLTIMEBANDENDDATE" val="2027-09-02T23:59:00.0000000"/>
  <p:tag name="OTLTIMEBANDWORKINGDAYS" val="Standard"/>
  <p:tag name="OTLTIMEBANDUSETIME" val="False"/>
  <p:tag name="OTLTIMEBANDTIMECONFIGWORKDAYSTART" val="00:00:00"/>
  <p:tag name="OTLTIMEBANDTIMECONFIGWORKDAYEND" val="23:59:00"/>
  <p:tag name="OTLTIMEBANDSCALEMARKING" val="None"/>
  <p:tag name="OTLRIGHTENDCAPSMARGINRIGHT" val="20"/>
  <p:tag name="OTLLEFTENDCAPSMARGINLEFT" val="39.5066666666667"/>
  <p:tag name="OTLTIMEBANDFYSTARTMONTH" val="January"/>
  <p:tag name="OTLTIMEBANDSHOWFYLABEL" val="True"/>
  <p:tag name="OTLTIMEBANDUSESTARTINGOFTHEYEARFORFYNUMBERING" val="True"/>
  <p:tag name="OTLTIMEBANDRESERVEDLEFTAREAWIDTH" val="0"/>
  <p:tag name="OTLTIMEBANDRESERVEDLEFTAREAISSET" val="False"/>
  <p:tag name="OTLTIMEBANDDEPENABLED" val="True"/>
  <p:tag name="OTLTIMEBANDDEPSCHEDULINGMODE" val="Flexible"/>
  <p:tag name="OTLTIMEBANDDEPPREVIOUSSCHEDULINGMODE" val="Flexible"/>
  <p:tag name="OTLTIMEBANDDEPONBREAKINGSTRICTSCHEDULINGMODE" val="AskEverytime"/>
  <p:tag name="OTLTIMEBANDDEPONBREAKINGFLEXIBLESCHEDULINGMODE" val="AskEverytime"/>
  <p:tag name="OTLTIMEBANDSPACINGABOVE" val="3"/>
  <p:tag name="OTLTIMEBANDSPACINGBELOW" val="3"/>
  <p:tag name="OTLTIMEBANDSPACINGABOVEFORSWLANDTASKS" val="5"/>
  <p:tag name="OTLTIMEBANDSPACINGBELOWFORSWLANDTASKS" val="5"/>
  <p:tag name="OTLTIMEBANDSCALEFORMAT" val="MMM"/>
  <p:tag name="OTLTIMEBANDSCALETYPE" val="Quarters"/>
  <p:tag name="OTLTIMEBANDSHAPETYPE" val="RectangleTimeband"/>
  <p:tag name="OTLTIMEBANDSHAPEHEIGHT" val="14.3999996185303"/>
  <p:tag name="OTLTIMEBANDSHAPEPADDINGLEFT" val="0"/>
</p:tagLst>
</file>

<file path=ppt/tags/tag609.xml><?xml version="1.0" encoding="utf-8"?>
<p:tagLst xmlns:a="http://schemas.openxmlformats.org/drawingml/2006/main" xmlns:r="http://schemas.openxmlformats.org/officeDocument/2006/relationships" xmlns:p="http://schemas.openxmlformats.org/presentationml/2006/main">
  <p:tag name="OTLTIMEBANDAPPENDYEARONYEARCHANGE" val="False"/>
  <p:tag name="OTLMARKERSHAPE" val="OTL"/>
  <p:tag name="OTLTIMEBANDCULTUREINFO" val="en-US"/>
  <p:tag name="OTLTIMEBANDQUICKPOSITION" val="Custom"/>
  <p:tag name="OTLTIMEBANDTHREEDEFFECTS" val="None"/>
  <p:tag name="OTLTIMEBANDAUTODATERANGE" val="True"/>
  <p:tag name="OTLTIMEBANDSTARTDATE" val="0001-01-01T00:00:00.0000000"/>
  <p:tag name="OTLTIMEBANDENDDATE" val="2027-09-02T23:59:00.0000000"/>
  <p:tag name="OTLTIMEBANDWORKINGDAYS" val="Standard"/>
  <p:tag name="OTLTIMEBANDUSETIME" val="False"/>
  <p:tag name="OTLTIMEBANDTIMECONFIGWORKDAYSTART" val="00:00:00"/>
  <p:tag name="OTLTIMEBANDTIMECONFIGWORKDAYEND" val="23:59:00"/>
  <p:tag name="OTLTIMEBANDSCALEMARKING" val="None"/>
  <p:tag name="OTLRIGHTENDCAPSMARGINRIGHT" val="20"/>
  <p:tag name="OTLLEFTENDCAPSMARGINLEFT" val="39.5066666666667"/>
  <p:tag name="OTLTIMEBANDFYSTARTMONTH" val="January"/>
  <p:tag name="OTLTIMEBANDSHOWFYLABEL" val="True"/>
  <p:tag name="OTLTIMEBANDUSESTARTINGOFTHEYEARFORFYNUMBERING" val="True"/>
  <p:tag name="OTLTIMEBANDRESERVEDLEFTAREAWIDTH" val="0"/>
  <p:tag name="OTLTIMEBANDRESERVEDLEFTAREAISSET" val="False"/>
  <p:tag name="OTLTIMEBANDDEPENABLED" val="True"/>
  <p:tag name="OTLTIMEBANDDEPSCHEDULINGMODE" val="Flexible"/>
  <p:tag name="OTLTIMEBANDDEPPREVIOUSSCHEDULINGMODE" val="Flexible"/>
  <p:tag name="OTLTIMEBANDDEPONBREAKINGSTRICTSCHEDULINGMODE" val="AskEverytime"/>
  <p:tag name="OTLTIMEBANDDEPONBREAKINGFLEXIBLESCHEDULINGMODE" val="AskEverytime"/>
  <p:tag name="OTLTIMEBANDSPACINGABOVE" val="3"/>
  <p:tag name="OTLTIMEBANDSPACINGBELOW" val="3"/>
  <p:tag name="OTLTIMEBANDSPACINGABOVEFORSWLANDTASKS" val="5"/>
  <p:tag name="OTLTIMEBANDSPACINGBELOWFORSWLANDTASKS" val="5"/>
  <p:tag name="OTLTIMEBANDSCALETYPE" val="Days"/>
  <p:tag name="OTLTIMEBANDSHAPETYPE" val="RectangleTimeband"/>
  <p:tag name="OTLTIMEBANDSHAPEHEIGHT" val="14.3999996185303"/>
  <p:tag name="OTLTIMEBANDSHAPEPADDINGLEFT" val="0"/>
</p:tagLst>
</file>

<file path=ppt/tags/tag61.xml><?xml version="1.0" encoding="utf-8"?>
<p:tagLst xmlns:a="http://schemas.openxmlformats.org/drawingml/2006/main" xmlns:r="http://schemas.openxmlformats.org/officeDocument/2006/relationships" xmlns:p="http://schemas.openxmlformats.org/presentationml/2006/main">
  <p:tag name="OTLMARKERSHAPE" val="OTL"/>
</p:tagLst>
</file>

<file path=ppt/tags/tag610.xml><?xml version="1.0" encoding="utf-8"?>
<p:tagLst xmlns:a="http://schemas.openxmlformats.org/drawingml/2006/main" xmlns:r="http://schemas.openxmlformats.org/officeDocument/2006/relationships" xmlns:p="http://schemas.openxmlformats.org/presentationml/2006/main">
  <p:tag name="OTLMARKERSHAPE" val="OTL"/>
  <p:tag name="OTLSWIMLANESPACING" val="3"/>
</p:tagLst>
</file>

<file path=ppt/tags/tag611.xml><?xml version="1.0" encoding="utf-8"?>
<p:tagLst xmlns:a="http://schemas.openxmlformats.org/drawingml/2006/main" xmlns:r="http://schemas.openxmlformats.org/officeDocument/2006/relationships" xmlns:p="http://schemas.openxmlformats.org/presentationml/2006/main">
  <p:tag name="OTLMARKERSHAPE" val="OTL"/>
  <p:tag name="OTLSWIMLANESPACING" val="3"/>
</p:tagLst>
</file>

<file path=ppt/tags/tag612.xml><?xml version="1.0" encoding="utf-8"?>
<p:tagLst xmlns:a="http://schemas.openxmlformats.org/drawingml/2006/main" xmlns:r="http://schemas.openxmlformats.org/officeDocument/2006/relationships" xmlns:p="http://schemas.openxmlformats.org/presentationml/2006/main">
  <p:tag name="OTLMARKERSHAPE" val="OTL"/>
  <p:tag name="OTLSWIMLANESPACING" val="3"/>
</p:tagLst>
</file>

<file path=ppt/tags/tag613.xml><?xml version="1.0" encoding="utf-8"?>
<p:tagLst xmlns:a="http://schemas.openxmlformats.org/drawingml/2006/main" xmlns:r="http://schemas.openxmlformats.org/officeDocument/2006/relationships" xmlns:p="http://schemas.openxmlformats.org/presentationml/2006/main">
  <p:tag name="OTLMARKERSHAPE" val="OTL"/>
  <p:tag name="OTLSWIMLANESPACING" val="3"/>
</p:tagLst>
</file>

<file path=ppt/tags/tag614.xml><?xml version="1.0" encoding="utf-8"?>
<p:tagLst xmlns:a="http://schemas.openxmlformats.org/drawingml/2006/main" xmlns:r="http://schemas.openxmlformats.org/officeDocument/2006/relationships" xmlns:p="http://schemas.openxmlformats.org/presentationml/2006/main">
  <p:tag name="OTLMARKERSHAPE" val="OTL"/>
</p:tagLst>
</file>

<file path=ppt/tags/tag615.xml><?xml version="1.0" encoding="utf-8"?>
<p:tagLst xmlns:a="http://schemas.openxmlformats.org/drawingml/2006/main" xmlns:r="http://schemas.openxmlformats.org/officeDocument/2006/relationships" xmlns:p="http://schemas.openxmlformats.org/presentationml/2006/main">
  <p:tag name="OTLMARKERSHAPE" val="OTL"/>
</p:tagLst>
</file>

<file path=ppt/tags/tag616.xml><?xml version="1.0" encoding="utf-8"?>
<p:tagLst xmlns:a="http://schemas.openxmlformats.org/drawingml/2006/main" xmlns:r="http://schemas.openxmlformats.org/officeDocument/2006/relationships" xmlns:p="http://schemas.openxmlformats.org/presentationml/2006/main">
  <p:tag name="OTLMARKERSHAPE" val="OTL"/>
</p:tagLst>
</file>

<file path=ppt/tags/tag617.xml><?xml version="1.0" encoding="utf-8"?>
<p:tagLst xmlns:a="http://schemas.openxmlformats.org/drawingml/2006/main" xmlns:r="http://schemas.openxmlformats.org/officeDocument/2006/relationships" xmlns:p="http://schemas.openxmlformats.org/presentationml/2006/main">
  <p:tag name="OTLMARKERSHAPE" val="OTL"/>
</p:tagLst>
</file>

<file path=ppt/tags/tag618.xml><?xml version="1.0" encoding="utf-8"?>
<p:tagLst xmlns:a="http://schemas.openxmlformats.org/drawingml/2006/main" xmlns:r="http://schemas.openxmlformats.org/officeDocument/2006/relationships" xmlns:p="http://schemas.openxmlformats.org/presentationml/2006/main">
  <p:tag name="OTLMARKERSHAPE" val="OTL"/>
</p:tagLst>
</file>

<file path=ppt/tags/tag619.xml><?xml version="1.0" encoding="utf-8"?>
<p:tagLst xmlns:a="http://schemas.openxmlformats.org/drawingml/2006/main" xmlns:r="http://schemas.openxmlformats.org/officeDocument/2006/relationships" xmlns:p="http://schemas.openxmlformats.org/presentationml/2006/main">
  <p:tag name="OTLMARKERSHAPE" val="OTL"/>
</p:tagLst>
</file>

<file path=ppt/tags/tag62.xml><?xml version="1.0" encoding="utf-8"?>
<p:tagLst xmlns:a="http://schemas.openxmlformats.org/drawingml/2006/main" xmlns:r="http://schemas.openxmlformats.org/officeDocument/2006/relationships" xmlns:p="http://schemas.openxmlformats.org/presentationml/2006/main">
  <p:tag name="OTLMARKERSHAPE" val="OTL"/>
</p:tagLst>
</file>

<file path=ppt/tags/tag620.xml><?xml version="1.0" encoding="utf-8"?>
<p:tagLst xmlns:a="http://schemas.openxmlformats.org/drawingml/2006/main" xmlns:r="http://schemas.openxmlformats.org/officeDocument/2006/relationships" xmlns:p="http://schemas.openxmlformats.org/presentationml/2006/main">
  <p:tag name="OTLMARKERSHAPE" val="OTL"/>
</p:tagLst>
</file>

<file path=ppt/tags/tag621.xml><?xml version="1.0" encoding="utf-8"?>
<p:tagLst xmlns:a="http://schemas.openxmlformats.org/drawingml/2006/main" xmlns:r="http://schemas.openxmlformats.org/officeDocument/2006/relationships" xmlns:p="http://schemas.openxmlformats.org/presentationml/2006/main">
  <p:tag name="OTLMARKERSHAPE" val="OTL"/>
</p:tagLst>
</file>

<file path=ppt/tags/tag622.xml><?xml version="1.0" encoding="utf-8"?>
<p:tagLst xmlns:a="http://schemas.openxmlformats.org/drawingml/2006/main" xmlns:r="http://schemas.openxmlformats.org/officeDocument/2006/relationships" xmlns:p="http://schemas.openxmlformats.org/presentationml/2006/main">
  <p:tag name="OTLMARKERSHAPE" val="OTL"/>
</p:tagLst>
</file>

<file path=ppt/tags/tag623.xml><?xml version="1.0" encoding="utf-8"?>
<p:tagLst xmlns:a="http://schemas.openxmlformats.org/drawingml/2006/main" xmlns:r="http://schemas.openxmlformats.org/officeDocument/2006/relationships" xmlns:p="http://schemas.openxmlformats.org/presentationml/2006/main">
  <p:tag name="OTLMARKERSHAPE" val="OTL"/>
  <p:tag name="OTLDATEFORMATSTRING" val="MMM yyyy"/>
  <p:tag name="OTLDATEFORMATSEPARATOR" val="/"/>
  <p:tag name="OTLDATEFORMATUSEUS" val="True"/>
  <p:tag name="OTLDATEFORMATDATEISVISIBLE" val="True"/>
  <p:tag name="OTLDATEFORMATTIMEISVISIBLE" val="False"/>
  <p:tag name="OTLDATEFORMATAMPMDESIGNATOR" val="AmPmLowerCase"/>
  <p:tag name="OTLDATEFORMATHOURDIGITS" val="H"/>
  <p:tag name="OTLDATEFORMATTRIM00MINUTES" val="False"/>
  <p:tag name="OTLWEEKNUMBERINGFORMAT" val="WNFormat1"/>
  <p:tag name="OTLWEEKNUMBERINGISVISIBLE" val="False"/>
  <p:tag name="OTLSTARTDATE" val="2026-07-07T00:00:00.0000000Z"/>
  <p:tag name="OTLENDDATE" val="2026-11-24T23:59:00.0000000Z"/>
  <p:tag name="OTLBASELINESTARTDATE" val="2026-07-07T00:00:00.0000000"/>
  <p:tag name="OTLBASELINEENDDATE" val="2026-11-24T23:59:00.0000000"/>
  <p:tag name="OTLDURATIONFORMAT" val="day"/>
  <p:tag name="OTLSPACING" val="3"/>
  <p:tag name="OTLSHAPETHICKNESSTYPE" val="Thin"/>
</p:tagLst>
</file>

<file path=ppt/tags/tag624.xml><?xml version="1.0" encoding="utf-8"?>
<p:tagLst xmlns:a="http://schemas.openxmlformats.org/drawingml/2006/main" xmlns:r="http://schemas.openxmlformats.org/officeDocument/2006/relationships" xmlns:p="http://schemas.openxmlformats.org/presentationml/2006/main">
  <p:tag name="OTLMARKERSHAPE" val="OTL"/>
  <p:tag name="OTLDATEFORMATSTRING" val="MMM yyyy"/>
  <p:tag name="OTLDATEFORMATSEPARATOR" val="/"/>
  <p:tag name="OTLDATEFORMATUSEUS" val="True"/>
  <p:tag name="OTLDATEFORMATDATEISVISIBLE" val="True"/>
  <p:tag name="OTLDATEFORMATTIMEISVISIBLE" val="False"/>
  <p:tag name="OTLDATEFORMATAMPMDESIGNATOR" val="AmPmLowerCase"/>
  <p:tag name="OTLDATEFORMATHOURDIGITS" val="H"/>
  <p:tag name="OTLDATEFORMATTRIM00MINUTES" val="False"/>
  <p:tag name="OTLWEEKNUMBERINGFORMAT" val="WNFormat1"/>
  <p:tag name="OTLWEEKNUMBERINGISVISIBLE" val="False"/>
  <p:tag name="OTLSTARTDATE" val="2026-11-25T00:00:00.0000000Z"/>
  <p:tag name="OTLENDDATE" val="2027-01-12T23:59:00.0000000Z"/>
  <p:tag name="OTLBASELINESTARTDATE" val="2026-11-25T00:00:00.0000000"/>
  <p:tag name="OTLBASELINEENDDATE" val="2027-01-12T23:59:00.0000000"/>
  <p:tag name="OTLDURATIONFORMAT" val="day"/>
  <p:tag name="OTLSPACING" val="3"/>
  <p:tag name="OTLSHAPETHICKNESSTYPE" val="Thin"/>
</p:tagLst>
</file>

<file path=ppt/tags/tag625.xml><?xml version="1.0" encoding="utf-8"?>
<p:tagLst xmlns:a="http://schemas.openxmlformats.org/drawingml/2006/main" xmlns:r="http://schemas.openxmlformats.org/officeDocument/2006/relationships" xmlns:p="http://schemas.openxmlformats.org/presentationml/2006/main">
  <p:tag name="OTLMARKERSHAPE" val="OTL"/>
  <p:tag name="OTLDATEFORMATSTRING" val="MMM yyyy"/>
  <p:tag name="OTLDATEFORMATSEPARATOR" val="/"/>
  <p:tag name="OTLDATEFORMATUSEUS" val="True"/>
  <p:tag name="OTLDATEFORMATDATEISVISIBLE" val="True"/>
  <p:tag name="OTLDATEFORMATTIMEISVISIBLE" val="False"/>
  <p:tag name="OTLDATEFORMATAMPMDESIGNATOR" val="AmPmLowerCase"/>
  <p:tag name="OTLDATEFORMATHOURDIGITS" val="H"/>
  <p:tag name="OTLDATEFORMATTRIM00MINUTES" val="False"/>
  <p:tag name="OTLWEEKNUMBERINGFORMAT" val="WNFormat1"/>
  <p:tag name="OTLWEEKNUMBERINGISVISIBLE" val="False"/>
  <p:tag name="OTLSTARTDATE" val="2026-04-01T00:00:00.0000000Z"/>
  <p:tag name="OTLENDDATE" val="2026-08-24T23:59:00.0000000Z"/>
  <p:tag name="OTLBASELINESTARTDATE" val="2026-04-01T00:00:00.0000000"/>
  <p:tag name="OTLBASELINEENDDATE" val="2026-08-24T23:59:00.0000000"/>
  <p:tag name="OTLDURATIONFORMAT" val="day"/>
  <p:tag name="OTLSPACING" val="3"/>
  <p:tag name="OTLSHAPETHICKNESSTYPE" val="Thin"/>
</p:tagLst>
</file>

<file path=ppt/tags/tag626.xml><?xml version="1.0" encoding="utf-8"?>
<p:tagLst xmlns:a="http://schemas.openxmlformats.org/drawingml/2006/main" xmlns:r="http://schemas.openxmlformats.org/officeDocument/2006/relationships" xmlns:p="http://schemas.openxmlformats.org/presentationml/2006/main">
  <p:tag name="OTLMARKERSHAPE" val="OTL"/>
  <p:tag name="OTLDATEFORMATSTRING" val="MMM yyyy"/>
  <p:tag name="OTLDATEFORMATSEPARATOR" val="/"/>
  <p:tag name="OTLDATEFORMATUSEUS" val="True"/>
  <p:tag name="OTLDATEFORMATDATEISVISIBLE" val="True"/>
  <p:tag name="OTLDATEFORMATTIMEISVISIBLE" val="False"/>
  <p:tag name="OTLDATEFORMATAMPMDESIGNATOR" val="AmPmLowerCase"/>
  <p:tag name="OTLDATEFORMATHOURDIGITS" val="H"/>
  <p:tag name="OTLDATEFORMATTRIM00MINUTES" val="False"/>
  <p:tag name="OTLWEEKNUMBERINGFORMAT" val="WNFormat1"/>
  <p:tag name="OTLWEEKNUMBERINGISVISIBLE" val="False"/>
  <p:tag name="OTLSTARTDATE" val="2026-08-25T00:00:00.0000000Z"/>
  <p:tag name="OTLENDDATE" val="2026-11-24T23:59:00.0000000Z"/>
  <p:tag name="OTLBASELINESTARTDATE" val="2026-08-25T00:00:00.0000000"/>
  <p:tag name="OTLBASELINEENDDATE" val="2026-11-24T23:59:00.0000000"/>
  <p:tag name="OTLDURATIONFORMAT" val="day"/>
  <p:tag name="OTLSPACING" val="3"/>
  <p:tag name="OTLSHAPETHICKNESSTYPE" val="Thin"/>
</p:tagLst>
</file>

<file path=ppt/tags/tag627.xml><?xml version="1.0" encoding="utf-8"?>
<p:tagLst xmlns:a="http://schemas.openxmlformats.org/drawingml/2006/main" xmlns:r="http://schemas.openxmlformats.org/officeDocument/2006/relationships" xmlns:p="http://schemas.openxmlformats.org/presentationml/2006/main">
  <p:tag name="OTLMARKERSHAPE" val="OTL"/>
  <p:tag name="OTLDATEFORMATSTRING" val="MMM yyyy"/>
  <p:tag name="OTLDATEFORMATSEPARATOR" val="/"/>
  <p:tag name="OTLDATEFORMATUSEUS" val="True"/>
  <p:tag name="OTLDATEFORMATDATEISVISIBLE" val="True"/>
  <p:tag name="OTLDATEFORMATTIMEISVISIBLE" val="False"/>
  <p:tag name="OTLDATEFORMATAMPMDESIGNATOR" val="AmPmLowerCase"/>
  <p:tag name="OTLDATEFORMATHOURDIGITS" val="H"/>
  <p:tag name="OTLDATEFORMATTRIM00MINUTES" val="False"/>
  <p:tag name="OTLWEEKNUMBERINGFORMAT" val="WNFormat1"/>
  <p:tag name="OTLWEEKNUMBERINGISVISIBLE" val="False"/>
  <p:tag name="OTLSTARTDATE" val="2026-11-25T00:00:00.0000000Z"/>
  <p:tag name="OTLENDDATE" val="2026-12-16T23:59:00.0000000Z"/>
  <p:tag name="OTLBASELINESTARTDATE" val="2026-11-25T00:00:00.0000000"/>
  <p:tag name="OTLBASELINEENDDATE" val="2026-12-16T23:59:00.0000000"/>
  <p:tag name="OTLDURATIONFORMAT" val="day"/>
  <p:tag name="OTLSPACING" val="3"/>
  <p:tag name="OTLSHAPETHICKNESSTYPE" val="Thin"/>
</p:tagLst>
</file>

<file path=ppt/tags/tag628.xml><?xml version="1.0" encoding="utf-8"?>
<p:tagLst xmlns:a="http://schemas.openxmlformats.org/drawingml/2006/main" xmlns:r="http://schemas.openxmlformats.org/officeDocument/2006/relationships" xmlns:p="http://schemas.openxmlformats.org/presentationml/2006/main">
  <p:tag name="OTLMARKERSHAPE" val="OTL"/>
  <p:tag name="OTLDATEFORMATSTRING" val="MMM yyyy"/>
  <p:tag name="OTLDATEFORMATSEPARATOR" val="/"/>
  <p:tag name="OTLDATEFORMATUSEUS" val="True"/>
  <p:tag name="OTLDATEFORMATDATEISVISIBLE" val="True"/>
  <p:tag name="OTLDATEFORMATTIMEISVISIBLE" val="False"/>
  <p:tag name="OTLDATEFORMATAMPMDESIGNATOR" val="AmPmLowerCase"/>
  <p:tag name="OTLDATEFORMATHOURDIGITS" val="H"/>
  <p:tag name="OTLDATEFORMATTRIM00MINUTES" val="False"/>
  <p:tag name="OTLWEEKNUMBERINGFORMAT" val="WNFormat1"/>
  <p:tag name="OTLWEEKNUMBERINGISVISIBLE" val="False"/>
  <p:tag name="OTLSTARTDATE" val="2026-04-01T00:00:00.0000000Z"/>
  <p:tag name="OTLENDDATE" val="2026-06-19T23:59:00.0000000Z"/>
  <p:tag name="OTLBASELINESTARTDATE" val="2026-04-01T00:00:00.0000000"/>
  <p:tag name="OTLBASELINEENDDATE" val="2026-06-19T23:59:00.0000000"/>
  <p:tag name="OTLDURATIONFORMAT" val="day"/>
  <p:tag name="OTLSPACING" val="3"/>
  <p:tag name="OTLSHAPETHICKNESSTYPE" val="Thin"/>
</p:tagLst>
</file>

<file path=ppt/tags/tag629.xml><?xml version="1.0" encoding="utf-8"?>
<p:tagLst xmlns:a="http://schemas.openxmlformats.org/drawingml/2006/main" xmlns:r="http://schemas.openxmlformats.org/officeDocument/2006/relationships" xmlns:p="http://schemas.openxmlformats.org/presentationml/2006/main">
  <p:tag name="OTLMARKERSHAPE" val="OTL"/>
  <p:tag name="OTLDATEFORMATSTRING" val="MMM yyyy"/>
  <p:tag name="OTLDATEFORMATSEPARATOR" val="/"/>
  <p:tag name="OTLDATEFORMATUSEUS" val="True"/>
  <p:tag name="OTLDATEFORMATDATEISVISIBLE" val="True"/>
  <p:tag name="OTLDATEFORMATTIMEISVISIBLE" val="False"/>
  <p:tag name="OTLDATEFORMATAMPMDESIGNATOR" val="AmPmLowerCase"/>
  <p:tag name="OTLDATEFORMATHOURDIGITS" val="H"/>
  <p:tag name="OTLDATEFORMATTRIM00MINUTES" val="False"/>
  <p:tag name="OTLWEEKNUMBERINGFORMAT" val="WNFormat1"/>
  <p:tag name="OTLWEEKNUMBERINGISVISIBLE" val="False"/>
  <p:tag name="OTLSTARTDATE" val="2026-06-22T00:00:00.0000000Z"/>
  <p:tag name="OTLENDDATE" val="2026-09-03T23:59:00.0000000Z"/>
  <p:tag name="OTLBASELINESTARTDATE" val="2026-06-22T00:00:00.0000000"/>
  <p:tag name="OTLBASELINEENDDATE" val="2026-09-03T23:59:00.0000000"/>
  <p:tag name="OTLDURATIONFORMAT" val="day"/>
  <p:tag name="OTLSPACING" val="3"/>
  <p:tag name="OTLSHAPETHICKNESSTYPE" val="Thin"/>
</p:tagLst>
</file>

<file path=ppt/tags/tag63.xml><?xml version="1.0" encoding="utf-8"?>
<p:tagLst xmlns:a="http://schemas.openxmlformats.org/drawingml/2006/main" xmlns:r="http://schemas.openxmlformats.org/officeDocument/2006/relationships" xmlns:p="http://schemas.openxmlformats.org/presentationml/2006/main">
  <p:tag name="OTLMARKERSHAPE" val="OTL"/>
</p:tagLst>
</file>

<file path=ppt/tags/tag630.xml><?xml version="1.0" encoding="utf-8"?>
<p:tagLst xmlns:a="http://schemas.openxmlformats.org/drawingml/2006/main" xmlns:r="http://schemas.openxmlformats.org/officeDocument/2006/relationships" xmlns:p="http://schemas.openxmlformats.org/presentationml/2006/main">
  <p:tag name="OTLMARKERSHAPE" val="OTL"/>
  <p:tag name="OTLDATEFORMATSTRING" val="MMM yyyy"/>
  <p:tag name="OTLDATEFORMATSEPARATOR" val="/"/>
  <p:tag name="OTLDATEFORMATUSEUS" val="True"/>
  <p:tag name="OTLDATEFORMATDATEISVISIBLE" val="True"/>
  <p:tag name="OTLDATEFORMATTIMEISVISIBLE" val="False"/>
  <p:tag name="OTLDATEFORMATAMPMDESIGNATOR" val="AmPmLowerCase"/>
  <p:tag name="OTLDATEFORMATHOURDIGITS" val="H"/>
  <p:tag name="OTLDATEFORMATTRIM00MINUTES" val="False"/>
  <p:tag name="OTLWEEKNUMBERINGFORMAT" val="WNFormat1"/>
  <p:tag name="OTLWEEKNUMBERINGISVISIBLE" val="False"/>
  <p:tag name="OTLSTARTDATE" val="2026-09-04T00:00:00.0000000Z"/>
  <p:tag name="OTLENDDATE" val="2026-10-22T23:59:00.0000000Z"/>
  <p:tag name="OTLBASELINESTARTDATE" val="2026-09-04T00:00:00.0000000"/>
  <p:tag name="OTLBASELINEENDDATE" val="2026-10-22T23:59:00.0000000"/>
  <p:tag name="OTLDURATIONFORMAT" val="day"/>
  <p:tag name="OTLSPACING" val="3"/>
  <p:tag name="OTLSHAPETHICKNESSTYPE" val="Thin"/>
</p:tagLst>
</file>

<file path=ppt/tags/tag631.xml><?xml version="1.0" encoding="utf-8"?>
<p:tagLst xmlns:a="http://schemas.openxmlformats.org/drawingml/2006/main" xmlns:r="http://schemas.openxmlformats.org/officeDocument/2006/relationships" xmlns:p="http://schemas.openxmlformats.org/presentationml/2006/main">
  <p:tag name="OTLMARKERSHAPE" val="OTL"/>
  <p:tag name="OTLDATEFORMATSTRING" val="MMM yyyy"/>
  <p:tag name="OTLDATEFORMATSEPARATOR" val="/"/>
  <p:tag name="OTLDATEFORMATUSEUS" val="True"/>
  <p:tag name="OTLDATEFORMATDATEISVISIBLE" val="True"/>
  <p:tag name="OTLDATEFORMATTIMEISVISIBLE" val="False"/>
  <p:tag name="OTLDATEFORMATAMPMDESIGNATOR" val="AmPmLowerCase"/>
  <p:tag name="OTLDATEFORMATHOURDIGITS" val="H"/>
  <p:tag name="OTLDATEFORMATTRIM00MINUTES" val="False"/>
  <p:tag name="OTLWEEKNUMBERINGFORMAT" val="WNFormat1"/>
  <p:tag name="OTLWEEKNUMBERINGISVISIBLE" val="False"/>
  <p:tag name="OTLSTARTDATE" val="2026-06-08T00:00:00.0000000Z"/>
  <p:tag name="OTLENDDATE" val="2026-09-07T23:59:00.0000000Z"/>
  <p:tag name="OTLBASELINESTARTDATE" val="2026-06-08T00:00:00.0000000"/>
  <p:tag name="OTLBASELINEENDDATE" val="2026-09-07T23:59:00.0000000"/>
  <p:tag name="OTLDURATIONFORMAT" val="day"/>
  <p:tag name="OTLSPACING" val="3"/>
  <p:tag name="OTLSHAPETHICKNESSTYPE" val="Thin"/>
</p:tagLst>
</file>

<file path=ppt/tags/tag632.xml><?xml version="1.0" encoding="utf-8"?>
<p:tagLst xmlns:a="http://schemas.openxmlformats.org/drawingml/2006/main" xmlns:r="http://schemas.openxmlformats.org/officeDocument/2006/relationships" xmlns:p="http://schemas.openxmlformats.org/presentationml/2006/main">
  <p:tag name="OTLMARKERSHAPE" val="OTL"/>
  <p:tag name="OTLDATEFORMATSTRING" val="MMM yyyy"/>
  <p:tag name="OTLDATEFORMATSEPARATOR" val="/"/>
  <p:tag name="OTLDATEFORMATUSEUS" val="True"/>
  <p:tag name="OTLDATEFORMATDATEISVISIBLE" val="True"/>
  <p:tag name="OTLDATEFORMATTIMEISVISIBLE" val="False"/>
  <p:tag name="OTLDATEFORMATAMPMDESIGNATOR" val="AmPmLowerCase"/>
  <p:tag name="OTLDATEFORMATHOURDIGITS" val="H"/>
  <p:tag name="OTLDATEFORMATTRIM00MINUTES" val="False"/>
  <p:tag name="OTLWEEKNUMBERINGFORMAT" val="WNFormat1"/>
  <p:tag name="OTLWEEKNUMBERINGISVISIBLE" val="False"/>
  <p:tag name="OTLSTARTDATE" val="2026-09-08T00:00:00.0000000Z"/>
  <p:tag name="OTLENDDATE" val="2026-11-02T23:59:00.0000000Z"/>
  <p:tag name="OTLBASELINESTARTDATE" val="2026-09-08T00:00:00.0000000"/>
  <p:tag name="OTLBASELINEENDDATE" val="2026-11-02T23:59:00.0000000"/>
  <p:tag name="OTLDURATIONFORMAT" val="day"/>
  <p:tag name="OTLSPACING" val="3"/>
  <p:tag name="OTLSHAPETHICKNESSTYPE" val="Thin"/>
</p:tagLst>
</file>

<file path=ppt/tags/tag633.xml><?xml version="1.0" encoding="utf-8"?>
<p:tagLst xmlns:a="http://schemas.openxmlformats.org/drawingml/2006/main" xmlns:r="http://schemas.openxmlformats.org/officeDocument/2006/relationships" xmlns:p="http://schemas.openxmlformats.org/presentationml/2006/main">
  <p:tag name="OTLMARKERSHAPE" val="OTL"/>
  <p:tag name="OTLELAPSEDSTYLE" val="Thin"/>
</p:tagLst>
</file>

<file path=ppt/tags/tag634.xml><?xml version="1.0" encoding="utf-8"?>
<p:tagLst xmlns:a="http://schemas.openxmlformats.org/drawingml/2006/main" xmlns:r="http://schemas.openxmlformats.org/officeDocument/2006/relationships" xmlns:p="http://schemas.openxmlformats.org/presentationml/2006/main">
  <p:tag name="OTLMARKERSHAPE" val="OTL"/>
</p:tagLst>
</file>

<file path=ppt/tags/tag635.xml><?xml version="1.0" encoding="utf-8"?>
<p:tagLst xmlns:a="http://schemas.openxmlformats.org/drawingml/2006/main" xmlns:r="http://schemas.openxmlformats.org/officeDocument/2006/relationships" xmlns:p="http://schemas.openxmlformats.org/presentationml/2006/main">
  <p:tag name="OTLMARKERSHAPE" val="OTL"/>
</p:tagLst>
</file>

<file path=ppt/tags/tag636.xml><?xml version="1.0" encoding="utf-8"?>
<p:tagLst xmlns:a="http://schemas.openxmlformats.org/drawingml/2006/main" xmlns:r="http://schemas.openxmlformats.org/officeDocument/2006/relationships" xmlns:p="http://schemas.openxmlformats.org/presentationml/2006/main">
  <p:tag name="OTLMARKERSHAPE" val="OTL"/>
</p:tagLst>
</file>

<file path=ppt/tags/tag637.xml><?xml version="1.0" encoding="utf-8"?>
<p:tagLst xmlns:a="http://schemas.openxmlformats.org/drawingml/2006/main" xmlns:r="http://schemas.openxmlformats.org/officeDocument/2006/relationships" xmlns:p="http://schemas.openxmlformats.org/presentationml/2006/main">
  <p:tag name="OTLMARKERSHAPE" val="OTL"/>
</p:tagLst>
</file>

<file path=ppt/tags/tag638.xml><?xml version="1.0" encoding="utf-8"?>
<p:tagLst xmlns:a="http://schemas.openxmlformats.org/drawingml/2006/main" xmlns:r="http://schemas.openxmlformats.org/officeDocument/2006/relationships" xmlns:p="http://schemas.openxmlformats.org/presentationml/2006/main">
  <p:tag name="OTLMARKERSHAPE" val="OTL"/>
</p:tagLst>
</file>

<file path=ppt/tags/tag639.xml><?xml version="1.0" encoding="utf-8"?>
<p:tagLst xmlns:a="http://schemas.openxmlformats.org/drawingml/2006/main" xmlns:r="http://schemas.openxmlformats.org/officeDocument/2006/relationships" xmlns:p="http://schemas.openxmlformats.org/presentationml/2006/main">
  <p:tag name="OTLMARKERSHAPE" val="OTL"/>
</p:tagLst>
</file>

<file path=ppt/tags/tag64.xml><?xml version="1.0" encoding="utf-8"?>
<p:tagLst xmlns:a="http://schemas.openxmlformats.org/drawingml/2006/main" xmlns:r="http://schemas.openxmlformats.org/officeDocument/2006/relationships" xmlns:p="http://schemas.openxmlformats.org/presentationml/2006/main">
  <p:tag name="OTLMARKERSHAPE" val="OTL"/>
</p:tagLst>
</file>

<file path=ppt/tags/tag640.xml><?xml version="1.0" encoding="utf-8"?>
<p:tagLst xmlns:a="http://schemas.openxmlformats.org/drawingml/2006/main" xmlns:r="http://schemas.openxmlformats.org/officeDocument/2006/relationships" xmlns:p="http://schemas.openxmlformats.org/presentationml/2006/main">
  <p:tag name="OTLMARKERSHAPE" val="OTL"/>
</p:tagLst>
</file>

<file path=ppt/tags/tag641.xml><?xml version="1.0" encoding="utf-8"?>
<p:tagLst xmlns:a="http://schemas.openxmlformats.org/drawingml/2006/main" xmlns:r="http://schemas.openxmlformats.org/officeDocument/2006/relationships" xmlns:p="http://schemas.openxmlformats.org/presentationml/2006/main">
  <p:tag name="OTLMARKERSHAPE" val="OTL"/>
</p:tagLst>
</file>

<file path=ppt/tags/tag642.xml><?xml version="1.0" encoding="utf-8"?>
<p:tagLst xmlns:a="http://schemas.openxmlformats.org/drawingml/2006/main" xmlns:r="http://schemas.openxmlformats.org/officeDocument/2006/relationships" xmlns:p="http://schemas.openxmlformats.org/presentationml/2006/main">
  <p:tag name="OTLMARKERSHAPE" val="OTL"/>
</p:tagLst>
</file>

<file path=ppt/tags/tag643.xml><?xml version="1.0" encoding="utf-8"?>
<p:tagLst xmlns:a="http://schemas.openxmlformats.org/drawingml/2006/main" xmlns:r="http://schemas.openxmlformats.org/officeDocument/2006/relationships" xmlns:p="http://schemas.openxmlformats.org/presentationml/2006/main">
  <p:tag name="OTLMARKERSHAPE" val="OTL"/>
</p:tagLst>
</file>

<file path=ppt/tags/tag644.xml><?xml version="1.0" encoding="utf-8"?>
<p:tagLst xmlns:a="http://schemas.openxmlformats.org/drawingml/2006/main" xmlns:r="http://schemas.openxmlformats.org/officeDocument/2006/relationships" xmlns:p="http://schemas.openxmlformats.org/presentationml/2006/main">
  <p:tag name="OTLMARKERSHAPE" val="OTL"/>
</p:tagLst>
</file>

<file path=ppt/tags/tag645.xml><?xml version="1.0" encoding="utf-8"?>
<p:tagLst xmlns:a="http://schemas.openxmlformats.org/drawingml/2006/main" xmlns:r="http://schemas.openxmlformats.org/officeDocument/2006/relationships" xmlns:p="http://schemas.openxmlformats.org/presentationml/2006/main">
  <p:tag name="OTLMARKERSHAPE" val="OTL"/>
</p:tagLst>
</file>

<file path=ppt/tags/tag646.xml><?xml version="1.0" encoding="utf-8"?>
<p:tagLst xmlns:a="http://schemas.openxmlformats.org/drawingml/2006/main" xmlns:r="http://schemas.openxmlformats.org/officeDocument/2006/relationships" xmlns:p="http://schemas.openxmlformats.org/presentationml/2006/main">
  <p:tag name="OTLMARKERSHAPE" val="OTL"/>
</p:tagLst>
</file>

<file path=ppt/tags/tag647.xml><?xml version="1.0" encoding="utf-8"?>
<p:tagLst xmlns:a="http://schemas.openxmlformats.org/drawingml/2006/main" xmlns:r="http://schemas.openxmlformats.org/officeDocument/2006/relationships" xmlns:p="http://schemas.openxmlformats.org/presentationml/2006/main">
  <p:tag name="OTLMARKERSHAPE" val="OTL"/>
</p:tagLst>
</file>

<file path=ppt/tags/tag648.xml><?xml version="1.0" encoding="utf-8"?>
<p:tagLst xmlns:a="http://schemas.openxmlformats.org/drawingml/2006/main" xmlns:r="http://schemas.openxmlformats.org/officeDocument/2006/relationships" xmlns:p="http://schemas.openxmlformats.org/presentationml/2006/main">
  <p:tag name="OTLMARKERSHAPE" val="OTL"/>
</p:tagLst>
</file>

<file path=ppt/tags/tag649.xml><?xml version="1.0" encoding="utf-8"?>
<p:tagLst xmlns:a="http://schemas.openxmlformats.org/drawingml/2006/main" xmlns:r="http://schemas.openxmlformats.org/officeDocument/2006/relationships" xmlns:p="http://schemas.openxmlformats.org/presentationml/2006/main">
  <p:tag name="OTLMARKERSHAPE" val="OTL"/>
</p:tagLst>
</file>

<file path=ppt/tags/tag65.xml><?xml version="1.0" encoding="utf-8"?>
<p:tagLst xmlns:a="http://schemas.openxmlformats.org/drawingml/2006/main" xmlns:r="http://schemas.openxmlformats.org/officeDocument/2006/relationships" xmlns:p="http://schemas.openxmlformats.org/presentationml/2006/main">
  <p:tag name="OTLMARKERSHAPE" val="OTL"/>
</p:tagLst>
</file>

<file path=ppt/tags/tag650.xml><?xml version="1.0" encoding="utf-8"?>
<p:tagLst xmlns:a="http://schemas.openxmlformats.org/drawingml/2006/main" xmlns:r="http://schemas.openxmlformats.org/officeDocument/2006/relationships" xmlns:p="http://schemas.openxmlformats.org/presentationml/2006/main">
  <p:tag name="OTLMARKERSHAPE" val="OTL"/>
</p:tagLst>
</file>

<file path=ppt/tags/tag651.xml><?xml version="1.0" encoding="utf-8"?>
<p:tagLst xmlns:a="http://schemas.openxmlformats.org/drawingml/2006/main" xmlns:r="http://schemas.openxmlformats.org/officeDocument/2006/relationships" xmlns:p="http://schemas.openxmlformats.org/presentationml/2006/main">
  <p:tag name="OTLMARKERSHAPE" val="OTL"/>
</p:tagLst>
</file>

<file path=ppt/tags/tag652.xml><?xml version="1.0" encoding="utf-8"?>
<p:tagLst xmlns:a="http://schemas.openxmlformats.org/drawingml/2006/main" xmlns:r="http://schemas.openxmlformats.org/officeDocument/2006/relationships" xmlns:p="http://schemas.openxmlformats.org/presentationml/2006/main">
  <p:tag name="OTLMARKERSHAPE" val="OTL"/>
</p:tagLst>
</file>

<file path=ppt/tags/tag653.xml><?xml version="1.0" encoding="utf-8"?>
<p:tagLst xmlns:a="http://schemas.openxmlformats.org/drawingml/2006/main" xmlns:r="http://schemas.openxmlformats.org/officeDocument/2006/relationships" xmlns:p="http://schemas.openxmlformats.org/presentationml/2006/main">
  <p:tag name="OTLMARKERSHAPE" val="OTL"/>
</p:tagLst>
</file>

<file path=ppt/tags/tag654.xml><?xml version="1.0" encoding="utf-8"?>
<p:tagLst xmlns:a="http://schemas.openxmlformats.org/drawingml/2006/main" xmlns:r="http://schemas.openxmlformats.org/officeDocument/2006/relationships" xmlns:p="http://schemas.openxmlformats.org/presentationml/2006/main">
  <p:tag name="OTLMARKERSHAPE" val="OTL"/>
</p:tagLst>
</file>

<file path=ppt/tags/tag655.xml><?xml version="1.0" encoding="utf-8"?>
<p:tagLst xmlns:a="http://schemas.openxmlformats.org/drawingml/2006/main" xmlns:r="http://schemas.openxmlformats.org/officeDocument/2006/relationships" xmlns:p="http://schemas.openxmlformats.org/presentationml/2006/main">
  <p:tag name="OTLMARKERSHAPE" val="OTL"/>
</p:tagLst>
</file>

<file path=ppt/tags/tag656.xml><?xml version="1.0" encoding="utf-8"?>
<p:tagLst xmlns:a="http://schemas.openxmlformats.org/drawingml/2006/main" xmlns:r="http://schemas.openxmlformats.org/officeDocument/2006/relationships" xmlns:p="http://schemas.openxmlformats.org/presentationml/2006/main">
  <p:tag name="OTLMARKERSHAPE" val="OTL"/>
</p:tagLst>
</file>

<file path=ppt/tags/tag657.xml><?xml version="1.0" encoding="utf-8"?>
<p:tagLst xmlns:a="http://schemas.openxmlformats.org/drawingml/2006/main" xmlns:r="http://schemas.openxmlformats.org/officeDocument/2006/relationships" xmlns:p="http://schemas.openxmlformats.org/presentationml/2006/main">
  <p:tag name="OTLMARKERSHAPE" val="OTL"/>
</p:tagLst>
</file>

<file path=ppt/tags/tag658.xml><?xml version="1.0" encoding="utf-8"?>
<p:tagLst xmlns:a="http://schemas.openxmlformats.org/drawingml/2006/main" xmlns:r="http://schemas.openxmlformats.org/officeDocument/2006/relationships" xmlns:p="http://schemas.openxmlformats.org/presentationml/2006/main">
  <p:tag name="OTLMARKERSHAPE" val="OTL"/>
</p:tagLst>
</file>

<file path=ppt/tags/tag659.xml><?xml version="1.0" encoding="utf-8"?>
<p:tagLst xmlns:a="http://schemas.openxmlformats.org/drawingml/2006/main" xmlns:r="http://schemas.openxmlformats.org/officeDocument/2006/relationships" xmlns:p="http://schemas.openxmlformats.org/presentationml/2006/main">
  <p:tag name="OTLMARKERSHAPE" val="OTL"/>
</p:tagLst>
</file>

<file path=ppt/tags/tag66.xml><?xml version="1.0" encoding="utf-8"?>
<p:tagLst xmlns:a="http://schemas.openxmlformats.org/drawingml/2006/main" xmlns:r="http://schemas.openxmlformats.org/officeDocument/2006/relationships" xmlns:p="http://schemas.openxmlformats.org/presentationml/2006/main">
  <p:tag name="OTLMARKERSHAPE" val="OTL"/>
</p:tagLst>
</file>

<file path=ppt/tags/tag660.xml><?xml version="1.0" encoding="utf-8"?>
<p:tagLst xmlns:a="http://schemas.openxmlformats.org/drawingml/2006/main" xmlns:r="http://schemas.openxmlformats.org/officeDocument/2006/relationships" xmlns:p="http://schemas.openxmlformats.org/presentationml/2006/main">
  <p:tag name="OTLMARKERSHAPE" val="OTL"/>
</p:tagLst>
</file>

<file path=ppt/tags/tag661.xml><?xml version="1.0" encoding="utf-8"?>
<p:tagLst xmlns:a="http://schemas.openxmlformats.org/drawingml/2006/main" xmlns:r="http://schemas.openxmlformats.org/officeDocument/2006/relationships" xmlns:p="http://schemas.openxmlformats.org/presentationml/2006/main">
  <p:tag name="OTLMARKERSHAPE" val="OTL"/>
</p:tagLst>
</file>

<file path=ppt/tags/tag662.xml><?xml version="1.0" encoding="utf-8"?>
<p:tagLst xmlns:a="http://schemas.openxmlformats.org/drawingml/2006/main" xmlns:r="http://schemas.openxmlformats.org/officeDocument/2006/relationships" xmlns:p="http://schemas.openxmlformats.org/presentationml/2006/main">
  <p:tag name="OTLMARKERSHAPE" val="OTL"/>
  <p:tag name="OTLDATEFORMATSTRING" val="MMM d"/>
  <p:tag name="OTLDATEFORMATSEPARATOR" val="/"/>
  <p:tag name="OTLDATEFORMATUSEUS" val="True"/>
  <p:tag name="OTLDATEFORMATDATEISVISIBLE" val="True"/>
  <p:tag name="OTLDATEFORMATTIMEISVISIBLE" val="False"/>
  <p:tag name="OTLDATEFORMATAMPMDESIGNATOR" val="AmPmLowerCase"/>
  <p:tag name="OTLDATEFORMATHOURDIGITS" val="H"/>
  <p:tag name="OTLDATEFORMATTRIM00MINUTES" val="False"/>
  <p:tag name="OTLWEEKNUMBERINGFORMAT" val="WNFormat1"/>
  <p:tag name="OTLWEEKNUMBERINGISVISIBLE" val="False"/>
  <p:tag name="OTLMILESTONESPACING" val="5"/>
  <p:tag name="OTLPOSITIONONTASK" val="None"/>
  <p:tag name="OTLRELATEDTASKID" val="00000000-0000-0000-0000-000000000000"/>
  <p:tag name="OTLMTITLE" val="From CP4"/>
  <p:tag name="OTLDATE" val="2026-08-25T23:59:00.0000000"/>
  <p:tag name="OTLBASELINEDATE" val="2026-08-25T23:59:00.0000000"/>
</p:tagLst>
</file>

<file path=ppt/tags/tag663.xml><?xml version="1.0" encoding="utf-8"?>
<p:tagLst xmlns:a="http://schemas.openxmlformats.org/drawingml/2006/main" xmlns:r="http://schemas.openxmlformats.org/officeDocument/2006/relationships" xmlns:p="http://schemas.openxmlformats.org/presentationml/2006/main">
  <p:tag name="OTLMARKERSHAPE" val="OTL"/>
  <p:tag name="OTLDATEFORMATSTRING" val="MMM d"/>
  <p:tag name="OTLDATEFORMATSEPARATOR" val="/"/>
  <p:tag name="OTLDATEFORMATUSEUS" val="True"/>
  <p:tag name="OTLDATEFORMATDATEISVISIBLE" val="True"/>
  <p:tag name="OTLDATEFORMATTIMEISVISIBLE" val="False"/>
  <p:tag name="OTLDATEFORMATAMPMDESIGNATOR" val="AmPmLowerCase"/>
  <p:tag name="OTLDATEFORMATHOURDIGITS" val="H"/>
  <p:tag name="OTLDATEFORMATTRIM00MINUTES" val="False"/>
  <p:tag name="OTLWEEKNUMBERINGFORMAT" val="WNFormat1"/>
  <p:tag name="OTLWEEKNUMBERINGISVISIBLE" val="False"/>
  <p:tag name="OTLMILESTONESPACING" val="5"/>
  <p:tag name="OTLMTITLE" val="Back into CP1 with 46 days of float"/>
  <p:tag name="OTLDATE" val="2027-01-12T23:59:00.0000000"/>
  <p:tag name="OTLBASELINEDATE" val="2027-01-12T23:59:00.0000000"/>
  <p:tag name="OTLPOSITIONONTASK" val="None"/>
  <p:tag name="OTLRELATEDTASKID" val="00000000-0000-0000-0000-000000000000"/>
</p:tagLst>
</file>

<file path=ppt/tags/tag664.xml><?xml version="1.0" encoding="utf-8"?>
<p:tagLst xmlns:a="http://schemas.openxmlformats.org/drawingml/2006/main" xmlns:r="http://schemas.openxmlformats.org/officeDocument/2006/relationships" xmlns:p="http://schemas.openxmlformats.org/presentationml/2006/main">
  <p:tag name="OTLMARKERSHAPE" val="OTL"/>
  <p:tag name="OTLDATEFORMATSTRING" val="MMM d"/>
  <p:tag name="OTLDATEFORMATSEPARATOR" val="/"/>
  <p:tag name="OTLDATEFORMATUSEUS" val="True"/>
  <p:tag name="OTLDATEFORMATDATEISVISIBLE" val="True"/>
  <p:tag name="OTLDATEFORMATTIMEISVISIBLE" val="False"/>
  <p:tag name="OTLDATEFORMATAMPMDESIGNATOR" val="AmPmLowerCase"/>
  <p:tag name="OTLDATEFORMATHOURDIGITS" val="H"/>
  <p:tag name="OTLDATEFORMATTRIM00MINUTES" val="False"/>
  <p:tag name="OTLWEEKNUMBERINGFORMAT" val="WNFormat1"/>
  <p:tag name="OTLWEEKNUMBERINGISVISIBLE" val="False"/>
  <p:tag name="OTLMILESTONESPACING" val="5"/>
  <p:tag name="OTLMTITLE" val="Back into CP1 with 55 days of float"/>
  <p:tag name="OTLDATE" val="2026-12-16T23:59:00.0000000"/>
  <p:tag name="OTLBASELINEDATE" val="2026-12-16T23:59:00.0000000"/>
  <p:tag name="OTLPOSITIONONTASK" val="None"/>
  <p:tag name="OTLRELATEDTASKID" val="00000000-0000-0000-0000-000000000000"/>
</p:tagLst>
</file>

<file path=ppt/tags/tag665.xml><?xml version="1.0" encoding="utf-8"?>
<p:tagLst xmlns:a="http://schemas.openxmlformats.org/drawingml/2006/main" xmlns:r="http://schemas.openxmlformats.org/officeDocument/2006/relationships" xmlns:p="http://schemas.openxmlformats.org/presentationml/2006/main">
  <p:tag name="OTLMARKERSHAPE" val="OTL"/>
  <p:tag name="OTLDATEFORMATSTRING" val="MMM d"/>
  <p:tag name="OTLDATEFORMATSEPARATOR" val="/"/>
  <p:tag name="OTLDATEFORMATUSEUS" val="True"/>
  <p:tag name="OTLDATEFORMATDATEISVISIBLE" val="True"/>
  <p:tag name="OTLDATEFORMATTIMEISVISIBLE" val="False"/>
  <p:tag name="OTLDATEFORMATAMPMDESIGNATOR" val="AmPmLowerCase"/>
  <p:tag name="OTLDATEFORMATHOURDIGITS" val="H"/>
  <p:tag name="OTLDATEFORMATTRIM00MINUTES" val="False"/>
  <p:tag name="OTLWEEKNUMBERINGFORMAT" val="WNFormat1"/>
  <p:tag name="OTLWEEKNUMBERINGISVISIBLE" val="False"/>
  <p:tag name="OTLMILESTONESPACING" val="5"/>
  <p:tag name="OTLMTITLE" val="Back into CP1 with 70 days of float"/>
  <p:tag name="OTLBASELINEDATE" val="2026-12-16T23:59:00.0000000"/>
  <p:tag name="OTLPOSITIONONTASK" val="None"/>
  <p:tag name="OTLRELATEDTASKID" val="00000000-0000-0000-0000-000000000000"/>
  <p:tag name="OTLDATE" val="2026-10-22T23:59:00.0000000"/>
</p:tagLst>
</file>

<file path=ppt/tags/tag666.xml><?xml version="1.0" encoding="utf-8"?>
<p:tagLst xmlns:a="http://schemas.openxmlformats.org/drawingml/2006/main" xmlns:r="http://schemas.openxmlformats.org/officeDocument/2006/relationships" xmlns:p="http://schemas.openxmlformats.org/presentationml/2006/main">
  <p:tag name="OTLMARKERSHAPE" val="OTL"/>
  <p:tag name="OTLDATEFORMATSTRING" val="MMM d"/>
  <p:tag name="OTLDATEFORMATSEPARATOR" val="/"/>
  <p:tag name="OTLDATEFORMATUSEUS" val="True"/>
  <p:tag name="OTLDATEFORMATDATEISVISIBLE" val="True"/>
  <p:tag name="OTLDATEFORMATTIMEISVISIBLE" val="False"/>
  <p:tag name="OTLDATEFORMATAMPMDESIGNATOR" val="AmPmLowerCase"/>
  <p:tag name="OTLDATEFORMATHOURDIGITS" val="H"/>
  <p:tag name="OTLDATEFORMATTRIM00MINUTES" val="False"/>
  <p:tag name="OTLWEEKNUMBERINGFORMAT" val="WNFormat1"/>
  <p:tag name="OTLWEEKNUMBERINGISVISIBLE" val="False"/>
  <p:tag name="OTLMILESTONESPACING" val="5"/>
  <p:tag name="OTLDATE" val="2026-06-08T23:59:00.0000000"/>
  <p:tag name="OTLBASELINEDATE" val="2026-06-08T23:59:00.0000000"/>
  <p:tag name="OTLPOSITIONONTASK" val="None"/>
  <p:tag name="OTLRELATEDTASKID" val="00000000-0000-0000-0000-000000000000"/>
  <p:tag name="OTLMTITLE" val="From CP4"/>
</p:tagLst>
</file>

<file path=ppt/tags/tag667.xml><?xml version="1.0" encoding="utf-8"?>
<p:tagLst xmlns:a="http://schemas.openxmlformats.org/drawingml/2006/main" xmlns:r="http://schemas.openxmlformats.org/officeDocument/2006/relationships" xmlns:p="http://schemas.openxmlformats.org/presentationml/2006/main">
  <p:tag name="OTLMARKERSHAPE" val="OTL"/>
  <p:tag name="OTLDATEFORMATSTRING" val="MMM d"/>
  <p:tag name="OTLDATEFORMATSEPARATOR" val="/"/>
  <p:tag name="OTLDATEFORMATUSEUS" val="True"/>
  <p:tag name="OTLDATEFORMATDATEISVISIBLE" val="True"/>
  <p:tag name="OTLDATEFORMATTIMEISVISIBLE" val="False"/>
  <p:tag name="OTLDATEFORMATAMPMDESIGNATOR" val="AmPmLowerCase"/>
  <p:tag name="OTLDATEFORMATHOURDIGITS" val="H"/>
  <p:tag name="OTLDATEFORMATTRIM00MINUTES" val="False"/>
  <p:tag name="OTLWEEKNUMBERINGFORMAT" val="WNFormat1"/>
  <p:tag name="OTLWEEKNUMBERINGISVISIBLE" val="False"/>
  <p:tag name="OTLMILESTONESPACING" val="5"/>
  <p:tag name="OTLMTITLE" val="Back into CP1 with 87 days of float"/>
  <p:tag name="OTLDATE" val="2026-11-02T23:59:00.0000000"/>
  <p:tag name="OTLBASELINEDATE" val="2026-11-02T23:59:00.0000000"/>
  <p:tag name="OTLPOSITIONONTASK" val="None"/>
  <p:tag name="OTLRELATEDTASKID" val="00000000-0000-0000-0000-000000000000"/>
</p:tagLst>
</file>

<file path=ppt/tags/tag668.xml><?xml version="1.0" encoding="utf-8"?>
<p:tagLst xmlns:a="http://schemas.openxmlformats.org/drawingml/2006/main" xmlns:r="http://schemas.openxmlformats.org/officeDocument/2006/relationships" xmlns:p="http://schemas.openxmlformats.org/presentationml/2006/main">
  <p:tag name="OTLMARKERSHAPE" val="OTL"/>
  <p:tag name="OTLTODAYPOSITION" val="Above"/>
</p:tagLst>
</file>

<file path=ppt/tags/tag669.xml><?xml version="1.0" encoding="utf-8"?>
<p:tagLst xmlns:a="http://schemas.openxmlformats.org/drawingml/2006/main" xmlns:r="http://schemas.openxmlformats.org/officeDocument/2006/relationships" xmlns:p="http://schemas.openxmlformats.org/presentationml/2006/main">
  <p:tag name="OTLMARKERSHAPE" val="OTL"/>
</p:tagLst>
</file>

<file path=ppt/tags/tag67.xml><?xml version="1.0" encoding="utf-8"?>
<p:tagLst xmlns:a="http://schemas.openxmlformats.org/drawingml/2006/main" xmlns:r="http://schemas.openxmlformats.org/officeDocument/2006/relationships" xmlns:p="http://schemas.openxmlformats.org/presentationml/2006/main">
  <p:tag name="OTLMARKERSHAPE" val="OTL"/>
</p:tagLst>
</file>

<file path=ppt/tags/tag670.xml><?xml version="1.0" encoding="utf-8"?>
<p:tagLst xmlns:a="http://schemas.openxmlformats.org/drawingml/2006/main" xmlns:r="http://schemas.openxmlformats.org/officeDocument/2006/relationships" xmlns:p="http://schemas.openxmlformats.org/presentationml/2006/main">
  <p:tag name="OTLMARKERSHAPE" val="OTL"/>
</p:tagLst>
</file>

<file path=ppt/tags/tag671.xml><?xml version="1.0" encoding="utf-8"?>
<p:tagLst xmlns:a="http://schemas.openxmlformats.org/drawingml/2006/main" xmlns:r="http://schemas.openxmlformats.org/officeDocument/2006/relationships" xmlns:p="http://schemas.openxmlformats.org/presentationml/2006/main">
  <p:tag name="OTLMARKERSHAPE" val="OTL"/>
</p:tagLst>
</file>

<file path=ppt/tags/tag672.xml><?xml version="1.0" encoding="utf-8"?>
<p:tagLst xmlns:a="http://schemas.openxmlformats.org/drawingml/2006/main" xmlns:r="http://schemas.openxmlformats.org/officeDocument/2006/relationships" xmlns:p="http://schemas.openxmlformats.org/presentationml/2006/main">
  <p:tag name="OTLMARKERSHAPE" val="OTL"/>
</p:tagLst>
</file>

<file path=ppt/tags/tag673.xml><?xml version="1.0" encoding="utf-8"?>
<p:tagLst xmlns:a="http://schemas.openxmlformats.org/drawingml/2006/main" xmlns:r="http://schemas.openxmlformats.org/officeDocument/2006/relationships" xmlns:p="http://schemas.openxmlformats.org/presentationml/2006/main">
  <p:tag name="OTLMARKERSHAPE" val="OTL"/>
</p:tagLst>
</file>

<file path=ppt/tags/tag674.xml><?xml version="1.0" encoding="utf-8"?>
<p:tagLst xmlns:a="http://schemas.openxmlformats.org/drawingml/2006/main" xmlns:r="http://schemas.openxmlformats.org/officeDocument/2006/relationships" xmlns:p="http://schemas.openxmlformats.org/presentationml/2006/main">
  <p:tag name="OTLMARKERSHAPE" val="OTL"/>
</p:tagLst>
</file>

<file path=ppt/tags/tag675.xml><?xml version="1.0" encoding="utf-8"?>
<p:tagLst xmlns:a="http://schemas.openxmlformats.org/drawingml/2006/main" xmlns:r="http://schemas.openxmlformats.org/officeDocument/2006/relationships" xmlns:p="http://schemas.openxmlformats.org/presentationml/2006/main">
  <p:tag name="OTLMARKERSHAPE" val="OTL"/>
</p:tagLst>
</file>

<file path=ppt/tags/tag676.xml><?xml version="1.0" encoding="utf-8"?>
<p:tagLst xmlns:a="http://schemas.openxmlformats.org/drawingml/2006/main" xmlns:r="http://schemas.openxmlformats.org/officeDocument/2006/relationships" xmlns:p="http://schemas.openxmlformats.org/presentationml/2006/main">
  <p:tag name="OTLMARKERSHAPE" val="OTL"/>
</p:tagLst>
</file>

<file path=ppt/tags/tag677.xml><?xml version="1.0" encoding="utf-8"?>
<p:tagLst xmlns:a="http://schemas.openxmlformats.org/drawingml/2006/main" xmlns:r="http://schemas.openxmlformats.org/officeDocument/2006/relationships" xmlns:p="http://schemas.openxmlformats.org/presentationml/2006/main">
  <p:tag name="OTLMARKERSHAPE" val="OTL"/>
</p:tagLst>
</file>

<file path=ppt/tags/tag678.xml><?xml version="1.0" encoding="utf-8"?>
<p:tagLst xmlns:a="http://schemas.openxmlformats.org/drawingml/2006/main" xmlns:r="http://schemas.openxmlformats.org/officeDocument/2006/relationships" xmlns:p="http://schemas.openxmlformats.org/presentationml/2006/main">
  <p:tag name="OTLMARKERSHAPE" val="OTL"/>
</p:tagLst>
</file>

<file path=ppt/tags/tag679.xml><?xml version="1.0" encoding="utf-8"?>
<p:tagLst xmlns:a="http://schemas.openxmlformats.org/drawingml/2006/main" xmlns:r="http://schemas.openxmlformats.org/officeDocument/2006/relationships" xmlns:p="http://schemas.openxmlformats.org/presentationml/2006/main">
  <p:tag name="OTLMARKERSHAPE" val="OTL"/>
</p:tagLst>
</file>

<file path=ppt/tags/tag68.xml><?xml version="1.0" encoding="utf-8"?>
<p:tagLst xmlns:a="http://schemas.openxmlformats.org/drawingml/2006/main" xmlns:r="http://schemas.openxmlformats.org/officeDocument/2006/relationships" xmlns:p="http://schemas.openxmlformats.org/presentationml/2006/main">
  <p:tag name="OTLMARKERSHAPE" val="OTL"/>
</p:tagLst>
</file>

<file path=ppt/tags/tag680.xml><?xml version="1.0" encoding="utf-8"?>
<p:tagLst xmlns:a="http://schemas.openxmlformats.org/drawingml/2006/main" xmlns:r="http://schemas.openxmlformats.org/officeDocument/2006/relationships" xmlns:p="http://schemas.openxmlformats.org/presentationml/2006/main">
  <p:tag name="OTLMARKERSHAPE" val="OTL"/>
</p:tagLst>
</file>

<file path=ppt/tags/tag681.xml><?xml version="1.0" encoding="utf-8"?>
<p:tagLst xmlns:a="http://schemas.openxmlformats.org/drawingml/2006/main" xmlns:r="http://schemas.openxmlformats.org/officeDocument/2006/relationships" xmlns:p="http://schemas.openxmlformats.org/presentationml/2006/main">
  <p:tag name="OTLMARKERSHAPE" val="OTL"/>
</p:tagLst>
</file>

<file path=ppt/tags/tag682.xml><?xml version="1.0" encoding="utf-8"?>
<p:tagLst xmlns:a="http://schemas.openxmlformats.org/drawingml/2006/main" xmlns:r="http://schemas.openxmlformats.org/officeDocument/2006/relationships" xmlns:p="http://schemas.openxmlformats.org/presentationml/2006/main">
  <p:tag name="OTLMARKERSHAPE" val="OTL"/>
</p:tagLst>
</file>

<file path=ppt/tags/tag683.xml><?xml version="1.0" encoding="utf-8"?>
<p:tagLst xmlns:a="http://schemas.openxmlformats.org/drawingml/2006/main" xmlns:r="http://schemas.openxmlformats.org/officeDocument/2006/relationships" xmlns:p="http://schemas.openxmlformats.org/presentationml/2006/main">
  <p:tag name="OTLMARKERSHAPE" val="OTL"/>
</p:tagLst>
</file>

<file path=ppt/tags/tag684.xml><?xml version="1.0" encoding="utf-8"?>
<p:tagLst xmlns:a="http://schemas.openxmlformats.org/drawingml/2006/main" xmlns:r="http://schemas.openxmlformats.org/officeDocument/2006/relationships" xmlns:p="http://schemas.openxmlformats.org/presentationml/2006/main">
  <p:tag name="OTLMARKERSHAPE" val="OTL"/>
</p:tagLst>
</file>

<file path=ppt/tags/tag685.xml><?xml version="1.0" encoding="utf-8"?>
<p:tagLst xmlns:a="http://schemas.openxmlformats.org/drawingml/2006/main" xmlns:r="http://schemas.openxmlformats.org/officeDocument/2006/relationships" xmlns:p="http://schemas.openxmlformats.org/presentationml/2006/main">
  <p:tag name="OTLMARKERSHAPE" val="OTL"/>
</p:tagLst>
</file>

<file path=ppt/tags/tag686.xml><?xml version="1.0" encoding="utf-8"?>
<p:tagLst xmlns:a="http://schemas.openxmlformats.org/drawingml/2006/main" xmlns:r="http://schemas.openxmlformats.org/officeDocument/2006/relationships" xmlns:p="http://schemas.openxmlformats.org/presentationml/2006/main">
  <p:tag name="OTLMARKERSHAPE" val="OTL"/>
</p:tagLst>
</file>

<file path=ppt/tags/tag687.xml><?xml version="1.0" encoding="utf-8"?>
<p:tagLst xmlns:a="http://schemas.openxmlformats.org/drawingml/2006/main" xmlns:r="http://schemas.openxmlformats.org/officeDocument/2006/relationships" xmlns:p="http://schemas.openxmlformats.org/presentationml/2006/main">
  <p:tag name="OTLMARKERSHAPE" val="OTL"/>
</p:tagLst>
</file>

<file path=ppt/tags/tag688.xml><?xml version="1.0" encoding="utf-8"?>
<p:tagLst xmlns:a="http://schemas.openxmlformats.org/drawingml/2006/main" xmlns:r="http://schemas.openxmlformats.org/officeDocument/2006/relationships" xmlns:p="http://schemas.openxmlformats.org/presentationml/2006/main">
  <p:tag name="OTLMARKERSHAPE" val="OTL"/>
</p:tagLst>
</file>

<file path=ppt/tags/tag689.xml><?xml version="1.0" encoding="utf-8"?>
<p:tagLst xmlns:a="http://schemas.openxmlformats.org/drawingml/2006/main" xmlns:r="http://schemas.openxmlformats.org/officeDocument/2006/relationships" xmlns:p="http://schemas.openxmlformats.org/presentationml/2006/main">
  <p:tag name="OTLMARKERSHAPE" val="OTL"/>
</p:tagLst>
</file>

<file path=ppt/tags/tag69.xml><?xml version="1.0" encoding="utf-8"?>
<p:tagLst xmlns:a="http://schemas.openxmlformats.org/drawingml/2006/main" xmlns:r="http://schemas.openxmlformats.org/officeDocument/2006/relationships" xmlns:p="http://schemas.openxmlformats.org/presentationml/2006/main">
  <p:tag name="OTLMARKERSHAPE" val="OTL"/>
</p:tagLst>
</file>

<file path=ppt/tags/tag690.xml><?xml version="1.0" encoding="utf-8"?>
<p:tagLst xmlns:a="http://schemas.openxmlformats.org/drawingml/2006/main" xmlns:r="http://schemas.openxmlformats.org/officeDocument/2006/relationships" xmlns:p="http://schemas.openxmlformats.org/presentationml/2006/main">
  <p:tag name="OTLMARKERSHAPE" val="OTL"/>
</p:tagLst>
</file>

<file path=ppt/tags/tag691.xml><?xml version="1.0" encoding="utf-8"?>
<p:tagLst xmlns:a="http://schemas.openxmlformats.org/drawingml/2006/main" xmlns:r="http://schemas.openxmlformats.org/officeDocument/2006/relationships" xmlns:p="http://schemas.openxmlformats.org/presentationml/2006/main">
  <p:tag name="OTLMARKERSHAPE" val="OTL"/>
</p:tagLst>
</file>

<file path=ppt/tags/tag692.xml><?xml version="1.0" encoding="utf-8"?>
<p:tagLst xmlns:a="http://schemas.openxmlformats.org/drawingml/2006/main" xmlns:r="http://schemas.openxmlformats.org/officeDocument/2006/relationships" xmlns:p="http://schemas.openxmlformats.org/presentationml/2006/main">
  <p:tag name="OTLMARKERSHAPE" val="OTL"/>
</p:tagLst>
</file>

<file path=ppt/tags/tag693.xml><?xml version="1.0" encoding="utf-8"?>
<p:tagLst xmlns:a="http://schemas.openxmlformats.org/drawingml/2006/main" xmlns:r="http://schemas.openxmlformats.org/officeDocument/2006/relationships" xmlns:p="http://schemas.openxmlformats.org/presentationml/2006/main">
  <p:tag name="OTLMARKERSHAPE" val="OTL"/>
</p:tagLst>
</file>

<file path=ppt/tags/tag694.xml><?xml version="1.0" encoding="utf-8"?>
<p:tagLst xmlns:a="http://schemas.openxmlformats.org/drawingml/2006/main" xmlns:r="http://schemas.openxmlformats.org/officeDocument/2006/relationships" xmlns:p="http://schemas.openxmlformats.org/presentationml/2006/main">
  <p:tag name="OTLMARKERSHAPE" val="OTL"/>
</p:tagLst>
</file>

<file path=ppt/tags/tag695.xml><?xml version="1.0" encoding="utf-8"?>
<p:tagLst xmlns:a="http://schemas.openxmlformats.org/drawingml/2006/main" xmlns:r="http://schemas.openxmlformats.org/officeDocument/2006/relationships" xmlns:p="http://schemas.openxmlformats.org/presentationml/2006/main">
  <p:tag name="OTLMARKERSHAPE" val="OTL"/>
</p:tagLst>
</file>

<file path=ppt/tags/tag696.xml><?xml version="1.0" encoding="utf-8"?>
<p:tagLst xmlns:a="http://schemas.openxmlformats.org/drawingml/2006/main" xmlns:r="http://schemas.openxmlformats.org/officeDocument/2006/relationships" xmlns:p="http://schemas.openxmlformats.org/presentationml/2006/main">
  <p:tag name="OTLMARKERSHAPE" val="OTL"/>
</p:tagLst>
</file>

<file path=ppt/tags/tag697.xml><?xml version="1.0" encoding="utf-8"?>
<p:tagLst xmlns:a="http://schemas.openxmlformats.org/drawingml/2006/main" xmlns:r="http://schemas.openxmlformats.org/officeDocument/2006/relationships" xmlns:p="http://schemas.openxmlformats.org/presentationml/2006/main">
  <p:tag name="OTLMARKERSHAPE" val="OTL"/>
</p:tagLst>
</file>

<file path=ppt/tags/tag698.xml><?xml version="1.0" encoding="utf-8"?>
<p:tagLst xmlns:a="http://schemas.openxmlformats.org/drawingml/2006/main" xmlns:r="http://schemas.openxmlformats.org/officeDocument/2006/relationships" xmlns:p="http://schemas.openxmlformats.org/presentationml/2006/main">
  <p:tag name="OTLMARKERSHAPE" val="OTL"/>
</p:tagLst>
</file>

<file path=ppt/tags/tag699.xml><?xml version="1.0" encoding="utf-8"?>
<p:tagLst xmlns:a="http://schemas.openxmlformats.org/drawingml/2006/main" xmlns:r="http://schemas.openxmlformats.org/officeDocument/2006/relationships" xmlns:p="http://schemas.openxmlformats.org/presentationml/2006/main">
  <p:tag name="OTLMARKERSHAPE" val="OTL"/>
</p:tagLst>
</file>

<file path=ppt/tags/tag7.xml><?xml version="1.0" encoding="utf-8"?>
<p:tagLst xmlns:a="http://schemas.openxmlformats.org/drawingml/2006/main" xmlns:r="http://schemas.openxmlformats.org/officeDocument/2006/relationships" xmlns:p="http://schemas.openxmlformats.org/presentationml/2006/main">
  <p:tag name="OTLMARKERSHAPE" val="OTL"/>
</p:tagLst>
</file>

<file path=ppt/tags/tag70.xml><?xml version="1.0" encoding="utf-8"?>
<p:tagLst xmlns:a="http://schemas.openxmlformats.org/drawingml/2006/main" xmlns:r="http://schemas.openxmlformats.org/officeDocument/2006/relationships" xmlns:p="http://schemas.openxmlformats.org/presentationml/2006/main">
  <p:tag name="OTLMARKERSHAPE" val="OTL"/>
  <p:tag name="OTLTODAYPOSITION" val="Above"/>
</p:tagLst>
</file>

<file path=ppt/tags/tag700.xml><?xml version="1.0" encoding="utf-8"?>
<p:tagLst xmlns:a="http://schemas.openxmlformats.org/drawingml/2006/main" xmlns:r="http://schemas.openxmlformats.org/officeDocument/2006/relationships" xmlns:p="http://schemas.openxmlformats.org/presentationml/2006/main">
  <p:tag name="OTLMARKERSHAPE" val="OTL"/>
</p:tagLst>
</file>

<file path=ppt/tags/tag701.xml><?xml version="1.0" encoding="utf-8"?>
<p:tagLst xmlns:a="http://schemas.openxmlformats.org/drawingml/2006/main" xmlns:r="http://schemas.openxmlformats.org/officeDocument/2006/relationships" xmlns:p="http://schemas.openxmlformats.org/presentationml/2006/main">
  <p:tag name="OTLMARKERSHAPE" val="OTL"/>
</p:tagLst>
</file>

<file path=ppt/tags/tag702.xml><?xml version="1.0" encoding="utf-8"?>
<p:tagLst xmlns:a="http://schemas.openxmlformats.org/drawingml/2006/main" xmlns:r="http://schemas.openxmlformats.org/officeDocument/2006/relationships" xmlns:p="http://schemas.openxmlformats.org/presentationml/2006/main">
  <p:tag name="OTLMARKERSHAPE" val="OTL"/>
</p:tagLst>
</file>

<file path=ppt/tags/tag703.xml><?xml version="1.0" encoding="utf-8"?>
<p:tagLst xmlns:a="http://schemas.openxmlformats.org/drawingml/2006/main" xmlns:r="http://schemas.openxmlformats.org/officeDocument/2006/relationships" xmlns:p="http://schemas.openxmlformats.org/presentationml/2006/main">
  <p:tag name="OTLMARKERSHAPE" val="OTL"/>
</p:tagLst>
</file>

<file path=ppt/tags/tag704.xml><?xml version="1.0" encoding="utf-8"?>
<p:tagLst xmlns:a="http://schemas.openxmlformats.org/drawingml/2006/main" xmlns:r="http://schemas.openxmlformats.org/officeDocument/2006/relationships" xmlns:p="http://schemas.openxmlformats.org/presentationml/2006/main">
  <p:tag name="OTLMARKERSHAPE" val="OTL"/>
</p:tagLst>
</file>

<file path=ppt/tags/tag705.xml><?xml version="1.0" encoding="utf-8"?>
<p:tagLst xmlns:a="http://schemas.openxmlformats.org/drawingml/2006/main" xmlns:r="http://schemas.openxmlformats.org/officeDocument/2006/relationships" xmlns:p="http://schemas.openxmlformats.org/presentationml/2006/main">
  <p:tag name="OTLMARKERSHAPE" val="OTL"/>
</p:tagLst>
</file>

<file path=ppt/tags/tag706.xml><?xml version="1.0" encoding="utf-8"?>
<p:tagLst xmlns:a="http://schemas.openxmlformats.org/drawingml/2006/main" xmlns:r="http://schemas.openxmlformats.org/officeDocument/2006/relationships" xmlns:p="http://schemas.openxmlformats.org/presentationml/2006/main">
  <p:tag name="OTLMARKERSHAPE" val="OTL"/>
</p:tagLst>
</file>

<file path=ppt/tags/tag707.xml><?xml version="1.0" encoding="utf-8"?>
<p:tagLst xmlns:a="http://schemas.openxmlformats.org/drawingml/2006/main" xmlns:r="http://schemas.openxmlformats.org/officeDocument/2006/relationships" xmlns:p="http://schemas.openxmlformats.org/presentationml/2006/main">
  <p:tag name="OTLMARKERSHAPE" val="OTL"/>
</p:tagLst>
</file>

<file path=ppt/tags/tag708.xml><?xml version="1.0" encoding="utf-8"?>
<p:tagLst xmlns:a="http://schemas.openxmlformats.org/drawingml/2006/main" xmlns:r="http://schemas.openxmlformats.org/officeDocument/2006/relationships" xmlns:p="http://schemas.openxmlformats.org/presentationml/2006/main">
  <p:tag name="OTLMARKERSHAPE" val="OTL"/>
</p:tagLst>
</file>

<file path=ppt/tags/tag709.xml><?xml version="1.0" encoding="utf-8"?>
<p:tagLst xmlns:a="http://schemas.openxmlformats.org/drawingml/2006/main" xmlns:r="http://schemas.openxmlformats.org/officeDocument/2006/relationships" xmlns:p="http://schemas.openxmlformats.org/presentationml/2006/main">
  <p:tag name="OTLMARKERSHAPE" val="OTL"/>
</p:tagLst>
</file>

<file path=ppt/tags/tag71.xml><?xml version="1.0" encoding="utf-8"?>
<p:tagLst xmlns:a="http://schemas.openxmlformats.org/drawingml/2006/main" xmlns:r="http://schemas.openxmlformats.org/officeDocument/2006/relationships" xmlns:p="http://schemas.openxmlformats.org/presentationml/2006/main">
  <p:tag name="OTLMARKERSHAPE" val="OTL"/>
</p:tagLst>
</file>

<file path=ppt/tags/tag710.xml><?xml version="1.0" encoding="utf-8"?>
<p:tagLst xmlns:a="http://schemas.openxmlformats.org/drawingml/2006/main" xmlns:r="http://schemas.openxmlformats.org/officeDocument/2006/relationships" xmlns:p="http://schemas.openxmlformats.org/presentationml/2006/main">
  <p:tag name="OTLMARKERSHAPE" val="OTL"/>
</p:tagLst>
</file>

<file path=ppt/tags/tag711.xml><?xml version="1.0" encoding="utf-8"?>
<p:tagLst xmlns:a="http://schemas.openxmlformats.org/drawingml/2006/main" xmlns:r="http://schemas.openxmlformats.org/officeDocument/2006/relationships" xmlns:p="http://schemas.openxmlformats.org/presentationml/2006/main">
  <p:tag name="OTLMARKERSHAPE" val="OTL"/>
</p:tagLst>
</file>

<file path=ppt/tags/tag712.xml><?xml version="1.0" encoding="utf-8"?>
<p:tagLst xmlns:a="http://schemas.openxmlformats.org/drawingml/2006/main" xmlns:r="http://schemas.openxmlformats.org/officeDocument/2006/relationships" xmlns:p="http://schemas.openxmlformats.org/presentationml/2006/main">
  <p:tag name="OTLMARKERSHAPE" val="OTL"/>
</p:tagLst>
</file>

<file path=ppt/tags/tag713.xml><?xml version="1.0" encoding="utf-8"?>
<p:tagLst xmlns:a="http://schemas.openxmlformats.org/drawingml/2006/main" xmlns:r="http://schemas.openxmlformats.org/officeDocument/2006/relationships" xmlns:p="http://schemas.openxmlformats.org/presentationml/2006/main">
  <p:tag name="OTLMARKERSHAPE" val="OTL"/>
</p:tagLst>
</file>

<file path=ppt/tags/tag714.xml><?xml version="1.0" encoding="utf-8"?>
<p:tagLst xmlns:a="http://schemas.openxmlformats.org/drawingml/2006/main" xmlns:r="http://schemas.openxmlformats.org/officeDocument/2006/relationships" xmlns:p="http://schemas.openxmlformats.org/presentationml/2006/main">
  <p:tag name="OTLMARKERSHAPE" val="OTL"/>
</p:tagLst>
</file>

<file path=ppt/tags/tag715.xml><?xml version="1.0" encoding="utf-8"?>
<p:tagLst xmlns:a="http://schemas.openxmlformats.org/drawingml/2006/main" xmlns:r="http://schemas.openxmlformats.org/officeDocument/2006/relationships" xmlns:p="http://schemas.openxmlformats.org/presentationml/2006/main">
  <p:tag name="OTLMARKERSHAPE" val="OTL"/>
</p:tagLst>
</file>

<file path=ppt/tags/tag716.xml><?xml version="1.0" encoding="utf-8"?>
<p:tagLst xmlns:a="http://schemas.openxmlformats.org/drawingml/2006/main" xmlns:r="http://schemas.openxmlformats.org/officeDocument/2006/relationships" xmlns:p="http://schemas.openxmlformats.org/presentationml/2006/main">
  <p:tag name="OTLMARKERSHAPE" val="OTL"/>
</p:tagLst>
</file>

<file path=ppt/tags/tag717.xml><?xml version="1.0" encoding="utf-8"?>
<p:tagLst xmlns:a="http://schemas.openxmlformats.org/drawingml/2006/main" xmlns:r="http://schemas.openxmlformats.org/officeDocument/2006/relationships" xmlns:p="http://schemas.openxmlformats.org/presentationml/2006/main">
  <p:tag name="OTLMARKERSHAPE" val="OTL"/>
</p:tagLst>
</file>

<file path=ppt/tags/tag718.xml><?xml version="1.0" encoding="utf-8"?>
<p:tagLst xmlns:a="http://schemas.openxmlformats.org/drawingml/2006/main" xmlns:r="http://schemas.openxmlformats.org/officeDocument/2006/relationships" xmlns:p="http://schemas.openxmlformats.org/presentationml/2006/main">
  <p:tag name="OTLMARKERSHAPE" val="OTL"/>
</p:tagLst>
</file>

<file path=ppt/tags/tag719.xml><?xml version="1.0" encoding="utf-8"?>
<p:tagLst xmlns:a="http://schemas.openxmlformats.org/drawingml/2006/main" xmlns:r="http://schemas.openxmlformats.org/officeDocument/2006/relationships" xmlns:p="http://schemas.openxmlformats.org/presentationml/2006/main">
  <p:tag name="OTLMARKERSHAPE" val="OTL"/>
</p:tagLst>
</file>

<file path=ppt/tags/tag72.xml><?xml version="1.0" encoding="utf-8"?>
<p:tagLst xmlns:a="http://schemas.openxmlformats.org/drawingml/2006/main" xmlns:r="http://schemas.openxmlformats.org/officeDocument/2006/relationships" xmlns:p="http://schemas.openxmlformats.org/presentationml/2006/main">
  <p:tag name="OTLMARKERSHAPE" val="OTL"/>
</p:tagLst>
</file>

<file path=ppt/tags/tag720.xml><?xml version="1.0" encoding="utf-8"?>
<p:tagLst xmlns:a="http://schemas.openxmlformats.org/drawingml/2006/main" xmlns:r="http://schemas.openxmlformats.org/officeDocument/2006/relationships" xmlns:p="http://schemas.openxmlformats.org/presentationml/2006/main">
  <p:tag name="OTLMARKERSHAPE" val="OTL"/>
</p:tagLst>
</file>

<file path=ppt/tags/tag721.xml><?xml version="1.0" encoding="utf-8"?>
<p:tagLst xmlns:a="http://schemas.openxmlformats.org/drawingml/2006/main" xmlns:r="http://schemas.openxmlformats.org/officeDocument/2006/relationships" xmlns:p="http://schemas.openxmlformats.org/presentationml/2006/main">
  <p:tag name="OTLMARKERSHAPE" val="OTL"/>
</p:tagLst>
</file>

<file path=ppt/tags/tag722.xml><?xml version="1.0" encoding="utf-8"?>
<p:tagLst xmlns:a="http://schemas.openxmlformats.org/drawingml/2006/main" xmlns:r="http://schemas.openxmlformats.org/officeDocument/2006/relationships" xmlns:p="http://schemas.openxmlformats.org/presentationml/2006/main">
  <p:tag name="OTLMARKERSHAPE" val="OTL"/>
</p:tagLst>
</file>

<file path=ppt/tags/tag723.xml><?xml version="1.0" encoding="utf-8"?>
<p:tagLst xmlns:a="http://schemas.openxmlformats.org/drawingml/2006/main" xmlns:r="http://schemas.openxmlformats.org/officeDocument/2006/relationships" xmlns:p="http://schemas.openxmlformats.org/presentationml/2006/main">
  <p:tag name="OTLMARKERSHAPE" val="OTL"/>
</p:tagLst>
</file>

<file path=ppt/tags/tag724.xml><?xml version="1.0" encoding="utf-8"?>
<p:tagLst xmlns:a="http://schemas.openxmlformats.org/drawingml/2006/main" xmlns:r="http://schemas.openxmlformats.org/officeDocument/2006/relationships" xmlns:p="http://schemas.openxmlformats.org/presentationml/2006/main">
  <p:tag name="OTLMARKERSHAPE" val="OTL"/>
</p:tagLst>
</file>

<file path=ppt/tags/tag725.xml><?xml version="1.0" encoding="utf-8"?>
<p:tagLst xmlns:a="http://schemas.openxmlformats.org/drawingml/2006/main" xmlns:r="http://schemas.openxmlformats.org/officeDocument/2006/relationships" xmlns:p="http://schemas.openxmlformats.org/presentationml/2006/main">
  <p:tag name="OTLMARKERSHAPE" val="OTL"/>
</p:tagLst>
</file>

<file path=ppt/tags/tag726.xml><?xml version="1.0" encoding="utf-8"?>
<p:tagLst xmlns:a="http://schemas.openxmlformats.org/drawingml/2006/main" xmlns:r="http://schemas.openxmlformats.org/officeDocument/2006/relationships" xmlns:p="http://schemas.openxmlformats.org/presentationml/2006/main">
  <p:tag name="OTLMARKERSHAPE" val="OTL"/>
</p:tagLst>
</file>

<file path=ppt/tags/tag727.xml><?xml version="1.0" encoding="utf-8"?>
<p:tagLst xmlns:a="http://schemas.openxmlformats.org/drawingml/2006/main" xmlns:r="http://schemas.openxmlformats.org/officeDocument/2006/relationships" xmlns:p="http://schemas.openxmlformats.org/presentationml/2006/main">
  <p:tag name="OTLMARKERSHAPE" val="OTL"/>
</p:tagLst>
</file>

<file path=ppt/tags/tag728.xml><?xml version="1.0" encoding="utf-8"?>
<p:tagLst xmlns:a="http://schemas.openxmlformats.org/drawingml/2006/main" xmlns:r="http://schemas.openxmlformats.org/officeDocument/2006/relationships" xmlns:p="http://schemas.openxmlformats.org/presentationml/2006/main">
  <p:tag name="OTLMARKERSHAPE" val="OTL"/>
</p:tagLst>
</file>

<file path=ppt/tags/tag729.xml><?xml version="1.0" encoding="utf-8"?>
<p:tagLst xmlns:a="http://schemas.openxmlformats.org/drawingml/2006/main" xmlns:r="http://schemas.openxmlformats.org/officeDocument/2006/relationships" xmlns:p="http://schemas.openxmlformats.org/presentationml/2006/main">
  <p:tag name="OTLMARKERSHAPE" val="OTL"/>
</p:tagLst>
</file>

<file path=ppt/tags/tag73.xml><?xml version="1.0" encoding="utf-8"?>
<p:tagLst xmlns:a="http://schemas.openxmlformats.org/drawingml/2006/main" xmlns:r="http://schemas.openxmlformats.org/officeDocument/2006/relationships" xmlns:p="http://schemas.openxmlformats.org/presentationml/2006/main">
  <p:tag name="OTLMARKERSHAPE" val="OTL"/>
</p:tagLst>
</file>

<file path=ppt/tags/tag730.xml><?xml version="1.0" encoding="utf-8"?>
<p:tagLst xmlns:a="http://schemas.openxmlformats.org/drawingml/2006/main" xmlns:r="http://schemas.openxmlformats.org/officeDocument/2006/relationships" xmlns:p="http://schemas.openxmlformats.org/presentationml/2006/main">
  <p:tag name="OTLMARKERSHAPE" val="OTL"/>
</p:tagLst>
</file>

<file path=ppt/tags/tag731.xml><?xml version="1.0" encoding="utf-8"?>
<p:tagLst xmlns:a="http://schemas.openxmlformats.org/drawingml/2006/main" xmlns:r="http://schemas.openxmlformats.org/officeDocument/2006/relationships" xmlns:p="http://schemas.openxmlformats.org/presentationml/2006/main">
  <p:tag name="OTLMARKERSHAPE" val="OTL"/>
</p:tagLst>
</file>

<file path=ppt/tags/tag732.xml><?xml version="1.0" encoding="utf-8"?>
<p:tagLst xmlns:a="http://schemas.openxmlformats.org/drawingml/2006/main" xmlns:r="http://schemas.openxmlformats.org/officeDocument/2006/relationships" xmlns:p="http://schemas.openxmlformats.org/presentationml/2006/main">
  <p:tag name="OTLMARKERSHAPE" val="OTL"/>
</p:tagLst>
</file>

<file path=ppt/tags/tag733.xml><?xml version="1.0" encoding="utf-8"?>
<p:tagLst xmlns:a="http://schemas.openxmlformats.org/drawingml/2006/main" xmlns:r="http://schemas.openxmlformats.org/officeDocument/2006/relationships" xmlns:p="http://schemas.openxmlformats.org/presentationml/2006/main">
  <p:tag name="OTLMARKERSHAPE" val="OTL"/>
</p:tagLst>
</file>

<file path=ppt/tags/tag734.xml><?xml version="1.0" encoding="utf-8"?>
<p:tagLst xmlns:a="http://schemas.openxmlformats.org/drawingml/2006/main" xmlns:r="http://schemas.openxmlformats.org/officeDocument/2006/relationships" xmlns:p="http://schemas.openxmlformats.org/presentationml/2006/main">
  <p:tag name="OTLMARKERSHAPE" val="OTL"/>
</p:tagLst>
</file>

<file path=ppt/tags/tag735.xml><?xml version="1.0" encoding="utf-8"?>
<p:tagLst xmlns:a="http://schemas.openxmlformats.org/drawingml/2006/main" xmlns:r="http://schemas.openxmlformats.org/officeDocument/2006/relationships" xmlns:p="http://schemas.openxmlformats.org/presentationml/2006/main">
  <p:tag name="OTLMARKERSHAPE" val="OTL"/>
</p:tagLst>
</file>

<file path=ppt/tags/tag736.xml><?xml version="1.0" encoding="utf-8"?>
<p:tagLst xmlns:a="http://schemas.openxmlformats.org/drawingml/2006/main" xmlns:r="http://schemas.openxmlformats.org/officeDocument/2006/relationships" xmlns:p="http://schemas.openxmlformats.org/presentationml/2006/main">
  <p:tag name="OTLMARKERSHAPE" val="OTL"/>
</p:tagLst>
</file>

<file path=ppt/tags/tag737.xml><?xml version="1.0" encoding="utf-8"?>
<p:tagLst xmlns:a="http://schemas.openxmlformats.org/drawingml/2006/main" xmlns:r="http://schemas.openxmlformats.org/officeDocument/2006/relationships" xmlns:p="http://schemas.openxmlformats.org/presentationml/2006/main">
  <p:tag name="OTLMARKERSHAPE" val="OTL"/>
</p:tagLst>
</file>

<file path=ppt/tags/tag738.xml><?xml version="1.0" encoding="utf-8"?>
<p:tagLst xmlns:a="http://schemas.openxmlformats.org/drawingml/2006/main" xmlns:r="http://schemas.openxmlformats.org/officeDocument/2006/relationships" xmlns:p="http://schemas.openxmlformats.org/presentationml/2006/main">
  <p:tag name="OTLMARKERSHAPE" val="OTL"/>
</p:tagLst>
</file>

<file path=ppt/tags/tag739.xml><?xml version="1.0" encoding="utf-8"?>
<p:tagLst xmlns:a="http://schemas.openxmlformats.org/drawingml/2006/main" xmlns:r="http://schemas.openxmlformats.org/officeDocument/2006/relationships" xmlns:p="http://schemas.openxmlformats.org/presentationml/2006/main">
  <p:tag name="OTLMARKERSHAPE" val="OTL"/>
</p:tagLst>
</file>

<file path=ppt/tags/tag74.xml><?xml version="1.0" encoding="utf-8"?>
<p:tagLst xmlns:a="http://schemas.openxmlformats.org/drawingml/2006/main" xmlns:r="http://schemas.openxmlformats.org/officeDocument/2006/relationships" xmlns:p="http://schemas.openxmlformats.org/presentationml/2006/main">
  <p:tag name="OTLMARKERSHAPE" val="OTL"/>
</p:tagLst>
</file>

<file path=ppt/tags/tag740.xml><?xml version="1.0" encoding="utf-8"?>
<p:tagLst xmlns:a="http://schemas.openxmlformats.org/drawingml/2006/main" xmlns:r="http://schemas.openxmlformats.org/officeDocument/2006/relationships" xmlns:p="http://schemas.openxmlformats.org/presentationml/2006/main">
  <p:tag name="OTLMARKERSHAPE" val="OTL"/>
</p:tagLst>
</file>

<file path=ppt/tags/tag741.xml><?xml version="1.0" encoding="utf-8"?>
<p:tagLst xmlns:a="http://schemas.openxmlformats.org/drawingml/2006/main" xmlns:r="http://schemas.openxmlformats.org/officeDocument/2006/relationships" xmlns:p="http://schemas.openxmlformats.org/presentationml/2006/main">
  <p:tag name="OTLMARKERSHAPE" val="OTL"/>
</p:tagLst>
</file>

<file path=ppt/tags/tag742.xml><?xml version="1.0" encoding="utf-8"?>
<p:tagLst xmlns:a="http://schemas.openxmlformats.org/drawingml/2006/main" xmlns:r="http://schemas.openxmlformats.org/officeDocument/2006/relationships" xmlns:p="http://schemas.openxmlformats.org/presentationml/2006/main">
  <p:tag name="OTLMARKERSHAPE" val="OTL"/>
</p:tagLst>
</file>

<file path=ppt/tags/tag743.xml><?xml version="1.0" encoding="utf-8"?>
<p:tagLst xmlns:a="http://schemas.openxmlformats.org/drawingml/2006/main" xmlns:r="http://schemas.openxmlformats.org/officeDocument/2006/relationships" xmlns:p="http://schemas.openxmlformats.org/presentationml/2006/main">
  <p:tag name="OTLMARKERSHAPE" val="OTL"/>
</p:tagLst>
</file>

<file path=ppt/tags/tag744.xml><?xml version="1.0" encoding="utf-8"?>
<p:tagLst xmlns:a="http://schemas.openxmlformats.org/drawingml/2006/main" xmlns:r="http://schemas.openxmlformats.org/officeDocument/2006/relationships" xmlns:p="http://schemas.openxmlformats.org/presentationml/2006/main">
  <p:tag name="OTLMARKERSHAPE" val="OTL"/>
</p:tagLst>
</file>

<file path=ppt/tags/tag745.xml><?xml version="1.0" encoding="utf-8"?>
<p:tagLst xmlns:a="http://schemas.openxmlformats.org/drawingml/2006/main" xmlns:r="http://schemas.openxmlformats.org/officeDocument/2006/relationships" xmlns:p="http://schemas.openxmlformats.org/presentationml/2006/main">
  <p:tag name="OTLMARKERSHAPE" val="OTL"/>
</p:tagLst>
</file>

<file path=ppt/tags/tag746.xml><?xml version="1.0" encoding="utf-8"?>
<p:tagLst xmlns:a="http://schemas.openxmlformats.org/drawingml/2006/main" xmlns:r="http://schemas.openxmlformats.org/officeDocument/2006/relationships" xmlns:p="http://schemas.openxmlformats.org/presentationml/2006/main">
  <p:tag name="OTLMARKERSHAPE" val="OTL"/>
</p:tagLst>
</file>

<file path=ppt/tags/tag747.xml><?xml version="1.0" encoding="utf-8"?>
<p:tagLst xmlns:a="http://schemas.openxmlformats.org/drawingml/2006/main" xmlns:r="http://schemas.openxmlformats.org/officeDocument/2006/relationships" xmlns:p="http://schemas.openxmlformats.org/presentationml/2006/main">
  <p:tag name="OTLMARKERSHAPE" val="OTL"/>
</p:tagLst>
</file>

<file path=ppt/tags/tag748.xml><?xml version="1.0" encoding="utf-8"?>
<p:tagLst xmlns:a="http://schemas.openxmlformats.org/drawingml/2006/main" xmlns:r="http://schemas.openxmlformats.org/officeDocument/2006/relationships" xmlns:p="http://schemas.openxmlformats.org/presentationml/2006/main">
  <p:tag name="OTLMARKERSHAPE" val="OTL"/>
</p:tagLst>
</file>

<file path=ppt/tags/tag749.xml><?xml version="1.0" encoding="utf-8"?>
<p:tagLst xmlns:a="http://schemas.openxmlformats.org/drawingml/2006/main" xmlns:r="http://schemas.openxmlformats.org/officeDocument/2006/relationships" xmlns:p="http://schemas.openxmlformats.org/presentationml/2006/main">
  <p:tag name="OTLMARKERSHAPE" val="OTL"/>
</p:tagLst>
</file>

<file path=ppt/tags/tag75.xml><?xml version="1.0" encoding="utf-8"?>
<p:tagLst xmlns:a="http://schemas.openxmlformats.org/drawingml/2006/main" xmlns:r="http://schemas.openxmlformats.org/officeDocument/2006/relationships" xmlns:p="http://schemas.openxmlformats.org/presentationml/2006/main">
  <p:tag name="OTLMARKERSHAPE" val="OTL"/>
</p:tagLst>
</file>

<file path=ppt/tags/tag750.xml><?xml version="1.0" encoding="utf-8"?>
<p:tagLst xmlns:a="http://schemas.openxmlformats.org/drawingml/2006/main" xmlns:r="http://schemas.openxmlformats.org/officeDocument/2006/relationships" xmlns:p="http://schemas.openxmlformats.org/presentationml/2006/main">
  <p:tag name="OTLMARKERSHAPE" val="OTL"/>
</p:tagLst>
</file>

<file path=ppt/tags/tag751.xml><?xml version="1.0" encoding="utf-8"?>
<p:tagLst xmlns:a="http://schemas.openxmlformats.org/drawingml/2006/main" xmlns:r="http://schemas.openxmlformats.org/officeDocument/2006/relationships" xmlns:p="http://schemas.openxmlformats.org/presentationml/2006/main">
  <p:tag name="OTLMARKERSHAPE" val="OTL"/>
</p:tagLst>
</file>

<file path=ppt/tags/tag752.xml><?xml version="1.0" encoding="utf-8"?>
<p:tagLst xmlns:a="http://schemas.openxmlformats.org/drawingml/2006/main" xmlns:r="http://schemas.openxmlformats.org/officeDocument/2006/relationships" xmlns:p="http://schemas.openxmlformats.org/presentationml/2006/main">
  <p:tag name="OTLMARKERSHAPE" val="OTL"/>
</p:tagLst>
</file>

<file path=ppt/tags/tag753.xml><?xml version="1.0" encoding="utf-8"?>
<p:tagLst xmlns:a="http://schemas.openxmlformats.org/drawingml/2006/main" xmlns:r="http://schemas.openxmlformats.org/officeDocument/2006/relationships" xmlns:p="http://schemas.openxmlformats.org/presentationml/2006/main">
  <p:tag name="OTLMARKERSHAPE" val="OTL"/>
</p:tagLst>
</file>

<file path=ppt/tags/tag754.xml><?xml version="1.0" encoding="utf-8"?>
<p:tagLst xmlns:a="http://schemas.openxmlformats.org/drawingml/2006/main" xmlns:r="http://schemas.openxmlformats.org/officeDocument/2006/relationships" xmlns:p="http://schemas.openxmlformats.org/presentationml/2006/main">
  <p:tag name="OTLMARKERSHAPE" val="OTL"/>
</p:tagLst>
</file>

<file path=ppt/tags/tag755.xml><?xml version="1.0" encoding="utf-8"?>
<p:tagLst xmlns:a="http://schemas.openxmlformats.org/drawingml/2006/main" xmlns:r="http://schemas.openxmlformats.org/officeDocument/2006/relationships" xmlns:p="http://schemas.openxmlformats.org/presentationml/2006/main">
  <p:tag name="OTLMARKERSHAPE" val="OTL"/>
</p:tagLst>
</file>

<file path=ppt/tags/tag756.xml><?xml version="1.0" encoding="utf-8"?>
<p:tagLst xmlns:a="http://schemas.openxmlformats.org/drawingml/2006/main" xmlns:r="http://schemas.openxmlformats.org/officeDocument/2006/relationships" xmlns:p="http://schemas.openxmlformats.org/presentationml/2006/main">
  <p:tag name="OTLMARKERSHAPE" val="OTL"/>
</p:tagLst>
</file>

<file path=ppt/tags/tag757.xml><?xml version="1.0" encoding="utf-8"?>
<p:tagLst xmlns:a="http://schemas.openxmlformats.org/drawingml/2006/main" xmlns:r="http://schemas.openxmlformats.org/officeDocument/2006/relationships" xmlns:p="http://schemas.openxmlformats.org/presentationml/2006/main">
  <p:tag name="OTLMARKERSHAPE" val="OTL"/>
</p:tagLst>
</file>

<file path=ppt/tags/tag758.xml><?xml version="1.0" encoding="utf-8"?>
<p:tagLst xmlns:a="http://schemas.openxmlformats.org/drawingml/2006/main" xmlns:r="http://schemas.openxmlformats.org/officeDocument/2006/relationships" xmlns:p="http://schemas.openxmlformats.org/presentationml/2006/main">
  <p:tag name="OTLMARKERSHAPE" val="OTL"/>
</p:tagLst>
</file>

<file path=ppt/tags/tag759.xml><?xml version="1.0" encoding="utf-8"?>
<p:tagLst xmlns:a="http://schemas.openxmlformats.org/drawingml/2006/main" xmlns:r="http://schemas.openxmlformats.org/officeDocument/2006/relationships" xmlns:p="http://schemas.openxmlformats.org/presentationml/2006/main">
  <p:tag name="OTLMARKERSHAPE" val="OTL"/>
</p:tagLst>
</file>

<file path=ppt/tags/tag76.xml><?xml version="1.0" encoding="utf-8"?>
<p:tagLst xmlns:a="http://schemas.openxmlformats.org/drawingml/2006/main" xmlns:r="http://schemas.openxmlformats.org/officeDocument/2006/relationships" xmlns:p="http://schemas.openxmlformats.org/presentationml/2006/main">
  <p:tag name="OTLMARKERSHAPE" val="OTL"/>
</p:tagLst>
</file>

<file path=ppt/tags/tag760.xml><?xml version="1.0" encoding="utf-8"?>
<p:tagLst xmlns:a="http://schemas.openxmlformats.org/drawingml/2006/main" xmlns:r="http://schemas.openxmlformats.org/officeDocument/2006/relationships" xmlns:p="http://schemas.openxmlformats.org/presentationml/2006/main">
  <p:tag name="OTLMARKERSHAPE" val="OTL"/>
</p:tagLst>
</file>

<file path=ppt/tags/tag761.xml><?xml version="1.0" encoding="utf-8"?>
<p:tagLst xmlns:a="http://schemas.openxmlformats.org/drawingml/2006/main" xmlns:r="http://schemas.openxmlformats.org/officeDocument/2006/relationships" xmlns:p="http://schemas.openxmlformats.org/presentationml/2006/main">
  <p:tag name="OTLMARKERSHAPE" val="OTL"/>
</p:tagLst>
</file>

<file path=ppt/tags/tag762.xml><?xml version="1.0" encoding="utf-8"?>
<p:tagLst xmlns:a="http://schemas.openxmlformats.org/drawingml/2006/main" xmlns:r="http://schemas.openxmlformats.org/officeDocument/2006/relationships" xmlns:p="http://schemas.openxmlformats.org/presentationml/2006/main">
  <p:tag name="OTLMARKERSHAPE" val="OTL"/>
</p:tagLst>
</file>

<file path=ppt/tags/tag763.xml><?xml version="1.0" encoding="utf-8"?>
<p:tagLst xmlns:a="http://schemas.openxmlformats.org/drawingml/2006/main" xmlns:r="http://schemas.openxmlformats.org/officeDocument/2006/relationships" xmlns:p="http://schemas.openxmlformats.org/presentationml/2006/main">
  <p:tag name="OTLMARKERSHAPE" val="OTL"/>
</p:tagLst>
</file>

<file path=ppt/tags/tag764.xml><?xml version="1.0" encoding="utf-8"?>
<p:tagLst xmlns:a="http://schemas.openxmlformats.org/drawingml/2006/main" xmlns:r="http://schemas.openxmlformats.org/officeDocument/2006/relationships" xmlns:p="http://schemas.openxmlformats.org/presentationml/2006/main">
  <p:tag name="OTLMARKERSHAPE" val="OTL"/>
</p:tagLst>
</file>

<file path=ppt/tags/tag765.xml><?xml version="1.0" encoding="utf-8"?>
<p:tagLst xmlns:a="http://schemas.openxmlformats.org/drawingml/2006/main" xmlns:r="http://schemas.openxmlformats.org/officeDocument/2006/relationships" xmlns:p="http://schemas.openxmlformats.org/presentationml/2006/main">
  <p:tag name="OTLMARKERSHAPE" val="OTL"/>
</p:tagLst>
</file>

<file path=ppt/tags/tag766.xml><?xml version="1.0" encoding="utf-8"?>
<p:tagLst xmlns:a="http://schemas.openxmlformats.org/drawingml/2006/main" xmlns:r="http://schemas.openxmlformats.org/officeDocument/2006/relationships" xmlns:p="http://schemas.openxmlformats.org/presentationml/2006/main">
  <p:tag name="OTLMARKERSHAPE" val="OTL"/>
</p:tagLst>
</file>

<file path=ppt/tags/tag767.xml><?xml version="1.0" encoding="utf-8"?>
<p:tagLst xmlns:a="http://schemas.openxmlformats.org/drawingml/2006/main" xmlns:r="http://schemas.openxmlformats.org/officeDocument/2006/relationships" xmlns:p="http://schemas.openxmlformats.org/presentationml/2006/main">
  <p:tag name="OTLMARKERSHAPE" val="OTL"/>
</p:tagLst>
</file>

<file path=ppt/tags/tag768.xml><?xml version="1.0" encoding="utf-8"?>
<p:tagLst xmlns:a="http://schemas.openxmlformats.org/drawingml/2006/main" xmlns:r="http://schemas.openxmlformats.org/officeDocument/2006/relationships" xmlns:p="http://schemas.openxmlformats.org/presentationml/2006/main">
  <p:tag name="OTLMARKERSHAPE" val="OTL"/>
</p:tagLst>
</file>

<file path=ppt/tags/tag769.xml><?xml version="1.0" encoding="utf-8"?>
<p:tagLst xmlns:a="http://schemas.openxmlformats.org/drawingml/2006/main" xmlns:r="http://schemas.openxmlformats.org/officeDocument/2006/relationships" xmlns:p="http://schemas.openxmlformats.org/presentationml/2006/main">
  <p:tag name="OTLMARKERSHAPE" val="OTL"/>
</p:tagLst>
</file>

<file path=ppt/tags/tag77.xml><?xml version="1.0" encoding="utf-8"?>
<p:tagLst xmlns:a="http://schemas.openxmlformats.org/drawingml/2006/main" xmlns:r="http://schemas.openxmlformats.org/officeDocument/2006/relationships" xmlns:p="http://schemas.openxmlformats.org/presentationml/2006/main">
  <p:tag name="OTLMARKERSHAPE" val="OTL"/>
</p:tagLst>
</file>

<file path=ppt/tags/tag770.xml><?xml version="1.0" encoding="utf-8"?>
<p:tagLst xmlns:a="http://schemas.openxmlformats.org/drawingml/2006/main" xmlns:r="http://schemas.openxmlformats.org/officeDocument/2006/relationships" xmlns:p="http://schemas.openxmlformats.org/presentationml/2006/main">
  <p:tag name="OTLMARKERSHAPE" val="OTL"/>
</p:tagLst>
</file>

<file path=ppt/tags/tag771.xml><?xml version="1.0" encoding="utf-8"?>
<p:tagLst xmlns:a="http://schemas.openxmlformats.org/drawingml/2006/main" xmlns:r="http://schemas.openxmlformats.org/officeDocument/2006/relationships" xmlns:p="http://schemas.openxmlformats.org/presentationml/2006/main">
  <p:tag name="OTLMARKERSHAPE" val="OTL"/>
</p:tagLst>
</file>

<file path=ppt/tags/tag772.xml><?xml version="1.0" encoding="utf-8"?>
<p:tagLst xmlns:a="http://schemas.openxmlformats.org/drawingml/2006/main" xmlns:r="http://schemas.openxmlformats.org/officeDocument/2006/relationships" xmlns:p="http://schemas.openxmlformats.org/presentationml/2006/main">
  <p:tag name="OTLMARKERSHAPE" val="OTL"/>
  <p:tag name="OTLDATEFORMATSTRING" val="MMM d, yyyy"/>
  <p:tag name="OTLDATEFORMATSEPARATOR" val="/"/>
  <p:tag name="OTLDATEFORMATUSEUS" val="True"/>
  <p:tag name="OTLDATEFORMATDATEISVISIBLE" val="True"/>
  <p:tag name="OTLDATEFORMATTIMEISVISIBLE" val="False"/>
  <p:tag name="OTLDATEFORMATAMPMDESIGNATOR" val="AmPmLowerCase"/>
  <p:tag name="OTLDATEFORMATHOURDIGITS" val="H"/>
  <p:tag name="OTLDATEFORMATTRIM00MINUTES" val="False"/>
  <p:tag name="OTLMTITLE" val="TG5/SAR approval"/>
  <p:tag name="OTLPOSITIONONTASK" val="None"/>
  <p:tag name="OTLRELATEDTASKID" val="00000000-0000-0000-0000-000000000000"/>
  <p:tag name="OTLWEEKNUMBERINGFORMAT" val="WNFormat1"/>
  <p:tag name="OTLWEEKNUMBERINGISVISIBLE" val="False"/>
  <p:tag name="OTLDATE" val="2027-08-18T23:59:00.0000000"/>
  <p:tag name="OTLBASELINEDATE" val="2027-08-18T23:59:00.0000000"/>
</p:tagLst>
</file>

<file path=ppt/tags/tag773.xml><?xml version="1.0" encoding="utf-8"?>
<p:tagLst xmlns:a="http://schemas.openxmlformats.org/drawingml/2006/main" xmlns:r="http://schemas.openxmlformats.org/officeDocument/2006/relationships" xmlns:p="http://schemas.openxmlformats.org/presentationml/2006/main">
  <p:tag name="OTLMARKERSHAPE" val="OTL"/>
  <p:tag name="OTLDATEFORMATSTRING" val="MMM d, yyyy"/>
  <p:tag name="OTLDATEFORMATSEPARATOR" val="/"/>
  <p:tag name="OTLDATEFORMATUSEUS" val="True"/>
  <p:tag name="OTLDATEFORMATDATEISVISIBLE" val="True"/>
  <p:tag name="OTLDATEFORMATTIMEISVISIBLE" val="False"/>
  <p:tag name="OTLDATEFORMATAMPMDESIGNATOR" val="AmPmLowerCase"/>
  <p:tag name="OTLDATEFORMATHOURDIGITS" val="H"/>
  <p:tag name="OTLDATEFORMATTRIM00MINUTES" val="False"/>
  <p:tag name="OTLPOSITIONONTASK" val="None"/>
  <p:tag name="OTLRELATEDTASKID" val="00000000-0000-0000-0000-000000000000"/>
  <p:tag name="OTLWEEKNUMBERINGFORMAT" val="WNFormat1"/>
  <p:tag name="OTLWEEKNUMBERINGISVISIBLE" val="False"/>
  <p:tag name="OTLMTITLE" val="Cold commissioning TG5 scope complete"/>
  <p:tag name="OTLDATE" val="2027-03-24T23:59:00.0000000"/>
  <p:tag name="OTLBASELINEDATE" val="2027-03-24T23:59:00.0000000"/>
</p:tagLst>
</file>

<file path=ppt/tags/tag774.xml><?xml version="1.0" encoding="utf-8"?>
<p:tagLst xmlns:a="http://schemas.openxmlformats.org/drawingml/2006/main" xmlns:r="http://schemas.openxmlformats.org/officeDocument/2006/relationships" xmlns:p="http://schemas.openxmlformats.org/presentationml/2006/main">
  <p:tag name="OTLMARKERSHAPE" val="OTL"/>
  <p:tag name="OTLDATEFORMATSTRING" val="MMM d, yyyy"/>
  <p:tag name="OTLDATEFORMATSEPARATOR" val="/"/>
  <p:tag name="OTLDATEFORMATUSEUS" val="True"/>
  <p:tag name="OTLDATEFORMATDATEISVISIBLE" val="True"/>
  <p:tag name="OTLDATEFORMATTIMEISVISIBLE" val="False"/>
  <p:tag name="OTLDATEFORMATAMPMDESIGNATOR" val="AmPmLowerCase"/>
  <p:tag name="OTLDATEFORMATHOURDIGITS" val="H"/>
  <p:tag name="OTLDATEFORMATTRIM00MINUTES" val="False"/>
  <p:tag name="OTLMTITLE" val="Final TG3"/>
  <p:tag name="OTLPOSITIONONTASK" val="None"/>
  <p:tag name="OTLRELATEDTASKID" val="00000000-0000-0000-0000-000000000000"/>
  <p:tag name="OTLWEEKNUMBERINGFORMAT" val="WNFormat1"/>
  <p:tag name="OTLWEEKNUMBERINGISVISIBLE" val="False"/>
  <p:tag name="OTLDATE" val="2026-10-26T23:59:00.0000000"/>
  <p:tag name="OTLBASELINEDATE" val="2026-10-26T23:59:00.0000000"/>
</p:tagLst>
</file>

<file path=ppt/tags/tag775.xml><?xml version="1.0" encoding="utf-8"?>
<p:tagLst xmlns:a="http://schemas.openxmlformats.org/drawingml/2006/main" xmlns:r="http://schemas.openxmlformats.org/officeDocument/2006/relationships" xmlns:p="http://schemas.openxmlformats.org/presentationml/2006/main">
  <p:tag name="OTLMARKERSHAPE" val="OTL"/>
</p:tagLst>
</file>

<file path=ppt/tags/tag776.xml><?xml version="1.0" encoding="utf-8"?>
<p:tagLst xmlns:a="http://schemas.openxmlformats.org/drawingml/2006/main" xmlns:r="http://schemas.openxmlformats.org/officeDocument/2006/relationships" xmlns:p="http://schemas.openxmlformats.org/presentationml/2006/main">
  <p:tag name="OTLMARKERSHAPE" val="OTL"/>
</p:tagLst>
</file>

<file path=ppt/tags/tag777.xml><?xml version="1.0" encoding="utf-8"?>
<p:tagLst xmlns:a="http://schemas.openxmlformats.org/drawingml/2006/main" xmlns:r="http://schemas.openxmlformats.org/officeDocument/2006/relationships" xmlns:p="http://schemas.openxmlformats.org/presentationml/2006/main">
  <p:tag name="OTLMARKERSHAPE" val="OTL"/>
</p:tagLst>
</file>

<file path=ppt/tags/tag778.xml><?xml version="1.0" encoding="utf-8"?>
<p:tagLst xmlns:a="http://schemas.openxmlformats.org/drawingml/2006/main" xmlns:r="http://schemas.openxmlformats.org/officeDocument/2006/relationships" xmlns:p="http://schemas.openxmlformats.org/presentationml/2006/main">
  <p:tag name="OTLMARKERSHAPE" val="OTL"/>
</p:tagLst>
</file>

<file path=ppt/tags/tag779.xml><?xml version="1.0" encoding="utf-8"?>
<p:tagLst xmlns:a="http://schemas.openxmlformats.org/drawingml/2006/main" xmlns:r="http://schemas.openxmlformats.org/officeDocument/2006/relationships" xmlns:p="http://schemas.openxmlformats.org/presentationml/2006/main">
  <p:tag name="OTLMARKERSHAPE" val="OTL"/>
</p:tagLst>
</file>

<file path=ppt/tags/tag78.xml><?xml version="1.0" encoding="utf-8"?>
<p:tagLst xmlns:a="http://schemas.openxmlformats.org/drawingml/2006/main" xmlns:r="http://schemas.openxmlformats.org/officeDocument/2006/relationships" xmlns:p="http://schemas.openxmlformats.org/presentationml/2006/main">
  <p:tag name="OTLMARKERSHAPE" val="OTL"/>
</p:tagLst>
</file>

<file path=ppt/tags/tag780.xml><?xml version="1.0" encoding="utf-8"?>
<p:tagLst xmlns:a="http://schemas.openxmlformats.org/drawingml/2006/main" xmlns:r="http://schemas.openxmlformats.org/officeDocument/2006/relationships" xmlns:p="http://schemas.openxmlformats.org/presentationml/2006/main">
  <p:tag name="OTLMARKERSHAPE" val="OTL"/>
</p:tagLst>
</file>

<file path=ppt/tags/tag781.xml><?xml version="1.0" encoding="utf-8"?>
<p:tagLst xmlns:a="http://schemas.openxmlformats.org/drawingml/2006/main" xmlns:r="http://schemas.openxmlformats.org/officeDocument/2006/relationships" xmlns:p="http://schemas.openxmlformats.org/presentationml/2006/main">
  <p:tag name="OTLMARKERSHAPE" val="OTL"/>
</p:tagLst>
</file>

<file path=ppt/tags/tag782.xml><?xml version="1.0" encoding="utf-8"?>
<p:tagLst xmlns:a="http://schemas.openxmlformats.org/drawingml/2006/main" xmlns:r="http://schemas.openxmlformats.org/officeDocument/2006/relationships" xmlns:p="http://schemas.openxmlformats.org/presentationml/2006/main">
  <p:tag name="OTLMARKERSHAPE" val="OTL"/>
</p:tagLst>
</file>

<file path=ppt/tags/tag783.xml><?xml version="1.0" encoding="utf-8"?>
<p:tagLst xmlns:a="http://schemas.openxmlformats.org/drawingml/2006/main" xmlns:r="http://schemas.openxmlformats.org/officeDocument/2006/relationships" xmlns:p="http://schemas.openxmlformats.org/presentationml/2006/main">
  <p:tag name="OTLMARKERSHAPE" val="OTL"/>
</p:tagLst>
</file>

<file path=ppt/tags/tag784.xml><?xml version="1.0" encoding="utf-8"?>
<p:tagLst xmlns:a="http://schemas.openxmlformats.org/drawingml/2006/main" xmlns:r="http://schemas.openxmlformats.org/officeDocument/2006/relationships" xmlns:p="http://schemas.openxmlformats.org/presentationml/2006/main">
  <p:tag name="__PART_0" val="eyIkaWQiOiIxIiwiX3N3aW1sYW5lc1YyIjpbeyIkaWQiOiIyIiwiX2FjdGl2aXRpZXMiOlt7IiRpZCI6IjMiLCJfcm93cyI6W3siJGlkIjoiNCIsIl90YXNrcyI6W3siJGlkIjoiNSIsIl9hdHRhY2hlZE1pbGVzdG9uZXMiOltdLCJUYXNrRGVmaW5pdGlvbiI6eyIkaWQiOiI2IiwiR3JvdXBOYW1lIjpudWxsLCJTdGFydERhdGUiOiIyMDI1LTA0LTAxVDAwOjAwOjAwWiIsIkVuZERhdGUiOiIyMDI1LTA2LTAzVDIzOjU5OjAwWiIsIlBlcmNlbnRhZ2VDb21wbGV0ZSI6bnVsbCwiU3R5bGUiOnsiJGlkIjoiNyIsIlNoYXBlIjoxLCJTaGFwZVRoaWNrbmVzcyI6MCwiRHVyYXRpb25Gb3JtYXQiOjAsIkluY2x1ZGVOb25Xb3JraW5nRGF5c0luRHVyYXRpb24iOmZhbHNlLCJQZXJjZW50YWdlQ29tcGxldGVTdHlsZSI6eyIkaWQiOiI4IiwiRm9udFNldHRpbmdzIjp7IiRpZCI6IjkiLCJGb250U2l6ZSI6MTAsIkZvbnROYW1lIjoiQ2FsaWJyaSIsIklzQm9sZCI6ZmFsc2UsIklzSXRhbGljIjpmYWxzZSwiSXNVbmRlcmxpbmVkIjpmYWxzZSwiUGFyZW50U3R5bGUiOm51bGx9LCJBdXRvU2l6ZSI6MCwiRm9yZWdyb3VuZCI6eyIkaWQiOiIxMCIsIkNvbG9yIjp7IiRpZCI6IjExIiwiQSI6MjU1LCJSIjoyMzIsIkciOjIzMiwiQiI6MjMyfX0sIk1heFdpZHRoIjoyMDAuMCwiTWF4SGVpZ2h0IjoiSW5maW5pdHkiLCJTbWFydEZvcmVncm91bmRJc0FjdGl2ZSI6ZmFsc2UsIkhvcml6b250YWxBbGlnbm1lbnQiOjEsIlZlcnRpY2FsQWxpZ25tZW50IjoxLCJTbWFydEZvcmVncm91bmQiOm51bGwsIkJhY2tncm91bmRGaWxsVHlwZSI6MCwiTWFyZ2luIjp7IiRpZCI6IjEyIiwiVG9wIjowLjAsIkxlZnQiOjAuMCwiUmlnaHQiOjAuMCwiQm90dG9tIjowLjB9LCJQYWRkaW5nIjp7IiRpZCI6IjEzIiwiVG9wIjowLjAsIkxlZnQiOjAuMCwiUmlnaHQiOjAuMCwiQm90dG9tIjowLjB9LCJCYWNrZ3JvdW5kIjp7IiRpZCI6IjE0IiwiQ29sb3IiOnsiJGlkIjoiMTUiLCJBIjo4OSwiUiI6MCwiRyI6MCwiQiI6MH19LCJJc1Zpc2libGUiOnRydWUsIldpZHRoIjowLjAsIkhlaWdodCI6MC4wLCJCb3JkZXJTdHlsZSI6eyIkaWQiOiIxNiIsIkxpbmVDb2xvciI6bnVsbCwiTGluZVdlaWdodCI6MC4wLCJMaW5lVHlwZSI6MCwiUGFyZW50U3R5bGUiOm51bGx9LCJQYXJlbnRTdHlsZSI6bnVsbH0sIkR1cmF0aW9uU3R5bGUiOnsiJGlkIjoiMTciLCJGb250U2V0dGluZ3MiOnsiJGlkIjoiMTgiLCJGb250U2l6ZSI6MTAsIkZvbnROYW1lIjoiQ2FsaWJyaSIsIklzQm9sZCI6ZmFsc2UsIklzSXRhbGljIjpmYWxzZSwiSXNVbmRlcmxpbmVkIjpmYWxzZSwiUGFyZW50U3R5bGUiOm51bGx9LCJBdXRvU2l6ZSI6MCwiRm9yZWdyb3VuZCI6eyIkaWQiOiIxOSIsIkNvbG9yIjp7IiRpZCI6IjIwIiwiQSI6MjU1LCJSIjoyMzcsIkciOjEyNSwiQiI6NDl9fSwiTWF4V2lkdGgiOjIwMC4wLCJNYXhIZWlnaHQiOiJJbmZpbml0eSIsIlNtYXJ0Rm9yZWdyb3VuZElzQWN0aXZlIjpmYWxzZSwiSG9yaXpvbnRhbEFsaWdubWVudCI6MCwiVmVydGljYWxBbGlnbm1lbnQiOjEsIlNtYXJ0Rm9yZWdyb3VuZCI6bnVsbCwiQmFja2dyb3VuZEZpbGxUeXBlIjowLCJNYXJnaW4iOnsiJGlkIjoiMjEiLCJUb3AiOjAuMCwiTGVmdCI6MC4wLCJSaWdodCI6MC4wLCJCb3R0b20iOjAuMH0sIlBhZGRpbmciOnsiJGlkIjoiMjIiLCJUb3AiOjAuMCwiTGVmdCI6MC4wLCJSaWdodCI6MC4wLCJCb3R0b20iOjAuMH0sIkJhY2tncm91bmQiOnsiJGlkIjoiMjMiLCJDb2xvciI6eyIkaWQiOiIyNCIsIkEiOjI1NSwiUiI6MjM3LCJHIjoxMjUsIkIiOjQ5fX0sIklzVmlzaWJsZSI6dHJ1ZSwiV2lkdGgiOjAuMCwiSGVpZ2h0IjowLjAsIkJvcmRlclN0eWxlIjp7IiRpZCI6IjI1IiwiTGluZUNvbG9yIjpudWxsLCJMaW5lV2VpZ2h0IjowLjAsIkxpbmVUeXBlIjowLCJQYXJlbnRTdHlsZSI6bnVsbH0sIlBhcmVudFN0eWxlIjpudWxsfSwiSG9yaXpvbnRhbENvbm5lY3RvclN0eWxlIjp7IiRpZCI6IjI2IiwiTGluZUNvbG9yIjp7IiRpZCI6IjI3IiwiJHR5cGUiOiJOTFJFLkNvbW1vbi5Eb20uU29saWRDb2xvckJydXNoLCBOTFJFLkNvbW1vbiIsIkNvbG9yIjp7IiRpZCI6IjI4IiwiQSI6MjU1LCJSIjowLCJHIjowLCJCIjowfX0sIkxpbmVXZWlnaHQiOjAuMCwiTGluZVR5cGUiOjAsIlBhcmVudFN0eWxlIjpudWxsfSwiVmVydGljYWxDb25uZWN0b3JTdHlsZSI6eyIkaWQiOiIyOSIsIkxpbmVDb2xvciI6eyIkaWQiOiIzMCIsIiR0eXBlIjoiTkxSRS5Db21tb24uRG9tLlNvbGlkQ29sb3JCcnVzaCwgTkxSRS5Db21tb24iLCJDb2xvciI6eyIkaWQiOiIzMSIsIkEiOjI1NSwiUiI6MCwiRyI6MCwiQiI6MH19LCJMaW5lV2VpZ2h0IjowLjAsIkxpbmVUeXBlIjowLCJQYXJlbnRTdHlsZSI6bnVsbH0sIk1hcmdpbiI6bnVsbCwiU3RhcnREYXRlUG9zaXRpb24iOjMsIkVuZERhdGVQb3NpdGlvbiI6MywiRGF0ZUlzVmlzaWJsZSI6dHJ1ZSwiVGl0bGVQb3NpdGlvbiI6NCwiRHVyYXRpb25Qb3NpdGlvbiI6NiwiUGVyY2VudGFnZUNvbXBsZXRlZFBvc2l0aW9uIjoyLCJTcGFjaW5nIjozLCJJc0JlbG93VGltZWJhbmQiOnRydWUsIlBlcmNlbnRhZ2VDb21wbGV0ZVNoYXBlT3BhY2l0eSI6MzUsIlNoYXBlU3R5bGUiOnsiJGlkIjoiMzIiLCJNYXJnaW4iOnsiJGlkIjoiMzMiLCJUb3AiOjAuMCwiTGVmdCI6NC4wLCJSaWdodCI6NC4wLCJCb3R0b20iOjAuMH0sIlBhZGRpbmciOnsiJGlkIjoiMzQiLCJUb3AiOjAuMCwiTGVmdCI6MC4wLCJSaWdodCI6MC4wLCJCb3R0b20iOjAuMH0sIkJhY2tncm91bmQiOnsiJGlkIjoiMzUiLCJDb2xvciI6eyIkaWQiOiIzNiIsIkEiOjI1NSwiUiI6MjMzLCJHIjoxMTMsIkIiOjUwfX0sIklzVmlzaWJsZSI6dHJ1ZSwiV2lkdGgiOjAuMCwiSGVpZ2h0IjoxMC4wLCJCb3JkZXJTdHlsZSI6eyIkaWQiOiIzNyIsIkxpbmVDb2xvciI6eyIkaWQiOiIzOCIsIiR0eXBlIjoiTkxSRS5Db21tb24uRG9tLlNvbGlkQ29sb3JCcnVzaCwgTkxSRS5Db21tb24iLCJDb2xvciI6eyIkaWQiOiIzOSIsIkEiOjI1NSwiUiI6MjM0LCJHIjoyMiwiQiI6MzB9fSwiTGluZVdlaWdodCI6MC4wLCJMaW5lVHlwZSI6MCwiUGFyZW50U3R5bGUiOm51bGx9LCJQYXJlbnRTdHlsZSI6bnVsbH0sIlRpdGxlU3R5bGUiOnsiJGlkIjoiNDAiLCJGb250U2V0dGluZ3MiOnsiJGlkIjoiNDEiLCJGb250U2l6ZSI6MTEsIkZvbnROYW1lIjoiQ2FsaWJyaSIsIklzQm9sZCI6ZmFsc2UsIklzSXRhbGljIjpmYWxzZSwiSXNVbmRlcmxpbmVkIjpmYWxzZSwiUGFyZW50U3R5bGUiOm51bGx9LCJBdXRvU2l6ZSI6MiwiRm9yZWdyb3VuZCI6eyIkaWQiOiI0MiIsIkNvbG9yIjp7IiRpZCI6IjQzIiwiQSI6MjU1LCJSIjowLCJHIjowLCJCIjowfX0sIk1heFdpZHRoIjoxNDMuMCwiTWF4SGVpZ2h0IjoiSW5maW5pdHkiLCJTbWFydEZvcmVncm91bmRJc0FjdGl2ZSI6ZmFsc2UsIkhvcml6b250YWxBbGlnbm1lbnQiOjAsIlZlcnRpY2FsQWxpZ25tZW50IjoxLCJTbWFydEZvcmVncm91bmQiOm51bGwsIkJhY2tncm91bmRGaWxsVHlwZSI6MCwiTWFyZ2luIjp7IiRpZCI6IjQ0IiwiVG9wIjowLjAsIkxlZnQiOjAuMCwiUmlnaHQiOjAuMCwiQm90dG9tIjowLjB9LCJQYWRkaW5nIjp7IiRpZCI6IjQ1IiwiVG9wIjowLjAsIkxlZnQiOjAuMCwiUmlnaHQiOjAuMCwiQm90dG9tIjowLjB9LCJCYWNrZ3JvdW5kIjp7IiRpZCI6IjQ2IiwiQ29sb3IiOnsiJGlkIjoiNDciLCJBIjowLCJSIjoyNTUsIkciOjI1NSwiQiI6MjU1fX0sIklzVmlzaWJsZSI6dHJ1ZSwiV2lkdGgiOjAuMCwiSGVpZ2h0IjowLjAsIkJvcmRlclN0eWxlIjp7IiRpZCI6IjQ4IiwiTGluZUNvbG9yIjpudWxsLCJMaW5lV2VpZ2h0IjowLjAsIkxpbmVUeXBlIjowLCJQYXJlbnRTdHlsZSI6bnVsbH0sIlBhcmVudFN0eWxlIjpudWxsfSwiRGF0ZVN0eWxlIjp7IiRpZCI6IjQ5IiwiRm9udFNldHRpbmdzIjp7IiRpZCI6IjUwIiwiRm9udFNpemUiOjEwLCJGb250TmFtZSI6IkNhbGlicmkiLCJJc0JvbGQiOmZhbHNlLCJJc0l0YWxpYyI6ZmFsc2UsIklzVW5kZXJsaW5lZCI6ZmFsc2UsIlBhcmVudFN0eWxlIjpudWxsfSwiQXV0b1NpemUiOjAsIkZvcmVncm91bmQiOnsiJGlkIjoiNTEiLCJDb2xvciI6eyIkaWQiOiI1MiIsIkEiOjI1NSwiUiI6MTQsIkciOjQwLCJCIjo2NX19LCJNYXhXaWR0aCI6MjAwLjAsIk1heEhlaWdodCI6IkluZmluaXR5IiwiU21hcnRGb3JlZ3JvdW5kSXNBY3RpdmUiOmZhbHNlLCJIb3Jpem9udGFsQWxpZ25tZW50IjoyLCJWZXJ0aWNhbEFsaWdubWVudCI6MSwiU21hcnRGb3JlZ3JvdW5kIjpudWxsLCJCYWNrZ3JvdW5kRmlsbFR5cGUiOjAsIk1hcmdpbiI6eyIkaWQiOiI1MyIsIlRvcCI6MC4wLCJMZWZ0IjowLjAsIlJpZ2h0IjowLjAsIkJvdHRvbSI6MC4wfSwiUGFkZGluZyI6eyIkaWQiOiI1NCIsIlRvcCI6MC4wLCJMZWZ0IjowLjAsIlJpZ2h0IjowLjAsIkJvdHRvbSI6MC4wfSwiQmFja2dyb3VuZCI6eyIkaWQiOiI1NSIsIkNvbG9yIjp7IiRpZCI6IjU2IiwiQSI6MjU1LCJSIjoxNCwiRyI6NDAsIkIiOjY1fX0sIklzVmlzaWJsZSI6dHJ1ZSwiV2lkdGgiOjAuMCwiSGVpZ2h0IjowLjAsIkJvcmRlclN0eWxlIjp7IiRpZCI6IjU3IiwiTGluZUNvbG9yIjpudWxsLCJMaW5lV2VpZ2h0IjowLjAsIkxpbmVUeXBlIjowLCJQYXJlbnRTdHlsZSI6bnVsbH0sIlBhcmVudFN0eWxlIjpudWxsfSwiRGF0ZUZvcm1hdCI6eyIkaWQiOiI1OCIsIkZvcm1hdFN0cmluZyI6Ik1NTSB5eXl5IiwiU2VwYXJhdG9yIjoiLyIsIlVzZUludGVybmF0aW9uYWxEYXRlRm9ybWF0IjpmYWxzZSwiRGF0ZUlzVmlzaWJsZSI6dHJ1ZSwiVGltZUlzVmlzaWJsZSI6ZmFsc2UsIkhvdXJEaWdpdHMiOjEsIkFtUG1EZXNpZ25hdG9yIjoyLCJUcmltMDBNaW51dGVzIjpmYWxzZSwiTGFzdEtub3duVmlzaWJpbGl0eVN0YXRlIjpudWxsfSwiV2Vla051bWJlcmluZyI6eyIkaWQiOiI1OSIsIkZvcm1hdCI6MCwiSXNWaXNpYmxlIjpmYWxzZSwiTGFzdEtub3duVmlzaWJpbGl0eVN0YXRlIjpmYWxzZX0sIklzVmlzaWJsZSI6dHJ1ZSwiUGFyZW50U3R5bGUiOm51bGx9LCJJbmRleCI6NCwiU21hcnREdXJhdGlvbkFjdGl2YXRlZCI6ZmFsc2UsIkRhdGVGb3JtYXQiOnsiJHJlZiI6IjU4In0sIldlZWtOdW1iZXJpbmciOnsiJGlkIjoiNjAiLCJGb3JtYXQiOjAsIklzVmlzaWJsZSI6ZmFsc2UsIkxhc3RLbm93blZpc2liaWxpdHlTdGF0ZSI6ZmFsc2V9LCJJZCI6IjcyM2JjY2M3LWVkMDMtNDc0OC04ZmIxLTIwMThlOTZjNWJiNiIsIkltcG9ydElkIjpudWxsLCJUaXRsZSI6IlBvbGFyaXplcjogRGV0YWlsZWQgZGVzaWduIChMTEIpIiwiTm90ZSI6bnVsbCwiSHlwZXJsaW5rIjp7IiRpZCI6IjYxIiwiQWRkcmVzcyI6IiIsIlN1YkFkZHJlc3MiOiIifSwiSXNDaGFuZ2VkIjpmYWxzZSwiSXNOZXciOmZhbHNlfX1dLCJfbWlsZXN0b25lcyI6W10sIklkIjoiMDAwMDAwMDAtMDAwMC0wMDAwLTAwMDAtMDAwMDAwMDAwMDAwIiwiSXNTaW5nbGVJdGVtUm93Ijp0cnVlfSx7IiRpZCI6IjYyIiwiX3Rhc2tzIjpbeyIkaWQiOiI2MyIsIl9hdHRhY2hlZE1pbGVzdG9uZXMiOltdLCJUYXNrRGVmaW5pdGlvbiI6eyIkaWQiOiI2NCIsIkdyb3VwTmFtZSI6bnVsbCwiU3RhcnREYXRlIjoiMjAyNS0wNi0wNFQwMDowMDowMFoiLCJFbmREYXRlIjoiMjAyNS0wOS0wMVQyMzo1OTowMFoiLCJQZXJjZW50YWdlQ29tcGxldGUiOm51bGwsIlN0eWxlIjp7IiRpZCI6IjY1IiwiU2hhcGUiOjEsIlNoYXBlVGhpY2tuZXNzIjowLCJEdXJhdGlvbkZvcm1hdCI6MCwiSW5jbHVkZU5vbldvcmtpbmdEYXlzSW5EdXJhdGlvbiI6ZmFsc2UsIlBlcmNlbnRhZ2VDb21wbGV0ZVN0eWxlIjp7IiRpZCI6IjY2IiwiRm9udFNldHRpbmdzIjp7IiRpZCI6IjY3IiwiRm9udFNpemUiOjEwLCJGb250TmFtZSI6IkNhbGlicmkiLCJJc0JvbGQiOmZhbHNlLCJJc0l0YWxpYyI6ZmFsc2UsIklzVW5kZXJsaW5lZCI6ZmFsc2UsIlBhcmVudFN0eWxlIjpudWxsfSwiQXV0b1NpemUiOjAsIkZvcmVncm91bmQiOnsiJGlkIjoiNjgiLCJDb2xvciI6eyIkaWQiOiI2OSIsIkEiOjI1NSwiUiI6MjM4LCJHIjoyMzYsIkIiOjIyNX19LCJNYXhXaWR0aCI6MjAwLjAsIk1heEhlaWdodCI6IkluZmluaXR5IiwiU21hcnRGb3JlZ3JvdW5kSXNBY3RpdmUiOmZhbHNlLCJIb3Jpem9udGFsQWxpZ25tZW50IjoxLCJWZXJ0aWNhbEFsaWdubWVudCI6MSwiU21hcnRGb3JlZ3JvdW5kIjpudWxsLCJCYWNrZ3JvdW5kRmlsbFR5cGUiOjAsIk1hcmdpbiI6eyIkaWQiOiI3MCIsIlRvcCI6MC4wLCJMZWZ0IjowLjAsIlJpZ2h0IjowLjAsIkJvdHRvbSI6MC4wfSwiUGFkZGluZyI6eyIkaWQiOiI3MSIsIlRvcCI6MC4wLCJMZWZ0IjowLjAsIlJpZ2h0IjowLjAsIkJvdHRvbSI6MC4wfSwiQmFja2dyb3VuZCI6eyIkaWQiOiI3MiIsIkNvbG9yIjp7IiRpZCI6IjczIiwiQSI6ODksIlIiOjAsIkciOjAsIkIiOjB9fSwiSXNWaXNpYmxlIjp0cnVlLCJXaWR0aCI6MC4wLCJIZWlnaHQiOjAuMCwiQm9yZGVyU3R5bGUiOnsiJGlkIjoiNzQiLCJMaW5lQ29sb3IiOm51bGwsIkxpbmVXZWlnaHQiOjAuMCwiTGluZVR5cGUiOjAsIlBhcmVudFN0eWxlIjpudWxsfSwiUGFyZW50U3R5bGUiOm51bGx9LCJEdXJhdGlvblN0eWxlIjp7IiRpZCI6Ijc1IiwiRm9udFNldHRpbmdzIjp7IiRpZCI6Ijc2IiwiRm9udFNpemUiOjEwLCJGb250TmFtZSI6IkNhbGlicmkiLCJJc0JvbGQiOmZhbHNlLCJJc0l0YWxpYyI6ZmFsc2UsIklzVW5kZXJsaW5lZCI6ZmFsc2UsIlBhcmVudFN0eWxlIjpudWxsfSwiQXV0b1NpemUiOjAsIkZvcmVncm91bmQiOnsiJGlkIjoiNzciLCJDb2xvciI6eyIkaWQiOiI3OCIsIkEiOjI1NSwiUiI6MjM3LCJHIjoxMjUsIkIiOjQ5fX0sIk1heFdpZHRoIjoyMDAuMCwiTWF4SGVpZ2h0IjoiSW5maW5pdHkiLCJTbWFydEZvcmVncm91bmRJc0FjdGl2ZSI6ZmFsc2UsIkhvcml6b250YWxBbGlnbm1lbnQiOjAsIlZlcnRpY2FsQWxpZ25tZW50IjoxLCJTbWFydEZvcmVncm91bmQiOm51bGwsIkJhY2tncm91bmRGaWxsVHlwZSI6MCwiTWFyZ2luIjp7IiRpZCI6Ijc5IiwiVG9wIjowLjAsIkxlZnQiOjAuMCwiUmlnaHQiOjAuMCwiQm90dG9tIjowLjB9LCJQYWRkaW5nIjp7IiRpZCI6IjgwIiwiVG9wIjowLjAsIkxlZnQiOjAuMCwiUmlnaHQiOjAuMCwiQm90dG9tIjowLjB9LCJCYWNrZ3JvdW5kIjp7IiRpZCI6IjgxIiwiQ29sb3IiOnsiJGlkIjoiODIiLCJBIjoyNTUsIlIiOjIzNywiRyI6MTI1LCJCIjo0OX19LCJJc1Zpc2libGUiOnRydWUsIldpZHRoIjowLjAsIkhlaWdodCI6MC4wLCJCb3JkZXJTdHlsZSI6eyIkaWQiOiI4MyIsIkxpbmVDb2xvciI6bnVsbCwiTGluZVdlaWdodCI6MC4wLCJMaW5lVHlwZSI6MCwiUGFyZW50U3R5bGUiOm51bGx9LCJQYXJlbnRTdHlsZSI6bnVsbH0sIkhvcml6b250YWxDb25uZWN0b3JTdHlsZSI6eyIkaWQiOiI4NCIsIkxpbmVDb2xvciI6eyIkaWQiOiI4NSIsIiR0eXBlIjoiTkxSRS5Db21tb24uRG9tLlNvbGlkQ29sb3JCcnVzaCwgTkxSRS5Db21tb24iLCJDb2xvciI6eyIkaWQiOiI4NiIsIkEiOjI1NSwiUiI6MCwiRyI6MCwiQiI6MH19LCJMaW5lV2VpZ2h0IjowLjAsIkxpbmVUeXBlIjowLCJQYXJlbnRTdHlsZSI6bnVsbH0sIlZlcnRpY2FsQ29ubmVjdG9yU3R5bGUiOnsiJGlkIjoiODciLCJMaW5lQ29sb3IiOnsiJGlkIjoiODgiLCIkdHlwZSI6Ik5MUkUuQ29tbW9uLkRvbS5Tb2xpZENvbG9yQnJ1c2gsIE5MUkUuQ29tbW9uIiwiQ29sb3IiOnsiJGlkIjoiODkiLCJBIjoyNTUsIlIiOjAsIkciOjAsIkIiOjB9fSwiTGluZVdlaWdodCI6MC4wLCJMaW5lVHlwZSI6MCwiUGFyZW50U3R5bGUiOm51bGx9LCJNYXJnaW4iOm51bGwsIlN0YXJ0RGF0ZVBvc2l0aW9uIjozLCJFbmREYXRlUG9zaXRpb24iOjMsIkRhdGVJc1Zpc2libGUiOnRydWUsIlRpdGxlUG9zaXRpb24iOjQsIkR1cmF0aW9uUG9zaXRpb24iOjYsIlBlcmNlbnRhZ2VDb21wbGV0ZWRQb3NpdGlvbiI6MiwiU3BhY2luZyI6MywiSXNCZWxvd1RpbWViYW5kIjp0cnVlLCJQZXJjZW50YWdlQ29tcGxldGVTaGFwZU9wYWNpdHkiOjM1LCJTaGFwZVN0eWxlIjp7IiRpZCI6IjkwIiwiTWFyZ2luIjp7IiRpZCI6IjkxIiwiVG9wIjowLjAsIkxlZnQiOjQuMCwiUmlnaHQiOjQuMCwiQm90dG9tIjowLjB9LCJQYWRkaW5nIjp7IiRpZCI6IjkyIiwiVG9wIjowLjAsIkxlZnQiOjAuMCwiUmlnaHQiOjAuMCwiQm90dG9tIjowLjB9LCJCYWNrZ3JvdW5kIjp7IiRpZCI6IjkzIiwiQ29sb3IiOnsiJGlkIjoiOTQiLCJBIjoyNTUsIlIiOjIzMywiRyI6MTEzLCJCIjo1MH19LCJJc1Zpc2libGUiOnRydWUsIldpZHRoIjowLjAsIkhlaWdodCI6MTAuMCwiQm9yZGVyU3R5bGUiOnsiJGlkIjoiOTUiLCJMaW5lQ29sb3IiOnsiJGlkIjoiOTYiLCIkdHlwZSI6Ik5MUkUuQ29tbW9uLkRvbS5Tb2xpZENvbG9yQnJ1c2gsIE5MUkUuQ29tbW9uIiwiQ29sb3IiOnsiJGlkIjoiOTciLCJBIjoyNTUsIlIiOjIzNCwiRyI6MjIsIkIiOjMwfX0sIkxpbmVXZWlnaHQiOjAuMCwiTGluZVR5cGUiOjAsIlBhcmVudFN0eWxlIjpudWxsfSwiUGFyZW50U3R5bGUiOm51bGx9LCJUaXRsZVN0eWxlIjp7IiRpZCI6Ijk4IiwiRm9udFNldHRpbmdzIjp7IiRpZCI6Ijk5IiwiRm9udFNpemUiOjExLCJGb250TmFtZSI6IkNhbGlicmkiLCJJc0JvbGQiOmZhbHNlLCJJc0l0YWxpYyI6ZmFsc2UsIklzVW5kZXJsaW5lZCI6ZmFsc2UsIlBhcmVudFN0eWxlIjpudWxsfSwiQXV0b1NpemUiOjIsIkZvcmVncm91bmQiOnsiJGlkIjoiMTAwIiwiQ29sb3IiOnsiJGlkIjoiMTAxIiwiQSI6MjU1LCJSIjowLCJHIjowLCJCIjowfX0sIk1heFdpZHRoIjoyMjQuNTA2Mzc4MTczODI4MTMsIk1heEhlaWdodCI6IkluZmluaXR5IiwiU21hcnRGb3JlZ3JvdW5kSXNBY3RpdmUiOmZhbHNlLCJIb3Jpem9udGFsQWxpZ25tZW50IjoxLCJWZXJ0aWNhbEFsaWdubWVudCI6MSwiU21hcnRGb3JlZ3JvdW5kIjpudWxsLCJCYWNrZ3JvdW5kRmlsbFR5cGUiOjAsIk1hcmdpbiI6eyIkaWQiOiIxMDIiLCJUb3AiOjAuMCwiTGVmdCI6MC4wLCJSaWdodCI6MC4wLCJCb3R0b20iOjAuMH0sIlBhZGRpbmciOnsiJGlkIjoiMTAzIiwiVG9wIjowLjAsIkxlZnQiOjAuMCwiUmlnaHQiOjAuMCwiQm90dG9tIjowLjB9LCJCYWNrZ3JvdW5kIjp7IiRpZCI6IjEwNCIsIkNvbG9yIjp7IiRpZCI6IjEwNSIsIkEiOjAsIlIiOjI1NSwiRyI6MjU1LCJCIjoyNTV9fSwiSXNWaXNpYmxlIjp0cnVlLCJXaWR0aCI6MC4wLCJIZWlnaHQiOjAuMCwiQm9yZGVyU3R5bGUiOnsiJGlkIjoiMTA2IiwiTGluZUNvbG9yIjpudWxsLCJMaW5lV2VpZ2h0IjowLjAsIkxpbmVUeXBlIjowLCJQYXJlbnRTdHlsZSI6bnVsbH0sIlBhcmVudFN0eWxlIjpudWxsfSwiRGF0ZVN0eWxlIjp7IiRpZCI6IjEwNyIsIkZvbnRTZXR0aW5ncyI6eyIkaWQiOiIxMDgiLCJGb250U2l6ZSI6MTAsIkZvbnROYW1lIjoiQ2FsaWJyaSIsIklzQm9sZCI6ZmFsc2UsIklzSXRhbGljIjpmYWxzZSwiSXNVbmRlcmxpbmVkIjpmYWxzZSwiUGFyZW50U3R5bGUiOm51bGx9LCJBdXRvU2l6ZSI6MCwiRm9yZWdyb3VuZCI6eyIkaWQiOiIxMDkiLCJDb2xvciI6eyIkaWQiOiIxMTAiLCJBIjoyNTUsIlIiOjE0LCJHIjo0MCwiQiI6NjV9fSwiTWF4V2lkdGgiOjIwMC4wLCJNYXhIZWlnaHQiOiJJbmZpbml0eSIsIlNtYXJ0Rm9yZWdyb3VuZElzQWN0aXZlIjpmYWxzZSwiSG9yaXpvbnRhbEFsaWdubWVudCI6MiwiVmVydGljYWxBbGlnbm1lbnQiOjEsIlNtYXJ0Rm9yZWdyb3VuZCI6bnVsbCwiQmFja2dyb3VuZEZpbGxUeXBlIjowLCJNYXJnaW4iOnsiJGlkIjoiMTExIiwiVG9wIjowLjAsIkxlZnQiOjAuMCwiUmlnaHQiOjAuMCwiQm90dG9tIjowLjB9LCJQYWRkaW5nIjp7IiRpZCI6IjExMiIsIlRvcCI6MC4wLCJMZWZ0IjowLjAsIlJpZ2h0IjowLjAsIkJvdHRvbSI6MC4wfSwiQmFja2dyb3VuZCI6eyIkaWQiOiIxMTMiLCJDb2xvciI6eyIkaWQiOiIxMTQiLCJBIjowLCJSIjoyNTUsIkciOjI1NSwiQiI6MjU1fX0sIklzVmlzaWJsZSI6dHJ1ZSwiV2lkdGgiOjAuMCwiSGVpZ2h0IjowLjAsIkJvcmRlclN0eWxlIjp7IiRpZCI6IjExNSIsIkxpbmVDb2xvciI6bnVsbCwiTGluZVdlaWdodCI6MC4wLCJMaW5lVHlwZSI6MCwiUGFyZW50U3R5bGUiOm51bGx9LCJQYXJlbnRTdHlsZSI6bnVsbH0sIkRhdGVGb3JtYXQiOnsiJGlkIjoiMTE2IiwiRm9ybWF0U3RyaW5nIjoiTU1NIHl5eXkiLCJTZXBhcmF0b3IiOiIvIiwiVXNlSW50ZXJuYXRpb25hbERhdGVGb3JtYXQiOmZhbHNlLCJEYXRlSXNWaXNpYmxlIjp0cnVlLCJUaW1lSXNWaXNpYmxlIjpmYWxzZSwiSG91ckRpZ2l0cyI6MSwiQW1QbURlc2lnbmF0b3IiOjIsIlRyaW0wME1pbnV0ZXMiOmZhbHNlLCJMYXN0S25vd25WaXNpYmlsaXR5U3RhdGUiOm51bGx9LCJXZWVrTnVtYmVyaW5nIjp7IiRpZCI6IjExNyIsIkZvcm1hdCI6MCwiSXNWaXNpYmxlIjpmYWxzZSwiTGFzdEtub3duVmlzaWJpbGl0eVN0YXRlIjpmYWxzZX0sIklzVmlzaWJsZSI6dHJ1ZSwiUGFyZW50U3R5bGUiOm51bGx9LCJJbmRleCI6NSwiU21hcnREdXJhdGlvbkFjdGl2YXRlZCI6ZmFsc2UsIkRhdGVGb3JtYXQiOnsiJHJlZiI6IjExNiJ9LCJXZWVrTnVtYmVyaW5nIjp7IiRpZCI6IjExOCIsIkZvcm1hdCI6MCwiSXNWaXNpYmxlIjpmYWxzZSwiTGFzdEtub3duVmlzaWJpbGl0eVN0YXRlIjpmYWxzZX0sIklkIjoiMWIyMDkxNDItMWM1ZC00OTc1LTgyMWMtNmI2YTlmMDNlMDE4IiwiSW1wb3J0SWQiOm51bGwsIlRpdGxlIjoiU3VwcG9ydHMgZm9yIFJDIGFuZCBEZXQgQTogRGV0YWlsZWQgZGVzaWduIChMTEIpKiIsIk5vdGUiOm51bGwsIkh5cGVybGluayI6eyIkaWQiOiIxMTkiLCJBZGRyZXNzIjoiIiwiU3ViQWRkcmVzcyI6IiJ9LCJJc0NoYW5nZWQiOmZhbHNlLCJJc05ldyI6ZmFsc2V9fV0sIl9taWxlc3RvbmVzIjpbXSwiSWQiOiIwMDAwMDAwMC0wMDAwLTAwMDAtMDAwMC0wMDAwMDAwMDAwMDAiLCJJc1NpbmdsZUl0ZW1Sb3ciOnRydWV9LHsiJGlkIjoiMTIwIiwiX3Rhc2tzIjpbeyIkaWQiOiIxMjEiLCJfYXR0YWNoZWRNaWxlc3RvbmVzIjpbXSwiVGFza0RlZmluaXRpb24iOnsiJGlkIjoiMTIyIiwiR3JvdXBOYW1lIjpudWxsLCJTdGFydERhdGUiOiIyMDI1LTA5LTAyVDAwOjAwOjAwWiIsIkVuZERhdGUiOiIyMDI1LTEyLTAxVDIzOjU5OjAwWiIsIlBlcmNlbnRhZ2VDb21wbGV0ZSI6bnVsbCwiU3R5bGUiOnsiJGlkIjoiMTIzIiwiU2hhcGUiOjEsIlNoYXBlVGhpY2tuZXNzIjowLCJEdXJhdGlvbkZvcm1hdCI6MCwiSW5jbHVkZU5vbldvcmtpbmdEYXlzSW5EdXJhdGlvbiI6ZmFsc2UsIlBlcmNlbnRhZ2VDb21wbGV0ZVN0eWxlIjp7IiRpZCI6IjEyNCIsIkZvbnRTZXR0aW5ncyI6eyIkaWQiOiIxMjUiLCJGb250U2l6ZSI6MTAsIkZvbnROYW1lIjoiQ2FsaWJyaSIsIklzQm9sZCI6ZmFsc2UsIklzSXRhbGljIjpmYWxzZSwiSXNVbmRlcmxpbmVkIjpmYWxzZSwiUGFyZW50U3R5bGUiOm51bGx9LCJBdXRvU2l6ZSI6MCwiRm9yZWdyb3VuZCI6eyIkaWQiOiIxMjYiLCJDb2xvciI6eyIkaWQiOiIxMjciLCJBIjoyNTUsIlIiOjIzMiwiRyI6MjMyLCJCIjoyMzJ9fSwiTWF4V2lkdGgiOjIwMC4wLCJNYXhIZWlnaHQiOiJJbmZpbml0eSIsIlNtYXJ0Rm9yZWdyb3VuZElzQWN0aXZlIjpmYWxzZSwiSG9yaXpvbnRhbEFsaWdubWVudCI6MSwiVmVydGljYWxBbGlnbm1lbnQiOjEsIlNtYXJ0Rm9yZWdyb3VuZCI6bnVsbCwiQmFja2dyb3VuZEZpbGxUeXBlIjowLCJNYXJnaW4iOnsiJGlkIjoiMTI4IiwiVG9wIjowLjAsIkxlZnQiOjAuMCwiUmlnaHQiOjAuMCwiQm90dG9tIjowLjB9LCJQYWRkaW5nIjp7IiRpZCI6IjEyOSIsIlRvcCI6MC4wLCJMZWZ0IjowLjAsIlJpZ2h0IjowLjAsIkJvdHRvbSI6MC4wfSwiQmFja2dyb3VuZCI6eyIkaWQiOiIxMzAiLCJDb2xvciI6eyIkaWQiOiIxMzEiLCJBIjo4OSwiUiI6MCwiRyI6MCwiQiI6MH19LCJJc1Zpc2libGUiOnRydWUsIldpZHRoIjowLjAsIkhlaWdodCI6MC4wLCJCb3JkZXJTdHlsZSI6eyIkaWQiOiIxMzIiLCJMaW5lQ29sb3IiOm51bGwsIkxpbmVXZWlnaHQiOjAuMCwiTGluZVR5cGUiOjAsIlBhcmVudFN0eWxlIjpudWxsfSwiUGFyZW50U3R5bGUiOm51bGx9LCJEdXJhdGlvblN0eWxlIjp7IiRpZCI6IjEzMyIsIkZvbnRTZXR0aW5ncyI6eyIkaWQiOiIxMzQiLCJGb250U2l6ZSI6MTAsIkZvbnROYW1lIjoiQ2FsaWJyaSIsIklzQm9sZCI6ZmFsc2UsIklzSXRhbGljIjpmYWxzZSwiSXNVbmRlcmxpbmVkIjpmYWxzZSwiUGFyZW50U3R5bGUiOm51bGx9LCJBdXRvU2l6ZSI6MCwiRm9yZWdyb3VuZCI6eyIkaWQiOiIxMzUiLCJDb2xvciI6eyIkaWQiOiIxMzYiLCJBIjoyNTUsIlIiOjIzNywiRyI6MTI1LCJCIjo0OX19LCJNYXhXaWR0aCI6MjAwLjAsIk1heEhlaWdodCI6IkluZmluaXR5IiwiU21hcnRGb3JlZ3JvdW5kSXNBY3RpdmUiOmZhbHNlLCJIb3Jpem9udGFsQWxpZ25tZW50IjowLCJWZXJ0aWNhbEFsaWdubWVudCI6MSwiU21hcnRGb3JlZ3JvdW5kIjpudWxsLCJCYWNrZ3JvdW5kRmlsbFR5cGUiOjAsIk1hcmdpbiI6eyIkaWQiOiIxMzciLCJUb3AiOjAuMCwiTGVmdCI6MC4wLCJSaWdodCI6MC4wLCJCb3R0b20iOjAuMH0sIlBhZGRpbmciOnsiJGlkIjoiMTM4IiwiVG9wIjowLjAsIkxlZnQiOjAuMCwiUmlnaHQiOjAuMCwiQm90dG9tIjowLjB9LCJCYWNrZ3JvdW5kIjp7IiRpZCI6IjEzOSIsIkNvbG9yIjp7IiRpZCI6IjE0MCIsIkEiOjI1NSwiUiI6MjM3LCJHIjoxMjUsIkIiOjQ5fX0sIklzVmlzaWJsZSI6dHJ1ZSwiV2lkdGgiOjAuMCwiSGVpZ2h0IjowLjAsIkJvcmRlclN0eWxlIjp7IiRpZCI6IjE0MSIsIkxpbmVDb2xvciI6bnVsbCwiTGluZVdlaWdodCI6MC4wLCJMaW5lVHlwZSI6MCwiUGFyZW50U3R5bGUiOm51bGx9LCJQYXJlbnRTdHlsZSI6bnVsbH0sIkhvcml6b250YWxDb25uZWN0b3JTdHlsZSI6eyIkaWQiOiIxNDIiLCJMaW5lQ29sb3IiOnsiJGlkIjoiMTQzIiwiJHR5cGUiOiJOTFJFLkNvbW1vbi5Eb20uU29saWRDb2xvckJydXNoLCBOTFJFLkNvbW1vbiIsIkNvbG9yIjp7IiRpZCI6IjE0NCIsIkEiOjI1NSwiUiI6MCwiRyI6MCwiQiI6MH19LCJMaW5lV2VpZ2h0IjowLjAsIkxpbmVUeXBlIjowLCJQYXJlbnRTdHlsZSI6bnVsbH0sIlZlcnRpY2FsQ29ubmVjdG9yU3R5bGUiOnsiJGlkIjoiMTQ1IiwiTGluZUNvbG9yIjp7IiRpZCI6IjE0NiIsIiR0eXBlIjoiTkxSRS5Db21tb24uRG9tLlNvbGlkQ29sb3JCcnVzaCwgTkxSRS5Db21tb24iLCJDb2xvciI6eyIkaWQiOiIxNDciLCJBIjoyNTUsIlIiOjAsIkciOjAsIkIiOjB9fSwiTGluZVdlaWdodCI6MC4wLCJMaW5lVHlwZSI6MCwiUGFyZW50U3R5bGUiOm51bGx9LCJNYXJnaW4iOm51bGwsIlN0YXJ0RGF0ZVBvc2l0aW9uIjozLCJFbmREYXRlUG9zaXRpb24iOjMsIkRhdGVJc1Zpc2libGUiOnRydWUsIlRpdGxlUG9zaXRpb24iOjQsIkR1cmF0aW9uUG9zaXRpb24iOjYsIlBlcmNlbnRhZ2VDb21wbGV0ZWRQb3NpdGlvbiI6MiwiU3BhY2luZyI6MywiSXNCZWxvd1RpbWViYW5kIjpmYWxzZSwiUGVyY2VudGFnZUNvbXBsZXRlU2hhcGVPcGFjaXR5IjozNSwiU2hhcGVTdHlsZSI6eyIkaWQiOiIxNDgiLCJNYXJnaW4iOnsiJGlkIjoiMTQ5IiwiVG9wIjowLjAsIkxlZnQiOjQuMCwiUmlnaHQiOjQuMCwiQm90dG9tIjowLjB9LCJQYWRkaW5nIjp7IiRpZCI6IjE1MCIsIlRvcCI6MC4wLCJMZWZ0IjowLjAsIlJpZ2h0IjowLjAsIkJvdHRvbSI6MC4wfSwiQmFja2dyb3VuZCI6eyIkaWQiOiIxNTEiLCJDb2xvciI6eyIkaWQiOiIxNTIiLCJBIjoyNTUsIlIiOjIzMywiRyI6MTEzLCJCIjo1MH19LCJJc1Zpc2libGUiOnRydWUsIldpZHRoIjowLjAsIkhlaWdodCI6MTAuMCwiQm9yZGVyU3R5bGUiOnsiJGlkIjoiMTUzIiwiTGluZUNvbG9yIjp7IiRpZCI6IjE1NCIsIiR0eXBlIjoiTkxSRS5Db21tb24uRG9tLlNvbGlkQ29sb3JCcnVzaCwgTkxSRS5Db21tb24iLCJDb2xvciI6eyIkaWQiOiIxNTUiLCJBIjoyNTUsIlIiOjIzNCwiRyI6MjIsIkIiOjMwfX0sIkxpbmVXZWlnaHQiOjAuMCwiTGluZVR5cGUiOjAsIlBhcmVudFN0eWxlIjpudWxsfSwiUGFyZW50U3R5bGUiOm51bGx9LCJUaXRsZVN0eWxlIjp7IiRpZCI6IjE1NiIsIkZvbnRTZXR0aW5ncyI6eyIkaWQiOiIxNTciLCJGb250U2l6ZSI6MTEsIkZvbnROYW1lIjoiQ2FsaWJyaSIsIklzQm9sZCI6ZmFsc2UsIklzSXRhbGljIjpmYWxzZSwiSXNVbmRlcmxpbmVkIjpmYWxzZSwiUGFyZW50U3R5bGUiOm51bGx9LCJBdXRvU2l6ZSI6MCwiRm9yZWdyb3VuZCI6eyIkaWQiOiIxNTgiLCJDb2xvciI6eyIkaWQiOiIxNTkiLCJBIjoyNTUsIlIiOjAsIkciOjAsIkIiOjB9fSwiTWF4V2lkdGgiOjcyMC4wLCJNYXhIZWlnaHQiOiJJbmZpbml0eSIsIlNtYXJ0Rm9yZWdyb3VuZElzQWN0aXZlIjpmYWxzZSwiSG9yaXpvbnRhbEFsaWdubWVudCI6MCwiVmVydGljYWxBbGlnbm1lbnQiOjEsIlNtYXJ0Rm9yZWdyb3VuZCI6bnVsbCwiQmFja2dyb3VuZEZpbGxUeXBlIjowLCJNYXJnaW4iOnsiJGlkIjoiMTYwIiwiVG9wIjowLjAsIkxlZnQiOjAuMCwiUmlnaHQiOjAuMCwiQm90dG9tIjowLjB9LCJQYWRkaW5nIjp7IiRpZCI6IjE2MSIsIlRvcCI6MC4wLCJMZWZ0IjowLjAsIlJpZ2h0IjowLjAsIkJvdHRvbSI6MC4wfSwiQmFja2dyb3VuZCI6eyIkaWQiOiIxNjIiLCJDb2xvciI6eyIkaWQiOiIxNjMiLCJBIjoyNTUsIlIiOjAsIkciOjAsIkIiOjB9fSwiSXNWaXNpYmxlIjp0cnVlLCJXaWR0aCI6MC4wLCJIZWlnaHQiOjAuMCwiQm9yZGVyU3R5bGUiOnsiJGlkIjoiMTY0IiwiTGluZUNvbG9yIjpudWxsLCJMaW5lV2VpZ2h0IjowLjAsIkxpbmVUeXBlIjowLCJQYXJlbnRTdHlsZSI6bnVsbH0sIlBhcmVudFN0eWxlIjpudWxsfSwiRGF0ZVN0eWxlIjp7IiRpZCI6IjE2NSIsIkZvbnRTZXR0aW5ncyI6eyIkaWQiOiIxNjYiLCJGb250U2l6ZSI6MTAsIkZvbnROYW1lIjoiQ2FsaWJyaSIsIklzQm9sZCI6ZmFsc2UsIklzSXRhbGljIjpmYWxzZSwiSXNVbmRlcmxpbmVkIjpmYWxzZSwiUGFyZW50U3R5bGUiOm51bGx9LCJBdXRvU2l6ZSI6MCwiRm9yZWdyb3VuZCI6eyIkaWQiOiIxNjciLCJDb2xvciI6eyIkaWQiOiIxNjgiLCJBIjoyNTUsIlIiOjE0LCJHIjo0MCwiQiI6NjV9fSwiTWF4V2lkdGgiOjIwMC4wLCJNYXhIZWlnaHQiOiJJbmZpbml0eSIsIlNtYXJ0Rm9yZWdyb3VuZElzQWN0aXZlIjpmYWxzZSwiSG9yaXpvbnRhbEFsaWdubWVudCI6MiwiVmVydGljYWxBbGlnbm1lbnQiOjEsIlNtYXJ0Rm9yZWdyb3VuZCI6bnVsbCwiQmFja2dyb3VuZEZpbGxUeXBlIjowLCJNYXJnaW4iOnsiJGlkIjoiMTY5IiwiVG9wIjowLjAsIkxlZnQiOjAuMCwiUmlnaHQiOjAuMCwiQm90dG9tIjowLjB9LCJQYWRkaW5nIjp7IiRpZCI6IjE3MCIsIlRvcCI6MC4wLCJMZWZ0IjowLjAsIlJpZ2h0IjowLjAsIkJvdHRvbSI6MC4wfSwiQmFja2dyb3VuZCI6eyIkaWQiOiIxNzEiLCJDb2xvciI6eyIkaWQiOiIxNzIiLCJBIjoyNTUsIlIiOjE0LCJHIjo0MCwiQiI6NjV9fSwiSXNWaXNpYmxlIjp0cnVlLCJXaWR0aCI6MC4wLCJIZWlnaHQiOjAuMCwiQm9yZGVyU3R5bGUiOnsiJGlkIjoiMTczIiwiTGluZUNvbG9yIjpudWxsLCJMaW5lV2VpZ2h0IjowLjAsIkxpbmVUeXBlIjowLCJQYXJlbnRTdHlsZSI6bnVsbH0sIlBhcmVudFN0eWxlIjpudWxsfSwiRGF0ZUZvcm1hdCI6eyIkaWQiOiIxNzQiLCJGb3JtYXRTdHJpbmciOiJNTU0geXl5eSIsIlNlcGFyYXRvciI6Ii8iLCJVc2VJbnRlcm5hdGlvbmFsRGF0ZUZvcm1hdCI6ZmFsc2UsIkRhdGVJc1Zpc2libGUiOnRydWUsIlRpbWVJc1Zpc2libGUiOmZhbHNlLCJIb3VyRGlnaXRzIjoxLCJBbVBtRGVzaWduYXRvciI6MiwiVHJpbTAwTWludXRlcyI6ZmFsc2UsIkxhc3RLbm93blZpc2liaWxpdHlTdGF0ZSI6bnVsbH0sIldlZWtOdW1iZXJpbmciOnsiJGlkIjoiMTc1IiwiRm9ybWF0IjowLCJJc1Zpc2libGUiOmZhbHNlLCJMYXN0S25vd25WaXNpYmlsaXR5U3RhdGUiOmZhbHNlfSwiSXNWaXNpYmxlIjp0cnVlLCJQYXJlbnRTdHlsZSI6bnVsbH0sIkluZGV4Ijo2LCJTbWFydER1cmF0aW9uQWN0aXZhdGVkIjpmYWxzZSwiRGF0ZUZvcm1hdCI6eyIkcmVmIjoiMTc0In0sIldlZWtOdW1iZXJpbmciOnsiJGlkIjoiMTc2IiwiRm9ybWF0IjowLCJJc1Zpc2libGUiOmZhbHNlLCJMYXN0S25vd25WaXNpYmlsaXR5U3RhdGUiOmZhbHNlfSwiSWQiOiJkZGEzNDYzZS01MDg1LTQ2MDQtODk1Ny1lNmQ5MzVlNzkzNWIiLCJJbXBvcnRJZCI6bnVsbCwiVGl0bGUiOiJPc2NpbGxhdGlvbiBvZiBSQzogRGVzaWduIHBoYXNlIChMTEIpKiIsIk5vdGUiOm51bGwsIkh5cGVybGluayI6eyIkaWQiOiIxNzciLCJBZGRyZXNzIjoiIiwiU3ViQWRkcmVzcyI6IiJ9LCJJc0NoYW5nZWQiOmZhbHNlLCJJc05ldyI6ZmFsc2V9fV0sIl9taWxlc3RvbmVzIjpbXSwiSWQiOiIwMDAwMDAwMC0wMDAwLTAwMDAtMDAwMC0wMDAwMDAwMDAwMDAiLCJJc1NpbmdsZUl0ZW1Sb3ciOnRydWV9LHsiJGlkIjoiMTc4IiwiX3Rhc2tzIjpbeyIkaWQiOiIxNzkiLCJfYXR0YWNoZWRNaWxlc3RvbmVzIjpbXSwiVGFza0RlZmluaXRpb24iOnsiJGlkIjoiMTgwIiwiR3JvdXBOYW1lIjpudWxsLCJTdGFydERhdGUiOiIyMDI1LTEyLTAyVDAwOjAwOjAwWiIsIkVuZERhdGUiOiIyMDI2LTA2LTIyVDIzOjU5OjAwWiIsIlBlcmNlbnRhZ2VDb21wbGV0ZSI6bnVsbCwiU3R5bGUiOnsiJGlkIjoiMTgxIiwiU2hhcGUiOjEsIlNoYXBlVGhpY2tuZXNzIjowLCJEdXJhdGlvbkZvcm1hdCI6MCwiSW5jbHVkZU5vbldvcmtpbmdEYXlzSW5EdXJhdGlvbiI6ZmFsc2UsIlBlcmNlbnRhZ2VDb21wbGV0ZVN0eWxlIjp7IiRpZCI6IjE4MiIsIkZvbnRTZXR0aW5ncyI6eyIkaWQiOiIxODMiLCJGb250U2l6ZSI6MTAsIkZvbnROYW1lIjoiQ2FsaWJyaSIsIklzQm9sZCI6ZmFsc2UsIklzSXRhbGljIjpmYWxzZSwiSXNVbmRlcmxpbmVkIjpmYWxzZSwiUGFyZW50U3R5bGUiOm51bGx9LCJBdXRvU2l6ZSI6MCwiRm9yZWdyb3VuZCI6eyIkaWQiOiIxODQiLCJDb2xvciI6eyIkaWQiOiIxODUiLCJBIjoyNTUsIlIiOjIzMiwiRyI6MjMyLCJCIjoyMzJ9fSwiTWF4V2lkdGgiOjIwMC4wLCJNYXhIZWlnaHQiOiJJbmZpbml0eSIsIlNtYXJ0Rm9yZWdyb3VuZElzQWN0aXZlIjpmYWxzZSwiSG9yaXpvbnRhbEFsaWdubWVudCI6MSwiVmVydGljYWxBbGlnbm1lbnQiOjEsIlNtYXJ0Rm9yZWdyb3VuZCI6bnVsbCwiQmFja2dyb3VuZEZpbGxUeXBlIjowLCJNYXJnaW4iOnsiJGlkIjoiMTg2IiwiVG9wIjowLjAsIkxlZnQiOjAuMCwiUmlnaHQiOjAuMCwiQm90dG9tIjowLjB9LCJQYWRkaW5nIjp7IiRpZCI6IjE4NyIsIlRvcCI6MC4wLCJMZWZ0IjowLjAsIlJpZ2h0IjowLjAsIkJvdHRvbSI6MC4wfSwiQmFja2dyb3VuZCI6eyIkaWQiOiIxODgiLCJDb2xvciI6eyIkaWQiOiIxODkiLCJBIjo4OSwiUiI6MCwiRyI6MCwiQiI6MH19LCJJc1Zpc2libGUiOnRydWUsIldpZHRoIjowLjAsIkhlaWdodCI6MC4wLCJCb3JkZXJTdHlsZSI6eyIkaWQiOiIxOTAiLCJMaW5lQ29sb3IiOm51bGwsIkxpbmVXZWlnaHQiOjAuMCwiTGluZVR5cGUiOjAsIlBhcmVudFN0eWxlIjpudWxsfSwiUGFyZW50U3R5bGUiOm51bGx9LCJEdXJhdGlvblN0eWxlIjp7IiRpZCI6IjE5MSIsIkZvbnRTZXR0aW5ncyI6eyIkaWQiOiIxOTIiLCJGb250U2l6ZSI6MTAsIkZvbnROYW1lIjoiQ2FsaWJyaSIsIklzQm9sZCI6ZmFsc2UsIklzSXRhbGljIjpmYWxzZSwiSXNVbmRlcmxpbmVkIjpmYWxzZSwiUGFyZW50U3R5bGUiOm51bGx9LCJBdXRvU2l6ZSI6MCwiRm9yZWdyb3VuZCI6eyIkaWQiOiIxOTMiLCJDb2xvciI6eyIkaWQiOiIxOTQiLCJBIjoyNTUsIlIiOjIzNywiRyI6MTI1LCJCIjo0OX19LCJNYXhXaWR0aCI6MjAwLjAsIk1heEhlaWdodCI6IkluZmluaXR5IiwiU21hcnRGb3JlZ3JvdW5kSXNBY3RpdmUiOmZhbHNlLCJIb3Jpem9udGFsQWxpZ25tZW50IjowLCJWZXJ0aWNhbEFsaWdubWVudCI6MSwiU21hcnRGb3JlZ3JvdW5kIjpudWxsLCJCYWNrZ3JvdW5kRmlsbFR5cGUiOjAsIk1hcmdpbiI6eyIkaWQiOiIxOTUiLCJUb3AiOjAuMCwiTGVmdCI6MC4wLCJSaWdodCI6MC4wLCJCb3R0b20iOjAuMH0sIlBhZGRpbmciOnsiJGlkIjoiMTk2IiwiVG9wIjowLjAsIkxlZnQiOjAuMCwiUmlnaHQiOjAuMCwiQm90dG9tIjowLjB9LCJCYWNrZ3JvdW5kIjp7IiRpZCI6IjE5NyIsIkNvbG9yIjp7IiRpZCI6IjE5OCIsIkEiOjI1NSwiUiI6MjM3LCJHIjoxMjUsIkIiOjQ5fX0sIklzVmlzaWJsZSI6dHJ1ZSwiV2lkdGgiOjAuMCwiSGVpZ2h0IjowLjAsIkJvcmRlclN0eWxlIjp7IiRpZCI6IjE5OSIsIkxpbmVDb2xvciI6bnVsbCwiTGluZVdlaWdodCI6MC4wLCJMaW5lVHlwZSI6MCwiUGFyZW50U3R5bGUiOm51bGx9LCJQYXJlbnRTdHlsZSI6bnVsbH0sIkhvcml6b250YWxDb25uZWN0b3JTdHlsZSI6eyIkaWQiOiIyMDAiLCJMaW5lQ29sb3IiOnsiJGlkIjoiMjAxIiwiJHR5cGUiOiJOTFJFLkNvbW1vbi5Eb20uU29saWRDb2xvckJydXNoLCBOTFJFLkNvbW1vbiIsIkNvbG9yIjp7IiRpZCI6IjIwMiIsIkEiOjI1NSwiUiI6MCwiRyI6MCwiQiI6MH19LCJMaW5lV2VpZ2h0IjowLjAsIkxpbmVUeXBlIjowLCJQYXJlbnRTdHlsZSI6bnVsbH0sIlZlcnRpY2FsQ29ubmVjdG9yU3R5bGUiOnsiJGlkIjoiMjAzIiwiTGluZUNvbG9yIjp7IiRpZCI6IjIwNCIsIiR0eXBlIjoiTkxSRS5Db21tb24uRG9tLlNvbGlkQ29sb3JCcnVzaCwgTkxSRS5Db21tb24iLCJDb2xvciI6eyIkaWQiOiIyMDUiLCJBIjoyNTUsIlIiOjAsIkciOjAsIkIiOjB9fSwiTGluZVdlaWdodCI6MC4wLCJMaW5lVHlwZSI6MCwiUGFyZW50U3R5bGUiOm51bGx9LCJNYXJnaW4iOm51bGwsIlN0YXJ0RGF0ZVBvc2l0aW9uIjozLCJFbmREYXRlUG9zaXRpb24iOjMsIkRhdGVJc1Zpc2libGUiOnRydWUsIlRpdGxlUG9zaXRpb24iOjQsIkR1cmF0aW9uUG9zaXRpb24iOjYsIlBlcmNlbnRhZ2VDb21wbGV0ZWRQb3NpdGlvbiI6MiwiU3BhY2luZyI6MywiSXNCZWxvd1RpbWViYW5kIjp0cnVlLCJQZXJjZW50YWdlQ29tcGxldGVTaGFwZU9wYWNpdHkiOjM1LCJTaGFwZVN0eWxlIjp7IiRpZCI6IjIwNiIsIk1hcmdpbiI6eyIkaWQiOiIyMDciLCJUb3AiOjAuMCwiTGVmdCI6NC4wLCJSaWdodCI6NC4wLCJCb3R0b20iOjAuMH0sIlBhZGRpbmciOnsiJGlkIjoiMjA4IiwiVG9wIjowLjAsIkxlZnQiOjAuMCwiUmlnaHQiOjAuMCwiQm90dG9tIjowLjB9LCJCYWNrZ3JvdW5kIjp7IiRpZCI6IjIwOSIsIkNvbG9yIjp7IiRpZCI6IjIxMCIsIkEiOjI1NSwiUiI6MjMzLCJHIjoxMTMsIkIiOjUwfX0sIklzVmlzaWJsZSI6dHJ1ZSwiV2lkdGgiOjAuMCwiSGVpZ2h0IjoxMC4wLCJCb3JkZXJTdHlsZSI6eyIkaWQiOiIyMTEiLCJMaW5lQ29sb3IiOnsiJGlkIjoiMjEyIiwiJHR5cGUiOiJOTFJFLkNvbW1vbi5Eb20uU29saWRDb2xvckJydXNoLCBOTFJFLkNvbW1vbiIsIkNvbG9yIjp7IiRpZCI6IjIxMyIsIkEiOjI1NSwiUiI6MjM0LCJHIjoyMiwiQiI6MzB9fSwiTGluZVdlaWdodCI6MC4wLCJMaW5lVHlwZSI6MCwiUGFyZW50U3R5bGUiOm51bGx9LCJQYXJlbnRTdHlsZSI6bnVsbH0sIlRpdGxlU3R5bGUiOnsiJGlkIjoiMjE0IiwiRm9udFNldHRpbmdzIjp7IiRpZCI6IjIxNSIsIkZvbnRTaXplIjoxMSwiRm9udE5hbWUiOiJDYWxpYnJpIiwiSXNCb2xkIjpmYWxzZSwiSXNJdGFsaWMiOmZhbHNlLCJJc1VuZGVybGluZWQiOmZhbHNlLCJQYXJlbnRTdHlsZSI6bnVsbH0sIkF1dG9TaXplIjoyLCJGb3JlZ3JvdW5kIjp7IiRpZCI6IjIxNiIsIkNvbG9yIjp7IiRpZCI6IjIxNyIsIkEiOjI1NSwiUiI6MCwiRyI6MCwiQiI6MH19LCJNYXhXaWR0aCI6MzEyLjY5Nzg3NTk3NjU2MjUsIk1heEhlaWdodCI6IkluZmluaXR5IiwiU21hcnRGb3JlZ3JvdW5kSXNBY3RpdmUiOmZhbHNlLCJIb3Jpem9udGFsQWxpZ25tZW50IjowLCJWZXJ0aWNhbEFsaWdubWVudCI6MSwiU21hcnRGb3JlZ3JvdW5kIjpudWxsLCJCYWNrZ3JvdW5kRmlsbFR5cGUiOjAsIk1hcmdpbiI6eyIkaWQiOiIyMTgiLCJUb3AiOjAuMCwiTGVmdCI6MC4wLCJSaWdodCI6MC4wLCJCb3R0b20iOjAuMH0sIlBhZGRpbmciOnsiJGlkIjoiMjE5IiwiVG9wIjowLjAsIkxlZnQiOjAuMCwiUmlnaHQiOjAuMCwiQm90dG9tIjowLjB9LCJCYWNrZ3JvdW5kIjp7IiRpZCI6IjIyMCIsIkNvbG9yIjp7IiRpZCI6IjIyMSIsIkEiOjAsIlIiOjI1NSwiRyI6MjU1LCJCIjoyNTV9fSwiSXNWaXNpYmxlIjp0cnVlLCJXaWR0aCI6MC4wLCJIZWlnaHQiOjAuMCwiQm9yZGVyU3R5bGUiOnsiJGlkIjoiMjIyIiwiTGluZUNvbG9yIjpudWxsLCJMaW5lV2VpZ2h0IjowLjAsIkxpbmVUeXBlIjowLCJQYXJlbnRTdHlsZSI6bnVsbH0sIlBhcmVudFN0eWxlIjpudWxsfSwiRGF0ZVN0eWxlIjp7IiRpZCI6IjIyMyIsIkZvbnRTZXR0aW5ncyI6eyIkaWQiOiIyMjQiLCJGb250U2l6ZSI6MTAsIkZvbnROYW1lIjoiQ2FsaWJyaSIsIklzQm9sZCI6ZmFsc2UsIklzSXRhbGljIjpmYWxzZSwiSXNVbmRlcmxpbmVkIjpmYWxzZSwiUGFyZW50U3R5bGUiOm51bGx9LCJBdXRvU2l6ZSI6MCwiRm9yZWdyb3VuZCI6eyIkaWQiOiIyMjUiLCJDb2xvciI6eyIkaWQiOiIyMjYiLCJBIjoyNTUsIlIiOjE0LCJHIjo0MCwiQiI6NjV9fSwiTWF4V2lkdGgiOjIwMC4wLCJNYXhIZWlnaHQiOiJJbmZpbml0eSIsIlNtYXJ0Rm9yZWdyb3VuZElzQWN0aXZlIjpmYWxzZSwiSG9yaXpvbnRhbEFsaWdubWVudCI6MiwiVmVydGljYWxBbGlnbm1lbnQiOjEsIlNtYXJ0Rm9yZWdyb3VuZCI6bnVsbCwiQmFja2dyb3VuZEZpbGxUeXBlIjowLCJNYXJnaW4iOnsiJGlkIjoiMjI3IiwiVG9wIjowLjAsIkxlZnQiOjAuMCwiUmlnaHQiOjAuMCwiQm90dG9tIjowLjB9LCJQYWRkaW5nIjp7IiRpZCI6IjIyOCIsIlRvcCI6MC4wLCJMZWZ0IjowLjAsIlJpZ2h0IjowLjAsIkJvdHRvbSI6MC4wfSwiQmFja2dyb3VuZCI6eyIkaWQiOiIyMjkiLCJDb2xvciI6eyIkaWQiOiIyMzAiLCJBIjowLCJSIjoyNTUsIkciOjI1NSwiQiI6MjU1fX0sIklzVmlzaWJsZSI6dHJ1ZSwiV2lkdGgiOjAuMCwiSGVpZ2h0IjowLjAsIkJvcmRlclN0eWxlIjp7IiRpZCI6IjIzMSIsIkxpbmVDb2xvciI6bnVsbCwiTGluZVdlaWdodCI6MC4wLCJMaW5lVHlwZSI6MCwiUGFyZW50U3R5bGUiOm51bGx9LCJQYXJlbnRTdHlsZSI6bnVsbH0sIkRhdGVGb3JtYXQiOnsiJGlkIjoiMjMyIiwiRm9ybWF0U3RyaW5nIjoiTU1NIHl5eXkiLCJTZXBhcmF0b3IiOiIvIiwiVXNlSW50ZXJuYXRpb25hbERhdGVGb3JtYXQiOmZhbHNlLCJEYXRlSXNWaXNpYmxlIjp0cnVlLCJUaW1lSXNWaXNpYmxlIjpmYWxzZSwiSG91ckRpZ2l0cyI6MSwiQW1QbURlc2lnbmF0b3IiOjIsIlRyaW0wME1pbnV0ZXMiOmZhbHNlLCJMYXN0S25vd25WaXNpYmlsaXR5U3RhdGUiOm51bGx9LCJXZWVrTnVtYmVyaW5nIjp7IiRpZCI6IjIzMyIsIkZvcm1hdCI6MCwiSXNWaXNpYmxlIjpmYWxzZSwiTGFzdEtub3duVmlzaWJpbGl0eVN0YXRlIjpmYWxzZX0sIklzVmlzaWJsZSI6dHJ1ZSwiUGFyZW50U3R5bGUiOm51bGx9LCJJbmRleCI6NywiU21hcnREdXJhdGlvbkFjdGl2YXRlZCI6ZmFsc2UsIkRhdGVGb3JtYXQiOnsiJHJlZiI6IjIzMiJ9LCJXZWVrTnVtYmVyaW5nIjp7IiRpZCI6IjIzNCIsIkZvcm1hdCI6MCwiSXNWaXNpYmxlIjpmYWxzZSwiTGFzdEtub3duVmlzaWJpbGl0eVN0YXRlIjpmYWxzZX0sIklkIjoiOGRkMmY0NzAtMTU1Yy00MDk2LTg4MzktMTUzODk0YWZiMDRhIiwiSW1wb3J0SWQiOm51bGwsIlRpdGxlIjoiT3NjaWxsYXRpb24gb2YgUkM6IFByb2N1cmVtZW50IGFuZCBNYW51ZmFjdHVyaW5nIHBoYXNlIChMTEIpIiwiTm90ZSI6bnVsbCwiSHlwZXJsaW5rIjp7IiRpZCI6IjIzNSIsIkFkZHJlc3MiOiIiLCJTdWJBZGRyZXNzIjoiIn0sIklzQ2hhbmdlZCI6ZmFsc2UsIklzTmV3IjpmYWxzZX19XSwiX21pbGVzdG9uZXMiOltdLCJJZCI6IjAwMDAwMDAwLTAwMDAtMDAwMC0wMDAwLTAwMDAwMDAwMDAwMCIsIklzU2luZ2xlSXRlbVJvdyI6dHJ1ZX0seyIkaWQiOiIyMzYiLCJfdGFza3MiOlt7IiRpZCI6IjIzNyIsIl9hdHRhY2hlZE1pbGVzdG9uZXMiOltdLCJUYXNrRGVmaW5pdGlvbiI6eyIkaWQiOiIyMzgiLCJHcm91cE5hbWUiOm51bGwsIlN0YXJ0RGF0ZSI6IjIwMjYtMDYtMjNUMDA6MDA6MDBaIiwiRW5kRGF0ZSI6IjIwMjYtMDktMTFUMjM6NTk6MDBaIiwiUGVyY2VudGFnZUNvbXBsZXRlIjpudWxsLCJTdHlsZSI6eyIkaWQiOiIyMzkiLCJTaGFwZSI6MSwiU2hhcGVUaGlja25lc3MiOjAsIkR1cmF0aW9uRm9ybWF0IjowLCJJbmNsdWRlTm9uV29ya2luZ0RheXNJbkR1cmF0aW9uIjpmYWxzZSwiUGVyY2VudGFnZUNvbXBsZXRlU3R5bGUiOnsiJGlkIjoiMjQwIiwiRm9udFNldHRpbmdzIjp7IiRpZCI6IjI0MSIsIkZvbnRTaXplIjoxMCwiRm9udE5hbWUiOiJDYWxpYnJpIiwiSXNCb2xkIjpmYWxzZSwiSXNJdGFsaWMiOmZhbHNlLCJJc1VuZGVybGluZWQiOmZhbHNlLCJQYXJlbnRTdHlsZSI6bnVsbH0sIkF1dG9TaXplIjowLCJGb3JlZ3JvdW5kIjp7IiRpZCI6IjI0MiIsIkNvbG9yIjp7IiRpZCI6IjI0MyIsIkEiOjI1NSwiUiI6MjMyLCJHIjoyMzIsIkIiOjIzMn19LCJNYXhXaWR0aCI6MjAwLjAsIk1heEhlaWdodCI6IkluZmluaXR5IiwiU21hcnRGb3JlZ3JvdW5kSXNBY3RpdmUiOmZhbHNlLCJIb3Jpem9udGFsQWxpZ25tZW50IjoxLCJWZXJ0aWNhbEFsaWdubWVudCI6MSwiU21hcnRGb3JlZ3JvdW5kIjpudWxsLCJCYWNrZ3JvdW5kRmlsbFR5cGUiOjAsIk1hcmdpbiI6eyIkaWQiOiIyNDQiLCJUb3AiOjAuMCwiTGVmdCI6MC4wLCJSaWdodCI6MC4wLCJCb3R0b20iOjAuMH0sIlBhZGRpbmciOnsiJGlkIjoiMjQ1IiwiVG9wIjowLjAsIkxlZnQiOjAuMCwiUmlnaHQiOjAuMCwiQm90dG9tIjowLjB9LCJCYWNrZ3JvdW5kIjp7IiRpZCI6IjI0NiIsIkNvbG9yIjp7IiRpZCI6IjI0NyIsIkEiOjg5LCJSIjowLCJHIjowLCJCIjowfX0sIklzVmlzaWJsZSI6dHJ1ZSwiV2lkdGgiOjAuMCwiSGVpZ2h0IjowLjAsIkJvcmRlclN0eWxlIjp7IiRpZCI6IjI0OCIsIkxpbmVDb2xvciI6bnVsbCwiTGluZVdlaWdodCI6MC4wLCJMaW5lVHlwZSI6MCwiUGFyZW50U3R5bGUiOm51bGx9LCJQYXJlbnRTdHlsZSI6bnVsbH0sIkR1cmF0aW9uU3R5bGUiOnsiJGlkIjoiMjQ5IiwiRm9udFNldHRpbmdzIjp7IiRpZCI6IjI1MCIsIkZvbnRTaXplIjoxMCwiRm9udE5hbWUiOiJDYWxpYnJpIiwiSXNCb2xkIjpmYWxzZSwiSXNJdGFsaWMiOmZhbHNlLCJJc1VuZGVybGluZWQiOmZhbHNlLCJQYXJlbnRTdHlsZSI6bnVsbH0sIkF1dG9TaXplIjowLCJGb3JlZ3JvdW5kIjp7IiRpZCI6IjI1MSIsIkNvbG9yIjp7IiRpZCI6IjI1MiIsIkEiOjI1NSwiUiI6MjM3LCJHIjoxMjUsIkIiOjQ5fX0sIk1heFdpZHRoIjoyMDAuMCwiTWF4SGVpZ2h0IjoiSW5maW5pdHkiLCJTbWFydEZvcmVncm91bmRJc0FjdGl2ZSI6ZmFsc2UsIkhvcml6b250YWxBbGlnbm1lbnQiOjAsIlZlcnRpY2FsQWxpZ25tZW50IjoxLCJTbWFydEZvcmVncm91bmQiOm51bGwsIkJhY2tncm91bmRGaWxsVHlwZSI6MCwiTWFyZ2luIjp7IiRpZCI6IjI1MyIsIlRvcCI6MC4wLCJMZWZ0IjowLjAsIlJpZ2h0IjowLjAsIkJvdHRvbSI6MC4wfSwiUGFkZGluZyI6eyIkaWQiOiIyNTQiLCJUb3AiOjAuMCwiTGVmdCI6MC4wLCJSaWdodCI6MC4wLCJCb3R0b20iOjAuMH0sIkJhY2tncm91bmQiOnsiJGlkIjoiMjU1IiwiQ29sb3IiOnsiJGlkIjoiMjU2IiwiQSI6MjU1LCJSIjoyMzcsIkciOjEyNSwiQiI6NDl9fSwiSXNWaXNpYmxlIjp0cnVlLCJXaWR0aCI6MC4wLCJIZWlnaHQiOjAuMCwiQm9yZGVyU3R5bGUiOnsiJGlkIjoiMjU3IiwiTGluZUNvbG9yIjpudWxsLCJMaW5lV2VpZ2h0IjowLjAsIkxpbmVUeXBlIjowLCJQYXJlbnRTdHlsZSI6bnVsbH0sIlBhcmVudFN0eWxlIjpudWxsfSwiSG9yaXpvbnRhbENvbm5lY3RvclN0eWxlIjp7IiRpZCI6IjI1OCIsIkxpbmVDb2xvciI6eyIkaWQiOiIyNTkiLCIkdHlwZSI6Ik5MUkUuQ29tbW9uLkRvbS5Tb2xpZENvbG9yQnJ1c2gsIE5MUkUuQ29tbW9uIiwiQ29sb3IiOnsiJGlkIjoiMjYwIiwiQSI6MjU1LCJSIjowLCJHIjowLCJCIjowfX0sIkxpbmVXZWlnaHQiOjAuMCwiTGluZVR5cGUiOjAsIlBhcmVudFN0eWxlIjpudWxsfSwiVmVydGljYWxDb25uZWN0b3JTdHlsZSI6eyIkaWQiOiIyNjEiLCJMaW5lQ29sb3IiOnsiJGlkIjoiMjYyIiwiJHR5cGUiOiJOTFJFLkNvbW1vbi5Eb20uU29saWRDb2xvckJydXNoLCBOTFJFLkNvbW1vbiIsIkNvbG9yIjp7IiRpZCI6IjI2MyIsIkEiOjI1NSwiUiI6MCwiRyI6MCwiQiI6MH19LCJMaW5lV2VpZ2h0IjowLjAsIkxpbmVUeXBlIjowLCJQYXJlbnRTdHlsZSI6bnVsbH0sIk1hcmdpbiI6bnVsbCwiU3RhcnREYXRlUG9zaXRpb24iOjMsIkVuZERhdGVQb3NpdGlvbiI6MywiRGF0ZUlzVmlzaWJsZSI6dHJ1ZSwiVGl0bGVQb3NpdGlvbiI6NCwiRHVyYXRpb25Qb3NpdGlvbiI6NiwiUGVyY2VudGFnZUNvbXBsZXRlZFBvc2l0aW9uIjoyLCJTcGFjaW5nIjozLCJJc0JlbG93VGltZWJhbmQiOnRydWUsIlBlcmNlbnRhZ2VDb21wbGV0ZVNoYXBlT3BhY2l0eSI6MzUsIlNoYXBlU3R5bGUiOnsiJGlkIjoiMjY0IiwiTWFyZ2luIjp7IiRpZCI6IjI2NSIsIlRvcCI6MC4wLCJMZWZ0Ijo0LjAsIlJpZ2h0Ijo0LjAsIkJvdHRvbSI6MC4wfSwiUGFkZGluZyI6eyIkaWQiOiIyNjYiLCJUb3AiOjAuMCwiTGVmdCI6MC4wLCJSaWdodCI6MC4wLCJCb3R0b20iOjAuMH0sIkJhY2tncm91bmQiOnsiJGlkIjoiMjY3IiwiQ29sb3IiOnsiJGlkIjoiMjY4IiwiQSI6MjU1LCJSIjoyMzMsIkciOjExMywiQiI6NTB9fSwiSXNWaXNpYmxlIjp0cnVlLCJXaWR0aCI6MC4wLCJIZWlnaHQiOjEwLjAsIkJvcmRlclN0eWxlIjp7IiRpZCI6IjI2OSIsIkxpbmVDb2xvciI6eyIkaWQiOiIyNzAiLCIkdHlwZSI6Ik5MUkUuQ29tbW9uLkRvbS5Tb2xpZENvbG9yQnJ1c2gsIE5MUkUuQ29tbW9uIiwiQ29sb3IiOnsiJGlkIjoiMjcxIiwiQSI6MjU1LCJSIjoyMzQsIkciOjIyLCJCIjozMH19LCJMaW5lV2VpZ2h0IjowLjAsIkxpbmVUeXBlIjowLCJQYXJlbnRTdHlsZSI6bnVsbH0sIlBhcmVudFN0eWxlIjpudWxsfSwiVGl0bGVTdHlsZSI6eyIkaWQiOiIyNzIiLCJGb250U2V0dGluZ3MiOnsiJGlkIjoiMjczIiwiRm9udFNpemUiOjExLCJGb250TmFtZSI6IkNhbGlicmkiLCJJc0JvbGQiOmZhbHNlLCJJc0l0YWxpYyI6ZmFsc2UsIklzVW5kZXJsaW5lZCI6ZmFsc2UsIlBhcmVudFN0eWxlIjpudWxsfSwiQXV0b1NpemUiOjAsIkZvcmVncm91bmQiOnsiJGlkIjoiMjc0IiwiQ29sb3IiOnsiJGlkIjoiMjc1IiwiQSI6MjU1LCJSIjowLCJHIjowLCJCIjowfX0sIk1heFdpZHRoIjo3MjAuMCwiTWF4SGVpZ2h0IjoiSW5maW5pdHkiLCJTbWFydEZvcmVncm91bmRJc0FjdGl2ZSI6ZmFsc2UsIkhvcml6b250YWxBbGlnbm1lbnQiOjAsIlZlcnRpY2FsQWxpZ25tZW50IjoxLCJTbWFydEZvcmVncm91bmQiOm51bGwsIkJhY2tncm91bmRGaWxsVHlwZSI6MCwiTWFyZ2luIjp7IiRpZCI6IjI3NiIsIlRvcCI6MC4wLCJMZWZ0IjowLjAsIlJpZ2h0IjowLjAsIkJvdHRvbSI6MC4wfSwiUGFkZGluZyI6eyIkaWQiOiIyNzciLCJUb3AiOjAuMCwiTGVmdCI6MC4wLCJSaWdodCI6MC4wLCJCb3R0b20iOjAuMH0sIkJhY2tncm91bmQiOnsiJGlkIjoiMjc4IiwiQ29sb3IiOnsiJGlkIjoiMjc5IiwiQSI6MCwiUiI6MjU1LCJHIjoyNTUsIkIiOjI1NX19LCJJc1Zpc2libGUiOnRydWUsIldpZHRoIjowLjAsIkhlaWdodCI6MC4wLCJCb3JkZXJTdHlsZSI6eyIkaWQiOiIyODAiLCJMaW5lQ29sb3IiOm51bGwsIkxpbmVXZWlnaHQiOjAuMCwiTGluZVR5cGUiOjAsIlBhcmVudFN0eWxlIjpudWxsfSwiUGFyZW50U3R5bGUiOm51bGx9LCJEYXRlU3R5bGUiOnsiJGlkIjoiMjgxIiwiRm9udFNldHRpbmdzIjp7IiRpZCI6IjI4MiIsIkZvbnRTaXplIjoxMCwiRm9udE5hbWUiOiJDYWxpYnJpIiwiSXNCb2xkIjpmYWxzZSwiSXNJdGFsaWMiOmZhbHNlLCJJc1VuZGVybGluZWQiOmZhbHNlLCJQYXJlbnRTdHlsZSI6bnVsbH0sIkF1dG9TaXplIjowLCJGb3JlZ3JvdW5kIjp7IiRpZCI6IjI4MyIsIkNvbG9yIjp7IiRpZCI6IjI4NCIsIkEiOjI1NSwiUiI6MTQsIkciOjQwLCJCIjo2NX19LCJNYXhXaWR0aCI6MjAwLjAsIk1heEhlaWdodCI6IkluZmluaXR5IiwiU21hcnRGb3JlZ3JvdW5kSXNBY3RpdmUiOmZhbHNlLCJIb3Jpem9udGFsQWxpZ25tZW50IjoyLCJWZXJ0aWNhbEFsaWdubWVudCI6MSwiU21hcnRGb3JlZ3JvdW5kIjpudWxsLCJCYWNrZ3JvdW5kRmlsbFR5cGUiOjAsIk1hcmdpbiI6eyIkaWQiOiIyODUiLCJUb3AiOjAuMCwiTGVmdCI6MC4wLCJSaWdodCI6MC4wLCJCb3R0b20iOjAuMH0sIlBhZGRpbmciOnsiJGlkIjoiMjg2IiwiVG9wIjowLjAsIkxlZnQiOjAuMCwiUmlnaHQiOjAuMCwiQm90dG9tIjowLjB9LCJCYWNrZ3JvdW5kIjp7IiRpZCI6IjI4NyIsIkNvbG9yIjp7IiRpZCI6IjI4OCIsIkEiOjAsIlIiOjI1NSwiRyI6MjU1LCJCIjoyNTV9fSwiSXNWaXNpYmxlIjp0cnVlLCJXaWR0aCI6MC4wLCJIZWlnaHQiOjAuMCwiQm9yZGVyU3R5bGUiOnsiJGlkIjoiMjg5IiwiTGluZUNvbG9yIjpudWxsLCJMaW5lV2VpZ2h0IjowLjAsIkxpbmVUeXBlIjowLCJQYXJlbnRTdHlsZSI6bnVsbH0sIlBhcmVudFN0eWxlIjpudWxsfSwiRGF0ZUZvcm1hdCI6eyIkaWQiOiIyOTAiLCJGb3JtYXRTdHJpbmciOiJNTU0geXl5eSIsIlNlcGFyYXRvciI6Ii8iLCJVc2VJbnRlcm5hdGlvbmFsRGF0ZUZvcm1hdCI6ZmFsc2UsIkRhdGVJc1Zpc2libGUiOnRydWUsIlRpbWVJc1Zpc2libGUiOmZhbHNlLCJIb3VyRGlnaXRzIjoxLCJBbVBtRGVzaWduYXRvciI6MiwiVHJpbTAwTWludXRlcyI6ZmFsc2UsIkxhc3RLbm93blZpc2liaWxpdHlTdGF0ZSI6bnVsbH0sIldlZWtOdW1iZXJpbmciOnsiJGlkIjoiMjkxIiwiRm9ybWF0IjowLCJJc1Zpc2libGUiOmZhbHNlLCJMYXN0S25vd25WaXNpYmlsaXR5U3RhdGUiOmZhbHNlfSwiSXNWaXNpYmxlIjp0cnVlLCJQYXJlbnRTdHlsZSI6bnVsbH0sIkluZGV4Ijo4LCJTbWFydER1cmF0aW9uQWN0aXZhdGVkIjpmYWxzZSwiRGF0ZUZvcm1hdCI6eyIkcmVmIjoiMjkwIn0sIldlZWtOdW1iZXJpbmciOnsiJGlkIjoiMjkyIiwiRm9ybWF0IjowLCJJc1Zpc2libGUiOmZhbHNlLCJMYXN0S25vd25WaXNpYmlsaXR5U3RhdGUiOmZhbHNlfSwiSWQiOiI5ZmI1Mjc5Ny0yMjhkLTQxNzMtYTIxZS01ODAzMWYxYWQ3OTUiLCJJbXBvcnRJZCI6bnVsbCwiVGl0bGUiOiJSQyBhbmQgT3NjaWxsYXRpb246IEluc3RhbGxhdGlvbiBwaGFzZSAoTExCKSAiLCJOb3RlIjpudWxsLCJIeXBlcmxpbmsiOnsiJGlkIjoiMjkzIiwiQWRkcmVzcyI6IiIsIlN1YkFkZHJlc3MiOiIifSwiSXNDaGFuZ2VkIjpmYWxzZSwiSXNOZXciOmZhbHNlfX1dLCJfbWlsZXN0b25lcyI6W10sIklkIjoiMDAwMDAwMDAtMDAwMC0wMDAwLTAwMDAtMDAwMDAwMDAwMDAwIiwiSXNTaW5nbGVJdGVtUm93Ijp0cnVlfSx7IiRpZCI6IjI5NCIsIl90YXNrcyI6W3siJGlkIjoiMjk1IiwiX2F0dGFjaGVkTWlsZXN0b25lcyI6W10sIlRhc2tEZWZpbml0aW9uIjp7IiRpZCI6IjI5NiIsIkdyb3VwTmFtZSI6bnVsbCwiU3RhcnREYXRlIjoiMjAyNi0wOS0xNFQwMDowMDowMFoiLCJFbmREYXRlIjoiMjAyNi0xMS0wNFQyMzo1OTowMFoiLCJQZXJjZW50YWdlQ29tcGxldGUiOm51bGwsIlN0eWxlIjp7IiRpZCI6IjI5NyIsIlNoYXBlIjoxLCJTaGFwZVRoaWNrbmVzcyI6MCwiRHVyYXRpb25Gb3JtYXQiOjAsIkluY2x1ZGVOb25Xb3JraW5nRGF5c0luRHVyYXRpb24iOmZhbHNlLCJQZXJjZW50YWdlQ29tcGxldGVTdHlsZSI6eyIkaWQiOiIyOTgiLCJGb250U2V0dGluZ3MiOnsiJGlkIjoiMjk5IiwiRm9udFNpemUiOjEwLCJGb250TmFtZSI6IkNhbGlicmkiLCJJc0JvbGQiOmZhbHNlLCJJc0l0YWxpYyI6ZmFsc2UsIklzVW5kZXJsaW5lZCI6ZmFsc2UsIlBhcmVudFN0eWxlIjpudWxsfSwiQXV0b1NpemUiOjAsIkZvcmVncm91bmQiOnsiJGlkIjoiMzAwIiwiQ29sb3IiOnsiJGlkIjoiMzAxIiwiQSI6MjU1LCJSIjoyMzIsIkciOjIzMiwiQiI6MjMyfX0sIk1heFdpZHRoIjoyMDAuMCwiTWF4SGVpZ2h0IjoiSW5maW5pdHkiLCJTbWFydEZvcmVncm91bmRJc0FjdGl2ZSI6ZmFsc2UsIkhvcml6b250YWxBbGlnbm1lbnQiOjEsIlZlcnRpY2FsQWxpZ25tZW50IjoxLCJTbWFydEZvcmVncm91bmQiOm51bGwsIkJhY2tncm91bmRGaWxsVHlwZSI6MCwiTWFyZ2luIjp7IiRpZCI6IjMwMiIsIlRvcCI6MC4wLCJMZWZ0IjowLjAsIlJpZ2h0IjowLjAsIkJvdHRvbSI6MC4wfSwiUGFkZGluZyI6eyIkaWQiOiIzMDMiLCJUb3AiOjAuMCwiTGVmdCI6MC4wLCJSaWdodCI6MC4wLCJCb3R0b20iOjAuMH0sIkJhY2tncm91bmQiOnsiJGlkIjoiMzA0IiwiQ29sb3IiOnsiJGlkIjoiMzA1IiwiQSI6ODksIlIiOjAsIkciOjAsIkIiOjB9fSwiSXNWaXNpYmxlIjp0cnVlLCJXaWR0aCI6MC4wLCJIZWlnaHQiOjAuMCwiQm9yZGVyU3R5bGUiOnsiJGlkIjoiMzA2IiwiTGluZUNvbG9yIjpudWxsLCJMaW5lV2VpZ2h0IjowLjAsIkxpbmVUeXBlIjowLCJQYXJlbnRTdHlsZSI6bnVsbH0sIlBhcmVudFN0eWxlIjpudWxsfSwiRHVyYXRpb25TdHlsZSI6eyIkaWQiOiIzMDciLCJGb250U2V0dGluZ3MiOnsiJGlkIjoiMzA4IiwiRm9udFNpemUiOjEwLCJGb250TmFtZSI6IkNhbGlicmkiLCJJc0JvbGQiOmZhbHNlLCJJc0l0YWxpYyI6ZmFsc2UsIklzVW5kZXJsaW5lZCI6ZmFsc2UsIlBhcmVudFN0eWxlIjpudWxsfSwiQXV0b1NpemUiOjAsIkZvcmVncm91bmQiOnsiJGlkIjoiMzA5IiwiQ29sb3IiOnsiJGlkIjoiMzEwIiwiQSI6MjU1LCJSIjoyMzcsIkciOjEyNSwiQiI6NDl9fSwiTWF4V2lkdGgiOjIwMC4wLCJNYXhIZWlnaHQiOiJJbmZpbml0eSIsIlNtYXJ0Rm9yZWdyb3VuZElzQWN0aXZlIjpmYWxzZSwiSG9yaXpvbnRhbEFsaWdubWVudCI6MCwiVmVydGljYWxBbGlnbm1lbnQiOjEsIlNtYXJ0Rm9yZWdyb3VuZCI6bnVsbCwiQmFja2dyb3VuZEZpbGxUeXBlIjowLCJNYXJnaW4iOnsiJGlkIjoiMzExIiwiVG9wIjowLjAsIkxlZnQiOjAuMCwiUmlnaHQiOjAuMCwiQm90dG9tIjowLjB9LCJQYWRkaW5nIjp7IiRpZCI6IjMxMiIsIlRvcCI6MC4wLCJMZWZ0IjowLjAsIlJpZ2h0IjowLjAsIkJvdHRvbSI6MC4wfSwiQmFja2dyb3VuZCI6eyIkaWQiOiIzMTMiLCJDb2xvciI6eyIkaWQiOiIzMTQiLCJBIjoyNTUsIlIiOjIzNywiRyI6MTI1LCJCIjo0OX19LCJJc1Zpc2libGUiOnRydWUsIldpZHRoIjowLjAsIkhlaWdodCI6MC4wLCJCb3JkZXJTdHlsZSI6eyIkaWQiOiIzMTUiLCJMaW5lQ29sb3IiOm51bGwsIkxpbmVXZWlnaHQiOjAuMCwiTGluZVR5cGUiOjAsIlBhcmVudFN0eWxlIjpudWxsfSwiUGFyZW50U3R5bGUiOm51bGx9LCJIb3Jpem9udGFsQ29ubmVjdG9yU3R5bGUiOnsiJGlkIjoiMzE2IiwiTGluZUNvbG9yIjp7IiRpZCI6IjMxNyIsIiR0eXBlIjoiTkxSRS5Db21tb24uRG9tLlNvbGlkQ29sb3JCcnVzaCwgTkxSRS5Db21tb24iLCJDb2xvciI6eyIkaWQiOiIzMTgiLCJBIjoyNTUsIlIiOjAsIkciOjAsIkIiOjB9fSwiTGluZVdlaWdodCI6MC4wLCJMaW5lVHlwZSI6MCwiUGFyZW50U3R5bGUiOm51bGx9LCJWZXJ0aWNhbENvbm5lY3RvclN0eWxlIjp7IiRpZCI6IjMxOSIsIkxpbmVDb2xvciI6eyIkaWQiOiIzMjAiLCIkdHlwZSI6Ik5MUkUuQ29tbW9uLkRvbS5Tb2xpZENvbG9yQnJ1c2gsIE5MUkUuQ29tbW9uIiwiQ29sb3IiOnsiJGlkIjoiMzIxIiwiQSI6MjU1LCJSIjowLCJHIjowLCJCIjowfX0sIkxpbmVXZWlnaHQiOjAuMCwiTGluZVR5cGUiOjAsIlBhcmVudFN0eWxlIjpudWxsfSwiTWFyZ2luIjpudWxsLCJTdGFydERhdGVQb3NpdGlvbiI6MywiRW5kRGF0ZVBvc2l0aW9uIjozLCJEYXRlSXNWaXNpYmxlIjp0cnVlLCJUaXRsZVBvc2l0aW9uIjo0LCJEdXJhdGlvblBvc2l0aW9uIjo2LCJQZXJjZW50YWdlQ29tcGxldGVkUG9zaXRpb24iOjIsIlNwYWNpbmciOjMsIklzQmVsb3dUaW1lYmFuZCI6ZmFsc2UsIlBlcmNlbnRhZ2VDb21wbGV0ZVNoYXBlT3BhY2l0eSI6MzUsIlNoYXBlU3R5bGUiOnsiJGlkIjoiMzIyIiwiTWFyZ2luIjp7IiRpZCI6IjMyMyIsIlRvcCI6MC4wLCJMZWZ0Ijo0LjAsIlJpZ2h0Ijo0LjAsIkJvdHRvbSI6MC4wfSwiUGFkZGluZyI6eyIkaWQiOiIzMjQiLCJUb3AiOjAuMCwiTGVmdCI6MC4wLCJSaWdodCI6MC4wLCJCb3R0b20iOjAuMH0sIkJhY2tncm91bmQiOnsiJGlkIjoiMzI1IiwiQ29sb3IiOnsiJGlkIjoiMzI2IiwiQSI6MjU1LCJSIjoyMzMsIkciOjExMywiQiI6NTB9fSwiSXNWaXNpYmxlIjp0cnVlLCJXaWR0aCI6MC4wLCJIZWlnaHQiOjEwLjAsIkJvcmRlclN0eWxlIjp7IiRpZCI6IjMyNyIsIkxpbmVDb2xvciI6eyIkaWQiOiIzMjgiLCIkdHlwZSI6Ik5MUkUuQ29tbW9uLkRvbS5Tb2xpZENvbG9yQnJ1c2gsIE5MUkUuQ29tbW9uIiwiQ29sb3IiOnsiJGlkIjoiMzI5IiwiQSI6MjU1LCJSIjoyMzQsIkciOjIyLCJCIjozMH19LCJMaW5lV2VpZ2h0IjowLjAsIkxpbmVUeXBlIjowLCJQYXJlbnRTdHlsZSI6bnVsbH0sIlBhcmVudFN0eWxlIjpudWxsfSwiVGl0bGVTdHlsZSI6eyIkaWQiOiIzMzAiLCJGb250U2V0dGluZ3MiOnsiJGlkIjoiMzMxIiwiRm9udFNpemUiOjExLCJGb250TmFtZSI6IkNhbGlicmkiLCJJc0JvbGQiOmZhbHNlLCJJc0l0YWxpYyI6ZmFsc2UsIklzVW5kZXJsaW5lZCI6ZmFsc2UsIlBhcmVudFN0eWxlIjpudWxsfSwiQXV0b1NpemUiOjAsIkZvcmVncm91bmQiOnsiJGlkIjoiMzMyIiwiQ29sb3IiOnsiJGlkIjoiMzMzIiwiQSI6MjU1LCJSIjowLCJHIjowLCJCIjowfX0sIk1heFdpZHRoIjo3MjAuMCwiTWF4SGVpZ2h0IjoiSW5maW5pdHkiLCJTbWFydEZvcmVncm91bmRJc0FjdGl2ZSI6ZmFsc2UsIkhvcml6b250YWxBbGlnbm1lbnQiOjAsIlZlcnRpY2FsQWxpZ25tZW50IjoxLCJTbWFydEZvcmVncm91bmQiOm51bGwsIkJhY2tncm91bmRGaWxsVHlwZSI6MCwiTWFyZ2luIjp7IiRpZCI6IjMzNCIsIlRvcCI6MC4wLCJMZWZ0IjowLjAsIlJpZ2h0IjowLjAsIkJvdHRvbSI6MC4wfSwiUGFkZGluZyI6eyIkaWQiOiIzMzUiLCJUb3AiOjAuMCwiTGVmdCI6MC4wLCJSaWdodCI6MC4wLCJCb3R0b20iOjAuMH0sIkJhY2tncm91bmQiOnsiJGlkIjoiMzM2IiwiQ29sb3IiOnsiJGlkIjoiMzM3IiwiQSI6MjU1LCJSIjowLCJHIjowLCJCIjowfX0sIklzVmlzaWJsZSI6dHJ1ZSwiV2lkdGgiOjAuMCwiSGVpZ2h0IjowLjAsIkJvcmRlclN0eWxlIjp7IiRpZCI6IjMzOCIsIkxpbmVDb2xvciI6bnVsbCwiTGluZVdlaWdodCI6MC4wLCJMaW5lVHlwZSI6MCwiUGFyZW50U3R5bGUiOm51bGx9LCJQYXJlbnRTdHlsZSI6bnVsbH0sIkRhdGVTdHlsZSI6eyIkaWQiOiIzMzkiLCJGb250U2V0dGluZ3MiOnsiJGlkIjoiMzQwIiwiRm9udFNpemUiOjEwLCJGb250TmFtZSI6IkNhbGlicmkiLCJJc0JvbGQiOmZhbHNlLCJJc0l0YWxpYyI6ZmFsc2UsIklzVW5kZXJsaW5lZCI6ZmFsc2UsIlBhcmVudFN0eWxlIjpudWxsfSwiQXV0b1NpemUiOjAsIkZvcmVncm91bmQiOnsiJGlkIjoiMzQxIiwiQ29sb3IiOnsiJGlkIjoiMzQyIiwiQSI6MjU1LCJSIjoxNCwiRyI6NDAsIkIiOjY1fX0sIk1heFdpZHRoIjoyMDAuMCwiTWF4SGVpZ2h0IjoiSW5maW5pdHkiLCJTbWFydEZvcmVncm91bmRJc0FjdGl2ZSI6ZmFsc2UsIkhvcml6b250YWxBbGlnbm1lbnQiOjIsIlZlcnRpY2FsQWxpZ25tZW50IjoxLCJTbWFydEZvcmVncm91bmQiOm51bGwsIkJhY2tncm91bmRGaWxsVHlwZSI6MCwiTWFyZ2luIjp7IiRpZCI6IjM0MyIsIlRvcCI6MC4wLCJMZWZ0IjowLjAsIlJpZ2h0IjowLjAsIkJvdHRvbSI6MC4wfSwiUGFkZGluZyI6eyIkaWQiOiIzNDQiLCJUb3AiOjAuMCwiTGVmdCI6MC4wLCJSaWdodCI6MC4wLCJCb3R0b20iOjAuMH0sIkJhY2tncm91bmQiOnsiJGlkIjoiMzQ1IiwiQ29sb3IiOnsiJGlkIjoiMzQ2IiwiQSI6MjU1LCJSIjoxNCwiRyI6NDAsIkIiOjY1fX0sIklzVmlzaWJsZSI6dHJ1ZSwiV2lkdGgiOjAuMCwiSGVpZ2h0IjowLjAsIkJvcmRlclN0eWxlIjp7IiRpZCI6IjM0NyIsIkxpbmVDb2xvciI6bnVsbCwiTGluZVdlaWdodCI6MC4wLCJMaW5lVHlwZSI6MCwiUGFyZW50U3R5bGUiOm51bGx9LCJQYXJlbnRTdHlsZSI6bnVsbH0sIkRhdGVGb3JtYXQiOnsiJGlkIjoiMzQ4IiwiRm9ybWF0U3RyaW5nIjoiTU1NIHl5eXkiLCJTZXBhcmF0b3IiOiIvIiwiVXNlSW50ZXJuYXRpb25hbERhdGVGb3JtYXQiOmZhbHNlLCJEYXRlSXNWaXNpYmxlIjp0cnVlLCJUaW1lSXNWaXNpYmxlIjpmYWxzZSwiSG91ckRpZ2l0cyI6MSwiQW1QbURlc2lnbmF0b3IiOjIsIlRyaW0wME1pbnV0ZXMiOmZhbHNlLCJMYXN0S25vd25WaXNpYmlsaXR5U3RhdGUiOm51bGx9LCJXZWVrTnVtYmVyaW5nIjp7IiRpZCI6IjM0OSIsIkZvcm1hdCI6MCwiSXNWaXNpYmxlIjpmYWxzZSwiTGFzdEtub3duVmlzaWJpbGl0eVN0YXRlIjpmYWxzZX0sIklzVmlzaWJsZSI6dHJ1ZSwiUGFyZW50U3R5bGUiOm51bGx9LCJJbmRleCI6OSwiU21hcnREdXJhdGlvbkFjdGl2YXRlZCI6ZmFsc2UsIkRhdGVGb3JtYXQiOnsiJHJlZiI6IjM0OCJ9LCJXZWVrTnVtYmVyaW5nIjp7IiRpZCI6IjM1MCIsIkZvcm1hdCI6MCwiSXNWaXNpYmxlIjpmYWxzZSwiTGFzdEtub3duVmlzaWJpbGl0eVN0YXRlIjpmYWxzZX0sIklkIjoiNDg1ZjliMWQtYjk1OC00MThiLThkYmQtZTFiYjhmZmQ1MGMzIiwiSW1wb3J0SWQiOm51bGwsIlRpdGxlIjoiTUNBIChpbmNsdWRpbmcgc3ViLXN5c3RlbXMpOiBFbmVyZ2l6YXRpb24gYW5kIENvbW1pc3Npb25pbmcgcGhhc2UiLCJOb3RlIjpudWxsLCJIeXBlcmxpbmsiOnsiJGlkIjoiMzUxIiwiQWRkcmVzcyI6IiIsIlN1YkFkZHJlc3MiOiIifSwiSXNDaGFuZ2VkIjpmYWxzZSwiSXNOZXciOmZhbHNlfX1dLCJfbWlsZXN0b25lcyI6W10sIklkIjoiMDAwMDAwMDAtMDAwMC0wMDAwLTAwMDAtMDAwMDAwMDAwMDAwIiwiSXNTaW5nbGVJdGVtUm93Ijp0cnVlfV0sIkluZGV4IjozLCJJZCI6IjA0MGExNzBjLTkyYjItNGZhYi1iYzQ5LTFhOGU0MjRjNzBmYyIsIkhlYWRlclRleHQiOm51bGwsIklzRGVmYXVsdCI6dHJ1ZSwiU3R5bGUiOnsiJGlkIjoiMzUyIiwiSGVhZGVyU3R5bGUiOnsiJGlkIjoiMzUzIiwiVGV4dFN0eWxlIjp7IiRpZCI6IjM1NCIsIkZvbnRTZXR0aW5ncyI6eyIkaWQiOiIzNTUiLCJGb250U2l6ZSI6MTEsIkZvbnROYW1lIjoiQ2FsaWJyaSIsIklzQm9sZCI6ZmFsc2UsIklzSXRhbGljIjpmYWxzZSwiSXNVbmRlcmxpbmVkIjpmYWxzZSwiUGFyZW50U3R5bGUiOm51bGx9LCJBdXRvU2l6ZSI6MiwiRm9yZWdyb3VuZCI6eyIkaWQiOiIzNTYiLCJDb2xvciI6eyIkaWQiOiIzNTciLCJBIjoyNTUsIlIiOjAsIkciOjAsIkIiOjB9fSwiTWF4V2lkdGgiOiJJbmZpbml0eSIsIk1heEhlaWdodCI6IkluZmluaXR5IiwiU21hcnRGb3JlZ3JvdW5kSXNBY3RpdmUiOmZhbHNlLCJIb3Jpem9udGFsQWxpZ25tZW50IjowLCJWZXJ0aWNhbEFsaWdubWVudCI6MCwiU21hcnRGb3JlZ3JvdW5kIjpudWxsLCJCYWNrZ3JvdW5kRmlsbFR5cGUiOjAsIk1hcmdpbiI6eyIkaWQiOiIzNTgiLCJUb3AiOjAuMCwiTGVmdCI6MC4wLCJSaWdodCI6MC4wLCJCb3R0b20iOjAuMH0sIlBhZGRpbmciOnsiJGlkIjoiMzU5IiwiVG9wIjowLjAsIkxlZnQiOjAuMCwiUmlnaHQiOjAuMCwiQm90dG9tIjowLjB9LCJCYWNrZ3JvdW5kIjp7IiRpZCI6IjM2MCIsIkNvbG9yIjp7IiRpZCI6IjM2MSIsIkEiOjI1NSwiUiI6MCwiRyI6MCwiQiI6MH19LCJJc1Zpc2libGUiOnRydWUsIldpZHRoIjowLjAsIkhlaWdodCI6MC4wLCJCb3JkZXJTdHlsZSI6bnVsbCwiUGFyZW50U3R5bGUiOm51bGx9LCJSZWN0YW5nbGVTdHlsZSI6eyIkaWQiOiIzNjIiLCJNYXJnaW4iOnsiJGlkIjoiMzYzIiwiVG9wIjowLjAsIkxlZnQiOjAuMCwiUmlnaHQiOjAuMCwiQm90dG9tIjowLjB9LCJQYWRkaW5nIjp7IiRpZCI6IjM2NCIsIlRvcCI6MC4wLCJMZWZ0IjowLjAsIlJpZ2h0IjowLjAsIkJvdHRvbSI6MC4wfSwiQmFja2dyb3VuZCI6eyIkaWQiOiIzNjUiLCJDb2xvciI6eyIkaWQiOiIzNjYiLCJBIjo2MywiUiI6MjMzLCJHIjoxMTMsIkIiOjUwfX0sIklzVmlzaWJsZSI6dHJ1ZSwiV2lkdGgiOjAuMCwiSGVpZ2h0IjowLjAsIkJvcmRlclN0eWxlIjp7IiRpZCI6IjM2NyIsIkxpbmVDb2xvciI6eyIkaWQiOiIzNjgiLCIkdHlwZSI6Ik5MUkUuQ29tbW9uLkRvbS5Tb2xpZENvbG9yQnJ1c2gsIE5MUkUuQ29tbW9uIiwiQ29sb3IiOnsiJGlkIjoiMzY5IiwiQSI6MjU1LCJSIjoyNTUsIkciOjI1NSwiQiI6MjU1fX0sIkxpbmVXZWlnaHQiOjAuMCwiTGluZVR5cGUiOjAsIlBhcmVudFN0eWxlIjpudWxsfSwiUGFyZW50U3R5bGUiOm51bGx9LCJNYXJnaW4iOnsiJGlkIjoiMzcwIiwiVG9wIjowLjAsIkxlZnQiOjAuMCwiUmlnaHQiOjAuMCwiQm90dG9tIjowLjB9LCJQYWRkaW5nIjp7IiRpZCI6IjM3MSIsIlRvcCI6MC4wLCJMZWZ0IjowLjAsIlJpZ2h0IjowLjAsIkJvdHRvbSI6MC4wfSwiQmFja2dyb3VuZCI6bnVsbCwiSXNWaXNpYmxlIjp0cnVlLCJXaWR0aCI6MC4wLCJIZWlnaHQiOjAuMCwiQm9yZGVyU3R5bGUiOm51bGwsIlBhcmVudFN0eWxlIjpudWxsfSwiQmFja2dyb3VuZFN0eWxlIjp7IiRpZCI6IjM3MiIsIk1hcmdpbiI6eyIkaWQiOiIzNzMiLCJUb3AiOjAuMCwiTGVmdCI6MC4wLCJSaWdodCI6MC4wLCJCb3R0b20iOjAuMH0sIlBhZGRpbmciOnsiJGlkIjoiMzc0IiwiVG9wIjowLjAsIkxlZnQiOjAuMCwiUmlnaHQiOjAuMCwiQm90dG9tIjowLjB9LCJCYWNrZ3JvdW5kIjp7IiRpZCI6IjM3NSIsIkNvbG9yIjp7IiRpZCI6IjM3NiIsIkEiOjUxLCJSIjoyMDAsIkciOjIwMCwiQiI6MjAwfX0sIklzVmlzaWJsZSI6dHJ1ZSwiV2lkdGgiOjAuMCwiSGVpZ2h0IjowLjAsIkJvcmRlclN0eWxlIjp7IiRpZCI6IjM3NyIsIkxpbmVDb2xvciI6eyIkaWQiOiIzNzgiLCIkdHlwZSI6Ik5MUkUuQ29tbW9uLkRvbS5Tb2xpZENvbG9yQnJ1c2gsIE5MUkUuQ29tbW9uIiwiQ29sb3IiOnsiJGlkIjoiMzc5IiwiQSI6MjU1LCJSIjoyMzQsIkciOjIyLCJCIjozMH19LCJMaW5lV2VpZ2h0IjowLjAsIkxpbmVUeXBlIjowLCJQYXJlbnRTdHlsZSI6bnVsbH0sIlBhcmVudFN0eWxlIjpudWxsfSwiTWFyZ2luIjp7IiRpZCI6IjM4MCIsIlRvcCI6MC4wLCJMZWZ0IjowLjAsIlJpZ2h0IjowLjAsIkJvdHRvbSI6MC4wfSwiUGFkZGluZyI6eyIkaWQiOiIzODEiLCJUb3AiOjAuMCwiTGVmdCI6MC4wLCJSaWdodCI6MC4wLCJCb3R0b20iOjAuMH0sIklzVmlzaWJsZSI6dHJ1ZSwiV2lkdGgiOjAuMCwiSGVpZ2h0IjowLjAsIkJvcmRlclN0eWxlIjp7IiRpZCI6IjM4MiIsIkxpbmVDb2xvciI6bnVsbCwiTGluZVdlaWdodCI6MC4wLCJMaW5lVHlwZSI6MCwiUGFyZW50U3R5bGUiOm51bGx9LCJQYXJlbnRTdHlsZSI6bnVsbH19XSwiSWQiOiJhOWQzN2U2ZS03NGVmLTQ5OTgtYjFiOS00OWExNDFmNjc2MmEiLCJJbmRleCI6MywiSGVhZGVyVGV4dCI6Ik5vLiAxIC0gQ3JpdGljYWwgUGF0aCBcclxuKDAgZGF5cyBURikiLCJTdHlsZSI6eyIkaWQiOiIzODMiLCJTdHlsZUlkIjoiOTg1MTNlMTAtNTUxYy00ZjMwLWFjMTEtYTA2OTBlOTAzMTM0IiwiSGVhZGVyU3R5bGUiOnsiJGlkIjoiMzg0IiwiVGV4dElzVmVydGljYWwiOmZhbHNlLCJUZXh0U3R5bGUiOnsiJGlkIjoiMzg1IiwiRm9udFNldHRpbmdzIjp7IiRpZCI6IjM4NiIsIkZvbnRTaXplIjoxMSwiRm9udE5hbWUiOiJDYWxpYnJpIiwiSXNCb2xkIjpmYWxzZSwiSXNJdGFsaWMiOmZhbHNlLCJJc1VuZGVybGluZWQiOmZhbHNlLCJQYXJlbnRTdHlsZSI6bnVsbH0sIkF1dG9TaXplIjoyLCJGb3JlZ3JvdW5kIjp7IiRpZCI6IjM4NyIsIkNvbG9yIjp7IiRpZCI6IjM4OCIsIkEiOjI1NSwiUiI6MjU1LCJHIjoyNTUsIkIiOjI1NX19LCJNYXhXaWR0aCI6IkluZmluaXR5IiwiTWF4SGVpZ2h0IjoiSW5maW5pdHkiLCJTbWFydEZvcmVncm91bmRJc0FjdGl2ZSI6ZmFsc2UsIkhvcml6b250YWxBbGlnbm1lbnQiOjAsIlZlcnRpY2FsQWxpZ25tZW50IjowLCJTbWFydEZvcmVncm91bmQiOm51bGwsIkJhY2tncm91bmRGaWxsVHlwZSI6MCwiTWFyZ2luIjp7IiRpZCI6IjM4OSIsIlRvcCI6MC4wLCJMZWZ0IjowLjAsIlJpZ2h0IjowLjAsIkJvdHRvbSI6MC4wfSwiUGFkZGluZyI6eyIkaWQiOiIzOTAiLCJUb3AiOjAuMCwiTGVmdCI6MC4wLCJSaWdodCI6MC4wLCJCb3R0b20iOjAuMH0sIkJhY2tncm91bmQiOnsiJGlkIjoiMzkxIiwiQ29sb3IiOnsiJGlkIjoiMzkyIiwiQSI6MjU1LCJSIjoyNTUsIkciOjI1NSwiQiI6MjU1fX0sIklzVmlzaWJsZSI6dHJ1ZSwiV2lkdGgiOjAuMCwiSGVpZ2h0IjowLjAsIkJvcmRlclN0eWxlIjpudWxsLCJQYXJlbnRTdHlsZSI6bnVsbH0sIlJlY3RhbmdsZVN0eWxlIjp7IiRpZCI6IjM5MyIsIk1hcmdpbiI6eyIkaWQiOiIzOTQiLCJUb3AiOjAuMCwiTGVmdCI6MC4wLCJSaWdodCI6MC4wLCJCb3R0b20iOjAuMH0sIlBhZGRpbmciOnsiJGlkIjoiMzk1IiwiVG9wIjowLjAsIkxlZnQiOjAuMCwiUmlnaHQiOjAuMCwiQm90dG9tIjowLjB9LCJCYWNrZ3JvdW5kIjp7IiRpZCI6IjM5NiIsIkNvbG9yIjp7IiRpZCI6IjM5NyIsIkEiOjI1NSwiUiI6MjMzLCJHIjoxMTMsIkIiOjUwfX0sIklzVmlzaWJsZSI6dHJ1ZSwiV2lkdGgiOjAuMCwiSGVpZ2h0IjowLjAsIkJvcmRlclN0eWxlIjp7IiRpZCI6IjM5OCIsIkxpbmVDb2xvciI6eyIkaWQiOiIzOTkiLCIkdHlwZSI6Ik5MUkUuQ29tbW9uLkRvbS5Tb2xpZENvbG9yQnJ1c2gsIE5MUkUuQ29tbW9uIiwiQ29sb3IiOnsiJGlkIjoiNDAwIiwiQSI6MjU1LCJSIjoyNTUsIkciOjI1NSwiQiI6MjU1fX0sIkxpbmVXZWlnaHQiOjAuMCwiTGluZVR5cGUiOjAsIlBhcmVudFN0eWxlIjpudWxsfSwiUGFyZW50U3R5bGUiOm51bGx9LCJNYXJnaW4iOnsiJGlkIjoiNDAxIiwiVG9wIjowLjAsIkxlZnQiOjAuMCwiUmlnaHQiOjAuMCwiQm90dG9tIjowLjB9LCJQYWRkaW5nIjp7IiRpZCI6IjQwMiIsIlRvcCI6MC4wLCJMZWZ0IjowLjAsIlJpZ2h0IjowLjAsIkJvdHRvbSI6MC4wfSwiQmFja2dyb3VuZCI6bnVsbCwiSXNWaXNpYmxlIjp0cnVlLCJXaWR0aCI6MC4wLCJIZWlnaHQiOjAuMCwiQm9yZGVyU3R5bGUiOm51bGwsIlBhcmVudFN0eWxlIjpudWxsfSwiQmFja2dyb3VuZFN0eWxlIjp7IiRpZCI6IjQwMyIsIk1hcmdpbiI6eyIkaWQiOiI0MDQiLCJUb3AiOjAuMCwiTGVmdCI6MC4wLCJSaWdodCI6MC4wLCJCb3R0b20iOjAuMH0sIlBhZGRpbmciOnsiJGlkIjoiNDA1IiwiVG9wIjowLjAsIkxlZnQiOjAuMCwiUmlnaHQiOjAuMCwiQm90dG9tIjowLjB9LCJCYWNrZ3JvdW5kIjp7IiRpZCI6IjQwNiIsIkNvbG9yIjp7IiRpZCI6IjQwNyIsIkEiOjUxLCJSIjoyMDAsIkciOjIwMCwiQiI6MjAwfX0sIklzVmlzaWJsZSI6dHJ1ZSwiV2lkdGgiOjAuMCwiSGVpZ2h0IjowLjAsIkJvcmRlclN0eWxlIjp7IiRpZCI6IjQwOCIsIkxpbmVDb2xvciI6eyIkaWQiOiI0MDkiLCIkdHlwZSI6Ik5MUkUuQ29tbW9uLkRvbS5Tb2xpZENvbG9yQnJ1c2gsIE5MUkUuQ29tbW9uIiwiQ29sb3IiOnsiJGlkIjoiNDEwIiwiQSI6MjU1LCJSIjoyMzQsIkciOjIyLCJCIjozMH19LCJMaW5lV2VpZ2h0IjowLjAsIkxpbmVUeXBlIjowLCJQYXJlbnRTdHlsZSI6bnVsbH0sIlBhcmVudFN0eWxlIjpudWxsfSwiSXNBYm92ZVRpbWViYW5kIjpmYWxzZSwiU3BhY2luZyI6MywiRGVmYXVsdFN3aW1sYW5lVGFza1N0eWxlIjp7IiRpZCI6IjQxMSIsIiR0eXBlIjoiTkxSRS5Db21tb24uRG9tLlN0eWxlcy5FeHBsaWNpdFNldGFibGVUYXNrU3R5bGUsIE5MUkUuQ29tbW9uIiwiU2hhcGUiOjEsIlNoYXBlVGhpY2tuZXNzIjowLCJEdXJhdGlvbkZvcm1hdCI6MCwiSW5jbHVkZU5vbldvcmtpbmdEYXlzSW5EdXJhdGlvbiI6ZmFsc2UsIlBlcmNlbnRhZ2VDb21wbGV0ZVN0eWxlIjp7IiRpZCI6IjQxMiIsIkZvbnRTZXR0aW5ncyI6eyIkaWQiOiI0MTMiLCJGb250U2l6ZSI6MTAsIkZvbnROYW1lIjoiQ2FsaWJyaSIsIklzQm9sZCI6ZmFsc2UsIklzSXRhbGljIjpmYWxzZSwiSXNVbmRlcmxpbmVkIjpmYWxzZSwiUGFyZW50U3R5bGUiOm51bGx9LCJBdXRvU2l6ZSI6MCwiRm9yZWdyb3VuZCI6eyIkaWQiOiI0MTQiLCJDb2xvciI6eyIkaWQiOiI0MTUiLCJBIjoyNTUsIlIiOjIzMiwiRyI6MjMyLCJCIjoyMzJ9fSwiTWF4V2lkdGgiOjIwMC4wLCJNYXhIZWlnaHQiOiJJbmZpbml0eSIsIlNtYXJ0Rm9yZWdyb3VuZElzQWN0aXZlIjpmYWxzZSwiSG9yaXpvbnRhbEFsaWdubWVudCI6MSwiVmVydGljYWxBbGlnbm1lbnQiOjEsIlNtYXJ0Rm9yZWdyb3VuZCI6bnVsbCwiQmFja2dyb3VuZEZpbGxUeXBlIjowLCJNYXJnaW4iOnsiJGlkIjoiNDE2IiwiVG9wIjowLjAsIkxlZnQiOjAuMCwiUmlnaHQiOjAuMCwiQm90dG9tIjowLjB9LCJQYWRkaW5nIjp7IiRpZCI6IjQxNyIsIlRvcCI6MC4wLCJMZWZ0IjowLjAsIlJpZ2h0IjowLjAsIkJvdHRvbSI6MC4wfSwiQmFja2dyb3VuZCI6eyIkaWQiOiI0MTgiLCJDb2xvciI6eyIkaWQiOiI0MTkiLCJBIjo4OSwiUiI6MCwiRyI6MCwiQiI6MH19LCJJc1Zpc2libGUiOnRydWUsIldpZHRoIjowLjAsIkhlaWdodCI6MC4wLCJCb3JkZXJTdHlsZSI6eyIkaWQiOiI0MjAiLCJMaW5lQ29sb3IiOm51bGwsIkxpbmVXZWlnaHQiOjAuMCwiTGluZVR5cGUiOjAsIlBhcmVudFN0eWxlIjpudWxsfSwiUGFyZW50U3R5bGUiOm51bGx9LCJEdXJhdGlvblN0eWxlIjp7IiRpZCI6IjQyMSIsIkZvbnRTZXR0aW5ncyI6eyIkaWQiOiI0MjIiLCJGb250U2l6ZSI6MTAsIkZvbnROYW1lIjoiQ2FsaWJyaSIsIklzQm9sZCI6ZmFsc2UsIklzSXRhbGljIjpmYWxzZSwiSXNVbmRlcmxpbmVkIjpmYWxzZSwiUGFyZW50U3R5bGUiOm51bGx9LCJBdXRvU2l6ZSI6MCwiRm9yZWdyb3VuZCI6eyIkaWQiOiI0MjMiLCJDb2xvciI6eyIkaWQiOiI0MjQiLCJBIjoyNTUsIlIiOjIzNywiRyI6MTI1LCJCIjo0OX19LCJNYXhXaWR0aCI6MjAwLjAsIk1heEhlaWdodCI6IkluZmluaXR5IiwiU21hcnRGb3JlZ3JvdW5kSXNBY3RpdmUiOmZhbHNlLCJIb3Jpem9udGFsQWxpZ25tZW50IjowLCJWZXJ0aWNhbEFsaWdubWVudCI6MSwiU21hcnRGb3JlZ3JvdW5kIjpudWxsLCJCYWNrZ3JvdW5kRmlsbFR5cGUiOjAsIk1hcmdpbiI6eyIkaWQiOiI0MjUiLCJUb3AiOjAuMCwiTGVmdCI6MC4wLCJSaWdodCI6MC4wLCJCb3R0b20iOjAuMH0sIlBhZGRpbmciOnsiJGlkIjoiNDI2IiwiVG9wIjowLjAsIkxlZnQiOjAuMCwiUmlnaHQiOjAuMCwiQm90dG9tIjowLjB9LCJCYWNrZ3JvdW5kIjp7IiRpZCI6IjQyNyIsIkNvbG9yIjp7IiRpZCI6IjQyOCIsIkEiOjI1NSwiUiI6MjM3LCJHIjoxMjUsIkIiOjQ5fX0sIklzVmlzaWJsZSI6dHJ1ZSwiV2lkdGgiOjAuMCwiSGVpZ2h0IjowLjAsIkJvcmRlclN0eWxlIjp7IiRpZCI6IjQyOSIsIkxpbmVDb2xvciI6bnVsbCwiTGluZVdlaWdodCI6MC4wLCJMaW5lVHlwZSI6MCwiUGFyZW50U3R5bGUiOm51bGx9LCJQYXJlbnRTdHlsZSI6bnVsbH0sIkhvcml6b250YWxDb25uZWN0b3JTdHlsZSI6eyIkaWQiOiI0MzAiLCJMaW5lQ29sb3IiOnsiJGlkIjoiNDMxIiwiJHR5cGUiOiJOTFJFLkNvbW1vbi5Eb20uU29saWRDb2xvckJydXNoLCBOTFJFLkNvbW1vbiIsIkNvbG9yIjp7IiRpZCI6IjQzMiIsIkEiOjI1NSwiUiI6MCwiRyI6MCwiQiI6MH19LCJMaW5lV2VpZ2h0IjowLjAsIkxpbmVUeXBlIjowLCJQYXJlbnRTdHlsZSI6bnVsbH0sIlZlcnRpY2FsQ29ubmVjdG9yU3R5bGUiOnsiJGlkIjoiNDMzIiwiTGluZUNvbG9yIjp7IiRpZCI6IjQzNCIsIiR0eXBlIjoiTkxSRS5Db21tb24uRG9tLlNvbGlkQ29sb3JCcnVzaCwgTkxSRS5Db21tb24iLCJDb2xvciI6eyIkaWQiOiI0MzUiLCJBIjoyNTUsIlIiOjAsIkciOjAsIkIiOjB9fSwiTGluZVdlaWdodCI6MC4wLCJMaW5lVHlwZSI6MCwiUGFyZW50U3R5bGUiOm51bGx9LCJNYXJnaW4iOm51bGwsIlN0YXJ0RGF0ZVBvc2l0aW9uIjozLCJFbmREYXRlUG9zaXRpb24iOjMsIkRhdGVJc1Zpc2libGUiOnRydWUsIlRpdGxlUG9zaXRpb24iOjQsIkR1cmF0aW9uUG9zaXRpb24iOjYsIlBlcmNlbnRhZ2VDb21wbGV0ZWRQb3NpdGlvbiI6MiwiU3BhY2luZyI6MywiSXNCZWxvd1RpbWViYW5kIjpmYWxzZSwiUGVyY2VudGFnZUNvbXBsZXRlU2hhcGVPcGFjaXR5IjozNSwiU2hhcGVTdHlsZSI6eyIkaWQiOiI0MzYiLCJNYXJnaW4iOnsiJGlkIjoiNDM3IiwiVG9wIjowLjAsIkxlZnQiOjQuMCwiUmlnaHQiOjQuMCwiQm90dG9tIjowLjB9LCJQYWRkaW5nIjp7IiRpZCI6IjQzOCIsIlRvcCI6MC4wLCJMZWZ0IjowLjAsIlJpZ2h0IjowLjAsIkJvdHRvbSI6MC4wfSwiQmFja2dyb3VuZCI6eyIkaWQiOiI0MzkiLCJDb2xvciI6eyIkaWQiOiI0NDAiLCJBIjoyNTUsIlIiOjIzMywiRyI6MTEzLCJCIjo1MH19LCJJc1Zpc2libGUiOnRydWUsIldpZHRoIjowLjAsIkhlaWdodCI6MTAuMCwiQm9yZGVyU3R5bGUiOnsiJGlkIjoiNDQxIiwiTGluZUNvbG9yIjp7IiRpZCI6IjQ0MiIsIiR0eXBlIjoiTkxSRS5Db21tb24uRG9tLlNvbGlkQ29sb3JCcnVzaCwgTkxSRS5Db21tb24iLCJDb2xvciI6eyIkaWQiOiI0NDMiLCJBIjoyNTUsIlIiOjIzNCwiRyI6MjIsIkIiOjMwfX0sIkxpbmVXZWlnaHQiOjAuMCwiTGluZVR5cGUiOjAsIlBhcmVudFN0eWxlIjpudWxsfSwiUGFyZW50U3R5bGUiOm51bGx9LCJUaXRsZVN0eWxlIjp7IiRpZCI6IjQ0NCIsIkZvbnRTZXR0aW5ncyI6eyIkaWQiOiI0NDUiLCJGb250U2l6ZSI6MTEsIkZvbnROYW1lIjoiQ2FsaWJyaSIsIklzQm9sZCI6ZmFsc2UsIklzSXRhbGljIjpmYWxzZSwiSXNVbmRlcmxpbmVkIjpmYWxzZSwiUGFyZW50U3R5bGUiOm51bGx9LCJBdXRvU2l6ZSI6MCwiRm9yZWdyb3VuZCI6eyIkaWQiOiI0NDYiLCJDb2xvciI6eyIkaWQiOiI0NDc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NDQ4IiwiVG9wIjowLjAsIkxlZnQiOjAuMCwiUmlnaHQiOjAuMCwiQm90dG9tIjowLjB9LCJQYWRkaW5nIjp7IiRpZCI6IjQ0OSIsIlRvcCI6MC4wLCJMZWZ0IjowLjAsIlJpZ2h0IjowLjAsIkJvdHRvbSI6MC4wfSwiQmFja2dyb3VuZCI6eyIkaWQiOiI0NTAiLCJDb2xvciI6eyIkaWQiOiI0NTEiLCJBIjoyNTUsIlIiOjAsIkciOjAsIkIiOjB9fSwiSXNWaXNpYmxlIjp0cnVlLCJXaWR0aCI6MC4wLCJIZWlnaHQiOjAuMCwiQm9yZGVyU3R5bGUiOnsiJGlkIjoiNDUyIiwiTGluZUNvbG9yIjpudWxsLCJMaW5lV2VpZ2h0IjowLjAsIkxpbmVUeXBlIjowLCJQYXJlbnRTdHlsZSI6bnVsbH0sIlBhcmVudFN0eWxlIjpudWxsfSwiRGF0ZVN0eWxlIjp7IiRpZCI6IjQ1MyIsIkZvbnRTZXR0aW5ncyI6eyIkaWQiOiI0NTQiLCJGb250U2l6ZSI6MTAsIkZvbnROYW1lIjoiQ2FsaWJyaSIsIklzQm9sZCI6ZmFsc2UsIklzSXRhbGljIjpmYWxzZSwiSXNVbmRlcmxpbmVkIjpmYWxzZSwiUGFyZW50U3R5bGUiOm51bGx9LCJBdXRvU2l6ZSI6MCwiRm9yZWdyb3VuZCI6eyIkaWQiOiI0NTUiLCJDb2xvciI6eyIkaWQiOiI0NTYiLCJBIjoyNTUsIlIiOjE0LCJHIjo0MCwiQiI6NjV9fSwiTWF4V2lkdGgiOjIwMC4wLCJNYXhIZWlnaHQiOiJJbmZpbml0eSIsIlNtYXJ0Rm9yZWdyb3VuZElzQWN0aXZlIjpmYWxzZSwiSG9yaXpvbnRhbEFsaWdubWVudCI6MiwiVmVydGljYWxBbGlnbm1lbnQiOjEsIlNtYXJ0Rm9yZWdyb3VuZCI6bnVsbCwiQmFja2dyb3VuZEZpbGxUeXBlIjowLCJNYXJnaW4iOnsiJGlkIjoiNDU3IiwiVG9wIjowLjAsIkxlZnQiOjAuMCwiUmlnaHQiOjAuMCwiQm90dG9tIjowLjB9LCJQYWRkaW5nIjp7IiRpZCI6IjQ1OCIsIlRvcCI6MC4wLCJMZWZ0IjowLjAsIlJpZ2h0IjowLjAsIkJvdHRvbSI6MC4wfSwiQmFja2dyb3VuZCI6eyIkaWQiOiI0NTkiLCJDb2xvciI6eyIkaWQiOiI0NjAiLCJBIjoyNTUsIlIiOjE0LCJHIjo0MCwiQiI6NjV9fSwiSXNWaXNpYmxlIjp0cnVlLCJXaWR0aCI6MC4wLCJIZWlnaHQiOjAuMCwiQm9yZGVyU3R5bGUiOnsiJGlkIjoiNDYxIiwiTGluZUNvbG9yIjpudWxsLCJMaW5lV2VpZ2h0IjowLjAsIkxpbmVUeXBlIjowLCJQYXJlbnRTdHlsZSI6bnVsbH0sIlBhcmVudFN0eWxlIjpudWxsfSwiRGF0ZUZvcm1hdCI6eyIkaWQiOiI0NjI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NDYzIiwiRm9ybWF0IjowLCJJc1Zpc2libGUiOmZhbHNlLCJMYXN0S25vd25WaXNpYmlsaXR5U3RhdGUiOmZhbHNlfSwiSXNWaXNpYmxlIjp0cnVlLCJQYXJlbnRTdHlsZSI6bnVsbCwiX2V4cGxpY2l0bHlTZXQiOnsiJGlkIjoiNDY0IiwiU2hhcGVTdHlsZSI6ZmFsc2UsIlRpdGxlU3R5bGUiOmZhbHNlLCJEYXRlU3R5bGUiOmZhbHNlLCJIb3Jpem9udGFsQ29ubmVjdG9yU3R5bGUiOmZhbHNlLCJWZXJ0aWNhbENvbm5lY3RvclN0eWxlIjpmYWxzZSwiUGVyY2VudGFnZUNvbXBsZXRlU2hhcGVPcGFjaXR5IjpmYWxzZSwiU2hhcGUiOmZhbHNlLCJTaGFwZVRoaWNrbmVzcyI6ZmFsc2UsIkR1cmF0aW9uRm9ybWF0IjpmYWxzZSwiSW5jbHVkZU5vbldvcmtpbmdEYXlzSW5EdXJhdGlvbiI6ZmFsc2UsIk1hcmdpbiI6ZmFsc2UsIlN0YXJ0RGF0ZVBvc2l0aW9uIjpmYWxzZSwiRW5kRGF0ZVBvc2l0aW9uIjpmYWxzZSwiVGl0bGVQb3NpdGlvbiI6ZmFsc2UsIkR1cmF0aW9uUG9zaXRpb24iOmZhbHNlLCJQZXJjZW50YWdlQ29tcGxldGVkUG9zaXRpb24iOmZhbHNlLCJTcGFjaW5nIjpmYWxzZSwiSXNCZWxvd1RpbWViYW5kIjpmYWxzZSwiRGF0ZUZvcm1hdCI6ZmFsc2UsIldlZWtOdW1iZXJpbmciOmZhbHNlLCJJc1Zpc2libGUiOmZhbHNlfX0sIkRlZmF1bHRTd2ltbGFuZU1vdFN0eWxlIjp7IiRpZCI6IjQ2NSIsIlNoYXBlIjoxLCJDb25uZWN0b3JNYXJnaW4iOnsiJGlkIjoiNDY2IiwiVG9wIjowLjAsIkxlZnQiOjIuMCwiUmlnaHQiOjIuMCwiQm90dG9tIjowLjB9LCJDb25uZWN0b3JTdHlsZSI6eyIkaWQiOiI0NjciLCJMaW5lQ29sb3IiOnsiJGlkIjoiNDY4IiwiJHR5cGUiOiJOTFJFLkNvbW1vbi5Eb20uU29saWRDb2xvckJydXNoLCBOTFJFLkNvbW1vbiIsIkNvbG9yIjp7IiRpZCI6IjQ2OSIsIkEiOjEyNywiUiI6MTI4LCJHIjo1MywiQiI6MTR9fSwiTGluZVdlaWdodCI6MS4wLCJMaW5lVHlwZSI6MCwiUGFyZW50U3R5bGUiOm51bGx9LCJJc0JlbG93VGltZWJhbmQiOmZhbHNlLCJQb3NpdGlvbk9uVGFzayI6MSwiSGlkZURhdGUiOmZhbHNlLCJTaGFwZVNpemUiOjAsIlNwYWNpbmciOjAuMCwiUGFkZGluZyI6eyIkaWQiOiI0NzAiLCJUb3AiOjUuMCwiTGVmdCI6My4wLCJSaWdodCI6MC4wLCJCb3R0b20iOjIuMH0sIlNoYXBlU3R5bGUiOnsiJGlkIjoiNDcxIiwiTWFyZ2luIjp7IiRpZCI6IjQ3MiIsIlRvcCI6MC4wLCJMZWZ0IjowLjAsIlJpZ2h0IjowLjAsIkJvdHRvbSI6MC4wfSwiUGFkZGluZyI6eyIkaWQiOiI0NzMiLCJUb3AiOjAuMCwiTGVmdCI6MC4wLCJSaWdodCI6MC4wLCJCb3R0b20iOjAuMH0sIkJhY2tncm91bmQiOnsiJGlkIjoiNDc0IiwiQ29sb3IiOnsiJGlkIjoiNDc1IiwiQSI6MjU1LCJSIjoxMjgsIkciOjUzLCJCIjoxNH19LCJJc1Zpc2libGUiOnRydWUsIldpZHRoIjoxMi4wLCJIZWlnaHQiOjE0LjAsIkJvcmRlclN0eWxlIjp7IiRpZCI6IjQ3NiIsIkxpbmVDb2xvciI6eyIkaWQiOiI0NzciLCIkdHlwZSI6Ik5MUkUuQ29tbW9uLkRvbS5Tb2xpZENvbG9yQnJ1c2gsIE5MUkUuQ29tbW9uIiwiQ29sb3IiOnsiJGlkIjoiNDc4IiwiQSI6MjU1LCJSIjoyNTUsIkciOjI1NSwiQiI6MjU1fX0sIkxpbmVXZWlnaHQiOjAuMCwiTGluZVR5cGUiOjAsIlBhcmVudFN0eWxlIjpudWxsfSwiUGFyZW50U3R5bGUiOm51bGx9LCJUaXRsZVN0eWxlIjp7IiRpZCI6IjQ3OSIsIkZvbnRTZXR0aW5ncyI6eyIkaWQiOiI0ODAiLCJGb250U2l6ZSI6MTEsIkZvbnROYW1lIjoiQ2FsaWJyaSIsIklzQm9sZCI6ZmFsc2UsIklzSXRhbGljIjpmYWxzZSwiSXNVbmRlcmxpbmVkIjpmYWxzZSwiUGFyZW50U3R5bGUiOm51bGx9LCJBdXRvU2l6ZSI6MCwiRm9yZWdyb3VuZCI6eyIkaWQiOiI0ODEiLCJDb2xvciI6eyIkaWQiOiI0ODIiLCJBIjoyNTUsIlIiOjAsIkciOjAsIkIiOjB9fSwiTWF4V2lkdGgiOjIwMC4wLCJNYXhIZWlnaHQiOiJJbmZpbml0eSIsIlNtYXJ0Rm9yZWdyb3VuZElzQWN0aXZlIjpmYWxzZSwiSG9yaXpvbnRhbEFsaWdubWVudCI6MSwiVmVydGljYWxBbGlnbm1lbnQiOjEsIlNtYXJ0Rm9yZWdyb3VuZCI6bnVsbCwiQmFja2dyb3VuZEZpbGxUeXBlIjowLCJNYXJnaW4iOnsiJGlkIjoiNDgzIiwiVG9wIjowLjAsIkxlZnQiOjAuMCwiUmlnaHQiOjAuMCwiQm90dG9tIjowLjB9LCJQYWRkaW5nIjp7IiRpZCI6IjQ4NCIsIlRvcCI6MC4wLCJMZWZ0IjowLjAsIlJpZ2h0IjowLjAsIkJvdHRvbSI6MC4wfSwiQmFja2dyb3VuZCI6eyIkaWQiOiI0ODUiLCJDb2xvciI6eyIkaWQiOiI0ODYiLCJBIjoyNTUsIlIiOjAsIkciOjAsIkIiOjB9fSwiSXNWaXNpYmxlIjp0cnVlLCJXaWR0aCI6MC4wLCJIZWlnaHQiOjAuMCwiQm9yZGVyU3R5bGUiOnsiJGlkIjoiNDg3IiwiTGluZUNvbG9yIjpudWxsLCJMaW5lV2VpZ2h0IjowLjAsIkxpbmVUeXBlIjowLCJQYXJlbnRTdHlsZSI6bnVsbH0sIlBhcmVudFN0eWxlIjpudWxsfSwiRGF0ZVN0eWxlIjp7IiRpZCI6IjQ4OCIsIkZvbnRTZXR0aW5ncyI6eyIkaWQiOiI0ODkiLCJGb250U2l6ZSI6MTAsIkZvbnROYW1lIjoiQ2FsaWJyaSIsIklzQm9sZCI6ZmFsc2UsIklzSXRhbGljIjpmYWxzZSwiSXNVbmRlcmxpbmVkIjpmYWxzZSwiUGFyZW50U3R5bGUiOm51bGx9LCJBdXRvU2l6ZSI6MCwiRm9yZWdyb3VuZCI6eyIkaWQiOiI0OTAiLCJDb2xvciI6eyIkaWQiOiI0OTEiLCJBIjoyNTUsIlIiOjE0LCJHIjo0MCwiQiI6NjV9fSwiTWF4V2lkdGgiOjIwMC4wLCJNYXhIZWlnaHQiOiJJbmZpbml0eSIsIlNtYXJ0Rm9yZWdyb3VuZElzQWN0aXZlIjpmYWxzZSwiSG9yaXpvbnRhbEFsaWdubWVudCI6MSwiVmVydGljYWxBbGlnbm1lbnQiOjEsIlNtYXJ0Rm9yZWdyb3VuZCI6bnVsbCwiQmFja2dyb3VuZEZpbGxUeXBlIjowLCJNYXJnaW4iOnsiJGlkIjoiNDkyIiwiVG9wIjowLjAsIkxlZnQiOjAuMCwiUmlnaHQiOjAuMCwiQm90dG9tIjowLjB9LCJQYWRkaW5nIjp7IiRpZCI6IjQ5MyIsIlRvcCI6MC4wLCJMZWZ0IjowLjAsIlJpZ2h0IjowLjAsIkJvdHRvbSI6MC4wfSwiQmFja2dyb3VuZCI6eyIkaWQiOiI0OTQiLCJDb2xvciI6eyIkaWQiOiI0OTUiLCJBIjoyNTUsIlIiOjE0LCJHIjo0MCwiQiI6NjV9fSwiSXNWaXNpYmxlIjp0cnVlLCJXaWR0aCI6MC4wLCJIZWlnaHQiOjAuMCwiQm9yZGVyU3R5bGUiOnsiJGlkIjoiNDk2IiwiTGluZUNvbG9yIjpudWxsLCJMaW5lV2VpZ2h0IjowLjAsIkxpbmVUeXBlIjowLCJQYXJlbnRTdHlsZSI6bnVsbH0sIlBhcmVudFN0eWxlIjpudWxsfSwiRGF0ZUZvcm1hdCI6eyIkaWQiOiI0OTc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NDk4IiwiRm9ybWF0IjowLCJJc1Zpc2libGUiOmZhbHNlLCJMYXN0S25vd25WaXNpYmlsaXR5U3RhdGUiOmZhbHNlfSwiSXNWaXNpYmxlIjpmYWxzZSwiUGFyZW50U3R5bGUiOm51bGx9LCJEZWZhdWx0U3dpbWxhbmVNaWxlc3RvbmVTdHlsZSI6eyIkaWQiOiI0OTkiLCJUaXRsZVBvc2l0aW9uIjoiTGVmdCIsIkRhdGVQb3NpdGlvbiI6IlJpZ2h0IiwiU2hhcGVUeXBlIjoxLCJTaGFwZVNpemUiOjAsIlNwYWNpbmciOjUsIlNoYXBlU3R5bGUiOnsiJGlkIjoiNTAwIiwiTWFyZ2luIjp7IiRpZCI6IjUwMSIsIlRvcCI6MC4wLCJMZWZ0IjowLjAsIlJpZ2h0IjowLjAsIkJvdHRvbSI6MC4wfSwiUGFkZGluZyI6eyIkaWQiOiI1MDIiLCJUb3AiOjAuMCwiTGVmdCI6MC4wLCJSaWdodCI6MC4wLCJCb3R0b20iOjAuMH0sIkJhY2tncm91bmQiOnsiJGlkIjoiNTAzIiwiQ29sb3IiOnsiJGlkIjoiNTA0IiwiQSI6MjU1LCJSIjoyMzMsIkciOjExMywiQiI6NTB9fSwiSXNWaXNpYmxlIjp0cnVlLCJXaWR0aCI6MTIuMCwiSGVpZ2h0IjoxNC4wLCJCb3JkZXJTdHlsZSI6eyIkaWQiOiI1MDUiLCJMaW5lQ29sb3IiOnsiJGlkIjoiNTA2IiwiJHR5cGUiOiJOTFJFLkNvbW1vbi5Eb20uU29saWRDb2xvckJydXNoLCBOTFJFLkNvbW1vbiIsIkNvbG9yIjp7IiRpZCI6IjUwNyIsIkEiOjI1NSwiUiI6MjM0LCJHIjoyMiwiQiI6MzB9fSwiTGluZVdlaWdodCI6MC4wLCJMaW5lVHlwZSI6MCwiUGFyZW50U3R5bGUiOm51bGx9LCJQYXJlbnRTdHlsZSI6bnVsbH0sIlRpdGxlU3R5bGUiOnsiJGlkIjoiNTA4IiwiRm9udFNldHRpbmdzIjp7IiRpZCI6IjUwOSIsIkZvbnRTaXplIjoxMSwiRm9udE5hbWUiOiJDYWxpYnJpIiwiSXNCb2xkIjpmYWxzZSwiSXNJdGFsaWMiOmZhbHNlLCJJc1VuZGVybGluZWQiOmZhbHNlLCJQYXJlbnRTdHlsZSI6bnVsbH0sIkF1dG9TaXplIjowLCJGb3JlZ3JvdW5kIjp7IiRpZCI6IjUxMCIsIkNvbG9yIjp7IiRpZCI6IjUxMSIsIkEiOjI1NSwiUiI6MCwiRyI6MCwiQiI6MH19LCJNYXhXaWR0aCI6MjAwLjAsIk1heEhlaWdodCI6IkluZmluaXR5IiwiU21hcnRGb3JlZ3JvdW5kSXNBY3RpdmUiOmZhbHNlLCJIb3Jpem9udGFsQWxpZ25tZW50IjoyLCJWZXJ0aWNhbEFsaWdubWVudCI6MSwiU21hcnRGb3JlZ3JvdW5kIjpudWxsLCJCYWNrZ3JvdW5kRmlsbFR5cGUiOjAsIk1hcmdpbiI6eyIkaWQiOiI1MTIiLCJUb3AiOjAuMCwiTGVmdCI6MC4wLCJSaWdodCI6MC4wLCJCb3R0b20iOjAuMH0sIlBhZGRpbmciOnsiJGlkIjoiNTEzIiwiVG9wIjowLjAsIkxlZnQiOjAuMCwiUmlnaHQiOjAuMCwiQm90dG9tIjowLjB9LCJCYWNrZ3JvdW5kIjp7IiRpZCI6IjUxNCIsIkNvbG9yIjp7IiRpZCI6IjUxNSIsIkEiOjI1NSwiUiI6MCwiRyI6MCwiQiI6MH19LCJJc1Zpc2libGUiOnRydWUsIldpZHRoIjowLjAsIkhlaWdodCI6MC4wLCJCb3JkZXJTdHlsZSI6eyIkaWQiOiI1MTYiLCJMaW5lQ29sb3IiOm51bGwsIkxpbmVXZWlnaHQiOjAuMCwiTGluZVR5cGUiOjAsIlBhcmVudFN0eWxlIjpudWxsfSwiUGFyZW50U3R5bGUiOm51bGx9LCJEYXRlU3R5bGUiOnsiJGlkIjoiNTE3IiwiRm9udFNldHRpbmdzIjp7IiRpZCI6IjUxOCIsIkZvbnRTaXplIjoxMCwiRm9udE5hbWUiOiJDYWxpYnJpIiwiSXNCb2xkIjpmYWxzZSwiSXNJdGFsaWMiOmZhbHNlLCJJc1VuZGVybGluZWQiOmZhbHNlLCJQYXJlbnRTdHlsZSI6bnVsbH0sIkF1dG9TaXplIjowLCJGb3JlZ3JvdW5kIjp7IiRpZCI6IjUxOSIsIkNvbG9yIjp7IiRpZCI6IjUyMCIsIkEiOjI1NSwiUiI6MTQsIkciOjQwLCJCIjo2NX19LCJNYXhXaWR0aCI6MjAwLjAsIk1heEhlaWdodCI6IkluZmluaXR5IiwiU21hcnRGb3JlZ3JvdW5kSXNBY3RpdmUiOmZhbHNlLCJIb3Jpem9udGFsQWxpZ25tZW50IjowLCJWZXJ0aWNhbEFsaWdubWVudCI6MSwiU21hcnRGb3JlZ3JvdW5kIjpudWxsLCJCYWNrZ3JvdW5kRmlsbFR5cGUiOjAsIk1hcmdpbiI6eyIkaWQiOiI1MjEiLCJUb3AiOjAuMCwiTGVmdCI6MC4wLCJSaWdodCI6MC4wLCJCb3R0b20iOjAuMH0sIlBhZGRpbmciOnsiJGlkIjoiNTIyIiwiVG9wIjowLjAsIkxlZnQiOjAuMCwiUmlnaHQiOjAuMCwiQm90dG9tIjowLjB9LCJCYWNrZ3JvdW5kIjp7IiRpZCI6IjUyMyIsIkNvbG9yIjp7IiRpZCI6IjUyNCIsIkEiOjI1NSwiUiI6MTQsIkciOjQwLCJCIjo2NX19LCJJc1Zpc2libGUiOnRydWUsIldpZHRoIjowLjAsIkhlaWdodCI6MC4wLCJCb3JkZXJTdHlsZSI6eyIkaWQiOiI1MjUiLCJMaW5lQ29sb3IiOm51bGwsIkxpbmVXZWlnaHQiOjAuMCwiTGluZVR5cGUiOjAsIlBhcmVudFN0eWxlIjpudWxsfSwiUGFyZW50U3R5bGUiOm51bGx9LCJEYXRlRm9ybWF0Ijp7IiRpZCI6IjUyNi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1MjciLCJGb3JtYXQiOjAsIklzVmlzaWJsZSI6ZmFsc2UsIkxhc3RLbm93blZpc2liaWxpdHlTdGF0ZSI6ZmFsc2V9LCJJc1Zpc2libGUiOnRydWUsIlBhcmVudFN0eWxlIjpudWxsfSwiRGVmYXVsdFN3aW1sYW5lQWN0aXZpdHlTdHlsZSI6eyIkaWQiOiI1MjgiLCJIZWFkZXJTdHlsZSI6eyIkaWQiOiI1MjkiLCJUZXh0U3R5bGUiOnsiJGlkIjoiNTMwIiwiRm9udFNldHRpbmdzIjp7IiRpZCI6IjUzMSIsIkZvbnRTaXplIjoxMSwiRm9udE5hbWUiOiJDYWxpYnJpIiwiSXNCb2xkIjpmYWxzZSwiSXNJdGFsaWMiOmZhbHNlLCJJc1VuZGVybGluZWQiOmZhbHNlLCJQYXJlbnRTdHlsZSI6bnVsbH0sIkF1dG9TaXplIjoyLCJGb3JlZ3JvdW5kIjp7IiRpZCI6IjUzMiIsIkNvbG9yIjp7IiRpZCI6IjUzMyIsIkEiOjI1NSwiUiI6MCwiRyI6MCwiQiI6MH19LCJNYXhXaWR0aCI6IkluZmluaXR5IiwiTWF4SGVpZ2h0IjoiSW5maW5pdHkiLCJTbWFydEZvcmVncm91bmRJc0FjdGl2ZSI6ZmFsc2UsIkhvcml6b250YWxBbGlnbm1lbnQiOjAsIlZlcnRpY2FsQWxpZ25tZW50IjowLCJTbWFydEZvcmVncm91bmQiOm51bGwsIkJhY2tncm91bmRGaWxsVHlwZSI6MCwiTWFyZ2luIjp7IiRpZCI6IjUzNCIsIlRvcCI6MC4wLCJMZWZ0IjowLjAsIlJpZ2h0IjowLjAsIkJvdHRvbSI6MC4wfSwiUGFkZGluZyI6eyIkaWQiOiI1MzUiLCJUb3AiOjAuMCwiTGVmdCI6MC4wLCJSaWdodCI6MC4wLCJCb3R0b20iOjAuMH0sIkJhY2tncm91bmQiOnsiJGlkIjoiNTM2IiwiQ29sb3IiOnsiJGlkIjoiNTM3IiwiQSI6MjU1LCJSIjowLCJHIjowLCJCIjowfX0sIklzVmlzaWJsZSI6dHJ1ZSwiV2lkdGgiOjAuMCwiSGVpZ2h0IjowLjAsIkJvcmRlclN0eWxlIjpudWxsLCJQYXJlbnRTdHlsZSI6bnVsbH0sIlJlY3RhbmdsZVN0eWxlIjp7IiRpZCI6IjUzOCIsIk1hcmdpbiI6eyIkaWQiOiI1MzkiLCJUb3AiOjAuMCwiTGVmdCI6MC4wLCJSaWdodCI6MC4wLCJCb3R0b20iOjAuMH0sIlBhZGRpbmciOnsiJGlkIjoiNTQwIiwiVG9wIjowLjAsIkxlZnQiOjAuMCwiUmlnaHQiOjAuMCwiQm90dG9tIjowLjB9LCJCYWNrZ3JvdW5kIjp7IiRpZCI6IjU0MSIsIkNvbG9yIjp7IiRpZCI6IjU0MiIsIkEiOjYzLCJSIjoyMzMsIkciOjExMywiQiI6NTB9fSwiSXNWaXNpYmxlIjp0cnVlLCJXaWR0aCI6MC4wLCJIZWlnaHQiOjAuMCwiQm9yZGVyU3R5bGUiOnsiJGlkIjoiNTQzIiwiTGluZUNvbG9yIjp7IiRpZCI6IjU0NCIsIiR0eXBlIjoiTkxSRS5Db21tb24uRG9tLlNvbGlkQ29sb3JCcnVzaCwgTkxSRS5Db21tb24iLCJDb2xvciI6eyIkaWQiOiI1NDUiLCJBIjoyNTUsIlIiOjI1NSwiRyI6MjU1LCJCIjoyNTV9fSwiTGluZVdlaWdodCI6MC4wLCJMaW5lVHlwZSI6MCwiUGFyZW50U3R5bGUiOm51bGx9LCJQYXJlbnRTdHlsZSI6bnVsbH0sIk1hcmdpbiI6eyIkaWQiOiI1NDYiLCJUb3AiOjAuMCwiTGVmdCI6MC4wLCJSaWdodCI6MC4wLCJCb3R0b20iOjAuMH0sIlBhZGRpbmciOnsiJGlkIjoiNTQ3IiwiVG9wIjowLjAsIkxlZnQiOjAuMCwiUmlnaHQiOjAuMCwiQm90dG9tIjowLjB9LCJCYWNrZ3JvdW5kIjpudWxsLCJJc1Zpc2libGUiOnRydWUsIldpZHRoIjowLjAsIkhlaWdodCI6MC4wLCJCb3JkZXJTdHlsZSI6bnVsbCwiUGFyZW50U3R5bGUiOm51bGx9LCJCYWNrZ3JvdW5kU3R5bGUiOnsiJGlkIjoiNTQ4IiwiTWFyZ2luIjp7IiRpZCI6IjU0OSIsIlRvcCI6MC4wLCJMZWZ0IjowLjAsIlJpZ2h0IjowLjAsIkJvdHRvbSI6MC4wfSwiUGFkZGluZyI6eyIkaWQiOiI1NTAiLCJUb3AiOjAuMCwiTGVmdCI6MC4wLCJSaWdodCI6MC4wLCJCb3R0b20iOjAuMH0sIkJhY2tncm91bmQiOnsiJGlkIjoiNTUxIiwiQ29sb3IiOnsiJGlkIjoiNTUyIiwiQSI6NTEsIlIiOjIwMCwiRyI6MjAwLCJCIjoyMDB9fSwiSXNWaXNpYmxlIjp0cnVlLCJXaWR0aCI6MC4wLCJIZWlnaHQiOjAuMCwiQm9yZGVyU3R5bGUiOnsiJGlkIjoiNTUzIiwiTGluZUNvbG9yIjp7IiRpZCI6IjU1NCIsIiR0eXBlIjoiTkxSRS5Db21tb24uRG9tLlNvbGlkQ29sb3JCcnVzaCwgTkxSRS5Db21tb24iLCJDb2xvciI6eyIkaWQiOiI1NTUiLCJBIjoyNTUsIlIiOjIzNCwiRyI6MjIsIkIiOjMwfX0sIkxpbmVXZWlnaHQiOjAuMCwiTGluZVR5cGUiOjAsIlBhcmVudFN0eWxlIjpudWxsfSwiUGFyZW50U3R5bGUiOm51bGx9LCJNYXJnaW4iOnsiJGlkIjoiNTU2IiwiVG9wIjowLjAsIkxlZnQiOjAuMCwiUmlnaHQiOjAuMCwiQm90dG9tIjowLjB9LCJQYWRkaW5nIjp7IiRpZCI6IjU1NyIsIlRvcCI6MC4wLCJMZWZ0IjowLjAsIlJpZ2h0IjowLjAsIkJvdHRvbSI6MC4wfSwiSXNWaXNpYmxlIjp0cnVlLCJXaWR0aCI6MC4wLCJIZWlnaHQiOjAuMCwiQm9yZGVyU3R5bGUiOnsiJGlkIjoiNTU4IiwiTGluZUNvbG9yIjpudWxsLCJMaW5lV2VpZ2h0IjowLjAsIkxpbmVUeXBlIjowLCJQYXJlbnRTdHlsZSI6bnVsbH0sIlBhcmVudFN0eWxlIjpudWxsfSwiTWFyZ2luIjp7IiRpZCI6IjU1OSIsIlRvcCI6MC4wLCJMZWZ0IjowLjAsIlJpZ2h0IjowLjAsIkJvdHRvbSI6MC4wfSwiUGFkZGluZyI6eyIkaWQiOiI1NjAiLCJUb3AiOjAuMCwiTGVmdCI6MC4wLCJSaWdodCI6MC4wLCJCb3R0b20iOjAuMH0sIklzVmlzaWJsZSI6dHJ1ZSwiV2lkdGgiOjAuMCwiSGVpZ2h0IjowLjAsIkJvcmRlclN0eWxlIjp7IiRpZCI6IjU2MSIsIkxpbmVDb2xvciI6bnVsbCwiTGluZVdlaWdodCI6MC4wLCJMaW5lVHlwZSI6MCwiUGFyZW50U3R5bGUiOm51bGx9LCJQYXJlbnRTdHlsZSI6bnVsbH19LHsiJGlkIjoiNTYyIiwiX2FjdGl2aXRpZXMiOlt7IiRpZCI6IjU2MyIsIl9yb3dzIjpbeyIkaWQiOiI1NjQiLCJfdGFza3MiOlt7IiRpZCI6IjU2NSIsIl9hdHRhY2hlZE1pbGVzdG9uZXMiOltdLCJUYXNrRGVmaW5pdGlvbiI6eyIkaWQiOiI1NjYiLCJHcm91cE5hbWUiOm51bGwsIlN0YXJ0RGF0ZSI6IjIwMjUtMDQtMDFUMDA6MDA6MDBaIiwiRW5kRGF0ZSI6IjIwMjYtMDEtMjJUMjM6NTk6MDBaIiwiUGVyY2VudGFnZUNvbXBsZXRlIjpudWxsLCJTdHlsZSI6eyIkaWQiOiI1NjciLCJTaGFwZSI6MSwiU2hhcGVUaGlja25lc3MiOjAsIkR1cmF0aW9uRm9ybWF0IjowLCJJbmNsdWRlTm9uV29ya2luZ0RheXNJbkR1cmF0aW9uIjpmYWxzZSwiUGVyY2VudGFnZUNvbXBsZXRlU3R5bGUiOnsiJGlkIjoiNTY4IiwiRm9udFNldHRpbmdzIjp7IiRpZCI6IjU2OSIsIkZvbnRTaXplIjoxMCwiRm9udE5hbWUiOiJDYWxpYnJpIiwiSXNCb2xkIjpmYWxzZSwiSXNJdGFsaWMiOmZhbHNlLCJJc1VuZGVybGluZWQiOmZhbHNlLCJQYXJlbnRTdHlsZSI6bnVsbH0sIkF1dG9TaXplIjowLCJGb3JlZ3JvdW5kIjp7IiRpZCI6IjU3MCIsIkNvbG9yIjp7IiRpZCI6IjU3MSIsIkEiOjI1NSwiUiI6MjMyLCJHIjoyMzIsIkIiOjIzMn19LCJNYXhXaWR0aCI6MjAwLjAsIk1heEhlaWdodCI6IkluZmluaXR5IiwiU21hcnRGb3JlZ3JvdW5kSXNBY3RpdmUiOmZhbHNlLCJIb3Jpem9udGFsQWxpZ25tZW50IjoxLCJWZXJ0aWNhbEFsaWdubWVudCI6MSwiU21hcnRGb3JlZ3JvdW5kIjpudWxsLCJCYWNrZ3JvdW5kRmlsbFR5cGUiOjAsIk1hcmdpbiI6eyIkaWQiOiI1NzIiLCJUb3AiOjAuMCwiTGVmdCI6MC4wLCJSaWdodCI6MC4wLCJCb3R0b20iOjAuMH0sIlBhZGRpbmciOnsiJGlkIjoiNTczIiwiVG9wIjowLjAsIkxlZnQiOjAuMCwiUmlnaHQiOjAuMCwiQm90dG9tIjowLjB9LCJCYWNrZ3JvdW5kIjp7IiRpZCI6IjU3NCIsIkNvbG9yIjp7IiRpZCI6IjU3NSIsIkEiOjg5LCJSIjowLCJHIjowLCJCIjowfX0sIklzVmlzaWJsZSI6dHJ1ZSwiV2lkdGgiOjAuMCwiSGVpZ2h0IjowLjAsIkJvcmRlclN0eWxlIjp7IiRpZCI6IjU3NiIsIkxpbmVDb2xvciI6bnVsbCwiTGluZVdlaWdodCI6MC4wLCJMaW5lVHlwZSI6MCwiUGFyZW50U3R5bGUiOm51bGx9LCJQYXJlbnRTdHlsZSI6bnVsbH0sIkR1cmF0aW9uU3R5bGUiOnsiJGlkIjoiNTc3IiwiRm9udFNldHRpbmdzIjp7IiRpZCI6IjU3OCIsIkZvbnRTaXplIjoxMCwiRm9udE5hbWUiOiJDYWxpYnJpIiwiSXNCb2xkIjpmYWxzZSwiSXNJdGFsaWMiOmZhbHNlLCJJc1VuZGVybGluZWQiOmZhbHNlLCJQYXJlbnRTdHlsZSI6bnVsbH0sIkF1dG9TaXplIjowLCJGb3JlZ3JvdW5kIjp7IiRpZCI6IjU3OSIsIkNvbG9yIjp7IiRpZCI6IjU4MCIsIkEiOjI1NSwiUiI6MjM3LCJHIjoxMjUsIkIiOjQ5fX0sIk1heFdpZHRoIjoyMDAuMCwiTWF4SGVpZ2h0IjoiSW5maW5pdHkiLCJTbWFydEZvcmVncm91bmRJc0FjdGl2ZSI6ZmFsc2UsIkhvcml6b250YWxBbGlnbm1lbnQiOjAsIlZlcnRpY2FsQWxpZ25tZW50IjoxLCJTbWFydEZvcmVncm91bmQiOm51bGwsIkJhY2tncm91bmRGaWxsVHlwZSI6MCwiTWFyZ2luIjp7IiRpZCI6IjU4MSIsIlRvcCI6MC4wLCJMZWZ0IjowLjAsIlJpZ2h0IjowLjAsIkJvdHRvbSI6MC4wfSwiUGFkZGluZyI6eyIkaWQiOiI1ODIiLCJUb3AiOjAuMCwiTGVmdCI6MC4wLCJSaWdodCI6MC4wLCJCb3R0b20iOjAuMH0sIkJhY2tncm91bmQiOnsiJGlkIjoiNTgzIiwiQ29sb3IiOnsiJGlkIjoiNTg0IiwiQSI6MjU1LCJSIjoyMzcsIkciOjEyNSwiQiI6NDl9fSwiSXNWaXNpYmxlIjp0cnVlLCJXaWR0aCI6MC4wLCJIZWlnaHQiOjAuMCwiQm9yZGVyU3R5bGUiOnsiJGlkIjoiNTg1IiwiTGluZUNvbG9yIjpudWxsLCJMaW5lV2VpZ2h0IjowLjAsIkxpbmVUeXBlIjowLCJQYXJlbnRTdHlsZSI6bnVsbH0sIlBhcmVudFN0eWxlIjpudWxsfSwiSG9yaXpvbnRhbENvbm5lY3RvclN0eWxlIjp7IiRpZCI6IjU4NiIsIkxpbmVDb2xvciI6eyIkaWQiOiI1ODciLCIkdHlwZSI6Ik5MUkUuQ29tbW9uLkRvbS5Tb2xpZENvbG9yQnJ1c2gsIE5MUkUuQ29tbW9uIiwiQ29sb3IiOnsiJGlkIjoiNTg4IiwiQSI6MjU1LCJSIjowLCJHIjowLCJCIjowfX0sIkxpbmVXZWlnaHQiOjAuMCwiTGluZVR5cGUiOjAsIlBhcmVudFN0eWxlIjpudWxsfSwiVmVydGljYWxDb25uZWN0b3JTdHlsZSI6eyIkaWQiOiI1ODkiLCJMaW5lQ29sb3IiOnsiJGlkIjoiNTkwIiwiJHR5cGUiOiJOTFJFLkNvbW1vbi5Eb20uU29saWRDb2xvckJydXNoLCBOTFJFLkNvbW1vbiIsIkNvbG9yIjp7IiRpZCI6IjU5MSIsIkEiOjI1NSwiUiI6MCwiRyI6MCwiQiI6MH19LCJMaW5lV2VpZ2h0IjowLjAsIkxpbmVUeXBlIjowLCJQYXJlbnRTdHlsZSI6bnVsbH0sIk1hcmdpbiI6bnVsbCwiU3RhcnREYXRlUG9zaXRpb24iOjMsIkVuZERhdGVQb3NpdGlvbiI6MywiRGF0ZUlzVmlzaWJsZSI6dHJ1ZSwiVGl0bGVQb3NpdGlvbiI6NCwiRHVyYXRpb25Qb3NpdGlvbiI6NiwiUGVyY2VudGFnZUNvbXBsZXRlZFBvc2l0aW9uIjoyLCJTcGFjaW5nIjozLCJJc0JlbG93VGltZWJhbmQiOnRydWUsIlBlcmNlbnRhZ2VDb21wbGV0ZVNoYXBlT3BhY2l0eSI6MzUsIlNoYXBlU3R5bGUiOnsiJGlkIjoiNTkyIiwiTWFyZ2luIjp7IiRpZCI6IjU5MyIsIlRvcCI6MC4wLCJMZWZ0Ijo0LjAsIlJpZ2h0Ijo0LjAsIkJvdHRvbSI6MC4wfSwiUGFkZGluZyI6eyIkaWQiOiI1OTQiLCJUb3AiOjAuMCwiTGVmdCI6MC4wLCJSaWdodCI6MC4wLCJCb3R0b20iOjAuMH0sIkJhY2tncm91bmQiOnsiJGlkIjoiNTk1IiwiQ29sb3IiOnsiJGlkIjoiNTk2IiwiQSI6MjU1LCJSIjoxNjAsIkciOjQzLCJCIjoxNDd9fSwiSXNWaXNpYmxlIjp0cnVlLCJXaWR0aCI6MC4wLCJIZWlnaHQiOjEwLjAsIkJvcmRlclN0eWxlIjp7IiRpZCI6IjU5NyIsIkxpbmVDb2xvciI6eyIkaWQiOiI1OTgiLCIkdHlwZSI6Ik5MUkUuQ29tbW9uLkRvbS5Tb2xpZENvbG9yQnJ1c2gsIE5MUkUuQ29tbW9uIiwiQ29sb3IiOnsiJGlkIjoiNTk5IiwiQSI6MjU1LCJSIjoyMzQsIkciOjIyLCJCIjozMH19LCJMaW5lV2VpZ2h0IjowLjAsIkxpbmVUeXBlIjowLCJQYXJlbnRTdHlsZSI6bnVsbH0sIlBhcmVudFN0eWxlIjpudWxsfSwiVGl0bGVTdHlsZSI6eyIkaWQiOiI2MDAiLCJGb250U2V0dGluZ3MiOnsiJGlkIjoiNjAxIiwiRm9udFNpemUiOjExLCJGb250TmFtZSI6IkNhbGlicmkiLCJJc0JvbGQiOmZhbHNlLCJJc0l0YWxpYyI6ZmFsc2UsIklzVW5kZXJsaW5lZCI6ZmFsc2UsIlBhcmVudFN0eWxlIjpudWxsfSwiQXV0b1NpemUiOjAsIkZvcmVncm91bmQiOnsiJGlkIjoiNjAyIiwiQ29sb3IiOnsiJGlkIjoiNjAzIiwiQSI6MjU1LCJSIjowLCJHIjowLCJCIjowfX0sIk1heFdpZHRoIjo3MjAuMCwiTWF4SGVpZ2h0IjoiSW5maW5pdHkiLCJTbWFydEZvcmVncm91bmRJc0FjdGl2ZSI6ZmFsc2UsIkhvcml6b250YWxBbGlnbm1lbnQiOjAsIlZlcnRpY2FsQWxpZ25tZW50IjoxLCJTbWFydEZvcmVncm91bmQiOm51bGwsIkJhY2tncm91bmRGaWxsVHlwZSI6MCwiTWFyZ2luIjp7IiRpZCI6IjYwNCIsIlRvcCI6MC4wLCJMZWZ0IjowLjAsIlJpZ2h0IjowLjAsIkJvdHRvbSI6MC4wfSwiUGFkZGluZyI6eyIkaWQiOiI2MDUiLCJUb3AiOjAuMCwiTGVmdCI6MC4wLCJSaWdodCI6MC4wLCJCb3R0b20iOjAuMH0sIkJhY2tncm91bmQiOnsiJGlkIjoiNjA2IiwiQ29sb3IiOnsiJGlkIjoiNjA3IiwiQSI6MCwiUiI6MjU1LCJHIjoyNTUsIkIiOjI1NX19LCJJc1Zpc2libGUiOnRydWUsIldpZHRoIjowLjAsIkhlaWdodCI6MC4wLCJCb3JkZXJTdHlsZSI6eyIkaWQiOiI2MDgiLCJMaW5lQ29sb3IiOm51bGwsIkxpbmVXZWlnaHQiOjAuMCwiTGluZVR5cGUiOjAsIlBhcmVudFN0eWxlIjpudWxsfSwiUGFyZW50U3R5bGUiOm51bGx9LCJEYXRlU3R5bGUiOnsiJGlkIjoiNjA5IiwiRm9udFNldHRpbmdzIjp7IiRpZCI6IjYxMCIsIkZvbnRTaXplIjoxMCwiRm9udE5hbWUiOiJDYWxpYnJpIiwiSXNCb2xkIjpmYWxzZSwiSXNJdGFsaWMiOmZhbHNlLCJJc1VuZGVybGluZWQiOmZhbHNlLCJQYXJlbnRTdHlsZSI6bnVsbH0sIkF1dG9TaXplIjowLCJGb3JlZ3JvdW5kIjp7IiRpZCI6IjYxMSIsIkNvbG9yIjp7IiRpZCI6IjYxMiIsIkEiOjI1NSwiUiI6MTQsIkciOjQwLCJCIjo2NX19LCJNYXhXaWR0aCI6MjAwLjAsIk1heEhlaWdodCI6IkluZmluaXR5IiwiU21hcnRGb3JlZ3JvdW5kSXNBY3RpdmUiOmZhbHNlLCJIb3Jpem9udGFsQWxpZ25tZW50IjoyLCJWZXJ0aWNhbEFsaWdubWVudCI6MSwiU21hcnRGb3JlZ3JvdW5kIjpudWxsLCJCYWNrZ3JvdW5kRmlsbFR5cGUiOjAsIk1hcmdpbiI6eyIkaWQiOiI2MTMiLCJUb3AiOjAuMCwiTGVmdCI6MC4wLCJSaWdodCI6MC4wLCJCb3R0b20iOjAuMH0sIlBhZGRpbmciOnsiJGlkIjoiNjE0IiwiVG9wIjowLjAsIkxlZnQiOjAuMCwiUmlnaHQiOjAuMCwiQm90dG9tIjowLjB9LCJCYWNrZ3JvdW5kIjp7IiRpZCI6IjYxNSIsIkNvbG9yIjp7IiRpZCI6IjYxNiIsIkEiOjAsIlIiOjI1NSwiRyI6MjU1LCJCIjoyNTV9fSwiSXNWaXNpYmxlIjp0cnVlLCJXaWR0aCI6MC4wLCJIZWlnaHQiOjAuMCwiQm9yZGVyU3R5bGUiOnsiJGlkIjoiNjE3IiwiTGluZUNvbG9yIjpudWxsLCJMaW5lV2VpZ2h0IjowLjAsIkxpbmVUeXBlIjowLCJQYXJlbnRTdHlsZSI6bnVsbH0sIlBhcmVudFN0eWxlIjpudWxsfSwiRGF0ZUZvcm1hdCI6eyIkaWQiOiI2MTgiLCJGb3JtYXRTdHJpbmciOiJNTU0geXl5eSIsIlNlcGFyYXRvciI6Ii8iLCJVc2VJbnRlcm5hdGlvbmFsRGF0ZUZvcm1hdCI6ZmFsc2UsIkRhdGVJc1Zpc2libGUiOnRydWUsIlRpbWVJc1Zpc2libGUiOmZhbHNlLCJIb3VyRGlnaXRzIjoxLCJBbVBtRGVzaWduYXRvciI6MiwiVHJpbTAwTWludXRlcyI6ZmFsc2UsIkxhc3RLbm93blZpc2liaWxpdHlTdGF0ZSI6bnVsbH0sIldlZWtOdW1iZXJpbmciOnsiJGlkIjoiNjE5IiwiRm9ybWF0IjowLCJJc1Zpc2libGUiOmZhbHNlLCJMYXN0S25vd25WaXNpYmlsaXR5U3RhdGUiOmZhbHNlfSwiSXNWaXNpYmxlIjp0cnVlLCJQYXJlbnRTdHlsZSI6bnVsbH0sIkluZGV4IjoxMSwiU21hcnREdXJhdGlvbkFjdGl2YXRlZCI6ZmFsc2UsIkRhdGVGb3JtYXQiOnsiJHJlZiI6IjYxOCJ9LCJXZWVrTnVtYmVyaW5nIjp7IiRpZCI6IjYyMCIsIkZvcm1hdCI6MCwiSXNWaXNpYmxlIjpmYWxzZSwiTGFzdEtub3duVmlzaWJpbGl0eVN0YXRlIjpmYWxzZX0sIklkIjoiM2EyMTljMzEtNzAyYS00M2Q1LTljZmEtNTgyNWM2ZGYzNjJmIiwiSW1wb3J0SWQiOm51bGwsIlRpdGxlIjoiSUIgR3VpZGUrIFZIK1N1cHA6IFByb2N1cmVtZW50IGFuZCBNYW51ZmFjdHVyaW5nIHBoYXNlIChMTEIpIiwiTm90ZSI6bnVsbCwiSHlwZXJsaW5rIjp7IiRpZCI6IjYyMSIsIkFkZHJlc3MiOiIiLCJTdWJBZGRyZXNzIjoiIn0sIklzQ2hhbmdlZCI6ZmFsc2UsIklzTmV3IjpmYWxzZX19XSwiX21pbGVzdG9uZXMiOltdLCJJZCI6IjAwMDAwMDAwLTAwMDAtMDAwMC0wMDAwLTAwMDAwMDAwMDAwMCIsIklzU2luZ2xlSXRlbVJvdyI6dHJ1ZX0seyIkaWQiOiI2MjIiLCJfdGFza3MiOlt7IiRpZCI6IjYyMyIsIl9hdHRhY2hlZE1pbGVzdG9uZXMiOltdLCJUYXNrRGVmaW5pdGlvbiI6eyIkaWQiOiI2MjQiLCJHcm91cE5hbWUiOm51bGwsIlN0YXJ0RGF0ZSI6IjIwMjYtMDEtMjNUMDA6MDA6MDBaIiwiRW5kRGF0ZSI6IjIwMjYtMDktMDlUMjM6NTk6MDBaIiwiUGVyY2VudGFnZUNvbXBsZXRlIjpudWxsLCJTdHlsZSI6eyIkaWQiOiI2MjUiLCJTaGFwZSI6MSwiU2hhcGVUaGlja25lc3MiOjAsIkR1cmF0aW9uRm9ybWF0IjowLCJJbmNsdWRlTm9uV29ya2luZ0RheXNJbkR1cmF0aW9uIjpmYWxzZSwiUGVyY2VudGFnZUNvbXBsZXRlU3R5bGUiOnsiJGlkIjoiNjI2IiwiRm9udFNldHRpbmdzIjp7IiRpZCI6IjYyNyIsIkZvbnRTaXplIjoxMCwiRm9udE5hbWUiOiJDYWxpYnJpIiwiSXNCb2xkIjpmYWxzZSwiSXNJdGFsaWMiOmZhbHNlLCJJc1VuZGVybGluZWQiOmZhbHNlLCJQYXJlbnRTdHlsZSI6bnVsbH0sIkF1dG9TaXplIjowLCJGb3JlZ3JvdW5kIjp7IiRpZCI6IjYyOCIsIkNvbG9yIjp7IiRpZCI6IjYyOSIsIkEiOjI1NSwiUiI6MjMyLCJHIjoyMzIsIkIiOjIzMn19LCJNYXhXaWR0aCI6MjAwLjAsIk1heEhlaWdodCI6IkluZmluaXR5IiwiU21hcnRGb3JlZ3JvdW5kSXNBY3RpdmUiOmZhbHNlLCJIb3Jpem9udGFsQWxpZ25tZW50IjoxLCJWZXJ0aWNhbEFsaWdubWVudCI6MSwiU21hcnRGb3JlZ3JvdW5kIjpudWxsLCJCYWNrZ3JvdW5kRmlsbFR5cGUiOjAsIk1hcmdpbiI6eyIkaWQiOiI2MzAiLCJUb3AiOjAuMCwiTGVmdCI6MC4wLCJSaWdodCI6MC4wLCJCb3R0b20iOjAuMH0sIlBhZGRpbmciOnsiJGlkIjoiNjMxIiwiVG9wIjowLjAsIkxlZnQiOjAuMCwiUmlnaHQiOjAuMCwiQm90dG9tIjowLjB9LCJCYWNrZ3JvdW5kIjp7IiRpZCI6IjYzMiIsIkNvbG9yIjp7IiRpZCI6IjYzMyIsIkEiOjg5LCJSIjowLCJHIjowLCJCIjowfX0sIklzVmlzaWJsZSI6dHJ1ZSwiV2lkdGgiOjAuMCwiSGVpZ2h0IjowLjAsIkJvcmRlclN0eWxlIjp7IiRpZCI6IjYzNCIsIkxpbmVDb2xvciI6bnVsbCwiTGluZVdlaWdodCI6MC4wLCJMaW5lVHlwZSI6MCwiUGFyZW50U3R5bGUiOm51bGx9LCJQYXJlbnRTdHlsZSI6bnVsbH0sIkR1cmF0aW9uU3R5bGUiOnsiJGlkIjoiNjM1IiwiRm9udFNldHRpbmdzIjp7IiRpZCI6IjYzNiIsIkZvbnRTaXplIjoxMCwiRm9udE5hbWUiOiJDYWxpYnJpIiwiSXNCb2xkIjpmYWxzZSwiSXNJdGFsaWMiOmZhbHNlLCJJc1VuZGVybGluZWQiOmZhbHNlLCJQYXJlbnRTdHlsZSI6bnVsbH0sIkF1dG9TaXplIjowLCJGb3JlZ3JvdW5kIjp7IiRpZCI6IjYzNyIsIkNvbG9yIjp7IiRpZCI6IjYzOCIsIkEiOjI1NSwiUiI6MjM3LCJHIjoxMjUsIkIiOjQ5fX0sIk1heFdpZHRoIjoyMDAuMCwiTWF4SGVpZ2h0IjoiSW5maW5pdHkiLCJTbWFydEZvcmVncm91bmRJc0FjdGl2ZSI6ZmFsc2UsIkhvcml6b250YWxBbGlnbm1lbnQiOjAsIlZlcnRpY2FsQWxpZ25tZW50IjoxLCJTbWFydEZvcmVncm91bmQiOm51bGwsIkJhY2tncm91bmRGaWxsVHlwZSI6MCwiTWFyZ2luIjp7IiRpZCI6IjYzOSIsIlRvcCI6MC4wLCJMZWZ0IjowLjAsIlJpZ2h0IjowLjAsIkJvdHRvbSI6MC4wfSwiUGFkZGluZyI6eyIkaWQiOiI2NDAiLCJUb3AiOjAuMCwiTGVmdCI6MC4wLCJSaWdodCI6MC4wLCJCb3R0b20iOjAuMH0sIkJhY2tncm91bmQiOnsiJGlkIjoiNjQxIiwiQ29sb3IiOnsiJGlkIjoiNjQyIiwiQSI6MjU1LCJSIjoyMzcsIkciOjEyNSwiQiI6NDl9fSwiSXNWaXNpYmxlIjp0cnVlLCJXaWR0aCI6MC4wLCJIZWlnaHQiOjAuMCwiQm9yZGVyU3R5bGUiOnsiJGlkIjoiNjQzIiwiTGluZUNvbG9yIjpudWxsLCJMaW5lV2VpZ2h0IjowLjAsIkxpbmVUeXBlIjowLCJQYXJlbnRTdHlsZSI6bnVsbH0sIlBhcmVudFN0eWxlIjpudWxsfSwiSG9yaXpvbnRhbENvbm5lY3RvclN0eWxlIjp7IiRpZCI6IjY0NCIsIkxpbmVDb2xvciI6eyIkaWQiOiI2NDUiLCIkdHlwZSI6Ik5MUkUuQ29tbW9uLkRvbS5Tb2xpZENvbG9yQnJ1c2gsIE5MUkUuQ29tbW9uIiwiQ29sb3IiOnsiJGlkIjoiNjQ2IiwiQSI6MjU1LCJSIjowLCJHIjowLCJCIjowfX0sIkxpbmVXZWlnaHQiOjAuMCwiTGluZVR5cGUiOjAsIlBhcmVudFN0eWxlIjpudWxsfSwiVmVydGljYWxDb25uZWN0b3JTdHlsZSI6eyIkaWQiOiI2NDciLCJMaW5lQ29sb3IiOnsiJGlkIjoiNjQ4IiwiJHR5cGUiOiJOTFJFLkNvbW1vbi5Eb20uU29saWRDb2xvckJydXNoLCBOTFJFLkNvbW1vbiIsIkNvbG9yIjp7IiRpZCI6IjY0OSIsIkEiOjI1NSwiUiI6MCwiRyI6MCwiQiI6MH19LCJMaW5lV2VpZ2h0IjowLjAsIkxpbmVUeXBlIjowLCJQYXJlbnRTdHlsZSI6bnVsbH0sIk1hcmdpbiI6bnVsbCwiU3RhcnREYXRlUG9zaXRpb24iOjMsIkVuZERhdGVQb3NpdGlvbiI6MywiRGF0ZUlzVmlzaWJsZSI6dHJ1ZSwiVGl0bGVQb3NpdGlvbiI6NCwiRHVyYXRpb25Qb3NpdGlvbiI6NiwiUGVyY2VudGFnZUNvbXBsZXRlZFBvc2l0aW9uIjoyLCJTcGFjaW5nIjozLCJJc0JlbG93VGltZWJhbmQiOnRydWUsIlBlcmNlbnRhZ2VDb21wbGV0ZVNoYXBlT3BhY2l0eSI6MzUsIlNoYXBlU3R5bGUiOnsiJGlkIjoiNjUwIiwiTWFyZ2luIjp7IiRpZCI6IjY1MSIsIlRvcCI6MC4wLCJMZWZ0Ijo0LjAsIlJpZ2h0Ijo0LjAsIkJvdHRvbSI6MC4wfSwiUGFkZGluZyI6eyIkaWQiOiI2NTIiLCJUb3AiOjAuMCwiTGVmdCI6MC4wLCJSaWdodCI6MC4wLCJCb3R0b20iOjAuMH0sIkJhY2tncm91bmQiOnsiJGlkIjoiNjUzIiwiQ29sb3IiOnsiJGlkIjoiNjU0IiwiQSI6MjU1LCJSIjoxNjAsIkciOjQzLCJCIjoxNDd9fSwiSXNWaXNpYmxlIjp0cnVlLCJXaWR0aCI6MC4wLCJIZWlnaHQiOjEwLjAsIkJvcmRlclN0eWxlIjp7IiRpZCI6IjY1NSIsIkxpbmVDb2xvciI6eyIkaWQiOiI2NTYiLCIkdHlwZSI6Ik5MUkUuQ29tbW9uLkRvbS5Tb2xpZENvbG9yQnJ1c2gsIE5MUkUuQ29tbW9uIiwiQ29sb3IiOnsiJGlkIjoiNjU3IiwiQSI6MjU1LCJSIjoyMzQsIkciOjIyLCJCIjozMH19LCJMaW5lV2VpZ2h0IjowLjAsIkxpbmVUeXBlIjowLCJQYXJlbnRTdHlsZSI6bnVsbH0sIlBhcmVudFN0eWxlIjpudWxsfSwiVGl0bGVTdHlsZSI6eyIkaWQiOiI2NTgiLCJGb250U2V0dGluZ3MiOnsiJGlkIjoiNjU5IiwiRm9udFNpemUiOjExLCJGb250TmFtZSI6IkNhbGlicmkiLCJJc0JvbGQiOmZhbHNlLCJJc0l0YWxpYyI6ZmFsc2UsIklzVW5kZXJsaW5lZCI6ZmFsc2UsIlBhcmVudFN0eWxlIjpudWxsfSwiQXV0b1NpemUiOjAsIkZvcmVncm91bmQiOnsiJGlkIjoiNjYwIiwiQ29sb3IiOnsiJGlkIjoiNjYxIiwiQSI6MjU1LCJSIjowLCJHIjowLCJCIjowfX0sIk1heFdpZHRoIjo3MjAuMCwiTWF4SGVpZ2h0IjoiSW5maW5pdHkiLCJTbWFydEZvcmVncm91bmRJc0FjdGl2ZSI6ZmFsc2UsIkhvcml6b250YWxBbGlnbm1lbnQiOjAsIlZlcnRpY2FsQWxpZ25tZW50IjoxLCJTbWFydEZvcmVncm91bmQiOm51bGwsIkJhY2tncm91bmRGaWxsVHlwZSI6MCwiTWFyZ2luIjp7IiRpZCI6IjY2MiIsIlRvcCI6MC4wLCJMZWZ0IjowLjAsIlJpZ2h0IjowLjAsIkJvdHRvbSI6MC4wfSwiUGFkZGluZyI6eyIkaWQiOiI2NjMiLCJUb3AiOjAuMCwiTGVmdCI6MC4wLCJSaWdodCI6MC4wLCJCb3R0b20iOjAuMH0sIkJhY2tncm91bmQiOnsiJGlkIjoiNjY0IiwiQ29sb3IiOnsiJGlkIjoiNjY1IiwiQSI6MCwiUiI6MjU1LCJHIjoyNTUsIkIiOjI1NX19LCJJc1Zpc2libGUiOnRydWUsIldpZHRoIjowLjAsIkhlaWdodCI6MC4wLCJCb3JkZXJTdHlsZSI6eyIkaWQiOiI2NjYiLCJMaW5lQ29sb3IiOm51bGwsIkxpbmVXZWlnaHQiOjAuMCwiTGluZVR5cGUiOjAsIlBhcmVudFN0eWxlIjpudWxsfSwiUGFyZW50U3R5bGUiOm51bGx9LCJEYXRlU3R5bGUiOnsiJGlkIjoiNjY3IiwiRm9udFNldHRpbmdzIjp7IiRpZCI6IjY2OCIsIkZvbnRTaXplIjoxMCwiRm9udE5hbWUiOiJDYWxpYnJpIiwiSXNCb2xkIjpmYWxzZSwiSXNJdGFsaWMiOmZhbHNlLCJJc1VuZGVybGluZWQiOmZhbHNlLCJQYXJlbnRTdHlsZSI6bnVsbH0sIkF1dG9TaXplIjowLCJGb3JlZ3JvdW5kIjp7IiRpZCI6IjY2OSIsIkNvbG9yIjp7IiRpZCI6IjY3MCIsIkEiOjI1NSwiUiI6MTQsIkciOjQwLCJCIjo2NX19LCJNYXhXaWR0aCI6MjAwLjAsIk1heEhlaWdodCI6IkluZmluaXR5IiwiU21hcnRGb3JlZ3JvdW5kSXNBY3RpdmUiOmZhbHNlLCJIb3Jpem9udGFsQWxpZ25tZW50IjoyLCJWZXJ0aWNhbEFsaWdubWVudCI6MSwiU21hcnRGb3JlZ3JvdW5kIjpudWxsLCJCYWNrZ3JvdW5kRmlsbFR5cGUiOjAsIk1hcmdpbiI6eyIkaWQiOiI2NzEiLCJUb3AiOjAuMCwiTGVmdCI6MC4wLCJSaWdodCI6MC4wLCJCb3R0b20iOjAuMH0sIlBhZGRpbmciOnsiJGlkIjoiNjcyIiwiVG9wIjowLjAsIkxlZnQiOjAuMCwiUmlnaHQiOjAuMCwiQm90dG9tIjowLjB9LCJCYWNrZ3JvdW5kIjp7IiRpZCI6IjY3MyIsIkNvbG9yIjp7IiRpZCI6IjY3NCIsIkEiOjAsIlIiOjI1NSwiRyI6MjU1LCJCIjoyNTV9fSwiSXNWaXNpYmxlIjp0cnVlLCJXaWR0aCI6MC4wLCJIZWlnaHQiOjAuMCwiQm9yZGVyU3R5bGUiOnsiJGlkIjoiNjc1IiwiTGluZUNvbG9yIjpudWxsLCJMaW5lV2VpZ2h0IjowLjAsIkxpbmVUeXBlIjowLCJQYXJlbnRTdHlsZSI6bnVsbH0sIlBhcmVudFN0eWxlIjpudWxsfSwiRGF0ZUZvcm1hdCI6eyIkaWQiOiI2NzYiLCJGb3JtYXRTdHJpbmciOiJNTU0geXl5eSIsIlNlcGFyYXRvciI6Ii8iLCJVc2VJbnRlcm5hdGlvbmFsRGF0ZUZvcm1hdCI6ZmFsc2UsIkRhdGVJc1Zpc2libGUiOnRydWUsIlRpbWVJc1Zpc2libGUiOmZhbHNlLCJIb3VyRGlnaXRzIjoxLCJBbVBtRGVzaWduYXRvciI6MiwiVHJpbTAwTWludXRlcyI6ZmFsc2UsIkxhc3RLbm93blZpc2liaWxpdHlTdGF0ZSI6bnVsbH0sIldlZWtOdW1iZXJpbmciOnsiJGlkIjoiNjc3IiwiRm9ybWF0IjowLCJJc1Zpc2libGUiOmZhbHNlLCJMYXN0S25vd25WaXNpYmlsaXR5U3RhdGUiOmZhbHNlfSwiSXNWaXNpYmxlIjp0cnVlLCJQYXJlbnRTdHlsZSI6bnVsbH0sIkluZGV4IjoxMiwiU21hcnREdXJhdGlvbkFjdGl2YXRlZCI6ZmFsc2UsIkRhdGVGb3JtYXQiOnsiJHJlZiI6IjY3NiJ9LCJXZWVrTnVtYmVyaW5nIjp7IiRpZCI6IjY3OCIsIkZvcm1hdCI6MCwiSXNWaXNpYmxlIjpmYWxzZSwiTGFzdEtub3duVmlzaWJpbGl0eVN0YXRlIjpmYWxzZX0sIklkIjoiMTMyZjQxODUtMTQyNS00MjQyLWE0NGQtMWFlNmRjNjEzOTg2IiwiSW1wb3J0SWQiOm51bGwsIlRpdGxlIjoiSUIgR3VpZGUrIFZIK1N1cHA6IEluc3RhbGxhdGlvbiBhbmQgY29tbWlzc2lvbmluZyBwaGFzZSAoTExCKSoqIiwiTm90ZSI6bnVsbCwiSHlwZXJsaW5rIjp7IiRpZCI6IjY3OSIsIkFkZHJlc3MiOiIiLCJTdWJBZGRyZXNzIjoiIn0sIklzQ2hhbmdlZCI6ZmFsc2UsIklzTmV3IjpmYWxzZX19XSwiX21pbGVzdG9uZXMiOltdLCJJZCI6IjAwMDAwMDAwLTAwMDAtMDAwMC0wMDAwLTAwMDAwMDAwMDAwMCIsIklzU2luZ2xlSXRlbVJvdyI6dHJ1ZX1dLCJJbmRleCI6MTAsIklkIjoiNmNhNjQ4NmYtMTA0Ny00ZTM5LTlmMmMtNWU4MThhOGIzNTg0IiwiSGVhZGVyVGV4dCI6bnVsbCwiSXNEZWZhdWx0Ijp0cnVlLCJTdHlsZSI6eyIkaWQiOiI2ODAiLCJIZWFkZXJTdHlsZSI6eyIkaWQiOiI2ODEiLCJUZXh0U3R5bGUiOnsiJGlkIjoiNjgyIiwiRm9udFNldHRpbmdzIjp7IiRpZCI6IjY4MyIsIkZvbnRTaXplIjoxMSwiRm9udE5hbWUiOiJDYWxpYnJpIiwiSXNCb2xkIjpmYWxzZSwiSXNJdGFsaWMiOmZhbHNlLCJJc1VuZGVybGluZWQiOmZhbHNlLCJQYXJlbnRTdHlsZSI6bnVsbH0sIkF1dG9TaXplIjoyLCJGb3JlZ3JvdW5kIjp7IiRpZCI6IjY4NCIsIkNvbG9yIjp7IiRpZCI6IjY4NSIsIkEiOjI1NSwiUiI6MCwiRyI6MCwiQiI6MH19LCJNYXhXaWR0aCI6IkluZmluaXR5IiwiTWF4SGVpZ2h0IjoiSW5maW5pdHkiLCJTbWFydEZvcmVncm91bmRJc0FjdGl2ZSI6ZmFsc2UsIkhvcml6b250YWxBbGlnbm1lbnQiOjAsIlZlcnRpY2FsQWxpZ25tZW50IjowLCJTbWFydEZvcmVncm91bmQiOm51bGwsIkJhY2tncm91bmRGaWxsVHlwZSI6MCwiTWFyZ2luIjp7IiRpZCI6IjY4NiIsIlRvcCI6MC4wLCJMZWZ0IjowLjAsIlJpZ2h0IjowLjAsIkJvdHRvbSI6MC4wfSwiUGFkZGluZyI6eyIkaWQiOiI2ODciLCJUb3AiOjAuMCwiTGVmdCI6MC4wLCJSaWdodCI6MC4wLCJCb3R0b20iOjAuMH0sIkJhY2tncm91bmQiOnsiJGlkIjoiNjg4IiwiQ29sb3IiOnsiJGlkIjoiNjg5IiwiQSI6MjU1LCJSIjowLCJHIjowLCJCIjowfX0sIklzVmlzaWJsZSI6dHJ1ZSwiV2lkdGgiOjAuMCwiSGVpZ2h0IjowLjAsIkJvcmRlclN0eWxlIjpudWxsLCJQYXJlbnRTdHlsZSI6bnVsbH0sIlJlY3RhbmdsZVN0eWxlIjp7IiRpZCI6IjY5MCIsIk1hcmdpbiI6eyIkaWQiOiI2OTEiLCJUb3AiOjAuMCwiTGVmdCI6MC4wLCJSaWdodCI6MC4wLCJCb3R0b20iOjAuMH0sIlBhZGRpbmciOnsiJGlkIjoiNjkyIiwiVG9wIjowLjAsIkxlZnQiOjAuMCwiUmlnaHQiOjAuMCwiQm90dG9tIjowLjB9LCJCYWNrZ3JvdW5kIjp7IiRpZCI6IjY5MyIsIkNvbG9yIjp7IiRpZCI6IjY5NCIsIkEiOjYzLCJSIjoyMzMsIkciOjExMywiQiI6NTB9fSwiSXNWaXNpYmxlIjp0cnVlLCJXaWR0aCI6MC4wLCJIZWlnaHQiOjAuMCwiQm9yZGVyU3R5bGUiOnsiJGlkIjoiNjk1IiwiTGluZUNvbG9yIjp7IiRpZCI6IjY5NiIsIiR0eXBlIjoiTkxSRS5Db21tb24uRG9tLlNvbGlkQ29sb3JCcnVzaCwgTkxSRS5Db21tb24iLCJDb2xvciI6eyIkaWQiOiI2OTciLCJBIjoyNTUsIlIiOjI1NSwiRyI6MjU1LCJCIjoyNTV9fSwiTGluZVdlaWdodCI6MC4wLCJMaW5lVHlwZSI6MCwiUGFyZW50U3R5bGUiOm51bGx9LCJQYXJlbnRTdHlsZSI6bnVsbH0sIk1hcmdpbiI6eyIkaWQiOiI2OTgiLCJUb3AiOjAuMCwiTGVmdCI6MC4wLCJSaWdodCI6MC4wLCJCb3R0b20iOjAuMH0sIlBhZGRpbmciOnsiJGlkIjoiNjk5IiwiVG9wIjowLjAsIkxlZnQiOjAuMCwiUmlnaHQiOjAuMCwiQm90dG9tIjowLjB9LCJCYWNrZ3JvdW5kIjpudWxsLCJJc1Zpc2libGUiOnRydWUsIldpZHRoIjowLjAsIkhlaWdodCI6MC4wLCJCb3JkZXJTdHlsZSI6bnVsbCwiUGFyZW50U3R5bGUiOm51bGx9LCJCYWNrZ3JvdW5kU3R5bGUiOnsiJGlkIjoiNzAwIiwiTWFyZ2luIjp7IiRpZCI6IjcwMSIsIlRvcCI6MC4wLCJMZWZ0IjowLjAsIlJpZ2h0IjowLjAsIkJvdHRvbSI6MC4wfSwiUGFkZGluZyI6eyIkaWQiOiI3MDIiLCJUb3AiOjAuMCwiTGVmdCI6MC4wLCJSaWdodCI6MC4wLCJCb3R0b20iOjAuMH0sIkJhY2tncm91bmQiOnsiJGlkIjoiNzAzIiwiQ29sb3IiOnsiJGlkIjoiNzA0IiwiQSI6NTEsIlIiOjIwMCwiRyI6MjAwLCJCIjoyMDB9fSwiSXNWaXNpYmxlIjp0cnVlLCJXaWR0aCI6MC4wLCJIZWlnaHQiOjAuMCwiQm9yZGVyU3R5bGUiOnsiJGlkIjoiNzA1IiwiTGluZUNvbG9yIjp7IiRpZCI6IjcwNiIsIiR0eXBlIjoiTkxSRS5Db21tb24uRG9tLlNvbGlkQ29sb3JCcnVzaCwgTkxSRS5Db21tb24iLCJDb2xvciI6eyIkaWQiOiI3MDciLCJBIjoyNTUsIlIiOjIzNCwiRyI6MjIsIkIiOjMwfX0sIkxpbmVXZWlnaHQiOjAuMCwiTGluZVR5cGUiOjAsIlBhcmVudFN0eWxlIjpudWxsfSwiUGFyZW50U3R5bGUiOm51bGx9LCJNYXJnaW4iOnsiJGlkIjoiNzA4IiwiVG9wIjowLjAsIkxlZnQiOjAuMCwiUmlnaHQiOjAuMCwiQm90dG9tIjowLjB9LCJQYWRkaW5nIjp7IiRpZCI6IjcwOSIsIlRvcCI6MC4wLCJMZWZ0IjowLjAsIlJpZ2h0IjowLjAsIkJvdHRvbSI6MC4wfSwiSXNWaXNpYmxlIjp0cnVlLCJXaWR0aCI6MC4wLCJIZWlnaHQiOjAuMCwiQm9yZGVyU3R5bGUiOnsiJGlkIjoiNzEwIiwiTGluZUNvbG9yIjpudWxsLCJMaW5lV2VpZ2h0IjowLjAsIkxpbmVUeXBlIjowLCJQYXJlbnRTdHlsZSI6bnVsbH0sIlBhcmVudFN0eWxlIjpudWxsfX1dLCJJZCI6IjYxNTI5ZDA4LTY4NTEtNDI1Zi04ZmMyLTJhMTdkNTA3NWMwMiIsIkluZGV4IjoxMCwiSGVhZGVyVGV4dCI6Ik5vLiAyIC0gQ3JpdGljYWwgUGF0aCBcclxuKDQwIGRheXMgVEYpIiwiU3R5bGUiOnsiJGlkIjoiNzExIiwiU3R5bGVJZCI6Ijk4NTEzZTEwLTU1MWMtNGYzMC1hYzExLWEwNjkwZTkwMzEzNCIsIkhlYWRlclN0eWxlIjp7IiRpZCI6IjcxMiIsIlRleHRJc1ZlcnRpY2FsIjpmYWxzZSwiVGV4dFN0eWxlIjp7IiRpZCI6IjcxMyIsIkZvbnRTZXR0aW5ncyI6eyIkaWQiOiI3MTQiLCJGb250U2l6ZSI6MTEsIkZvbnROYW1lIjoiQ2FsaWJyaSIsIklzQm9sZCI6ZmFsc2UsIklzSXRhbGljIjpmYWxzZSwiSXNVbmRlcmxpbmVkIjpmYWxzZSwiUGFyZW50U3R5bGUiOm51bGx9LCJBdXRvU2l6ZSI6MiwiRm9yZWdyb3VuZCI6eyIkaWQiOiI3MTUiLCJDb2xvciI6eyIkaWQiOiI3MTYiLCJBIjoyNTUsIlIiOjI1NSwiRyI6MjU1LCJCIjoyNTV9fSwiTWF4V2lkdGgiOiJJbmZpbml0eSIsIk1heEhlaWdodCI6IkluZmluaXR5IiwiU21hcnRGb3JlZ3JvdW5kSXNBY3RpdmUiOmZhbHNlLCJIb3Jpem9udGFsQWxpZ25tZW50IjowLCJWZXJ0aWNhbEFsaWdubWVudCI6MCwiU21hcnRGb3JlZ3JvdW5kIjpudWxsLCJCYWNrZ3JvdW5kRmlsbFR5cGUiOjAsIk1hcmdpbiI6eyIkaWQiOiI3MTciLCJUb3AiOjAuMCwiTGVmdCI6MC4wLCJSaWdodCI6MC4wLCJCb3R0b20iOjAuMH0sIlBhZGRpbmciOnsiJGlkIjoiNzE4IiwiVG9wIjowLjAsIkxlZnQiOjAuMCwiUmlnaHQiOjAuMCwiQm90dG9tIjowLjB9LCJCYWNrZ3JvdW5kIjp7IiRpZCI6IjcxOSIsIkNvbG9yIjp7IiRpZCI6IjcyMCIsIkEiOjI1NSwiUiI6MjU1LCJHIjoyNTUsIkIiOjI1NX19LCJJc1Zpc2libGUiOnRydWUsIldpZHRoIjowLjAsIkhlaWdodCI6MC4wLCJCb3JkZXJTdHlsZSI6bnVsbCwiUGFyZW50U3R5bGUiOm51bGx9LCJSZWN0YW5nbGVTdHlsZSI6eyIkaWQiOiI3MjEiLCJNYXJnaW4iOnsiJGlkIjoiNzIyIiwiVG9wIjowLjAsIkxlZnQiOjAuMCwiUmlnaHQiOjAuMCwiQm90dG9tIjowLjB9LCJQYWRkaW5nIjp7IiRpZCI6IjcyMyIsIlRvcCI6MC4wLCJMZWZ0IjowLjAsIlJpZ2h0IjowLjAsIkJvdHRvbSI6MC4wfSwiQmFja2dyb3VuZCI6eyIkaWQiOiI3MjQiLCJDb2xvciI6eyIkaWQiOiI3MjUiLCJBIjoyNTUsIlIiOjE2MCwiRyI6NDMsIkIiOjE0N319LCJJc1Zpc2libGUiOnRydWUsIldpZHRoIjowLjAsIkhlaWdodCI6MC4wLCJCb3JkZXJTdHlsZSI6eyIkaWQiOiI3MjYiLCJMaW5lQ29sb3IiOnsiJGlkIjoiNzI3IiwiJHR5cGUiOiJOTFJFLkNvbW1vbi5Eb20uU29saWRDb2xvckJydXNoLCBOTFJFLkNvbW1vbiIsIkNvbG9yIjp7IiRpZCI6IjcyOCIsIkEiOjI1NSwiUiI6MjU1LCJHIjoyNTUsIkIiOjI1NX19LCJMaW5lV2VpZ2h0IjowLjAsIkxpbmVUeXBlIjowLCJQYXJlbnRTdHlsZSI6bnVsbH0sIlBhcmVudFN0eWxlIjpudWxsfSwiTWFyZ2luIjp7IiRpZCI6IjcyOSIsIlRvcCI6MC4wLCJMZWZ0IjowLjAsIlJpZ2h0IjowLjAsIkJvdHRvbSI6MC4wfSwiUGFkZGluZyI6eyIkaWQiOiI3MzAiLCJUb3AiOjAuMCwiTGVmdCI6MC4wLCJSaWdodCI6MC4wLCJCb3R0b20iOjAuMH0sIkJhY2tncm91bmQiOm51bGwsIklzVmlzaWJsZSI6dHJ1ZSwiV2lkdGgiOjAuMCwiSGVpZ2h0IjowLjAsIkJvcmRlclN0eWxlIjpudWxsLCJQYXJlbnRTdHlsZSI6bnVsbH0sIkJhY2tncm91bmRTdHlsZSI6eyIkaWQiOiI3MzEiLCJNYXJnaW4iOnsiJGlkIjoiNzMyIiwiVG9wIjowLjAsIkxlZnQiOjAuMCwiUmlnaHQiOjAuMCwiQm90dG9tIjowLjB9LCJQYWRkaW5nIjp7IiRpZCI6IjczMyIsIlRvcCI6MC4wLCJMZWZ0IjowLjAsIlJpZ2h0IjowLjAsIkJvdHRvbSI6MC4wfSwiQmFja2dyb3VuZCI6eyIkaWQiOiI3MzQiLCJDb2xvciI6eyIkaWQiOiI3MzUiLCJBIjo1MSwiUiI6MjAwLCJHIjoyMDAsIkIiOjIwMH19LCJJc1Zpc2libGUiOnRydWUsIldpZHRoIjowLjAsIkhlaWdodCI6MC4wLCJCb3JkZXJTdHlsZSI6eyIkaWQiOiI3MzYiLCJMaW5lQ29sb3IiOnsiJGlkIjoiNzM3IiwiJHR5cGUiOiJOTFJFLkNvbW1vbi5Eb20uU29saWRDb2xvckJydXNoLCBOTFJFLkNvbW1vbiIsIkNvbG9yIjp7IiRpZCI6IjczOCIsIkEiOjI1NSwiUiI6MjM0LCJHIjoyMiwiQiI6MzB9fSwiTGluZVdlaWdodCI6MC4wLCJMaW5lVHlwZSI6MCwiUGFyZW50U3R5bGUiOm51bGx9LCJQYXJlbnRTdHlsZSI6bnVsbH0sIklzQWJvdmVUaW1lYmFuZCI6ZmFsc2UsIlNwYWNpbmciOjMsIkRlZmF1bHRTd2ltbGFuZVRhc2tTdHlsZSI6eyIkaWQiOiI3MzkiLCIkdHlwZSI6Ik5MUkUuQ29tbW9uLkRvbS5TdHlsZXMuRXhwbGljaXRTZXRhYmxlVGFza1N0eWxlLCBOTFJFLkNvbW1vbiIsIlNoYXBlIjoxLCJTaGFwZVRoaWNrbmVzcyI6MCwiRHVyYXRpb25Gb3JtYXQiOjAsIkluY2x1ZGVOb25Xb3JraW5nRGF5c0luRHVyYXRpb24iOmZhbHNlLCJQZXJjZW50YWdlQ29tcGxldGVTdHlsZSI6eyIkaWQiOiI3NDAiLCJGb250U2V0dGluZ3MiOnsiJGlkIjoiNzQxIiwiRm9udFNpemUiOjEwLCJGb250TmFtZSI6IkNhbGlicmkiLCJJc0JvbGQiOmZhbHNlLCJJc0l0YWxpYyI6ZmFsc2UsIklzVW5kZXJsaW5lZCI6ZmFsc2UsIlBhcmVudFN0eWxlIjpudWxsfSwiQXV0b1NpemUiOjAsIkZvcmVncm91bmQiOnsiJGlkIjoiNzQyIiwiQ29sb3IiOnsiJGlkIjoiNzQzIiwiQSI6MjU1LCJSIjoyMzIsIkciOjIzMiwiQiI6MjMyfX0sIk1heFdpZHRoIjoyMDAuMCwiTWF4SGVpZ2h0IjoiSW5maW5pdHkiLCJTbWFydEZvcmVncm91bmRJc0FjdGl2ZSI6ZmFsc2UsIkhvcml6b250YWxBbGlnbm1lbnQiOjEsIlZlcnRpY2FsQWxpZ25tZW50IjoxLCJTbWFydEZvcmVncm91bmQiOm51bGwsIkJhY2tncm91bmRGaWxsVHlwZSI6MCwiTWFyZ2luIjp7IiRpZCI6Ijc0NCIsIlRvcCI6MC4wLCJMZWZ0IjowLjAsIlJpZ2h0IjowLjAsIkJvdHRvbSI6MC4wfSwiUGFkZGluZyI6eyIkaWQiOiI3NDUiLCJUb3AiOjAuMCwiTGVmdCI6MC4wLCJSaWdodCI6MC4wLCJCb3R0b20iOjAuMH0sIkJhY2tncm91bmQiOnsiJGlkIjoiNzQ2IiwiQ29sb3IiOnsiJGlkIjoiNzQ3IiwiQSI6ODksIlIiOjAsIkciOjAsIkIiOjB9fSwiSXNWaXNpYmxlIjp0cnVlLCJXaWR0aCI6MC4wLCJIZWlnaHQiOjAuMCwiQm9yZGVyU3R5bGUiOnsiJGlkIjoiNzQ4IiwiTGluZUNvbG9yIjpudWxsLCJMaW5lV2VpZ2h0IjowLjAsIkxpbmVUeXBlIjowLCJQYXJlbnRTdHlsZSI6bnVsbH0sIlBhcmVudFN0eWxlIjpudWxsfSwiRHVyYXRpb25TdHlsZSI6eyIkaWQiOiI3NDkiLCJGb250U2V0dGluZ3MiOnsiJGlkIjoiNzUwIiwiRm9udFNpemUiOjEwLCJGb250TmFtZSI6IkNhbGlicmkiLCJJc0JvbGQiOmZhbHNlLCJJc0l0YWxpYyI6ZmFsc2UsIklzVW5kZXJsaW5lZCI6ZmFsc2UsIlBhcmVudFN0eWxlIjpudWxsfSwiQXV0b1NpemUiOjAsIkZvcmVncm91bmQiOnsiJGlkIjoiNzUxIiwiQ29sb3IiOnsiJGlkIjoiNzUyIiwiQSI6MjU1LCJSIjoyMzcsIkciOjEyNSwiQiI6NDl9fSwiTWF4V2lkdGgiOjIwMC4wLCJNYXhIZWlnaHQiOiJJbmZpbml0eSIsIlNtYXJ0Rm9yZWdyb3VuZElzQWN0aXZlIjpmYWxzZSwiSG9yaXpvbnRhbEFsaWdubWVudCI6MCwiVmVydGljYWxBbGlnbm1lbnQiOjEsIlNtYXJ0Rm9yZWdyb3VuZCI6bnVsbCwiQmFja2dyb3VuZEZpbGxUeXBlIjowLCJNYXJnaW4iOnsiJGlkIjoiNzUzIiwiVG9wIjowLjAsIkxlZnQiOjAuMCwiUmlnaHQiOjAuMCwiQm90dG9tIjowLjB9LCJQYWRkaW5nIjp7IiRpZCI6Ijc1NCIsIlRvcCI6MC4wLCJMZWZ0IjowLjAsIlJpZ2h0IjowLjAsIkJvdHRvbSI6MC4wfSwiQmFja2dyb3VuZCI6eyIkaWQiOiI3NTUiLCJDb2xvciI6eyIkaWQiOiI3NTYiLCJBIjoyNTUsIlIiOjIzNywiRyI6MTI1LCJCIjo0OX19LCJJc1Zpc2libGUiOnRydWUsIldpZHRoIjowLjAsIkhlaWdodCI6MC4wLCJCb3JkZXJTdHlsZSI6eyIkaWQiOiI3NTciLCJMaW5lQ29sb3IiOm51bGwsIkxpbmVXZWlnaHQiOjAuMCwiTGluZVR5cGUiOjAsIlBhcmVudFN0eWxlIjpudWxsfSwiUGFyZW50U3R5bGUiOm51bGx9LCJIb3Jpem9udGFsQ29ubmVjdG9yU3R5bGUiOnsiJGlkIjoiNzU4IiwiTGluZUNvbG9yIjp7IiRpZCI6Ijc1OSIsIiR0eXBlIjoiTkxSRS5Db21tb24uRG9tLlNvbGlkQ29sb3JCcnVzaCwgTkxSRS5Db21tb24iLCJDb2xvciI6eyIkaWQiOiI3NjAiLCJBIjoyNTUsIlIiOjAsIkciOjAsIkIiOjB9fSwiTGluZVdlaWdodCI6MC4wLCJMaW5lVHlwZSI6MCwiUGFyZW50U3R5bGUiOm51bGx9LCJWZXJ0aWNhbENvbm5lY3RvclN0eWxlIjp7IiRpZCI6Ijc2MSIsIkxpbmVDb2xvciI6eyIkaWQiOiI3NjIiLCIkdHlwZSI6Ik5MUkUuQ29tbW9uLkRvbS5Tb2xpZENvbG9yQnJ1c2gsIE5MUkUuQ29tbW9uIiwiQ29sb3IiOnsiJGlkIjoiNzYzIiwiQSI6MjU1LCJSIjowLCJHIjowLCJCIjowfX0sIkxpbmVXZWlnaHQiOjAuMCwiTGluZVR5cGUiOjAsIlBhcmVudFN0eWxlIjpudWxsfSwiTWFyZ2luIjpudWxsLCJTdGFydERhdGVQb3NpdGlvbiI6MywiRW5kRGF0ZVBvc2l0aW9uIjozLCJEYXRlSXNWaXNpYmxlIjp0cnVlLCJUaXRsZVBvc2l0aW9uIjo0LCJEdXJhdGlvblBvc2l0aW9uIjo2LCJQZXJjZW50YWdlQ29tcGxldGVkUG9zaXRpb24iOjIsIlNwYWNpbmciOjMsIklzQmVsb3dUaW1lYmFuZCI6ZmFsc2UsIlBlcmNlbnRhZ2VDb21wbGV0ZVNoYXBlT3BhY2l0eSI6MzUsIlNoYXBlU3R5bGUiOnsiJGlkIjoiNzY0IiwiTWFyZ2luIjp7IiRpZCI6Ijc2NSIsIlRvcCI6MC4wLCJMZWZ0Ijo0LjAsIlJpZ2h0Ijo0LjAsIkJvdHRvbSI6MC4wfSwiUGFkZGluZyI6eyIkaWQiOiI3NjYiLCJUb3AiOjAuMCwiTGVmdCI6MC4wLCJSaWdodCI6MC4wLCJCb3R0b20iOjAuMH0sIkJhY2tncm91bmQiOnsiJGlkIjoiNzY3IiwiQ29sb3IiOnsiJGlkIjoiNzY4IiwiQSI6MjU1LCJSIjoyMzMsIkciOjExMywiQiI6NTB9fSwiSXNWaXNpYmxlIjp0cnVlLCJXaWR0aCI6MC4wLCJIZWlnaHQiOjEwLjAsIkJvcmRlclN0eWxlIjp7IiRpZCI6Ijc2OSIsIkxpbmVDb2xvciI6eyIkaWQiOiI3NzAiLCIkdHlwZSI6Ik5MUkUuQ29tbW9uLkRvbS5Tb2xpZENvbG9yQnJ1c2gsIE5MUkUuQ29tbW9uIiwiQ29sb3IiOnsiJGlkIjoiNzcxIiwiQSI6MjU1LCJSIjoyMzQsIkciOjIyLCJCIjozMH19LCJMaW5lV2VpZ2h0IjowLjAsIkxpbmVUeXBlIjowLCJQYXJlbnRTdHlsZSI6bnVsbH0sIlBhcmVudFN0eWxlIjpudWxsfSwiVGl0bGVTdHlsZSI6eyIkaWQiOiI3NzIiLCJGb250U2V0dGluZ3MiOnsiJGlkIjoiNzczIiwiRm9udFNpemUiOjExLCJGb250TmFtZSI6IkNhbGlicmkiLCJJc0JvbGQiOmZhbHNlLCJJc0l0YWxpYyI6ZmFsc2UsIklzVW5kZXJsaW5lZCI6ZmFsc2UsIlBhcmVudFN0eWxlIjpudWxsfSwiQXV0b1NpemUiOjAsIkZvcmVncm91bmQiOnsiJGlkIjoiNzc0IiwiQ29sb3IiOnsiJGlkIjoiNzc1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c3NiIsIlRvcCI6MC4wLCJMZWZ0IjowLjAsIlJpZ2h0IjowLjAsIkJvdHRvbSI6MC4wfSwiUGFkZGluZyI6eyIkaWQiOiI3NzciLCJUb3AiOjAuMCwiTGVmdCI6MC4wLCJSaWdodCI6MC4wLCJCb3R0b20iOjAuMH0sIkJhY2tncm91bmQiOnsiJGlkIjoiNzc4IiwiQ29sb3IiOnsiJGlkIjoiNzc5IiwiQSI6MjU1LCJSIjowLCJHIjowLCJCIjowfX0sIklzVmlzaWJsZSI6dHJ1ZSwiV2lkdGgiOjAuMCwiSGVpZ2h0IjowLjAsIkJvcmRlclN0eWxlIjp7IiRpZCI6Ijc4MCIsIkxpbmVDb2xvciI6bnVsbCwiTGluZVdlaWdodCI6MC4wLCJMaW5lVHlwZSI6MCwiUGFyZW50U3R5bGUiOm51bGx9LCJQYXJlbnRTdHlsZSI6bnVsbH0sIkRhdGVTdHlsZSI6eyIkaWQiOiI3ODEiLCJGb250U2V0dGluZ3MiOnsiJGlkIjoiNzgyIiwiRm9udFNpemUiOjEwLCJGb250TmFtZSI6IkNhbGlicmkiLCJJc0JvbGQiOmZhbHNlLCJJc0l0YWxpYyI6ZmFsc2UsIklzVW5kZXJsaW5lZCI6ZmFsc2UsIlBhcmVudFN0eWxlIjpudWxsfSwiQXV0b1NpemUiOjAsIkZvcmVncm91bmQiOnsiJGlkIjoiNzgzIiwiQ29sb3IiOnsiJGlkIjoiNzg0IiwiQSI6MjU1LCJSIjoxNCwiRyI6NDAsIkIiOjY1fX0sIk1heFdpZHRoIjoyMDAuMCwiTWF4SGVpZ2h0IjoiSW5maW5pdHkiLCJTbWFydEZvcmVncm91bmRJc0FjdGl2ZSI6ZmFsc2UsIkhvcml6b250YWxBbGlnbm1lbnQiOjIsIlZlcnRpY2FsQWxpZ25tZW50IjoxLCJTbWFydEZvcmVncm91bmQiOm51bGwsIkJhY2tncm91bmRGaWxsVHlwZSI6MCwiTWFyZ2luIjp7IiRpZCI6Ijc4NSIsIlRvcCI6MC4wLCJMZWZ0IjowLjAsIlJpZ2h0IjowLjAsIkJvdHRvbSI6MC4wfSwiUGFkZGluZyI6eyIkaWQiOiI3ODYiLCJUb3AiOjAuMCwiTGVmdCI6MC4wLCJSaWdodCI6MC4wLCJCb3R0b20iOjAuMH0sIkJhY2tncm91bmQiOnsiJGlkIjoiNzg3IiwiQ29sb3IiOnsiJGlkIjoiNzg4IiwiQSI6MjU1LCJSIjoxNCwiRyI6NDAsIkIiOjY1fX0sIklzVmlzaWJsZSI6dHJ1ZSwiV2lkdGgiOjAuMCwiSGVpZ2h0IjowLjAsIkJvcmRlclN0eWxlIjp7IiRpZCI6Ijc4OSIsIkxpbmVDb2xvciI6bnVsbCwiTGluZVdlaWdodCI6MC4wLCJMaW5lVHlwZSI6MCwiUGFyZW50U3R5bGUiOm51bGx9LCJQYXJlbnRTdHlsZSI6bnVsbH0sIkRhdGVGb3JtYXQiOnsiJGlkIjoiNzkw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c5MSIsIkZvcm1hdCI6MCwiSXNWaXNpYmxlIjpmYWxzZSwiTGFzdEtub3duVmlzaWJpbGl0eVN0YXRlIjpmYWxzZX0sIklzVmlzaWJsZSI6dHJ1ZSwiUGFyZW50U3R5bGUiOm51bGwsIl9leHBsaWNpdGx5U2V0Ijp7IiRpZCI6Ijc5MiIsIlNoYXBlU3R5bGUiOmZhbHNlLCJUaXRsZVN0eWxlIjpmYWxzZSwiRGF0ZVN0eWxlIjpmYWxzZSwiSG9yaXpvbnRhbENvbm5lY3RvclN0eWxlIjpmYWxzZSwiVmVydGljYWxDb25uZWN0b3JTdHlsZSI6ZmFsc2UsIlBlcmNlbnRhZ2VDb21wbGV0ZVNoYXBlT3BhY2l0eSI6ZmFsc2UsIlNoYXBlIjpmYWxzZSwiU2hhcGVUaGlja25lc3MiOmZhbHNlLCJEdXJhdGlvbkZvcm1hdCI6ZmFsc2UsIkluY2x1ZGVOb25Xb3JraW5nRGF5c0luRHVyYXRpb24iOmZhbHNlLCJNYXJnaW4iOmZhbHNlLCJTdGFydERhdGVQb3NpdGlvbiI6ZmFsc2UsIkVuZERhdGVQb3NpdGlvbiI6ZmFsc2UsIlRpdGxlUG9zaXRpb24iOmZhbHNlLCJEdXJhdGlvblBvc2l0aW9uIjpmYWxzZSwiUGVyY2VudGFnZUNvbXBsZXRlZFBvc2l0aW9uIjpmYWxzZSwiU3BhY2luZyI6ZmFsc2UsIklzQmVsb3dUaW1lYmFuZCI6ZmFsc2UsIkRhdGVGb3JtYXQiOmZhbHNlLCJXZWVrTnVtYmVyaW5nIjpmYWxzZSwiSXNWaXNpYmxlIjpmYWxzZX19LCJEZWZhdWx0U3dpbWxhbmVNb3RTdHlsZSI6eyIkaWQiOiI3OTMiLCJTaGFwZSI6MSwiQ29ubmVjdG9yTWFyZ2luIjp7IiRpZCI6Ijc5NCIsIlRvcCI6MC4wLCJMZWZ0IjoyLjAsIlJpZ2h0IjoyLjAsIkJvdHRvbSI6MC4wfSwiQ29ubmVjdG9yU3R5bGUiOnsiJGlkIjoiNzk1IiwiTGluZUNvbG9yIjp7IiRpZCI6Ijc5NiIsIiR0eXBlIjoiTkxSRS5Db21tb24uRG9tLlNvbGlkQ29sb3JCcnVzaCwgTkxSRS5Db21tb24iLCJDb2xvciI6eyIkaWQiOiI3OTciLCJBIjoxMjcsIlIiOjEyOCwiRyI6NTMsIkIiOjE0fX0sIkxpbmVXZWlnaHQiOjEuMCwiTGluZVR5cGUiOjAsIlBhcmVudFN0eWxlIjpudWxsfSwiSXNCZWxvd1RpbWViYW5kIjpmYWxzZSwiUG9zaXRpb25PblRhc2siOjEsIkhpZGVEYXRlIjpmYWxzZSwiU2hhcGVTaXplIjowLCJTcGFjaW5nIjowLjAsIlBhZGRpbmciOnsiJGlkIjoiNzk4IiwiVG9wIjo1LjAsIkxlZnQiOjMuMCwiUmlnaHQiOjAuMCwiQm90dG9tIjoyLjB9LCJTaGFwZVN0eWxlIjp7IiRpZCI6Ijc5OSIsIk1hcmdpbiI6eyIkaWQiOiI4MDAiLCJUb3AiOjAuMCwiTGVmdCI6MC4wLCJSaWdodCI6MC4wLCJCb3R0b20iOjAuMH0sIlBhZGRpbmciOnsiJGlkIjoiODAxIiwiVG9wIjowLjAsIkxlZnQiOjAuMCwiUmlnaHQiOjAuMCwiQm90dG9tIjowLjB9LCJCYWNrZ3JvdW5kIjp7IiRpZCI6IjgwMiIsIkNvbG9yIjp7IiRpZCI6IjgwMyIsIkEiOjI1NSwiUiI6MTI4LCJHIjo1MywiQiI6MTR9fSwiSXNWaXNpYmxlIjp0cnVlLCJXaWR0aCI6MTIuMCwiSGVpZ2h0IjoxNC4wLCJCb3JkZXJTdHlsZSI6eyIkaWQiOiI4MDQiLCJMaW5lQ29sb3IiOnsiJGlkIjoiODA1IiwiJHR5cGUiOiJOTFJFLkNvbW1vbi5Eb20uU29saWRDb2xvckJydXNoLCBOTFJFLkNvbW1vbiIsIkNvbG9yIjp7IiRpZCI6IjgwNiIsIkEiOjI1NSwiUiI6MjU1LCJHIjoyNTUsIkIiOjI1NX19LCJMaW5lV2VpZ2h0IjowLjAsIkxpbmVUeXBlIjowLCJQYXJlbnRTdHlsZSI6bnVsbH0sIlBhcmVudFN0eWxlIjpudWxsfSwiVGl0bGVTdHlsZSI6eyIkaWQiOiI4MDciLCJGb250U2V0dGluZ3MiOnsiJGlkIjoiODA4IiwiRm9udFNpemUiOjExLCJGb250TmFtZSI6IkNhbGlicmkiLCJJc0JvbGQiOmZhbHNlLCJJc0l0YWxpYyI6ZmFsc2UsIklzVW5kZXJsaW5lZCI6ZmFsc2UsIlBhcmVudFN0eWxlIjpudWxsfSwiQXV0b1NpemUiOjAsIkZvcmVncm91bmQiOnsiJGlkIjoiODA5IiwiQ29sb3IiOnsiJGlkIjoiODEwIiwiQSI6MjU1LCJSIjowLCJHIjowLCJCIjowfX0sIk1heFdpZHRoIjoyMDAuMCwiTWF4SGVpZ2h0IjoiSW5maW5pdHkiLCJTbWFydEZvcmVncm91bmRJc0FjdGl2ZSI6ZmFsc2UsIkhvcml6b250YWxBbGlnbm1lbnQiOjEsIlZlcnRpY2FsQWxpZ25tZW50IjoxLCJTbWFydEZvcmVncm91bmQiOm51bGwsIkJhY2tncm91bmRGaWxsVHlwZSI6MCwiTWFyZ2luIjp7IiRpZCI6IjgxMSIsIlRvcCI6MC4wLCJMZWZ0IjowLjAsIlJpZ2h0IjowLjAsIkJvdHRvbSI6MC4wfSwiUGFkZGluZyI6eyIkaWQiOiI4MTIiLCJUb3AiOjAuMCwiTGVmdCI6MC4wLCJSaWdodCI6MC4wLCJCb3R0b20iOjAuMH0sIkJhY2tncm91bmQiOnsiJGlkIjoiODEzIiwiQ29sb3IiOnsiJGlkIjoiODE0IiwiQSI6MjU1LCJSIjowLCJHIjowLCJCIjowfX0sIklzVmlzaWJsZSI6dHJ1ZSwiV2lkdGgiOjAuMCwiSGVpZ2h0IjowLjAsIkJvcmRlclN0eWxlIjp7IiRpZCI6IjgxNSIsIkxpbmVDb2xvciI6bnVsbCwiTGluZVdlaWdodCI6MC4wLCJMaW5lVHlwZSI6MCwiUGFyZW50U3R5bGUiOm51bGx9LCJQYXJlbnRTdHlsZSI6bnVsbH0sIkRhdGVTdHlsZSI6eyIkaWQiOiI4MTYiLCJGb250U2V0dGluZ3MiOnsiJGlkIjoiODE3IiwiRm9udFNpemUiOjEwLCJGb250TmFtZSI6IkNhbGlicmkiLCJJc0JvbGQiOmZhbHNlLCJJc0l0YWxpYyI6ZmFsc2UsIklzVW5kZXJsaW5lZCI6ZmFsc2UsIlBhcmVudFN0eWxlIjpudWxsfSwiQXV0b1NpemUiOjAsIkZvcmVncm91bmQiOnsiJGlkIjoiODE4IiwiQ29sb3IiOnsiJGlkIjoiODE5IiwiQSI6MjU1LCJSIjoxNCwiRyI6NDAsIkIiOjY1fX0sIk1heFdpZHRoIjoyMDAuMCwiTWF4SGVpZ2h0IjoiSW5maW5pdHkiLCJTbWFydEZvcmVncm91bmRJc0FjdGl2ZSI6ZmFsc2UsIkhvcml6b250YWxBbGlnbm1lbnQiOjEsIlZlcnRpY2FsQWxpZ25tZW50IjoxLCJTbWFydEZvcmVncm91bmQiOm51bGwsIkJhY2tncm91bmRGaWxsVHlwZSI6MCwiTWFyZ2luIjp7IiRpZCI6IjgyMCIsIlRvcCI6MC4wLCJMZWZ0IjowLjAsIlJpZ2h0IjowLjAsIkJvdHRvbSI6MC4wfSwiUGFkZGluZyI6eyIkaWQiOiI4MjEiLCJUb3AiOjAuMCwiTGVmdCI6MC4wLCJSaWdodCI6MC4wLCJCb3R0b20iOjAuMH0sIkJhY2tncm91bmQiOnsiJGlkIjoiODIyIiwiQ29sb3IiOnsiJGlkIjoiODIzIiwiQSI6MjU1LCJSIjoxNCwiRyI6NDAsIkIiOjY1fX0sIklzVmlzaWJsZSI6dHJ1ZSwiV2lkdGgiOjAuMCwiSGVpZ2h0IjowLjAsIkJvcmRlclN0eWxlIjp7IiRpZCI6IjgyNCIsIkxpbmVDb2xvciI6bnVsbCwiTGluZVdlaWdodCI6MC4wLCJMaW5lVHlwZSI6MCwiUGFyZW50U3R5bGUiOm51bGx9LCJQYXJlbnRTdHlsZSI6bnVsbH0sIkRhdGVGb3JtYXQiOnsiJGlkIjoiODI1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gyNiIsIkZvcm1hdCI6MCwiSXNWaXNpYmxlIjpmYWxzZSwiTGFzdEtub3duVmlzaWJpbGl0eVN0YXRlIjpmYWxzZX0sIklzVmlzaWJsZSI6ZmFsc2UsIlBhcmVudFN0eWxlIjpudWxsfSwiRGVmYXVsdFN3aW1sYW5lTWlsZXN0b25lU3R5bGUiOnsiJGlkIjoiODI3IiwiVGl0bGVQb3NpdGlvbiI6IkxlZnQiLCJEYXRlUG9zaXRpb24iOiJSaWdodCIsIlNoYXBlVHlwZSI6MSwiU2hhcGVTaXplIjowLCJTcGFjaW5nIjo1LCJTaGFwZVN0eWxlIjp7IiRpZCI6IjgyOCIsIk1hcmdpbiI6eyIkaWQiOiI4MjkiLCJUb3AiOjAuMCwiTGVmdCI6MC4wLCJSaWdodCI6MC4wLCJCb3R0b20iOjAuMH0sIlBhZGRpbmciOnsiJGlkIjoiODMwIiwiVG9wIjowLjAsIkxlZnQiOjAuMCwiUmlnaHQiOjAuMCwiQm90dG9tIjowLjB9LCJCYWNrZ3JvdW5kIjp7IiRpZCI6IjgzMSIsIkNvbG9yIjp7IiRpZCI6IjgzMiIsIkEiOjI1NSwiUiI6MjMzLCJHIjoxMTMsIkIiOjUwfX0sIklzVmlzaWJsZSI6dHJ1ZSwiV2lkdGgiOjEyLjAsIkhlaWdodCI6MTQuMCwiQm9yZGVyU3R5bGUiOnsiJGlkIjoiODMzIiwiTGluZUNvbG9yIjp7IiRpZCI6IjgzNCIsIiR0eXBlIjoiTkxSRS5Db21tb24uRG9tLlNvbGlkQ29sb3JCcnVzaCwgTkxSRS5Db21tb24iLCJDb2xvciI6eyIkaWQiOiI4MzUiLCJBIjoyNTUsIlIiOjIzNCwiRyI6MjIsIkIiOjMwfX0sIkxpbmVXZWlnaHQiOjAuMCwiTGluZVR5cGUiOjAsIlBhcmVudFN0eWxlIjpudWxsfSwiUGFyZW50U3R5bGUiOm51bGx9LCJUaXRsZVN0eWxlIjp7IiRpZCI6IjgzNiIsIkZvbnRTZXR0aW5ncyI6eyIkaWQiOiI4MzciLCJGb250U2l6ZSI6MTEsIkZvbnROYW1lIjoiQ2FsaWJyaSIsIklzQm9sZCI6ZmFsc2UsIklzSXRhbGljIjpmYWxzZSwiSXNVbmRlcmxpbmVkIjpmYWxzZSwiUGFyZW50U3R5bGUiOm51bGx9LCJBdXRvU2l6ZSI6MCwiRm9yZWdyb3VuZCI6eyIkaWQiOiI4MzgiLCJDb2xvciI6eyIkaWQiOiI4MzkiLCJBIjoyNTUsIlIiOjAsIkciOjAsIkIiOjB9fSwiTWF4V2lkdGgiOjIwMC4wLCJNYXhIZWlnaHQiOiJJbmZpbml0eSIsIlNtYXJ0Rm9yZWdyb3VuZElzQWN0aXZlIjpmYWxzZSwiSG9yaXpvbnRhbEFsaWdubWVudCI6MiwiVmVydGljYWxBbGlnbm1lbnQiOjEsIlNtYXJ0Rm9yZWdyb3VuZCI6bnVsbCwiQmFja2dyb3VuZEZpbGxUeXBlIjowLCJNYXJnaW4iOnsiJGlkIjoiODQwIiwiVG9wIjowLjAsIkxlZnQiOjAuMCwiUmlnaHQiOjAuMCwiQm90dG9tIjowLjB9LCJQYWRkaW5nIjp7IiRpZCI6Ijg0MSIsIlRvcCI6MC4wLCJMZWZ0IjowLjAsIlJpZ2h0IjowLjAsIkJvdHRvbSI6MC4wfSwiQmFja2dyb3VuZCI6eyIkaWQiOiI4NDIiLCJDb2xvciI6eyIkaWQiOiI4NDMiLCJBIjoyNTUsIlIiOjAsIkciOjAsIkIiOjB9fSwiSXNWaXNpYmxlIjp0cnVlLCJXaWR0aCI6MC4wLCJIZWlnaHQiOjAuMCwiQm9yZGVyU3R5bGUiOnsiJGlkIjoiODQ0IiwiTGluZUNvbG9yIjpudWxsLCJMaW5lV2VpZ2h0IjowLjAsIkxpbmVUeXBlIjowLCJQYXJlbnRTdHlsZSI6bnVsbH0sIlBhcmVudFN0eWxlIjpudWxsfSwiRGF0ZVN0eWxlIjp7IiRpZCI6Ijg0NSIsIkZvbnRTZXR0aW5ncyI6eyIkaWQiOiI4NDYiLCJGb250U2l6ZSI6MTAsIkZvbnROYW1lIjoiQ2FsaWJyaSIsIklzQm9sZCI6ZmFsc2UsIklzSXRhbGljIjpmYWxzZSwiSXNVbmRlcmxpbmVkIjpmYWxzZSwiUGFyZW50U3R5bGUiOm51bGx9LCJBdXRvU2l6ZSI6MCwiRm9yZWdyb3VuZCI6eyIkaWQiOiI4NDciLCJDb2xvciI6eyIkaWQiOiI4NDgiLCJBIjoyNTUsIlIiOjE0LCJHIjo0MCwiQiI6NjV9fSwiTWF4V2lkdGgiOjIwMC4wLCJNYXhIZWlnaHQiOiJJbmZpbml0eSIsIlNtYXJ0Rm9yZWdyb3VuZElzQWN0aXZlIjpmYWxzZSwiSG9yaXpvbnRhbEFsaWdubWVudCI6MCwiVmVydGljYWxBbGlnbm1lbnQiOjEsIlNtYXJ0Rm9yZWdyb3VuZCI6bnVsbCwiQmFja2dyb3VuZEZpbGxUeXBlIjowLCJNYXJnaW4iOnsiJGlkIjoiODQ5IiwiVG9wIjowLjAsIkxlZnQiOjAuMCwiUmlnaHQiOjAuMCwiQm90dG9tIjowLjB9LCJQYWRkaW5nIjp7IiRpZCI6Ijg1MCIsIlRvcCI6MC4wLCJMZWZ0IjowLjAsIlJpZ2h0IjowLjAsIkJvdHRvbSI6MC4wfSwiQmFja2dyb3VuZCI6eyIkaWQiOiI4NTEiLCJDb2xvciI6eyIkaWQiOiI4NTIiLCJBIjoyNTUsIlIiOjE0LCJHIjo0MCwiQiI6NjV9fSwiSXNWaXNpYmxlIjp0cnVlLCJXaWR0aCI6MC4wLCJIZWlnaHQiOjAuMCwiQm9yZGVyU3R5bGUiOnsiJGlkIjoiODUzIiwiTGluZUNvbG9yIjpudWxsLCJMaW5lV2VpZ2h0IjowLjAsIkxpbmVUeXBlIjowLCJQYXJlbnRTdHlsZSI6bnVsbH0sIlBhcmVudFN0eWxlIjpudWxsfSwiRGF0ZUZvcm1hdCI6eyIkaWQiOiI4NTQ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ODU1IiwiRm9ybWF0IjowLCJJc1Zpc2libGUiOmZhbHNlLCJMYXN0S25vd25WaXNpYmlsaXR5U3RhdGUiOmZhbHNlfSwiSXNWaXNpYmxlIjp0cnVlLCJQYXJlbnRTdHlsZSI6bnVsbH0sIkRlZmF1bHRTd2ltbGFuZUFjdGl2aXR5U3R5bGUiOnsiJGlkIjoiODU2IiwiSGVhZGVyU3R5bGUiOnsiJGlkIjoiODU3IiwiVGV4dFN0eWxlIjp7IiRpZCI6Ijg1OCIsIkZvbnRTZXR0aW5ncyI6eyIkaWQiOiI4NTkiLCJGb250U2l6ZSI6MTEsIkZvbnROYW1lIjoiQ2FsaWJyaSIsIklzQm9sZCI6ZmFsc2UsIklzSXRhbGljIjpmYWxzZSwiSXNVbmRlcmxpbmVkIjpmYWxzZSwiUGFyZW50U3R5bGUiOm51bGx9LCJBdXRvU2l6ZSI6MiwiRm9yZWdyb3VuZCI6eyIkaWQiOiI4NjAiLCJDb2xvciI6eyIkaWQiOiI4NjEiLCJBIjoyNTUsIlIiOjAsIkciOjAsIkIiOjB9fSwiTWF4V2lkdGgiOiJJbmZpbml0eSIsIk1heEhlaWdodCI6IkluZmluaXR5IiwiU21hcnRGb3JlZ3JvdW5kSXNBY3RpdmUiOmZhbHNlLCJIb3Jpem9udGFsQWxpZ25tZW50IjowLCJWZXJ0aWNhbEFsaWdubWVudCI6MCwiU21hcnRGb3JlZ3JvdW5kIjpudWxsLCJCYWNrZ3JvdW5kRmlsbFR5cGUiOjAsIk1hcmdpbiI6eyIkaWQiOiI4NjIiLCJUb3AiOjAuMCwiTGVmdCI6MC4wLCJSaWdodCI6MC4wLCJCb3R0b20iOjAuMH0sIlBhZGRpbmciOnsiJGlkIjoiODYzIiwiVG9wIjowLjAsIkxlZnQiOjAuMCwiUmlnaHQiOjAuMCwiQm90dG9tIjowLjB9LCJCYWNrZ3JvdW5kIjp7IiRpZCI6Ijg2NCIsIkNvbG9yIjp7IiRpZCI6Ijg2NSIsIkEiOjI1NSwiUiI6MCwiRyI6MCwiQiI6MH19LCJJc1Zpc2libGUiOnRydWUsIldpZHRoIjowLjAsIkhlaWdodCI6MC4wLCJCb3JkZXJTdHlsZSI6bnVsbCwiUGFyZW50U3R5bGUiOm51bGx9LCJSZWN0YW5nbGVTdHlsZSI6eyIkaWQiOiI4NjYiLCJNYXJnaW4iOnsiJGlkIjoiODY3IiwiVG9wIjowLjAsIkxlZnQiOjAuMCwiUmlnaHQiOjAuMCwiQm90dG9tIjowLjB9LCJQYWRkaW5nIjp7IiRpZCI6Ijg2OCIsIlRvcCI6MC4wLCJMZWZ0IjowLjAsIlJpZ2h0IjowLjAsIkJvdHRvbSI6MC4wfSwiQmFja2dyb3VuZCI6eyIkaWQiOiI4NjkiLCJDb2xvciI6eyIkaWQiOiI4NzAiLCJBIjo2MywiUiI6MjMzLCJHIjoxMTMsIkIiOjUwfX0sIklzVmlzaWJsZSI6dHJ1ZSwiV2lkdGgiOjAuMCwiSGVpZ2h0IjowLjAsIkJvcmRlclN0eWxlIjp7IiRpZCI6Ijg3MSIsIkxpbmVDb2xvciI6eyIkaWQiOiI4NzIiLCIkdHlwZSI6Ik5MUkUuQ29tbW9uLkRvbS5Tb2xpZENvbG9yQnJ1c2gsIE5MUkUuQ29tbW9uIiwiQ29sb3IiOnsiJGlkIjoiODczIiwiQSI6MjU1LCJSIjoyNTUsIkciOjI1NSwiQiI6MjU1fX0sIkxpbmVXZWlnaHQiOjAuMCwiTGluZVR5cGUiOjAsIlBhcmVudFN0eWxlIjpudWxsfSwiUGFyZW50U3R5bGUiOm51bGx9LCJNYXJnaW4iOnsiJGlkIjoiODc0IiwiVG9wIjowLjAsIkxlZnQiOjAuMCwiUmlnaHQiOjAuMCwiQm90dG9tIjowLjB9LCJQYWRkaW5nIjp7IiRpZCI6Ijg3NSIsIlRvcCI6MC4wLCJMZWZ0IjowLjAsIlJpZ2h0IjowLjAsIkJvdHRvbSI6MC4wfSwiQmFja2dyb3VuZCI6bnVsbCwiSXNWaXNpYmxlIjp0cnVlLCJXaWR0aCI6MC4wLCJIZWlnaHQiOjAuMCwiQm9yZGVyU3R5bGUiOm51bGwsIlBhcmVudFN0eWxlIjpudWxsfSwiQmFja2dyb3VuZFN0eWxlIjp7IiRpZCI6Ijg3NiIsIk1hcmdpbiI6eyIkaWQiOiI4NzciLCJUb3AiOjAuMCwiTGVmdCI6MC4wLCJSaWdodCI6MC4wLCJCb3R0b20iOjAuMH0sIlBhZGRpbmciOnsiJGlkIjoiODc4IiwiVG9wIjowLjAsIkxlZnQiOjAuMCwiUmlnaHQiOjAuMCwiQm90dG9tIjowLjB9LCJCYWNrZ3JvdW5kIjp7IiRpZCI6Ijg3OSIsIkNvbG9yIjp7IiRpZCI6Ijg4MCIsIkEiOjUxLCJSIjoyMDAsIkciOjIwMCwiQiI6MjAwfX0sIklzVmlzaWJsZSI6dHJ1ZSwiV2lkdGgiOjAuMCwiSGVpZ2h0IjowLjAsIkJvcmRlclN0eWxlIjp7IiRpZCI6Ijg4MSIsIkxpbmVDb2xvciI6eyIkaWQiOiI4ODIiLCIkdHlwZSI6Ik5MUkUuQ29tbW9uLkRvbS5Tb2xpZENvbG9yQnJ1c2gsIE5MUkUuQ29tbW9uIiwiQ29sb3IiOnsiJGlkIjoiODgzIiwiQSI6MjU1LCJSIjoyMzQsIkciOjIyLCJCIjozMH19LCJMaW5lV2VpZ2h0IjowLjAsIkxpbmVUeXBlIjowLCJQYXJlbnRTdHlsZSI6bnVsbH0sIlBhcmVudFN0eWxlIjpudWxsfSwiTWFyZ2luIjp7IiRpZCI6Ijg4NCIsIlRvcCI6MC4wLCJMZWZ0IjowLjAsIlJpZ2h0IjowLjAsIkJvdHRvbSI6MC4wfSwiUGFkZGluZyI6eyIkaWQiOiI4ODUiLCJUb3AiOjAuMCwiTGVmdCI6MC4wLCJSaWdodCI6MC4wLCJCb3R0b20iOjAuMH0sIklzVmlzaWJsZSI6dHJ1ZSwiV2lkdGgiOjAuMCwiSGVpZ2h0IjowLjAsIkJvcmRlclN0eWxlIjp7IiRpZCI6Ijg4NiIsIkxpbmVDb2xvciI6bnVsbCwiTGluZVdlaWdodCI6MC4wLCJMaW5lVHlwZSI6MCwiUGFyZW50U3R5bGUiOm51bGx9LCJQYXJlbnRTdHlsZSI6bnVsbH0sIk1hcmdpbiI6eyIkaWQiOiI4ODciLCJUb3AiOjAuMCwiTGVmdCI6MC4wLCJSaWdodCI6MC4wLCJCb3R0b20iOjAuMH0sIlBhZGRpbmciOnsiJGlkIjoiODg4IiwiVG9wIjowLjAsIkxlZnQiOjAuMCwiUmlnaHQiOjAuMCwiQm90dG9tIjowLjB9LCJJc1Zpc2libGUiOnRydWUsIldpZHRoIjowLjAsIkhlaWdodCI6MC4wLCJCb3JkZXJTdHlsZSI6eyIkaWQiOiI4ODkiLCJMaW5lQ29sb3IiOm51bGwsIkxpbmVXZWlnaHQiOjAuMCwiTGluZVR5cGUiOjAsIlBhcmVudFN0eWxlIjpudWxsfSwiUGFyZW50U3R5bGUiOm51bGx9fSx7IiRpZCI6Ijg5MCIsIl9hY3Rpdml0aWVzIjpbeyIkaWQiOiI4OTEiLCJfcm93cyI6W3siJGlkIjoiODkyIiwiX3Rhc2tzIjpbeyIkaWQiOiI4OTMiLCJfYXR0YWNoZWRNaWxlc3RvbmVzIjpbXSwiVGFza0RlZmluaXRpb24iOnsiJGlkIjoiODk0IiwiR3JvdXBOYW1lIjpudWxsLCJTdGFydERhdGUiOiIyMDI1LTA0LTAxVDAwOjAwOjAwWiIsIkVuZERhdGUiOiIyMDI1LTA5LTEyVDIzOjU5OjAwWiIsIlBlcmNlbnRhZ2VDb21wbGV0ZSI6bnVsbCwiU3R5bGUiOnsiJGlkIjoiODk1IiwiU2hhcGUiOjEsIlNoYXBlVGhpY2tuZXNzIjowLCJEdXJhdGlvbkZvcm1hdCI6MCwiSW5jbHVkZU5vbldvcmtpbmdEYXlzSW5EdXJhdGlvbiI6ZmFsc2UsIlBlcmNlbnRhZ2VDb21wbGV0ZVN0eWxlIjp7IiRpZCI6Ijg5NiIsIkZvbnRTZXR0aW5ncyI6eyIkaWQiOiI4OTciLCJGb250U2l6ZSI6MTAsIkZvbnROYW1lIjoiQ2FsaWJyaSIsIklzQm9sZCI6ZmFsc2UsIklzSXRhbGljIjpmYWxzZSwiSXNVbmRlcmxpbmVkIjpmYWxzZSwiUGFyZW50U3R5bGUiOm51bGx9LCJBdXRvU2l6ZSI6MCwiRm9yZWdyb3VuZCI6eyIkaWQiOiI4OTgiLCJDb2xvciI6eyIkaWQiOiI4OTkiLCJBIjoyNTUsIlIiOjIzMiwiRyI6MjMyLCJCIjoyMzJ9fSwiTWF4V2lkdGgiOjIwMC4wLCJNYXhIZWlnaHQiOiJJbmZpbml0eSIsIlNtYXJ0Rm9yZWdyb3VuZElzQWN0aXZlIjpmYWxzZSwiSG9yaXpvbnRhbEFsaWdubWVudCI6MSwiVmVydGljYWxBbGlnbm1lbnQiOjEsIlNtYXJ0Rm9yZWdyb3VuZCI6bnVsbCwiQmFja2dyb3VuZEZpbGxUeXBlIjowLCJNYXJnaW4iOnsiJGlkIjoiOTAwIiwiVG9wIjowLjAsIkxlZnQiOjAuMCwiUmlnaHQiOjAuMCwiQm90dG9tIjowLjB9LCJQYWRkaW5nIjp7IiRpZCI6IjkwMSIsIlRvcCI6MC4wLCJMZWZ0IjowLjAsIlJpZ2h0IjowLjAsIkJvdHRvbSI6MC4wfSwiQmFja2dyb3VuZCI6eyIkaWQiOiI5MDIiLCJDb2xvciI6eyIkaWQiOiI5MDMiLCJBIjo4OSwiUiI6MCwiRyI6MCwiQiI6MH19LCJJc1Zpc2libGUiOnRydWUsIldpZHRoIjowLjAsIkhlaWdodCI6MC4wLCJCb3JkZXJTdHlsZSI6eyIkaWQiOiI5MDQiLCJMaW5lQ29sb3IiOm51bGwsIkxpbmVXZWlnaHQiOjAuMCwiTGluZVR5cGUiOjAsIlBhcmVudFN0eWxlIjpudWxsfSwiUGFyZW50U3R5bGUiOm51bGx9LCJEdXJhdGlvblN0eWxlIjp7IiRpZCI6IjkwNSIsIkZvbnRTZXR0aW5ncyI6eyIkaWQiOiI5MDYiLCJGb250U2l6ZSI6MTAsIkZvbnROYW1lIjoiQ2FsaWJyaSIsIklzQm9sZCI6ZmFsc2UsIklzSXRhbGljIjpmYWxzZSwiSXNVbmRlcmxpbmVkIjpmYWxzZSwiUGFyZW50U3R5bGUiOm51bGx9LCJBdXRvU2l6ZSI6MCwiRm9yZWdyb3VuZCI6eyIkaWQiOiI5MDciLCJDb2xvciI6eyIkaWQiOiI5MDgiLCJBIjoyNTUsIlIiOjIzNywiRyI6MTI1LCJCIjo0OX19LCJNYXhXaWR0aCI6MjAwLjAsIk1heEhlaWdodCI6IkluZmluaXR5IiwiU21hcnRGb3JlZ3JvdW5kSXNBY3RpdmUiOmZhbHNlLCJIb3Jpem9udGFsQWxpZ25tZW50IjowLCJWZXJ0aWNhbEFsaWdubWVudCI6MSwiU21hcnRGb3JlZ3JvdW5kIjpudWxsLCJCYWNrZ3JvdW5kRmlsbFR5cGUiOjAsIk1hcmdpbiI6eyIkaWQiOiI5MDkiLCJUb3AiOjAuMCwiTGVmdCI6MC4wLCJSaWdodCI6MC4wLCJCb3R0b20iOjAuMH0sIlBhZGRpbmciOnsiJGlkIjoiOTEwIiwiVG9wIjowLjAsIkxlZnQiOjAuMCwiUmlnaHQiOjAuMCwiQm90dG9tIjowLjB9LCJCYWNrZ3JvdW5kIjp7IiRpZCI6IjkxMSIsIkNvbG9yIjp7IiRpZCI6IjkxMiIsIkEiOjI1NSwiUiI6MjM3LCJHIjoxMjUsIkIiOjQ5fX0sIklzVmlzaWJsZSI6dHJ1ZSwiV2lkdGgiOjAuMCwiSGVpZ2h0IjowLjAsIkJvcmRlclN0eWxlIjp7IiRpZCI6IjkxMyIsIkxpbmVDb2xvciI6bnVsbCwiTGluZVdlaWdodCI6MC4wLCJMaW5lVHlwZSI6MCwiUGFyZW50U3R5bGUiOm51bGx9LCJQYXJlbnRTdHlsZSI6bnVsbH0sIkhvcml6b250YWxDb25uZWN0b3JTdHlsZSI6eyIkaWQiOiI5MTQiLCJMaW5lQ29sb3IiOnsiJGlkIjoiOTE1IiwiJHR5cGUiOiJOTFJFLkNvbW1vbi5Eb20uU29saWRDb2xvckJydXNoLCBOTFJFLkNvbW1vbiIsIkNvbG9yIjp7IiRpZCI6IjkxNiIsIkEiOjI1NSwiUiI6MCwiRyI6MCwiQiI6MH19LCJMaW5lV2VpZ2h0IjowLjAsIkxpbmVUeXBlIjowLCJQYXJlbnRTdHlsZSI6bnVsbH0sIlZlcnRpY2FsQ29ubmVjdG9yU3R5bGUiOnsiJGlkIjoiOTE3IiwiTGluZUNvbG9yIjp7IiRpZCI6IjkxOCIsIiR0eXBlIjoiTkxSRS5Db21tb24uRG9tLlNvbGlkQ29sb3JCcnVzaCwgTkxSRS5Db21tb24iLCJDb2xvciI6eyIkaWQiOiI5MTkiLCJBIjoyNTUsIlIiOjAsIkciOjAsIkIiOjB9fSwiTGluZVdlaWdodCI6MC4wLCJMaW5lVHlwZSI6MCwiUGFyZW50U3R5bGUiOm51bGx9LCJNYXJnaW4iOm51bGwsIlN0YXJ0RGF0ZVBvc2l0aW9uIjozLCJFbmREYXRlUG9zaXRpb24iOjMsIkRhdGVJc1Zpc2libGUiOnRydWUsIlRpdGxlUG9zaXRpb24iOjQsIkR1cmF0aW9uUG9zaXRpb24iOjYsIlBlcmNlbnRhZ2VDb21wbGV0ZWRQb3NpdGlvbiI6MiwiU3BhY2luZyI6MywiSXNCZWxvd1RpbWViYW5kIjp0cnVlLCJQZXJjZW50YWdlQ29tcGxldGVTaGFwZU9wYWNpdHkiOjM1LCJTaGFwZVN0eWxlIjp7IiRpZCI6IjkyMCIsIk1hcmdpbiI6eyIkaWQiOiI5MjEiLCJUb3AiOjAuMCwiTGVmdCI6NC4wLCJSaWdodCI6NC4wLCJCb3R0b20iOjAuMH0sIlBhZGRpbmciOnsiJGlkIjoiOTIyIiwiVG9wIjowLjAsIkxlZnQiOjAuMCwiUmlnaHQiOjAuMCwiQm90dG9tIjowLjB9LCJCYWNrZ3JvdW5kIjp7IiRpZCI6IjkyMyIsIkNvbG9yIjp7IiRpZCI6IjkyNCIsIkEiOjI1NSwiUiI6MzEsIkciOjczLCJCIjoxMjV9fSwiSXNWaXNpYmxlIjp0cnVlLCJXaWR0aCI6MC4wLCJIZWlnaHQiOjEwLjAsIkJvcmRlclN0eWxlIjp7IiRpZCI6IjkyNSIsIkxpbmVDb2xvciI6eyIkaWQiOiI5MjYiLCIkdHlwZSI6Ik5MUkUuQ29tbW9uLkRvbS5Tb2xpZENvbG9yQnJ1c2gsIE5MUkUuQ29tbW9uIiwiQ29sb3IiOnsiJGlkIjoiOTI3IiwiQSI6MjU1LCJSIjoyMzQsIkciOjIyLCJCIjozMH19LCJMaW5lV2VpZ2h0IjowLjAsIkxpbmVUeXBlIjowLCJQYXJlbnRTdHlsZSI6bnVsbH0sIlBhcmVudFN0eWxlIjpudWxsfSwiVGl0bGVTdHlsZSI6eyIkaWQiOiI5MjgiLCJGb250U2V0dGluZ3MiOnsiJGlkIjoiOTI5IiwiRm9udFNpemUiOjExLCJGb250TmFtZSI6IkNhbGlicmkiLCJJc0JvbGQiOmZhbHNlLCJJc0l0YWxpYyI6ZmFsc2UsIklzVW5kZXJsaW5lZCI6ZmFsc2UsIlBhcmVudFN0eWxlIjpudWxsfSwiQXV0b1NpemUiOjAsIkZvcmVncm91bmQiOnsiJGlkIjoiOTMwIiwiQ29sb3IiOnsiJGlkIjoiOTMxIiwiQSI6MjU1LCJSIjowLCJHIjowLCJCIjowfX0sIk1heFdpZHRoIjo3MjAuMCwiTWF4SGVpZ2h0IjoiSW5maW5pdHkiLCJTbWFydEZvcmVncm91bmRJc0FjdGl2ZSI6ZmFsc2UsIkhvcml6b250YWxBbGlnbm1lbnQiOjAsIlZlcnRpY2FsQWxpZ25tZW50IjoxLCJTbWFydEZvcmVncm91bmQiOm51bGwsIkJhY2tncm91bmRGaWxsVHlwZSI6MCwiTWFyZ2luIjp7IiRpZCI6IjkzMiIsIlRvcCI6MC4wLCJMZWZ0IjowLjAsIlJpZ2h0IjowLjAsIkJvdHRvbSI6MC4wfSwiUGFkZGluZyI6eyIkaWQiOiI5MzMiLCJUb3AiOjAuMCwiTGVmdCI6MC4wLCJSaWdodCI6MC4wLCJCb3R0b20iOjAuMH0sIkJhY2tncm91bmQiOnsiJGlkIjoiOTM0IiwiQ29sb3IiOnsiJGlkIjoiOTM1IiwiQSI6MCwiUiI6MjU1LCJHIjoyNTUsIkIiOjI1NX19LCJJc1Zpc2libGUiOnRydWUsIldpZHRoIjowLjAsIkhlaWdodCI6MC4wLCJCb3JkZXJTdHlsZSI6eyIkaWQiOiI5MzYiLCJMaW5lQ29sb3IiOm51bGwsIkxpbmVXZWlnaHQiOjAuMCwiTGluZVR5cGUiOjAsIlBhcmVudFN0eWxlIjpudWxsfSwiUGFyZW50U3R5bGUiOm51bGx9LCJEYXRlU3R5bGUiOnsiJGlkIjoiOTM3IiwiRm9udFNldHRpbmdzIjp7IiRpZCI6IjkzOCIsIkZvbnRTaXplIjoxMCwiRm9udE5hbWUiOiJDYWxpYnJpIiwiSXNCb2xkIjpmYWxzZSwiSXNJdGFsaWMiOmZhbHNlLCJJc1VuZGVybGluZWQiOmZhbHNlLCJQYXJlbnRTdHlsZSI6bnVsbH0sIkF1dG9TaXplIjowLCJGb3JlZ3JvdW5kIjp7IiRpZCI6IjkzOSIsIkNvbG9yIjp7IiRpZCI6Ijk0MCIsIkEiOjI1NSwiUiI6MTQsIkciOjQwLCJCIjo2NX19LCJNYXhXaWR0aCI6MjAwLjAsIk1heEhlaWdodCI6IkluZmluaXR5IiwiU21hcnRGb3JlZ3JvdW5kSXNBY3RpdmUiOmZhbHNlLCJIb3Jpem9udGFsQWxpZ25tZW50IjoyLCJWZXJ0aWNhbEFsaWdubWVudCI6MSwiU21hcnRGb3JlZ3JvdW5kIjpudWxsLCJCYWNrZ3JvdW5kRmlsbFR5cGUiOjAsIk1hcmdpbiI6eyIkaWQiOiI5NDEiLCJUb3AiOjAuMCwiTGVmdCI6MC4wLCJSaWdodCI6MC4wLCJCb3R0b20iOjAuMH0sIlBhZGRpbmciOnsiJGlkIjoiOTQyIiwiVG9wIjowLjAsIkxlZnQiOjAuMCwiUmlnaHQiOjAuMCwiQm90dG9tIjowLjB9LCJCYWNrZ3JvdW5kIjp7IiRpZCI6Ijk0MyIsIkNvbG9yIjp7IiRpZCI6Ijk0NCIsIkEiOjAsIlIiOjI1NSwiRyI6MjU1LCJCIjoyNTV9fSwiSXNWaXNpYmxlIjp0cnVlLCJXaWR0aCI6MC4wLCJIZWlnaHQiOjAuMCwiQm9yZGVyU3R5bGUiOnsiJGlkIjoiOTQ1IiwiTGluZUNvbG9yIjpudWxsLCJMaW5lV2VpZ2h0IjowLjAsIkxpbmVUeXBlIjowLCJQYXJlbnRTdHlsZSI6bnVsbH0sIlBhcmVudFN0eWxlIjpudWxsfSwiRGF0ZUZvcm1hdCI6eyIkaWQiOiI5NDYiLCJGb3JtYXRTdHJpbmciOiJNTU0geXl5eSIsIlNlcGFyYXRvciI6Ii8iLCJVc2VJbnRlcm5hdGlvbmFsRGF0ZUZvcm1hdCI6ZmFsc2UsIkRhdGVJc1Zpc2libGUiOnRydWUsIlRpbWVJc1Zpc2libGUiOmZhbHNlLCJIb3VyRGlnaXRzIjoxLCJBbVBtRGVzaWduYXRvciI6MiwiVHJpbTAwTWludXRlcyI6ZmFsc2UsIkxhc3RLbm93blZpc2liaWxpdHlTdGF0ZSI6bnVsbH0sIldlZWtOdW1iZXJpbmciOnsiJGlkIjoiOTQ3IiwiRm9ybWF0IjowLCJJc1Zpc2libGUiOmZhbHNlLCJMYXN0S25vd25WaXNpYmlsaXR5U3RhdGUiOmZhbHNlfSwiSXNWaXNpYmxlIjp0cnVlLCJQYXJlbnRTdHlsZSI6bnVsbH0sIkluZGV4IjoxNCwiU21hcnREdXJhdGlvbkFjdGl2YXRlZCI6ZmFsc2UsIkRhdGVGb3JtYXQiOnsiJHJlZiI6Ijk0NiJ9LCJXZWVrTnVtYmVyaW5nIjp7IiRpZCI6Ijk0OCIsIkZvcm1hdCI6MCwiSXNWaXNpYmxlIjpmYWxzZSwiTGFzdEtub3duVmlzaWJpbGl0eVN0YXRlIjpmYWxzZX0sIklkIjoiZjg5OTgzY2MtY2U2My00NTU0LWIwODItN2RlNTIzZjk1OWZiIiwiSW1wb3J0SWQiOm51bGwsIlRpdGxlIjoiU2FtcGxlIFN0YWdlOiBEZXNpZ24gcGhhc2UgKExMQikqIiwiTm90ZSI6bnVsbCwiSHlwZXJsaW5rIjp7IiRpZCI6Ijk0OSIsIkFkZHJlc3MiOiIiLCJTdWJBZGRyZXNzIjoiIn0sIklzQ2hhbmdlZCI6ZmFsc2UsIklzTmV3IjpmYWxzZX19XSwiX21pbGVzdG9uZXMiOltdLCJJZCI6IjAwMDAwMDAwLTAwMDAtMDAwMC0wMDAwLTAwMDAwMDAwMDAwMCIsIklzU2luZ2xlSXRlbVJvdyI6dHJ1ZX0seyIkaWQiOiI5NTAiLCJfdGFza3MiOlt7IiRpZCI6Ijk1MSIsIl9hdHRhY2hlZE1pbGVzdG9uZXMiOltdLCJUYXNrRGVmaW5pdGlvbiI6eyIkaWQiOiI5NTIiLCJHcm91cE5hbWUiOm51bGwsIlN0YXJ0RGF0ZSI6IjIwMjUtMDktMTVUMDA6MDA6MDBaIiwiRW5kRGF0ZSI6IjIwMjYtMDItMTBUMjM6NTk6MDBaIiwiUGVyY2VudGFnZUNvbXBsZXRlIjpudWxsLCJTdHlsZSI6eyIkaWQiOiI5NTMiLCJTaGFwZSI6MSwiU2hhcGVUaGlja25lc3MiOjAsIkR1cmF0aW9uRm9ybWF0IjowLCJJbmNsdWRlTm9uV29ya2luZ0RheXNJbkR1cmF0aW9uIjpmYWxzZSwiUGVyY2VudGFnZUNvbXBsZXRlU3R5bGUiOnsiJGlkIjoiOTU0IiwiRm9udFNldHRpbmdzIjp7IiRpZCI6Ijk1NSIsIkZvbnRTaXplIjoxMCwiRm9udE5hbWUiOiJDYWxpYnJpIiwiSXNCb2xkIjpmYWxzZSwiSXNJdGFsaWMiOmZhbHNlLCJJc1VuZGVybGluZWQiOmZhbHNlLCJQYXJlbnRTdHlsZSI6bnVsbH0sIkF1dG9TaXplIjowLCJGb3JlZ3JvdW5kIjp7IiRpZCI6Ijk1NiIsIkNvbG9yIjp7IiRpZCI6Ijk1NyIsIkEiOjI1NSwiUiI6MjMyLCJHIjoyMzIsIkIiOjIzMn19LCJNYXhXaWR0aCI6MjAwLjAsIk1heEhlaWdodCI6IkluZmluaXR5IiwiU21hcnRGb3JlZ3JvdW5kSXNBY3RpdmUiOmZhbHNlLCJIb3Jpem9udGFsQWxpZ25tZW50IjoxLCJWZXJ0aWNhbEFsaWdubWVudCI6MSwiU21hcnRGb3JlZ3JvdW5kIjpudWxsLCJCYWNrZ3JvdW5kRmlsbFR5cGUiOjAsIk1hcmdpbiI6eyIkaWQiOiI5NTgiLCJUb3AiOjAuMCwiTGVmdCI6MC4wLCJSaWdodCI6MC4wLCJCb3R0b20iOjAuMH0sIlBhZGRpbmciOnsiJGlkIjoiOTU5IiwiVG9wIjowLjAsIkxlZnQiOjAuMCwiUmlnaHQiOjAuMCwiQm90dG9tIjowLjB9LCJCYWNrZ3JvdW5kIjp7IiRpZCI6Ijk2MCIsIkNvbG9yIjp7IiRpZCI6Ijk2MSIsIkEiOjg5LCJSIjowLCJHIjowLCJCIjowfX0sIklzVmlzaWJsZSI6dHJ1ZSwiV2lkdGgiOjAuMCwiSGVpZ2h0IjowLjAsIkJvcmRlclN0eWxlIjp7IiRpZCI6Ijk2MiIsIkxpbmVDb2xvciI6bnVsbCwiTGluZVdlaWdodCI6MC4wLCJMaW5lVHlwZSI6MCwiUGFyZW50U3R5bGUiOm51bGx9LCJQYXJlbnRTdHlsZSI6bnVsbH0sIkR1cmF0aW9uU3R5bGUiOnsiJGlkIjoiOTYzIiwiRm9udFNldHRpbmdzIjp7IiRpZCI6Ijk2NCIsIkZvbnRTaXplIjoxMCwiRm9udE5hbWUiOiJDYWxpYnJpIiwiSXNCb2xkIjpmYWxzZSwiSXNJdGFsaWMiOmZhbHNlLCJJc1VuZGVybGluZWQiOmZhbHNlLCJQYXJlbnRTdHlsZSI6bnVsbH0sIkF1dG9TaXplIjowLCJGb3JlZ3JvdW5kIjp7IiRpZCI6Ijk2NSIsIkNvbG9yIjp7IiRpZCI6Ijk2NiIsIkEiOjI1NSwiUiI6MjM3LCJHIjoxMjUsIkIiOjQ5fX0sIk1heFdpZHRoIjoyMDAuMCwiTWF4SGVpZ2h0IjoiSW5maW5pdHkiLCJTbWFydEZvcmVncm91bmRJc0FjdGl2ZSI6ZmFsc2UsIkhvcml6b250YWxBbGlnbm1lbnQiOjAsIlZlcnRpY2FsQWxpZ25tZW50IjoxLCJTbWFydEZvcmVncm91bmQiOm51bGwsIkJhY2tncm91bmRGaWxsVHlwZSI6MCwiTWFyZ2luIjp7IiRpZCI6Ijk2NyIsIlRvcCI6MC4wLCJMZWZ0IjowLjAsIlJpZ2h0IjowLjAsIkJvdHRvbSI6MC4wfSwiUGFkZGluZyI6eyIkaWQiOiI5NjgiLCJUb3AiOjAuMCwiTGVmdCI6MC4wLCJSaWdodCI6MC4wLCJCb3R0b20iOjAuMH0sIkJhY2tncm91bmQiOnsiJGlkIjoiOTY5IiwiQ29sb3IiOnsiJGlkIjoiOTcwIiwiQSI6MjU1LCJSIjoyMzcsIkciOjEyNSwiQiI6NDl9fSwiSXNWaXNpYmxlIjp0cnVlLCJXaWR0aCI6MC4wLCJIZWlnaHQiOjAuMCwiQm9yZGVyU3R5bGUiOnsiJGlkIjoiOTcxIiwiTGluZUNvbG9yIjpudWxsLCJMaW5lV2VpZ2h0IjowLjAsIkxpbmVUeXBlIjowLCJQYXJlbnRTdHlsZSI6bnVsbH0sIlBhcmVudFN0eWxlIjpudWxsfSwiSG9yaXpvbnRhbENvbm5lY3RvclN0eWxlIjp7IiRpZCI6Ijk3MiIsIkxpbmVDb2xvciI6eyIkaWQiOiI5NzMiLCIkdHlwZSI6Ik5MUkUuQ29tbW9uLkRvbS5Tb2xpZENvbG9yQnJ1c2gsIE5MUkUuQ29tbW9uIiwiQ29sb3IiOnsiJGlkIjoiOTc0IiwiQSI6MjU1LCJSIjowLCJHIjowLCJCIjowfX0sIkxpbmVXZWlnaHQiOjAuMCwiTGluZVR5cGUiOjAsIlBhcmVudFN0eWxlIjpudWxsfSwiVmVydGljYWxDb25uZWN0b3JTdHlsZSI6eyIkaWQiOiI5NzUiLCJMaW5lQ29sb3IiOnsiJGlkIjoiOTc2IiwiJHR5cGUiOiJOTFJFLkNvbW1vbi5Eb20uU29saWRDb2xvckJydXNoLCBOTFJFLkNvbW1vbiIsIkNvbG9yIjp7IiRpZCI6Ijk3NyIsIkEiOjI1NSwiUiI6MCwiRyI6MCwiQiI6MH19LCJMaW5lV2VpZ2h0IjowLjAsIkxpbmVUeXBlIjowLCJQYXJlbnRTdHlsZSI6bnVsbH0sIk1hcmdpbiI6bnVsbCwiU3RhcnREYXRlUG9zaXRpb24iOjMsIkVuZERhdGVQb3NpdGlvbiI6MywiRGF0ZUlzVmlzaWJsZSI6dHJ1ZSwiVGl0bGVQb3NpdGlvbiI6NCwiRHVyYXRpb25Qb3NpdGlvbiI6NiwiUGVyY2VudGFnZUNvbXBsZXRlZFBvc2l0aW9uIjoyLCJTcGFjaW5nIjozLCJJc0JlbG93VGltZWJhbmQiOnRydWUsIlBlcmNlbnRhZ2VDb21wbGV0ZVNoYXBlT3BhY2l0eSI6MzUsIlNoYXBlU3R5bGUiOnsiJGlkIjoiOTc4IiwiTWFyZ2luIjp7IiRpZCI6Ijk3OSIsIlRvcCI6MC4wLCJMZWZ0Ijo0LjAsIlJpZ2h0Ijo0LjAsIkJvdHRvbSI6MC4wfSwiUGFkZGluZyI6eyIkaWQiOiI5ODAiLCJUb3AiOjAuMCwiTGVmdCI6MC4wLCJSaWdodCI6MC4wLCJCb3R0b20iOjAuMH0sIkJhY2tncm91bmQiOnsiJGlkIjoiOTgxIiwiQ29sb3IiOnsiJGlkIjoiOTgyIiwiQSI6MjU1LCJSIjozMSwiRyI6NzMsIkIiOjEyNX19LCJJc1Zpc2libGUiOnRydWUsIldpZHRoIjowLjAsIkhlaWdodCI6MTAuMCwiQm9yZGVyU3R5bGUiOnsiJGlkIjoiOTgzIiwiTGluZUNvbG9yIjp7IiRpZCI6Ijk4NCIsIiR0eXBlIjoiTkxSRS5Db21tb24uRG9tLlNvbGlkQ29sb3JCcnVzaCwgTkxSRS5Db21tb24iLCJDb2xvciI6eyIkaWQiOiI5ODUiLCJBIjoyNTUsIlIiOjIzNCwiRyI6MjIsIkIiOjMwfX0sIkxpbmVXZWlnaHQiOjAuMCwiTGluZVR5cGUiOjAsIlBhcmVudFN0eWxlIjpudWxsfSwiUGFyZW50U3R5bGUiOm51bGx9LCJUaXRsZVN0eWxlIjp7IiRpZCI6Ijk4NiIsIkZvbnRTZXR0aW5ncyI6eyIkaWQiOiI5ODciLCJGb250U2l6ZSI6MTEsIkZvbnROYW1lIjoiQ2FsaWJyaSIsIklzQm9sZCI6ZmFsc2UsIklzSXRhbGljIjpmYWxzZSwiSXNVbmRlcmxpbmVkIjpmYWxzZSwiUGFyZW50U3R5bGUiOm51bGx9LCJBdXRvU2l6ZSI6MCwiRm9yZWdyb3VuZCI6eyIkaWQiOiI5ODgiLCJDb2xvciI6eyIkaWQiOiI5ODkiLCJBIjoyNTUsIlIiOjAsIkciOjAsIkIiOjB9fSwiTWF4V2lkdGgiOjcyMC4wLCJNYXhIZWlnaHQiOiJJbmZpbml0eSIsIlNtYXJ0Rm9yZWdyb3VuZElzQWN0aXZlIjpmYWxzZSwiSG9yaXpvbnRhbEFsaWdubWVudCI6MCwiVmVydGljYWxBbGlnbm1lbnQiOjEsIlNtYXJ0Rm9yZWdyb3VuZCI6bnVsbCwiQmFja2dyb3VuZEZpbGxUeXBlIjowLCJNYXJnaW4iOnsiJGlkIjoiOTkwIiwiVG9wIjowLjAsIkxlZnQiOjAuMCwiUmlnaHQiOjAuMCwiQm90dG9tIjowLjB9LCJQYWRkaW5nIjp7IiRpZCI6Ijk5MSIsIlRvcCI6MC4wLCJMZWZ0IjowLjAsIlJpZ2h0IjowLjAsIkJvdHRvbSI6MC4wfSwiQmFja2dyb3VuZCI6eyIkaWQiOiI5OTIiLCJDb2xvciI6eyIkaWQiOiI5OTMiLCJBIjowLCJSIjoyNTUsIkciOjI1NSwiQiI6MjU1fX0sIklzVmlzaWJsZSI6dHJ1ZSwiV2lkdGgiOjAuMCwiSGVpZ2h0IjowLjAsIkJvcmRlclN0eWxlIjp7IiRpZCI6Ijk5NCIsIkxpbmVDb2xvciI6bnVsbCwiTGluZVdlaWdodCI6MC4wLCJMaW5lVHlwZSI6MCwiUGFyZW50U3R5bGUiOm51bGx9LCJQYXJlbnRTdHlsZSI6bnVsbH0sIkRhdGVTdHlsZSI6eyIkaWQiOiI5OTUiLCJGb250U2V0dGluZ3MiOnsiJGlkIjoiOTk2IiwiRm9udFNpemUiOjEwLCJGb250TmFtZSI6IkNhbGlicmkiLCJJc0JvbGQiOmZhbHNlLCJJc0l0YWxpYyI6ZmFsc2UsIklzVW5kZXJsaW5lZCI6ZmFsc2UsIlBhcmVudFN0eWxlIjpudWxsfSwiQXV0b1NpemUiOjAsIkZvcmVncm91bmQiOnsiJGlkIjoiOTk3IiwiQ29sb3IiOnsiJGlkIjoiOTk4IiwiQSI6MjU1LCJSIjoxNCwiRyI6NDAsIkIiOjY1fX0sIk1heFdpZHRoIjoyMDAuMCwiTWF4SGVpZ2h0IjoiSW5maW5pdHkiLCJTbWFydEZvcmVncm91bmRJc0FjdGl2ZSI6ZmFsc2UsIkhvcml6b250YWxBbGlnbm1lbnQiOjIsIlZlcnRpY2FsQWxpZ25tZW50IjoxLCJTbWFydEZvcmVncm91bmQiOm51bGwsIkJhY2tncm91bmRGaWxsVHlwZSI6MCwiTWFyZ2luIjp7IiRpZCI6Ijk5OSIsIlRvcCI6MC4wLCJMZWZ0IjowLjAsIlJpZ2h0IjowLjAsIkJvdHRvbSI6MC4wfSwiUGFkZGluZyI6eyIkaWQiOiIxMDAwIiwiVG9wIjowLjAsIkxlZnQiOjAuMCwiUmlnaHQiOjAuMCwiQm90dG9tIjowLjB9LCJCYWNrZ3JvdW5kIjp7IiRpZCI6IjEwMDEiLCJDb2xvciI6eyIkaWQiOiIxMDAyIiwiQSI6MCwiUiI6MjU1LCJHIjoyNTUsIkIiOjI1NX19LCJJc1Zpc2libGUiOnRydWUsIldpZHRoIjowLjAsIkhlaWdodCI6MC4wLCJCb3JkZXJTdHlsZSI6eyIkaWQiOiIxMDAzIiwiTGluZUNvbG9yIjpudWxsLCJMaW5lV2VpZ2h0IjowLjAsIkxpbmVUeXBlIjowLCJQYXJlbnRTdHlsZSI6bnVsbH0sIlBhcmVudFN0eWxlIjpudWxsfSwiRGF0ZUZvcm1hdCI6eyIkaWQiOiIxMDA0IiwiRm9ybWF0U3RyaW5nIjoiTU1NIHl5eXkiLCJTZXBhcmF0b3IiOiIvIiwiVXNlSW50ZXJuYXRpb25hbERhdGVGb3JtYXQiOmZhbHNlLCJEYXRlSXNWaXNpYmxlIjp0cnVlLCJUaW1lSXNWaXNpYmxlIjpmYWxzZSwiSG91ckRpZ2l0cyI6MSwiQW1QbURlc2lnbmF0b3IiOjIsIlRyaW0wME1pbnV0ZXMiOmZhbHNlLCJMYXN0S25vd25WaXNpYmlsaXR5U3RhdGUiOm51bGx9LCJXZWVrTnVtYmVyaW5nIjp7IiRpZCI6IjEwMDUiLCJGb3JtYXQiOjAsIklzVmlzaWJsZSI6ZmFsc2UsIkxhc3RLbm93blZpc2liaWxpdHlTdGF0ZSI6ZmFsc2V9LCJJc1Zpc2libGUiOnRydWUsIlBhcmVudFN0eWxlIjpudWxsfSwiSW5kZXgiOjE1LCJTbWFydER1cmF0aW9uQWN0aXZhdGVkIjpmYWxzZSwiRGF0ZUZvcm1hdCI6eyIkcmVmIjoiMTAwNCJ9LCJXZWVrTnVtYmVyaW5nIjp7IiRpZCI6IjEwMDYiLCJGb3JtYXQiOjAsIklzVmlzaWJsZSI6ZmFsc2UsIkxhc3RLbm93blZpc2liaWxpdHlTdGF0ZSI6ZmFsc2V9LCJJZCI6IjI2ZWYxMjlhLWVhNTEtNDM3OS1hN2NkLTdiYjU4MDkyOWU4YSIsIkltcG9ydElkIjpudWxsLCJUaXRsZSI6IlNhbXBsZSBTdGFnZTogUHJvY3VyZW1lbnQgYW5kIE1hbnVmYWN0dXJpbmcgcGhhc2UgKExMQikiLCJOb3RlIjpudWxsLCJIeXBlcmxpbmsiOnsiJGlkIjoiMTAwNyIsIkFkZHJlc3MiOiIiLCJTdWJBZGRyZXNzIjoiIn0sIklzQ2hhbmdlZCI6ZmFsc2UsIklzTmV3IjpmYWxzZX19XSwiX21pbGVzdG9uZXMiOltdLCJJZCI6IjAwMDAwMDAwLTAwMDAtMDAwMC0wMDAwLTAwMDAwMDAwMDAwMCIsIklzU2luZ2xlSXRlbVJvdyI6dHJ1ZX0seyIkaWQiOiIxMDA4IiwiX3Rhc2tzIjpbeyIkaWQiOiIxMDA5IiwiX2F0dGFjaGVkTWlsZXN0b25lcyI6W10sIlRhc2tEZWZpbml0aW9uIjp7IiRpZCI6IjEwMTAiLCJHcm91cE5hbWUiOm51bGwsIlN0YXJ0RGF0ZSI6IjIwMjYtMDItMTFUMDA6MDA6MDBaIiwiRW5kRGF0ZSI6IjIwMjYtMDQtMjNUMjM6NTk6MDBaIiwiUGVyY2VudGFnZUNvbXBsZXRlIjpudWxsLCJTdHlsZSI6eyIkaWQiOiIxMDExIiwiU2hhcGUiOjEsIlNoYXBlVGhpY2tuZXNzIjowLCJEdXJhdGlvbkZvcm1hdCI6MCwiSW5jbHVkZU5vbldvcmtpbmdEYXlzSW5EdXJhdGlvbiI6ZmFsc2UsIlBlcmNlbnRhZ2VDb21wbGV0ZVN0eWxlIjp7IiRpZCI6IjEwMTIiLCJGb250U2V0dGluZ3MiOnsiJGlkIjoiMTAxMyIsIkZvbnRTaXplIjoxMCwiRm9udE5hbWUiOiJDYWxpYnJpIiwiSXNCb2xkIjpmYWxzZSwiSXNJdGFsaWMiOmZhbHNlLCJJc1VuZGVybGluZWQiOmZhbHNlLCJQYXJlbnRTdHlsZSI6bnVsbH0sIkF1dG9TaXplIjowLCJGb3JlZ3JvdW5kIjp7IiRpZCI6IjEwMTQiLCJDb2xvciI6eyIkaWQiOiIxMDE1IiwiQSI6MjU1LCJSIjoyMzIsIkciOjIzMiwiQiI6MjMyfX0sIk1heFdpZHRoIjoyMDAuMCwiTWF4SGVpZ2h0IjoiSW5maW5pdHkiLCJTbWFydEZvcmVncm91bmRJc0FjdGl2ZSI6ZmFsc2UsIkhvcml6b250YWxBbGlnbm1lbnQiOjEsIlZlcnRpY2FsQWxpZ25tZW50IjoxLCJTbWFydEZvcmVncm91bmQiOm51bGwsIkJhY2tncm91bmRGaWxsVHlwZSI6MCwiTWFyZ2luIjp7IiRpZCI6IjEwMTYiLCJUb3AiOjAuMCwiTGVmdCI6MC4wLCJSaWdodCI6MC4wLCJCb3R0b20iOjAuMH0sIlBhZGRpbmciOnsiJGlkIjoiMTAxNyIsIlRvcCI6MC4wLCJMZWZ0IjowLjAsIlJpZ2h0IjowLjAsIkJvdHRvbSI6MC4wfSwiQmFja2dyb3VuZCI6eyIkaWQiOiIxMDE4IiwiQ29sb3IiOnsiJGlkIjoiMTAxOSIsIkEiOjg5LCJSIjowLCJHIjowLCJCIjowfX0sIklzVmlzaWJsZSI6dHJ1ZSwiV2lkdGgiOjAuMCwiSGVpZ2h0IjowLjAsIkJvcmRlclN0eWxlIjp7IiRpZCI6IjEwMjAiLCJMaW5lQ29sb3IiOm51bGwsIkxpbmVXZWlnaHQiOjAuMCwiTGluZVR5cGUiOjAsIlBhcmVudFN0eWxlIjpudWxsfSwiUGFyZW50U3R5bGUiOm51bGx9LCJEdXJhdGlvblN0eWxlIjp7IiRpZCI6IjEwMjEiLCJGb250U2V0dGluZ3MiOnsiJGlkIjoiMTAyMiIsIkZvbnRTaXplIjoxMCwiRm9udE5hbWUiOiJDYWxpYnJpIiwiSXNCb2xkIjpmYWxzZSwiSXNJdGFsaWMiOmZhbHNlLCJJc1VuZGVybGluZWQiOmZhbHNlLCJQYXJlbnRTdHlsZSI6bnVsbH0sIkF1dG9TaXplIjowLCJGb3JlZ3JvdW5kIjp7IiRpZCI6IjEwMjMiLCJDb2xvciI6eyIkaWQiOiIxMDI0IiwiQSI6MjU1LCJSIjoyMzcsIkciOjEyNSwiQiI6NDl9fSwiTWF4V2lkdGgiOjIwMC4wLCJNYXhIZWlnaHQiOiJJbmZpbml0eSIsIlNtYXJ0Rm9yZWdyb3VuZElzQWN0aXZlIjpmYWxzZSwiSG9yaXpvbnRhbEFsaWdubWVudCI6MCwiVmVydGljYWxBbGlnbm1lbnQiOjEsIlNtYXJ0Rm9yZWdyb3VuZCI6bnVsbCwiQmFja2dyb3VuZEZpbGxUeXBlIjowLCJNYXJnaW4iOnsiJGlkIjoiMTAyNSIsIlRvcCI6MC4wLCJMZWZ0IjowLjAsIlJpZ2h0IjowLjAsIkJvdHRvbSI6MC4wfSwiUGFkZGluZyI6eyIkaWQiOiIxMDI2IiwiVG9wIjowLjAsIkxlZnQiOjAuMCwiUmlnaHQiOjAuMCwiQm90dG9tIjowLjB9LCJCYWNrZ3JvdW5kIjp7IiRpZCI6IjEwMjciLCJDb2xvciI6eyIkaWQiOiIxMDI4IiwiQSI6MjU1LCJSIjoyMzcsIkciOjEyNSwiQiI6NDl9fSwiSXNWaXNpYmxlIjp0cnVlLCJXaWR0aCI6MC4wLCJIZWlnaHQiOjAuMCwiQm9yZGVyU3R5bGUiOnsiJGlkIjoiMTAyOSIsIkxpbmVDb2xvciI6bnVsbCwiTGluZVdlaWdodCI6MC4wLCJMaW5lVHlwZSI6MCwiUGFyZW50U3R5bGUiOm51bGx9LCJQYXJlbnRTdHlsZSI6bnVsbH0sIkhvcml6b250YWxDb25uZWN0b3JTdHlsZSI6eyIkaWQiOiIxMDMwIiwiTGluZUNvbG9yIjp7IiRpZCI6IjEwMzEiLCIkdHlwZSI6Ik5MUkUuQ29tbW9uLkRvbS5Tb2xpZENvbG9yQnJ1c2gsIE5MUkUuQ29tbW9uIiwiQ29sb3IiOnsiJGlkIjoiMTAzMiIsIkEiOjI1NSwiUiI6MCwiRyI6MCwiQiI6MH19LCJMaW5lV2VpZ2h0IjowLjAsIkxpbmVUeXBlIjowLCJQYXJlbnRTdHlsZSI6bnVsbH0sIlZlcnRpY2FsQ29ubmVjdG9yU3R5bGUiOnsiJGlkIjoiMTAzMyIsIkxpbmVDb2xvciI6eyIkaWQiOiIxMDM0IiwiJHR5cGUiOiJOTFJFLkNvbW1vbi5Eb20uU29saWRDb2xvckJydXNoLCBOTFJFLkNvbW1vbiIsIkNvbG9yIjp7IiRpZCI6IjEwMzUiLCJBIjoyNTUsIlIiOjAsIkciOjAsIkIiOjB9fSwiTGluZVdlaWdodCI6MC4wLCJMaW5lVHlwZSI6MCwiUGFyZW50U3R5bGUiOm51bGx9LCJNYXJnaW4iOm51bGwsIlN0YXJ0RGF0ZVBvc2l0aW9uIjozLCJFbmREYXRlUG9zaXRpb24iOjMsIkRhdGVJc1Zpc2libGUiOnRydWUsIlRpdGxlUG9zaXRpb24iOjQsIkR1cmF0aW9uUG9zaXRpb24iOjYsIlBlcmNlbnRhZ2VDb21wbGV0ZWRQb3NpdGlvbiI6MiwiU3BhY2luZyI6MywiSXNCZWxvd1RpbWViYW5kIjp0cnVlLCJQZXJjZW50YWdlQ29tcGxldGVTaGFwZU9wYWNpdHkiOjM1LCJTaGFwZVN0eWxlIjp7IiRpZCI6IjEwMzYiLCJNYXJnaW4iOnsiJGlkIjoiMTAzNyIsIlRvcCI6MC4wLCJMZWZ0Ijo0LjAsIlJpZ2h0Ijo0LjAsIkJvdHRvbSI6MC4wfSwiUGFkZGluZyI6eyIkaWQiOiIxMDM4IiwiVG9wIjowLjAsIkxlZnQiOjAuMCwiUmlnaHQiOjAuMCwiQm90dG9tIjowLjB9LCJCYWNrZ3JvdW5kIjp7IiRpZCI6IjEwMzkiLCJDb2xvciI6eyIkaWQiOiIxMDQwIiwiQSI6MjU1LCJSIjozMSwiRyI6NzMsIkIiOjEyNX19LCJJc1Zpc2libGUiOnRydWUsIldpZHRoIjowLjAsIkhlaWdodCI6MTAuMCwiQm9yZGVyU3R5bGUiOnsiJGlkIjoiMTA0MSIsIkxpbmVDb2xvciI6eyIkaWQiOiIxMDQyIiwiJHR5cGUiOiJOTFJFLkNvbW1vbi5Eb20uU29saWRDb2xvckJydXNoLCBOTFJFLkNvbW1vbiIsIkNvbG9yIjp7IiRpZCI6IjEwNDMiLCJBIjoyNTUsIlIiOjIzNCwiRyI6MjIsIkIiOjMwfX0sIkxpbmVXZWlnaHQiOjAuMCwiTGluZVR5cGUiOjAsIlBhcmVudFN0eWxlIjpudWxsfSwiUGFyZW50U3R5bGUiOm51bGx9LCJUaXRsZVN0eWxlIjp7IiRpZCI6IjEwNDQiLCJGb250U2V0dGluZ3MiOnsiJGlkIjoiMTA0NSIsIkZvbnRTaXplIjoxMSwiRm9udE5hbWUiOiJDYWxpYnJpIiwiSXNCb2xkIjpmYWxzZSwiSXNJdGFsaWMiOmZhbHNlLCJJc1VuZGVybGluZWQiOmZhbHNlLCJQYXJlbnRTdHlsZSI6bnVsbH0sIkF1dG9TaXplIjowLCJGb3JlZ3JvdW5kIjp7IiRpZCI6IjEwNDYiLCJDb2xvciI6eyIkaWQiOiIxMDQ3IiwiQSI6MjU1LCJSIjowLCJHIjowLCJCIjowfX0sIk1heFdpZHRoIjo3MjAuMCwiTWF4SGVpZ2h0IjoiSW5maW5pdHkiLCJTbWFydEZvcmVncm91bmRJc0FjdGl2ZSI6ZmFsc2UsIkhvcml6b250YWxBbGlnbm1lbnQiOjAsIlZlcnRpY2FsQWxpZ25tZW50IjoxLCJTbWFydEZvcmVncm91bmQiOm51bGwsIkJhY2tncm91bmRGaWxsVHlwZSI6MCwiTWFyZ2luIjp7IiRpZCI6IjEwNDgiLCJUb3AiOjAuMCwiTGVmdCI6MC4wLCJSaWdodCI6MC4wLCJCb3R0b20iOjAuMH0sIlBhZGRpbmciOnsiJGlkIjoiMTA0OSIsIlRvcCI6MC4wLCJMZWZ0IjowLjAsIlJpZ2h0IjowLjAsIkJvdHRvbSI6MC4wfSwiQmFja2dyb3VuZCI6eyIkaWQiOiIxMDUwIiwiQ29sb3IiOnsiJGlkIjoiMTA1MSIsIkEiOjAsIlIiOjI1NSwiRyI6MjU1LCJCIjoyNTV9fSwiSXNWaXNpYmxlIjp0cnVlLCJXaWR0aCI6MC4wLCJIZWlnaHQiOjAuMCwiQm9yZGVyU3R5bGUiOnsiJGlkIjoiMTA1MiIsIkxpbmVDb2xvciI6bnVsbCwiTGluZVdlaWdodCI6MC4wLCJMaW5lVHlwZSI6MCwiUGFyZW50U3R5bGUiOm51bGx9LCJQYXJlbnRTdHlsZSI6bnVsbH0sIkRhdGVTdHlsZSI6eyIkaWQiOiIxMDUzIiwiRm9udFNldHRpbmdzIjp7IiRpZCI6IjEwNTQiLCJGb250U2l6ZSI6MTAsIkZvbnROYW1lIjoiQ2FsaWJyaSIsIklzQm9sZCI6ZmFsc2UsIklzSXRhbGljIjpmYWxzZSwiSXNVbmRlcmxpbmVkIjpmYWxzZSwiUGFyZW50U3R5bGUiOm51bGx9LCJBdXRvU2l6ZSI6MCwiRm9yZWdyb3VuZCI6eyIkaWQiOiIxMDU1IiwiQ29sb3IiOnsiJGlkIjoiMTA1NiIsIkEiOjI1NSwiUiI6MTQsIkciOjQwLCJCIjo2NX19LCJNYXhXaWR0aCI6MjAwLjAsIk1heEhlaWdodCI6IkluZmluaXR5IiwiU21hcnRGb3JlZ3JvdW5kSXNBY3RpdmUiOmZhbHNlLCJIb3Jpem9udGFsQWxpZ25tZW50IjoyLCJWZXJ0aWNhbEFsaWdubWVudCI6MSwiU21hcnRGb3JlZ3JvdW5kIjpudWxsLCJCYWNrZ3JvdW5kRmlsbFR5cGUiOjAsIk1hcmdpbiI6eyIkaWQiOiIxMDU3IiwiVG9wIjowLjAsIkxlZnQiOjAuMCwiUmlnaHQiOjAuMCwiQm90dG9tIjowLjB9LCJQYWRkaW5nIjp7IiRpZCI6IjEwNTgiLCJUb3AiOjAuMCwiTGVmdCI6MC4wLCJSaWdodCI6MC4wLCJCb3R0b20iOjAuMH0sIkJhY2tncm91bmQiOnsiJGlkIjoiMTA1OSIsIkNvbG9yIjp7IiRpZCI6IjEwNjAiLCJBIjowLCJSIjoyNTUsIkciOjI1NSwiQiI6MjU1fX0sIklzVmlzaWJsZSI6dHJ1ZSwiV2lkdGgiOjAuMCwiSGVpZ2h0IjowLjAsIkJvcmRlclN0eWxlIjp7IiRpZCI6IjEwNjEiLCJMaW5lQ29sb3IiOm51bGwsIkxpbmVXZWlnaHQiOjAuMCwiTGluZVR5cGUiOjAsIlBhcmVudFN0eWxlIjpudWxsfSwiUGFyZW50U3R5bGUiOm51bGx9LCJEYXRlRm9ybWF0Ijp7IiRpZCI6IjEwNjIiLCJGb3JtYXRTdHJpbmciOiJNTU0geXl5eSIsIlNlcGFyYXRvciI6Ii8iLCJVc2VJbnRlcm5hdGlvbmFsRGF0ZUZvcm1hdCI6ZmFsc2UsIkRhdGVJc1Zpc2libGUiOnRydWUsIlRpbWVJc1Zpc2libGUiOmZhbHNlLCJIb3VyRGlnaXRzIjoxLCJBbVBtRGVzaWduYXRvciI6MiwiVHJpbTAwTWludXRlcyI6ZmFsc2UsIkxhc3RLbm93blZpc2liaWxpdHlTdGF0ZSI6bnVsbH0sIldlZWtOdW1iZXJpbmciOnsiJGlkIjoiMTA2MyIsIkZvcm1hdCI6MCwiSXNWaXNpYmxlIjpmYWxzZSwiTGFzdEtub3duVmlzaWJpbGl0eVN0YXRlIjpmYWxzZX0sIklzVmlzaWJsZSI6dHJ1ZSwiUGFyZW50U3R5bGUiOm51bGx9LCJJbmRleCI6MTYsIlNtYXJ0RHVyYXRpb25BY3RpdmF0ZWQiOmZhbHNlLCJEYXRlRm9ybWF0Ijp7IiRyZWYiOiIxMDYyIn0sIldlZWtOdW1iZXJpbmciOnsiJGlkIjoiMTA2NCIsIkZvcm1hdCI6MCwiSXNWaXNpYmxlIjpmYWxzZSwiTGFzdEtub3duVmlzaWJpbGl0eVN0YXRlIjpmYWxzZX0sIklkIjoiYjU2MzBhOGMtMjJhZS00N2I4LTk5ZGQtZjcxNTNmY2I0OTViIiwiSW1wb3J0SWQiOm51bGwsIlRpdGxlIjoiU2FtcGxlIFN0YWdlOiBJbnN0YWxsYXRpb24gcGhhc2UgKExMQikiLCJOb3RlIjpudWxsLCJIeXBlcmxpbmsiOnsiJGlkIjoiMTA2NSIsIkFkZHJlc3MiOiIiLCJTdWJBZGRyZXNzIjoiIn0sIklzQ2hhbmdlZCI6ZmFsc2UsIklzTmV3IjpmYWxzZX19XSwiX21pbGVzdG9uZXMiOltdLCJJZCI6IjAwMDAwMDAwLTAwMDAtMDAwMC0wMDAwLTAwMDAwMDAwMDAwMCIsIklzU2luZ2xlSXRlbVJvdyI6dHJ1ZX0seyIkaWQiOiIxMDY2IiwiX3Rhc2tzIjpbeyIkaWQiOiIxMDY3IiwiX2F0dGFjaGVkTWlsZXN0b25lcyI6W10sIlRhc2tEZWZpbml0aW9uIjp7IiRpZCI6IjEwNjgiLCJHcm91cE5hbWUiOm51bGwsIlN0YXJ0RGF0ZSI6IjIwMjYtMDQtMjRUMDA6MDA6MDBaIiwiRW5kRGF0ZSI6IjIwMjYtMDgtMTdUMjM6NTk6MDBaIiwiUGVyY2VudGFnZUNvbXBsZXRlIjpudWxsLCJTdHlsZSI6eyIkaWQiOiIxMDY5IiwiU2hhcGUiOjEsIlNoYXBlVGhpY2tuZXNzIjowLCJEdXJhdGlvbkZvcm1hdCI6MCwiSW5jbHVkZU5vbldvcmtpbmdEYXlzSW5EdXJhdGlvbiI6ZmFsc2UsIlBlcmNlbnRhZ2VDb21wbGV0ZVN0eWxlIjp7IiRpZCI6IjEwNzAiLCJGb250U2V0dGluZ3MiOnsiJGlkIjoiMTA3MSIsIkZvbnRTaXplIjoxMCwiRm9udE5hbWUiOiJDYWxpYnJpIiwiSXNCb2xkIjpmYWxzZSwiSXNJdGFsaWMiOmZhbHNlLCJJc1VuZGVybGluZWQiOmZhbHNlLCJQYXJlbnRTdHlsZSI6bnVsbH0sIkF1dG9TaXplIjowLCJGb3JlZ3JvdW5kIjp7IiRpZCI6IjEwNzIiLCJDb2xvciI6eyIkaWQiOiIxMDczIiwiQSI6MjU1LCJSIjoyMzIsIkciOjIzMiwiQiI6MjMyfX0sIk1heFdpZHRoIjoyMDAuMCwiTWF4SGVpZ2h0IjoiSW5maW5pdHkiLCJTbWFydEZvcmVncm91bmRJc0FjdGl2ZSI6ZmFsc2UsIkhvcml6b250YWxBbGlnbm1lbnQiOjEsIlZlcnRpY2FsQWxpZ25tZW50IjoxLCJTbWFydEZvcmVncm91bmQiOm51bGwsIkJhY2tncm91bmRGaWxsVHlwZSI6MCwiTWFyZ2luIjp7IiRpZCI6IjEwNzQiLCJUb3AiOjAuMCwiTGVmdCI6MC4wLCJSaWdodCI6MC4wLCJCb3R0b20iOjAuMH0sIlBhZGRpbmciOnsiJGlkIjoiMTA3NSIsIlRvcCI6MC4wLCJMZWZ0IjowLjAsIlJpZ2h0IjowLjAsIkJvdHRvbSI6MC4wfSwiQmFja2dyb3VuZCI6eyIkaWQiOiIxMDc2IiwiQ29sb3IiOnsiJGlkIjoiMTA3NyIsIkEiOjg5LCJSIjowLCJHIjowLCJCIjowfX0sIklzVmlzaWJsZSI6dHJ1ZSwiV2lkdGgiOjAuMCwiSGVpZ2h0IjowLjAsIkJvcmRlclN0eWxlIjp7IiRpZCI6IjEwNzgiLCJMaW5lQ29sb3IiOm51bGwsIkxpbmVXZWlnaHQiOjAuMCwiTGluZVR5cGUiOjAsIlBhcmVudFN0eWxlIjpudWxsfSwiUGFyZW50U3R5bGUiOm51bGx9LCJEdXJhdGlvblN0eWxlIjp7IiRpZCI6IjEwNzkiLCJGb250U2V0dGluZ3MiOnsiJGlkIjoiMTA4MCIsIkZvbnRTaXplIjoxMCwiRm9udE5hbWUiOiJDYWxpYnJpIiwiSXNCb2xkIjpmYWxzZSwiSXNJdGFsaWMiOmZhbHNlLCJJc1VuZGVybGluZWQiOmZhbHNlLCJQYXJlbnRTdHlsZSI6bnVsbH0sIkF1dG9TaXplIjowLCJGb3JlZ3JvdW5kIjp7IiRpZCI6IjEwODEiLCJDb2xvciI6eyIkaWQiOiIxMDgyIiwiQSI6MjU1LCJSIjoyMzcsIkciOjEyNSwiQiI6NDl9fSwiTWF4V2lkdGgiOjIwMC4wLCJNYXhIZWlnaHQiOiJJbmZpbml0eSIsIlNtYXJ0Rm9yZWdyb3VuZElzQWN0aXZlIjpmYWxzZSwiSG9yaXpvbnRhbEFsaWdubWVudCI6MCwiVmVydGljYWxBbGlnbm1lbnQiOjEsIlNtYXJ0Rm9yZWdyb3VuZCI6bnVsbCwiQmFja2dyb3VuZEZpbGxUeXBlIjowLCJNYXJnaW4iOnsiJGlkIjoiMTA4MyIsIlRvcCI6MC4wLCJMZWZ0IjowLjAsIlJpZ2h0IjowLjAsIkJvdHRvbSI6MC4wfSwiUGFkZGluZyI6eyIkaWQiOiIxMDg0IiwiVG9wIjowLjAsIkxlZnQiOjAuMCwiUmlnaHQiOjAuMCwiQm90dG9tIjowLjB9LCJCYWNrZ3JvdW5kIjp7IiRpZCI6IjEwODUiLCJDb2xvciI6eyIkaWQiOiIxMDg2IiwiQSI6MjU1LCJSIjoyMzcsIkciOjEyNSwiQiI6NDl9fSwiSXNWaXNpYmxlIjp0cnVlLCJXaWR0aCI6MC4wLCJIZWlnaHQiOjAuMCwiQm9yZGVyU3R5bGUiOnsiJGlkIjoiMTA4NyIsIkxpbmVDb2xvciI6bnVsbCwiTGluZVdlaWdodCI6MC4wLCJMaW5lVHlwZSI6MCwiUGFyZW50U3R5bGUiOm51bGx9LCJQYXJlbnRTdHlsZSI6bnVsbH0sIkhvcml6b250YWxDb25uZWN0b3JTdHlsZSI6eyIkaWQiOiIxMDg4IiwiTGluZUNvbG9yIjp7IiRpZCI6IjEwODkiLCIkdHlwZSI6Ik5MUkUuQ29tbW9uLkRvbS5Tb2xpZENvbG9yQnJ1c2gsIE5MUkUuQ29tbW9uIiwiQ29sb3IiOnsiJGlkIjoiMTA5MCIsIkEiOjI1NSwiUiI6MCwiRyI6MCwiQiI6MH19LCJMaW5lV2VpZ2h0IjowLjAsIkxpbmVUeXBlIjowLCJQYXJlbnRTdHlsZSI6bnVsbH0sIlZlcnRpY2FsQ29ubmVjdG9yU3R5bGUiOnsiJGlkIjoiMTA5MSIsIkxpbmVDb2xvciI6eyIkaWQiOiIxMDkyIiwiJHR5cGUiOiJOTFJFLkNvbW1vbi5Eb20uU29saWRDb2xvckJydXNoLCBOTFJFLkNvbW1vbiIsIkNvbG9yIjp7IiRpZCI6IjEwOTMiLCJBIjoyNTUsIlIiOjAsIkciOjAsIkIiOjB9fSwiTGluZVdlaWdodCI6MC4wLCJMaW5lVHlwZSI6MCwiUGFyZW50U3R5bGUiOm51bGx9LCJNYXJnaW4iOm51bGwsIlN0YXJ0RGF0ZVBvc2l0aW9uIjozLCJFbmREYXRlUG9zaXRpb24iOjMsIkRhdGVJc1Zpc2libGUiOnRydWUsIlRpdGxlUG9zaXRpb24iOjQsIkR1cmF0aW9uUG9zaXRpb24iOjYsIlBlcmNlbnRhZ2VDb21wbGV0ZWRQb3NpdGlvbiI6MiwiU3BhY2luZyI6MywiSXNCZWxvd1RpbWViYW5kIjpmYWxzZSwiUGVyY2VudGFnZUNvbXBsZXRlU2hhcGVPcGFjaXR5IjozNSwiU2hhcGVTdHlsZSI6eyIkaWQiOiIxMDk0IiwiTWFyZ2luIjp7IiRpZCI6IjEwOTUiLCJUb3AiOjAuMCwiTGVmdCI6NC4wLCJSaWdodCI6NC4wLCJCb3R0b20iOjAuMH0sIlBhZGRpbmciOnsiJGlkIjoiMTA5NiIsIlRvcCI6MC4wLCJMZWZ0IjowLjAsIlJpZ2h0IjowLjAsIkJvdHRvbSI6MC4wfSwiQmFja2dyb3VuZCI6eyIkaWQiOiIxMDk3IiwiQ29sb3IiOnsiJGlkIjoiMTA5OCIsIkEiOjI1NSwiUiI6MzEsIkciOjczLCJCIjoxMjV9fSwiSXNWaXNpYmxlIjp0cnVlLCJXaWR0aCI6MC4wLCJIZWlnaHQiOjEwLjAsIkJvcmRlclN0eWxlIjp7IiRpZCI6IjEwOTkiLCJMaW5lQ29sb3IiOnsiJGlkIjoiMTEwMCIsIiR0eXBlIjoiTkxSRS5Db21tb24uRG9tLlNvbGlkQ29sb3JCcnVzaCwgTkxSRS5Db21tb24iLCJDb2xvciI6eyIkaWQiOiIxMTAxIiwiQSI6MjU1LCJSIjoyMzQsIkciOjIyLCJCIjozMH19LCJMaW5lV2VpZ2h0IjowLjAsIkxpbmVUeXBlIjowLCJQYXJlbnRTdHlsZSI6bnVsbH0sIlBhcmVudFN0eWxlIjpudWxsfSwiVGl0bGVTdHlsZSI6eyIkaWQiOiIxMTAyIiwiRm9udFNldHRpbmdzIjp7IiRpZCI6IjExMDMiLCJGb250U2l6ZSI6MTEsIkZvbnROYW1lIjoiQ2FsaWJyaSIsIklzQm9sZCI6ZmFsc2UsIklzSXRhbGljIjpmYWxzZSwiSXNVbmRlcmxpbmVkIjpmYWxzZSwiUGFyZW50U3R5bGUiOm51bGx9LCJBdXRvU2l6ZSI6MCwiRm9yZWdyb3VuZCI6eyIkaWQiOiIxMTA0IiwiQ29sb3IiOnsiJGlkIjoiMTEwNSIsIkEiOjI1NSwiUiI6MCwiRyI6MCwiQiI6MH19LCJNYXhXaWR0aCI6NzIwLjAsIk1heEhlaWdodCI6IkluZmluaXR5IiwiU21hcnRGb3JlZ3JvdW5kSXNBY3RpdmUiOmZhbHNlLCJIb3Jpem9udGFsQWxpZ25tZW50IjowLCJWZXJ0aWNhbEFsaWdubWVudCI6MSwiU21hcnRGb3JlZ3JvdW5kIjpudWxsLCJCYWNrZ3JvdW5kRmlsbFR5cGUiOjAsIk1hcmdpbiI6eyIkaWQiOiIxMTA2IiwiVG9wIjowLjAsIkxlZnQiOjAuMCwiUmlnaHQiOjAuMCwiQm90dG9tIjowLjB9LCJQYWRkaW5nIjp7IiRpZCI6IjExMDciLCJUb3AiOjAuMCwiTGVmdCI6MC4wLCJSaWdodCI6MC4wLCJCb3R0b20iOjAuMH0sIkJhY2tncm91bmQiOnsiJGlkIjoiMTEwOCIsIkNvbG9yIjp7IiRpZCI6IjExMDkiLCJBIjoyNTUsIlIiOjAsIkciOjAsIkIiOjB9fSwiSXNWaXNpYmxlIjp0cnVlLCJXaWR0aCI6MC4wLCJIZWlnaHQiOjAuMCwiQm9yZGVyU3R5bGUiOnsiJGlkIjoiMTExMCIsIkxpbmVDb2xvciI6bnVsbCwiTGluZVdlaWdodCI6MC4wLCJMaW5lVHlwZSI6MCwiUGFyZW50U3R5bGUiOm51bGx9LCJQYXJlbnRTdHlsZSI6bnVsbH0sIkRhdGVTdHlsZSI6eyIkaWQiOiIxMTExIiwiRm9udFNldHRpbmdzIjp7IiRpZCI6IjExMTIiLCJGb250U2l6ZSI6MTAsIkZvbnROYW1lIjoiQ2FsaWJyaSIsIklzQm9sZCI6ZmFsc2UsIklzSXRhbGljIjpmYWxzZSwiSXNVbmRlcmxpbmVkIjpmYWxzZSwiUGFyZW50U3R5bGUiOm51bGx9LCJBdXRvU2l6ZSI6MCwiRm9yZWdyb3VuZCI6eyIkaWQiOiIxMTEzIiwiQ29sb3IiOnsiJGlkIjoiMTExNCIsIkEiOjI1NSwiUiI6MTQsIkciOjQwLCJCIjo2NX19LCJNYXhXaWR0aCI6MjAwLjAsIk1heEhlaWdodCI6IkluZmluaXR5IiwiU21hcnRGb3JlZ3JvdW5kSXNBY3RpdmUiOmZhbHNlLCJIb3Jpem9udGFsQWxpZ25tZW50IjoyLCJWZXJ0aWNhbEFsaWdubWVudCI6MSwiU21hcnRGb3JlZ3JvdW5kIjpudWxsLCJCYWNrZ3JvdW5kRmlsbFR5cGUiOjAsIk1hcmdpbiI6eyIkaWQiOiIxMTE1IiwiVG9wIjowLjAsIkxlZnQiOjAuMCwiUmlnaHQiOjAuMCwiQm90dG9tIjowLjB9LCJQYWRkaW5nIjp7IiRpZCI6IjExMTYiLCJUb3AiOjAuMCwiTGVmdCI6MC4wLCJSaWdodCI6MC4wLCJCb3R0b20iOjAuMH0sIkJhY2tncm91bmQiOnsiJGlkIjoiMTExNyIsIkNvbG9yIjp7IiRpZCI6IjExMTgiLCJBIjoyNTUsIlIiOjE0LCJHIjo0MCwiQiI6NjV9fSwiSXNWaXNpYmxlIjp0cnVlLCJXaWR0aCI6MC4wLCJIZWlnaHQiOjAuMCwiQm9yZGVyU3R5bGUiOnsiJGlkIjoiMTExOSIsIkxpbmVDb2xvciI6bnVsbCwiTGluZVdlaWdodCI6MC4wLCJMaW5lVHlwZSI6MCwiUGFyZW50U3R5bGUiOm51bGx9LCJQYXJlbnRTdHlsZSI6bnVsbH0sIkRhdGVGb3JtYXQiOnsiJGlkIjoiMTEyMCIsIkZvcm1hdFN0cmluZyI6Ik1NTSB5eXl5IiwiU2VwYXJhdG9yIjoiLyIsIlVzZUludGVybmF0aW9uYWxEYXRlRm9ybWF0IjpmYWxzZSwiRGF0ZUlzVmlzaWJsZSI6dHJ1ZSwiVGltZUlzVmlzaWJsZSI6ZmFsc2UsIkhvdXJEaWdpdHMiOjEsIkFtUG1EZXNpZ25hdG9yIjoyLCJUcmltMDBNaW51dGVzIjpmYWxzZSwiTGFzdEtub3duVmlzaWJpbGl0eVN0YXRlIjpudWxsfSwiV2Vla051bWJlcmluZyI6eyIkaWQiOiIxMTIxIiwiRm9ybWF0IjowLCJJc1Zpc2libGUiOmZhbHNlLCJMYXN0S25vd25WaXNpYmlsaXR5U3RhdGUiOmZhbHNlfSwiSXNWaXNpYmxlIjp0cnVlLCJQYXJlbnRTdHlsZSI6bnVsbH0sIkluZGV4IjoxNywiU21hcnREdXJhdGlvbkFjdGl2YXRlZCI6ZmFsc2UsIkRhdGVGb3JtYXQiOnsiJHJlZiI6IjExMjAifSwiV2Vla051bWJlcmluZyI6eyIkaWQiOiIxMTIyIiwiRm9ybWF0IjowLCJJc1Zpc2libGUiOmZhbHNlLCJMYXN0S25vd25WaXNpYmlsaXR5U3RhdGUiOmZhbHNlfSwiSWQiOiIzM2M4NjExMS00NmQ3LTQ4MzYtODIyNC0yZWJkMTY4MzEwZDYiLCJJbXBvcnRJZCI6bnVsbCwiVGl0bGUiOiJNQ0EgKGluY2x1ZGluZyBzdWItc3lzdGVtcyk6IEluc3RhbGxhdGlvbiwgRW5lcmdpemF0aW9uIGFuZCBDb21taXNzaW9uaW5nIHBoYXNlIiwiTm90ZSI6bnVsbCwiSHlwZXJsaW5rIjp7IiRpZCI6IjExMjMiLCJBZGRyZXNzIjoiIiwiU3ViQWRkcmVzcyI6IiJ9LCJJc0NoYW5nZWQiOmZhbHNlLCJJc05ldyI6ZmFsc2V9fV0sIl9taWxlc3RvbmVzIjpbXSwiSWQiOiIwMDAwMDAwMC0wMDAwLTAwMDAtMDAwMC0wMDAwMDAwMDAwMDAiLCJJc1NpbmdsZUl0ZW1Sb3ciOnRydWV9XSwiSW5kZXgiOjEzLCJJZCI6IjQwZjg0NTUxLTM0YTUtNGEzNS05MThkLWVmNzJmMzY4MTEzOCIsIkhlYWRlclRleHQiOm51bGwsIklzRGVmYXVsdCI6dHJ1ZSwiU3R5bGUiOnsiJGlkIjoiMTEyNCIsIkhlYWRlclN0eWxlIjp7IiRpZCI6IjExMjUiLCJUZXh0U3R5bGUiOnsiJGlkIjoiMTEyNiIsIkZvbnRTZXR0aW5ncyI6eyIkaWQiOiIxMTI3IiwiRm9udFNpemUiOjExLCJGb250TmFtZSI6IkNhbGlicmkiLCJJc0JvbGQiOmZhbHNlLCJJc0l0YWxpYyI6ZmFsc2UsIklzVW5kZXJsaW5lZCI6ZmFsc2UsIlBhcmVudFN0eWxlIjpudWxsfSwiQXV0b1NpemUiOjIsIkZvcmVncm91bmQiOnsiJGlkIjoiMTEyOCIsIkNvbG9yIjp7IiRpZCI6IjExMjkiLCJBIjoyNTUsIlIiOjAsIkciOjAsIkIiOjB9fSwiTWF4V2lkdGgiOiJJbmZpbml0eSIsIk1heEhlaWdodCI6IkluZmluaXR5IiwiU21hcnRGb3JlZ3JvdW5kSXNBY3RpdmUiOmZhbHNlLCJIb3Jpem9udGFsQWxpZ25tZW50IjowLCJWZXJ0aWNhbEFsaWdubWVudCI6MCwiU21hcnRGb3JlZ3JvdW5kIjpudWxsLCJCYWNrZ3JvdW5kRmlsbFR5cGUiOjAsIk1hcmdpbiI6eyIkaWQiOiIxMTMwIiwiVG9wIjowLjAsIkxlZnQiOjAuMCwiUmlnaHQiOjAuMCwiQm90dG9tIjowLjB9LCJQYWRkaW5nIjp7IiRpZCI6IjExMzEiLCJUb3AiOjAuMCwiTGVmdCI6MC4wLCJSaWdodCI6MC4wLCJCb3R0b20iOjAuMH0sIkJhY2tncm91bmQiOnsiJGlkIjoiMTEzMiIsIkNvbG9yIjp7IiRpZCI6IjExMzMiLCJBIjoyNTUsIlIiOjAsIkciOjAsIkIiOjB9fSwiSXNWaXNpYmxlIjp0cnVlLCJXaWR0aCI6MC4wLCJIZWlnaHQiOjAuMCwiQm9yZGVyU3R5bGUiOm51bGwsIlBhcmVudFN0eWxlIjpudWxsfSwiUmVjdGFuZ2xlU3R5bGUiOnsiJGlkIjoiMTEzNCIsIk1hcmdpbiI6eyIkaWQiOiIxMTM1IiwiVG9wIjowLjAsIkxlZnQiOjAuMCwiUmlnaHQiOjAuMCwiQm90dG9tIjowLjB9LCJQYWRkaW5nIjp7IiRpZCI6IjExMzYiLCJUb3AiOjAuMCwiTGVmdCI6MC4wLCJSaWdodCI6MC4wLCJCb3R0b20iOjAuMH0sIkJhY2tncm91bmQiOnsiJGlkIjoiMTEzNyIsIkNvbG9yIjp7IiRpZCI6IjExMzgiLCJBIjo2MywiUiI6MjMzLCJHIjoxMTMsIkIiOjUwfX0sIklzVmlzaWJsZSI6dHJ1ZSwiV2lkdGgiOjAuMCwiSGVpZ2h0IjowLjAsIkJvcmRlclN0eWxlIjp7IiRpZCI6IjExMzkiLCJMaW5lQ29sb3IiOnsiJGlkIjoiMTE0MCIsIiR0eXBlIjoiTkxSRS5Db21tb24uRG9tLlNvbGlkQ29sb3JCcnVzaCwgTkxSRS5Db21tb24iLCJDb2xvciI6eyIkaWQiOiIxMTQxIiwiQSI6MjU1LCJSIjoyNTUsIkciOjI1NSwiQiI6MjU1fX0sIkxpbmVXZWlnaHQiOjAuMCwiTGluZVR5cGUiOjAsIlBhcmVudFN0eWxlIjpudWxsfSwiUGFyZW50U3R5bGUiOm51bGx9LCJNYXJnaW4iOnsiJGlkIjoiMTE0MiIsIlRvcCI6MC4wLCJMZWZ0IjowLjAsIlJpZ2h0IjowLjAsIkJvdHRvbSI6MC4wfSwiUGFkZGluZyI6eyIkaWQiOiIxMTQzIiwiVG9wIjowLjAsIkxlZnQiOjAuMCwiUmlnaHQiOjAuMCwiQm90dG9tIjowLjB9LCJCYWNrZ3JvdW5kIjpudWxsLCJJc1Zpc2libGUiOnRydWUsIldpZHRoIjowLjAsIkhlaWdodCI6MC4wLCJCb3JkZXJTdHlsZSI6bnVsbCwiUGFyZW50U3R5bGUiOm51bGx9LCJCYWNrZ3JvdW5kU3R5bGUiOnsiJGlkIjoiMTE0NCIsIk1hcmdpbiI6eyIkaWQiOiIxMTQ1IiwiVG9wIjowLjAsIkxlZnQiOjAuMCwiUmlnaHQiOjAuMCwiQm90dG9tIjowLjB9LCJQYWRkaW5nIjp7IiRpZCI6IjExNDYiLCJUb3AiOjAuMCwiTGVmdCI6MC4wLCJSaWdodCI6MC4wLCJCb3R0b20iOjAuMH0sIkJhY2tncm91bmQiOnsiJGlkIjoiMTE0NyIsIkNvbG9yIjp7IiRpZCI6IjExNDgiLCJBIjo1MSwiUiI6MjAwLCJHIjoyMDAsIkIiOjIwMH19LCJJc1Zpc2libGUiOnRydWUsIldpZHRoIjowLjAsIkhlaWdodCI6MC4wLCJCb3JkZXJTdHlsZSI6eyIkaWQiOiIxMTQ5IiwiTGluZUNvbG9yIjp7IiRpZCI6IjExNTAiLCIkdHlwZSI6Ik5MUkUuQ29tbW9uLkRvbS5Tb2xpZENvbG9yQnJ1c2gsIE5MUkUuQ29tbW9uIiwiQ29sb3IiOnsiJGlkIjoiMTE1MSIsIkEiOjI1NSwiUiI6MjM0LCJHIjoyMiwiQiI6MzB9fSwiTGluZVdlaWdodCI6MC4wLCJMaW5lVHlwZSI6MCwiUGFyZW50U3R5bGUiOm51bGx9LCJQYXJlbnRTdHlsZSI6bnVsbH0sIk1hcmdpbiI6eyIkaWQiOiIxMTUyIiwiVG9wIjowLjAsIkxlZnQiOjAuMCwiUmlnaHQiOjAuMCwiQm90dG9tIjowLjB9LCJQYWRkaW5nIjp7IiRpZCI6IjExNTMiLCJUb3AiOjAuMCwiTGVmdCI6MC4wLCJSaWdodCI6MC4wLCJCb3R0b20iOjAuMH0sIklzVmlzaWJsZSI6dHJ1ZSwiV2lkdGgiOjAuMCwiSGVpZ2h0IjowLjAsIkJvcmRlclN0eWxlIjp7IiRpZCI6IjExNTQiLCJMaW5lQ29sb3IiOm51bGwsIkxpbmVXZWlnaHQiOjAuMCwiTGluZVR5cGUiOjAsIlBhcmVudFN0eWxlIjpudWxsfSwiUGFyZW50U3R5bGUiOm51bGx9fV0sIklkIjoiNjBjNDU1NTEtOTdlNy00YWNiLWIzNmYtMWM5YmQwYjUyMWNhIiwiSW5kZXgiOjEzLCJIZWFkZXJUZXh0IjoiTm8uIDMgLSBDcml0aWNhbCBQYXRoIFxyXG4oNTcgZGF5cyBURikiLCJTdHlsZSI6eyIkaWQiOiIxMTU1IiwiU3R5bGVJZCI6Ijk4NTEzZTEwLTU1MWMtNGYzMC1hYzExLWEwNjkwZTkwMzEzNCIsIkhlYWRlclN0eWxlIjp7IiRpZCI6IjExNTYiLCJUZXh0SXNWZXJ0aWNhbCI6ZmFsc2UsIlRleHRTdHlsZSI6eyIkaWQiOiIxMTU3IiwiRm9udFNldHRpbmdzIjp7IiRpZCI6IjExNTgiLCJGb250U2l6ZSI6MTEsIkZvbnROYW1lIjoiQ2FsaWJyaSIsIklzQm9sZCI6ZmFsc2UsIklzSXRhbGljIjpmYWxzZSwiSXNVbmRlcmxpbmVkIjpmYWxzZSwiUGFyZW50U3R5bGUiOm51bGx9LCJBdXRvU2l6ZSI6MiwiRm9yZWdyb3VuZCI6eyIkaWQiOiIxMTU5IiwiQ29sb3IiOnsiJGlkIjoiMTE2MCIsIkEiOjI1NSwiUiI6MjU1LCJHIjoyNTUsIkIiOjI1NX19LCJNYXhXaWR0aCI6IkluZmluaXR5IiwiTWF4SGVpZ2h0IjoiSW5maW5pdHkiLCJTbWFydEZvcmVncm91bmRJc0FjdGl2ZSI6ZmFsc2UsIkhvcml6b250YWxBbGlnbm1lbnQiOjAsIlZlcnRpY2FsQWxpZ25tZW50IjowLCJTbWFydEZvcmVncm91bmQiOm51bGwsIkJhY2tncm91bmRGaWxsVHlwZSI6MCwiTWFyZ2luIjp7IiRpZCI6IjExNjEiLCJUb3AiOjAuMCwiTGVmdCI6MC4wLCJSaWdodCI6MC4wLCJCb3R0b20iOjAuMH0sIlBhZGRpbmciOnsiJGlkIjoiMTE2MiIsIlRvcCI6MC4wLCJMZWZ0IjowLjAsIlJpZ2h0IjowLjAsIkJvdHRvbSI6MC4wfSwiQmFja2dyb3VuZCI6eyIkaWQiOiIxMTYzIiwiQ29sb3IiOnsiJGlkIjoiMTE2NCIsIkEiOjI1NSwiUiI6MjU1LCJHIjoyNTUsIkIiOjI1NX19LCJJc1Zpc2libGUiOnRydWUsIldpZHRoIjowLjAsIkhlaWdodCI6MC4wLCJCb3JkZXJTdHlsZSI6bnVsbCwiUGFyZW50U3R5bGUiOm51bGx9LCJSZWN0YW5nbGVTdHlsZSI6eyIkaWQiOiIxMTY1IiwiTWFyZ2luIjp7IiRpZCI6IjExNjYiLCJUb3AiOjAuMCwiTGVmdCI6MC4wLCJSaWdodCI6MC4wLCJCb3R0b20iOjAuMH0sIlBhZGRpbmciOnsiJGlkIjoiMTE2NyIsIlRvcCI6MC4wLCJMZWZ0IjowLjAsIlJpZ2h0IjowLjAsIkJvdHRvbSI6MC4wfSwiQmFja2dyb3VuZCI6eyIkaWQiOiIxMTY4IiwiQ29sb3IiOnsiJGlkIjoiMTE2OSIsIkEiOjI1NSwiUiI6MjEsIkciOjk2LCJCIjoxMzB9fSwiSXNWaXNpYmxlIjp0cnVlLCJXaWR0aCI6MC4wLCJIZWlnaHQiOjAuMCwiQm9yZGVyU3R5bGUiOnsiJGlkIjoiMTE3MCIsIkxpbmVDb2xvciI6eyIkaWQiOiIxMTcxIiwiJHR5cGUiOiJOTFJFLkNvbW1vbi5Eb20uU29saWRDb2xvckJydXNoLCBOTFJFLkNvbW1vbiIsIkNvbG9yIjp7IiRpZCI6IjExNzIiLCJBIjoyNTUsIlIiOjI1NSwiRyI6MjU1LCJCIjoyNTV9fSwiTGluZVdlaWdodCI6MC4wLCJMaW5lVHlwZSI6MCwiUGFyZW50U3R5bGUiOm51bGx9LCJQYXJlbnRTdHlsZSI6bnVsbH0sIk1hcmdpbiI6eyIkaWQiOiIxMTczIiwiVG9wIjowLjAsIkxlZnQiOjAuMCwiUmlnaHQiOjAuMCwiQm90dG9tIjowLjB9LCJQYWRkaW5nIjp7IiRpZCI6IjExNzQiLCJUb3AiOjAuMCwiTGVmdCI6MC4wLCJSaWdodCI6MC4wLCJCb3R0b20iOjAuMH0sIkJhY2tncm91bmQiOm51bGwsIklzVmlzaWJsZSI6dHJ1ZSwiV2lkdGgiOjAuMCwiSGVpZ2h0IjowLjAsIkJvcmRlclN0eWxlIjpudWxsLCJQYXJlbnRTdHlsZSI6bnVsbH0sIkJhY2tncm91bmRTdHlsZSI6eyIkaWQiOiIxMTc1IiwiTWFyZ2luIjp7IiRpZCI6IjExNzYiLCJUb3AiOjAuMCwiTGVmdCI6MC4wLCJSaWdodCI6MC4wLCJCb3R0b20iOjAuMH0sIlBhZGRpbmciOnsiJGlkIjoiMTE3NyIsIlRvcCI6MC4wLCJMZWZ0IjowLjAsIlJpZ2h0IjowLjAsIkJvdHRvbSI6MC4wfSwiQmFja2dyb3VuZCI6eyIkaWQiOiIxMTc4IiwiQ29sb3IiOnsiJGlkIjoiMTE3OSIsIkEiOjUxLCJSIjoyMDAsIkciOjIwMCwiQiI6MjAwfX0sIklzVmlzaWJsZSI6dHJ1ZSwiV2lkdGgiOjAuMCwiSGVpZ2h0IjowLjAsIkJvcmRlclN0eWxlIjp7IiRpZCI6IjExODAiLCJMaW5lQ29sb3IiOnsiJGlkIjoiMTE4MSIsIiR0eXBlIjoiTkxSRS5Db21tb24uRG9tLlNvbGlkQ29sb3JCcnVzaCwgTkxSRS5Db21tb24iLCJDb2xvciI6eyIkaWQiOiIxMTgyIiwiQSI6MjU1LCJSIjoyMzQsIkciOjIyLCJCIjozMH19LCJMaW5lV2VpZ2h0IjowLjAsIkxpbmVUeXBlIjowLCJQYXJlbnRTdHlsZSI6bnVsbH0sIlBhcmVudFN0eWxlIjpudWxsfSwiSXNBYm92ZVRpbWViYW5kIjpmYWxzZSwiU3BhY2luZyI6MywiRGVmYXVsdFN3aW1sYW5lVGFza1N0eWxlIjp7IiRpZCI6IjExODMiLCIkdHlwZSI6Ik5MUkUuQ29tbW9uLkRvbS5TdHlsZXMuRXhwbGljaXRTZXRhYmxlVGFza1N0eWxlLCBOTFJFLkNvbW1vbiIsIlNoYXBlIjoxLCJTaGFwZVRoaWNrbmVzcyI6MCwiRHVyYXRpb25Gb3JtYXQiOjAsIkluY2x1ZGVOb25Xb3JraW5nRGF5c0luRHVyYXRpb24iOmZhbHNlLCJQZXJjZW50YWdlQ29tcGxldGVTdHlsZSI6eyIkaWQiOiIxMTg0IiwiRm9udFNldHRpbmdzIjp7IiRpZCI6IjExODUiLCJGb250U2l6ZSI6MTAsIkZvbnROYW1lIjoiQ2FsaWJyaSIsIklzQm9sZCI6ZmFsc2UsIklzSXRhbGljIjpmYWxzZSwiSXNVbmRlcmxpbmVkIjpmYWxzZSwiUGFyZW50U3R5bGUiOm51bGx9LCJBdXRvU2l6ZSI6MCwiRm9yZWdyb3VuZCI6eyIkaWQiOiIxMTg2IiwiQ29sb3IiOnsiJGlkIjoiMTE4NyIsIkEiOjI1NSwiUiI6MjMyLCJHIjoyMzIsIkIiOjIzMn19LCJNYXhXaWR0aCI6MjAwLjAsIk1heEhlaWdodCI6IkluZmluaXR5IiwiU21hcnRGb3JlZ3JvdW5kSXNBY3RpdmUiOmZhbHNlLCJIb3Jpem9udGFsQWxpZ25tZW50IjoxLCJWZXJ0aWNhbEFsaWdubWVudCI6MSwiU21hcnRGb3JlZ3JvdW5kIjpudWxsLCJCYWNrZ3JvdW5kRmlsbFR5cGUiOjAsIk1hcmdpbiI6eyIkaWQiOiIxMTg4IiwiVG9wIjowLjAsIkxlZnQiOjAuMCwiUmlnaHQiOjAuMCwiQm90dG9tIjowLjB9LCJQYWRkaW5nIjp7IiRpZCI6IjExODkiLCJUb3AiOjAuMCwiTGVmdCI6MC4wLCJSaWdodCI6MC4wLCJCb3R0b20iOjAuMH0sIkJhY2tncm91bmQiOnsiJGlkIjoiMTE5MCIsIkNvbG9yIjp7IiRpZCI6IjExOTEiLCJBIjo4OSwiUiI6MCwiRyI6MCwiQiI6MH19LCJJc1Zpc2libGUiOnRydWUsIldpZHRoIjowLjAsIkhlaWdodCI6MC4wLCJCb3JkZXJTdHlsZSI6eyIkaWQiOiIxMTkyIiwiTGluZUNvbG9yIjpudWxsLCJMaW5lV2VpZ2h0IjowLjAsIkxpbmVUeXBlIjowLCJQYXJlbnRTdHlsZSI6bnVsbH0sIlBhcmVudFN0eWxlIjpudWxsfSwiRHVyYXRpb25TdHlsZSI6eyIkaWQiOiIxMTkzIiwiRm9udFNldHRpbmdzIjp7IiRpZCI6IjExOTQiLCJGb250U2l6ZSI6MTAsIkZvbnROYW1lIjoiQ2FsaWJyaSIsIklzQm9sZCI6ZmFsc2UsIklzSXRhbGljIjpmYWxzZSwiSXNVbmRlcmxpbmVkIjpmYWxzZSwiUGFyZW50U3R5bGUiOm51bGx9LCJBdXRvU2l6ZSI6MCwiRm9yZWdyb3VuZCI6eyIkaWQiOiIxMTk1IiwiQ29sb3IiOnsiJGlkIjoiMTE5NiIsIkEiOjI1NSwiUiI6MjM3LCJHIjoxMjUsIkIiOjQ5fX0sIk1heFdpZHRoIjoyMDAuMCwiTWF4SGVpZ2h0IjoiSW5maW5pdHkiLCJTbWFydEZvcmVncm91bmRJc0FjdGl2ZSI6ZmFsc2UsIkhvcml6b250YWxBbGlnbm1lbnQiOjAsIlZlcnRpY2FsQWxpZ25tZW50IjoxLCJTbWFydEZvcmVncm91bmQiOm51bGwsIkJhY2tncm91bmRGaWxsVHlwZSI6MCwiTWFyZ2luIjp7IiRpZCI6IjExOTciLCJUb3AiOjAuMCwiTGVmdCI6MC4wLCJSaWdodCI6MC4wLCJCb3R0b20iOjAuMH0sIlBhZGRpbmciOnsiJGlkIjoiMTE5OCIsIlRvcCI6MC4wLCJMZWZ0IjowLjAsIlJpZ2h0IjowLjAsIkJvdHRvbSI6MC4wfSwiQmFja2dyb3VuZCI6eyIkaWQiOiIxMTk5IiwiQ29sb3IiOnsiJGlkIjoiMTIwMCIsIkEiOjI1NSwiUiI6MjM3LCJHIjoxMjUsIkIiOjQ5fX0sIklzVmlzaWJsZSI6dHJ1ZSwiV2lkdGgiOjAuMCwiSGVpZ2h0IjowLjAsIkJvcmRlclN0eWxlIjp7IiRpZCI6IjEyMDEiLCJMaW5lQ29sb3IiOm51bGwsIkxpbmVXZWlnaHQiOjAuMCwiTGluZVR5cGUiOjAsIlBhcmVudFN0eWxlIjpudWxsfSwiUGFyZW50U3R5bGUiOm51bGx9LCJIb3Jpem9udGFsQ29ubmVjdG9yU3R5bGUiOnsiJGlkIjoiMTIwMiIsIkxpbmVDb2xvciI6eyIkaWQiOiIxMjAzIiwiJHR5cGUiOiJOTFJFLkNvbW1vbi5Eb20uU29saWRDb2xvckJydXNoLCBOTFJFLkNvbW1vbiIsIkNvbG9yIjp7IiRpZCI6IjEyMDQiLCJBIjoyNTUsIlIiOjAsIkciOjAsIkIiOjB9fSwiTGluZVdlaWdodCI6MC4wLCJMaW5lVHlwZSI6MCwiUGFyZW50U3R5bGUiOm51bGx9LCJWZXJ0aWNhbENvbm5lY3RvclN0eWxlIjp7IiRpZCI6IjEyMDUiLCJMaW5lQ29sb3IiOnsiJGlkIjoiMTIwNiIsIiR0eXBlIjoiTkxSRS5Db21tb24uRG9tLlNvbGlkQ29sb3JCcnVzaCwgTkxSRS5Db21tb24iLCJDb2xvciI6eyIkaWQiOiIxMjA3IiwiQSI6MjU1LCJSIjowLCJHIjowLCJCIjowfX0sIkxpbmVXZWlnaHQiOjAuMCwiTGluZVR5cGUiOjAsIlBhcmVudFN0eWxlIjpudWxsfSwiTWFyZ2luIjpudWxsLCJTdGFydERhdGVQb3NpdGlvbiI6MywiRW5kRGF0ZVBvc2l0aW9uIjozLCJEYXRlSXNWaXNpYmxlIjp0cnVlLCJUaXRsZVBvc2l0aW9uIjo0LCJEdXJhdGlvblBvc2l0aW9uIjo2LCJQZXJjZW50YWdlQ29tcGxldGVkUG9zaXRpb24iOjIsIlNwYWNpbmciOjMsIklzQmVsb3dUaW1lYmFuZCI6ZmFsc2UsIlBlcmNlbnRhZ2VDb21wbGV0ZVNoYXBlT3BhY2l0eSI6MzUsIlNoYXBlU3R5bGUiOnsiJGlkIjoiMTIwOCIsIk1hcmdpbiI6eyIkaWQiOiIxMjA5IiwiVG9wIjowLjAsIkxlZnQiOjQuMCwiUmlnaHQiOjQuMCwiQm90dG9tIjowLjB9LCJQYWRkaW5nIjp7IiRpZCI6IjEyMTAiLCJUb3AiOjAuMCwiTGVmdCI6MC4wLCJSaWdodCI6MC4wLCJCb3R0b20iOjAuMH0sIkJhY2tncm91bmQiOnsiJGlkIjoiMTIxMSIsIkNvbG9yIjp7IiRpZCI6IjEyMTIiLCJBIjoyNTUsIlIiOjIzMywiRyI6MTEzLCJCIjo1MH19LCJJc1Zpc2libGUiOnRydWUsIldpZHRoIjowLjAsIkhlaWdodCI6MTAuMCwiQm9yZGVyU3R5bGUiOnsiJGlkIjoiMTIxMyIsIkxpbmVDb2xvciI6eyIkaWQiOiIxMjE0IiwiJHR5cGUiOiJOTFJFLkNvbW1vbi5Eb20uU29saWRDb2xvckJydXNoLCBOTFJFLkNvbW1vbiIsIkNvbG9yIjp7IiRpZCI6IjEyMTUiLCJBIjoyNTUsIlIiOjIzNCwiRyI6MjIsIkIiOjMwfX0sIkxpbmVXZWlnaHQiOjAuMCwiTGluZVR5cGUiOjAsIlBhcmVudFN0eWxlIjpudWxsfSwiUGFyZW50U3R5bGUiOm51bGx9LCJUaXRsZVN0eWxlIjp7IiRpZCI6IjEyMTYiLCJGb250U2V0dGluZ3MiOnsiJGlkIjoiMTIxNyIsIkZvbnRTaXplIjoxMSwiRm9udE5hbWUiOiJDYWxpYnJpIiwiSXNCb2xkIjpmYWxzZSwiSXNJdGFsaWMiOmZhbHNlLCJJc1VuZGVybGluZWQiOmZhbHNlLCJQYXJlbnRTdHlsZSI6bnVsbH0sIkF1dG9TaXplIjowLCJGb3JlZ3JvdW5kIjp7IiRpZCI6IjEyMTgiLCJDb2xvciI6eyIkaWQiOiIxMjE5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EyMjAiLCJUb3AiOjAuMCwiTGVmdCI6MC4wLCJSaWdodCI6MC4wLCJCb3R0b20iOjAuMH0sIlBhZGRpbmciOnsiJGlkIjoiMTIyMSIsIlRvcCI6MC4wLCJMZWZ0IjowLjAsIlJpZ2h0IjowLjAsIkJvdHRvbSI6MC4wfSwiQmFja2dyb3VuZCI6eyIkaWQiOiIxMjIyIiwiQ29sb3IiOnsiJGlkIjoiMTIyMyIsIkEiOjI1NSwiUiI6MCwiRyI6MCwiQiI6MH19LCJJc1Zpc2libGUiOnRydWUsIldpZHRoIjowLjAsIkhlaWdodCI6MC4wLCJCb3JkZXJTdHlsZSI6eyIkaWQiOiIxMjI0IiwiTGluZUNvbG9yIjpudWxsLCJMaW5lV2VpZ2h0IjowLjAsIkxpbmVUeXBlIjowLCJQYXJlbnRTdHlsZSI6bnVsbH0sIlBhcmVudFN0eWxlIjpudWxsfSwiRGF0ZVN0eWxlIjp7IiRpZCI6IjEyMjUiLCJGb250U2V0dGluZ3MiOnsiJGlkIjoiMTIyNiIsIkZvbnRTaXplIjoxMCwiRm9udE5hbWUiOiJDYWxpYnJpIiwiSXNCb2xkIjpmYWxzZSwiSXNJdGFsaWMiOmZhbHNlLCJJc1VuZGVybGluZWQiOmZhbHNlLCJQYXJlbnRTdHlsZSI6bnVsbH0sIkF1dG9TaXplIjowLCJGb3JlZ3JvdW5kIjp7IiRpZCI6IjEyMjciLCJDb2xvciI6eyIkaWQiOiIxMjI4IiwiQSI6MjU1LCJSIjoxNCwiRyI6NDAsIkIiOjY1fX0sIk1heFdpZHRoIjoyMDAuMCwiTWF4SGVpZ2h0IjoiSW5maW5pdHkiLCJTbWFydEZvcmVncm91bmRJc0FjdGl2ZSI6ZmFsc2UsIkhvcml6b250YWxBbGlnbm1lbnQiOjIsIlZlcnRpY2FsQWxpZ25tZW50IjoxLCJTbWFydEZvcmVncm91bmQiOm51bGwsIkJhY2tncm91bmRGaWxsVHlwZSI6MCwiTWFyZ2luIjp7IiRpZCI6IjEyMjkiLCJUb3AiOjAuMCwiTGVmdCI6MC4wLCJSaWdodCI6MC4wLCJCb3R0b20iOjAuMH0sIlBhZGRpbmciOnsiJGlkIjoiMTIzMCIsIlRvcCI6MC4wLCJMZWZ0IjowLjAsIlJpZ2h0IjowLjAsIkJvdHRvbSI6MC4wfSwiQmFja2dyb3VuZCI6eyIkaWQiOiIxMjMxIiwiQ29sb3IiOnsiJGlkIjoiMTIzMiIsIkEiOjI1NSwiUiI6MTQsIkciOjQwLCJCIjo2NX19LCJJc1Zpc2libGUiOnRydWUsIldpZHRoIjowLjAsIkhlaWdodCI6MC4wLCJCb3JkZXJTdHlsZSI6eyIkaWQiOiIxMjMzIiwiTGluZUNvbG9yIjpudWxsLCJMaW5lV2VpZ2h0IjowLjAsIkxpbmVUeXBlIjowLCJQYXJlbnRTdHlsZSI6bnVsbH0sIlBhcmVudFN0eWxlIjpudWxsfSwiRGF0ZUZvcm1hdCI6eyIkaWQiOiIxMjM0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EyMzUiLCJGb3JtYXQiOjAsIklzVmlzaWJsZSI6ZmFsc2UsIkxhc3RLbm93blZpc2liaWxpdHlTdGF0ZSI6ZmFsc2V9LCJJc1Zpc2libGUiOnRydWUsIlBhcmVudFN0eWxlIjpudWxsLCJfZXhwbGljaXRseVNldCI6eyIkaWQiOiIxMjM2IiwiU2hhcGVTdHlsZSI6ZmFsc2UsIlRpdGxlU3R5bGUiOmZhbHNlLCJEYXRlU3R5bGUiOmZhbHNlLCJIb3Jpem9udGFsQ29ubmVjdG9yU3R5bGUiOmZhbHNlLCJWZXJ0aWNhbENvbm5lY3RvclN0eWxlIjpmYWxzZSwiUGVyY2VudGFnZUNvbXBsZXRlU2hhcGVPcGFjaXR5IjpmYWxzZSwiU2hhcGUiOmZhbHNlLCJTaGFwZVRoaWNrbmVzcyI6ZmFsc2UsIkR1cmF0aW9uRm9ybWF0IjpmYWxzZSwiSW5jbHVkZU5vbldvcmtpbmdEYXlzSW5EdXJhdGlvbiI6ZmFsc2UsIk1hcmdpbiI6ZmFsc2UsIlN0YXJ0RGF0ZVBvc2l0aW9uIjpmYWxzZSwiRW5kRGF0ZVBvc2l0aW9uIjpmYWxzZSwiVGl0bGVQb3NpdGlvbiI6ZmFsc2UsIkR1cmF0aW9uUG9zaXRpb24iOmZhbHNlLCJQZXJjZW50YWdlQ29tcGxldGVkUG9zaXRpb24iOmZhbHNlLCJTcGFjaW5nIjpmYWxzZSwiSXNCZWxvd1RpbWViYW5kIjpmYWxzZSwiRGF0ZUZvcm1hdCI6ZmFsc2UsIldlZWtOdW1iZXJpbmciOmZhbHNlLCJJc1Zpc2libGUiOmZhbHNlfX0sIkRlZmF1bHRTd2ltbGFuZU1vdFN0eWxlIjp7IiRpZCI6IjEyMzciLCJTaGFwZSI6MSwiQ29ubmVjdG9yTWFyZ2luIjp7IiRpZCI6IjEyMzgiLCJUb3AiOjAuMCwiTGVmdCI6Mi4wLCJSaWdodCI6Mi4wLCJCb3R0b20iOjAuMH0sIkNvbm5lY3RvclN0eWxlIjp7IiRpZCI6IjEyMzkiLCJMaW5lQ29sb3IiOnsiJGlkIjoiMTI0MCIsIiR0eXBlIjoiTkxSRS5Db21tb24uRG9tLlNvbGlkQ29sb3JCcnVzaCwgTkxSRS5Db21tb24iLCJDb2xvciI6eyIkaWQiOiIxMjQxIiwiQSI6MTI3LCJSIjoxMjgsIkciOjUzLCJCIjoxNH19LCJMaW5lV2VpZ2h0IjoxLjAsIkxpbmVUeXBlIjowLCJQYXJlbnRTdHlsZSI6bnVsbH0sIklzQmVsb3dUaW1lYmFuZCI6ZmFsc2UsIlBvc2l0aW9uT25UYXNrIjoxLCJIaWRlRGF0ZSI6ZmFsc2UsIlNoYXBlU2l6ZSI6MCwiU3BhY2luZyI6MC4wLCJQYWRkaW5nIjp7IiRpZCI6IjEyNDIiLCJUb3AiOjUuMCwiTGVmdCI6My4wLCJSaWdodCI6MC4wLCJCb3R0b20iOjIuMH0sIlNoYXBlU3R5bGUiOnsiJGlkIjoiMTI0MyIsIk1hcmdpbiI6eyIkaWQiOiIxMjQ0IiwiVG9wIjowLjAsIkxlZnQiOjAuMCwiUmlnaHQiOjAuMCwiQm90dG9tIjowLjB9LCJQYWRkaW5nIjp7IiRpZCI6IjEyNDUiLCJUb3AiOjAuMCwiTGVmdCI6MC4wLCJSaWdodCI6MC4wLCJCb3R0b20iOjAuMH0sIkJhY2tncm91bmQiOnsiJGlkIjoiMTI0NiIsIkNvbG9yIjp7IiRpZCI6IjEyNDciLCJBIjoyNTUsIlIiOjEyOCwiRyI6NTMsIkIiOjE0fX0sIklzVmlzaWJsZSI6dHJ1ZSwiV2lkdGgiOjEyLjAsIkhlaWdodCI6MTQuMCwiQm9yZGVyU3R5bGUiOnsiJGlkIjoiMTI0OCIsIkxpbmVDb2xvciI6eyIkaWQiOiIxMjQ5IiwiJHR5cGUiOiJOTFJFLkNvbW1vbi5Eb20uU29saWRDb2xvckJydXNoLCBOTFJFLkNvbW1vbiIsIkNvbG9yIjp7IiRpZCI6IjEyNTAiLCJBIjoyNTUsIlIiOjI1NSwiRyI6MjU1LCJCIjoyNTV9fSwiTGluZVdlaWdodCI6MC4wLCJMaW5lVHlwZSI6MCwiUGFyZW50U3R5bGUiOm51bGx9LCJQYXJlbnRTdHlsZSI6bnVsbH0sIlRpdGxlU3R5bGUiOnsiJGlkIjoiMTI1MSIsIkZvbnRTZXR0aW5ncyI6eyIkaWQiOiIxMjUyIiwiRm9udFNpemUiOjExLCJGb250TmFtZSI6IkNhbGlicmkiLCJJc0JvbGQiOmZhbHNlLCJJc0l0YWxpYyI6ZmFsc2UsIklzVW5kZXJsaW5lZCI6ZmFsc2UsIlBhcmVudFN0eWxlIjpudWxsfSwiQXV0b1NpemUiOjAsIkZvcmVncm91bmQiOnsiJGlkIjoiMTI1MyIsIkNvbG9yIjp7IiRpZCI6IjEyNTQiLCJBIjoyNTUsIlIiOjAsIkciOjAsIkIiOjB9fSwiTWF4V2lkdGgiOjIwMC4wLCJNYXhIZWlnaHQiOiJJbmZpbml0eSIsIlNtYXJ0Rm9yZWdyb3VuZElzQWN0aXZlIjpmYWxzZSwiSG9yaXpvbnRhbEFsaWdubWVudCI6MSwiVmVydGljYWxBbGlnbm1lbnQiOjEsIlNtYXJ0Rm9yZWdyb3VuZCI6bnVsbCwiQmFja2dyb3VuZEZpbGxUeXBlIjowLCJNYXJnaW4iOnsiJGlkIjoiMTI1NSIsIlRvcCI6MC4wLCJMZWZ0IjowLjAsIlJpZ2h0IjowLjAsIkJvdHRvbSI6MC4wfSwiUGFkZGluZyI6eyIkaWQiOiIxMjU2IiwiVG9wIjowLjAsIkxlZnQiOjAuMCwiUmlnaHQiOjAuMCwiQm90dG9tIjowLjB9LCJCYWNrZ3JvdW5kIjp7IiRpZCI6IjEyNTciLCJDb2xvciI6eyIkaWQiOiIxMjU4IiwiQSI6MjU1LCJSIjowLCJHIjowLCJCIjowfX0sIklzVmlzaWJsZSI6dHJ1ZSwiV2lkdGgiOjAuMCwiSGVpZ2h0IjowLjAsIkJvcmRlclN0eWxlIjp7IiRpZCI6IjEyNTkiLCJMaW5lQ29sb3IiOm51bGwsIkxpbmVXZWlnaHQiOjAuMCwiTGluZVR5cGUiOjAsIlBhcmVudFN0eWxlIjpudWxsfSwiUGFyZW50U3R5bGUiOm51bGx9LCJEYXRlU3R5bGUiOnsiJGlkIjoiMTI2MCIsIkZvbnRTZXR0aW5ncyI6eyIkaWQiOiIxMjYxIiwiRm9udFNpemUiOjEwLCJGb250TmFtZSI6IkNhbGlicmkiLCJJc0JvbGQiOmZhbHNlLCJJc0l0YWxpYyI6ZmFsc2UsIklzVW5kZXJsaW5lZCI6ZmFsc2UsIlBhcmVudFN0eWxlIjpudWxsfSwiQXV0b1NpemUiOjAsIkZvcmVncm91bmQiOnsiJGlkIjoiMTI2MiIsIkNvbG9yIjp7IiRpZCI6IjEyNjMiLCJBIjoyNTUsIlIiOjE0LCJHIjo0MCwiQiI6NjV9fSwiTWF4V2lkdGgiOjIwMC4wLCJNYXhIZWlnaHQiOiJJbmZpbml0eSIsIlNtYXJ0Rm9yZWdyb3VuZElzQWN0aXZlIjpmYWxzZSwiSG9yaXpvbnRhbEFsaWdubWVudCI6MSwiVmVydGljYWxBbGlnbm1lbnQiOjEsIlNtYXJ0Rm9yZWdyb3VuZCI6bnVsbCwiQmFja2dyb3VuZEZpbGxUeXBlIjowLCJNYXJnaW4iOnsiJGlkIjoiMTI2NCIsIlRvcCI6MC4wLCJMZWZ0IjowLjAsIlJpZ2h0IjowLjAsIkJvdHRvbSI6MC4wfSwiUGFkZGluZyI6eyIkaWQiOiIxMjY1IiwiVG9wIjowLjAsIkxlZnQiOjAuMCwiUmlnaHQiOjAuMCwiQm90dG9tIjowLjB9LCJCYWNrZ3JvdW5kIjp7IiRpZCI6IjEyNjYiLCJDb2xvciI6eyIkaWQiOiIxMjY3IiwiQSI6MjU1LCJSIjoxNCwiRyI6NDAsIkIiOjY1fX0sIklzVmlzaWJsZSI6dHJ1ZSwiV2lkdGgiOjAuMCwiSGVpZ2h0IjowLjAsIkJvcmRlclN0eWxlIjp7IiRpZCI6IjEyNjgiLCJMaW5lQ29sb3IiOm51bGwsIkxpbmVXZWlnaHQiOjAuMCwiTGluZVR5cGUiOjAsIlBhcmVudFN0eWxlIjpudWxsfSwiUGFyZW50U3R5bGUiOm51bGx9LCJEYXRlRm9ybWF0Ijp7IiRpZCI6IjEyNjk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MTI3MCIsIkZvcm1hdCI6MCwiSXNWaXNpYmxlIjpmYWxzZSwiTGFzdEtub3duVmlzaWJpbGl0eVN0YXRlIjpmYWxzZX0sIklzVmlzaWJsZSI6ZmFsc2UsIlBhcmVudFN0eWxlIjpudWxsfSwiRGVmYXVsdFN3aW1sYW5lTWlsZXN0b25lU3R5bGUiOnsiJGlkIjoiMTI3MSIsIlRpdGxlUG9zaXRpb24iOiJMZWZ0IiwiRGF0ZVBvc2l0aW9uIjoiUmlnaHQiLCJTaGFwZVR5cGUiOjEsIlNoYXBlU2l6ZSI6MCwiU3BhY2luZyI6NSwiU2hhcGVTdHlsZSI6eyIkaWQiOiIxMjcyIiwiTWFyZ2luIjp7IiRpZCI6IjEyNzMiLCJUb3AiOjAuMCwiTGVmdCI6MC4wLCJSaWdodCI6MC4wLCJCb3R0b20iOjAuMH0sIlBhZGRpbmciOnsiJGlkIjoiMTI3NCIsIlRvcCI6MC4wLCJMZWZ0IjowLjAsIlJpZ2h0IjowLjAsIkJvdHRvbSI6MC4wfSwiQmFja2dyb3VuZCI6eyIkaWQiOiIxMjc1IiwiQ29sb3IiOnsiJGlkIjoiMTI3NiIsIkEiOjI1NSwiUiI6MjMzLCJHIjoxMTMsIkIiOjUwfX0sIklzVmlzaWJsZSI6dHJ1ZSwiV2lkdGgiOjEyLjAsIkhlaWdodCI6MTQuMCwiQm9yZGVyU3R5bGUiOnsiJGlkIjoiMTI3NyIsIkxpbmVDb2xvciI6eyIkaWQiOiIxMjc4IiwiJHR5cGUiOiJOTFJFLkNvbW1vbi5Eb20uU29saWRDb2xvckJydXNoLCBOTFJFLkNvbW1vbiIsIkNvbG9yIjp7IiRpZCI6IjEyNzkiLCJBIjoyNTUsIlIiOjIzNCwiRyI6MjIsIkIiOjMwfX0sIkxpbmVXZWlnaHQiOjAuMCwiTGluZVR5cGUiOjAsIlBhcmVudFN0eWxlIjpudWxsfSwiUGFyZW50U3R5bGUiOm51bGx9LCJUaXRsZVN0eWxlIjp7IiRpZCI6IjEyODAiLCJGb250U2V0dGluZ3MiOnsiJGlkIjoiMTI4MSIsIkZvbnRTaXplIjoxMSwiRm9udE5hbWUiOiJDYWxpYnJpIiwiSXNCb2xkIjpmYWxzZSwiSXNJdGFsaWMiOmZhbHNlLCJJc1VuZGVybGluZWQiOmZhbHNlLCJQYXJlbnRTdHlsZSI6bnVsbH0sIkF1dG9TaXplIjowLCJGb3JlZ3JvdW5kIjp7IiRpZCI6IjEyODIiLCJDb2xvciI6eyIkaWQiOiIxMjgzIiwiQSI6MjU1LCJSIjowLCJHIjowLCJCIjowfX0sIk1heFdpZHRoIjoyMDAuMCwiTWF4SGVpZ2h0IjoiSW5maW5pdHkiLCJTbWFydEZvcmVncm91bmRJc0FjdGl2ZSI6ZmFsc2UsIkhvcml6b250YWxBbGlnbm1lbnQiOjIsIlZlcnRpY2FsQWxpZ25tZW50IjoxLCJTbWFydEZvcmVncm91bmQiOm51bGwsIkJhY2tncm91bmRGaWxsVHlwZSI6MCwiTWFyZ2luIjp7IiRpZCI6IjEyODQiLCJUb3AiOjAuMCwiTGVmdCI6MC4wLCJSaWdodCI6MC4wLCJCb3R0b20iOjAuMH0sIlBhZGRpbmciOnsiJGlkIjoiMTI4NSIsIlRvcCI6MC4wLCJMZWZ0IjowLjAsIlJpZ2h0IjowLjAsIkJvdHRvbSI6MC4wfSwiQmFja2dyb3VuZCI6eyIkaWQiOiIxMjg2IiwiQ29sb3IiOnsiJGlkIjoiMTI4NyIsIkEiOjI1NSwiUiI6MCwiRyI6MCwiQiI6MH19LCJJc1Zpc2libGUiOnRydWUsIldpZHRoIjowLjAsIkhlaWdodCI6MC4wLCJCb3JkZXJTdHlsZSI6eyIkaWQiOiIxMjg4IiwiTGluZUNvbG9yIjpudWxsLCJMaW5lV2VpZ2h0IjowLjAsIkxpbmVUeXBlIjowLCJQYXJlbnRTdHlsZSI6bnVsbH0sIlBhcmVudFN0eWxlIjpudWxsfSwiRGF0ZVN0eWxlIjp7IiRpZCI6IjEyODkiLCJGb250U2V0dGluZ3MiOnsiJGlkIjoiMTI5MCIsIkZvbnRTaXplIjoxMCwiRm9udE5hbWUiOiJDYWxpYnJpIiwiSXNCb2xkIjpmYWxzZSwiSXNJdGFsaWMiOmZhbHNlLCJJc1VuZGVybGluZWQiOmZhbHNlLCJQYXJlbnRTdHlsZSI6bnVsbH0sIkF1dG9TaXplIjowLCJGb3JlZ3JvdW5kIjp7IiRpZCI6IjEyOTEiLCJDb2xvciI6eyIkaWQiOiIxMjkyIiwiQSI6MjU1LCJSIjoxNCwiRyI6NDAsIkIiOjY1fX0sIk1heFdpZHRoIjoyMDAuMCwiTWF4SGVpZ2h0IjoiSW5maW5pdHkiLCJTbWFydEZvcmVncm91bmRJc0FjdGl2ZSI6ZmFsc2UsIkhvcml6b250YWxBbGlnbm1lbnQiOjAsIlZlcnRpY2FsQWxpZ25tZW50IjoxLCJTbWFydEZvcmVncm91bmQiOm51bGwsIkJhY2tncm91bmRGaWxsVHlwZSI6MCwiTWFyZ2luIjp7IiRpZCI6IjEyOTMiLCJUb3AiOjAuMCwiTGVmdCI6MC4wLCJSaWdodCI6MC4wLCJCb3R0b20iOjAuMH0sIlBhZGRpbmciOnsiJGlkIjoiMTI5NCIsIlRvcCI6MC4wLCJMZWZ0IjowLjAsIlJpZ2h0IjowLjAsIkJvdHRvbSI6MC4wfSwiQmFja2dyb3VuZCI6eyIkaWQiOiIxMjk1IiwiQ29sb3IiOnsiJGlkIjoiMTI5NiIsIkEiOjI1NSwiUiI6MTQsIkciOjQwLCJCIjo2NX19LCJJc1Zpc2libGUiOnRydWUsIldpZHRoIjowLjAsIkhlaWdodCI6MC4wLCJCb3JkZXJTdHlsZSI6eyIkaWQiOiIxMjk3IiwiTGluZUNvbG9yIjpudWxsLCJMaW5lV2VpZ2h0IjowLjAsIkxpbmVUeXBlIjowLCJQYXJlbnRTdHlsZSI6bnVsbH0sIlBhcmVudFN0eWxlIjpudWxsfSwiRGF0ZUZvcm1hdCI6eyIkaWQiOiIxMjk4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EyOTkiLCJGb3JtYXQiOjAsIklzVmlzaWJsZSI6ZmFsc2UsIkxhc3RLbm93blZpc2liaWxpdHlTdGF0ZSI6ZmFsc2V9LCJJc1Zpc2libGUiOnRydWUsIlBhcmVudFN0eWxlIjpudWxsfSwiRGVmYXVsdFN3aW1sYW5lQWN0aXZpdHlTdHlsZSI6eyIkaWQiOiIxMzAwIiwiSGVhZGVyU3R5bGUiOnsiJGlkIjoiMTMwMSIsIlRleHRTdHlsZSI6eyIkaWQiOiIxMzAyIiwiRm9udFNldHRpbmdzIjp7IiRpZCI6IjEzMDMiLCJGb250U2l6ZSI6MTEsIkZvbnROYW1lIjoiQ2FsaWJyaSIsIklzQm9sZCI6ZmFsc2UsIklzSXRhbGljIjpmYWxzZSwiSXNVbmRlcmxpbmVkIjpmYWxzZSwiUGFyZW50U3R5bGUiOm51bGx9LCJBdXRvU2l6ZSI6MiwiRm9yZWdyb3VuZCI6eyIkaWQiOiIxMzA0IiwiQ29sb3IiOnsiJGlkIjoiMTMwNSIsIkEiOjI1NSwiUiI6MCwiRyI6MCwiQiI6MH19LCJNYXhXaWR0aCI6IkluZmluaXR5IiwiTWF4SGVpZ2h0IjoiSW5maW5pdHkiLCJTbWFydEZvcmVncm91bmRJc0FjdGl2ZSI6ZmFsc2UsIkhvcml6b250YWxBbGlnbm1lbnQiOjAsIlZlcnRpY2FsQWxpZ25tZW50IjowLCJTbWFydEZvcmVncm91bmQiOm51bGwsIkJhY2tncm91bmRGaWxsVHlwZSI6MCwiTWFyZ2luIjp7IiRpZCI6IjEzMDYiLCJUb3AiOjAuMCwiTGVmdCI6MC4wLCJSaWdodCI6MC4wLCJCb3R0b20iOjAuMH0sIlBhZGRpbmciOnsiJGlkIjoiMTMwNyIsIlRvcCI6MC4wLCJMZWZ0IjowLjAsIlJpZ2h0IjowLjAsIkJvdHRvbSI6MC4wfSwiQmFja2dyb3VuZCI6eyIkaWQiOiIxMzA4IiwiQ29sb3IiOnsiJGlkIjoiMTMwOSIsIkEiOjI1NSwiUiI6MCwiRyI6MCwiQiI6MH19LCJJc1Zpc2libGUiOnRydWUsIldpZHRoIjowLjAsIkhlaWdodCI6MC4wLCJCb3JkZXJTdHlsZSI6bnVsbCwiUGFyZW50U3R5bGUiOm51bGx9LCJSZWN0YW5nbGVTdHlsZSI6eyIkaWQiOiIxMzEwIiwiTWFyZ2luIjp7IiRpZCI6IjEzMTEiLCJUb3AiOjAuMCwiTGVmdCI6MC4wLCJSaWdodCI6MC4wLCJCb3R0b20iOjAuMH0sIlBhZGRpbmciOnsiJGlkIjoiMTMxMiIsIlRvcCI6MC4wLCJMZWZ0IjowLjAsIlJpZ2h0IjowLjAsIkJvdHRvbSI6MC4wfSwiQmFja2dyb3VuZCI6eyIkaWQiOiIxMzEzIiwiQ29sb3IiOnsiJGlkIjoiMTMxNCIsIkEiOjYzLCJSIjoyMzMsIkciOjExMywiQiI6NTB9fSwiSXNWaXNpYmxlIjp0cnVlLCJXaWR0aCI6MC4wLCJIZWlnaHQiOjAuMCwiQm9yZGVyU3R5bGUiOnsiJGlkIjoiMTMxNSIsIkxpbmVDb2xvciI6eyIkaWQiOiIxMzE2IiwiJHR5cGUiOiJOTFJFLkNvbW1vbi5Eb20uU29saWRDb2xvckJydXNoLCBOTFJFLkNvbW1vbiIsIkNvbG9yIjp7IiRpZCI6IjEzMTciLCJBIjoyNTUsIlIiOjI1NSwiRyI6MjU1LCJCIjoyNTV9fSwiTGluZVdlaWdodCI6MC4wLCJMaW5lVHlwZSI6MCwiUGFyZW50U3R5bGUiOm51bGx9LCJQYXJlbnRTdHlsZSI6bnVsbH0sIk1hcmdpbiI6eyIkaWQiOiIxMzE4IiwiVG9wIjowLjAsIkxlZnQiOjAuMCwiUmlnaHQiOjAuMCwiQm90dG9tIjowLjB9LCJQYWRkaW5nIjp7IiRpZCI6IjEzMTkiLCJUb3AiOjAuMCwiTGVmdCI6MC4wLCJSaWdodCI6MC4wLCJCb3R0b20iOjAuMH0sIkJhY2tncm91bmQiOm51bGwsIklzVmlzaWJsZSI6dHJ1ZSwiV2lkdGgiOjAuMCwiSGVpZ2h0IjowLjAsIkJvcmRlclN0eWxlIjpudWxsLCJQYXJlbnRTdHlsZSI6bnVsbH0sIkJhY2tncm91bmRTdHlsZSI6eyIkaWQiOiIxMzIwIiwiTWFyZ2luIjp7IiRpZCI6IjEzMjEiLCJUb3AiOjAuMCwiTGVmdCI6MC4wLCJSaWdodCI6MC4wLCJCb3R0b20iOjAuMH0sIlBhZGRpbmciOnsiJGlkIjoiMTMyMiIsIlRvcCI6MC4wLCJMZWZ0IjowLjAsIlJpZ2h0IjowLjAsIkJvdHRvbSI6MC4wfSwiQmFja2dyb3VuZCI6eyIkaWQiOiIxMzIzIiwiQ29sb3IiOnsiJGlkIjoiMTMyNCIsIkEiOjUxLCJSIjoyMDAsIkciOjIwMCwiQiI6MjAwfX0sIklzVmlzaWJsZSI6dHJ1ZSwiV2lkdGgiOjAuMCwiSGVpZ2h0IjowLjAsIkJvcmRlclN0eWxlIjp7IiRpZCI6IjEzMjUiLCJMaW5lQ29sb3IiOnsiJGlkIjoiMTMyNiIsIiR0eXBlIjoiTkxSRS5Db21tb24uRG9tLlNvbGlkQ29sb3JCcnVzaCwgTkxSRS5Db21tb24iLCJDb2xvciI6eyIkaWQiOiIxMzI3IiwiQSI6MjU1LCJSIjoyMzQsIkciOjIyLCJCIjozMH19LCJMaW5lV2VpZ2h0IjowLjAsIkxpbmVUeXBlIjowLCJQYXJlbnRTdHlsZSI6bnVsbH0sIlBhcmVudFN0eWxlIjpudWxsfSwiTWFyZ2luIjp7IiRpZCI6IjEzMjgiLCJUb3AiOjAuMCwiTGVmdCI6MC4wLCJSaWdodCI6MC4wLCJCb3R0b20iOjAuMH0sIlBhZGRpbmciOnsiJGlkIjoiMTMyOSIsIlRvcCI6MC4wLCJMZWZ0IjowLjAsIlJpZ2h0IjowLjAsIkJvdHRvbSI6MC4wfSwiSXNWaXNpYmxlIjp0cnVlLCJXaWR0aCI6MC4wLCJIZWlnaHQiOjAuMCwiQm9yZGVyU3R5bGUiOnsiJGlkIjoiMTMzMCIsIkxpbmVDb2xvciI6bnVsbCwiTGluZVdlaWdodCI6MC4wLCJMaW5lVHlwZSI6MCwiUGFyZW50U3R5bGUiOm51bGx9LCJQYXJlbnRTdHlsZSI6bnVsbH0sIk1hcmdpbiI6eyIkaWQiOiIxMzMxIiwiVG9wIjowLjAsIkxlZnQiOjAuMCwiUmlnaHQiOjAuMCwiQm90dG9tIjowLjB9LCJQYWRkaW5nIjp7IiRpZCI6IjEzMzIiLCJUb3AiOjAuMCwiTGVmdCI6MC4wLCJSaWdodCI6MC4wLCJCb3R0b20iOjAuMH0sIklzVmlzaWJsZSI6dHJ1ZSwiV2lkdGgiOjAuMCwiSGVpZ2h0IjowLjAsIkJvcmRlclN0eWxlIjp7IiRpZCI6IjEzMzMiLCJMaW5lQ29sb3IiOm51bGwsIkxpbmVXZWlnaHQiOjAuMCwiTGluZVR5cGUiOjAsIlBhcmVudFN0eWxlIjpudWxsfSwiUGFyZW50U3R5bGUiOm51bGx9fSx7IiRpZCI6IjEzMzQiLCJfYWN0aXZpdGllcyI6W3siJGlkIjoiMTMzNSIsIl9yb3dzIjpbeyIkaWQiOiIxMzM2IiwiX3Rhc2tzIjpbeyIkaWQiOiIxMzM3IiwiX2F0dGFjaGVkTWlsZXN0b25lcyI6W10sIlRhc2tEZWZpbml0aW9uIjp7IiRpZCI6IjEzMzgiLCJHcm91cE5hbWUiOm51bGwsIlN0YXJ0RGF0ZSI6IjIwMjUtMDQtMDFUMDA6MDA6MDBaIiwiRW5kRGF0ZSI6IjIwMjUtMDgtMDRUMjM6NTk6MDBaIiwiUGVyY2VudGFnZUNvbXBsZXRlIjpudWxsLCJTdHlsZSI6eyIkaWQiOiIxMzM5IiwiU2hhcGUiOjEsIlNoYXBlVGhpY2tuZXNzIjowLCJEdXJhdGlvbkZvcm1hdCI6MCwiSW5jbHVkZU5vbldvcmtpbmdEYXlzSW5EdXJhdGlvbiI6ZmFsc2UsIlBlcmNlbnRhZ2VDb21wbGV0ZVN0eWxlIjp7IiRpZCI6IjEzNDAiLCJGb250U2V0dGluZ3MiOnsiJGlkIjoiMTM0MSIsIkZvbnRTaXplIjoxMCwiRm9udE5hbWUiOiJDYWxpYnJpIiwiSXNCb2xkIjpmYWxzZSwiSXNJdGFsaWMiOmZhbHNlLCJJc1VuZGVybGluZWQiOmZhbHNlLCJQYXJlbnRTdHlsZSI6bnVsbH0sIkF1dG9TaXplIjowLCJGb3JlZ3JvdW5kIjp7IiRpZCI6IjEzNDIiLCJDb2xvciI6eyIkaWQiOiIxMzQzIiwiQSI6MjU1LCJSIjoyMzIsIkciOjIzMiwiQiI6MjMyfX0sIk1heFdpZHRoIjoyMDAuMCwiTWF4SGVpZ2h0IjoiSW5maW5pdHkiLCJTbWFydEZvcmVncm91bmRJc0FjdGl2ZSI6ZmFsc2UsIkhvcml6b250YWxBbGlnbm1lbnQiOjEsIlZlcnRpY2FsQWxpZ25tZW50IjoxLCJTbWFydEZvcmVncm91bmQiOm51bGwsIkJhY2tncm91bmRGaWxsVHlwZSI6MCwiTWFyZ2luIjp7IiRpZCI6IjEzNDQiLCJUb3AiOjAuMCwiTGVmdCI6MC4wLCJSaWdodCI6MC4wLCJCb3R0b20iOjAuMH0sIlBhZGRpbmciOnsiJGlkIjoiMTM0NSIsIlRvcCI6MC4wLCJMZWZ0IjowLjAsIlJpZ2h0IjowLjAsIkJvdHRvbSI6MC4wfSwiQmFja2dyb3VuZCI6eyIkaWQiOiIxMzQ2IiwiQ29sb3IiOnsiJGlkIjoiMTM0NyIsIkEiOjg5LCJSIjowLCJHIjowLCJCIjowfX0sIklzVmlzaWJsZSI6dHJ1ZSwiV2lkdGgiOjAuMCwiSGVpZ2h0IjowLjAsIkJvcmRlclN0eWxlIjp7IiRpZCI6IjEzNDgiLCJMaW5lQ29sb3IiOm51bGwsIkxpbmVXZWlnaHQiOjAuMCwiTGluZVR5cGUiOjAsIlBhcmVudFN0eWxlIjpudWxsfSwiUGFyZW50U3R5bGUiOm51bGx9LCJEdXJhdGlvblN0eWxlIjp7IiRpZCI6IjEzNDkiLCJGb250U2V0dGluZ3MiOnsiJGlkIjoiMTM1MCIsIkZvbnRTaXplIjoxMCwiRm9udE5hbWUiOiJDYWxpYnJpIiwiSXNCb2xkIjpmYWxzZSwiSXNJdGFsaWMiOmZhbHNlLCJJc1VuZGVybGluZWQiOmZhbHNlLCJQYXJlbnRTdHlsZSI6bnVsbH0sIkF1dG9TaXplIjowLCJGb3JlZ3JvdW5kIjp7IiRpZCI6IjEzNTEiLCJDb2xvciI6eyIkaWQiOiIxMzUyIiwiQSI6MjU1LCJSIjoyMzcsIkciOjEyNSwiQiI6NDl9fSwiTWF4V2lkdGgiOjIwMC4wLCJNYXhIZWlnaHQiOiJJbmZpbml0eSIsIlNtYXJ0Rm9yZWdyb3VuZElzQWN0aXZlIjpmYWxzZSwiSG9yaXpvbnRhbEFsaWdubWVudCI6MCwiVmVydGljYWxBbGlnbm1lbnQiOjEsIlNtYXJ0Rm9yZWdyb3VuZCI6bnVsbCwiQmFja2dyb3VuZEZpbGxUeXBlIjowLCJNYXJnaW4iOnsiJGlkIjoiMTM1MyIsIlRvcCI6MC4wLCJMZWZ0IjowLjAsIlJpZ2h0IjowLjAsIkJvdHRvbSI6MC4wfSwiUGFkZGluZyI6eyIkaWQiOiIxMzU0IiwiVG9wIjowLjAsIkxlZnQiOjAuMCwiUmlnaHQiOjAuMCwiQm90dG9tIjowLjB9LCJCYWNrZ3JvdW5kIjp7IiRpZCI6IjEzNTUiLCJDb2xvciI6eyIkaWQiOiIxMzU2IiwiQSI6MjU1LCJSIjoyMzcsIkciOjEyNSwiQiI6NDl9fSwiSXNWaXNpYmxlIjp0cnVlLCJXaWR0aCI6MC4wLCJIZWlnaHQiOjAuMCwiQm9yZGVyU3R5bGUiOnsiJGlkIjoiMTM1NyIsIkxpbmVDb2xvciI6bnVsbCwiTGluZVdlaWdodCI6MC4wLCJMaW5lVHlwZSI6MCwiUGFyZW50U3R5bGUiOm51bGx9LCJQYXJlbnRTdHlsZSI6bnVsbH0sIkhvcml6b250YWxDb25uZWN0b3JTdHlsZSI6eyIkaWQiOiIxMzU4IiwiTGluZUNvbG9yIjp7IiRpZCI6IjEzNTkiLCIkdHlwZSI6Ik5MUkUuQ29tbW9uLkRvbS5Tb2xpZENvbG9yQnJ1c2gsIE5MUkUuQ29tbW9uIiwiQ29sb3IiOnsiJGlkIjoiMTM2MCIsIkEiOjI1NSwiUiI6MCwiRyI6MCwiQiI6MH19LCJMaW5lV2VpZ2h0IjowLjAsIkxpbmVUeXBlIjowLCJQYXJlbnRTdHlsZSI6bnVsbH0sIlZlcnRpY2FsQ29ubmVjdG9yU3R5bGUiOnsiJGlkIjoiMTM2MSIsIkxpbmVDb2xvciI6eyIkaWQiOiIxMzYyIiwiJHR5cGUiOiJOTFJFLkNvbW1vbi5Eb20uU29saWRDb2xvckJydXNoLCBOTFJFLkNvbW1vbiIsIkNvbG9yIjp7IiRpZCI6IjEzNjMiLCJBIjoyNTUsIlIiOjAsIkciOjAsIkIiOjB9fSwiTGluZVdlaWdodCI6MC4wLCJMaW5lVHlwZSI6MCwiUGFyZW50U3R5bGUiOm51bGx9LCJNYXJnaW4iOm51bGwsIlN0YXJ0RGF0ZVBvc2l0aW9uIjozLCJFbmREYXRlUG9zaXRpb24iOjMsIkRhdGVJc1Zpc2libGUiOnRydWUsIlRpdGxlUG9zaXRpb24iOjQsIkR1cmF0aW9uUG9zaXRpb24iOjYsIlBlcmNlbnRhZ2VDb21wbGV0ZWRQb3NpdGlvbiI6MiwiU3BhY2luZyI6MywiSXNCZWxvd1RpbWViYW5kIjp0cnVlLCJQZXJjZW50YWdlQ29tcGxldGVTaGFwZU9wYWNpdHkiOjM1LCJTaGFwZVN0eWxlIjp7IiRpZCI6IjEzNjQiLCJNYXJnaW4iOnsiJGlkIjoiMTM2NSIsIlRvcCI6MC4wLCJMZWZ0Ijo0LjAsIlJpZ2h0Ijo0LjAsIkJvdHRvbSI6MC4wfSwiUGFkZGluZyI6eyIkaWQiOiIxMzY2IiwiVG9wIjowLjAsIkxlZnQiOjAuMCwiUmlnaHQiOjAuMCwiQm90dG9tIjowLjB9LCJCYWNrZ3JvdW5kIjp7IiRpZCI6IjEzNjciLCJDb2xvciI6eyIkaWQiOiIxMzY4IiwiQSI6MjU1LCJSIjoyNSwiRyI6MTA3LCJCIjozNn19LCJJc1Zpc2libGUiOnRydWUsIldpZHRoIjowLjAsIkhlaWdodCI6MTAuMCwiQm9yZGVyU3R5bGUiOnsiJGlkIjoiMTM2OSIsIkxpbmVDb2xvciI6eyIkaWQiOiIxMzcwIiwiJHR5cGUiOiJOTFJFLkNvbW1vbi5Eb20uU29saWRDb2xvckJydXNoLCBOTFJFLkNvbW1vbiIsIkNvbG9yIjp7IiRpZCI6IjEzNzEiLCJBIjoyNTUsIlIiOjIzNCwiRyI6MjIsIkIiOjMwfX0sIkxpbmVXZWlnaHQiOjAuMCwiTGluZVR5cGUiOjAsIlBhcmVudFN0eWxlIjpudWxsfSwiUGFyZW50U3R5bGUiOm51bGx9LCJUaXRsZVN0eWxlIjp7IiRpZCI6IjEzNzIiLCJGb250U2V0dGluZ3MiOnsiJGlkIjoiMTM3MyIsIkZvbnRTaXplIjoxMSwiRm9udE5hbWUiOiJDYWxpYnJpIiwiSXNCb2xkIjpmYWxzZSwiSXNJdGFsaWMiOmZhbHNlLCJJc1VuZGVybGluZWQiOmZhbHNlLCJQYXJlbnRTdHlsZSI6bnVsbH0sIkF1dG9TaXplIjowLCJGb3JlZ3JvdW5kIjp7IiRpZCI6IjEzNzQiLCJDb2xvciI6eyIkaWQiOiIxMzc1IiwiQSI6MjU1LCJSIjowLCJHIjowLCJCIjowfX0sIk1heFdpZHRoIjo3MjAuMCwiTWF4SGVpZ2h0IjoiSW5maW5pdHkiLCJTbWFydEZvcmVncm91bmRJc0FjdGl2ZSI6ZmFsc2UsIkhvcml6b250YWxBbGlnbm1lbnQiOjAsIlZlcnRpY2FsQWxpZ25tZW50IjoxLCJTbWFydEZvcmVncm91bmQiOm51bGwsIkJhY2tncm91bmRGaWxsVHlwZSI6MCwiTWFyZ2luIjp7IiRpZCI6IjEzNzYiLCJUb3AiOjAuMCwiTGVmdCI6MC4wLCJSaWdodCI6MC4wLCJCb3R0b20iOjAuMH0sIlBhZGRpbmciOnsiJGlkIjoiMTM3NyIsIlRvcCI6MC4wLCJMZWZ0IjowLjAsIlJpZ2h0IjowLjAsIkJvdHRvbSI6MC4wfSwiQmFja2dyb3VuZCI6eyIkaWQiOiIxMzc4IiwiQ29sb3IiOnsiJGlkIjoiMTM3OSIsIkEiOjAsIlIiOjI1NSwiRyI6MjU1LCJCIjoyNTV9fSwiSXNWaXNpYmxlIjp0cnVlLCJXaWR0aCI6MC4wLCJIZWlnaHQiOjAuMCwiQm9yZGVyU3R5bGUiOnsiJGlkIjoiMTM4MCIsIkxpbmVDb2xvciI6bnVsbCwiTGluZVdlaWdodCI6MC4wLCJMaW5lVHlwZSI6MCwiUGFyZW50U3R5bGUiOm51bGx9LCJQYXJlbnRTdHlsZSI6bnVsbH0sIkRhdGVTdHlsZSI6eyIkaWQiOiIxMzgxIiwiRm9udFNldHRpbmdzIjp7IiRpZCI6IjEzODIiLCJGb250U2l6ZSI6MTAsIkZvbnROYW1lIjoiQ2FsaWJyaSIsIklzQm9sZCI6ZmFsc2UsIklzSXRhbGljIjpmYWxzZSwiSXNVbmRlcmxpbmVkIjpmYWxzZSwiUGFyZW50U3R5bGUiOm51bGx9LCJBdXRvU2l6ZSI6MCwiRm9yZWdyb3VuZCI6eyIkaWQiOiIxMzgzIiwiQ29sb3IiOnsiJGlkIjoiMTM4NCIsIkEiOjI1NSwiUiI6MTQsIkciOjQwLCJCIjo2NX19LCJNYXhXaWR0aCI6MjAwLjAsIk1heEhlaWdodCI6IkluZmluaXR5IiwiU21hcnRGb3JlZ3JvdW5kSXNBY3RpdmUiOmZhbHNlLCJIb3Jpem9udGFsQWxpZ25tZW50IjoyLCJWZXJ0aWNhbEFsaWdubWVudCI6MSwiU21hcnRGb3JlZ3JvdW5kIjpudWxsLCJCYWNrZ3JvdW5kRmlsbFR5cGUiOjAsIk1hcmdpbiI6eyIkaWQiOiIxMzg1IiwiVG9wIjowLjAsIkxlZnQiOjAuMCwiUmlnaHQiOjAuMCwiQm90dG9tIjowLjB9LCJQYWRkaW5nIjp7IiRpZCI6IjEzODYiLCJUb3AiOjAuMCwiTGVmdCI6MC4wLCJSaWdodCI6MC4wLCJCb3R0b20iOjAuMH0sIkJhY2tncm91bmQiOnsiJGlkIjoiMTM4NyIsIkNvbG9yIjp7IiRpZCI6IjEzODgiLCJBIjowLCJSIjoyNTUsIkciOjI1NSwiQiI6MjU1fX0sIklzVmlzaWJsZSI6dHJ1ZSwiV2lkdGgiOjAuMCwiSGVpZ2h0IjowLjAsIkJvcmRlclN0eWxlIjp7IiRpZCI6IjEzODkiLCJMaW5lQ29sb3IiOm51bGwsIkxpbmVXZWlnaHQiOjAuMCwiTGluZVR5cGUiOjAsIlBhcmVudFN0eWxlIjpudWxsfSwiUGFyZW50U3R5bGUiOm51bGx9LCJEYXRlRm9ybWF0Ijp7IiRpZCI6IjEzOTAiLCJGb3JtYXRTdHJpbmciOiJNTU0geXl5eSIsIlNlcGFyYXRvciI6Ii8iLCJVc2VJbnRlcm5hdGlvbmFsRGF0ZUZvcm1hdCI6ZmFsc2UsIkRhdGVJc1Zpc2libGUiOnRydWUsIlRpbWVJc1Zpc2libGUiOmZhbHNlLCJIb3VyRGlnaXRzIjoxLCJBbVBtRGVzaWduYXRvciI6MiwiVHJpbTAwTWludXRlcyI6ZmFsc2UsIkxhc3RLbm93blZpc2liaWxpdHlTdGF0ZSI6bnVsbH0sIldlZWtOdW1iZXJpbmciOnsiJGlkIjoiMTM5MSIsIkZvcm1hdCI6MCwiSXNWaXNpYmxlIjpmYWxzZSwiTGFzdEtub3duVmlzaWJpbGl0eVN0YXRlIjpmYWxzZX0sIklzVmlzaWJsZSI6dHJ1ZSwiUGFyZW50U3R5bGUiOm51bGx9LCJJbmRleCI6MTksIlNtYXJ0RHVyYXRpb25BY3RpdmF0ZWQiOmZhbHNlLCJEYXRlRm9ybWF0Ijp7IiRyZWYiOiIxMzkwIn0sIldlZWtOdW1iZXJpbmciOnsiJGlkIjoiMTM5MiIsIkZvcm1hdCI6MCwiSXNWaXNpYmxlIjpmYWxzZSwiTGFzdEtub3duVmlzaWJpbGl0eVN0YXRlIjpmYWxzZX0sIklkIjoiYTc0OGNlMjgtMmRjZi00NWFhLWFkMDQtYzgwMTZmNDVhOTMxIiwiSW1wb3J0SWQiOm51bGwsIlRpdGxlIjoiT29CIFZIK1N1cHA6IERlc2lnbiBwaGFzZSAoTExCKSIsIk5vdGUiOm51bGwsIkh5cGVybGluayI6eyIkaWQiOiIxMzkzIiwiQWRkcmVzcyI6IiIsIlN1YkFkZHJlc3MiOiIifSwiSXNDaGFuZ2VkIjpmYWxzZSwiSXNOZXciOmZhbHNlfX1dLCJfbWlsZXN0b25lcyI6W10sIklkIjoiMDAwMDAwMDAtMDAwMC0wMDAwLTAwMDAtMDAwMDAwMDAwMDAwIiwiSXNTaW5nbGVJdGVtUm93Ijp0cnVlfSx7IiRpZCI6IjEzOTQiLCJfdGFza3MiOlt7IiRpZCI6IjEzOTUiLCJfYXR0YWNoZWRNaWxlc3RvbmVzIjpbXSwiVGFza0RlZmluaXRpb24iOnsiJGlkIjoiMTM5NiIsIkdyb3VwTmFtZSI6bnVsbCwiU3RhcnREYXRlIjoiMjAyNS0wOC0wNVQwMDowMDowMFoiLCJFbmREYXRlIjoiMjAyNi0wMi0xM1QyMzo1OTowMFoiLCJQZXJjZW50YWdlQ29tcGxldGUiOm51bGwsIlN0eWxlIjp7IiRpZCI6IjEzOTciLCJTaGFwZSI6MSwiU2hhcGVUaGlja25lc3MiOjAsIkR1cmF0aW9uRm9ybWF0IjowLCJJbmNsdWRlTm9uV29ya2luZ0RheXNJbkR1cmF0aW9uIjpmYWxzZSwiUGVyY2VudGFnZUNvbXBsZXRlU3R5bGUiOnsiJGlkIjoiMTM5OCIsIkZvbnRTZXR0aW5ncyI6eyIkaWQiOiIxMzk5IiwiRm9udFNpemUiOjEwLCJGb250TmFtZSI6IkNhbGlicmkiLCJJc0JvbGQiOmZhbHNlLCJJc0l0YWxpYyI6ZmFsc2UsIklzVW5kZXJsaW5lZCI6ZmFsc2UsIlBhcmVudFN0eWxlIjpudWxsfSwiQXV0b1NpemUiOjAsIkZvcmVncm91bmQiOnsiJGlkIjoiMTQwMCIsIkNvbG9yIjp7IiRpZCI6IjE0MDEiLCJBIjoyNTUsIlIiOjIzMiwiRyI6MjMyLCJCIjoyMzJ9fSwiTWF4V2lkdGgiOjIwMC4wLCJNYXhIZWlnaHQiOiJJbmZpbml0eSIsIlNtYXJ0Rm9yZWdyb3VuZElzQWN0aXZlIjpmYWxzZSwiSG9yaXpvbnRhbEFsaWdubWVudCI6MSwiVmVydGljYWxBbGlnbm1lbnQiOjEsIlNtYXJ0Rm9yZWdyb3VuZCI6bnVsbCwiQmFja2dyb3VuZEZpbGxUeXBlIjowLCJNYXJnaW4iOnsiJGlkIjoiMTQwMiIsIlRvcCI6MC4wLCJMZWZ0IjowLjAsIlJpZ2h0IjowLjAsIkJvdHRvbSI6MC4wfSwiUGFkZGluZyI6eyIkaWQiOiIxNDAzIiwiVG9wIjowLjAsIkxlZnQiOjAuMCwiUmlnaHQiOjAuMCwiQm90dG9tIjowLjB9LCJCYWNrZ3JvdW5kIjp7IiRpZCI6IjE0MDQiLCJDb2xvciI6eyIkaWQiOiIxNDA1IiwiQSI6ODksIlIiOjAsIkciOjAsIkIiOjB9fSwiSXNWaXNpYmxlIjp0cnVlLCJXaWR0aCI6MC4wLCJIZWlnaHQiOjAuMCwiQm9yZGVyU3R5bGUiOnsiJGlkIjoiMTQwNiIsIkxpbmVDb2xvciI6bnVsbCwiTGluZVdlaWdodCI6MC4wLCJMaW5lVHlwZSI6MCwiUGFyZW50U3R5bGUiOm51bGx9LCJQYXJlbnRTdHlsZSI6bnVsbH0sIkR1cmF0aW9uU3R5bGUiOnsiJGlkIjoiMTQwNyIsIkZvbnRTZXR0aW5ncyI6eyIkaWQiOiIxNDA4IiwiRm9udFNpemUiOjEwLCJGb250TmFtZSI6IkNhbGlicmkiLCJJc0JvbGQiOmZhbHNlLCJJc0l0YWxpYyI6ZmFsc2UsIklzVW5kZXJsaW5lZCI6ZmFsc2UsIlBhcmVudFN0eWxlIjpudWxsfSwiQXV0b1NpemUiOjAsIkZvcmVncm91bmQiOnsiJGlkIjoiMTQwOSIsIkNvbG9yIjp7IiRpZCI6IjE0MTAiLCJBIjoyNTUsIlIiOjIzNywiRyI6MTI1LCJCIjo0OX19LCJNYXhXaWR0aCI6MjAwLjAsIk1heEhlaWdodCI6IkluZmluaXR5IiwiU21hcnRGb3JlZ3JvdW5kSXNBY3RpdmUiOmZhbHNlLCJIb3Jpem9udGFsQWxpZ25tZW50IjowLCJWZXJ0aWNhbEFsaWdubWVudCI6MSwiU21hcnRGb3JlZ3JvdW5kIjpudWxsLCJCYWNrZ3JvdW5kRmlsbFR5cGUiOjAsIk1hcmdpbiI6eyIkaWQiOiIxNDExIiwiVG9wIjowLjAsIkxlZnQiOjAuMCwiUmlnaHQiOjAuMCwiQm90dG9tIjowLjB9LCJQYWRkaW5nIjp7IiRpZCI6IjE0MTIiLCJUb3AiOjAuMCwiTGVmdCI6MC4wLCJSaWdodCI6MC4wLCJCb3R0b20iOjAuMH0sIkJhY2tncm91bmQiOnsiJGlkIjoiMTQxMyIsIkNvbG9yIjp7IiRpZCI6IjE0MTQiLCJBIjoyNTUsIlIiOjIzNywiRyI6MTI1LCJCIjo0OX19LCJJc1Zpc2libGUiOnRydWUsIldpZHRoIjowLjAsIkhlaWdodCI6MC4wLCJCb3JkZXJTdHlsZSI6eyIkaWQiOiIxNDE1IiwiTGluZUNvbG9yIjpudWxsLCJMaW5lV2VpZ2h0IjowLjAsIkxpbmVUeXBlIjowLCJQYXJlbnRTdHlsZSI6bnVsbH0sIlBhcmVudFN0eWxlIjpudWxsfSwiSG9yaXpvbnRhbENvbm5lY3RvclN0eWxlIjp7IiRpZCI6IjE0MTYiLCJMaW5lQ29sb3IiOnsiJGlkIjoiMTQxNyIsIiR0eXBlIjoiTkxSRS5Db21tb24uRG9tLlNvbGlkQ29sb3JCcnVzaCwgTkxSRS5Db21tb24iLCJDb2xvciI6eyIkaWQiOiIxNDE4IiwiQSI6MjU1LCJSIjowLCJHIjowLCJCIjowfX0sIkxpbmVXZWlnaHQiOjAuMCwiTGluZVR5cGUiOjAsIlBhcmVudFN0eWxlIjpudWxsfSwiVmVydGljYWxDb25uZWN0b3JTdHlsZSI6eyIkaWQiOiIxNDE5IiwiTGluZUNvbG9yIjp7IiRpZCI6IjE0MjAiLCIkdHlwZSI6Ik5MUkUuQ29tbW9uLkRvbS5Tb2xpZENvbG9yQnJ1c2gsIE5MUkUuQ29tbW9uIiwiQ29sb3IiOnsiJGlkIjoiMTQyMSIsIkEiOjI1NSwiUiI6MCwiRyI6MCwiQiI6MH19LCJMaW5lV2VpZ2h0IjowLjAsIkxpbmVUeXBlIjowLCJQYXJlbnRTdHlsZSI6bnVsbH0sIk1hcmdpbiI6bnVsbCwiU3RhcnREYXRlUG9zaXRpb24iOjMsIkVuZERhdGVQb3NpdGlvbiI6MywiRGF0ZUlzVmlzaWJsZSI6dHJ1ZSwiVGl0bGVQb3NpdGlvbiI6NCwiRHVyYXRpb25Qb3NpdGlvbiI6NiwiUGVyY2VudGFnZUNvbXBsZXRlZFBvc2l0aW9uIjoyLCJTcGFjaW5nIjozLCJJc0JlbG93VGltZWJhbmQiOnRydWUsIlBlcmNlbnRhZ2VDb21wbGV0ZVNoYXBlT3BhY2l0eSI6MzUsIlNoYXBlU3R5bGUiOnsiJGlkIjoiMTQyMiIsIk1hcmdpbiI6eyIkaWQiOiIxNDIzIiwiVG9wIjowLjAsIkxlZnQiOjQuMCwiUmlnaHQiOjQuMCwiQm90dG9tIjowLjB9LCJQYWRkaW5nIjp7IiRpZCI6IjE0MjQiLCJUb3AiOjAuMCwiTGVmdCI6MC4wLCJSaWdodCI6MC4wLCJCb3R0b20iOjAuMH0sIkJhY2tncm91bmQiOnsiJGlkIjoiMTQyNSIsIkNvbG9yIjp7IiRpZCI6IjE0MjYiLCJBIjoyNTUsIlIiOjI1LCJHIjoxMDcsIkIiOjM2fX0sIklzVmlzaWJsZSI6dHJ1ZSwiV2lkdGgiOjAuMCwiSGVpZ2h0IjoxMC4wLCJCb3JkZXJTdHlsZSI6eyIkaWQiOiIxNDI3IiwiTGluZUNvbG9yIjp7IiRpZCI6IjE0MjgiLCIkdHlwZSI6Ik5MUkUuQ29tbW9uLkRvbS5Tb2xpZENvbG9yQnJ1c2gsIE5MUkUuQ29tbW9uIiwiQ29sb3IiOnsiJGlkIjoiMTQyOSIsIkEiOjI1NSwiUiI6MjM0LCJHIjoyMiwiQiI6MzB9fSwiTGluZVdlaWdodCI6MC4wLCJMaW5lVHlwZSI6MCwiUGFyZW50U3R5bGUiOm51bGx9LCJQYXJlbnRTdHlsZSI6bnVsbH0sIlRpdGxlU3R5bGUiOnsiJGlkIjoiMTQzMCIsIkZvbnRTZXR0aW5ncyI6eyIkaWQiOiIxNDMxIiwiRm9udFNpemUiOjExLCJGb250TmFtZSI6IkNhbGlicmkiLCJJc0JvbGQiOmZhbHNlLCJJc0l0YWxpYyI6ZmFsc2UsIklzVW5kZXJsaW5lZCI6ZmFsc2UsIlBhcmVudFN0eWxlIjpudWxsfSwiQXV0b1NpemUiOjAsIkZvcmVncm91bmQiOnsiJGlkIjoiMTQzMiIsIkNvbG9yIjp7IiRpZCI6IjE0MzMiLCJBIjoyNTUsIlIiOjAsIkciOjAsIkIiOjB9fSwiTWF4V2lkdGgiOjcyMC4wLCJNYXhIZWlnaHQiOiJJbmZpbml0eSIsIlNtYXJ0Rm9yZWdyb3VuZElzQWN0aXZlIjpmYWxzZSwiSG9yaXpvbnRhbEFsaWdubWVudCI6MCwiVmVydGljYWxBbGlnbm1lbnQiOjEsIlNtYXJ0Rm9yZWdyb3VuZCI6bnVsbCwiQmFja2dyb3VuZEZpbGxUeXBlIjowLCJNYXJnaW4iOnsiJGlkIjoiMTQzNCIsIlRvcCI6MC4wLCJMZWZ0IjowLjAsIlJpZ2h0IjowLjAsIkJvdHRvbSI6MC4wfSwiUGFkZGluZyI6eyIkaWQiOiIxNDM1IiwiVG9wIjowLjAsIkxlZnQiOjAuMCwiUmlnaHQiOjAuMCwiQm90dG9tIjowLjB9LCJCYWNrZ3JvdW5kIjp7IiRpZCI6IjE0MzYiLCJDb2xvciI6eyIkaWQiOiIxNDM3IiwiQSI6MCwiUiI6MjU1LCJHIjoyNTUsIkIiOjI1NX19LCJJc1Zpc2libGUiOnRydWUsIldpZHRoIjowLjAsIkhlaWdodCI6MC4wLCJCb3JkZXJTdHlsZSI6eyIkaWQiOiIxNDM4IiwiTGluZUNvbG9yIjpudWxsLCJMaW5lV2VpZ2h0IjowLjAsIkxpbmVUeXBlIjowLCJQYXJlbnRTdHlsZSI6bnVsbH0sIlBhcmVudFN0eWxlIjpudWxsfSwiRGF0ZVN0eWxlIjp7IiRpZCI6IjE0MzkiLCJGb250U2V0dGluZ3MiOnsiJGlkIjoiMTQ0MCIsIkZvbnRTaXplIjoxMCwiRm9udE5hbWUiOiJDYWxpYnJpIiwiSXNCb2xkIjpmYWxzZSwiSXNJdGFsaWMiOmZhbHNlLCJJc1VuZGVybGluZWQiOmZhbHNlLCJQYXJlbnRTdHlsZSI6bnVsbH0sIkF1dG9TaXplIjowLCJGb3JlZ3JvdW5kIjp7IiRpZCI6IjE0NDEiLCJDb2xvciI6eyIkaWQiOiIxNDQyIiwiQSI6MjU1LCJSIjoxNCwiRyI6NDAsIkIiOjY1fX0sIk1heFdpZHRoIjoyMDAuMCwiTWF4SGVpZ2h0IjoiSW5maW5pdHkiLCJTbWFydEZvcmVncm91bmRJc0FjdGl2ZSI6ZmFsc2UsIkhvcml6b250YWxBbGlnbm1lbnQiOjIsIlZlcnRpY2FsQWxpZ25tZW50IjoxLCJTbWFydEZvcmVncm91bmQiOm51bGwsIkJhY2tncm91bmRGaWxsVHlwZSI6MCwiTWFyZ2luIjp7IiRpZCI6IjE0NDMiLCJUb3AiOjAuMCwiTGVmdCI6MC4wLCJSaWdodCI6MC4wLCJCb3R0b20iOjAuMH0sIlBhZGRpbmciOnsiJGlkIjoiMTQ0NCIsIlRvcCI6MC4wLCJMZWZ0IjowLjAsIlJpZ2h0IjowLjAsIkJvdHRvbSI6MC4wfSwiQmFja2dyb3VuZCI6eyIkaWQiOiIxNDQ1IiwiQ29sb3IiOnsiJGlkIjoiMTQ0NiIsIkEiOjAsIlIiOjI1NSwiRyI6MjU1LCJCIjoyNTV9fSwiSXNWaXNpYmxlIjp0cnVlLCJXaWR0aCI6MC4wLCJIZWlnaHQiOjAuMCwiQm9yZGVyU3R5bGUiOnsiJGlkIjoiMTQ0NyIsIkxpbmVDb2xvciI6bnVsbCwiTGluZVdlaWdodCI6MC4wLCJMaW5lVHlwZSI6MCwiUGFyZW50U3R5bGUiOm51bGx9LCJQYXJlbnRTdHlsZSI6bnVsbH0sIkRhdGVGb3JtYXQiOnsiJGlkIjoiMTQ0OCIsIkZvcm1hdFN0cmluZyI6Ik1NTSB5eXl5IiwiU2VwYXJhdG9yIjoiLyIsIlVzZUludGVybmF0aW9uYWxEYXRlRm9ybWF0IjpmYWxzZSwiRGF0ZUlzVmlzaWJsZSI6dHJ1ZSwiVGltZUlzVmlzaWJsZSI6ZmFsc2UsIkhvdXJEaWdpdHMiOjEsIkFtUG1EZXNpZ25hdG9yIjoyLCJUcmltMDBNaW51dGVzIjpmYWxzZSwiTGFzdEtub3duVmlzaWJpbGl0eVN0YXRlIjpudWxsfSwiV2Vla051bWJlcmluZyI6eyIkaWQiOiIxNDQ5IiwiRm9ybWF0IjowLCJJc1Zpc2libGUiOmZhbHNlLCJMYXN0S25vd25WaXNpYmlsaXR5U3RhdGUiOmZhbHNlfSwiSXNWaXNpYmxlIjp0cnVlLCJQYXJlbnRTdHlsZSI6bnVsbH0sIkluZGV4IjoyMCwiU21hcnREdXJhdGlvbkFjdGl2YXRlZCI6ZmFsc2UsIkRhdGVGb3JtYXQiOnsiJHJlZiI6IjE0NDgifSwiV2Vla051bWJlcmluZyI6eyIkaWQiOiIxNDUwIiwiRm9ybWF0IjowLCJJc1Zpc2libGUiOmZhbHNlLCJMYXN0S25vd25WaXNpYmlsaXR5U3RhdGUiOmZhbHNlfSwiSWQiOiI0ZTY3M2RlYi1hNTA1LTQ4NjUtYWY0ZC1mMzhkYTNiYjRjNGMiLCJJbXBvcnRJZCI6bnVsbCwiVGl0bGUiOiJPb0IgVkgrU3VwcDogUHJvY3VyZW1lbnQgYW5kIE1hbnVmYWN0dXJpbmcgcGhhc2UgKExMQikiLCJOb3RlIjpudWxsLCJIeXBlcmxpbmsiOnsiJGlkIjoiMTQ1MSIsIkFkZHJlc3MiOiIiLCJTdWJBZGRyZXNzIjoiIn0sIklzQ2hhbmdlZCI6ZmFsc2UsIklzTmV3IjpmYWxzZX19XSwiX21pbGVzdG9uZXMiOltdLCJJZCI6IjAwMDAwMDAwLTAwMDAtMDAwMC0wMDAwLTAwMDAwMDAwMDAwMCIsIklzU2luZ2xlSXRlbVJvdyI6dHJ1ZX0seyIkaWQiOiIxNDUyIiwiX3Rhc2tzIjpbeyIkaWQiOiIxNDUzIiwiX2F0dGFjaGVkTWlsZXN0b25lcyI6W10sIlRhc2tEZWZpbml0aW9uIjp7IiRpZCI6IjE0NTQiLCJHcm91cE5hbWUiOm51bGwsIlN0YXJ0RGF0ZSI6IjIwMjYtMDItMTZUMDA6MDA6MDBaIiwiRW5kRGF0ZSI6IjIwMjYtMDUtMjBUMjM6NTk6MDBaIiwiUGVyY2VudGFnZUNvbXBsZXRlIjpudWxsLCJTdHlsZSI6eyIkaWQiOiIxNDU1IiwiU2hhcGUiOjEsIlNoYXBlVGhpY2tuZXNzIjowLCJEdXJhdGlvbkZvcm1hdCI6MCwiSW5jbHVkZU5vbldvcmtpbmdEYXlzSW5EdXJhdGlvbiI6ZmFsc2UsIlBlcmNlbnRhZ2VDb21wbGV0ZVN0eWxlIjp7IiRpZCI6IjE0NTYiLCJGb250U2V0dGluZ3MiOnsiJGlkIjoiMTQ1NyIsIkZvbnRTaXplIjoxMCwiRm9udE5hbWUiOiJDYWxpYnJpIiwiSXNCb2xkIjpmYWxzZSwiSXNJdGFsaWMiOmZhbHNlLCJJc1VuZGVybGluZWQiOmZhbHNlLCJQYXJlbnRTdHlsZSI6bnVsbH0sIkF1dG9TaXplIjowLCJGb3JlZ3JvdW5kIjp7IiRpZCI6IjE0NTgiLCJDb2xvciI6eyIkaWQiOiIxNDU5IiwiQSI6MjU1LCJSIjoyMzIsIkciOjIzMiwiQiI6MjMyfX0sIk1heFdpZHRoIjoyMDAuMCwiTWF4SGVpZ2h0IjoiSW5maW5pdHkiLCJTbWFydEZvcmVncm91bmRJc0FjdGl2ZSI6ZmFsc2UsIkhvcml6b250YWxBbGlnbm1lbnQiOjEsIlZlcnRpY2FsQWxpZ25tZW50IjoxLCJTbWFydEZvcmVncm91bmQiOm51bGwsIkJhY2tncm91bmRGaWxsVHlwZSI6MCwiTWFyZ2luIjp7IiRpZCI6IjE0NjAiLCJUb3AiOjAuMCwiTGVmdCI6MC4wLCJSaWdodCI6MC4wLCJCb3R0b20iOjAuMH0sIlBhZGRpbmciOnsiJGlkIjoiMTQ2MSIsIlRvcCI6MC4wLCJMZWZ0IjowLjAsIlJpZ2h0IjowLjAsIkJvdHRvbSI6MC4wfSwiQmFja2dyb3VuZCI6eyIkaWQiOiIxNDYyIiwiQ29sb3IiOnsiJGlkIjoiMTQ2MyIsIkEiOjg5LCJSIjowLCJHIjowLCJCIjowfX0sIklzVmlzaWJsZSI6dHJ1ZSwiV2lkdGgiOjAuMCwiSGVpZ2h0IjowLjAsIkJvcmRlclN0eWxlIjp7IiRpZCI6IjE0NjQiLCJMaW5lQ29sb3IiOm51bGwsIkxpbmVXZWlnaHQiOjAuMCwiTGluZVR5cGUiOjAsIlBhcmVudFN0eWxlIjpudWxsfSwiUGFyZW50U3R5bGUiOm51bGx9LCJEdXJhdGlvblN0eWxlIjp7IiRpZCI6IjE0NjUiLCJGb250U2V0dGluZ3MiOnsiJGlkIjoiMTQ2NiIsIkZvbnRTaXplIjoxMCwiRm9udE5hbWUiOiJDYWxpYnJpIiwiSXNCb2xkIjpmYWxzZSwiSXNJdGFsaWMiOmZhbHNlLCJJc1VuZGVybGluZWQiOmZhbHNlLCJQYXJlbnRTdHlsZSI6bnVsbH0sIkF1dG9TaXplIjowLCJGb3JlZ3JvdW5kIjp7IiRpZCI6IjE0NjciLCJDb2xvciI6eyIkaWQiOiIxNDY4IiwiQSI6MjU1LCJSIjoyMzcsIkciOjEyNSwiQiI6NDl9fSwiTWF4V2lkdGgiOjIwMC4wLCJNYXhIZWlnaHQiOiJJbmZpbml0eSIsIlNtYXJ0Rm9yZWdyb3VuZElzQWN0aXZlIjpmYWxzZSwiSG9yaXpvbnRhbEFsaWdubWVudCI6MCwiVmVydGljYWxBbGlnbm1lbnQiOjEsIlNtYXJ0Rm9yZWdyb3VuZCI6bnVsbCwiQmFja2dyb3VuZEZpbGxUeXBlIjowLCJNYXJnaW4iOnsiJGlkIjoiMTQ2OSIsIlRvcCI6MC4wLCJMZWZ0IjowLjAsIlJpZ2h0IjowLjAsIkJvdHRvbSI6MC4wfSwiUGFkZGluZyI6eyIkaWQiOiIxNDcwIiwiVG9wIjowLjAsIkxlZnQiOjAuMCwiUmlnaHQiOjAuMCwiQm90dG9tIjowLjB9LCJCYWNrZ3JvdW5kIjp7IiRpZCI6IjE0NzEiLCJDb2xvciI6eyIkaWQiOiIxNDcyIiwiQSI6MjU1LCJSIjoyMzcsIkciOjEyNSwiQiI6NDl9fSwiSXNWaXNpYmxlIjp0cnVlLCJXaWR0aCI6MC4wLCJIZWlnaHQiOjAuMCwiQm9yZGVyU3R5bGUiOnsiJGlkIjoiMTQ3MyIsIkxpbmVDb2xvciI6bnVsbCwiTGluZVdlaWdodCI6MC4wLCJMaW5lVHlwZSI6MCwiUGFyZW50U3R5bGUiOm51bGx9LCJQYXJlbnRTdHlsZSI6bnVsbH0sIkhvcml6b250YWxDb25uZWN0b3JTdHlsZSI6eyIkaWQiOiIxNDc0IiwiTGluZUNvbG9yIjp7IiRpZCI6IjE0NzUiLCIkdHlwZSI6Ik5MUkUuQ29tbW9uLkRvbS5Tb2xpZENvbG9yQnJ1c2gsIE5MUkUuQ29tbW9uIiwiQ29sb3IiOnsiJGlkIjoiMTQ3NiIsIkEiOjI1NSwiUiI6MCwiRyI6MCwiQiI6MH19LCJMaW5lV2VpZ2h0IjowLjAsIkxpbmVUeXBlIjowLCJQYXJlbnRTdHlsZSI6bnVsbH0sIlZlcnRpY2FsQ29ubmVjdG9yU3R5bGUiOnsiJGlkIjoiMTQ3NyIsIkxpbmVDb2xvciI6eyIkaWQiOiIxNDc4IiwiJHR5cGUiOiJOTFJFLkNvbW1vbi5Eb20uU29saWRDb2xvckJydXNoLCBOTFJFLkNvbW1vbiIsIkNvbG9yIjp7IiRpZCI6IjE0NzkiLCJBIjoyNTUsIlIiOjAsIkciOjAsIkIiOjB9fSwiTGluZVdlaWdodCI6MC4wLCJMaW5lVHlwZSI6MCwiUGFyZW50U3R5bGUiOm51bGx9LCJNYXJnaW4iOm51bGwsIlN0YXJ0RGF0ZVBvc2l0aW9uIjozLCJFbmREYXRlUG9zaXRpb24iOjMsIkRhdGVJc1Zpc2libGUiOnRydWUsIlRpdGxlUG9zaXRpb24iOjQsIkR1cmF0aW9uUG9zaXRpb24iOjYsIlBlcmNlbnRhZ2VDb21wbGV0ZWRQb3NpdGlvbiI6MiwiU3BhY2luZyI6MywiSXNCZWxvd1RpbWViYW5kIjp0cnVlLCJQZXJjZW50YWdlQ29tcGxldGVTaGFwZU9wYWNpdHkiOjM1LCJTaGFwZVN0eWxlIjp7IiRpZCI6IjE0ODAiLCJNYXJnaW4iOnsiJGlkIjoiMTQ4MSIsIlRvcCI6MC4wLCJMZWZ0Ijo0LjAsIlJpZ2h0Ijo0LjAsIkJvdHRvbSI6MC4wfSwiUGFkZGluZyI6eyIkaWQiOiIxNDgyIiwiVG9wIjowLjAsIkxlZnQiOjAuMCwiUmlnaHQiOjAuMCwiQm90dG9tIjowLjB9LCJCYWNrZ3JvdW5kIjp7IiRpZCI6IjE0ODMiLCJDb2xvciI6eyIkaWQiOiIxNDg0IiwiQSI6MjU1LCJSIjoyNSwiRyI6MTA3LCJCIjozNn19LCJJc1Zpc2libGUiOnRydWUsIldpZHRoIjowLjAsIkhlaWdodCI6MTAuMCwiQm9yZGVyU3R5bGUiOnsiJGlkIjoiMTQ4NSIsIkxpbmVDb2xvciI6eyIkaWQiOiIxNDg2IiwiJHR5cGUiOiJOTFJFLkNvbW1vbi5Eb20uU29saWRDb2xvckJydXNoLCBOTFJFLkNvbW1vbiIsIkNvbG9yIjp7IiRpZCI6IjE0ODciLCJBIjoyNTUsIlIiOjIzNCwiRyI6MjIsIkIiOjMwfX0sIkxpbmVXZWlnaHQiOjAuMCwiTGluZVR5cGUiOjAsIlBhcmVudFN0eWxlIjpudWxsfSwiUGFyZW50U3R5bGUiOm51bGx9LCJUaXRsZVN0eWxlIjp7IiRpZCI6IjE0ODgiLCJGb250U2V0dGluZ3MiOnsiJGlkIjoiMTQ4OSIsIkZvbnRTaXplIjoxMSwiRm9udE5hbWUiOiJDYWxpYnJpIiwiSXNCb2xkIjpmYWxzZSwiSXNJdGFsaWMiOmZhbHNlLCJJc1VuZGVybGluZWQiOmZhbHNlLCJQYXJlbnRTdHlsZSI6bnVsbH0sIkF1dG9TaXplIjowLCJGb3JlZ3JvdW5kIjp7IiRpZCI6IjE0OTAiLCJDb2xvciI6eyIkaWQiOiIxNDkxIiwiQSI6MjU1LCJSIjowLCJHIjowLCJCIjowfX0sIk1heFdpZHRoIjo3MjAuMCwiTWF4SGVpZ2h0IjoiSW5maW5pdHkiLCJTbWFydEZvcmVncm91bmRJc0FjdGl2ZSI6ZmFsc2UsIkhvcml6b250YWxBbGlnbm1lbnQiOjAsIlZlcnRpY2FsQWxpZ25tZW50IjoxLCJTbWFydEZvcmVncm91bmQiOm51bGwsIkJhY2tncm91bmRGaWxsVHlwZSI6MCwiTWFyZ2luIjp7IiRpZCI6IjE0OTIiLCJUb3AiOjAuMCwiTGVmdCI6MC4wLCJSaWdodCI6MC4wLCJCb3R0b20iOjAuMH0sIlBhZGRpbmciOnsiJGlkIjoiMTQ5MyIsIlRvcCI6MC4wLCJMZWZ0IjowLjAsIlJpZ2h0IjowLjAsIkJvdHRvbSI6MC4wfSwiQmFja2dyb3VuZCI6eyIkaWQiOiIxNDk0IiwiQ29sb3IiOnsiJGlkIjoiMTQ5NSIsIkEiOjAsIlIiOjI1NSwiRyI6MjU1LCJCIjoyNTV9fSwiSXNWaXNpYmxlIjp0cnVlLCJXaWR0aCI6MC4wLCJIZWlnaHQiOjAuMCwiQm9yZGVyU3R5bGUiOnsiJGlkIjoiMTQ5NiIsIkxpbmVDb2xvciI6bnVsbCwiTGluZVdlaWdodCI6MC4wLCJMaW5lVHlwZSI6MCwiUGFyZW50U3R5bGUiOm51bGx9LCJQYXJlbnRTdHlsZSI6bnVsbH0sIkRhdGVTdHlsZSI6eyIkaWQiOiIxNDk3IiwiRm9udFNldHRpbmdzIjp7IiRpZCI6IjE0OTgiLCJGb250U2l6ZSI6MTAsIkZvbnROYW1lIjoiQ2FsaWJyaSIsIklzQm9sZCI6ZmFsc2UsIklzSXRhbGljIjpmYWxzZSwiSXNVbmRlcmxpbmVkIjpmYWxzZSwiUGFyZW50U3R5bGUiOm51bGx9LCJBdXRvU2l6ZSI6MCwiRm9yZWdyb3VuZCI6eyIkaWQiOiIxNDk5IiwiQ29sb3IiOnsiJGlkIjoiMTUwMCIsIkEiOjI1NSwiUiI6MTQsIkciOjQwLCJCIjo2NX19LCJNYXhXaWR0aCI6MjAwLjAsIk1heEhlaWdodCI6IkluZmluaXR5IiwiU21hcnRGb3JlZ3JvdW5kSXNBY3RpdmUiOmZhbHNlLCJIb3Jpem9udGFsQWxpZ25tZW50IjoyLCJWZXJ0aWNhbEFsaWdubWVudCI6MSwiU21hcnRGb3JlZ3JvdW5kIjpudWxsLCJCYWNrZ3JvdW5kRmlsbFR5cGUiOjAsIk1hcmdpbiI6eyIkaWQiOiIxNTAxIiwiVG9wIjowLjAsIkxlZnQiOjAuMCwiUmlnaHQiOjAuMCwiQm90dG9tIjowLjB9LCJQYWRkaW5nIjp7IiRpZCI6IjE1MDIiLCJUb3AiOjAuMCwiTGVmdCI6MC4wLCJSaWdodCI6MC4wLCJCb3R0b20iOjAuMH0sIkJhY2tncm91bmQiOnsiJGlkIjoiMTUwMyIsIkNvbG9yIjp7IiRpZCI6IjE1MDQiLCJBIjowLCJSIjoyNTUsIkciOjI1NSwiQiI6MjU1fX0sIklzVmlzaWJsZSI6dHJ1ZSwiV2lkdGgiOjAuMCwiSGVpZ2h0IjowLjAsIkJvcmRlclN0eWxlIjp7IiRpZCI6IjE1MDUiLCJMaW5lQ29sb3IiOm51bGwsIkxpbmVXZWlnaHQiOjAuMCwiTGluZVR5cGUiOjAsIlBhcmVudFN0eWxlIjpudWxsfSwiUGFyZW50U3R5bGUiOm51bGx9LCJEYXRlRm9ybWF0Ijp7IiRpZCI6IjE1MDYiLCJGb3JtYXRTdHJpbmciOiJNTU0geXl5eSIsIlNlcGFyYXRvciI6Ii8iLCJVc2VJbnRlcm5hdGlvbmFsRGF0ZUZvcm1hdCI6ZmFsc2UsIkRhdGVJc1Zpc2libGUiOnRydWUsIlRpbWVJc1Zpc2libGUiOmZhbHNlLCJIb3VyRGlnaXRzIjoxLCJBbVBtRGVzaWduYXRvciI6MiwiVHJpbTAwTWludXRlcyI6ZmFsc2UsIkxhc3RLbm93blZpc2liaWxpdHlTdGF0ZSI6bnVsbH0sIldlZWtOdW1iZXJpbmciOnsiJGlkIjoiMTUwNyIsIkZvcm1hdCI6MCwiSXNWaXNpYmxlIjpmYWxzZSwiTGFzdEtub3duVmlzaWJpbGl0eVN0YXRlIjpmYWxzZX0sIklzVmlzaWJsZSI6dHJ1ZSwiUGFyZW50U3R5bGUiOm51bGx9LCJJbmRleCI6MjEsIlNtYXJ0RHVyYXRpb25BY3RpdmF0ZWQiOmZhbHNlLCJEYXRlRm9ybWF0Ijp7IiRyZWYiOiIxNTA2In0sIldlZWtOdW1iZXJpbmciOnsiJGlkIjoiMTUwOCIsIkZvcm1hdCI6MCwiSXNWaXNpYmxlIjpmYWxzZSwiTGFzdEtub3duVmlzaWJpbGl0eVN0YXRlIjpmYWxzZX0sIklkIjoiNmE4MzEwZTYtOTAxMi00MThhLTk3MGQtMjk5MWEyYWU5ODMyIiwiSW1wb3J0SWQiOm51bGwsIlRpdGxlIjoiT29CIFZIK1N1cHA6IEluc3RhbGxhdGlvbiBwaGFzZSAoTExCKSIsIk5vdGUiOm51bGwsIkh5cGVybGluayI6eyIkaWQiOiIxNTA5IiwiQWRkcmVzcyI6IiIsIlN1YkFkZHJlc3MiOiIifSwiSXNDaGFuZ2VkIjpmYWxzZSwiSXNOZXciOmZhbHNlfX1dLCJfbWlsZXN0b25lcyI6W10sIklkIjoiMDAwMDAwMDAtMDAwMC0wMDAwLTAwMDAtMDAwMDAwMDAwMDAwIiwiSXNTaW5nbGVJdGVtUm93Ijp0cnVlfV0sIkluZGV4IjoxOCwiSWQiOiJmY2IwYmYyZC1jMWQ3LTQwNzktYTgwYy03NzVhN2RkMTJkNDMiLCJIZWFkZXJUZXh0IjpudWxsLCJJc0RlZmF1bHQiOnRydWUsIlN0eWxlIjp7IiRpZCI6IjE1MTAiLCJIZWFkZXJTdHlsZSI6eyIkaWQiOiIxNTExIiwiVGV4dFN0eWxlIjp7IiRpZCI6IjE1MTIiLCJGb250U2V0dGluZ3MiOnsiJGlkIjoiMTUxMyIsIkZvbnRTaXplIjoxMSwiRm9udE5hbWUiOiJDYWxpYnJpIiwiSXNCb2xkIjpmYWxzZSwiSXNJdGFsaWMiOmZhbHNlLCJJc1VuZGVybGluZWQiOmZhbHNlLCJQYXJlbnRTdHlsZSI6bnVsbH0sIkF1dG9TaXplIjoyLCJGb3JlZ3JvdW5kIjp7IiRpZCI6IjE1MTQiLCJDb2xvciI6eyIkaWQiOiIxNTE1IiwiQSI6MjU1LCJSIjowLCJHIjowLCJCIjowfX0sIk1heFdpZHRoIjoiSW5maW5pdHkiLCJNYXhIZWlnaHQiOiJJbmZpbml0eSIsIlNtYXJ0Rm9yZWdyb3VuZElzQWN0aXZlIjpmYWxzZSwiSG9yaXpvbnRhbEFsaWdubWVudCI6MCwiVmVydGljYWxBbGlnbm1lbnQiOjAsIlNtYXJ0Rm9yZWdyb3VuZCI6bnVsbCwiQmFja2dyb3VuZEZpbGxUeXBlIjowLCJNYXJnaW4iOnsiJGlkIjoiMTUxNiIsIlRvcCI6MC4wLCJMZWZ0IjowLjAsIlJpZ2h0IjowLjAsIkJvdHRvbSI6MC4wfSwiUGFkZGluZyI6eyIkaWQiOiIxNTE3IiwiVG9wIjowLjAsIkxlZnQiOjAuMCwiUmlnaHQiOjAuMCwiQm90dG9tIjowLjB9LCJCYWNrZ3JvdW5kIjp7IiRpZCI6IjE1MTgiLCJDb2xvciI6eyIkaWQiOiIxNTE5IiwiQSI6MjU1LCJSIjowLCJHIjowLCJCIjowfX0sIklzVmlzaWJsZSI6dHJ1ZSwiV2lkdGgiOjAuMCwiSGVpZ2h0IjowLjAsIkJvcmRlclN0eWxlIjpudWxsLCJQYXJlbnRTdHlsZSI6bnVsbH0sIlJlY3RhbmdsZVN0eWxlIjp7IiRpZCI6IjE1MjAiLCJNYXJnaW4iOnsiJGlkIjoiMTUyMSIsIlRvcCI6MC4wLCJMZWZ0IjowLjAsIlJpZ2h0IjowLjAsIkJvdHRvbSI6MC4wfSwiUGFkZGluZyI6eyIkaWQiOiIxNTIyIiwiVG9wIjowLjAsIkxlZnQiOjAuMCwiUmlnaHQiOjAuMCwiQm90dG9tIjowLjB9LCJCYWNrZ3JvdW5kIjp7IiRpZCI6IjE1MjMiLCJDb2xvciI6eyIkaWQiOiIxNTI0IiwiQSI6NjMsIlIiOjIzMywiRyI6MTEzLCJCIjo1MH19LCJJc1Zpc2libGUiOnRydWUsIldpZHRoIjowLjAsIkhlaWdodCI6MC4wLCJCb3JkZXJTdHlsZSI6eyIkaWQiOiIxNTI1IiwiTGluZUNvbG9yIjp7IiRpZCI6IjE1MjYiLCIkdHlwZSI6Ik5MUkUuQ29tbW9uLkRvbS5Tb2xpZENvbG9yQnJ1c2gsIE5MUkUuQ29tbW9uIiwiQ29sb3IiOnsiJGlkIjoiMTUyNyIsIkEiOjI1NSwiUiI6MjU1LCJHIjoyNTUsIkIiOjI1NX19LCJMaW5lV2VpZ2h0IjowLjAsIkxpbmVUeXBlIjowLCJQYXJlbnRTdHlsZSI6bnVsbH0sIlBhcmVudFN0eWxlIjpudWxsfSwiTWFyZ2luIjp7IiRpZCI6IjE1MjgiLCJUb3AiOjAuMCwiTGVmdCI6MC4wLCJSaWdodCI6MC4wLCJCb3R0b20iOjAuMH0sIlBhZGRpbmciOnsiJGlkIjoiMTUyOSIsIlRvcCI6MC4wLCJMZWZ0IjowLjAsIlJpZ2h0IjowLjAsIkJvdHRvbSI6MC4wfSwiQmFja2dyb3VuZCI6bnVsbCwiSXNWaXNpYmxlIjp0cnVlLCJXaWR0aCI6MC4wLCJIZWlnaHQiOjAuMCwiQm9yZGVyU3R5bGUiOm51bGwsIlBhcmVudFN0eWxlIjpudWxsfSwiQmFja2dyb3VuZFN0eWxlIjp7IiRpZCI6IjE1MzAiLCJNYXJnaW4iOnsiJGlkIjoiMTUzMSIsIlRvcCI6MC4wLCJMZWZ0IjowLjAsIlJpZ2h0IjowLjAsIkJvdHRvbSI6MC4wfSwiUGFkZGluZyI6eyIkaWQiOiIxNTMyIiwiVG9wIjowLjAsIkxlZnQiOjAuMCwiUmlnaHQiOjAuMCwiQm90dG9tIjowLjB9LCJCYWNrZ3JvdW5kIjp7IiRpZCI6IjE1MzMiLCJDb2xvciI6eyIkaWQiOiIxNTM0IiwiQSI6NTEsIlIiOjIwMCwiRyI6MjAwLCJCIjoyMDB9fSwiSXNWaXNpYmxlIjp0cnVlLCJXaWR0aCI6MC4wLCJIZWlnaHQiOjAuMCwiQm9yZGVyU3R5bGUiOnsiJGlkIjoiMTUzNSIsIkxpbmVDb2xvciI6eyIkaWQiOiIxNTM2IiwiJHR5cGUiOiJOTFJFLkNvbW1vbi5Eb20uU29saWRDb2xvckJydXNoLCBOTFJFLkNvbW1vbiIsIkNvbG9yIjp7IiRpZCI6IjE1MzciLCJBIjoyNTUsIlIiOjIzNCwiRyI6MjIsIkIiOjMwfX0sIkxpbmVXZWlnaHQiOjAuMCwiTGluZVR5cGUiOjAsIlBhcmVudFN0eWxlIjpudWxsfSwiUGFyZW50U3R5bGUiOm51bGx9LCJNYXJnaW4iOnsiJGlkIjoiMTUzOCIsIlRvcCI6MC4wLCJMZWZ0IjowLjAsIlJpZ2h0IjowLjAsIkJvdHRvbSI6MC4wfSwiUGFkZGluZyI6eyIkaWQiOiIxNTM5IiwiVG9wIjowLjAsIkxlZnQiOjAuMCwiUmlnaHQiOjAuMCwiQm90dG9tIjowLjB9LCJJc1Zpc2libGUiOnRydWUsIldpZHRoIjowLjAsIkhlaWdodCI6MC4wLCJCb3JkZXJTdHlsZSI6eyIkaWQiOiIxNTQwIiwiTGluZUNvbG9yIjpudWxsLCJMaW5lV2VpZ2h0IjowLjAsIkxpbmVUeXBlIjowLCJQYXJlbnRTdHlsZSI6bnVsbH0sIlBhcmVudFN0eWxlIjpudWxsfX1dLCJJZCI6ImI1OGQ5NDc2LTkzOTQtNDI5NC05M2I2LWNmYWVjNGU0ZmQ0MSIsIkluZGV4IjoxOCwiSGVhZGVyVGV4dCI6Ik5vLiA0IC0gQ3JpdGljYWwgUGF0aCBcclxuKDk5IGRheXMgVEYpIiwiU3R5bGUiOnsiJGlkIjoiMTU0MSIsIlN0eWxlSWQiOiI5ODUxM2UxMC01NTFjLTRmMzAtYWMxMS1hMDY5MGU5MDMxMzQiLCJIZWFkZXJTdHlsZSI6eyIkaWQiOiIxNTQyIiwiVGV4dElzVmVydGljYWwiOmZhbHNlLCJUZXh0U3R5bGUiOnsiJGlkIjoiMTU0MyIsIkZvbnRTZXR0aW5ncyI6eyIkaWQiOiIxNTQ0IiwiRm9udFNpemUiOjExLCJGb250TmFtZSI6IkNhbGlicmkiLCJJc0JvbGQiOmZhbHNlLCJJc0l0YWxpYyI6ZmFsc2UsIklzVW5kZXJsaW5lZCI6ZmFsc2UsIlBhcmVudFN0eWxlIjpudWxsfSwiQXV0b1NpemUiOjIsIkZvcmVncm91bmQiOnsiJGlkIjoiMTU0NSIsIkNvbG9yIjp7IiRpZCI6IjE1NDYiLCJBIjoyNTUsIlIiOjI1NSwiRyI6MjU1LCJCIjoyNTV9fSwiTWF4V2lkdGgiOiJJbmZpbml0eSIsIk1heEhlaWdodCI6IkluZmluaXR5IiwiU21hcnRGb3JlZ3JvdW5kSXNBY3RpdmUiOmZhbHNlLCJIb3Jpem9udGFsQWxpZ25tZW50IjowLCJWZXJ0aWNhbEFsaWdubWVudCI6MCwiU21hcnRGb3JlZ3JvdW5kIjpudWxsLCJCYWNrZ3JvdW5kRmlsbFR5cGUiOjAsIk1hcmdpbiI6eyIkaWQiOiIxNTQ3IiwiVG9wIjowLjAsIkxlZnQiOjAuMCwiUmlnaHQiOjAuMCwiQm90dG9tIjowLjB9LCJQYWRkaW5nIjp7IiRpZCI6IjE1NDgiLCJUb3AiOjAuMCwiTGVmdCI6MC4wLCJSaWdodCI6MC4wLCJCb3R0b20iOjAuMH0sIkJhY2tncm91bmQiOnsiJGlkIjoiMTU0OSIsIkNvbG9yIjp7IiRpZCI6IjE1NTAiLCJBIjoyNTUsIlIiOjI1NSwiRyI6MjU1LCJCIjoyNTV9fSwiSXNWaXNpYmxlIjp0cnVlLCJXaWR0aCI6MC4wLCJIZWlnaHQiOjAuMCwiQm9yZGVyU3R5bGUiOm51bGwsIlBhcmVudFN0eWxlIjpudWxsfSwiUmVjdGFuZ2xlU3R5bGUiOnsiJGlkIjoiMTU1MSIsIk1hcmdpbiI6eyIkaWQiOiIxNTUyIiwiVG9wIjowLjAsIkxlZnQiOjAuMCwiUmlnaHQiOjAuMCwiQm90dG9tIjowLjB9LCJQYWRkaW5nIjp7IiRpZCI6IjE1NTMiLCJUb3AiOjAuMCwiTGVmdCI6MC4wLCJSaWdodCI6MC4wLCJCb3R0b20iOjAuMH0sIkJhY2tncm91bmQiOnsiJGlkIjoiMTU1NCIsIkNvbG9yIjp7IiRpZCI6IjE1NTUiLCJBIjoyNTUsIlIiOjI1LCJHIjoxMDcsIkIiOjM2fX0sIklzVmlzaWJsZSI6dHJ1ZSwiV2lkdGgiOjAuMCwiSGVpZ2h0IjowLjAsIkJvcmRlclN0eWxlIjp7IiRpZCI6IjE1NTYiLCJMaW5lQ29sb3IiOnsiJGlkIjoiMTU1NyIsIiR0eXBlIjoiTkxSRS5Db21tb24uRG9tLlNvbGlkQ29sb3JCcnVzaCwgTkxSRS5Db21tb24iLCJDb2xvciI6eyIkaWQiOiIxNTU4IiwiQSI6MjU1LCJSIjoyNTUsIkciOjI1NSwiQiI6MjU1fX0sIkxpbmVXZWlnaHQiOjAuMCwiTGluZVR5cGUiOjAsIlBhcmVudFN0eWxlIjpudWxsfSwiUGFyZW50U3R5bGUiOm51bGx9LCJNYXJnaW4iOnsiJGlkIjoiMTU1OSIsIlRvcCI6MC4wLCJMZWZ0IjowLjAsIlJpZ2h0IjowLjAsIkJvdHRvbSI6MC4wfSwiUGFkZGluZyI6eyIkaWQiOiIxNTYwIiwiVG9wIjowLjAsIkxlZnQiOjAuMCwiUmlnaHQiOjAuMCwiQm90dG9tIjowLjB9LCJCYWNrZ3JvdW5kIjpudWxsLCJJc1Zpc2libGUiOnRydWUsIldpZHRoIjowLjAsIkhlaWdodCI6MC4wLCJCb3JkZXJTdHlsZSI6bnVsbCwiUGFyZW50U3R5bGUiOm51bGx9LCJCYWNrZ3JvdW5kU3R5bGUiOnsiJGlkIjoiMTU2MSIsIk1hcmdpbiI6eyIkaWQiOiIxNTYyIiwiVG9wIjowLjAsIkxlZnQiOjAuMCwiUmlnaHQiOjAuMCwiQm90dG9tIjowLjB9LCJQYWRkaW5nIjp7IiRpZCI6IjE1NjMiLCJUb3AiOjAuMCwiTGVmdCI6MC4wLCJSaWdodCI6MC4wLCJCb3R0b20iOjAuMH0sIkJhY2tncm91bmQiOnsiJGlkIjoiMTU2NCIsIkNvbG9yIjp7IiRpZCI6IjE1NjUiLCJBIjo1MSwiUiI6MjAwLCJHIjoyMDAsIkIiOjIwMH19LCJJc1Zpc2libGUiOnRydWUsIldpZHRoIjowLjAsIkhlaWdodCI6MC4wLCJCb3JkZXJTdHlsZSI6eyIkaWQiOiIxNTY2IiwiTGluZUNvbG9yIjp7IiRpZCI6IjE1NjciLCIkdHlwZSI6Ik5MUkUuQ29tbW9uLkRvbS5Tb2xpZENvbG9yQnJ1c2gsIE5MUkUuQ29tbW9uIiwiQ29sb3IiOnsiJGlkIjoiMTU2OCIsIkEiOjI1NSwiUiI6MjM0LCJHIjoyMiwiQiI6MzB9fSwiTGluZVdlaWdodCI6MC4wLCJMaW5lVHlwZSI6MCwiUGFyZW50U3R5bGUiOm51bGx9LCJQYXJlbnRTdHlsZSI6bnVsbH0sIklzQWJvdmVUaW1lYmFuZCI6ZmFsc2UsIlNwYWNpbmciOjMsIkRlZmF1bHRTd2ltbGFuZVRhc2tTdHlsZSI6eyIkaWQiOiIxNTY5IiwiJHR5cGUiOiJOTFJFLkNvbW1vbi5Eb20uU3R5bGVzLkV4cGxpY2l0U2V0YWJsZVRhc2tTdHlsZSwgTkxSRS5Db21tb24iLCJTaGFwZSI6MSwiU2hhcGVUaGlja25lc3MiOjAsIkR1cmF0aW9uRm9ybWF0IjowLCJJbmNsdWRlTm9uV29ya2luZ0RheXNJbkR1cmF0aW9uIjpmYWxzZSwiUGVyY2VudGFnZUNvbXBsZXRlU3R5bGUiOnsiJGlkIjoiMTU3MCIsIkZvbnRTZXR0aW5ncyI6eyIkaWQiOiIxNTcxIiwiRm9udFNpemUiOjEwLCJGb250TmFtZSI6IkNhbGlicmkiLCJJc0JvbGQiOmZhbHNlLCJJc0l0YWxpYyI6ZmFsc2UsIklzVW5kZXJsaW5lZCI6ZmFsc2UsIlBhcmVudFN0eWxlIjpudWxsfSwiQXV0b1NpemUiOjAsIkZvcmVncm91bmQiOnsiJGlkIjoiMTU3MiIsIkNvbG9yIjp7IiRpZCI6IjE1NzMiLCJBIjoyNTUsIlIiOjIzMiwiRyI6MjMyLCJCIjoyMzJ9fSwiTWF4V2lkdGgiOjIwMC4wLCJNYXhIZWlnaHQiOiJJbmZpbml0eSIsIlNtYXJ0Rm9yZWdyb3VuZElzQWN0aXZlIjpmYWxzZSwiSG9yaXpvbnRhbEFsaWdubWVudCI6MSwiVmVydGljYWxBbGlnbm1lbnQiOjEsIlNtYXJ0Rm9yZWdyb3VuZCI6bnVsbCwiQmFja2dyb3VuZEZpbGxUeXBlIjowLCJNYXJnaW4iOnsiJGlkIjoiMTU3NCIsIlRvcCI6MC4wLCJMZWZ0IjowLjAsIlJpZ2h0IjowLjAsIkJvdHRvbSI6MC4wfSwiUGFkZGluZyI6eyIkaWQiOiIxNTc1IiwiVG9wIjowLjAsIkxlZnQiOjAuMCwiUmlnaHQiOjAuMCwiQm90dG9tIjowLjB9LCJCYWNrZ3JvdW5kIjp7IiRpZCI6IjE1NzYiLCJDb2xvciI6eyIkaWQiOiIxNTc3IiwiQSI6ODksIlIiOjAsIkciOjAsIkIiOjB9fSwiSXNWaXNpYmxlIjp0cnVlLCJXaWR0aCI6MC4wLCJIZWlnaHQiOjAuMCwiQm9yZGVyU3R5bGUiOnsiJGlkIjoiMTU3OCIsIkxpbmVDb2xvciI6bnVsbCwiTGluZVdlaWdodCI6MC4wLCJMaW5lVHlwZSI6MCwiUGFyZW50U3R5bGUiOm51bGx9LCJQYXJlbnRTdHlsZSI6bnVsbH0sIkR1cmF0aW9uU3R5bGUiOnsiJGlkIjoiMTU3OSIsIkZvbnRTZXR0aW5ncyI6eyIkaWQiOiIxNTgwIiwiRm9udFNpemUiOjEwLCJGb250TmFtZSI6IkNhbGlicmkiLCJJc0JvbGQiOmZhbHNlLCJJc0l0YWxpYyI6ZmFsc2UsIklzVW5kZXJsaW5lZCI6ZmFsc2UsIlBhcmVudFN0eWxlIjpudWxsfSwiQXV0b1NpemUiOjAsIkZvcmVncm91bmQiOnsiJGlkIjoiMTU4MSIsIkNvbG9yIjp7IiRpZCI6IjE1ODIiLCJBIjoyNTUsIlIiOjIzNywiRyI6MTI1LCJCIjo0OX19LCJNYXhXaWR0aCI6MjAwLjAsIk1heEhlaWdodCI6IkluZmluaXR5IiwiU21hcnRGb3JlZ3JvdW5kSXNBY3RpdmUiOmZhbHNlLCJIb3Jpem9udGFsQWxpZ25tZW50IjowLCJWZXJ0aWNhbEFsaWdubWVudCI6MSwiU21hcnRGb3JlZ3JvdW5kIjpudWxsLCJCYWNrZ3JvdW5kRmlsbFR5cGUiOjAsIk1hcmdpbiI6eyIkaWQiOiIxNTgzIiwiVG9wIjowLjAsIkxlZnQiOjAuMCwiUmlnaHQiOjAuMCwiQm90dG9tIjowLjB9LCJQYWRkaW5nIjp7IiRpZCI6IjE1ODQiLCJUb3AiOjAuMCwiTGVmdCI6MC4wLCJSaWdodCI6MC4wLCJCb3R0b20iOjAuMH0sIkJhY2tncm91bmQiOnsiJGlkIjoiMTU4NSIsIkNvbG9yIjp7IiRpZCI6IjE1ODYiLCJBIjoyNTUsIlIiOjIzNywiRyI6MTI1LCJCIjo0OX19LCJJc1Zpc2libGUiOnRydWUsIldpZHRoIjowLjAsIkhlaWdodCI6MC4wLCJCb3JkZXJTdHlsZSI6eyIkaWQiOiIxNTg3IiwiTGluZUNvbG9yIjpudWxsLCJMaW5lV2VpZ2h0IjowLjAsIkxpbmVUeXBlIjowLCJQYXJlbnRTdHlsZSI6bnVsbH0sIlBhcmVudFN0eWxlIjpudWxsfSwiSG9yaXpvbnRhbENvbm5lY3RvclN0eWxlIjp7IiRpZCI6IjE1ODgiLCJMaW5lQ29sb3IiOnsiJGlkIjoiMTU4OSIsIiR0eXBlIjoiTkxSRS5Db21tb24uRG9tLlNvbGlkQ29sb3JCcnVzaCwgTkxSRS5Db21tb24iLCJDb2xvciI6eyIkaWQiOiIxNTkwIiwiQSI6MjU1LCJSIjowLCJHIjowLCJCIjowfX0sIkxpbmVXZWlnaHQiOjAuMCwiTGluZVR5cGUiOjAsIlBhcmVudFN0eWxlIjpudWxsfSwiVmVydGljYWxDb25uZWN0b3JTdHlsZSI6eyIkaWQiOiIxNTkxIiwiTGluZUNvbG9yIjp7IiRpZCI6IjE1OTIiLCIkdHlwZSI6Ik5MUkUuQ29tbW9uLkRvbS5Tb2xpZENvbG9yQnJ1c2gsIE5MUkUuQ29tbW9uIiwiQ29sb3IiOnsiJGlkIjoiMTU5MyIsIkEiOjI1NSwiUiI6MCwiRyI6MCwiQiI6MH19LCJMaW5lV2VpZ2h0IjowLjAsIkxpbmVUeXBlIjowLCJQYXJlbnRTdHlsZSI6bnVsbH0sIk1hcmdpbiI6bnVsbCwiU3RhcnREYXRlUG9zaXRpb24iOjMsIkVuZERhdGVQb3NpdGlvbiI6MywiRGF0ZUlzVmlzaWJsZSI6dHJ1ZSwiVGl0bGVQb3NpdGlvbiI6NCwiRHVyYXRpb25Qb3NpdGlvbiI6NiwiUGVyY2VudGFnZUNvbXBsZXRlZFBvc2l0aW9uIjoyLCJTcGFjaW5nIjozLCJJc0JlbG93VGltZWJhbmQiOmZhbHNlLCJQZXJjZW50YWdlQ29tcGxldGVTaGFwZU9wYWNpdHkiOjM1LCJTaGFwZVN0eWxlIjp7IiRpZCI6IjE1OTQiLCJNYXJnaW4iOnsiJGlkIjoiMTU5NSIsIlRvcCI6MC4wLCJMZWZ0Ijo0LjAsIlJpZ2h0Ijo0LjAsIkJvdHRvbSI6MC4wfSwiUGFkZGluZyI6eyIkaWQiOiIxNTk2IiwiVG9wIjowLjAsIkxlZnQiOjAuMCwiUmlnaHQiOjAuMCwiQm90dG9tIjowLjB9LCJCYWNrZ3JvdW5kIjp7IiRpZCI6IjE1OTciLCJDb2xvciI6eyIkaWQiOiIxNTk4IiwiQSI6MjU1LCJSIjoyMzMsIkciOjExMywiQiI6NTB9fSwiSXNWaXNpYmxlIjp0cnVlLCJXaWR0aCI6MC4wLCJIZWlnaHQiOjEwLjAsIkJvcmRlclN0eWxlIjp7IiRpZCI6IjE1OTkiLCJMaW5lQ29sb3IiOnsiJGlkIjoiMTYwMCIsIiR0eXBlIjoiTkxSRS5Db21tb24uRG9tLlNvbGlkQ29sb3JCcnVzaCwgTkxSRS5Db21tb24iLCJDb2xvciI6eyIkaWQiOiIxNjAxIiwiQSI6MjU1LCJSIjoyMzQsIkciOjIyLCJCIjozMH19LCJMaW5lV2VpZ2h0IjowLjAsIkxpbmVUeXBlIjowLCJQYXJlbnRTdHlsZSI6bnVsbH0sIlBhcmVudFN0eWxlIjpudWxsfSwiVGl0bGVTdHlsZSI6eyIkaWQiOiIxNjAyIiwiRm9udFNldHRpbmdzIjp7IiRpZCI6IjE2MDMiLCJGb250U2l6ZSI6MTEsIkZvbnROYW1lIjoiQ2FsaWJyaSIsIklzQm9sZCI6ZmFsc2UsIklzSXRhbGljIjpmYWxzZSwiSXNVbmRlcmxpbmVkIjpmYWxzZSwiUGFyZW50U3R5bGUiOm51bGx9LCJBdXRvU2l6ZSI6MCwiRm9yZWdyb3VuZCI6eyIkaWQiOiIxNjA0IiwiQ29sb3IiOnsiJGlkIjoiMTYwNS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xNjA2IiwiVG9wIjowLjAsIkxlZnQiOjAuMCwiUmlnaHQiOjAuMCwiQm90dG9tIjowLjB9LCJQYWRkaW5nIjp7IiRpZCI6IjE2MDciLCJUb3AiOjAuMCwiTGVmdCI6MC4wLCJSaWdodCI6MC4wLCJCb3R0b20iOjAuMH0sIkJhY2tncm91bmQiOnsiJGlkIjoiMTYwOCIsIkNvbG9yIjp7IiRpZCI6IjE2MDkiLCJBIjoyNTUsIlIiOjAsIkciOjAsIkIiOjB9fSwiSXNWaXNpYmxlIjp0cnVlLCJXaWR0aCI6MC4wLCJIZWlnaHQiOjAuMCwiQm9yZGVyU3R5bGUiOnsiJGlkIjoiMTYxMCIsIkxpbmVDb2xvciI6bnVsbCwiTGluZVdlaWdodCI6MC4wLCJMaW5lVHlwZSI6MCwiUGFyZW50U3R5bGUiOm51bGx9LCJQYXJlbnRTdHlsZSI6bnVsbH0sIkRhdGVTdHlsZSI6eyIkaWQiOiIxNjExIiwiRm9udFNldHRpbmdzIjp7IiRpZCI6IjE2MTIiLCJGb250U2l6ZSI6MTAsIkZvbnROYW1lIjoiQ2FsaWJyaSIsIklzQm9sZCI6ZmFsc2UsIklzSXRhbGljIjpmYWxzZSwiSXNVbmRlcmxpbmVkIjpmYWxzZSwiUGFyZW50U3R5bGUiOm51bGx9LCJBdXRvU2l6ZSI6MCwiRm9yZWdyb3VuZCI6eyIkaWQiOiIxNjEzIiwiQ29sb3IiOnsiJGlkIjoiMTYxNCIsIkEiOjI1NSwiUiI6MTQsIkciOjQwLCJCIjo2NX19LCJNYXhXaWR0aCI6MjAwLjAsIk1heEhlaWdodCI6IkluZmluaXR5IiwiU21hcnRGb3JlZ3JvdW5kSXNBY3RpdmUiOmZhbHNlLCJIb3Jpem9udGFsQWxpZ25tZW50IjoyLCJWZXJ0aWNhbEFsaWdubWVudCI6MSwiU21hcnRGb3JlZ3JvdW5kIjpudWxsLCJCYWNrZ3JvdW5kRmlsbFR5cGUiOjAsIk1hcmdpbiI6eyIkaWQiOiIxNjE1IiwiVG9wIjowLjAsIkxlZnQiOjAuMCwiUmlnaHQiOjAuMCwiQm90dG9tIjowLjB9LCJQYWRkaW5nIjp7IiRpZCI6IjE2MTYiLCJUb3AiOjAuMCwiTGVmdCI6MC4wLCJSaWdodCI6MC4wLCJCb3R0b20iOjAuMH0sIkJhY2tncm91bmQiOnsiJGlkIjoiMTYxNyIsIkNvbG9yIjp7IiRpZCI6IjE2MTgiLCJBIjoyNTUsIlIiOjE0LCJHIjo0MCwiQiI6NjV9fSwiSXNWaXNpYmxlIjp0cnVlLCJXaWR0aCI6MC4wLCJIZWlnaHQiOjAuMCwiQm9yZGVyU3R5bGUiOnsiJGlkIjoiMTYxOSIsIkxpbmVDb2xvciI6bnVsbCwiTGluZVdlaWdodCI6MC4wLCJMaW5lVHlwZSI6MCwiUGFyZW50U3R5bGUiOm51bGx9LCJQYXJlbnRTdHlsZSI6bnVsbH0sIkRhdGVGb3JtYXQiOnsiJGlkIjoiMTYyMC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xNjIxIiwiRm9ybWF0IjowLCJJc1Zpc2libGUiOmZhbHNlLCJMYXN0S25vd25WaXNpYmlsaXR5U3RhdGUiOmZhbHNlfSwiSXNWaXNpYmxlIjp0cnVlLCJQYXJlbnRTdHlsZSI6bnVsbCwiX2V4cGxpY2l0bHlTZXQiOnsiJGlkIjoiMTYyMiIsIlNoYXBlU3R5bGUiOmZhbHNlLCJUaXRsZVN0eWxlIjpmYWxzZSwiRGF0ZVN0eWxlIjpmYWxzZSwiSG9yaXpvbnRhbENvbm5lY3RvclN0eWxlIjpmYWxzZSwiVmVydGljYWxDb25uZWN0b3JTdHlsZSI6ZmFsc2UsIlBlcmNlbnRhZ2VDb21wbGV0ZVNoYXBlT3BhY2l0eSI6ZmFsc2UsIlNoYXBlIjpmYWxzZSwiU2hhcGVUaGlja25lc3MiOmZhbHNlLCJEdXJhdGlvbkZvcm1hdCI6ZmFsc2UsIkluY2x1ZGVOb25Xb3JraW5nRGF5c0luRHVyYXRpb24iOmZhbHNlLCJNYXJnaW4iOmZhbHNlLCJTdGFydERhdGVQb3NpdGlvbiI6ZmFsc2UsIkVuZERhdGVQb3NpdGlvbiI6ZmFsc2UsIlRpdGxlUG9zaXRpb24iOmZhbHNlLCJEdXJhdGlvblBvc2l0aW9uIjpmYWxzZSwiUGVyY2VudGFnZUNvbXBsZXRlZFBvc2l0aW9uIjpmYWxzZSwiU3BhY2luZyI6ZmFsc2UsIklzQmVsb3dUaW1lYmFuZCI6ZmFsc2UsIkRhdGVGb3JtYXQiOmZhbHNlLCJXZWVrTnVtYmVyaW5nIjpmYWxzZSwiSXNWaXNpYmxlIjpmYWxzZX19LCJEZWZhdWx0U3dpbWxhbmVNb3RTdHlsZSI6eyIkaWQiOiIxNjIzIiwiU2hhcGUiOjEsIkNvbm5lY3Rvck1hcmdpbiI6eyIkaWQiOiIxNjI0IiwiVG9wIjowLjAsIkxlZnQiOjIuMCwiUmlnaHQiOjIuMCwiQm90dG9tIjowLjB9LCJDb25uZWN0b3JTdHlsZSI6eyIkaWQiOiIxNjI1IiwiTGluZUNvbG9yIjp7IiRpZCI6IjE2MjYiLCIkdHlwZSI6Ik5MUkUuQ29tbW9uLkRvbS5Tb2xpZENvbG9yQnJ1c2gsIE5MUkUuQ29tbW9uIiwiQ29sb3IiOnsiJGlkIjoiMTYyNyIsIkEiOjEyNywiUiI6MTI4LCJHIjo1MywiQiI6MTR9fSwiTGluZVdlaWdodCI6MS4wLCJMaW5lVHlwZSI6MCwiUGFyZW50U3R5bGUiOm51bGx9LCJJc0JlbG93VGltZWJhbmQiOmZhbHNlLCJQb3NpdGlvbk9uVGFzayI6MSwiSGlkZURhdGUiOmZhbHNlLCJTaGFwZVNpemUiOjAsIlNwYWNpbmciOjAuMCwiUGFkZGluZyI6eyIkaWQiOiIxNjI4IiwiVG9wIjo1LjAsIkxlZnQiOjMuMCwiUmlnaHQiOjAuMCwiQm90dG9tIjoyLjB9LCJTaGFwZVN0eWxlIjp7IiRpZCI6IjE2MjkiLCJNYXJnaW4iOnsiJGlkIjoiMTYzMCIsIlRvcCI6MC4wLCJMZWZ0IjowLjAsIlJpZ2h0IjowLjAsIkJvdHRvbSI6MC4wfSwiUGFkZGluZyI6eyIkaWQiOiIxNjMxIiwiVG9wIjowLjAsIkxlZnQiOjAuMCwiUmlnaHQiOjAuMCwiQm90dG9tIjowLjB9LCJCYWNrZ3JvdW5kIjp7IiRpZCI6IjE2MzIiLCJDb2xvciI6eyIkaWQiOiIxNjMzIiwiQSI6MjU1LCJSIjoxMjgsIkciOjUzLCJCIjoxNH19LCJJc1Zpc2libGUiOnRydWUsIldpZHRoIjoxMi4wLCJIZWlnaHQiOjE0LjAsIkJvcmRlclN0eWxlIjp7IiRpZCI6IjE2MzQiLCJMaW5lQ29sb3IiOnsiJGlkIjoiMTYzNSIsIiR0eXBlIjoiTkxSRS5Db21tb24uRG9tLlNvbGlkQ29sb3JCcnVzaCwgTkxSRS5Db21tb24iLCJDb2xvciI6eyIkaWQiOiIxNjM2IiwiQSI6MjU1LCJSIjoyNTUsIkciOjI1NSwiQiI6MjU1fX0sIkxpbmVXZWlnaHQiOjAuMCwiTGluZVR5cGUiOjAsIlBhcmVudFN0eWxlIjpudWxsfSwiUGFyZW50U3R5bGUiOm51bGx9LCJUaXRsZVN0eWxlIjp7IiRpZCI6IjE2MzciLCJGb250U2V0dGluZ3MiOnsiJGlkIjoiMTYzOCIsIkZvbnRTaXplIjoxMSwiRm9udE5hbWUiOiJDYWxpYnJpIiwiSXNCb2xkIjpmYWxzZSwiSXNJdGFsaWMiOmZhbHNlLCJJc1VuZGVybGluZWQiOmZhbHNlLCJQYXJlbnRTdHlsZSI6bnVsbH0sIkF1dG9TaXplIjowLCJGb3JlZ3JvdW5kIjp7IiRpZCI6IjE2MzkiLCJDb2xvciI6eyIkaWQiOiIxNjQwIiwiQSI6MjU1LCJSIjowLCJHIjowLCJCIjowfX0sIk1heFdpZHRoIjoyMDAuMCwiTWF4SGVpZ2h0IjoiSW5maW5pdHkiLCJTbWFydEZvcmVncm91bmRJc0FjdGl2ZSI6ZmFsc2UsIkhvcml6b250YWxBbGlnbm1lbnQiOjEsIlZlcnRpY2FsQWxpZ25tZW50IjoxLCJTbWFydEZvcmVncm91bmQiOm51bGwsIkJhY2tncm91bmRGaWxsVHlwZSI6MCwiTWFyZ2luIjp7IiRpZCI6IjE2NDEiLCJUb3AiOjAuMCwiTGVmdCI6MC4wLCJSaWdodCI6MC4wLCJCb3R0b20iOjAuMH0sIlBhZGRpbmciOnsiJGlkIjoiMTY0MiIsIlRvcCI6MC4wLCJMZWZ0IjowLjAsIlJpZ2h0IjowLjAsIkJvdHRvbSI6MC4wfSwiQmFja2dyb3VuZCI6eyIkaWQiOiIxNjQzIiwiQ29sb3IiOnsiJGlkIjoiMTY0NCIsIkEiOjI1NSwiUiI6MCwiRyI6MCwiQiI6MH19LCJJc1Zpc2libGUiOnRydWUsIldpZHRoIjowLjAsIkhlaWdodCI6MC4wLCJCb3JkZXJTdHlsZSI6eyIkaWQiOiIxNjQ1IiwiTGluZUNvbG9yIjpudWxsLCJMaW5lV2VpZ2h0IjowLjAsIkxpbmVUeXBlIjowLCJQYXJlbnRTdHlsZSI6bnVsbH0sIlBhcmVudFN0eWxlIjpudWxsfSwiRGF0ZVN0eWxlIjp7IiRpZCI6IjE2NDYiLCJGb250U2V0dGluZ3MiOnsiJGlkIjoiMTY0NyIsIkZvbnRTaXplIjoxMCwiRm9udE5hbWUiOiJDYWxpYnJpIiwiSXNCb2xkIjpmYWxzZSwiSXNJdGFsaWMiOmZhbHNlLCJJc1VuZGVybGluZWQiOmZhbHNlLCJQYXJlbnRTdHlsZSI6bnVsbH0sIkF1dG9TaXplIjowLCJGb3JlZ3JvdW5kIjp7IiRpZCI6IjE2NDgiLCJDb2xvciI6eyIkaWQiOiIxNjQ5IiwiQSI6MjU1LCJSIjoxNCwiRyI6NDAsIkIiOjY1fX0sIk1heFdpZHRoIjoyMDAuMCwiTWF4SGVpZ2h0IjoiSW5maW5pdHkiLCJTbWFydEZvcmVncm91bmRJc0FjdGl2ZSI6ZmFsc2UsIkhvcml6b250YWxBbGlnbm1lbnQiOjEsIlZlcnRpY2FsQWxpZ25tZW50IjoxLCJTbWFydEZvcmVncm91bmQiOm51bGwsIkJhY2tncm91bmRGaWxsVHlwZSI6MCwiTWFyZ2luIjp7IiRpZCI6IjE2NTAiLCJUb3AiOjAuMCwiTGVmdCI6MC4wLCJSaWdodCI6MC4wLCJCb3R0b20iOjAuMH0sIlBhZGRpbmciOnsiJGlkIjoiMTY1MSIsIlRvcCI6MC4wLCJMZWZ0IjowLjAsIlJpZ2h0IjowLjAsIkJvdHRvbSI6MC4wfSwiQmFja2dyb3VuZCI6eyIkaWQiOiIxNjUyIiwiQ29sb3IiOnsiJGlkIjoiMTY1MyIsIkEiOjI1NSwiUiI6MTQsIkciOjQwLCJCIjo2NX19LCJJc1Zpc2libGUiOnRydWUsIldpZHRoIjowLjAsIkhlaWdodCI6MC4wLCJCb3JkZXJTdHlsZSI6eyIkaWQiOiIxNjU0IiwiTGluZUNvbG9yIjpudWxsLCJMaW5lV2VpZ2h0IjowLjAsIkxpbmVUeXBlIjowLCJQYXJlbnRTdHlsZSI6bnVsbH0sIlBhcmVudFN0eWxlIjpudWxsfSwiRGF0ZUZvcm1hdCI6eyIkaWQiOiIxNjU1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E2NTYiLCJGb3JtYXQiOjAsIklzVmlzaWJsZSI6ZmFsc2UsIkxhc3RLbm93blZpc2liaWxpdHlTdGF0ZSI6ZmFsc2V9LCJJc1Zpc2libGUiOmZhbHNlLCJQYXJlbnRTdHlsZSI6bnVsbH0sIkRlZmF1bHRTd2ltbGFuZU1pbGVzdG9uZVN0eWxlIjp7IiRpZCI6IjE2NTciLCJUaXRsZVBvc2l0aW9uIjoiTGVmdCIsIkRhdGVQb3NpdGlvbiI6IlJpZ2h0IiwiU2hhcGVUeXBlIjoxLCJTaGFwZVNpemUiOjAsIlNwYWNpbmciOjUsIlNoYXBlU3R5bGUiOnsiJGlkIjoiMTY1OCIsIk1hcmdpbiI6eyIkaWQiOiIxNjU5IiwiVG9wIjowLjAsIkxlZnQiOjAuMCwiUmlnaHQiOjAuMCwiQm90dG9tIjowLjB9LCJQYWRkaW5nIjp7IiRpZCI6IjE2NjAiLCJUb3AiOjAuMCwiTGVmdCI6MC4wLCJSaWdodCI6MC4wLCJCb3R0b20iOjAuMH0sIkJhY2tncm91bmQiOnsiJGlkIjoiMTY2MSIsIkNvbG9yIjp7IiRpZCI6IjE2NjIiLCJBIjoyNTUsIlIiOjIzMywiRyI6MTEzLCJCIjo1MH19LCJJc1Zpc2libGUiOnRydWUsIldpZHRoIjoxMi4wLCJIZWlnaHQiOjE0LjAsIkJvcmRlclN0eWxlIjp7IiRpZCI6IjE2NjMiLCJMaW5lQ29sb3IiOnsiJGlkIjoiMTY2NCIsIiR0eXBlIjoiTkxSRS5Db21tb24uRG9tLlNvbGlkQ29sb3JCcnVzaCwgTkxSRS5Db21tb24iLCJDb2xvciI6eyIkaWQiOiIxNjY1IiwiQSI6MjU1LCJSIjoyMzQsIkciOjIyLCJCIjozMH19LCJMaW5lV2VpZ2h0IjowLjAsIkxpbmVUeXBlIjowLCJQYXJlbnRTdHlsZSI6bnVsbH0sIlBhcmVudFN0eWxlIjpudWxsfSwiVGl0bGVTdHlsZSI6eyIkaWQiOiIxNjY2IiwiRm9udFNldHRpbmdzIjp7IiRpZCI6IjE2NjciLCJGb250U2l6ZSI6MTEsIkZvbnROYW1lIjoiQ2FsaWJyaSIsIklzQm9sZCI6ZmFsc2UsIklzSXRhbGljIjpmYWxzZSwiSXNVbmRlcmxpbmVkIjpmYWxzZSwiUGFyZW50U3R5bGUiOm51bGx9LCJBdXRvU2l6ZSI6MCwiRm9yZWdyb3VuZCI6eyIkaWQiOiIxNjY4IiwiQ29sb3IiOnsiJGlkIjoiMTY2OSIsIkEiOjI1NSwiUiI6MCwiRyI6MCwiQiI6MH19LCJNYXhXaWR0aCI6MjAwLjAsIk1heEhlaWdodCI6IkluZmluaXR5IiwiU21hcnRGb3JlZ3JvdW5kSXNBY3RpdmUiOmZhbHNlLCJIb3Jpem9udGFsQWxpZ25tZW50IjoyLCJWZXJ0aWNhbEFsaWdubWVudCI6MSwiU21hcnRGb3JlZ3JvdW5kIjpudWxsLCJCYWNrZ3JvdW5kRmlsbFR5cGUiOjAsIk1hcmdpbiI6eyIkaWQiOiIxNjcwIiwiVG9wIjowLjAsIkxlZnQiOjAuMCwiUmlnaHQiOjAuMCwiQm90dG9tIjowLjB9LCJQYWRkaW5nIjp7IiRpZCI6IjE2NzEiLCJUb3AiOjAuMCwiTGVmdCI6MC4wLCJSaWdodCI6MC4wLCJCb3R0b20iOjAuMH0sIkJhY2tncm91bmQiOnsiJGlkIjoiMTY3MiIsIkNvbG9yIjp7IiRpZCI6IjE2NzMiLCJBIjoyNTUsIlIiOjAsIkciOjAsIkIiOjB9fSwiSXNWaXNpYmxlIjp0cnVlLCJXaWR0aCI6MC4wLCJIZWlnaHQiOjAuMCwiQm9yZGVyU3R5bGUiOnsiJGlkIjoiMTY3NCIsIkxpbmVDb2xvciI6bnVsbCwiTGluZVdlaWdodCI6MC4wLCJMaW5lVHlwZSI6MCwiUGFyZW50U3R5bGUiOm51bGx9LCJQYXJlbnRTdHlsZSI6bnVsbH0sIkRhdGVTdHlsZSI6eyIkaWQiOiIxNjc1IiwiRm9udFNldHRpbmdzIjp7IiRpZCI6IjE2NzYiLCJGb250U2l6ZSI6MTAsIkZvbnROYW1lIjoiQ2FsaWJyaSIsIklzQm9sZCI6ZmFsc2UsIklzSXRhbGljIjpmYWxzZSwiSXNVbmRlcmxpbmVkIjpmYWxzZSwiUGFyZW50U3R5bGUiOm51bGx9LCJBdXRvU2l6ZSI6MCwiRm9yZWdyb3VuZCI6eyIkaWQiOiIxNjc3IiwiQ29sb3IiOnsiJGlkIjoiMTY3OCIsIkEiOjI1NSwiUiI6MTQsIkciOjQwLCJCIjo2NX19LCJNYXhXaWR0aCI6MjAwLjAsIk1heEhlaWdodCI6IkluZmluaXR5IiwiU21hcnRGb3JlZ3JvdW5kSXNBY3RpdmUiOmZhbHNlLCJIb3Jpem9udGFsQWxpZ25tZW50IjowLCJWZXJ0aWNhbEFsaWdubWVudCI6MSwiU21hcnRGb3JlZ3JvdW5kIjpudWxsLCJCYWNrZ3JvdW5kRmlsbFR5cGUiOjAsIk1hcmdpbiI6eyIkaWQiOiIxNjc5IiwiVG9wIjowLjAsIkxlZnQiOjAuMCwiUmlnaHQiOjAuMCwiQm90dG9tIjowLjB9LCJQYWRkaW5nIjp7IiRpZCI6IjE2ODAiLCJUb3AiOjAuMCwiTGVmdCI6MC4wLCJSaWdodCI6MC4wLCJCb3R0b20iOjAuMH0sIkJhY2tncm91bmQiOnsiJGlkIjoiMTY4MSIsIkNvbG9yIjp7IiRpZCI6IjE2ODIiLCJBIjoyNTUsIlIiOjE0LCJHIjo0MCwiQiI6NjV9fSwiSXNWaXNpYmxlIjp0cnVlLCJXaWR0aCI6MC4wLCJIZWlnaHQiOjAuMCwiQm9yZGVyU3R5bGUiOnsiJGlkIjoiMTY4MyIsIkxpbmVDb2xvciI6bnVsbCwiTGluZVdlaWdodCI6MC4wLCJMaW5lVHlwZSI6MCwiUGFyZW50U3R5bGUiOm51bGx9LCJQYXJlbnRTdHlsZSI6bnVsbH0sIkRhdGVGb3JtYXQiOnsiJGlkIjoiMTY4NC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xNjg1IiwiRm9ybWF0IjowLCJJc1Zpc2libGUiOmZhbHNlLCJMYXN0S25vd25WaXNpYmlsaXR5U3RhdGUiOmZhbHNlfSwiSXNWaXNpYmxlIjp0cnVlLCJQYXJlbnRTdHlsZSI6bnVsbH0sIkRlZmF1bHRTd2ltbGFuZUFjdGl2aXR5U3R5bGUiOnsiJGlkIjoiMTY4NiIsIkhlYWRlclN0eWxlIjp7IiRpZCI6IjE2ODciLCJUZXh0U3R5bGUiOnsiJGlkIjoiMTY4OCIsIkZvbnRTZXR0aW5ncyI6eyIkaWQiOiIxNjg5IiwiRm9udFNpemUiOjExLCJGb250TmFtZSI6IkNhbGlicmkiLCJJc0JvbGQiOmZhbHNlLCJJc0l0YWxpYyI6ZmFsc2UsIklzVW5kZXJsaW5lZCI6ZmFsc2UsIlBhcmVudFN0eWxlIjpudWxsfSwiQXV0b1NpemUiOjIsIkZvcmVncm91bmQiOnsiJGlkIjoiMTY5MCIsIkNvbG9yIjp7IiRpZCI6IjE2OTEiLCJBIjoyNTUsIlIiOjAsIkciOjAsIkIiOjB9fSwiTWF4V2lkdGgiOiJJbmZpbml0eSIsIk1heEhlaWdodCI6IkluZmluaXR5IiwiU21hcnRGb3JlZ3JvdW5kSXNBY3RpdmUiOmZhbHNlLCJIb3Jpem9udGFsQWxpZ25tZW50IjowLCJWZXJ0aWNhbEFsaWdubWVudCI6MCwiU21hcnRGb3JlZ3JvdW5kIjpudWxsLCJCYWNrZ3JvdW5kRmlsbFR5cGUiOjAsIk1hcmdpbiI6eyIkaWQiOiIxNjkyIiwiVG9wIjowLjAsIkxlZnQiOjAuMCwiUmlnaHQiOjAuMCwiQm90dG9tIjowLjB9LCJQYWRkaW5nIjp7IiRpZCI6IjE2OTMiLCJUb3AiOjAuMCwiTGVmdCI6MC4wLCJSaWdodCI6MC4wLCJCb3R0b20iOjAuMH0sIkJhY2tncm91bmQiOnsiJGlkIjoiMTY5NCIsIkNvbG9yIjp7IiRpZCI6IjE2OTUiLCJBIjoyNTUsIlIiOjAsIkciOjAsIkIiOjB9fSwiSXNWaXNpYmxlIjp0cnVlLCJXaWR0aCI6MC4wLCJIZWlnaHQiOjAuMCwiQm9yZGVyU3R5bGUiOm51bGwsIlBhcmVudFN0eWxlIjpudWxsfSwiUmVjdGFuZ2xlU3R5bGUiOnsiJGlkIjoiMTY5NiIsIk1hcmdpbiI6eyIkaWQiOiIxNjk3IiwiVG9wIjowLjAsIkxlZnQiOjAuMCwiUmlnaHQiOjAuMCwiQm90dG9tIjowLjB9LCJQYWRkaW5nIjp7IiRpZCI6IjE2OTgiLCJUb3AiOjAuMCwiTGVmdCI6MC4wLCJSaWdodCI6MC4wLCJCb3R0b20iOjAuMH0sIkJhY2tncm91bmQiOnsiJGlkIjoiMTY5OSIsIkNvbG9yIjp7IiRpZCI6IjE3MDAiLCJBIjo2MywiUiI6MjMzLCJHIjoxMTMsIkIiOjUwfX0sIklzVmlzaWJsZSI6dHJ1ZSwiV2lkdGgiOjAuMCwiSGVpZ2h0IjowLjAsIkJvcmRlclN0eWxlIjp7IiRpZCI6IjE3MDEiLCJMaW5lQ29sb3IiOnsiJGlkIjoiMTcwMiIsIiR0eXBlIjoiTkxSRS5Db21tb24uRG9tLlNvbGlkQ29sb3JCcnVzaCwgTkxSRS5Db21tb24iLCJDb2xvciI6eyIkaWQiOiIxNzAzIiwiQSI6MjU1LCJSIjoyNTUsIkciOjI1NSwiQiI6MjU1fX0sIkxpbmVXZWlnaHQiOjAuMCwiTGluZVR5cGUiOjAsIlBhcmVudFN0eWxlIjpudWxsfSwiUGFyZW50U3R5bGUiOm51bGx9LCJNYXJnaW4iOnsiJGlkIjoiMTcwNCIsIlRvcCI6MC4wLCJMZWZ0IjowLjAsIlJpZ2h0IjowLjAsIkJvdHRvbSI6MC4wfSwiUGFkZGluZyI6eyIkaWQiOiIxNzA1IiwiVG9wIjowLjAsIkxlZnQiOjAuMCwiUmlnaHQiOjAuMCwiQm90dG9tIjowLjB9LCJCYWNrZ3JvdW5kIjpudWxsLCJJc1Zpc2libGUiOnRydWUsIldpZHRoIjowLjAsIkhlaWdodCI6MC4wLCJCb3JkZXJTdHlsZSI6bnVsbCwiUGFyZW50U3R5bGUiOm51bGx9LCJCYWNrZ3JvdW5kU3R5bGUiOnsiJGlkIjoiMTcwNiIsIk1hcmdpbiI6eyIkaWQiOiIxNzA3IiwiVG9wIjowLjAsIkxlZnQiOjAuMCwiUmlnaHQiOjAuMCwiQm90dG9tIjowLjB9LCJQYWRkaW5nIjp7IiRpZCI6IjE3MDgiLCJUb3AiOjAuMCwiTGVmdCI6MC4wLCJSaWdodCI6MC4wLCJCb3R0b20iOjAuMH0sIkJhY2tncm91bmQiOnsiJGlkIjoiMTcwOSIsIkNvbG9yIjp7IiRpZCI6IjE3MTAiLCJBIjo1MSwiUiI6MjAwLCJHIjoyMDAsIkIiOjIwMH19LCJJc1Zpc2libGUiOnRydWUsIldpZHRoIjowLjAsIkhlaWdodCI6MC4wLCJCb3JkZXJTdHlsZSI6eyIkaWQiOiIxNzExIiwiTGluZUNvbG9yIjp7IiRpZCI6IjE3MTIiLCIkdHlwZSI6Ik5MUkUuQ29tbW9uLkRvbS5Tb2xpZENvbG9yQnJ1c2gsIE5MUkUuQ29tbW9uIiwiQ29sb3IiOnsiJGlkIjoiMTcxMyIsIkEiOjI1NSwiUiI6MjM0LCJHIjoyMiwiQiI6MzB9fSwiTGluZVdlaWdodCI6MC4wLCJMaW5lVHlwZSI6MCwiUGFyZW50U3R5bGUiOm51bGx9LCJQYXJlbnRTdHlsZSI6bnVsbH0sIk1hcmdpbiI6eyIkaWQiOiIxNzE0IiwiVG9wIjowLjAsIkxlZnQiOjAuMCwiUmlnaHQiOjAuMCwiQm90dG9tIjowLjB9LCJQYWRkaW5nIjp7IiRpZCI6IjE3MTUiLCJUb3AiOjAuMCwiTGVmdCI6MC4wLCJSaWdodCI6MC4wLCJCb3R0b20iOjAuMH0sIklzVmlzaWJsZSI6dHJ1ZSwiV2lkdGgiOjAuMCwiSGVpZ2h0IjowLjAsIkJvcmRlclN0eWxlIjp7IiRpZCI6IjE3MTYiLCJMaW5lQ29sb3IiOm51bGwsIkxpbmVXZWlnaHQiOjAuMCwiTGluZVR5cGUiOjAsIlBhcmVudFN0eWxlIjpudWxsfSwiUGFyZW50U3R5bGUiOm51bGx9LCJNYXJnaW4iOnsiJGlkIjoiMTcxNyIsIlRvcCI6MC4wLCJMZWZ0IjowLjAsIlJpZ2h0IjowLjAsIkJvdHRvbSI6MC4wfSwiUGFkZGluZyI6eyIkaWQiOiIxNzE4IiwiVG9wIjowLjAsIkxlZnQiOjAuMCwiUmlnaHQiOjAuMCwiQm90dG9tIjowLjB9LCJJc1Zpc2libGUiOnRydWUsIldpZHRoIjowLjAsIkhlaWdodCI6MC4wLCJCb3JkZXJTdHlsZSI6eyIkaWQiOiIxNzE5IiwiTGluZUNvbG9yIjpudWxsLCJMaW5lV2VpZ2h0IjowLjAsIkxpbmVUeXBlIjowLCJQYXJlbnRTdHlsZSI6bnVsbH0sIlBhcmVudFN0eWxlIjpudWxsfX0seyIkaWQiOiIxNzIwIiwiX2FjdGl2aXRpZXMiOlt7IiRpZCI6IjE3MjEiLCJfcm93cyI6W3siJGlkIjoiMTcyMiIsIl90YXNrcyI6W3siJGlkIjoiMTcyMyIsIl9hdHRhY2hlZE1pbGVzdG9uZXMiOltdLCJUYXNrRGVmaW5pdGlvbiI6eyIkaWQiOiIxNzI0IiwiR3JvdXBOYW1lIjpudWxsLCJTdGFydERhdGUiOiIyMDI1LTA0LTAyVDAwOjAwOjAwWiIsIkVuZERhdGUiOiIyMDI1LTEwLTEzVDIzOjU5OjAwWiIsIlBlcmNlbnRhZ2VDb21wbGV0ZSI6bnVsbCwiU3R5bGUiOnsiJGlkIjoiMTcyNSIsIlNoYXBlIjoxLCJTaGFwZVRoaWNrbmVzcyI6MCwiRHVyYXRpb25Gb3JtYXQiOjAsIkluY2x1ZGVOb25Xb3JraW5nRGF5c0luRHVyYXRpb24iOmZhbHNlLCJQZXJjZW50YWdlQ29tcGxldGVTdHlsZSI6eyIkaWQiOiIxNzI2IiwiRm9udFNldHRpbmdzIjp7IiRpZCI6IjE3MjciLCJGb250U2l6ZSI6MTAsIkZvbnROYW1lIjoiQ2FsaWJyaSIsIklzQm9sZCI6ZmFsc2UsIklzSXRhbGljIjpmYWxzZSwiSXNVbmRlcmxpbmVkIjpmYWxzZSwiUGFyZW50U3R5bGUiOm51bGx9LCJBdXRvU2l6ZSI6MCwiRm9yZWdyb3VuZCI6eyIkaWQiOiIxNzI4IiwiQ29sb3IiOnsiJGlkIjoiMTcyOSIsIkEiOjI1NSwiUiI6MjMyLCJHIjoyMzIsIkIiOjIzMn19LCJNYXhXaWR0aCI6MjAwLjAsIk1heEhlaWdodCI6IkluZmluaXR5IiwiU21hcnRGb3JlZ3JvdW5kSXNBY3RpdmUiOmZhbHNlLCJIb3Jpem9udGFsQWxpZ25tZW50IjoxLCJWZXJ0aWNhbEFsaWdubWVudCI6MSwiU21hcnRGb3JlZ3JvdW5kIjpudWxsLCJCYWNrZ3JvdW5kRmlsbFR5cGUiOjAsIk1hcmdpbiI6eyIkaWQiOiIxNzMwIiwiVG9wIjowLjAsIkxlZnQiOjAuMCwiUmlnaHQiOjAuMCwiQm90dG9tIjowLjB9LCJQYWRkaW5nIjp7IiRpZCI6IjE3MzEiLCJUb3AiOjAuMCwiTGVmdCI6MC4wLCJSaWdodCI6MC4wLCJCb3R0b20iOjAuMH0sIkJhY2tncm91bmQiOnsiJGlkIjoiMTczMiIsIkNvbG9yIjp7IiRpZCI6IjE3MzMiLCJBIjo4OSwiUiI6MCwiRyI6MCwiQiI6MH19LCJJc1Zpc2libGUiOnRydWUsIldpZHRoIjowLjAsIkhlaWdodCI6MC4wLCJCb3JkZXJTdHlsZSI6eyIkaWQiOiIxNzM0IiwiTGluZUNvbG9yIjpudWxsLCJMaW5lV2VpZ2h0IjowLjAsIkxpbmVUeXBlIjowLCJQYXJlbnRTdHlsZSI6bnVsbH0sIlBhcmVudFN0eWxlIjpudWxsfSwiRHVyYXRpb25TdHlsZSI6eyIkaWQiOiIxNzM1IiwiRm9udFNldHRpbmdzIjp7IiRpZCI6IjE3MzYiLCJGb250U2l6ZSI6MTAsIkZvbnROYW1lIjoiQ2FsaWJyaSIsIklzQm9sZCI6ZmFsc2UsIklzSXRhbGljIjpmYWxzZSwiSXNVbmRlcmxpbmVkIjpmYWxzZSwiUGFyZW50U3R5bGUiOm51bGx9LCJBdXRvU2l6ZSI6MCwiRm9yZWdyb3VuZCI6eyIkaWQiOiIxNzM3IiwiQ29sb3IiOnsiJGlkIjoiMTczOCIsIkEiOjI1NSwiUiI6MjM3LCJHIjoxMjUsIkIiOjQ5fX0sIk1heFdpZHRoIjoyMDAuMCwiTWF4SGVpZ2h0IjoiSW5maW5pdHkiLCJTbWFydEZvcmVncm91bmRJc0FjdGl2ZSI6ZmFsc2UsIkhvcml6b250YWxBbGlnbm1lbnQiOjAsIlZlcnRpY2FsQWxpZ25tZW50IjoxLCJTbWFydEZvcmVncm91bmQiOm51bGwsIkJhY2tncm91bmRGaWxsVHlwZSI6MCwiTWFyZ2luIjp7IiRpZCI6IjE3MzkiLCJUb3AiOjAuMCwiTGVmdCI6MC4wLCJSaWdodCI6MC4wLCJCb3R0b20iOjAuMH0sIlBhZGRpbmciOnsiJGlkIjoiMTc0MCIsIlRvcCI6MC4wLCJMZWZ0IjowLjAsIlJpZ2h0IjowLjAsIkJvdHRvbSI6MC4wfSwiQmFja2dyb3VuZCI6eyIkaWQiOiIxNzQxIiwiQ29sb3IiOnsiJGlkIjoiMTc0MiIsIkEiOjI1NSwiUiI6MjM3LCJHIjoxMjUsIkIiOjQ5fX0sIklzVmlzaWJsZSI6dHJ1ZSwiV2lkdGgiOjAuMCwiSGVpZ2h0IjowLjAsIkJvcmRlclN0eWxlIjp7IiRpZCI6IjE3NDMiLCJMaW5lQ29sb3IiOm51bGwsIkxpbmVXZWlnaHQiOjAuMCwiTGluZVR5cGUiOjAsIlBhcmVudFN0eWxlIjpudWxsfSwiUGFyZW50U3R5bGUiOm51bGx9LCJIb3Jpem9udGFsQ29ubmVjdG9yU3R5bGUiOnsiJGlkIjoiMTc0NCIsIkxpbmVDb2xvciI6eyIkaWQiOiIxNzQ1IiwiJHR5cGUiOiJOTFJFLkNvbW1vbi5Eb20uU29saWRDb2xvckJydXNoLCBOTFJFLkNvbW1vbiIsIkNvbG9yIjp7IiRpZCI6IjE3NDYiLCJBIjoyNTUsIlIiOjAsIkciOjAsIkIiOjB9fSwiTGluZVdlaWdodCI6MC4wLCJMaW5lVHlwZSI6MCwiUGFyZW50U3R5bGUiOm51bGx9LCJWZXJ0aWNhbENvbm5lY3RvclN0eWxlIjp7IiRpZCI6IjE3NDciLCJMaW5lQ29sb3IiOnsiJGlkIjoiMTc0OCIsIiR0eXBlIjoiTkxSRS5Db21tb24uRG9tLlNvbGlkQ29sb3JCcnVzaCwgTkxSRS5Db21tb24iLCJDb2xvciI6eyIkaWQiOiIxNzQ5IiwiQSI6MjU1LCJSIjowLCJHIjowLCJCIjowfX0sIkxpbmVXZWlnaHQiOjAuMCwiTGluZVR5cGUiOjAsIlBhcmVudFN0eWxlIjpudWxsfSwiTWFyZ2luIjpudWxsLCJTdGFydERhdGVQb3NpdGlvbiI6MywiRW5kRGF0ZVBvc2l0aW9uIjozLCJEYXRlSXNWaXNpYmxlIjp0cnVlLCJUaXRsZVBvc2l0aW9uIjo0LCJEdXJhdGlvblBvc2l0aW9uIjo2LCJQZXJjZW50YWdlQ29tcGxldGVkUG9zaXRpb24iOjIsIlNwYWNpbmciOjMsIklzQmVsb3dUaW1lYmFuZCI6dHJ1ZSwiUGVyY2VudGFnZUNvbXBsZXRlU2hhcGVPcGFjaXR5IjozNSwiU2hhcGVTdHlsZSI6eyIkaWQiOiIxNzUwIiwiTWFyZ2luIjp7IiRpZCI6IjE3NTEiLCJUb3AiOjAuMCwiTGVmdCI6NC4wLCJSaWdodCI6NC4wLCJCb3R0b20iOjAuMH0sIlBhZGRpbmciOnsiJGlkIjoiMTc1MiIsIlRvcCI6MC4wLCJMZWZ0IjowLjAsIlJpZ2h0IjowLjAsIkJvdHRvbSI6MC4wfSwiQmFja2dyb3VuZCI6eyIkaWQiOiIxNzUzIiwiQ29sb3IiOnsiJGlkIjoiMTc1NCIsIkEiOjI1NSwiUiI6MzEsIkciOjczLCJCIjoxMjV9fSwiSXNWaXNpYmxlIjp0cnVlLCJXaWR0aCI6MC4wLCJIZWlnaHQiOjEwLjAsIkJvcmRlclN0eWxlIjp7IiRpZCI6IjE3NTUiLCJMaW5lQ29sb3IiOnsiJGlkIjoiMTc1NiIsIiR0eXBlIjoiTkxSRS5Db21tb24uRG9tLlNvbGlkQ29sb3JCcnVzaCwgTkxSRS5Db21tb24iLCJDb2xvciI6eyIkaWQiOiIxNzU3IiwiQSI6MjU1LCJSIjoyMzQsIkciOjIyLCJCIjozMH19LCJMaW5lV2VpZ2h0IjowLjAsIkxpbmVUeXBlIjowLCJQYXJlbnRTdHlsZSI6bnVsbH0sIlBhcmVudFN0eWxlIjpudWxsfSwiVGl0bGVTdHlsZSI6eyIkaWQiOiIxNzU4IiwiRm9udFNldHRpbmdzIjp7IiRpZCI6IjE3NTkiLCJGb250U2l6ZSI6MTEsIkZvbnROYW1lIjoiQ2FsaWJyaSIsIklzQm9sZCI6ZmFsc2UsIklzSXRhbGljIjpmYWxzZSwiSXNVbmRlcmxpbmVkIjpmYWxzZSwiUGFyZW50U3R5bGUiOm51bGx9LCJBdXRvU2l6ZSI6MCwiRm9yZWdyb3VuZCI6eyIkaWQiOiIxNzYwIiwiQ29sb3IiOnsiJGlkIjoiMTc2MSIsIkEiOjI1NSwiUiI6MCwiRyI6MCwiQiI6MH19LCJNYXhXaWR0aCI6NzIwLjAsIk1heEhlaWdodCI6IkluZmluaXR5IiwiU21hcnRGb3JlZ3JvdW5kSXNBY3RpdmUiOmZhbHNlLCJIb3Jpem9udGFsQWxpZ25tZW50IjowLCJWZXJ0aWNhbEFsaWdubWVudCI6MSwiU21hcnRGb3JlZ3JvdW5kIjpudWxsLCJCYWNrZ3JvdW5kRmlsbFR5cGUiOjAsIk1hcmdpbiI6eyIkaWQiOiIxNzYyIiwiVG9wIjowLjAsIkxlZnQiOjAuMCwiUmlnaHQiOjAuMCwiQm90dG9tIjowLjB9LCJQYWRkaW5nIjp7IiRpZCI6IjE3NjMiLCJUb3AiOjAuMCwiTGVmdCI6MC4wLCJSaWdodCI6MC4wLCJCb3R0b20iOjAuMH0sIkJhY2tncm91bmQiOnsiJGlkIjoiMTc2NCIsIkNvbG9yIjp7IiRpZCI6IjE3NjUiLCJBIjowLCJSIjoyNTUsIkciOjI1NSwiQiI6MjU1fX0sIklzVmlzaWJsZSI6dHJ1ZSwiV2lkdGgiOjAuMCwiSGVpZ2h0IjowLjAsIkJvcmRlclN0eWxlIjp7IiRpZCI6IjE3NjYiLCJMaW5lQ29sb3IiOm51bGwsIkxpbmVXZWlnaHQiOjAuMCwiTGluZVR5cGUiOjAsIlBhcmVudFN0eWxlIjpudWxsfSwiUGFyZW50U3R5bGUiOm51bGx9LCJEYXRlU3R5bGUiOnsiJGlkIjoiMTc2NyIsIkZvbnRTZXR0aW5ncyI6eyIkaWQiOiIxNzY4IiwiRm9udFNpemUiOjEwLCJGb250TmFtZSI6IkNhbGlicmkiLCJJc0JvbGQiOmZhbHNlLCJJc0l0YWxpYyI6ZmFsc2UsIklzVW5kZXJsaW5lZCI6ZmFsc2UsIlBhcmVudFN0eWxlIjpudWxsfSwiQXV0b1NpemUiOjAsIkZvcmVncm91bmQiOnsiJGlkIjoiMTc2OSIsIkNvbG9yIjp7IiRpZCI6IjE3NzAiLCJBIjoyNTUsIlIiOjE0LCJHIjo0MCwiQiI6NjV9fSwiTWF4V2lkdGgiOjIwMC4wLCJNYXhIZWlnaHQiOiJJbmZpbml0eSIsIlNtYXJ0Rm9yZWdyb3VuZElzQWN0aXZlIjpmYWxzZSwiSG9yaXpvbnRhbEFsaWdubWVudCI6MiwiVmVydGljYWxBbGlnbm1lbnQiOjEsIlNtYXJ0Rm9yZWdyb3VuZCI6bnVsbCwiQmFja2dyb3VuZEZpbGxUeXBlIjowLCJNYXJnaW4iOnsiJGlkIjoiMTc3MSIsIlRvcCI6MC4wLCJMZWZ0IjowLjAsIlJpZ2h0IjowLjAsIkJvdHRvbSI6MC4wfSwiUGFkZGluZyI6eyIkaWQiOiIxNzcyIiwiVG9wIjowLjAsIkxlZnQiOjAuMCwiUmlnaHQiOjAuMCwiQm90dG9tIjowLjB9LCJCYWNrZ3JvdW5kIjp7IiRpZCI6IjE3NzMiLCJDb2xvciI6eyIkaWQiOiIxNzc0IiwiQSI6MCwiUiI6MjU1LCJHIjoyNTUsIkIiOjI1NX19LCJJc1Zpc2libGUiOnRydWUsIldpZHRoIjowLjAsIkhlaWdodCI6MC4wLCJCb3JkZXJTdHlsZSI6eyIkaWQiOiIxNzc1IiwiTGluZUNvbG9yIjpudWxsLCJMaW5lV2VpZ2h0IjowLjAsIkxpbmVUeXBlIjowLCJQYXJlbnRTdHlsZSI6bnVsbH0sIlBhcmVudFN0eWxlIjpudWxsfSwiRGF0ZUZvcm1hdCI6eyIkaWQiOiIxNzc2IiwiRm9ybWF0U3RyaW5nIjoiTU1NIHl5eXkiLCJTZXBhcmF0b3IiOiIvIiwiVXNlSW50ZXJuYXRpb25hbERhdGVGb3JtYXQiOmZhbHNlLCJEYXRlSXNWaXNpYmxlIjp0cnVlLCJUaW1lSXNWaXNpYmxlIjpmYWxzZSwiSG91ckRpZ2l0cyI6MSwiQW1QbURlc2lnbmF0b3IiOjIsIlRyaW0wME1pbnV0ZXMiOmZhbHNlLCJMYXN0S25vd25WaXNpYmlsaXR5U3RhdGUiOm51bGx9LCJXZWVrTnVtYmVyaW5nIjp7IiRpZCI6IjE3NzciLCJGb3JtYXQiOjAsIklzVmlzaWJsZSI6ZmFsc2UsIkxhc3RLbm93blZpc2liaWxpdHlTdGF0ZSI6ZmFsc2V9LCJJc1Zpc2libGUiOmZhbHNlLCJQYXJlbnRTdHlsZSI6bnVsbH0sIkluZGV4IjoyMywiU21hcnREdXJhdGlvbkFjdGl2YXRlZCI6ZmFsc2UsIkRhdGVGb3JtYXQiOnsiJHJlZiI6IjE3NzYifSwiV2Vla051bWJlcmluZyI6eyIkaWQiOiIxNzc4IiwiRm9ybWF0IjowLCJJc1Zpc2libGUiOmZhbHNlLCJMYXN0S25vd25WaXNpYmlsaXR5U3RhdGUiOmZhbHNlfSwiSWQiOiJjYWZlYzZiYy1lNTllLTRjN2YtOGE1Yy1lN2I0ZjViOTI0MjMiLCJJbXBvcnRJZCI6bnVsbCwiVGl0bGUiOiJTdXBwb3J0IGZvciBSQyBhbmQgRGV0IEE6IERlc2lnbiBwaGFzZSAoTExCKSoiLCJOb3RlIjpudWxsLCJIeXBlcmxpbmsiOnsiJGlkIjoiMTc3OSIsIkFkZHJlc3MiOiIiLCJTdWJBZGRyZXNzIjoiIn0sIklzQ2hhbmdlZCI6ZmFsc2UsIklzTmV3IjpmYWxzZX19XSwiX21pbGVzdG9uZXMiOltdLCJJZCI6IjAwMDAwMDAwLTAwMDAtMDAwMC0wMDAwLTAwMDAwMDAwMDAwMCIsIklzU2luZ2xlSXRlbVJvdyI6dHJ1ZX0seyIkaWQiOiIxNzgwIiwiX3Rhc2tzIjpbeyIkaWQiOiIxNzgxIiwiX2F0dGFjaGVkTWlsZXN0b25lcyI6W10sIlRhc2tEZWZpbml0aW9uIjp7IiRpZCI6IjE3ODIiLCJHcm91cE5hbWUiOm51bGwsIlN0YXJ0RGF0ZSI6IjIwMjUtMDktMDJUMDA6MDA6MDBaIiwiRW5kRGF0ZSI6IjIwMjYtMDQtMDFUMjM6NTk6MDBaIiwiUGVyY2VudGFnZUNvbXBsZXRlIjpudWxsLCJTdHlsZSI6eyIkaWQiOiIxNzgzIiwiU2hhcGUiOjEsIlNoYXBlVGhpY2tuZXNzIjowLCJEdXJhdGlvbkZvcm1hdCI6MCwiSW5jbHVkZU5vbldvcmtpbmdEYXlzSW5EdXJhdGlvbiI6ZmFsc2UsIlBlcmNlbnRhZ2VDb21wbGV0ZVN0eWxlIjp7IiRpZCI6IjE3ODQiLCJGb250U2V0dGluZ3MiOnsiJGlkIjoiMTc4NSIsIkZvbnRTaXplIjoxMCwiRm9udE5hbWUiOiJDYWxpYnJpIiwiSXNCb2xkIjpmYWxzZSwiSXNJdGFsaWMiOmZhbHNlLCJJc1VuZGVybGluZWQiOmZhbHNlLCJQYXJlbnRTdHlsZSI6bnVsbH0sIkF1dG9TaXplIjowLCJGb3JlZ3JvdW5kIjp7IiRpZCI6IjE3ODYiLCJDb2xvciI6eyIkaWQiOiIxNzg3IiwiQSI6MjU1LCJSIjoyMzIsIkciOjIzMiwiQiI6MjMyfX0sIk1heFdpZHRoIjoyMDAuMCwiTWF4SGVpZ2h0IjoiSW5maW5pdHkiLCJTbWFydEZvcmVncm91bmRJc0FjdGl2ZSI6ZmFsc2UsIkhvcml6b250YWxBbGlnbm1lbnQiOjEsIlZlcnRpY2FsQWxpZ25tZW50IjoxLCJTbWFydEZvcmVncm91bmQiOm51bGwsIkJhY2tncm91bmRGaWxsVHlwZSI6MCwiTWFyZ2luIjp7IiRpZCI6IjE3ODgiLCJUb3AiOjAuMCwiTGVmdCI6MC4wLCJSaWdodCI6MC4wLCJCb3R0b20iOjAuMH0sIlBhZGRpbmciOnsiJGlkIjoiMTc4OSIsIlRvcCI6MC4wLCJMZWZ0IjowLjAsIlJpZ2h0IjowLjAsIkJvdHRvbSI6MC4wfSwiQmFja2dyb3VuZCI6eyIkaWQiOiIxNzkwIiwiQ29sb3IiOnsiJGlkIjoiMTc5MSIsIkEiOjg5LCJSIjowLCJHIjowLCJCIjowfX0sIklzVmlzaWJsZSI6dHJ1ZSwiV2lkdGgiOjAuMCwiSGVpZ2h0IjowLjAsIkJvcmRlclN0eWxlIjp7IiRpZCI6IjE3OTIiLCJMaW5lQ29sb3IiOm51bGwsIkxpbmVXZWlnaHQiOjAuMCwiTGluZVR5cGUiOjAsIlBhcmVudFN0eWxlIjpudWxsfSwiUGFyZW50U3R5bGUiOm51bGx9LCJEdXJhdGlvblN0eWxlIjp7IiRpZCI6IjE3OTMiLCJGb250U2V0dGluZ3MiOnsiJGlkIjoiMTc5NCIsIkZvbnRTaXplIjoxMCwiRm9udE5hbWUiOiJDYWxpYnJpIiwiSXNCb2xkIjpmYWxzZSwiSXNJdGFsaWMiOmZhbHNlLCJJc1VuZGVybGluZWQiOmZhbHNlLCJQYXJlbnRTdHlsZSI6bnVsbH0sIkF1dG9TaXplIjowLCJGb3JlZ3JvdW5kIjp7IiRpZCI6IjE3OTUiLCJDb2xvciI6eyIkaWQiOiIxNzk2IiwiQSI6MjU1LCJSIjoyMzcsIkciOjEyNSwiQiI6NDl9fSwiTWF4V2lkdGgiOjIwMC4wLCJNYXhIZWlnaHQiOiJJbmZpbml0eSIsIlNtYXJ0Rm9yZWdyb3VuZElzQWN0aXZlIjpmYWxzZSwiSG9yaXpvbnRhbEFsaWdubWVudCI6MCwiVmVydGljYWxBbGlnbm1lbnQiOjEsIlNtYXJ0Rm9yZWdyb3VuZCI6bnVsbCwiQmFja2dyb3VuZEZpbGxUeXBlIjowLCJNYXJnaW4iOnsiJGlkIjoiMTc5NyIsIlRvcCI6MC4wLCJMZWZ0IjowLjAsIlJpZ2h0IjowLjAsIkJvdHRvbSI6MC4wfSwiUGFkZGluZyI6eyIkaWQiOiIxNzk4IiwiVG9wIjowLjAsIkxlZnQiOjAuMCwiUmlnaHQiOjAuMCwiQm90dG9tIjowLjB9LCJCYWNrZ3JvdW5kIjp7IiRpZCI6IjE3OTkiLCJDb2xvciI6eyIkaWQiOiIxODAwIiwiQSI6MjU1LCJSIjoyMzcsIkciOjEyNSwiQiI6NDl9fSwiSXNWaXNpYmxlIjp0cnVlLCJXaWR0aCI6MC4wLCJIZWlnaHQiOjAuMCwiQm9yZGVyU3R5bGUiOnsiJGlkIjoiMTgwMSIsIkxpbmVDb2xvciI6bnVsbCwiTGluZVdlaWdodCI6MC4wLCJMaW5lVHlwZSI6MCwiUGFyZW50U3R5bGUiOm51bGx9LCJQYXJlbnRTdHlsZSI6bnVsbH0sIkhvcml6b250YWxDb25uZWN0b3JTdHlsZSI6eyIkaWQiOiIxODAyIiwiTGluZUNvbG9yIjp7IiRpZCI6IjE4MDMiLCIkdHlwZSI6Ik5MUkUuQ29tbW9uLkRvbS5Tb2xpZENvbG9yQnJ1c2gsIE5MUkUuQ29tbW9uIiwiQ29sb3IiOnsiJGlkIjoiMTgwNCIsIkEiOjI1NSwiUiI6MCwiRyI6MCwiQiI6MH19LCJMaW5lV2VpZ2h0IjowLjAsIkxpbmVUeXBlIjowLCJQYXJlbnRTdHlsZSI6bnVsbH0sIlZlcnRpY2FsQ29ubmVjdG9yU3R5bGUiOnsiJGlkIjoiMTgwNSIsIkxpbmVDb2xvciI6eyIkaWQiOiIxODA2IiwiJHR5cGUiOiJOTFJFLkNvbW1vbi5Eb20uU29saWRDb2xvckJydXNoLCBOTFJFLkNvbW1vbiIsIkNvbG9yIjp7IiRpZCI6IjE4MDciLCJBIjoyNTUsIlIiOjAsIkciOjAsIkIiOjB9fSwiTGluZVdlaWdodCI6MC4wLCJMaW5lVHlwZSI6MCwiUGFyZW50U3R5bGUiOm51bGx9LCJNYXJnaW4iOm51bGwsIlN0YXJ0RGF0ZVBvc2l0aW9uIjozLCJFbmREYXRlUG9zaXRpb24iOjMsIkRhdGVJc1Zpc2libGUiOnRydWUsIlRpdGxlUG9zaXRpb24iOjQsIkR1cmF0aW9uUG9zaXRpb24iOjYsIlBlcmNlbnRhZ2VDb21wbGV0ZWRQb3NpdGlvbiI6MiwiU3BhY2luZyI6MywiSXNCZWxvd1RpbWViYW5kIjp0cnVlLCJQZXJjZW50YWdlQ29tcGxldGVTaGFwZU9wYWNpdHkiOjM1LCJTaGFwZVN0eWxlIjp7IiRpZCI6IjE4MDgiLCJNYXJnaW4iOnsiJGlkIjoiMTgwOSIsIlRvcCI6MC4wLCJMZWZ0Ijo0LjAsIlJpZ2h0Ijo0LjAsIkJvdHRvbSI6MC4wfSwiUGFkZGluZyI6eyIkaWQiOiIxODEwIiwiVG9wIjowLjAsIkxlZnQiOjAuMCwiUmlnaHQiOjAuMCwiQm90dG9tIjowLjB9LCJCYWNrZ3JvdW5kIjp7IiRpZCI6IjE4MTEiLCJDb2xvciI6eyIkaWQiOiIxODEyIiwiQSI6MjU1LCJSIjozMSwiRyI6NzMsIkIiOjEyNX19LCJJc1Zpc2libGUiOnRydWUsIldpZHRoIjowLjAsIkhlaWdodCI6MTAuMCwiQm9yZGVyU3R5bGUiOnsiJGlkIjoiMTgxMyIsIkxpbmVDb2xvciI6eyIkaWQiOiIxODE0IiwiJHR5cGUiOiJOTFJFLkNvbW1vbi5Eb20uU29saWRDb2xvckJydXNoLCBOTFJFLkNvbW1vbiIsIkNvbG9yIjp7IiRpZCI6IjE4MTUiLCJBIjoyNTUsIlIiOjIzNCwiRyI6MjIsIkIiOjMwfX0sIkxpbmVXZWlnaHQiOjAuMCwiTGluZVR5cGUiOjAsIlBhcmVudFN0eWxlIjpudWxsfSwiUGFyZW50U3R5bGUiOm51bGx9LCJUaXRsZVN0eWxlIjp7IiRpZCI6IjE4MTYiLCJGb250U2V0dGluZ3MiOnsiJGlkIjoiMTgxNyIsIkZvbnRTaXplIjoxMSwiRm9udE5hbWUiOiJDYWxpYnJpIiwiSXNCb2xkIjpmYWxzZSwiSXNJdGFsaWMiOmZhbHNlLCJJc1VuZGVybGluZWQiOmZhbHNlLCJQYXJlbnRTdHlsZSI6bnVsbH0sIkF1dG9TaXplIjoyLCJGb3JlZ3JvdW5kIjp7IiRpZCI6IjE4MTgiLCJDb2xvciI6eyIkaWQiOiIxODE5IiwiQSI6MjU1LCJSIjowLCJHIjowLCJCIjowfX0sIk1heFdpZHRoIjozNTAuNjg0NDc4NzU5NzY1NjMsIk1heEhlaWdodCI6IkluZmluaXR5IiwiU21hcnRGb3JlZ3JvdW5kSXNBY3RpdmUiOmZhbHNlLCJIb3Jpem9udGFsQWxpZ25tZW50IjowLCJWZXJ0aWNhbEFsaWdubWVudCI6MSwiU21hcnRGb3JlZ3JvdW5kIjpudWxsLCJCYWNrZ3JvdW5kRmlsbFR5cGUiOjAsIk1hcmdpbiI6eyIkaWQiOiIxODIwIiwiVG9wIjowLjAsIkxlZnQiOjAuMCwiUmlnaHQiOjAuMCwiQm90dG9tIjowLjB9LCJQYWRkaW5nIjp7IiRpZCI6IjE4MjEiLCJUb3AiOjAuMCwiTGVmdCI6MC4wLCJSaWdodCI6MC4wLCJCb3R0b20iOjAuMH0sIkJhY2tncm91bmQiOnsiJGlkIjoiMTgyMiIsIkNvbG9yIjp7IiRpZCI6IjE4MjMiLCJBIjowLCJSIjoyNTUsIkciOjI1NSwiQiI6MjU1fX0sIklzVmlzaWJsZSI6dHJ1ZSwiV2lkdGgiOjAuMCwiSGVpZ2h0IjowLjAsIkJvcmRlclN0eWxlIjp7IiRpZCI6IjE4MjQiLCJMaW5lQ29sb3IiOm51bGwsIkxpbmVXZWlnaHQiOjAuMCwiTGluZVR5cGUiOjAsIlBhcmVudFN0eWxlIjpudWxsfSwiUGFyZW50U3R5bGUiOm51bGx9LCJEYXRlU3R5bGUiOnsiJGlkIjoiMTgyNSIsIkZvbnRTZXR0aW5ncyI6eyIkaWQiOiIxODI2IiwiRm9udFNpemUiOjEwLCJGb250TmFtZSI6IkNhbGlicmkiLCJJc0JvbGQiOmZhbHNlLCJJc0l0YWxpYyI6ZmFsc2UsIklzVW5kZXJsaW5lZCI6ZmFsc2UsIlBhcmVudFN0eWxlIjpudWxsfSwiQXV0b1NpemUiOjAsIkZvcmVncm91bmQiOnsiJGlkIjoiMTgyNyIsIkNvbG9yIjp7IiRpZCI6IjE4MjgiLCJBIjoyNTUsIlIiOjE0LCJHIjo0MCwiQiI6NjV9fSwiTWF4V2lkdGgiOjIwMC4wLCJNYXhIZWlnaHQiOiJJbmZpbml0eSIsIlNtYXJ0Rm9yZWdyb3VuZElzQWN0aXZlIjpmYWxzZSwiSG9yaXpvbnRhbEFsaWdubWVudCI6MiwiVmVydGljYWxBbGlnbm1lbnQiOjEsIlNtYXJ0Rm9yZWdyb3VuZCI6bnVsbCwiQmFja2dyb3VuZEZpbGxUeXBlIjowLCJNYXJnaW4iOnsiJGlkIjoiMTgyOSIsIlRvcCI6MC4wLCJMZWZ0IjowLjAsIlJpZ2h0IjowLjAsIkJvdHRvbSI6MC4wfSwiUGFkZGluZyI6eyIkaWQiOiIxODMwIiwiVG9wIjowLjAsIkxlZnQiOjAuMCwiUmlnaHQiOjAuMCwiQm90dG9tIjowLjB9LCJCYWNrZ3JvdW5kIjp7IiRpZCI6IjE4MzEiLCJDb2xvciI6eyIkaWQiOiIxODMyIiwiQSI6MCwiUiI6MjU1LCJHIjoyNTUsIkIiOjI1NX19LCJJc1Zpc2libGUiOnRydWUsIldpZHRoIjowLjAsIkhlaWdodCI6MC4wLCJCb3JkZXJTdHlsZSI6eyIkaWQiOiIxODMzIiwiTGluZUNvbG9yIjpudWxsLCJMaW5lV2VpZ2h0IjowLjAsIkxpbmVUeXBlIjowLCJQYXJlbnRTdHlsZSI6bnVsbH0sIlBhcmVudFN0eWxlIjpudWxsfSwiRGF0ZUZvcm1hdCI6eyIkaWQiOiIxODM0IiwiRm9ybWF0U3RyaW5nIjoiTU1NIHl5eXkiLCJTZXBhcmF0b3IiOiIvIiwiVXNlSW50ZXJuYXRpb25hbERhdGVGb3JtYXQiOmZhbHNlLCJEYXRlSXNWaXNpYmxlIjp0cnVlLCJUaW1lSXNWaXNpYmxlIjpmYWxzZSwiSG91ckRpZ2l0cyI6MSwiQW1QbURlc2lnbmF0b3IiOjIsIlRyaW0wME1pbnV0ZXMiOmZhbHNlLCJMYXN0S25vd25WaXNpYmlsaXR5U3RhdGUiOm51bGx9LCJXZWVrTnVtYmVyaW5nIjp7IiRpZCI6IjE4MzUiLCJGb3JtYXQiOjAsIklzVmlzaWJsZSI6ZmFsc2UsIkxhc3RLbm93blZpc2liaWxpdHlTdGF0ZSI6ZmFsc2V9LCJJc1Zpc2libGUiOnRydWUsIlBhcmVudFN0eWxlIjpudWxsfSwiSW5kZXgiOjI0LCJTbWFydER1cmF0aW9uQWN0aXZhdGVkIjpmYWxzZSwiRGF0ZUZvcm1hdCI6eyIkcmVmIjoiMTgzNCJ9LCJXZWVrTnVtYmVyaW5nIjp7IiRpZCI6IjE4MzYiLCJGb3JtYXQiOjAsIklzVmlzaWJsZSI6ZmFsc2UsIkxhc3RLbm93blZpc2liaWxpdHlTdGF0ZSI6ZmFsc2V9LCJJZCI6ImQ2MmI1NjdiLWNjNDUtNGM2Mi1iMTUzLWM0OGZmMDk0NDAwOCIsIkltcG9ydElkIjpudWxsLCJUaXRsZSI6IlN1cHBvcnQgZm9yIFJDIGFuZCBEZXQgQTogUHJvY3VyZW1lbnQgYW5kIE1hbnVmYWN0dXJpbmcgcGhhc2UgKExMQikqKiIsIk5vdGUiOm51bGwsIkh5cGVybGluayI6eyIkaWQiOiIxODM3IiwiQWRkcmVzcyI6IiIsIlN1YkFkZHJlc3MiOiIifSwiSXNDaGFuZ2VkIjpmYWxzZSwiSXNOZXciOmZhbHNlfX1dLCJfbWlsZXN0b25lcyI6W10sIklkIjoiMDAwMDAwMDAtMDAwMC0wMDAwLTAwMDAtMDAwMDAwMDAwMDAwIiwiSXNTaW5nbGVJdGVtUm93Ijp0cnVlfSx7IiRpZCI6IjE4MzgiLCJfdGFza3MiOlt7IiRpZCI6IjE4MzkiLCJfYXR0YWNoZWRNaWxlc3RvbmVzIjpbXSwiVGFza0RlZmluaXRpb24iOnsiJGlkIjoiMTg0MCIsIkdyb3VwTmFtZSI6bnVsbCwiU3RhcnREYXRlIjoiMjAyNi0wNC0wMlQwMDowMDowMFoiLCJFbmREYXRlIjoiMjAyNi0wNy0xNFQyMzo1OTowMFoiLCJQZXJjZW50YWdlQ29tcGxldGUiOm51bGwsIlN0eWxlIjp7IiRpZCI6IjE4NDEiLCJTaGFwZSI6MSwiU2hhcGVUaGlja25lc3MiOjAsIkR1cmF0aW9uRm9ybWF0IjowLCJJbmNsdWRlTm9uV29ya2luZ0RheXNJbkR1cmF0aW9uIjpmYWxzZSwiUGVyY2VudGFnZUNvbXBsZXRlU3R5bGUiOnsiJGlkIjoiMTg0MiIsIkZvbnRTZXR0aW5ncyI6eyIkaWQiOiIxODQzIiwiRm9udFNpemUiOjEwLCJGb250TmFtZSI6IkNhbGlicmkiLCJJc0JvbGQiOmZhbHNlLCJJc0l0YWxpYyI6ZmFsc2UsIklzVW5kZXJsaW5lZCI6ZmFsc2UsIlBhcmVudFN0eWxlIjpudWxsfSwiQXV0b1NpemUiOjAsIkZvcmVncm91bmQiOnsiJGlkIjoiMTg0NCIsIkNvbG9yIjp7IiRpZCI6IjE4NDUiLCJBIjoyNTUsIlIiOjIzMiwiRyI6MjMyLCJCIjoyMzJ9fSwiTWF4V2lkdGgiOjIwMC4wLCJNYXhIZWlnaHQiOiJJbmZpbml0eSIsIlNtYXJ0Rm9yZWdyb3VuZElzQWN0aXZlIjpmYWxzZSwiSG9yaXpvbnRhbEFsaWdubWVudCI6MSwiVmVydGljYWxBbGlnbm1lbnQiOjEsIlNtYXJ0Rm9yZWdyb3VuZCI6bnVsbCwiQmFja2dyb3VuZEZpbGxUeXBlIjowLCJNYXJnaW4iOnsiJGlkIjoiMTg0NiIsIlRvcCI6MC4wLCJMZWZ0IjowLjAsIlJpZ2h0IjowLjAsIkJvdHRvbSI6MC4wfSwiUGFkZGluZyI6eyIkaWQiOiIxODQ3IiwiVG9wIjowLjAsIkxlZnQiOjAuMCwiUmlnaHQiOjAuMCwiQm90dG9tIjowLjB9LCJCYWNrZ3JvdW5kIjp7IiRpZCI6IjE4NDgiLCJDb2xvciI6eyIkaWQiOiIxODQ5IiwiQSI6ODksIlIiOjAsIkciOjAsIkIiOjB9fSwiSXNWaXNpYmxlIjp0cnVlLCJXaWR0aCI6MC4wLCJIZWlnaHQiOjAuMCwiQm9yZGVyU3R5bGUiOnsiJGlkIjoiMTg1MCIsIkxpbmVDb2xvciI6bnVsbCwiTGluZVdlaWdodCI6MC4wLCJMaW5lVHlwZSI6MCwiUGFyZW50U3R5bGUiOm51bGx9LCJQYXJlbnRTdHlsZSI6bnVsbH0sIkR1cmF0aW9uU3R5bGUiOnsiJGlkIjoiMTg1MSIsIkZvbnRTZXR0aW5ncyI6eyIkaWQiOiIxODUyIiwiRm9udFNpemUiOjEwLCJGb250TmFtZSI6IkNhbGlicmkiLCJJc0JvbGQiOmZhbHNlLCJJc0l0YWxpYyI6ZmFsc2UsIklzVW5kZXJsaW5lZCI6ZmFsc2UsIlBhcmVudFN0eWxlIjpudWxsfSwiQXV0b1NpemUiOjAsIkZvcmVncm91bmQiOnsiJGlkIjoiMTg1MyIsIkNvbG9yIjp7IiRpZCI6IjE4NTQiLCJBIjoyNTUsIlIiOjIzNywiRyI6MTI1LCJCIjo0OX19LCJNYXhXaWR0aCI6MjAwLjAsIk1heEhlaWdodCI6IkluZmluaXR5IiwiU21hcnRGb3JlZ3JvdW5kSXNBY3RpdmUiOmZhbHNlLCJIb3Jpem9udGFsQWxpZ25tZW50IjowLCJWZXJ0aWNhbEFsaWdubWVudCI6MSwiU21hcnRGb3JlZ3JvdW5kIjpudWxsLCJCYWNrZ3JvdW5kRmlsbFR5cGUiOjAsIk1hcmdpbiI6eyIkaWQiOiIxODU1IiwiVG9wIjowLjAsIkxlZnQiOjAuMCwiUmlnaHQiOjAuMCwiQm90dG9tIjowLjB9LCJQYWRkaW5nIjp7IiRpZCI6IjE4NTYiLCJUb3AiOjAuMCwiTGVmdCI6MC4wLCJSaWdodCI6MC4wLCJCb3R0b20iOjAuMH0sIkJhY2tncm91bmQiOnsiJGlkIjoiMTg1NyIsIkNvbG9yIjp7IiRpZCI6IjE4NTgiLCJBIjoyNTUsIlIiOjIzNywiRyI6MTI1LCJCIjo0OX19LCJJc1Zpc2libGUiOnRydWUsIldpZHRoIjowLjAsIkhlaWdodCI6MC4wLCJCb3JkZXJTdHlsZSI6eyIkaWQiOiIxODU5IiwiTGluZUNvbG9yIjpudWxsLCJMaW5lV2VpZ2h0IjowLjAsIkxpbmVUeXBlIjowLCJQYXJlbnRTdHlsZSI6bnVsbH0sIlBhcmVudFN0eWxlIjpudWxsfSwiSG9yaXpvbnRhbENvbm5lY3RvclN0eWxlIjp7IiRpZCI6IjE4NjAiLCJMaW5lQ29sb3IiOnsiJGlkIjoiMTg2MSIsIiR0eXBlIjoiTkxSRS5Db21tb24uRG9tLlNvbGlkQ29sb3JCcnVzaCwgTkxSRS5Db21tb24iLCJDb2xvciI6eyIkaWQiOiIxODYyIiwiQSI6MjU1LCJSIjowLCJHIjowLCJCIjowfX0sIkxpbmVXZWlnaHQiOjAuMCwiTGluZVR5cGUiOjAsIlBhcmVudFN0eWxlIjpudWxsfSwiVmVydGljYWxDb25uZWN0b3JTdHlsZSI6eyIkaWQiOiIxODYzIiwiTGluZUNvbG9yIjp7IiRpZCI6IjE4NjQiLCIkdHlwZSI6Ik5MUkUuQ29tbW9uLkRvbS5Tb2xpZENvbG9yQnJ1c2gsIE5MUkUuQ29tbW9uIiwiQ29sb3IiOnsiJGlkIjoiMTg2NSIsIkEiOjI1NSwiUiI6MCwiRyI6MCwiQiI6MH19LCJMaW5lV2VpZ2h0IjowLjAsIkxpbmVUeXBlIjowLCJQYXJlbnRTdHlsZSI6bnVsbH0sIk1hcmdpbiI6bnVsbCwiU3RhcnREYXRlUG9zaXRpb24iOjMsIkVuZERhdGVQb3NpdGlvbiI6MywiRGF0ZUlzVmlzaWJsZSI6dHJ1ZSwiVGl0bGVQb3NpdGlvbiI6NCwiRHVyYXRpb25Qb3NpdGlvbiI6NiwiUGVyY2VudGFnZUNvbXBsZXRlZFBvc2l0aW9uIjoyLCJTcGFjaW5nIjozLCJJc0JlbG93VGltZWJhbmQiOnRydWUsIlBlcmNlbnRhZ2VDb21wbGV0ZVNoYXBlT3BhY2l0eSI6MzUsIlNoYXBlU3R5bGUiOnsiJGlkIjoiMTg2NiIsIk1hcmdpbiI6eyIkaWQiOiIxODY3IiwiVG9wIjowLjAsIkxlZnQiOjQuMCwiUmlnaHQiOjQuMCwiQm90dG9tIjowLjB9LCJQYWRkaW5nIjp7IiRpZCI6IjE4NjgiLCJUb3AiOjAuMCwiTGVmdCI6MC4wLCJSaWdodCI6MC4wLCJCb3R0b20iOjAuMH0sIkJhY2tncm91bmQiOnsiJGlkIjoiMTg2OSIsIkNvbG9yIjp7IiRpZCI6IjE4NzAiLCJBIjoyNTUsIlIiOjMxLCJHIjo3MywiQiI6MTI1fX0sIklzVmlzaWJsZSI6dHJ1ZSwiV2lkdGgiOjAuMCwiSGVpZ2h0IjoxMC4wLCJCb3JkZXJTdHlsZSI6eyIkaWQiOiIxODcxIiwiTGluZUNvbG9yIjp7IiRpZCI6IjE4NzIiLCIkdHlwZSI6Ik5MUkUuQ29tbW9uLkRvbS5Tb2xpZENvbG9yQnJ1c2gsIE5MUkUuQ29tbW9uIiwiQ29sb3IiOnsiJGlkIjoiMTg3MyIsIkEiOjI1NSwiUiI6MjM0LCJHIjoyMiwiQiI6MzB9fSwiTGluZVdlaWdodCI6MC4wLCJMaW5lVHlwZSI6MCwiUGFyZW50U3R5bGUiOm51bGx9LCJQYXJlbnRTdHlsZSI6bnVsbH0sIlRpdGxlU3R5bGUiOnsiJGlkIjoiMTg3NCIsIkZvbnRTZXR0aW5ncyI6eyIkaWQiOiIxODc1IiwiRm9udFNpemUiOjExLCJGb250TmFtZSI6IkNhbGlicmkiLCJJc0JvbGQiOmZhbHNlLCJJc0l0YWxpYyI6ZmFsc2UsIklzVW5kZXJsaW5lZCI6ZmFsc2UsIlBhcmVudFN0eWxlIjpudWxsfSwiQXV0b1NpemUiOjIsIkZvcmVncm91bmQiOnsiJGlkIjoiMTg3NiIsIkNvbG9yIjp7IiRpZCI6IjE4NzciLCJBIjoyNTUsIlIiOjAsIkciOjAsIkIiOjB9fSwiTWF4V2lkdGgiOjI1MC42Njc3MDkzNTA1ODU5NCwiTWF4SGVpZ2h0IjoiSW5maW5pdHkiLCJTbWFydEZvcmVncm91bmRJc0FjdGl2ZSI6ZmFsc2UsIkhvcml6b250YWxBbGlnbm1lbnQiOjAsIlZlcnRpY2FsQWxpZ25tZW50IjoxLCJTbWFydEZvcmVncm91bmQiOm51bGwsIkJhY2tncm91bmRGaWxsVHlwZSI6MCwiTWFyZ2luIjp7IiRpZCI6IjE4NzgiLCJUb3AiOjAuMCwiTGVmdCI6MC4wLCJSaWdodCI6MC4wLCJCb3R0b20iOjAuMH0sIlBhZGRpbmciOnsiJGlkIjoiMTg3OSIsIlRvcCI6MC4wLCJMZWZ0IjowLjAsIlJpZ2h0IjowLjAsIkJvdHRvbSI6MC4wfSwiQmFja2dyb3VuZCI6eyIkaWQiOiIxODgwIiwiQ29sb3IiOnsiJGlkIjoiMTg4MSIsIkEiOjAsIlIiOjI1NSwiRyI6MjU1LCJCIjoyNTV9fSwiSXNWaXNpYmxlIjp0cnVlLCJXaWR0aCI6MC4wLCJIZWlnaHQiOjAuMCwiQm9yZGVyU3R5bGUiOnsiJGlkIjoiMTg4MiIsIkxpbmVDb2xvciI6bnVsbCwiTGluZVdlaWdodCI6MC4wLCJMaW5lVHlwZSI6MCwiUGFyZW50U3R5bGUiOm51bGx9LCJQYXJlbnRTdHlsZSI6bnVsbH0sIkRhdGVTdHlsZSI6eyIkaWQiOiIxODgzIiwiRm9udFNldHRpbmdzIjp7IiRpZCI6IjE4ODQiLCJGb250U2l6ZSI6MTAsIkZvbnROYW1lIjoiQ2FsaWJyaSIsIklzQm9sZCI6ZmFsc2UsIklzSXRhbGljIjpmYWxzZSwiSXNVbmRlcmxpbmVkIjpmYWxzZSwiUGFyZW50U3R5bGUiOm51bGx9LCJBdXRvU2l6ZSI6MCwiRm9yZWdyb3VuZCI6eyIkaWQiOiIxODg1IiwiQ29sb3IiOnsiJGlkIjoiMTg4NiIsIkEiOjI1NSwiUiI6MTQsIkciOjQwLCJCIjo2NX19LCJNYXhXaWR0aCI6MjAwLjAsIk1heEhlaWdodCI6IkluZmluaXR5IiwiU21hcnRGb3JlZ3JvdW5kSXNBY3RpdmUiOmZhbHNlLCJIb3Jpem9udGFsQWxpZ25tZW50IjoyLCJWZXJ0aWNhbEFsaWdubWVudCI6MSwiU21hcnRGb3JlZ3JvdW5kIjpudWxsLCJCYWNrZ3JvdW5kRmlsbFR5cGUiOjAsIk1hcmdpbiI6eyIkaWQiOiIxODg3IiwiVG9wIjowLjAsIkxlZnQiOjAuMCwiUmlnaHQiOjAuMCwiQm90dG9tIjowLjB9LCJQYWRkaW5nIjp7IiRpZCI6IjE4ODgiLCJUb3AiOjAuMCwiTGVmdCI6MC4wLCJSaWdodCI6MC4wLCJCb3R0b20iOjAuMH0sIkJhY2tncm91bmQiOnsiJGlkIjoiMTg4OSIsIkNvbG9yIjp7IiRpZCI6IjE4OTAiLCJBIjowLCJSIjoyNTUsIkciOjI1NSwiQiI6MjU1fX0sIklzVmlzaWJsZSI6dHJ1ZSwiV2lkdGgiOjAuMCwiSGVpZ2h0IjowLjAsIkJvcmRlclN0eWxlIjp7IiRpZCI6IjE4OTEiLCJMaW5lQ29sb3IiOm51bGwsIkxpbmVXZWlnaHQiOjAuMCwiTGluZVR5cGUiOjAsIlBhcmVudFN0eWxlIjpudWxsfSwiUGFyZW50U3R5bGUiOm51bGx9LCJEYXRlRm9ybWF0Ijp7IiRpZCI6IjE4OTIiLCJGb3JtYXRTdHJpbmciOiJNTU0geXl5eSIsIlNlcGFyYXRvciI6Ii8iLCJVc2VJbnRlcm5hdGlvbmFsRGF0ZUZvcm1hdCI6ZmFsc2UsIkRhdGVJc1Zpc2libGUiOnRydWUsIlRpbWVJc1Zpc2libGUiOmZhbHNlLCJIb3VyRGlnaXRzIjoxLCJBbVBtRGVzaWduYXRvciI6MiwiVHJpbTAwTWludXRlcyI6ZmFsc2UsIkxhc3RLbm93blZpc2liaWxpdHlTdGF0ZSI6bnVsbH0sIldlZWtOdW1iZXJpbmciOnsiJGlkIjoiMTg5MyIsIkZvcm1hdCI6MCwiSXNWaXNpYmxlIjpmYWxzZSwiTGFzdEtub3duVmlzaWJpbGl0eVN0YXRlIjpmYWxzZX0sIklzVmlzaWJsZSI6dHJ1ZSwiUGFyZW50U3R5bGUiOm51bGx9LCJJbmRleCI6MjUsIlNtYXJ0RHVyYXRpb25BY3RpdmF0ZWQiOmZhbHNlLCJEYXRlRm9ybWF0Ijp7IiRyZWYiOiIxODkyIn0sIldlZWtOdW1iZXJpbmciOnsiJGlkIjoiMTg5NCIsIkZvcm1hdCI6MCwiSXNWaXNpYmxlIjpmYWxzZSwiTGFzdEtub3duVmlzaWJpbGl0eVN0YXRlIjpmYWxzZX0sIklkIjoiMWQ4OTQyYTUtZjg4NS00YmM4LWE3OTgtMGIwMWNlZmVlYmE3IiwiSW1wb3J0SWQiOm51bGwsIlRpdGxlIjoiU3VwcG9ydCBmb3IgUkMgYW5kIERldCBBOiBJbnN0YWxsYXRpb24gcGhhc2UgKExMQikqKioiLCJOb3RlIjpudWxsLCJIeXBlcmxpbmsiOnsiJGlkIjoiMTg5NSIsIkFkZHJlc3MiOiIiLCJTdWJBZGRyZXNzIjoiIn0sIklzQ2hhbmdlZCI6ZmFsc2UsIklzTmV3IjpmYWxzZX19XSwiX21pbGVzdG9uZXMiOltdLCJJZCI6IjAwMDAwMDAwLTAwMDAtMDAwMC0wMDAwLTAwMDAwMDAwMDAwMCIsIklzU2luZ2xlSXRlbVJvdyI6dHJ1ZX1dLCJJbmRleCI6MjIsIklkIjoiNGNhZjA3YzItYTI2Mi00NTRlLWExYWUtMDg2OWZlZTZhYmZjIiwiSGVhZGVyVGV4dCI6bnVsbCwiSXNEZWZhdWx0Ijp0cnVlLCJTdHlsZSI6eyIkaWQiOiIxODk2IiwiSGVhZGVyU3R5bGUiOnsiJGlkIjoiMTg5NyIsIlRleHRTdHlsZSI6eyIkaWQiOiIxODk4IiwiRm9udFNldHRpbmdzIjp7IiRpZCI6IjE4OTkiLCJGb250U2l6ZSI6MTEsIkZvbnROYW1lIjoiQ2FsaWJyaSIsIklzQm9sZCI6ZmFsc2UsIklzSXRhbGljIjpmYWxzZSwiSXNVbmRlcmxpbmVkIjpmYWxzZSwiUGFyZW50U3R5bGUiOm51bGx9LCJBdXRvU2l6ZSI6MiwiRm9yZWdyb3VuZCI6eyIkaWQiOiIxOTAwIiwiQ29sb3IiOnsiJGlkIjoiMTkwMSIsIkEiOjI1NSwiUiI6MCwiRyI6MCwiQiI6MH19LCJNYXhXaWR0aCI6IkluZmluaXR5IiwiTWF4SGVpZ2h0IjoiSW5maW5pdHkiLCJTbWFydEZvcmVncm91bmRJc0FjdGl2ZSI6ZmFsc2UsIkhvcml6b250YWxBbGlnbm1lbnQiOjAsIlZlcnRpY2FsQWxpZ25tZW50IjowLCJTbWFydEZvcmVncm91bmQiOm51bGwsIkJhY2tncm91bmRGaWxsVHlwZSI6MCwiTWFyZ2luIjp7IiRpZCI6IjE5MDIiLCJUb3AiOjAuMCwiTGVmdCI6MC4wLCJSaWdodCI6MC4wLCJCb3R0b20iOjAuMH0sIlBhZGRpbmciOnsiJGlkIjoiMTkwMyIsIlRvcCI6MC4wLCJMZWZ0IjowLjAsIlJpZ2h0IjowLjAsIkJvdHRvbSI6MC4wfSwiQmFja2dyb3VuZCI6eyIkaWQiOiIxOTA0IiwiQ29sb3IiOnsiJGlkIjoiMTkwNSIsIkEiOjI1NSwiUiI6MCwiRyI6MCwiQiI6MH19LCJJc1Zpc2libGUiOnRydWUsIldpZHRoIjowLjAsIkhlaWdodCI6MC4wLCJCb3JkZXJTdHlsZSI6bnVsbCwiUGFyZW50U3R5bGUiOm51bGx9LCJSZWN0YW5nbGVTdHlsZSI6eyIkaWQiOiIxOTA2IiwiTWFyZ2luIjp7IiRpZCI6IjE5MDciLCJUb3AiOjAuMCwiTGVmdCI6MC4wLCJSaWdodCI6MC4wLCJCb3R0b20iOjAuMH0sIlBhZGRpbmciOnsiJGlkIjoiMTkwOCIsIlRvcCI6MC4wLCJMZWZ0IjowLjAsIlJpZ2h0IjowLjAsIkJvdHRvbSI6MC4wfSwiQmFja2dyb3VuZCI6eyIkaWQiOiIxOTA5IiwiQ29sb3IiOnsiJGlkIjoiMTkxMCIsIkEiOjEyNywiUiI6MTUsIkciOjE1OCwiQiI6MjEzfX0sIklzVmlzaWJsZSI6dHJ1ZSwiV2lkdGgiOjAuMCwiSGVpZ2h0IjowLjAsIkJvcmRlclN0eWxlIjp7IiRpZCI6IjE5MTEiLCJMaW5lQ29sb3IiOnsiJGlkIjoiMTkxMiIsIiR0eXBlIjoiTkxSRS5Db21tb24uRG9tLlNvbGlkQ29sb3JCcnVzaCwgTkxSRS5Db21tb24iLCJDb2xvciI6eyIkaWQiOiIxOTEzIiwiQSI6MjU1LCJSIjoyNTUsIkciOjAsIkIiOjB9fSwiTGluZVdlaWdodCI6MC4wLCJMaW5lVHlwZSI6MCwiUGFyZW50U3R5bGUiOm51bGx9LCJQYXJlbnRTdHlsZSI6bnVsbH0sIk1hcmdpbiI6eyIkaWQiOiIxOTE0IiwiVG9wIjowLjAsIkxlZnQiOjAuMCwiUmlnaHQiOjAuMCwiQm90dG9tIjowLjB9LCJQYWRkaW5nIjp7IiRpZCI6IjE5MTUiLCJUb3AiOjAuMCwiTGVmdCI6MC4wLCJSaWdodCI6MC4wLCJCb3R0b20iOjAuMH0sIkJhY2tncm91bmQiOm51bGwsIklzVmlzaWJsZSI6dHJ1ZSwiV2lkdGgiOjAuMCwiSGVpZ2h0IjowLjAsIkJvcmRlclN0eWxlIjpudWxsLCJQYXJlbnRTdHlsZSI6bnVsbH0sIkJhY2tncm91bmRTdHlsZSI6eyIkaWQiOiIxOTE2IiwiTWFyZ2luIjp7IiRpZCI6IjE5MTciLCJUb3AiOjAuMCwiTGVmdCI6MC4wLCJSaWdodCI6MC4wLCJCb3R0b20iOjAuMH0sIlBhZGRpbmciOnsiJGlkIjoiMTkxOCIsIlRvcCI6MC4wLCJMZWZ0IjowLjAsIlJpZ2h0IjowLjAsIkJvdHRvbSI6MC4wfSwiQmFja2dyb3VuZCI6eyIkaWQiOiIxOTE5IiwiQ29sb3IiOnsiJGlkIjoiMTkyMCIsIkEiOjUxLCJSIjoyMDAsIkciOjIwMCwiQiI6MjAwfX0sIklzVmlzaWJsZSI6dHJ1ZSwiV2lkdGgiOjAuMCwiSGVpZ2h0IjowLjAsIkJvcmRlclN0eWxlIjp7IiRpZCI6IjE5MjEiLCJMaW5lQ29sb3IiOnsiJGlkIjoiMTkyMiIsIiR0eXBlIjoiTkxSRS5Db21tb24uRG9tLlNvbGlkQ29sb3JCcnVzaCwgTkxSRS5Db21tb24iLCJDb2xvciI6eyIkaWQiOiIxOTIzIiwiQSI6MjU1LCJSIjoyMzQsIkciOjIyLCJCIjozMH19LCJMaW5lV2VpZ2h0IjowLjAsIkxpbmVUeXBlIjowLCJQYXJlbnRTdHlsZSI6bnVsbH0sIlBhcmVudFN0eWxlIjpudWxsfSwiTWFyZ2luIjp7IiRpZCI6IjE5MjQiLCJUb3AiOjAuMCwiTGVmdCI6MC4wLCJSaWdodCI6MC4wLCJCb3R0b20iOjAuMH0sIlBhZGRpbmciOnsiJGlkIjoiMTkyNSIsIlRvcCI6MC4wLCJMZWZ0IjowLjAsIlJpZ2h0IjowLjAsIkJvdHRvbSI6MC4wfSwiSXNWaXNpYmxlIjp0cnVlLCJXaWR0aCI6MC4wLCJIZWlnaHQiOjAuMCwiQm9yZGVyU3R5bGUiOnsiJGlkIjoiMTkyNiIsIkxpbmVDb2xvciI6bnVsbCwiTGluZVdlaWdodCI6MC4wLCJMaW5lVHlwZSI6MCwiUGFyZW50U3R5bGUiOm51bGx9LCJQYXJlbnRTdHlsZSI6bnVsbH19XSwiSWQiOiJmYTQyZDYzZC1hYWEwLTQ3ZGYtOTYwOS02NTQ2NDlhOGQyOTgiLCJJbmRleCI6MjIsIkhlYWRlclRleHQiOiJOby4gMyAtIENyaXRpY2FsIFBhdGggXHJcbig2MSBkYXlzIFRGKSIsIlN0eWxlIjp7IiRpZCI6IjE5MjciLCJTdHlsZUlkIjoiMDcwMmRlYTgtYzExNC00ZDcxLWJlNDAtY2QzMDYyYzQ2OTcwIiwiSGVhZGVyU3R5bGUiOnsiJGlkIjoiMTkyOCIsIlRleHRJc1ZlcnRpY2FsIjpmYWxzZSwiVGV4dFN0eWxlIjp7IiRpZCI6IjE5MjkiLCJGb250U2V0dGluZ3MiOnsiJGlkIjoiMTkzMCIsIkZvbnRTaXplIjoxMSwiRm9udE5hbWUiOiJDYWxpYnJpIiwiSXNCb2xkIjpmYWxzZSwiSXNJdGFsaWMiOmZhbHNlLCJJc1VuZGVybGluZWQiOmZhbHNlLCJQYXJlbnRTdHlsZSI6bnVsbH0sIkF1dG9TaXplIjoyLCJGb3JlZ3JvdW5kIjp7IiRpZCI6IjE5MzEiLCJDb2xvciI6eyIkaWQiOiIxOTMyIiwiQSI6MjU1LCJSIjoyNTUsIkciOjI1NSwiQiI6MjU1fX0sIk1heFdpZHRoIjoiSW5maW5pdHkiLCJNYXhIZWlnaHQiOiJJbmZpbml0eSIsIlNtYXJ0Rm9yZWdyb3VuZElzQWN0aXZlIjpmYWxzZSwiSG9yaXpvbnRhbEFsaWdubWVudCI6MCwiVmVydGljYWxBbGlnbm1lbnQiOjAsIlNtYXJ0Rm9yZWdyb3VuZCI6bnVsbCwiQmFja2dyb3VuZEZpbGxUeXBlIjowLCJNYXJnaW4iOnsiJGlkIjoiMTkzMyIsIlRvcCI6MC4wLCJMZWZ0IjowLjAsIlJpZ2h0IjowLjAsIkJvdHRvbSI6MC4wfSwiUGFkZGluZyI6eyIkaWQiOiIxOTM0IiwiVG9wIjowLjAsIkxlZnQiOjAuMCwiUmlnaHQiOjAuMCwiQm90dG9tIjowLjB9LCJCYWNrZ3JvdW5kIjp7IiRpZCI6IjE5MzUiLCJDb2xvciI6eyIkaWQiOiIxOTM2IiwiQSI6MjU1LCJSIjoyNTUsIkciOjI1NSwiQiI6MjU1fX0sIklzVmlzaWJsZSI6dHJ1ZSwiV2lkdGgiOjAuMCwiSGVpZ2h0IjowLjAsIkJvcmRlclN0eWxlIjpudWxsLCJQYXJlbnRTdHlsZSI6bnVsbH0sIlJlY3RhbmdsZVN0eWxlIjp7IiRpZCI6IjE5MzciLCJNYXJnaW4iOnsiJGlkIjoiMTkzOCIsIlRvcCI6MC4wLCJMZWZ0IjowLjAsIlJpZ2h0IjowLjAsIkJvdHRvbSI6MC4wfSwiUGFkZGluZyI6eyIkaWQiOiIxOTM5IiwiVG9wIjowLjAsIkxlZnQiOjAuMCwiUmlnaHQiOjAuMCwiQm90dG9tIjowLjB9LCJCYWNrZ3JvdW5kIjp7IiRpZCI6IjE5NDAiLCJDb2xvciI6eyIkaWQiOiIxOTQxIiwiQSI6MjU1LCJSIjoyMSwiRyI6OTYsIkIiOjEzMH19LCJJc1Zpc2libGUiOnRydWUsIldpZHRoIjowLjAsIkhlaWdodCI6MC4wLCJCb3JkZXJTdHlsZSI6eyIkaWQiOiIxOTQyIiwiTGluZUNvbG9yIjp7IiRpZCI6IjE5NDMiLCIkdHlwZSI6Ik5MUkUuQ29tbW9uLkRvbS5Tb2xpZENvbG9yQnJ1c2gsIE5MUkUuQ29tbW9uIiwiQ29sb3IiOnsiJGlkIjoiMTk0NCIsIkEiOjI1NSwiUiI6MjU1LCJHIjoyNTUsIkIiOjI1NX19LCJMaW5lV2VpZ2h0IjowLjAsIkxpbmVUeXBlIjowLCJQYXJlbnRTdHlsZSI6bnVsbH0sIlBhcmVudFN0eWxlIjpudWxsfSwiTWFyZ2luIjp7IiRpZCI6IjE5NDUiLCJUb3AiOjAuMCwiTGVmdCI6MC4wLCJSaWdodCI6MC4wLCJCb3R0b20iOjAuMH0sIlBhZGRpbmciOnsiJGlkIjoiMTk0NiIsIlRvcCI6MC4wLCJMZWZ0IjowLjAsIlJpZ2h0IjowLjAsIkJvdHRvbSI6MC4wfSwiQmFja2dyb3VuZCI6bnVsbCwiSXNWaXNpYmxlIjp0cnVlLCJXaWR0aCI6MC4wLCJIZWlnaHQiOjAuMCwiQm9yZGVyU3R5bGUiOm51bGwsIlBhcmVudFN0eWxlIjpudWxsfSwiQmFja2dyb3VuZFN0eWxlIjp7IiRpZCI6IjE5NDciLCJNYXJnaW4iOnsiJGlkIjoiMTk0OCIsIlRvcCI6MC4wLCJMZWZ0IjowLjAsIlJpZ2h0IjowLjAsIkJvdHRvbSI6MC4wfSwiUGFkZGluZyI6eyIkaWQiOiIxOTQ5IiwiVG9wIjowLjAsIkxlZnQiOjAuMCwiUmlnaHQiOjAuMCwiQm90dG9tIjowLjB9LCJCYWNrZ3JvdW5kIjp7IiRpZCI6IjE5NTAiLCJDb2xvciI6eyIkaWQiOiIxOTUxIiwiQSI6NTEsIlIiOjIwMCwiRyI6MjAwLCJCIjoyMDB9fSwiSXNWaXNpYmxlIjp0cnVlLCJXaWR0aCI6MC4wLCJIZWlnaHQiOjAuMCwiQm9yZGVyU3R5bGUiOnsiJGlkIjoiMTk1MiIsIkxpbmVDb2xvciI6eyIkaWQiOiIxOTUzIiwiJHR5cGUiOiJOTFJFLkNvbW1vbi5Eb20uU29saWRDb2xvckJydXNoLCBOTFJFLkNvbW1vbiIsIkNvbG9yIjp7IiRpZCI6IjE5NTQiLCJBIjoyNTUsIlIiOjIzNCwiRyI6MjIsIkIiOjMwfX0sIkxpbmVXZWlnaHQiOjAuMCwiTGluZVR5cGUiOjAsIlBhcmVudFN0eWxlIjpudWxsfSwiUGFyZW50U3R5bGUiOm51bGx9LCJJc0Fib3ZlVGltZWJhbmQiOmZhbHNlLCJTcGFjaW5nIjozLCJEZWZhdWx0U3dpbWxhbmVUYXNrU3R5bGUiOnsiJGlkIjoiMTk1NSIsIiR0eXBlIjoiTkxSRS5Db21tb24uRG9tLlN0eWxlcy5FeHBsaWNpdFNldGFibGVUYXNrU3R5bGUsIE5MUkUuQ29tbW9uIiwiU2hhcGUiOjEsIlNoYXBlVGhpY2tuZXNzIjowLCJEdXJhdGlvbkZvcm1hdCI6MCwiSW5jbHVkZU5vbldvcmtpbmdEYXlzSW5EdXJhdGlvbiI6ZmFsc2UsIlBlcmNlbnRhZ2VDb21wbGV0ZVN0eWxlIjp7IiRpZCI6IjE5NTYiLCJGb250U2V0dGluZ3MiOnsiJGlkIjoiMTk1NyIsIkZvbnRTaXplIjoxMCwiRm9udE5hbWUiOiJDYWxpYnJpIiwiSXNCb2xkIjpmYWxzZSwiSXNJdGFsaWMiOmZhbHNlLCJJc1VuZGVybGluZWQiOmZhbHNlLCJQYXJlbnRTdHlsZSI6bnVsbH0sIkF1dG9TaXplIjowLCJGb3JlZ3JvdW5kIjp7IiRpZCI6IjE5NTgiLCJDb2xvciI6eyIkaWQiOiIxOTU5IiwiQSI6MjU1LCJSIjoyMzIsIkciOjIzMiwiQiI6MjMyfX0sIk1heFdpZHRoIjoyMDAuMCwiTWF4SGVpZ2h0IjoiSW5maW5pdHkiLCJTbWFydEZvcmVncm91bmRJc0FjdGl2ZSI6ZmFsc2UsIkhvcml6b250YWxBbGlnbm1lbnQiOjEsIlZlcnRpY2FsQWxpZ25tZW50IjoxLCJTbWFydEZvcmVncm91bmQiOm51bGwsIkJhY2tncm91bmRGaWxsVHlwZSI6MCwiTWFyZ2luIjp7IiRpZCI6IjE5NjAiLCJUb3AiOjAuMCwiTGVmdCI6MC4wLCJSaWdodCI6MC4wLCJCb3R0b20iOjAuMH0sIlBhZGRpbmciOnsiJGlkIjoiMTk2MSIsIlRvcCI6MC4wLCJMZWZ0IjowLjAsIlJpZ2h0IjowLjAsIkJvdHRvbSI6MC4wfSwiQmFja2dyb3VuZCI6eyIkaWQiOiIxOTYyIiwiQ29sb3IiOnsiJGlkIjoiMTk2MyIsIkEiOjg5LCJSIjowLCJHIjowLCJCIjowfX0sIklzVmlzaWJsZSI6dHJ1ZSwiV2lkdGgiOjAuMCwiSGVpZ2h0IjowLjAsIkJvcmRlclN0eWxlIjp7IiRpZCI6IjE5NjQiLCJMaW5lQ29sb3IiOm51bGwsIkxpbmVXZWlnaHQiOjAuMCwiTGluZVR5cGUiOjAsIlBhcmVudFN0eWxlIjpudWxsfSwiUGFyZW50U3R5bGUiOm51bGx9LCJEdXJhdGlvblN0eWxlIjp7IiRpZCI6IjE5NjUiLCJGb250U2V0dGluZ3MiOnsiJGlkIjoiMTk2NiIsIkZvbnRTaXplIjoxMCwiRm9udE5hbWUiOiJDYWxpYnJpIiwiSXNCb2xkIjpmYWxzZSwiSXNJdGFsaWMiOmZhbHNlLCJJc1VuZGVybGluZWQiOmZhbHNlLCJQYXJlbnRTdHlsZSI6bnVsbH0sIkF1dG9TaXplIjowLCJGb3JlZ3JvdW5kIjp7IiRpZCI6IjE5NjciLCJDb2xvciI6eyIkaWQiOiIxOTY4IiwiQSI6MjU1LCJSIjoyMzcsIkciOjEyNSwiQiI6NDl9fSwiTWF4V2lkdGgiOjIwMC4wLCJNYXhIZWlnaHQiOiJJbmZpbml0eSIsIlNtYXJ0Rm9yZWdyb3VuZElzQWN0aXZlIjpmYWxzZSwiSG9yaXpvbnRhbEFsaWdubWVudCI6MCwiVmVydGljYWxBbGlnbm1lbnQiOjEsIlNtYXJ0Rm9yZWdyb3VuZCI6bnVsbCwiQmFja2dyb3VuZEZpbGxUeXBlIjowLCJNYXJnaW4iOnsiJGlkIjoiMTk2OSIsIlRvcCI6MC4wLCJMZWZ0IjowLjAsIlJpZ2h0IjowLjAsIkJvdHRvbSI6MC4wfSwiUGFkZGluZyI6eyIkaWQiOiIxOTcwIiwiVG9wIjowLjAsIkxlZnQiOjAuMCwiUmlnaHQiOjAuMCwiQm90dG9tIjowLjB9LCJCYWNrZ3JvdW5kIjp7IiRpZCI6IjE5NzEiLCJDb2xvciI6eyIkaWQiOiIxOTcyIiwiQSI6MjU1LCJSIjoyMzcsIkciOjEyNSwiQiI6NDl9fSwiSXNWaXNpYmxlIjp0cnVlLCJXaWR0aCI6MC4wLCJIZWlnaHQiOjAuMCwiQm9yZGVyU3R5bGUiOnsiJGlkIjoiMTk3MyIsIkxpbmVDb2xvciI6bnVsbCwiTGluZVdlaWdodCI6MC4wLCJMaW5lVHlwZSI6MCwiUGFyZW50U3R5bGUiOm51bGx9LCJQYXJlbnRTdHlsZSI6bnVsbH0sIkhvcml6b250YWxDb25uZWN0b3JTdHlsZSI6eyIkaWQiOiIxOTc0IiwiTGluZUNvbG9yIjp7IiRpZCI6IjE5NzUiLCIkdHlwZSI6Ik5MUkUuQ29tbW9uLkRvbS5Tb2xpZENvbG9yQnJ1c2gsIE5MUkUuQ29tbW9uIiwiQ29sb3IiOnsiJGlkIjoiMTk3NiIsIkEiOjI1NSwiUiI6MCwiRyI6MCwiQiI6MH19LCJMaW5lV2VpZ2h0IjowLjAsIkxpbmVUeXBlIjowLCJQYXJlbnRTdHlsZSI6bnVsbH0sIlZlcnRpY2FsQ29ubmVjdG9yU3R5bGUiOnsiJGlkIjoiMTk3NyIsIkxpbmVDb2xvciI6eyIkaWQiOiIxOTc4IiwiJHR5cGUiOiJOTFJFLkNvbW1vbi5Eb20uU29saWRDb2xvckJydXNoLCBOTFJFLkNvbW1vbiIsIkNvbG9yIjp7IiRpZCI6IjE5NzkiLCJBIjoyNTUsIlIiOjAsIkciOjAsIkIiOjB9fSwiTGluZVdlaWdodCI6MC4wLCJMaW5lVHlwZSI6MCwiUGFyZW50U3R5bGUiOm51bGx9LCJNYXJnaW4iOm51bGwsIlN0YXJ0RGF0ZVBvc2l0aW9uIjozLCJFbmREYXRlUG9zaXRpb24iOjMsIkRhdGVJc1Zpc2libGUiOnRydWUsIlRpdGxlUG9zaXRpb24iOjQsIkR1cmF0aW9uUG9zaXRpb24iOjYsIlBlcmNlbnRhZ2VDb21wbGV0ZWRQb3NpdGlvbiI6MiwiU3BhY2luZyI6MywiSXNCZWxvd1RpbWViYW5kIjpmYWxzZSwiUGVyY2VudGFnZUNvbXBsZXRlU2hhcGVPcGFjaXR5IjozNSwiU2hhcGVTdHlsZSI6eyIkaWQiOiIxOTgwIiwiTWFyZ2luIjp7IiRpZCI6IjE5ODEiLCJUb3AiOjAuMCwiTGVmdCI6NC4wLCJSaWdodCI6NC4wLCJCb3R0b20iOjAuMH0sIlBhZGRpbmciOnsiJGlkIjoiMTk4MiIsIlRvcCI6MC4wLCJMZWZ0IjowLjAsIlJpZ2h0IjowLjAsIkJvdHRvbSI6MC4wfSwiQmFja2dyb3VuZCI6eyIkaWQiOiIxOTgzIiwiQ29sb3IiOnsiJGlkIjoiMTk4NCIsIkEiOjI1NSwiUiI6MTUsIkciOjE1OCwiQiI6MjEzfX0sIklzVmlzaWJsZSI6dHJ1ZSwiV2lkdGgiOjAuMCwiSGVpZ2h0IjoxMC4wLCJCb3JkZXJTdHlsZSI6eyIkaWQiOiIxOTg1IiwiTGluZUNvbG9yIjp7IiRpZCI6IjE5ODYiLCIkdHlwZSI6Ik5MUkUuQ29tbW9uLkRvbS5Tb2xpZENvbG9yQnJ1c2gsIE5MUkUuQ29tbW9uIiwiQ29sb3IiOnsiJGlkIjoiMTk4NyIsIkEiOjI1NSwiUiI6MjM0LCJHIjoyMiwiQiI6MzB9fSwiTGluZVdlaWdodCI6MC4wLCJMaW5lVHlwZSI6MCwiUGFyZW50U3R5bGUiOm51bGx9LCJQYXJlbnRTdHlsZSI6bnVsbH0sIlRpdGxlU3R5bGUiOnsiJGlkIjoiMTk4OCIsIkZvbnRTZXR0aW5ncyI6eyIkaWQiOiIxOTg5IiwiRm9udFNpemUiOjExLCJGb250TmFtZSI6IkNhbGlicmkiLCJJc0JvbGQiOmZhbHNlLCJJc0l0YWxpYyI6ZmFsc2UsIklzVW5kZXJsaW5lZCI6ZmFsc2UsIlBhcmVudFN0eWxlIjpudWxsfSwiQXV0b1NpemUiOjAsIkZvcmVncm91bmQiOnsiJGlkIjoiMTk5MCIsIkNvbG9yIjp7IiRpZCI6IjE5OTE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MTk5MiIsIlRvcCI6MC4wLCJMZWZ0IjowLjAsIlJpZ2h0IjowLjAsIkJvdHRvbSI6MC4wfSwiUGFkZGluZyI6eyIkaWQiOiIxOTkzIiwiVG9wIjowLjAsIkxlZnQiOjAuMCwiUmlnaHQiOjAuMCwiQm90dG9tIjowLjB9LCJCYWNrZ3JvdW5kIjp7IiRpZCI6IjE5OTQiLCJDb2xvciI6eyIkaWQiOiIxOTk1IiwiQSI6MjU1LCJSIjowLCJHIjowLCJCIjowfX0sIklzVmlzaWJsZSI6dHJ1ZSwiV2lkdGgiOjAuMCwiSGVpZ2h0IjowLjAsIkJvcmRlclN0eWxlIjp7IiRpZCI6IjE5OTYiLCJMaW5lQ29sb3IiOm51bGwsIkxpbmVXZWlnaHQiOjAuMCwiTGluZVR5cGUiOjAsIlBhcmVudFN0eWxlIjpudWxsfSwiUGFyZW50U3R5bGUiOm51bGx9LCJEYXRlU3R5bGUiOnsiJGlkIjoiMTk5NyIsIkZvbnRTZXR0aW5ncyI6eyIkaWQiOiIxOTk4IiwiRm9udFNpemUiOjEwLCJGb250TmFtZSI6IkNhbGlicmkiLCJJc0JvbGQiOmZhbHNlLCJJc0l0YWxpYyI6ZmFsc2UsIklzVW5kZXJsaW5lZCI6ZmFsc2UsIlBhcmVudFN0eWxlIjpudWxsfSwiQXV0b1NpemUiOjAsIkZvcmVncm91bmQiOnsiJGlkIjoiMTk5OSIsIkNvbG9yIjp7IiRpZCI6IjIwMDAiLCJBIjoyNTUsIlIiOjE0LCJHIjo0MCwiQiI6NjV9fSwiTWF4V2lkdGgiOjIwMC4wLCJNYXhIZWlnaHQiOiJJbmZpbml0eSIsIlNtYXJ0Rm9yZWdyb3VuZElzQWN0aXZlIjpmYWxzZSwiSG9yaXpvbnRhbEFsaWdubWVudCI6MiwiVmVydGljYWxBbGlnbm1lbnQiOjEsIlNtYXJ0Rm9yZWdyb3VuZCI6bnVsbCwiQmFja2dyb3VuZEZpbGxUeXBlIjowLCJNYXJnaW4iOnsiJGlkIjoiMjAwMSIsIlRvcCI6MC4wLCJMZWZ0IjowLjAsIlJpZ2h0IjowLjAsIkJvdHRvbSI6MC4wfSwiUGFkZGluZyI6eyIkaWQiOiIyMDAyIiwiVG9wIjowLjAsIkxlZnQiOjAuMCwiUmlnaHQiOjAuMCwiQm90dG9tIjowLjB9LCJCYWNrZ3JvdW5kIjp7IiRpZCI6IjIwMDMiLCJDb2xvciI6eyIkaWQiOiIyMDA0IiwiQSI6MjU1LCJSIjoxNCwiRyI6NDAsIkIiOjY1fX0sIklzVmlzaWJsZSI6dHJ1ZSwiV2lkdGgiOjAuMCwiSGVpZ2h0IjowLjAsIkJvcmRlclN0eWxlIjp7IiRpZCI6IjIwMDUiLCJMaW5lQ29sb3IiOm51bGwsIkxpbmVXZWlnaHQiOjAuMCwiTGluZVR5cGUiOjAsIlBhcmVudFN0eWxlIjpudWxsfSwiUGFyZW50U3R5bGUiOm51bGx9LCJEYXRlRm9ybWF0Ijp7IiRpZCI6IjIwMDY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MjAwNyIsIkZvcm1hdCI6MCwiSXNWaXNpYmxlIjpmYWxzZSwiTGFzdEtub3duVmlzaWJpbGl0eVN0YXRlIjpmYWxzZX0sIklzVmlzaWJsZSI6dHJ1ZSwiUGFyZW50U3R5bGUiOm51bGwsIl9leHBsaWNpdGx5U2V0Ijp7IiRpZCI6IjIwMDgiLCJTaGFwZVN0eWxlIjpmYWxzZSwiVGl0bGVTdHlsZSI6ZmFsc2UsIkRhdGVTdHlsZSI6ZmFsc2UsIkhvcml6b250YWxDb25uZWN0b3JTdHlsZSI6ZmFsc2UsIlZlcnRpY2FsQ29ubmVjdG9yU3R5bGUiOmZhbHNlLCJQZXJjZW50YWdlQ29tcGxldGVTaGFwZU9wYWNpdHkiOmZhbHNlLCJTaGFwZSI6ZmFsc2UsIlNoYXBlVGhpY2tuZXNzIjpmYWxzZSwiRHVyYXRpb25Gb3JtYXQiOmZhbHNlLCJJbmNsdWRlTm9uV29ya2luZ0RheXNJbkR1cmF0aW9uIjpmYWxzZSwiTWFyZ2luIjpmYWxzZSwiU3RhcnREYXRlUG9zaXRpb24iOmZhbHNlLCJFbmREYXRlUG9zaXRpb24iOmZhbHNlLCJUaXRsZVBvc2l0aW9uIjpmYWxzZSwiRHVyYXRpb25Qb3NpdGlvbiI6ZmFsc2UsIlBlcmNlbnRhZ2VDb21wbGV0ZWRQb3NpdGlvbiI6ZmFsc2UsIlNwYWNpbmciOmZhbHNlLCJJc0JlbG93VGltZWJhbmQiOmZhbHNlLCJEYXRlRm9ybWF0IjpmYWxzZSwiV2Vla051bWJlcmluZyI6ZmFsc2UsIklzVmlzaWJsZSI6ZmFsc2V9fSwiRGVmYXVsdFN3aW1sYW5lTW90U3R5bGUiOnsiJGlkIjoiMjAwOSIsIlNoYXBlIjoxLCJDb25uZWN0b3JNYXJnaW4iOnsiJGlkIjoiMjAxMCIsIlRvcCI6MC4wLCJMZWZ0IjoyLjAsIlJpZ2h0IjoyLjAsIkJvdHRvbSI6MC4wfSwiQ29ubmVjdG9yU3R5bGUiOnsiJGlkIjoiMjAxMSIsIkxpbmVDb2xvciI6eyIkaWQiOiIyMDEyIiwiJHR5cGUiOiJOTFJFLkNvbW1vbi5Eb20uU29saWRDb2xvckJydXNoLCBOTFJFLkNvbW1vbiIsIkNvbG9yIjp7IiRpZCI6IjIwMTMiLCJBIjoxMjcsIlIiOjExLCJHIjoxMTgsIkIiOjE1OX19LCJMaW5lV2VpZ2h0IjoxLjAsIkxpbmVUeXBlIjowLCJQYXJlbnRTdHlsZSI6bnVsbH0sIklzQmVsb3dUaW1lYmFuZCI6ZmFsc2UsIlBvc2l0aW9uT25UYXNrIjoxLCJIaWRlRGF0ZSI6ZmFsc2UsIlNoYXBlU2l6ZSI6MCwiU3BhY2luZyI6MC4wLCJQYWRkaW5nIjp7IiRpZCI6IjIwMTQiLCJUb3AiOjUuMCwiTGVmdCI6My4wLCJSaWdodCI6MC4wLCJCb3R0b20iOjIuMH0sIlNoYXBlU3R5bGUiOnsiJGlkIjoiMjAxNSIsIk1hcmdpbiI6eyIkaWQiOiIyMDE2IiwiVG9wIjowLjAsIkxlZnQiOjAuMCwiUmlnaHQiOjAuMCwiQm90dG9tIjowLjB9LCJQYWRkaW5nIjp7IiRpZCI6IjIwMTciLCJUb3AiOjAuMCwiTGVmdCI6MC4wLCJSaWdodCI6MC4wLCJCb3R0b20iOjAuMH0sIkJhY2tncm91bmQiOnsiJGlkIjoiMjAxOCIsIkNvbG9yIjp7IiRpZCI6IjIwMTkiLCJBIjoyNTUsIlIiOjExLCJHIjoxMTgsIkIiOjE1OX19LCJJc1Zpc2libGUiOnRydWUsIldpZHRoIjoxMi4wLCJIZWlnaHQiOjE0LjAsIkJvcmRlclN0eWxlIjp7IiRpZCI6IjIwMjAiLCJMaW5lQ29sb3IiOnsiJGlkIjoiMjAyMSIsIiR0eXBlIjoiTkxSRS5Db21tb24uRG9tLlNvbGlkQ29sb3JCcnVzaCwgTkxSRS5Db21tb24iLCJDb2xvciI6eyIkaWQiOiIyMDIyIiwiQSI6MjU1LCJSIjoyNTUsIkciOjAsIkIiOjB9fSwiTGluZVdlaWdodCI6MC4wLCJMaW5lVHlwZSI6MCwiUGFyZW50U3R5bGUiOm51bGx9LCJQYXJlbnRTdHlsZSI6bnVsbH0sIlRpdGxlU3R5bGUiOnsiJGlkIjoiMjAyMyIsIkZvbnRTZXR0aW5ncyI6eyIkaWQiOiIyMDI0IiwiRm9udFNpemUiOjExLCJGb250TmFtZSI6IkNhbGlicmkiLCJJc0JvbGQiOmZhbHNlLCJJc0l0YWxpYyI6ZmFsc2UsIklzVW5kZXJsaW5lZCI6ZmFsc2UsIlBhcmVudFN0eWxlIjpudWxsfSwiQXV0b1NpemUiOjAsIkZvcmVncm91bmQiOnsiJGlkIjoiMjAyNSIsIkNvbG9yIjp7IiRpZCI6IjIwMjYiLCJBIjoyNTUsIlIiOjAsIkciOjAsIkIiOjB9fSwiTWF4V2lkdGgiOjIwMC4wLCJNYXhIZWlnaHQiOiJJbmZpbml0eSIsIlNtYXJ0Rm9yZWdyb3VuZElzQWN0aXZlIjpmYWxzZSwiSG9yaXpvbnRhbEFsaWdubWVudCI6MSwiVmVydGljYWxBbGlnbm1lbnQiOjEsIlNtYXJ0Rm9yZWdyb3VuZCI6bnVsbCwiQmFja2dyb3VuZEZpbGxUeXBlIjowLCJNYXJnaW4iOnsiJGlkIjoiMjAyNyIsIlRvcCI6MC4wLCJMZWZ0IjowLjAsIlJpZ2h0IjowLjAsIkJvdHRvbSI6MC4wfSwiUGFkZGluZyI6eyIkaWQiOiIyMDI4IiwiVG9wIjowLjAsIkxlZnQiOjAuMCwiUmlnaHQiOjAuMCwiQm90dG9tIjowLjB9LCJCYWNrZ3JvdW5kIjp7IiRpZCI6IjIwMjkiLCJDb2xvciI6eyIkaWQiOiIyMDMwIiwiQSI6MjU1LCJSIjowLCJHIjowLCJCIjowfX0sIklzVmlzaWJsZSI6dHJ1ZSwiV2lkdGgiOjAuMCwiSGVpZ2h0IjowLjAsIkJvcmRlclN0eWxlIjp7IiRpZCI6IjIwMzEiLCJMaW5lQ29sb3IiOm51bGwsIkxpbmVXZWlnaHQiOjAuMCwiTGluZVR5cGUiOjAsIlBhcmVudFN0eWxlIjpudWxsfSwiUGFyZW50U3R5bGUiOm51bGx9LCJEYXRlU3R5bGUiOnsiJGlkIjoiMjAzMiIsIkZvbnRTZXR0aW5ncyI6eyIkaWQiOiIyMDMzIiwiRm9udFNpemUiOjEwLCJGb250TmFtZSI6IkNhbGlicmkiLCJJc0JvbGQiOmZhbHNlLCJJc0l0YWxpYyI6ZmFsc2UsIklzVW5kZXJsaW5lZCI6ZmFsc2UsIlBhcmVudFN0eWxlIjpudWxsfSwiQXV0b1NpemUiOjAsIkZvcmVncm91bmQiOnsiJGlkIjoiMjAzNCIsIkNvbG9yIjp7IiRpZCI6IjIwMzUiLCJBIjoyNTUsIlIiOjE0LCJHIjo0MCwiQiI6NjV9fSwiTWF4V2lkdGgiOjIwMC4wLCJNYXhIZWlnaHQiOiJJbmZpbml0eSIsIlNtYXJ0Rm9yZWdyb3VuZElzQWN0aXZlIjpmYWxzZSwiSG9yaXpvbnRhbEFsaWdubWVudCI6MSwiVmVydGljYWxBbGlnbm1lbnQiOjEsIlNtYXJ0Rm9yZWdyb3VuZCI6bnVsbCwiQmFja2dyb3VuZEZpbGxUeXBlIjowLCJNYXJnaW4iOnsiJGlkIjoiMjAzNiIsIlRvcCI6MC4wLCJMZWZ0IjowLjAsIlJpZ2h0IjowLjAsIkJvdHRvbSI6MC4wfSwiUGFkZGluZyI6eyIkaWQiOiIyMDM3IiwiVG9wIjowLjAsIkxlZnQiOjAuMCwiUmlnaHQiOjAuMCwiQm90dG9tIjowLjB9LCJCYWNrZ3JvdW5kIjp7IiRpZCI6IjIwMzgiLCJDb2xvciI6eyIkaWQiOiIyMDM5IiwiQSI6MjU1LCJSIjoxNCwiRyI6NDAsIkIiOjY1fX0sIklzVmlzaWJsZSI6dHJ1ZSwiV2lkdGgiOjAuMCwiSGVpZ2h0IjowLjAsIkJvcmRlclN0eWxlIjp7IiRpZCI6IjIwNDAiLCJMaW5lQ29sb3IiOm51bGwsIkxpbmVXZWlnaHQiOjAuMCwiTGluZVR5cGUiOjAsIlBhcmVudFN0eWxlIjpudWxsfSwiUGFyZW50U3R5bGUiOm51bGx9LCJEYXRlRm9ybWF0Ijp7IiRpZCI6IjIwNDE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MjA0MiIsIkZvcm1hdCI6MCwiSXNWaXNpYmxlIjpmYWxzZSwiTGFzdEtub3duVmlzaWJpbGl0eVN0YXRlIjpmYWxzZX0sIklzVmlzaWJsZSI6ZmFsc2UsIlBhcmVudFN0eWxlIjpudWxsfSwiRGVmYXVsdFN3aW1sYW5lTWlsZXN0b25lU3R5bGUiOnsiJGlkIjoiMjA0MyIsIlRpdGxlUG9zaXRpb24iOiJMZWZ0IiwiRGF0ZVBvc2l0aW9uIjoiUmlnaHQiLCJTaGFwZVR5cGUiOjEsIlNoYXBlU2l6ZSI6MCwiU3BhY2luZyI6NSwiU2hhcGVTdHlsZSI6eyIkaWQiOiIyMDQ0IiwiTWFyZ2luIjp7IiRpZCI6IjIwNDUiLCJUb3AiOjAuMCwiTGVmdCI6MC4wLCJSaWdodCI6MC4wLCJCb3R0b20iOjAuMH0sIlBhZGRpbmciOnsiJGlkIjoiMjA0NiIsIlRvcCI6MC4wLCJMZWZ0IjowLjAsIlJpZ2h0IjowLjAsIkJvdHRvbSI6MC4wfSwiQmFja2dyb3VuZCI6eyIkaWQiOiIyMDQ3IiwiQ29sb3IiOnsiJGlkIjoiMjA0OCIsIkEiOjI1NSwiUiI6MTUsIkciOjE1OCwiQiI6MjEzfX0sIklzVmlzaWJsZSI6dHJ1ZSwiV2lkdGgiOjEyLjAsIkhlaWdodCI6MTQuMCwiQm9yZGVyU3R5bGUiOnsiJGlkIjoiMjA0OSIsIkxpbmVDb2xvciI6eyIkaWQiOiIyMDUwIiwiJHR5cGUiOiJOTFJFLkNvbW1vbi5Eb20uU29saWRDb2xvckJydXNoLCBOTFJFLkNvbW1vbiIsIkNvbG9yIjp7IiRpZCI6IjIwNTEiLCJBIjoyNTUsIlIiOjIzNCwiRyI6MjIsIkIiOjMwfX0sIkxpbmVXZWlnaHQiOjAuMCwiTGluZVR5cGUiOjAsIlBhcmVudFN0eWxlIjpudWxsfSwiUGFyZW50U3R5bGUiOm51bGx9LCJUaXRsZVN0eWxlIjp7IiRpZCI6IjIwNTIiLCJGb250U2V0dGluZ3MiOnsiJGlkIjoiMjA1MyIsIkZvbnRTaXplIjoxMSwiRm9udE5hbWUiOiJDYWxpYnJpIiwiSXNCb2xkIjpmYWxzZSwiSXNJdGFsaWMiOmZhbHNlLCJJc1VuZGVybGluZWQiOmZhbHNlLCJQYXJlbnRTdHlsZSI6bnVsbH0sIkF1dG9TaXplIjowLCJGb3JlZ3JvdW5kIjp7IiRpZCI6IjIwNTQiLCJDb2xvciI6eyIkaWQiOiIyMDU1IiwiQSI6MjU1LCJSIjowLCJHIjowLCJCIjowfX0sIk1heFdpZHRoIjoyMDAuMCwiTWF4SGVpZ2h0IjoiSW5maW5pdHkiLCJTbWFydEZvcmVncm91bmRJc0FjdGl2ZSI6ZmFsc2UsIkhvcml6b250YWxBbGlnbm1lbnQiOjIsIlZlcnRpY2FsQWxpZ25tZW50IjoxLCJTbWFydEZvcmVncm91bmQiOm51bGwsIkJhY2tncm91bmRGaWxsVHlwZSI6MCwiTWFyZ2luIjp7IiRpZCI6IjIwNTYiLCJUb3AiOjAuMCwiTGVmdCI6MC4wLCJSaWdodCI6MC4wLCJCb3R0b20iOjAuMH0sIlBhZGRpbmciOnsiJGlkIjoiMjA1NyIsIlRvcCI6MC4wLCJMZWZ0IjowLjAsIlJpZ2h0IjowLjAsIkJvdHRvbSI6MC4wfSwiQmFja2dyb3VuZCI6eyIkaWQiOiIyMDU4IiwiQ29sb3IiOnsiJGlkIjoiMjA1OSIsIkEiOjI1NSwiUiI6MCwiRyI6MCwiQiI6MH19LCJJc1Zpc2libGUiOnRydWUsIldpZHRoIjowLjAsIkhlaWdodCI6MC4wLCJCb3JkZXJTdHlsZSI6eyIkaWQiOiIyMDYwIiwiTGluZUNvbG9yIjpudWxsLCJMaW5lV2VpZ2h0IjowLjAsIkxpbmVUeXBlIjowLCJQYXJlbnRTdHlsZSI6bnVsbH0sIlBhcmVudFN0eWxlIjpudWxsfSwiRGF0ZVN0eWxlIjp7IiRpZCI6IjIwNjEiLCJGb250U2V0dGluZ3MiOnsiJGlkIjoiMjA2MiIsIkZvbnRTaXplIjoxMCwiRm9udE5hbWUiOiJDYWxpYnJpIiwiSXNCb2xkIjpmYWxzZSwiSXNJdGFsaWMiOmZhbHNlLCJJc1VuZGVybGluZWQiOmZhbHNlLCJQYXJlbnRTdHlsZSI6bnVsbH0sIkF1dG9TaXplIjowLCJGb3JlZ3JvdW5kIjp7IiRpZCI6IjIwNjMiLCJDb2xvciI6eyIkaWQiOiIyMDY0IiwiQSI6MjU1LCJSIjoxNCwiRyI6NDAsIkIiOjY1fX0sIk1heFdpZHRoIjoyMDAuMCwiTWF4SGVpZ2h0IjoiSW5maW5pdHkiLCJTbWFydEZvcmVncm91bmRJc0FjdGl2ZSI6ZmFsc2UsIkhvcml6b250YWxBbGlnbm1lbnQiOjAsIlZlcnRpY2FsQWxpZ25tZW50IjoxLCJTbWFydEZvcmVncm91bmQiOm51bGwsIkJhY2tncm91bmRGaWxsVHlwZSI6MCwiTWFyZ2luIjp7IiRpZCI6IjIwNjUiLCJUb3AiOjAuMCwiTGVmdCI6MC4wLCJSaWdodCI6MC4wLCJCb3R0b20iOjAuMH0sIlBhZGRpbmciOnsiJGlkIjoiMjA2NiIsIlRvcCI6MC4wLCJMZWZ0IjowLjAsIlJpZ2h0IjowLjAsIkJvdHRvbSI6MC4wfSwiQmFja2dyb3VuZCI6eyIkaWQiOiIyMDY3IiwiQ29sb3IiOnsiJGlkIjoiMjA2OCIsIkEiOjI1NSwiUiI6MTQsIkciOjQwLCJCIjo2NX19LCJJc1Zpc2libGUiOnRydWUsIldpZHRoIjowLjAsIkhlaWdodCI6MC4wLCJCb3JkZXJTdHlsZSI6eyIkaWQiOiIyMDY5IiwiTGluZUNvbG9yIjpudWxsLCJMaW5lV2VpZ2h0IjowLjAsIkxpbmVUeXBlIjowLCJQYXJlbnRTdHlsZSI6bnVsbH0sIlBhcmVudFN0eWxlIjpudWxsfSwiRGF0ZUZvcm1hdCI6eyIkaWQiOiIyMDcw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IwNzEiLCJGb3JtYXQiOjAsIklzVmlzaWJsZSI6ZmFsc2UsIkxhc3RLbm93blZpc2liaWxpdHlTdGF0ZSI6ZmFsc2V9LCJJc1Zpc2libGUiOnRydWUsIlBhcmVudFN0eWxlIjpudWxsfSwiRGVmYXVsdFN3aW1sYW5lQWN0aXZpdHlTdHlsZSI6eyIkaWQiOiIyMDcyIiwiSGVhZGVyU3R5bGUiOnsiJGlkIjoiMjA3MyIsIlRleHRTdHlsZSI6eyIkaWQiOiIyMDc0IiwiRm9udFNldHRpbmdzIjp7IiRpZCI6IjIwNzUiLCJGb250U2l6ZSI6MTEsIkZvbnROYW1lIjoiQ2FsaWJyaSIsIklzQm9sZCI6ZmFsc2UsIklzSXRhbGljIjpmYWxzZSwiSXNVbmRlcmxpbmVkIjpmYWxzZSwiUGFyZW50U3R5bGUiOm51bGx9LCJBdXRvU2l6ZSI6MiwiRm9yZWdyb3VuZCI6eyIkaWQiOiIyMDc2IiwiQ29sb3IiOnsiJGlkIjoiMjA3NyIsIkEiOjI1NSwiUiI6MCwiRyI6MCwiQiI6MH19LCJNYXhXaWR0aCI6IkluZmluaXR5IiwiTWF4SGVpZ2h0IjoiSW5maW5pdHkiLCJTbWFydEZvcmVncm91bmRJc0FjdGl2ZSI6ZmFsc2UsIkhvcml6b250YWxBbGlnbm1lbnQiOjAsIlZlcnRpY2FsQWxpZ25tZW50IjowLCJTbWFydEZvcmVncm91bmQiOm51bGwsIkJhY2tncm91bmRGaWxsVHlwZSI6MCwiTWFyZ2luIjp7IiRpZCI6IjIwNzgiLCJUb3AiOjAuMCwiTGVmdCI6MC4wLCJSaWdodCI6MC4wLCJCb3R0b20iOjAuMH0sIlBhZGRpbmciOnsiJGlkIjoiMjA3OSIsIlRvcCI6MC4wLCJMZWZ0IjowLjAsIlJpZ2h0IjowLjAsIkJvdHRvbSI6MC4wfSwiQmFja2dyb3VuZCI6eyIkaWQiOiIyMDgwIiwiQ29sb3IiOnsiJGlkIjoiMjA4MSIsIkEiOjI1NSwiUiI6MCwiRyI6MCwiQiI6MH19LCJJc1Zpc2libGUiOnRydWUsIldpZHRoIjowLjAsIkhlaWdodCI6MC4wLCJCb3JkZXJTdHlsZSI6bnVsbCwiUGFyZW50U3R5bGUiOm51bGx9LCJSZWN0YW5nbGVTdHlsZSI6eyIkaWQiOiIyMDgyIiwiTWFyZ2luIjp7IiRpZCI6IjIwODMiLCJUb3AiOjAuMCwiTGVmdCI6MC4wLCJSaWdodCI6MC4wLCJCb3R0b20iOjAuMH0sIlBhZGRpbmciOnsiJGlkIjoiMjA4NCIsIlRvcCI6MC4wLCJMZWZ0IjowLjAsIlJpZ2h0IjowLjAsIkJvdHRvbSI6MC4wfSwiQmFja2dyb3VuZCI6eyIkaWQiOiIyMDg1IiwiQ29sb3IiOnsiJGlkIjoiMjA4NiIsIkEiOjEyNywiUiI6MTUsIkciOjE1OCwiQiI6MjEzfX0sIklzVmlzaWJsZSI6dHJ1ZSwiV2lkdGgiOjAuMCwiSGVpZ2h0IjowLjAsIkJvcmRlclN0eWxlIjp7IiRpZCI6IjIwODciLCJMaW5lQ29sb3IiOnsiJGlkIjoiMjA4OCIsIiR0eXBlIjoiTkxSRS5Db21tb24uRG9tLlNvbGlkQ29sb3JCcnVzaCwgTkxSRS5Db21tb24iLCJDb2xvciI6eyIkaWQiOiIyMDg5IiwiQSI6MjU1LCJSIjoyNTUsIkciOjAsIkIiOjB9fSwiTGluZVdlaWdodCI6MC4wLCJMaW5lVHlwZSI6MCwiUGFyZW50U3R5bGUiOm51bGx9LCJQYXJlbnRTdHlsZSI6bnVsbH0sIk1hcmdpbiI6eyIkaWQiOiIyMDkwIiwiVG9wIjowLjAsIkxlZnQiOjAuMCwiUmlnaHQiOjAuMCwiQm90dG9tIjowLjB9LCJQYWRkaW5nIjp7IiRpZCI6IjIwOTEiLCJUb3AiOjAuMCwiTGVmdCI6MC4wLCJSaWdodCI6MC4wLCJCb3R0b20iOjAuMH0sIkJhY2tncm91bmQiOm51bGwsIklzVmlzaWJsZSI6dHJ1ZSwiV2lkdGgiOjAuMCwiSGVpZ2h0IjowLjAsIkJvcmRlclN0eWxlIjpudWxsLCJQYXJlbnRTdHlsZSI6bnVsbH0sIkJhY2tncm91bmRTdHlsZSI6eyIkaWQiOiIyMDkyIiwiTWFyZ2luIjp7IiRpZCI6IjIwOTMiLCJUb3AiOjAuMCwiTGVmdCI6MC4wLCJSaWdodCI6MC4wLCJCb3R0b20iOjAuMH0sIlBhZGRpbmciOnsiJGlkIjoiMjA5NCIsIlRvcCI6MC4wLCJMZWZ0IjowLjAsIlJpZ2h0IjowLjAsIkJvdHRvbSI6MC4wfSwiQmFja2dyb3VuZCI6eyIkaWQiOiIyMDk1IiwiQ29sb3IiOnsiJGlkIjoiMjA5NiIsIkEiOjUxLCJSIjoyMDAsIkciOjIwMCwiQiI6MjAwfX0sIklzVmlzaWJsZSI6dHJ1ZSwiV2lkdGgiOjAuMCwiSGVpZ2h0IjowLjAsIkJvcmRlclN0eWxlIjp7IiRpZCI6IjIwOTciLCJMaW5lQ29sb3IiOnsiJGlkIjoiMjA5OCIsIiR0eXBlIjoiTkxSRS5Db21tb24uRG9tLlNvbGlkQ29sb3JCcnVzaCwgTkxSRS5Db21tb24iLCJDb2xvciI6eyIkaWQiOiIyMDk5IiwiQSI6MjU1LCJSIjoyMzQsIkciOjIyLCJCIjozMH19LCJMaW5lV2VpZ2h0IjowLjAsIkxpbmVUeXBlIjowLCJQYXJlbnRTdHlsZSI6bnVsbH0sIlBhcmVudFN0eWxlIjpudWxsfSwiTWFyZ2luIjp7IiRpZCI6IjIxMDAiLCJUb3AiOjAuMCwiTGVmdCI6MC4wLCJSaWdodCI6MC4wLCJCb3R0b20iOjAuMH0sIlBhZGRpbmciOnsiJGlkIjoiMjEwMSIsIlRvcCI6MC4wLCJMZWZ0IjowLjAsIlJpZ2h0IjowLjAsIkJvdHRvbSI6MC4wfSwiSXNWaXNpYmxlIjp0cnVlLCJXaWR0aCI6MC4wLCJIZWlnaHQiOjAuMCwiQm9yZGVyU3R5bGUiOnsiJGlkIjoiMjEwMiIsIkxpbmVDb2xvciI6bnVsbCwiTGluZVdlaWdodCI6MC4wLCJMaW5lVHlwZSI6MCwiUGFyZW50U3R5bGUiOm51bGx9LCJQYXJlbnRTdHlsZSI6bnVsbH0sIk1hcmdpbiI6eyIkaWQiOiIyMTAzIiwiVG9wIjowLjAsIkxlZnQiOjAuMCwiUmlnaHQiOjAuMCwiQm90dG9tIjowLjB9LCJQYWRkaW5nIjp7IiRpZCI6IjIxMDQiLCJUb3AiOjAuMCwiTGVmdCI6MC4wLCJSaWdodCI6MC4wLCJCb3R0b20iOjAuMH0sIklzVmlzaWJsZSI6ZmFsc2UsIldpZHRoIjowLjAsIkhlaWdodCI6MC4wLCJCb3JkZXJTdHlsZSI6eyIkaWQiOiIyMTA1IiwiTGluZUNvbG9yIjpudWxsLCJMaW5lV2VpZ2h0IjowLjAsIkxpbmVUeXBlIjowLCJQYXJlbnRTdHlsZSI6bnVsbH0sIlBhcmVudFN0eWxlIjpudWxsfX0seyIkaWQiOiIyMTA2IiwiX2FjdGl2aXRpZXMiOlt7IiRpZCI6IjIxMDciLCJfcm93cyI6W3siJGlkIjoiMjEwOCIsIl90YXNrcyI6W3siJGlkIjoiMjEwOSIsIl9hdHRhY2hlZE1pbGVzdG9uZXMiOltdLCJUYXNrRGVmaW5pdGlvbiI6eyIkaWQiOiIyMTEwIiwiR3JvdXBOYW1lIjpudWxsLCJTdGFydERhdGUiOiIyMDI1LTA2LTEwVDAwOjAwOjAwWiIsIkVuZERhdGUiOiIyMDI1LTEwLTE0VDIzOjU5OjAwWiIsIlBlcmNlbnRhZ2VDb21wbGV0ZSI6bnVsbCwiU3R5bGUiOnsiJGlkIjoiMjExMSIsIlNoYXBlIjoxLCJTaGFwZVRoaWNrbmVzcyI6MCwiRHVyYXRpb25Gb3JtYXQiOjAsIkluY2x1ZGVOb25Xb3JraW5nRGF5c0luRHVyYXRpb24iOmZhbHNlLCJQZXJjZW50YWdlQ29tcGxldGVTdHlsZSI6eyIkaWQiOiIyMTEyIiwiRm9udFNldHRpbmdzIjp7IiRpZCI6IjIxMTMiLCJGb250U2l6ZSI6MTAsIkZvbnROYW1lIjoiQ2FsaWJyaSIsIklzQm9sZCI6ZmFsc2UsIklzSXRhbGljIjpmYWxzZSwiSXNVbmRlcmxpbmVkIjpmYWxzZSwiUGFyZW50U3R5bGUiOm51bGx9LCJBdXRvU2l6ZSI6MCwiRm9yZWdyb3VuZCI6eyIkaWQiOiIyMTE0IiwiQ29sb3IiOnsiJGlkIjoiMjExNSIsIkEiOjI1NSwiUiI6MjMyLCJHIjoyMzIsIkIiOjIzMn19LCJNYXhXaWR0aCI6MjAwLjAsIk1heEhlaWdodCI6IkluZmluaXR5IiwiU21hcnRGb3JlZ3JvdW5kSXNBY3RpdmUiOmZhbHNlLCJIb3Jpem9udGFsQWxpZ25tZW50IjoxLCJWZXJ0aWNhbEFsaWdubWVudCI6MSwiU21hcnRGb3JlZ3JvdW5kIjpudWxsLCJCYWNrZ3JvdW5kRmlsbFR5cGUiOjAsIk1hcmdpbiI6eyIkaWQiOiIyMTE2IiwiVG9wIjowLjAsIkxlZnQiOjAuMCwiUmlnaHQiOjAuMCwiQm90dG9tIjowLjB9LCJQYWRkaW5nIjp7IiRpZCI6IjIxMTciLCJUb3AiOjAuMCwiTGVmdCI6MC4wLCJSaWdodCI6MC4wLCJCb3R0b20iOjAuMH0sIkJhY2tncm91bmQiOnsiJGlkIjoiMjExOCIsIkNvbG9yIjp7IiRpZCI6IjIxMTkiLCJBIjo4OSwiUiI6MCwiRyI6MCwiQiI6MH19LCJJc1Zpc2libGUiOnRydWUsIldpZHRoIjowLjAsIkhlaWdodCI6MC4wLCJCb3JkZXJTdHlsZSI6eyIkaWQiOiIyMTIwIiwiTGluZUNvbG9yIjpudWxsLCJMaW5lV2VpZ2h0IjowLjAsIkxpbmVUeXBlIjowLCJQYXJlbnRTdHlsZSI6bnVsbH0sIlBhcmVudFN0eWxlIjpudWxsfSwiRHVyYXRpb25TdHlsZSI6eyIkaWQiOiIyMTIxIiwiRm9udFNldHRpbmdzIjp7IiRpZCI6IjIxMjIiLCJGb250U2l6ZSI6MTAsIkZvbnROYW1lIjoiQ2FsaWJyaSIsIklzQm9sZCI6ZmFsc2UsIklzSXRhbGljIjpmYWxzZSwiSXNVbmRlcmxpbmVkIjpmYWxzZSwiUGFyZW50U3R5bGUiOm51bGx9LCJBdXRvU2l6ZSI6MCwiRm9yZWdyb3VuZCI6eyIkaWQiOiIyMTIzIiwiQ29sb3IiOnsiJGlkIjoiMjEyNCIsIkEiOjI1NSwiUiI6MjM3LCJHIjoxMjUsIkIiOjQ5fX0sIk1heFdpZHRoIjoyMDAuMCwiTWF4SGVpZ2h0IjoiSW5maW5pdHkiLCJTbWFydEZvcmVncm91bmRJc0FjdGl2ZSI6ZmFsc2UsIkhvcml6b250YWxBbGlnbm1lbnQiOjAsIlZlcnRpY2FsQWxpZ25tZW50IjoxLCJTbWFydEZvcmVncm91bmQiOm51bGwsIkJhY2tncm91bmRGaWxsVHlwZSI6MCwiTWFyZ2luIjp7IiRpZCI6IjIxMjUiLCJUb3AiOjAuMCwiTGVmdCI6MC4wLCJSaWdodCI6MC4wLCJCb3R0b20iOjAuMH0sIlBhZGRpbmciOnsiJGlkIjoiMjEyNiIsIlRvcCI6MC4wLCJMZWZ0IjowLjAsIlJpZ2h0IjowLjAsIkJvdHRvbSI6MC4wfSwiQmFja2dyb3VuZCI6eyIkaWQiOiIyMTI3IiwiQ29sb3IiOnsiJGlkIjoiMjEyOCIsIkEiOjI1NSwiUiI6MjM3LCJHIjoxMjUsIkIiOjQ5fX0sIklzVmlzaWJsZSI6dHJ1ZSwiV2lkdGgiOjAuMCwiSGVpZ2h0IjowLjAsIkJvcmRlclN0eWxlIjp7IiRpZCI6IjIxMjkiLCJMaW5lQ29sb3IiOm51bGwsIkxpbmVXZWlnaHQiOjAuMCwiTGluZVR5cGUiOjAsIlBhcmVudFN0eWxlIjpudWxsfSwiUGFyZW50U3R5bGUiOm51bGx9LCJIb3Jpem9udGFsQ29ubmVjdG9yU3R5bGUiOnsiJGlkIjoiMjEzMCIsIkxpbmVDb2xvciI6eyIkaWQiOiIyMTMxIiwiJHR5cGUiOiJOTFJFLkNvbW1vbi5Eb20uU29saWRDb2xvckJydXNoLCBOTFJFLkNvbW1vbiIsIkNvbG9yIjp7IiRpZCI6IjIxMzIiLCJBIjoyNTUsIlIiOjAsIkciOjAsIkIiOjB9fSwiTGluZVdlaWdodCI6MC4wLCJMaW5lVHlwZSI6MCwiUGFyZW50U3R5bGUiOm51bGx9LCJWZXJ0aWNhbENvbm5lY3RvclN0eWxlIjp7IiRpZCI6IjIxMzMiLCJMaW5lQ29sb3IiOnsiJGlkIjoiMjEzNCIsIiR0eXBlIjoiTkxSRS5Db21tb24uRG9tLlNvbGlkQ29sb3JCcnVzaCwgTkxSRS5Db21tb24iLCJDb2xvciI6eyIkaWQiOiIyMTM1IiwiQSI6MjU1LCJSIjowLCJHIjowLCJCIjowfX0sIkxpbmVXZWlnaHQiOjAuMCwiTGluZVR5cGUiOjAsIlBhcmVudFN0eWxlIjpudWxsfSwiTWFyZ2luIjpudWxsLCJTdGFydERhdGVQb3NpdGlvbiI6MywiRW5kRGF0ZVBvc2l0aW9uIjozLCJEYXRlSXNWaXNpYmxlIjp0cnVlLCJUaXRsZVBvc2l0aW9uIjo0LCJEdXJhdGlvblBvc2l0aW9uIjo2LCJQZXJjZW50YWdlQ29tcGxldGVkUG9zaXRpb24iOjIsIlNwYWNpbmciOjMsIklzQmVsb3dUaW1lYmFuZCI6dHJ1ZSwiUGVyY2VudGFnZUNvbXBsZXRlU2hhcGVPcGFjaXR5IjozNSwiU2hhcGVTdHlsZSI6eyIkaWQiOiIyMTM2IiwiTWFyZ2luIjp7IiRpZCI6IjIxMzciLCJUb3AiOjAuMCwiTGVmdCI6NC4wLCJSaWdodCI6NC4wLCJCb3R0b20iOjAuMH0sIlBhZGRpbmciOnsiJGlkIjoiMjEzOCIsIlRvcCI6MC4wLCJMZWZ0IjowLjAsIlJpZ2h0IjowLjAsIkJvdHRvbSI6MC4wfSwiQmFja2dyb3VuZCI6eyIkaWQiOiIyMTM5IiwiQ29sb3IiOnsiJGlkIjoiMjE0MCIsIkEiOjI1NSwiUiI6MjUsIkciOjEwNywiQiI6MzZ9fSwiSXNWaXNpYmxlIjp0cnVlLCJXaWR0aCI6MC4wLCJIZWlnaHQiOjEwLjAsIkJvcmRlclN0eWxlIjp7IiRpZCI6IjIxNDEiLCJMaW5lQ29sb3IiOnsiJGlkIjoiMjE0MiIsIiR0eXBlIjoiTkxSRS5Db21tb24uRG9tLlNvbGlkQ29sb3JCcnVzaCwgTkxSRS5Db21tb24iLCJDb2xvciI6eyIkaWQiOiIyMTQzIiwiQSI6MjU1LCJSIjoyMzQsIkciOjIyLCJCIjozMH19LCJMaW5lV2VpZ2h0IjowLjAsIkxpbmVUeXBlIjowLCJQYXJlbnRTdHlsZSI6bnVsbH0sIlBhcmVudFN0eWxlIjpudWxsfSwiVGl0bGVTdHlsZSI6eyIkaWQiOiIyMTQ0IiwiRm9udFNldHRpbmdzIjp7IiRpZCI6IjIxNDUiLCJGb250U2l6ZSI6MTEsIkZvbnROYW1lIjoiQ2FsaWJyaSIsIklzQm9sZCI6ZmFsc2UsIklzSXRhbGljIjpmYWxzZSwiSXNVbmRlcmxpbmVkIjpmYWxzZSwiUGFyZW50U3R5bGUiOm51bGx9LCJBdXRvU2l6ZSI6MCwiRm9yZWdyb3VuZCI6eyIkaWQiOiIyMTQ2IiwiQ29sb3IiOnsiJGlkIjoiMjE0NyIsIkEiOjI1NSwiUiI6MCwiRyI6MCwiQiI6MH19LCJNYXhXaWR0aCI6NzIwLjAsIk1heEhlaWdodCI6IkluZmluaXR5IiwiU21hcnRGb3JlZ3JvdW5kSXNBY3RpdmUiOmZhbHNlLCJIb3Jpem9udGFsQWxpZ25tZW50IjowLCJWZXJ0aWNhbEFsaWdubWVudCI6MSwiU21hcnRGb3JlZ3JvdW5kIjpudWxsLCJCYWNrZ3JvdW5kRmlsbFR5cGUiOjAsIk1hcmdpbiI6eyIkaWQiOiIyMTQ4IiwiVG9wIjowLjAsIkxlZnQiOjAuMCwiUmlnaHQiOjAuMCwiQm90dG9tIjowLjB9LCJQYWRkaW5nIjp7IiRpZCI6IjIxNDkiLCJUb3AiOjAuMCwiTGVmdCI6MC4wLCJSaWdodCI6MC4wLCJCb3R0b20iOjAuMH0sIkJhY2tncm91bmQiOnsiJGlkIjoiMjE1MCIsIkNvbG9yIjp7IiRpZCI6IjIxNTEiLCJBIjowLCJSIjoyNTUsIkciOjI1NSwiQiI6MjU1fX0sIklzVmlzaWJsZSI6dHJ1ZSwiV2lkdGgiOjAuMCwiSGVpZ2h0IjowLjAsIkJvcmRlclN0eWxlIjp7IiRpZCI6IjIxNTIiLCJMaW5lQ29sb3IiOm51bGwsIkxpbmVXZWlnaHQiOjAuMCwiTGluZVR5cGUiOjAsIlBhcmVudFN0eWxlIjpudWxsfSwiUGFyZW50U3R5bGUiOm51bGx9LCJEYXRlU3R5bGUiOnsiJGlkIjoiMjE1MyIsIkZvbnRTZXR0aW5ncyI6eyIkaWQiOiIyMTU0IiwiRm9udFNpemUiOjEwLCJGb250TmFtZSI6IkNhbGlicmkiLCJJc0JvbGQiOmZhbHNlLCJJc0l0YWxpYyI6ZmFsc2UsIklzVW5kZXJsaW5lZCI6ZmFsc2UsIlBhcmVudFN0eWxlIjpudWxsfSwiQXV0b1NpemUiOjAsIkZvcmVncm91bmQiOnsiJGlkIjoiMjE1NSIsIkNvbG9yIjp7IiRpZCI6IjIxNTYiLCJBIjoyNTUsIlIiOjE0LCJHIjo0MCwiQiI6NjV9fSwiTWF4V2lkdGgiOjIwMC4wLCJNYXhIZWlnaHQiOiJJbmZpbml0eSIsIlNtYXJ0Rm9yZWdyb3VuZElzQWN0aXZlIjpmYWxzZSwiSG9yaXpvbnRhbEFsaWdubWVudCI6MiwiVmVydGljYWxBbGlnbm1lbnQiOjEsIlNtYXJ0Rm9yZWdyb3VuZCI6bnVsbCwiQmFja2dyb3VuZEZpbGxUeXBlIjowLCJNYXJnaW4iOnsiJGlkIjoiMjE1NyIsIlRvcCI6MC4wLCJMZWZ0IjowLjAsIlJpZ2h0IjowLjAsIkJvdHRvbSI6MC4wfSwiUGFkZGluZyI6eyIkaWQiOiIyMTU4IiwiVG9wIjowLjAsIkxlZnQiOjAuMCwiUmlnaHQiOjAuMCwiQm90dG9tIjowLjB9LCJCYWNrZ3JvdW5kIjp7IiRpZCI6IjIxNTkiLCJDb2xvciI6eyIkaWQiOiIyMTYwIiwiQSI6MCwiUiI6MjU1LCJHIjoyNTUsIkIiOjI1NX19LCJJc1Zpc2libGUiOnRydWUsIldpZHRoIjowLjAsIkhlaWdodCI6MC4wLCJCb3JkZXJTdHlsZSI6eyIkaWQiOiIyMTYxIiwiTGluZUNvbG9yIjpudWxsLCJMaW5lV2VpZ2h0IjowLjAsIkxpbmVUeXBlIjowLCJQYXJlbnRTdHlsZSI6bnVsbH0sIlBhcmVudFN0eWxlIjpudWxsfSwiRGF0ZUZvcm1hdCI6eyIkaWQiOiIyMTYyIiwiRm9ybWF0U3RyaW5nIjoiTU1NIHl5eXkiLCJTZXBhcmF0b3IiOiIvIiwiVXNlSW50ZXJuYXRpb25hbERhdGVGb3JtYXQiOmZhbHNlLCJEYXRlSXNWaXNpYmxlIjp0cnVlLCJUaW1lSXNWaXNpYmxlIjpmYWxzZSwiSG91ckRpZ2l0cyI6MSwiQW1QbURlc2lnbmF0b3IiOjIsIlRyaW0wME1pbnV0ZXMiOmZhbHNlLCJMYXN0S25vd25WaXNpYmlsaXR5U3RhdGUiOm51bGx9LCJXZWVrTnVtYmVyaW5nIjp7IiRpZCI6IjIxNjMiLCJGb3JtYXQiOjAsIklzVmlzaWJsZSI6ZmFsc2UsIkxhc3RLbm93blZpc2liaWxpdHlTdGF0ZSI6ZmFsc2V9LCJJc1Zpc2libGUiOnRydWUsIlBhcmVudFN0eWxlIjpudWxsfSwiSW5kZXgiOjI3LCJTbWFydER1cmF0aW9uQWN0aXZhdGVkIjpmYWxzZSwiRGF0ZUZvcm1hdCI6eyIkcmVmIjoiMjE2MiJ9LCJXZWVrTnVtYmVyaW5nIjp7IiRpZCI6IjIxNjQiLCJGb3JtYXQiOjAsIklzVmlzaWJsZSI6ZmFsc2UsIkxhc3RLbm93blZpc2liaWxpdHlTdGF0ZSI6ZmFsc2V9LCJJZCI6IjBkYmVmNDM0LTAzMTMtNDQ4Ni1hMjhiLTlhZDk4M2EzNjViNSIsIkltcG9ydElkIjpudWxsLCJUaXRsZSI6IkNhdmUgZWxldmF0ZWQgcGxhdGZvcm06IERlc2lnbiBwaGFzZSAoTExCKSoiLCJOb3RlIjpudWxsLCJIeXBlcmxpbmsiOnsiJGlkIjoiMjE2NSIsIkFkZHJlc3MiOiIiLCJTdWJBZGRyZXNzIjoiIn0sIklzQ2hhbmdlZCI6ZmFsc2UsIklzTmV3IjpmYWxzZX19XSwiX21pbGVzdG9uZXMiOltdLCJJZCI6IjAwMDAwMDAwLTAwMDAtMDAwMC0wMDAwLTAwMDAwMDAwMDAwMCIsIklzU2luZ2xlSXRlbVJvdyI6dHJ1ZX0seyIkaWQiOiIyMTY2IiwiX3Rhc2tzIjpbeyIkaWQiOiIyMTY3IiwiX2F0dGFjaGVkTWlsZXN0b25lcyI6W10sIlRhc2tEZWZpbml0aW9uIjp7IiRpZCI6IjIxNjgiLCJHcm91cE5hbWUiOm51bGwsIlN0YXJ0RGF0ZSI6IjIwMjUtMTAtMTVUMDA6MDA6MDBaIiwiRW5kRGF0ZSI6IjIwMjYtMDMtMTJUMjM6NTk6MDBaIiwiUGVyY2VudGFnZUNvbXBsZXRlIjpudWxsLCJTdHlsZSI6eyIkaWQiOiIyMTY5IiwiU2hhcGUiOjEsIlNoYXBlVGhpY2tuZXNzIjowLCJEdXJhdGlvbkZvcm1hdCI6MCwiSW5jbHVkZU5vbldvcmtpbmdEYXlzSW5EdXJhdGlvbiI6ZmFsc2UsIlBlcmNlbnRhZ2VDb21wbGV0ZVN0eWxlIjp7IiRpZCI6IjIxNzAiLCJGb250U2V0dGluZ3MiOnsiJGlkIjoiMjE3MSIsIkZvbnRTaXplIjoxMCwiRm9udE5hbWUiOiJDYWxpYnJpIiwiSXNCb2xkIjpmYWxzZSwiSXNJdGFsaWMiOmZhbHNlLCJJc1VuZGVybGluZWQiOmZhbHNlLCJQYXJlbnRTdHlsZSI6bnVsbH0sIkF1dG9TaXplIjowLCJGb3JlZ3JvdW5kIjp7IiRpZCI6IjIxNzIiLCJDb2xvciI6eyIkaWQiOiIyMTczIiwiQSI6MjU1LCJSIjoyMzgsIkciOjIzNiwiQiI6MjI1fX0sIk1heFdpZHRoIjoyMDAuMCwiTWF4SGVpZ2h0IjoiSW5maW5pdHkiLCJTbWFydEZvcmVncm91bmRJc0FjdGl2ZSI6ZmFsc2UsIkhvcml6b250YWxBbGlnbm1lbnQiOjEsIlZlcnRpY2FsQWxpZ25tZW50IjoxLCJTbWFydEZvcmVncm91bmQiOm51bGwsIkJhY2tncm91bmRGaWxsVHlwZSI6MCwiTWFyZ2luIjp7IiRpZCI6IjIxNzQiLCJUb3AiOjAuMCwiTGVmdCI6MC4wLCJSaWdodCI6MC4wLCJCb3R0b20iOjAuMH0sIlBhZGRpbmciOnsiJGlkIjoiMjE3NSIsIlRvcCI6MC4wLCJMZWZ0IjowLjAsIlJpZ2h0IjowLjAsIkJvdHRvbSI6MC4wfSwiQmFja2dyb3VuZCI6eyIkaWQiOiIyMTc2IiwiQ29sb3IiOnsiJGlkIjoiMjE3NyIsIkEiOjg5LCJSIjowLCJHIjowLCJCIjowfX0sIklzVmlzaWJsZSI6dHJ1ZSwiV2lkdGgiOjAuMCwiSGVpZ2h0IjowLjAsIkJvcmRlclN0eWxlIjp7IiRpZCI6IjIxNzgiLCJMaW5lQ29sb3IiOm51bGwsIkxpbmVXZWlnaHQiOjAuMCwiTGluZVR5cGUiOjAsIlBhcmVudFN0eWxlIjpudWxsfSwiUGFyZW50U3R5bGUiOm51bGx9LCJEdXJhdGlvblN0eWxlIjp7IiRpZCI6IjIxNzkiLCJGb250U2V0dGluZ3MiOnsiJGlkIjoiMjE4MCIsIkZvbnRTaXplIjoxMCwiRm9udE5hbWUiOiJDYWxpYnJpIiwiSXNCb2xkIjpmYWxzZSwiSXNJdGFsaWMiOmZhbHNlLCJJc1VuZGVybGluZWQiOmZhbHNlLCJQYXJlbnRTdHlsZSI6bnVsbH0sIkF1dG9TaXplIjowLCJGb3JlZ3JvdW5kIjp7IiRpZCI6IjIxODEiLCJDb2xvciI6eyIkaWQiOiIyMTgyIiwiQSI6MjU1LCJSIjoyMzcsIkciOjEyNSwiQiI6NDl9fSwiTWF4V2lkdGgiOjIwMC4wLCJNYXhIZWlnaHQiOiJJbmZpbml0eSIsIlNtYXJ0Rm9yZWdyb3VuZElzQWN0aXZlIjpmYWxzZSwiSG9yaXpvbnRhbEFsaWdubWVudCI6MCwiVmVydGljYWxBbGlnbm1lbnQiOjEsIlNtYXJ0Rm9yZWdyb3VuZCI6bnVsbCwiQmFja2dyb3VuZEZpbGxUeXBlIjowLCJNYXJnaW4iOnsiJGlkIjoiMjE4MyIsIlRvcCI6MC4wLCJMZWZ0IjowLjAsIlJpZ2h0IjowLjAsIkJvdHRvbSI6MC4wfSwiUGFkZGluZyI6eyIkaWQiOiIyMTg0IiwiVG9wIjowLjAsIkxlZnQiOjAuMCwiUmlnaHQiOjAuMCwiQm90dG9tIjowLjB9LCJCYWNrZ3JvdW5kIjp7IiRpZCI6IjIxODUiLCJDb2xvciI6eyIkaWQiOiIyMTg2IiwiQSI6MjU1LCJSIjoyMzcsIkciOjEyNSwiQiI6NDl9fSwiSXNWaXNpYmxlIjp0cnVlLCJXaWR0aCI6MC4wLCJIZWlnaHQiOjAuMCwiQm9yZGVyU3R5bGUiOnsiJGlkIjoiMjE4NyIsIkxpbmVDb2xvciI6bnVsbCwiTGluZVdlaWdodCI6MC4wLCJMaW5lVHlwZSI6MCwiUGFyZW50U3R5bGUiOm51bGx9LCJQYXJlbnRTdHlsZSI6bnVsbH0sIkhvcml6b250YWxDb25uZWN0b3JTdHlsZSI6eyIkaWQiOiIyMTg4IiwiTGluZUNvbG9yIjp7IiRpZCI6IjIxODkiLCIkdHlwZSI6Ik5MUkUuQ29tbW9uLkRvbS5Tb2xpZENvbG9yQnJ1c2gsIE5MUkUuQ29tbW9uIiwiQ29sb3IiOnsiJGlkIjoiMjE5MCIsIkEiOjI1NSwiUiI6MCwiRyI6MCwiQiI6MH19LCJMaW5lV2VpZ2h0IjowLjAsIkxpbmVUeXBlIjowLCJQYXJlbnRTdHlsZSI6bnVsbH0sIlZlcnRpY2FsQ29ubmVjdG9yU3R5bGUiOnsiJGlkIjoiMjE5MSIsIkxpbmVDb2xvciI6eyIkaWQiOiIyMTkyIiwiJHR5cGUiOiJOTFJFLkNvbW1vbi5Eb20uU29saWRDb2xvckJydXNoLCBOTFJFLkNvbW1vbiIsIkNvbG9yIjp7IiRpZCI6IjIxOTMiLCJBIjoyNTUsIlIiOjAsIkciOjAsIkIiOjB9fSwiTGluZVdlaWdodCI6MC4wLCJMaW5lVHlwZSI6MCwiUGFyZW50U3R5bGUiOm51bGx9LCJNYXJnaW4iOm51bGwsIlN0YXJ0RGF0ZVBvc2l0aW9uIjozLCJFbmREYXRlUG9zaXRpb24iOjMsIkRhdGVJc1Zpc2libGUiOnRydWUsIlRpdGxlUG9zaXRpb24iOjQsIkR1cmF0aW9uUG9zaXRpb24iOjYsIlBlcmNlbnRhZ2VDb21wbGV0ZWRQb3NpdGlvbiI6MiwiU3BhY2luZyI6MywiSXNCZWxvd1RpbWViYW5kIjp0cnVlLCJQZXJjZW50YWdlQ29tcGxldGVTaGFwZU9wYWNpdHkiOjM1LCJTaGFwZVN0eWxlIjp7IiRpZCI6IjIxOTQiLCJNYXJnaW4iOnsiJGlkIjoiMjE5NSIsIlRvcCI6MC4wLCJMZWZ0Ijo0LjAsIlJpZ2h0Ijo0LjAsIkJvdHRvbSI6MC4wfSwiUGFkZGluZyI6eyIkaWQiOiIyMTk2IiwiVG9wIjowLjAsIkxlZnQiOjAuMCwiUmlnaHQiOjAuMCwiQm90dG9tIjowLjB9LCJCYWNrZ3JvdW5kIjp7IiRpZCI6IjIxOTciLCJDb2xvciI6eyIkaWQiOiIyMTk4IiwiQSI6MjU1LCJSIjoyNSwiRyI6MTA3LCJCIjozNn19LCJJc1Zpc2libGUiOnRydWUsIldpZHRoIjowLjAsIkhlaWdodCI6MTAuMCwiQm9yZGVyU3R5bGUiOnsiJGlkIjoiMjE5OSIsIkxpbmVDb2xvciI6eyIkaWQiOiIyMjAwIiwiJHR5cGUiOiJOTFJFLkNvbW1vbi5Eb20uU29saWRDb2xvckJydXNoLCBOTFJFLkNvbW1vbiIsIkNvbG9yIjp7IiRpZCI6IjIyMDEiLCJBIjoyNTUsIlIiOjIzNCwiRyI6MjIsIkIiOjMwfX0sIkxpbmVXZWlnaHQiOjAuMCwiTGluZVR5cGUiOjAsIlBhcmVudFN0eWxlIjpudWxsfSwiUGFyZW50U3R5bGUiOm51bGx9LCJUaXRsZVN0eWxlIjp7IiRpZCI6IjIyMDIiLCJGb250U2V0dGluZ3MiOnsiJGlkIjoiMjIwMyIsIkZvbnRTaXplIjoxMSwiRm9udE5hbWUiOiJDYWxpYnJpIiwiSXNCb2xkIjpmYWxzZSwiSXNJdGFsaWMiOmZhbHNlLCJJc1VuZGVybGluZWQiOmZhbHNlLCJQYXJlbnRTdHlsZSI6bnVsbH0sIkF1dG9TaXplIjowLCJGb3JlZ3JvdW5kIjp7IiRpZCI6IjIyMDQiLCJDb2xvciI6eyIkaWQiOiIyMjA1IiwiQSI6MjU1LCJSIjowLCJHIjowLCJCIjowfX0sIk1heFdpZHRoIjo3MjAuMCwiTWF4SGVpZ2h0IjoiSW5maW5pdHkiLCJTbWFydEZvcmVncm91bmRJc0FjdGl2ZSI6ZmFsc2UsIkhvcml6b250YWxBbGlnbm1lbnQiOjEsIlZlcnRpY2FsQWxpZ25tZW50IjoxLCJTbWFydEZvcmVncm91bmQiOm51bGwsIkJhY2tncm91bmRGaWxsVHlwZSI6MCwiTWFyZ2luIjp7IiRpZCI6IjIyMDYiLCJUb3AiOjAuMCwiTGVmdCI6MC4wLCJSaWdodCI6MC4wLCJCb3R0b20iOjAuMH0sIlBhZGRpbmciOnsiJGlkIjoiMjIwNyIsIlRvcCI6MC4wLCJMZWZ0IjowLjAsIlJpZ2h0IjowLjAsIkJvdHRvbSI6MC4wfSwiQmFja2dyb3VuZCI6eyIkaWQiOiIyMjA4IiwiQ29sb3IiOnsiJGlkIjoiMjIwOSIsIkEiOjAsIlIiOjI1NSwiRyI6MjU1LCJCIjoyNTV9fSwiSXNWaXNpYmxlIjp0cnVlLCJXaWR0aCI6MC4wLCJIZWlnaHQiOjAuMCwiQm9yZGVyU3R5bGUiOnsiJGlkIjoiMjIxMCIsIkxpbmVDb2xvciI6bnVsbCwiTGluZVdlaWdodCI6MC4wLCJMaW5lVHlwZSI6MCwiUGFyZW50U3R5bGUiOm51bGx9LCJQYXJlbnRTdHlsZSI6bnVsbH0sIkRhdGVTdHlsZSI6eyIkaWQiOiIyMjExIiwiRm9udFNldHRpbmdzIjp7IiRpZCI6IjIyMTIiLCJGb250U2l6ZSI6MTAsIkZvbnROYW1lIjoiQ2FsaWJyaSIsIklzQm9sZCI6ZmFsc2UsIklzSXRhbGljIjpmYWxzZSwiSXNVbmRlcmxpbmVkIjpmYWxzZSwiUGFyZW50U3R5bGUiOm51bGx9LCJBdXRvU2l6ZSI6MCwiRm9yZWdyb3VuZCI6eyIkaWQiOiIyMjEzIiwiQ29sb3IiOnsiJGlkIjoiMjIxNCIsIkEiOjI1NSwiUiI6MTQsIkciOjQwLCJCIjo2NX19LCJNYXhXaWR0aCI6MjAwLjAsIk1heEhlaWdodCI6IkluZmluaXR5IiwiU21hcnRGb3JlZ3JvdW5kSXNBY3RpdmUiOmZhbHNlLCJIb3Jpem9udGFsQWxpZ25tZW50IjoyLCJWZXJ0aWNhbEFsaWdubWVudCI6MSwiU21hcnRGb3JlZ3JvdW5kIjpudWxsLCJCYWNrZ3JvdW5kRmlsbFR5cGUiOjAsIk1hcmdpbiI6eyIkaWQiOiIyMjE1IiwiVG9wIjowLjAsIkxlZnQiOjAuMCwiUmlnaHQiOjAuMCwiQm90dG9tIjowLjB9LCJQYWRkaW5nIjp7IiRpZCI6IjIyMTYiLCJUb3AiOjAuMCwiTGVmdCI6MC4wLCJSaWdodCI6MC4wLCJCb3R0b20iOjAuMH0sIkJhY2tncm91bmQiOnsiJGlkIjoiMjIxNyIsIkNvbG9yIjp7IiRpZCI6IjIyMTgiLCJBIjowLCJSIjoyNTUsIkciOjI1NSwiQiI6MjU1fX0sIklzVmlzaWJsZSI6dHJ1ZSwiV2lkdGgiOjAuMCwiSGVpZ2h0IjowLjAsIkJvcmRlclN0eWxlIjp7IiRpZCI6IjIyMTkiLCJMaW5lQ29sb3IiOm51bGwsIkxpbmVXZWlnaHQiOjAuMCwiTGluZVR5cGUiOjAsIlBhcmVudFN0eWxlIjpudWxsfSwiUGFyZW50U3R5bGUiOm51bGx9LCJEYXRlRm9ybWF0Ijp7IiRpZCI6IjIyMjAiLCJGb3JtYXRTdHJpbmciOiJNTU0geXl5eSIsIlNlcGFyYXRvciI6Ii8iLCJVc2VJbnRlcm5hdGlvbmFsRGF0ZUZvcm1hdCI6ZmFsc2UsIkRhdGVJc1Zpc2libGUiOnRydWUsIlRpbWVJc1Zpc2libGUiOmZhbHNlLCJIb3VyRGlnaXRzIjoxLCJBbVBtRGVzaWduYXRvciI6MiwiVHJpbTAwTWludXRlcyI6ZmFsc2UsIkxhc3RLbm93blZpc2liaWxpdHlTdGF0ZSI6bnVsbH0sIldlZWtOdW1iZXJpbmciOnsiJGlkIjoiMjIyMSIsIkZvcm1hdCI6MCwiSXNWaXNpYmxlIjpmYWxzZSwiTGFzdEtub3duVmlzaWJpbGl0eVN0YXRlIjpmYWxzZX0sIklzVmlzaWJsZSI6dHJ1ZSwiUGFyZW50U3R5bGUiOm51bGx9LCJJbmRleCI6MjgsIlNtYXJ0RHVyYXRpb25BY3RpdmF0ZWQiOmZhbHNlLCJEYXRlRm9ybWF0Ijp7IiRyZWYiOiIyMjIwIn0sIldlZWtOdW1iZXJpbmciOnsiJGlkIjoiMjIyMiIsIkZvcm1hdCI6MCwiSXNWaXNpYmxlIjpmYWxzZSwiTGFzdEtub3duVmlzaWJpbGl0eVN0YXRlIjpmYWxzZX0sIklkIjoiN2QzY2NjODgtMDI0OS00MmY4LTk1YmUtZTRkOGE1NzVjZWQyIiwiSW1wb3J0SWQiOm51bGwsIlRpdGxlIjoiQ2F2ZSBlbGV2YXRlZCBwbGF0Zm9ybTogUHJvY3VyZW1lbnQgYW5kIE1hbnVmYWN0dXJpbmcgcGhhc2UgKExMQikiLCJOb3RlIjpudWxsLCJIeXBlcmxpbmsiOnsiJGlkIjoiMjIyMyIsIkFkZHJlc3MiOiIiLCJTdWJBZGRyZXNzIjoiIn0sIklzQ2hhbmdlZCI6ZmFsc2UsIklzTmV3IjpmYWxzZX19XSwiX21pbGVzdG9uZXMiOltdLCJJZCI6IjAwMDAwMDAwLTAwMDAtMDAwMC0wMDAwLTAwMDAwMDAwMDAwMCIsIklzU2luZ2xlSXRlbVJvdyI6dHJ1ZX0seyIkaWQiOiIyMjI0IiwiX3Rhc2tzIjpbeyIkaWQiOiIyMjI1IiwiX2F0dGFjaGVkTWlsZXN0b25lcyI6W10sIlRhc2tEZWZpbml0aW9uIjp7IiRpZCI6IjIyMjYiLCJHcm91cE5hbWUiOm51bGwsIlN0YXJ0RGF0ZSI6IjIwMjYtMDMtMTNUMDA6MDA6MDBaIiwiRW5kRGF0ZSI6IjIwMjYtMDYtMDlUMjM6NTk6MDBaIiwiUGVyY2VudGFnZUNvbXBsZXRlIjpudWxsLCJTdHlsZSI6eyIkaWQiOiIyMjI3IiwiU2hhcGUiOjEsIlNoYXBlVGhpY2tuZXNzIjowLCJEdXJhdGlvbkZvcm1hdCI6MCwiSW5jbHVkZU5vbldvcmtpbmdEYXlzSW5EdXJhdGlvbiI6ZmFsc2UsIlBlcmNlbnRhZ2VDb21wbGV0ZVN0eWxlIjp7IiRpZCI6IjIyMjgiLCJGb250U2V0dGluZ3MiOnsiJGlkIjoiMjIyOSIsIkZvbnRTaXplIjoxMCwiRm9udE5hbWUiOiJDYWxpYnJpIiwiSXNCb2xkIjpmYWxzZSwiSXNJdGFsaWMiOmZhbHNlLCJJc1VuZGVybGluZWQiOmZhbHNlLCJQYXJlbnRTdHlsZSI6bnVsbH0sIkF1dG9TaXplIjowLCJGb3JlZ3JvdW5kIjp7IiRpZCI6IjIyMzAiLCJDb2xvciI6eyIkaWQiOiIyMjMxIiwiQSI6MjU1LCJSIjoyMzIsIkciOjIzMiwiQiI6MjMyfX0sIk1heFdpZHRoIjoyMDAuMCwiTWF4SGVpZ2h0IjoiSW5maW5pdHkiLCJTbWFydEZvcmVncm91bmRJc0FjdGl2ZSI6ZmFsc2UsIkhvcml6b250YWxBbGlnbm1lbnQiOjEsIlZlcnRpY2FsQWxpZ25tZW50IjoxLCJTbWFydEZvcmVncm91bmQiOm51bGwsIkJhY2tncm91bmRGaWxsVHlwZSI6MCwiTWFyZ2luIjp7IiRpZCI6IjIyMzIiLCJUb3AiOjAuMCwiTGVmdCI6MC4wLCJSaWdodCI6MC4wLCJCb3R0b20iOjAuMH0sIlBhZGRpbmciOnsiJGlkIjoiMjIzMyIsIlRvcCI6MC4wLCJMZWZ0IjowLjAsIlJpZ2h0IjowLjAsIkJvdHRvbSI6MC4wfSwiQmFja2dyb3VuZCI6eyIkaWQiOiIyMjM0IiwiQ29sb3IiOnsiJGlkIjoiMjIzNSIsIkEiOjg5LCJSIjowLCJHIjowLCJCIjowfX0sIklzVmlzaWJsZSI6dHJ1ZSwiV2lkdGgiOjAuMCwiSGVpZ2h0IjowLjAsIkJvcmRlclN0eWxlIjp7IiRpZCI6IjIyMzYiLCJMaW5lQ29sb3IiOm51bGwsIkxpbmVXZWlnaHQiOjAuMCwiTGluZVR5cGUiOjAsIlBhcmVudFN0eWxlIjpudWxsfSwiUGFyZW50U3R5bGUiOm51bGx9LCJEdXJhdGlvblN0eWxlIjp7IiRpZCI6IjIyMzciLCJGb250U2V0dGluZ3MiOnsiJGlkIjoiMjIzOCIsIkZvbnRTaXplIjoxMCwiRm9udE5hbWUiOiJDYWxpYnJpIiwiSXNCb2xkIjpmYWxzZSwiSXNJdGFsaWMiOmZhbHNlLCJJc1VuZGVybGluZWQiOmZhbHNlLCJQYXJlbnRTdHlsZSI6bnVsbH0sIkF1dG9TaXplIjowLCJGb3JlZ3JvdW5kIjp7IiRpZCI6IjIyMzkiLCJDb2xvciI6eyIkaWQiOiIyMjQwIiwiQSI6MjU1LCJSIjoyMzcsIkciOjEyNSwiQiI6NDl9fSwiTWF4V2lkdGgiOjIwMC4wLCJNYXhIZWlnaHQiOiJJbmZpbml0eSIsIlNtYXJ0Rm9yZWdyb3VuZElzQWN0aXZlIjpmYWxzZSwiSG9yaXpvbnRhbEFsaWdubWVudCI6MCwiVmVydGljYWxBbGlnbm1lbnQiOjEsIlNtYXJ0Rm9yZWdyb3VuZCI6bnVsbCwiQmFja2dyb3VuZEZpbGxUeXBlIjowLCJNYXJnaW4iOnsiJGlkIjoiMjI0MSIsIlRvcCI6MC4wLCJMZWZ0IjowLjAsIlJpZ2h0IjowLjAsIkJvdHRvbSI6MC4wfSwiUGFkZGluZyI6eyIkaWQiOiIyMjQyIiwiVG9wIjowLjAsIkxlZnQiOjAuMCwiUmlnaHQiOjAuMCwiQm90dG9tIjowLjB9LCJCYWNrZ3JvdW5kIjp7IiRpZCI6IjIyNDMiLCJDb2xvciI6eyIkaWQiOiIyMjQ0IiwiQSI6MjU1LCJSIjoyMzcsIkciOjEyNSwiQiI6NDl9fSwiSXNWaXNpYmxlIjp0cnVlLCJXaWR0aCI6MC4wLCJIZWlnaHQiOjAuMCwiQm9yZGVyU3R5bGUiOnsiJGlkIjoiMjI0NSIsIkxpbmVDb2xvciI6bnVsbCwiTGluZVdlaWdodCI6MC4wLCJMaW5lVHlwZSI6MCwiUGFyZW50U3R5bGUiOm51bGx9LCJQYXJlbnRTdHlsZSI6bnVsbH0sIkhvcml6b250YWxDb25uZWN0b3JTdHlsZSI6eyIkaWQiOiIyMjQ2IiwiTGluZUNvbG9yIjp7IiRpZCI6IjIyNDciLCIkdHlwZSI6Ik5MUkUuQ29tbW9uLkRvbS5Tb2xpZENvbG9yQnJ1c2gsIE5MUkUuQ29tbW9uIiwiQ29sb3IiOnsiJGlkIjoiMjI0OCIsIkEiOjI1NSwiUiI6MCwiRyI6MCwiQiI6MH19LCJMaW5lV2VpZ2h0IjowLjAsIkxpbmVUeXBlIjowLCJQYXJlbnRTdHlsZSI6bnVsbH0sIlZlcnRpY2FsQ29ubmVjdG9yU3R5bGUiOnsiJGlkIjoiMjI0OSIsIkxpbmVDb2xvciI6eyIkaWQiOiIyMjUwIiwiJHR5cGUiOiJOTFJFLkNvbW1vbi5Eb20uU29saWRDb2xvckJydXNoLCBOTFJFLkNvbW1vbiIsIkNvbG9yIjp7IiRpZCI6IjIyNTEiLCJBIjoyNTUsIlIiOjAsIkciOjAsIkIiOjB9fSwiTGluZVdlaWdodCI6MC4wLCJMaW5lVHlwZSI6MCwiUGFyZW50U3R5bGUiOm51bGx9LCJNYXJnaW4iOm51bGwsIlN0YXJ0RGF0ZVBvc2l0aW9uIjozLCJFbmREYXRlUG9zaXRpb24iOjMsIkRhdGVJc1Zpc2libGUiOnRydWUsIlRpdGxlUG9zaXRpb24iOjQsIkR1cmF0aW9uUG9zaXRpb24iOjYsIlBlcmNlbnRhZ2VDb21wbGV0ZWRQb3NpdGlvbiI6MiwiU3BhY2luZyI6MywiSXNCZWxvd1RpbWViYW5kIjp0cnVlLCJQZXJjZW50YWdlQ29tcGxldGVTaGFwZU9wYWNpdHkiOjM1LCJTaGFwZVN0eWxlIjp7IiRpZCI6IjIyNTIiLCJNYXJnaW4iOnsiJGlkIjoiMjI1MyIsIlRvcCI6MC4wLCJMZWZ0Ijo0LjAsIlJpZ2h0Ijo0LjAsIkJvdHRvbSI6MC4wfSwiUGFkZGluZyI6eyIkaWQiOiIyMjU0IiwiVG9wIjowLjAsIkxlZnQiOjAuMCwiUmlnaHQiOjAuMCwiQm90dG9tIjowLjB9LCJCYWNrZ3JvdW5kIjp7IiRpZCI6IjIyNTUiLCJDb2xvciI6eyIkaWQiOiIyMjU2IiwiQSI6MjU1LCJSIjoyNSwiRyI6MTA3LCJCIjozNn19LCJJc1Zpc2libGUiOnRydWUsIldpZHRoIjowLjAsIkhlaWdodCI6MTAuMCwiQm9yZGVyU3R5bGUiOnsiJGlkIjoiMjI1NyIsIkxpbmVDb2xvciI6eyIkaWQiOiIyMjU4IiwiJHR5cGUiOiJOTFJFLkNvbW1vbi5Eb20uU29saWRDb2xvckJydXNoLCBOTFJFLkNvbW1vbiIsIkNvbG9yIjp7IiRpZCI6IjIyNTkiLCJBIjoyNTUsIlIiOjIzNCwiRyI6MjIsIkIiOjMwfX0sIkxpbmVXZWlnaHQiOjAuMCwiTGluZVR5cGUiOjAsIlBhcmVudFN0eWxlIjpudWxsfSwiUGFyZW50U3R5bGUiOm51bGx9LCJUaXRsZVN0eWxlIjp7IiRpZCI6IjIyNjAiLCJGb250U2V0dGluZ3MiOnsiJGlkIjoiMjI2MSIsIkZvbnRTaXplIjoxMSwiRm9udE5hbWUiOiJDYWxpYnJpIiwiSXNCb2xkIjpmYWxzZSwiSXNJdGFsaWMiOmZhbHNlLCJJc1VuZGVybGluZWQiOmZhbHNlLCJQYXJlbnRTdHlsZSI6bnVsbH0sIkF1dG9TaXplIjowLCJGb3JlZ3JvdW5kIjp7IiRpZCI6IjIyNjIiLCJDb2xvciI6eyIkaWQiOiIyMjYzIiwiQSI6MjU1LCJSIjowLCJHIjowLCJCIjowfX0sIk1heFdpZHRoIjo3MjAuMCwiTWF4SGVpZ2h0IjoiSW5maW5pdHkiLCJTbWFydEZvcmVncm91bmRJc0FjdGl2ZSI6ZmFsc2UsIkhvcml6b250YWxBbGlnbm1lbnQiOjAsIlZlcnRpY2FsQWxpZ25tZW50IjoxLCJTbWFydEZvcmVncm91bmQiOm51bGwsIkJhY2tncm91bmRGaWxsVHlwZSI6MCwiTWFyZ2luIjp7IiRpZCI6IjIyNjQiLCJUb3AiOjAuMCwiTGVmdCI6MC4wLCJSaWdodCI6MC4wLCJCb3R0b20iOjAuMH0sIlBhZGRpbmciOnsiJGlkIjoiMjI2NSIsIlRvcCI6MC4wLCJMZWZ0IjowLjAsIlJpZ2h0IjowLjAsIkJvdHRvbSI6MC4wfSwiQmFja2dyb3VuZCI6eyIkaWQiOiIyMjY2IiwiQ29sb3IiOnsiJGlkIjoiMjI2NyIsIkEiOjAsIlIiOjI1NSwiRyI6MjU1LCJCIjoyNTV9fSwiSXNWaXNpYmxlIjp0cnVlLCJXaWR0aCI6MC4wLCJIZWlnaHQiOjAuMCwiQm9yZGVyU3R5bGUiOnsiJGlkIjoiMjI2OCIsIkxpbmVDb2xvciI6bnVsbCwiTGluZVdlaWdodCI6MC4wLCJMaW5lVHlwZSI6MCwiUGFyZW50U3R5bGUiOm51bGx9LCJQYXJlbnRTdHlsZSI6bnVsbH0sIkRhdGVTdHlsZSI6eyIkaWQiOiIyMjY5IiwiRm9udFNldHRpbmdzIjp7IiRpZCI6IjIyNzAiLCJGb250U2l6ZSI6MTAsIkZvbnROYW1lIjoiQ2FsaWJyaSIsIklzQm9sZCI6ZmFsc2UsIklzSXRhbGljIjpmYWxzZSwiSXNVbmRlcmxpbmVkIjpmYWxzZSwiUGFyZW50U3R5bGUiOm51bGx9LCJBdXRvU2l6ZSI6MCwiRm9yZWdyb3VuZCI6eyIkaWQiOiIyMjcxIiwiQ29sb3IiOnsiJGlkIjoiMjI3MiIsIkEiOjI1NSwiUiI6MTQsIkciOjQwLCJCIjo2NX19LCJNYXhXaWR0aCI6MjAwLjAsIk1heEhlaWdodCI6IkluZmluaXR5IiwiU21hcnRGb3JlZ3JvdW5kSXNBY3RpdmUiOmZhbHNlLCJIb3Jpem9udGFsQWxpZ25tZW50IjoyLCJWZXJ0aWNhbEFsaWdubWVudCI6MSwiU21hcnRGb3JlZ3JvdW5kIjpudWxsLCJCYWNrZ3JvdW5kRmlsbFR5cGUiOjAsIk1hcmdpbiI6eyIkaWQiOiIyMjczIiwiVG9wIjowLjAsIkxlZnQiOjAuMCwiUmlnaHQiOjAuMCwiQm90dG9tIjowLjB9LCJQYWRkaW5nIjp7IiRpZCI6IjIyNzQiLCJUb3AiOjAuMCwiTGVmdCI6MC4wLCJSaWdodCI6MC4wLCJCb3R0b20iOjAuMH0sIkJhY2tncm91bmQiOnsiJGlkIjoiMjI3NSIsIkNvbG9yIjp7IiRpZCI6IjIyNzYiLCJBIjowLCJSIjoyNTUsIkciOjI1NSwiQiI6MjU1fX0sIklzVmlzaWJsZSI6dHJ1ZSwiV2lkdGgiOjAuMCwiSGVpZ2h0IjowLjAsIkJvcmRlclN0eWxlIjp7IiRpZCI6IjIyNzciLCJMaW5lQ29sb3IiOm51bGwsIkxpbmVXZWlnaHQiOjAuMCwiTGluZVR5cGUiOjAsIlBhcmVudFN0eWxlIjpudWxsfSwiUGFyZW50U3R5bGUiOm51bGx9LCJEYXRlRm9ybWF0Ijp7IiRpZCI6IjIyNzgiLCJGb3JtYXRTdHJpbmciOiJNTU0geXl5eSIsIlNlcGFyYXRvciI6Ii8iLCJVc2VJbnRlcm5hdGlvbmFsRGF0ZUZvcm1hdCI6ZmFsc2UsIkRhdGVJc1Zpc2libGUiOnRydWUsIlRpbWVJc1Zpc2libGUiOmZhbHNlLCJIb3VyRGlnaXRzIjoxLCJBbVBtRGVzaWduYXRvciI6MiwiVHJpbTAwTWludXRlcyI6ZmFsc2UsIkxhc3RLbm93blZpc2liaWxpdHlTdGF0ZSI6bnVsbH0sIldlZWtOdW1iZXJpbmciOnsiJGlkIjoiMjI3OSIsIkZvcm1hdCI6MCwiSXNWaXNpYmxlIjpmYWxzZSwiTGFzdEtub3duVmlzaWJpbGl0eVN0YXRlIjpmYWxzZX0sIklzVmlzaWJsZSI6dHJ1ZSwiUGFyZW50U3R5bGUiOm51bGx9LCJJbmRleCI6MjksIlNtYXJ0RHVyYXRpb25BY3RpdmF0ZWQiOmZhbHNlLCJEYXRlRm9ybWF0Ijp7IiRyZWYiOiIyMjc4In0sIldlZWtOdW1iZXJpbmciOnsiJGlkIjoiMjI4MCIsIkZvcm1hdCI6MCwiSXNWaXNpYmxlIjpmYWxzZSwiTGFzdEtub3duVmlzaWJpbGl0eVN0YXRlIjpmYWxzZX0sIklkIjoiYWFiYmY0YzMtODhmMi00ZWI2LWFmYWUtNWJmYTMzZjI3NzlkIiwiSW1wb3J0SWQiOm51bGwsIlRpdGxlIjoiQ2F2ZSBlbGV2YXRlZCBwbGF0Zm9ybTogSW5zdGFsbGF0aW9uIHBoYXNlIChMTEIpIiwiTm90ZSI6bnVsbCwiSHlwZXJsaW5rIjp7IiRpZCI6IjIyODEiLCJBZGRyZXNzIjoiIiwiU3ViQWRkcmVzcyI6IiJ9LCJJc0NoYW5nZWQiOmZhbHNlLCJJc05ldyI6ZmFsc2V9fV0sIl9taWxlc3RvbmVzIjpbXSwiSWQiOiIwMDAwMDAwMC0wMDAwLTAwMDAtMDAwMC0wMDAwMDAwMDAwMDAiLCJJc1NpbmdsZUl0ZW1Sb3ciOnRydWV9XSwiSW5kZXgiOjI2LCJJZCI6ImVjZTEzNjk2LTlhMzQtNDc2MC1iNmI4LTk5NzE1MWY0YWRmMSIsIkhlYWRlclRleHQiOm51bGwsIklzRGVmYXVsdCI6dHJ1ZSwiU3R5bGUiOnsiJGlkIjoiMjI4MiIsIkhlYWRlclN0eWxlIjp7IiRpZCI6IjIyODMiLCJUZXh0U3R5bGUiOnsiJGlkIjoiMjI4NCIsIkZvbnRTZXR0aW5ncyI6eyIkaWQiOiIyMjg1IiwiRm9udFNpemUiOjExLCJGb250TmFtZSI6IkNhbGlicmkiLCJJc0JvbGQiOmZhbHNlLCJJc0l0YWxpYyI6ZmFsc2UsIklzVW5kZXJsaW5lZCI6ZmFsc2UsIlBhcmVudFN0eWxlIjpudWxsfSwiQXV0b1NpemUiOjIsIkZvcmVncm91bmQiOnsiJGlkIjoiMjI4NiIsIkNvbG9yIjp7IiRpZCI6IjIyODciLCJBIjoyNTUsIlIiOjAsIkciOjAsIkIiOjB9fSwiTWF4V2lkdGgiOiJJbmZpbml0eSIsIk1heEhlaWdodCI6IkluZmluaXR5IiwiU21hcnRGb3JlZ3JvdW5kSXNBY3RpdmUiOmZhbHNlLCJIb3Jpem9udGFsQWxpZ25tZW50IjowLCJWZXJ0aWNhbEFsaWdubWVudCI6MCwiU21hcnRGb3JlZ3JvdW5kIjpudWxsLCJCYWNrZ3JvdW5kRmlsbFR5cGUiOjAsIk1hcmdpbiI6eyIkaWQiOiIyMjg4IiwiVG9wIjowLjAsIkxlZnQiOjAuMCwiUmlnaHQiOjAuMCwiQm90dG9tIjowLjB9LCJQYWRkaW5nIjp7IiRpZCI6IjIyODkiLCJUb3AiOjAuMCwiTGVmdCI6MC4wLCJSaWdodCI6MC4wLCJCb3R0b20iOjAuMH0sIkJhY2tncm91bmQiOnsiJGlkIjoiMjI5MCIsIkNvbG9yIjp7IiRpZCI6IjIyOTEiLCJBIjoyNTUsIlIiOjAsIkciOjAsIkIiOjB9fSwiSXNWaXNpYmxlIjp0cnVlLCJXaWR0aCI6MC4wLCJIZWlnaHQiOjAuMCwiQm9yZGVyU3R5bGUiOm51bGwsIlBhcmVudFN0eWxlIjpudWxsfSwiUmVjdGFuZ2xlU3R5bGUiOnsiJGlkIjoiMjI5MiIsIk1hcmdpbiI6eyIkaWQiOiIyMjkzIiwiVG9wIjowLjAsIkxlZnQiOjAuMCwiUmlnaHQiOjAuMCwiQm90dG9tIjowLjB9LCJQYWRkaW5nIjp7IiRpZCI6IjIyOTQiLCJUb3AiOjAuMCwiTGVmdCI6MC4wLCJSaWdodCI6MC4wLCJCb3R0b20iOjAuMH0sIkJhY2tncm91bmQiOnsiJGlkIjoiMjI5NSIsIkNvbG9yIjp7IiRpZCI6IjIyOTYiLCJBIjoxMjcsIlIiOjE1LCJHIjoxNTgsIkIiOjIxM319LCJJc1Zpc2libGUiOnRydWUsIldpZHRoIjowLjAsIkhlaWdodCI6MC4wLCJCb3JkZXJTdHlsZSI6eyIkaWQiOiIyMjk3IiwiTGluZUNvbG9yIjp7IiRpZCI6IjIyOTgiLCIkdHlwZSI6Ik5MUkUuQ29tbW9uLkRvbS5Tb2xpZENvbG9yQnJ1c2gsIE5MUkUuQ29tbW9uIiwiQ29sb3IiOnsiJGlkIjoiMjI5OSIsIkEiOjI1NSwiUiI6MjU1LCJHIjowLCJCIjowfX0sIkxpbmVXZWlnaHQiOjAuMCwiTGluZVR5cGUiOjAsIlBhcmVudFN0eWxlIjpudWxsfSwiUGFyZW50U3R5bGUiOm51bGx9LCJNYXJnaW4iOnsiJGlkIjoiMjMwMCIsIlRvcCI6MC4wLCJMZWZ0IjowLjAsIlJpZ2h0IjowLjAsIkJvdHRvbSI6MC4wfSwiUGFkZGluZyI6eyIkaWQiOiIyMzAxIiwiVG9wIjowLjAsIkxlZnQiOjAuMCwiUmlnaHQiOjAuMCwiQm90dG9tIjowLjB9LCJCYWNrZ3JvdW5kIjpudWxsLCJJc1Zpc2libGUiOnRydWUsIldpZHRoIjowLjAsIkhlaWdodCI6MC4wLCJCb3JkZXJTdHlsZSI6bnVsbCwiUGFyZW50U3R5bGUiOm51bGx9LCJCYWNrZ3JvdW5kU3R5bGUiOnsiJGlkIjoiMjMwMiIsIk1hcmdpbiI6eyIkaWQiOiIyMzAzIiwiVG9wIjowLjAsIkxlZnQiOjAuMCwiUmlnaHQiOjAuMCwiQm90dG9tIjowLjB9LCJQYWRkaW5nIjp7IiRpZCI6IjIzMDQiLCJUb3AiOjAuMCwiTGVmdCI6MC4wLCJSaWdodCI6MC4wLCJCb3R0b20iOjAuMH0sIkJhY2tncm91bmQiOnsiJGlkIjoiMjMwNSIsIkNvbG9yIjp7IiRpZCI6IjIzMDYiLCJBIjo1MSwiUiI6MjAwLCJHIjoyMDAsIkIiOjIwMH19LCJJc1Zpc2libGUiOnRydWUsIldpZHRoIjowLjAsIkhlaWdodCI6MC4wLCJCb3JkZXJTdHlsZSI6eyIkaWQiOiIyMzA3IiwiTGluZUNvbG9yIjp7IiRpZCI6IjIzMDgiLCIkdHlwZSI6Ik5MUkUuQ29tbW9uLkRvbS5Tb2xpZENvbG9yQnJ1c2gsIE5MUkUuQ29tbW9uIiwiQ29sb3IiOnsiJGlkIjoiMjMwOSIsIkEiOjI1NSwiUiI6MjM0LCJHIjoyMiwiQiI6MzB9fSwiTGluZVdlaWdodCI6MC4wLCJMaW5lVHlwZSI6MCwiUGFyZW50U3R5bGUiOm51bGx9LCJQYXJlbnRTdHlsZSI6bnVsbH0sIk1hcmdpbiI6eyIkaWQiOiIyMzEwIiwiVG9wIjowLjAsIkxlZnQiOjAuMCwiUmlnaHQiOjAuMCwiQm90dG9tIjowLjB9LCJQYWRkaW5nIjp7IiRpZCI6IjIzMTEiLCJUb3AiOjAuMCwiTGVmdCI6MC4wLCJSaWdodCI6MC4wLCJCb3R0b20iOjAuMH0sIklzVmlzaWJsZSI6dHJ1ZSwiV2lkdGgiOjAuMCwiSGVpZ2h0IjowLjAsIkJvcmRlclN0eWxlIjp7IiRpZCI6IjIzMTIiLCJMaW5lQ29sb3IiOm51bGwsIkxpbmVXZWlnaHQiOjAuMCwiTGluZVR5cGUiOjAsIlBhcmVudFN0eWxlIjpudWxsfSwiUGFyZW50U3R5bGUiOm51bGx9fV0sIklkIjoiYWUwMjg5NjItMmIwYS00ZDI4LWJhZGEtN2FjYWJiODMzMmU1IiwiSW5kZXgiOjI2LCJIZWFkZXJUZXh0IjoiTm8uIDQgLSBDcml0aWNhbCBQYXRoIFxyXG4oNjggZGF5cyBURikiLCJTdHlsZSI6eyIkaWQiOiIyMzEzIiwiU3R5bGVJZCI6IjA3MDJkZWE4LWMxMTQtNGQ3MS1iZTQwLWNkMzA2MmM0Njk3MCIsIkhlYWRlclN0eWxlIjp7IiRpZCI6IjIzMTQiLCJUZXh0SXNWZXJ0aWNhbCI6ZmFsc2UsIlRleHRTdHlsZSI6eyIkaWQiOiIyMzE1IiwiRm9udFNldHRpbmdzIjp7IiRpZCI6IjIzMTYiLCJGb250U2l6ZSI6MTEsIkZvbnROYW1lIjoiQ2FsaWJyaSIsIklzQm9sZCI6ZmFsc2UsIklzSXRhbGljIjpmYWxzZSwiSXNVbmRlcmxpbmVkIjpmYWxzZSwiUGFyZW50U3R5bGUiOm51bGx9LCJBdXRvU2l6ZSI6MiwiRm9yZWdyb3VuZCI6eyIkaWQiOiIyMzE3IiwiQ29sb3IiOnsiJGlkIjoiMjMxOCIsIkEiOjI1NSwiUiI6MjU1LCJHIjoyNTUsIkIiOjI1NX19LCJNYXhXaWR0aCI6IkluZmluaXR5IiwiTWF4SGVpZ2h0IjoiSW5maW5pdHkiLCJTbWFydEZvcmVncm91bmRJc0FjdGl2ZSI6ZmFsc2UsIkhvcml6b250YWxBbGlnbm1lbnQiOjAsIlZlcnRpY2FsQWxpZ25tZW50IjowLCJTbWFydEZvcmVncm91bmQiOm51bGwsIkJhY2tncm91bmRGaWxsVHlwZSI6MCwiTWFyZ2luIjp7IiRpZCI6IjIzMTkiLCJUb3AiOjAuMCwiTGVmdCI6MC4wLCJSaWdodCI6MC4wLCJCb3R0b20iOjAuMH0sIlBhZGRpbmciOnsiJGlkIjoiMjMyMCIsIlRvcCI6MC4wLCJMZWZ0IjowLjAsIlJpZ2h0IjowLjAsIkJvdHRvbSI6MC4wfSwiQmFja2dyb3VuZCI6eyIkaWQiOiIyMzIxIiwiQ29sb3IiOnsiJGlkIjoiMjMyMiIsIkEiOjI1NSwiUiI6MjU1LCJHIjoyNTUsIkIiOjI1NX19LCJJc1Zpc2libGUiOnRydWUsIldpZHRoIjowLjAsIkhlaWdodCI6MC4wLCJCb3JkZXJTdHlsZSI6bnVsbCwiUGFyZW50U3R5bGUiOm51bGx9LCJSZWN0YW5nbGVTdHlsZSI6eyIkaWQiOiIyMzIzIiwiTWFyZ2luIjp7IiRpZCI6IjIzMjQiLCJUb3AiOjAuMCwiTGVmdCI6MC4wLCJSaWdodCI6MC4wLCJCb3R0b20iOjAuMH0sIlBhZGRpbmciOnsiJGlkIjoiMjMyNSIsIlRvcCI6MC4wLCJMZWZ0IjowLjAsIlJpZ2h0IjowLjAsIkJvdHRvbSI6MC4wfSwiQmFja2dyb3VuZCI6eyIkaWQiOiIyMzI2IiwiQ29sb3IiOnsiJGlkIjoiMjMyNyIsIkEiOjI1NSwiUiI6MjUsIkciOjEwNywiQiI6MzZ9fSwiSXNWaXNpYmxlIjp0cnVlLCJXaWR0aCI6MC4wLCJIZWlnaHQiOjAuMCwiQm9yZGVyU3R5bGUiOnsiJGlkIjoiMjMyOCIsIkxpbmVDb2xvciI6eyIkaWQiOiIyMzI5IiwiJHR5cGUiOiJOTFJFLkNvbW1vbi5Eb20uU29saWRDb2xvckJydXNoLCBOTFJFLkNvbW1vbiIsIkNvbG9yIjp7IiRpZCI6IjIzMzAiLCJBIjoyNTUsIlIiOjI1NSwiRyI6MjU1LCJCIjoyNTV9fSwiTGluZVdlaWdodCI6MC4wLCJMaW5lVHlwZSI6MCwiUGFyZW50U3R5bGUiOm51bGx9LCJQYXJlbnRTdHlsZSI6bnVsbH0sIk1hcmdpbiI6eyIkaWQiOiIyMzMxIiwiVG9wIjowLjAsIkxlZnQiOjAuMCwiUmlnaHQiOjAuMCwiQm90dG9tIjowLjB9LCJQYWRkaW5nIjp7IiRpZCI6IjIzMzIiLCJUb3AiOjAuMCwiTGVmdCI6MC4wLCJSaWdodCI6MC4wLCJCb3R0b20iOjAuMH0sIkJhY2tncm91bmQiOm51bGwsIklzVmlzaWJsZSI6dHJ1ZSwiV2lkdGgiOjAuMCwiSGVpZ2h0IjowLjAsIkJvcmRlclN0eWxlIjpudWxsLCJQYXJlbnRTdHlsZSI6bnVsbH0sIkJhY2tncm91bmRTdHlsZSI6eyIkaWQiOiIyMzMzIiwiTWFyZ2luIjp7IiRpZCI6IjIzMzQiLCJUb3AiOjAuMCwiTGVmdCI6MC4wLCJSaWdodCI6MC4wLCJCb3R0b20iOjAuMH0sIlBhZGRpbmciOnsiJGlkIjoiMjMzNSIsIlRvcCI6MC4wLCJMZWZ0IjowLjAsIlJpZ2h0IjowLjAsIkJvdHRvbSI6MC4wfSwiQmFja2dyb3VuZCI6eyIkaWQiOiIyMzM2IiwiQ29sb3IiOnsiJGlkIjoiMjMzNyIsIkEiOjUxLCJSIjoyMDAsIkciOjIwMCwiQiI6MjAwfX0sIklzVmlzaWJsZSI6dHJ1ZSwiV2lkdGgiOjAuMCwiSGVpZ2h0IjowLjAsIkJvcmRlclN0eWxlIjp7IiRpZCI6IjIzMzgiLCJMaW5lQ29sb3IiOnsiJGlkIjoiMjMzOSIsIiR0eXBlIjoiTkxSRS5Db21tb24uRG9tLlNvbGlkQ29sb3JCcnVzaCwgTkxSRS5Db21tb24iLCJDb2xvciI6eyIkaWQiOiIyMzQwIiwiQSI6MjU1LCJSIjoyMzQsIkciOjIyLCJCIjozMH19LCJMaW5lV2VpZ2h0IjowLjAsIkxpbmVUeXBlIjowLCJQYXJlbnRTdHlsZSI6bnVsbH0sIlBhcmVudFN0eWxlIjpudWxsfSwiSXNBYm92ZVRpbWViYW5kIjpmYWxzZSwiU3BhY2luZyI6MywiRGVmYXVsdFN3aW1sYW5lVGFza1N0eWxlIjp7IiRpZCI6IjIzNDEiLCIkdHlwZSI6Ik5MUkUuQ29tbW9uLkRvbS5TdHlsZXMuRXhwbGljaXRTZXRhYmxlVGFza1N0eWxlLCBOTFJFLkNvbW1vbiIsIlNoYXBlIjoxLCJTaGFwZVRoaWNrbmVzcyI6MCwiRHVyYXRpb25Gb3JtYXQiOjAsIkluY2x1ZGVOb25Xb3JraW5nRGF5c0luRHVyYXRpb24iOmZhbHNlLCJQZXJjZW50YWdlQ29tcGxldGVTdHlsZSI6eyIkaWQiOiIyMzQyIiwiRm9udFNldHRpbmdzIjp7IiRpZCI6IjIzNDMiLCJGb250U2l6ZSI6MTAsIkZvbnROYW1lIjoiQ2FsaWJyaSIsIklzQm9sZCI6ZmFsc2UsIklzSXRhbGljIjpmYWxzZSwiSXNVbmRlcmxpbmVkIjpmYWxzZSwiUGFyZW50U3R5bGUiOm51bGx9LCJBdXRvU2l6ZSI6MCwiRm9yZWdyb3VuZCI6eyIkaWQiOiIyMzQ0IiwiQ29sb3IiOnsiJGlkIjoiMjM0NSIsIkEiOjI1NSwiUiI6MjMyLCJHIjoyMzIsIkIiOjIzMn19LCJNYXhXaWR0aCI6MjAwLjAsIk1heEhlaWdodCI6IkluZmluaXR5IiwiU21hcnRGb3JlZ3JvdW5kSXNBY3RpdmUiOmZhbHNlLCJIb3Jpem9udGFsQWxpZ25tZW50IjoxLCJWZXJ0aWNhbEFsaWdubWVudCI6MSwiU21hcnRGb3JlZ3JvdW5kIjpudWxsLCJCYWNrZ3JvdW5kRmlsbFR5cGUiOjAsIk1hcmdpbiI6eyIkaWQiOiIyMzQ2IiwiVG9wIjowLjAsIkxlZnQiOjAuMCwiUmlnaHQiOjAuMCwiQm90dG9tIjowLjB9LCJQYWRkaW5nIjp7IiRpZCI6IjIzNDciLCJUb3AiOjAuMCwiTGVmdCI6MC4wLCJSaWdodCI6MC4wLCJCb3R0b20iOjAuMH0sIkJhY2tncm91bmQiOnsiJGlkIjoiMjM0OCIsIkNvbG9yIjp7IiRpZCI6IjIzNDkiLCJBIjo4OSwiUiI6MCwiRyI6MCwiQiI6MH19LCJJc1Zpc2libGUiOnRydWUsIldpZHRoIjowLjAsIkhlaWdodCI6MC4wLCJCb3JkZXJTdHlsZSI6eyIkaWQiOiIyMzUwIiwiTGluZUNvbG9yIjpudWxsLCJMaW5lV2VpZ2h0IjowLjAsIkxpbmVUeXBlIjowLCJQYXJlbnRTdHlsZSI6bnVsbH0sIlBhcmVudFN0eWxlIjpudWxsfSwiRHVyYXRpb25TdHlsZSI6eyIkaWQiOiIyMzUxIiwiRm9udFNldHRpbmdzIjp7IiRpZCI6IjIzNTIiLCJGb250U2l6ZSI6MTAsIkZvbnROYW1lIjoiQ2FsaWJyaSIsIklzQm9sZCI6ZmFsc2UsIklzSXRhbGljIjpmYWxzZSwiSXNVbmRlcmxpbmVkIjpmYWxzZSwiUGFyZW50U3R5bGUiOm51bGx9LCJBdXRvU2l6ZSI6MCwiRm9yZWdyb3VuZCI6eyIkaWQiOiIyMzUzIiwiQ29sb3IiOnsiJGlkIjoiMjM1NCIsIkEiOjI1NSwiUiI6MjM3LCJHIjoxMjUsIkIiOjQ5fX0sIk1heFdpZHRoIjoyMDAuMCwiTWF4SGVpZ2h0IjoiSW5maW5pdHkiLCJTbWFydEZvcmVncm91bmRJc0FjdGl2ZSI6ZmFsc2UsIkhvcml6b250YWxBbGlnbm1lbnQiOjAsIlZlcnRpY2FsQWxpZ25tZW50IjoxLCJTbWFydEZvcmVncm91bmQiOm51bGwsIkJhY2tncm91bmRGaWxsVHlwZSI6MCwiTWFyZ2luIjp7IiRpZCI6IjIzNTUiLCJUb3AiOjAuMCwiTGVmdCI6MC4wLCJSaWdodCI6MC4wLCJCb3R0b20iOjAuMH0sIlBhZGRpbmciOnsiJGlkIjoiMjM1NiIsIlRvcCI6MC4wLCJMZWZ0IjowLjAsIlJpZ2h0IjowLjAsIkJvdHRvbSI6MC4wfSwiQmFja2dyb3VuZCI6eyIkaWQiOiIyMzU3IiwiQ29sb3IiOnsiJGlkIjoiMjM1OCIsIkEiOjI1NSwiUiI6MjM3LCJHIjoxMjUsIkIiOjQ5fX0sIklzVmlzaWJsZSI6dHJ1ZSwiV2lkdGgiOjAuMCwiSGVpZ2h0IjowLjAsIkJvcmRlclN0eWxlIjp7IiRpZCI6IjIzNTkiLCJMaW5lQ29sb3IiOm51bGwsIkxpbmVXZWlnaHQiOjAuMCwiTGluZVR5cGUiOjAsIlBhcmVudFN0eWxlIjpudWxsfSwiUGFyZW50U3R5bGUiOm51bGx9LCJIb3Jpem9udGFsQ29ubmVjdG9yU3R5bGUiOnsiJGlkIjoiMjM2MCIsIkxpbmVDb2xvciI6eyIkaWQiOiIyMzYxIiwiJHR5cGUiOiJOTFJFLkNvbW1vbi5Eb20uU29saWRDb2xvckJydXNoLCBOTFJFLkNvbW1vbiIsIkNvbG9yIjp7IiRpZCI6IjIzNjIiLCJBIjoyNTUsIlIiOjAsIkciOjAsIkIiOjB9fSwiTGluZVdlaWdodCI6MC4wLCJMaW5lVHlwZSI6MCwiUGFyZW50U3R5bGUiOm51bGx9LCJWZXJ0aWNhbENvbm5lY3RvclN0eWxlIjp7IiRpZCI6IjIzNjMiLCJMaW5lQ29sb3IiOnsiJGlkIjoiMjM2NCIsIiR0eXBlIjoiTkxSRS5Db21tb24uRG9tLlNvbGlkQ29sb3JCcnVzaCwgTkxSRS5Db21tb24iLCJDb2xvciI6eyIkaWQiOiIyMzY1IiwiQSI6MjU1LCJSIjowLCJHIjowLCJCIjowfX0sIkxpbmVXZWlnaHQiOjAuMCwiTGluZVR5cGUiOjAsIlBhcmVudFN0eWxlIjpudWxsfSwiTWFyZ2luIjpudWxsLCJTdGFydERhdGVQb3NpdGlvbiI6MywiRW5kRGF0ZVBvc2l0aW9uIjozLCJEYXRlSXNWaXNpYmxlIjp0cnVlLCJUaXRsZVBvc2l0aW9uIjo0LCJEdXJhdGlvblBvc2l0aW9uIjo2LCJQZXJjZW50YWdlQ29tcGxldGVkUG9zaXRpb24iOjIsIlNwYWNpbmciOjMsIklzQmVsb3dUaW1lYmFuZCI6ZmFsc2UsIlBlcmNlbnRhZ2VDb21wbGV0ZVNoYXBlT3BhY2l0eSI6MzUsIlNoYXBlU3R5bGUiOnsiJGlkIjoiMjM2NiIsIk1hcmdpbiI6eyIkaWQiOiIyMzY3IiwiVG9wIjowLjAsIkxlZnQiOjQuMCwiUmlnaHQiOjQuMCwiQm90dG9tIjowLjB9LCJQYWRkaW5nIjp7IiRpZCI6IjIzNjgiLCJUb3AiOjAuMCwiTGVmdCI6MC4wLCJSaWdodCI6MC4wLCJCb3R0b20iOjAuMH0sIkJhY2tncm91bmQiOnsiJGlkIjoiMjM2OSIsIkNvbG9yIjp7IiRpZCI6IjIzNzAiLCJBIjoyNTUsIlIiOjE1LCJHIjoxNTgsIkIiOjIxM319LCJJc1Zpc2libGUiOnRydWUsIldpZHRoIjowLjAsIkhlaWdodCI6MTAuMCwiQm9yZGVyU3R5bGUiOnsiJGlkIjoiMjM3MSIsIkxpbmVDb2xvciI6eyIkaWQiOiIyMzcyIiwiJHR5cGUiOiJOTFJFLkNvbW1vbi5Eb20uU29saWRDb2xvckJydXNoLCBOTFJFLkNvbW1vbiIsIkNvbG9yIjp7IiRpZCI6IjIzNzMiLCJBIjoyNTUsIlIiOjIzNCwiRyI6MjIsIkIiOjMwfX0sIkxpbmVXZWlnaHQiOjAuMCwiTGluZVR5cGUiOjAsIlBhcmVudFN0eWxlIjpudWxsfSwiUGFyZW50U3R5bGUiOm51bGx9LCJUaXRsZVN0eWxlIjp7IiRpZCI6IjIzNzQiLCJGb250U2V0dGluZ3MiOnsiJGlkIjoiMjM3NSIsIkZvbnRTaXplIjoxMSwiRm9udE5hbWUiOiJDYWxpYnJpIiwiSXNCb2xkIjpmYWxzZSwiSXNJdGFsaWMiOmZhbHNlLCJJc1VuZGVybGluZWQiOmZhbHNlLCJQYXJlbnRTdHlsZSI6bnVsbH0sIkF1dG9TaXplIjowLCJGb3JlZ3JvdW5kIjp7IiRpZCI6IjIzNzYiLCJDb2xvciI6eyIkaWQiOiIyMzc3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IzNzgiLCJUb3AiOjAuMCwiTGVmdCI6MC4wLCJSaWdodCI6MC4wLCJCb3R0b20iOjAuMH0sIlBhZGRpbmciOnsiJGlkIjoiMjM3OSIsIlRvcCI6MC4wLCJMZWZ0IjowLjAsIlJpZ2h0IjowLjAsIkJvdHRvbSI6MC4wfSwiQmFja2dyb3VuZCI6eyIkaWQiOiIyMzgwIiwiQ29sb3IiOnsiJGlkIjoiMjM4MSIsIkEiOjI1NSwiUiI6MCwiRyI6MCwiQiI6MH19LCJJc1Zpc2libGUiOnRydWUsIldpZHRoIjowLjAsIkhlaWdodCI6MC4wLCJCb3JkZXJTdHlsZSI6eyIkaWQiOiIyMzgyIiwiTGluZUNvbG9yIjpudWxsLCJMaW5lV2VpZ2h0IjowLjAsIkxpbmVUeXBlIjowLCJQYXJlbnRTdHlsZSI6bnVsbH0sIlBhcmVudFN0eWxlIjpudWxsfSwiRGF0ZVN0eWxlIjp7IiRpZCI6IjIzODMiLCJGb250U2V0dGluZ3MiOnsiJGlkIjoiMjM4NCIsIkZvbnRTaXplIjoxMCwiRm9udE5hbWUiOiJDYWxpYnJpIiwiSXNCb2xkIjpmYWxzZSwiSXNJdGFsaWMiOmZhbHNlLCJJc1VuZGVybGluZWQiOmZhbHNlLCJQYXJlbnRTdHlsZSI6bnVsbH0sIkF1dG9TaXplIjowLCJGb3JlZ3JvdW5kIjp7IiRpZCI6IjIzODUiLCJDb2xvciI6eyIkaWQiOiIyMzg2IiwiQSI6MjU1LCJSIjoxNCwiRyI6NDAsIkIiOjY1fX0sIk1heFdpZHRoIjoyMDAuMCwiTWF4SGVpZ2h0IjoiSW5maW5pdHkiLCJTbWFydEZvcmVncm91bmRJc0FjdGl2ZSI6ZmFsc2UsIkhvcml6b250YWxBbGlnbm1lbnQiOjIsIlZlcnRpY2FsQWxpZ25tZW50IjoxLCJTbWFydEZvcmVncm91bmQiOm51bGwsIkJhY2tncm91bmRGaWxsVHlwZSI6MCwiTWFyZ2luIjp7IiRpZCI6IjIzODciLCJUb3AiOjAuMCwiTGVmdCI6MC4wLCJSaWdodCI6MC4wLCJCb3R0b20iOjAuMH0sIlBhZGRpbmciOnsiJGlkIjoiMjM4OCIsIlRvcCI6MC4wLCJMZWZ0IjowLjAsIlJpZ2h0IjowLjAsIkJvdHRvbSI6MC4wfSwiQmFja2dyb3VuZCI6eyIkaWQiOiIyMzg5IiwiQ29sb3IiOnsiJGlkIjoiMjM5MCIsIkEiOjI1NSwiUiI6MTQsIkciOjQwLCJCIjo2NX19LCJJc1Zpc2libGUiOnRydWUsIldpZHRoIjowLjAsIkhlaWdodCI6MC4wLCJCb3JkZXJTdHlsZSI6eyIkaWQiOiIyMzkxIiwiTGluZUNvbG9yIjpudWxsLCJMaW5lV2VpZ2h0IjowLjAsIkxpbmVUeXBlIjowLCJQYXJlbnRTdHlsZSI6bnVsbH0sIlBhcmVudFN0eWxlIjpudWxsfSwiRGF0ZUZvcm1hdCI6eyIkaWQiOiIyMzky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IzOTMiLCJGb3JtYXQiOjAsIklzVmlzaWJsZSI6ZmFsc2UsIkxhc3RLbm93blZpc2liaWxpdHlTdGF0ZSI6ZmFsc2V9LCJJc1Zpc2libGUiOnRydWUsIlBhcmVudFN0eWxlIjpudWxsLCJfZXhwbGljaXRseVNldCI6eyIkaWQiOiIyMzk0IiwiU2hhcGVTdHlsZSI6ZmFsc2UsIlRpdGxlU3R5bGUiOmZhbHNlLCJEYXRlU3R5bGUiOmZhbHNlLCJIb3Jpem9udGFsQ29ubmVjdG9yU3R5bGUiOmZhbHNlLCJWZXJ0aWNhbENvbm5lY3RvclN0eWxlIjpmYWxzZSwiUGVyY2VudGFnZUNvbXBsZXRlU2hhcGVPcGFjaXR5IjpmYWxzZSwiU2hhcGUiOmZhbHNlLCJTaGFwZVRoaWNrbmVzcyI6ZmFsc2UsIkR1cmF0aW9uRm9ybWF0IjpmYWxzZSwiSW5jbHVkZU5vbldvcmtpbmdEYXlzSW5EdXJhdGlvbiI6ZmFsc2UsIk1hcmdpbiI6ZmFsc2UsIlN0YXJ0RGF0ZVBvc2l0aW9uIjpmYWxzZSwiRW5kRGF0ZVBvc2l0aW9uIjpmYWxzZSwiVGl0bGVQb3NpdGlvbiI6ZmFsc2UsIkR1cmF0aW9uUG9zaXRpb24iOmZhbHNlLCJQZXJjZW50YWdlQ29tcGxldGVkUG9zaXRpb24iOmZhbHNlLCJTcGFjaW5nIjpmYWxzZSwiSXNCZWxvd1RpbWViYW5kIjpmYWxzZSwiRGF0ZUZvcm1hdCI6ZmFsc2UsIldlZWtOdW1iZXJpbmciOmZhbHNlLCJJc1Zpc2libGUiOmZhbHNlfX0sIkRlZmF1bHRTd2ltbGFuZU1vdFN0eWxlIjp7IiRpZCI6IjIzOTUiLCJTaGFwZSI6MSwiQ29ubmVjdG9yTWFyZ2luIjp7IiRpZCI6IjIzOTYiLCJUb3AiOjAuMCwiTGVmdCI6Mi4wLCJSaWdodCI6Mi4wLCJCb3R0b20iOjAuMH0sIkNvbm5lY3RvclN0eWxlIjp7IiRpZCI6IjIzOTciLCJMaW5lQ29sb3IiOnsiJGlkIjoiMjM5OCIsIiR0eXBlIjoiTkxSRS5Db21tb24uRG9tLlNvbGlkQ29sb3JCcnVzaCwgTkxSRS5Db21tb24iLCJDb2xvciI6eyIkaWQiOiIyMzk5IiwiQSI6MTI3LCJSIjoxMSwiRyI6MTE4LCJCIjoxNTl9fSwiTGluZVdlaWdodCI6MS4wLCJMaW5lVHlwZSI6MCwiUGFyZW50U3R5bGUiOm51bGx9LCJJc0JlbG93VGltZWJhbmQiOmZhbHNlLCJQb3NpdGlvbk9uVGFzayI6MSwiSGlkZURhdGUiOmZhbHNlLCJTaGFwZVNpemUiOjAsIlNwYWNpbmciOjAuMCwiUGFkZGluZyI6eyIkaWQiOiIyNDAwIiwiVG9wIjo1LjAsIkxlZnQiOjMuMCwiUmlnaHQiOjAuMCwiQm90dG9tIjoyLjB9LCJTaGFwZVN0eWxlIjp7IiRpZCI6IjI0MDEiLCJNYXJnaW4iOnsiJGlkIjoiMjQwMiIsIlRvcCI6MC4wLCJMZWZ0IjowLjAsIlJpZ2h0IjowLjAsIkJvdHRvbSI6MC4wfSwiUGFkZGluZyI6eyIkaWQiOiIyNDAzIiwiVG9wIjowLjAsIkxlZnQiOjAuMCwiUmlnaHQiOjAuMCwiQm90dG9tIjowLjB9LCJCYWNrZ3JvdW5kIjp7IiRpZCI6IjI0MDQiLCJDb2xvciI6eyIkaWQiOiIyNDA1IiwiQSI6MjU1LCJSIjoxMSwiRyI6MTE4LCJCIjoxNTl9fSwiSXNWaXNpYmxlIjp0cnVlLCJXaWR0aCI6MTIuMCwiSGVpZ2h0IjoxNC4wLCJCb3JkZXJTdHlsZSI6eyIkaWQiOiIyNDA2IiwiTGluZUNvbG9yIjp7IiRpZCI6IjI0MDciLCIkdHlwZSI6Ik5MUkUuQ29tbW9uLkRvbS5Tb2xpZENvbG9yQnJ1c2gsIE5MUkUuQ29tbW9uIiwiQ29sb3IiOnsiJGlkIjoiMjQwOCIsIkEiOjI1NSwiUiI6MjU1LCJHIjowLCJCIjowfX0sIkxpbmVXZWlnaHQiOjAuMCwiTGluZVR5cGUiOjAsIlBhcmVudFN0eWxlIjpudWxsfSwiUGFyZW50U3R5bGUiOm51bGx9LCJUaXRsZVN0eWxlIjp7IiRpZCI6IjI0MDkiLCJGb250U2V0dGluZ3MiOnsiJGlkIjoiMjQxMCIsIkZvbnRTaXplIjoxMSwiRm9udE5hbWUiOiJDYWxpYnJpIiwiSXNCb2xkIjpmYWxzZSwiSXNJdGFsaWMiOmZhbHNlLCJJc1VuZGVybGluZWQiOmZhbHNlLCJQYXJlbnRTdHlsZSI6bnVsbH0sIkF1dG9TaXplIjowLCJGb3JlZ3JvdW5kIjp7IiRpZCI6IjI0MTEiLCJDb2xvciI6eyIkaWQiOiIyNDEyIiwiQSI6MjU1LCJSIjowLCJHIjowLCJCIjowfX0sIk1heFdpZHRoIjoyMDAuMCwiTWF4SGVpZ2h0IjoiSW5maW5pdHkiLCJTbWFydEZvcmVncm91bmRJc0FjdGl2ZSI6ZmFsc2UsIkhvcml6b250YWxBbGlnbm1lbnQiOjEsIlZlcnRpY2FsQWxpZ25tZW50IjoxLCJTbWFydEZvcmVncm91bmQiOm51bGwsIkJhY2tncm91bmRGaWxsVHlwZSI6MCwiTWFyZ2luIjp7IiRpZCI6IjI0MTMiLCJUb3AiOjAuMCwiTGVmdCI6MC4wLCJSaWdodCI6MC4wLCJCb3R0b20iOjAuMH0sIlBhZGRpbmciOnsiJGlkIjoiMjQxNCIsIlRvcCI6MC4wLCJMZWZ0IjowLjAsIlJpZ2h0IjowLjAsIkJvdHRvbSI6MC4wfSwiQmFja2dyb3VuZCI6eyIkaWQiOiIyNDE1IiwiQ29sb3IiOnsiJGlkIjoiMjQxNiIsIkEiOjI1NSwiUiI6MCwiRyI6MCwiQiI6MH19LCJJc1Zpc2libGUiOnRydWUsIldpZHRoIjowLjAsIkhlaWdodCI6MC4wLCJCb3JkZXJTdHlsZSI6eyIkaWQiOiIyNDE3IiwiTGluZUNvbG9yIjpudWxsLCJMaW5lV2VpZ2h0IjowLjAsIkxpbmVUeXBlIjowLCJQYXJlbnRTdHlsZSI6bnVsbH0sIlBhcmVudFN0eWxlIjpudWxsfSwiRGF0ZVN0eWxlIjp7IiRpZCI6IjI0MTgiLCJGb250U2V0dGluZ3MiOnsiJGlkIjoiMjQxOSIsIkZvbnRTaXplIjoxMCwiRm9udE5hbWUiOiJDYWxpYnJpIiwiSXNCb2xkIjpmYWxzZSwiSXNJdGFsaWMiOmZhbHNlLCJJc1VuZGVybGluZWQiOmZhbHNlLCJQYXJlbnRTdHlsZSI6bnVsbH0sIkF1dG9TaXplIjowLCJGb3JlZ3JvdW5kIjp7IiRpZCI6IjI0MjAiLCJDb2xvciI6eyIkaWQiOiIyNDIxIiwiQSI6MjU1LCJSIjoxNCwiRyI6NDAsIkIiOjY1fX0sIk1heFdpZHRoIjoyMDAuMCwiTWF4SGVpZ2h0IjoiSW5maW5pdHkiLCJTbWFydEZvcmVncm91bmRJc0FjdGl2ZSI6ZmFsc2UsIkhvcml6b250YWxBbGlnbm1lbnQiOjEsIlZlcnRpY2FsQWxpZ25tZW50IjoxLCJTbWFydEZvcmVncm91bmQiOm51bGwsIkJhY2tncm91bmRGaWxsVHlwZSI6MCwiTWFyZ2luIjp7IiRpZCI6IjI0MjIiLCJUb3AiOjAuMCwiTGVmdCI6MC4wLCJSaWdodCI6MC4wLCJCb3R0b20iOjAuMH0sIlBhZGRpbmciOnsiJGlkIjoiMjQyMyIsIlRvcCI6MC4wLCJMZWZ0IjowLjAsIlJpZ2h0IjowLjAsIkJvdHRvbSI6MC4wfSwiQmFja2dyb3VuZCI6eyIkaWQiOiIyNDI0IiwiQ29sb3IiOnsiJGlkIjoiMjQyNSIsIkEiOjI1NSwiUiI6MTQsIkciOjQwLCJCIjo2NX19LCJJc1Zpc2libGUiOnRydWUsIldpZHRoIjowLjAsIkhlaWdodCI6MC4wLCJCb3JkZXJTdHlsZSI6eyIkaWQiOiIyNDI2IiwiTGluZUNvbG9yIjpudWxsLCJMaW5lV2VpZ2h0IjowLjAsIkxpbmVUeXBlIjowLCJQYXJlbnRTdHlsZSI6bnVsbH0sIlBhcmVudFN0eWxlIjpudWxsfSwiRGF0ZUZvcm1hdCI6eyIkaWQiOiIyNDI3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I0MjgiLCJGb3JtYXQiOjAsIklzVmlzaWJsZSI6ZmFsc2UsIkxhc3RLbm93blZpc2liaWxpdHlTdGF0ZSI6ZmFsc2V9LCJJc1Zpc2libGUiOmZhbHNlLCJQYXJlbnRTdHlsZSI6bnVsbH0sIkRlZmF1bHRTd2ltbGFuZU1pbGVzdG9uZVN0eWxlIjp7IiRpZCI6IjI0MjkiLCJUaXRsZVBvc2l0aW9uIjoiTGVmdCIsIkRhdGVQb3NpdGlvbiI6IlJpZ2h0IiwiU2hhcGVUeXBlIjoxLCJTaGFwZVNpemUiOjAsIlNwYWNpbmciOjUsIlNoYXBlU3R5bGUiOnsiJGlkIjoiMjQzMCIsIk1hcmdpbiI6eyIkaWQiOiIyNDMxIiwiVG9wIjowLjAsIkxlZnQiOjAuMCwiUmlnaHQiOjAuMCwiQm90dG9tIjowLjB9LCJQYWRkaW5nIjp7IiRpZCI6IjI0MzIiLCJUb3AiOjAuMCwiTGVmdCI6MC4wLCJSaWdodCI6MC4wLCJCb3R0b20iOjAuMH0sIkJhY2tncm91bmQiOnsiJGlkIjoiMjQzMyIsIkNvbG9yIjp7IiRpZCI6IjI0MzQiLCJBIjoyNTUsIlIiOjE1LCJHIjoxNTgsIkIiOjIxM319LCJJc1Zpc2libGUiOnRydWUsIldpZHRoIjoxMi4wLCJIZWlnaHQiOjE0LjAsIkJvcmRlclN0eWxlIjp7IiRpZCI6IjI0MzUiLCJMaW5lQ29sb3IiOnsiJGlkIjoiMjQzNiIsIiR0eXBlIjoiTkxSRS5Db21tb24uRG9tLlNvbGlkQ29sb3JCcnVzaCwgTkxSRS5Db21tb24iLCJDb2xvciI6eyIkaWQiOiIyNDM3IiwiQSI6MjU1LCJSIjoyMzQsIkciOjIyLCJCIjozMH19LCJMaW5lV2VpZ2h0IjowLjAsIkxpbmVUeXBlIjowLCJQYXJlbnRTdHlsZSI6bnVsbH0sIlBhcmVudFN0eWxlIjpudWxsfSwiVGl0bGVTdHlsZSI6eyIkaWQiOiIyNDM4IiwiRm9udFNldHRpbmdzIjp7IiRpZCI6IjI0MzkiLCJGb250U2l6ZSI6MTEsIkZvbnROYW1lIjoiQ2FsaWJyaSIsIklzQm9sZCI6ZmFsc2UsIklzSXRhbGljIjpmYWxzZSwiSXNVbmRlcmxpbmVkIjpmYWxzZSwiUGFyZW50U3R5bGUiOm51bGx9LCJBdXRvU2l6ZSI6MCwiRm9yZWdyb3VuZCI6eyIkaWQiOiIyNDQwIiwiQ29sb3IiOnsiJGlkIjoiMjQ0MSIsIkEiOjI1NSwiUiI6MCwiRyI6MCwiQiI6MH19LCJNYXhXaWR0aCI6MjAwLjAsIk1heEhlaWdodCI6IkluZmluaXR5IiwiU21hcnRGb3JlZ3JvdW5kSXNBY3RpdmUiOmZhbHNlLCJIb3Jpem9udGFsQWxpZ25tZW50IjoyLCJWZXJ0aWNhbEFsaWdubWVudCI6MSwiU21hcnRGb3JlZ3JvdW5kIjpudWxsLCJCYWNrZ3JvdW5kRmlsbFR5cGUiOjAsIk1hcmdpbiI6eyIkaWQiOiIyNDQyIiwiVG9wIjowLjAsIkxlZnQiOjAuMCwiUmlnaHQiOjAuMCwiQm90dG9tIjowLjB9LCJQYWRkaW5nIjp7IiRpZCI6IjI0NDMiLCJUb3AiOjAuMCwiTGVmdCI6MC4wLCJSaWdodCI6MC4wLCJCb3R0b20iOjAuMH0sIkJhY2tncm91bmQiOnsiJGlkIjoiMjQ0NCIsIkNvbG9yIjp7IiRpZCI6IjI0NDUiLCJBIjoyNTUsIlIiOjAsIkciOjAsIkIiOjB9fSwiSXNWaXNpYmxlIjp0cnVlLCJXaWR0aCI6MC4wLCJIZWlnaHQiOjAuMCwiQm9yZGVyU3R5bGUiOnsiJGlkIjoiMjQ0NiIsIkxpbmVDb2xvciI6bnVsbCwiTGluZVdlaWdodCI6MC4wLCJMaW5lVHlwZSI6MCwiUGFyZW50U3R5bGUiOm51bGx9LCJQYXJlbnRTdHlsZSI6bnVsbH0sIkRhdGVTdHlsZSI6eyIkaWQiOiIyNDQ3IiwiRm9udFNldHRpbmdzIjp7IiRpZCI6IjI0NDgiLCJGb250U2l6ZSI6MTAsIkZvbnROYW1lIjoiQ2FsaWJyaSIsIklzQm9sZCI6ZmFsc2UsIklzSXRhbGljIjpmYWxzZSwiSXNVbmRlcmxpbmVkIjpmYWxzZSwiUGFyZW50U3R5bGUiOm51bGx9LCJBdXRvU2l6ZSI6MCwiRm9yZWdyb3VuZCI6eyIkaWQiOiIyNDQ5IiwiQ29sb3IiOnsiJGlkIjoiMjQ1MCIsIkEiOjI1NSwiUiI6MTQsIkciOjQwLCJCIjo2NX19LCJNYXhXaWR0aCI6MjAwLjAsIk1heEhlaWdodCI6IkluZmluaXR5IiwiU21hcnRGb3JlZ3JvdW5kSXNBY3RpdmUiOmZhbHNlLCJIb3Jpem9udGFsQWxpZ25tZW50IjowLCJWZXJ0aWNhbEFsaWdubWVudCI6MSwiU21hcnRGb3JlZ3JvdW5kIjpudWxsLCJCYWNrZ3JvdW5kRmlsbFR5cGUiOjAsIk1hcmdpbiI6eyIkaWQiOiIyNDUxIiwiVG9wIjowLjAsIkxlZnQiOjAuMCwiUmlnaHQiOjAuMCwiQm90dG9tIjowLjB9LCJQYWRkaW5nIjp7IiRpZCI6IjI0NTIiLCJUb3AiOjAuMCwiTGVmdCI6MC4wLCJSaWdodCI6MC4wLCJCb3R0b20iOjAuMH0sIkJhY2tncm91bmQiOnsiJGlkIjoiMjQ1MyIsIkNvbG9yIjp7IiRpZCI6IjI0NTQiLCJBIjoyNTUsIlIiOjE0LCJHIjo0MCwiQiI6NjV9fSwiSXNWaXNpYmxlIjp0cnVlLCJXaWR0aCI6MC4wLCJIZWlnaHQiOjAuMCwiQm9yZGVyU3R5bGUiOnsiJGlkIjoiMjQ1NSIsIkxpbmVDb2xvciI6bnVsbCwiTGluZVdlaWdodCI6MC4wLCJMaW5lVHlwZSI6MCwiUGFyZW50U3R5bGUiOm51bGx9LCJQYXJlbnRTdHlsZSI6bnVsbH0sIkRhdGVGb3JtYXQiOnsiJGlkIjoiMjQ1Ni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yNDU3IiwiRm9ybWF0IjowLCJJc1Zpc2libGUiOmZhbHNlLCJMYXN0S25vd25WaXNpYmlsaXR5U3RhdGUiOmZhbHNlfSwiSXNWaXNpYmxlIjp0cnVlLCJQYXJlbnRTdHlsZSI6bnVsbH0sIkRlZmF1bHRTd2ltbGFuZUFjdGl2aXR5U3R5bGUiOnsiJGlkIjoiMjQ1OCIsIkhlYWRlclN0eWxlIjp7IiRpZCI6IjI0NTkiLCJUZXh0U3R5bGUiOnsiJGlkIjoiMjQ2MCIsIkZvbnRTZXR0aW5ncyI6eyIkaWQiOiIyNDYxIiwiRm9udFNpemUiOjExLCJGb250TmFtZSI6IkNhbGlicmkiLCJJc0JvbGQiOmZhbHNlLCJJc0l0YWxpYyI6ZmFsc2UsIklzVW5kZXJsaW5lZCI6ZmFsc2UsIlBhcmVudFN0eWxlIjpudWxsfSwiQXV0b1NpemUiOjIsIkZvcmVncm91bmQiOnsiJGlkIjoiMjQ2MiIsIkNvbG9yIjp7IiRpZCI6IjI0NjMiLCJBIjoyNTUsIlIiOjAsIkciOjAsIkIiOjB9fSwiTWF4V2lkdGgiOiJJbmZpbml0eSIsIk1heEhlaWdodCI6IkluZmluaXR5IiwiU21hcnRGb3JlZ3JvdW5kSXNBY3RpdmUiOmZhbHNlLCJIb3Jpem9udGFsQWxpZ25tZW50IjowLCJWZXJ0aWNhbEFsaWdubWVudCI6MCwiU21hcnRGb3JlZ3JvdW5kIjpudWxsLCJCYWNrZ3JvdW5kRmlsbFR5cGUiOjAsIk1hcmdpbiI6eyIkaWQiOiIyNDY0IiwiVG9wIjowLjAsIkxlZnQiOjAuMCwiUmlnaHQiOjAuMCwiQm90dG9tIjowLjB9LCJQYWRkaW5nIjp7IiRpZCI6IjI0NjUiLCJUb3AiOjAuMCwiTGVmdCI6MC4wLCJSaWdodCI6MC4wLCJCb3R0b20iOjAuMH0sIkJhY2tncm91bmQiOnsiJGlkIjoiMjQ2NiIsIkNvbG9yIjp7IiRpZCI6IjI0NjciLCJBIjoyNTUsIlIiOjAsIkciOjAsIkIiOjB9fSwiSXNWaXNpYmxlIjp0cnVlLCJXaWR0aCI6MC4wLCJIZWlnaHQiOjAuMCwiQm9yZGVyU3R5bGUiOm51bGwsIlBhcmVudFN0eWxlIjpudWxsfSwiUmVjdGFuZ2xlU3R5bGUiOnsiJGlkIjoiMjQ2OCIsIk1hcmdpbiI6eyIkaWQiOiIyNDY5IiwiVG9wIjowLjAsIkxlZnQiOjAuMCwiUmlnaHQiOjAuMCwiQm90dG9tIjowLjB9LCJQYWRkaW5nIjp7IiRpZCI6IjI0NzAiLCJUb3AiOjAuMCwiTGVmdCI6MC4wLCJSaWdodCI6MC4wLCJCb3R0b20iOjAuMH0sIkJhY2tncm91bmQiOnsiJGlkIjoiMjQ3MSIsIkNvbG9yIjp7IiRpZCI6IjI0NzIiLCJBIjoxMjcsIlIiOjE1LCJHIjoxNTgsIkIiOjIxM319LCJJc1Zpc2libGUiOnRydWUsIldpZHRoIjowLjAsIkhlaWdodCI6MC4wLCJCb3JkZXJTdHlsZSI6eyIkaWQiOiIyNDczIiwiTGluZUNvbG9yIjp7IiRpZCI6IjI0NzQiLCIkdHlwZSI6Ik5MUkUuQ29tbW9uLkRvbS5Tb2xpZENvbG9yQnJ1c2gsIE5MUkUuQ29tbW9uIiwiQ29sb3IiOnsiJGlkIjoiMjQ3NSIsIkEiOjI1NSwiUiI6MjU1LCJHIjowLCJCIjowfX0sIkxpbmVXZWlnaHQiOjAuMCwiTGluZVR5cGUiOjAsIlBhcmVudFN0eWxlIjpudWxsfSwiUGFyZW50U3R5bGUiOm51bGx9LCJNYXJnaW4iOnsiJGlkIjoiMjQ3NiIsIlRvcCI6MC4wLCJMZWZ0IjowLjAsIlJpZ2h0IjowLjAsIkJvdHRvbSI6MC4wfSwiUGFkZGluZyI6eyIkaWQiOiIyNDc3IiwiVG9wIjowLjAsIkxlZnQiOjAuMCwiUmlnaHQiOjAuMCwiQm90dG9tIjowLjB9LCJCYWNrZ3JvdW5kIjpudWxsLCJJc1Zpc2libGUiOnRydWUsIldpZHRoIjowLjAsIkhlaWdodCI6MC4wLCJCb3JkZXJTdHlsZSI6bnVsbCwiUGFyZW50U3R5bGUiOm51bGx9LCJCYWNrZ3JvdW5kU3R5bGUiOnsiJGlkIjoiMjQ3OCIsIk1hcmdpbiI6eyIkaWQiOiIyNDc5IiwiVG9wIjowLjAsIkxlZnQiOjAuMCwiUmlnaHQiOjAuMCwiQm90dG9tIjowLjB9LCJQYWRkaW5nIjp7IiRpZCI6IjI0ODAiLCJUb3AiOjAuMCwiTGVmdCI6MC4wLCJSaWdodCI6MC4wLCJCb3R0b20iOjAuMH0sIkJhY2tncm91bmQiOnsiJGlkIjoiMjQ4MSIsIkNvbG9yIjp7IiRpZCI6IjI0ODIiLCJBIjo1MSwiUiI6MjAwLCJHIjoyMDAsIkIiOjIwMH19LCJJc1Zpc2libGUiOnRydWUsIldpZHRoIjowLjAsIkhlaWdodCI6MC4wLCJCb3JkZXJTdHlsZSI6eyIkaWQiOiIyNDgzIiwiTGluZUNvbG9yIjp7IiRpZCI6IjI0ODQiLCIkdHlwZSI6Ik5MUkUuQ29tbW9uLkRvbS5Tb2xpZENvbG9yQnJ1c2gsIE5MUkUuQ29tbW9uIiwiQ29sb3IiOnsiJGlkIjoiMjQ4NSIsIkEiOjI1NSwiUiI6MjM0LCJHIjoyMiwiQiI6MzB9fSwiTGluZVdlaWdodCI6MC4wLCJMaW5lVHlwZSI6MCwiUGFyZW50U3R5bGUiOm51bGx9LCJQYXJlbnRTdHlsZSI6bnVsbH0sIk1hcmdpbiI6eyIkaWQiOiIyNDg2IiwiVG9wIjowLjAsIkxlZnQiOjAuMCwiUmlnaHQiOjAuMCwiQm90dG9tIjowLjB9LCJQYWRkaW5nIjp7IiRpZCI6IjI0ODciLCJUb3AiOjAuMCwiTGVmdCI6MC4wLCJSaWdodCI6MC4wLCJCb3R0b20iOjAuMH0sIklzVmlzaWJsZSI6dHJ1ZSwiV2lkdGgiOjAuMCwiSGVpZ2h0IjowLjAsIkJvcmRlclN0eWxlIjp7IiRpZCI6IjI0ODgiLCJMaW5lQ29sb3IiOm51bGwsIkxpbmVXZWlnaHQiOjAuMCwiTGluZVR5cGUiOjAsIlBhcmVudFN0eWxlIjpudWxsfSwiUGFyZW50U3R5bGUiOm51bGx9LCJNYXJnaW4iOnsiJGlkIjoiMjQ4OSIsIlRvcCI6MC4wLCJMZWZ0IjowLjAsIlJpZ2h0IjowLjAsIkJvdHRvbSI6MC4wfSwiUGFkZGluZyI6eyIkaWQiOiIyNDkwIiwiVG9wIjowLjAsIkxlZnQiOjAuMCwiUmlnaHQiOjAuMCwiQm90dG9tIjowLjB9LCJJc1Zpc2libGUiOmZhbHNlLCJXaWR0aCI6MC4wLCJIZWlnaHQiOjAuMCwiQm9yZGVyU3R5bGUiOnsiJGlkIjoiMjQ5MSIsIkxpbmVDb2xvciI6bnVsbCwiTGluZVdlaWdodCI6MC4wLCJMaW5lVHlwZSI6MCwiUGFyZW50U3R5bGUiOm51bGx9LCJQYXJlbnRTdHlsZSI6bnVsbH19LHsiJGlkIjoiMjQ5MiIsIl9hY3Rpdml0aWVzIjpbeyIkaWQiOiIyNDkzIiwiX3Jvd3MiOlt7IiRpZCI6IjI0OTQiLCJfdGFza3MiOlt7IiRpZCI6IjI0OTUiLCJfYXR0YWNoZWRNaWxlc3RvbmVzIjpbXSwiVGFza0RlZmluaXRpb24iOnsiJGlkIjoiMjQ5NiIsIkdyb3VwTmFtZSI6bnVsbCwiU3RhcnREYXRlIjoiMjAyNC0wNC0wMlQwMDowMDowMFoiLCJFbmREYXRlIjoiMjAyNS0xMi0wMlQyMzo1OTowMFoiLCJQZXJjZW50YWdlQ29tcGxldGUiOm51bGwsIlN0eWxlIjp7IiRpZCI6IjI0OTciLCJTaGFwZSI6MSwiU2hhcGVUaGlja25lc3MiOjAsIkR1cmF0aW9uRm9ybWF0IjowLCJJbmNsdWRlTm9uV29ya2luZ0RheXNJbkR1cmF0aW9uIjpmYWxzZSwiUGVyY2VudGFnZUNvbXBsZXRlU3R5bGUiOnsiJGlkIjoiMjQ5OCIsIkZvbnRTZXR0aW5ncyI6eyIkaWQiOiIyNDk5IiwiRm9udFNpemUiOjEwLCJGb250TmFtZSI6IkNhbGlicmkiLCJJc0JvbGQiOmZhbHNlLCJJc0l0YWxpYyI6ZmFsc2UsIklzVW5kZXJsaW5lZCI6ZmFsc2UsIlBhcmVudFN0eWxlIjpudWxsfSwiQXV0b1NpemUiOjAsIkZvcmVncm91bmQiOnsiJGlkIjoiMjUwMCIsIkNvbG9yIjp7IiRpZCI6IjI1MDEiLCJBIjoyNTUsIlIiOjIzMiwiRyI6MjMyLCJCIjoyMzJ9fSwiTWF4V2lkdGgiOjIwMC4wLCJNYXhIZWlnaHQiOiJJbmZpbml0eSIsIlNtYXJ0Rm9yZWdyb3VuZElzQWN0aXZlIjpmYWxzZSwiSG9yaXpvbnRhbEFsaWdubWVudCI6MSwiVmVydGljYWxBbGlnbm1lbnQiOjEsIlNtYXJ0Rm9yZWdyb3VuZCI6bnVsbCwiQmFja2dyb3VuZEZpbGxUeXBlIjowLCJNYXJnaW4iOnsiJGlkIjoiMjUwMiIsIlRvcCI6MC4wLCJMZWZ0IjowLjAsIlJpZ2h0IjowLjAsIkJvdHRvbSI6MC4wfSwiUGFkZGluZyI6eyIkaWQiOiIyNTAzIiwiVG9wIjowLjAsIkxlZnQiOjAuMCwiUmlnaHQiOjAuMCwiQm90dG9tIjowLjB9LCJCYWNrZ3JvdW5kIjp7IiRpZCI6IjI1MDQiLCJDb2xvciI6eyIkaWQiOiIyNTA1IiwiQSI6ODksIlIiOjAsIkciOjAsIkIiOjB9fSwiSXNWaXNpYmxlIjp0cnVlLCJXaWR0aCI6MC4wLCJIZWlnaHQiOjAuMCwiQm9yZGVyU3R5bGUiOnsiJGlkIjoiMjUwNiIsIkxpbmVDb2xvciI6bnVsbCwiTGluZVdlaWdodCI6MC4wLCJMaW5lVHlwZSI6MCwiUGFyZW50U3R5bGUiOm51bGx9LCJQYXJlbnRTdHlsZSI6bnVsbH0sIkR1cmF0aW9uU3R5bGUiOnsiJGlkIjoiMjUwNyIsIkZvbnRTZXR0aW5ncyI6eyIkaWQiOiIyNTA4IiwiRm9udFNpemUiOjEwLCJGb250TmFtZSI6IkNhbGlicmkiLCJJc0JvbGQiOmZhbHNlLCJJc0l0YWxpYyI6ZmFsc2UsIklzVW5kZXJsaW5lZCI6ZmFsc2UsIlBhcmVudFN0eWxlIjpudWxsfSwiQXV0b1NpemUiOjAsIkZvcmVncm91bmQiOnsiJGlkIjoiMjUwOSIsIkNvbG9yIjp7IiRpZCI6IjI1MTAiLCJBIjoyNTUsIlIiOjIzNywiRyI6MTI1LCJCIjo0OX19LCJNYXhXaWR0aCI6MjAwLjAsIk1heEhlaWdodCI6IkluZmluaXR5IiwiU21hcnRGb3JlZ3JvdW5kSXNBY3RpdmUiOmZhbHNlLCJIb3Jpem9udGFsQWxpZ25tZW50IjowLCJWZXJ0aWNhbEFsaWdubWVudCI6MSwiU21hcnRGb3JlZ3JvdW5kIjpudWxsLCJCYWNrZ3JvdW5kRmlsbFR5cGUiOjAsIk1hcmdpbiI6eyIkaWQiOiIyNTExIiwiVG9wIjowLjAsIkxlZnQiOjAuMCwiUmlnaHQiOjAuMCwiQm90dG9tIjowLjB9LCJQYWRkaW5nIjp7IiRpZCI6IjI1MTIiLCJUb3AiOjAuMCwiTGVmdCI6MC4wLCJSaWdodCI6MC4wLCJCb3R0b20iOjAuMH0sIkJhY2tncm91bmQiOnsiJGlkIjoiMjUxMyIsIkNvbG9yIjp7IiRpZCI6IjI1MTQiLCJBIjoyNTUsIlIiOjIzNywiRyI6MTI1LCJCIjo0OX19LCJJc1Zpc2libGUiOnRydWUsIldpZHRoIjowLjAsIkhlaWdodCI6MC4wLCJCb3JkZXJTdHlsZSI6eyIkaWQiOiIyNTE1IiwiTGluZUNvbG9yIjpudWxsLCJMaW5lV2VpZ2h0IjowLjAsIkxpbmVUeXBlIjowLCJQYXJlbnRTdHlsZSI6bnVsbH0sIlBhcmVudFN0eWxlIjpudWxsfSwiSG9yaXpvbnRhbENvbm5lY3RvclN0eWxlIjp7IiRpZCI6IjI1MTYiLCJMaW5lQ29sb3IiOnsiJGlkIjoiMjUxNyIsIiR0eXBlIjoiTkxSRS5Db21tb24uRG9tLlNvbGlkQ29sb3JCcnVzaCwgTkxSRS5Db21tb24iLCJDb2xvciI6eyIkaWQiOiIyNTE4IiwiQSI6MjU1LCJSIjowLCJHIjowLCJCIjowfX0sIkxpbmVXZWlnaHQiOjAuMCwiTGluZVR5cGUiOjAsIlBhcmVudFN0eWxlIjpudWxsfSwiVmVydGljYWxDb25uZWN0b3JTdHlsZSI6eyIkaWQiOiIyNTE5IiwiTGluZUNvbG9yIjp7IiRpZCI6IjI1MjAiLCIkdHlwZSI6Ik5MUkUuQ29tbW9uLkRvbS5Tb2xpZENvbG9yQnJ1c2gsIE5MUkUuQ29tbW9uIiwiQ29sb3IiOnsiJGlkIjoiMjUyMSIsIkEiOjI1NSwiUiI6MCwiRyI6MCwiQiI6MH19LCJMaW5lV2VpZ2h0IjowLjAsIkxpbmVUeXBlIjowLCJQYXJlbnRTdHlsZSI6bnVsbH0sIk1hcmdpbiI6bnVsbCwiU3RhcnREYXRlUG9zaXRpb24iOjMsIkVuZERhdGVQb3NpdGlvbiI6MywiRGF0ZUlzVmlzaWJsZSI6dHJ1ZSwiVGl0bGVQb3NpdGlvbiI6NCwiRHVyYXRpb25Qb3NpdGlvbiI6NiwiUGVyY2VudGFnZUNvbXBsZXRlZFBvc2l0aW9uIjoyLCJTcGFjaW5nIjozLCJJc0JlbG93VGltZWJhbmQiOnRydWUsIlBlcmNlbnRhZ2VDb21wbGV0ZVNoYXBlT3BhY2l0eSI6MzUsIlNoYXBlU3R5bGUiOnsiJGlkIjoiMjUyMiIsIk1hcmdpbiI6eyIkaWQiOiIyNTIzIiwiVG9wIjowLjAsIkxlZnQiOjQuMCwiUmlnaHQiOjQuMCwiQm90dG9tIjowLjB9LCJQYWRkaW5nIjp7IiRpZCI6IjI1MjQiLCJUb3AiOjAuMCwiTGVmdCI6MC4wLCJSaWdodCI6MC4wLCJCb3R0b20iOjAuMH0sIkJhY2tncm91bmQiOnsiJGlkIjoiMjUyNSIsIkNvbG9yIjp7IiRpZCI6IjI1MjYiLCJBIjoyNTUsIlIiOjI1LCJHIjoxMDcsIkIiOjM2fX0sIklzVmlzaWJsZSI6dHJ1ZSwiV2lkdGgiOjAuMCwiSGVpZ2h0IjoxMC4wLCJCb3JkZXJTdHlsZSI6eyIkaWQiOiIyNTI3IiwiTGluZUNvbG9yIjp7IiRpZCI6IjI1MjgiLCIkdHlwZSI6Ik5MUkUuQ29tbW9uLkRvbS5Tb2xpZENvbG9yQnJ1c2gsIE5MUkUuQ29tbW9uIiwiQ29sb3IiOnsiJGlkIjoiMjUyOSIsIkEiOjI1NSwiUiI6MjM0LCJHIjoyMiwiQiI6MzB9fSwiTGluZVdlaWdodCI6MC4wLCJMaW5lVHlwZSI6MCwiUGFyZW50U3R5bGUiOm51bGx9LCJQYXJlbnRTdHlsZSI6bnVsbH0sIlRpdGxlU3R5bGUiOnsiJGlkIjoiMjUzMCIsIkZvbnRTZXR0aW5ncyI6eyIkaWQiOiIyNTMxIiwiRm9udFNpemUiOjExLCJGb250TmFtZSI6IkNhbGlicmkiLCJJc0JvbGQiOmZhbHNlLCJJc0l0YWxpYyI6ZmFsc2UsIklzVW5kZXJsaW5lZCI6ZmFsc2UsIlBhcmVudFN0eWxlIjpudWxsfSwiQXV0b1NpemUiOjAsIkZvcmVncm91bmQiOnsiJGlkIjoiMjUzMiIsIkNvbG9yIjp7IiRpZCI6IjI1MzMiLCJBIjoyNTUsIlIiOjAsIkciOjAsIkIiOjB9fSwiTWF4V2lkdGgiOjcyMC4wLCJNYXhIZWlnaHQiOiJJbmZpbml0eSIsIlNtYXJ0Rm9yZWdyb3VuZElzQWN0aXZlIjpmYWxzZSwiSG9yaXpvbnRhbEFsaWdubWVudCI6MCwiVmVydGljYWxBbGlnbm1lbnQiOjEsIlNtYXJ0Rm9yZWdyb3VuZCI6bnVsbCwiQmFja2dyb3VuZEZpbGxUeXBlIjowLCJNYXJnaW4iOnsiJGlkIjoiMjUzNCIsIlRvcCI6MC4wLCJMZWZ0IjowLjAsIlJpZ2h0IjowLjAsIkJvdHRvbSI6MC4wfSwiUGFkZGluZyI6eyIkaWQiOiIyNTM1IiwiVG9wIjowLjAsIkxlZnQiOjAuMCwiUmlnaHQiOjAuMCwiQm90dG9tIjowLjB9LCJCYWNrZ3JvdW5kIjp7IiRpZCI6IjI1MzYiLCJDb2xvciI6eyIkaWQiOiIyNTM3IiwiQSI6MCwiUiI6MjU1LCJHIjoyNTUsIkIiOjI1NX19LCJJc1Zpc2libGUiOnRydWUsIldpZHRoIjowLjAsIkhlaWdodCI6MC4wLCJCb3JkZXJTdHlsZSI6eyIkaWQiOiIyNTM4IiwiTGluZUNvbG9yIjpudWxsLCJMaW5lV2VpZ2h0IjowLjAsIkxpbmVUeXBlIjowLCJQYXJlbnRTdHlsZSI6bnVsbH0sIlBhcmVudFN0eWxlIjpudWxsfSwiRGF0ZVN0eWxlIjp7IiRpZCI6IjI1MzkiLCJGb250U2V0dGluZ3MiOnsiJGlkIjoiMjU0MCIsIkZvbnRTaXplIjoxMCwiRm9udE5hbWUiOiJDYWxpYnJpIiwiSXNCb2xkIjpmYWxzZSwiSXNJdGFsaWMiOmZhbHNlLCJJc1VuZGVybGluZWQiOmZhbHNlLCJQYXJlbnRTdHlsZSI6bnVsbH0sIkF1dG9TaXplIjowLCJGb3JlZ3JvdW5kIjp7IiRpZCI6IjI1NDEiLCJDb2xvciI6eyIkaWQiOiIyNTQyIiwiQSI6MjU1LCJSIjoxNCwiRyI6NDAsIkIiOjY1fX0sIk1heFdpZHRoIjoyMDAuMCwiTWF4SGVpZ2h0IjoiSW5maW5pdHkiLCJTbWFydEZvcmVncm91bmRJc0FjdGl2ZSI6ZmFsc2UsIkhvcml6b250YWxBbGlnbm1lbnQiOjIsIlZlcnRpY2FsQWxpZ25tZW50IjoxLCJTbWFydEZvcmVncm91bmQiOm51bGwsIkJhY2tncm91bmRGaWxsVHlwZSI6MCwiTWFyZ2luIjp7IiRpZCI6IjI1NDMiLCJUb3AiOjAuMCwiTGVmdCI6MC4wLCJSaWdodCI6MC4wLCJCb3R0b20iOjAuMH0sIlBhZGRpbmciOnsiJGlkIjoiMjU0NCIsIlRvcCI6MC4wLCJMZWZ0IjowLjAsIlJpZ2h0IjowLjAsIkJvdHRvbSI6MC4wfSwiQmFja2dyb3VuZCI6eyIkaWQiOiIyNTQ1IiwiQ29sb3IiOnsiJGlkIjoiMjU0NiIsIkEiOjI1NSwiUiI6MTQsIkciOjQwLCJCIjo2NX19LCJJc1Zpc2libGUiOnRydWUsIldpZHRoIjowLjAsIkhlaWdodCI6MC4wLCJCb3JkZXJTdHlsZSI6eyIkaWQiOiIyNTQ3IiwiTGluZUNvbG9yIjpudWxsLCJMaW5lV2VpZ2h0IjowLjAsIkxpbmVUeXBlIjowLCJQYXJlbnRTdHlsZSI6bnVsbH0sIlBhcmVudFN0eWxlIjpudWxsfSwiRGF0ZUZvcm1hdCI6eyIkaWQiOiIyNTQ4IiwiRm9ybWF0U3RyaW5nIjoiTU1NIHl5eXkiLCJTZXBhcmF0b3IiOiIvIiwiVXNlSW50ZXJuYXRpb25hbERhdGVGb3JtYXQiOmZhbHNlLCJEYXRlSXNWaXNpYmxlIjp0cnVlLCJUaW1lSXNWaXNpYmxlIjpmYWxzZSwiSG91ckRpZ2l0cyI6MSwiQW1QbURlc2lnbmF0b3IiOjIsIlRyaW0wME1pbnV0ZXMiOmZhbHNlLCJMYXN0S25vd25WaXNpYmlsaXR5U3RhdGUiOm51bGx9LCJXZWVrTnVtYmVyaW5nIjp7IiRpZCI6IjI1NDkiLCJGb3JtYXQiOjAsIklzVmlzaWJsZSI6ZmFsc2UsIkxhc3RLbm93blZpc2liaWxpdHlTdGF0ZSI6ZmFsc2V9LCJJc1Zpc2libGUiOnRydWUsIlBhcmVudFN0eWxlIjpudWxsfSwiSW5kZXgiOjMxLCJTbWFydER1cmF0aW9uQWN0aXZhdGVkIjpmYWxzZSwiRGF0ZUZvcm1hdCI6eyIkcmVmIjoiMjU0OCJ9LCJXZWVrTnVtYmVyaW5nIjp7IiRpZCI6IjI1NTAiLCJGb3JtYXQiOjAsIklzVmlzaWJsZSI6ZmFsc2UsIkxhc3RLbm93blZpc2liaWxpdHlTdGF0ZSI6ZmFsc2V9LCJJZCI6IjBmZjNkOWM0LWI3NjUtNDc5NC05ZTZiLTMxZGZiMzc1OTY0ZSIsIkltcG9ydElkIjpudWxsLCJUaXRsZSI6IkFuYWx5emVyIDFzdCBzZWdtZW50OiBQcm9jdXJlbWVudCBhbmQgTWFudWZhY3R1cmluZyBwaGFzZSAoUFNJKSIsIk5vdGUiOm51bGwsIkh5cGVybGluayI6eyIkaWQiOiIyNTUxIiwiQWRkcmVzcyI6IiIsIlN1YkFkZHJlc3MiOiIifSwiSXNDaGFuZ2VkIjpmYWxzZSwiSXNOZXciOmZhbHNlfX1dLCJfbWlsZXN0b25lcyI6W10sIklkIjoiMDAwMDAwMDAtMDAwMC0wMDAwLTAwMDAtMDAwMDAwMDAwMDAwIiwiSXNTaW5nbGVJdGVtUm93Ijp0cnVlfSx7IiRpZCI6IjI1NTIiLCJfdGFza3MiOlt7IiRpZCI6IjI1NTMiLCJfYXR0YWNoZWRNaWxlc3RvbmVzIjpbXSwiVGFza0RlZmluaXRpb24iOnsiJGlkIjoiMjU1NCIsIkdyb3VwTmFtZSI6bnVsbCwiU3RhcnREYXRlIjoiMjAyNS0xMi0wM1QwMDowMDowMFoiLCJFbmREYXRlIjoiMjAyNi0wNS0wOFQyMzo1OTowMFoiLCJQZXJjZW50YWdlQ29tcGxldGUiOm51bGwsIlN0eWxlIjp7IiRpZCI6IjI1NTUiLCJTaGFwZSI6MSwiU2hhcGVUaGlja25lc3MiOjAsIkR1cmF0aW9uRm9ybWF0IjowLCJJbmNsdWRlTm9uV29ya2luZ0RheXNJbkR1cmF0aW9uIjpmYWxzZSwiUGVyY2VudGFnZUNvbXBsZXRlU3R5bGUiOnsiJGlkIjoiMjU1NiIsIkZvbnRTZXR0aW5ncyI6eyIkaWQiOiIyNTU3IiwiRm9udFNpemUiOjEwLCJGb250TmFtZSI6IkNhbGlicmkiLCJJc0JvbGQiOmZhbHNlLCJJc0l0YWxpYyI6ZmFsc2UsIklzVW5kZXJsaW5lZCI6ZmFsc2UsIlBhcmVudFN0eWxlIjpudWxsfSwiQXV0b1NpemUiOjAsIkZvcmVncm91bmQiOnsiJGlkIjoiMjU1OCIsIkNvbG9yIjp7IiRpZCI6IjI1NTkiLCJBIjoyNTUsIlIiOjIzMiwiRyI6MjMyLCJCIjoyMzJ9fSwiTWF4V2lkdGgiOjIwMC4wLCJNYXhIZWlnaHQiOiJJbmZpbml0eSIsIlNtYXJ0Rm9yZWdyb3VuZElzQWN0aXZlIjpmYWxzZSwiSG9yaXpvbnRhbEFsaWdubWVudCI6MSwiVmVydGljYWxBbGlnbm1lbnQiOjEsIlNtYXJ0Rm9yZWdyb3VuZCI6bnVsbCwiQmFja2dyb3VuZEZpbGxUeXBlIjowLCJNYXJnaW4iOnsiJGlkIjoiMjU2MCIsIlRvcCI6MC4wLCJMZWZ0IjowLjAsIlJpZ2h0IjowLjAsIkJvdHRvbSI6MC4wfSwiUGFkZGluZyI6eyIkaWQiOiIyNTYxIiwiVG9wIjowLjAsIkxlZnQiOjAuMCwiUmlnaHQiOjAuMCwiQm90dG9tIjowLjB9LCJCYWNrZ3JvdW5kIjp7IiRpZCI6IjI1NjIiLCJDb2xvciI6eyIkaWQiOiIyNTYzIiwiQSI6ODksIlIiOjAsIkciOjAsIkIiOjB9fSwiSXNWaXNpYmxlIjp0cnVlLCJXaWR0aCI6MC4wLCJIZWlnaHQiOjAuMCwiQm9yZGVyU3R5bGUiOnsiJGlkIjoiMjU2NCIsIkxpbmVDb2xvciI6bnVsbCwiTGluZVdlaWdodCI6MC4wLCJMaW5lVHlwZSI6MCwiUGFyZW50U3R5bGUiOm51bGx9LCJQYXJlbnRTdHlsZSI6bnVsbH0sIkR1cmF0aW9uU3R5bGUiOnsiJGlkIjoiMjU2NSIsIkZvbnRTZXR0aW5ncyI6eyIkaWQiOiIyNTY2IiwiRm9udFNpemUiOjEwLCJGb250TmFtZSI6IkNhbGlicmkiLCJJc0JvbGQiOmZhbHNlLCJJc0l0YWxpYyI6ZmFsc2UsIklzVW5kZXJsaW5lZCI6ZmFsc2UsIlBhcmVudFN0eWxlIjpudWxsfSwiQXV0b1NpemUiOjAsIkZvcmVncm91bmQiOnsiJGlkIjoiMjU2NyIsIkNvbG9yIjp7IiRpZCI6IjI1NjgiLCJBIjoyNTUsIlIiOjIzNywiRyI6MTI1LCJCIjo0OX19LCJNYXhXaWR0aCI6MjAwLjAsIk1heEhlaWdodCI6IkluZmluaXR5IiwiU21hcnRGb3JlZ3JvdW5kSXNBY3RpdmUiOmZhbHNlLCJIb3Jpem9udGFsQWxpZ25tZW50IjowLCJWZXJ0aWNhbEFsaWdubWVudCI6MSwiU21hcnRGb3JlZ3JvdW5kIjpudWxsLCJCYWNrZ3JvdW5kRmlsbFR5cGUiOjAsIk1hcmdpbiI6eyIkaWQiOiIyNTY5IiwiVG9wIjowLjAsIkxlZnQiOjAuMCwiUmlnaHQiOjAuMCwiQm90dG9tIjowLjB9LCJQYWRkaW5nIjp7IiRpZCI6IjI1NzAiLCJUb3AiOjAuMCwiTGVmdCI6MC4wLCJSaWdodCI6MC4wLCJCb3R0b20iOjAuMH0sIkJhY2tncm91bmQiOnsiJGlkIjoiMjU3MSIsIkNvbG9yIjp7IiRpZCI6IjI1NzIiLCJBIjoyNTUsIlIiOjIzNywiRyI6MTI1LCJCIjo0OX19LCJJc1Zpc2libGUiOnRydWUsIldpZHRoIjowLjAsIkhlaWdodCI6MC4wLCJCb3JkZXJTdHlsZSI6eyIkaWQiOiIyNTczIiwiTGluZUNvbG9yIjpudWxsLCJMaW5lV2VpZ2h0IjowLjAsIkxpbmVUeXBlIjowLCJQYXJlbnRTdHlsZSI6bnVsbH0sIlBhcmVudFN0eWxlIjpudWxsfSwiSG9yaXpvbnRhbENvbm5lY3RvclN0eWxlIjp7IiRpZCI6IjI1NzQiLCJMaW5lQ29sb3IiOnsiJGlkIjoiMjU3NSIsIiR0eXBlIjoiTkxSRS5Db21tb24uRG9tLlNvbGlkQ29sb3JCcnVzaCwgTkxSRS5Db21tb24iLCJDb2xvciI6eyIkaWQiOiIyNTc2IiwiQSI6MjU1LCJSIjowLCJHIjowLCJCIjowfX0sIkxpbmVXZWlnaHQiOjAuMCwiTGluZVR5cGUiOjAsIlBhcmVudFN0eWxlIjpudWxsfSwiVmVydGljYWxDb25uZWN0b3JTdHlsZSI6eyIkaWQiOiIyNTc3IiwiTGluZUNvbG9yIjp7IiRpZCI6IjI1NzgiLCIkdHlwZSI6Ik5MUkUuQ29tbW9uLkRvbS5Tb2xpZENvbG9yQnJ1c2gsIE5MUkUuQ29tbW9uIiwiQ29sb3IiOnsiJGlkIjoiMjU3OSIsIkEiOjI1NSwiUiI6MCwiRyI6MCwiQiI6MH19LCJMaW5lV2VpZ2h0IjowLjAsIkxpbmVUeXBlIjowLCJQYXJlbnRTdHlsZSI6bnVsbH0sIk1hcmdpbiI6bnVsbCwiU3RhcnREYXRlUG9zaXRpb24iOjMsIkVuZERhdGVQb3NpdGlvbiI6MywiRGF0ZUlzVmlzaWJsZSI6dHJ1ZSwiVGl0bGVQb3NpdGlvbiI6NCwiRHVyYXRpb25Qb3NpdGlvbiI6NiwiUGVyY2VudGFnZUNvbXBsZXRlZFBvc2l0aW9uIjoyLCJTcGFjaW5nIjozLCJJc0JlbG93VGltZWJhbmQiOnRydWUsIlBlcmNlbnRhZ2VDb21wbGV0ZVNoYXBlT3BhY2l0eSI6MzUsIlNoYXBlU3R5bGUiOnsiJGlkIjoiMjU4MCIsIk1hcmdpbiI6eyIkaWQiOiIyNTgxIiwiVG9wIjowLjAsIkxlZnQiOjQuMCwiUmlnaHQiOjQuMCwiQm90dG9tIjowLjB9LCJQYWRkaW5nIjp7IiRpZCI6IjI1ODIiLCJUb3AiOjAuMCwiTGVmdCI6MC4wLCJSaWdodCI6MC4wLCJCb3R0b20iOjAuMH0sIkJhY2tncm91bmQiOnsiJGlkIjoiMjU4MyIsIkNvbG9yIjp7IiRpZCI6IjI1ODQiLCJBIjoyNTUsIlIiOjI1LCJHIjoxMDcsIkIiOjM2fX0sIklzVmlzaWJsZSI6dHJ1ZSwiV2lkdGgiOjAuMCwiSGVpZ2h0IjoxMC4wLCJCb3JkZXJTdHlsZSI6eyIkaWQiOiIyNTg1IiwiTGluZUNvbG9yIjp7IiRpZCI6IjI1ODYiLCIkdHlwZSI6Ik5MUkUuQ29tbW9uLkRvbS5Tb2xpZENvbG9yQnJ1c2gsIE5MUkUuQ29tbW9uIiwiQ29sb3IiOnsiJGlkIjoiMjU4NyIsIkEiOjI1NSwiUiI6MjM0LCJHIjoyMiwiQiI6MzB9fSwiTGluZVdlaWdodCI6MC4wLCJMaW5lVHlwZSI6MCwiUGFyZW50U3R5bGUiOm51bGx9LCJQYXJlbnRTdHlsZSI6bnVsbH0sIlRpdGxlU3R5bGUiOnsiJGlkIjoiMjU4OCIsIkZvbnRTZXR0aW5ncyI6eyIkaWQiOiIyNTg5IiwiRm9udFNpemUiOjExLCJGb250TmFtZSI6IkNhbGlicmkiLCJJc0JvbGQiOmZhbHNlLCJJc0l0YWxpYyI6ZmFsc2UsIklzVW5kZXJsaW5lZCI6ZmFsc2UsIlBhcmVudFN0eWxlIjpudWxsfSwiQXV0b1NpemUiOjAsIkZvcmVncm91bmQiOnsiJGlkIjoiMjU5MCIsIkNvbG9yIjp7IiRpZCI6IjI1OTEiLCJBIjoyNTUsIlIiOjAsIkciOjAsIkIiOjB9fSwiTWF4V2lkdGgiOjcyMC4wLCJNYXhIZWlnaHQiOiJJbmZpbml0eSIsIlNtYXJ0Rm9yZWdyb3VuZElzQWN0aXZlIjpmYWxzZSwiSG9yaXpvbnRhbEFsaWdubWVudCI6MCwiVmVydGljYWxBbGlnbm1lbnQiOjEsIlNtYXJ0Rm9yZWdyb3VuZCI6bnVsbCwiQmFja2dyb3VuZEZpbGxUeXBlIjowLCJNYXJnaW4iOnsiJGlkIjoiMjU5MiIsIlRvcCI6MC4wLCJMZWZ0IjowLjAsIlJpZ2h0IjowLjAsIkJvdHRvbSI6MC4wfSwiUGFkZGluZyI6eyIkaWQiOiIyNTkzIiwiVG9wIjowLjAsIkxlZnQiOjAuMCwiUmlnaHQiOjAuMCwiQm90dG9tIjowLjB9LCJCYWNrZ3JvdW5kIjp7IiRpZCI6IjI1OTQiLCJDb2xvciI6eyIkaWQiOiIyNTk1IiwiQSI6MCwiUiI6MjU1LCJHIjoyNTUsIkIiOjI1NX19LCJJc1Zpc2libGUiOnRydWUsIldpZHRoIjowLjAsIkhlaWdodCI6MC4wLCJCb3JkZXJTdHlsZSI6eyIkaWQiOiIyNTk2IiwiTGluZUNvbG9yIjpudWxsLCJMaW5lV2VpZ2h0IjowLjAsIkxpbmVUeXBlIjowLCJQYXJlbnRTdHlsZSI6bnVsbH0sIlBhcmVudFN0eWxlIjpudWxsfSwiRGF0ZVN0eWxlIjp7IiRpZCI6IjI1OTciLCJGb250U2V0dGluZ3MiOnsiJGlkIjoiMjU5OCIsIkZvbnRTaXplIjoxMCwiRm9udE5hbWUiOiJDYWxpYnJpIiwiSXNCb2xkIjpmYWxzZSwiSXNJdGFsaWMiOmZhbHNlLCJJc1VuZGVybGluZWQiOmZhbHNlLCJQYXJlbnRTdHlsZSI6bnVsbH0sIkF1dG9TaXplIjowLCJGb3JlZ3JvdW5kIjp7IiRpZCI6IjI1OTkiLCJDb2xvciI6eyIkaWQiOiIyNjAwIiwiQSI6MjU1LCJSIjoxNCwiRyI6NDAsIkIiOjY1fX0sIk1heFdpZHRoIjoyMDAuMCwiTWF4SGVpZ2h0IjoiSW5maW5pdHkiLCJTbWFydEZvcmVncm91bmRJc0FjdGl2ZSI6ZmFsc2UsIkhvcml6b250YWxBbGlnbm1lbnQiOjIsIlZlcnRpY2FsQWxpZ25tZW50IjoxLCJTbWFydEZvcmVncm91bmQiOm51bGwsIkJhY2tncm91bmRGaWxsVHlwZSI6MCwiTWFyZ2luIjp7IiRpZCI6IjI2MDEiLCJUb3AiOjAuMCwiTGVmdCI6MC4wLCJSaWdodCI6MC4wLCJCb3R0b20iOjAuMH0sIlBhZGRpbmciOnsiJGlkIjoiMjYwMiIsIlRvcCI6MC4wLCJMZWZ0IjowLjAsIlJpZ2h0IjowLjAsIkJvdHRvbSI6MC4wfSwiQmFja2dyb3VuZCI6eyIkaWQiOiIyNjAzIiwiQ29sb3IiOnsiJGlkIjoiMjYwNCIsIkEiOjAsIlIiOjI1NSwiRyI6MjU1LCJCIjoyNTV9fSwiSXNWaXNpYmxlIjp0cnVlLCJXaWR0aCI6MC4wLCJIZWlnaHQiOjAuMCwiQm9yZGVyU3R5bGUiOnsiJGlkIjoiMjYwNSIsIkxpbmVDb2xvciI6bnVsbCwiTGluZVdlaWdodCI6MC4wLCJMaW5lVHlwZSI6MCwiUGFyZW50U3R5bGUiOm51bGx9LCJQYXJlbnRTdHlsZSI6bnVsbH0sIkRhdGVGb3JtYXQiOnsiJGlkIjoiMjYwNiIsIkZvcm1hdFN0cmluZyI6Ik1NTSB5eXl5IiwiU2VwYXJhdG9yIjoiLyIsIlVzZUludGVybmF0aW9uYWxEYXRlRm9ybWF0IjpmYWxzZSwiRGF0ZUlzVmlzaWJsZSI6dHJ1ZSwiVGltZUlzVmlzaWJsZSI6ZmFsc2UsIkhvdXJEaWdpdHMiOjEsIkFtUG1EZXNpZ25hdG9yIjoyLCJUcmltMDBNaW51dGVzIjpmYWxzZSwiTGFzdEtub3duVmlzaWJpbGl0eVN0YXRlIjpudWxsfSwiV2Vla051bWJlcmluZyI6eyIkaWQiOiIyNjA3IiwiRm9ybWF0IjowLCJJc1Zpc2libGUiOmZhbHNlLCJMYXN0S25vd25WaXNpYmlsaXR5U3RhdGUiOmZhbHNlfSwiSXNWaXNpYmxlIjp0cnVlLCJQYXJlbnRTdHlsZSI6bnVsbH0sIkluZGV4IjozMiwiU21hcnREdXJhdGlvbkFjdGl2YXRlZCI6ZmFsc2UsIkRhdGVGb3JtYXQiOnsiJHJlZiI6IjI2MDYifSwiV2Vla051bWJlcmluZyI6eyIkaWQiOiIyNjA4IiwiRm9ybWF0IjowLCJJc1Zpc2libGUiOmZhbHNlLCJMYXN0S25vd25WaXNpYmlsaXR5U3RhdGUiOmZhbHNlfSwiSWQiOiI4OWRhMjIyOS00YjQ5LTQ4YmUtYWJlNS0xMzViNGRjMzRmN2EiLCJJbXBvcnRJZCI6bnVsbCwiVGl0bGUiOiJBbmFseXplciAxc3Qgc2VnbWVudDogSW5zdGFsbGF0aW9uIHByZXBhcmF0aW9uIHBoYXNlIChQU0kpIiwiTm90ZSI6bnVsbCwiSHlwZXJsaW5rIjp7IiRpZCI6IjI2MDkiLCJBZGRyZXNzIjoiIiwiU3ViQWRkcmVzcyI6IiJ9LCJJc0NoYW5nZWQiOmZhbHNlLCJJc05ldyI6ZmFsc2V9fV0sIl9taWxlc3RvbmVzIjpbXSwiSWQiOiIwMDAwMDAwMC0wMDAwLTAwMDAtMDAwMC0wMDAwMDAwMDAwMDAiLCJJc1NpbmdsZUl0ZW1Sb3ciOnRydWV9XSwiSW5kZXgiOjMwLCJJZCI6IjlmNGZkYmIwLWIzZWEtNDhjYi05MjU4LTdmMGMxYmFmZTFmOCIsIkhlYWRlclRleHQiOm51bGwsIklzRGVmYXVsdCI6dHJ1ZSwiU3R5bGUiOnsiJGlkIjoiMjYxMCIsIkhlYWRlclN0eWxlIjp7IiRpZCI6IjI2MTEiLCJUZXh0U3R5bGUiOnsiJGlkIjoiMjYxMiIsIkZvbnRTZXR0aW5ncyI6eyIkaWQiOiIyNjEzIiwiRm9udFNpemUiOjExLCJGb250TmFtZSI6IkNhbGlicmkiLCJJc0JvbGQiOmZhbHNlLCJJc0l0YWxpYyI6ZmFsc2UsIklzVW5kZXJsaW5lZCI6ZmFsc2UsIlBhcmVudFN0eWxlIjpudWxsfSwiQXV0b1NpemUiOjIsIkZvcmVncm91bmQiOnsiJGlkIjoiMjYxNCIsIkNvbG9yIjp7IiRpZCI6IjI2MTUiLCJBIjoyNTUsIlIiOjAsIkciOjAsIkIiOjB9fSwiTWF4V2lkdGgiOiJJbmZpbml0eSIsIk1heEhlaWdodCI6IkluZmluaXR5IiwiU21hcnRGb3JlZ3JvdW5kSXNBY3RpdmUiOmZhbHNlLCJIb3Jpem9udGFsQWxpZ25tZW50IjowLCJWZXJ0aWNhbEFsaWdubWVudCI6MCwiU21hcnRGb3JlZ3JvdW5kIjpudWxsLCJCYWNrZ3JvdW5kRmlsbFR5cGUiOjAsIk1hcmdpbiI6eyIkaWQiOiIyNjE2IiwiVG9wIjowLjAsIkxlZnQiOjAuMCwiUmlnaHQiOjAuMCwiQm90dG9tIjowLjB9LCJQYWRkaW5nIjp7IiRpZCI6IjI2MTciLCJUb3AiOjAuMCwiTGVmdCI6MC4wLCJSaWdodCI6MC4wLCJCb3R0b20iOjAuMH0sIkJhY2tncm91bmQiOnsiJGlkIjoiMjYxOCIsIkNvbG9yIjp7IiRpZCI6IjI2MTkiLCJBIjoyNTUsIlIiOjAsIkciOjAsIkIiOjB9fSwiSXNWaXNpYmxlIjp0cnVlLCJXaWR0aCI6MC4wLCJIZWlnaHQiOjAuMCwiQm9yZGVyU3R5bGUiOm51bGwsIlBhcmVudFN0eWxlIjpudWxsfSwiUmVjdGFuZ2xlU3R5bGUiOnsiJGlkIjoiMjYyMCIsIk1hcmdpbiI6eyIkaWQiOiIyNjIxIiwiVG9wIjowLjAsIkxlZnQiOjAuMCwiUmlnaHQiOjAuMCwiQm90dG9tIjowLjB9LCJQYWRkaW5nIjp7IiRpZCI6IjI2MjIiLCJUb3AiOjAuMCwiTGVmdCI6MC4wLCJSaWdodCI6MC4wLCJCb3R0b20iOjAuMH0sIkJhY2tncm91bmQiOnsiJGlkIjoiMjYyMyIsIkNvbG9yIjp7IiRpZCI6IjI2MjQiLCJBIjo2MywiUiI6MjEsIkciOjk2LCJCIjoxMzB9fSwiSXNWaXNpYmxlIjp0cnVlLCJXaWR0aCI6MC4wLCJIZWlnaHQiOjAuMCwiQm9yZGVyU3R5bGUiOnsiJGlkIjoiMjYyNSIsIkxpbmVDb2xvciI6eyIkaWQiOiIyNjI2IiwiJHR5cGUiOiJOTFJFLkNvbW1vbi5Eb20uU29saWRDb2xvckJydXNoLCBOTFJFLkNvbW1vbiIsIkNvbG9yIjp7IiRpZCI6IjI2MjciLCJBIjoyNTUsIlIiOjI1NSwiRyI6MCwiQiI6MH19LCJMaW5lV2VpZ2h0IjowLjAsIkxpbmVUeXBlIjowLCJQYXJlbnRTdHlsZSI6bnVsbH0sIlBhcmVudFN0eWxlIjpudWxsfSwiTWFyZ2luIjp7IiRpZCI6IjI2MjgiLCJUb3AiOjAuMCwiTGVmdCI6MC4wLCJSaWdodCI6MC4wLCJCb3R0b20iOjAuMH0sIlBhZGRpbmciOnsiJGlkIjoiMjYyOSIsIlRvcCI6MC4wLCJMZWZ0IjowLjAsIlJpZ2h0IjowLjAsIkJvdHRvbSI6MC4wfSwiQmFja2dyb3VuZCI6bnVsbCwiSXNWaXNpYmxlIjp0cnVlLCJXaWR0aCI6MC4wLCJIZWlnaHQiOjAuMCwiQm9yZGVyU3R5bGUiOm51bGwsIlBhcmVudFN0eWxlIjpudWxsfSwiQmFja2dyb3VuZFN0eWxlIjp7IiRpZCI6IjI2MzAiLCJNYXJnaW4iOnsiJGlkIjoiMjYzMSIsIlRvcCI6MC4wLCJMZWZ0IjowLjAsIlJpZ2h0IjowLjAsIkJvdHRvbSI6MC4wfSwiUGFkZGluZyI6eyIkaWQiOiIyNjMyIiwiVG9wIjowLjAsIkxlZnQiOjAuMCwiUmlnaHQiOjAuMCwiQm90dG9tIjowLjB9LCJCYWNrZ3JvdW5kIjp7IiRpZCI6IjI2MzMiLCJDb2xvciI6eyIkaWQiOiIyNjM0IiwiQSI6NTEsIlIiOjIwMCwiRyI6MjAwLCJCIjoyMDB9fSwiSXNWaXNpYmxlIjp0cnVlLCJXaWR0aCI6MC4wLCJIZWlnaHQiOjAuMCwiQm9yZGVyU3R5bGUiOnsiJGlkIjoiMjYzNSIsIkxpbmVDb2xvciI6eyIkaWQiOiIyNjM2IiwiJHR5cGUiOiJOTFJFLkNvbW1vbi5Eb20uU29saWRDb2xvckJydXNoLCBOTFJFLkNvbW1vbiIsIkNvbG9yIjp7IiRpZCI6IjI2MzciLCJBIjoyNTUsIlIiOjIzNCwiRyI6MjIsIkIiOjMwfX0sIkxpbmVXZWlnaHQiOjAuMCwiTGluZVR5cGUiOjAsIlBhcmVudFN0eWxlIjpudWxsfSwiUGFyZW50U3R5bGUiOm51bGx9LCJNYXJnaW4iOnsiJGlkIjoiMjYzOCIsIlRvcCI6MC4wLCJMZWZ0IjowLjAsIlJpZ2h0IjowLjAsIkJvdHRvbSI6MC4wfSwiUGFkZGluZyI6eyIkaWQiOiIyNjM5IiwiVG9wIjowLjAsIkxlZnQiOjAuMCwiUmlnaHQiOjAuMCwiQm90dG9tIjowLjB9LCJJc1Zpc2libGUiOnRydWUsIldpZHRoIjowLjAsIkhlaWdodCI6MC4wLCJCb3JkZXJTdHlsZSI6eyIkaWQiOiIyNjQwIiwiTGluZUNvbG9yIjpudWxsLCJMaW5lV2VpZ2h0IjowLjAsIkxpbmVUeXBlIjowLCJQYXJlbnRTdHlsZSI6bnVsbH0sIlBhcmVudFN0eWxlIjpudWxsfX1dLCJJZCI6IjMxOGM4ZWIzLWQ0MDktNDMzOC1iMDM4LTEyZTU1YjNkMjRlMyIsIkluZGV4IjozMCwiSGVhZGVyVGV4dCI6Ik5vLiA1IC0gQ3JpdGljYWwgUGF0aCBcclxuKDU2IGRheXMgVEYpIiwiU3R5bGUiOnsiJGlkIjoiMjY0MSIsIlN0eWxlSWQiOiIzMzJjZmIxMy1iNDAxLTRlYzMtYjY1NS03Mzk2OGQwNGQ3NDkiLCJIZWFkZXJTdHlsZSI6eyIkaWQiOiIyNjQyIiwiVGV4dElzVmVydGljYWwiOmZhbHNlLCJUZXh0U3R5bGUiOnsiJGlkIjoiMjY0MyIsIkZvbnRTZXR0aW5ncyI6eyIkaWQiOiIyNjQ0IiwiRm9udFNpemUiOjExLCJGb250TmFtZSI6IkNhbGlicmkiLCJJc0JvbGQiOmZhbHNlLCJJc0l0YWxpYyI6ZmFsc2UsIklzVW5kZXJsaW5lZCI6ZmFsc2UsIlBhcmVudFN0eWxlIjpudWxsfSwiQXV0b1NpemUiOjIsIkZvcmVncm91bmQiOnsiJGlkIjoiMjY0NSIsIkNvbG9yIjp7IiRpZCI6IjI2NDYiLCJBIjoyNTUsIlIiOjI1NSwiRyI6MjU1LCJCIjoyNTV9fSwiTWF4V2lkdGgiOiJJbmZpbml0eSIsIk1heEhlaWdodCI6IkluZmluaXR5IiwiU21hcnRGb3JlZ3JvdW5kSXNBY3RpdmUiOmZhbHNlLCJIb3Jpem9udGFsQWxpZ25tZW50IjowLCJWZXJ0aWNhbEFsaWdubWVudCI6MCwiU21hcnRGb3JlZ3JvdW5kIjpudWxsLCJCYWNrZ3JvdW5kRmlsbFR5cGUiOjAsIk1hcmdpbiI6eyIkaWQiOiIyNjQ3IiwiVG9wIjowLjAsIkxlZnQiOjAuMCwiUmlnaHQiOjAuMCwiQm90dG9tIjowLjB9LCJQYWRkaW5nIjp7IiRpZCI6IjI2NDgiLCJUb3AiOjAuMCwiTGVmdCI6MC4wLCJSaWdodCI6MC4wLCJCb3R0b20iOjAuMH0sIkJhY2tncm91bmQiOnsiJGlkIjoiMjY0OSIsIkNvbG9yIjp7IiRpZCI6IjI2NTAiLCJBIjoyNTUsIlIiOjI1NSwiRyI6MjU1LCJCIjoyNTV9fSwiSXNWaXNpYmxlIjp0cnVlLCJXaWR0aCI6MC4wLCJIZWlnaHQiOjAuMCwiQm9yZGVyU3R5bGUiOm51bGwsIlBhcmVudFN0eWxlIjpudWxsfSwiUmVjdGFuZ2xlU3R5bGUiOnsiJGlkIjoiMjY1MSIsIk1hcmdpbiI6eyIkaWQiOiIyNjUyIiwiVG9wIjowLjAsIkxlZnQiOjAuMCwiUmlnaHQiOjAuMCwiQm90dG9tIjowLjB9LCJQYWRkaW5nIjp7IiRpZCI6IjI2NTMiLCJUb3AiOjAuMCwiTGVmdCI6MC4wLCJSaWdodCI6MC4wLCJCb3R0b20iOjAuMH0sIkJhY2tncm91bmQiOnsiJGlkIjoiMjY1NCIsIkNvbG9yIjp7IiRpZCI6IjI2NTUiLCJBIjoyNTUsIlIiOjI1LCJHIjoxMDcsIkIiOjM2fX0sIklzVmlzaWJsZSI6dHJ1ZSwiV2lkdGgiOjAuMCwiSGVpZ2h0IjowLjAsIkJvcmRlclN0eWxlIjp7IiRpZCI6IjI2NTYiLCJMaW5lQ29sb3IiOnsiJGlkIjoiMjY1NyIsIiR0eXBlIjoiTkxSRS5Db21tb24uRG9tLlNvbGlkQ29sb3JCcnVzaCwgTkxSRS5Db21tb24iLCJDb2xvciI6eyIkaWQiOiIyNjU4IiwiQSI6MjU1LCJSIjoyNTUsIkciOjI1NSwiQiI6MjU1fX0sIkxpbmVXZWlnaHQiOjAuMCwiTGluZVR5cGUiOjAsIlBhcmVudFN0eWxlIjpudWxsfSwiUGFyZW50U3R5bGUiOm51bGx9LCJNYXJnaW4iOnsiJGlkIjoiMjY1OSIsIlRvcCI6MC4wLCJMZWZ0IjowLjAsIlJpZ2h0IjowLjAsIkJvdHRvbSI6MC4wfSwiUGFkZGluZyI6eyIkaWQiOiIyNjYwIiwiVG9wIjowLjAsIkxlZnQiOjAuMCwiUmlnaHQiOjAuMCwiQm90dG9tIjowLjB9LCJCYWNrZ3JvdW5kIjpudWxsLCJJc1Zpc2libGUiOnRydWUsIldpZHRoIjowLjAsIkhlaWdodCI6MC4wLCJCb3JkZXJTdHlsZSI6bnVsbCwiUGFyZW50U3R5bGUiOm51bGx9LCJCYWNrZ3JvdW5kU3R5bGUiOnsiJGlkIjoiMjY2MSIsIk1hcmdpbiI6eyIkaWQiOiIyNjYyIiwiVG9wIjowLjAsIkxlZnQiOjAuMCwiUmlnaHQiOjAuMCwiQm90dG9tIjowLjB9LCJQYWRkaW5nIjp7IiRpZCI6IjI2NjMiLCJUb3AiOjAuMCwiTGVmdCI6MC4wLCJSaWdodCI6MC4wLCJCb3R0b20iOjAuMH0sIkJhY2tncm91bmQiOnsiJGlkIjoiMjY2NCIsIkNvbG9yIjp7IiRpZCI6IjI2NjUiLCJBIjo1MSwiUiI6MjAwLCJHIjoyMDAsIkIiOjIwMH19LCJJc1Zpc2libGUiOnRydWUsIldpZHRoIjowLjAsIkhlaWdodCI6MC4wLCJCb3JkZXJTdHlsZSI6eyIkaWQiOiIyNjY2IiwiTGluZUNvbG9yIjp7IiRpZCI6IjI2NjciLCIkdHlwZSI6Ik5MUkUuQ29tbW9uLkRvbS5Tb2xpZENvbG9yQnJ1c2gsIE5MUkUuQ29tbW9uIiwiQ29sb3IiOnsiJGlkIjoiMjY2OCIsIkEiOjI1NSwiUiI6MjM0LCJHIjoyMiwiQiI6MzB9fSwiTGluZVdlaWdodCI6MC4wLCJMaW5lVHlwZSI6MCwiUGFyZW50U3R5bGUiOm51bGx9LCJQYXJlbnRTdHlsZSI6bnVsbH0sIklzQWJvdmVUaW1lYmFuZCI6ZmFsc2UsIlNwYWNpbmciOjMsIkRlZmF1bHRTd2ltbGFuZVRhc2tTdHlsZSI6eyIkaWQiOiIyNjY5IiwiJHR5cGUiOiJOTFJFLkNvbW1vbi5Eb20uU3R5bGVzLkV4cGxpY2l0U2V0YWJsZVRhc2tTdHlsZSwgTkxSRS5Db21tb24iLCJTaGFwZSI6MSwiU2hhcGVUaGlja25lc3MiOjAsIkR1cmF0aW9uRm9ybWF0IjowLCJJbmNsdWRlTm9uV29ya2luZ0RheXNJbkR1cmF0aW9uIjpmYWxzZSwiUGVyY2VudGFnZUNvbXBsZXRlU3R5bGUiOnsiJGlkIjoiMjY3MCIsIkZvbnRTZXR0aW5ncyI6eyIkaWQiOiIyNjcxIiwiRm9udFNpemUiOjEwLCJGb250TmFtZSI6IkNhbGlicmkiLCJJc0JvbGQiOmZhbHNlLCJJc0l0YWxpYyI6ZmFsc2UsIklzVW5kZXJsaW5lZCI6ZmFsc2UsIlBhcmVudFN0eWxlIjpudWxsfSwiQXV0b1NpemUiOjAsIkZvcmVncm91bmQiOnsiJGlkIjoiMjY3MiIsIkNvbG9yIjp7IiRpZCI6IjI2NzMiLCJBIjoyNTUsIlIiOjIzMiwiRyI6MjMyLCJCIjoyMzJ9fSwiTWF4V2lkdGgiOjIwMC4wLCJNYXhIZWlnaHQiOiJJbmZpbml0eSIsIlNtYXJ0Rm9yZWdyb3VuZElzQWN0aXZlIjpmYWxzZSwiSG9yaXpvbnRhbEFsaWdubWVudCI6MSwiVmVydGljYWxBbGlnbm1lbnQiOjEsIlNtYXJ0Rm9yZWdyb3VuZCI6bnVsbCwiQmFja2dyb3VuZEZpbGxUeXBlIjowLCJNYXJnaW4iOnsiJGlkIjoiMjY3NCIsIlRvcCI6MC4wLCJMZWZ0IjowLjAsIlJpZ2h0IjowLjAsIkJvdHRvbSI6MC4wfSwiUGFkZGluZyI6eyIkaWQiOiIyNjc1IiwiVG9wIjowLjAsIkxlZnQiOjAuMCwiUmlnaHQiOjAuMCwiQm90dG9tIjowLjB9LCJCYWNrZ3JvdW5kIjp7IiRpZCI6IjI2NzYiLCJDb2xvciI6eyIkaWQiOiIyNjc3IiwiQSI6ODksIlIiOjAsIkciOjAsIkIiOjB9fSwiSXNWaXNpYmxlIjp0cnVlLCJXaWR0aCI6MC4wLCJIZWlnaHQiOjAuMCwiQm9yZGVyU3R5bGUiOnsiJGlkIjoiMjY3OCIsIkxpbmVDb2xvciI6bnVsbCwiTGluZVdlaWdodCI6MC4wLCJMaW5lVHlwZSI6MCwiUGFyZW50U3R5bGUiOm51bGx9LCJQYXJlbnRTdHlsZSI6bnVsbH0sIkR1cmF0aW9uU3R5bGUiOnsiJGlkIjoiMjY3OSIsIkZvbnRTZXR0aW5ncyI6eyIkaWQiOiIyNjgwIiwiRm9udFNpemUiOjEwLCJGb250TmFtZSI6IkNhbGlicmkiLCJJc0JvbGQiOmZhbHNlLCJJc0l0YWxpYyI6ZmFsc2UsIklzVW5kZXJsaW5lZCI6ZmFsc2UsIlBhcmVudFN0eWxlIjpudWxsfSwiQXV0b1NpemUiOjAsIkZvcmVncm91bmQiOnsiJGlkIjoiMjY4MSIsIkNvbG9yIjp7IiRpZCI6IjI2ODIiLCJBIjoyNTUsIlIiOjIzNywiRyI6MTI1LCJCIjo0OX19LCJNYXhXaWR0aCI6MjAwLjAsIk1heEhlaWdodCI6IkluZmluaXR5IiwiU21hcnRGb3JlZ3JvdW5kSXNBY3RpdmUiOmZhbHNlLCJIb3Jpem9udGFsQWxpZ25tZW50IjowLCJWZXJ0aWNhbEFsaWdubWVudCI6MSwiU21hcnRGb3JlZ3JvdW5kIjpudWxsLCJCYWNrZ3JvdW5kRmlsbFR5cGUiOjAsIk1hcmdpbiI6eyIkaWQiOiIyNjgzIiwiVG9wIjowLjAsIkxlZnQiOjAuMCwiUmlnaHQiOjAuMCwiQm90dG9tIjowLjB9LCJQYWRkaW5nIjp7IiRpZCI6IjI2ODQiLCJUb3AiOjAuMCwiTGVmdCI6MC4wLCJSaWdodCI6MC4wLCJCb3R0b20iOjAuMH0sIkJhY2tncm91bmQiOnsiJGlkIjoiMjY4NSIsIkNvbG9yIjp7IiRpZCI6IjI2ODYiLCJBIjoyNTUsIlIiOjIzNywiRyI6MTI1LCJCIjo0OX19LCJJc1Zpc2libGUiOnRydWUsIldpZHRoIjowLjAsIkhlaWdodCI6MC4wLCJCb3JkZXJTdHlsZSI6eyIkaWQiOiIyNjg3IiwiTGluZUNvbG9yIjpudWxsLCJMaW5lV2VpZ2h0IjowLjAsIkxpbmVUeXBlIjowLCJQYXJlbnRTdHlsZSI6bnVsbH0sIlBhcmVudFN0eWxlIjpudWxsfSwiSG9yaXpvbnRhbENvbm5lY3RvclN0eWxlIjp7IiRpZCI6IjI2ODgiLCJMaW5lQ29sb3IiOnsiJGlkIjoiMjY4OSIsIiR0eXBlIjoiTkxSRS5Db21tb24uRG9tLlNvbGlkQ29sb3JCcnVzaCwgTkxSRS5Db21tb24iLCJDb2xvciI6eyIkaWQiOiIyNjkwIiwiQSI6MjU1LCJSIjowLCJHIjowLCJCIjowfX0sIkxpbmVXZWlnaHQiOjAuMCwiTGluZVR5cGUiOjAsIlBhcmVudFN0eWxlIjpudWxsfSwiVmVydGljYWxDb25uZWN0b3JTdHlsZSI6eyIkaWQiOiIyNjkxIiwiTGluZUNvbG9yIjp7IiRpZCI6IjI2OTIiLCIkdHlwZSI6Ik5MUkUuQ29tbW9uLkRvbS5Tb2xpZENvbG9yQnJ1c2gsIE5MUkUuQ29tbW9uIiwiQ29sb3IiOnsiJGlkIjoiMjY5MyIsIkEiOjI1NSwiUiI6MCwiRyI6MCwiQiI6MH19LCJMaW5lV2VpZ2h0IjowLjAsIkxpbmVUeXBlIjowLCJQYXJlbnRTdHlsZSI6bnVsbH0sIk1hcmdpbiI6bnVsbCwiU3RhcnREYXRlUG9zaXRpb24iOjMsIkVuZERhdGVQb3NpdGlvbiI6MywiRGF0ZUlzVmlzaWJsZSI6dHJ1ZSwiVGl0bGVQb3NpdGlvbiI6NCwiRHVyYXRpb25Qb3NpdGlvbiI6NiwiUGVyY2VudGFnZUNvbXBsZXRlZFBvc2l0aW9uIjoyLCJTcGFjaW5nIjozLCJJc0JlbG93VGltZWJhbmQiOmZhbHNlLCJQZXJjZW50YWdlQ29tcGxldGVTaGFwZU9wYWNpdHkiOjM1LCJTaGFwZVN0eWxlIjp7IiRpZCI6IjI2OTQiLCJNYXJnaW4iOnsiJGlkIjoiMjY5NSIsIlRvcCI6MC4wLCJMZWZ0Ijo0LjAsIlJpZ2h0Ijo0LjAsIkJvdHRvbSI6MC4wfSwiUGFkZGluZyI6eyIkaWQiOiIyNjk2IiwiVG9wIjowLjAsIkxlZnQiOjAuMCwiUmlnaHQiOjAuMCwiQm90dG9tIjowLjB9LCJCYWNrZ3JvdW5kIjp7IiRpZCI6IjI2OTciLCJDb2xvciI6eyIkaWQiOiIyNjk4IiwiQSI6MjU1LCJSIjoyMSwiRyI6OTYsIkIiOjEzMH19LCJJc1Zpc2libGUiOnRydWUsIldpZHRoIjowLjAsIkhlaWdodCI6MTAuMCwiQm9yZGVyU3R5bGUiOnsiJGlkIjoiMjY5OSIsIkxpbmVDb2xvciI6eyIkaWQiOiIyNzAwIiwiJHR5cGUiOiJOTFJFLkNvbW1vbi5Eb20uU29saWRDb2xvckJydXNoLCBOTFJFLkNvbW1vbiIsIkNvbG9yIjp7IiRpZCI6IjI3MDEiLCJBIjoyNTUsIlIiOjIzNCwiRyI6MjIsIkIiOjMwfX0sIkxpbmVXZWlnaHQiOjAuMCwiTGluZVR5cGUiOjAsIlBhcmVudFN0eWxlIjpudWxsfSwiUGFyZW50U3R5bGUiOm51bGx9LCJUaXRsZVN0eWxlIjp7IiRpZCI6IjI3MDIiLCJGb250U2V0dGluZ3MiOnsiJGlkIjoiMjcwMyIsIkZvbnRTaXplIjoxMSwiRm9udE5hbWUiOiJDYWxpYnJpIiwiSXNCb2xkIjpmYWxzZSwiSXNJdGFsaWMiOmZhbHNlLCJJc1VuZGVybGluZWQiOmZhbHNlLCJQYXJlbnRTdHlsZSI6bnVsbH0sIkF1dG9TaXplIjowLCJGb3JlZ3JvdW5kIjp7IiRpZCI6IjI3MDQiLCJDb2xvciI6eyIkaWQiOiIyNzA1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I3MDYiLCJUb3AiOjAuMCwiTGVmdCI6MC4wLCJSaWdodCI6MC4wLCJCb3R0b20iOjAuMH0sIlBhZGRpbmciOnsiJGlkIjoiMjcwNyIsIlRvcCI6MC4wLCJMZWZ0IjowLjAsIlJpZ2h0IjowLjAsIkJvdHRvbSI6MC4wfSwiQmFja2dyb3VuZCI6eyIkaWQiOiIyNzA4IiwiQ29sb3IiOnsiJGlkIjoiMjcwOSIsIkEiOjI1NSwiUiI6MCwiRyI6MCwiQiI6MH19LCJJc1Zpc2libGUiOnRydWUsIldpZHRoIjowLjAsIkhlaWdodCI6MC4wLCJCb3JkZXJTdHlsZSI6eyIkaWQiOiIyNzEwIiwiTGluZUNvbG9yIjpudWxsLCJMaW5lV2VpZ2h0IjowLjAsIkxpbmVUeXBlIjowLCJQYXJlbnRTdHlsZSI6bnVsbH0sIlBhcmVudFN0eWxlIjpudWxsfSwiRGF0ZVN0eWxlIjp7IiRpZCI6IjI3MTEiLCJGb250U2V0dGluZ3MiOnsiJGlkIjoiMjcxMiIsIkZvbnRTaXplIjoxMCwiRm9udE5hbWUiOiJDYWxpYnJpIiwiSXNCb2xkIjpmYWxzZSwiSXNJdGFsaWMiOmZhbHNlLCJJc1VuZGVybGluZWQiOmZhbHNlLCJQYXJlbnRTdHlsZSI6bnVsbH0sIkF1dG9TaXplIjowLCJGb3JlZ3JvdW5kIjp7IiRpZCI6IjI3MTMiLCJDb2xvciI6eyIkaWQiOiIyNzE0IiwiQSI6MjU1LCJSIjoxNCwiRyI6NDAsIkIiOjY1fX0sIk1heFdpZHRoIjoyMDAuMCwiTWF4SGVpZ2h0IjoiSW5maW5pdHkiLCJTbWFydEZvcmVncm91bmRJc0FjdGl2ZSI6ZmFsc2UsIkhvcml6b250YWxBbGlnbm1lbnQiOjIsIlZlcnRpY2FsQWxpZ25tZW50IjoxLCJTbWFydEZvcmVncm91bmQiOm51bGwsIkJhY2tncm91bmRGaWxsVHlwZSI6MCwiTWFyZ2luIjp7IiRpZCI6IjI3MTUiLCJUb3AiOjAuMCwiTGVmdCI6MC4wLCJSaWdodCI6MC4wLCJCb3R0b20iOjAuMH0sIlBhZGRpbmciOnsiJGlkIjoiMjcxNiIsIlRvcCI6MC4wLCJMZWZ0IjowLjAsIlJpZ2h0IjowLjAsIkJvdHRvbSI6MC4wfSwiQmFja2dyb3VuZCI6eyIkaWQiOiIyNzE3IiwiQ29sb3IiOnsiJGlkIjoiMjcxOCIsIkEiOjI1NSwiUiI6MTQsIkciOjQwLCJCIjo2NX19LCJJc1Zpc2libGUiOnRydWUsIldpZHRoIjowLjAsIkhlaWdodCI6MC4wLCJCb3JkZXJTdHlsZSI6eyIkaWQiOiIyNzE5IiwiTGluZUNvbG9yIjpudWxsLCJMaW5lV2VpZ2h0IjowLjAsIkxpbmVUeXBlIjowLCJQYXJlbnRTdHlsZSI6bnVsbH0sIlBhcmVudFN0eWxlIjpudWxsfSwiRGF0ZUZvcm1hdCI6eyIkaWQiOiIyNzIw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I3MjEiLCJGb3JtYXQiOjAsIklzVmlzaWJsZSI6ZmFsc2UsIkxhc3RLbm93blZpc2liaWxpdHlTdGF0ZSI6ZmFsc2V9LCJJc1Zpc2libGUiOnRydWUsIlBhcmVudFN0eWxlIjpudWxsLCJfZXhwbGljaXRseVNldCI6eyIkaWQiOiIyNzIyIiwiU2hhcGVTdHlsZSI6ZmFsc2UsIlRpdGxlU3R5bGUiOmZhbHNlLCJEYXRlU3R5bGUiOmZhbHNlLCJIb3Jpem9udGFsQ29ubmVjdG9yU3R5bGUiOmZhbHNlLCJWZXJ0aWNhbENvbm5lY3RvclN0eWxlIjpmYWxzZSwiUGVyY2VudGFnZUNvbXBsZXRlU2hhcGVPcGFjaXR5IjpmYWxzZSwiU2hhcGUiOmZhbHNlLCJTaGFwZVRoaWNrbmVzcyI6ZmFsc2UsIkR1cmF0aW9uRm9ybWF0IjpmYWxzZSwiSW5jbHVkZU5vbldvcmtpbmdEYXlzSW5EdXJhdGlvbiI6ZmFsc2UsIk1hcmdpbiI6ZmFsc2UsIlN0YXJ0RGF0ZVBvc2l0aW9uIjpmYWxzZSwiRW5kRGF0ZVBvc2l0aW9uIjpmYWxzZSwiVGl0bGVQb3NpdGlvbiI6ZmFsc2UsIkR1cmF0aW9uUG9zaXRpb24iOmZhbHNlLCJQZXJjZW50YWdlQ29tcGxldGVkUG9zaXRpb24iOmZhbHNlLCJTcGFjaW5nIjpmYWxzZSwiSXNCZWxvd1RpbWViYW5kIjpmYWxzZSwiRGF0ZUZvcm1hdCI6ZmFsc2UsIldlZWtOdW1iZXJpbmciOmZhbHNlLCJJc1Zpc2libGUiOmZhbHNlfX0sIkRlZmF1bHRTd2ltbGFuZU1vdFN0eWxlIjp7IiRpZCI6IjI3MjMiLCJTaGFwZSI6MSwiQ29ubmVjdG9yTWFyZ2luIjp7IiRpZCI6IjI3MjQiLCJUb3AiOjAuMCwiTGVmdCI6Mi4wLCJSaWdodCI6Mi4wLCJCb3R0b20iOjAuMH0sIkNvbm5lY3RvclN0eWxlIjp7IiRpZCI6IjI3MjUiLCJMaW5lQ29sb3IiOnsiJGlkIjoiMjcyNiIsIiR0eXBlIjoiTkxSRS5Db21tb24uRG9tLlNvbGlkQ29sb3JCcnVzaCwgTkxSRS5Db21tb24iLCJDb2xvciI6eyIkaWQiOiIyNzI3IiwiQSI6MTI3LCJSIjoxMSwiRyI6NDgsIkIiOjY1fX0sIkxpbmVXZWlnaHQiOjEuMCwiTGluZVR5cGUiOjAsIlBhcmVudFN0eWxlIjpudWxsfSwiSXNCZWxvd1RpbWViYW5kIjpmYWxzZSwiUG9zaXRpb25PblRhc2siOjEsIkhpZGVEYXRlIjpmYWxzZSwiU2hhcGVTaXplIjowLCJTcGFjaW5nIjowLjAsIlBhZGRpbmciOnsiJGlkIjoiMjcyOCIsIlRvcCI6NS4wLCJMZWZ0IjozLjAsIlJpZ2h0IjowLjAsIkJvdHRvbSI6Mi4wfSwiU2hhcGVTdHlsZSI6eyIkaWQiOiIyNzI5IiwiTWFyZ2luIjp7IiRpZCI6IjI3MzAiLCJUb3AiOjAuMCwiTGVmdCI6MC4wLCJSaWdodCI6MC4wLCJCb3R0b20iOjAuMH0sIlBhZGRpbmciOnsiJGlkIjoiMjczMSIsIlRvcCI6MC4wLCJMZWZ0IjowLjAsIlJpZ2h0IjowLjAsIkJvdHRvbSI6MC4wfSwiQmFja2dyb3VuZCI6eyIkaWQiOiIyNzMyIiwiQ29sb3IiOnsiJGlkIjoiMjczMyIsIkEiOjI1NSwiUiI6MTEsIkciOjQ4LCJCIjo2NX19LCJJc1Zpc2libGUiOnRydWUsIldpZHRoIjoxMi4wLCJIZWlnaHQiOjE0LjAsIkJvcmRlclN0eWxlIjp7IiRpZCI6IjI3MzQiLCJMaW5lQ29sb3IiOnsiJGlkIjoiMjczNSIsIiR0eXBlIjoiTkxSRS5Db21tb24uRG9tLlNvbGlkQ29sb3JCcnVzaCwgTkxSRS5Db21tb24iLCJDb2xvciI6eyIkaWQiOiIyNzM2IiwiQSI6MjU1LCJSIjoyNTUsIkciOjAsIkIiOjB9fSwiTGluZVdlaWdodCI6MC4wLCJMaW5lVHlwZSI6MCwiUGFyZW50U3R5bGUiOm51bGx9LCJQYXJlbnRTdHlsZSI6bnVsbH0sIlRpdGxlU3R5bGUiOnsiJGlkIjoiMjczNyIsIkZvbnRTZXR0aW5ncyI6eyIkaWQiOiIyNzM4IiwiRm9udFNpemUiOjExLCJGb250TmFtZSI6IkNhbGlicmkiLCJJc0JvbGQiOmZhbHNlLCJJc0l0YWxpYyI6ZmFsc2UsIklzVW5kZXJsaW5lZCI6ZmFsc2UsIlBhcmVudFN0eWxlIjpudWxsfSwiQXV0b1NpemUiOjAsIkZvcmVncm91bmQiOnsiJGlkIjoiMjczOSIsIkNvbG9yIjp7IiRpZCI6IjI3NDAiLCJBIjoyNTUsIlIiOjAsIkciOjAsIkIiOjB9fSwiTWF4V2lkdGgiOjIwMC4wLCJNYXhIZWlnaHQiOiJJbmZpbml0eSIsIlNtYXJ0Rm9yZWdyb3VuZElzQWN0aXZlIjpmYWxzZSwiSG9yaXpvbnRhbEFsaWdubWVudCI6MSwiVmVydGljYWxBbGlnbm1lbnQiOjEsIlNtYXJ0Rm9yZWdyb3VuZCI6bnVsbCwiQmFja2dyb3VuZEZpbGxUeXBlIjowLCJNYXJnaW4iOnsiJGlkIjoiMjc0MSIsIlRvcCI6MC4wLCJMZWZ0IjowLjAsIlJpZ2h0IjowLjAsIkJvdHRvbSI6MC4wfSwiUGFkZGluZyI6eyIkaWQiOiIyNzQyIiwiVG9wIjowLjAsIkxlZnQiOjAuMCwiUmlnaHQiOjAuMCwiQm90dG9tIjowLjB9LCJCYWNrZ3JvdW5kIjp7IiRpZCI6IjI3NDMiLCJDb2xvciI6eyIkaWQiOiIyNzQ0IiwiQSI6MjU1LCJSIjowLCJHIjowLCJCIjowfX0sIklzVmlzaWJsZSI6dHJ1ZSwiV2lkdGgiOjAuMCwiSGVpZ2h0IjowLjAsIkJvcmRlclN0eWxlIjp7IiRpZCI6IjI3NDUiLCJMaW5lQ29sb3IiOm51bGwsIkxpbmVXZWlnaHQiOjAuMCwiTGluZVR5cGUiOjAsIlBhcmVudFN0eWxlIjpudWxsfSwiUGFyZW50U3R5bGUiOm51bGx9LCJEYXRlU3R5bGUiOnsiJGlkIjoiMjc0NiIsIkZvbnRTZXR0aW5ncyI6eyIkaWQiOiIyNzQ3IiwiRm9udFNpemUiOjEwLCJGb250TmFtZSI6IkNhbGlicmkiLCJJc0JvbGQiOmZhbHNlLCJJc0l0YWxpYyI6ZmFsc2UsIklzVW5kZXJsaW5lZCI6ZmFsc2UsIlBhcmVudFN0eWxlIjpudWxsfSwiQXV0b1NpemUiOjAsIkZvcmVncm91bmQiOnsiJGlkIjoiMjc0OCIsIkNvbG9yIjp7IiRpZCI6IjI3NDkiLCJBIjoyNTUsIlIiOjE0LCJHIjo0MCwiQiI6NjV9fSwiTWF4V2lkdGgiOjIwMC4wLCJNYXhIZWlnaHQiOiJJbmZpbml0eSIsIlNtYXJ0Rm9yZWdyb3VuZElzQWN0aXZlIjpmYWxzZSwiSG9yaXpvbnRhbEFsaWdubWVudCI6MSwiVmVydGljYWxBbGlnbm1lbnQiOjEsIlNtYXJ0Rm9yZWdyb3VuZCI6bnVsbCwiQmFja2dyb3VuZEZpbGxUeXBlIjowLCJNYXJnaW4iOnsiJGlkIjoiMjc1MCIsIlRvcCI6MC4wLCJMZWZ0IjowLjAsIlJpZ2h0IjowLjAsIkJvdHRvbSI6MC4wfSwiUGFkZGluZyI6eyIkaWQiOiIyNzUxIiwiVG9wIjowLjAsIkxlZnQiOjAuMCwiUmlnaHQiOjAuMCwiQm90dG9tIjowLjB9LCJCYWNrZ3JvdW5kIjp7IiRpZCI6IjI3NTIiLCJDb2xvciI6eyIkaWQiOiIyNzUzIiwiQSI6MjU1LCJSIjoxNCwiRyI6NDAsIkIiOjY1fX0sIklzVmlzaWJsZSI6dHJ1ZSwiV2lkdGgiOjAuMCwiSGVpZ2h0IjowLjAsIkJvcmRlclN0eWxlIjp7IiRpZCI6IjI3NTQiLCJMaW5lQ29sb3IiOm51bGwsIkxpbmVXZWlnaHQiOjAuMCwiTGluZVR5cGUiOjAsIlBhcmVudFN0eWxlIjpudWxsfSwiUGFyZW50U3R5bGUiOm51bGx9LCJEYXRlRm9ybWF0Ijp7IiRpZCI6IjI3NTU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Mjc1NiIsIkZvcm1hdCI6MCwiSXNWaXNpYmxlIjpmYWxzZSwiTGFzdEtub3duVmlzaWJpbGl0eVN0YXRlIjpmYWxzZX0sIklzVmlzaWJsZSI6dHJ1ZSwiUGFyZW50U3R5bGUiOm51bGx9LCJEZWZhdWx0U3dpbWxhbmVNaWxlc3RvbmVTdHlsZSI6eyIkaWQiOiIyNzU3IiwiVGl0bGVQb3NpdGlvbiI6IkxlZnQiLCJEYXRlUG9zaXRpb24iOiJSaWdodCIsIlNoYXBlVHlwZSI6MSwiU2hhcGVTaXplIjowLCJTcGFjaW5nIjo1LCJTaGFwZVN0eWxlIjp7IiRpZCI6IjI3NTgiLCJNYXJnaW4iOnsiJGlkIjoiMjc1OSIsIlRvcCI6MC4wLCJMZWZ0IjowLjAsIlJpZ2h0IjowLjAsIkJvdHRvbSI6MC4wfSwiUGFkZGluZyI6eyIkaWQiOiIyNzYwIiwiVG9wIjowLjAsIkxlZnQiOjAuMCwiUmlnaHQiOjAuMCwiQm90dG9tIjowLjB9LCJCYWNrZ3JvdW5kIjp7IiRpZCI6IjI3NjEiLCJDb2xvciI6eyIkaWQiOiIyNzYyIiwiQSI6MjU1LCJSIjoyMSwiRyI6OTYsIkIiOjEzMH19LCJJc1Zpc2libGUiOnRydWUsIldpZHRoIjoxMi4wLCJIZWlnaHQiOjE0LjAsIkJvcmRlclN0eWxlIjp7IiRpZCI6IjI3NjMiLCJMaW5lQ29sb3IiOnsiJGlkIjoiMjc2NCIsIiR0eXBlIjoiTkxSRS5Db21tb24uRG9tLlNvbGlkQ29sb3JCcnVzaCwgTkxSRS5Db21tb24iLCJDb2xvciI6eyIkaWQiOiIyNzY1IiwiQSI6MjU1LCJSIjoyMzQsIkciOjIyLCJCIjozMH19LCJMaW5lV2VpZ2h0IjowLjAsIkxpbmVUeXBlIjowLCJQYXJlbnRTdHlsZSI6bnVsbH0sIlBhcmVudFN0eWxlIjpudWxsfSwiVGl0bGVTdHlsZSI6eyIkaWQiOiIyNzY2IiwiRm9udFNldHRpbmdzIjp7IiRpZCI6IjI3NjciLCJGb250U2l6ZSI6MTEsIkZvbnROYW1lIjoiQ2FsaWJyaSIsIklzQm9sZCI6ZmFsc2UsIklzSXRhbGljIjpmYWxzZSwiSXNVbmRlcmxpbmVkIjpmYWxzZSwiUGFyZW50U3R5bGUiOm51bGx9LCJBdXRvU2l6ZSI6MCwiRm9yZWdyb3VuZCI6eyIkaWQiOiIyNzY4IiwiQ29sb3IiOnsiJGlkIjoiMjc2OSIsIkEiOjI1NSwiUiI6MCwiRyI6MCwiQiI6MH19LCJNYXhXaWR0aCI6MjAwLjAsIk1heEhlaWdodCI6IkluZmluaXR5IiwiU21hcnRGb3JlZ3JvdW5kSXNBY3RpdmUiOmZhbHNlLCJIb3Jpem9udGFsQWxpZ25tZW50IjoyLCJWZXJ0aWNhbEFsaWdubWVudCI6MSwiU21hcnRGb3JlZ3JvdW5kIjpudWxsLCJCYWNrZ3JvdW5kRmlsbFR5cGUiOjAsIk1hcmdpbiI6eyIkaWQiOiIyNzcwIiwiVG9wIjowLjAsIkxlZnQiOjAuMCwiUmlnaHQiOjAuMCwiQm90dG9tIjowLjB9LCJQYWRkaW5nIjp7IiRpZCI6IjI3NzEiLCJUb3AiOjAuMCwiTGVmdCI6MC4wLCJSaWdodCI6MC4wLCJCb3R0b20iOjAuMH0sIkJhY2tncm91bmQiOnsiJGlkIjoiMjc3MiIsIkNvbG9yIjp7IiRpZCI6IjI3NzMiLCJBIjoyNTUsIlIiOjAsIkciOjAsIkIiOjB9fSwiSXNWaXNpYmxlIjp0cnVlLCJXaWR0aCI6MC4wLCJIZWlnaHQiOjAuMCwiQm9yZGVyU3R5bGUiOnsiJGlkIjoiMjc3NCIsIkxpbmVDb2xvciI6bnVsbCwiTGluZVdlaWdodCI6MC4wLCJMaW5lVHlwZSI6MCwiUGFyZW50U3R5bGUiOm51bGx9LCJQYXJlbnRTdHlsZSI6bnVsbH0sIkRhdGVTdHlsZSI6eyIkaWQiOiIyNzc1IiwiRm9udFNldHRpbmdzIjp7IiRpZCI6IjI3NzYiLCJGb250U2l6ZSI6MTAsIkZvbnROYW1lIjoiQ2FsaWJyaSIsIklzQm9sZCI6ZmFsc2UsIklzSXRhbGljIjpmYWxzZSwiSXNVbmRlcmxpbmVkIjpmYWxzZSwiUGFyZW50U3R5bGUiOm51bGx9LCJBdXRvU2l6ZSI6MCwiRm9yZWdyb3VuZCI6eyIkaWQiOiIyNzc3IiwiQ29sb3IiOnsiJGlkIjoiMjc3OCIsIkEiOjI1NSwiUiI6MTQsIkciOjQwLCJCIjo2NX19LCJNYXhXaWR0aCI6MjAwLjAsIk1heEhlaWdodCI6IkluZmluaXR5IiwiU21hcnRGb3JlZ3JvdW5kSXNBY3RpdmUiOmZhbHNlLCJIb3Jpem9udGFsQWxpZ25tZW50IjowLCJWZXJ0aWNhbEFsaWdubWVudCI6MSwiU21hcnRGb3JlZ3JvdW5kIjpudWxsLCJCYWNrZ3JvdW5kRmlsbFR5cGUiOjAsIk1hcmdpbiI6eyIkaWQiOiIyNzc5IiwiVG9wIjowLjAsIkxlZnQiOjAuMCwiUmlnaHQiOjAuMCwiQm90dG9tIjowLjB9LCJQYWRkaW5nIjp7IiRpZCI6IjI3ODAiLCJUb3AiOjAuMCwiTGVmdCI6MC4wLCJSaWdodCI6MC4wLCJCb3R0b20iOjAuMH0sIkJhY2tncm91bmQiOnsiJGlkIjoiMjc4MSIsIkNvbG9yIjp7IiRpZCI6IjI3ODIiLCJBIjoyNTUsIlIiOjE0LCJHIjo0MCwiQiI6NjV9fSwiSXNWaXNpYmxlIjp0cnVlLCJXaWR0aCI6MC4wLCJIZWlnaHQiOjAuMCwiQm9yZGVyU3R5bGUiOnsiJGlkIjoiMjc4MyIsIkxpbmVDb2xvciI6bnVsbCwiTGluZVdlaWdodCI6MC4wLCJMaW5lVHlwZSI6MCwiUGFyZW50U3R5bGUiOm51bGx9LCJQYXJlbnRTdHlsZSI6bnVsbH0sIkRhdGVGb3JtYXQiOnsiJGlkIjoiMjc4NC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yNzg1IiwiRm9ybWF0IjowLCJJc1Zpc2libGUiOmZhbHNlLCJMYXN0S25vd25WaXNpYmlsaXR5U3RhdGUiOmZhbHNlfSwiSXNWaXNpYmxlIjp0cnVlLCJQYXJlbnRTdHlsZSI6bnVsbH0sIkRlZmF1bHRTd2ltbGFuZUFjdGl2aXR5U3R5bGUiOnsiJGlkIjoiMjc4NiIsIkhlYWRlclN0eWxlIjp7IiRpZCI6IjI3ODciLCJUZXh0U3R5bGUiOnsiJGlkIjoiMjc4OCIsIkZvbnRTZXR0aW5ncyI6eyIkaWQiOiIyNzg5IiwiRm9udFNpemUiOjExLCJGb250TmFtZSI6IkNhbGlicmkiLCJJc0JvbGQiOmZhbHNlLCJJc0l0YWxpYyI6ZmFsc2UsIklzVW5kZXJsaW5lZCI6ZmFsc2UsIlBhcmVudFN0eWxlIjpudWxsfSwiQXV0b1NpemUiOjIsIkZvcmVncm91bmQiOnsiJGlkIjoiMjc5MCIsIkNvbG9yIjp7IiRpZCI6IjI3OTEiLCJBIjoyNTUsIlIiOjAsIkciOjAsIkIiOjB9fSwiTWF4V2lkdGgiOiJJbmZpbml0eSIsIk1heEhlaWdodCI6IkluZmluaXR5IiwiU21hcnRGb3JlZ3JvdW5kSXNBY3RpdmUiOmZhbHNlLCJIb3Jpem9udGFsQWxpZ25tZW50IjowLCJWZXJ0aWNhbEFsaWdubWVudCI6MCwiU21hcnRGb3JlZ3JvdW5kIjpudWxsLCJCYWNrZ3JvdW5kRmlsbFR5cGUiOjAsIk1hcmdpbiI6eyIkaWQiOiIyNzkyIiwiVG9wIjowLjAsIkxlZnQiOjAuMCwiUmlnaHQiOjAuMCwiQm90dG9tIjowLjB9LCJQYWRkaW5nIjp7IiRpZCI6IjI3OTMiLCJUb3AiOjAuMCwiTGVmdCI6MC4wLCJSaWdodCI6MC4wLCJCb3R0b20iOjAuMH0sIkJhY2tncm91bmQiOnsiJGlkIjoiMjc5NCIsIkNvbG9yIjp7IiRpZCI6IjI3OTUiLCJBIjoyNTUsIlIiOjAsIkciOjAsIkIiOjB9fSwiSXNWaXNpYmxlIjp0cnVlLCJXaWR0aCI6MC4wLCJIZWlnaHQiOjAuMCwiQm9yZGVyU3R5bGUiOm51bGwsIlBhcmVudFN0eWxlIjpudWxsfSwiUmVjdGFuZ2xlU3R5bGUiOnsiJGlkIjoiMjc5NiIsIk1hcmdpbiI6eyIkaWQiOiIyNzk3IiwiVG9wIjowLjAsIkxlZnQiOjAuMCwiUmlnaHQiOjAuMCwiQm90dG9tIjowLjB9LCJQYWRkaW5nIjp7IiRpZCI6IjI3OTgiLCJUb3AiOjAuMCwiTGVmdCI6MC4wLCJSaWdodCI6MC4wLCJCb3R0b20iOjAuMH0sIkJhY2tncm91bmQiOnsiJGlkIjoiMjc5OSIsIkNvbG9yIjp7IiRpZCI6IjI4MDAiLCJBIjo2MywiUiI6MjEsIkciOjk2LCJCIjoxMzB9fSwiSXNWaXNpYmxlIjp0cnVlLCJXaWR0aCI6MC4wLCJIZWlnaHQiOjAuMCwiQm9yZGVyU3R5bGUiOnsiJGlkIjoiMjgwMSIsIkxpbmVDb2xvciI6eyIkaWQiOiIyODAyIiwiJHR5cGUiOiJOTFJFLkNvbW1vbi5Eb20uU29saWRDb2xvckJydXNoLCBOTFJFLkNvbW1vbiIsIkNvbG9yIjp7IiRpZCI6IjI4MDMiLCJBIjoyNTUsIlIiOjI1NSwiRyI6MCwiQiI6MH19LCJMaW5lV2VpZ2h0IjowLjAsIkxpbmVUeXBlIjowLCJQYXJlbnRTdHlsZSI6bnVsbH0sIlBhcmVudFN0eWxlIjpudWxsfSwiTWFyZ2luIjp7IiRpZCI6IjI4MDQiLCJUb3AiOjAuMCwiTGVmdCI6MC4wLCJSaWdodCI6MC4wLCJCb3R0b20iOjAuMH0sIlBhZGRpbmciOnsiJGlkIjoiMjgwNSIsIlRvcCI6MC4wLCJMZWZ0IjowLjAsIlJpZ2h0IjowLjAsIkJvdHRvbSI6MC4wfSwiQmFja2dyb3VuZCI6bnVsbCwiSXNWaXNpYmxlIjp0cnVlLCJXaWR0aCI6MC4wLCJIZWlnaHQiOjAuMCwiQm9yZGVyU3R5bGUiOm51bGwsIlBhcmVudFN0eWxlIjpudWxsfSwiQmFja2dyb3VuZFN0eWxlIjp7IiRpZCI6IjI4MDYiLCJNYXJnaW4iOnsiJGlkIjoiMjgwNyIsIlRvcCI6MC4wLCJMZWZ0IjowLjAsIlJpZ2h0IjowLjAsIkJvdHRvbSI6MC4wfSwiUGFkZGluZyI6eyIkaWQiOiIyODA4IiwiVG9wIjowLjAsIkxlZnQiOjAuMCwiUmlnaHQiOjAuMCwiQm90dG9tIjowLjB9LCJCYWNrZ3JvdW5kIjp7IiRpZCI6IjI4MDkiLCJDb2xvciI6eyIkaWQiOiIyODEwIiwiQSI6NTEsIlIiOjIwMCwiRyI6MjAwLCJCIjoyMDB9fSwiSXNWaXNpYmxlIjp0cnVlLCJXaWR0aCI6MC4wLCJIZWlnaHQiOjAuMCwiQm9yZGVyU3R5bGUiOnsiJGlkIjoiMjgxMSIsIkxpbmVDb2xvciI6eyIkaWQiOiIyODEyIiwiJHR5cGUiOiJOTFJFLkNvbW1vbi5Eb20uU29saWRDb2xvckJydXNoLCBOTFJFLkNvbW1vbiIsIkNvbG9yIjp7IiRpZCI6IjI4MTMiLCJBIjoyNTUsIlIiOjIzNCwiRyI6MjIsIkIiOjMwfX0sIkxpbmVXZWlnaHQiOjAuMCwiTGluZVR5cGUiOjAsIlBhcmVudFN0eWxlIjpudWxsfSwiUGFyZW50U3R5bGUiOm51bGx9LCJNYXJnaW4iOnsiJGlkIjoiMjgxNCIsIlRvcCI6MC4wLCJMZWZ0IjowLjAsIlJpZ2h0IjowLjAsIkJvdHRvbSI6MC4wfSwiUGFkZGluZyI6eyIkaWQiOiIyODE1IiwiVG9wIjowLjAsIkxlZnQiOjAuMCwiUmlnaHQiOjAuMCwiQm90dG9tIjowLjB9LCJJc1Zpc2libGUiOnRydWUsIldpZHRoIjowLjAsIkhlaWdodCI6MC4wLCJCb3JkZXJTdHlsZSI6eyIkaWQiOiIyODE2IiwiTGluZUNvbG9yIjpudWxsLCJMaW5lV2VpZ2h0IjowLjAsIkxpbmVUeXBlIjowLCJQYXJlbnRTdHlsZSI6bnVsbH0sIlBhcmVudFN0eWxlIjpudWxsfSwiTWFyZ2luIjp7IiRpZCI6IjI4MTciLCJUb3AiOjAuMCwiTGVmdCI6MC4wLCJSaWdodCI6MC4wLCJCb3R0b20iOjAuMH0sIlBhZGRpbmciOnsiJGlkIjoiMjgxOCIsIlRvcCI6MC4wLCJMZWZ0IjowLjAsIlJpZ2h0IjowLjAsIkJvdHRvbSI6MC4wfSwiSXNWaXNpYmxlIjpmYWxzZSwiV2lkdGgiOjAuMCwiSGVpZ2h0IjowLjAsIkJvcmRlclN0eWxlIjp7IiRpZCI6IjI4MTkiLCJMaW5lQ29sb3IiOm51bGwsIkxpbmVXZWlnaHQiOjAuMCwiTGluZVR5cGUiOjAsIlBhcmVudFN0eWxlIjpudWxsfSwiUGFyZW50U3R5bGUiOm51bGx9fSx7IiRpZCI6IjI4MjAiLCJfYWN0aXZpdGllcyI6W3siJGlkIjoiMjgyMSIsIl9yb3dzIjpbeyIkaWQiOiIyODIyIiwiX3Rhc2tzIjpbeyIkaWQiOiIyODIzIiwiX2F0dGFjaGVkTWlsZXN0b25lcyI6W10sIlRhc2tEZWZpbml0aW9uIjp7IiRpZCI6IjI4MjQiLCJHcm91cE5hbWUiOm51bGwsIlN0YXJ0RGF0ZSI6IjIwMjUtMDYtMjBUMDA6MDA6MDBaIiwiRW5kRGF0ZSI6IjIwMjUtMTEtMjFUMjM6NTk6MDBaIiwiUGVyY2VudGFnZUNvbXBsZXRlIjpudWxsLCJTdHlsZSI6eyIkaWQiOiIyODI1IiwiU2hhcGUiOjEsIlNoYXBlVGhpY2tuZXNzIjowLCJEdXJhdGlvbkZvcm1hdCI6MCwiSW5jbHVkZU5vbldvcmtpbmdEYXlzSW5EdXJhdGlvbiI6ZmFsc2UsIlBlcmNlbnRhZ2VDb21wbGV0ZVN0eWxlIjp7IiRpZCI6IjI4MjYiLCJGb250U2V0dGluZ3MiOnsiJGlkIjoiMjgyNyIsIkZvbnRTaXplIjoxMCwiRm9udE5hbWUiOiJDYWxpYnJpIiwiSXNCb2xkIjpmYWxzZSwiSXNJdGFsaWMiOmZhbHNlLCJJc1VuZGVybGluZWQiOmZhbHNlLCJQYXJlbnRTdHlsZSI6bnVsbH0sIkF1dG9TaXplIjowLCJGb3JlZ3JvdW5kIjp7IiRpZCI6IjI4MjgiLCJDb2xvciI6eyIkaWQiOiIyODI5IiwiQSI6MjU1LCJSIjoyMzIsIkciOjIzMiwiQiI6MjMyfX0sIk1heFdpZHRoIjoyMDAuMCwiTWF4SGVpZ2h0IjoiSW5maW5pdHkiLCJTbWFydEZvcmVncm91bmRJc0FjdGl2ZSI6ZmFsc2UsIkhvcml6b250YWxBbGlnbm1lbnQiOjEsIlZlcnRpY2FsQWxpZ25tZW50IjoxLCJTbWFydEZvcmVncm91bmQiOm51bGwsIkJhY2tncm91bmRGaWxsVHlwZSI6MCwiTWFyZ2luIjp7IiRpZCI6IjI4MzAiLCJUb3AiOjAuMCwiTGVmdCI6MC4wLCJSaWdodCI6MC4wLCJCb3R0b20iOjAuMH0sIlBhZGRpbmciOnsiJGlkIjoiMjgzMSIsIlRvcCI6MC4wLCJMZWZ0IjowLjAsIlJpZ2h0IjowLjAsIkJvdHRvbSI6MC4wfSwiQmFja2dyb3VuZCI6eyIkaWQiOiIyODMyIiwiQ29sb3IiOnsiJGlkIjoiMjgzMyIsIkEiOjg5LCJSIjowLCJHIjowLCJCIjowfX0sIklzVmlzaWJsZSI6dHJ1ZSwiV2lkdGgiOjAuMCwiSGVpZ2h0IjowLjAsIkJvcmRlclN0eWxlIjp7IiRpZCI6IjI4MzQiLCJMaW5lQ29sb3IiOm51bGwsIkxpbmVXZWlnaHQiOjAuMCwiTGluZVR5cGUiOjAsIlBhcmVudFN0eWxlIjpudWxsfSwiUGFyZW50U3R5bGUiOm51bGx9LCJEdXJhdGlvblN0eWxlIjp7IiRpZCI6IjI4MzUiLCJGb250U2V0dGluZ3MiOnsiJGlkIjoiMjgzNiIsIkZvbnRTaXplIjoxMCwiRm9udE5hbWUiOiJDYWxpYnJpIiwiSXNCb2xkIjpmYWxzZSwiSXNJdGFsaWMiOmZhbHNlLCJJc1VuZGVybGluZWQiOmZhbHNlLCJQYXJlbnRTdHlsZSI6bnVsbH0sIkF1dG9TaXplIjowLCJGb3JlZ3JvdW5kIjp7IiRpZCI6IjI4MzciLCJDb2xvciI6eyIkaWQiOiIyODM4IiwiQSI6MjU1LCJSIjoyMzcsIkciOjEyNSwiQiI6NDl9fSwiTWF4V2lkdGgiOjIwMC4wLCJNYXhIZWlnaHQiOiJJbmZpbml0eSIsIlNtYXJ0Rm9yZWdyb3VuZElzQWN0aXZlIjpmYWxzZSwiSG9yaXpvbnRhbEFsaWdubWVudCI6MCwiVmVydGljYWxBbGlnbm1lbnQiOjEsIlNtYXJ0Rm9yZWdyb3VuZCI6bnVsbCwiQmFja2dyb3VuZEZpbGxUeXBlIjowLCJNYXJnaW4iOnsiJGlkIjoiMjgzOSIsIlRvcCI6MC4wLCJMZWZ0IjowLjAsIlJpZ2h0IjowLjAsIkJvdHRvbSI6MC4wfSwiUGFkZGluZyI6eyIkaWQiOiIyODQwIiwiVG9wIjowLjAsIkxlZnQiOjAuMCwiUmlnaHQiOjAuMCwiQm90dG9tIjowLjB9LCJCYWNrZ3JvdW5kIjp7IiRpZCI6IjI4NDEiLCJDb2xvciI6eyIkaWQiOiIyODQyIiwiQSI6MjU1LCJSIjoyMzcsIkciOjEyNSwiQiI6NDl9fSwiSXNWaXNpYmxlIjp0cnVlLCJXaWR0aCI6MC4wLCJIZWlnaHQiOjAuMCwiQm9yZGVyU3R5bGUiOnsiJGlkIjoiMjg0MyIsIkxpbmVDb2xvciI6bnVsbCwiTGluZVdlaWdodCI6MC4wLCJMaW5lVHlwZSI6MCwiUGFyZW50U3R5bGUiOm51bGx9LCJQYXJlbnRTdHlsZSI6bnVsbH0sIkhvcml6b250YWxDb25uZWN0b3JTdHlsZSI6eyIkaWQiOiIyODQ0IiwiTGluZUNvbG9yIjp7IiRpZCI6IjI4NDUiLCIkdHlwZSI6Ik5MUkUuQ29tbW9uLkRvbS5Tb2xpZENvbG9yQnJ1c2gsIE5MUkUuQ29tbW9uIiwiQ29sb3IiOnsiJGlkIjoiMjg0NiIsIkEiOjI1NSwiUiI6MCwiRyI6MCwiQiI6MH19LCJMaW5lV2VpZ2h0IjowLjAsIkxpbmVUeXBlIjowLCJQYXJlbnRTdHlsZSI6bnVsbH0sIlZlcnRpY2FsQ29ubmVjdG9yU3R5bGUiOnsiJGlkIjoiMjg0NyIsIkxpbmVDb2xvciI6eyIkaWQiOiIyODQ4IiwiJHR5cGUiOiJOTFJFLkNvbW1vbi5Eb20uU29saWRDb2xvckJydXNoLCBOTFJFLkNvbW1vbiIsIkNvbG9yIjp7IiRpZCI6IjI4NDkiLCJBIjoyNTUsIlIiOjAsIkciOjAsIkIiOjB9fSwiTGluZVdlaWdodCI6MC4wLCJMaW5lVHlwZSI6MCwiUGFyZW50U3R5bGUiOm51bGx9LCJNYXJnaW4iOm51bGwsIlN0YXJ0RGF0ZVBvc2l0aW9uIjozLCJFbmREYXRlUG9zaXRpb24iOjMsIkRhdGVJc1Zpc2libGUiOnRydWUsIlRpdGxlUG9zaXRpb24iOjQsIkR1cmF0aW9uUG9zaXRpb24iOjYsIlBlcmNlbnRhZ2VDb21wbGV0ZWRQb3NpdGlvbiI6MiwiU3BhY2luZyI6MywiSXNCZWxvd1RpbWViYW5kIjp0cnVlLCJQZXJjZW50YWdlQ29tcGxldGVTaGFwZU9wYWNpdHkiOjM1LCJTaGFwZVN0eWxlIjp7IiRpZCI6IjI4NTAiLCJNYXJnaW4iOnsiJGlkIjoiMjg1MSIsIlRvcCI6MC4wLCJMZWZ0Ijo0LjAsIlJpZ2h0Ijo0LjAsIkJvdHRvbSI6MC4wfSwiUGFkZGluZyI6eyIkaWQiOiIyODUyIiwiVG9wIjowLjAsIkxlZnQiOjAuMCwiUmlnaHQiOjAuMCwiQm90dG9tIjowLjB9LCJCYWNrZ3JvdW5kIjp7IiRpZCI6IjI4NTMiLCJDb2xvciI6eyIkaWQiOiIyODU0IiwiQSI6MjU1LCJSIjozMSwiRyI6NzMsIkIiOjEyNX19LCJJc1Zpc2libGUiOnRydWUsIldpZHRoIjowLjAsIkhlaWdodCI6MTAuMCwiQm9yZGVyU3R5bGUiOnsiJGlkIjoiMjg1NSIsIkxpbmVDb2xvciI6eyIkaWQiOiIyODU2IiwiJHR5cGUiOiJOTFJFLkNvbW1vbi5Eb20uU29saWRDb2xvckJydXNoLCBOTFJFLkNvbW1vbiIsIkNvbG9yIjp7IiRpZCI6IjI4NTciLCJBIjoyNTUsIlIiOjIzNCwiRyI6MjIsIkIiOjMwfX0sIkxpbmVXZWlnaHQiOjAuMCwiTGluZVR5cGUiOjAsIlBhcmVudFN0eWxlIjpudWxsfSwiUGFyZW50U3R5bGUiOm51bGx9LCJUaXRsZVN0eWxlIjp7IiRpZCI6IjI4NTgiLCJGb250U2V0dGluZ3MiOnsiJGlkIjoiMjg1OSIsIkZvbnRTaXplIjoxMSwiRm9udE5hbWUiOiJDYWxpYnJpIiwiSXNCb2xkIjpmYWxzZSwiSXNJdGFsaWMiOmZhbHNlLCJJc1VuZGVybGluZWQiOmZhbHNlLCJQYXJlbnRTdHlsZSI6bnVsbH0sIkF1dG9TaXplIjowLCJGb3JlZ3JvdW5kIjp7IiRpZCI6IjI4NjAiLCJDb2xvciI6eyIkaWQiOiIyODYxIiwiQSI6MjU1LCJSIjowLCJHIjowLCJCIjowfX0sIk1heFdpZHRoIjo3MjAuMCwiTWF4SGVpZ2h0IjoiSW5maW5pdHkiLCJTbWFydEZvcmVncm91bmRJc0FjdGl2ZSI6ZmFsc2UsIkhvcml6b250YWxBbGlnbm1lbnQiOjAsIlZlcnRpY2FsQWxpZ25tZW50IjoxLCJTbWFydEZvcmVncm91bmQiOm51bGwsIkJhY2tncm91bmRGaWxsVHlwZSI6MCwiTWFyZ2luIjp7IiRpZCI6IjI4NjIiLCJUb3AiOjAuMCwiTGVmdCI6MC4wLCJSaWdodCI6MC4wLCJCb3R0b20iOjAuMH0sIlBhZGRpbmciOnsiJGlkIjoiMjg2MyIsIlRvcCI6MC4wLCJMZWZ0IjowLjAsIlJpZ2h0IjowLjAsIkJvdHRvbSI6MC4wfSwiQmFja2dyb3VuZCI6eyIkaWQiOiIyODY0IiwiQ29sb3IiOnsiJGlkIjoiMjg2NSIsIkEiOjAsIlIiOjI1NSwiRyI6MjU1LCJCIjoyNTV9fSwiSXNWaXNpYmxlIjp0cnVlLCJXaWR0aCI6MC4wLCJIZWlnaHQiOjAuMCwiQm9yZGVyU3R5bGUiOnsiJGlkIjoiMjg2NiIsIkxpbmVDb2xvciI6bnVsbCwiTGluZVdlaWdodCI6MC4wLCJMaW5lVHlwZSI6MCwiUGFyZW50U3R5bGUiOm51bGx9LCJQYXJlbnRTdHlsZSI6bnVsbH0sIkRhdGVTdHlsZSI6eyIkaWQiOiIyODY3IiwiRm9udFNldHRpbmdzIjp7IiRpZCI6IjI4NjgiLCJGb250U2l6ZSI6MTAsIkZvbnROYW1lIjoiQ2FsaWJyaSIsIklzQm9sZCI6ZmFsc2UsIklzSXRhbGljIjpmYWxzZSwiSXNVbmRlcmxpbmVkIjpmYWxzZSwiUGFyZW50U3R5bGUiOm51bGx9LCJBdXRvU2l6ZSI6MCwiRm9yZWdyb3VuZCI6eyIkaWQiOiIyODY5IiwiQ29sb3IiOnsiJGlkIjoiMjg3MCIsIkEiOjI1NSwiUiI6MTQsIkciOjQwLCJCIjo2NX19LCJNYXhXaWR0aCI6MjAwLjAsIk1heEhlaWdodCI6IkluZmluaXR5IiwiU21hcnRGb3JlZ3JvdW5kSXNBY3RpdmUiOmZhbHNlLCJIb3Jpem9udGFsQWxpZ25tZW50IjoyLCJWZXJ0aWNhbEFsaWdubWVudCI6MSwiU21hcnRGb3JlZ3JvdW5kIjpudWxsLCJCYWNrZ3JvdW5kRmlsbFR5cGUiOjAsIk1hcmdpbiI6eyIkaWQiOiIyODcxIiwiVG9wIjowLjAsIkxlZnQiOjAuMCwiUmlnaHQiOjAuMCwiQm90dG9tIjowLjB9LCJQYWRkaW5nIjp7IiRpZCI6IjI4NzIiLCJUb3AiOjAuMCwiTGVmdCI6MC4wLCJSaWdodCI6MC4wLCJCb3R0b20iOjAuMH0sIkJhY2tncm91bmQiOnsiJGlkIjoiMjg3MyIsIkNvbG9yIjp7IiRpZCI6IjI4NzQiLCJBIjowLCJSIjoyNTUsIkciOjI1NSwiQiI6MjU1fX0sIklzVmlzaWJsZSI6dHJ1ZSwiV2lkdGgiOjAuMCwiSGVpZ2h0IjowLjAsIkJvcmRlclN0eWxlIjp7IiRpZCI6IjI4NzUiLCJMaW5lQ29sb3IiOm51bGwsIkxpbmVXZWlnaHQiOjAuMCwiTGluZVR5cGUiOjAsIlBhcmVudFN0eWxlIjpudWxsfSwiUGFyZW50U3R5bGUiOm51bGx9LCJEYXRlRm9ybWF0Ijp7IiRpZCI6IjI4NzYiLCJGb3JtYXRTdHJpbmciOiJNTU0geXl5eSIsIlNlcGFyYXRvciI6Ii8iLCJVc2VJbnRlcm5hdGlvbmFsRGF0ZUZvcm1hdCI6ZmFsc2UsIkRhdGVJc1Zpc2libGUiOnRydWUsIlRpbWVJc1Zpc2libGUiOmZhbHNlLCJIb3VyRGlnaXRzIjoxLCJBbVBtRGVzaWduYXRvciI6MiwiVHJpbTAwTWludXRlcyI6ZmFsc2UsIkxhc3RLbm93blZpc2liaWxpdHlTdGF0ZSI6bnVsbH0sIldlZWtOdW1iZXJpbmciOnsiJGlkIjoiMjg3NyIsIkZvcm1hdCI6MCwiSXNWaXNpYmxlIjpmYWxzZSwiTGFzdEtub3duVmlzaWJpbGl0eVN0YXRlIjpmYWxzZX0sIklzVmlzaWJsZSI6dHJ1ZSwiUGFyZW50U3R5bGUiOm51bGx9LCJJbmRleCI6MzQsIlNtYXJ0RHVyYXRpb25BY3RpdmF0ZWQiOmZhbHNlLCJEYXRlRm9ybWF0Ijp7IiRyZWYiOiIyODc2In0sIldlZWtOdW1iZXJpbmciOnsiJGlkIjoiMjg3OCIsIkZvcm1hdCI6MCwiSXNWaXNpYmxlIjpmYWxzZSwiTGFzdEtub3duVmlzaWJpbGl0eVN0YXRlIjpmYWxzZX0sIklkIjoiMTUxNTRkOGItMjk2ZS00NzdmLWIwNGEtZWI4ZTk3YTAyNTQxIiwiSW1wb3J0SWQiOm51bGwsIlRpdGxlIjoiU3VwcG9ydCBmb3IgQW5hbHl6ZXIgYW5kIERldCBCOiBEZXNpZ24gcGhhc2UgKExMQikqIiwiTm90ZSI6bnVsbCwiSHlwZXJsaW5rIjp7IiRpZCI6IjI4NzkiLCJBZGRyZXNzIjoiIiwiU3ViQWRkcmVzcyI6IiJ9LCJJc0NoYW5nZWQiOmZhbHNlLCJJc05ldyI6ZmFsc2V9fV0sIl9taWxlc3RvbmVzIjpbXSwiSWQiOiIwMDAwMDAwMC0wMDAwLTAwMDAtMDAwMC0wMDAwMDAwMDAwMDAiLCJJc1NpbmdsZUl0ZW1Sb3ciOnRydWV9LHsiJGlkIjoiMjg4MCIsIl90YXNrcyI6W3siJGlkIjoiMjg4MSIsIl9hdHRhY2hlZE1pbGVzdG9uZXMiOltdLCJUYXNrRGVmaW5pdGlvbiI6eyIkaWQiOiIyODgyIiwiR3JvdXBOYW1lIjpudWxsLCJTdGFydERhdGUiOiIyMDI1LTExLTIyVDAwOjAwOjAwWiIsIkVuZERhdGUiOiIyMDI2LTA1LTE5VDIzOjU5OjAwWiIsIlBlcmNlbnRhZ2VDb21wbGV0ZSI6bnVsbCwiU3R5bGUiOnsiJGlkIjoiMjg4MyIsIlNoYXBlIjoxLCJTaGFwZVRoaWNrbmVzcyI6MCwiRHVyYXRpb25Gb3JtYXQiOjAsIkluY2x1ZGVOb25Xb3JraW5nRGF5c0luRHVyYXRpb24iOmZhbHNlLCJQZXJjZW50YWdlQ29tcGxldGVTdHlsZSI6eyIkaWQiOiIyODg0IiwiRm9udFNldHRpbmdzIjp7IiRpZCI6IjI4ODUiLCJGb250U2l6ZSI6MTAsIkZvbnROYW1lIjoiQ2FsaWJyaSIsIklzQm9sZCI6ZmFsc2UsIklzSXRhbGljIjpmYWxzZSwiSXNVbmRlcmxpbmVkIjpmYWxzZSwiUGFyZW50U3R5bGUiOm51bGx9LCJBdXRvU2l6ZSI6MCwiRm9yZWdyb3VuZCI6eyIkaWQiOiIyODg2IiwiQ29sb3IiOnsiJGlkIjoiMjg4NyIsIkEiOjI1NSwiUiI6MjMyLCJHIjoyMzIsIkIiOjIzMn19LCJNYXhXaWR0aCI6MjAwLjAsIk1heEhlaWdodCI6IkluZmluaXR5IiwiU21hcnRGb3JlZ3JvdW5kSXNBY3RpdmUiOmZhbHNlLCJIb3Jpem9udGFsQWxpZ25tZW50IjoxLCJWZXJ0aWNhbEFsaWdubWVudCI6MSwiU21hcnRGb3JlZ3JvdW5kIjpudWxsLCJCYWNrZ3JvdW5kRmlsbFR5cGUiOjAsIk1hcmdpbiI6eyIkaWQiOiIyODg4IiwiVG9wIjowLjAsIkxlZnQiOjAuMCwiUmlnaHQiOjAuMCwiQm90dG9tIjowLjB9LCJQYWRkaW5nIjp7IiRpZCI6IjI4ODkiLCJUb3AiOjAuMCwiTGVmdCI6MC4wLCJSaWdodCI6MC4wLCJCb3R0b20iOjAuMH0sIkJhY2tncm91bmQiOnsiJGlkIjoiMjg5MCIsIkNvbG9yIjp7IiRpZCI6IjI4OTEiLCJBIjo4OSwiUiI6MCwiRyI6MCwiQiI6MH19LCJJc1Zpc2libGUiOnRydWUsIldpZHRoIjowLjAsIkhlaWdodCI6MC4wLCJCb3JkZXJTdHlsZSI6eyIkaWQiOiIyODkyIiwiTGluZUNvbG9yIjpudWxsLCJMaW5lV2VpZ2h0IjowLjAsIkxpbmVUeXBlIjowLCJQYXJlbnRTdHlsZSI6bnVsbH0sIlBhcmVudFN0eWxlIjpudWxsfSwiRHVyYXRpb25TdHlsZSI6eyIkaWQiOiIyODkzIiwiRm9udFNldHRpbmdzIjp7IiRpZCI6IjI4OTQiLCJGb250U2l6ZSI6MTAsIkZvbnROYW1lIjoiQ2FsaWJyaSIsIklzQm9sZCI6ZmFsc2UsIklzSXRhbGljIjpmYWxzZSwiSXNVbmRlcmxpbmVkIjpmYWxzZSwiUGFyZW50U3R5bGUiOm51bGx9LCJBdXRvU2l6ZSI6MCwiRm9yZWdyb3VuZCI6eyIkaWQiOiIyODk1IiwiQ29sb3IiOnsiJGlkIjoiMjg5NiIsIkEiOjI1NSwiUiI6MjM3LCJHIjoxMjUsIkIiOjQ5fX0sIk1heFdpZHRoIjoyMDAuMCwiTWF4SGVpZ2h0IjoiSW5maW5pdHkiLCJTbWFydEZvcmVncm91bmRJc0FjdGl2ZSI6ZmFsc2UsIkhvcml6b250YWxBbGlnbm1lbnQiOjAsIlZlcnRpY2FsQWxpZ25tZW50IjoxLCJTbWFydEZvcmVncm91bmQiOm51bGwsIkJhY2tncm91bmRGaWxsVHlwZSI6MCwiTWFyZ2luIjp7IiRpZCI6IjI4OTciLCJUb3AiOjAuMCwiTGVmdCI6MC4wLCJSaWdodCI6MC4wLCJCb3R0b20iOjAuMH0sIlBhZGRpbmciOnsiJGlkIjoiMjg5OCIsIlRvcCI6MC4wLCJMZWZ0IjowLjAsIlJpZ2h0IjowLjAsIkJvdHRvbSI6MC4wfSwiQmFja2dyb3VuZCI6eyIkaWQiOiIyODk5IiwiQ29sb3IiOnsiJGlkIjoiMjkwMCIsIkEiOjI1NSwiUiI6MjM3LCJHIjoxMjUsIkIiOjQ5fX0sIklzVmlzaWJsZSI6dHJ1ZSwiV2lkdGgiOjAuMCwiSGVpZ2h0IjowLjAsIkJvcmRlclN0eWxlIjp7IiRpZCI6IjI5MDEiLCJMaW5lQ29sb3IiOm51bGwsIkxpbmVXZWlnaHQiOjAuMCwiTGluZVR5cGUiOjAsIlBhcmVudFN0eWxlIjpudWxsfSwiUGFyZW50U3R5bGUiOm51bGx9LCJIb3Jpem9udGFsQ29ubmVjdG9yU3R5bGUiOnsiJGlkIjoiMjkwMiIsIkxpbmVDb2xvciI6eyIkaWQiOiIyOTAzIiwiJHR5cGUiOiJOTFJFLkNvbW1vbi5Eb20uU29saWRDb2xvckJydXNoLCBOTFJFLkNvbW1vbiIsIkNvbG9yIjp7IiRpZCI6IjI5MDQiLCJBIjoyNTUsIlIiOjAsIkciOjAsIkIiOjB9fSwiTGluZVdlaWdodCI6MC4wLCJMaW5lVHlwZSI6MCwiUGFyZW50U3R5bGUiOm51bGx9LCJWZXJ0aWNhbENvbm5lY3RvclN0eWxlIjp7IiRpZCI6IjI5MDUiLCJMaW5lQ29sb3IiOnsiJGlkIjoiMjkwNiIsIiR0eXBlIjoiTkxSRS5Db21tb24uRG9tLlNvbGlkQ29sb3JCcnVzaCwgTkxSRS5Db21tb24iLCJDb2xvciI6eyIkaWQiOiIyOTA3IiwiQSI6MjU1LCJSIjowLCJHIjowLCJCIjowfX0sIkxpbmVXZWlnaHQiOjAuMCwiTGluZVR5cGUiOjAsIlBhcmVudFN0eWxlIjpudWxsfSwiTWFyZ2luIjpudWxsLCJTdGFydERhdGVQb3NpdGlvbiI6MywiRW5kRGF0ZVBvc2l0aW9uIjozLCJEYXRlSXNWaXNpYmxlIjp0cnVlLCJUaXRsZVBvc2l0aW9uIjo0LCJEdXJhdGlvblBvc2l0aW9uIjo2LCJQZXJjZW50YWdlQ29tcGxldGVkUG9zaXRpb24iOjIsIlNwYWNpbmciOjMsIklzQmVsb3dUaW1lYmFuZCI6dHJ1ZSwiUGVyY2VudGFnZUNvbXBsZXRlU2hhcGVPcGFjaXR5IjozNSwiU2hhcGVTdHlsZSI6eyIkaWQiOiIyOTA4IiwiTWFyZ2luIjp7IiRpZCI6IjI5MDkiLCJUb3AiOjAuMCwiTGVmdCI6NC4wLCJSaWdodCI6NC4wLCJCb3R0b20iOjAuMH0sIlBhZGRpbmciOnsiJGlkIjoiMjkxMCIsIlRvcCI6MC4wLCJMZWZ0IjowLjAsIlJpZ2h0IjowLjAsIkJvdHRvbSI6MC4wfSwiQmFja2dyb3VuZCI6eyIkaWQiOiIyOTExIiwiQ29sb3IiOnsiJGlkIjoiMjkxMiIsIkEiOjI1NSwiUiI6MzEsIkciOjczLCJCIjoxMjV9fSwiSXNWaXNpYmxlIjp0cnVlLCJXaWR0aCI6MC4wLCJIZWlnaHQiOjEwLjAsIkJvcmRlclN0eWxlIjp7IiRpZCI6IjI5MTMiLCJMaW5lQ29sb3IiOnsiJGlkIjoiMjkxNCIsIiR0eXBlIjoiTkxSRS5Db21tb24uRG9tLlNvbGlkQ29sb3JCcnVzaCwgTkxSRS5Db21tb24iLCJDb2xvciI6eyIkaWQiOiIyOTE1IiwiQSI6MjU1LCJSIjoyMzQsIkciOjIyLCJCIjozMH19LCJMaW5lV2VpZ2h0IjowLjAsIkxpbmVUeXBlIjowLCJQYXJlbnRTdHlsZSI6bnVsbH0sIlBhcmVudFN0eWxlIjpudWxsfSwiVGl0bGVTdHlsZSI6eyIkaWQiOiIyOTE2IiwiRm9udFNldHRpbmdzIjp7IiRpZCI6IjI5MTciLCJGb250U2l6ZSI6MTEsIkZvbnROYW1lIjoiQ2FsaWJyaSIsIklzQm9sZCI6ZmFsc2UsIklzSXRhbGljIjpmYWxzZSwiSXNVbmRlcmxpbmVkIjpmYWxzZSwiUGFyZW50U3R5bGUiOm51bGx9LCJBdXRvU2l6ZSI6MCwiRm9yZWdyb3VuZCI6eyIkaWQiOiIyOTE4IiwiQ29sb3IiOnsiJGlkIjoiMjkxOSIsIkEiOjI1NSwiUiI6MCwiRyI6MCwiQiI6MH19LCJNYXhXaWR0aCI6NzIwLjAsIk1heEhlaWdodCI6IkluZmluaXR5IiwiU21hcnRGb3JlZ3JvdW5kSXNBY3RpdmUiOmZhbHNlLCJIb3Jpem9udGFsQWxpZ25tZW50IjowLCJWZXJ0aWNhbEFsaWdubWVudCI6MSwiU21hcnRGb3JlZ3JvdW5kIjpudWxsLCJCYWNrZ3JvdW5kRmlsbFR5cGUiOjAsIk1hcmdpbiI6eyIkaWQiOiIyOTIwIiwiVG9wIjowLjAsIkxlZnQiOjAuMCwiUmlnaHQiOjAuMCwiQm90dG9tIjowLjB9LCJQYWRkaW5nIjp7IiRpZCI6IjI5MjEiLCJUb3AiOjAuMCwiTGVmdCI6MC4wLCJSaWdodCI6MC4wLCJCb3R0b20iOjAuMH0sIkJhY2tncm91bmQiOnsiJGlkIjoiMjkyMiIsIkNvbG9yIjp7IiRpZCI6IjI5MjMiLCJBIjowLCJSIjoyNTUsIkciOjI1NSwiQiI6MjU1fX0sIklzVmlzaWJsZSI6dHJ1ZSwiV2lkdGgiOjAuMCwiSGVpZ2h0IjowLjAsIkJvcmRlclN0eWxlIjp7IiRpZCI6IjI5MjQiLCJMaW5lQ29sb3IiOm51bGwsIkxpbmVXZWlnaHQiOjAuMCwiTGluZVR5cGUiOjAsIlBhcmVudFN0eWxlIjpudWxsfSwiUGFyZW50U3R5bGUiOm51bGx9LCJEYXRlU3R5bGUiOnsiJGlkIjoiMjkyNSIsIkZvbnRTZXR0aW5ncyI6eyIkaWQiOiIyOTI2IiwiRm9udFNpemUiOjEwLCJGb250TmFtZSI6IkNhbGlicmkiLCJJc0JvbGQiOmZhbHNlLCJJc0l0YWxpYyI6ZmFsc2UsIklzVW5kZXJsaW5lZCI6ZmFsc2UsIlBhcmVudFN0eWxlIjpudWxsfSwiQXV0b1NpemUiOjAsIkZvcmVncm91bmQiOnsiJGlkIjoiMjkyNyIsIkNvbG9yIjp7IiRpZCI6IjI5MjgiLCJBIjoyNTUsIlIiOjE0LCJHIjo0MCwiQiI6NjV9fSwiTWF4V2lkdGgiOjIwMC4wLCJNYXhIZWlnaHQiOiJJbmZpbml0eSIsIlNtYXJ0Rm9yZWdyb3VuZElzQWN0aXZlIjpmYWxzZSwiSG9yaXpvbnRhbEFsaWdubWVudCI6MiwiVmVydGljYWxBbGlnbm1lbnQiOjEsIlNtYXJ0Rm9yZWdyb3VuZCI6bnVsbCwiQmFja2dyb3VuZEZpbGxUeXBlIjowLCJNYXJnaW4iOnsiJGlkIjoiMjkyOSIsIlRvcCI6MC4wLCJMZWZ0IjowLjAsIlJpZ2h0IjowLjAsIkJvdHRvbSI6MC4wfSwiUGFkZGluZyI6eyIkaWQiOiIyOTMwIiwiVG9wIjowLjAsIkxlZnQiOjAuMCwiUmlnaHQiOjAuMCwiQm90dG9tIjowLjB9LCJCYWNrZ3JvdW5kIjp7IiRpZCI6IjI5MzEiLCJDb2xvciI6eyIkaWQiOiIyOTMyIiwiQSI6MCwiUiI6MjU1LCJHIjoyNTUsIkIiOjI1NX19LCJJc1Zpc2libGUiOnRydWUsIldpZHRoIjowLjAsIkhlaWdodCI6MC4wLCJCb3JkZXJTdHlsZSI6eyIkaWQiOiIyOTMzIiwiTGluZUNvbG9yIjpudWxsLCJMaW5lV2VpZ2h0IjowLjAsIkxpbmVUeXBlIjowLCJQYXJlbnRTdHlsZSI6bnVsbH0sIlBhcmVudFN0eWxlIjpudWxsfSwiRGF0ZUZvcm1hdCI6eyIkaWQiOiIyOTM0IiwiRm9ybWF0U3RyaW5nIjoiTU1NIHl5eXkiLCJTZXBhcmF0b3IiOiIvIiwiVXNlSW50ZXJuYXRpb25hbERhdGVGb3JtYXQiOmZhbHNlLCJEYXRlSXNWaXNpYmxlIjp0cnVlLCJUaW1lSXNWaXNpYmxlIjpmYWxzZSwiSG91ckRpZ2l0cyI6MSwiQW1QbURlc2lnbmF0b3IiOjIsIlRyaW0wME1pbnV0ZXMiOmZhbHNlLCJMYXN0S25vd25WaXNpYmlsaXR5U3RhdGUiOm51bGx9LCJXZWVrTnVtYmVyaW5nIjp7IiRpZCI6IjI5MzUiLCJGb3JtYXQiOjAsIklzVmlzaWJsZSI6ZmFsc2UsIkxhc3RLbm93blZpc2liaWxpdHlTdGF0ZSI6ZmFsc2V9LCJJc1Zpc2libGUiOnRydWUsIlBhcmVudFN0eWxlIjpudWxsfSwiSW5kZXgiOjM1LCJTbWFydER1cmF0aW9uQWN0aXZhdGVkIjpmYWxzZSwiRGF0ZUZvcm1hdCI6eyIkcmVmIjoiMjkzNCJ9LCJXZWVrTnVtYmVyaW5nIjp7IiRpZCI6IjI5MzYiLCJGb3JtYXQiOjAsIklzVmlzaWJsZSI6ZmFsc2UsIkxhc3RLbm93blZpc2liaWxpdHlTdGF0ZSI6ZmFsc2V9LCJJZCI6IjNlZWYzNGI2LTE2ZDktNGU2MS1hNWJiLTBiZDVhY2RkNWYyZiIsIkltcG9ydElkIjpudWxsLCJUaXRsZSI6IlN1cHBvcnQgZm9yIEFuYWx5emVyIGFuZCBEZXQgQjogUHJvY3VyZW1lbnQgYW5kIE1hbnVmYWN0dXJpbmcgcGhhc2UgKExMQikiLCJOb3RlIjpudWxsLCJIeXBlcmxpbmsiOnsiJGlkIjoiMjkzNyIsIkFkZHJlc3MiOiIiLCJTdWJBZGRyZXNzIjoiIn0sIklzQ2hhbmdlZCI6ZmFsc2UsIklzTmV3IjpmYWxzZX19XSwiX21pbGVzdG9uZXMiOltdLCJJZCI6IjAwMDAwMDAwLTAwMDAtMDAwMC0wMDAwLTAwMDAwMDAwMDAwMCIsIklzU2luZ2xlSXRlbVJvdyI6dHJ1ZX0seyIkaWQiOiIyOTM4IiwiX3Rhc2tzIjpbeyIkaWQiOiIyOTM5IiwiX2F0dGFjaGVkTWlsZXN0b25lcyI6W10sIlRhc2tEZWZpbml0aW9uIjp7IiRpZCI6IjI5NDAiLCJHcm91cE5hbWUiOm51bGwsIlN0YXJ0RGF0ZSI6IjIwMjYtMDUtMjBUMDA6MDA6MDBaIiwiRW5kRGF0ZSI6IjIwMjYtMDktMjNUMjM6NTk6MDBaIiwiUGVyY2VudGFnZUNvbXBsZXRlIjpudWxsLCJTdHlsZSI6eyIkaWQiOiIyOTQxIiwiU2hhcGUiOjEsIlNoYXBlVGhpY2tuZXNzIjowLCJEdXJhdGlvbkZvcm1hdCI6MCwiSW5jbHVkZU5vbldvcmtpbmdEYXlzSW5EdXJhdGlvbiI6ZmFsc2UsIlBlcmNlbnRhZ2VDb21wbGV0ZVN0eWxlIjp7IiRpZCI6IjI5NDIiLCJGb250U2V0dGluZ3MiOnsiJGlkIjoiMjk0MyIsIkZvbnRTaXplIjoxMCwiRm9udE5hbWUiOiJDYWxpYnJpIiwiSXNCb2xkIjpmYWxzZSwiSXNJdGFsaWMiOmZhbHNlLCJJc1VuZGVybGluZWQiOmZhbHNlLCJQYXJlbnRTdHlsZSI6bnVsbH0sIkF1dG9TaXplIjowLCJGb3JlZ3JvdW5kIjp7IiRpZCI6IjI5NDQiLCJDb2xvciI6eyIkaWQiOiIyOTQ1IiwiQSI6MjU1LCJSIjoyMzIsIkciOjIzMiwiQiI6MjMyfX0sIk1heFdpZHRoIjoyMDAuMCwiTWF4SGVpZ2h0IjoiSW5maW5pdHkiLCJTbWFydEZvcmVncm91bmRJc0FjdGl2ZSI6ZmFsc2UsIkhvcml6b250YWxBbGlnbm1lbnQiOjEsIlZlcnRpY2FsQWxpZ25tZW50IjoxLCJTbWFydEZvcmVncm91bmQiOm51bGwsIkJhY2tncm91bmRGaWxsVHlwZSI6MCwiTWFyZ2luIjp7IiRpZCI6IjI5NDYiLCJUb3AiOjAuMCwiTGVmdCI6MC4wLCJSaWdodCI6MC4wLCJCb3R0b20iOjAuMH0sIlBhZGRpbmciOnsiJGlkIjoiMjk0NyIsIlRvcCI6MC4wLCJMZWZ0IjowLjAsIlJpZ2h0IjowLjAsIkJvdHRvbSI6MC4wfSwiQmFja2dyb3VuZCI6eyIkaWQiOiIyOTQ4IiwiQ29sb3IiOnsiJGlkIjoiMjk0OSIsIkEiOjg5LCJSIjowLCJHIjowLCJCIjowfX0sIklzVmlzaWJsZSI6dHJ1ZSwiV2lkdGgiOjAuMCwiSGVpZ2h0IjowLjAsIkJvcmRlclN0eWxlIjp7IiRpZCI6IjI5NTAiLCJMaW5lQ29sb3IiOm51bGwsIkxpbmVXZWlnaHQiOjAuMCwiTGluZVR5cGUiOjAsIlBhcmVudFN0eWxlIjpudWxsfSwiUGFyZW50U3R5bGUiOm51bGx9LCJEdXJhdGlvblN0eWxlIjp7IiRpZCI6IjI5NTEiLCJGb250U2V0dGluZ3MiOnsiJGlkIjoiMjk1MiIsIkZvbnRTaXplIjoxMCwiRm9udE5hbWUiOiJDYWxpYnJpIiwiSXNCb2xkIjpmYWxzZSwiSXNJdGFsaWMiOmZhbHNlLCJJc1VuZGVybGluZWQiOmZhbHNlLCJQYXJlbnRTdHlsZSI6bnVsbH0sIkF1dG9TaXplIjowLCJGb3JlZ3JvdW5kIjp7IiRpZCI6IjI5NTMiLCJDb2xvciI6eyIkaWQiOiIyOTU0IiwiQSI6MjU1LCJSIjoyMzcsIkciOjEyNSwiQiI6NDl9fSwiTWF4V2lkdGgiOjIwMC4wLCJNYXhIZWlnaHQiOiJJbmZpbml0eSIsIlNtYXJ0Rm9yZWdyb3VuZElzQWN0aXZlIjpmYWxzZSwiSG9yaXpvbnRhbEFsaWdubWVudCI6MCwiVmVydGljYWxBbGlnbm1lbnQiOjEsIlNtYXJ0Rm9yZWdyb3VuZCI6bnVsbCwiQmFja2dyb3VuZEZpbGxUeXBlIjowLCJNYXJnaW4iOnsiJGlkIjoiMjk1NSIsIlRvcCI6MC4wLCJMZWZ0IjowLjAsIlJpZ2h0IjowLjAsIkJvdHRvbSI6MC4wfSwiUGFkZGluZyI6eyIkaWQiOiIyOTU2IiwiVG9wIjowLjAsIkxlZnQiOjAuMCwiUmlnaHQiOjAuMCwiQm90dG9tIjowLjB9LCJCYWNrZ3JvdW5kIjp7IiRpZCI6IjI5NTciLCJDb2xvciI6eyIkaWQiOiIyOTU4IiwiQSI6MjU1LCJSIjoyMzcsIkciOjEyNSwiQiI6NDl9fSwiSXNWaXNpYmxlIjp0cnVlLCJXaWR0aCI6MC4wLCJIZWlnaHQiOjAuMCwiQm9yZGVyU3R5bGUiOnsiJGlkIjoiMjk1OSIsIkxpbmVDb2xvciI6bnVsbCwiTGluZVdlaWdodCI6MC4wLCJMaW5lVHlwZSI6MCwiUGFyZW50U3R5bGUiOm51bGx9LCJQYXJlbnRTdHlsZSI6bnVsbH0sIkhvcml6b250YWxDb25uZWN0b3JTdHlsZSI6eyIkaWQiOiIyOTYwIiwiTGluZUNvbG9yIjp7IiRpZCI6IjI5NjEiLCIkdHlwZSI6Ik5MUkUuQ29tbW9uLkRvbS5Tb2xpZENvbG9yQnJ1c2gsIE5MUkUuQ29tbW9uIiwiQ29sb3IiOnsiJGlkIjoiMjk2MiIsIkEiOjI1NSwiUiI6MCwiRyI6MCwiQiI6MH19LCJMaW5lV2VpZ2h0IjowLjAsIkxpbmVUeXBlIjowLCJQYXJlbnRTdHlsZSI6bnVsbH0sIlZlcnRpY2FsQ29ubmVjdG9yU3R5bGUiOnsiJGlkIjoiMjk2MyIsIkxpbmVDb2xvciI6eyIkaWQiOiIyOTY0IiwiJHR5cGUiOiJOTFJFLkNvbW1vbi5Eb20uU29saWRDb2xvckJydXNoLCBOTFJFLkNvbW1vbiIsIkNvbG9yIjp7IiRpZCI6IjI5NjUiLCJBIjoyNTUsIlIiOjAsIkciOjAsIkIiOjB9fSwiTGluZVdlaWdodCI6MC4wLCJMaW5lVHlwZSI6MCwiUGFyZW50U3R5bGUiOm51bGx9LCJNYXJnaW4iOm51bGwsIlN0YXJ0RGF0ZVBvc2l0aW9uIjozLCJFbmREYXRlUG9zaXRpb24iOjMsIkRhdGVJc1Zpc2libGUiOnRydWUsIlRpdGxlUG9zaXRpb24iOjQsIkR1cmF0aW9uUG9zaXRpb24iOjYsIlBlcmNlbnRhZ2VDb21wbGV0ZWRQb3NpdGlvbiI6MiwiU3BhY2luZyI6MywiSXNCZWxvd1RpbWViYW5kIjp0cnVlLCJQZXJjZW50YWdlQ29tcGxldGVTaGFwZU9wYWNpdHkiOjM1LCJTaGFwZVN0eWxlIjp7IiRpZCI6IjI5NjYiLCJNYXJnaW4iOnsiJGlkIjoiMjk2NyIsIlRvcCI6MC4wLCJMZWZ0Ijo0LjAsIlJpZ2h0Ijo0LjAsIkJvdHRvbSI6MC4wfSwiUGFkZGluZyI6eyIkaWQiOiIyOTY4IiwiVG9wIjowLjAsIkxlZnQiOjAuMCwiUmlnaHQiOjAuMCwiQm90dG9tIjowLjB9LCJCYWNrZ3JvdW5kIjp7IiRpZCI6IjI5NjkiLCJDb2xvciI6eyIkaWQiOiIyOTcwIiwiQSI6MjU1LCJSIjozMSwiRyI6NzMsIkIiOjEyNX19LCJJc1Zpc2libGUiOnRydWUsIldpZHRoIjowLjAsIkhlaWdodCI6MTAuMCwiQm9yZGVyU3R5bGUiOnsiJGlkIjoiMjk3MSIsIkxpbmVDb2xvciI6eyIkaWQiOiIyOTcyIiwiJHR5cGUiOiJOTFJFLkNvbW1vbi5Eb20uU29saWRDb2xvckJydXNoLCBOTFJFLkNvbW1vbiIsIkNvbG9yIjp7IiRpZCI6IjI5NzMiLCJBIjoyNTUsIlIiOjIzNCwiRyI6MjIsIkIiOjMwfX0sIkxpbmVXZWlnaHQiOjAuMCwiTGluZVR5cGUiOjAsIlBhcmVudFN0eWxlIjpudWxsfSwiUGFyZW50U3R5bGUiOm51bGx9LCJUaXRsZVN0eWxlIjp7IiRpZCI6IjI5NzQiLCJGb250U2V0dGluZ3MiOnsiJGlkIjoiMjk3NSIsIkZvbnRTaXplIjoxMSwiRm9udE5hbWUiOiJDYWxpYnJpIiwiSXNCb2xkIjpmYWxzZSwiSXNJdGFsaWMiOmZhbHNlLCJJc1VuZGVybGluZWQiOmZhbHNlLCJQYXJlbnRTdHlsZSI6bnVsbH0sIkF1dG9TaXplIjowLCJGb3JlZ3JvdW5kIjp7IiRpZCI6IjI5NzYiLCJDb2xvciI6eyIkaWQiOiIyOTc3IiwiQSI6MjU1LCJSIjowLCJHIjowLCJCIjowfX0sIk1heFdpZHRoIjo3MjAuMCwiTWF4SGVpZ2h0IjoiSW5maW5pdHkiLCJTbWFydEZvcmVncm91bmRJc0FjdGl2ZSI6ZmFsc2UsIkhvcml6b250YWxBbGlnbm1lbnQiOjAsIlZlcnRpY2FsQWxpZ25tZW50IjoxLCJTbWFydEZvcmVncm91bmQiOm51bGwsIkJhY2tncm91bmRGaWxsVHlwZSI6MCwiTWFyZ2luIjp7IiRpZCI6IjI5NzgiLCJUb3AiOjAuMCwiTGVmdCI6MC4wLCJSaWdodCI6MC4wLCJCb3R0b20iOjAuMH0sIlBhZGRpbmciOnsiJGlkIjoiMjk3OSIsIlRvcCI6MC4wLCJMZWZ0IjowLjAsIlJpZ2h0IjowLjAsIkJvdHRvbSI6MC4wfSwiQmFja2dyb3VuZCI6eyIkaWQiOiIyOTgwIiwiQ29sb3IiOnsiJGlkIjoiMjk4MSIsIkEiOjAsIlIiOjI1NSwiRyI6MjU1LCJCIjoyNTV9fSwiSXNWaXNpYmxlIjp0cnVlLCJXaWR0aCI6MC4wLCJIZWlnaHQiOjAuMCwiQm9yZGVyU3R5bGUiOnsiJGlkIjoiMjk4MiIsIkxpbmVDb2xvciI6bnVsbCwiTGluZVdlaWdodCI6MC4wLCJMaW5lVHlwZSI6MCwiUGFyZW50U3R5bGUiOm51bGx9LCJQYXJlbnRTdHlsZSI6bnVsbH0sIkRhdGVTdHlsZSI6eyIkaWQiOiIyOTgzIiwiRm9udFNldHRpbmdzIjp7IiRpZCI6IjI5ODQiLCJGb250U2l6ZSI6MTAsIkZvbnROYW1lIjoiQ2FsaWJyaSIsIklzQm9sZCI6ZmFsc2UsIklzSXRhbGljIjpmYWxzZSwiSXNVbmRlcmxpbmVkIjpmYWxzZSwiUGFyZW50U3R5bGUiOm51bGx9LCJBdXRvU2l6ZSI6MCwiRm9yZWdyb3VuZCI6eyIkaWQiOiIyOTg1IiwiQ29sb3IiOnsiJGlkIjoiMjk4NiIsIkEiOjI1NSwiUiI6MTQsIkciOjQwLCJCIjo2NX19LCJNYXhXaWR0aCI6MjAwLjAsIk1heEhlaWdodCI6IkluZmluaXR5IiwiU21hcnRGb3JlZ3JvdW5kSXNBY3RpdmUiOmZhbHNlLCJIb3Jpem9udGFsQWxpZ25tZW50IjoyLCJWZXJ0aWNhbEFsaWdubWVudCI6MSwiU21hcnRGb3JlZ3JvdW5kIjpudWxsLCJCYWNrZ3JvdW5kRmlsbFR5cGUiOjAsIk1hcmdpbiI6eyIkaWQiOiIyOTg3IiwiVG9wIjowLjAsIkxlZnQiOjAuMCwiUmlnaHQiOjAuMCwiQm90dG9tIjowLjB9LCJQYWRkaW5nIjp7IiRpZCI6IjI5ODgiLCJUb3AiOjAuMCwiTGVmdCI6MC4wLCJSaWdodCI6MC4wLCJCb3R0b20iOjAuMH0sIkJhY2tncm91bmQiOnsiJGlkIjoiMjk4OSIsIkNvbG9yIjp7IiRpZCI6IjI5OTAiLCJBIjowLCJSIjoyNTUsIkciOjI1NSwiQiI6MjU1fX0sIklzVmlzaWJsZSI6dHJ1ZSwiV2lkdGgiOjAuMCwiSGVpZ2h0IjowLjAsIkJvcmRlclN0eWxlIjp7IiRpZCI6IjI5OTEiLCJMaW5lQ29sb3IiOm51bGwsIkxpbmVXZWlnaHQiOjAuMCwiTGluZVR5cGUiOjAsIlBhcmVudFN0eWxlIjpudWxsfSwiUGFyZW50U3R5bGUiOm51bGx9LCJEYXRlRm9ybWF0Ijp7IiRpZCI6IjI5OTIiLCJGb3JtYXRTdHJpbmciOiJNTU0geXl5eSIsIlNlcGFyYXRvciI6Ii8iLCJVc2VJbnRlcm5hdGlvbmFsRGF0ZUZvcm1hdCI6ZmFsc2UsIkRhdGVJc1Zpc2libGUiOnRydWUsIlRpbWVJc1Zpc2libGUiOmZhbHNlLCJIb3VyRGlnaXRzIjoxLCJBbVBtRGVzaWduYXRvciI6MiwiVHJpbTAwTWludXRlcyI6ZmFsc2UsIkxhc3RLbm93blZpc2liaWxpdHlTdGF0ZSI6bnVsbH0sIldlZWtOdW1iZXJpbmciOnsiJGlkIjoiMjk5MyIsIkZvcm1hdCI6MCwiSXNWaXNpYmxlIjpmYWxzZSwiTGFzdEtub3duVmlzaWJpbGl0eVN0YXRlIjpmYWxzZX0sIklzVmlzaWJsZSI6dHJ1ZSwiUGFyZW50U3R5bGUiOm51bGx9LCJJbmRleCI6MzYsIlNtYXJ0RHVyYXRpb25BY3RpdmF0ZWQiOmZhbHNlLCJEYXRlRm9ybWF0Ijp7IiRyZWYiOiIyOTkyIn0sIldlZWtOdW1iZXJpbmciOnsiJGlkIjoiMjk5NCIsIkZvcm1hdCI6MCwiSXNWaXNpYmxlIjpmYWxzZSwiTGFzdEtub3duVmlzaWJpbGl0eVN0YXRlIjpmYWxzZX0sIklkIjoiZTgyYTE0YzUtMjY0Zi00YTE1LWI5ZTQtM2U5NDg4ZmYyZDBhIiwiSW1wb3J0SWQiOm51bGwsIlRpdGxlIjoiQW5hbHl6ZXIgYW5kIERldCBCIChpbmNsLiBzdXBwb3J0cyk6IEluc3RhbGxhdGlvbiBhbmQgY29tbWlzc2lvbmluZyBwaGFzZSAoTExCKSIsIk5vdGUiOm51bGwsIkh5cGVybGluayI6eyIkaWQiOiIyOTk1IiwiQWRkcmVzcyI6IiIsIlN1YkFkZHJlc3MiOiIifSwiSXNDaGFuZ2VkIjpmYWxzZSwiSXNOZXciOmZhbHNlfX1dLCJfbWlsZXN0b25lcyI6W10sIklkIjoiMDAwMDAwMDAtMDAwMC0wMDAwLTAwMDAtMDAwMDAwMDAwMDAwIiwiSXNTaW5nbGVJdGVtUm93Ijp0cnVlfSx7IiRpZCI6IjI5OTYiLCJfdGFza3MiOlt7IiRpZCI6IjI5OTciLCJfYXR0YWNoZWRNaWxlc3RvbmVzIjpbXSwiVGFza0RlZmluaXRpb24iOnsiJGlkIjoiMjk5OCIsIkdyb3VwTmFtZSI6bnVsbCwiU3RhcnREYXRlIjoiMjAyNC0xMi0wMVQwMDowMDowMCIsIkVuZERhdGUiOiIyMDI1LTAzLTEwVDIzOjU5OjAwIiwiUGVyY2VudGFnZUNvbXBsZXRlIjpudWxsLCJTdHlsZSI6eyIkaWQiOiIyOTk5IiwiU2hhcGUiOjEsIlNoYXBlVGhpY2tuZXNzIjowLCJEdXJhdGlvbkZvcm1hdCI6MCwiSW5jbHVkZU5vbldvcmtpbmdEYXlzSW5EdXJhdGlvbiI6ZmFsc2UsIlBlcmNlbnRhZ2VDb21wbGV0ZVN0eWxlIjp7IiRpZCI6IjMwMDAiLCJGb250U2V0dGluZ3MiOnsiJGlkIjoiMzAwMSIsIkZvbnRTaXplIjoxMCwiRm9udE5hbWUiOiJDYWxpYnJpIiwiSXNCb2xkIjpmYWxzZSwiSXNJdGFsaWMiOmZhbHNlLCJJc1VuZGVybGluZWQiOmZhbHNlLCJQYXJlbnRTdHlsZSI6bnVsbH0sIkF1dG9TaXplIjowLCJGb3JlZ3JvdW5kIjp7IiRpZCI6IjMwMDIiLCJDb2xvciI6eyIkaWQiOiIzMDAzIiwiQSI6MjU1LCJSIjoyMzIsIkciOjIzMiwiQiI6MjMyfX0sIk1heFdpZHRoIjoyMDAuMCwiTWF4SGVpZ2h0IjoiSW5maW5pdHkiLCJTbWFydEZvcmVncm91bmRJc0FjdGl2ZSI6ZmFsc2UsIkhvcml6b250YWxBbGlnbm1lbnQiOjEsIlZlcnRpY2FsQWxpZ25tZW50IjoxLCJTbWFydEZvcmVncm91bmQiOm51bGwsIkJhY2tncm91bmRGaWxsVHlwZSI6MCwiTWFyZ2luIjp7IiRpZCI6IjMwMDQiLCJUb3AiOjAuMCwiTGVmdCI6MC4wLCJSaWdodCI6MC4wLCJCb3R0b20iOjAuMH0sIlBhZGRpbmciOnsiJGlkIjoiMzAwNSIsIlRvcCI6MC4wLCJMZWZ0IjowLjAsIlJpZ2h0IjowLjAsIkJvdHRvbSI6MC4wfSwiQmFja2dyb3VuZCI6eyIkaWQiOiIzMDA2IiwiQ29sb3IiOnsiJGlkIjoiMzAwNyIsIkEiOjg5LCJSIjowLCJHIjowLCJCIjowfX0sIklzVmlzaWJsZSI6dHJ1ZSwiV2lkdGgiOjAuMCwiSGVpZ2h0IjowLjAsIkJvcmRlclN0eWxlIjp7IiRpZCI6IjMwMDgiLCJMaW5lQ29sb3IiOm51bGwsIkxpbmVXZWlnaHQiOjAuMCwiTGluZVR5cGUiOjAsIlBhcmVudFN0eWxlIjpudWxsfSwiUGFyZW50U3R5bGUiOm51bGx9LCJEdXJhdGlvblN0eWxlIjp7IiRpZCI6IjMwMDkiLCJGb250U2V0dGluZ3MiOnsiJGlkIjoiMzAxMCIsIkZvbnRTaXplIjoxMCwiRm9udE5hbWUiOiJDYWxpYnJpIiwiSXNCb2xkIjpmYWxzZSwiSXNJdGFsaWMiOmZhbHNlLCJJc1VuZGVybGluZWQiOmZhbHNlLCJQYXJlbnRTdHlsZSI6bnVsbH0sIkF1dG9TaXplIjowLCJGb3JlZ3JvdW5kIjp7IiRpZCI6IjMwMTEiLCJDb2xvciI6eyIkaWQiOiIzMDEyIiwiQSI6MjU1LCJSIjoyMzcsIkciOjEyNSwiQiI6NDl9fSwiTWF4V2lkdGgiOjIwMC4wLCJNYXhIZWlnaHQiOiJJbmZpbml0eSIsIlNtYXJ0Rm9yZWdyb3VuZElzQWN0aXZlIjpmYWxzZSwiSG9yaXpvbnRhbEFsaWdubWVudCI6MCwiVmVydGljYWxBbGlnbm1lbnQiOjEsIlNtYXJ0Rm9yZWdyb3VuZCI6bnVsbCwiQmFja2dyb3VuZEZpbGxUeXBlIjowLCJNYXJnaW4iOnsiJGlkIjoiMzAxMyIsIlRvcCI6MC4wLCJMZWZ0IjowLjAsIlJpZ2h0IjowLjAsIkJvdHRvbSI6MC4wfSwiUGFkZGluZyI6eyIkaWQiOiIzMDE0IiwiVG9wIjowLjAsIkxlZnQiOjAuMCwiUmlnaHQiOjAuMCwiQm90dG9tIjowLjB9LCJCYWNrZ3JvdW5kIjp7IiRpZCI6IjMwMTUiLCJDb2xvciI6eyIkaWQiOiIzMDE2IiwiQSI6MjU1LCJSIjoyMzcsIkciOjEyNSwiQiI6NDl9fSwiSXNWaXNpYmxlIjp0cnVlLCJXaWR0aCI6MC4wLCJIZWlnaHQiOjAuMCwiQm9yZGVyU3R5bGUiOnsiJGlkIjoiMzAxNyIsIkxpbmVDb2xvciI6bnVsbCwiTGluZVdlaWdodCI6MC4wLCJMaW5lVHlwZSI6MCwiUGFyZW50U3R5bGUiOm51bGx9LCJQYXJlbnRTdHlsZSI6bnVsbH0sIkhvcml6b250YWxDb25uZWN0b3JTdHlsZSI6eyIkaWQiOiIzMDE4IiwiTGluZUNvbG9yIjp7IiRpZCI6IjMwMTkiLCIkdHlwZSI6Ik5MUkUuQ29tbW9uLkRvbS5Tb2xpZENvbG9yQnJ1c2gsIE5MUkUuQ29tbW9uIiwiQ29sb3IiOnsiJGlkIjoiMzAyMCIsIkEiOjI1NSwiUiI6MCwiRyI6MCwiQiI6MH19LCJMaW5lV2VpZ2h0IjowLjAsIkxpbmVUeXBlIjowLCJQYXJlbnRTdHlsZSI6bnVsbH0sIlZlcnRpY2FsQ29ubmVjdG9yU3R5bGUiOnsiJGlkIjoiMzAyMSIsIkxpbmVDb2xvciI6eyIkaWQiOiIzMDIyIiwiJHR5cGUiOiJOTFJFLkNvbW1vbi5Eb20uU29saWRDb2xvckJydXNoLCBOTFJFLkNvbW1vbiIsIkNvbG9yIjp7IiRpZCI6IjMwMjMiLCJBIjoyNTUsIlIiOjAsIkciOjAsIkIiOjB9fSwiTGluZVdlaWdodCI6MC4wLCJMaW5lVHlwZSI6MCwiUGFyZW50U3R5bGUiOm51bGx9LCJNYXJnaW4iOm51bGwsIlN0YXJ0RGF0ZVBvc2l0aW9uIjozLCJFbmREYXRlUG9zaXRpb24iOjMsIkRhdGVJc1Zpc2libGUiOnRydWUsIlRpdGxlUG9zaXRpb24iOjQsIkR1cmF0aW9uUG9zaXRpb24iOjYsIlBlcmNlbnRhZ2VDb21wbGV0ZWRQb3NpdGlvbiI6MiwiU3BhY2luZyI6MywiSXNCZWxvd1RpbWViYW5kIjp0cnVlLCJQZXJjZW50YWdlQ29tcGxldGVTaGFwZU9wYWNpdHkiOjM1LCJTaGFwZVN0eWxlIjp7IiRpZCI6IjMwMjQiLCJNYXJnaW4iOnsiJGlkIjoiMzAyNSIsIlRvcCI6MC4wLCJMZWZ0Ijo0LjAsIlJpZ2h0Ijo0LjAsIkJvdHRvbSI6MC4wfSwiUGFkZGluZyI6eyIkaWQiOiIzMDI2IiwiVG9wIjowLjAsIkxlZnQiOjAuMCwiUmlnaHQiOjAuMCwiQm90dG9tIjowLjB9LCJCYWNrZ3JvdW5kIjp7IiRpZCI6IjMwMjciLCJDb2xvciI6eyIkaWQiOiIzMDI4IiwiQSI6MjU1LCJSIjoyMzMsIkciOjExMywiQiI6NTB9fSwiSXNWaXNpYmxlIjp0cnVlLCJXaWR0aCI6MC4wLCJIZWlnaHQiOjEwLjAsIkJvcmRlclN0eWxlIjp7IiRpZCI6IjMwMjkiLCJMaW5lQ29sb3IiOnsiJGlkIjoiMzAzMCIsIiR0eXBlIjoiTkxSRS5Db21tb24uRG9tLlNvbGlkQ29sb3JCcnVzaCwgTkxSRS5Db21tb24iLCJDb2xvciI6eyIkaWQiOiIzMDMxIiwiQSI6MjU1LCJSIjoyMzQsIkciOjIyLCJCIjozMH19LCJMaW5lV2VpZ2h0IjowLjAsIkxpbmVUeXBlIjowLCJQYXJlbnRTdHlsZSI6bnVsbH0sIlBhcmVudFN0eWxlIjpudWxsfSwiVGl0bGVTdHlsZSI6eyIkaWQiOiIzMDMyIiwiRm9udFNldHRpbmdzIjp7IiRpZCI6IjMwMzMiLCJGb250U2l6ZSI6MTEsIkZvbnROYW1lIjoiQ2FsaWJyaSIsIklzQm9sZCI6ZmFsc2UsIklzSXRhbGljIjpmYWxzZSwiSXNVbmRlcmxpbmVkIjpmYWxzZSwiUGFyZW50U3R5bGUiOm51bGx9LCJBdXRvU2l6ZSI6MiwiRm9yZWdyb3VuZCI6eyIkaWQiOiIzMDM0IiwiQ29sb3IiOnsiJGlkIjoiMzAzNSIsIkEiOjI1NSwiUiI6MCwiRyI6MCwiQiI6MH19LCJNYXhXaWR0aCI6MTg4LjM0OTc2MTk2Mjg5MDYzLCJNYXhIZWlnaHQiOiJJbmZpbml0eSIsIlNtYXJ0Rm9yZWdyb3VuZElzQWN0aXZlIjpmYWxzZSwiSG9yaXpvbnRhbEFsaWdubWVudCI6MCwiVmVydGljYWxBbGlnbm1lbnQiOjEsIlNtYXJ0Rm9yZWdyb3VuZCI6bnVsbCwiQmFja2dyb3VuZEZpbGxUeXBlIjowLCJNYXJnaW4iOnsiJGlkIjoiMzAzNiIsIlRvcCI6MC4wLCJMZWZ0IjowLjAsIlJpZ2h0IjowLjAsIkJvdHRvbSI6MC4wfSwiUGFkZGluZyI6eyIkaWQiOiIzMDM3IiwiVG9wIjowLjAsIkxlZnQiOjAuMCwiUmlnaHQiOjAuMCwiQm90dG9tIjowLjB9LCJCYWNrZ3JvdW5kIjp7IiRpZCI6IjMwMzgiLCJDb2xvciI6eyIkaWQiOiIzMDM5IiwiQSI6MCwiUiI6MjU1LCJHIjoyNTUsIkIiOjI1NX19LCJJc1Zpc2libGUiOnRydWUsIldpZHRoIjowLjAsIkhlaWdodCI6MC4wLCJCb3JkZXJTdHlsZSI6eyIkaWQiOiIzMDQwIiwiTGluZUNvbG9yIjpudWxsLCJMaW5lV2VpZ2h0IjowLjAsIkxpbmVUeXBlIjowLCJQYXJlbnRTdHlsZSI6bnVsbH0sIlBhcmVudFN0eWxlIjpudWxsfSwiRGF0ZVN0eWxlIjp7IiRpZCI6IjMwNDEiLCJGb250U2V0dGluZ3MiOnsiJGlkIjoiMzA0MiIsIkZvbnRTaXplIjoxMCwiRm9udE5hbWUiOiJDYWxpYnJpIiwiSXNCb2xkIjpmYWxzZSwiSXNJdGFsaWMiOmZhbHNlLCJJc1VuZGVybGluZWQiOmZhbHNlLCJQYXJlbnRTdHlsZSI6bnVsbH0sIkF1dG9TaXplIjowLCJGb3JlZ3JvdW5kIjp7IiRpZCI6IjMwNDMiLCJDb2xvciI6eyIkaWQiOiIzMDQ0IiwiQSI6MjU1LCJSIjoxNCwiRyI6NDAsIkIiOjY1fX0sIk1heFdpZHRoIjoyMDAuMCwiTWF4SGVpZ2h0IjoiSW5maW5pdHkiLCJTbWFydEZvcmVncm91bmRJc0FjdGl2ZSI6ZmFsc2UsIkhvcml6b250YWxBbGlnbm1lbnQiOjIsIlZlcnRpY2FsQWxpZ25tZW50IjoxLCJTbWFydEZvcmVncm91bmQiOm51bGwsIkJhY2tncm91bmRGaWxsVHlwZSI6MCwiTWFyZ2luIjp7IiRpZCI6IjMwNDUiLCJUb3AiOjAuMCwiTGVmdCI6MC4wLCJSaWdodCI6MC4wLCJCb3R0b20iOjAuMH0sIlBhZGRpbmciOnsiJGlkIjoiMzA0NiIsIlRvcCI6MC4wLCJMZWZ0IjowLjAsIlJpZ2h0IjowLjAsIkJvdHRvbSI6MC4wfSwiQmFja2dyb3VuZCI6eyIkaWQiOiIzMDQ3IiwiQ29sb3IiOnsiJGlkIjoiMzA0OCIsIkEiOjAsIlIiOjI1NSwiRyI6MjU1LCJCIjoyNTV9fSwiSXNWaXNpYmxlIjp0cnVlLCJXaWR0aCI6MC4wLCJIZWlnaHQiOjAuMCwiQm9yZGVyU3R5bGUiOnsiJGlkIjoiMzA0OSIsIkxpbmVDb2xvciI6bnVsbCwiTGluZVdlaWdodCI6MC4wLCJMaW5lVHlwZSI6MCwiUGFyZW50U3R5bGUiOm51bGx9LCJQYXJlbnRTdHlsZSI6bnVsbH0sIkRhdGVGb3JtYXQiOnsiJGlkIjoiMzA1MCIsIkZvcm1hdFN0cmluZyI6Ik1NTSB5eXl5IiwiU2VwYXJhdG9yIjoiLyIsIlVzZUludGVybmF0aW9uYWxEYXRlRm9ybWF0IjpmYWxzZSwiRGF0ZUlzVmlzaWJsZSI6dHJ1ZSwiVGltZUlzVmlzaWJsZSI6ZmFsc2UsIkhvdXJEaWdpdHMiOjEsIkFtUG1EZXNpZ25hdG9yIjoyLCJUcmltMDBNaW51dGVzIjpmYWxzZSwiTGFzdEtub3duVmlzaWJpbGl0eVN0YXRlIjpudWxsfSwiV2Vla051bWJlcmluZyI6eyIkaWQiOiIzMDUxIiwiRm9ybWF0IjowLCJJc1Zpc2libGUiOmZhbHNlLCJMYXN0S25vd25WaXNpYmlsaXR5U3RhdGUiOmZhbHNlfSwiSXNWaXNpYmxlIjp0cnVlLCJQYXJlbnRTdHlsZSI6bnVsbH0sIkluZGV4IjozNywiU21hcnREdXJhdGlvbkFjdGl2YXRlZCI6ZmFsc2UsIkRhdGVGb3JtYXQiOnsiJHJlZiI6IjMwNTAifSwiV2Vla051bWJlcmluZyI6eyIkaWQiOiIzMDUyIiwiRm9ybWF0IjowLCJJc1Zpc2libGUiOmZhbHNlLCJMYXN0S25vd25WaXNpYmlsaXR5U3RhdGUiOmZhbHNlfSwiSWQiOiIwMDcwM2ZkNS1mYTA0LTQ4MWQtYmJjNC0zM2Y5ZTEwNmQwMGQiLCJJbXBvcnRJZCI6bnVsbCwiVGl0bGUiOiJSRiBTcGluIEZsaXBwZXI6IERldGFpbGVkIGRlc2lnbiAoTExCKSoiLCJOb3RlIjpudWxsLCJIeXBlcmxpbmsiOnsiJGlkIjoiMzA1MyIsIkFkZHJlc3MiOiIiLCJTdWJBZGRyZXNzIjoiIn0sIklzQ2hhbmdlZCI6ZmFsc2UsIklzTmV3IjpmYWxzZX19XSwiX21pbGVzdG9uZXMiOltdLCJJZCI6IjAwMDAwMDAwLTAwMDAtMDAwMC0wMDAwLTAwMDAwMDAwMDAwMCIsIklzU2luZ2xlSXRlbVJvdyI6dHJ1ZX0seyIkaWQiOiIzMDU0IiwiX3Rhc2tzIjpbeyIkaWQiOiIzMDU1IiwiX2F0dGFjaGVkTWlsZXN0b25lcyI6W10sIlRhc2tEZWZpbml0aW9uIjp7IiRpZCI6IjMwNTYiLCJHcm91cE5hbWUiOm51bGwsIlN0YXJ0RGF0ZSI6IjIwMjQtMTItMDFUMDA6MDA6MDAiLCJFbmREYXRlIjoiMjAyNS0wNC0xN1QyMzo1OTowMCIsIlBlcmNlbnRhZ2VDb21wbGV0ZSI6bnVsbCwiU3R5bGUiOnsiJGlkIjoiMzA1NyIsIlNoYXBlIjoxLCJTaGFwZVRoaWNrbmVzcyI6MCwiRHVyYXRpb25Gb3JtYXQiOjAsIkluY2x1ZGVOb25Xb3JraW5nRGF5c0luRHVyYXRpb24iOmZhbHNlLCJQZXJjZW50YWdlQ29tcGxldGVTdHlsZSI6eyIkaWQiOiIzMDU4IiwiRm9udFNldHRpbmdzIjp7IiRpZCI6IjMwNTkiLCJGb250U2l6ZSI6MTAsIkZvbnROYW1lIjoiQ2FsaWJyaSIsIklzQm9sZCI6ZmFsc2UsIklzSXRhbGljIjpmYWxzZSwiSXNVbmRlcmxpbmVkIjpmYWxzZSwiUGFyZW50U3R5bGUiOm51bGx9LCJBdXRvU2l6ZSI6MCwiRm9yZWdyb3VuZCI6eyIkaWQiOiIzMDYwIiwiQ29sb3IiOnsiJGlkIjoiMzA2MSIsIkEiOjI1NSwiUiI6MjMyLCJHIjoyMzIsIkIiOjIzMn19LCJNYXhXaWR0aCI6MjAwLjAsIk1heEhlaWdodCI6IkluZmluaXR5IiwiU21hcnRGb3JlZ3JvdW5kSXNBY3RpdmUiOmZhbHNlLCJIb3Jpem9udGFsQWxpZ25tZW50IjoxLCJWZXJ0aWNhbEFsaWdubWVudCI6MSwiU21hcnRGb3JlZ3JvdW5kIjpudWxsLCJCYWNrZ3JvdW5kRmlsbFR5cGUiOjAsIk1hcmdpbiI6eyIkaWQiOiIzMDYyIiwiVG9wIjowLjAsIkxlZnQiOjAuMCwiUmlnaHQiOjAuMCwiQm90dG9tIjowLjB9LCJQYWRkaW5nIjp7IiRpZCI6IjMwNjMiLCJUb3AiOjAuMCwiTGVmdCI6MC4wLCJSaWdodCI6MC4wLCJCb3R0b20iOjAuMH0sIkJhY2tncm91bmQiOnsiJGlkIjoiMzA2NCIsIkNvbG9yIjp7IiRpZCI6IjMwNjUiLCJBIjo4OSwiUiI6MCwiRyI6MCwiQiI6MH19LCJJc1Zpc2libGUiOnRydWUsIldpZHRoIjowLjAsIkhlaWdodCI6MC4wLCJCb3JkZXJTdHlsZSI6eyIkaWQiOiIzMDY2IiwiTGluZUNvbG9yIjpudWxsLCJMaW5lV2VpZ2h0IjowLjAsIkxpbmVUeXBlIjowLCJQYXJlbnRTdHlsZSI6bnVsbH0sIlBhcmVudFN0eWxlIjpudWxsfSwiRHVyYXRpb25TdHlsZSI6eyIkaWQiOiIzMDY3IiwiRm9udFNldHRpbmdzIjp7IiRpZCI6IjMwNjgiLCJGb250U2l6ZSI6MTAsIkZvbnROYW1lIjoiQ2FsaWJyaSIsIklzQm9sZCI6ZmFsc2UsIklzSXRhbGljIjpmYWxzZSwiSXNVbmRlcmxpbmVkIjpmYWxzZSwiUGFyZW50U3R5bGUiOm51bGx9LCJBdXRvU2l6ZSI6MCwiRm9yZWdyb3VuZCI6eyIkaWQiOiIzMDY5IiwiQ29sb3IiOnsiJGlkIjoiMzA3MCIsIkEiOjI1NSwiUiI6MjM3LCJHIjoxMjUsIkIiOjQ5fX0sIk1heFdpZHRoIjoyMDAuMCwiTWF4SGVpZ2h0IjoiSW5maW5pdHkiLCJTbWFydEZvcmVncm91bmRJc0FjdGl2ZSI6ZmFsc2UsIkhvcml6b250YWxBbGlnbm1lbnQiOjAsIlZlcnRpY2FsQWxpZ25tZW50IjoxLCJTbWFydEZvcmVncm91bmQiOm51bGwsIkJhY2tncm91bmRGaWxsVHlwZSI6MCwiTWFyZ2luIjp7IiRpZCI6IjMwNzEiLCJUb3AiOjAuMCwiTGVmdCI6MC4wLCJSaWdodCI6MC4wLCJCb3R0b20iOjAuMH0sIlBhZGRpbmciOnsiJGlkIjoiMzA3MiIsIlRvcCI6MC4wLCJMZWZ0IjowLjAsIlJpZ2h0IjowLjAsIkJvdHRvbSI6MC4wfSwiQmFja2dyb3VuZCI6eyIkaWQiOiIzMDczIiwiQ29sb3IiOnsiJGlkIjoiMzA3NCIsIkEiOjI1NSwiUiI6MjM3LCJHIjoxMjUsIkIiOjQ5fX0sIklzVmlzaWJsZSI6dHJ1ZSwiV2lkdGgiOjAuMCwiSGVpZ2h0IjowLjAsIkJvcmRlclN0eWxlIjp7IiRpZCI6IjMwNzUiLCJMaW5lQ29sb3IiOm51bGwsIkxpbmVXZWlnaHQiOjAuMCwiTGluZVR5cGUiOjAsIlBhcmVudFN0eWxlIjpudWxsfSwiUGFyZW50U3R5bGUiOm51bGx9LCJIb3Jpem9udGFsQ29ubmVjdG9yU3R5bGUiOnsiJGlkIjoiMzA3NiIsIkxpbmVDb2xvciI6eyIkaWQiOiIzMDc3IiwiJHR5cGUiOiJOTFJFLkNvbW1vbi5Eb20uU29saWRDb2xvckJydXNoLCBOTFJFLkNvbW1vbiIsIkNvbG9yIjp7IiRpZCI6IjMwNzgiLCJBIjoyNTUsIlIiOjAsIkciOjAsIkIiOjB9fSwiTGluZVdlaWdodCI6MC4wLCJMaW5lVHlwZSI6MCwiUGFyZW50U3R5bGUiOm51bGx9LCJWZXJ0aWNhbENvbm5lY3RvclN0eWxlIjp7IiRpZCI6IjMwNzkiLCJMaW5lQ29sb3IiOnsiJGlkIjoiMzA4MCIsIiR0eXBlIjoiTkxSRS5Db21tb24uRG9tLlNvbGlkQ29sb3JCcnVzaCwgTkxSRS5Db21tb24iLCJDb2xvciI6eyIkaWQiOiIzMDgxIiwiQSI6MjU1LCJSIjowLCJHIjowLCJCIjowfX0sIkxpbmVXZWlnaHQiOjAuMCwiTGluZVR5cGUiOjAsIlBhcmVudFN0eWxlIjpudWxsfSwiTWFyZ2luIjpudWxsLCJTdGFydERhdGVQb3NpdGlvbiI6MywiRW5kRGF0ZVBvc2l0aW9uIjozLCJEYXRlSXNWaXNpYmxlIjp0cnVlLCJUaXRsZVBvc2l0aW9uIjo0LCJEdXJhdGlvblBvc2l0aW9uIjo2LCJQZXJjZW50YWdlQ29tcGxldGVkUG9zaXRpb24iOjIsIlNwYWNpbmciOjMsIklzQmVsb3dUaW1lYmFuZCI6dHJ1ZSwiUGVyY2VudGFnZUNvbXBsZXRlU2hhcGVPcGFjaXR5IjozNSwiU2hhcGVTdHlsZSI6eyIkaWQiOiIzMDgyIiwiTWFyZ2luIjp7IiRpZCI6IjMwODMiLCJUb3AiOjAuMCwiTGVmdCI6NC4wLCJSaWdodCI6NC4wLCJCb3R0b20iOjAuMH0sIlBhZGRpbmciOnsiJGlkIjoiMzA4NCIsIlRvcCI6MC4wLCJMZWZ0IjowLjAsIlJpZ2h0IjowLjAsIkJvdHRvbSI6MC4wfSwiQmFja2dyb3VuZCI6eyIkaWQiOiIzMDg1IiwiQ29sb3IiOnsiJGlkIjoiMzA4NiIsIkEiOjI1NSwiUiI6MTYwLCJHIjo0MywiQiI6MTQ3fX0sIklzVmlzaWJsZSI6dHJ1ZSwiV2lkdGgiOjAuMCwiSGVpZ2h0IjoxMC4wLCJCb3JkZXJTdHlsZSI6eyIkaWQiOiIzMDg3IiwiTGluZUNvbG9yIjp7IiRpZCI6IjMwODgiLCIkdHlwZSI6Ik5MUkUuQ29tbW9uLkRvbS5Tb2xpZENvbG9yQnJ1c2gsIE5MUkUuQ29tbW9uIiwiQ29sb3IiOnsiJGlkIjoiMzA4OSIsIkEiOjI1NSwiUiI6MjM0LCJHIjoyMiwiQiI6MzB9fSwiTGluZVdlaWdodCI6MC4wLCJMaW5lVHlwZSI6MCwiUGFyZW50U3R5bGUiOm51bGx9LCJQYXJlbnRTdHlsZSI6bnVsbH0sIlRpdGxlU3R5bGUiOnsiJGlkIjoiMzA5MCIsIkZvbnRTZXR0aW5ncyI6eyIkaWQiOiIzMDkxIiwiRm9udFNpemUiOjExLCJGb250TmFtZSI6IkNhbGlicmkiLCJJc0JvbGQiOmZhbHNlLCJJc0l0YWxpYyI6ZmFsc2UsIklzVW5kZXJsaW5lZCI6ZmFsc2UsIlBhcmVudFN0eWxlIjpudWxsfSwiQXV0b1NpemUiOjAsIkZvcmVncm91bmQiOnsiJGlkIjoiMzA5MiIsIkNvbG9yIjp7IiRpZCI6IjMwOTMiLCJBIjoyNTUsIlIiOjAsIkciOjAsIkIiOjB9fSwiTWF4V2lkdGgiOjcyMC4wLCJNYXhIZWlnaHQiOiJJbmZpbml0eSIsIlNtYXJ0Rm9yZWdyb3VuZElzQWN0aXZlIjpmYWxzZSwiSG9yaXpvbnRhbEFsaWdubWVudCI6MCwiVmVydGljYWxBbGlnbm1lbnQiOjEsIlNtYXJ0Rm9yZWdyb3VuZCI6bnVsbCwiQmFja2dyb3VuZEZpbGxUeXBlIjowLCJNYXJnaW4iOnsiJGlkIjoiMzA5NCIsIlRvcCI6MC4wLCJMZWZ0IjowLjAsIlJpZ2h0IjowLjAsIkJvdHRvbSI6MC4wfSwiUGFkZGluZyI6eyIkaWQiOiIzMDk1IiwiVG9wIjowLjAsIkxlZnQiOjAuMCwiUmlnaHQiOjAuMCwiQm90dG9tIjowLjB9LCJCYWNrZ3JvdW5kIjp7IiRpZCI6IjMwOTYiLCJDb2xvciI6eyIkaWQiOiIzMDk3IiwiQSI6MCwiUiI6MjU1LCJHIjoyNTUsIkIiOjI1NX19LCJJc1Zpc2libGUiOnRydWUsIldpZHRoIjowLjAsIkhlaWdodCI6MC4wLCJCb3JkZXJTdHlsZSI6eyIkaWQiOiIzMDk4IiwiTGluZUNvbG9yIjpudWxsLCJMaW5lV2VpZ2h0IjowLjAsIkxpbmVUeXBlIjowLCJQYXJlbnRTdHlsZSI6bnVsbH0sIlBhcmVudFN0eWxlIjpudWxsfSwiRGF0ZVN0eWxlIjp7IiRpZCI6IjMwOTkiLCJGb250U2V0dGluZ3MiOnsiJGlkIjoiMzEwMCIsIkZvbnRTaXplIjoxMCwiRm9udE5hbWUiOiJDYWxpYnJpIiwiSXNCb2xkIjpmYWxzZSwiSXNJdGFsaWMiOmZhbHNlLCJJc1VuZGVybGluZWQiOmZhbHNlLCJQYXJlbnRTdHlsZSI6bnVsbH0sIkF1dG9TaXplIjowLCJGb3JlZ3JvdW5kIjp7IiRpZCI6IjMxMDEiLCJDb2xvciI6eyIkaWQiOiIzMTAyIiwiQSI6MjU1LCJSIjoxNCwiRyI6NDAsIkIiOjY1fX0sIk1heFdpZHRoIjoyMDAuMCwiTWF4SGVpZ2h0IjoiSW5maW5pdHkiLCJTbWFydEZvcmVncm91bmRJc0FjdGl2ZSI6ZmFsc2UsIkhvcml6b250YWxBbGlnbm1lbnQiOjIsIlZlcnRpY2FsQWxpZ25tZW50IjoxLCJTbWFydEZvcmVncm91bmQiOm51bGwsIkJhY2tncm91bmRGaWxsVHlwZSI6MCwiTWFyZ2luIjp7IiRpZCI6IjMxMDMiLCJUb3AiOjAuMCwiTGVmdCI6MC4wLCJSaWdodCI6MC4wLCJCb3R0b20iOjAuMH0sIlBhZGRpbmciOnsiJGlkIjoiMzEwNCIsIlRvcCI6MC4wLCJMZWZ0IjowLjAsIlJpZ2h0IjowLjAsIkJvdHRvbSI6MC4wfSwiQmFja2dyb3VuZCI6eyIkaWQiOiIzMTA1IiwiQ29sb3IiOnsiJGlkIjoiMzEwNiIsIkEiOjAsIlIiOjI1NSwiRyI6MjU1LCJCIjoyNTV9fSwiSXNWaXNpYmxlIjp0cnVlLCJXaWR0aCI6MC4wLCJIZWlnaHQiOjAuMCwiQm9yZGVyU3R5bGUiOnsiJGlkIjoiMzEwNyIsIkxpbmVDb2xvciI6bnVsbCwiTGluZVdlaWdodCI6MC4wLCJMaW5lVHlwZSI6MCwiUGFyZW50U3R5bGUiOm51bGx9LCJQYXJlbnRTdHlsZSI6bnVsbH0sIkRhdGVGb3JtYXQiOnsiJGlkIjoiMzEwOCIsIkZvcm1hdFN0cmluZyI6Ik1NTSB5eXl5IiwiU2VwYXJhdG9yIjoiLyIsIlVzZUludGVybmF0aW9uYWxEYXRlRm9ybWF0IjpmYWxzZSwiRGF0ZUlzVmlzaWJsZSI6dHJ1ZSwiVGltZUlzVmlzaWJsZSI6ZmFsc2UsIkhvdXJEaWdpdHMiOjEsIkFtUG1EZXNpZ25hdG9yIjoyLCJUcmltMDBNaW51dGVzIjpmYWxzZSwiTGFzdEtub3duVmlzaWJpbGl0eVN0YXRlIjpudWxsfSwiV2Vla051bWJlcmluZyI6eyIkaWQiOiIzMTA5IiwiRm9ybWF0IjowLCJJc1Zpc2libGUiOmZhbHNlLCJMYXN0S25vd25WaXNpYmlsaXR5U3RhdGUiOmZhbHNlfSwiSXNWaXNpYmxlIjp0cnVlLCJQYXJlbnRTdHlsZSI6bnVsbH0sIkluZGV4IjozOCwiU21hcnREdXJhdGlvbkFjdGl2YXRlZCI6ZmFsc2UsIkRhdGVGb3JtYXQiOnsiJHJlZiI6IjMxMDgifSwiV2Vla051bWJlcmluZyI6eyIkaWQiOiIzMTEwIiwiRm9ybWF0IjowLCJJc1Zpc2libGUiOmZhbHNlLCJMYXN0S25vd25WaXNpYmlsaXR5U3RhdGUiOmZhbHNlfSwiSWQiOiI1OTBiODI1My1lNzRhLTRkYjgtOTcxMy0wOGEwYjk3ODkxZTciLCJJbXBvcnRJZCI6bnVsbCwiVGl0bGUiOiJPb0IgVkggJiBTdXBwb3J0OiBEZXNpZ24gcGhhc2UgKExMQikqIiwiTm90ZSI6bnVsbCwiSHlwZXJsaW5rIjp7IiRpZCI6IjMxMTEiLCJBZGRyZXNzIjoiIiwiU3ViQWRkcmVzcyI6IiJ9LCJJc0NoYW5nZWQiOmZhbHNlLCJJc05ldyI6ZmFsc2V9fV0sIl9taWxlc3RvbmVzIjpbXSwiSWQiOiIwMDAwMDAwMC0wMDAwLTAwMDAtMDAwMC0wMDAwMDAwMDAwMDAiLCJJc1NpbmdsZUl0ZW1Sb3ciOnRydWV9LHsiJGlkIjoiMzExMiIsIl90YXNrcyI6W3siJGlkIjoiMzExMyIsIl9hdHRhY2hlZE1pbGVzdG9uZXMiOltdLCJUYXNrRGVmaW5pdGlvbiI6eyIkaWQiOiIzMTE0IiwiR3JvdXBOYW1lIjpudWxsLCJTdGFydERhdGUiOiIyMDI1LTA0LTE4VDAwOjAwOjAwIiwiRW5kRGF0ZSI6IjIwMjYtMDEtMTRUMjM6NTk6MDAiLCJQZXJjZW50YWdlQ29tcGxldGUiOm51bGwsIlN0eWxlIjp7IiRpZCI6IjMxMTUiLCJTaGFwZSI6MSwiU2hhcGVUaGlja25lc3MiOjAsIkR1cmF0aW9uRm9ybWF0IjowLCJJbmNsdWRlTm9uV29ya2luZ0RheXNJbkR1cmF0aW9uIjpmYWxzZSwiUGVyY2VudGFnZUNvbXBsZXRlU3R5bGUiOnsiJGlkIjoiMzExNiIsIkZvbnRTZXR0aW5ncyI6eyIkaWQiOiIzMTE3IiwiRm9udFNpemUiOjEwLCJGb250TmFtZSI6IkNhbGlicmkiLCJJc0JvbGQiOmZhbHNlLCJJc0l0YWxpYyI6ZmFsc2UsIklzVW5kZXJsaW5lZCI6ZmFsc2UsIlBhcmVudFN0eWxlIjpudWxsfSwiQXV0b1NpemUiOjAsIkZvcmVncm91bmQiOnsiJGlkIjoiMzExOCIsIkNvbG9yIjp7IiRpZCI6IjMxMTkiLCJBIjoyNTUsIlIiOjIzOCwiRyI6MjM2LCJCIjoyMjV9fSwiTWF4V2lkdGgiOjIwMC4wLCJNYXhIZWlnaHQiOiJJbmZpbml0eSIsIlNtYXJ0Rm9yZWdyb3VuZElzQWN0aXZlIjpmYWxzZSwiSG9yaXpvbnRhbEFsaWdubWVudCI6MSwiVmVydGljYWxBbGlnbm1lbnQiOjEsIlNtYXJ0Rm9yZWdyb3VuZCI6bnVsbCwiQmFja2dyb3VuZEZpbGxUeXBlIjowLCJNYXJnaW4iOnsiJGlkIjoiMzEyMCIsIlRvcCI6MC4wLCJMZWZ0IjowLjAsIlJpZ2h0IjowLjAsIkJvdHRvbSI6MC4wfSwiUGFkZGluZyI6eyIkaWQiOiIzMTIxIiwiVG9wIjowLjAsIkxlZnQiOjAuMCwiUmlnaHQiOjAuMCwiQm90dG9tIjowLjB9LCJCYWNrZ3JvdW5kIjp7IiRpZCI6IjMxMjIiLCJDb2xvciI6eyIkaWQiOiIzMTIzIiwiQSI6ODksIlIiOjAsIkciOjAsIkIiOjB9fSwiSXNWaXNpYmxlIjp0cnVlLCJXaWR0aCI6MC4wLCJIZWlnaHQiOjAuMCwiQm9yZGVyU3R5bGUiOnsiJGlkIjoiMzEyNCIsIkxpbmVDb2xvciI6bnVsbCwiTGluZVdlaWdodCI6MC4wLCJMaW5lVHlwZSI6MCwiUGFyZW50U3R5bGUiOm51bGx9LCJQYXJlbnRTdHlsZSI6bnVsbH0sIkR1cmF0aW9uU3R5bGUiOnsiJGlkIjoiMzEyNSIsIkZvbnRTZXR0aW5ncyI6eyIkaWQiOiIzMTI2IiwiRm9udFNpemUiOjEwLCJGb250TmFtZSI6IkNhbGlicmkiLCJJc0JvbGQiOmZhbHNlLCJJc0l0YWxpYyI6ZmFsc2UsIklzVW5kZXJsaW5lZCI6ZmFsc2UsIlBhcmVudFN0eWxlIjpudWxsfSwiQXV0b1NpemUiOjAsIkZvcmVncm91bmQiOnsiJGlkIjoiMzEyNyIsIkNvbG9yIjp7IiRpZCI6IjMxMjgiLCJBIjoyNTUsIlIiOjIzNywiRyI6MTI1LCJCIjo0OX19LCJNYXhXaWR0aCI6MjAwLjAsIk1heEhlaWdodCI6IkluZmluaXR5IiwiU21hcnRGb3JlZ3JvdW5kSXNBY3RpdmUiOmZhbHNlLCJIb3Jpem9udGFsQWxpZ25tZW50IjowLCJWZXJ0aWNhbEFsaWdubWVudCI6MSwiU21hcnRGb3JlZ3JvdW5kIjpudWxsLCJCYWNrZ3JvdW5kRmlsbFR5cGUiOjAsIk1hcmdpbiI6eyIkaWQiOiIzMTI5IiwiVG9wIjowLjAsIkxlZnQiOjAuMCwiUmlnaHQiOjAuMCwiQm90dG9tIjowLjB9LCJQYWRkaW5nIjp7IiRpZCI6IjMxMzAiLCJUb3AiOjAuMCwiTGVmdCI6MC4wLCJSaWdodCI6MC4wLCJCb3R0b20iOjAuMH0sIkJhY2tncm91bmQiOnsiJGlkIjoiMzEzMSIsIkNvbG9yIjp7IiRpZCI6IjMxMzIiLCJBIjoyNTUsIlIiOjIzNywiRyI6MTI1LCJCIjo0OX19LCJJc1Zpc2libGUiOnRydWUsIldpZHRoIjowLjAsIkhlaWdodCI6MC4wLCJCb3JkZXJTdHlsZSI6eyIkaWQiOiIzMTMzIiwiTGluZUNvbG9yIjpudWxsLCJMaW5lV2VpZ2h0IjowLjAsIkxpbmVUeXBlIjowLCJQYXJlbnRTdHlsZSI6bnVsbH0sIlBhcmVudFN0eWxlIjpudWxsfSwiSG9yaXpvbnRhbENvbm5lY3RvclN0eWxlIjp7IiRpZCI6IjMxMzQiLCJMaW5lQ29sb3IiOnsiJGlkIjoiMzEzNSIsIiR0eXBlIjoiTkxSRS5Db21tb24uRG9tLlNvbGlkQ29sb3JCcnVzaCwgTkxSRS5Db21tb24iLCJDb2xvciI6eyIkaWQiOiIzMTM2IiwiQSI6MjU1LCJSIjowLCJHIjowLCJCIjowfX0sIkxpbmVXZWlnaHQiOjAuMCwiTGluZVR5cGUiOjAsIlBhcmVudFN0eWxlIjpudWxsfSwiVmVydGljYWxDb25uZWN0b3JTdHlsZSI6eyIkaWQiOiIzMTM3IiwiTGluZUNvbG9yIjp7IiRpZCI6IjMxMzgiLCIkdHlwZSI6Ik5MUkUuQ29tbW9uLkRvbS5Tb2xpZENvbG9yQnJ1c2gsIE5MUkUuQ29tbW9uIiwiQ29sb3IiOnsiJGlkIjoiMzEzOSIsIkEiOjI1NSwiUiI6MCwiRyI6MCwiQiI6MH19LCJMaW5lV2VpZ2h0IjowLjAsIkxpbmVUeXBlIjowLCJQYXJlbnRTdHlsZSI6bnVsbH0sIk1hcmdpbiI6bnVsbCwiU3RhcnREYXRlUG9zaXRpb24iOjMsIkVuZERhdGVQb3NpdGlvbiI6MywiRGF0ZUlzVmlzaWJsZSI6dHJ1ZSwiVGl0bGVQb3NpdGlvbiI6NCwiRHVyYXRpb25Qb3NpdGlvbiI6NiwiUGVyY2VudGFnZUNvbXBsZXRlZFBvc2l0aW9uIjoyLCJTcGFjaW5nIjozLCJJc0JlbG93VGltZWJhbmQiOnRydWUsIlBlcmNlbnRhZ2VDb21wbGV0ZVNoYXBlT3BhY2l0eSI6MzUsIlNoYXBlU3R5bGUiOnsiJGlkIjoiMzE0MCIsIk1hcmdpbiI6eyIkaWQiOiIzMTQxIiwiVG9wIjowLjAsIkxlZnQiOjQuMCwiUmlnaHQiOjQuMCwiQm90dG9tIjowLjB9LCJQYWRkaW5nIjp7IiRpZCI6IjMxNDIiLCJUb3AiOjAuMCwiTGVmdCI6MC4wLCJSaWdodCI6MC4wLCJCb3R0b20iOjAuMH0sIkJhY2tncm91bmQiOnsiJGlkIjoiMzE0MyIsIkNvbG9yIjp7IiRpZCI6IjMxNDQiLCJBIjoyNTUsIlIiOjE2MCwiRyI6NDMsIkIiOjE0N319LCJJc1Zpc2libGUiOnRydWUsIldpZHRoIjowLjAsIkhlaWdodCI6MTAuMCwiQm9yZGVyU3R5bGUiOnsiJGlkIjoiMzE0NSIsIkxpbmVDb2xvciI6eyIkaWQiOiIzMTQ2IiwiJHR5cGUiOiJOTFJFLkNvbW1vbi5Eb20uU29saWRDb2xvckJydXNoLCBOTFJFLkNvbW1vbiIsIkNvbG9yIjp7IiRpZCI6IjMxNDciLCJBIjoyNTUsIlIiOjIzNCwiRyI6MjIsIkIiOjMwfX0sIkxpbmVXZWlnaHQiOjAuMCwiTGluZVR5cGUiOjAsIlBhcmVudFN0eWxlIjpudWxsfSwiUGFyZW50U3R5bGUiOm51bGx9LCJUaXRsZVN0eWxlIjp7IiRpZCI6IjMxNDgiLCJGb250U2V0dGluZ3MiOnsiJGlkIjoiMzE0OSIsIkZvbnRTaXplIjoxMSwiRm9udE5hbWUiOiJDYWxpYnJpIiwiSXNCb2xkIjpmYWxzZSwiSXNJdGFsaWMiOmZhbHNlLCJJc1VuZGVybGluZWQiOmZhbHNlLCJQYXJlbnRTdHlsZSI6bnVsbH0sIkF1dG9TaXplIjowLCJGb3JlZ3JvdW5kIjp7IiRpZCI6IjMxNTAiLCJDb2xvciI6eyIkaWQiOiIzMTUxIiwiQSI6MjU1LCJSIjowLCJHIjowLCJCIjowfX0sIk1heFdpZHRoIjo3MjAuMCwiTWF4SGVpZ2h0IjoiSW5maW5pdHkiLCJTbWFydEZvcmVncm91bmRJc0FjdGl2ZSI6ZmFsc2UsIkhvcml6b250YWxBbGlnbm1lbnQiOjEsIlZlcnRpY2FsQWxpZ25tZW50IjoxLCJTbWFydEZvcmVncm91bmQiOm51bGwsIkJhY2tncm91bmRGaWxsVHlwZSI6MCwiTWFyZ2luIjp7IiRpZCI6IjMxNTIiLCJUb3AiOjAuMCwiTGVmdCI6MC4wLCJSaWdodCI6MC4wLCJCb3R0b20iOjAuMH0sIlBhZGRpbmciOnsiJGlkIjoiMzE1MyIsIlRvcCI6MC4wLCJMZWZ0IjowLjAsIlJpZ2h0IjowLjAsIkJvdHRvbSI6MC4wfSwiQmFja2dyb3VuZCI6eyIkaWQiOiIzMTU0IiwiQ29sb3IiOnsiJGlkIjoiMzE1NSIsIkEiOjAsIlIiOjI1NSwiRyI6MjU1LCJCIjoyNTV9fSwiSXNWaXNpYmxlIjp0cnVlLCJXaWR0aCI6MC4wLCJIZWlnaHQiOjAuMCwiQm9yZGVyU3R5bGUiOnsiJGlkIjoiMzE1NiIsIkxpbmVDb2xvciI6bnVsbCwiTGluZVdlaWdodCI6MC4wLCJMaW5lVHlwZSI6MCwiUGFyZW50U3R5bGUiOm51bGx9LCJQYXJlbnRTdHlsZSI6bnVsbH0sIkRhdGVTdHlsZSI6eyIkaWQiOiIzMTU3IiwiRm9udFNldHRpbmdzIjp7IiRpZCI6IjMxNTgiLCJGb250U2l6ZSI6MTAsIkZvbnROYW1lIjoiQ2FsaWJyaSIsIklzQm9sZCI6ZmFsc2UsIklzSXRhbGljIjpmYWxzZSwiSXNVbmRlcmxpbmVkIjpmYWxzZSwiUGFyZW50U3R5bGUiOm51bGx9LCJBdXRvU2l6ZSI6MCwiRm9yZWdyb3VuZCI6eyIkaWQiOiIzMTU5IiwiQ29sb3IiOnsiJGlkIjoiMzE2MCIsIkEiOjI1NSwiUiI6MTQsIkciOjQwLCJCIjo2NX19LCJNYXhXaWR0aCI6MjAwLjAsIk1heEhlaWdodCI6IkluZmluaXR5IiwiU21hcnRGb3JlZ3JvdW5kSXNBY3RpdmUiOmZhbHNlLCJIb3Jpem9udGFsQWxpZ25tZW50IjoyLCJWZXJ0aWNhbEFsaWdubWVudCI6MSwiU21hcnRGb3JlZ3JvdW5kIjpudWxsLCJCYWNrZ3JvdW5kRmlsbFR5cGUiOjAsIk1hcmdpbiI6eyIkaWQiOiIzMTYxIiwiVG9wIjowLjAsIkxlZnQiOjAuMCwiUmlnaHQiOjAuMCwiQm90dG9tIjowLjB9LCJQYWRkaW5nIjp7IiRpZCI6IjMxNjIiLCJUb3AiOjAuMCwiTGVmdCI6MC4wLCJSaWdodCI6MC4wLCJCb3R0b20iOjAuMH0sIkJhY2tncm91bmQiOnsiJGlkIjoiMzE2MyIsIkNvbG9yIjp7IiRpZCI6IjMxNjQiLCJBIjowLCJSIjoyNTUsIkciOjI1NSwiQiI6MjU1fX0sIklzVmlzaWJsZSI6dHJ1ZSwiV2lkdGgiOjAuMCwiSGVpZ2h0IjowLjAsIkJvcmRlclN0eWxlIjp7IiRpZCI6IjMxNjUiLCJMaW5lQ29sb3IiOm51bGwsIkxpbmVXZWlnaHQiOjAuMCwiTGluZVR5cGUiOjAsIlBhcmVudFN0eWxlIjpudWxsfSwiUGFyZW50U3R5bGUiOm51bGx9LCJEYXRlRm9ybWF0Ijp7IiRpZCI6IjMxNjYiLCJGb3JtYXRTdHJpbmciOiJNTU0geXl5eSIsIlNlcGFyYXRvciI6Ii8iLCJVc2VJbnRlcm5hdGlvbmFsRGF0ZUZvcm1hdCI6ZmFsc2UsIkRhdGVJc1Zpc2libGUiOnRydWUsIlRpbWVJc1Zpc2libGUiOmZhbHNlLCJIb3VyRGlnaXRzIjoxLCJBbVBtRGVzaWduYXRvciI6MiwiVHJpbTAwTWludXRlcyI6ZmFsc2UsIkxhc3RLbm93blZpc2liaWxpdHlTdGF0ZSI6bnVsbH0sIldlZWtOdW1iZXJpbmciOnsiJGlkIjoiMzE2NyIsIkZvcm1hdCI6MCwiSXNWaXNpYmxlIjpmYWxzZSwiTGFzdEtub3duVmlzaWJpbGl0eVN0YXRlIjpmYWxzZX0sIklzVmlzaWJsZSI6dHJ1ZSwiUGFyZW50U3R5bGUiOm51bGx9LCJJbmRleCI6MzksIlNtYXJ0RHVyYXRpb25BY3RpdmF0ZWQiOmZhbHNlLCJEYXRlRm9ybWF0Ijp7IiRyZWYiOiIzMTY2In0sIldlZWtOdW1iZXJpbmciOnsiJGlkIjoiMzE2OCIsIkZvcm1hdCI6MCwiSXNWaXNpYmxlIjpmYWxzZSwiTGFzdEtub3duVmlzaWJpbGl0eVN0YXRlIjpmYWxzZX0sIklkIjoiOWEyMGFiNjItOGE2Yi00NmQ1LWFkMjYtNGEyNGFhNWU4MWUyIiwiSW1wb3J0SWQiOm51bGwsIlRpdGxlIjoiT29CIFZIICYgU3VwcG9ydDogUHJvY3VyZW1lbnQgYW5kIE1hbnVmYWN0dXJpbmcgcGhhc2UgKExMQikiLCJOb3RlIjpudWxsLCJIeXBlcmxpbmsiOnsiJGlkIjoiMzE2OSIsIkFkZHJlc3MiOiIiLCJTdWJBZGRyZXNzIjoiIn0sIklzQ2hhbmdlZCI6ZmFsc2UsIklzTmV3IjpmYWxzZX19XSwiX21pbGVzdG9uZXMiOltdLCJJZCI6IjAwMDAwMDAwLTAwMDAtMDAwMC0wMDAwLTAwMDAwMDAwMDAwMCIsIklzU2luZ2xlSXRlbVJvdyI6dHJ1ZX0seyIkaWQiOiIzMTcwIiwiX3Rhc2tzIjpbeyIkaWQiOiIzMTcxIiwiX2F0dGFjaGVkTWlsZXN0b25lcyI6W10sIlRhc2tEZWZpbml0aW9uIjp7IiRpZCI6IjMxNzIiLCJHcm91cE5hbWUiOm51bGwsIlN0YXJ0RGF0ZSI6IjIwMjYtMDEtMTVUMDA6MDA6MDAiLCJFbmREYXRlIjoiMjAyNi0wNi0yNVQyMzo1OTowMCIsIlBlcmNlbnRhZ2VDb21wbGV0ZSI6bnVsbCwiU3R5bGUiOnsiJGlkIjoiMzE3MyIsIlNoYXBlIjoxLCJTaGFwZVRoaWNrbmVzcyI6MCwiRHVyYXRpb25Gb3JtYXQiOjAsIkluY2x1ZGVOb25Xb3JraW5nRGF5c0luRHVyYXRpb24iOmZhbHNlLCJQZXJjZW50YWdlQ29tcGxldGVTdHlsZSI6eyIkaWQiOiIzMTc0IiwiRm9udFNldHRpbmdzIjp7IiRpZCI6IjMxNzUiLCJGb250U2l6ZSI6MTAsIkZvbnROYW1lIjoiQ2FsaWJyaSIsIklzQm9sZCI6ZmFsc2UsIklzSXRhbGljIjpmYWxzZSwiSXNVbmRlcmxpbmVkIjpmYWxzZSwiUGFyZW50U3R5bGUiOm51bGx9LCJBdXRvU2l6ZSI6MCwiRm9yZWdyb3VuZCI6eyIkaWQiOiIzMTc2IiwiQ29sb3IiOnsiJGlkIjoiMzE3NyIsIkEiOjI1NSwiUiI6MjMyLCJHIjoyMzIsIkIiOjIzMn19LCJNYXhXaWR0aCI6MjAwLjAsIk1heEhlaWdodCI6IkluZmluaXR5IiwiU21hcnRGb3JlZ3JvdW5kSXNBY3RpdmUiOmZhbHNlLCJIb3Jpem9udGFsQWxpZ25tZW50IjoxLCJWZXJ0aWNhbEFsaWdubWVudCI6MSwiU21hcnRGb3JlZ3JvdW5kIjpudWxsLCJCYWNrZ3JvdW5kRmlsbFR5cGUiOjAsIk1hcmdpbiI6eyIkaWQiOiIzMTc4IiwiVG9wIjowLjAsIkxlZnQiOjAuMCwiUmlnaHQiOjAuMCwiQm90dG9tIjowLjB9LCJQYWRkaW5nIjp7IiRpZCI6IjMxNzkiLCJUb3AiOjAuMCwiTGVmdCI6MC4wLCJSaWdodCI6MC4wLCJCb3R0b20iOjAuMH0sIkJhY2tncm91bmQiOnsiJGlkIjoiMzE4MCIsIkNvbG9yIjp7IiRpZCI6IjMxODEiLCJBIjo4OSwiUiI6MCwiRyI6MCwiQiI6MH19LCJJc1Zpc2libGUiOnRydWUsIldpZHRoIjowLjAsIkhlaWdodCI6MC4wLCJCb3JkZXJTdHlsZSI6eyIkaWQiOiIzMTgyIiwiTGluZUNvbG9yIjpudWxsLCJMaW5lV2VpZ2h0IjowLjAsIkxpbmVUeXBlIjowLCJQYXJlbnRTdHlsZSI6bnVsbH0sIlBhcmVudFN0eWxlIjpudWxsfSwiRHVyYXRpb25TdHlsZSI6eyIkaWQiOiIzMTgzIiwiRm9udFNldHRpbmdzIjp7IiRpZCI6IjMxODQiLCJGb250U2l6ZSI6MTAsIkZvbnROYW1lIjoiQ2FsaWJyaSIsIklzQm9sZCI6ZmFsc2UsIklzSXRhbGljIjpmYWxzZSwiSXNVbmRlcmxpbmVkIjpmYWxzZSwiUGFyZW50U3R5bGUiOm51bGx9LCJBdXRvU2l6ZSI6MCwiRm9yZWdyb3VuZCI6eyIkaWQiOiIzMTg1IiwiQ29sb3IiOnsiJGlkIjoiMzE4NiIsIkEiOjI1NSwiUiI6MjM3LCJHIjoxMjUsIkIiOjQ5fX0sIk1heFdpZHRoIjoyMDAuMCwiTWF4SGVpZ2h0IjoiSW5maW5pdHkiLCJTbWFydEZvcmVncm91bmRJc0FjdGl2ZSI6ZmFsc2UsIkhvcml6b250YWxBbGlnbm1lbnQiOjAsIlZlcnRpY2FsQWxpZ25tZW50IjoxLCJTbWFydEZvcmVncm91bmQiOm51bGwsIkJhY2tncm91bmRGaWxsVHlwZSI6MCwiTWFyZ2luIjp7IiRpZCI6IjMxODciLCJUb3AiOjAuMCwiTGVmdCI6MC4wLCJSaWdodCI6MC4wLCJCb3R0b20iOjAuMH0sIlBhZGRpbmciOnsiJGlkIjoiMzE4OCIsIlRvcCI6MC4wLCJMZWZ0IjowLjAsIlJpZ2h0IjowLjAsIkJvdHRvbSI6MC4wfSwiQmFja2dyb3VuZCI6eyIkaWQiOiIzMTg5IiwiQ29sb3IiOnsiJGlkIjoiMzE5MCIsIkEiOjI1NSwiUiI6MjM3LCJHIjoxMjUsIkIiOjQ5fX0sIklzVmlzaWJsZSI6dHJ1ZSwiV2lkdGgiOjAuMCwiSGVpZ2h0IjowLjAsIkJvcmRlclN0eWxlIjp7IiRpZCI6IjMxOTEiLCJMaW5lQ29sb3IiOm51bGwsIkxpbmVXZWlnaHQiOjAuMCwiTGluZVR5cGUiOjAsIlBhcmVudFN0eWxlIjpudWxsfSwiUGFyZW50U3R5bGUiOm51bGx9LCJIb3Jpem9udGFsQ29ubmVjdG9yU3R5bGUiOnsiJGlkIjoiMzE5MiIsIkxpbmVDb2xvciI6eyIkaWQiOiIzMTkzIiwiJHR5cGUiOiJOTFJFLkNvbW1vbi5Eb20uU29saWRDb2xvckJydXNoLCBOTFJFLkNvbW1vbiIsIkNvbG9yIjp7IiRpZCI6IjMxOTQiLCJBIjoyNTUsIlIiOjAsIkciOjAsIkIiOjB9fSwiTGluZVdlaWdodCI6MC4wLCJMaW5lVHlwZSI6MCwiUGFyZW50U3R5bGUiOm51bGx9LCJWZXJ0aWNhbENvbm5lY3RvclN0eWxlIjp7IiRpZCI6IjMxOTUiLCJMaW5lQ29sb3IiOnsiJGlkIjoiMzE5NiIsIiR0eXBlIjoiTkxSRS5Db21tb24uRG9tLlNvbGlkQ29sb3JCcnVzaCwgTkxSRS5Db21tb24iLCJDb2xvciI6eyIkaWQiOiIzMTk3IiwiQSI6MjU1LCJSIjowLCJHIjowLCJCIjowfX0sIkxpbmVXZWlnaHQiOjAuMCwiTGluZVR5cGUiOjAsIlBhcmVudFN0eWxlIjpudWxsfSwiTWFyZ2luIjpudWxsLCJTdGFydERhdGVQb3NpdGlvbiI6MywiRW5kRGF0ZVBvc2l0aW9uIjozLCJEYXRlSXNWaXNpYmxlIjp0cnVlLCJUaXRsZVBvc2l0aW9uIjo0LCJEdXJhdGlvblBvc2l0aW9uIjo2LCJQZXJjZW50YWdlQ29tcGxldGVkUG9zaXRpb24iOjIsIlNwYWNpbmciOjMsIklzQmVsb3dUaW1lYmFuZCI6dHJ1ZSwiUGVyY2VudGFnZUNvbXBsZXRlU2hhcGVPcGFjaXR5IjozNSwiU2hhcGVTdHlsZSI6eyIkaWQiOiIzMTk4IiwiTWFyZ2luIjp7IiRpZCI6IjMxOTkiLCJUb3AiOjAuMCwiTGVmdCI6NC4wLCJSaWdodCI6NC4wLCJCb3R0b20iOjAuMH0sIlBhZGRpbmciOnsiJGlkIjoiMzIwMCIsIlRvcCI6MC4wLCJMZWZ0IjowLjAsIlJpZ2h0IjowLjAsIkJvdHRvbSI6MC4wfSwiQmFja2dyb3VuZCI6eyIkaWQiOiIzMjAxIiwiQ29sb3IiOnsiJGlkIjoiMzIwMiIsIkEiOjI1NSwiUiI6MTYwLCJHIjo0MywiQiI6MTQ3fX0sIklzVmlzaWJsZSI6dHJ1ZSwiV2lkdGgiOjAuMCwiSGVpZ2h0IjoxMC4wLCJCb3JkZXJTdHlsZSI6eyIkaWQiOiIzMjAzIiwiTGluZUNvbG9yIjp7IiRpZCI6IjMyMDQiLCIkdHlwZSI6Ik5MUkUuQ29tbW9uLkRvbS5Tb2xpZENvbG9yQnJ1c2gsIE5MUkUuQ29tbW9uIiwiQ29sb3IiOnsiJGlkIjoiMzIwNSIsIkEiOjI1NSwiUiI6MjM0LCJHIjoyMiwiQiI6MzB9fSwiTGluZVdlaWdodCI6MC4wLCJMaW5lVHlwZSI6MCwiUGFyZW50U3R5bGUiOm51bGx9LCJQYXJlbnRTdHlsZSI6bnVsbH0sIlRpdGxlU3R5bGUiOnsiJGlkIjoiMzIwNiIsIkZvbnRTZXR0aW5ncyI6eyIkaWQiOiIzMjA3IiwiRm9udFNpemUiOjExLCJGb250TmFtZSI6IkNhbGlicmkiLCJJc0JvbGQiOmZhbHNlLCJJc0l0YWxpYyI6ZmFsc2UsIklzVW5kZXJsaW5lZCI6ZmFsc2UsIlBhcmVudFN0eWxlIjpudWxsfSwiQXV0b1NpemUiOjAsIkZvcmVncm91bmQiOnsiJGlkIjoiMzIwOCIsIkNvbG9yIjp7IiRpZCI6IjMyMDkiLCJBIjoyNTUsIlIiOjAsIkciOjAsIkIiOjB9fSwiTWF4V2lkdGgiOjcyMC4wLCJNYXhIZWlnaHQiOiJJbmZpbml0eSIsIlNtYXJ0Rm9yZWdyb3VuZElzQWN0aXZlIjpmYWxzZSwiSG9yaXpvbnRhbEFsaWdubWVudCI6MCwiVmVydGljYWxBbGlnbm1lbnQiOjEsIlNtYXJ0Rm9yZWdyb3VuZCI6bnVsbCwiQmFja2dyb3VuZEZpbGxUeXBlIjowLCJNYXJnaW4iOnsiJGlkIjoiMzIxMCIsIlRvcCI6MC4wLCJMZWZ0IjowLjAsIlJpZ2h0IjowLjAsIkJvdHRvbSI6MC4wfSwiUGFkZGluZyI6eyIkaWQiOiIzMjExIiwiVG9wIjowLjAsIkxlZnQiOjAuMCwiUmlnaHQiOjAuMCwiQm90dG9tIjowLjB9LCJCYWNrZ3JvdW5kIjp7IiRpZCI6IjMyMTIiLCJDb2xvciI6eyIkaWQiOiIzMjEzIiwiQSI6MCwiUiI6MjU1LCJHIjoyNTUsIkIiOjI1NX19LCJJc1Zpc2libGUiOnRydWUsIldpZHRoIjowLjAsIkhlaWdodCI6MC4wLCJCb3JkZXJTdHlsZSI6eyIkaWQiOiIzMjE0IiwiTGluZUNvbG9yIjpudWxsLCJMaW5lV2VpZ2h0IjowLjAsIkxpbmVUeXBlIjowLCJQYXJlbnRTdHlsZSI6bnVsbH0sIlBhcmVudFN0eWxlIjpudWxsfSwiRGF0ZVN0eWxlIjp7IiRpZCI6IjMyMTUiLCJGb250U2V0dGluZ3MiOnsiJGlkIjoiMzIxNiIsIkZvbnRTaXplIjoxMCwiRm9udE5hbWUiOiJDYWxpYnJpIiwiSXNCb2xkIjpmYWxzZSwiSXNJdGFsaWMiOmZhbHNlLCJJc1VuZGVybGluZWQiOmZhbHNlLCJQYXJlbnRTdHlsZSI6bnVsbH0sIkF1dG9TaXplIjowLCJGb3JlZ3JvdW5kIjp7IiRpZCI6IjMyMTciLCJDb2xvciI6eyIkaWQiOiIzMjE4IiwiQSI6MjU1LCJSIjoxNCwiRyI6NDAsIkIiOjY1fX0sIk1heFdpZHRoIjoyMDAuMCwiTWF4SGVpZ2h0IjoiSW5maW5pdHkiLCJTbWFydEZvcmVncm91bmRJc0FjdGl2ZSI6ZmFsc2UsIkhvcml6b250YWxBbGlnbm1lbnQiOjIsIlZlcnRpY2FsQWxpZ25tZW50IjoxLCJTbWFydEZvcmVncm91bmQiOm51bGwsIkJhY2tncm91bmRGaWxsVHlwZSI6MCwiTWFyZ2luIjp7IiRpZCI6IjMyMTkiLCJUb3AiOjAuMCwiTGVmdCI6MC4wLCJSaWdodCI6MC4wLCJCb3R0b20iOjAuMH0sIlBhZGRpbmciOnsiJGlkIjoiMzIyMCIsIlRvcCI6MC4wLCJMZWZ0IjowLjAsIlJpZ2h0IjowLjAsIkJvdHRvbSI6MC4wfSwiQmFja2dyb3VuZCI6eyIkaWQiOiIzMjIxIiwiQ29sb3IiOnsiJGlkIjoiMzIyMiIsIkEiOjAsIlIiOjI1NSwiRyI6MjU1LCJCIjoyNTV9fSwiSXNWaXNpYmxlIjp0cnVlLCJXaWR0aCI6MC4wLCJIZWlnaHQiOjAuMCwiQm9yZGVyU3R5bGUiOnsiJGlkIjoiMzIyMyIsIkxpbmVDb2xvciI6bnVsbCwiTGluZVdlaWdodCI6MC4wLCJMaW5lVHlwZSI6MCwiUGFyZW50U3R5bGUiOm51bGx9LCJQYXJlbnRTdHlsZSI6bnVsbH0sIkRhdGVGb3JtYXQiOnsiJGlkIjoiMzIyNCIsIkZvcm1hdFN0cmluZyI6Ik1NTSB5eXl5IiwiU2VwYXJhdG9yIjoiLyIsIlVzZUludGVybmF0aW9uYWxEYXRlRm9ybWF0IjpmYWxzZSwiRGF0ZUlzVmlzaWJsZSI6dHJ1ZSwiVGltZUlzVmlzaWJsZSI6ZmFsc2UsIkhvdXJEaWdpdHMiOjEsIkFtUG1EZXNpZ25hdG9yIjoyLCJUcmltMDBNaW51dGVzIjpmYWxzZSwiTGFzdEtub3duVmlzaWJpbGl0eVN0YXRlIjpudWxsfSwiV2Vla051bWJlcmluZyI6eyIkaWQiOiIzMjI1IiwiRm9ybWF0IjowLCJJc1Zpc2libGUiOmZhbHNlLCJMYXN0S25vd25WaXNpYmlsaXR5U3RhdGUiOmZhbHNlfSwiSXNWaXNpYmxlIjp0cnVlLCJQYXJlbnRTdHlsZSI6bnVsbH0sIkluZGV4Ijo0MCwiU21hcnREdXJhdGlvbkFjdGl2YXRlZCI6ZmFsc2UsIkRhdGVGb3JtYXQiOnsiJHJlZiI6IjMyMjQifSwiV2Vla051bWJlcmluZyI6eyIkaWQiOiIzMjI2IiwiRm9ybWF0IjowLCJJc1Zpc2libGUiOmZhbHNlLCJMYXN0S25vd25WaXNpYmlsaXR5U3RhdGUiOmZhbHNlfSwiSWQiOiI2NzU0ODU2My1lZTZjLTRiN2EtOTZlYy1mNGFhMmIzNjJmODgiLCJJbXBvcnRJZCI6bnVsbCwiVGl0bGUiOiJPb0JHIEd1aWRlcywgVkgsIFN1cHBvcnQgJiBTbGl0czogIEluc3RhbGxhdGlvbiBwaGFzZSAoTExCKSIsIk5vdGUiOm51bGwsIkh5cGVybGluayI6eyIkaWQiOiIzMjI3IiwiQWRkcmVzcyI6IiIsIlN1YkFkZHJlc3MiOiIifSwiSXNDaGFuZ2VkIjpmYWxzZSwiSXNOZXciOmZhbHNlfX1dLCJfbWlsZXN0b25lcyI6W10sIklkIjoiMDAwMDAwMDAtMDAwMC0wMDAwLTAwMDAtMDAwMDAwMDAwMDAwIiwiSXNTaW5nbGVJdGVtUm93Ijp0cnVlfSx7IiRpZCI6IjMyMjgiLCJfdGFza3MiOlt7IiRpZCI6IjMyMjkiLCJfYXR0YWNoZWRNaWxlc3RvbmVzIjpbXSwiVGFza0RlZmluaXRpb24iOnsiJGlkIjoiMzIzMCIsIkdyb3VwTmFtZSI6bnVsbCwiU3RhcnREYXRlIjoiMjAyNi0wNi0yNlQwMDowMDowMCIsIkVuZERhdGUiOiIyMDI2LTA5LTI5VDIzOjU5OjAwIiwiUGVyY2VudGFnZUNvbXBsZXRlIjpudWxsLCJTdHlsZSI6eyIkaWQiOiIzMjMxIiwiU2hhcGUiOjEsIlNoYXBlVGhpY2tuZXNzIjowLCJEdXJhdGlvbkZvcm1hdCI6MCwiSW5jbHVkZU5vbldvcmtpbmdEYXlzSW5EdXJhdGlvbiI6ZmFsc2UsIlBlcmNlbnRhZ2VDb21wbGV0ZVN0eWxlIjp7IiRpZCI6IjMyMzIiLCJGb250U2V0dGluZ3MiOnsiJGlkIjoiMzIzMyIsIkZvbnRTaXplIjoxMCwiRm9udE5hbWUiOiJDYWxpYnJpIiwiSXNCb2xkIjpmYWxzZSwiSXNJdGFsaWMiOmZhbHNlLCJJc1VuZGVybGluZWQiOmZhbHNlLCJQYXJlbnRTdHlsZSI6bnVsbH0sIkF1dG9TaXplIjowLCJGb3JlZ3JvdW5kIjp7IiRpZCI6IjMyMzQiLCJDb2xvciI6eyIkaWQiOiIzMjM1IiwiQSI6MjU1LCJSIjoyMzIsIkciOjIzMiwiQiI6MjMyfX0sIk1heFdpZHRoIjoyMDAuMCwiTWF4SGVpZ2h0IjoiSW5maW5pdHkiLCJTbWFydEZvcmVncm91bmRJc0FjdGl2ZSI6ZmFsc2UsIkhvcml6b250YWxBbGlnbm1lbnQiOjEsIlZlcnRpY2FsQWxpZ25tZW50IjoxLCJTbWFydEZvcmVncm91bmQiOm51bGwsIkJhY2tncm91bmRGaWxsVHlwZSI6MCwiTWFyZ2luIjp7IiRpZCI6IjMyMzYiLCJUb3AiOjAuMCwiTGVmdCI6MC4wLCJSaWdodCI6MC4wLCJCb3R0b20iOjAuMH0sIlBhZGRpbmciOnsiJGlkIjoiMzIzNyIsIlRvcCI6MC4wLCJMZWZ0IjowLjAsIlJpZ2h0IjowLjAsIkJvdHRvbSI6MC4wfSwiQmFja2dyb3VuZCI6eyIkaWQiOiIzMjM4IiwiQ29sb3IiOnsiJGlkIjoiMzIzOSIsIkEiOjg5LCJSIjowLCJHIjowLCJCIjowfX0sIklzVmlzaWJsZSI6dHJ1ZSwiV2lkdGgiOjAuMCwiSGVpZ2h0IjowLjAsIkJvcmRlclN0eWxlIjp7IiRpZCI6IjMyNDAiLCJMaW5lQ29sb3IiOm51bGwsIkxpbmVXZWlnaHQiOjAuMCwiTGluZVR5cGUiOjAsIlBhcmVudFN0eWxlIjpudWxsfSwiUGFyZW50U3R5bGUiOm51bGx9LCJEdXJhdGlvblN0eWxlIjp7IiRpZCI6IjMyNDEiLCJGb250U2V0dGluZ3MiOnsiJGlkIjoiMzI0MiIsIkZvbnRTaXplIjoxMCwiRm9udE5hbWUiOiJDYWxpYnJpIiwiSXNCb2xkIjpmYWxzZSwiSXNJdGFsaWMiOmZhbHNlLCJJc1VuZGVybGluZWQiOmZhbHNlLCJQYXJlbnRTdHlsZSI6bnVsbH0sIkF1dG9TaXplIjowLCJGb3JlZ3JvdW5kIjp7IiRpZCI6IjMyNDMiLCJDb2xvciI6eyIkaWQiOiIzMjQ0IiwiQSI6MjU1LCJSIjoyMzcsIkciOjEyNSwiQiI6NDl9fSwiTWF4V2lkdGgiOjIwMC4wLCJNYXhIZWlnaHQiOiJJbmZpbml0eSIsIlNtYXJ0Rm9yZWdyb3VuZElzQWN0aXZlIjpmYWxzZSwiSG9yaXpvbnRhbEFsaWdubWVudCI6MCwiVmVydGljYWxBbGlnbm1lbnQiOjEsIlNtYXJ0Rm9yZWdyb3VuZCI6bnVsbCwiQmFja2dyb3VuZEZpbGxUeXBlIjowLCJNYXJnaW4iOnsiJGlkIjoiMzI0NSIsIlRvcCI6MC4wLCJMZWZ0IjowLjAsIlJpZ2h0IjowLjAsIkJvdHRvbSI6MC4wfSwiUGFkZGluZyI6eyIkaWQiOiIzMjQ2IiwiVG9wIjowLjAsIkxlZnQiOjAuMCwiUmlnaHQiOjAuMCwiQm90dG9tIjowLjB9LCJCYWNrZ3JvdW5kIjp7IiRpZCI6IjMyNDciLCJDb2xvciI6eyIkaWQiOiIzMjQ4IiwiQSI6MjU1LCJSIjoyMzcsIkciOjEyNSwiQiI6NDl9fSwiSXNWaXNpYmxlIjp0cnVlLCJXaWR0aCI6MC4wLCJIZWlnaHQiOjAuMCwiQm9yZGVyU3R5bGUiOnsiJGlkIjoiMzI0OSIsIkxpbmVDb2xvciI6bnVsbCwiTGluZVdlaWdodCI6MC4wLCJMaW5lVHlwZSI6MCwiUGFyZW50U3R5bGUiOm51bGx9LCJQYXJlbnRTdHlsZSI6bnVsbH0sIkhvcml6b250YWxDb25uZWN0b3JTdHlsZSI6eyIkaWQiOiIzMjUwIiwiTGluZUNvbG9yIjp7IiRpZCI6IjMyNTEiLCIkdHlwZSI6Ik5MUkUuQ29tbW9uLkRvbS5Tb2xpZENvbG9yQnJ1c2gsIE5MUkUuQ29tbW9uIiwiQ29sb3IiOnsiJGlkIjoiMzI1MiIsIkEiOjI1NSwiUiI6MCwiRyI6MCwiQiI6MH19LCJMaW5lV2VpZ2h0IjowLjAsIkxpbmVUeXBlIjowLCJQYXJlbnRTdHlsZSI6bnVsbH0sIlZlcnRpY2FsQ29ubmVjdG9yU3R5bGUiOnsiJGlkIjoiMzI1MyIsIkxpbmVDb2xvciI6eyIkaWQiOiIzMjU0IiwiJHR5cGUiOiJOTFJFLkNvbW1vbi5Eb20uU29saWRDb2xvckJydXNoLCBOTFJFLkNvbW1vbiIsIkNvbG9yIjp7IiRpZCI6IjMyNTUiLCJBIjoyNTUsIlIiOjAsIkciOjAsIkIiOjB9fSwiTGluZVdlaWdodCI6MC4wLCJMaW5lVHlwZSI6MCwiUGFyZW50U3R5bGUiOm51bGx9LCJNYXJnaW4iOm51bGwsIlN0YXJ0RGF0ZVBvc2l0aW9uIjozLCJFbmREYXRlUG9zaXRpb24iOjMsIkRhdGVJc1Zpc2libGUiOnRydWUsIlRpdGxlUG9zaXRpb24iOjQsIkR1cmF0aW9uUG9zaXRpb24iOjYsIlBlcmNlbnRhZ2VDb21wbGV0ZWRQb3NpdGlvbiI6MiwiU3BhY2luZyI6MywiSXNCZWxvd1RpbWViYW5kIjpmYWxzZSwiUGVyY2VudGFnZUNvbXBsZXRlU2hhcGVPcGFjaXR5IjozNSwiU2hhcGVTdHlsZSI6eyIkaWQiOiIzMjU2IiwiTWFyZ2luIjp7IiRpZCI6IjMyNTciLCJUb3AiOjAuMCwiTGVmdCI6NC4wLCJSaWdodCI6NC4wLCJCb3R0b20iOjAuMH0sIlBhZGRpbmciOnsiJGlkIjoiMzI1OCIsIlRvcCI6MC4wLCJMZWZ0IjowLjAsIlJpZ2h0IjowLjAsIkJvdHRvbSI6MC4wfSwiQmFja2dyb3VuZCI6eyIkaWQiOiIzMjU5IiwiQ29sb3IiOnsiJGlkIjoiMzI2MCIsIkEiOjI1NSwiUiI6MTYwLCJHIjo0MywiQiI6MTQ3fX0sIklzVmlzaWJsZSI6dHJ1ZSwiV2lkdGgiOjAuMCwiSGVpZ2h0IjoxMC4wLCJCb3JkZXJTdHlsZSI6eyIkaWQiOiIzMjYxIiwiTGluZUNvbG9yIjp7IiRpZCI6IjMyNjIiLCIkdHlwZSI6Ik5MUkUuQ29tbW9uLkRvbS5Tb2xpZENvbG9yQnJ1c2gsIE5MUkUuQ29tbW9uIiwiQ29sb3IiOnsiJGlkIjoiMzI2MyIsIkEiOjI1NSwiUiI6MjM0LCJHIjoyMiwiQiI6MzB9fSwiTGluZVdlaWdodCI6MC4wLCJMaW5lVHlwZSI6MCwiUGFyZW50U3R5bGUiOm51bGx9LCJQYXJlbnRTdHlsZSI6bnVsbH0sIlRpdGxlU3R5bGUiOnsiJGlkIjoiMzI2NCIsIkZvbnRTZXR0aW5ncyI6eyIkaWQiOiIzMjY1IiwiRm9udFNpemUiOjExLCJGb250TmFtZSI6IkNhbGlicmkiLCJJc0JvbGQiOmZhbHNlLCJJc0l0YWxpYyI6ZmFsc2UsIklzVW5kZXJsaW5lZCI6ZmFsc2UsIlBhcmVudFN0eWxlIjpudWxsfSwiQXV0b1NpemUiOjIsIkZvcmVncm91bmQiOnsiJGlkIjoiMzI2NiIsIkNvbG9yIjp7IiRpZCI6IjMyNjciLCJBIjoyNTUsIlIiOjAsIkciOjAsIkIiOjB9fSwiTWF4V2lkdGgiOjEzOS4wMTY2MTY4MjEyODkwNiwiTWF4SGVpZ2h0IjoiSW5maW5pdHkiLCJTbWFydEZvcmVncm91bmRJc0FjdGl2ZSI6ZmFsc2UsIkhvcml6b250YWxBbGlnbm1lbnQiOjAsIlZlcnRpY2FsQWxpZ25tZW50IjoxLCJTbWFydEZvcmVncm91bmQiOm51bGwsIkJhY2tncm91bmRGaWxsVHlwZSI6MCwiTWFyZ2luIjp7IiRpZCI6IjMyNjgiLCJUb3AiOjAuMCwiTGVmdCI6MC4wLCJSaWdodCI6MC4wLCJCb3R0b20iOjAuMH0sIlBhZGRpbmciOnsiJGlkIjoiMzI2OSIsIlRvcCI6MC4wLCJMZWZ0IjowLjAsIlJpZ2h0IjowLjAsIkJvdHRvbSI6MC4wfSwiQmFja2dyb3VuZCI6eyIkaWQiOiIzMjcwIiwiQ29sb3IiOnsiJGlkIjoiMzI3MSIsIkEiOjI1NSwiUiI6MCwiRyI6MCwiQiI6MH19LCJJc1Zpc2libGUiOnRydWUsIldpZHRoIjowLjAsIkhlaWdodCI6MC4wLCJCb3JkZXJTdHlsZSI6eyIkaWQiOiIzMjcyIiwiTGluZUNvbG9yIjpudWxsLCJMaW5lV2VpZ2h0IjowLjAsIkxpbmVUeXBlIjowLCJQYXJlbnRTdHlsZSI6bnVsbH0sIlBhcmVudFN0eWxlIjpudWxsfSwiRGF0ZVN0eWxlIjp7IiRpZCI6IjMyNzMiLCJGb250U2V0dGluZ3MiOnsiJGlkIjoiMzI3NCIsIkZvbnRTaXplIjoxMCwiRm9udE5hbWUiOiJDYWxpYnJpIiwiSXNCb2xkIjpmYWxzZSwiSXNJdGFsaWMiOmZhbHNlLCJJc1VuZGVybGluZWQiOmZhbHNlLCJQYXJlbnRTdHlsZSI6bnVsbH0sIkF1dG9TaXplIjowLCJGb3JlZ3JvdW5kIjp7IiRpZCI6IjMyNzUiLCJDb2xvciI6eyIkaWQiOiIzMjc2IiwiQSI6MjU1LCJSIjoxNCwiRyI6NDAsIkIiOjY1fX0sIk1heFdpZHRoIjoyMDAuMCwiTWF4SGVpZ2h0IjoiSW5maW5pdHkiLCJTbWFydEZvcmVncm91bmRJc0FjdGl2ZSI6ZmFsc2UsIkhvcml6b250YWxBbGlnbm1lbnQiOjIsIlZlcnRpY2FsQWxpZ25tZW50IjoxLCJTbWFydEZvcmVncm91bmQiOm51bGwsIkJhY2tncm91bmRGaWxsVHlwZSI6MCwiTWFyZ2luIjp7IiRpZCI6IjMyNzciLCJUb3AiOjAuMCwiTGVmdCI6MC4wLCJSaWdodCI6MC4wLCJCb3R0b20iOjAuMH0sIlBhZGRpbmciOnsiJGlkIjoiMzI3OCIsIlRvcCI6MC4wLCJMZWZ0IjowLjAsIlJpZ2h0IjowLjAsIkJvdHRvbSI6MC4wfSwiQmFja2dyb3VuZCI6eyIkaWQiOiIzMjc5IiwiQ29sb3IiOnsiJGlkIjoiMzI4MCIsIkEiOjI1NSwiUiI6MTQsIkciOjQwLCJCIjo2NX19LCJJc1Zpc2libGUiOnRydWUsIldpZHRoIjowLjAsIkhlaWdodCI6MC4wLCJCb3JkZXJTdHlsZSI6eyIkaWQiOiIzMjgxIiwiTGluZUNvbG9yIjpudWxsLCJMaW5lV2VpZ2h0IjowLjAsIkxpbmVUeXBlIjowLCJQYXJlbnRTdHlsZSI6bnVsbH0sIlBhcmVudFN0eWxlIjpudWxsfSwiRGF0ZUZvcm1hdCI6eyIkaWQiOiIzMjgyIiwiRm9ybWF0U3RyaW5nIjoiTU1NIHl5eXkiLCJTZXBhcmF0b3IiOiIvIiwiVXNlSW50ZXJuYXRpb25hbERhdGVGb3JtYXQiOmZhbHNlLCJEYXRlSXNWaXNpYmxlIjp0cnVlLCJUaW1lSXNWaXNpYmxlIjpmYWxzZSwiSG91ckRpZ2l0cyI6MSwiQW1QbURlc2lnbmF0b3IiOjIsIlRyaW0wME1pbnV0ZXMiOmZhbHNlLCJMYXN0S25vd25WaXNpYmlsaXR5U3RhdGUiOm51bGx9LCJXZWVrTnVtYmVyaW5nIjp7IiRpZCI6IjMyODMiLCJGb3JtYXQiOjAsIklzVmlzaWJsZSI6ZmFsc2UsIkxhc3RLbm93blZpc2liaWxpdHlTdGF0ZSI6ZmFsc2V9LCJJc1Zpc2libGUiOnRydWUsIlBhcmVudFN0eWxlIjpudWxsfSwiSW5kZXgiOjQxLCJTbWFydER1cmF0aW9uQWN0aXZhdGVkIjpmYWxzZSwiRGF0ZUZvcm1hdCI6eyIkcmVmIjoiMzI4MiJ9LCJXZWVrTnVtYmVyaW5nIjp7IiRpZCI6IjMyODQiLCJGb3JtYXQiOjAsIklzVmlzaWJsZSI6ZmFsc2UsIkxhc3RLbm93blZpc2liaWxpdHlTdGF0ZSI6ZmFsc2V9LCJJZCI6IjM4ZGRjNTIzLWI0MTUtNDU2ZS04Y2UxLTE4NGYyNDUzMTlkNSIsIkltcG9ydElkIjpudWxsLCJUaXRsZSI6Ik1DQSAoaW5jbHVkaW5nIHN1Yi1zeXN0ZW1zKTogQ29tbWlzc2lvbmluZyBwaGFzZSIsIk5vdGUiOm51bGwsIkh5cGVybGluayI6eyIkaWQiOiIzMjg1IiwiQWRkcmVzcyI6IiIsIlN1YkFkZHJlc3MiOiIifSwiSXNDaGFuZ2VkIjpmYWxzZSwiSXNOZXciOmZhbHNlfX1dLCJfbWlsZXN0b25lcyI6W10sIklkIjoiMDAwMDAwMDAtMDAwMC0wMDAwLTAwMDAtMDAwMDAwMDAwMDAwIiwiSXNTaW5nbGVJdGVtUm93Ijp0cnVlfSx7IiRpZCI6IjMyODYiLCJfdGFza3MiOlt7IiRpZCI6IjMyODciLCJfYXR0YWNoZWRNaWxlc3RvbmVzIjpbXSwiVGFza0RlZmluaXRpb24iOnsiJGlkIjoiMzI4OCIsIkdyb3VwTmFtZSI6bnVsbCwiU3RhcnREYXRlIjoiMjAyNi0wNi0xMVQwMDowMDowMFoiLCJFbmREYXRlIjoiMjAyNi0wOC0xOVQyMzo1OTowMFoiLCJQZXJjZW50YWdlQ29tcGxldGUiOm51bGwsIlN0eWxlIjp7IiRpZCI6IjMyODkiLCJTaGFwZSI6MSwiU2hhcGVUaGlja25lc3MiOjAsIkR1cmF0aW9uRm9ybWF0IjowLCJJbmNsdWRlTm9uV29ya2luZ0RheXNJbkR1cmF0aW9uIjpmYWxzZSwiUGVyY2VudGFnZUNvbXBsZXRlU3R5bGUiOnsiJGlkIjoiMzI5MCIsIkZvbnRTZXR0aW5ncyI6eyIkaWQiOiIzMjkxIiwiRm9udFNpemUiOjEwLCJGb250TmFtZSI6IkNhbGlicmkiLCJJc0JvbGQiOmZhbHNlLCJJc0l0YWxpYyI6ZmFsc2UsIklzVW5kZXJsaW5lZCI6ZmFsc2UsIlBhcmVudFN0eWxlIjpudWxsfSwiQXV0b1NpemUiOjAsIkZvcmVncm91bmQiOnsiJGlkIjoiMzI5MiIsIkNvbG9yIjp7IiRpZCI6IjMyOTMiLCJBIjoyNTUsIlIiOjIzMiwiRyI6MjMyLCJCIjoyMzJ9fSwiTWF4V2lkdGgiOjIwMC4wLCJNYXhIZWlnaHQiOiJJbmZpbml0eSIsIlNtYXJ0Rm9yZWdyb3VuZElzQWN0aXZlIjpmYWxzZSwiSG9yaXpvbnRhbEFsaWdubWVudCI6MSwiVmVydGljYWxBbGlnbm1lbnQiOjEsIlNtYXJ0Rm9yZWdyb3VuZCI6bnVsbCwiQmFja2dyb3VuZEZpbGxUeXBlIjowLCJNYXJnaW4iOnsiJGlkIjoiMzI5NCIsIlRvcCI6MC4wLCJMZWZ0IjowLjAsIlJpZ2h0IjowLjAsIkJvdHRvbSI6MC4wfSwiUGFkZGluZyI6eyIkaWQiOiIzMjk1IiwiVG9wIjowLjAsIkxlZnQiOjAuMCwiUmlnaHQiOjAuMCwiQm90dG9tIjowLjB9LCJCYWNrZ3JvdW5kIjp7IiRpZCI6IjMyOTYiLCJDb2xvciI6eyIkaWQiOiIzMjk3IiwiQSI6ODksIlIiOjAsIkciOjAsIkIiOjB9fSwiSXNWaXNpYmxlIjp0cnVlLCJXaWR0aCI6MC4wLCJIZWlnaHQiOjAuMCwiQm9yZGVyU3R5bGUiOnsiJGlkIjoiMzI5OCIsIkxpbmVDb2xvciI6bnVsbCwiTGluZVdlaWdodCI6MC4wLCJMaW5lVHlwZSI6MCwiUGFyZW50U3R5bGUiOm51bGx9LCJQYXJlbnRTdHlsZSI6bnVsbH0sIkR1cmF0aW9uU3R5bGUiOnsiJGlkIjoiMzI5OSIsIkZvbnRTZXR0aW5ncyI6eyIkaWQiOiIzMzAwIiwiRm9udFNpemUiOjEwLCJGb250TmFtZSI6IkNhbGlicmkiLCJJc0JvbGQiOmZhbHNlLCJJc0l0YWxpYyI6ZmFsc2UsIklzVW5kZXJsaW5lZCI6ZmFsc2UsIlBhcmVudFN0eWxlIjpudWxsfSwiQXV0b1NpemUiOjAsIkZvcmVncm91bmQiOnsiJGlkIjoiMzMwMSIsIkNvbG9yIjp7IiRpZCI6IjMzMDIiLCJBIjoyNTUsIlIiOjIzNywiRyI6MTI1LCJCIjo0OX19LCJNYXhXaWR0aCI6MjAwLjAsIk1heEhlaWdodCI6IkluZmluaXR5IiwiU21hcnRGb3JlZ3JvdW5kSXNBY3RpdmUiOmZhbHNlLCJIb3Jpem9udGFsQWxpZ25tZW50IjowLCJWZXJ0aWNhbEFsaWdubWVudCI6MSwiU21hcnRGb3JlZ3JvdW5kIjpudWxsLCJCYWNrZ3JvdW5kRmlsbFR5cGUiOjAsIk1hcmdpbiI6eyIkaWQiOiIzMzAzIiwiVG9wIjowLjAsIkxlZnQiOjAuMCwiUmlnaHQiOjAuMCwiQm90dG9tIjowLjB9LCJQYWRkaW5nIjp7IiRpZCI6IjMzMDQiLCJUb3AiOjAuMCwiTGVmdCI6MC4wLCJSaWdodCI6MC4wLCJCb3R0b20iOjAuMH0sIkJhY2tncm91bmQiOnsiJGlkIjoiMzMwNSIsIkNvbG9yIjp7IiRpZCI6IjMzMDYiLCJBIjoyNTUsIlIiOjIzNywiRyI6MTI1LCJCIjo0OX19LCJJc1Zpc2libGUiOnRydWUsIldpZHRoIjowLjAsIkhlaWdodCI6MC4wLCJCb3JkZXJTdHlsZSI6eyIkaWQiOiIzMzA3IiwiTGluZUNvbG9yIjpudWxsLCJMaW5lV2VpZ2h0IjowLjAsIkxpbmVUeXBlIjowLCJQYXJlbnRTdHlsZSI6bnVsbH0sIlBhcmVudFN0eWxlIjpudWxsfSwiSG9yaXpvbnRhbENvbm5lY3RvclN0eWxlIjp7IiRpZCI6IjMzMDgiLCJMaW5lQ29sb3IiOnsiJGlkIjoiMzMwOSIsIiR0eXBlIjoiTkxSRS5Db21tb24uRG9tLlNvbGlkQ29sb3JCcnVzaCwgTkxSRS5Db21tb24iLCJDb2xvciI6eyIkaWQiOiIzMzEwIiwiQSI6MjU1LCJSIjowLCJHIjowLCJCIjowfX0sIkxpbmVXZWlnaHQiOjAuMCwiTGluZVR5cGUiOjAsIlBhcmVudFN0eWxlIjpudWxsfSwiVmVydGljYWxDb25uZWN0b3JTdHlsZSI6eyIkaWQiOiIzMzExIiwiTGluZUNvbG9yIjp7IiRpZCI6IjMzMTIiLCIkdHlwZSI6Ik5MUkUuQ29tbW9uLkRvbS5Tb2xpZENvbG9yQnJ1c2gsIE5MUkUuQ29tbW9uIiwiQ29sb3IiOnsiJGlkIjoiMzMxMyIsIkEiOjI1NSwiUiI6MCwiRyI6MCwiQiI6MH19LCJMaW5lV2VpZ2h0IjowLjAsIkxpbmVUeXBlIjowLCJQYXJlbnRTdHlsZSI6bnVsbH0sIk1hcmdpbiI6bnVsbCwiU3RhcnREYXRlUG9zaXRpb24iOjMsIkVuZERhdGVQb3NpdGlvbiI6MywiRGF0ZUlzVmlzaWJsZSI6dHJ1ZSwiVGl0bGVQb3NpdGlvbiI6NCwiRHVyYXRpb25Qb3NpdGlvbiI6NiwiUGVyY2VudGFnZUNvbXBsZXRlZFBvc2l0aW9uIjoyLCJTcGFjaW5nIjozLCJJc0JlbG93VGltZWJhbmQiOnRydWUsIlBlcmNlbnRhZ2VDb21wbGV0ZVNoYXBlT3BhY2l0eSI6MzUsIlNoYXBlU3R5bGUiOnsiJGlkIjoiMzMxNCIsIk1hcmdpbiI6eyIkaWQiOiIzMzE1IiwiVG9wIjowLjAsIkxlZnQiOjQuMCwiUmlnaHQiOjQuMCwiQm90dG9tIjowLjB9LCJQYWRkaW5nIjp7IiRpZCI6IjMzMTYiLCJUb3AiOjAuMCwiTGVmdCI6MC4wLCJSaWdodCI6MC4wLCJCb3R0b20iOjAuMH0sIkJhY2tncm91bmQiOnsiJGlkIjoiMzMxNyIsIkNvbG9yIjp7IiRpZCI6IjMzMTgiLCJBIjoyNTUsIlIiOjE2MCwiRyI6NDMsIkIiOjE0N319LCJJc1Zpc2libGUiOnRydWUsIldpZHRoIjowLjAsIkhlaWdodCI6MTAuMCwiQm9yZGVyU3R5bGUiOnsiJGlkIjoiMzMxOSIsIkxpbmVDb2xvciI6eyIkaWQiOiIzMzIwIiwiJHR5cGUiOiJOTFJFLkNvbW1vbi5Eb20uU29saWRDb2xvckJydXNoLCBOTFJFLkNvbW1vbiIsIkNvbG9yIjp7IiRpZCI6IjMzMjEiLCJBIjoyNTUsIlIiOjIzNCwiRyI6MjIsIkIiOjMwfX0sIkxpbmVXZWlnaHQiOjAuMCwiTGluZVR5cGUiOjAsIlBhcmVudFN0eWxlIjpudWxsfSwiUGFyZW50U3R5bGUiOm51bGx9LCJUaXRsZVN0eWxlIjp7IiRpZCI6IjMzMjIiLCJGb250U2V0dGluZ3MiOnsiJGlkIjoiMzMyMyIsIkZvbnRTaXplIjoxMSwiRm9udE5hbWUiOiJDYWxpYnJpIiwiSXNCb2xkIjpmYWxzZSwiSXNJdGFsaWMiOmZhbHNlLCJJc1VuZGVybGluZWQiOmZhbHNlLCJQYXJlbnRTdHlsZSI6bnVsbH0sIkF1dG9TaXplIjowLCJGb3JlZ3JvdW5kIjp7IiRpZCI6IjMzMjQiLCJDb2xvciI6eyIkaWQiOiIzMzI1IiwiQSI6MjU1LCJSIjowLCJHIjowLCJCIjowfX0sIk1heFdpZHRoIjo3MjAuMCwiTWF4SGVpZ2h0IjoiSW5maW5pdHkiLCJTbWFydEZvcmVncm91bmRJc0FjdGl2ZSI6ZmFsc2UsIkhvcml6b250YWxBbGlnbm1lbnQiOjAsIlZlcnRpY2FsQWxpZ25tZW50IjoxLCJTbWFydEZvcmVncm91bmQiOm51bGwsIkJhY2tncm91bmRGaWxsVHlwZSI6MCwiTWFyZ2luIjp7IiRpZCI6IjMzMjYiLCJUb3AiOjAuMCwiTGVmdCI6MC4wLCJSaWdodCI6MC4wLCJCb3R0b20iOjAuMH0sIlBhZGRpbmciOnsiJGlkIjoiMzMyNyIsIlRvcCI6MC4wLCJMZWZ0IjowLjAsIlJpZ2h0IjowLjAsIkJvdHRvbSI6MC4wfSwiQmFja2dyb3VuZCI6eyIkaWQiOiIzMzI4IiwiQ29sb3IiOnsiJGlkIjoiMzMyOSIsIkEiOjAsIlIiOjI1NSwiRyI6MjU1LCJCIjoyNTV9fSwiSXNWaXNpYmxlIjp0cnVlLCJXaWR0aCI6MC4wLCJIZWlnaHQiOjAuMCwiQm9yZGVyU3R5bGUiOnsiJGlkIjoiMzMzMCIsIkxpbmVDb2xvciI6bnVsbCwiTGluZVdlaWdodCI6MC4wLCJMaW5lVHlwZSI6MCwiUGFyZW50U3R5bGUiOm51bGx9LCJQYXJlbnRTdHlsZSI6bnVsbH0sIkRhdGVTdHlsZSI6eyIkaWQiOiIzMzMxIiwiRm9udFNldHRpbmdzIjp7IiRpZCI6IjMzMzIiLCJGb250U2l6ZSI6MTAsIkZvbnROYW1lIjoiQ2FsaWJyaSIsIklzQm9sZCI6ZmFsc2UsIklzSXRhbGljIjpmYWxzZSwiSXNVbmRlcmxpbmVkIjpmYWxzZSwiUGFyZW50U3R5bGUiOm51bGx9LCJBdXRvU2l6ZSI6MCwiRm9yZWdyb3VuZCI6eyIkaWQiOiIzMzMzIiwiQ29sb3IiOnsiJGlkIjoiMzMzNCIsIkEiOjI1NSwiUiI6MTQsIkciOjQwLCJCIjo2NX19LCJNYXhXaWR0aCI6MjAwLjAsIk1heEhlaWdodCI6IkluZmluaXR5IiwiU21hcnRGb3JlZ3JvdW5kSXNBY3RpdmUiOmZhbHNlLCJIb3Jpem9udGFsQWxpZ25tZW50IjoyLCJWZXJ0aWNhbEFsaWdubWVudCI6MSwiU21hcnRGb3JlZ3JvdW5kIjpudWxsLCJCYWNrZ3JvdW5kRmlsbFR5cGUiOjAsIk1hcmdpbiI6eyIkaWQiOiIzMzM1IiwiVG9wIjowLjAsIkxlZnQiOjAuMCwiUmlnaHQiOjAuMCwiQm90dG9tIjowLjB9LCJQYWRkaW5nIjp7IiRpZCI6IjMzMzYiLCJUb3AiOjAuMCwiTGVmdCI6MC4wLCJSaWdodCI6MC4wLCJCb3R0b20iOjAuMH0sIkJhY2tncm91bmQiOnsiJGlkIjoiMzMzNyIsIkNvbG9yIjp7IiRpZCI6IjMzMzgiLCJBIjowLCJSIjoyNTUsIkciOjI1NSwiQiI6MjU1fX0sIklzVmlzaWJsZSI6dHJ1ZSwiV2lkdGgiOjAuMCwiSGVpZ2h0IjowLjAsIkJvcmRlclN0eWxlIjp7IiRpZCI6IjMzMzkiLCJMaW5lQ29sb3IiOm51bGwsIkxpbmVXZWlnaHQiOjAuMCwiTGluZVR5cGUiOjAsIlBhcmVudFN0eWxlIjpudWxsfSwiUGFyZW50U3R5bGUiOm51bGx9LCJEYXRlRm9ybWF0Ijp7IiRpZCI6IjMzNDAiLCJGb3JtYXRTdHJpbmciOiJNTU0geXl5eSIsIlNlcGFyYXRvciI6Ii8iLCJVc2VJbnRlcm5hdGlvbmFsRGF0ZUZvcm1hdCI6ZmFsc2UsIkRhdGVJc1Zpc2libGUiOnRydWUsIlRpbWVJc1Zpc2libGUiOmZhbHNlLCJIb3VyRGlnaXRzIjoxLCJBbVBtRGVzaWduYXRvciI6MiwiVHJpbTAwTWludXRlcyI6ZmFsc2UsIkxhc3RLbm93blZpc2liaWxpdHlTdGF0ZSI6bnVsbH0sIldlZWtOdW1iZXJpbmciOnsiJGlkIjoiMzM0MSIsIkZvcm1hdCI6MCwiSXNWaXNpYmxlIjpmYWxzZSwiTGFzdEtub3duVmlzaWJpbGl0eVN0YXRlIjpmYWxzZX0sIklzVmlzaWJsZSI6dHJ1ZSwiUGFyZW50U3R5bGUiOm51bGx9LCJJbmRleCI6NDIsIlNtYXJ0RHVyYXRpb25BY3RpdmF0ZWQiOmZhbHNlLCJEYXRlRm9ybWF0Ijp7IiRyZWYiOiIzMzQwIn0sIldlZWtOdW1iZXJpbmciOnsiJGlkIjoiMzM0MiIsIkZvcm1hdCI6MCwiSXNWaXNpYmxlIjpmYWxzZSwiTGFzdEtub3duVmlzaWJpbGl0eVN0YXRlIjpmYWxzZX0sIklkIjoiN2FkNzJlYjEtMzc2NC00Mjg4LTlmMDYtMDZmYzMyMzJlMWJlIiwiSW1wb3J0SWQiOm51bGwsIlRpdGxlIjoiRGV0ZWN0b3IgQSA6IEluc3RhbGxhdGlvbiBhbmQgQ29tbWlzc2lvbmluZyBwaGFzZSAoTExCKSIsIk5vdGUiOm51bGwsIkh5cGVybGluayI6eyIkaWQiOiIzMzQzIiwiQWRkcmVzcyI6IiIsIlN1YkFkZHJlc3MiOiIifSwiSXNDaGFuZ2VkIjpmYWxzZSwiSXNOZXciOmZhbHNlfX1dLCJfbWlsZXN0b25lcyI6W10sIklkIjoiMDAwMDAwMDAtMDAwMC0wMDAwLTAwMDAtMDAwMDAwMDAwMDAwIiwiSXNTaW5nbGVJdGVtUm93Ijp0cnVlfSx7IiRpZCI6IjMzNDQiLCJfdGFza3MiOlt7IiRpZCI6IjMzNDUiLCJfYXR0YWNoZWRNaWxlc3RvbmVzIjpbXSwiVGFza0RlZmluaXRpb24iOnsiJGlkIjoiMzM0NiIsIkdyb3VwTmFtZSI6bnVsbCwiU3RhcnREYXRlIjoiMjAyNi0wNC0yOFQwMDowMDowMFoiLCJFbmREYXRlIjoiMjAyNi0wNi0wMlQyMzo1OTowMFoiLCJQZXJjZW50YWdlQ29tcGxldGUiOm51bGwsIlN0eWxlIjp7IiRpZCI6IjMzNDciLCJTaGFwZSI6MSwiU2hhcGVUaGlja25lc3MiOjAsIkR1cmF0aW9uRm9ybWF0IjowLCJJbmNsdWRlTm9uV29ya2luZ0RheXNJbkR1cmF0aW9uIjpmYWxzZSwiUGVyY2VudGFnZUNvbXBsZXRlU3R5bGUiOnsiJGlkIjoiMzM0OCIsIkZvbnRTZXR0aW5ncyI6eyIkaWQiOiIzMzQ5IiwiRm9udFNpemUiOjEwLCJGb250TmFtZSI6IkNhbGlicmkiLCJJc0JvbGQiOmZhbHNlLCJJc0l0YWxpYyI6ZmFsc2UsIklzVW5kZXJsaW5lZCI6ZmFsc2UsIlBhcmVudFN0eWxlIjpudWxsfSwiQXV0b1NpemUiOjAsIkZvcmVncm91bmQiOnsiJGlkIjoiMzM1MCIsIkNvbG9yIjp7IiRpZCI6IjMzNTEiLCJBIjoyNTUsIlIiOjIzMiwiRyI6MjMyLCJCIjoyMzJ9fSwiTWF4V2lkdGgiOjIwMC4wLCJNYXhIZWlnaHQiOiJJbmZpbml0eSIsIlNtYXJ0Rm9yZWdyb3VuZElzQWN0aXZlIjpmYWxzZSwiSG9yaXpvbnRhbEFsaWdubWVudCI6MSwiVmVydGljYWxBbGlnbm1lbnQiOjEsIlNtYXJ0Rm9yZWdyb3VuZCI6bnVsbCwiQmFja2dyb3VuZEZpbGxUeXBlIjowLCJNYXJnaW4iOnsiJGlkIjoiMzM1MiIsIlRvcCI6MC4wLCJMZWZ0IjowLjAsIlJpZ2h0IjowLjAsIkJvdHRvbSI6MC4wfSwiUGFkZGluZyI6eyIkaWQiOiIzMzUzIiwiVG9wIjowLjAsIkxlZnQiOjAuMCwiUmlnaHQiOjAuMCwiQm90dG9tIjowLjB9LCJCYWNrZ3JvdW5kIjp7IiRpZCI6IjMzNTQiLCJDb2xvciI6eyIkaWQiOiIzMzU1IiwiQSI6ODksIlIiOjAsIkciOjAsIkIiOjB9fSwiSXNWaXNpYmxlIjp0cnVlLCJXaWR0aCI6MC4wLCJIZWlnaHQiOjAuMCwiQm9yZGVyU3R5bGUiOnsiJGlkIjoiMzM1NiIsIkxpbmVDb2xvciI6bnVsbCwiTGluZVdlaWdodCI6MC4wLCJMaW5lVHlwZSI6MCwiUGFyZW50U3R5bGUiOm51bGx9LCJQYXJlbnRTdHlsZSI6bnVsbH0sIkR1cmF0aW9uU3R5bGUiOnsiJGlkIjoiMzM1NyIsIkZvbnRTZXR0aW5ncyI6eyIkaWQiOiIzMzU4IiwiRm9udFNpemUiOjEwLCJGb250TmFtZSI6IkNhbGlicmkiLCJJc0JvbGQiOmZhbHNlLCJJc0l0YWxpYyI6ZmFsc2UsIklzVW5kZXJsaW5lZCI6ZmFsc2UsIlBhcmVudFN0eWxlIjpudWxsfSwiQXV0b1NpemUiOjAsIkZvcmVncm91bmQiOnsiJGlkIjoiMzM1OSIsIkNvbG9yIjp7IiRpZCI6IjMzNjAiLCJBIjoyNTUsIlIiOjIzNywiRyI6MTI1LCJCIjo0OX19LCJNYXhXaWR0aCI6MjAwLjAsIk1heEhlaWdodCI6IkluZmluaXR5IiwiU21hcnRGb3JlZ3JvdW5kSXNBY3RpdmUiOmZhbHNlLCJIb3Jpem9udGFsQWxpZ25tZW50IjowLCJWZXJ0aWNhbEFsaWdubWVudCI6MSwiU21hcnRGb3JlZ3JvdW5kIjpudWxsLCJCYWNrZ3JvdW5kRmlsbFR5cGUiOjAsIk1hcmdpbiI6eyIkaWQiOiIzMzYxIiwiVG9wIjowLjAsIkxlZnQiOjAuMCwiUmlnaHQiOjAuMCwiQm90dG9tIjowLjB9LCJQYWRkaW5nIjp7IiRpZCI6IjMzNjIiLCJUb3AiOjAuMCwiTGVmdCI6MC4wLCJSaWdodCI6MC4wLCJCb3R0b20iOjAuMH0sIkJhY2tncm91bmQiOnsiJGlkIjoiMzM2MyIsIkNvbG9yIjp7IiRpZCI6IjMzNjQiLCJBIjoyNTUsIlIiOjIzNywiRyI6MTI1LCJCIjo0OX19LCJJc1Zpc2libGUiOnRydWUsIldpZHRoIjowLjAsIkhlaWdodCI6MC4wLCJCb3JkZXJTdHlsZSI6eyIkaWQiOiIzMzY1IiwiTGluZUNvbG9yIjpudWxsLCJMaW5lV2VpZ2h0IjowLjAsIkxpbmVUeXBlIjowLCJQYXJlbnRTdHlsZSI6bnVsbH0sIlBhcmVudFN0eWxlIjpudWxsfSwiSG9yaXpvbnRhbENvbm5lY3RvclN0eWxlIjp7IiRpZCI6IjMzNjYiLCJMaW5lQ29sb3IiOnsiJGlkIjoiMzM2NyIsIiR0eXBlIjoiTkxSRS5Db21tb24uRG9tLlNvbGlkQ29sb3JCcnVzaCwgTkxSRS5Db21tb24iLCJDb2xvciI6eyIkaWQiOiIzMzY4IiwiQSI6MjU1LCJSIjowLCJHIjowLCJCIjowfX0sIkxpbmVXZWlnaHQiOjAuMCwiTGluZVR5cGUiOjAsIlBhcmVudFN0eWxlIjpudWxsfSwiVmVydGljYWxDb25uZWN0b3JTdHlsZSI6eyIkaWQiOiIzMzY5IiwiTGluZUNvbG9yIjp7IiRpZCI6IjMzNzAiLCIkdHlwZSI6Ik5MUkUuQ29tbW9uLkRvbS5Tb2xpZENvbG9yQnJ1c2gsIE5MUkUuQ29tbW9uIiwiQ29sb3IiOnsiJGlkIjoiMzM3MSIsIkEiOjI1NSwiUiI6MCwiRyI6MCwiQiI6MH19LCJMaW5lV2VpZ2h0IjowLjAsIkxpbmVUeXBlIjowLCJQYXJlbnRTdHlsZSI6bnVsbH0sIk1hcmdpbiI6bnVsbCwiU3RhcnREYXRlUG9zaXRpb24iOjMsIkVuZERhdGVQb3NpdGlvbiI6MywiRGF0ZUlzVmlzaWJsZSI6dHJ1ZSwiVGl0bGVQb3NpdGlvbiI6NCwiRHVyYXRpb25Qb3NpdGlvbiI6NiwiUGVyY2VudGFnZUNvbXBsZXRlZFBvc2l0aW9uIjoyLCJTcGFjaW5nIjozLCJJc0JlbG93VGltZWJhbmQiOmZhbHNlLCJQZXJjZW50YWdlQ29tcGxldGVTaGFwZU9wYWNpdHkiOjM1LCJTaGFwZVN0eWxlIjp7IiRpZCI6IjMzNzIiLCJNYXJnaW4iOnsiJGlkIjoiMzM3MyIsIlRvcCI6MC4wLCJMZWZ0Ijo0LjAsIlJpZ2h0Ijo0LjAsIkJvdHRvbSI6MC4wfSwiUGFkZGluZyI6eyIkaWQiOiIzMzc0IiwiVG9wIjowLjAsIkxlZnQiOjAuMCwiUmlnaHQiOjAuMCwiQm90dG9tIjowLjB9LCJCYWNrZ3JvdW5kIjp7IiRpZCI6IjMzNzUiLCJDb2xvciI6eyIkaWQiOiIzMzc2IiwiQSI6MjU1LCJSIjoxNjAsIkciOjQzLCJCIjoxNDd9fSwiSXNWaXNpYmxlIjp0cnVlLCJXaWR0aCI6MC4wLCJIZWlnaHQiOjEwLjAsIkJvcmRlclN0eWxlIjp7IiRpZCI6IjMzNzciLCJMaW5lQ29sb3IiOnsiJGlkIjoiMzM3OCIsIiR0eXBlIjoiTkxSRS5Db21tb24uRG9tLlNvbGlkQ29sb3JCcnVzaCwgTkxSRS5Db21tb24iLCJDb2xvciI6eyIkaWQiOiIzMzc5IiwiQSI6MjU1LCJSIjoyMzQsIkciOjIyLCJCIjozMH19LCJMaW5lV2VpZ2h0IjowLjAsIkxpbmVUeXBlIjowLCJQYXJlbnRTdHlsZSI6bnVsbH0sIlBhcmVudFN0eWxlIjpudWxsfSwiVGl0bGVTdHlsZSI6eyIkaWQiOiIzMzgwIiwiRm9udFNldHRpbmdzIjp7IiRpZCI6IjMzODEiLCJGb250U2l6ZSI6MTEsIkZvbnROYW1lIjoiQ2FsaWJyaSIsIklzQm9sZCI6ZmFsc2UsIklzSXRhbGljIjpmYWxzZSwiSXNVbmRlcmxpbmVkIjpmYWxzZSwiUGFyZW50U3R5bGUiOm51bGx9LCJBdXRvU2l6ZSI6MCwiRm9yZWdyb3VuZCI6eyIkaWQiOiIzMzgyIiwiQ29sb3IiOnsiJGlkIjoiMzM4MyIsIkEiOjI1NSwiUiI6MCwiRyI6MCwiQiI6MH19LCJNYXhXaWR0aCI6NzIwLjAsIk1heEhlaWdodCI6IkluZmluaXR5IiwiU21hcnRGb3JlZ3JvdW5kSXNBY3RpdmUiOmZhbHNlLCJIb3Jpem9udGFsQWxpZ25tZW50IjowLCJWZXJ0aWNhbEFsaWdubWVudCI6MSwiU21hcnRGb3JlZ3JvdW5kIjpudWxsLCJCYWNrZ3JvdW5kRmlsbFR5cGUiOjAsIk1hcmdpbiI6eyIkaWQiOiIzMzg0IiwiVG9wIjowLjAsIkxlZnQiOjAuMCwiUmlnaHQiOjAuMCwiQm90dG9tIjowLjB9LCJQYWRkaW5nIjp7IiRpZCI6IjMzODUiLCJUb3AiOjAuMCwiTGVmdCI6MC4wLCJSaWdodCI6MC4wLCJCb3R0b20iOjAuMH0sIkJhY2tncm91bmQiOnsiJGlkIjoiMzM4NiIsIkNvbG9yIjp7IiRpZCI6IjMzODciLCJBIjoyNTUsIlIiOjAsIkciOjAsIkIiOjB9fSwiSXNWaXNpYmxlIjp0cnVlLCJXaWR0aCI6MC4wLCJIZWlnaHQiOjAuMCwiQm9yZGVyU3R5bGUiOnsiJGlkIjoiMzM4OCIsIkxpbmVDb2xvciI6bnVsbCwiTGluZVdlaWdodCI6MC4wLCJMaW5lVHlwZSI6MCwiUGFyZW50U3R5bGUiOm51bGx9LCJQYXJlbnRTdHlsZSI6bnVsbH0sIkRhdGVTdHlsZSI6eyIkaWQiOiIzMzg5IiwiRm9udFNldHRpbmdzIjp7IiRpZCI6IjMzOTAiLCJGb250U2l6ZSI6MTAsIkZvbnROYW1lIjoiQ2FsaWJyaSIsIklzQm9sZCI6ZmFsc2UsIklzSXRhbGljIjpmYWxzZSwiSXNVbmRlcmxpbmVkIjpmYWxzZSwiUGFyZW50U3R5bGUiOm51bGx9LCJBdXRvU2l6ZSI6MCwiRm9yZWdyb3VuZCI6eyIkaWQiOiIzMzkxIiwiQ29sb3IiOnsiJGlkIjoiMzM5MiIsIkEiOjI1NSwiUiI6MTQsIkciOjQwLCJCIjo2NX19LCJNYXhXaWR0aCI6MjAwLjAsIk1heEhlaWdodCI6IkluZmluaXR5IiwiU21hcnRGb3JlZ3JvdW5kSXNBY3RpdmUiOmZhbHNlLCJIb3Jpem9udGFsQWxpZ25tZW50IjoyLCJWZXJ0aWNhbEFsaWdubWVudCI6MSwiU21hcnRGb3JlZ3JvdW5kIjpudWxsLCJCYWNrZ3JvdW5kRmlsbFR5cGUiOjAsIk1hcmdpbiI6eyIkaWQiOiIzMzkzIiwiVG9wIjowLjAsIkxlZnQiOjAuMCwiUmlnaHQiOjAuMCwiQm90dG9tIjowLjB9LCJQYWRkaW5nIjp7IiRpZCI6IjMzOTQiLCJUb3AiOjAuMCwiTGVmdCI6MC4wLCJSaWdodCI6MC4wLCJCb3R0b20iOjAuMH0sIkJhY2tncm91bmQiOnsiJGlkIjoiMzM5NSIsIkNvbG9yIjp7IiRpZCI6IjMzOTYiLCJBIjoyNTUsIlIiOjE0LCJHIjo0MCwiQiI6NjV9fSwiSXNWaXNpYmxlIjp0cnVlLCJXaWR0aCI6MC4wLCJIZWlnaHQiOjAuMCwiQm9yZGVyU3R5bGUiOnsiJGlkIjoiMzM5NyIsIkxpbmVDb2xvciI6bnVsbCwiTGluZVdlaWdodCI6MC4wLCJMaW5lVHlwZSI6MCwiUGFyZW50U3R5bGUiOm51bGx9LCJQYXJlbnRTdHlsZSI6bnVsbH0sIkRhdGVGb3JtYXQiOnsiJGlkIjoiMzM5OCIsIkZvcm1hdFN0cmluZyI6Ik1NTSB5eXl5IiwiU2VwYXJhdG9yIjoiLyIsIlVzZUludGVybmF0aW9uYWxEYXRlRm9ybWF0IjpmYWxzZSwiRGF0ZUlzVmlzaWJsZSI6dHJ1ZSwiVGltZUlzVmlzaWJsZSI6ZmFsc2UsIkhvdXJEaWdpdHMiOjEsIkFtUG1EZXNpZ25hdG9yIjoyLCJUcmltMDBNaW51dGVzIjpmYWxzZSwiTGFzdEtub3duVmlzaWJpbGl0eVN0YXRlIjpudWxsfSwiV2Vla051bWJlcmluZyI6eyIkaWQiOiIzMzk5IiwiRm9ybWF0IjowLCJJc1Zpc2libGUiOmZhbHNlLCJMYXN0S25vd25WaXNpYmlsaXR5U3RhdGUiOmZhbHNlfSwiSXNWaXNpYmxlIjp0cnVlLCJQYXJlbnRTdHlsZSI6bnVsbH0sIkluZGV4Ijo0MywiU21hcnREdXJhdGlvbkFjdGl2YXRlZCI6ZmFsc2UsIkRhdGVGb3JtYXQiOnsiJHJlZiI6IjMzOTgifSwiV2Vla051bWJlcmluZyI6eyIkaWQiOiIzNDAwIiwiRm9ybWF0IjowLCJJc1Zpc2libGUiOmZhbHNlLCJMYXN0S25vd25WaXNpYmlsaXR5U3RhdGUiOmZhbHNlfSwiSWQiOiJmZGY2Y2M2Yi02MmVhLTQ2MmYtYTg2NC0zNmQ5NGY0OTQ1NzIiLCJJbXBvcnRJZCI6bnVsbCwiVGl0bGUiOiJTYW1wbGUgTW9uaXRvcjogSW5zdGFsbGF0aW9uIGFuZCBDb21taXNzaW9uaW5nIHBoYXNlIChMTEIpIiwiTm90ZSI6bnVsbCwiSHlwZXJsaW5rIjp7IiRpZCI6IjM0MDEiLCJBZGRyZXNzIjoiIiwiU3ViQWRkcmVzcyI6IiJ9LCJJc0NoYW5nZWQiOmZhbHNlLCJJc05ldyI6ZmFsc2V9fV0sIl9taWxlc3RvbmVzIjpbXSwiSWQiOiIwMDAwMDAwMC0wMDAwLTAwMDAtMDAwMC0wMDAwMDAwMDAwMDAiLCJJc1NpbmdsZUl0ZW1Sb3ciOnRydWV9XSwiSW5kZXgiOjMzLCJJZCI6IjJiNzc4MGM3LTgzYzctNDkyMS1hYzk0LWYyYzY3YjFhYWVmZCIsIkhlYWRlclRleHQiOm51bGwsIklzRGVmYXVsdCI6dHJ1ZSwiU3R5bGUiOnsiJGlkIjoiMzQwMiIsIkhlYWRlclN0eWxlIjp7IiRpZCI6IjM0MDMiLCJUZXh0U3R5bGUiOnsiJGlkIjoiMzQwNCIsIkZvbnRTZXR0aW5ncyI6eyIkaWQiOiIzNDA1IiwiRm9udFNpemUiOjExLCJGb250TmFtZSI6IkNhbGlicmkiLCJJc0JvbGQiOmZhbHNlLCJJc0l0YWxpYyI6ZmFsc2UsIklzVW5kZXJsaW5lZCI6ZmFsc2UsIlBhcmVudFN0eWxlIjpudWxsfSwiQXV0b1NpemUiOjIsIkZvcmVncm91bmQiOnsiJGlkIjoiMzQwNiIsIkNvbG9yIjp7IiRpZCI6IjM0MDciLCJBIjoyNTUsIlIiOjAsIkciOjAsIkIiOjB9fSwiTWF4V2lkdGgiOiJJbmZpbml0eSIsIk1heEhlaWdodCI6IkluZmluaXR5IiwiU21hcnRGb3JlZ3JvdW5kSXNBY3RpdmUiOmZhbHNlLCJIb3Jpem9udGFsQWxpZ25tZW50IjowLCJWZXJ0aWNhbEFsaWdubWVudCI6MCwiU21hcnRGb3JlZ3JvdW5kIjpudWxsLCJCYWNrZ3JvdW5kRmlsbFR5cGUiOjAsIk1hcmdpbiI6eyIkaWQiOiIzNDA4IiwiVG9wIjowLjAsIkxlZnQiOjAuMCwiUmlnaHQiOjAuMCwiQm90dG9tIjowLjB9LCJQYWRkaW5nIjp7IiRpZCI6IjM0MDkiLCJUb3AiOjAuMCwiTGVmdCI6MC4wLCJSaWdodCI6MC4wLCJCb3R0b20iOjAuMH0sIkJhY2tncm91bmQiOnsiJGlkIjoiMzQxMCIsIkNvbG9yIjp7IiRpZCI6IjM0MTEiLCJBIjoyNTUsIlIiOjAsIkciOjAsIkIiOjB9fSwiSXNWaXNpYmxlIjp0cnVlLCJXaWR0aCI6MC4wLCJIZWlnaHQiOjAuMCwiQm9yZGVyU3R5bGUiOm51bGwsIlBhcmVudFN0eWxlIjpudWxsfSwiUmVjdGFuZ2xlU3R5bGUiOnsiJGlkIjoiMzQxMiIsIk1hcmdpbiI6eyIkaWQiOiIzNDEzIiwiVG9wIjowLjAsIkxlZnQiOjAuMCwiUmlnaHQiOjAuMCwiQm90dG9tIjowLjB9LCJQYWRkaW5nIjp7IiRpZCI6IjM0MTQiLCJUb3AiOjAuMCwiTGVmdCI6MC4wLCJSaWdodCI6MC4wLCJCb3R0b20iOjAuMH0sIkJhY2tncm91bmQiOnsiJGlkIjoiMzQxNSIsIkNvbG9yIjp7IiRpZCI6IjM0MTYiLCJBIjo2MywiUiI6MjMzLCJHIjoxMTMsIkIiOjUwfX0sIklzVmlzaWJsZSI6dHJ1ZSwiV2lkdGgiOjAuMCwiSGVpZ2h0IjowLjAsIkJvcmRlclN0eWxlIjp7IiRpZCI6IjM0MTciLCJMaW5lQ29sb3IiOnsiJGlkIjoiMzQxOCIsIiR0eXBlIjoiTkxSRS5Db21tb24uRG9tLlNvbGlkQ29sb3JCcnVzaCwgTkxSRS5Db21tb24iLCJDb2xvciI6eyIkaWQiOiIzNDE5IiwiQSI6MjU1LCJSIjoyNTUsIkciOjI1NSwiQiI6MjU1fX0sIkxpbmVXZWlnaHQiOjAuMCwiTGluZVR5cGUiOjAsIlBhcmVudFN0eWxlIjpudWxsfSwiUGFyZW50U3R5bGUiOm51bGx9LCJNYXJnaW4iOnsiJGlkIjoiMzQyMCIsIlRvcCI6MC4wLCJMZWZ0IjowLjAsIlJpZ2h0IjowLjAsIkJvdHRvbSI6MC4wfSwiUGFkZGluZyI6eyIkaWQiOiIzNDIxIiwiVG9wIjowLjAsIkxlZnQiOjAuMCwiUmlnaHQiOjAuMCwiQm90dG9tIjowLjB9LCJCYWNrZ3JvdW5kIjpudWxsLCJJc1Zpc2libGUiOnRydWUsIldpZHRoIjowLjAsIkhlaWdodCI6MC4wLCJCb3JkZXJTdHlsZSI6bnVsbCwiUGFyZW50U3R5bGUiOm51bGx9LCJCYWNrZ3JvdW5kU3R5bGUiOnsiJGlkIjoiMzQyMiIsIk1hcmdpbiI6eyIkaWQiOiIzNDIzIiwiVG9wIjowLjAsIkxlZnQiOjAuMCwiUmlnaHQiOjAuMCwiQm90dG9tIjowLjB9LCJQYWRkaW5nIjp7IiRpZCI6IjM0MjQiLCJUb3AiOjAuMCwiTGVmdCI6MC4wLCJSaWdodCI6MC4wLCJCb3R0b20iOjAuMH0sIkJhY2tncm91bmQiOnsiJGlkIjoiMzQyNSIsIkNvbG9yIjp7IiRpZCI6IjM0MjYiLCJBIjo1MSwiUiI6MjAwLCJHIjoyMDAsIkIiOjIwMH19LCJJc1Zpc2libGUiOnRydWUsIldpZHRoIjowLjAsIkhlaWdodCI6MC4wLCJCb3JkZXJTdHlsZSI6eyIkaWQiOiIzNDI3IiwiTGluZUNvbG9yIjp7IiRpZCI6IjM0MjgiLCIkdHlwZSI6Ik5MUkUuQ29tbW9uLkRvbS5Tb2xpZENvbG9yQnJ1c2gsIE5MUkUuQ29tbW9uIiwiQ29sb3IiOnsiJGlkIjoiMzQyOSIsIkEiOjI1NSwiUiI6MjM0LCJHIjoyMiwiQiI6MzB9fSwiTGluZVdlaWdodCI6MC4wLCJMaW5lVHlwZSI6MCwiUGFyZW50U3R5bGUiOm51bGx9LCJQYXJlbnRTdHlsZSI6bnVsbH0sIk1hcmdpbiI6eyIkaWQiOiIzNDMwIiwiVG9wIjowLjAsIkxlZnQiOjAuMCwiUmlnaHQiOjAuMCwiQm90dG9tIjowLjB9LCJQYWRkaW5nIjp7IiRpZCI6IjM0MzEiLCJUb3AiOjAuMCwiTGVmdCI6MC4wLCJSaWdodCI6MC4wLCJCb3R0b20iOjAuMH0sIklzVmlzaWJsZSI6dHJ1ZSwiV2lkdGgiOjAuMCwiSGVpZ2h0IjowLjAsIkJvcmRlclN0eWxlIjp7IiRpZCI6IjM0MzIiLCJMaW5lQ29sb3IiOm51bGwsIkxpbmVXZWlnaHQiOjAuMCwiTGluZVR5cGUiOjAsIlBhcmVudFN0eWxlIjpudWxsfSwiUGFyZW50U3R5bGUiOm51bGx9fV0sIklkIjoiNTVmNTYxMjItZTI0MC00MThmLWI5ZWMtNWU1OTA1MzUwY2YyIiwiSW5kZXgiOjMzLCJIZWFkZXJUZXh0IjoiT0JTRUxFVEUiLCJTdHlsZSI6eyIkaWQiOiIzNDMzIiwiU3R5bGVJZCI6Ijk4NTEzZTEwLTU1MWMtNGYzMC1hYzExLWEwNjkwZTkwMzEzNCIsIkhlYWRlclN0eWxlIjp7IiRpZCI6IjM0MzQiLCJUZXh0SXNWZXJ0aWNhbCI6ZmFsc2UsIlRleHRTdHlsZSI6eyIkaWQiOiIzNDM1IiwiRm9udFNldHRpbmdzIjp7IiRpZCI6IjM0MzYiLCJGb250U2l6ZSI6MTEsIkZvbnROYW1lIjoiQ2FsaWJyaSIsIklzQm9sZCI6ZmFsc2UsIklzSXRhbGljIjpmYWxzZSwiSXNVbmRlcmxpbmVkIjpmYWxzZSwiUGFyZW50U3R5bGUiOm51bGx9LCJBdXRvU2l6ZSI6MiwiRm9yZWdyb3VuZCI6eyIkaWQiOiIzNDM3IiwiQ29sb3IiOnsiJGlkIjoiMzQzOCIsIkEiOjI1NSwiUiI6MjU1LCJHIjoyNTUsIkIiOjI1NX19LCJNYXhXaWR0aCI6IkluZmluaXR5IiwiTWF4SGVpZ2h0IjoiSW5maW5pdHkiLCJTbWFydEZvcmVncm91bmRJc0FjdGl2ZSI6ZmFsc2UsIkhvcml6b250YWxBbGlnbm1lbnQiOjAsIlZlcnRpY2FsQWxpZ25tZW50IjowLCJTbWFydEZvcmVncm91bmQiOm51bGwsIkJhY2tncm91bmRGaWxsVHlwZSI6MCwiTWFyZ2luIjp7IiRpZCI6IjM0MzkiLCJUb3AiOjAuMCwiTGVmdCI6MC4wLCJSaWdodCI6MC4wLCJCb3R0b20iOjAuMH0sIlBhZGRpbmciOnsiJGlkIjoiMzQ0MCIsIlRvcCI6MC4wLCJMZWZ0IjowLjAsIlJpZ2h0IjowLjAsIkJvdHRvbSI6MC4wfSwiQmFja2dyb3VuZCI6eyIkaWQiOiIzNDQxIiwiQ29sb3IiOnsiJGlkIjoiMzQ0MiIsIkEiOjI1NSwiUiI6MjU1LCJHIjoyNTUsIkIiOjI1NX19LCJJc1Zpc2libGUiOnRydWUsIldpZHRoIjowLjAsIkhlaWdodCI6MC4wLCJCb3JkZXJTdHlsZSI6bnVsbCwiUGFyZW50U3R5bGUiOm51bGx9LCJSZWN0YW5nbGVTdHlsZSI6eyIkaWQiOiIzNDQzIiwiTWFyZ2luIjp7IiRpZCI6IjM0NDQiLCJUb3AiOjAuMCwiTGVmdCI6MC4wLCJSaWdodCI6MC4wLCJCb3R0b20iOjAuMH0sIlBhZGRpbmciOnsiJGlkIjoiMzQ0NSIsIlRvcCI6MC4wLCJMZWZ0IjowLjAsIlJpZ2h0IjowLjAsIkJvdHRvbSI6MC4wfSwiQmFja2dyb3VuZCI6eyIkaWQiOiIzNDQ2IiwiQ29sb3IiOnsiJGlkIjoiMzQ0NyIsIkEiOjI1NSwiUiI6MjMzLCJHIjoxMTMsIkIiOjUwfX0sIklzVmlzaWJsZSI6dHJ1ZSwiV2lkdGgiOjAuMCwiSGVpZ2h0IjowLjAsIkJvcmRlclN0eWxlIjp7IiRpZCI6IjM0NDgiLCJMaW5lQ29sb3IiOnsiJGlkIjoiMzQ0OSIsIiR0eXBlIjoiTkxSRS5Db21tb24uRG9tLlNvbGlkQ29sb3JCcnVzaCwgTkxSRS5Db21tb24iLCJDb2xvciI6eyIkaWQiOiIzNDUwIiwiQSI6MjU1LCJSIjoyNTUsIkciOjI1NSwiQiI6MjU1fX0sIkxpbmVXZWlnaHQiOjAuMCwiTGluZVR5cGUiOjAsIlBhcmVudFN0eWxlIjpudWxsfSwiUGFyZW50U3R5bGUiOm51bGx9LCJNYXJnaW4iOnsiJGlkIjoiMzQ1MSIsIlRvcCI6MC4wLCJMZWZ0IjowLjAsIlJpZ2h0IjowLjAsIkJvdHRvbSI6MC4wfSwiUGFkZGluZyI6eyIkaWQiOiIzNDUyIiwiVG9wIjowLjAsIkxlZnQiOjAuMCwiUmlnaHQiOjAuMCwiQm90dG9tIjowLjB9LCJCYWNrZ3JvdW5kIjpudWxsLCJJc1Zpc2libGUiOnRydWUsIldpZHRoIjowLjAsIkhlaWdodCI6MC4wLCJCb3JkZXJTdHlsZSI6bnVsbCwiUGFyZW50U3R5bGUiOm51bGx9LCJCYWNrZ3JvdW5kU3R5bGUiOnsiJGlkIjoiMzQ1MyIsIk1hcmdpbiI6eyIkaWQiOiIzNDU0IiwiVG9wIjowLjAsIkxlZnQiOjAuMCwiUmlnaHQiOjAuMCwiQm90dG9tIjowLjB9LCJQYWRkaW5nIjp7IiRpZCI6IjM0NTUiLCJUb3AiOjAuMCwiTGVmdCI6MC4wLCJSaWdodCI6MC4wLCJCb3R0b20iOjAuMH0sIkJhY2tncm91bmQiOnsiJGlkIjoiMzQ1NiIsIkNvbG9yIjp7IiRpZCI6IjM0NTciLCJBIjo1MSwiUiI6MjAwLCJHIjoyMDAsIkIiOjIwMH19LCJJc1Zpc2libGUiOnRydWUsIldpZHRoIjowLjAsIkhlaWdodCI6MC4wLCJCb3JkZXJTdHlsZSI6eyIkaWQiOiIzNDU4IiwiTGluZUNvbG9yIjp7IiRpZCI6IjM0NTkiLCIkdHlwZSI6Ik5MUkUuQ29tbW9uLkRvbS5Tb2xpZENvbG9yQnJ1c2gsIE5MUkUuQ29tbW9uIiwiQ29sb3IiOnsiJGlkIjoiMzQ2MCIsIkEiOjI1NSwiUiI6MjM0LCJHIjoyMiwiQiI6MzB9fSwiTGluZVdlaWdodCI6MC4wLCJMaW5lVHlwZSI6MCwiUGFyZW50U3R5bGUiOm51bGx9LCJQYXJlbnRTdHlsZSI6bnVsbH0sIklzQWJvdmVUaW1lYmFuZCI6ZmFsc2UsIlNwYWNpbmciOjMsIkRlZmF1bHRTd2ltbGFuZVRhc2tTdHlsZSI6eyIkaWQiOiIzNDYxIiwiJHR5cGUiOiJOTFJFLkNvbW1vbi5Eb20uU3R5bGVzLkV4cGxpY2l0U2V0YWJsZVRhc2tTdHlsZSwgTkxSRS5Db21tb24iLCJTaGFwZSI6MSwiU2hhcGVUaGlja25lc3MiOjAsIkR1cmF0aW9uRm9ybWF0IjowLCJJbmNsdWRlTm9uV29ya2luZ0RheXNJbkR1cmF0aW9uIjpmYWxzZSwiUGVyY2VudGFnZUNvbXBsZXRlU3R5bGUiOnsiJGlkIjoiMzQ2MiIsIkZvbnRTZXR0aW5ncyI6eyIkaWQiOiIzNDYzIiwiRm9udFNpemUiOjEwLCJGb250TmFtZSI6IkNhbGlicmkiLCJJc0JvbGQiOmZhbHNlLCJJc0l0YWxpYyI6ZmFsc2UsIklzVW5kZXJsaW5lZCI6ZmFsc2UsIlBhcmVudFN0eWxlIjpudWxsfSwiQXV0b1NpemUiOjAsIkZvcmVncm91bmQiOnsiJGlkIjoiMzQ2NCIsIkNvbG9yIjp7IiRpZCI6IjM0NjUiLCJBIjoyNTUsIlIiOjIzMiwiRyI6MjMyLCJCIjoyMzJ9fSwiTWF4V2lkdGgiOjIwMC4wLCJNYXhIZWlnaHQiOiJJbmZpbml0eSIsIlNtYXJ0Rm9yZWdyb3VuZElzQWN0aXZlIjpmYWxzZSwiSG9yaXpvbnRhbEFsaWdubWVudCI6MSwiVmVydGljYWxBbGlnbm1lbnQiOjEsIlNtYXJ0Rm9yZWdyb3VuZCI6bnVsbCwiQmFja2dyb3VuZEZpbGxUeXBlIjowLCJNYXJnaW4iOnsiJGlkIjoiMzQ2NiIsIlRvcCI6MC4wLCJMZWZ0IjowLjAsIlJpZ2h0IjowLjAsIkJvdHRvbSI6MC4wfSwiUGFkZGluZyI6eyIkaWQiOiIzNDY3IiwiVG9wIjowLjAsIkxlZnQiOjAuMCwiUmlnaHQiOjAuMCwiQm90dG9tIjowLjB9LCJCYWNrZ3JvdW5kIjp7IiRpZCI6IjM0NjgiLCJDb2xvciI6eyIkaWQiOiIzNDY5IiwiQSI6ODksIlIiOjAsIkciOjAsIkIiOjB9fSwiSXNWaXNpYmxlIjp0cnVlLCJXaWR0aCI6MC4wLCJIZWlnaHQiOjAuMCwiQm9yZGVyU3R5bGUiOnsiJGlkIjoiMzQ3MCIsIkxpbmVDb2xvciI6bnVsbCwiTGluZVdlaWdodCI6MC4wLCJMaW5lVHlwZSI6MCwiUGFyZW50U3R5bGUiOm51bGx9LCJQYXJlbnRTdHlsZSI6bnVsbH0sIkR1cmF0aW9uU3R5bGUiOnsiJGlkIjoiMzQ3MSIsIkZvbnRTZXR0aW5ncyI6eyIkaWQiOiIzNDcyIiwiRm9udFNpemUiOjEwLCJGb250TmFtZSI6IkNhbGlicmkiLCJJc0JvbGQiOmZhbHNlLCJJc0l0YWxpYyI6ZmFsc2UsIklzVW5kZXJsaW5lZCI6ZmFsc2UsIlBhcmVudFN0eWxlIjpudWxsfSwiQXV0b1NpemUiOjAsIkZvcmVncm91bmQiOnsiJGlkIjoiMzQ3MyIsIkNvbG9yIjp7IiRpZCI6IjM0NzQiLCJBIjoyNTUsIlIiOjIzNywiRyI6MTI1LCJCIjo0OX19LCJNYXhXaWR0aCI6MjAwLjAsIk1heEhlaWdodCI6IkluZmluaXR5IiwiU21hcnRGb3JlZ3JvdW5kSXNBY3RpdmUiOmZhbHNlLCJIb3Jpem9udGFsQWxpZ25tZW50IjowLCJWZXJ0aWNhbEFsaWdubWVudCI6MSwiU21hcnRGb3JlZ3JvdW5kIjpudWxsLCJCYWNrZ3JvdW5kRmlsbFR5cGUiOjAsIk1hcmdpbiI6eyIkaWQiOiIzNDc1IiwiVG9wIjowLjAsIkxlZnQiOjAuMCwiUmlnaHQiOjAuMCwiQm90dG9tIjowLjB9LCJQYWRkaW5nIjp7IiRpZCI6IjM0NzYiLCJUb3AiOjAuMCwiTGVmdCI6MC4wLCJSaWdodCI6MC4wLCJCb3R0b20iOjAuMH0sIkJhY2tncm91bmQiOnsiJGlkIjoiMzQ3NyIsIkNvbG9yIjp7IiRpZCI6IjM0NzgiLCJBIjoyNTUsIlIiOjIzNywiRyI6MTI1LCJCIjo0OX19LCJJc1Zpc2libGUiOnRydWUsIldpZHRoIjowLjAsIkhlaWdodCI6MC4wLCJCb3JkZXJTdHlsZSI6eyIkaWQiOiIzNDc5IiwiTGluZUNvbG9yIjpudWxsLCJMaW5lV2VpZ2h0IjowLjAsIkxpbmVUeXBlIjowLCJQYXJlbnRTdHlsZSI6bnVsbH0sIlBhcmVudFN0eWxlIjpudWxsfSwiSG9yaXpvbnRhbENvbm5lY3RvclN0eWxlIjp7IiRpZCI6IjM0ODAiLCJMaW5lQ29sb3IiOnsiJGlkIjoiMzQ4MSIsIiR0eXBlIjoiTkxSRS5Db21tb24uRG9tLlNvbGlkQ29sb3JCcnVzaCwgTkxSRS5Db21tb24iLCJDb2xvciI6eyIkaWQiOiIzNDgyIiwiQSI6MjU1LCJSIjowLCJHIjowLCJCIjowfX0sIkxpbmVXZWlnaHQiOjAuMCwiTGluZVR5cGUiOjAsIlBhcmVudFN0eWxlIjpudWxsfSwiVmVydGljYWxDb25uZWN0b3JTdHlsZSI6eyIkaWQiOiIzNDgzIiwiTGluZUNvbG9yIjp7IiRpZCI6IjM0ODQiLCIkdHlwZSI6Ik5MUkUuQ29tbW9uLkRvbS5Tb2xpZENvbG9yQnJ1c2gsIE5MUkUuQ29tbW9uIiwiQ29sb3IiOnsiJGlkIjoiMzQ4NSIsIkEiOjI1NSwiUiI6MCwiRyI6MCwiQiI6MH19LCJMaW5lV2VpZ2h0IjowLjAsIkxpbmVUeXBlIjowLCJQYXJlbnRTdHlsZSI6bnVsbH0sIk1hcmdpbiI6bnVsbCwiU3RhcnREYXRlUG9zaXRpb24iOjMsIkVuZERhdGVQb3NpdGlvbiI6MywiRGF0ZUlzVmlzaWJsZSI6dHJ1ZSwiVGl0bGVQb3NpdGlvbiI6NCwiRHVyYXRpb25Qb3NpdGlvbiI6NiwiUGVyY2VudGFnZUNvbXBsZXRlZFBvc2l0aW9uIjoyLCJTcGFjaW5nIjozLCJJc0JlbG93VGltZWJhbmQiOmZhbHNlLCJQZXJjZW50YWdlQ29tcGxldGVTaGFwZU9wYWNpdHkiOjM1LCJTaGFwZVN0eWxlIjp7IiRpZCI6IjM0ODYiLCJNYXJnaW4iOnsiJGlkIjoiMzQ4NyIsIlRvcCI6MC4wLCJMZWZ0Ijo0LjAsIlJpZ2h0Ijo0LjAsIkJvdHRvbSI6MC4wfSwiUGFkZGluZyI6eyIkaWQiOiIzNDg4IiwiVG9wIjowLjAsIkxlZnQiOjAuMCwiUmlnaHQiOjAuMCwiQm90dG9tIjowLjB9LCJCYWNrZ3JvdW5kIjp7IiRpZCI6IjM0ODkiLCJDb2xvciI6eyIkaWQiOiIzNDkwIiwiQSI6MjU1LCJSIjoyMzMsIkciOjExMywiQiI6NTB9fSwiSXNWaXNpYmxlIjp0cnVlLCJXaWR0aCI6MC4wLCJIZWlnaHQiOjEwLjAsIkJvcmRlclN0eWxlIjp7IiRpZCI6IjM0OTEiLCJMaW5lQ29sb3IiOnsiJGlkIjoiMzQ5MiIsIiR0eXBlIjoiTkxSRS5Db21tb24uRG9tLlNvbGlkQ29sb3JCcnVzaCwgTkxSRS5Db21tb24iLCJDb2xvciI6eyIkaWQiOiIzNDkzIiwiQSI6MjU1LCJSIjoyMzQsIkciOjIyLCJCIjozMH19LCJMaW5lV2VpZ2h0IjowLjAsIkxpbmVUeXBlIjowLCJQYXJlbnRTdHlsZSI6bnVsbH0sIlBhcmVudFN0eWxlIjpudWxsfSwiVGl0bGVTdHlsZSI6eyIkaWQiOiIzNDk0IiwiRm9udFNldHRpbmdzIjp7IiRpZCI6IjM0OTUiLCJGb250U2l6ZSI6MTEsIkZvbnROYW1lIjoiQ2FsaWJyaSIsIklzQm9sZCI6ZmFsc2UsIklzSXRhbGljIjpmYWxzZSwiSXNVbmRlcmxpbmVkIjpmYWxzZSwiUGFyZW50U3R5bGUiOm51bGx9LCJBdXRvU2l6ZSI6MCwiRm9yZWdyb3VuZCI6eyIkaWQiOiIzNDk2IiwiQ29sb3IiOnsiJGlkIjoiMzQ5Ny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zNDk4IiwiVG9wIjowLjAsIkxlZnQiOjAuMCwiUmlnaHQiOjAuMCwiQm90dG9tIjowLjB9LCJQYWRkaW5nIjp7IiRpZCI6IjM0OTkiLCJUb3AiOjAuMCwiTGVmdCI6MC4wLCJSaWdodCI6MC4wLCJCb3R0b20iOjAuMH0sIkJhY2tncm91bmQiOnsiJGlkIjoiMzUwMCIsIkNvbG9yIjp7IiRpZCI6IjM1MDEiLCJBIjoyNTUsIlIiOjAsIkciOjAsIkIiOjB9fSwiSXNWaXNpYmxlIjp0cnVlLCJXaWR0aCI6MC4wLCJIZWlnaHQiOjAuMCwiQm9yZGVyU3R5bGUiOnsiJGlkIjoiMzUwMiIsIkxpbmVDb2xvciI6bnVsbCwiTGluZVdlaWdodCI6MC4wLCJMaW5lVHlwZSI6MCwiUGFyZW50U3R5bGUiOm51bGx9LCJQYXJlbnRTdHlsZSI6bnVsbH0sIkRhdGVTdHlsZSI6eyIkaWQiOiIzNTAzIiwiRm9udFNldHRpbmdzIjp7IiRpZCI6IjM1MDQiLCJGb250U2l6ZSI6MTAsIkZvbnROYW1lIjoiQ2FsaWJyaSIsIklzQm9sZCI6ZmFsc2UsIklzSXRhbGljIjpmYWxzZSwiSXNVbmRlcmxpbmVkIjpmYWxzZSwiUGFyZW50U3R5bGUiOm51bGx9LCJBdXRvU2l6ZSI6MCwiRm9yZWdyb3VuZCI6eyIkaWQiOiIzNTA1IiwiQ29sb3IiOnsiJGlkIjoiMzUwNiIsIkEiOjI1NSwiUiI6MTQsIkciOjQwLCJCIjo2NX19LCJNYXhXaWR0aCI6MjAwLjAsIk1heEhlaWdodCI6IkluZmluaXR5IiwiU21hcnRGb3JlZ3JvdW5kSXNBY3RpdmUiOmZhbHNlLCJIb3Jpem9udGFsQWxpZ25tZW50IjoyLCJWZXJ0aWNhbEFsaWdubWVudCI6MSwiU21hcnRGb3JlZ3JvdW5kIjpudWxsLCJCYWNrZ3JvdW5kRmlsbFR5cGUiOjAsIk1hcmdpbiI6eyIkaWQiOiIzNTA3IiwiVG9wIjowLjAsIkxlZnQiOjAuMCwiUmlnaHQiOjAuMCwiQm90dG9tIjowLjB9LCJQYWRkaW5nIjp7IiRpZCI6IjM1MDgiLCJUb3AiOjAuMCwiTGVmdCI6MC4wLCJSaWdodCI6MC4wLCJCb3R0b20iOjAuMH0sIkJhY2tncm91bmQiOnsiJGlkIjoiMzUwOSIsIkNvbG9yIjp7IiRpZCI6IjM1MTAiLCJBIjoyNTUsIlIiOjE0LCJHIjo0MCwiQiI6NjV9fSwiSXNWaXNpYmxlIjp0cnVlLCJXaWR0aCI6MC4wLCJIZWlnaHQiOjAuMCwiQm9yZGVyU3R5bGUiOnsiJGlkIjoiMzUxMSIsIkxpbmVDb2xvciI6bnVsbCwiTGluZVdlaWdodCI6MC4wLCJMaW5lVHlwZSI6MCwiUGFyZW50U3R5bGUiOm51bGx9LCJQYXJlbnRTdHlsZSI6bnVsbH0sIkRhdGVGb3JtYXQiOnsiJGlkIjoiMzUxMi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zNTEzIiwiRm9ybWF0IjowLCJJc1Zpc2libGUiOmZhbHNlLCJMYXN0S25vd25WaXNpYmlsaXR5U3RhdGUiOmZhbHNlfSwiSXNWaXNpYmxlIjp0cnVlLCJQYXJlbnRTdHlsZSI6bnVsbCwiX2V4cGxpY2l0bHlTZXQiOnsiJGlkIjoiMzUxNCIsIlNoYXBlU3R5bGUiOmZhbHNlLCJUaXRsZVN0eWxlIjpmYWxzZSwiRGF0ZVN0eWxlIjpmYWxzZSwiSG9yaXpvbnRhbENvbm5lY3RvclN0eWxlIjpmYWxzZSwiVmVydGljYWxDb25uZWN0b3JTdHlsZSI6ZmFsc2UsIlBlcmNlbnRhZ2VDb21wbGV0ZVNoYXBlT3BhY2l0eSI6ZmFsc2UsIlNoYXBlIjpmYWxzZSwiU2hhcGVUaGlja25lc3MiOmZhbHNlLCJEdXJhdGlvbkZvcm1hdCI6ZmFsc2UsIkluY2x1ZGVOb25Xb3JraW5nRGF5c0luRHVyYXRpb24iOmZhbHNlLCJNYXJnaW4iOmZhbHNlLCJTdGFydERhdGVQb3NpdGlvbiI6ZmFsc2UsIkVuZERhdGVQb3NpdGlvbiI6ZmFsc2UsIlRpdGxlUG9zaXRpb24iOmZhbHNlLCJEdXJhdGlvblBvc2l0aW9uIjpmYWxzZSwiUGVyY2VudGFnZUNvbXBsZXRlZFBvc2l0aW9uIjpmYWxzZSwiU3BhY2luZyI6ZmFsc2UsIklzQmVsb3dUaW1lYmFuZCI6ZmFsc2UsIkRhdGVGb3JtYXQiOmZhbHNlLCJXZWVrTnVtYmVyaW5nIjpmYWxzZSwiSXNWaXNpYmxlIjpmYWxzZX19LCJEZWZhdWx0U3dpbWxhbmVNb3RTdHlsZSI6eyIkaWQiOiIzNTE1IiwiU2hhcGUiOjEsIkNvbm5lY3Rvck1hcmdpbiI6eyIkaWQiOiIzNTE2IiwiVG9wIjowLjAsIkxlZnQiOjIuMCwiUmlnaHQiOjIuMCwiQm90dG9tIjowLjB9LCJDb25uZWN0b3JTdHlsZSI6eyIkaWQiOiIzNTE3IiwiTGluZUNvbG9yIjp7IiRpZCI6IjM1MTgiLCIkdHlwZSI6Ik5MUkUuQ29tbW9uLkRvbS5Tb2xpZENvbG9yQnJ1c2gsIE5MUkUuQ29tbW9uIiwiQ29sb3IiOnsiJGlkIjoiMzUxOSIsIkEiOjEyNywiUiI6MTI4LCJHIjo1MywiQiI6MTR9fSwiTGluZVdlaWdodCI6MS4wLCJMaW5lVHlwZSI6MCwiUGFyZW50U3R5bGUiOm51bGx9LCJJc0JlbG93VGltZWJhbmQiOmZhbHNlLCJQb3NpdGlvbk9uVGFzayI6MSwiSGlkZURhdGUiOmZhbHNlLCJTaGFwZVNpemUiOjAsIlNwYWNpbmciOjAuMCwiUGFkZGluZyI6eyIkaWQiOiIzNTIwIiwiVG9wIjo1LjAsIkxlZnQiOjMuMCwiUmlnaHQiOjAuMCwiQm90dG9tIjoyLjB9LCJTaGFwZVN0eWxlIjp7IiRpZCI6IjM1MjEiLCJNYXJnaW4iOnsiJGlkIjoiMzUyMiIsIlRvcCI6MC4wLCJMZWZ0IjowLjAsIlJpZ2h0IjowLjAsIkJvdHRvbSI6MC4wfSwiUGFkZGluZyI6eyIkaWQiOiIzNTIzIiwiVG9wIjowLjAsIkxlZnQiOjAuMCwiUmlnaHQiOjAuMCwiQm90dG9tIjowLjB9LCJCYWNrZ3JvdW5kIjp7IiRpZCI6IjM1MjQiLCJDb2xvciI6eyIkaWQiOiIzNTI1IiwiQSI6MjU1LCJSIjoxMjgsIkciOjUzLCJCIjoxNH19LCJJc1Zpc2libGUiOnRydWUsIldpZHRoIjoxMi4wLCJIZWlnaHQiOjE0LjAsIkJvcmRlclN0eWxlIjp7IiRpZCI6IjM1MjYiLCJMaW5lQ29sb3IiOnsiJGlkIjoiMzUyNyIsIiR0eXBlIjoiTkxSRS5Db21tb24uRG9tLlNvbGlkQ29sb3JCcnVzaCwgTkxSRS5Db21tb24iLCJDb2xvciI6eyIkaWQiOiIzNTI4IiwiQSI6MjU1LCJSIjoyNTUsIkciOjI1NSwiQiI6MjU1fX0sIkxpbmVXZWlnaHQiOjAuMCwiTGluZVR5cGUiOjAsIlBhcmVudFN0eWxlIjpudWxsfSwiUGFyZW50U3R5bGUiOm51bGx9LCJUaXRsZVN0eWxlIjp7IiRpZCI6IjM1MjkiLCJGb250U2V0dGluZ3MiOnsiJGlkIjoiMzUzMCIsIkZvbnRTaXplIjoxMSwiRm9udE5hbWUiOiJDYWxpYnJpIiwiSXNCb2xkIjpmYWxzZSwiSXNJdGFsaWMiOmZhbHNlLCJJc1VuZGVybGluZWQiOmZhbHNlLCJQYXJlbnRTdHlsZSI6bnVsbH0sIkF1dG9TaXplIjowLCJGb3JlZ3JvdW5kIjp7IiRpZCI6IjM1MzEiLCJDb2xvciI6eyIkaWQiOiIzNTMyIiwiQSI6MjU1LCJSIjowLCJHIjowLCJCIjowfX0sIk1heFdpZHRoIjoyMDAuMCwiTWF4SGVpZ2h0IjoiSW5maW5pdHkiLCJTbWFydEZvcmVncm91bmRJc0FjdGl2ZSI6ZmFsc2UsIkhvcml6b250YWxBbGlnbm1lbnQiOjEsIlZlcnRpY2FsQWxpZ25tZW50IjoxLCJTbWFydEZvcmVncm91bmQiOm51bGwsIkJhY2tncm91bmRGaWxsVHlwZSI6MCwiTWFyZ2luIjp7IiRpZCI6IjM1MzMiLCJUb3AiOjAuMCwiTGVmdCI6MC4wLCJSaWdodCI6MC4wLCJCb3R0b20iOjAuMH0sIlBhZGRpbmciOnsiJGlkIjoiMzUzNCIsIlRvcCI6MC4wLCJMZWZ0IjowLjAsIlJpZ2h0IjowLjAsIkJvdHRvbSI6MC4wfSwiQmFja2dyb3VuZCI6eyIkaWQiOiIzNTM1IiwiQ29sb3IiOnsiJGlkIjoiMzUzNiIsIkEiOjI1NSwiUiI6MCwiRyI6MCwiQiI6MH19LCJJc1Zpc2libGUiOnRydWUsIldpZHRoIjowLjAsIkhlaWdodCI6MC4wLCJCb3JkZXJTdHlsZSI6eyIkaWQiOiIzNTM3IiwiTGluZUNvbG9yIjpudWxsLCJMaW5lV2VpZ2h0IjowLjAsIkxpbmVUeXBlIjowLCJQYXJlbnRTdHlsZSI6bnVsbH0sIlBhcmVudFN0eWxlIjpudWxsfSwiRGF0ZVN0eWxlIjp7IiRpZCI6IjM1MzgiLCJGb250U2V0dGluZ3MiOnsiJGlkIjoiMzUzOSIsIkZvbnRTaXplIjoxMCwiRm9udE5hbWUiOiJDYWxpYnJpIiwiSXNCb2xkIjpmYWxzZSwiSXNJdGFsaWMiOmZhbHNlLCJJc1VuZGVybGluZWQiOmZhbHNlLCJQYXJlbnRTdHlsZSI6bnVsbH0sIkF1dG9TaXplIjowLCJGb3JlZ3JvdW5kIjp7IiRpZCI6IjM1NDAiLCJDb2xvciI6eyIkaWQiOiIzNTQxIiwiQSI6MjU1LCJSIjoxNCwiRyI6NDAsIkIiOjY1fX0sIk1heFdpZHRoIjoyMDAuMCwiTWF4SGVpZ2h0IjoiSW5maW5pdHkiLCJTbWFydEZvcmVncm91bmRJc0FjdGl2ZSI6ZmFsc2UsIkhvcml6b250YWxBbGlnbm1lbnQiOjEsIlZlcnRpY2FsQWxpZ25tZW50IjoxLCJTbWFydEZvcmVncm91bmQiOm51bGwsIkJhY2tncm91bmRGaWxsVHlwZSI6MCwiTWFyZ2luIjp7IiRpZCI6IjM1NDIiLCJUb3AiOjAuMCwiTGVmdCI6MC4wLCJSaWdodCI6MC4wLCJCb3R0b20iOjAuMH0sIlBhZGRpbmciOnsiJGlkIjoiMzU0MyIsIlRvcCI6MC4wLCJMZWZ0IjowLjAsIlJpZ2h0IjowLjAsIkJvdHRvbSI6MC4wfSwiQmFja2dyb3VuZCI6eyIkaWQiOiIzNTQ0IiwiQ29sb3IiOnsiJGlkIjoiMzU0NSIsIkEiOjI1NSwiUiI6MTQsIkciOjQwLCJCIjo2NX19LCJJc1Zpc2libGUiOnRydWUsIldpZHRoIjowLjAsIkhlaWdodCI6MC4wLCJCb3JkZXJTdHlsZSI6eyIkaWQiOiIzNTQ2IiwiTGluZUNvbG9yIjpudWxsLCJMaW5lV2VpZ2h0IjowLjAsIkxpbmVUeXBlIjowLCJQYXJlbnRTdHlsZSI6bnVsbH0sIlBhcmVudFN0eWxlIjpudWxsfSwiRGF0ZUZvcm1hdCI6eyIkaWQiOiIzNTQ3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M1NDgiLCJGb3JtYXQiOjAsIklzVmlzaWJsZSI6ZmFsc2UsIkxhc3RLbm93blZpc2liaWxpdHlTdGF0ZSI6ZmFsc2V9LCJJc1Zpc2libGUiOmZhbHNlLCJQYXJlbnRTdHlsZSI6bnVsbH0sIkRlZmF1bHRTd2ltbGFuZU1pbGVzdG9uZVN0eWxlIjp7IiRpZCI6IjM1NDkiLCJUaXRsZVBvc2l0aW9uIjoiTGVmdCIsIkRhdGVQb3NpdGlvbiI6IlJpZ2h0IiwiU2hhcGVUeXBlIjoxLCJTaGFwZVNpemUiOjAsIlNwYWNpbmciOjUsIlNoYXBlU3R5bGUiOnsiJGlkIjoiMzU1MCIsIk1hcmdpbiI6eyIkaWQiOiIzNTUxIiwiVG9wIjowLjAsIkxlZnQiOjAuMCwiUmlnaHQiOjAuMCwiQm90dG9tIjowLjB9LCJQYWRkaW5nIjp7IiRpZCI6IjM1NTIiLCJUb3AiOjAuMCwiTGVmdCI6MC4wLCJSaWdodCI6MC4wLCJCb3R0b20iOjAuMH0sIkJhY2tncm91bmQiOnsiJGlkIjoiMzU1MyIsIkNvbG9yIjp7IiRpZCI6IjM1NTQiLCJBIjoyNTUsIlIiOjIzMywiRyI6MTEzLCJCIjo1MH19LCJJc1Zpc2libGUiOnRydWUsIldpZHRoIjoxMi4wLCJIZWlnaHQiOjE0LjAsIkJvcmRlclN0eWxlIjp7IiRpZCI6IjM1NTUiLCJMaW5lQ29sb3IiOnsiJGlkIjoiMzU1NiIsIiR0eXBlIjoiTkxSRS5Db21tb24uRG9tLlNvbGlkQ29sb3JCcnVzaCwgTkxSRS5Db21tb24iLCJDb2xvciI6eyIkaWQiOiIzNTU3IiwiQSI6MjU1LCJSIjoyMzQsIkciOjIyLCJCIjozMH19LCJMaW5lV2VpZ2h0IjowLjAsIkxpbmVUeXBlIjowLCJQYXJlbnRTdHlsZSI6bnVsbH0sIlBhcmVudFN0eWxlIjpudWxsfSwiVGl0bGVTdHlsZSI6eyIkaWQiOiIzNTU4IiwiRm9udFNldHRpbmdzIjp7IiRpZCI6IjM1NTkiLCJGb250U2l6ZSI6MTEsIkZvbnROYW1lIjoiQ2FsaWJyaSIsIklzQm9sZCI6ZmFsc2UsIklzSXRhbGljIjpmYWxzZSwiSXNVbmRlcmxpbmVkIjpmYWxzZSwiUGFyZW50U3R5bGUiOm51bGx9LCJBdXRvU2l6ZSI6MCwiRm9yZWdyb3VuZCI6eyIkaWQiOiIzNTYwIiwiQ29sb3IiOnsiJGlkIjoiMzU2MSIsIkEiOjI1NSwiUiI6MCwiRyI6MCwiQiI6MH19LCJNYXhXaWR0aCI6MjAwLjAsIk1heEhlaWdodCI6IkluZmluaXR5IiwiU21hcnRGb3JlZ3JvdW5kSXNBY3RpdmUiOmZhbHNlLCJIb3Jpem9udGFsQWxpZ25tZW50IjoyLCJWZXJ0aWNhbEFsaWdubWVudCI6MSwiU21hcnRGb3JlZ3JvdW5kIjpudWxsLCJCYWNrZ3JvdW5kRmlsbFR5cGUiOjAsIk1hcmdpbiI6eyIkaWQiOiIzNTYyIiwiVG9wIjowLjAsIkxlZnQiOjAuMCwiUmlnaHQiOjAuMCwiQm90dG9tIjowLjB9LCJQYWRkaW5nIjp7IiRpZCI6IjM1NjMiLCJUb3AiOjAuMCwiTGVmdCI6MC4wLCJSaWdodCI6MC4wLCJCb3R0b20iOjAuMH0sIkJhY2tncm91bmQiOnsiJGlkIjoiMzU2NCIsIkNvbG9yIjp7IiRpZCI6IjM1NjUiLCJBIjoyNTUsIlIiOjAsIkciOjAsIkIiOjB9fSwiSXNWaXNpYmxlIjp0cnVlLCJXaWR0aCI6MC4wLCJIZWlnaHQiOjAuMCwiQm9yZGVyU3R5bGUiOnsiJGlkIjoiMzU2NiIsIkxpbmVDb2xvciI6bnVsbCwiTGluZVdlaWdodCI6MC4wLCJMaW5lVHlwZSI6MCwiUGFyZW50U3R5bGUiOm51bGx9LCJQYXJlbnRTdHlsZSI6bnVsbH0sIkRhdGVTdHlsZSI6eyIkaWQiOiIzNTY3IiwiRm9udFNldHRpbmdzIjp7IiRpZCI6IjM1NjgiLCJGb250U2l6ZSI6MTAsIkZvbnROYW1lIjoiQ2FsaWJyaSIsIklzQm9sZCI6ZmFsc2UsIklzSXRhbGljIjpmYWxzZSwiSXNVbmRlcmxpbmVkIjpmYWxzZSwiUGFyZW50U3R5bGUiOm51bGx9LCJBdXRvU2l6ZSI6MCwiRm9yZWdyb3VuZCI6eyIkaWQiOiIzNTY5IiwiQ29sb3IiOnsiJGlkIjoiMzU3MCIsIkEiOjI1NSwiUiI6MTQsIkciOjQwLCJCIjo2NX19LCJNYXhXaWR0aCI6MjAwLjAsIk1heEhlaWdodCI6IkluZmluaXR5IiwiU21hcnRGb3JlZ3JvdW5kSXNBY3RpdmUiOmZhbHNlLCJIb3Jpem9udGFsQWxpZ25tZW50IjowLCJWZXJ0aWNhbEFsaWdubWVudCI6MSwiU21hcnRGb3JlZ3JvdW5kIjpudWxsLCJCYWNrZ3JvdW5kRmlsbFR5cGUiOjAsIk1hcmdpbiI6eyIkaWQiOiIzNTcxIiwiVG9wIjowLjAsIkxlZnQiOjAuMCwiUmlnaHQiOjAuMCwiQm90dG9tIjowLjB9LCJQYWRkaW5nIjp7IiRpZCI6IjM1NzIiLCJUb3AiOjAuMCwiTGVmdCI6MC4wLCJSaWdodCI6MC4wLCJCb3R0b20iOjAuMH0sIkJhY2tncm91bmQiOnsiJGlkIjoiMzU3MyIsIkNvbG9yIjp7IiRpZCI6IjM1NzQiLCJBIjoyNTUsIlIiOjE0LCJHIjo0MCwiQiI6NjV9fSwiSXNWaXNpYmxlIjp0cnVlLCJXaWR0aCI6MC4wLCJIZWlnaHQiOjAuMCwiQm9yZGVyU3R5bGUiOnsiJGlkIjoiMzU3NSIsIkxpbmVDb2xvciI6bnVsbCwiTGluZVdlaWdodCI6MC4wLCJMaW5lVHlwZSI6MCwiUGFyZW50U3R5bGUiOm51bGx9LCJQYXJlbnRTdHlsZSI6bnVsbH0sIkRhdGVGb3JtYXQiOnsiJGlkIjoiMzU3Ni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zNTc3IiwiRm9ybWF0IjowLCJJc1Zpc2libGUiOmZhbHNlLCJMYXN0S25vd25WaXNpYmlsaXR5U3RhdGUiOmZhbHNlfSwiSXNWaXNpYmxlIjp0cnVlLCJQYXJlbnRTdHlsZSI6bnVsbH0sIkRlZmF1bHRTd2ltbGFuZUFjdGl2aXR5U3R5bGUiOnsiJGlkIjoiMzU3OCIsIkhlYWRlclN0eWxlIjp7IiRpZCI6IjM1NzkiLCJUZXh0U3R5bGUiOnsiJGlkIjoiMzU4MCIsIkZvbnRTZXR0aW5ncyI6eyIkaWQiOiIzNTgxIiwiRm9udFNpemUiOjExLCJGb250TmFtZSI6IkNhbGlicmkiLCJJc0JvbGQiOmZhbHNlLCJJc0l0YWxpYyI6ZmFsc2UsIklzVW5kZXJsaW5lZCI6ZmFsc2UsIlBhcmVudFN0eWxlIjpudWxsfSwiQXV0b1NpemUiOjIsIkZvcmVncm91bmQiOnsiJGlkIjoiMzU4MiIsIkNvbG9yIjp7IiRpZCI6IjM1ODMiLCJBIjoyNTUsIlIiOjAsIkciOjAsIkIiOjB9fSwiTWF4V2lkdGgiOiJJbmZpbml0eSIsIk1heEhlaWdodCI6IkluZmluaXR5IiwiU21hcnRGb3JlZ3JvdW5kSXNBY3RpdmUiOmZhbHNlLCJIb3Jpem9udGFsQWxpZ25tZW50IjowLCJWZXJ0aWNhbEFsaWdubWVudCI6MCwiU21hcnRGb3JlZ3JvdW5kIjpudWxsLCJCYWNrZ3JvdW5kRmlsbFR5cGUiOjAsIk1hcmdpbiI6eyIkaWQiOiIzNTg0IiwiVG9wIjowLjAsIkxlZnQiOjAuMCwiUmlnaHQiOjAuMCwiQm90dG9tIjowLjB9LCJQYWRkaW5nIjp7IiRpZCI6IjM1ODUiLCJUb3AiOjAuMCwiTGVmdCI6MC4wLCJSaWdodCI6MC4wLCJCb3R0b20iOjAuMH0sIkJhY2tncm91bmQiOnsiJGlkIjoiMzU4NiIsIkNvbG9yIjp7IiRpZCI6IjM1ODciLCJBIjoyNTUsIlIiOjAsIkciOjAsIkIiOjB9fSwiSXNWaXNpYmxlIjp0cnVlLCJXaWR0aCI6MC4wLCJIZWlnaHQiOjAuMCwiQm9yZGVyU3R5bGUiOm51bGwsIlBhcmVudFN0eWxlIjpudWxsfSwiUmVjdGFuZ2xlU3R5bGUiOnsiJGlkIjoiMzU4OCIsIk1hcmdpbiI6eyIkaWQiOiIzNTg5IiwiVG9wIjowLjAsIkxlZnQiOjAuMCwiUmlnaHQiOjAuMCwiQm90dG9tIjowLjB9LCJQYWRkaW5nIjp7IiRpZCI6IjM1OTAiLCJUb3AiOjAuMCwiTGVmdCI6MC4wLCJSaWdodCI6MC4wLCJCb3R0b20iOjAuMH0sIkJhY2tncm91bmQiOnsiJGlkIjoiMzU5MSIsIkNvbG9yIjp7IiRpZCI6IjM1OTIiLCJBIjo2MywiUiI6MjMzLCJHIjoxMTMsIkIiOjUwfX0sIklzVmlzaWJsZSI6dHJ1ZSwiV2lkdGgiOjAuMCwiSGVpZ2h0IjowLjAsIkJvcmRlclN0eWxlIjp7IiRpZCI6IjM1OTMiLCJMaW5lQ29sb3IiOnsiJGlkIjoiMzU5NCIsIiR0eXBlIjoiTkxSRS5Db21tb24uRG9tLlNvbGlkQ29sb3JCcnVzaCwgTkxSRS5Db21tb24iLCJDb2xvciI6eyIkaWQiOiIzNTk1IiwiQSI6MjU1LCJSIjoyNTUsIkciOjI1NSwiQiI6MjU1fX0sIkxpbmVXZWlnaHQiOjAuMCwiTGluZVR5cGUiOjAsIlBhcmVudFN0eWxlIjpudWxsfSwiUGFyZW50U3R5bGUiOm51bGx9LCJNYXJnaW4iOnsiJGlkIjoiMzU5NiIsIlRvcCI6MC4wLCJMZWZ0IjowLjAsIlJpZ2h0IjowLjAsIkJvdHRvbSI6MC4wfSwiUGFkZGluZyI6eyIkaWQiOiIzNTk3IiwiVG9wIjowLjAsIkxlZnQiOjAuMCwiUmlnaHQiOjAuMCwiQm90dG9tIjowLjB9LCJCYWNrZ3JvdW5kIjpudWxsLCJJc1Zpc2libGUiOnRydWUsIldpZHRoIjowLjAsIkhlaWdodCI6MC4wLCJCb3JkZXJTdHlsZSI6bnVsbCwiUGFyZW50U3R5bGUiOm51bGx9LCJCYWNrZ3JvdW5kU3R5bGUiOnsiJGlkIjoiMzU5OCIsIk1hcmdpbiI6eyIkaWQiOiIzNTk5IiwiVG9wIjowLjAsIkxlZnQiOjAuMCwiUmlnaHQiOjAuMCwiQm90dG9tIjowLjB9LCJQYWRkaW5nIjp7IiRpZCI6IjM2MDAiLCJUb3AiOjAuMCwiTGVmdCI6MC4wLCJSaWdodCI6MC4wLCJCb3R0b20iOjAuMH0sIkJhY2tncm91bmQiOnsiJGlkIjoiMzYwMSIsIkNvbG9yIjp7IiRpZCI6IjM2MDIiLCJBIjo1MSwiUiI6MjAwLCJHIjoyMDAsIkIiOjIwMH19LCJJc1Zpc2libGUiOnRydWUsIldpZHRoIjowLjAsIkhlaWdodCI6MC4wLCJCb3JkZXJTdHlsZSI6eyIkaWQiOiIzNjAzIiwiTGluZUNvbG9yIjp7IiRpZCI6IjM2MDQiLCIkdHlwZSI6Ik5MUkUuQ29tbW9uLkRvbS5Tb2xpZENvbG9yQnJ1c2gsIE5MUkUuQ29tbW9uIiwiQ29sb3IiOnsiJGlkIjoiMzYwNSIsIkEiOjI1NSwiUiI6MjM0LCJHIjoyMiwiQiI6MzB9fSwiTGluZVdlaWdodCI6MC4wLCJMaW5lVHlwZSI6MCwiUGFyZW50U3R5bGUiOm51bGx9LCJQYXJlbnRTdHlsZSI6bnVsbH0sIk1hcmdpbiI6eyIkaWQiOiIzNjA2IiwiVG9wIjowLjAsIkxlZnQiOjAuMCwiUmlnaHQiOjAuMCwiQm90dG9tIjowLjB9LCJQYWRkaW5nIjp7IiRpZCI6IjM2MDciLCJUb3AiOjAuMCwiTGVmdCI6MC4wLCJSaWdodCI6MC4wLCJCb3R0b20iOjAuMH0sIklzVmlzaWJsZSI6dHJ1ZSwiV2lkdGgiOjAuMCwiSGVpZ2h0IjowLjAsIkJvcmRlclN0eWxlIjp7IiRpZCI6IjM2MDgiLCJMaW5lQ29sb3IiOm51bGwsIkxpbmVXZWlnaHQiOjAuMCwiTGluZVR5cGUiOjAsIlBhcmVudFN0eWxlIjpudWxsfSwiUGFyZW50U3R5bGUiOm51bGx9LCJNYXJnaW4iOnsiJGlkIjoiMzYwOSIsIlRvcCI6MC4wLCJMZWZ0IjowLjAsIlJpZ2h0IjowLjAsIkJvdHRvbSI6MC4wfSwiUGFkZGluZyI6eyIkaWQiOiIzNjEwIiwiVG9wIjowLjAsIkxlZnQiOjAuMCwiUmlnaHQiOjAuMCwiQm90dG9tIjowLjB9LCJJc1Zpc2libGUiOmZhbHNlLCJXaWR0aCI6MC4wLCJIZWlnaHQiOjAuMCwiQm9yZGVyU3R5bGUiOnsiJGlkIjoiMzYxMSIsIkxpbmVDb2xvciI6bnVsbCwiTGluZVdlaWdodCI6MC4wLCJMaW5lVHlwZSI6MCwiUGFyZW50U3R5bGUiOm51bGx9LCJQYXJlbnRTdHlsZSI6bnVsbH19XSwiQ3VsdHVyZUluZm9OYW1lIjoiZW4tVVMiLCJTdHlsZU5hbWUiOm51bGwsIlZlcnNpb24iOnsiJGlkIjoiMzYxMiIsIlZlcnNpb24iOiI0LjIuMCIsIk9yaWdpbmFsQXNzZW1ibHlWZXJzaW9uIjpudWxsLCJFZGl0aW9uIjpudWxsLCJMYXN0U2F2ZWRFZGl0aW9uIjozLCJJc1BsdXNFZGl0aW9uIjpmYWxzZSwiSXNQcm9FZGl0aW9uIjpmYWxzZX0sIkVmZmVjdCI6MCwiU3R5bGUiOnsiJGlkIjoiMzYxMyIsIkRlZmF1bHREZXBlbmRlbmN5U3R5bGUiOnsiJGlkIjoiMzYxNCIsIkxpbmVTdHlsZSI6eyIkaWQiOiIzNjE1IiwiTGluZUNvbG9yIjp7IiRpZCI6IjM2MTYiLCIkdHlwZSI6Ik5MUkUuQ29tbW9uLkRvbS5Tb2xpZENvbG9yQnJ1c2gsIE5MUkUuQ29tbW9uIiwiQ29sb3IiOnsiJGlkIjoiMzYxNyIsIkEiOjI1NSwiUiI6MCwiRyI6MCwiQiI6MH19LCJMaW5lV2VpZ2h0IjoxLjAsIkxpbmVUeXBlIjowLCJQYXJlbnRTdHlsZSI6bnVsbH0sIkVuZEFycm93aGVhZExpbmVTdHlsZSI6eyIkaWQiOiIzNjE4IiwiS2luZCI6MSwiV2lkdGgiOjEsIkxlbmd0aCI6MCwiUGFyZW50U3R5bGUiOm51bGx9LCJCcmluZ1RvRnJvbnQiOmZhbHNlLCJFbGJvd1JhZGl1cyI6My4wLCJNYXJnaW4iOnsiJGlkIjoiMzYxOSIsIlRvcCI6MC4wLCJMZWZ0IjowLjAsIlJpZ2h0IjowLjAsIkJvdHRvbSI6MC4wfSwiUGFkZGluZyI6eyIkaWQiOiIzNjIwIiwiVG9wIjowLjAsIkxlZnQiOjAuMCwiUmlnaHQiOjAuMCwiQm90dG9tIjowLjB9LCJCYWNrZ3JvdW5kIjpudWxsLCJJc1Zpc2libGUiOnRydWUsIldpZHRoIjowLjAsIkhlaWdodCI6MC4wLCJCb3JkZXJTdHlsZSI6bnVsbCwiUGFyZW50U3R5bGUiOm51bGx9LCJDcml0aWNhbFBhdGhTdHlsZSI6eyIkaWQiOiIzNjIxIiwiQ3JpdGljYWxQYXRoU3R5bGVPcHRpb25zIjozMCwiTGluZVN0eWxlIjp7IiRpZCI6IjM2MjIiLCJMaW5lQ29sb3IiOnsiJGlkIjoiMzYyMyIsIiR0eXBlIjoiTkxSRS5Db21tb24uRG9tLlNvbGlkQ29sb3JCcnVzaCwgTkxSRS5Db21tb24iLCJDb2xvciI6eyIkaWQiOiIzNjI0IiwiQSI6MjU1LCJSIjoyMjIsIkciOjUwLCJCIjo1MH19LCJMaW5lV2VpZ2h0IjoxLjAsIkxpbmVUeXBlIjowLCJQYXJlbnRTdHlsZSI6bnVsbH0sIlRpdGxlRm9yZWdyb3VuZCI6eyIkaWQiOiIzNjI1IiwiQ29sb3IiOnsiJGlkIjoiMzYyNiIsIkEiOjI1NSwiUiI6MTc2LCJHIjoxOSwiQiI6MjV9fSwiU2hhcGVzQmFja2dyb3VuZCI6eyIkaWQiOiIzNjI3IiwiQ29sb3IiOnsiJGlkIjoiMzYyOCIsIkEiOjI1NSwiUiI6MjUzLCJHIjoyMDMsIkIiOjIwOH19LCJTaGFwZXNCb3JkZXJTdHlsZSI6eyIkaWQiOiIzNjI5IiwiTGluZUNvbG9yIjp7IiRpZCI6IjM2MzAiLCIkdHlwZSI6Ik5MUkUuQ29tbW9uLkRvbS5Tb2xpZENvbG9yQnJ1c2gsIE5MUkUuQ29tbW9uIiwiQ29sb3IiOnsiJGlkIjoiMzYzMSIsIkEiOjI1NSwiUiI6MjM0LCJHIjoyMiwiQiI6MzB9fSwiTGluZVdlaWdodCI6Mi4wLCJMaW5lVHlwZSI6MCwiUGFyZW50U3R5bGUiOm51bGx9LCJNYXJnaW4iOnsiJGlkIjoiMzYzMiIsIlRvcCI6MC4wLCJMZWZ0IjowLjAsIlJpZ2h0IjowLjAsIkJvdHRvbSI6MC4wfSwiUGFkZGluZyI6eyIkaWQiOiIzNjMzIiwiVG9wIjowLjAsIkxlZnQiOjAuMCwiUmlnaHQiOjAuMCwiQm90dG9tIjowLjB9LCJCYWNrZ3JvdW5kIjpudWxsLCJJc1Zpc2libGUiOmZhbHNlLCJXaWR0aCI6MC4wLCJIZWlnaHQiOjAuMCwiQm9yZGVyU3R5bGUiOnsiJGlkIjoiMzYzNCIsIkxpbmVDb2xvciI6bnVsbCwiTGluZVdlaWdodCI6MC4wLCJMaW5lVHlwZSI6MCwiUGFyZW50U3R5bGUiOm51bGx9LCJQYXJlbnRTdHlsZSI6bnVsbH0sIlBhbmVsc1NwYWNpbmdEZWZpbml0aW9uIjp7IiRpZCI6IjM2MzUiLCJTcGFjaW5nQWJvdmVUaW1lYmFuZCI6MywiU3BhY2luZ0JlbG93VGltZWJhbmQiOjMsIlNwYWNpbmdBYm92ZUJldHdlZW5Td2ltbGFuZXNBbmRUYXNrcyI6NSwiU3BhY2luZ0JlbG93QmV0d2VlblN3aW1sYW5lc0FuZFRhc2tzIjo1fSwiVGltZWJhbmRTdHlsZSI6eyIkaWQiOiIzNjM2IiwiU2NhbGVNYXJraW5nIjowLCJTaGFwZSI6MCwiU2hhcGVTdHlsZSI6eyIkaWQiOiIzNjM3IiwiTWFyZ2luIjp7IiRpZCI6IjM2MzgiLCJUb3AiOjAuMCwiTGVmdCI6MTAuMCwiUmlnaHQiOjEwLjAsIkJvdHRvbSI6MC4wfSwiUGFkZGluZyI6eyIkaWQiOiIzNjM5IiwiVG9wIjowLjAsIkxlZnQiOjAuMCwiUmlnaHQiOjAuMCwiQm90dG9tIjowLjB9LCJCYWNrZ3JvdW5kIjp7IiRpZCI6IjM2NDAiLCJDb2xvciI6eyIkaWQiOiIzNjQxIiwiQSI6MjU1LCJSIjoxNCwiRyI6NDAsIkIiOjY1fX0sIklzVmlzaWJsZSI6dHJ1ZSwiV2lkdGgiOjAuMCwiSGVpZ2h0IjoxNC4zOTk5OTk2MTg1MzAyNzMsIkJvcmRlclN0eWxlIjp7IiRpZCI6IjM2NDIiLCJMaW5lQ29sb3IiOnsiJGlkIjoiMzY0MyIsIiR0eXBlIjoiTkxSRS5Db21tb24uRG9tLlNvbGlkQ29sb3JCcnVzaCwgTkxSRS5Db21tb24iLCJDb2xvciI6eyIkaWQiOiIzNjQ0IiwiQSI6MjU1LCJSIjoyNTUsIkciOjAsIkIiOjB9fSwiTGluZVdlaWdodCI6MC4wLCJMaW5lVHlwZSI6MCwiUGFyZW50U3R5bGUiOm51bGx9LCJQYXJlbnRTdHlsZSI6bnVsbH0sIk1pZGRsZVRpZXJTaGFwZVN0eWxlIjp7IiRpZCI6IjM2NDUiLCJNYXJnaW4iOnsiJGlkIjoiMzY0NiIsIlRvcCI6MC4wLCJMZWZ0IjoxMC4wLCJSaWdodCI6MTAuMCwiQm90dG9tIjowLjB9LCJQYWRkaW5nIjp7IiRpZCI6IjM2NDciLCJUb3AiOjAuMCwiTGVmdCI6MC4wLCJSaWdodCI6MC4wLCJCb3R0b20iOjAuMH0sIkJhY2tncm91bmQiOnsiJGlkIjoiMzY0OCIsIkNvbG9yIjp7IiRpZCI6IjM2NDkiLCJBIjoyNTUsIlIiOjExNSwiRyI6MTE1LCJCIjoxMTV9fSwiSXNWaXNpYmxlIjp0cnVlLCJXaWR0aCI6MC4wLCJIZWlnaHQiOjE0LjM5OTk5OTYxODUzMDI3MywiQm9yZGVyU3R5bGUiOnsiJGlkIjoiMzY1MCIsIkxpbmVDb2xvciI6eyIkcmVmIjoiMzY0MyJ9LCJMaW5lV2VpZ2h0IjowLjAsIkxpbmVUeXBlIjowLCJQYXJlbnRTdHlsZSI6bnVsbH0sIlBhcmVudFN0eWxlIjpudWxsfSwiQm90dG9tVGllclNoYXBlU3R5bGUiOnsiJGlkIjoiMzY1MSIsIk1hcmdpbiI6eyIkaWQiOiIzNjUyIiwiVG9wIjowLjAsIkxlZnQiOjEwLjAsIlJpZ2h0IjoxMC4wLCJCb3R0b20iOjAuMH0sIlBhZGRpbmciOnsiJGlkIjoiMzY1MyIsIlRvcCI6MC4wLCJMZWZ0IjowLjAsIlJpZ2h0IjowLjAsIkJvdHRvbSI6MC4wfSwiQmFja2dyb3VuZCI6eyIkaWQiOiIzNjU0IiwiQ29sb3IiOnsiJGlkIjoiMzY1NSIsIkEiOjI1NSwiUiI6MTQsIkciOjQwLCJCIjo2NX19LCJJc1Zpc2libGUiOnRydWUsIldpZHRoIjowLjAsIkhlaWdodCI6MTQuMzk5OTk5NjE4NTMwMjczLCJCb3JkZXJTdHlsZSI6eyIkaWQiOiIzNjU2IiwiTGluZUNvbG9yIjp7IiRyZWYiOiIzNjQzIn0sIkxpbmVXZWlnaHQiOjAuMCwiTGluZVR5cGUiOjAsIlBhcmVudFN0eWxlIjpudWxsfSwiUGFyZW50U3R5bGUiOm51bGx9LCJSaWdodEVuZENhcHNTdHlsZSI6eyIkaWQiOiIzNjU3IiwiRm9udFNldHRpbmdzIjp7IiRpZCI6IjM2NTgiLCJGb250U2l6ZSI6MTgsIkZvbnROYW1lIjoiQ2FsaWJyaSIsIklzQm9sZCI6dHJ1ZSwiSXNJdGFsaWMiOmZhbHNlLCJJc1VuZGVybGluZWQiOmZhbHNlLCJQYXJlbnRTdHlsZSI6bnVsbH0sIkF1dG9TaXplIjowLCJGb3JlZ3JvdW5kIjp7IiRpZCI6IjM2NTkiLCJDb2xvciI6eyIkaWQiOiIzNjYwIiwiQSI6MjU1LCJSIjoyMzMsIkciOjExMywiQiI6NTB9fSwiTWF4V2lkdGgiOjIwMC4wLCJNYXhIZWlnaHQiOiJJbmZpbml0eSIsIlNtYXJ0Rm9yZWdyb3VuZElzQWN0aXZlIjpmYWxzZSwiSG9yaXpvbnRhbEFsaWdubWVudCI6MCwiVmVydGljYWxBbGlnbm1lbnQiOjEsIlNtYXJ0Rm9yZWdyb3VuZCI6bnVsbCwiQmFja2dyb3VuZEZpbGxUeXBlIjowLCJNYXJnaW4iOnsiJGlkIjoiMzY2MSIsIlRvcCI6MC4wLCJMZWZ0IjowLjAsIlJpZ2h0IjoyMC4wLCJCb3R0b20iOjAuMH0sIlBhZGRpbmciOnsiJGlkIjoiMzY2MiIsIlRvcCI6MC4wLCJMZWZ0IjowLjAsIlJpZ2h0IjowLjAsIkJvdHRvbSI6MC4wfSwiQmFja2dyb3VuZCI6eyIkaWQiOiIzNjYzIiwiQ29sb3IiOnsiJGlkIjoiMzY2NCIsIkEiOjI1NSwiUiI6MjMzLCJHIjoxMTMsIkIiOjUwfX0sIklzVmlzaWJsZSI6dHJ1ZSwiV2lkdGgiOjAuMCwiSGVpZ2h0IjowLjAsIkJvcmRlclN0eWxlIjp7IiRpZCI6IjM2NjUiLCJMaW5lQ29sb3IiOm51bGwsIkxpbmVXZWlnaHQiOjAuMCwiTGluZVR5cGUiOjAsIlBhcmVudFN0eWxlIjpudWxsfSwiUGFyZW50U3R5bGUiOm51bGx9LCJMZWZ0RW5kQ2Fwc1N0eWxlIjp7IiRpZCI6IjM2NjYiLCJGb250U2V0dGluZ3MiOnsiJGlkIjoiMzY2NyIsIkZvbnRTaXplIjoxOCwiRm9udE5hbWUiOiJDYWxpYnJpIiwiSXNCb2xkIjp0cnVlLCJJc0l0YWxpYyI6ZmFsc2UsIklzVW5kZXJsaW5lZCI6ZmFsc2UsIlBhcmVudFN0eWxlIjpudWxsfSwiQXV0b1NpemUiOjAsIkZvcmVncm91bmQiOnsiJGlkIjoiMzY2OCIsIkNvbG9yIjp7IiRpZCI6IjM2NjkiLCJBIjoyNTUsIlIiOjIzNywiRyI6MTI1LCJCIjo0OX19LCJNYXhXaWR0aCI6MjAwLjAsIk1heEhlaWdodCI6IkluZmluaXR5IiwiU21hcnRGb3JlZ3JvdW5kSXNBY3RpdmUiOmZhbHNlLCJIb3Jpem9udGFsQWxpZ25tZW50IjowLCJWZXJ0aWNhbEFsaWdubWVudCI6MSwiU21hcnRGb3JlZ3JvdW5kIjpudWxsLCJCYWNrZ3JvdW5kRmlsbFR5cGUiOjAsIk1hcmdpbiI6eyIkaWQiOiIzNjcwIiwiVG9wIjowLjAsIkxlZnQiOjM5LjUwNjY2NjY2NjY2NjY3NSwiUmlnaHQiOjAuMCwiQm90dG9tIjowLjB9LCJQYWRkaW5nIjp7IiRpZCI6IjM2NzEiLCJUb3AiOjAuMCwiTGVmdCI6MC4wLCJSaWdodCI6MC4wLCJCb3R0b20iOjAuMH0sIkJhY2tncm91bmQiOnsiJGlkIjoiMzY3MiIsIkNvbG9yIjp7IiRpZCI6IjM2NzMiLCJBIjoyNTUsIlIiOjIzNywiRyI6MTI1LCJCIjo0OX19LCJJc1Zpc2libGUiOmZhbHNlLCJXaWR0aCI6MC4wLCJIZWlnaHQiOjAuMCwiQm9yZGVyU3R5bGUiOnsiJGlkIjoiMzY3NCIsIkxpbmVDb2xvciI6bnVsbCwiTGluZVdlaWdodCI6MC4wLCJMaW5lVHlwZSI6MCwiUGFyZW50U3R5bGUiOm51bGx9LCJQYXJlbnRTdHlsZSI6bnVsbH0sIlRvZGF5VGV4dFN0eWxlIjp7IiRpZCI6IjM2NzUiLCJGb250U2V0dGluZ3MiOnsiJGlkIjoiMzY3NiIsIkZvbnRTaXplIjoxMiwiRm9udE5hbWUiOiJDYWxpYnJpIiwiSXNCb2xkIjpmYWxzZSwiSXNJdGFsaWMiOmZhbHNlLCJJc1VuZGVybGluZWQiOmZhbHNlLCJQYXJlbnRTdHlsZSI6bnVsbH0sIkF1dG9TaXplIjowLCJGb3JlZ3JvdW5kIjp7IiRpZCI6IjM2NzciLCJDb2xvciI6eyIkaWQiOiIzNjc4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M2NzkiLCJUb3AiOjAuMCwiTGVmdCI6MC4wLCJSaWdodCI6MC4wLCJCb3R0b20iOjAuMH0sIlBhZGRpbmciOnsiJGlkIjoiMzY4MCIsIlRvcCI6MC4wLCJMZWZ0IjowLjAsIlJpZ2h0IjowLjAsIkJvdHRvbSI6MC4wfSwiQmFja2dyb3VuZCI6eyIkaWQiOiIzNjgxIiwiQ29sb3IiOnsiJGlkIjoiMzY4MiIsIkEiOjI1NSwiUiI6MCwiRyI6MCwiQiI6MH19LCJJc1Zpc2libGUiOnRydWUsIldpZHRoIjowLjAsIkhlaWdodCI6MC4wLCJCb3JkZXJTdHlsZSI6eyIkaWQiOiIzNjgzIiwiTGluZUNvbG9yIjpudWxsLCJMaW5lV2VpZ2h0IjowLjAsIkxpbmVUeXBlIjowLCJQYXJlbnRTdHlsZSI6bnVsbH0sIlBhcmVudFN0eWxlIjpudWxsfSwiVG9kYXlNYXJrZXJTdHlsZSI6eyIkaWQiOiIzNjg0IiwiTWFyZ2luIjp7IiRpZCI6IjM2ODUiLCJUb3AiOjAuMCwiTGVmdCI6MC4wLCJSaWdodCI6MC4wLCJCb3R0b20iOjAuMH0sIlBhZGRpbmciOnsiJGlkIjoiMzY4NiIsIlRvcCI6MC4wLCJMZWZ0IjowLjAsIlJpZ2h0IjowLjAsIkJvdHRvbSI6MC4wfSwiQmFja2dyb3VuZCI6eyIkaWQiOiIzNjg3IiwiQ29sb3IiOnsiJGlkIjoiMzY4OCIsIkEiOjI1NSwiUiI6MjU1LCJHIjowLCJCIjowfX0sIklzVmlzaWJsZSI6dHJ1ZSwiV2lkdGgiOjAuMCwiSGVpZ2h0IjowLjAsIkJvcmRlclN0eWxlIjpudWxsLCJQYXJlbnRTdHlsZSI6bnVsbH0sIlNjYWxlU3R5bGUiOnsiJGlkIjoiMzY4OSIsIlNoYXBlIjowLCJTaG93U2VnbWVudFNlcGFyYXRvcnMiOnRydWUsIlNlZ21lbnRTZXBhcmF0b3JPcGFjaXR5IjozMCwiSGFzQmVlblZpc2libGVCZWZvcmUiOmZhbHNlLCJGb250U2V0dGluZ3MiOnsiJGlkIjoiMzY5MCIsIkZvbnRTaXplIjoxMiwiRm9udE5hbWUiOiJDYWxpYnJpIiwiSXNCb2xkIjpmYWxzZSwiSXNJdGFsaWMiOmZhbHNlLCJJc1VuZGVybGluZWQiOmZhbHNlLCJQYXJlbnRTdHlsZSI6bnVsbH0sIkF1dG9TaXplIjowLCJGb3JlZ3JvdW5kIjp7IiRpZCI6IjM2OTEiLCJDb2xvciI6eyIkaWQiOiIzNjkyIiwiQSI6MjU1LCJSIjoyMzIsIkciOjIzMiwiQiI6MjMyfX0sIk1heFdpZHRoIjoyMDAuMCwiTWF4SGVpZ2h0IjoiSW5maW5pdHkiLCJTbWFydEZvcmVncm91bmRJc0FjdGl2ZSI6ZmFsc2UsIkhvcml6b250YWxBbGlnbm1lbnQiOjAsIlZlcnRpY2FsQWxpZ25tZW50IjoxLCJTbWFydEZvcmVncm91bmQiOm51bGwsIkJhY2tncm91bmRGaWxsVHlwZSI6MCwiTWFyZ2luIjp7IiRpZCI6IjM2OTMiLCJUb3AiOjAuMCwiTGVmdCI6NC4wLCJSaWdodCI6NC4wLCJCb3R0b20iOjAuMH0sIlBhZGRpbmciOnsiJGlkIjoiMzY5NCIsIlRvcCI6MC4wLCJMZWZ0IjowLjAsIlJpZ2h0IjowLjAsIkJvdHRvbSI6MC4wfSwiQmFja2dyb3VuZCI6eyIkaWQiOiIzNjk1IiwiQ29sb3IiOnsiJGlkIjoiMzY5NiIsIkEiOjI1NSwiUiI6MTQsIkciOjQwLCJCIjo2NX19LCJJc1Zpc2libGUiOnRydWUsIldpZHRoIjowLjAsIkhlaWdodCI6MC4wLCJCb3JkZXJTdHlsZSI6eyIkaWQiOiIzNjk3IiwiTGluZUNvbG9yIjpudWxsLCJMaW5lV2VpZ2h0IjowLjAsIkxpbmVUeXBlIjowLCJQYXJlbnRTdHlsZSI6bnVsbH0sIlBhcmVudFN0eWxlIjpudWxsfSwiU2luZ2xlU2NhbGVTaGFwZVN0eWxlIjp7IiRpZCI6IjM2OTgiLCJTaGFwZSI6MywiSGVpZ2h0IjoyMC4wfSwiTWlkZGxlVGllclNjYWxlU3R5bGUiOnsiJGlkIjoiMzY5OSIsIlNoYXBlIjowLCJTaG93U2VnbWVudFNlcGFyYXRvcnMiOnRydWUsIlNlZ21lbnRTZXBhcmF0b3JPcGFjaXR5IjozMCwiSGFzQmVlblZpc2libGVCZWZvcmUiOnRydWUsIkZvbnRTZXR0aW5ncyI6eyIkaWQiOiIzNzAwIiwiRm9udFNpemUiOjEyLCJGb250TmFtZSI6IkNhbGlicmkiLCJJc0JvbGQiOmZhbHNlLCJJc0l0YWxpYyI6ZmFsc2UsIklzVW5kZXJsaW5lZCI6ZmFsc2UsIlBhcmVudFN0eWxlIjpudWxsfSwiQXV0b1NpemUiOjAsIkZvcmVncm91bmQiOnsiJHJlZiI6IjM2OTEifSwiTWF4V2lkdGgiOjIwMC4wLCJNYXhIZWlnaHQiOiJJbmZpbml0eSIsIlNtYXJ0Rm9yZWdyb3VuZElzQWN0aXZlIjpmYWxzZSwiSG9yaXpvbnRhbEFsaWdubWVudCI6MCwiVmVydGljYWxBbGlnbm1lbnQiOjEsIlNtYXJ0Rm9yZWdyb3VuZCI6bnVsbCwiQmFja2dyb3VuZEZpbGxUeXBlIjowLCJNYXJnaW4iOnsiJGlkIjoiMzcwMSIsIlRvcCI6MC4wLCJMZWZ0Ijo0LjAsIlJpZ2h0Ijo0LjAsIkJvdHRvbSI6MC4wfSwiUGFkZGluZyI6eyIkaWQiOiIzNzAyIiwiVG9wIjowLjAsIkxlZnQiOjAuMCwiUmlnaHQiOjAuMCwiQm90dG9tIjowLjB9LCJCYWNrZ3JvdW5kIjp7IiRpZCI6IjM3MDMiLCJDb2xvciI6eyIkaWQiOiIzNzA0IiwiQSI6MjU1LCJSIjoxNCwiRyI6NDAsIkIiOjY1fX0sIklzVmlzaWJsZSI6dHJ1ZSwiV2lkdGgiOjAuMCwiSGVpZ2h0IjowLjAsIkJvcmRlclN0eWxlIjp7IiRpZCI6IjM3MDUiLCJMaW5lQ29sb3IiOm51bGwsIkxpbmVXZWlnaHQiOjAuMCwiTGluZVR5cGUiOjAsIlBhcmVudFN0eWxlIjpudWxsfSwiUGFyZW50U3R5bGUiOm51bGx9LCJCb3R0b21UaWVyU2NhbGVTdHlsZSI6eyIkaWQiOiIzNzA2IiwiU2hhcGUiOjAsIlNob3dTZWdtZW50U2VwYXJhdG9ycyI6dHJ1ZSwiU2VnbWVudFNlcGFyYXRvck9wYWNpdHkiOjMwLCJIYXNCZWVuVmlzaWJsZUJlZm9yZSI6ZmFsc2UsIkZvbnRTZXR0aW5ncyI6eyIkaWQiOiIzNzA3IiwiRm9udFNpemUiOjEyLCJGb250TmFtZSI6IkNhbGlicmkiLCJJc0JvbGQiOmZhbHNlLCJJc0l0YWxpYyI6ZmFsc2UsIklzVW5kZXJsaW5lZCI6ZmFsc2UsIlBhcmVudFN0eWxlIjpudWxsfSwiQXV0b1NpemUiOjAsIkZvcmVncm91bmQiOnsiJGlkIjoiMzcwOCIsIkNvbG9yIjp7IiRpZCI6IjM3MDkiLCJBIjoyNTUsIlIiOjIzMiwiRyI6MjMyLCJCIjoyMzJ9fSwiTWF4V2lkdGgiOjIwMC4wLCJNYXhIZWlnaHQiOiJJbmZpbml0eSIsIlNtYXJ0Rm9yZWdyb3VuZElzQWN0aXZlIjpmYWxzZSwiSG9yaXpvbnRhbEFsaWdubWVudCI6MCwiVmVydGljYWxBbGlnbm1lbnQiOjEsIlNtYXJ0Rm9yZWdyb3VuZCI6bnVsbCwiQmFja2dyb3VuZEZpbGxUeXBlIjowLCJNYXJnaW4iOnsiJGlkIjoiMzcxMCIsIlRvcCI6MC4wLCJMZWZ0Ijo0LjAsIlJpZ2h0Ijo0LjAsIkJvdHRvbSI6MC4wfSwiUGFkZGluZyI6eyIkaWQiOiIzNzExIiwiVG9wIjowLjAsIkxlZnQiOjAuMCwiUmlnaHQiOjAuMCwiQm90dG9tIjowLjB9LCJCYWNrZ3JvdW5kIjp7IiRpZCI6IjM3MTIiLCJDb2xvciI6eyIkaWQiOiIzNzEzIiwiQSI6MjU1LCJSIjoxNCwiRyI6NDAsIkIiOjY1fX0sIklzVmlzaWJsZSI6ZmFsc2UsIldpZHRoIjowLjAsIkhlaWdodCI6MC4wLCJCb3JkZXJTdHlsZSI6eyIkaWQiOiIzNzE0IiwiTGluZUNvbG9yIjpudWxsLCJMaW5lV2VpZ2h0IjowLjAsIkxpbmVUeXBlIjowLCJQYXJlbnRTdHlsZSI6bnVsbH0sIlBhcmVudFN0eWxlIjpudWxsfSwiRWxhcHNlZFRpbWVCYWNrZ3JvdW5kIjp7IiRpZCI6IjM3MTUiLCJDb2xvciI6eyIkaWQiOiIzNzE2IiwiQSI6MTkxLCJSIjoyNTUsIkciOjAsIkIiOjB9fSwiQXBwZW5kWWVhck9uWWVhckNoYW5nZSI6ZmFsc2UsIkVsYXBzZWRUaW1lRm9ybWF0IjoyLCJUb2RheU1hcmtlclBvc2l0aW9uIjoxLCJRdWlja1Bvc2l0aW9uIjozLCJBYnNvbHV0ZVBvc2l0aW9uIjo5My4zMTg5OCwiTWFyZ2luIjp7IiRpZCI6IjM3MTciLCJUb3AiOjAuMCwiTGVmdCI6MTAuMCwiUmlnaHQiOjEwLjAsIkJvdHRvbSI6MC4wfSwiUGFkZGluZyI6eyIkaWQiOiIzNzE4IiwiVG9wIjowLjAsIkxlZnQiOjAuMCwiUmlnaHQiOjAuMCwiQm90dG9tIjowLjB9LCJCYWNrZ3JvdW5kIjp7IiRpZCI6IjM3MTkiLCJDb2xvciI6eyIkaWQiOiIzNzIwIiwiQSI6MjU1LCJSIjo0NywiRyI6NTQsIkIiOjE1M319LCJJc1Zpc2libGUiOmZhbHNlLCJXaWR0aCI6MC4wLCJIZWlnaHQiOjAuMCwiQm9yZGVyU3R5bGUiOm51bGwsIlBhcmVudFN0eWxlIjpudWxsfSwiRGVmYXVsdE1pbGVzdG9uZVN0eWxlIjp7IiRpZCI6IjM3MjEiLCJTaGFwZSI6MiwiQ29ubmVjdG9yTWFyZ2luIjp7IiRpZCI6IjM3MjIiLCJUb3AiOjAuMCwiTGVmdCI6Mi4wLCJSaWdodCI6Mi4wLCJCb3R0b20iOjAuMH0sIkNvbm5lY3RvclN0eWxlIjp7IiRpZCI6IjM3MjMiLCJMaW5lQ29sb3IiOnsiJGlkIjoiMzcyNCIsIiR0eXBlIjoiTkxSRS5Db21tb24uRG9tLlNvbGlkQ29sb3JCcnVzaCwgTkxSRS5Db21tb24iLCJDb2xvciI6eyIkaWQiOiIzNzI1IiwiQSI6MTI3LCJSIjoyMzMsIkciOjExMywiQiI6NTB9fSwiTGluZVdlaWdodCI6MS4wLCJMaW5lVHlwZSI6MCwiUGFyZW50U3R5bGUiOm51bGx9LCJJc0JlbG93VGltZWJhbmQiOmZhbHNlLCJQb3NpdGlvbk9uVGFzayI6MCwiSGlkZURhdGUiOmZhbHNlLCJTaGFwZVNpemUiOjEsIlNwYWNpbmciOjAuMCwiUGFkZGluZyI6eyIkaWQiOiIzNzI2IiwiVG9wIjo1LjAsIkxlZnQiOjMuMCwiUmlnaHQiOjAuMCwiQm90dG9tIjoyLjB9LCJTaGFwZVN0eWxlIjp7IiRpZCI6IjM3MjciLCJNYXJnaW4iOnsiJGlkIjoiMzcyOCIsIlRvcCI6MC4wLCJMZWZ0IjowLjAsIlJpZ2h0IjowLjAsIkJvdHRvbSI6MC4wfSwiUGFkZGluZyI6eyIkaWQiOiIzNzI5IiwiVG9wIjowLjAsIkxlZnQiOjAuMCwiUmlnaHQiOjAuMCwiQm90dG9tIjowLjB9LCJCYWNrZ3JvdW5kIjp7IiRpZCI6IjM3MzAiLCJDb2xvciI6eyIkaWQiOiIzNzMxIiwiQSI6MjU1LCJSIjoyMzMsIkciOjExMywiQiI6NTB9fSwiSXNWaXNpYmxlIjp0cnVlLCJXaWR0aCI6MTguMCwiSGVpZ2h0IjoyMC4wLCJCb3JkZXJTdHlsZSI6eyIkaWQiOiIzNzMyIiwiTGluZUNvbG9yIjp7IiRpZCI6IjM3MzMiLCIkdHlwZSI6Ik5MUkUuQ29tbW9uLkRvbS5Tb2xpZENvbG9yQnJ1c2gsIE5MUkUuQ29tbW9uIiwiQ29sb3IiOnsiJGlkIjoiMzczNCIsIkEiOjI1NSwiUiI6MjM0LCJHIjoyMiwiQiI6MzB9fSwiTGluZVdlaWdodCI6MC4wLCJMaW5lVHlwZSI6MCwiUGFyZW50U3R5bGUiOm51bGx9LCJQYXJlbnRTdHlsZSI6bnVsbH0sIlRpdGxlU3R5bGUiOnsiJGlkIjoiMzczNSIsIkZvbnRTZXR0aW5ncyI6eyIkaWQiOiIzNzM2IiwiRm9udFNpemUiOjExLCJGb250TmFtZSI6IkNhbGlicmkiLCJJc0JvbGQiOnRydWUsIklzSXRhbGljIjpmYWxzZSwiSXNVbmRlcmxpbmVkIjpmYWxzZSwiUGFyZW50U3R5bGUiOm51bGx9LCJBdXRvU2l6ZSI6MCwiRm9yZWdyb3VuZCI6eyIkaWQiOiIzNzM3IiwiQ29sb3IiOnsiJGlkIjoiMzczOC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zNzM5IiwiVG9wIjowLjAsIkxlZnQiOjAuMCwiUmlnaHQiOjAuMCwiQm90dG9tIjowLjB9LCJQYWRkaW5nIjp7IiRpZCI6IjM3NDAiLCJUb3AiOjAuMCwiTGVmdCI6MC4wLCJSaWdodCI6MC4wLCJCb3R0b20iOjAuMH0sIkJhY2tncm91bmQiOnsiJGlkIjoiMzc0MSIsIkNvbG9yIjp7IiRpZCI6IjM3NDIiLCJBIjoyNTUsIlIiOjAsIkciOjAsIkIiOjB9fSwiSXNWaXNpYmxlIjp0cnVlLCJXaWR0aCI6MC4wLCJIZWlnaHQiOjAuMCwiQm9yZGVyU3R5bGUiOnsiJGlkIjoiMzc0MyIsIkxpbmVDb2xvciI6bnVsbCwiTGluZVdlaWdodCI6MC4wLCJMaW5lVHlwZSI6MCwiUGFyZW50U3R5bGUiOm51bGx9LCJQYXJlbnRTdHlsZSI6bnVsbH0sIkRhdGVTdHlsZSI6eyIkaWQiOiIzNzQ0IiwiRm9udFNldHRpbmdzIjp7IiRpZCI6IjM3NDUiLCJGb250U2l6ZSI6MTAsIkZvbnROYW1lIjoiQ2FsaWJyaSIsIklzQm9sZCI6ZmFsc2UsIklzSXRhbGljIjpmYWxzZSwiSXNVbmRlcmxpbmVkIjpmYWxzZSwiUGFyZW50U3R5bGUiOm51bGx9LCJBdXRvU2l6ZSI6MCwiRm9yZWdyb3VuZCI6eyIkaWQiOiIzNzQ2IiwiQ29sb3IiOnsiJGlkIjoiMzc0NyIsIkEiOjI1NSwiUiI6MTQsIkciOjQwLCJCIjo2NX19LCJNYXhXaWR0aCI6MjAwLjAsIk1heEhlaWdodCI6IkluZmluaXR5IiwiU21hcnRGb3JlZ3JvdW5kSXNBY3RpdmUiOmZhbHNlLCJIb3Jpem9udGFsQWxpZ25tZW50IjowLCJWZXJ0aWNhbEFsaWdubWVudCI6MSwiU21hcnRGb3JlZ3JvdW5kIjpudWxsLCJCYWNrZ3JvdW5kRmlsbFR5cGUiOjAsIk1hcmdpbiI6eyIkaWQiOiIzNzQ4IiwiVG9wIjowLjAsIkxlZnQiOjAuMCwiUmlnaHQiOjAuMCwiQm90dG9tIjowLjB9LCJQYWRkaW5nIjp7IiRpZCI6IjM3NDkiLCJUb3AiOjAuMCwiTGVmdCI6MC4wLCJSaWdodCI6MC4wLCJCb3R0b20iOjAuMH0sIkJhY2tncm91bmQiOnsiJGlkIjoiMzc1MCIsIkNvbG9yIjp7IiRpZCI6IjM3NTEiLCJBIjoyNTUsIlIiOjE0LCJHIjo0MCwiQiI6NjV9fSwiSXNWaXNpYmxlIjp0cnVlLCJXaWR0aCI6MC4wLCJIZWlnaHQiOjAuMCwiQm9yZGVyU3R5bGUiOnsiJGlkIjoiMzc1MiIsIkxpbmVDb2xvciI6bnVsbCwiTGluZVdlaWdodCI6MC4wLCJMaW5lVHlwZSI6MCwiUGFyZW50U3R5bGUiOm51bGx9LCJQYXJlbnRTdHlsZSI6bnVsbH0sIkRhdGVGb3JtYXQiOnsiJGlkIjoiMzc1MyIsIkZvcm1hdFN0cmluZyI6Ik1NTSBkLCB5eXl5IiwiU2VwYXJhdG9yIjoiLyIsIlVzZUludGVybmF0aW9uYWxEYXRlRm9ybWF0IjpmYWxzZSwiRGF0ZUlzVmlzaWJsZSI6dHJ1ZSwiVGltZUlzVmlzaWJsZSI6ZmFsc2UsIkhvdXJEaWdpdHMiOjEsIkFtUG1EZXNpZ25hdG9yIjoyLCJUcmltMDBNaW51dGVzIjpmYWxzZSwiTGFzdEtub3duVmlzaWJpbGl0eVN0YXRlIjpudWxsfSwiV2Vla051bWJlcmluZyI6eyIkaWQiOiIzNzU0IiwiRm9ybWF0IjowLCJJc1Zpc2libGUiOmZhbHNlLCJMYXN0S25vd25WaXNpYmlsaXR5U3RhdGUiOmZhbHNlfSwiSXNWaXNpYmxlIjp0cnVlLCJQYXJlbnRTdHlsZSI6bnVsbH0sIkRlZmF1bHRNb3RTdHlsZSI6eyIkaWQiOiIzNzU1IiwiU2hhcGUiOjIsIkNvbm5lY3Rvck1hcmdpbiI6eyIkaWQiOiIzNzU2IiwiVG9wIjowLjAsIkxlZnQiOjIuMCwiUmlnaHQiOjIuMCwiQm90dG9tIjowLjB9LCJDb25uZWN0b3JTdHlsZSI6eyIkaWQiOiIzNzU3IiwiTGluZUNvbG9yIjp7IiRpZCI6IjM3NTgiLCIkdHlwZSI6Ik5MUkUuQ29tbW9uLkRvbS5Tb2xpZENvbG9yQnJ1c2gsIE5MUkUuQ29tbW9uIiwiQ29sb3IiOnsiJGlkIjoiMzc1OSIsIkEiOjEyNywiUiI6MjMzLCJHIjoxMTMsIkIiOjUwfX0sIkxpbmVXZWlnaHQiOjEuMCwiTGluZVR5cGUiOjAsIlBhcmVudFN0eWxlIjpudWxsfSwiSXNCZWxvd1RpbWViYW5kIjpmYWxzZSwiUG9zaXRpb25PblRhc2siOjEsIkhpZGVEYXRlIjpmYWxzZSwiU2hhcGVTaXplIjoxLCJTcGFjaW5nIjowLjAsIlBhZGRpbmciOnsiJGlkIjoiMzc2MCIsIlRvcCI6NS4wLCJMZWZ0IjozLjAsIlJpZ2h0IjowLjAsIkJvdHRvbSI6Mi4wfSwiU2hhcGVTdHlsZSI6eyIkaWQiOiIzNzYxIiwiTWFyZ2luIjp7IiRpZCI6IjM3NjIiLCJUb3AiOjAuMCwiTGVmdCI6MC4wLCJSaWdodCI6MC4wLCJCb3R0b20iOjAuMH0sIlBhZGRpbmciOnsiJGlkIjoiMzc2MyIsIlRvcCI6MC4wLCJMZWZ0IjowLjAsIlJpZ2h0IjowLjAsIkJvdHRvbSI6MC4wfSwiQmFja2dyb3VuZCI6eyIkaWQiOiIzNzY0IiwiQ29sb3IiOnsiJGlkIjoiMzc2NSIsIkEiOjI1NSwiUiI6MjMzLCJHIjoxMTMsIkIiOjUwfX0sIklzVmlzaWJsZSI6dHJ1ZSwiV2lkdGgiOjEzLjAsIkhlaWdodCI6MTMuMCwiQm9yZGVyU3R5bGUiOnsiJGlkIjoiMzc2NiIsIkxpbmVDb2xvciI6eyIkaWQiOiIzNzY3IiwiJHR5cGUiOiJOTFJFLkNvbW1vbi5Eb20uU29saWRDb2xvckJydXNoLCBOTFJFLkNvbW1vbiIsIkNvbG9yIjp7IiRpZCI6IjM3NjgiLCJBIjoyNTUsIlIiOjIzNCwiRyI6MjIsIkIiOjMwfX0sIkxpbmVXZWlnaHQiOjAuMCwiTGluZVR5cGUiOjAsIlBhcmVudFN0eWxlIjpudWxsfSwiUGFyZW50U3R5bGUiOm51bGx9LCJUaXRsZVN0eWxlIjp7IiRpZCI6IjM3NjkiLCJGb250U2V0dGluZ3MiOnsiJGlkIjoiMzc3MCIsIkZvbnRTaXplIjoxMSwiRm9udE5hbWUiOiJDYWxpYnJpIiwiSXNCb2xkIjp0cnVlLCJJc0l0YWxpYyI6ZmFsc2UsIklzVW5kZXJsaW5lZCI6ZmFsc2UsIlBhcmVudFN0eWxlIjpudWxsfSwiQXV0b1NpemUiOjAsIkZvcmVncm91bmQiOnsiJGlkIjoiMzc3MSIsIkNvbG9yIjp7IiRpZCI6IjM3NzI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Mzc3MyIsIlRvcCI6MC4wLCJMZWZ0IjowLjAsIlJpZ2h0IjowLjAsIkJvdHRvbSI6MC4wfSwiUGFkZGluZyI6eyIkaWQiOiIzNzc0IiwiVG9wIjowLjAsIkxlZnQiOjAuMCwiUmlnaHQiOjAuMCwiQm90dG9tIjowLjB9LCJCYWNrZ3JvdW5kIjp7IiRpZCI6IjM3NzUiLCJDb2xvciI6eyIkaWQiOiIzNzc2IiwiQSI6MjU1LCJSIjowLCJHIjowLCJCIjowfX0sIklzVmlzaWJsZSI6dHJ1ZSwiV2lkdGgiOjAuMCwiSGVpZ2h0IjowLjAsIkJvcmRlclN0eWxlIjp7IiRpZCI6IjM3NzciLCJMaW5lQ29sb3IiOm51bGwsIkxpbmVXZWlnaHQiOjAuMCwiTGluZVR5cGUiOjAsIlBhcmVudFN0eWxlIjpudWxsfSwiUGFyZW50U3R5bGUiOm51bGx9LCJEYXRlU3R5bGUiOnsiJGlkIjoiMzc3OCIsIkZvbnRTZXR0aW5ncyI6eyIkaWQiOiIzNzc5IiwiRm9udFNpemUiOjEwLCJGb250TmFtZSI6IkNhbGlicmkiLCJJc0JvbGQiOmZhbHNlLCJJc0l0YWxpYyI6ZmFsc2UsIklzVW5kZXJsaW5lZCI6ZmFsc2UsIlBhcmVudFN0eWxlIjpudWxsfSwiQXV0b1NpemUiOjAsIkZvcmVncm91bmQiOnsiJGlkIjoiMzc4MCIsIkNvbG9yIjp7IiRpZCI6IjM3ODEiLCJBIjoyNTUsIlIiOjE0LCJHIjo0MCwiQiI6NjV9fSwiTWF4V2lkdGgiOjIwMC4wLCJNYXhIZWlnaHQiOiJJbmZpbml0eSIsIlNtYXJ0Rm9yZWdyb3VuZElzQWN0aXZlIjpmYWxzZSwiSG9yaXpvbnRhbEFsaWdubWVudCI6MCwiVmVydGljYWxBbGlnbm1lbnQiOjEsIlNtYXJ0Rm9yZWdyb3VuZCI6bnVsbCwiQmFja2dyb3VuZEZpbGxUeXBlIjowLCJNYXJnaW4iOnsiJGlkIjoiMzc4MiIsIlRvcCI6MC4wLCJMZWZ0IjowLjAsIlJpZ2h0IjowLjAsIkJvdHRvbSI6MC4wfSwiUGFkZGluZyI6eyIkaWQiOiIzNzgzIiwiVG9wIjowLjAsIkxlZnQiOjAuMCwiUmlnaHQiOjAuMCwiQm90dG9tIjowLjB9LCJCYWNrZ3JvdW5kIjp7IiRpZCI6IjM3ODQiLCJDb2xvciI6eyIkaWQiOiIzNzg1IiwiQSI6MjU1LCJSIjoxNCwiRyI6NDAsIkIiOjY1fX0sIklzVmlzaWJsZSI6dHJ1ZSwiV2lkdGgiOjAuMCwiSGVpZ2h0IjowLjAsIkJvcmRlclN0eWxlIjp7IiRpZCI6IjM3ODYiLCJMaW5lQ29sb3IiOm51bGwsIkxpbmVXZWlnaHQiOjAuMCwiTGluZVR5cGUiOjAsIlBhcmVudFN0eWxlIjpudWxsfSwiUGFyZW50U3R5bGUiOm51bGx9LCJEYXRlRm9ybWF0Ijp7IiRpZCI6IjM3ODciLCJGb3JtYXRTdHJpbmciOiJNTU0gZCwgeXl5eSIsIlNlcGFyYXRvciI6Ii8iLCJVc2VJbnRlcm5hdGlvbmFsRGF0ZUZvcm1hdCI6ZmFsc2UsIkRhdGVJc1Zpc2libGUiOnRydWUsIlRpbWVJc1Zpc2libGUiOmZhbHNlLCJIb3VyRGlnaXRzIjoxLCJBbVBtRGVzaWduYXRvciI6MiwiVHJpbTAwTWludXRlcyI6ZmFsc2UsIkxhc3RLbm93blZpc2liaWxpdHlTdGF0ZSI6bnVsbH0sIldlZWtOdW1iZXJpbmciOnsiJGlkIjoiMzc4OCIsIkZvcm1hdCI6MCwiSXNWaXNpYmxlIjpmYWxzZSwiTGFzdEtub3duVmlzaWJpbGl0eVN0YXRlIjpmYWxzZX0sIklzVmlzaWJsZSI6dHJ1ZSwiUGFyZW50U3R5bGUiOm51bGx9LCJEZWZhdWx0VGFza1N0eWxlIjp7IiRpZCI6IjM3ODkiLCJTaGFwZSI6MywiU2hhcGVUaGlja25lc3MiOjAsIkR1cmF0aW9uRm9ybWF0IjowLCJJbmNsdWRlTm9uV29ya2luZ0RheXNJbkR1cmF0aW9uIjpmYWxzZSwiUGVyY2VudGFnZUNvbXBsZXRlU3R5bGUiOnsiJGlkIjoiMzc5MCIsIkZvbnRTZXR0aW5ncyI6eyIkaWQiOiIzNzkxIiwiRm9udFNpemUiOjEwLCJGb250TmFtZSI6IkNhbGlicmkiLCJJc0JvbGQiOmZhbHNlLCJJc0l0YWxpYyI6ZmFsc2UsIklzVW5kZXJsaW5lZCI6ZmFsc2UsIlBhcmVudFN0eWxlIjpudWxsfSwiQXV0b1NpemUiOjAsIkZvcmVncm91bmQiOnsiJGlkIjoiMzc5MiIsIkNvbG9yIjp7IiRpZCI6IjM3OTMiLCJBIjoyNTUsIlIiOjIzMiwiRyI6MjMyLCJCIjoyMzJ9fSwiTWF4V2lkdGgiOjIwMC4wLCJNYXhIZWlnaHQiOiJJbmZpbml0eSIsIlNtYXJ0Rm9yZWdyb3VuZElzQWN0aXZlIjpmYWxzZSwiSG9yaXpvbnRhbEFsaWdubWVudCI6MSwiVmVydGljYWxBbGlnbm1lbnQiOjEsIlNtYXJ0Rm9yZWdyb3VuZCI6bnVsbCwiQmFja2dyb3VuZEZpbGxUeXBlIjowLCJNYXJnaW4iOnsiJGlkIjoiMzc5NCIsIlRvcCI6MC4wLCJMZWZ0IjowLjAsIlJpZ2h0IjowLjAsIkJvdHRvbSI6MC4wfSwiUGFkZGluZyI6eyIkaWQiOiIzNzk1IiwiVG9wIjowLjAsIkxlZnQiOjAuMCwiUmlnaHQiOjAuMCwiQm90dG9tIjowLjB9LCJCYWNrZ3JvdW5kIjp7IiRpZCI6IjM3OTYiLCJDb2xvciI6eyIkaWQiOiIzNzk3IiwiQSI6ODksIlIiOjAsIkciOjAsIkIiOjB9fSwiSXNWaXNpYmxlIjp0cnVlLCJXaWR0aCI6MC4wLCJIZWlnaHQiOjAuMCwiQm9yZGVyU3R5bGUiOnsiJGlkIjoiMzc5OCIsIkxpbmVDb2xvciI6bnVsbCwiTGluZVdlaWdodCI6MC4wLCJMaW5lVHlwZSI6MCwiUGFyZW50U3R5bGUiOm51bGx9LCJQYXJlbnRTdHlsZSI6bnVsbH0sIkR1cmF0aW9uU3R5bGUiOnsiJGlkIjoiMzc5OSIsIkZvbnRTZXR0aW5ncyI6eyIkaWQiOiIzODAwIiwiRm9udFNpemUiOjEwLCJGb250TmFtZSI6IkNhbGlicmkiLCJJc0JvbGQiOmZhbHNlLCJJc0l0YWxpYyI6ZmFsc2UsIklzVW5kZXJsaW5lZCI6ZmFsc2UsIlBhcmVudFN0eWxlIjpudWxsfSwiQXV0b1NpemUiOjAsIkZvcmVncm91bmQiOnsiJGlkIjoiMzgwMSIsIkNvbG9yIjp7IiRpZCI6IjM4MDIiLCJBIjoyNTUsIlIiOjIzNywiRyI6MTI1LCJCIjo0OX19LCJNYXhXaWR0aCI6MjAwLjAsIk1heEhlaWdodCI6IkluZmluaXR5IiwiU21hcnRGb3JlZ3JvdW5kSXNBY3RpdmUiOmZhbHNlLCJIb3Jpem9udGFsQWxpZ25tZW50IjowLCJWZXJ0aWNhbEFsaWdubWVudCI6MSwiU21hcnRGb3JlZ3JvdW5kIjpudWxsLCJCYWNrZ3JvdW5kRmlsbFR5cGUiOjAsIk1hcmdpbiI6eyIkaWQiOiIzODAzIiwiVG9wIjowLjAsIkxlZnQiOjAuMCwiUmlnaHQiOjAuMCwiQm90dG9tIjowLjB9LCJQYWRkaW5nIjp7IiRpZCI6IjM4MDQiLCJUb3AiOjAuMCwiTGVmdCI6MC4wLCJSaWdodCI6MC4wLCJCb3R0b20iOjAuMH0sIkJhY2tncm91bmQiOnsiJGlkIjoiMzgwNSIsIkNvbG9yIjp7IiRpZCI6IjM4MDYiLCJBIjoyNTUsIlIiOjIzNywiRyI6MTI1LCJCIjo0OX19LCJJc1Zpc2libGUiOnRydWUsIldpZHRoIjowLjAsIkhlaWdodCI6MC4wLCJCb3JkZXJTdHlsZSI6eyIkaWQiOiIzODA3IiwiTGluZUNvbG9yIjpudWxsLCJMaW5lV2VpZ2h0IjowLjAsIkxpbmVUeXBlIjowLCJQYXJlbnRTdHlsZSI6bnVsbH0sIlBhcmVudFN0eWxlIjpudWxsfSwiSG9yaXpvbnRhbENvbm5lY3RvclN0eWxlIjp7IiRpZCI6IjM4MDgiLCJMaW5lQ29sb3IiOnsiJGlkIjoiMzgwOSIsIiR0eXBlIjoiTkxSRS5Db21tb24uRG9tLlNvbGlkQ29sb3JCcnVzaCwgTkxSRS5Db21tb24iLCJDb2xvciI6eyIkaWQiOiIzODEwIiwiQSI6NTEsIlIiOjIxLCJHIjo5NiwiQiI6MTMwfX0sIkxpbmVXZWlnaHQiOjEuMCwiTGluZVR5cGUiOjAsIlBhcmVudFN0eWxlIjpudWxsfSwiVmVydGljYWxDb25uZWN0b3JTdHlsZSI6eyIkaWQiOiIzODExIiwiTGluZUNvbG9yIjp7IiRpZCI6IjM4MTIiLCIkdHlwZSI6Ik5MUkUuQ29tbW9uLkRvbS5Tb2xpZENvbG9yQnJ1c2gsIE5MUkUuQ29tbW9uIiwiQ29sb3IiOnsiJGlkIjoiMzgxMyIsIkEiOjUxLCJSIjoyMSwiRyI6OTYsIkIiOjEzMH19LCJMaW5lV2VpZ2h0IjowLjAsIkxpbmVUeXBlIjowLCJQYXJlbnRTdHlsZSI6bnVsbH0sIk1hcmdpbiI6bnVsbCwiU3RhcnREYXRlUG9zaXRpb24iOjQsIkVuZERhdGVQb3NpdGlvbiI6NCwiRGF0ZUlzVmlzaWJsZSI6dHJ1ZSwiVGl0bGVQb3NpdGlvbiI6MywiRHVyYXRpb25Qb3NpdGlvbiI6NiwiUGVyY2VudGFnZUNvbXBsZXRlZFBvc2l0aW9uIjoyLCJTcGFjaW5nIjozLCJJc0JlbG93VGltZWJhbmQiOmZhbHNlLCJQZXJjZW50YWdlQ29tcGxldGVTaGFwZU9wYWNpdHkiOjM1LCJTaGFwZVN0eWxlIjp7IiRpZCI6IjM4MTQiLCJNYXJnaW4iOnsiJGlkIjoiMzgxNSIsIlRvcCI6MC4wLCJMZWZ0Ijo0LjAsIlJpZ2h0Ijo0LjAsIkJvdHRvbSI6MC4wfSwiUGFkZGluZyI6eyIkaWQiOiIzODE2IiwiVG9wIjowLjAsIkxlZnQiOjAuMCwiUmlnaHQiOjAuMCwiQm90dG9tIjowLjB9LCJCYWNrZ3JvdW5kIjp7IiRpZCI6IjM4MTciLCJDb2xvciI6eyIkaWQiOiIzODE4IiwiQSI6MjU1LCJSIjoyMSwiRyI6OTYsIkIiOjEzMH19LCJJc1Zpc2libGUiOnRydWUsIldpZHRoIjowLjAsIkhlaWdodCI6MTAuMCwiQm9yZGVyU3R5bGUiOnsiJGlkIjoiMzgxOSIsIkxpbmVDb2xvciI6eyIkaWQiOiIzODIwIiwiJHR5cGUiOiJOTFJFLkNvbW1vbi5Eb20uU29saWRDb2xvckJydXNoLCBOTFJFLkNvbW1vbiIsIkNvbG9yIjp7IiRpZCI6IjM4MjEiLCJBIjoyNTUsIlIiOjIzNCwiRyI6MjIsIkIiOjMwfX0sIkxpbmVXZWlnaHQiOjAuMCwiTGluZVR5cGUiOjAsIlBhcmVudFN0eWxlIjpudWxsfSwiUGFyZW50U3R5bGUiOm51bGx9LCJUaXRsZVN0eWxlIjp7IiRpZCI6IjM4MjIiLCJGb250U2V0dGluZ3MiOnsiJGlkIjoiMzgyMyIsIkZvbnRTaXplIjoxMSwiRm9udE5hbWUiOiJDYWxpYnJpIiwiSXNCb2xkIjpmYWxzZSwiSXNJdGFsaWMiOmZhbHNlLCJJc1VuZGVybGluZWQiOmZhbHNlLCJQYXJlbnRTdHlsZSI6bnVsbH0sIkF1dG9TaXplIjowLCJGb3JlZ3JvdW5kIjp7IiRpZCI6IjM4MjQiLCJDb2xvciI6eyIkaWQiOiIzODI1IiwiQSI6MjU1LCJSIjowLCJHIjowLCJCIjowfX0sIk1heFdpZHRoIjoyMDAuMCwiTWF4SGVpZ2h0IjoiSW5maW5pdHkiLCJTbWFydEZvcmVncm91bmRJc0FjdGl2ZSI6ZmFsc2UsIkhvcml6b250YWxBbGlnbm1lbnQiOjIsIlZlcnRpY2FsQWxpZ25tZW50IjoxLCJTbWFydEZvcmVncm91bmQiOm51bGwsIkJhY2tncm91bmRGaWxsVHlwZSI6MCwiTWFyZ2luIjp7IiRpZCI6IjM4MjYiLCJUb3AiOjAuMCwiTGVmdCI6MC4wLCJSaWdodCI6MC4wLCJCb3R0b20iOjAuMH0sIlBhZGRpbmciOnsiJGlkIjoiMzgyNyIsIlRvcCI6MC4wLCJMZWZ0IjowLjAsIlJpZ2h0IjowLjAsIkJvdHRvbSI6MC4wfSwiQmFja2dyb3VuZCI6eyIkaWQiOiIzODI4IiwiQ29sb3IiOnsiJGlkIjoiMzgyOSIsIkEiOjI1NSwiUiI6MCwiRyI6MCwiQiI6MH19LCJJc1Zpc2libGUiOnRydWUsIldpZHRoIjowLjAsIkhlaWdodCI6MC4wLCJCb3JkZXJTdHlsZSI6eyIkaWQiOiIzODMwIiwiTGluZUNvbG9yIjpudWxsLCJMaW5lV2VpZ2h0IjowLjAsIkxpbmVUeXBlIjowLCJQYXJlbnRTdHlsZSI6bnVsbH0sIlBhcmVudFN0eWxlIjpudWxsfSwiRGF0ZVN0eWxlIjp7IiRpZCI6IjM4MzEiLCJGb250U2V0dGluZ3MiOnsiJGlkIjoiMzgzMiIsIkZvbnRTaXplIjoxMCwiRm9udE5hbWUiOiJDYWxpYnJpIiwiSXNCb2xkIjpmYWxzZSwiSXNJdGFsaWMiOmZhbHNlLCJJc1VuZGVybGluZWQiOmZhbHNlLCJQYXJlbnRTdHlsZSI6bnVsbH0sIkF1dG9TaXplIjowLCJGb3JlZ3JvdW5kIjp7IiRpZCI6IjM4MzMiLCJDb2xvciI6eyIkaWQiOiIzODM0IiwiQSI6MjU1LCJSIjoxNCwiRyI6NDAsIkIiOjY1fX0sIk1heFdpZHRoIjoyMDAuMCwiTWF4SGVpZ2h0IjoiSW5maW5pdHkiLCJTbWFydEZvcmVncm91bmRJc0FjdGl2ZSI6ZmFsc2UsIkhvcml6b250YWxBbGlnbm1lbnQiOjAsIlZlcnRpY2FsQWxpZ25tZW50IjoxLCJTbWFydEZvcmVncm91bmQiOm51bGwsIkJhY2tncm91bmRGaWxsVHlwZSI6MCwiTWFyZ2luIjp7IiRpZCI6IjM4MzUiLCJUb3AiOjAuMCwiTGVmdCI6MC4wLCJSaWdodCI6MC4wLCJCb3R0b20iOjAuMH0sIlBhZGRpbmciOnsiJGlkIjoiMzgzNiIsIlRvcCI6MC4wLCJMZWZ0IjowLjAsIlJpZ2h0IjowLjAsIkJvdHRvbSI6MC4wfSwiQmFja2dyb3VuZCI6eyIkaWQiOiIzODM3IiwiQ29sb3IiOnsiJGlkIjoiMzgzOCIsIkEiOjI1NSwiUiI6MTQsIkciOjQwLCJCIjo2NX19LCJJc1Zpc2libGUiOnRydWUsIldpZHRoIjowLjAsIkhlaWdodCI6MC4wLCJCb3JkZXJTdHlsZSI6eyIkaWQiOiIzODM5IiwiTGluZUNvbG9yIjpudWxsLCJMaW5lV2VpZ2h0IjowLjAsIkxpbmVUeXBlIjowLCJQYXJlbnRTdHlsZSI6bnVsbH0sIlBhcmVudFN0eWxlIjpudWxsfSwiRGF0ZUZvcm1hdCI6eyIkaWQiOiIzODQw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M4NDEiLCJGb3JtYXQiOjAsIklzVmlzaWJsZSI6ZmFsc2UsIkxhc3RLbm93blZpc2liaWxpdHlTdGF0ZSI6ZmFsc2V9LCJJc1Zpc2libGUiOnRydWUsIlBhcmVudFN0eWxlIjpudWxsLCJfZXhwbGljaXRseVNldCI6eyIkaWQiOiIzODQyIiwiU2hhcGVTdHlsZSI6ZmFsc2UsIlRpdGxlU3R5bGUiOmZhbHNlLCJEYXRlU3R5bGUiOmZhbHNlLCJIb3Jpem9udGFsQ29ubmVjdG9yU3R5bGUiOmZhbHNlLCJWZXJ0aWNhbENvbm5lY3RvclN0eWxlIjpmYWxzZSwiUGVyY2VudGFnZUNvbXBsZXRlU2hhcGVPcGFjaXR5IjpmYWxzZSwiU2hhcGUiOmZhbHNlLCJTaGFwZVRoaWNrbmVzcyI6ZmFsc2UsIkR1cmF0aW9uRm9ybWF0IjpmYWxzZSwiSW5jbHVkZU5vbldvcmtpbmdEYXlzSW5EdXJhdGlvbiI6ZmFsc2UsIk1hcmdpbiI6ZmFsc2UsIlN0YXJ0RGF0ZVBvc2l0aW9uIjpmYWxzZSwiRW5kRGF0ZVBvc2l0aW9uIjpmYWxzZSwiVGl0bGVQb3NpdGlvbiI6ZmFsc2UsIkR1cmF0aW9uUG9zaXRpb24iOmZhbHNlLCJQZXJjZW50YWdlQ29tcGxldGVkUG9zaXRpb24iOmZhbHNlLCJTcGFjaW5nIjpmYWxzZSwiSXNCZWxvd1RpbWViYW5kIjpmYWxzZSwiRGF0ZUZvcm1hdCI6ZmFsc2UsIldlZWtOdW1iZXJpbmciOmZhbHNlLCJJc1Zpc2libGUiOmZhbHNlfX0sIkRlZmF1bHRTd2ltbGFuZU1pbGVzdG9uZVN0eWxlIjpudWxsLCJHcmlkbGluZVBhbmVsU3R5bGUiOnsiJGlkIjoiMzg0MyIsIkdyaWRsaW5lU3R5bGUiOnsiJGlkIjoiMzg0NCIsIkxpbmVDb2xvciI6eyIkaWQiOiIzODQ1IiwiJHR5cGUiOiJOTFJFLkNvbW1vbi5Eb20uU29saWRDb2xvckJydXNoLCBOTFJFLkNvbW1vbiIsIkNvbG9yIjp7IiRpZCI6IjM4NDYiLCJBIjozOCwiUiI6OTEsIkciOjE1NSwiQiI6MjEzfX0sIkxpbmVXZWlnaHQiOjAuODMzMzMzMywiTGluZVR5cGUiOjAsIlBhcmVudFN0eWxlIjpudWxsfSwiTWFyZ2luIjp7IiRpZCI6IjM4NDciLCJUb3AiOjAuMCwiTGVmdCI6MC4wLCJSaWdodCI6MC4wLCJCb3R0b20iOjAuMH0sIlBhZGRpbmciOnsiJGlkIjoiMzg0OCIsIlRvcCI6MC4wLCJMZWZ0IjowLjAsIlJpZ2h0IjowLjAsIkJvdHRvbSI6MC4wfSwiQmFja2dyb3VuZCI6bnVsbCwiSXNWaXNpYmxlIjp0cnVlLCJXaWR0aCI6MC4wLCJIZWlnaHQiOjAuMCwiQm9yZGVyU3R5bGUiOnsiJGlkIjoiMzg0OSIsIkxpbmVDb2xvciI6bnVsbCwiTGluZVdlaWdodCI6MC4wLCJMaW5lVHlwZSI6MCwiUGFyZW50U3R5bGUiOm51bGx9LCJQYXJlbnRTdHlsZSI6bnVsbH0sIkFjdGl2aXR5TGluZVBhbmVsU3R5bGUiOnsiJGlkIjoiMzg1MCIsIkFjdGl2aXR5TGluZVN0eWxlIjp7IiRpZCI6IjM4NTEiLCJMaW5lQ29sb3IiOnsiJGlkIjoiMzg1MiIsIiR0eXBlIjoiTkxSRS5Db21tb24uRG9tLlNvbGlkQ29sb3JCcnVzaCwgTkxSRS5Db21tb24iLCJDb2xvciI6eyIkaWQiOiIzODUzIiwiQSI6MzgsIlIiOjY4LCJHIjoxMTQsIkIiOjE5Nn19LCJMaW5lV2VpZ2h0IjoxLjAsIkxpbmVUeXBlIjowLCJQYXJlbnRTdHlsZSI6bnVsbH0sIk1hcmdpbiI6eyIkaWQiOiIzODU0IiwiVG9wIjowLjAsIkxlZnQiOjAuMCwiUmlnaHQiOjAuMCwiQm90dG9tIjowLjB9LCJQYWRkaW5nIjp7IiRpZCI6IjM4NTUiLCJUb3AiOjAuMCwiTGVmdCI6MC4wLCJSaWdodCI6MC4wLCJCb3R0b20iOjAuMH0sIkJhY2tncm91bmQiOm51bGwsIklzVmlzaWJsZSI6dHJ1ZSwiV2lkdGgiOjAuMCwiSGVpZ2h0IjowLjAsIkJvcmRlclN0eWxlIjp7IiRpZCI6IjM4NTYiLCJMaW5lQ29sb3IiOm51bGwsIkxpbmVXZWlnaHQiOjAuMCwiTGluZVR5cGUiOjAsIlBhcmVudFN0eWxlIjpudWxsfSwiUGFyZW50U3R5bGUiOm51bGx9LCJfc2VsZWN0ZWRUaGVtZVByZXNldENvbG9ycyI6eyIkaWQiOiIzODU3IiwiVGV4dExpZ2h0Ijp7IiRpZCI6IjM4NTgiLCJBIjoyNTUsIlIiOjI1NSwiRyI6MjU1LCJCIjoyNTV9LCJUZXh0RGFyayI6eyIkaWQiOiIzODU5IiwiQSI6MjU1LCJSIjowLCJHIjowLCJCIjowfSwiQWNjZW50MSI6eyIkaWQiOiIzODYwIiwiQSI6MjU1LCJSIjoyMzIsIkciOjIzMiwiQiI6MjMyfSwiQWNjZW50MiI6eyIkaWQiOiIzODYxIiwiQSI6MjU1LCJSIjoxNCwiRyI6NDAsIkIiOjY1fSwiQWNjZW50MyI6eyIkaWQiOiIzODYyIiwiQSI6MjU1LCJSIjoyMSwiRyI6OTYsIkIiOjEzMH0sIkFjY2VudDQiOnsiJGlkIjoiMzg2MyIsIkEiOjI1NSwiUiI6MjMzLCJHIjoxMTMsIkIiOjUwfSwiQWNjZW50NSI6eyIkaWQiOiIzODY0IiwiQSI6MjU1LCJSIjoyNSwiRyI6MTA3LCJCIjozNn0sIkFjY2VudDYiOnsiJGlkIjoiMzg2NSIsIkEiOjI1NSwiUiI6MTUsIkciOjE1OCwiQiI6MjEzfSwiQWNjZW50NyI6eyIkaWQiOiIzODY2IiwiQSI6MjU1LCJSIjoxNjAsIkciOjQzLCJCIjoxNDd9LCJBY2NlbnQ4Ijp7IiRpZCI6IjM4NjciLCJBIjoyNTUsIlIiOjc4LCJHIjoxNjcsIkIiOjQ2fX0sIlNob3dFbGFwc2VkVGltZUdyYWRpZW50U3R5bGUiOmZhbHNlLCJUaW1lYmFuZFJlc2VydmVkTGVmdEFyZWFTdHlsZSI6eyIkaWQiOiIzODY4IiwiQWN0aXZpdHlIZWFkZXJXaWR0aCI6MC4wLCJJc1NldCI6ZmFsc2V9LCJEZWZhdWx0U3dpbWxhbmVTdHlsZSI6bnVsbCwiRGVmYXVsdFN3aW1sYW5lVjJTdHlsZSI6eyIkaWQiOiIzODY5IiwiU3R5bGVJZCI6IjMzMmNmYjEzLWI0MDEtNGVjMy1iNjU1LTczOTY4ZDA0ZDc0OSIsIkhlYWRlclN0eWxlIjp7IiRpZCI6IjM4NzAiLCJUZXh0SXNWZXJ0aWNhbCI6ZmFsc2UsIlRleHRTdHlsZSI6eyIkaWQiOiIzODcxIiwiRm9udFNldHRpbmdzIjp7IiRpZCI6IjM4NzIiLCJGb250U2l6ZSI6MTEsIkZvbnROYW1lIjoiQ2FsaWJyaSIsIklzQm9sZCI6ZmFsc2UsIklzSXRhbGljIjpmYWxzZSwiSXNVbmRlcmxpbmVkIjpmYWxzZSwiUGFyZW50U3R5bGUiOm51bGx9LCJBdXRvU2l6ZSI6MiwiRm9yZWdyb3VuZCI6eyIkaWQiOiIzODczIiwiQ29sb3IiOnsiJGlkIjoiMzg3NCIsIkEiOjI1NSwiUiI6MjU1LCJHIjoyNTUsIkIiOjI1NX19LCJNYXhXaWR0aCI6IkluZmluaXR5IiwiTWF4SGVpZ2h0IjoiSW5maW5pdHkiLCJTbWFydEZvcmVncm91bmRJc0FjdGl2ZSI6ZmFsc2UsIkhvcml6b250YWxBbGlnbm1lbnQiOjAsIlZlcnRpY2FsQWxpZ25tZW50IjowLCJTbWFydEZvcmVncm91bmQiOm51bGwsIkJhY2tncm91bmRGaWxsVHlwZSI6MCwiTWFyZ2luIjp7IiRpZCI6IjM4NzUiLCJUb3AiOjAuMCwiTGVmdCI6MC4wLCJSaWdodCI6MC4wLCJCb3R0b20iOjAuMH0sIlBhZGRpbmciOnsiJGlkIjoiMzg3NiIsIlRvcCI6MC4wLCJMZWZ0IjowLjAsIlJpZ2h0IjowLjAsIkJvdHRvbSI6MC4wfSwiQmFja2dyb3VuZCI6eyIkaWQiOiIzODc3IiwiQ29sb3IiOnsiJGlkIjoiMzg3OCIsIkEiOjI1NSwiUiI6MjU1LCJHIjoyNTUsIkIiOjI1NX19LCJJc1Zpc2libGUiOnRydWUsIldpZHRoIjowLjAsIkhlaWdodCI6MC4wLCJCb3JkZXJTdHlsZSI6bnVsbCwiUGFyZW50U3R5bGUiOm51bGx9LCJSZWN0YW5nbGVTdHlsZSI6eyIkaWQiOiIzODc5IiwiTWFyZ2luIjp7IiRpZCI6IjM4ODAiLCJUb3AiOjAuMCwiTGVmdCI6MC4wLCJSaWdodCI6MC4wLCJCb3R0b20iOjAuMH0sIlBhZGRpbmciOnsiJGlkIjoiMzg4MSIsIlRvcCI6MC4wLCJMZWZ0IjowLjAsIlJpZ2h0IjowLjAsIkJvdHRvbSI6MC4wfSwiQmFja2dyb3VuZCI6eyIkaWQiOiIzODgyIiwiQ29sb3IiOnsiJGlkIjoiMzg4MyIsIkEiOjI1NSwiUiI6MjEsIkciOjk2LCJCIjoxMzB9fSwiSXNWaXNpYmxlIjp0cnVlLCJXaWR0aCI6MC4wLCJIZWlnaHQiOjAuMCwiQm9yZGVyU3R5bGUiOnsiJGlkIjoiMzg4NCIsIkxpbmVDb2xvciI6eyIkaWQiOiIzODg1IiwiJHR5cGUiOiJOTFJFLkNvbW1vbi5Eb20uU29saWRDb2xvckJydXNoLCBOTFJFLkNvbW1vbiIsIkNvbG9yIjp7IiRpZCI6IjM4ODYiLCJBIjoyNTUsIlIiOjI1NSwiRyI6MjU1LCJCIjoyNTV9fSwiTGluZVdlaWdodCI6MC4wLCJMaW5lVHlwZSI6MCwiUGFyZW50U3R5bGUiOm51bGx9LCJQYXJlbnRTdHlsZSI6bnVsbH0sIk1hcmdpbiI6eyIkaWQiOiIzODg3IiwiVG9wIjowLjAsIkxlZnQiOjAuMCwiUmlnaHQiOjAuMCwiQm90dG9tIjowLjB9LCJQYWRkaW5nIjp7IiRpZCI6IjM4ODgiLCJUb3AiOjAuMCwiTGVmdCI6MC4wLCJSaWdodCI6MC4wLCJCb3R0b20iOjAuMH0sIkJhY2tncm91bmQiOm51bGwsIklzVmlzaWJsZSI6dHJ1ZSwiV2lkdGgiOjAuMCwiSGVpZ2h0IjowLjAsIkJvcmRlclN0eWxlIjpudWxsLCJQYXJlbnRTdHlsZSI6bnVsbH0sIkJhY2tncm91bmRTdHlsZSI6eyIkaWQiOiIzODg5IiwiTWFyZ2luIjp7IiRpZCI6IjM4OTAiLCJUb3AiOjAuMCwiTGVmdCI6MC4wLCJSaWdodCI6MC4wLCJCb3R0b20iOjAuMH0sIlBhZGRpbmciOnsiJGlkIjoiMzg5MSIsIlRvcCI6MC4wLCJMZWZ0IjowLjAsIlJpZ2h0IjowLjAsIkJvdHRvbSI6MC4wfSwiQmFja2dyb3VuZCI6eyIkaWQiOiIzODkyIiwiQ29sb3IiOnsiJGlkIjoiMzg5MyIsIkEiOjUxLCJSIjoyMDAsIkciOjIwMCwiQiI6MjAwfX0sIklzVmlzaWJsZSI6dHJ1ZSwiV2lkdGgiOjAuMCwiSGVpZ2h0IjowLjAsIkJvcmRlclN0eWxlIjp7IiRpZCI6IjM4OTQiLCJMaW5lQ29sb3IiOnsiJGlkIjoiMzg5NSIsIiR0eXBlIjoiTkxSRS5Db21tb24uRG9tLlNvbGlkQ29sb3JCcnVzaCwgTkxSRS5Db21tb24iLCJDb2xvciI6eyIkaWQiOiIzODk2IiwiQSI6MjU1LCJSIjoyMzQsIkciOjIyLCJCIjozMH19LCJMaW5lV2VpZ2h0IjowLjAsIkxpbmVUeXBlIjowLCJQYXJlbnRTdHlsZSI6bnVsbH0sIlBhcmVudFN0eWxlIjpudWxsfSwiSXNBYm92ZVRpbWViYW5kIjpmYWxzZSwiU3BhY2luZyI6MywiRGVmYXVsdFN3aW1sYW5lVGFza1N0eWxlIjp7IiRpZCI6IjM4OTciLCIkdHlwZSI6Ik5MUkUuQ29tbW9uLkRvbS5TdHlsZXMuRXhwbGljaXRTZXRhYmxlVGFza1N0eWxlLCBOTFJFLkNvbW1vbiIsIlNoYXBlIjoxLCJTaGFwZVRoaWNrbmVzcyI6MCwiRHVyYXRpb25Gb3JtYXQiOjAsIkluY2x1ZGVOb25Xb3JraW5nRGF5c0luRHVyYXRpb24iOmZhbHNlLCJQZXJjZW50YWdlQ29tcGxldGVTdHlsZSI6eyIkaWQiOiIzODk4IiwiRm9udFNldHRpbmdzIjp7IiRpZCI6IjM4OTkiLCJGb250U2l6ZSI6MTAsIkZvbnROYW1lIjoiQ2FsaWJyaSIsIklzQm9sZCI6ZmFsc2UsIklzSXRhbGljIjpmYWxzZSwiSXNVbmRlcmxpbmVkIjpmYWxzZSwiUGFyZW50U3R5bGUiOm51bGx9LCJBdXRvU2l6ZSI6MCwiRm9yZWdyb3VuZCI6eyIkaWQiOiIzOTAwIiwiQ29sb3IiOnsiJGlkIjoiMzkwMSIsIkEiOjI1NSwiUiI6MjMyLCJHIjoyMzIsIkIiOjIzMn19LCJNYXhXaWR0aCI6MjAwLjAsIk1heEhlaWdodCI6IkluZmluaXR5IiwiU21hcnRGb3JlZ3JvdW5kSXNBY3RpdmUiOmZhbHNlLCJIb3Jpem9udGFsQWxpZ25tZW50IjoxLCJWZXJ0aWNhbEFsaWdubWVudCI6MSwiU21hcnRGb3JlZ3JvdW5kIjpudWxsLCJCYWNrZ3JvdW5kRmlsbFR5cGUiOjAsIk1hcmdpbiI6eyIkaWQiOiIzOTAyIiwiVG9wIjowLjAsIkxlZnQiOjAuMCwiUmlnaHQiOjAuMCwiQm90dG9tIjowLjB9LCJQYWRkaW5nIjp7IiRpZCI6IjM5MDMiLCJUb3AiOjAuMCwiTGVmdCI6MC4wLCJSaWdodCI6MC4wLCJCb3R0b20iOjAuMH0sIkJhY2tncm91bmQiOnsiJGlkIjoiMzkwNCIsIkNvbG9yIjp7IiRpZCI6IjM5MDUiLCJBIjo4OSwiUiI6MCwiRyI6MCwiQiI6MH19LCJJc1Zpc2libGUiOnRydWUsIldpZHRoIjowLjAsIkhlaWdodCI6MC4wLCJCb3JkZXJTdHlsZSI6eyIkaWQiOiIzOTA2IiwiTGluZUNvbG9yIjpudWxsLCJMaW5lV2VpZ2h0IjowLjAsIkxpbmVUeXBlIjowLCJQYXJlbnRTdHlsZSI6bnVsbH0sIlBhcmVudFN0eWxlIjpudWxsfSwiRHVyYXRpb25TdHlsZSI6eyIkaWQiOiIzOTA3IiwiRm9udFNldHRpbmdzIjp7IiRpZCI6IjM5MDgiLCJGb250U2l6ZSI6MTAsIkZvbnROYW1lIjoiQ2FsaWJyaSIsIklzQm9sZCI6ZmFsc2UsIklzSXRhbGljIjpmYWxzZSwiSXNVbmRlcmxpbmVkIjpmYWxzZSwiUGFyZW50U3R5bGUiOm51bGx9LCJBdXRvU2l6ZSI6MCwiRm9yZWdyb3VuZCI6eyIkaWQiOiIzOTA5IiwiQ29sb3IiOnsiJGlkIjoiMzkxMCIsIkEiOjI1NSwiUiI6MjM3LCJHIjoxMjUsIkIiOjQ5fX0sIk1heFdpZHRoIjoyMDAuMCwiTWF4SGVpZ2h0IjoiSW5maW5pdHkiLCJTbWFydEZvcmVncm91bmRJc0FjdGl2ZSI6ZmFsc2UsIkhvcml6b250YWxBbGlnbm1lbnQiOjAsIlZlcnRpY2FsQWxpZ25tZW50IjoxLCJTbWFydEZvcmVncm91bmQiOm51bGwsIkJhY2tncm91bmRGaWxsVHlwZSI6MCwiTWFyZ2luIjp7IiRpZCI6IjM5MTEiLCJUb3AiOjAuMCwiTGVmdCI6MC4wLCJSaWdodCI6MC4wLCJCb3R0b20iOjAuMH0sIlBhZGRpbmciOnsiJGlkIjoiMzkxMiIsIlRvcCI6MC4wLCJMZWZ0IjowLjAsIlJpZ2h0IjowLjAsIkJvdHRvbSI6MC4wfSwiQmFja2dyb3VuZCI6eyIkaWQiOiIzOTEzIiwiQ29sb3IiOnsiJGlkIjoiMzkxNCIsIkEiOjI1NSwiUiI6MjM3LCJHIjoxMjUsIkIiOjQ5fX0sIklzVmlzaWJsZSI6dHJ1ZSwiV2lkdGgiOjAuMCwiSGVpZ2h0IjowLjAsIkJvcmRlclN0eWxlIjp7IiRpZCI6IjM5MTUiLCJMaW5lQ29sb3IiOm51bGwsIkxpbmVXZWlnaHQiOjAuMCwiTGluZVR5cGUiOjAsIlBhcmVudFN0eWxlIjpudWxsfSwiUGFyZW50U3R5bGUiOm51bGx9LCJIb3Jpem9udGFsQ29ubmVjdG9yU3R5bGUiOnsiJGlkIjoiMzkxNiIsIkxpbmVDb2xvciI6eyIkaWQiOiIzOTE3IiwiJHR5cGUiOiJOTFJFLkNvbW1vbi5Eb20uU29saWRDb2xvckJydXNoLCBOTFJFLkNvbW1vbiIsIkNvbG9yIjp7IiRpZCI6IjM5MTgiLCJBIjoyNTUsIlIiOjAsIkciOjAsIkIiOjB9fSwiTGluZVdlaWdodCI6MC4wLCJMaW5lVHlwZSI6MCwiUGFyZW50U3R5bGUiOm51bGx9LCJWZXJ0aWNhbENvbm5lY3RvclN0eWxlIjp7IiRpZCI6IjM5MTkiLCJMaW5lQ29sb3IiOnsiJGlkIjoiMzkyMCIsIiR0eXBlIjoiTkxSRS5Db21tb24uRG9tLlNvbGlkQ29sb3JCcnVzaCwgTkxSRS5Db21tb24iLCJDb2xvciI6eyIkaWQiOiIzOTIxIiwiQSI6MjU1LCJSIjowLCJHIjowLCJCIjowfX0sIkxpbmVXZWlnaHQiOjAuMCwiTGluZVR5cGUiOjAsIlBhcmVudFN0eWxlIjpudWxsfSwiTWFyZ2luIjpudWxsLCJTdGFydERhdGVQb3NpdGlvbiI6MywiRW5kRGF0ZVBvc2l0aW9uIjozLCJEYXRlSXNWaXNpYmxlIjp0cnVlLCJUaXRsZVBvc2l0aW9uIjo0LCJEdXJhdGlvblBvc2l0aW9uIjo2LCJQZXJjZW50YWdlQ29tcGxldGVkUG9zaXRpb24iOjIsIlNwYWNpbmciOjMsIklzQmVsb3dUaW1lYmFuZCI6ZmFsc2UsIlBlcmNlbnRhZ2VDb21wbGV0ZVNoYXBlT3BhY2l0eSI6MzUsIlNoYXBlU3R5bGUiOnsiJGlkIjoiMzkyMiIsIk1hcmdpbiI6eyIkaWQiOiIzOTIzIiwiVG9wIjowLjAsIkxlZnQiOjQuMCwiUmlnaHQiOjQuMCwiQm90dG9tIjowLjB9LCJQYWRkaW5nIjp7IiRpZCI6IjM5MjQiLCJUb3AiOjAuMCwiTGVmdCI6MC4wLCJSaWdodCI6MC4wLCJCb3R0b20iOjAuMH0sIkJhY2tncm91bmQiOnsiJGlkIjoiMzkyNSIsIkNvbG9yIjp7IiRpZCI6IjM5MjYiLCJBIjoyNTUsIlIiOjIxLCJHIjo5NiwiQiI6MTMwfX0sIklzVmlzaWJsZSI6dHJ1ZSwiV2lkdGgiOjAuMCwiSGVpZ2h0IjoxMC4wLCJCb3JkZXJTdHlsZSI6eyIkaWQiOiIzOTI3IiwiTGluZUNvbG9yIjp7IiRpZCI6IjM5MjgiLCIkdHlwZSI6Ik5MUkUuQ29tbW9uLkRvbS5Tb2xpZENvbG9yQnJ1c2gsIE5MUkUuQ29tbW9uIiwiQ29sb3IiOnsiJGlkIjoiMzkyOSIsIkEiOjI1NSwiUiI6MjM0LCJHIjoyMiwiQiI6MzB9fSwiTGluZVdlaWdodCI6MC4wLCJMaW5lVHlwZSI6MCwiUGFyZW50U3R5bGUiOm51bGx9LCJQYXJlbnRTdHlsZSI6bnVsbH0sIlRpdGxlU3R5bGUiOnsiJGlkIjoiMzkzMCIsIkZvbnRTZXR0aW5ncyI6eyIkaWQiOiIzOTMxIiwiRm9udFNpemUiOjExLCJGb250TmFtZSI6IkNhbGlicmkiLCJJc0JvbGQiOmZhbHNlLCJJc0l0YWxpYyI6ZmFsc2UsIklzVW5kZXJsaW5lZCI6ZmFsc2UsIlBhcmVudFN0eWxlIjpudWxsfSwiQXV0b1NpemUiOjAsIkZvcmVncm91bmQiOnsiJGlkIjoiMzkzMiIsIkNvbG9yIjp7IiRpZCI6IjM5MzM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MzkzNCIsIlRvcCI6MC4wLCJMZWZ0IjowLjAsIlJpZ2h0IjowLjAsIkJvdHRvbSI6MC4wfSwiUGFkZGluZyI6eyIkaWQiOiIzOTM1IiwiVG9wIjowLjAsIkxlZnQiOjAuMCwiUmlnaHQiOjAuMCwiQm90dG9tIjowLjB9LCJCYWNrZ3JvdW5kIjp7IiRpZCI6IjM5MzYiLCJDb2xvciI6eyIkaWQiOiIzOTM3IiwiQSI6MjU1LCJSIjowLCJHIjowLCJCIjowfX0sIklzVmlzaWJsZSI6dHJ1ZSwiV2lkdGgiOjAuMCwiSGVpZ2h0IjowLjAsIkJvcmRlclN0eWxlIjp7IiRpZCI6IjM5MzgiLCJMaW5lQ29sb3IiOm51bGwsIkxpbmVXZWlnaHQiOjAuMCwiTGluZVR5cGUiOjAsIlBhcmVudFN0eWxlIjpudWxsfSwiUGFyZW50U3R5bGUiOm51bGx9LCJEYXRlU3R5bGUiOnsiJGlkIjoiMzkzOSIsIkZvbnRTZXR0aW5ncyI6eyIkaWQiOiIzOTQwIiwiRm9udFNpemUiOjEwLCJGb250TmFtZSI6IkNhbGlicmkiLCJJc0JvbGQiOmZhbHNlLCJJc0l0YWxpYyI6ZmFsc2UsIklzVW5kZXJsaW5lZCI6ZmFsc2UsIlBhcmVudFN0eWxlIjpudWxsfSwiQXV0b1NpemUiOjAsIkZvcmVncm91bmQiOnsiJGlkIjoiMzk0MSIsIkNvbG9yIjp7IiRpZCI6IjM5NDIiLCJBIjoyNTUsIlIiOjE0LCJHIjo0MCwiQiI6NjV9fSwiTWF4V2lkdGgiOjIwMC4wLCJNYXhIZWlnaHQiOiJJbmZpbml0eSIsIlNtYXJ0Rm9yZWdyb3VuZElzQWN0aXZlIjpmYWxzZSwiSG9yaXpvbnRhbEFsaWdubWVudCI6MiwiVmVydGljYWxBbGlnbm1lbnQiOjEsIlNtYXJ0Rm9yZWdyb3VuZCI6bnVsbCwiQmFja2dyb3VuZEZpbGxUeXBlIjowLCJNYXJnaW4iOnsiJGlkIjoiMzk0MyIsIlRvcCI6MC4wLCJMZWZ0IjowLjAsIlJpZ2h0IjowLjAsIkJvdHRvbSI6MC4wfSwiUGFkZGluZyI6eyIkaWQiOiIzOTQ0IiwiVG9wIjowLjAsIkxlZnQiOjAuMCwiUmlnaHQiOjAuMCwiQm90dG9tIjowLjB9LCJCYWNrZ3JvdW5kIjp7IiRpZCI6IjM5NDUiLCJDb2xvciI6eyIkaWQiOiIzOTQ2IiwiQSI6MjU1LCJSIjoxNCwiRyI6NDAsIkIiOjY1fX0sIklzVmlzaWJsZSI6dHJ1ZSwiV2lkdGgiOjAuMCwiSGVpZ2h0IjowLjAsIkJvcmRlclN0eWxlIjp7IiRpZCI6IjM5NDciLCJMaW5lQ29sb3IiOm51bGwsIkxpbmVXZWlnaHQiOjAuMCwiTGluZVR5cGUiOjAsIlBhcmVudFN0eWxlIjpudWxsfSwiUGFyZW50U3R5bGUiOm51bGx9LCJEYXRlRm9ybWF0Ijp7IiRpZCI6IjM5NDg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Mzk0OSIsIkZvcm1hdCI6MCwiSXNWaXNpYmxlIjpmYWxzZSwiTGFzdEtub3duVmlzaWJpbGl0eVN0YXRlIjpmYWxzZX0sIklzVmlzaWJsZSI6dHJ1ZSwiUGFyZW50U3R5bGUiOm51bGwsIl9leHBsaWNpdGx5U2V0Ijp7IiRpZCI6IjM5NTAiLCJTaGFwZVN0eWxlIjpmYWxzZSwiVGl0bGVTdHlsZSI6ZmFsc2UsIkRhdGVTdHlsZSI6ZmFsc2UsIkhvcml6b250YWxDb25uZWN0b3JTdHlsZSI6ZmFsc2UsIlZlcnRpY2FsQ29ubmVjdG9yU3R5bGUiOmZhbHNlLCJQZXJjZW50YWdlQ29tcGxldGVTaGFwZU9wYWNpdHkiOmZhbHNlLCJTaGFwZSI6ZmFsc2UsIlNoYXBlVGhpY2tuZXNzIjpmYWxzZSwiRHVyYXRpb25Gb3JtYXQiOmZhbHNlLCJJbmNsdWRlTm9uV29ya2luZ0RheXNJbkR1cmF0aW9uIjpmYWxzZSwiTWFyZ2luIjpmYWxzZSwiU3RhcnREYXRlUG9zaXRpb24iOmZhbHNlLCJFbmREYXRlUG9zaXRpb24iOmZhbHNlLCJUaXRsZVBvc2l0aW9uIjpmYWxzZSwiRHVyYXRpb25Qb3NpdGlvbiI6ZmFsc2UsIlBlcmNlbnRhZ2VDb21wbGV0ZWRQb3NpdGlvbiI6ZmFsc2UsIlNwYWNpbmciOmZhbHNlLCJJc0JlbG93VGltZWJhbmQiOmZhbHNlLCJEYXRlRm9ybWF0IjpmYWxzZSwiV2Vla051bWJlcmluZyI6ZmFsc2UsIklzVmlzaWJsZSI6ZmFsc2V9fSwiRGVmYXVsdFN3aW1sYW5lTW90U3R5bGUiOnsiJGlkIjoiMzk1MSIsIlNoYXBlIjoxLCJDb25uZWN0b3JNYXJnaW4iOnsiJGlkIjoiMzk1MiIsIlRvcCI6MC4wLCJMZWZ0IjoyLjAsIlJpZ2h0IjoyLjAsIkJvdHRvbSI6MC4wfSwiQ29ubmVjdG9yU3R5bGUiOnsiJGlkIjoiMzk1MyIsIkxpbmVDb2xvciI6eyIkaWQiOiIzOTU0IiwiJHR5cGUiOiJOTFJFLkNvbW1vbi5Eb20uU29saWRDb2xvckJydXNoLCBOTFJFLkNvbW1vbiIsIkNvbG9yIjp7IiRpZCI6IjM5NTUiLCJBIjoxMjcsIlIiOjExLCJHIjo0OCwiQiI6NjV9fSwiTGluZVdlaWdodCI6MS4wLCJMaW5lVHlwZSI6MCwiUGFyZW50U3R5bGUiOm51bGx9LCJJc0JlbG93VGltZWJhbmQiOmZhbHNlLCJQb3NpdGlvbk9uVGFzayI6MSwiSGlkZURhdGUiOmZhbHNlLCJTaGFwZVNpemUiOjAsIlNwYWNpbmciOjAuMCwiUGFkZGluZyI6eyIkaWQiOiIzOTU2IiwiVG9wIjo1LjAsIkxlZnQiOjMuMCwiUmlnaHQiOjAuMCwiQm90dG9tIjoyLjB9LCJTaGFwZVN0eWxlIjp7IiRpZCI6IjM5NTciLCJNYXJnaW4iOnsiJGlkIjoiMzk1OCIsIlRvcCI6MC4wLCJMZWZ0IjowLjAsIlJpZ2h0IjowLjAsIkJvdHRvbSI6MC4wfSwiUGFkZGluZyI6eyIkaWQiOiIzOTU5IiwiVG9wIjowLjAsIkxlZnQiOjAuMCwiUmlnaHQiOjAuMCwiQm90dG9tIjowLjB9LCJCYWNrZ3JvdW5kIjp7IiRpZCI6IjM5NjAiLCJDb2xvciI6eyIkaWQiOiIzOTYxIiwiQSI6MjU1LCJSIjoxMSwiRyI6NDgsIkIiOjY1fX0sIklzVmlzaWJsZSI6dHJ1ZSwiV2lkdGgiOjEyLjAsIkhlaWdodCI6MTQuMCwiQm9yZGVyU3R5bGUiOnsiJGlkIjoiMzk2MiIsIkxpbmVDb2xvciI6eyIkaWQiOiIzOTYzIiwiJHR5cGUiOiJOTFJFLkNvbW1vbi5Eb20uU29saWRDb2xvckJydXNoLCBOTFJFLkNvbW1vbiIsIkNvbG9yIjp7IiRpZCI6IjM5NjQiLCJBIjoyNTUsIlIiOjI1NSwiRyI6MCwiQiI6MH19LCJMaW5lV2VpZ2h0IjowLjAsIkxpbmVUeXBlIjowLCJQYXJlbnRTdHlsZSI6bnVsbH0sIlBhcmVudFN0eWxlIjpudWxsfSwiVGl0bGVTdHlsZSI6eyIkaWQiOiIzOTY1IiwiRm9udFNldHRpbmdzIjp7IiRpZCI6IjM5NjYiLCJGb250U2l6ZSI6MTEsIkZvbnROYW1lIjoiQ2FsaWJyaSIsIklzQm9sZCI6ZmFsc2UsIklzSXRhbGljIjpmYWxzZSwiSXNVbmRlcmxpbmVkIjpmYWxzZSwiUGFyZW50U3R5bGUiOm51bGx9LCJBdXRvU2l6ZSI6MCwiRm9yZWdyb3VuZCI6eyIkaWQiOiIzOTY3IiwiQ29sb3IiOnsiJGlkIjoiMzk2OCIsIkEiOjI1NSwiUiI6MCwiRyI6MCwiQiI6MH19LCJNYXhXaWR0aCI6MjAwLjAsIk1heEhlaWdodCI6IkluZmluaXR5IiwiU21hcnRGb3JlZ3JvdW5kSXNBY3RpdmUiOmZhbHNlLCJIb3Jpem9udGFsQWxpZ25tZW50IjoxLCJWZXJ0aWNhbEFsaWdubWVudCI6MSwiU21hcnRGb3JlZ3JvdW5kIjpudWxsLCJCYWNrZ3JvdW5kRmlsbFR5cGUiOjAsIk1hcmdpbiI6eyIkaWQiOiIzOTY5IiwiVG9wIjowLjAsIkxlZnQiOjAuMCwiUmlnaHQiOjAuMCwiQm90dG9tIjowLjB9LCJQYWRkaW5nIjp7IiRpZCI6IjM5NzAiLCJUb3AiOjAuMCwiTGVmdCI6MC4wLCJSaWdodCI6MC4wLCJCb3R0b20iOjAuMH0sIkJhY2tncm91bmQiOnsiJGlkIjoiMzk3MSIsIkNvbG9yIjp7IiRpZCI6IjM5NzIiLCJBIjoyNTUsIlIiOjAsIkciOjAsIkIiOjB9fSwiSXNWaXNpYmxlIjp0cnVlLCJXaWR0aCI6MC4wLCJIZWlnaHQiOjAuMCwiQm9yZGVyU3R5bGUiOnsiJGlkIjoiMzk3MyIsIkxpbmVDb2xvciI6bnVsbCwiTGluZVdlaWdodCI6MC4wLCJMaW5lVHlwZSI6MCwiUGFyZW50U3R5bGUiOm51bGx9LCJQYXJlbnRTdHlsZSI6bnVsbH0sIkRhdGVTdHlsZSI6eyIkaWQiOiIzOTc0IiwiRm9udFNldHRpbmdzIjp7IiRpZCI6IjM5NzUiLCJGb250U2l6ZSI6MTAsIkZvbnROYW1lIjoiQ2FsaWJyaSIsIklzQm9sZCI6ZmFsc2UsIklzSXRhbGljIjpmYWxzZSwiSXNVbmRlcmxpbmVkIjpmYWxzZSwiUGFyZW50U3R5bGUiOm51bGx9LCJBdXRvU2l6ZSI6MCwiRm9yZWdyb3VuZCI6eyIkaWQiOiIzOTc2IiwiQ29sb3IiOnsiJGlkIjoiMzk3NyIsIkEiOjI1NSwiUiI6MTQsIkciOjQwLCJCIjo2NX19LCJNYXhXaWR0aCI6MjAwLjAsIk1heEhlaWdodCI6IkluZmluaXR5IiwiU21hcnRGb3JlZ3JvdW5kSXNBY3RpdmUiOmZhbHNlLCJIb3Jpem9udGFsQWxpZ25tZW50IjoxLCJWZXJ0aWNhbEFsaWdubWVudCI6MSwiU21hcnRGb3JlZ3JvdW5kIjpudWxsLCJCYWNrZ3JvdW5kRmlsbFR5cGUiOjAsIk1hcmdpbiI6eyIkaWQiOiIzOTc4IiwiVG9wIjowLjAsIkxlZnQiOjAuMCwiUmlnaHQiOjAuMCwiQm90dG9tIjowLjB9LCJQYWRkaW5nIjp7IiRpZCI6IjM5NzkiLCJUb3AiOjAuMCwiTGVmdCI6MC4wLCJSaWdodCI6MC4wLCJCb3R0b20iOjAuMH0sIkJhY2tncm91bmQiOnsiJGlkIjoiMzk4MCIsIkNvbG9yIjp7IiRpZCI6IjM5ODEiLCJBIjoyNTUsIlIiOjE0LCJHIjo0MCwiQiI6NjV9fSwiSXNWaXNpYmxlIjp0cnVlLCJXaWR0aCI6MC4wLCJIZWlnaHQiOjAuMCwiQm9yZGVyU3R5bGUiOnsiJGlkIjoiMzk4MiIsIkxpbmVDb2xvciI6bnVsbCwiTGluZVdlaWdodCI6MC4wLCJMaW5lVHlwZSI6MCwiUGFyZW50U3R5bGUiOm51bGx9LCJQYXJlbnRTdHlsZSI6bnVsbH0sIkRhdGVGb3JtYXQiOnsiJGlkIjoiMzk4My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zOTg0IiwiRm9ybWF0IjowLCJJc1Zpc2libGUiOmZhbHNlLCJMYXN0S25vd25WaXNpYmlsaXR5U3RhdGUiOmZhbHNlfSwiSXNWaXNpYmxlIjp0cnVlLCJQYXJlbnRTdHlsZSI6bnVsbH0sIkRlZmF1bHRTd2ltbGFuZU1pbGVzdG9uZVN0eWxlIjp7IiRpZCI6IjM5ODUiLCJUaXRsZVBvc2l0aW9uIjoiTGVmdCIsIkRhdGVQb3NpdGlvbiI6IlJpZ2h0IiwiU2hhcGVUeXBlIjoxLCJTaGFwZVNpemUiOjAsIlNwYWNpbmciOjUsIlNoYXBlU3R5bGUiOnsiJGlkIjoiMzk4NiIsIk1hcmdpbiI6eyIkaWQiOiIzOTg3IiwiVG9wIjowLjAsIkxlZnQiOjAuMCwiUmlnaHQiOjAuMCwiQm90dG9tIjowLjB9LCJQYWRkaW5nIjp7IiRpZCI6IjM5ODgiLCJUb3AiOjAuMCwiTGVmdCI6MC4wLCJSaWdodCI6MC4wLCJCb3R0b20iOjAuMH0sIkJhY2tncm91bmQiOnsiJGlkIjoiMzk4OSIsIkNvbG9yIjp7IiRpZCI6IjM5OTAiLCJBIjoyNTUsIlIiOjIxLCJHIjo5NiwiQiI6MTMwfX0sIklzVmlzaWJsZSI6dHJ1ZSwiV2lkdGgiOjEyLjAsIkhlaWdodCI6MTQuMCwiQm9yZGVyU3R5bGUiOnsiJGlkIjoiMzk5MSIsIkxpbmVDb2xvciI6eyIkaWQiOiIzOTkyIiwiJHR5cGUiOiJOTFJFLkNvbW1vbi5Eb20uU29saWRDb2xvckJydXNoLCBOTFJFLkNvbW1vbiIsIkNvbG9yIjp7IiRpZCI6IjM5OTMiLCJBIjoyNTUsIlIiOjIzNCwiRyI6MjIsIkIiOjMwfX0sIkxpbmVXZWlnaHQiOjAuMCwiTGluZVR5cGUiOjAsIlBhcmVudFN0eWxlIjpudWxsfSwiUGFyZW50U3R5bGUiOm51bGx9LCJUaXRsZVN0eWxlIjp7IiRpZCI6IjM5OTQiLCJGb250U2V0dGluZ3MiOnsiJGlkIjoiMzk5NSIsIkZvbnRTaXplIjoxMSwiRm9udE5hbWUiOiJDYWxpYnJpIiwiSXNCb2xkIjpmYWxzZSwiSXNJdGFsaWMiOmZhbHNlLCJJc1VuZGVybGluZWQiOmZhbHNlLCJQYXJlbnRTdHlsZSI6bnVsbH0sIkF1dG9TaXplIjowLCJGb3JlZ3JvdW5kIjp7IiRpZCI6IjM5OTYiLCJDb2xvciI6eyIkaWQiOiIzOTk3IiwiQSI6MjU1LCJSIjowLCJHIjowLCJCIjowfX0sIk1heFdpZHRoIjoyMDAuMCwiTWF4SGVpZ2h0IjoiSW5maW5pdHkiLCJTbWFydEZvcmVncm91bmRJc0FjdGl2ZSI6ZmFsc2UsIkhvcml6b250YWxBbGlnbm1lbnQiOjIsIlZlcnRpY2FsQWxpZ25tZW50IjoxLCJTbWFydEZvcmVncm91bmQiOm51bGwsIkJhY2tncm91bmRGaWxsVHlwZSI6MCwiTWFyZ2luIjp7IiRpZCI6IjM5OTgiLCJUb3AiOjAuMCwiTGVmdCI6MC4wLCJSaWdodCI6MC4wLCJCb3R0b20iOjAuMH0sIlBhZGRpbmciOnsiJGlkIjoiMzk5OSIsIlRvcCI6MC4wLCJMZWZ0IjowLjAsIlJpZ2h0IjowLjAsIkJvdHRvbSI6MC4wfSwiQmFja2dyb3VuZCI6eyIkaWQiOiI0MDAwIiwiQ29sb3IiOnsiJGlkIjoiNDAwMSIsIkEiOjI1NSwiUiI6MCwiRyI6MCwiQiI6MH19LCJJc1Zpc2libGUiOnRydWUsIldpZHRoIjowLjAsIkhlaWdodCI6MC4wLCJCb3JkZXJTdHlsZSI6eyIkaWQiOiI0MDAyIiwiTGluZUNvbG9yIjpudWxsLCJMaW5lV2VpZ2h0IjowLjAsIkxpbmVUeXBlIjowLCJQYXJlbnRTdHlsZSI6bnVsbH0sIlBhcmVudFN0eWxlIjpudWxsfSwiRGF0ZVN0eWxlIjp7IiRpZCI6IjQwMDMiLCJGb250U2V0dGluZ3MiOnsiJGlkIjoiNDAwNCIsIkZvbnRTaXplIjoxMCwiRm9udE5hbWUiOiJDYWxpYnJpIiwiSXNCb2xkIjpmYWxzZSwiSXNJdGFsaWMiOmZhbHNlLCJJc1VuZGVybGluZWQiOmZhbHNlLCJQYXJlbnRTdHlsZSI6bnVsbH0sIkF1dG9TaXplIjowLCJGb3JlZ3JvdW5kIjp7IiRpZCI6IjQwMDUiLCJDb2xvciI6eyIkaWQiOiI0MDA2IiwiQSI6MjU1LCJSIjoxNCwiRyI6NDAsIkIiOjY1fX0sIk1heFdpZHRoIjoyMDAuMCwiTWF4SGVpZ2h0IjoiSW5maW5pdHkiLCJTbWFydEZvcmVncm91bmRJc0FjdGl2ZSI6ZmFsc2UsIkhvcml6b250YWxBbGlnbm1lbnQiOjAsIlZlcnRpY2FsQWxpZ25tZW50IjoxLCJTbWFydEZvcmVncm91bmQiOm51bGwsIkJhY2tncm91bmRGaWxsVHlwZSI6MCwiTWFyZ2luIjp7IiRpZCI6IjQwMDciLCJUb3AiOjAuMCwiTGVmdCI6MC4wLCJSaWdodCI6MC4wLCJCb3R0b20iOjAuMH0sIlBhZGRpbmciOnsiJGlkIjoiNDAwOCIsIlRvcCI6MC4wLCJMZWZ0IjowLjAsIlJpZ2h0IjowLjAsIkJvdHRvbSI6MC4wfSwiQmFja2dyb3VuZCI6eyIkaWQiOiI0MDA5IiwiQ29sb3IiOnsiJGlkIjoiNDAxMCIsIkEiOjI1NSwiUiI6MTQsIkciOjQwLCJCIjo2NX19LCJJc1Zpc2libGUiOnRydWUsIldpZHRoIjowLjAsIkhlaWdodCI6MC4wLCJCb3JkZXJTdHlsZSI6eyIkaWQiOiI0MDExIiwiTGluZUNvbG9yIjpudWxsLCJMaW5lV2VpZ2h0IjowLjAsIkxpbmVUeXBlIjowLCJQYXJlbnRTdHlsZSI6bnVsbH0sIlBhcmVudFN0eWxlIjpudWxsfSwiRGF0ZUZvcm1hdCI6eyIkaWQiOiI0MDEy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QwMTMiLCJGb3JtYXQiOjAsIklzVmlzaWJsZSI6ZmFsc2UsIkxhc3RLbm93blZpc2liaWxpdHlTdGF0ZSI6ZmFsc2V9LCJJc1Zpc2libGUiOnRydWUsIlBhcmVudFN0eWxlIjpudWxsfSwiRGVmYXVsdFN3aW1sYW5lQWN0aXZpdHlTdHlsZSI6eyIkaWQiOiI0MDE0IiwiSGVhZGVyU3R5bGUiOnsiJGlkIjoiNDAxNSIsIlRleHRTdHlsZSI6eyIkaWQiOiI0MDE2IiwiRm9udFNldHRpbmdzIjp7IiRpZCI6IjQwMTciLCJGb250U2l6ZSI6MTEsIkZvbnROYW1lIjoiQ2FsaWJyaSIsIklzQm9sZCI6ZmFsc2UsIklzSXRhbGljIjpmYWxzZSwiSXNVbmRlcmxpbmVkIjpmYWxzZSwiUGFyZW50U3R5bGUiOm51bGx9LCJBdXRvU2l6ZSI6MiwiRm9yZWdyb3VuZCI6eyIkaWQiOiI0MDE4IiwiQ29sb3IiOnsiJGlkIjoiNDAxOSIsIkEiOjI1NSwiUiI6MCwiRyI6MCwiQiI6MH19LCJNYXhXaWR0aCI6IkluZmluaXR5IiwiTWF4SGVpZ2h0IjoiSW5maW5pdHkiLCJTbWFydEZvcmVncm91bmRJc0FjdGl2ZSI6ZmFsc2UsIkhvcml6b250YWxBbGlnbm1lbnQiOjAsIlZlcnRpY2FsQWxpZ25tZW50IjowLCJTbWFydEZvcmVncm91bmQiOm51bGwsIkJhY2tncm91bmRGaWxsVHlwZSI6MCwiTWFyZ2luIjp7IiRpZCI6IjQwMjAiLCJUb3AiOjAuMCwiTGVmdCI6MC4wLCJSaWdodCI6MC4wLCJCb3R0b20iOjAuMH0sIlBhZGRpbmciOnsiJGlkIjoiNDAyMSIsIlRvcCI6MC4wLCJMZWZ0IjowLjAsIlJpZ2h0IjowLjAsIkJvdHRvbSI6MC4wfSwiQmFja2dyb3VuZCI6eyIkaWQiOiI0MDIyIiwiQ29sb3IiOnsiJGlkIjoiNDAyMyIsIkEiOjI1NSwiUiI6MCwiRyI6MCwiQiI6MH19LCJJc1Zpc2libGUiOnRydWUsIldpZHRoIjowLjAsIkhlaWdodCI6MC4wLCJCb3JkZXJTdHlsZSI6bnVsbCwiUGFyZW50U3R5bGUiOm51bGx9LCJSZWN0YW5nbGVTdHlsZSI6eyIkaWQiOiI0MDI0IiwiTWFyZ2luIjp7IiRpZCI6IjQwMjUiLCJUb3AiOjAuMCwiTGVmdCI6MC4wLCJSaWdodCI6MC4wLCJCb3R0b20iOjAuMH0sIlBhZGRpbmciOnsiJGlkIjoiNDAyNiIsIlRvcCI6MC4wLCJMZWZ0IjowLjAsIlJpZ2h0IjowLjAsIkJvdHRvbSI6MC4wfSwiQmFja2dyb3VuZCI6eyIkaWQiOiI0MDI3IiwiQ29sb3IiOnsiJGlkIjoiNDAyOCIsIkEiOjYzLCJSIjoyMSwiRyI6OTYsIkIiOjEzMH19LCJJc1Zpc2libGUiOnRydWUsIldpZHRoIjowLjAsIkhlaWdodCI6MC4wLCJCb3JkZXJTdHlsZSI6eyIkaWQiOiI0MDI5IiwiTGluZUNvbG9yIjp7IiRpZCI6IjQwMzAiLCIkdHlwZSI6Ik5MUkUuQ29tbW9uLkRvbS5Tb2xpZENvbG9yQnJ1c2gsIE5MUkUuQ29tbW9uIiwiQ29sb3IiOnsiJGlkIjoiNDAzMSIsIkEiOjI1NSwiUiI6MjU1LCJHIjowLCJCIjowfX0sIkxpbmVXZWlnaHQiOjAuMCwiTGluZVR5cGUiOjAsIlBhcmVudFN0eWxlIjpudWxsfSwiUGFyZW50U3R5bGUiOm51bGx9LCJNYXJnaW4iOnsiJGlkIjoiNDAzMiIsIlRvcCI6MC4wLCJMZWZ0IjowLjAsIlJpZ2h0IjowLjAsIkJvdHRvbSI6MC4wfSwiUGFkZGluZyI6eyIkaWQiOiI0MDMzIiwiVG9wIjowLjAsIkxlZnQiOjAuMCwiUmlnaHQiOjAuMCwiQm90dG9tIjowLjB9LCJCYWNrZ3JvdW5kIjpudWxsLCJJc1Zpc2libGUiOnRydWUsIldpZHRoIjowLjAsIkhlaWdodCI6MC4wLCJCb3JkZXJTdHlsZSI6bnVsbCwiUGFyZW50U3R5bGUiOm51bGx9LCJCYWNrZ3JvdW5kU3R5bGUiOnsiJGlkIjoiNDAzNCIsIk1hcmdpbiI6eyIkaWQiOiI0MDM1IiwiVG9wIjowLjAsIkxlZnQiOjAuMCwiUmlnaHQiOjAuMCwiQm90dG9tIjowLjB9LCJQYWRkaW5nIjp7IiRpZCI6IjQwMzYiLCJUb3AiOjAuMCwiTGVmdCI6MC4wLCJSaWdodCI6MC4wLCJCb3R0b20iOjAuMH0sIkJhY2tncm91bmQiOnsiJGlkIjoiNDAzNyIsIkNvbG9yIjp7IiRpZCI6IjQwMzgiLCJBIjo1MSwiUiI6MjAwLCJHIjoyMDAsIkIiOjIwMH19LCJJc1Zpc2libGUiOnRydWUsIldpZHRoIjowLjAsIkhlaWdodCI6MC4wLCJCb3JkZXJTdHlsZSI6eyIkaWQiOiI0MDM5IiwiTGluZUNvbG9yIjp7IiRpZCI6IjQwNDAiLCIkdHlwZSI6Ik5MUkUuQ29tbW9uLkRvbS5Tb2xpZENvbG9yQnJ1c2gsIE5MUkUuQ29tbW9uIiwiQ29sb3IiOnsiJGlkIjoiNDA0MSIsIkEiOjI1NSwiUiI6MjM0LCJHIjoyMiwiQiI6MzB9fSwiTGluZVdlaWdodCI6MC4wLCJMaW5lVHlwZSI6MCwiUGFyZW50U3R5bGUiOm51bGx9LCJQYXJlbnRTdHlsZSI6bnVsbH0sIk1hcmdpbiI6eyIkaWQiOiI0MDQyIiwiVG9wIjowLjAsIkxlZnQiOjAuMCwiUmlnaHQiOjAuMCwiQm90dG9tIjowLjB9LCJQYWRkaW5nIjp7IiRpZCI6IjQwNDMiLCJUb3AiOjAuMCwiTGVmdCI6MC4wLCJSaWdodCI6MC4wLCJCb3R0b20iOjAuMH0sIklzVmlzaWJsZSI6dHJ1ZSwiV2lkdGgiOjAuMCwiSGVpZ2h0IjowLjAsIkJvcmRlclN0eWxlIjp7IiRpZCI6IjQwNDQiLCJMaW5lQ29sb3IiOm51bGwsIkxpbmVXZWlnaHQiOjAuMCwiTGluZVR5cGUiOjAsIlBhcmVudFN0eWxlIjpudWxsfSwiUGFyZW50U3R5bGUiOm51bGx9LCJNYXJnaW4iOnsiJGlkIjoiNDA0NSIsIlRvcCI6MC4wLCJMZWZ0IjowLjAsIlJpZ2h0IjowLjAsIkJvdHRvbSI6MC4wfSwiUGFkZGluZyI6eyIkaWQiOiI0MDQ2IiwiVG9wIjowLjAsIkxlZnQiOjAuMCwiUmlnaHQiOjAuMCwiQm90dG9tIjowLjB9LCJJc1Zpc2libGUiOnRydWUsIldpZHRoIjowLjAsIkhlaWdodCI6MC4wLCJCb3JkZXJTdHlsZSI6eyIkaWQiOiI0MDQ3IiwiTGluZUNvbG9yIjpudWxsLCJMaW5lV2VpZ2h0IjowLjAsIkxpbmVUeXBlIjowLCJQYXJlbnRTdHlsZSI6bnVsbH0sIlBhcmVudFN0eWxlIjpudWxsfSwiX2FkZGl0aW9uYWxTd2ltbGFuZVYyU3R5bGVzIjpbeyIkaWQiOiI0MDQ4IiwiU3R5bGVJZCI6Ijk4NTEzZTEwLTU1MWMtNGYzMC1hYzExLWEwNjkwZTkwMzEzNCIsIkhlYWRlclN0eWxlIjp7IiRpZCI6IjQwNDkiLCJUZXh0SXNWZXJ0aWNhbCI6ZmFsc2UsIlRleHRTdHlsZSI6eyIkaWQiOiI0MDUwIiwiRm9udFNldHRpbmdzIjp7IiRpZCI6IjQwNTEiLCJGb250U2l6ZSI6MTEsIkZvbnROYW1lIjoiQ2FsaWJyaSIsIklzQm9sZCI6ZmFsc2UsIklzSXRhbGljIjpmYWxzZSwiSXNVbmRlcmxpbmVkIjpmYWxzZSwiUGFyZW50U3R5bGUiOm51bGx9LCJBdXRvU2l6ZSI6MiwiRm9yZWdyb3VuZCI6eyIkaWQiOiI0MDUyIiwiQ29sb3IiOnsiJGlkIjoiNDA1MyIsIkEiOjI1NSwiUiI6MjU1LCJHIjoyNTUsIkIiOjI1NX19LCJNYXhXaWR0aCI6IkluZmluaXR5IiwiTWF4SGVpZ2h0IjoiSW5maW5pdHkiLCJTbWFydEZvcmVncm91bmRJc0FjdGl2ZSI6ZmFsc2UsIkhvcml6b250YWxBbGlnbm1lbnQiOjEsIlZlcnRpY2FsQWxpZ25tZW50IjowLCJTbWFydEZvcmVncm91bmQiOm51bGwsIkJhY2tncm91bmRGaWxsVHlwZSI6MCwiTWFyZ2luIjp7IiRpZCI6IjQwNTQiLCJUb3AiOjAuMCwiTGVmdCI6MC4wLCJSaWdodCI6MC4wLCJCb3R0b20iOjAuMH0sIlBhZGRpbmciOnsiJGlkIjoiNDA1NSIsIlRvcCI6MC4wLCJMZWZ0IjowLjAsIlJpZ2h0IjowLjAsIkJvdHRvbSI6MC4wfSwiQmFja2dyb3VuZCI6eyIkaWQiOiI0MDU2IiwiQ29sb3IiOnsiJGlkIjoiNDA1NyIsIkEiOjI1NSwiUiI6MjU1LCJHIjoyNTUsIkIiOjI1NX19LCJJc1Zpc2libGUiOnRydWUsIldpZHRoIjowLjAsIkhlaWdodCI6MC4wLCJCb3JkZXJTdHlsZSI6bnVsbCwiUGFyZW50U3R5bGUiOm51bGx9LCJSZWN0YW5nbGVTdHlsZSI6eyIkaWQiOiI0MDU4IiwiTWFyZ2luIjp7IiRpZCI6IjQwNTkiLCJUb3AiOjAuMCwiTGVmdCI6MC4wLCJSaWdodCI6MC4wLCJCb3R0b20iOjAuMH0sIlBhZGRpbmciOnsiJGlkIjoiNDA2MCIsIlRvcCI6MC4wLCJMZWZ0IjowLjAsIlJpZ2h0IjowLjAsIkJvdHRvbSI6MC4wfSwiQmFja2dyb3VuZCI6eyIkaWQiOiI0MDYxIiwiQ29sb3IiOnsiJGlkIjoiNDA2MiIsIkEiOjI1NSwiUiI6MjMzLCJHIjoxMTMsIkIiOjUwfX0sIklzVmlzaWJsZSI6dHJ1ZSwiV2lkdGgiOjAuMCwiSGVpZ2h0IjowLjAsIkJvcmRlclN0eWxlIjp7IiRpZCI6IjQwNjMiLCJMaW5lQ29sb3IiOnsiJGlkIjoiNDA2NCIsIiR0eXBlIjoiTkxSRS5Db21tb24uRG9tLlNvbGlkQ29sb3JCcnVzaCwgTkxSRS5Db21tb24iLCJDb2xvciI6eyIkaWQiOiI0MDY1IiwiQSI6MjU1LCJSIjoyNTUsIkciOjI1NSwiQiI6MjU1fX0sIkxpbmVXZWlnaHQiOjAuMCwiTGluZVR5cGUiOjAsIlBhcmVudFN0eWxlIjpudWxsfSwiUGFyZW50U3R5bGUiOm51bGx9LCJNYXJnaW4iOnsiJGlkIjoiNDA2NiIsIlRvcCI6MC4wLCJMZWZ0IjowLjAsIlJpZ2h0IjowLjAsIkJvdHRvbSI6MC4wfSwiUGFkZGluZyI6eyIkaWQiOiI0MDY3IiwiVG9wIjowLjAsIkxlZnQiOjAuMCwiUmlnaHQiOjAuMCwiQm90dG9tIjowLjB9LCJCYWNrZ3JvdW5kIjpudWxsLCJJc1Zpc2libGUiOnRydWUsIldpZHRoIjowLjAsIkhlaWdodCI6MC4wLCJCb3JkZXJTdHlsZSI6bnVsbCwiUGFyZW50U3R5bGUiOm51bGx9LCJCYWNrZ3JvdW5kU3R5bGUiOnsiJGlkIjoiNDA2OCIsIk1hcmdpbiI6eyIkaWQiOiI0MDY5IiwiVG9wIjowLjAsIkxlZnQiOjAuMCwiUmlnaHQiOjAuMCwiQm90dG9tIjowLjB9LCJQYWRkaW5nIjp7IiRpZCI6IjQwNzAiLCJUb3AiOjAuMCwiTGVmdCI6MC4wLCJSaWdodCI6MC4wLCJCb3R0b20iOjAuMH0sIkJhY2tncm91bmQiOnsiJGlkIjoiNDA3MSIsIkNvbG9yIjp7IiRpZCI6IjQwNzIiLCJBIjo1MSwiUiI6MjAwLCJHIjoyMDAsIkIiOjIwMH19LCJJc1Zpc2libGUiOnRydWUsIldpZHRoIjowLjAsIkhlaWdodCI6MC4wLCJCb3JkZXJTdHlsZSI6eyIkaWQiOiI0MDczIiwiTGluZUNvbG9yIjp7IiRpZCI6IjQwNzQiLCIkdHlwZSI6Ik5MUkUuQ29tbW9uLkRvbS5Tb2xpZENvbG9yQnJ1c2gsIE5MUkUuQ29tbW9uIiwiQ29sb3IiOnsiJGlkIjoiNDA3NSIsIkEiOjI1NSwiUiI6MjM0LCJHIjoyMiwiQiI6MzB9fSwiTGluZVdlaWdodCI6MC4wLCJMaW5lVHlwZSI6MCwiUGFyZW50U3R5bGUiOm51bGx9LCJQYXJlbnRTdHlsZSI6bnVsbH0sIklzQWJvdmVUaW1lYmFuZCI6ZmFsc2UsIlNwYWNpbmciOjMsIkRlZmF1bHRTd2ltbGFuZVRhc2tTdHlsZSI6eyIkaWQiOiI0MDc2IiwiJHR5cGUiOiJOTFJFLkNvbW1vbi5Eb20uU3R5bGVzLkV4cGxpY2l0U2V0YWJsZVRhc2tTdHlsZSwgTkxSRS5Db21tb24iLCJTaGFwZSI6MSwiU2hhcGVUaGlja25lc3MiOjAsIkR1cmF0aW9uRm9ybWF0IjowLCJJbmNsdWRlTm9uV29ya2luZ0RheXNJbkR1cmF0aW9uIjpmYWxzZSwiUGVyY2VudGFnZUNvbXBsZXRlU3R5bGUiOnsiJGlkIjoiNDA3NyIsIkZvbnRTZXR0aW5ncyI6eyIkaWQiOiI0MDc4IiwiRm9udFNpemUiOjEwLCJGb250TmFtZSI6IkNhbGlicmkiLCJJc0JvbGQiOmZhbHNlLCJJc0l0YWxpYyI6ZmFsc2UsIklzVW5kZXJsaW5lZCI6ZmFsc2UsIlBhcmVudFN0eWxlIjpudWxsfSwiQXV0b1NpemUiOjAsIkZvcmVncm91bmQiOnsiJGlkIjoiNDA3OSIsIkNvbG9yIjp7IiRpZCI6IjQwODAiLCJBIjoyNTUsIlIiOjIzMiwiRyI6MjMyLCJCIjoyMzJ9fSwiTWF4V2lkdGgiOjIwMC4wLCJNYXhIZWlnaHQiOiJJbmZpbml0eSIsIlNtYXJ0Rm9yZWdyb3VuZElzQWN0aXZlIjpmYWxzZSwiSG9yaXpvbnRhbEFsaWdubWVudCI6MSwiVmVydGljYWxBbGlnbm1lbnQiOjEsIlNtYXJ0Rm9yZWdyb3VuZCI6bnVsbCwiQmFja2dyb3VuZEZpbGxUeXBlIjowLCJNYXJnaW4iOnsiJGlkIjoiNDA4MSIsIlRvcCI6MC4wLCJMZWZ0IjowLjAsIlJpZ2h0IjowLjAsIkJvdHRvbSI6MC4wfSwiUGFkZGluZyI6eyIkaWQiOiI0MDgyIiwiVG9wIjowLjAsIkxlZnQiOjAuMCwiUmlnaHQiOjAuMCwiQm90dG9tIjowLjB9LCJCYWNrZ3JvdW5kIjp7IiRpZCI6IjQwODMiLCJDb2xvciI6eyIkaWQiOiI0MDg0IiwiQSI6ODksIlIiOjAsIkciOjAsIkIiOjB9fSwiSXNWaXNpYmxlIjp0cnVlLCJXaWR0aCI6MC4wLCJIZWlnaHQiOjAuMCwiQm9yZGVyU3R5bGUiOnsiJGlkIjoiNDA4NSIsIkxpbmVDb2xvciI6bnVsbCwiTGluZVdlaWdodCI6MC4wLCJMaW5lVHlwZSI6MCwiUGFyZW50U3R5bGUiOm51bGx9LCJQYXJlbnRTdHlsZSI6bnVsbH0sIkR1cmF0aW9uU3R5bGUiOnsiJGlkIjoiNDA4NiIsIkZvbnRTZXR0aW5ncyI6eyIkaWQiOiI0MDg3IiwiRm9udFNpemUiOjEwLCJGb250TmFtZSI6IkNhbGlicmkiLCJJc0JvbGQiOmZhbHNlLCJJc0l0YWxpYyI6ZmFsc2UsIklzVW5kZXJsaW5lZCI6ZmFsc2UsIlBhcmVudFN0eWxlIjpudWxsfSwiQXV0b1NpemUiOjAsIkZvcmVncm91bmQiOnsiJGlkIjoiNDA4OCIsIkNvbG9yIjp7IiRpZCI6IjQwODkiLCJBIjoyNTUsIlIiOjIzNywiRyI6MTI1LCJCIjo0OX19LCJNYXhXaWR0aCI6MjAwLjAsIk1heEhlaWdodCI6IkluZmluaXR5IiwiU21hcnRGb3JlZ3JvdW5kSXNBY3RpdmUiOmZhbHNlLCJIb3Jpem9udGFsQWxpZ25tZW50IjowLCJWZXJ0aWNhbEFsaWdubWVudCI6MSwiU21hcnRGb3JlZ3JvdW5kIjpudWxsLCJCYWNrZ3JvdW5kRmlsbFR5cGUiOjAsIk1hcmdpbiI6eyIkaWQiOiI0MDkwIiwiVG9wIjowLjAsIkxlZnQiOjAuMCwiUmlnaHQiOjAuMCwiQm90dG9tIjowLjB9LCJQYWRkaW5nIjp7IiRpZCI6IjQwOTEiLCJUb3AiOjAuMCwiTGVmdCI6MC4wLCJSaWdodCI6MC4wLCJCb3R0b20iOjAuMH0sIkJhY2tncm91bmQiOnsiJGlkIjoiNDA5MiIsIkNvbG9yIjp7IiRpZCI6IjQwOTMiLCJBIjoyNTUsIlIiOjIzNywiRyI6MTI1LCJCIjo0OX19LCJJc1Zpc2libGUiOnRydWUsIldpZHRoIjowLjAsIkhlaWdodCI6MC4wLCJCb3JkZXJTdHlsZSI6eyIkaWQiOiI0MDk0IiwiTGluZUNvbG9yIjpudWxsLCJMaW5lV2VpZ2h0IjowLjAsIkxpbmVUeXBlIjowLCJQYXJlbnRTdHlsZSI6bnVsbH0sIlBhcmVudFN0eWxlIjpudWxsfSwiSG9yaXpvbnRhbENvbm5lY3RvclN0eWxlIjp7IiRpZCI6IjQwOTUiLCJMaW5lQ29sb3IiOnsiJGlkIjoiNDA5NiIsIiR0eXBlIjoiTkxSRS5Db21tb24uRG9tLlNvbGlkQ29sb3JCcnVzaCwgTkxSRS5Db21tb24iLCJDb2xvciI6eyIkaWQiOiI0MDk3IiwiQSI6MjU1LCJSIjowLCJHIjowLCJCIjowfX0sIkxpbmVXZWlnaHQiOjAuMCwiTGluZVR5cGUiOjAsIlBhcmVudFN0eWxlIjpudWxsfSwiVmVydGljYWxDb25uZWN0b3JTdHlsZSI6eyIkaWQiOiI0MDk4IiwiTGluZUNvbG9yIjp7IiRpZCI6IjQwOTkiLCIkdHlwZSI6Ik5MUkUuQ29tbW9uLkRvbS5Tb2xpZENvbG9yQnJ1c2gsIE5MUkUuQ29tbW9uIiwiQ29sb3IiOnsiJGlkIjoiNDEwMCIsIkEiOjI1NSwiUiI6MCwiRyI6MCwiQiI6MH19LCJMaW5lV2VpZ2h0IjowLjAsIkxpbmVUeXBlIjowLCJQYXJlbnRTdHlsZSI6bnVsbH0sIk1hcmdpbiI6bnVsbCwiU3RhcnREYXRlUG9zaXRpb24iOjMsIkVuZERhdGVQb3NpdGlvbiI6MywiRGF0ZUlzVmlzaWJsZSI6dHJ1ZSwiVGl0bGVQb3NpdGlvbiI6NCwiRHVyYXRpb25Qb3NpdGlvbiI6NiwiUGVyY2VudGFnZUNvbXBsZXRlZFBvc2l0aW9uIjoyLCJTcGFjaW5nIjozLCJJc0JlbG93VGltZWJhbmQiOmZhbHNlLCJQZXJjZW50YWdlQ29tcGxldGVTaGFwZU9wYWNpdHkiOjM1LCJTaGFwZVN0eWxlIjp7IiRpZCI6IjQxMDEiLCJNYXJnaW4iOnsiJGlkIjoiNDEwMiIsIlRvcCI6MC4wLCJMZWZ0Ijo0LjAsIlJpZ2h0Ijo0LjAsIkJvdHRvbSI6MC4wfSwiUGFkZGluZyI6eyIkaWQiOiI0MTAzIiwiVG9wIjowLjAsIkxlZnQiOjAuMCwiUmlnaHQiOjAuMCwiQm90dG9tIjowLjB9LCJCYWNrZ3JvdW5kIjp7IiRpZCI6IjQxMDQiLCJDb2xvciI6eyIkaWQiOiI0MTA1IiwiQSI6MjU1LCJSIjoyMzMsIkciOjExMywiQiI6NTB9fSwiSXNWaXNpYmxlIjp0cnVlLCJXaWR0aCI6MC4wLCJIZWlnaHQiOjEwLjAsIkJvcmRlclN0eWxlIjp7IiRpZCI6IjQxMDYiLCJMaW5lQ29sb3IiOnsiJGlkIjoiNDEwNyIsIiR0eXBlIjoiTkxSRS5Db21tb24uRG9tLlNvbGlkQ29sb3JCcnVzaCwgTkxSRS5Db21tb24iLCJDb2xvciI6eyIkaWQiOiI0MTA4IiwiQSI6MjU1LCJSIjoyMzQsIkciOjIyLCJCIjozMH19LCJMaW5lV2VpZ2h0IjowLjAsIkxpbmVUeXBlIjowLCJQYXJlbnRTdHlsZSI6bnVsbH0sIlBhcmVudFN0eWxlIjpudWxsfSwiVGl0bGVTdHlsZSI6eyIkaWQiOiI0MTA5IiwiRm9udFNldHRpbmdzIjp7IiRpZCI6IjQxMTAiLCJGb250U2l6ZSI6MTEsIkZvbnROYW1lIjoiQ2FsaWJyaSIsIklzQm9sZCI6ZmFsc2UsIklzSXRhbGljIjpmYWxzZSwiSXNVbmRlcmxpbmVkIjpmYWxzZSwiUGFyZW50U3R5bGUiOm51bGx9LCJBdXRvU2l6ZSI6MCwiRm9yZWdyb3VuZCI6eyIkaWQiOiI0MTExIiwiQ29sb3IiOnsiJGlkIjoiNDExMi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0MTEzIiwiVG9wIjowLjAsIkxlZnQiOjAuMCwiUmlnaHQiOjAuMCwiQm90dG9tIjowLjB9LCJQYWRkaW5nIjp7IiRpZCI6IjQxMTQiLCJUb3AiOjAuMCwiTGVmdCI6MC4wLCJSaWdodCI6MC4wLCJCb3R0b20iOjAuMH0sIkJhY2tncm91bmQiOnsiJGlkIjoiNDExNSIsIkNvbG9yIjp7IiRpZCI6IjQxMTYiLCJBIjoyNTUsIlIiOjAsIkciOjAsIkIiOjB9fSwiSXNWaXNpYmxlIjp0cnVlLCJXaWR0aCI6MC4wLCJIZWlnaHQiOjAuMCwiQm9yZGVyU3R5bGUiOnsiJGlkIjoiNDExNyIsIkxpbmVDb2xvciI6bnVsbCwiTGluZVdlaWdodCI6MC4wLCJMaW5lVHlwZSI6MCwiUGFyZW50U3R5bGUiOm51bGx9LCJQYXJlbnRTdHlsZSI6bnVsbH0sIkRhdGVTdHlsZSI6eyIkaWQiOiI0MTE4IiwiRm9udFNldHRpbmdzIjp7IiRpZCI6IjQxMTkiLCJGb250U2l6ZSI6MTAsIkZvbnROYW1lIjoiQ2FsaWJyaSIsIklzQm9sZCI6ZmFsc2UsIklzSXRhbGljIjpmYWxzZSwiSXNVbmRlcmxpbmVkIjpmYWxzZSwiUGFyZW50U3R5bGUiOm51bGx9LCJBdXRvU2l6ZSI6MCwiRm9yZWdyb3VuZCI6eyIkaWQiOiI0MTIwIiwiQ29sb3IiOnsiJGlkIjoiNDEyMSIsIkEiOjI1NSwiUiI6MTQsIkciOjQwLCJCIjo2NX19LCJNYXhXaWR0aCI6MjAwLjAsIk1heEhlaWdodCI6IkluZmluaXR5IiwiU21hcnRGb3JlZ3JvdW5kSXNBY3RpdmUiOmZhbHNlLCJIb3Jpem9udGFsQWxpZ25tZW50IjoyLCJWZXJ0aWNhbEFsaWdubWVudCI6MSwiU21hcnRGb3JlZ3JvdW5kIjpudWxsLCJCYWNrZ3JvdW5kRmlsbFR5cGUiOjAsIk1hcmdpbiI6eyIkaWQiOiI0MTIyIiwiVG9wIjowLjAsIkxlZnQiOjAuMCwiUmlnaHQiOjAuMCwiQm90dG9tIjowLjB9LCJQYWRkaW5nIjp7IiRpZCI6IjQxMjMiLCJUb3AiOjAuMCwiTGVmdCI6MC4wLCJSaWdodCI6MC4wLCJCb3R0b20iOjAuMH0sIkJhY2tncm91bmQiOnsiJGlkIjoiNDEyNCIsIkNvbG9yIjp7IiRpZCI6IjQxMjUiLCJBIjoyNTUsIlIiOjE0LCJHIjo0MCwiQiI6NjV9fSwiSXNWaXNpYmxlIjp0cnVlLCJXaWR0aCI6MC4wLCJIZWlnaHQiOjAuMCwiQm9yZGVyU3R5bGUiOnsiJGlkIjoiNDEyNiIsIkxpbmVDb2xvciI6bnVsbCwiTGluZVdlaWdodCI6MC4wLCJMaW5lVHlwZSI6MCwiUGFyZW50U3R5bGUiOm51bGx9LCJQYXJlbnRTdHlsZSI6bnVsbH0sIkRhdGVGb3JtYXQiOnsiJGlkIjoiNDEyNy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0MTI4IiwiRm9ybWF0IjowLCJJc1Zpc2libGUiOmZhbHNlLCJMYXN0S25vd25WaXNpYmlsaXR5U3RhdGUiOmZhbHNlfSwiSXNWaXNpYmxlIjp0cnVlLCJQYXJlbnRTdHlsZSI6bnVsbCwiX2V4cGxpY2l0bHlTZXQiOnsiJGlkIjoiNDEyOSIsIlNoYXBlU3R5bGUiOmZhbHNlLCJUaXRsZVN0eWxlIjpmYWxzZSwiRGF0ZVN0eWxlIjpmYWxzZSwiSG9yaXpvbnRhbENvbm5lY3RvclN0eWxlIjpmYWxzZSwiVmVydGljYWxDb25uZWN0b3JTdHlsZSI6ZmFsc2UsIlBlcmNlbnRhZ2VDb21wbGV0ZVNoYXBlT3BhY2l0eSI6ZmFsc2UsIlNoYXBlIjpmYWxzZSwiU2hhcGVUaGlja25lc3MiOmZhbHNlLCJEdXJhdGlvbkZvcm1hdCI6ZmFsc2UsIkluY2x1ZGVOb25Xb3JraW5nRGF5c0luRHVyYXRpb24iOmZhbHNlLCJNYXJnaW4iOmZhbHNlLCJTdGFydERhdGVQb3NpdGlvbiI6ZmFsc2UsIkVuZERhdGVQb3NpdGlvbiI6ZmFsc2UsIlRpdGxlUG9zaXRpb24iOmZhbHNlLCJEdXJhdGlvblBvc2l0aW9uIjpmYWxzZSwiUGVyY2VudGFnZUNvbXBsZXRlZFBvc2l0aW9uIjpmYWxzZSwiU3BhY2luZyI6ZmFsc2UsIklzQmVsb3dUaW1lYmFuZCI6ZmFsc2UsIkRhdGVGb3JtYXQiOmZhbHNlLCJXZWVrTnVtYmVyaW5nIjpmYWxzZSwiSXNWaXNpYmxlIjpmYWxzZX19LCJEZWZhdWx0U3dpbWxhbmVNb3RTdHlsZSI6eyIkaWQiOiI0MTMwIiwiU2hhcGUiOjEsIkNvbm5lY3Rvck1hcmdpbiI6eyIkaWQiOiI0MTMxIiwiVG9wIjowLjAsIkxlZnQiOjIuMCwiUmlnaHQiOjIuMCwiQm90dG9tIjowLjB9LCJDb25uZWN0b3JTdHlsZSI6eyIkaWQiOiI0MTMyIiwiTGluZUNvbG9yIjp7IiRpZCI6IjQxMzMiLCIkdHlwZSI6Ik5MUkUuQ29tbW9uLkRvbS5Tb2xpZENvbG9yQnJ1c2gsIE5MUkUuQ29tbW9uIiwiQ29sb3IiOnsiJGlkIjoiNDEzNCIsIkEiOjEyNywiUiI6MTI4LCJHIjo1MywiQiI6MTR9fSwiTGluZVdlaWdodCI6MS4wLCJMaW5lVHlwZSI6MCwiUGFyZW50U3R5bGUiOm51bGx9LCJJc0JlbG93VGltZWJhbmQiOmZhbHNlLCJQb3NpdGlvbk9uVGFzayI6MSwiSGlkZURhdGUiOmZhbHNlLCJTaGFwZVNpemUiOjAsIlNwYWNpbmciOjAuMCwiUGFkZGluZyI6eyIkaWQiOiI0MTM1IiwiVG9wIjo1LjAsIkxlZnQiOjMuMCwiUmlnaHQiOjAuMCwiQm90dG9tIjoyLjB9LCJTaGFwZVN0eWxlIjp7IiRpZCI6IjQxMzYiLCJNYXJnaW4iOnsiJGlkIjoiNDEzNyIsIlRvcCI6MC4wLCJMZWZ0IjowLjAsIlJpZ2h0IjowLjAsIkJvdHRvbSI6MC4wfSwiUGFkZGluZyI6eyIkaWQiOiI0MTM4IiwiVG9wIjowLjAsIkxlZnQiOjAuMCwiUmlnaHQiOjAuMCwiQm90dG9tIjowLjB9LCJCYWNrZ3JvdW5kIjp7IiRpZCI6IjQxMzkiLCJDb2xvciI6eyIkaWQiOiI0MTQwIiwiQSI6MjU1LCJSIjoxMjgsIkciOjUzLCJCIjoxNH19LCJJc1Zpc2libGUiOnRydWUsIldpZHRoIjoxMi4wLCJIZWlnaHQiOjE0LjAsIkJvcmRlclN0eWxlIjp7IiRpZCI6IjQxNDEiLCJMaW5lQ29sb3IiOnsiJGlkIjoiNDE0MiIsIiR0eXBlIjoiTkxSRS5Db21tb24uRG9tLlNvbGlkQ29sb3JCcnVzaCwgTkxSRS5Db21tb24iLCJDb2xvciI6eyIkaWQiOiI0MTQzIiwiQSI6MjU1LCJSIjoyNTUsIkciOjI1NSwiQiI6MjU1fX0sIkxpbmVXZWlnaHQiOjAuMCwiTGluZVR5cGUiOjAsIlBhcmVudFN0eWxlIjpudWxsfSwiUGFyZW50U3R5bGUiOm51bGx9LCJUaXRsZVN0eWxlIjp7IiRpZCI6IjQxNDQiLCJGb250U2V0dGluZ3MiOnsiJGlkIjoiNDE0NSIsIkZvbnRTaXplIjoxMSwiRm9udE5hbWUiOiJDYWxpYnJpIiwiSXNCb2xkIjpmYWxzZSwiSXNJdGFsaWMiOmZhbHNlLCJJc1VuZGVybGluZWQiOmZhbHNlLCJQYXJlbnRTdHlsZSI6bnVsbH0sIkF1dG9TaXplIjowLCJGb3JlZ3JvdW5kIjp7IiRpZCI6IjQxNDYiLCJDb2xvciI6eyIkaWQiOiI0MTQ3IiwiQSI6MjU1LCJSIjowLCJHIjowLCJCIjowfX0sIk1heFdpZHRoIjoyMDAuMCwiTWF4SGVpZ2h0IjoiSW5maW5pdHkiLCJTbWFydEZvcmVncm91bmRJc0FjdGl2ZSI6ZmFsc2UsIkhvcml6b250YWxBbGlnbm1lbnQiOjEsIlZlcnRpY2FsQWxpZ25tZW50IjoxLCJTbWFydEZvcmVncm91bmQiOm51bGwsIkJhY2tncm91bmRGaWxsVHlwZSI6MCwiTWFyZ2luIjp7IiRpZCI6IjQxNDgiLCJUb3AiOjAuMCwiTGVmdCI6MC4wLCJSaWdodCI6MC4wLCJCb3R0b20iOjAuMH0sIlBhZGRpbmciOnsiJGlkIjoiNDE0OSIsIlRvcCI6MC4wLCJMZWZ0IjowLjAsIlJpZ2h0IjowLjAsIkJvdHRvbSI6MC4wfSwiQmFja2dyb3VuZCI6eyIkaWQiOiI0MTUwIiwiQ29sb3IiOnsiJGlkIjoiNDE1MSIsIkEiOjI1NSwiUiI6MCwiRyI6MCwiQiI6MH19LCJJc1Zpc2libGUiOnRydWUsIldpZHRoIjowLjAsIkhlaWdodCI6MC4wLCJCb3JkZXJTdHlsZSI6eyIkaWQiOiI0MTUyIiwiTGluZUNvbG9yIjpudWxsLCJMaW5lV2VpZ2h0IjowLjAsIkxpbmVUeXBlIjowLCJQYXJlbnRTdHlsZSI6bnVsbH0sIlBhcmVudFN0eWxlIjpudWxsfSwiRGF0ZVN0eWxlIjp7IiRpZCI6IjQxNTMiLCJGb250U2V0dGluZ3MiOnsiJGlkIjoiNDE1NCIsIkZvbnRTaXplIjoxMCwiRm9udE5hbWUiOiJDYWxpYnJpIiwiSXNCb2xkIjpmYWxzZSwiSXNJdGFsaWMiOmZhbHNlLCJJc1VuZGVybGluZWQiOmZhbHNlLCJQYXJlbnRTdHlsZSI6bnVsbH0sIkF1dG9TaXplIjowLCJGb3JlZ3JvdW5kIjp7IiRpZCI6IjQxNTUiLCJDb2xvciI6eyIkaWQiOiI0MTU2IiwiQSI6MjU1LCJSIjoxNCwiRyI6NDAsIkIiOjY1fX0sIk1heFdpZHRoIjoyMDAuMCwiTWF4SGVpZ2h0IjoiSW5maW5pdHkiLCJTbWFydEZvcmVncm91bmRJc0FjdGl2ZSI6ZmFsc2UsIkhvcml6b250YWxBbGlnbm1lbnQiOjEsIlZlcnRpY2FsQWxpZ25tZW50IjoxLCJTbWFydEZvcmVncm91bmQiOm51bGwsIkJhY2tncm91bmRGaWxsVHlwZSI6MCwiTWFyZ2luIjp7IiRpZCI6IjQxNTciLCJUb3AiOjAuMCwiTGVmdCI6MC4wLCJSaWdodCI6MC4wLCJCb3R0b20iOjAuMH0sIlBhZGRpbmciOnsiJGlkIjoiNDE1OCIsIlRvcCI6MC4wLCJMZWZ0IjowLjAsIlJpZ2h0IjowLjAsIkJvdHRvbSI6MC4wfSwiQmFja2dyb3VuZCI6eyIkaWQiOiI0MTU5IiwiQ29sb3IiOnsiJGlkIjoiNDE2MCIsIkEiOjI1NSwiUiI6MTQsIkciOjQwLCJCIjo2NX19LCJJc1Zpc2libGUiOnRydWUsIldpZHRoIjowLjAsIkhlaWdodCI6MC4wLCJCb3JkZXJTdHlsZSI6eyIkaWQiOiI0MTYxIiwiTGluZUNvbG9yIjpudWxsLCJMaW5lV2VpZ2h0IjowLjAsIkxpbmVUeXBlIjowLCJQYXJlbnRTdHlsZSI6bnVsbH0sIlBhcmVudFN0eWxlIjpudWxsfSwiRGF0ZUZvcm1hdCI6eyIkaWQiOiI0MTYy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QxNjMiLCJGb3JtYXQiOjAsIklzVmlzaWJsZSI6ZmFsc2UsIkxhc3RLbm93blZpc2liaWxpdHlTdGF0ZSI6ZmFsc2V9LCJJc1Zpc2libGUiOmZhbHNlLCJQYXJlbnRTdHlsZSI6bnVsbH0sIkRlZmF1bHRTd2ltbGFuZU1pbGVzdG9uZVN0eWxlIjp7IiRpZCI6IjQxNjQiLCJUaXRsZVBvc2l0aW9uIjoiTGVmdCIsIkRhdGVQb3NpdGlvbiI6IlJpZ2h0IiwiU2hhcGVUeXBlIjoxLCJTaGFwZVNpemUiOjAsIlNwYWNpbmciOjUsIlNoYXBlU3R5bGUiOnsiJGlkIjoiNDE2NSIsIk1hcmdpbiI6eyIkaWQiOiI0MTY2IiwiVG9wIjowLjAsIkxlZnQiOjAuMCwiUmlnaHQiOjAuMCwiQm90dG9tIjowLjB9LCJQYWRkaW5nIjp7IiRpZCI6IjQxNjciLCJUb3AiOjAuMCwiTGVmdCI6MC4wLCJSaWdodCI6MC4wLCJCb3R0b20iOjAuMH0sIkJhY2tncm91bmQiOnsiJGlkIjoiNDE2OCIsIkNvbG9yIjp7IiRpZCI6IjQxNjkiLCJBIjoyNTUsIlIiOjIzMywiRyI6MTEzLCJCIjo1MH19LCJJc1Zpc2libGUiOnRydWUsIldpZHRoIjoxMi4wLCJIZWlnaHQiOjE0LjAsIkJvcmRlclN0eWxlIjp7IiRpZCI6IjQxNzAiLCJMaW5lQ29sb3IiOnsiJGlkIjoiNDE3MSIsIiR0eXBlIjoiTkxSRS5Db21tb24uRG9tLlNvbGlkQ29sb3JCcnVzaCwgTkxSRS5Db21tb24iLCJDb2xvciI6eyIkaWQiOiI0MTcyIiwiQSI6MjU1LCJSIjoyMzQsIkciOjIyLCJCIjozMH19LCJMaW5lV2VpZ2h0IjowLjAsIkxpbmVUeXBlIjowLCJQYXJlbnRTdHlsZSI6bnVsbH0sIlBhcmVudFN0eWxlIjpudWxsfSwiVGl0bGVTdHlsZSI6eyIkaWQiOiI0MTczIiwiRm9udFNldHRpbmdzIjp7IiRpZCI6IjQxNzQiLCJGb250U2l6ZSI6MTEsIkZvbnROYW1lIjoiQ2FsaWJyaSIsIklzQm9sZCI6ZmFsc2UsIklzSXRhbGljIjpmYWxzZSwiSXNVbmRlcmxpbmVkIjpmYWxzZSwiUGFyZW50U3R5bGUiOm51bGx9LCJBdXRvU2l6ZSI6MCwiRm9yZWdyb3VuZCI6eyIkaWQiOiI0MTc1IiwiQ29sb3IiOnsiJGlkIjoiNDE3NiIsIkEiOjI1NSwiUiI6MCwiRyI6MCwiQiI6MH19LCJNYXhXaWR0aCI6MjAwLjAsIk1heEhlaWdodCI6IkluZmluaXR5IiwiU21hcnRGb3JlZ3JvdW5kSXNBY3RpdmUiOmZhbHNlLCJIb3Jpem9udGFsQWxpZ25tZW50IjoyLCJWZXJ0aWNhbEFsaWdubWVudCI6MSwiU21hcnRGb3JlZ3JvdW5kIjpudWxsLCJCYWNrZ3JvdW5kRmlsbFR5cGUiOjAsIk1hcmdpbiI6eyIkaWQiOiI0MTc3IiwiVG9wIjowLjAsIkxlZnQiOjAuMCwiUmlnaHQiOjAuMCwiQm90dG9tIjowLjB9LCJQYWRkaW5nIjp7IiRpZCI6IjQxNzgiLCJUb3AiOjAuMCwiTGVmdCI6MC4wLCJSaWdodCI6MC4wLCJCb3R0b20iOjAuMH0sIkJhY2tncm91bmQiOnsiJGlkIjoiNDE3OSIsIkNvbG9yIjp7IiRpZCI6IjQxODAiLCJBIjoyNTUsIlIiOjAsIkciOjAsIkIiOjB9fSwiSXNWaXNpYmxlIjp0cnVlLCJXaWR0aCI6MC4wLCJIZWlnaHQiOjAuMCwiQm9yZGVyU3R5bGUiOnsiJGlkIjoiNDE4MSIsIkxpbmVDb2xvciI6bnVsbCwiTGluZVdlaWdodCI6MC4wLCJMaW5lVHlwZSI6MCwiUGFyZW50U3R5bGUiOm51bGx9LCJQYXJlbnRTdHlsZSI6bnVsbH0sIkRhdGVTdHlsZSI6eyIkaWQiOiI0MTgyIiwiRm9udFNldHRpbmdzIjp7IiRpZCI6IjQxODMiLCJGb250U2l6ZSI6MTAsIkZvbnROYW1lIjoiQ2FsaWJyaSIsIklzQm9sZCI6ZmFsc2UsIklzSXRhbGljIjpmYWxzZSwiSXNVbmRlcmxpbmVkIjpmYWxzZSwiUGFyZW50U3R5bGUiOm51bGx9LCJBdXRvU2l6ZSI6MCwiRm9yZWdyb3VuZCI6eyIkaWQiOiI0MTg0IiwiQ29sb3IiOnsiJGlkIjoiNDE4NSIsIkEiOjI1NSwiUiI6MTQsIkciOjQwLCJCIjo2NX19LCJNYXhXaWR0aCI6MjAwLjAsIk1heEhlaWdodCI6IkluZmluaXR5IiwiU21hcnRGb3JlZ3JvdW5kSXNBY3RpdmUiOmZhbHNlLCJIb3Jpem9udGFsQWxpZ25tZW50IjowLCJWZXJ0aWNhbEFsaWdubWVudCI6MSwiU21hcnRGb3JlZ3JvdW5kIjpudWxsLCJCYWNrZ3JvdW5kRmlsbFR5cGUiOjAsIk1hcmdpbiI6eyIkaWQiOiI0MTg2IiwiVG9wIjowLjAsIkxlZnQiOjAuMCwiUmlnaHQiOjAuMCwiQm90dG9tIjowLjB9LCJQYWRkaW5nIjp7IiRpZCI6IjQxODciLCJUb3AiOjAuMCwiTGVmdCI6MC4wLCJSaWdodCI6MC4wLCJCb3R0b20iOjAuMH0sIkJhY2tncm91bmQiOnsiJGlkIjoiNDE4OCIsIkNvbG9yIjp7IiRpZCI6IjQxODkiLCJBIjoyNTUsIlIiOjE0LCJHIjo0MCwiQiI6NjV9fSwiSXNWaXNpYmxlIjp0cnVlLCJXaWR0aCI6MC4wLCJIZWlnaHQiOjAuMCwiQm9yZGVyU3R5bGUiOnsiJGlkIjoiNDE5MCIsIkxpbmVDb2xvciI6bnVsbCwiTGluZVdlaWdodCI6MC4wLCJMaW5lVHlwZSI6MCwiUGFyZW50U3R5bGUiOm51bGx9LCJQYXJlbnRTdHlsZSI6bnVsbH0sIkRhdGVGb3JtYXQiOnsiJGlkIjoiNDE5MS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0MTkyIiwiRm9ybWF0IjowLCJJc1Zpc2libGUiOmZhbHNlLCJMYXN0S25vd25WaXNpYmlsaXR5U3RhdGUiOmZhbHNlfSwiSXNWaXNpYmxlIjp0cnVlLCJQYXJlbnRTdHlsZSI6bnVsbH0sIkRlZmF1bHRTd2ltbGFuZUFjdGl2aXR5U3R5bGUiOnsiJGlkIjoiNDE5MyIsIkhlYWRlclN0eWxlIjp7IiRpZCI6IjQxOTQiLCJUZXh0U3R5bGUiOnsiJGlkIjoiNDE5NSIsIkZvbnRTZXR0aW5ncyI6eyIkaWQiOiI0MTk2IiwiRm9udFNpemUiOjExLCJGb250TmFtZSI6IkNhbGlicmkiLCJJc0JvbGQiOmZhbHNlLCJJc0l0YWxpYyI6ZmFsc2UsIklzVW5kZXJsaW5lZCI6ZmFsc2UsIlBhcmVudFN0eWxlIjpudWxsfSwiQXV0b1NpemUiOjIsIkZvcmVncm91bmQiOnsiJGlkIjoiNDE5NyIsIkNvbG9yIjp7IiRpZCI6IjQxOTgiLCJBIjoyNTUsIlIiOjAsIkciOjAsIkIiOjB9fSwiTWF4V2lkdGgiOiJJbmZpbml0eSIsIk1heEhlaWdodCI6IkluZmluaXR5IiwiU21hcnRGb3JlZ3JvdW5kSXNBY3RpdmUiOmZhbHNlLCJIb3Jpem9udGFsQWxpZ25tZW50IjowLCJWZXJ0aWNhbEFsaWdubWVudCI6MCwiU21hcnRGb3JlZ3JvdW5kIjpudWxsLCJCYWNrZ3JvdW5kRmlsbFR5cGUiOjAsIk1hcmdpbiI6eyIkaWQiOiI0MTk5IiwiVG9wIjowLjAsIkxlZnQiOjAuMCwiUmlnaHQiOjAuMCwiQm90dG9tIjowLjB9LCJQYWRkaW5nIjp7IiRpZCI6IjQyMDAiLCJUb3AiOjAuMCwiTGVmdCI6MC4wLCJSaWdodCI6MC4wLCJCb3R0b20iOjAuMH0sIkJhY2tncm91bmQiOnsiJGlkIjoiNDIwMSIsIkNvbG9yIjp7IiRpZCI6IjQyMDIiLCJBIjoyNTUsIlIiOjAsIkciOjAsIkIiOjB9fSwiSXNWaXNpYmxlIjp0cnVlLCJXaWR0aCI6MC4wLCJIZWlnaHQiOjAuMCwiQm9yZGVyU3R5bGUiOm51bGwsIlBhcmVudFN0eWxlIjpudWxsfSwiUmVjdGFuZ2xlU3R5bGUiOnsiJGlkIjoiNDIwMyIsIk1hcmdpbiI6eyIkaWQiOiI0MjA0IiwiVG9wIjowLjAsIkxlZnQiOjAuMCwiUmlnaHQiOjAuMCwiQm90dG9tIjowLjB9LCJQYWRkaW5nIjp7IiRpZCI6IjQyMDUiLCJUb3AiOjAuMCwiTGVmdCI6MC4wLCJSaWdodCI6MC4wLCJCb3R0b20iOjAuMH0sIkJhY2tncm91bmQiOnsiJGlkIjoiNDIwNiIsIkNvbG9yIjp7IiRpZCI6IjQyMDciLCJBIjo2MywiUiI6MjMzLCJHIjoxMTMsIkIiOjUwfX0sIklzVmlzaWJsZSI6dHJ1ZSwiV2lkdGgiOjAuMCwiSGVpZ2h0IjowLjAsIkJvcmRlclN0eWxlIjp7IiRpZCI6IjQyMDgiLCJMaW5lQ29sb3IiOnsiJGlkIjoiNDIwOSIsIiR0eXBlIjoiTkxSRS5Db21tb24uRG9tLlNvbGlkQ29sb3JCcnVzaCwgTkxSRS5Db21tb24iLCJDb2xvciI6eyIkaWQiOiI0MjEwIiwiQSI6MjU1LCJSIjoyNTUsIkciOjI1NSwiQiI6MjU1fX0sIkxpbmVXZWlnaHQiOjAuMCwiTGluZVR5cGUiOjAsIlBhcmVudFN0eWxlIjpudWxsfSwiUGFyZW50U3R5bGUiOm51bGx9LCJNYXJnaW4iOnsiJGlkIjoiNDIxMSIsIlRvcCI6MC4wLCJMZWZ0IjowLjAsIlJpZ2h0IjowLjAsIkJvdHRvbSI6MC4wfSwiUGFkZGluZyI6eyIkaWQiOiI0MjEyIiwiVG9wIjowLjAsIkxlZnQiOjAuMCwiUmlnaHQiOjAuMCwiQm90dG9tIjowLjB9LCJCYWNrZ3JvdW5kIjpudWxsLCJJc1Zpc2libGUiOnRydWUsIldpZHRoIjowLjAsIkhlaWdodCI6MC4wLCJCb3JkZXJTdHlsZSI6bnVsbCwiUGFyZW50U3R5bGUiOm51bGx9LCJCYWNrZ3JvdW5kU3R5bGUiOnsiJGlkIjoiNDIxMyIsIk1hcmdpbiI6eyIkaWQiOiI0MjE0IiwiVG9wIjowLjAsIkxlZnQiOjAuMCwiUmlnaHQiOjAuMCwiQm90dG9tIjowLjB9LCJQYWRkaW5nIjp7IiRpZCI6IjQyMTUiLCJUb3AiOjAuMCwiTGVmdCI6MC4wLCJSaWdodCI6MC4wLCJCb3R0b20iOjAuMH0sIkJhY2tncm91bmQiOnsiJGlkIjoiNDIxNiIsIkNvbG9yIjp7IiRpZCI6IjQyMTciLCJBIjo1MSwiUiI6MjAwLCJHIjoyMDAsIkIiOjIwMH19LCJJc1Zpc2libGUiOnRydWUsIldpZHRoIjowLjAsIkhlaWdodCI6MC4wLCJCb3JkZXJTdHlsZSI6eyIkaWQiOiI0MjE4IiwiTGluZUNvbG9yIjp7IiRpZCI6IjQyMTkiLCIkdHlwZSI6Ik5MUkUuQ29tbW9uLkRvbS5Tb2xpZENvbG9yQnJ1c2gsIE5MUkUuQ29tbW9uIiwiQ29sb3IiOnsiJGlkIjoiNDIyMCIsIkEiOjI1NSwiUiI6MjM0LCJHIjoyMiwiQiI6MzB9fSwiTGluZVdlaWdodCI6MC4wLCJMaW5lVHlwZSI6MCwiUGFyZW50U3R5bGUiOm51bGx9LCJQYXJlbnRTdHlsZSI6bnVsbH0sIk1hcmdpbiI6eyIkaWQiOiI0MjIxIiwiVG9wIjowLjAsIkxlZnQiOjAuMCwiUmlnaHQiOjAuMCwiQm90dG9tIjowLjB9LCJQYWRkaW5nIjp7IiRpZCI6IjQyMjIiLCJUb3AiOjAuMCwiTGVmdCI6MC4wLCJSaWdodCI6MC4wLCJCb3R0b20iOjAuMH0sIklzVmlzaWJsZSI6dHJ1ZSwiV2lkdGgiOjAuMCwiSGVpZ2h0IjowLjAsIkJvcmRlclN0eWxlIjp7IiRpZCI6IjQyMjMiLCJMaW5lQ29sb3IiOm51bGwsIkxpbmVXZWlnaHQiOjAuMCwiTGluZVR5cGUiOjAsIlBhcmVudFN0eWxlIjpudWxsfSwiUGFyZW50U3R5bGUiOm51bGx9LCJNYXJnaW4iOnsiJGlkIjoiNDIyNCIsIlRvcCI6MC4wLCJMZWZ0IjowLjAsIlJpZ2h0IjowLjAsIkJvdHRvbSI6MC4wfSwiUGFkZGluZyI6eyIkaWQiOiI0MjI1IiwiVG9wIjowLjAsIkxlZnQiOjAuMCwiUmlnaHQiOjAuMCwiQm90dG9tIjowLjB9LCJJc1Zpc2libGUiOnRydWUsIldpZHRoIjowLjAsIkhlaWdodCI6MC4wLCJCb3JkZXJTdHlsZSI6eyIkaWQiOiI0MjI2IiwiTGluZUNvbG9yIjpudWxsLCJMaW5lV2VpZ2h0IjowLjAsIkxpbmVUeXBlIjowLCJQYXJlbnRTdHlsZSI6bnVsbH0sIlBhcmVudFN0eWxlIjpudWxsfSx7IiRpZCI6IjQyMjciLCJTdHlsZUlkIjoiYjI0ZjgwNDUtZjY5Yi00YTQzLTgyOWYtYTU2NTAzZmRjZDY5IiwiSGVhZGVyU3R5bGUiOnsiJGlkIjoiNDIyOCIsIlRleHRJc1ZlcnRpY2FsIjpmYWxzZSwiVGV4dFN0eWxlIjp7IiRpZCI6IjQyMjkiLCJGb250U2V0dGluZ3MiOnsiJGlkIjoiNDIzMCIsIkZvbnRTaXplIjoxMSwiRm9udE5hbWUiOiJDYWxpYnJpIiwiSXNCb2xkIjpmYWxzZSwiSXNJdGFsaWMiOmZhbHNlLCJJc1VuZGVybGluZWQiOmZhbHNlLCJQYXJlbnRTdHlsZSI6bnVsbH0sIkF1dG9TaXplIjoyLCJGb3JlZ3JvdW5kIjp7IiRpZCI6IjQyMzEiLCJDb2xvciI6eyIkaWQiOiI0MjMyIiwiQSI6MjU1LCJSIjoyNTUsIkciOjI1NSwiQiI6MjU1fX0sIk1heFdpZHRoIjoiSW5maW5pdHkiLCJNYXhIZWlnaHQiOiJJbmZpbml0eSIsIlNtYXJ0Rm9yZWdyb3VuZElzQWN0aXZlIjpmYWxzZSwiSG9yaXpvbnRhbEFsaWdubWVudCI6MSwiVmVydGljYWxBbGlnbm1lbnQiOjAsIlNtYXJ0Rm9yZWdyb3VuZCI6bnVsbCwiQmFja2dyb3VuZEZpbGxUeXBlIjowLCJNYXJnaW4iOnsiJGlkIjoiNDIzMyIsIlRvcCI6MC4wLCJMZWZ0IjowLjAsIlJpZ2h0IjowLjAsIkJvdHRvbSI6MC4wfSwiUGFkZGluZyI6eyIkaWQiOiI0MjM0IiwiVG9wIjowLjAsIkxlZnQiOjAuMCwiUmlnaHQiOjAuMCwiQm90dG9tIjowLjB9LCJCYWNrZ3JvdW5kIjp7IiRpZCI6IjQyMzUiLCJDb2xvciI6eyIkaWQiOiI0MjM2IiwiQSI6MjU1LCJSIjoyNTUsIkciOjI1NSwiQiI6MjU1fX0sIklzVmlzaWJsZSI6dHJ1ZSwiV2lkdGgiOjAuMCwiSGVpZ2h0IjowLjAsIkJvcmRlclN0eWxlIjpudWxsLCJQYXJlbnRTdHlsZSI6bnVsbH0sIlJlY3RhbmdsZVN0eWxlIjp7IiRpZCI6IjQyMzciLCJNYXJnaW4iOnsiJGlkIjoiNDIzOCIsIlRvcCI6MC4wLCJMZWZ0IjowLjAsIlJpZ2h0IjowLjAsIkJvdHRvbSI6MC4wfSwiUGFkZGluZyI6eyIkaWQiOiI0MjM5IiwiVG9wIjowLjAsIkxlZnQiOjAuMCwiUmlnaHQiOjAuMCwiQm90dG9tIjowLjB9LCJCYWNrZ3JvdW5kIjp7IiRpZCI6IjQyNDAiLCJDb2xvciI6eyIkaWQiOiI0MjQxIiwiQSI6MjU1LCJSIjoyNSwiRyI6MTA3LCJCIjozNn19LCJJc1Zpc2libGUiOnRydWUsIldpZHRoIjowLjAsIkhlaWdodCI6MC4wLCJCb3JkZXJTdHlsZSI6eyIkaWQiOiI0MjQyIiwiTGluZUNvbG9yIjp7IiRpZCI6IjQyNDMiLCIkdHlwZSI6Ik5MUkUuQ29tbW9uLkRvbS5Tb2xpZENvbG9yQnJ1c2gsIE5MUkUuQ29tbW9uIiwiQ29sb3IiOnsiJGlkIjoiNDI0NCIsIkEiOjI1NSwiUiI6MjU1LCJHIjoyNTUsIkIiOjI1NX19LCJMaW5lV2VpZ2h0IjowLjAsIkxpbmVUeXBlIjowLCJQYXJlbnRTdHlsZSI6bnVsbH0sIlBhcmVudFN0eWxlIjpudWxsfSwiTWFyZ2luIjp7IiRpZCI6IjQyNDUiLCJUb3AiOjAuMCwiTGVmdCI6MC4wLCJSaWdodCI6MC4wLCJCb3R0b20iOjAuMH0sIlBhZGRpbmciOnsiJGlkIjoiNDI0NiIsIlRvcCI6MC4wLCJMZWZ0IjowLjAsIlJpZ2h0IjowLjAsIkJvdHRvbSI6MC4wfSwiQmFja2dyb3VuZCI6bnVsbCwiSXNWaXNpYmxlIjp0cnVlLCJXaWR0aCI6MC4wLCJIZWlnaHQiOjAuMCwiQm9yZGVyU3R5bGUiOm51bGwsIlBhcmVudFN0eWxlIjpudWxsfSwiQmFja2dyb3VuZFN0eWxlIjp7IiRpZCI6IjQyNDciLCJNYXJnaW4iOnsiJGlkIjoiNDI0OCIsIlRvcCI6MC4wLCJMZWZ0IjowLjAsIlJpZ2h0IjowLjAsIkJvdHRvbSI6MC4wfSwiUGFkZGluZyI6eyIkaWQiOiI0MjQ5IiwiVG9wIjowLjAsIkxlZnQiOjAuMCwiUmlnaHQiOjAuMCwiQm90dG9tIjowLjB9LCJCYWNrZ3JvdW5kIjp7IiRpZCI6IjQyNTAiLCJDb2xvciI6eyIkaWQiOiI0MjUxIiwiQSI6NTEsIlIiOjIwMCwiRyI6MjAwLCJCIjoyMDB9fSwiSXNWaXNpYmxlIjp0cnVlLCJXaWR0aCI6MC4wLCJIZWlnaHQiOjAuMCwiQm9yZGVyU3R5bGUiOnsiJGlkIjoiNDI1MiIsIkxpbmVDb2xvciI6eyIkaWQiOiI0MjUzIiwiJHR5cGUiOiJOTFJFLkNvbW1vbi5Eb20uU29saWRDb2xvckJydXNoLCBOTFJFLkNvbW1vbiIsIkNvbG9yIjp7IiRpZCI6IjQyNTQiLCJBIjoyNTUsIlIiOjIzNCwiRyI6MjIsIkIiOjMwfX0sIkxpbmVXZWlnaHQiOjAuMCwiTGluZVR5cGUiOjAsIlBhcmVudFN0eWxlIjpudWxsfSwiUGFyZW50U3R5bGUiOm51bGx9LCJJc0Fib3ZlVGltZWJhbmQiOmZhbHNlLCJTcGFjaW5nIjozLCJEZWZhdWx0U3dpbWxhbmVUYXNrU3R5bGUiOnsiJGlkIjoiNDI1NSIsIiR0eXBlIjoiTkxSRS5Db21tb24uRG9tLlN0eWxlcy5FeHBsaWNpdFNldGFibGVUYXNrU3R5bGUsIE5MUkUuQ29tbW9uIiwiU2hhcGUiOjEsIlNoYXBlVGhpY2tuZXNzIjowLCJEdXJhdGlvbkZvcm1hdCI6MCwiSW5jbHVkZU5vbldvcmtpbmdEYXlzSW5EdXJhdGlvbiI6ZmFsc2UsIlBlcmNlbnRhZ2VDb21wbGV0ZVN0eWxlIjp7IiRpZCI6IjQyNTYiLCJGb250U2V0dGluZ3MiOnsiJGlkIjoiNDI1NyIsIkZvbnRTaXplIjoxMCwiRm9udE5hbWUiOiJDYWxpYnJpIiwiSXNCb2xkIjpmYWxzZSwiSXNJdGFsaWMiOmZhbHNlLCJJc1VuZGVybGluZWQiOmZhbHNlLCJQYXJlbnRTdHlsZSI6bnVsbH0sIkF1dG9TaXplIjowLCJGb3JlZ3JvdW5kIjp7IiRpZCI6IjQyNTgiLCJDb2xvciI6eyIkaWQiOiI0MjU5IiwiQSI6MjU1LCJSIjoyMzIsIkciOjIzMiwiQiI6MjMyfX0sIk1heFdpZHRoIjoyMDAuMCwiTWF4SGVpZ2h0IjoiSW5maW5pdHkiLCJTbWFydEZvcmVncm91bmRJc0FjdGl2ZSI6ZmFsc2UsIkhvcml6b250YWxBbGlnbm1lbnQiOjEsIlZlcnRpY2FsQWxpZ25tZW50IjoxLCJTbWFydEZvcmVncm91bmQiOm51bGwsIkJhY2tncm91bmRGaWxsVHlwZSI6MCwiTWFyZ2luIjp7IiRpZCI6IjQyNjAiLCJUb3AiOjAuMCwiTGVmdCI6MC4wLCJSaWdodCI6MC4wLCJCb3R0b20iOjAuMH0sIlBhZGRpbmciOnsiJGlkIjoiNDI2MSIsIlRvcCI6MC4wLCJMZWZ0IjowLjAsIlJpZ2h0IjowLjAsIkJvdHRvbSI6MC4wfSwiQmFja2dyb3VuZCI6eyIkaWQiOiI0MjYyIiwiQ29sb3IiOnsiJGlkIjoiNDI2MyIsIkEiOjg5LCJSIjowLCJHIjowLCJCIjowfX0sIklzVmlzaWJsZSI6dHJ1ZSwiV2lkdGgiOjAuMCwiSGVpZ2h0IjowLjAsIkJvcmRlclN0eWxlIjp7IiRpZCI6IjQyNjQiLCJMaW5lQ29sb3IiOm51bGwsIkxpbmVXZWlnaHQiOjAuMCwiTGluZVR5cGUiOjAsIlBhcmVudFN0eWxlIjpudWxsfSwiUGFyZW50U3R5bGUiOm51bGx9LCJEdXJhdGlvblN0eWxlIjp7IiRpZCI6IjQyNjUiLCJGb250U2V0dGluZ3MiOnsiJGlkIjoiNDI2NiIsIkZvbnRTaXplIjoxMCwiRm9udE5hbWUiOiJDYWxpYnJpIiwiSXNCb2xkIjpmYWxzZSwiSXNJdGFsaWMiOmZhbHNlLCJJc1VuZGVybGluZWQiOmZhbHNlLCJQYXJlbnRTdHlsZSI6bnVsbH0sIkF1dG9TaXplIjowLCJGb3JlZ3JvdW5kIjp7IiRpZCI6IjQyNjciLCJDb2xvciI6eyIkaWQiOiI0MjY4IiwiQSI6MjU1LCJSIjoyMzcsIkciOjEyNSwiQiI6NDl9fSwiTWF4V2lkdGgiOjIwMC4wLCJNYXhIZWlnaHQiOiJJbmZpbml0eSIsIlNtYXJ0Rm9yZWdyb3VuZElzQWN0aXZlIjpmYWxzZSwiSG9yaXpvbnRhbEFsaWdubWVudCI6MCwiVmVydGljYWxBbGlnbm1lbnQiOjEsIlNtYXJ0Rm9yZWdyb3VuZCI6bnVsbCwiQmFja2dyb3VuZEZpbGxUeXBlIjowLCJNYXJnaW4iOnsiJGlkIjoiNDI2OSIsIlRvcCI6MC4wLCJMZWZ0IjowLjAsIlJpZ2h0IjowLjAsIkJvdHRvbSI6MC4wfSwiUGFkZGluZyI6eyIkaWQiOiI0MjcwIiwiVG9wIjowLjAsIkxlZnQiOjAuMCwiUmlnaHQiOjAuMCwiQm90dG9tIjowLjB9LCJCYWNrZ3JvdW5kIjp7IiRpZCI6IjQyNzEiLCJDb2xvciI6eyIkaWQiOiI0MjcyIiwiQSI6MjU1LCJSIjoyMzcsIkciOjEyNSwiQiI6NDl9fSwiSXNWaXNpYmxlIjp0cnVlLCJXaWR0aCI6MC4wLCJIZWlnaHQiOjAuMCwiQm9yZGVyU3R5bGUiOnsiJGlkIjoiNDI3MyIsIkxpbmVDb2xvciI6bnVsbCwiTGluZVdlaWdodCI6MC4wLCJMaW5lVHlwZSI6MCwiUGFyZW50U3R5bGUiOm51bGx9LCJQYXJlbnRTdHlsZSI6bnVsbH0sIkhvcml6b250YWxDb25uZWN0b3JTdHlsZSI6eyIkaWQiOiI0Mjc0IiwiTGluZUNvbG9yIjp7IiRpZCI6IjQyNzUiLCIkdHlwZSI6Ik5MUkUuQ29tbW9uLkRvbS5Tb2xpZENvbG9yQnJ1c2gsIE5MUkUuQ29tbW9uIiwiQ29sb3IiOnsiJGlkIjoiNDI3NiIsIkEiOjI1NSwiUiI6MCwiRyI6MCwiQiI6MH19LCJMaW5lV2VpZ2h0IjowLjAsIkxpbmVUeXBlIjowLCJQYXJlbnRTdHlsZSI6bnVsbH0sIlZlcnRpY2FsQ29ubmVjdG9yU3R5bGUiOnsiJGlkIjoiNDI3NyIsIkxpbmVDb2xvciI6eyIkaWQiOiI0Mjc4IiwiJHR5cGUiOiJOTFJFLkNvbW1vbi5Eb20uU29saWRDb2xvckJydXNoLCBOTFJFLkNvbW1vbiIsIkNvbG9yIjp7IiRpZCI6IjQyNzkiLCJBIjoyNTUsIlIiOjAsIkciOjAsIkIiOjB9fSwiTGluZVdlaWdodCI6MC4wLCJMaW5lVHlwZSI6MCwiUGFyZW50U3R5bGUiOm51bGx9LCJNYXJnaW4iOm51bGwsIlN0YXJ0RGF0ZVBvc2l0aW9uIjozLCJFbmREYXRlUG9zaXRpb24iOjMsIkRhdGVJc1Zpc2libGUiOnRydWUsIlRpdGxlUG9zaXRpb24iOjQsIkR1cmF0aW9uUG9zaXRpb24iOjYsIlBlcmNlbnRhZ2VDb21wbGV0ZWRQb3NpdGlvbiI6MiwiU3BhY2luZyI6MywiSXNCZWxvd1RpbWViYW5kIjpmYWxzZSwiUGVyY2VudGFnZUNvbXBsZXRlU2hhcGVPcGFjaXR5IjozNSwiU2hhcGVTdHlsZSI6eyIkaWQiOiI0MjgwIiwiTWFyZ2luIjp7IiRpZCI6IjQyODEiLCJUb3AiOjAuMCwiTGVmdCI6NC4wLCJSaWdodCI6NC4wLCJCb3R0b20iOjAuMH0sIlBhZGRpbmciOnsiJGlkIjoiNDI4MiIsIlRvcCI6MC4wLCJMZWZ0IjowLjAsIlJpZ2h0IjowLjAsIkJvdHRvbSI6MC4wfSwiQmFja2dyb3VuZCI6eyIkaWQiOiI0MjgzIiwiQ29sb3IiOnsiJGlkIjoiNDI4NCIsIkEiOjI1NSwiUiI6MjUsIkciOjEwNywiQiI6MzZ9fSwiSXNWaXNpYmxlIjp0cnVlLCJXaWR0aCI6MC4wLCJIZWlnaHQiOjEwLjAsIkJvcmRlclN0eWxlIjp7IiRpZCI6IjQyODUiLCJMaW5lQ29sb3IiOnsiJGlkIjoiNDI4NiIsIiR0eXBlIjoiTkxSRS5Db21tb24uRG9tLlNvbGlkQ29sb3JCcnVzaCwgTkxSRS5Db21tb24iLCJDb2xvciI6eyIkaWQiOiI0Mjg3IiwiQSI6MjU1LCJSIjoyMzQsIkciOjIyLCJCIjozMH19LCJMaW5lV2VpZ2h0IjowLjAsIkxpbmVUeXBlIjowLCJQYXJlbnRTdHlsZSI6bnVsbH0sIlBhcmVudFN0eWxlIjpudWxsfSwiVGl0bGVTdHlsZSI6eyIkaWQiOiI0Mjg4IiwiRm9udFNldHRpbmdzIjp7IiRpZCI6IjQyODkiLCJGb250U2l6ZSI6MTEsIkZvbnROYW1lIjoiQ2FsaWJyaSIsIklzQm9sZCI6ZmFsc2UsIklzSXRhbGljIjpmYWxzZSwiSXNVbmRlcmxpbmVkIjpmYWxzZSwiUGFyZW50U3R5bGUiOm51bGx9LCJBdXRvU2l6ZSI6MCwiRm9yZWdyb3VuZCI6eyIkaWQiOiI0MjkwIiwiQ29sb3IiOnsiJGlkIjoiNDI5MS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0MjkyIiwiVG9wIjowLjAsIkxlZnQiOjAuMCwiUmlnaHQiOjAuMCwiQm90dG9tIjowLjB9LCJQYWRkaW5nIjp7IiRpZCI6IjQyOTMiLCJUb3AiOjAuMCwiTGVmdCI6MC4wLCJSaWdodCI6MC4wLCJCb3R0b20iOjAuMH0sIkJhY2tncm91bmQiOnsiJGlkIjoiNDI5NCIsIkNvbG9yIjp7IiRpZCI6IjQyOTUiLCJBIjoyNTUsIlIiOjAsIkciOjAsIkIiOjB9fSwiSXNWaXNpYmxlIjp0cnVlLCJXaWR0aCI6MC4wLCJIZWlnaHQiOjAuMCwiQm9yZGVyU3R5bGUiOnsiJGlkIjoiNDI5NiIsIkxpbmVDb2xvciI6bnVsbCwiTGluZVdlaWdodCI6MC4wLCJMaW5lVHlwZSI6MCwiUGFyZW50U3R5bGUiOm51bGx9LCJQYXJlbnRTdHlsZSI6bnVsbH0sIkRhdGVTdHlsZSI6eyIkaWQiOiI0Mjk3IiwiRm9udFNldHRpbmdzIjp7IiRpZCI6IjQyOTgiLCJGb250U2l6ZSI6MTAsIkZvbnROYW1lIjoiQ2FsaWJyaSIsIklzQm9sZCI6ZmFsc2UsIklzSXRhbGljIjpmYWxzZSwiSXNVbmRlcmxpbmVkIjpmYWxzZSwiUGFyZW50U3R5bGUiOm51bGx9LCJBdXRvU2l6ZSI6MCwiRm9yZWdyb3VuZCI6eyIkaWQiOiI0Mjk5IiwiQ29sb3IiOnsiJGlkIjoiNDMwMCIsIkEiOjI1NSwiUiI6MTQsIkciOjQwLCJCIjo2NX19LCJNYXhXaWR0aCI6MjAwLjAsIk1heEhlaWdodCI6IkluZmluaXR5IiwiU21hcnRGb3JlZ3JvdW5kSXNBY3RpdmUiOmZhbHNlLCJIb3Jpem9udGFsQWxpZ25tZW50IjoyLCJWZXJ0aWNhbEFsaWdubWVudCI6MSwiU21hcnRGb3JlZ3JvdW5kIjpudWxsLCJCYWNrZ3JvdW5kRmlsbFR5cGUiOjAsIk1hcmdpbiI6eyIkaWQiOiI0MzAxIiwiVG9wIjowLjAsIkxlZnQiOjAuMCwiUmlnaHQiOjAuMCwiQm90dG9tIjowLjB9LCJQYWRkaW5nIjp7IiRpZCI6IjQzMDIiLCJUb3AiOjAuMCwiTGVmdCI6MC4wLCJSaWdodCI6MC4wLCJCb3R0b20iOjAuMH0sIkJhY2tncm91bmQiOnsiJGlkIjoiNDMwMyIsIkNvbG9yIjp7IiRpZCI6IjQzMDQiLCJBIjoyNTUsIlIiOjE0LCJHIjo0MCwiQiI6NjV9fSwiSXNWaXNpYmxlIjp0cnVlLCJXaWR0aCI6MC4wLCJIZWlnaHQiOjAuMCwiQm9yZGVyU3R5bGUiOnsiJGlkIjoiNDMwNSIsIkxpbmVDb2xvciI6bnVsbCwiTGluZVdlaWdodCI6MC4wLCJMaW5lVHlwZSI6MCwiUGFyZW50U3R5bGUiOm51bGx9LCJQYXJlbnRTdHlsZSI6bnVsbH0sIkRhdGVGb3JtYXQiOnsiJGlkIjoiNDMwNi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0MzA3IiwiRm9ybWF0IjowLCJJc1Zpc2libGUiOmZhbHNlLCJMYXN0S25vd25WaXNpYmlsaXR5U3RhdGUiOmZhbHNlfSwiSXNWaXNpYmxlIjp0cnVlLCJQYXJlbnRTdHlsZSI6bnVsbCwiX2V4cGxpY2l0bHlTZXQiOnsiJGlkIjoiNDMwOCIsIlNoYXBlU3R5bGUiOmZhbHNlLCJUaXRsZVN0eWxlIjpmYWxzZSwiRGF0ZVN0eWxlIjpmYWxzZSwiSG9yaXpvbnRhbENvbm5lY3RvclN0eWxlIjpmYWxzZSwiVmVydGljYWxDb25uZWN0b3JTdHlsZSI6ZmFsc2UsIlBlcmNlbnRhZ2VDb21wbGV0ZVNoYXBlT3BhY2l0eSI6ZmFsc2UsIlNoYXBlIjpmYWxzZSwiU2hhcGVUaGlja25lc3MiOmZhbHNlLCJEdXJhdGlvbkZvcm1hdCI6ZmFsc2UsIkluY2x1ZGVOb25Xb3JraW5nRGF5c0luRHVyYXRpb24iOmZhbHNlLCJNYXJnaW4iOmZhbHNlLCJTdGFydERhdGVQb3NpdGlvbiI6ZmFsc2UsIkVuZERhdGVQb3NpdGlvbiI6ZmFsc2UsIlRpdGxlUG9zaXRpb24iOmZhbHNlLCJEdXJhdGlvblBvc2l0aW9uIjpmYWxzZSwiUGVyY2VudGFnZUNvbXBsZXRlZFBvc2l0aW9uIjpmYWxzZSwiU3BhY2luZyI6ZmFsc2UsIklzQmVsb3dUaW1lYmFuZCI6ZmFsc2UsIkRhdGVGb3JtYXQiOmZhbHNlLCJXZWVrTnVtYmVyaW5nIjpmYWxzZSwiSXNWaXNpYmxlIjpmYWxzZX19LCJEZWZhdWx0U3dpbWxhbmVNb3RTdHlsZSI6eyIkaWQiOiI0MzA5IiwiU2hhcGUiOjEsIkNvbm5lY3Rvck1hcmdpbiI6eyIkaWQiOiI0MzEwIiwiVG9wIjowLjAsIkxlZnQiOjIuMCwiUmlnaHQiOjIuMCwiQm90dG9tIjowLjB9LCJDb25uZWN0b3JTdHlsZSI6eyIkaWQiOiI0MzExIiwiTGluZUNvbG9yIjp7IiRpZCI6IjQzMTIiLCIkdHlwZSI6Ik5MUkUuQ29tbW9uLkRvbS5Tb2xpZENvbG9yQnJ1c2gsIE5MUkUuQ29tbW9uIiwiQ29sb3IiOnsiJGlkIjoiNDMxMyIsIkEiOjEyNywiUiI6MTMsIkciOjUzLCJCIjoxOH19LCJMaW5lV2VpZ2h0IjoxLjAsIkxpbmVUeXBlIjowLCJQYXJlbnRTdHlsZSI6bnVsbH0sIklzQmVsb3dUaW1lYmFuZCI6ZmFsc2UsIlBvc2l0aW9uT25UYXNrIjoxLCJIaWRlRGF0ZSI6ZmFsc2UsIlNoYXBlU2l6ZSI6MCwiU3BhY2luZyI6MC4wLCJQYWRkaW5nIjp7IiRpZCI6IjQzMTQiLCJUb3AiOjUuMCwiTGVmdCI6My4wLCJSaWdodCI6MC4wLCJCb3R0b20iOjIuMH0sIlNoYXBlU3R5bGUiOnsiJGlkIjoiNDMxNSIsIk1hcmdpbiI6eyIkaWQiOiI0MzE2IiwiVG9wIjowLjAsIkxlZnQiOjAuMCwiUmlnaHQiOjAuMCwiQm90dG9tIjowLjB9LCJQYWRkaW5nIjp7IiRpZCI6IjQzMTciLCJUb3AiOjAuMCwiTGVmdCI6MC4wLCJSaWdodCI6MC4wLCJCb3R0b20iOjAuMH0sIkJhY2tncm91bmQiOnsiJGlkIjoiNDMxOCIsIkNvbG9yIjp7IiRpZCI6IjQzMTkiLCJBIjoyNTUsIlIiOjEzLCJHIjo1MywiQiI6MTh9fSwiSXNWaXNpYmxlIjp0cnVlLCJXaWR0aCI6MTIuMCwiSGVpZ2h0IjoxNC4wLCJCb3JkZXJTdHlsZSI6eyIkaWQiOiI0MzIwIiwiTGluZUNvbG9yIjp7IiRpZCI6IjQzMjEiLCIkdHlwZSI6Ik5MUkUuQ29tbW9uLkRvbS5Tb2xpZENvbG9yQnJ1c2gsIE5MUkUuQ29tbW9uIiwiQ29sb3IiOnsiJGlkIjoiNDMyMiIsIkEiOjI1NSwiUiI6MjU1LCJHIjoyNTUsIkIiOjI1NX19LCJMaW5lV2VpZ2h0IjowLjAsIkxpbmVUeXBlIjowLCJQYXJlbnRTdHlsZSI6bnVsbH0sIlBhcmVudFN0eWxlIjpudWxsfSwiVGl0bGVTdHlsZSI6eyIkaWQiOiI0MzIzIiwiRm9udFNldHRpbmdzIjp7IiRpZCI6IjQzMjQiLCJGb250U2l6ZSI6MTEsIkZvbnROYW1lIjoiQ2FsaWJyaSIsIklzQm9sZCI6ZmFsc2UsIklzSXRhbGljIjpmYWxzZSwiSXNVbmRlcmxpbmVkIjpmYWxzZSwiUGFyZW50U3R5bGUiOm51bGx9LCJBdXRvU2l6ZSI6MCwiRm9yZWdyb3VuZCI6eyIkaWQiOiI0MzI1IiwiQ29sb3IiOnsiJGlkIjoiNDMyNiIsIkEiOjI1NSwiUiI6MCwiRyI6MCwiQiI6MH19LCJNYXhXaWR0aCI6MjAwLjAsIk1heEhlaWdodCI6IkluZmluaXR5IiwiU21hcnRGb3JlZ3JvdW5kSXNBY3RpdmUiOmZhbHNlLCJIb3Jpem9udGFsQWxpZ25tZW50IjoxLCJWZXJ0aWNhbEFsaWdubWVudCI6MSwiU21hcnRGb3JlZ3JvdW5kIjpudWxsLCJCYWNrZ3JvdW5kRmlsbFR5cGUiOjAsIk1hcmdpbiI6eyIkaWQiOiI0MzI3IiwiVG9wIjowLjAsIkxlZnQiOjAuMCwiUmlnaHQiOjAuMCwiQm90dG9tIjowLjB9LCJQYWRkaW5nIjp7IiRpZCI6IjQzMjgiLCJUb3AiOjAuMCwiTGVmdCI6MC4wLCJSaWdodCI6MC4wLCJCb3R0b20iOjAuMH0sIkJhY2tncm91bmQiOnsiJGlkIjoiNDMyOSIsIkNvbG9yIjp7IiRpZCI6IjQzMzAiLCJBIjoyNTUsIlIiOjAsIkciOjAsIkIiOjB9fSwiSXNWaXNpYmxlIjp0cnVlLCJXaWR0aCI6MC4wLCJIZWlnaHQiOjAuMCwiQm9yZGVyU3R5bGUiOnsiJGlkIjoiNDMzMSIsIkxpbmVDb2xvciI6bnVsbCwiTGluZVdlaWdodCI6MC4wLCJMaW5lVHlwZSI6MCwiUGFyZW50U3R5bGUiOm51bGx9LCJQYXJlbnRTdHlsZSI6bnVsbH0sIkRhdGVTdHlsZSI6eyIkaWQiOiI0MzMyIiwiRm9udFNldHRpbmdzIjp7IiRpZCI6IjQzMzMiLCJGb250U2l6ZSI6MTAsIkZvbnROYW1lIjoiQ2FsaWJyaSIsIklzQm9sZCI6ZmFsc2UsIklzSXRhbGljIjpmYWxzZSwiSXNVbmRlcmxpbmVkIjpmYWxzZSwiUGFyZW50U3R5bGUiOm51bGx9LCJBdXRvU2l6ZSI6MCwiRm9yZWdyb3VuZCI6eyIkaWQiOiI0MzM0IiwiQ29sb3IiOnsiJGlkIjoiNDMzNSIsIkEiOjI1NSwiUiI6MTQsIkciOjQwLCJCIjo2NX19LCJNYXhXaWR0aCI6MjAwLjAsIk1heEhlaWdodCI6IkluZmluaXR5IiwiU21hcnRGb3JlZ3JvdW5kSXNBY3RpdmUiOmZhbHNlLCJIb3Jpem9udGFsQWxpZ25tZW50IjoxLCJWZXJ0aWNhbEFsaWdubWVudCI6MSwiU21hcnRGb3JlZ3JvdW5kIjpudWxsLCJCYWNrZ3JvdW5kRmlsbFR5cGUiOjAsIk1hcmdpbiI6eyIkaWQiOiI0MzM2IiwiVG9wIjowLjAsIkxlZnQiOjAuMCwiUmlnaHQiOjAuMCwiQm90dG9tIjowLjB9LCJQYWRkaW5nIjp7IiRpZCI6IjQzMzciLCJUb3AiOjAuMCwiTGVmdCI6MC4wLCJSaWdodCI6MC4wLCJCb3R0b20iOjAuMH0sIkJhY2tncm91bmQiOnsiJGlkIjoiNDMzOCIsIkNvbG9yIjp7IiRpZCI6IjQzMzkiLCJBIjoyNTUsIlIiOjE0LCJHIjo0MCwiQiI6NjV9fSwiSXNWaXNpYmxlIjp0cnVlLCJXaWR0aCI6MC4wLCJIZWlnaHQiOjAuMCwiQm9yZGVyU3R5bGUiOnsiJGlkIjoiNDM0MCIsIkxpbmVDb2xvciI6bnVsbCwiTGluZVdlaWdodCI6MC4wLCJMaW5lVHlwZSI6MCwiUGFyZW50U3R5bGUiOm51bGx9LCJQYXJlbnRTdHlsZSI6bnVsbH0sIkRhdGVGb3JtYXQiOnsiJGlkIjoiNDM0MS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0MzQyIiwiRm9ybWF0IjowLCJJc1Zpc2libGUiOmZhbHNlLCJMYXN0S25vd25WaXNpYmlsaXR5U3RhdGUiOmZhbHNlfSwiSXNWaXNpYmxlIjpmYWxzZSwiUGFyZW50U3R5bGUiOm51bGx9LCJEZWZhdWx0U3dpbWxhbmVNaWxlc3RvbmVTdHlsZSI6eyIkaWQiOiI0MzQzIiwiVGl0bGVQb3NpdGlvbiI6IkxlZnQiLCJEYXRlUG9zaXRpb24iOiJSaWdodCIsIlNoYXBlVHlwZSI6MSwiU2hhcGVTaXplIjowLCJTcGFjaW5nIjo1LCJTaGFwZVN0eWxlIjp7IiRpZCI6IjQzNDQiLCJNYXJnaW4iOnsiJGlkIjoiNDM0NSIsIlRvcCI6MC4wLCJMZWZ0IjowLjAsIlJpZ2h0IjowLjAsIkJvdHRvbSI6MC4wfSwiUGFkZGluZyI6eyIkaWQiOiI0MzQ2IiwiVG9wIjowLjAsIkxlZnQiOjAuMCwiUmlnaHQiOjAuMCwiQm90dG9tIjowLjB9LCJCYWNrZ3JvdW5kIjp7IiRpZCI6IjQzNDciLCJDb2xvciI6eyIkaWQiOiI0MzQ4IiwiQSI6MjU1LCJSIjoyNSwiRyI6MTA3LCJCIjozNn19LCJJc1Zpc2libGUiOnRydWUsIldpZHRoIjoxMi4wLCJIZWlnaHQiOjE0LjAsIkJvcmRlclN0eWxlIjp7IiRpZCI6IjQzNDkiLCJMaW5lQ29sb3IiOnsiJGlkIjoiNDM1MCIsIiR0eXBlIjoiTkxSRS5Db21tb24uRG9tLlNvbGlkQ29sb3JCcnVzaCwgTkxSRS5Db21tb24iLCJDb2xvciI6eyIkaWQiOiI0MzUxIiwiQSI6MjU1LCJSIjoyMzQsIkciOjIyLCJCIjozMH19LCJMaW5lV2VpZ2h0IjowLjAsIkxpbmVUeXBlIjowLCJQYXJlbnRTdHlsZSI6bnVsbH0sIlBhcmVudFN0eWxlIjpudWxsfSwiVGl0bGVTdHlsZSI6eyIkaWQiOiI0MzUyIiwiRm9udFNldHRpbmdzIjp7IiRpZCI6IjQzNTMiLCJGb250U2l6ZSI6MTEsIkZvbnROYW1lIjoiQ2FsaWJyaSIsIklzQm9sZCI6ZmFsc2UsIklzSXRhbGljIjpmYWxzZSwiSXNVbmRlcmxpbmVkIjpmYWxzZSwiUGFyZW50U3R5bGUiOm51bGx9LCJBdXRvU2l6ZSI6MCwiRm9yZWdyb3VuZCI6eyIkaWQiOiI0MzU0IiwiQ29sb3IiOnsiJGlkIjoiNDM1NSIsIkEiOjI1NSwiUiI6MCwiRyI6MCwiQiI6MH19LCJNYXhXaWR0aCI6MjAwLjAsIk1heEhlaWdodCI6IkluZmluaXR5IiwiU21hcnRGb3JlZ3JvdW5kSXNBY3RpdmUiOmZhbHNlLCJIb3Jpem9udGFsQWxpZ25tZW50IjoyLCJWZXJ0aWNhbEFsaWdubWVudCI6MSwiU21hcnRGb3JlZ3JvdW5kIjpudWxsLCJCYWNrZ3JvdW5kRmlsbFR5cGUiOjAsIk1hcmdpbiI6eyIkaWQiOiI0MzU2IiwiVG9wIjowLjAsIkxlZnQiOjAuMCwiUmlnaHQiOjAuMCwiQm90dG9tIjowLjB9LCJQYWRkaW5nIjp7IiRpZCI6IjQzNTciLCJUb3AiOjAuMCwiTGVmdCI6MC4wLCJSaWdodCI6MC4wLCJCb3R0b20iOjAuMH0sIkJhY2tncm91bmQiOnsiJGlkIjoiNDM1OCIsIkNvbG9yIjp7IiRpZCI6IjQzNTkiLCJBIjoyNTUsIlIiOjAsIkciOjAsIkIiOjB9fSwiSXNWaXNpYmxlIjp0cnVlLCJXaWR0aCI6MC4wLCJIZWlnaHQiOjAuMCwiQm9yZGVyU3R5bGUiOnsiJGlkIjoiNDM2MCIsIkxpbmVDb2xvciI6bnVsbCwiTGluZVdlaWdodCI6MC4wLCJMaW5lVHlwZSI6MCwiUGFyZW50U3R5bGUiOm51bGx9LCJQYXJlbnRTdHlsZSI6bnVsbH0sIkRhdGVTdHlsZSI6eyIkaWQiOiI0MzYxIiwiRm9udFNldHRpbmdzIjp7IiRpZCI6IjQzNjIiLCJGb250U2l6ZSI6MTAsIkZvbnROYW1lIjoiQ2FsaWJyaSIsIklzQm9sZCI6ZmFsc2UsIklzSXRhbGljIjpmYWxzZSwiSXNVbmRlcmxpbmVkIjpmYWxzZSwiUGFyZW50U3R5bGUiOm51bGx9LCJBdXRvU2l6ZSI6MCwiRm9yZWdyb3VuZCI6eyIkaWQiOiI0MzYzIiwiQ29sb3IiOnsiJGlkIjoiNDM2NCIsIkEiOjI1NSwiUiI6MTQsIkciOjQwLCJCIjo2NX19LCJNYXhXaWR0aCI6MjAwLjAsIk1heEhlaWdodCI6IkluZmluaXR5IiwiU21hcnRGb3JlZ3JvdW5kSXNBY3RpdmUiOmZhbHNlLCJIb3Jpem9udGFsQWxpZ25tZW50IjowLCJWZXJ0aWNhbEFsaWdubWVudCI6MSwiU21hcnRGb3JlZ3JvdW5kIjpudWxsLCJCYWNrZ3JvdW5kRmlsbFR5cGUiOjAsIk1hcmdpbiI6eyIkaWQiOiI0MzY1IiwiVG9wIjowLjAsIkxlZnQiOjAuMCwiUmlnaHQiOjAuMCwiQm90dG9tIjowLjB9LCJQYWRkaW5nIjp7IiRpZCI6IjQzNjYiLCJUb3AiOjAuMCwiTGVmdCI6MC4wLCJSaWdodCI6MC4wLCJCb3R0b20iOjAuMH0sIkJhY2tncm91bmQiOnsiJGlkIjoiNDM2NyIsIkNvbG9yIjp7IiRpZCI6IjQzNjgiLCJBIjoyNTUsIlIiOjE0LCJHIjo0MCwiQiI6NjV9fSwiSXNWaXNpYmxlIjp0cnVlLCJXaWR0aCI6MC4wLCJIZWlnaHQiOjAuMCwiQm9yZGVyU3R5bGUiOnsiJGlkIjoiNDM2OSIsIkxpbmVDb2xvciI6bnVsbCwiTGluZVdlaWdodCI6MC4wLCJMaW5lVHlwZSI6MCwiUGFyZW50U3R5bGUiOm51bGx9LCJQYXJlbnRTdHlsZSI6bnVsbH0sIkRhdGVGb3JtYXQiOnsiJGlkIjoiNDM3MC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0MzcxIiwiRm9ybWF0IjowLCJJc1Zpc2libGUiOmZhbHNlLCJMYXN0S25vd25WaXNpYmlsaXR5U3RhdGUiOmZhbHNlfSwiSXNWaXNpYmxlIjp0cnVlLCJQYXJlbnRTdHlsZSI6bnVsbH0sIkRlZmF1bHRTd2ltbGFuZUFjdGl2aXR5U3R5bGUiOnsiJGlkIjoiNDM3MiIsIkhlYWRlclN0eWxlIjp7IiRpZCI6IjQzNzMiLCJUZXh0U3R5bGUiOnsiJGlkIjoiNDM3NCIsIkZvbnRTZXR0aW5ncyI6eyIkaWQiOiI0Mzc1IiwiRm9udFNpemUiOjExLCJGb250TmFtZSI6IkNhbGlicmkiLCJJc0JvbGQiOmZhbHNlLCJJc0l0YWxpYyI6ZmFsc2UsIklzVW5kZXJsaW5lZCI6ZmFsc2UsIlBhcmVudFN0eWxlIjpudWxsfSwiQXV0b1NpemUiOjIsIkZvcmVncm91bmQiOnsiJGlkIjoiNDM3NiIsIkNvbG9yIjp7IiRpZCI6IjQzNzciLCJBIjoyNTUsIlIiOjAsIkciOjAsIkIiOjB9fSwiTWF4V2lkdGgiOiJJbmZpbml0eSIsIk1heEhlaWdodCI6IkluZmluaXR5IiwiU21hcnRGb3JlZ3JvdW5kSXNBY3RpdmUiOmZhbHNlLCJIb3Jpem9udGFsQWxpZ25tZW50IjowLCJWZXJ0aWNhbEFsaWdubWVudCI6MCwiU21hcnRGb3JlZ3JvdW5kIjpudWxsLCJCYWNrZ3JvdW5kRmlsbFR5cGUiOjAsIk1hcmdpbiI6eyIkaWQiOiI0Mzc4IiwiVG9wIjowLjAsIkxlZnQiOjAuMCwiUmlnaHQiOjAuMCwiQm90dG9tIjowLjB9LCJQYWRkaW5nIjp7IiRpZCI6IjQzNzkiLCJUb3AiOjAuMCwiTGVmdCI6MC4wLCJSaWdodCI6MC4wLCJCb3R0b20iOjAuMH0sIkJhY2tncm91bmQiOnsiJGlkIjoiNDM4MCIsIkNvbG9yIjp7IiRpZCI6IjQzODEiLCJBIjoyNTUsIlIiOjAsIkciOjAsIkIiOjB9fSwiSXNWaXNpYmxlIjp0cnVlLCJXaWR0aCI6MC4wLCJIZWlnaHQiOjAuMCwiQm9yZGVyU3R5bGUiOm51bGwsIlBhcmVudFN0eWxlIjpudWxsfSwiUmVjdGFuZ2xlU3R5bGUiOnsiJGlkIjoiNDM4MiIsIk1hcmdpbiI6eyIkaWQiOiI0MzgzIiwiVG9wIjowLjAsIkxlZnQiOjAuMCwiUmlnaHQiOjAuMCwiQm90dG9tIjowLjB9LCJQYWRkaW5nIjp7IiRpZCI6IjQzODQiLCJUb3AiOjAuMCwiTGVmdCI6MC4wLCJSaWdodCI6MC4wLCJCb3R0b20iOjAuMH0sIkJhY2tncm91bmQiOnsiJGlkIjoiNDM4NSIsIkNvbG9yIjp7IiRpZCI6IjQzODYiLCJBIjo2MywiUiI6MjUsIkciOjEwNywiQiI6MzZ9fSwiSXNWaXNpYmxlIjp0cnVlLCJXaWR0aCI6MC4wLCJIZWlnaHQiOjAuMCwiQm9yZGVyU3R5bGUiOnsiJGlkIjoiNDM4NyIsIkxpbmVDb2xvciI6eyIkaWQiOiI0Mzg4IiwiJHR5cGUiOiJOTFJFLkNvbW1vbi5Eb20uU29saWRDb2xvckJydXNoLCBOTFJFLkNvbW1vbiIsIkNvbG9yIjp7IiRpZCI6IjQzODkiLCJBIjoyNTUsIlIiOjI1NSwiRyI6MjU1LCJCIjoyNTV9fSwiTGluZVdlaWdodCI6MC4wLCJMaW5lVHlwZSI6MCwiUGFyZW50U3R5bGUiOm51bGx9LCJQYXJlbnRTdHlsZSI6bnVsbH0sIk1hcmdpbiI6eyIkaWQiOiI0MzkwIiwiVG9wIjowLjAsIkxlZnQiOjAuMCwiUmlnaHQiOjAuMCwiQm90dG9tIjowLjB9LCJQYWRkaW5nIjp7IiRpZCI6IjQzOTEiLCJUb3AiOjAuMCwiTGVmdCI6MC4wLCJSaWdodCI6MC4wLCJCb3R0b20iOjAuMH0sIkJhY2tncm91bmQiOm51bGwsIklzVmlzaWJsZSI6dHJ1ZSwiV2lkdGgiOjAuMCwiSGVpZ2h0IjowLjAsIkJvcmRlclN0eWxlIjpudWxsLCJQYXJlbnRTdHlsZSI6bnVsbH0sIkJhY2tncm91bmRTdHlsZSI6eyIkaWQiOiI0MzkyIiwiTWFyZ2luIjp7IiRpZCI6IjQzOTMiLCJUb3AiOjAuMCwiTGVmdCI6MC4wLCJSaWdodCI6MC4wLCJCb3R0b20iOjAuMH0sIlBhZGRpbmciOnsiJGlkIjoiNDM5NCIsIlRvcCI6MC4wLCJMZWZ0IjowLjAsIlJpZ2h0IjowLjAsIkJvdHRvbSI6MC4wfSwiQmFja2dyb3VuZCI6eyIkaWQiOiI0Mzk1IiwiQ29sb3IiOnsiJGlkIjoiNDM5NiIsIkEiOjUxLCJSIjoyMDAsIkciOjIwMCwiQiI6MjAwfX0sIklzVmlzaWJsZSI6dHJ1ZSwiV2lkdGgiOjAuMCwiSGVpZ2h0IjowLjAsIkJvcmRlclN0eWxlIjp7IiRpZCI6IjQzOTciLCJMaW5lQ29sb3IiOnsiJGlkIjoiNDM5OCIsIiR0eXBlIjoiTkxSRS5Db21tb24uRG9tLlNvbGlkQ29sb3JCcnVzaCwgTkxSRS5Db21tb24iLCJDb2xvciI6eyIkaWQiOiI0Mzk5IiwiQSI6MjU1LCJSIjoyMzQsIkciOjIyLCJCIjozMH19LCJMaW5lV2VpZ2h0IjowLjAsIkxpbmVUeXBlIjowLCJQYXJlbnRTdHlsZSI6bnVsbH0sIlBhcmVudFN0eWxlIjpudWxsfSwiTWFyZ2luIjp7IiRpZCI6IjQ0MDAiLCJUb3AiOjAuMCwiTGVmdCI6MC4wLCJSaWdodCI6MC4wLCJCb3R0b20iOjAuMH0sIlBhZGRpbmciOnsiJGlkIjoiNDQwMSIsIlRvcCI6MC4wLCJMZWZ0IjowLjAsIlJpZ2h0IjowLjAsIkJvdHRvbSI6MC4wfSwiSXNWaXNpYmxlIjp0cnVlLCJXaWR0aCI6MC4wLCJIZWlnaHQiOjAuMCwiQm9yZGVyU3R5bGUiOnsiJGlkIjoiNDQwMiIsIkxpbmVDb2xvciI6bnVsbCwiTGluZVdlaWdodCI6MC4wLCJMaW5lVHlwZSI6MCwiUGFyZW50U3R5bGUiOm51bGx9LCJQYXJlbnRTdHlsZSI6bnVsbH0sIk1hcmdpbiI6eyIkaWQiOiI0NDAzIiwiVG9wIjowLjAsIkxlZnQiOjAuMCwiUmlnaHQiOjAuMCwiQm90dG9tIjowLjB9LCJQYWRkaW5nIjp7IiRpZCI6IjQ0MDQiLCJUb3AiOjAuMCwiTGVmdCI6MC4wLCJSaWdodCI6MC4wLCJCb3R0b20iOjAuMH0sIklzVmlzaWJsZSI6dHJ1ZSwiV2lkdGgiOjAuMCwiSGVpZ2h0IjowLjAsIkJvcmRlclN0eWxlIjp7IiRpZCI6IjQ0MDUiLCJMaW5lQ29sb3IiOm51bGwsIkxpbmVXZWlnaHQiOjAuMCwiTGluZVR5cGUiOjAsIlBhcmVudFN0eWxlIjpudWxsfSwiUGFyZW50U3R5bGUiOm51bGx9LHsiJGlkIjoiNDQwNiIsIlN0eWxlSWQiOiIwNzAyZGVhOC1jMTE0LTRkNzEtYmU0MC1jZDMwNjJjNDY5NzAiLCJIZWFkZXJTdHlsZSI6eyIkaWQiOiI0NDA3IiwiVGV4dElzVmVydGljYWwiOmZhbHNlLCJUZXh0U3R5bGUiOnsiJGlkIjoiNDQwOCIsIkZvbnRTZXR0aW5ncyI6eyIkaWQiOiI0NDA5IiwiRm9udFNpemUiOjExLCJGb250TmFtZSI6IkNhbGlicmkiLCJJc0JvbGQiOmZhbHNlLCJJc0l0YWxpYyI6ZmFsc2UsIklzVW5kZXJsaW5lZCI6ZmFsc2UsIlBhcmVudFN0eWxlIjpudWxsfSwiQXV0b1NpemUiOjIsIkZvcmVncm91bmQiOnsiJGlkIjoiNDQxMCIsIkNvbG9yIjp7IiRpZCI6IjQ0MTEiLCJBIjoyNTUsIlIiOjI1NSwiRyI6MjU1LCJCIjoyNTV9fSwiTWF4V2lkdGgiOiJJbmZpbml0eSIsIk1heEhlaWdodCI6IkluZmluaXR5IiwiU21hcnRGb3JlZ3JvdW5kSXNBY3RpdmUiOmZhbHNlLCJIb3Jpem9udGFsQWxpZ25tZW50IjowLCJWZXJ0aWNhbEFsaWdubWVudCI6MCwiU21hcnRGb3JlZ3JvdW5kIjpudWxsLCJCYWNrZ3JvdW5kRmlsbFR5cGUiOjAsIk1hcmdpbiI6eyIkaWQiOiI0NDEyIiwiVG9wIjowLjAsIkxlZnQiOjAuMCwiUmlnaHQiOjAuMCwiQm90dG9tIjowLjB9LCJQYWRkaW5nIjp7IiRpZCI6IjQ0MTMiLCJUb3AiOjAuMCwiTGVmdCI6MC4wLCJSaWdodCI6MC4wLCJCb3R0b20iOjAuMH0sIkJhY2tncm91bmQiOnsiJGlkIjoiNDQxNCIsIkNvbG9yIjp7IiRpZCI6IjQ0MTUiLCJBIjoyNTUsIlIiOjI1NSwiRyI6MjU1LCJCIjoyNTV9fSwiSXNWaXNpYmxlIjp0cnVlLCJXaWR0aCI6MC4wLCJIZWlnaHQiOjAuMCwiQm9yZGVyU3R5bGUiOm51bGwsIlBhcmVudFN0eWxlIjpudWxsfSwiUmVjdGFuZ2xlU3R5bGUiOnsiJGlkIjoiNDQxNiIsIk1hcmdpbiI6eyIkaWQiOiI0NDE3IiwiVG9wIjowLjAsIkxlZnQiOjAuMCwiUmlnaHQiOjAuMCwiQm90dG9tIjowLjB9LCJQYWRkaW5nIjp7IiRpZCI6IjQ0MTgiLCJUb3AiOjAuMCwiTGVmdCI6MC4wLCJSaWdodCI6MC4wLCJCb3R0b20iOjAuMH0sIkJhY2tncm91bmQiOnsiJGlkIjoiNDQxOSIsIkNvbG9yIjp7IiRpZCI6IjQ0MjAiLCJBIjoyNTUsIlIiOjE1LCJHIjoxNTgsIkIiOjIxM319LCJJc1Zpc2libGUiOnRydWUsIldpZHRoIjowLjAsIkhlaWdodCI6MC4wLCJCb3JkZXJTdHlsZSI6eyIkaWQiOiI0NDIxIiwiTGluZUNvbG9yIjp7IiRpZCI6IjQ0MjIiLCIkdHlwZSI6Ik5MUkUuQ29tbW9uLkRvbS5Tb2xpZENvbG9yQnJ1c2gsIE5MUkUuQ29tbW9uIiwiQ29sb3IiOnsiJGlkIjoiNDQyMyIsIkEiOjI1NSwiUiI6MjU1LCJHIjoyNTUsIkIiOjI1NX19LCJMaW5lV2VpZ2h0IjowLjAsIkxpbmVUeXBlIjowLCJQYXJlbnRTdHlsZSI6bnVsbH0sIlBhcmVudFN0eWxlIjpudWxsfSwiTWFyZ2luIjp7IiRpZCI6IjQ0MjQiLCJUb3AiOjAuMCwiTGVmdCI6MC4wLCJSaWdodCI6MC4wLCJCb3R0b20iOjAuMH0sIlBhZGRpbmciOnsiJGlkIjoiNDQyNSIsIlRvcCI6MC4wLCJMZWZ0IjowLjAsIlJpZ2h0IjowLjAsIkJvdHRvbSI6MC4wfSwiQmFja2dyb3VuZCI6bnVsbCwiSXNWaXNpYmxlIjp0cnVlLCJXaWR0aCI6MC4wLCJIZWlnaHQiOjAuMCwiQm9yZGVyU3R5bGUiOm51bGwsIlBhcmVudFN0eWxlIjpudWxsfSwiQmFja2dyb3VuZFN0eWxlIjp7IiRpZCI6IjQ0MjYiLCJNYXJnaW4iOnsiJGlkIjoiNDQyNyIsIlRvcCI6MC4wLCJMZWZ0IjowLjAsIlJpZ2h0IjowLjAsIkJvdHRvbSI6MC4wfSwiUGFkZGluZyI6eyIkaWQiOiI0NDI4IiwiVG9wIjowLjAsIkxlZnQiOjAuMCwiUmlnaHQiOjAuMCwiQm90dG9tIjowLjB9LCJCYWNrZ3JvdW5kIjp7IiRpZCI6IjQ0MjkiLCJDb2xvciI6eyIkaWQiOiI0NDMwIiwiQSI6NTEsIlIiOjIwMCwiRyI6MjAwLCJCIjoyMDB9fSwiSXNWaXNpYmxlIjp0cnVlLCJXaWR0aCI6MC4wLCJIZWlnaHQiOjAuMCwiQm9yZGVyU3R5bGUiOnsiJGlkIjoiNDQzMSIsIkxpbmVDb2xvciI6eyIkaWQiOiI0NDMyIiwiJHR5cGUiOiJOTFJFLkNvbW1vbi5Eb20uU29saWRDb2xvckJydXNoLCBOTFJFLkNvbW1vbiIsIkNvbG9yIjp7IiRpZCI6IjQ0MzMiLCJBIjoyNTUsIlIiOjIzNCwiRyI6MjIsIkIiOjMwfX0sIkxpbmVXZWlnaHQiOjAuMCwiTGluZVR5cGUiOjAsIlBhcmVudFN0eWxlIjpudWxsfSwiUGFyZW50U3R5bGUiOm51bGx9LCJJc0Fib3ZlVGltZWJhbmQiOmZhbHNlLCJTcGFjaW5nIjozLCJEZWZhdWx0U3dpbWxhbmVUYXNrU3R5bGUiOnsiJGlkIjoiNDQzNCIsIiR0eXBlIjoiTkxSRS5Db21tb24uRG9tLlN0eWxlcy5FeHBsaWNpdFNldGFibGVUYXNrU3R5bGUsIE5MUkUuQ29tbW9uIiwiU2hhcGUiOjEsIlNoYXBlVGhpY2tuZXNzIjowLCJEdXJhdGlvbkZvcm1hdCI6MCwiSW5jbHVkZU5vbldvcmtpbmdEYXlzSW5EdXJhdGlvbiI6ZmFsc2UsIlBlcmNlbnRhZ2VDb21wbGV0ZVN0eWxlIjp7IiRpZCI6IjQ0MzUiLCJGb250U2V0dGluZ3MiOnsiJGlkIjoiNDQzNiIsIkZvbnRTaXplIjoxMCwiRm9udE5hbWUiOiJDYWxpYnJpIiwiSXNCb2xkIjpmYWxzZSwiSXNJdGFsaWMiOmZhbHNlLCJJc1VuZGVybGluZWQiOmZhbHNlLCJQYXJlbnRTdHlsZSI6bnVsbH0sIkF1dG9TaXplIjowLCJGb3JlZ3JvdW5kIjp7IiRpZCI6IjQ0MzciLCJDb2xvciI6eyIkaWQiOiI0NDM4IiwiQSI6MjU1LCJSIjoyMzIsIkciOjIzMiwiQiI6MjMyfX0sIk1heFdpZHRoIjoyMDAuMCwiTWF4SGVpZ2h0IjoiSW5maW5pdHkiLCJTbWFydEZvcmVncm91bmRJc0FjdGl2ZSI6ZmFsc2UsIkhvcml6b250YWxBbGlnbm1lbnQiOjEsIlZlcnRpY2FsQWxpZ25tZW50IjoxLCJTbWFydEZvcmVncm91bmQiOm51bGwsIkJhY2tncm91bmRGaWxsVHlwZSI6MCwiTWFyZ2luIjp7IiRpZCI6IjQ0MzkiLCJUb3AiOjAuMCwiTGVmdCI6MC4wLCJSaWdodCI6MC4wLCJCb3R0b20iOjAuMH0sIlBhZGRpbmciOnsiJGlkIjoiNDQ0MCIsIlRvcCI6MC4wLCJMZWZ0IjowLjAsIlJpZ2h0IjowLjAsIkJvdHRvbSI6MC4wfSwiQmFja2dyb3VuZCI6eyIkaWQiOiI0NDQxIiwiQ29sb3IiOnsiJGlkIjoiNDQ0MiIsIkEiOjg5LCJSIjowLCJHIjowLCJCIjowfX0sIklzVmlzaWJsZSI6dHJ1ZSwiV2lkdGgiOjAuMCwiSGVpZ2h0IjowLjAsIkJvcmRlclN0eWxlIjp7IiRpZCI6IjQ0NDMiLCJMaW5lQ29sb3IiOm51bGwsIkxpbmVXZWlnaHQiOjAuMCwiTGluZVR5cGUiOjAsIlBhcmVudFN0eWxlIjpudWxsfSwiUGFyZW50U3R5bGUiOm51bGx9LCJEdXJhdGlvblN0eWxlIjp7IiRpZCI6IjQ0NDQiLCJGb250U2V0dGluZ3MiOnsiJGlkIjoiNDQ0NSIsIkZvbnRTaXplIjoxMCwiRm9udE5hbWUiOiJDYWxpYnJpIiwiSXNCb2xkIjpmYWxzZSwiSXNJdGFsaWMiOmZhbHNlLCJJc1VuZGVybGluZWQiOmZhbHNlLCJQYXJlbnRTdHlsZSI6bnVsbH0sIkF1dG9TaXplIjowLCJGb3JlZ3JvdW5kIjp7IiRpZCI6IjQ0NDYiLCJDb2xvciI6eyIkaWQiOiI0NDQ3IiwiQSI6MjU1LCJSIjoyMzcsIkciOjEyNSwiQiI6NDl9fSwiTWF4V2lkdGgiOjIwMC4wLCJNYXhIZWlnaHQiOiJJbmZpbml0eSIsIlNtYXJ0Rm9yZWdyb3VuZElzQWN0aXZlIjpmYWxzZSwiSG9yaXpvbnRhbEFsaWdubWVudCI6MCwiVmVydGljYWxBbGlnbm1lbnQiOjEsIlNtYXJ0Rm9yZWdyb3VuZCI6bnVsbCwiQmFja2dyb3VuZEZpbGxUeXBlIjowLCJNYXJnaW4iOnsiJGlkIjoiNDQ0OCIsIlRvcCI6MC4wLCJMZWZ0IjowLjAsIlJpZ2h0IjowLjAsIkJvdHRvbSI6MC4wfSwiUGFkZGluZyI6eyIkaWQiOiI0NDQ5IiwiVG9wIjowLjAsIkxlZnQiOjAuMCwiUmlnaHQiOjAuMCwiQm90dG9tIjowLjB9LCJCYWNrZ3JvdW5kIjp7IiRpZCI6IjQ0NTAiLCJDb2xvciI6eyIkaWQiOiI0NDUxIiwiQSI6MjU1LCJSIjoyMzcsIkciOjEyNSwiQiI6NDl9fSwiSXNWaXNpYmxlIjp0cnVlLCJXaWR0aCI6MC4wLCJIZWlnaHQiOjAuMCwiQm9yZGVyU3R5bGUiOnsiJGlkIjoiNDQ1MiIsIkxpbmVDb2xvciI6bnVsbCwiTGluZVdlaWdodCI6MC4wLCJMaW5lVHlwZSI6MCwiUGFyZW50U3R5bGUiOm51bGx9LCJQYXJlbnRTdHlsZSI6bnVsbH0sIkhvcml6b250YWxDb25uZWN0b3JTdHlsZSI6eyIkaWQiOiI0NDUzIiwiTGluZUNvbG9yIjp7IiRpZCI6IjQ0NTQiLCIkdHlwZSI6Ik5MUkUuQ29tbW9uLkRvbS5Tb2xpZENvbG9yQnJ1c2gsIE5MUkUuQ29tbW9uIiwiQ29sb3IiOnsiJGlkIjoiNDQ1NSIsIkEiOjI1NSwiUiI6MCwiRyI6MCwiQiI6MH19LCJMaW5lV2VpZ2h0IjowLjAsIkxpbmVUeXBlIjowLCJQYXJlbnRTdHlsZSI6bnVsbH0sIlZlcnRpY2FsQ29ubmVjdG9yU3R5bGUiOnsiJGlkIjoiNDQ1NiIsIkxpbmVDb2xvciI6eyIkaWQiOiI0NDU3IiwiJHR5cGUiOiJOTFJFLkNvbW1vbi5Eb20uU29saWRDb2xvckJydXNoLCBOTFJFLkNvbW1vbiIsIkNvbG9yIjp7IiRpZCI6IjQ0NTgiLCJBIjoyNTUsIlIiOjAsIkciOjAsIkIiOjB9fSwiTGluZVdlaWdodCI6MC4wLCJMaW5lVHlwZSI6MCwiUGFyZW50U3R5bGUiOm51bGx9LCJNYXJnaW4iOm51bGwsIlN0YXJ0RGF0ZVBvc2l0aW9uIjozLCJFbmREYXRlUG9zaXRpb24iOjMsIkRhdGVJc1Zpc2libGUiOnRydWUsIlRpdGxlUG9zaXRpb24iOjQsIkR1cmF0aW9uUG9zaXRpb24iOjYsIlBlcmNlbnRhZ2VDb21wbGV0ZWRQb3NpdGlvbiI6MiwiU3BhY2luZyI6MywiSXNCZWxvd1RpbWViYW5kIjpmYWxzZSwiUGVyY2VudGFnZUNvbXBsZXRlU2hhcGVPcGFjaXR5IjozNSwiU2hhcGVTdHlsZSI6eyIkaWQiOiI0NDU5IiwiTWFyZ2luIjp7IiRpZCI6IjQ0NjAiLCJUb3AiOjAuMCwiTGVmdCI6NC4wLCJSaWdodCI6NC4wLCJCb3R0b20iOjAuMH0sIlBhZGRpbmciOnsiJGlkIjoiNDQ2MSIsIlRvcCI6MC4wLCJMZWZ0IjowLjAsIlJpZ2h0IjowLjAsIkJvdHRvbSI6MC4wfSwiQmFja2dyb3VuZCI6eyIkaWQiOiI0NDYyIiwiQ29sb3IiOnsiJGlkIjoiNDQ2MyIsIkEiOjI1NSwiUiI6MTUsIkciOjE1OCwiQiI6MjEzfX0sIklzVmlzaWJsZSI6dHJ1ZSwiV2lkdGgiOjAuMCwiSGVpZ2h0IjoxMC4wLCJCb3JkZXJTdHlsZSI6eyIkaWQiOiI0NDY0IiwiTGluZUNvbG9yIjp7IiRpZCI6IjQ0NjUiLCIkdHlwZSI6Ik5MUkUuQ29tbW9uLkRvbS5Tb2xpZENvbG9yQnJ1c2gsIE5MUkUuQ29tbW9uIiwiQ29sb3IiOnsiJGlkIjoiNDQ2NiIsIkEiOjI1NSwiUiI6MjM0LCJHIjoyMiwiQiI6MzB9fSwiTGluZVdlaWdodCI6MC4wLCJMaW5lVHlwZSI6MCwiUGFyZW50U3R5bGUiOm51bGx9LCJQYXJlbnRTdHlsZSI6bnVsbH0sIlRpdGxlU3R5bGUiOnsiJGlkIjoiNDQ2NyIsIkZvbnRTZXR0aW5ncyI6eyIkaWQiOiI0NDY4IiwiRm9udFNpemUiOjExLCJGb250TmFtZSI6IkNhbGlicmkiLCJJc0JvbGQiOmZhbHNlLCJJc0l0YWxpYyI6ZmFsc2UsIklzVW5kZXJsaW5lZCI6ZmFsc2UsIlBhcmVudFN0eWxlIjpudWxsfSwiQXV0b1NpemUiOjAsIkZvcmVncm91bmQiOnsiJGlkIjoiNDQ2OSIsIkNvbG9yIjp7IiRpZCI6IjQ0NzA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NDQ3MSIsIlRvcCI6MC4wLCJMZWZ0IjowLjAsIlJpZ2h0IjowLjAsIkJvdHRvbSI6MC4wfSwiUGFkZGluZyI6eyIkaWQiOiI0NDcyIiwiVG9wIjowLjAsIkxlZnQiOjAuMCwiUmlnaHQiOjAuMCwiQm90dG9tIjowLjB9LCJCYWNrZ3JvdW5kIjp7IiRpZCI6IjQ0NzMiLCJDb2xvciI6eyIkaWQiOiI0NDc0IiwiQSI6MjU1LCJSIjowLCJHIjowLCJCIjowfX0sIklzVmlzaWJsZSI6dHJ1ZSwiV2lkdGgiOjAuMCwiSGVpZ2h0IjowLjAsIkJvcmRlclN0eWxlIjp7IiRpZCI6IjQ0NzUiLCJMaW5lQ29sb3IiOm51bGwsIkxpbmVXZWlnaHQiOjAuMCwiTGluZVR5cGUiOjAsIlBhcmVudFN0eWxlIjpudWxsfSwiUGFyZW50U3R5bGUiOm51bGx9LCJEYXRlU3R5bGUiOnsiJGlkIjoiNDQ3NiIsIkZvbnRTZXR0aW5ncyI6eyIkaWQiOiI0NDc3IiwiRm9udFNpemUiOjEwLCJGb250TmFtZSI6IkNhbGlicmkiLCJJc0JvbGQiOmZhbHNlLCJJc0l0YWxpYyI6ZmFsc2UsIklzVW5kZXJsaW5lZCI6ZmFsc2UsIlBhcmVudFN0eWxlIjpudWxsfSwiQXV0b1NpemUiOjAsIkZvcmVncm91bmQiOnsiJGlkIjoiNDQ3OCIsIkNvbG9yIjp7IiRpZCI6IjQ0NzkiLCJBIjoyNTUsIlIiOjE0LCJHIjo0MCwiQiI6NjV9fSwiTWF4V2lkdGgiOjIwMC4wLCJNYXhIZWlnaHQiOiJJbmZpbml0eSIsIlNtYXJ0Rm9yZWdyb3VuZElzQWN0aXZlIjpmYWxzZSwiSG9yaXpvbnRhbEFsaWdubWVudCI6MiwiVmVydGljYWxBbGlnbm1lbnQiOjEsIlNtYXJ0Rm9yZWdyb3VuZCI6bnVsbCwiQmFja2dyb3VuZEZpbGxUeXBlIjowLCJNYXJnaW4iOnsiJGlkIjoiNDQ4MCIsIlRvcCI6MC4wLCJMZWZ0IjowLjAsIlJpZ2h0IjowLjAsIkJvdHRvbSI6MC4wfSwiUGFkZGluZyI6eyIkaWQiOiI0NDgxIiwiVG9wIjowLjAsIkxlZnQiOjAuMCwiUmlnaHQiOjAuMCwiQm90dG9tIjowLjB9LCJCYWNrZ3JvdW5kIjp7IiRpZCI6IjQ0ODIiLCJDb2xvciI6eyIkaWQiOiI0NDgzIiwiQSI6MjU1LCJSIjoxNCwiRyI6NDAsIkIiOjY1fX0sIklzVmlzaWJsZSI6dHJ1ZSwiV2lkdGgiOjAuMCwiSGVpZ2h0IjowLjAsIkJvcmRlclN0eWxlIjp7IiRpZCI6IjQ0ODQiLCJMaW5lQ29sb3IiOm51bGwsIkxpbmVXZWlnaHQiOjAuMCwiTGluZVR5cGUiOjAsIlBhcmVudFN0eWxlIjpudWxsfSwiUGFyZW50U3R5bGUiOm51bGx9LCJEYXRlRm9ybWF0Ijp7IiRpZCI6IjQ0ODU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NDQ4NiIsIkZvcm1hdCI6MCwiSXNWaXNpYmxlIjpmYWxzZSwiTGFzdEtub3duVmlzaWJpbGl0eVN0YXRlIjpmYWxzZX0sIklzVmlzaWJsZSI6dHJ1ZSwiUGFyZW50U3R5bGUiOm51bGwsIl9leHBsaWNpdGx5U2V0Ijp7IiRpZCI6IjQ0ODciLCJTaGFwZVN0eWxlIjpmYWxzZSwiVGl0bGVTdHlsZSI6ZmFsc2UsIkRhdGVTdHlsZSI6ZmFsc2UsIkhvcml6b250YWxDb25uZWN0b3JTdHlsZSI6ZmFsc2UsIlZlcnRpY2FsQ29ubmVjdG9yU3R5bGUiOmZhbHNlLCJQZXJjZW50YWdlQ29tcGxldGVTaGFwZU9wYWNpdHkiOmZhbHNlLCJTaGFwZSI6ZmFsc2UsIlNoYXBlVGhpY2tuZXNzIjpmYWxzZSwiRHVyYXRpb25Gb3JtYXQiOmZhbHNlLCJJbmNsdWRlTm9uV29ya2luZ0RheXNJbkR1cmF0aW9uIjpmYWxzZSwiTWFyZ2luIjpmYWxzZSwiU3RhcnREYXRlUG9zaXRpb24iOmZhbHNlLCJFbmREYXRlUG9zaXRpb24iOmZhbHNlLCJUaXRsZVBvc2l0aW9uIjpmYWxzZSwiRHVyYXRpb25Qb3NpdGlvbiI6ZmFsc2UsIlBlcmNlbnRhZ2VDb21wbGV0ZWRQb3NpdGlvbiI6ZmFsc2UsIlNwYWNpbmciOmZhbHNlLCJJc0JlbG93VGltZWJhbmQiOmZhbHNlLCJEYXRlRm9ybWF0IjpmYWxzZSwiV2Vla051bWJlcmluZyI6ZmFsc2UsIklzVmlzaWJsZSI6ZmFsc2V9fSwiRGVmYXVsdFN3aW1sYW5lTW90U3R5bGUiOnsiJGlkIjoiNDQ4OCIsIlNoYXBlIjoxLCJDb25uZWN0b3JNYXJnaW4iOnsiJGlkIjoiNDQ4OSIsIlRvcCI6MC4wLCJMZWZ0IjoyLjAsIlJpZ2h0IjoyLjAsIkJvdHRvbSI6MC4wfSwiQ29ubmVjdG9yU3R5bGUiOnsiJGlkIjoiNDQ5MCIsIkxpbmVDb2xvciI6eyIkaWQiOiI0NDkxIiwiJHR5cGUiOiJOTFJFLkNvbW1vbi5Eb20uU29saWRDb2xvckJydXNoLCBOTFJFLkNvbW1vbiIsIkNvbG9yIjp7IiRpZCI6IjQ0OTIiLCJBIjoxMjcsIlIiOjExLCJHIjoxMTgsIkIiOjE1OX19LCJMaW5lV2VpZ2h0IjoxLjAsIkxpbmVUeXBlIjowLCJQYXJlbnRTdHlsZSI6bnVsbH0sIklzQmVsb3dUaW1lYmFuZCI6ZmFsc2UsIlBvc2l0aW9uT25UYXNrIjoxLCJIaWRlRGF0ZSI6ZmFsc2UsIlNoYXBlU2l6ZSI6MCwiU3BhY2luZyI6MC4wLCJQYWRkaW5nIjp7IiRpZCI6IjQ0OTMiLCJUb3AiOjUuMCwiTGVmdCI6My4wLCJSaWdodCI6MC4wLCJCb3R0b20iOjIuMH0sIlNoYXBlU3R5bGUiOnsiJGlkIjoiNDQ5NCIsIk1hcmdpbiI6eyIkaWQiOiI0NDk1IiwiVG9wIjowLjAsIkxlZnQiOjAuMCwiUmlnaHQiOjAuMCwiQm90dG9tIjowLjB9LCJQYWRkaW5nIjp7IiRpZCI6IjQ0OTYiLCJUb3AiOjAuMCwiTGVmdCI6MC4wLCJSaWdodCI6MC4wLCJCb3R0b20iOjAuMH0sIkJhY2tncm91bmQiOnsiJGlkIjoiNDQ5NyIsIkNvbG9yIjp7IiRpZCI6IjQ0OTgiLCJBIjoyNTUsIlIiOjExLCJHIjoxMTgsIkIiOjE1OX19LCJJc1Zpc2libGUiOnRydWUsIldpZHRoIjoxMi4wLCJIZWlnaHQiOjE0LjAsIkJvcmRlclN0eWxlIjp7IiRpZCI6IjQ0OTkiLCJMaW5lQ29sb3IiOnsiJGlkIjoiNDUwMCIsIiR0eXBlIjoiTkxSRS5Db21tb24uRG9tLlNvbGlkQ29sb3JCcnVzaCwgTkxSRS5Db21tb24iLCJDb2xvciI6eyIkaWQiOiI0NTAxIiwiQSI6MjU1LCJSIjoyNTUsIkciOjAsIkIiOjB9fSwiTGluZVdlaWdodCI6MC4wLCJMaW5lVHlwZSI6MCwiUGFyZW50U3R5bGUiOm51bGx9LCJQYXJlbnRTdHlsZSI6bnVsbH0sIlRpdGxlU3R5bGUiOnsiJGlkIjoiNDUwMiIsIkZvbnRTZXR0aW5ncyI6eyIkaWQiOiI0NTAzIiwiRm9udFNpemUiOjExLCJGb250TmFtZSI6IkNhbGlicmkiLCJJc0JvbGQiOmZhbHNlLCJJc0l0YWxpYyI6ZmFsc2UsIklzVW5kZXJsaW5lZCI6ZmFsc2UsIlBhcmVudFN0eWxlIjpudWxsfSwiQXV0b1NpemUiOjAsIkZvcmVncm91bmQiOnsiJGlkIjoiNDUwNCIsIkNvbG9yIjp7IiRpZCI6IjQ1MDUiLCJBIjoyNTUsIlIiOjAsIkciOjAsIkIiOjB9fSwiTWF4V2lkdGgiOjIwMC4wLCJNYXhIZWlnaHQiOiJJbmZpbml0eSIsIlNtYXJ0Rm9yZWdyb3VuZElzQWN0aXZlIjpmYWxzZSwiSG9yaXpvbnRhbEFsaWdubWVudCI6MSwiVmVydGljYWxBbGlnbm1lbnQiOjEsIlNtYXJ0Rm9yZWdyb3VuZCI6bnVsbCwiQmFja2dyb3VuZEZpbGxUeXBlIjowLCJNYXJnaW4iOnsiJGlkIjoiNDUwNiIsIlRvcCI6MC4wLCJMZWZ0IjowLjAsIlJpZ2h0IjowLjAsIkJvdHRvbSI6MC4wfSwiUGFkZGluZyI6eyIkaWQiOiI0NTA3IiwiVG9wIjowLjAsIkxlZnQiOjAuMCwiUmlnaHQiOjAuMCwiQm90dG9tIjowLjB9LCJCYWNrZ3JvdW5kIjp7IiRpZCI6IjQ1MDgiLCJDb2xvciI6eyIkaWQiOiI0NTA5IiwiQSI6MjU1LCJSIjowLCJHIjowLCJCIjowfX0sIklzVmlzaWJsZSI6dHJ1ZSwiV2lkdGgiOjAuMCwiSGVpZ2h0IjowLjAsIkJvcmRlclN0eWxlIjp7IiRpZCI6IjQ1MTAiLCJMaW5lQ29sb3IiOm51bGwsIkxpbmVXZWlnaHQiOjAuMCwiTGluZVR5cGUiOjAsIlBhcmVudFN0eWxlIjpudWxsfSwiUGFyZW50U3R5bGUiOm51bGx9LCJEYXRlU3R5bGUiOnsiJGlkIjoiNDUxMSIsIkZvbnRTZXR0aW5ncyI6eyIkaWQiOiI0NTEyIiwiRm9udFNpemUiOjEwLCJGb250TmFtZSI6IkNhbGlicmkiLCJJc0JvbGQiOmZhbHNlLCJJc0l0YWxpYyI6ZmFsc2UsIklzVW5kZXJsaW5lZCI6ZmFsc2UsIlBhcmVudFN0eWxlIjpudWxsfSwiQXV0b1NpemUiOjAsIkZvcmVncm91bmQiOnsiJGlkIjoiNDUxMyIsIkNvbG9yIjp7IiRpZCI6IjQ1MTQiLCJBIjoyNTUsIlIiOjE0LCJHIjo0MCwiQiI6NjV9fSwiTWF4V2lkdGgiOjIwMC4wLCJNYXhIZWlnaHQiOiJJbmZpbml0eSIsIlNtYXJ0Rm9yZWdyb3VuZElzQWN0aXZlIjpmYWxzZSwiSG9yaXpvbnRhbEFsaWdubWVudCI6MSwiVmVydGljYWxBbGlnbm1lbnQiOjEsIlNtYXJ0Rm9yZWdyb3VuZCI6bnVsbCwiQmFja2dyb3VuZEZpbGxUeXBlIjowLCJNYXJnaW4iOnsiJGlkIjoiNDUxNSIsIlRvcCI6MC4wLCJMZWZ0IjowLjAsIlJpZ2h0IjowLjAsIkJvdHRvbSI6MC4wfSwiUGFkZGluZyI6eyIkaWQiOiI0NTE2IiwiVG9wIjowLjAsIkxlZnQiOjAuMCwiUmlnaHQiOjAuMCwiQm90dG9tIjowLjB9LCJCYWNrZ3JvdW5kIjp7IiRpZCI6IjQ1MTciLCJDb2xvciI6eyIkaWQiOiI0NTE4IiwiQSI6MjU1LCJSIjoxNCwiRyI6NDAsIkIiOjY1fX0sIklzVmlzaWJsZSI6dHJ1ZSwiV2lkdGgiOjAuMCwiSGVpZ2h0IjowLjAsIkJvcmRlclN0eWxlIjp7IiRpZCI6IjQ1MTkiLCJMaW5lQ29sb3IiOm51bGwsIkxpbmVXZWlnaHQiOjAuMCwiTGluZVR5cGUiOjAsIlBhcmVudFN0eWxlIjpudWxsfSwiUGFyZW50U3R5bGUiOm51bGx9LCJEYXRlRm9ybWF0Ijp7IiRpZCI6IjQ1MjA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NDUyMSIsIkZvcm1hdCI6MCwiSXNWaXNpYmxlIjpmYWxzZSwiTGFzdEtub3duVmlzaWJpbGl0eVN0YXRlIjpmYWxzZX0sIklzVmlzaWJsZSI6ZmFsc2UsIlBhcmVudFN0eWxlIjpudWxsfSwiRGVmYXVsdFN3aW1sYW5lTWlsZXN0b25lU3R5bGUiOnsiJGlkIjoiNDUyMiIsIlRpdGxlUG9zaXRpb24iOiJMZWZ0IiwiRGF0ZVBvc2l0aW9uIjoiUmlnaHQiLCJTaGFwZVR5cGUiOjEsIlNoYXBlU2l6ZSI6MCwiU3BhY2luZyI6NSwiU2hhcGVTdHlsZSI6eyIkaWQiOiI0NTIzIiwiTWFyZ2luIjp7IiRpZCI6IjQ1MjQiLCJUb3AiOjAuMCwiTGVmdCI6MC4wLCJSaWdodCI6MC4wLCJCb3R0b20iOjAuMH0sIlBhZGRpbmciOnsiJGlkIjoiNDUyNSIsIlRvcCI6MC4wLCJMZWZ0IjowLjAsIlJpZ2h0IjowLjAsIkJvdHRvbSI6MC4wfSwiQmFja2dyb3VuZCI6eyIkaWQiOiI0NTI2IiwiQ29sb3IiOnsiJGlkIjoiNDUyNyIsIkEiOjI1NSwiUiI6MTUsIkciOjE1OCwiQiI6MjEzfX0sIklzVmlzaWJsZSI6dHJ1ZSwiV2lkdGgiOjEyLjAsIkhlaWdodCI6MTQuMCwiQm9yZGVyU3R5bGUiOnsiJGlkIjoiNDUyOCIsIkxpbmVDb2xvciI6eyIkaWQiOiI0NTI5IiwiJHR5cGUiOiJOTFJFLkNvbW1vbi5Eb20uU29saWRDb2xvckJydXNoLCBOTFJFLkNvbW1vbiIsIkNvbG9yIjp7IiRpZCI6IjQ1MzAiLCJBIjoyNTUsIlIiOjIzNCwiRyI6MjIsIkIiOjMwfX0sIkxpbmVXZWlnaHQiOjAuMCwiTGluZVR5cGUiOjAsIlBhcmVudFN0eWxlIjpudWxsfSwiUGFyZW50U3R5bGUiOm51bGx9LCJUaXRsZVN0eWxlIjp7IiRpZCI6IjQ1MzEiLCJGb250U2V0dGluZ3MiOnsiJGlkIjoiNDUzMiIsIkZvbnRTaXplIjoxMSwiRm9udE5hbWUiOiJDYWxpYnJpIiwiSXNCb2xkIjpmYWxzZSwiSXNJdGFsaWMiOmZhbHNlLCJJc1VuZGVybGluZWQiOmZhbHNlLCJQYXJlbnRTdHlsZSI6bnVsbH0sIkF1dG9TaXplIjowLCJGb3JlZ3JvdW5kIjp7IiRpZCI6IjQ1MzMiLCJDb2xvciI6eyIkaWQiOiI0NTM0IiwiQSI6MjU1LCJSIjowLCJHIjowLCJCIjowfX0sIk1heFdpZHRoIjoyMDAuMCwiTWF4SGVpZ2h0IjoiSW5maW5pdHkiLCJTbWFydEZvcmVncm91bmRJc0FjdGl2ZSI6ZmFsc2UsIkhvcml6b250YWxBbGlnbm1lbnQiOjIsIlZlcnRpY2FsQWxpZ25tZW50IjoxLCJTbWFydEZvcmVncm91bmQiOm51bGwsIkJhY2tncm91bmRGaWxsVHlwZSI6MCwiTWFyZ2luIjp7IiRpZCI6IjQ1MzUiLCJUb3AiOjAuMCwiTGVmdCI6MC4wLCJSaWdodCI6MC4wLCJCb3R0b20iOjAuMH0sIlBhZGRpbmciOnsiJGlkIjoiNDUzNiIsIlRvcCI6MC4wLCJMZWZ0IjowLjAsIlJpZ2h0IjowLjAsIkJvdHRvbSI6MC4wfSwiQmFja2dyb3VuZCI6eyIkaWQiOiI0NTM3IiwiQ29sb3IiOnsiJGlkIjoiNDUzOCIsIkEiOjI1NSwiUiI6MCwiRyI6MCwiQiI6MH19LCJJc1Zpc2libGUiOnRydWUsIldpZHRoIjowLjAsIkhlaWdodCI6MC4wLCJCb3JkZXJTdHlsZSI6eyIkaWQiOiI0NTM5IiwiTGluZUNvbG9yIjpudWxsLCJMaW5lV2VpZ2h0IjowLjAsIkxpbmVUeXBlIjowLCJQYXJlbnRTdHlsZSI6bnVsbH0sIlBhcmVudFN0eWxlIjpudWxsfSwiRGF0ZVN0eWxlIjp7IiRpZCI6IjQ1NDAiLCJGb250U2V0dGluZ3MiOnsiJGlkIjoiNDU0MSIsIkZvbnRTaXplIjoxMCwiRm9udE5hbWUiOiJDYWxpYnJpIiwiSXNCb2xkIjpmYWxzZSwiSXNJdGFsaWMiOmZhbHNlLCJJc1VuZGVybGluZWQiOmZhbHNlLCJQYXJlbnRTdHlsZSI6bnVsbH0sIkF1dG9TaXplIjowLCJGb3JlZ3JvdW5kIjp7IiRpZCI6IjQ1NDIiLCJDb2xvciI6eyIkaWQiOiI0NTQzIiwiQSI6MjU1LCJSIjoxNCwiRyI6NDAsIkIiOjY1fX0sIk1heFdpZHRoIjoyMDAuMCwiTWF4SGVpZ2h0IjoiSW5maW5pdHkiLCJTbWFydEZvcmVncm91bmRJc0FjdGl2ZSI6ZmFsc2UsIkhvcml6b250YWxBbGlnbm1lbnQiOjAsIlZlcnRpY2FsQWxpZ25tZW50IjoxLCJTbWFydEZvcmVncm91bmQiOm51bGwsIkJhY2tncm91bmRGaWxsVHlwZSI6MCwiTWFyZ2luIjp7IiRpZCI6IjQ1NDQiLCJUb3AiOjAuMCwiTGVmdCI6MC4wLCJSaWdodCI6MC4wLCJCb3R0b20iOjAuMH0sIlBhZGRpbmciOnsiJGlkIjoiNDU0NSIsIlRvcCI6MC4wLCJMZWZ0IjowLjAsIlJpZ2h0IjowLjAsIkJvdHRvbSI6MC4wfSwiQmFja2dyb3VuZCI6eyIkaWQiOiI0NTQ2IiwiQ29sb3IiOnsiJGlkIjoiNDU0NyIsIkEiOjI1NSwiUiI6MTQsIkciOjQwLCJCIjo2NX19LCJJc1Zpc2libGUiOnRydWUsIldpZHRoIjowLjAsIkhlaWdodCI6MC4wLCJCb3JkZXJTdHlsZSI6eyIkaWQiOiI0NTQ4IiwiTGluZUNvbG9yIjpudWxsLCJMaW5lV2VpZ2h0IjowLjAsIkxpbmVUeXBlIjowLCJQYXJlbnRTdHlsZSI6bnVsbH0sIlBhcmVudFN0eWxlIjpudWxsfSwiRGF0ZUZvcm1hdCI6eyIkaWQiOiI0NTQ5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Q1NTAiLCJGb3JtYXQiOjAsIklzVmlzaWJsZSI6ZmFsc2UsIkxhc3RLbm93blZpc2liaWxpdHlTdGF0ZSI6ZmFsc2V9LCJJc1Zpc2libGUiOnRydWUsIlBhcmVudFN0eWxlIjpudWxsfSwiRGVmYXVsdFN3aW1sYW5lQWN0aXZpdHlTdHlsZSI6eyIkaWQiOiI0NTUxIiwiSGVhZGVyU3R5bGUiOnsiJGlkIjoiNDU1MiIsIlRleHRTdHlsZSI6eyIkaWQiOiI0NTUzIiwiRm9udFNldHRpbmdzIjp7IiRpZCI6IjQ1NTQiLCJGb250U2l6ZSI6MTEsIkZvbnROYW1lIjoiQ2FsaWJyaSIsIklzQm9sZCI6ZmFsc2UsIklzSXRhbGljIjpmYWxzZSwiSXNVbmRlcmxpbmVkIjpmYWxzZSwiUGFyZW50U3R5bGUiOm51bGx9LCJBdXRvU2l6ZSI6MiwiRm9yZWdyb3VuZCI6eyIkaWQiOiI0NTU1IiwiQ29sb3IiOnsiJGlkIjoiNDU1NiIsIkEiOjI1NSwiUiI6MCwiRyI6MCwiQiI6MH19LCJNYXhXaWR0aCI6IkluZmluaXR5IiwiTWF4SGVpZ2h0IjoiSW5maW5pdHkiLCJTbWFydEZvcmVncm91bmRJc0FjdGl2ZSI6ZmFsc2UsIkhvcml6b250YWxBbGlnbm1lbnQiOjAsIlZlcnRpY2FsQWxpZ25tZW50IjowLCJTbWFydEZvcmVncm91bmQiOm51bGwsIkJhY2tncm91bmRGaWxsVHlwZSI6MCwiTWFyZ2luIjp7IiRpZCI6IjQ1NTciLCJUb3AiOjAuMCwiTGVmdCI6MC4wLCJSaWdodCI6MC4wLCJCb3R0b20iOjAuMH0sIlBhZGRpbmciOnsiJGlkIjoiNDU1OCIsIlRvcCI6MC4wLCJMZWZ0IjowLjAsIlJpZ2h0IjowLjAsIkJvdHRvbSI6MC4wfSwiQmFja2dyb3VuZCI6eyIkaWQiOiI0NTU5IiwiQ29sb3IiOnsiJGlkIjoiNDU2MCIsIkEiOjI1NSwiUiI6MCwiRyI6MCwiQiI6MH19LCJJc1Zpc2libGUiOnRydWUsIldpZHRoIjowLjAsIkhlaWdodCI6MC4wLCJCb3JkZXJTdHlsZSI6bnVsbCwiUGFyZW50U3R5bGUiOm51bGx9LCJSZWN0YW5nbGVTdHlsZSI6eyIkaWQiOiI0NTYxIiwiTWFyZ2luIjp7IiRpZCI6IjQ1NjIiLCJUb3AiOjAuMCwiTGVmdCI6MC4wLCJSaWdodCI6MC4wLCJCb3R0b20iOjAuMH0sIlBhZGRpbmciOnsiJGlkIjoiNDU2MyIsIlRvcCI6MC4wLCJMZWZ0IjowLjAsIlJpZ2h0IjowLjAsIkJvdHRvbSI6MC4wfSwiQmFja2dyb3VuZCI6eyIkaWQiOiI0NTY0IiwiQ29sb3IiOnsiJGlkIjoiNDU2NSIsIkEiOjEyNywiUiI6MTUsIkciOjE1OCwiQiI6MjEzfX0sIklzVmlzaWJsZSI6dHJ1ZSwiV2lkdGgiOjAuMCwiSGVpZ2h0IjowLjAsIkJvcmRlclN0eWxlIjp7IiRpZCI6IjQ1NjYiLCJMaW5lQ29sb3IiOnsiJGlkIjoiNDU2NyIsIiR0eXBlIjoiTkxSRS5Db21tb24uRG9tLlNvbGlkQ29sb3JCcnVzaCwgTkxSRS5Db21tb24iLCJDb2xvciI6eyIkaWQiOiI0NTY4IiwiQSI6MjU1LCJSIjoyNTUsIkciOjAsIkIiOjB9fSwiTGluZVdlaWdodCI6MC4wLCJMaW5lVHlwZSI6MCwiUGFyZW50U3R5bGUiOm51bGx9LCJQYXJlbnRTdHlsZSI6bnVsbH0sIk1hcmdpbiI6eyIkaWQiOiI0NTY5IiwiVG9wIjowLjAsIkxlZnQiOjAuMCwiUmlnaHQiOjAuMCwiQm90dG9tIjowLjB9LCJQYWRkaW5nIjp7IiRpZCI6IjQ1NzAiLCJUb3AiOjAuMCwiTGVmdCI6MC4wLCJSaWdodCI6MC4wLCJCb3R0b20iOjAuMH0sIkJhY2tncm91bmQiOm51bGwsIklzVmlzaWJsZSI6dHJ1ZSwiV2lkdGgiOjAuMCwiSGVpZ2h0IjowLjAsIkJvcmRlclN0eWxlIjpudWxsLCJQYXJlbnRTdHlsZSI6bnVsbH0sIkJhY2tncm91bmRTdHlsZSI6eyIkaWQiOiI0NTcxIiwiTWFyZ2luIjp7IiRpZCI6IjQ1NzIiLCJUb3AiOjAuMCwiTGVmdCI6MC4wLCJSaWdodCI6MC4wLCJCb3R0b20iOjAuMH0sIlBhZGRpbmciOnsiJGlkIjoiNDU3MyIsIlRvcCI6MC4wLCJMZWZ0IjowLjAsIlJpZ2h0IjowLjAsIkJvdHRvbSI6MC4wfSwiQmFja2dyb3VuZCI6eyIkaWQiOiI0NTc0IiwiQ29sb3IiOnsiJGlkIjoiNDU3NSIsIkEiOjUxLCJSIjoyMDAsIkciOjIwMCwiQiI6MjAwfX0sIklzVmlzaWJsZSI6dHJ1ZSwiV2lkdGgiOjAuMCwiSGVpZ2h0IjowLjAsIkJvcmRlclN0eWxlIjp7IiRpZCI6IjQ1NzYiLCJMaW5lQ29sb3IiOnsiJGlkIjoiNDU3NyIsIiR0eXBlIjoiTkxSRS5Db21tb24uRG9tLlNvbGlkQ29sb3JCcnVzaCwgTkxSRS5Db21tb24iLCJDb2xvciI6eyIkaWQiOiI0NTc4IiwiQSI6MjU1LCJSIjoyMzQsIkciOjIyLCJCIjozMH19LCJMaW5lV2VpZ2h0IjowLjAsIkxpbmVUeXBlIjowLCJQYXJlbnRTdHlsZSI6bnVsbH0sIlBhcmVudFN0eWxlIjpudWxsfSwiTWFyZ2luIjp7IiRpZCI6IjQ1NzkiLCJUb3AiOjAuMCwiTGVmdCI6MC4wLCJSaWdodCI6MC4wLCJCb3R0b20iOjAuMH0sIlBhZGRpbmciOnsiJGlkIjoiNDU4MCIsIlRvcCI6MC4wLCJMZWZ0IjowLjAsIlJpZ2h0IjowLjAsIkJvdHRvbSI6MC4wfSwiSXNWaXNpYmxlIjp0cnVlLCJXaWR0aCI6MC4wLCJIZWlnaHQiOjAuMCwiQm9yZGVyU3R5bGUiOnsiJGlkIjoiNDU4MSIsIkxpbmVDb2xvciI6bnVsbCwiTGluZVdlaWdodCI6MC4wLCJMaW5lVHlwZSI6MCwiUGFyZW50U3R5bGUiOm51bGx9LCJQYXJlbnRTdHlsZSI6bnVsbH0sIk1hcmdpbiI6eyIkaWQiOiI0NTgyIiwiVG9wIjowLjAsIkxlZnQiOjAuMCwiUmlnaHQiOjAuMCwiQm90dG9tIjowLjB9LCJQYWRkaW5nIjp7IiRpZCI6IjQ1ODMiLCJUb3AiOjAuMCwiTGVmdCI6MC4wLCJSaWdodCI6MC4wLCJCb3R0b20iOjAuMH0sIklzVmlzaWJsZSI6dHJ1ZSwiV2lkdGgiOjAuMCwiSGVpZ2h0IjowLjAsIkJvcmRlclN0eWxlIjp7IiRpZCI6IjQ1ODQiLCJMaW5lQ29sb3IiOm51bGwsIkxpbmVXZWlnaHQiOjAuMCwiTGluZVR5cGUiOjAsIlBhcmVudFN0eWxlIjpudWxsfSwiUGFyZW50U3R5bGUiOm51bGx9XX0sIlNjYWxlIjpudWxsLCJTY2FsZVYyIjp7IiRpZCI6IjQ1ODUiLCJTdGFydERhdGUiOiIwMDAxLTAxLTAxVDAwOjAwOjAwIiwiRW5kRGF0ZSI6IjIwMjctMDktMDJUMjM6NTk6MDAiLCJBdXRvRGF0ZVJhbmdlIjp0cnVlLCJXb3JraW5nRGF5cyI6MzEsIkZpc2NhbFllYXIiOnsiJGlkIjoiNDU4NiIsIlN0YXJ0TW9udGgiOjEsIlVzZVN0YXJ0aW5nWWVhckZvck51bWJlcmluZyI6dHJ1ZSwiU2hvd0Zpc2NhbFllYXJMYWJlbCI6dHJ1ZX0sIlRvZGF5TWFya2VyVGV4dCI6IlRvZGF5IiwiQXV0b1NjYWxlVHlwZSI6ZmFsc2UsIlRpbWViYW5kU2NhbGVzIjp7IiRpZCI6IjQ1ODciLCJUb3BTY2FsZUxheWVyIjp7IiRpZCI6IjQ1ODgiLCJGb3JtYXQiOiJNTU0iLCJUeXBlIjo0LCJHcm91cGluZ0ludGVydmFscyI6eyIkaWQiOiI0NTg5IiwiSXNTZXQiOmZhbHNlLCJHcm91cGluZ1N0ZXBDb3VudCI6MX19LCJNaWRkbGVTY2FsZUxheWVyIjp7IiRpZCI6IjQ1OTAiLCJGb3JtYXQiOiJNTU0iLCJUeXBlIjozLCJHcm91cGluZ0ludGVydmFscyI6eyIkaWQiOiI0NTkxIiwiSXNTZXQiOmZhbHNlLCJHcm91cGluZ1N0ZXBDb3VudCI6MX19LCJCb3R0b21TY2FsZUxheWVyIjp7IiRpZCI6IjQ1OTIiLCJGb3JtYXQiOm51bGwsIlR5cGUiOjAsIkdyb3VwaW5nSW50ZXJ2YWxzIjp7IiRpZCI6IjQ1OTMiLCJJc1NldCI6ZmFsc2UsIkdyb3VwaW5nU3RlcENvdW50IjoxfX19fSwiTWlsZXN0b25lcyI6W3siJGlkIjoiNDU5NCIsIkRhdGUiOiIyMDI2LTExLTA1VDIzOjU5OjAwIiwiU3R5bGUiOnsiJGlkIjoiNDU5NSIsIlNoYXBlIjoyLCJDb25uZWN0b3JNYXJnaW4iOnsiJGlkIjoiNDU5NiIsIlRvcCI6MC4wLCJMZWZ0IjoyLjAsIlJpZ2h0IjoyLjAsIkJvdHRvbSI6MC4wfSwiQ29ubmVjdG9yU3R5bGUiOnsiJGlkIjoiNDU5NyIsIkxpbmVDb2xvciI6eyIkaWQiOiI0NTk4IiwiJHR5cGUiOiJOTFJFLkNvbW1vbi5Eb20uU29saWRDb2xvckJydXNoLCBOTFJFLkNvbW1vbiIsIkNvbG9yIjp7IiRpZCI6IjQ1OTkiLCJBIjoxMjcsIlIiOjIxLCJHIjo5NiwiQiI6MTMwfX0sIkxpbmVXZWlnaHQiOjAuODMzMzMzMywiTGluZVR5cGUiOjAsIlBhcmVudFN0eWxlIjpudWxsfSwiSXNCZWxvd1RpbWViYW5kIjpmYWxzZSwiUG9zaXRpb25PblRhc2siOjAsIkhpZGVEYXRlIjpmYWxzZSwiU2hhcGVTaXplIjoxLCJTcGFjaW5nIjowLjAsIlBhZGRpbmciOnsiJGlkIjoiNDYwMCIsIlRvcCI6NS4wLCJMZWZ0IjozLjAsIlJpZ2h0IjowLjAsIkJvdHRvbSI6Mi4wfSwiU2hhcGVTdHlsZSI6eyIkaWQiOiI0NjAxIiwiTWFyZ2luIjp7IiRpZCI6IjQ2MDIiLCJUb3AiOjAuMCwiTGVmdCI6MC4wLCJSaWdodCI6MC4wLCJCb3R0b20iOjAuMH0sIlBhZGRpbmciOnsiJGlkIjoiNDYwMyIsIlRvcCI6MC4wLCJMZWZ0IjowLjAsIlJpZ2h0IjowLjAsIkJvdHRvbSI6MC4wfSwiQmFja2dyb3VuZCI6eyIkaWQiOiI0NjA0IiwiQ29sb3IiOnsiJGlkIjoiNDYwNSIsIkEiOjI1NSwiUiI6MjEsIkciOjk2LCJCIjoxMzB9fSwiSXNWaXNpYmxlIjp0cnVlLCJXaWR0aCI6MTMuMCwiSGVpZ2h0IjoxMy4wLCJCb3JkZXJTdHlsZSI6eyIkaWQiOiI0NjA2IiwiTGluZUNvbG9yIjp7IiRpZCI6IjQ2MDciLCIkdHlwZSI6Ik5MUkUuQ29tbW9uLkRvbS5Tb2xpZENvbG9yQnJ1c2gsIE5MUkUuQ29tbW9uIiwiQ29sb3IiOnsiJGlkIjoiNDYwOCIsIkEiOjI1NSwiUiI6MjM0LCJHIjoyMiwiQiI6MzB9fSwiTGluZVdlaWdodCI6MC4wLCJMaW5lVHlwZSI6MCwiUGFyZW50U3R5bGUiOm51bGx9LCJQYXJlbnRTdHlsZSI6bnVsbH0sIlRpdGxlU3R5bGUiOnsiJGlkIjoiNDYwOSIsIkZvbnRTZXR0aW5ncyI6eyIkaWQiOiI0NjEwIiwiRm9udFNpemUiOjExLCJGb250TmFtZSI6IkNhbGlicmkiLCJJc0JvbGQiOnRydWUsIklzSXRhbGljIjpmYWxzZSwiSXNVbmRlcmxpbmVkIjpmYWxzZSwiUGFyZW50U3R5bGUiOm51bGx9LCJBdXRvU2l6ZSI6MCwiRm9yZWdyb3VuZCI6eyIkaWQiOiI0NjExIiwiQ29sb3IiOnsiJGlkIjoiNDYxMi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0NjEzIiwiVG9wIjowLjAsIkxlZnQiOjAuMCwiUmlnaHQiOjAuMCwiQm90dG9tIjowLjB9LCJQYWRkaW5nIjp7IiRpZCI6IjQ2MTQiLCJUb3AiOjAuMCwiTGVmdCI6MC4wLCJSaWdodCI6MC4wLCJCb3R0b20iOjAuMH0sIkJhY2tncm91bmQiOnsiJGlkIjoiNDYxNSIsIkNvbG9yIjp7IiRpZCI6IjQ2MTYiLCJBIjowLCJSIjoyNTUsIkciOjI1NSwiQiI6MjU1fX0sIklzVmlzaWJsZSI6dHJ1ZSwiV2lkdGgiOjAuMCwiSGVpZ2h0IjowLjAsIkJvcmRlclN0eWxlIjp7IiRpZCI6IjQ2MTciLCJMaW5lQ29sb3IiOm51bGwsIkxpbmVXZWlnaHQiOjAuMCwiTGluZVR5cGUiOjAsIlBhcmVudFN0eWxlIjpudWxsfSwiUGFyZW50U3R5bGUiOm51bGx9LCJEYXRlU3R5bGUiOnsiJGlkIjoiNDYxOCIsIkZvbnRTZXR0aW5ncyI6eyIkaWQiOiI0NjE5IiwiRm9udFNpemUiOjEwLCJGb250TmFtZSI6IkNhbGlicmkiLCJJc0JvbGQiOmZhbHNlLCJJc0l0YWxpYyI6ZmFsc2UsIklzVW5kZXJsaW5lZCI6ZmFsc2UsIlBhcmVudFN0eWxlIjpudWxsfSwiQXV0b1NpemUiOjAsIkZvcmVncm91bmQiOnsiJGlkIjoiNDYyMCIsIkNvbG9yIjp7IiRpZCI6IjQ2MjEiLCJBIjoyNTUsIlIiOjE0LCJHIjo0MCwiQiI6NjV9fSwiTWF4V2lkdGgiOjIwMC4wLCJNYXhIZWlnaHQiOiJJbmZpbml0eSIsIlNtYXJ0Rm9yZWdyb3VuZElzQWN0aXZlIjpmYWxzZSwiSG9yaXpvbnRhbEFsaWdubWVudCI6MCwiVmVydGljYWxBbGlnbm1lbnQiOjEsIlNtYXJ0Rm9yZWdyb3VuZCI6bnVsbCwiQmFja2dyb3VuZEZpbGxUeXBlIjowLCJNYXJnaW4iOnsiJGlkIjoiNDYyMiIsIlRvcCI6MC4wLCJMZWZ0IjowLjAsIlJpZ2h0IjowLjAsIkJvdHRvbSI6MC4wfSwiUGFkZGluZyI6eyIkaWQiOiI0NjIzIiwiVG9wIjowLjAsIkxlZnQiOjAuMCwiUmlnaHQiOjAuMCwiQm90dG9tIjowLjB9LCJCYWNrZ3JvdW5kIjp7IiRpZCI6IjQ2MjQiLCJDb2xvciI6eyIkaWQiOiI0NjI1IiwiQSI6MCwiUiI6MjU1LCJHIjoyNTUsIkIiOjI1NX19LCJJc1Zpc2libGUiOnRydWUsIldpZHRoIjowLjAsIkhlaWdodCI6MC4wLCJCb3JkZXJTdHlsZSI6eyIkaWQiOiI0NjI2IiwiTGluZUNvbG9yIjpudWxsLCJMaW5lV2VpZ2h0IjowLjAsIkxpbmVUeXBlIjowLCJQYXJlbnRTdHlsZSI6bnVsbH0sIlBhcmVudFN0eWxlIjpudWxsfSwiRGF0ZUZvcm1hdCI6eyIkaWQiOiI0NjI3IiwiRm9ybWF0U3RyaW5nIjoiTU1NIGQsIHl5eXkiLCJTZXBhcmF0b3IiOiIvIiwiVXNlSW50ZXJuYXRpb25hbERhdGVGb3JtYXQiOmZhbHNlLCJEYXRlSXNWaXNpYmxlIjp0cnVlLCJUaW1lSXNWaXNpYmxlIjpmYWxzZSwiSG91ckRpZ2l0cyI6MSwiQW1QbURlc2lnbmF0b3IiOjIsIlRyaW0wME1pbnV0ZXMiOmZhbHNlLCJMYXN0S25vd25WaXNpYmlsaXR5U3RhdGUiOm51bGx9LCJXZWVrTnVtYmVyaW5nIjp7IiRpZCI6IjQ2MjgiLCJGb3JtYXQiOjAsIklzVmlzaWJsZSI6ZmFsc2UsIkxhc3RLbm93blZpc2liaWxpdHlTdGF0ZSI6ZmFsc2V9LCJJc1Zpc2libGUiOnRydWUsIlBhcmVudFN0eWxlIjpudWxsfSwiSW5kZXgiOjAsIlBlcmNlbnRhZ2VDb21wbGV0ZSI6bnVsbCwiUG9zaXRpb24iOnsiUmF0aW8iOjAuMCwiSXNDdXN0b20iOmZhbHNlfSwiRGF0ZUZvcm1hdCI6eyIkcmVmIjoiNDYyNyJ9LCJXZWVrTnVtYmVyaW5nIjp7IiRpZCI6IjQ2MjkiLCJGb3JtYXQiOjAsIklzVmlzaWJsZSI6ZmFsc2UsIkxhc3RLbm93blZpc2liaWxpdHlTdGF0ZSI6ZmFsc2V9LCJSZWxhdGVkVGFza0lkIjoiMDAwMDAwMDAtMDAwMC0wMDAwLTAwMDAtMDAwMDAwMDAwMDAwIiwiSWQiOiI5NTFiNjBkMS1jYTdiLTQ3YWMtYWFmMi1kNzFkZjI4MWE3NTUiLCJJbXBvcnRJZCI6bnVsbCwiVGl0bGUiOiJTdGFydCBvZiBDQyIsIk5vdGUiOm51bGwsIkh5cGVybGluayI6eyIkaWQiOiI0NjMwIiwiQWRkcmVzcyI6IiIsIlN1YkFkZHJlc3MiOiIifSwiSXNDaGFuZ2VkIjpmYWxzZSwiSXNOZXciOmZhbHNlfSx7IiRpZCI6IjQ2MzEiLCJEYXRlIjoiMjAyNy0wNC0wN1QyMzo1OTowMCIsIlN0eWxlIjp7IiRpZCI6IjQ2MzIiLCJTaGFwZSI6MiwiQ29ubmVjdG9yTWFyZ2luIjp7IiRpZCI6IjQ2MzMiLCJUb3AiOjAuMCwiTGVmdCI6Mi4wLCJSaWdodCI6Mi4wLCJCb3R0b20iOjAuMH0sIkNvbm5lY3RvclN0eWxlIjp7IiRpZCI6IjQ2MzQiLCJMaW5lQ29sb3IiOnsiJGlkIjoiNDYzNSIsIiR0eXBlIjoiTkxSRS5Db21tb24uRG9tLlNvbGlkQ29sb3JCcnVzaCwgTkxSRS5Db21tb24iLCJDb2xvciI6eyIkaWQiOiI0NjM2IiwiQSI6MTI3LCJSIjoyMzMsIkciOjExMywiQiI6NTB9fSwiTGluZVdlaWdodCI6MC44MzMzMzMzLCJMaW5lVHlwZSI6MCwiUGFyZW50U3R5bGUiOm51bGx9LCJJc0JlbG93VGltZWJhbmQiOmZhbHNlLCJQb3NpdGlvbk9uVGFzayI6MCwiSGlkZURhdGUiOmZhbHNlLCJTaGFwZVNpemUiOjEsIlNwYWNpbmciOjAuMCwiUGFkZGluZyI6eyIkaWQiOiI0NjM3IiwiVG9wIjo1LjAsIkxlZnQiOjMuMCwiUmlnaHQiOjAuMCwiQm90dG9tIjoyLjB9LCJTaGFwZVN0eWxlIjp7IiRpZCI6IjQ2MzgiLCJNYXJnaW4iOnsiJGlkIjoiNDYzOSIsIlRvcCI6MC4wLCJMZWZ0IjowLjAsIlJpZ2h0IjowLjAsIkJvdHRvbSI6MC4wfSwiUGFkZGluZyI6eyIkaWQiOiI0NjQwIiwiVG9wIjowLjAsIkxlZnQiOjAuMCwiUmlnaHQiOjAuMCwiQm90dG9tIjowLjB9LCJCYWNrZ3JvdW5kIjp7IiRpZCI6IjQ2NDEiLCJDb2xvciI6eyIkaWQiOiI0NjQyIiwiQSI6MjU1LCJSIjoyMzMsIkciOjExMywiQiI6NTB9fSwiSXNWaXNpYmxlIjp0cnVlLCJXaWR0aCI6MTMuMCwiSGVpZ2h0IjoxMy4wLCJCb3JkZXJTdHlsZSI6eyIkaWQiOiI0NjQzIiwiTGluZUNvbG9yIjp7IiRpZCI6IjQ2NDQiLCIkdHlwZSI6Ik5MUkUuQ29tbW9uLkRvbS5Tb2xpZENvbG9yQnJ1c2gsIE5MUkUuQ29tbW9uIiwiQ29sb3IiOnsiJGlkIjoiNDY0NSIsIkEiOjI1NSwiUiI6MjM0LCJHIjoyMiwiQiI6MzB9fSwiTGluZVdlaWdodCI6MC4wLCJMaW5lVHlwZSI6MCwiUGFyZW50U3R5bGUiOm51bGx9LCJQYXJlbnRTdHlsZSI6bnVsbH0sIlRpdGxlU3R5bGUiOnsiJGlkIjoiNDY0NiIsIkZvbnRTZXR0aW5ncyI6eyIkaWQiOiI0NjQ3IiwiRm9udFNpemUiOjExLCJGb250TmFtZSI6IkNhbGlicmkiLCJJc0JvbGQiOnRydWUsIklzSXRhbGljIjpmYWxzZSwiSXNVbmRlcmxpbmVkIjpmYWxzZSwiUGFyZW50U3R5bGUiOm51bGx9LCJBdXRvU2l6ZSI6MiwiRm9yZWdyb3VuZCI6eyIkaWQiOiI0NjQ4IiwiQ29sb3IiOnsiJGlkIjoiNDY0OSIsIkEiOjI1NSwiUiI6MCwiRyI6MCwiQiI6MH19LCJNYXhXaWR0aCI6OTguMTQ1Mjc4OTMwNjY0MDYzLCJNYXhIZWlnaHQiOiJJbmZpbml0eSIsIlNtYXJ0Rm9yZWdyb3VuZElzQWN0aXZlIjpmYWxzZSwiSG9yaXpvbnRhbEFsaWdubWVudCI6MCwiVmVydGljYWxBbGlnbm1lbnQiOjEsIlNtYXJ0Rm9yZWdyb3VuZCI6bnVsbCwiQmFja2dyb3VuZEZpbGxUeXBlIjowLCJNYXJnaW4iOnsiJGlkIjoiNDY1MCIsIlRvcCI6MC4wLCJMZWZ0IjowLjAsIlJpZ2h0IjowLjAsIkJvdHRvbSI6MC4wfSwiUGFkZGluZyI6eyIkaWQiOiI0NjUxIiwiVG9wIjowLjAsIkxlZnQiOjAuMCwiUmlnaHQiOjAuMCwiQm90dG9tIjowLjB9LCJCYWNrZ3JvdW5kIjp7IiRpZCI6IjQ2NTIiLCJDb2xvciI6eyIkaWQiOiI0NjUzIiwiQSI6MCwiUiI6MjU1LCJHIjoyNTUsIkIiOjI1NX19LCJJc1Zpc2libGUiOnRydWUsIldpZHRoIjowLjAsIkhlaWdodCI6MC4wLCJCb3JkZXJTdHlsZSI6eyIkaWQiOiI0NjU0IiwiTGluZUNvbG9yIjpudWxsLCJMaW5lV2VpZ2h0IjowLjAsIkxpbmVUeXBlIjowLCJQYXJlbnRTdHlsZSI6bnVsbH0sIlBhcmVudFN0eWxlIjpudWxsfSwiRGF0ZVN0eWxlIjp7IiRpZCI6IjQ2NTUiLCJGb250U2V0dGluZ3MiOnsiJGlkIjoiNDY1NiIsIkZvbnRTaXplIjoxMCwiRm9udE5hbWUiOiJDYWxpYnJpIiwiSXNCb2xkIjpmYWxzZSwiSXNJdGFsaWMiOmZhbHNlLCJJc1VuZGVybGluZWQiOmZhbHNlLCJQYXJlbnRTdHlsZSI6bnVsbH0sIkF1dG9TaXplIjowLCJGb3JlZ3JvdW5kIjp7IiRpZCI6IjQ2NTciLCJDb2xvciI6eyIkaWQiOiI0NjU4IiwiQSI6MjU1LCJSIjoxNCwiRyI6NDAsIkIiOjY1fX0sIk1heFdpZHRoIjoyMDAuMCwiTWF4SGVpZ2h0IjoiSW5maW5pdHkiLCJTbWFydEZvcmVncm91bmRJc0FjdGl2ZSI6ZmFsc2UsIkhvcml6b250YWxBbGlnbm1lbnQiOjAsIlZlcnRpY2FsQWxpZ25tZW50IjoxLCJTbWFydEZvcmVncm91bmQiOm51bGwsIkJhY2tncm91bmRGaWxsVHlwZSI6MCwiTWFyZ2luIjp7IiRpZCI6IjQ2NTkiLCJUb3AiOjAuMCwiTGVmdCI6MC4wLCJSaWdodCI6MC4wLCJCb3R0b20iOjAuMH0sIlBhZGRpbmciOnsiJGlkIjoiNDY2MCIsIlRvcCI6MC4wLCJMZWZ0IjowLjAsIlJpZ2h0IjowLjAsIkJvdHRvbSI6MC4wfSwiQmFja2dyb3VuZCI6eyIkaWQiOiI0NjYxIiwiQ29sb3IiOnsiJGlkIjoiNDY2MiIsIkEiOjAsIlIiOjI1NSwiRyI6MjU1LCJCIjoyNTV9fSwiSXNWaXNpYmxlIjp0cnVlLCJXaWR0aCI6MC4wLCJIZWlnaHQiOjAuMCwiQm9yZGVyU3R5bGUiOnsiJGlkIjoiNDY2MyIsIkxpbmVDb2xvciI6bnVsbCwiTGluZVdlaWdodCI6MC4wLCJMaW5lVHlwZSI6MCwiUGFyZW50U3R5bGUiOm51bGx9LCJQYXJlbnRTdHlsZSI6bnVsbH0sIkRhdGVGb3JtYXQiOnsiJGlkIjoiNDY2NCIsIkZvcm1hdFN0cmluZyI6Ik1NTSBkLCB5eXl5IiwiU2VwYXJhdG9yIjoiLyIsIlVzZUludGVybmF0aW9uYWxEYXRlRm9ybWF0IjpmYWxzZSwiRGF0ZUlzVmlzaWJsZSI6dHJ1ZSwiVGltZUlzVmlzaWJsZSI6ZmFsc2UsIkhvdXJEaWdpdHMiOjEsIkFtUG1EZXNpZ25hdG9yIjoyLCJUcmltMDBNaW51dGVzIjpmYWxzZSwiTGFzdEtub3duVmlzaWJpbGl0eVN0YXRlIjpudWxsfSwiV2Vla051bWJlcmluZyI6eyIkaWQiOiI0NjY1IiwiRm9ybWF0IjowLCJJc1Zpc2libGUiOmZhbHNlLCJMYXN0S25vd25WaXNpYmlsaXR5U3RhdGUiOmZhbHNlfSwiSXNWaXNpYmxlIjp0cnVlLCJQYXJlbnRTdHlsZSI6bnVsbH0sIkluZGV4IjoxLCJQZXJjZW50YWdlQ29tcGxldGUiOm51bGwsIlBvc2l0aW9uIjp7IlJhdGlvIjowLjEwMTA4MTY0MzI4MTE1OTU4LCJJc0N1c3RvbSI6ZmFsc2V9LCJEYXRlRm9ybWF0Ijp7IiRyZWYiOiI0NjY0In0sIldlZWtOdW1iZXJpbmciOnsiJGlkIjoiNDY2NiIsIkZvcm1hdCI6MCwiSXNWaXNpYmxlIjpmYWxzZSwiTGFzdEtub3duVmlzaWJpbGl0eVN0YXRlIjpmYWxzZX0sIlJlbGF0ZWRUYXNrSWQiOiIwMDAwMDAwMC0wMDAwLTAwMDAtMDAwMC0wMDAwMDAwMDAwMDAiLCJJZCI6ImFlZjMyYzMwLTEyNmMtNDU3Mi05MGI5LWE2OTg4MGMxODUyZCIsIkltcG9ydElkIjpudWxsLCJUaXRsZSI6IlRHNS9TQVIgYXBwcm92YWwiLCJOb3RlIjpudWxsLCJIeXBlcmxpbmsiOnsiJGlkIjoiNDY2NyIsIkFkZHJlc3MiOiIiLCJTdWJBZGRyZXNzIjoiIn0sIklzQ2hhbmdlZCI6ZmFsc2UsIklzTmV3IjpmYWxzZX0seyIkaWQiOiI0NjY4IiwiRGF0ZSI6IjIwMjYtMDItMjNUMjM6NTk6MDAiLCJTdHlsZSI6eyIkaWQiOiI0NjY5IiwiU2hhcGUiOjIsIkNvbm5lY3Rvck1hcmdpbiI6eyIkaWQiOiI0NjcwIiwiVG9wIjowLjAsIkxlZnQiOjIuMCwiUmlnaHQiOjIuMCwiQm90dG9tIjowLjB9LCJDb25uZWN0b3JTdHlsZSI6eyIkaWQiOiI0NjcxIiwiTGluZUNvbG9yIjp7IiRpZCI6IjQ2NzIiLCIkdHlwZSI6Ik5MUkUuQ29tbW9uLkRvbS5Tb2xpZENvbG9yQnJ1c2gsIE5MUkUuQ29tbW9uIiwiQ29sb3IiOnsiJGlkIjoiNDY3MyIsIkEiOjEyNywiUiI6MjMzLCJHIjoxMTMsIkIiOjUwfX0sIkxpbmVXZWlnaHQiOjAuODMzMzMzMywiTGluZVR5cGUiOjAsIlBhcmVudFN0eWxlIjpudWxsfSwiSXNCZWxvd1RpbWViYW5kIjpmYWxzZSwiUG9zaXRpb25PblRhc2siOjAsIkhpZGVEYXRlIjpmYWxzZSwiU2hhcGVTaXplIjoxLCJTcGFjaW5nIjowLjAsIlBhZGRpbmciOnsiJGlkIjoiNDY3NCIsIlRvcCI6NS4wLCJMZWZ0IjozLjAsIlJpZ2h0IjowLjAsIkJvdHRvbSI6Mi4wfSwiU2hhcGVTdHlsZSI6eyIkaWQiOiI0Njc1IiwiTWFyZ2luIjp7IiRpZCI6IjQ2NzYiLCJUb3AiOjAuMCwiTGVmdCI6MC4wLCJSaWdodCI6MC4wLCJCb3R0b20iOjAuMH0sIlBhZGRpbmciOnsiJGlkIjoiNDY3NyIsIlRvcCI6MC4wLCJMZWZ0IjowLjAsIlJpZ2h0IjowLjAsIkJvdHRvbSI6MC4wfSwiQmFja2dyb3VuZCI6eyIkaWQiOiI0Njc4IiwiQ29sb3IiOnsiJGlkIjoiNDY3OSIsIkEiOjI1NSwiUiI6MjMzLCJHIjoxMTMsIkIiOjUwfX0sIklzVmlzaWJsZSI6dHJ1ZSwiV2lkdGgiOjEzLjAsIkhlaWdodCI6MTMuMCwiQm9yZGVyU3R5bGUiOnsiJGlkIjoiNDY4MCIsIkxpbmVDb2xvciI6eyIkaWQiOiI0NjgxIiwiJHR5cGUiOiJOTFJFLkNvbW1vbi5Eb20uU29saWRDb2xvckJydXNoLCBOTFJFLkNvbW1vbiIsIkNvbG9yIjp7IiRpZCI6IjQ2ODIiLCJBIjoyNTUsIlIiOjIzNCwiRyI6MjIsIkIiOjMwfX0sIkxpbmVXZWlnaHQiOjAuMCwiTGluZVR5cGUiOjAsIlBhcmVudFN0eWxlIjpudWxsfSwiUGFyZW50U3R5bGUiOm51bGx9LCJUaXRsZVN0eWxlIjp7IiRpZCI6IjQ2ODMiLCJGb250U2V0dGluZ3MiOnsiJGlkIjoiNDY4NCIsIkZvbnRTaXplIjoxMSwiRm9udE5hbWUiOiJDYWxpYnJpIiwiSXNCb2xkIjp0cnVlLCJJc0l0YWxpYyI6ZmFsc2UsIklzVW5kZXJsaW5lZCI6ZmFsc2UsIlBhcmVudFN0eWxlIjpudWxsfSwiQXV0b1NpemUiOjAsIkZvcmVncm91bmQiOnsiJGlkIjoiNDY4NSIsIkNvbG9yIjp7IiRpZCI6IjQ2ODY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NDY4NyIsIlRvcCI6MC4wLCJMZWZ0IjowLjAsIlJpZ2h0IjowLjAsIkJvdHRvbSI6MC4wfSwiUGFkZGluZyI6eyIkaWQiOiI0Njg4IiwiVG9wIjowLjAsIkxlZnQiOjAuMCwiUmlnaHQiOjAuMCwiQm90dG9tIjowLjB9LCJCYWNrZ3JvdW5kIjp7IiRpZCI6IjQ2ODkiLCJDb2xvciI6eyIkaWQiOiI0NjkwIiwiQSI6MCwiUiI6MjU1LCJHIjoyNTUsIkIiOjI1NX19LCJJc1Zpc2libGUiOnRydWUsIldpZHRoIjowLjAsIkhlaWdodCI6MC4wLCJCb3JkZXJTdHlsZSI6eyIkaWQiOiI0NjkxIiwiTGluZUNvbG9yIjpudWxsLCJMaW5lV2VpZ2h0IjowLjAsIkxpbmVUeXBlIjowLCJQYXJlbnRTdHlsZSI6bnVsbH0sIlBhcmVudFN0eWxlIjpudWxsfSwiRGF0ZVN0eWxlIjp7IiRpZCI6IjQ2OTIiLCJGb250U2V0dGluZ3MiOnsiJGlkIjoiNDY5MyIsIkZvbnRTaXplIjoxMCwiRm9udE5hbWUiOiJDYWxpYnJpIiwiSXNCb2xkIjpmYWxzZSwiSXNJdGFsaWMiOmZhbHNlLCJJc1VuZGVybGluZWQiOmZhbHNlLCJQYXJlbnRTdHlsZSI6bnVsbH0sIkF1dG9TaXplIjowLCJGb3JlZ3JvdW5kIjp7IiRpZCI6IjQ2OTQiLCJDb2xvciI6eyIkaWQiOiI0Njk1IiwiQSI6MjU1LCJSIjoxNCwiRyI6NDAsIkIiOjY1fX0sIk1heFdpZHRoIjoyMDAuMCwiTWF4SGVpZ2h0IjoiSW5maW5pdHkiLCJTbWFydEZvcmVncm91bmRJc0FjdGl2ZSI6ZmFsc2UsIkhvcml6b250YWxBbGlnbm1lbnQiOjAsIlZlcnRpY2FsQWxpZ25tZW50IjoxLCJTbWFydEZvcmVncm91bmQiOm51bGwsIkJhY2tncm91bmRGaWxsVHlwZSI6MCwiTWFyZ2luIjp7IiRpZCI6IjQ2OTYiLCJUb3AiOjAuMCwiTGVmdCI6MC4wLCJSaWdodCI6MC4wLCJCb3R0b20iOjAuMH0sIlBhZGRpbmciOnsiJGlkIjoiNDY5NyIsIlRvcCI6MC4wLCJMZWZ0IjowLjAsIlJpZ2h0IjowLjAsIkJvdHRvbSI6MC4wfSwiQmFja2dyb3VuZCI6eyIkaWQiOiI0Njk4IiwiQ29sb3IiOnsiJGlkIjoiNDY5OSIsIkEiOjAsIlIiOjI1NSwiRyI6MjU1LCJCIjoyNTV9fSwiSXNWaXNpYmxlIjp0cnVlLCJXaWR0aCI6MC4wLCJIZWlnaHQiOjAuMCwiQm9yZGVyU3R5bGUiOnsiJGlkIjoiNDcwMCIsIkxpbmVDb2xvciI6bnVsbCwiTGluZVdlaWdodCI6MC4wLCJMaW5lVHlwZSI6MCwiUGFyZW50U3R5bGUiOm51bGx9LCJQYXJlbnRTdHlsZSI6bnVsbH0sIkRhdGVGb3JtYXQiOnsiJGlkIjoiNDcwMSIsIkZvcm1hdFN0cmluZyI6Ik1NTSBkLCB5eXl5IiwiU2VwYXJhdG9yIjoiLyIsIlVzZUludGVybmF0aW9uYWxEYXRlRm9ybWF0IjpmYWxzZSwiRGF0ZUlzVmlzaWJsZSI6dHJ1ZSwiVGltZUlzVmlzaWJsZSI6ZmFsc2UsIkhvdXJEaWdpdHMiOjEsIkFtUG1EZXNpZ25hdG9yIjoyLCJUcmltMDBNaW51dGVzIjpmYWxzZSwiTGFzdEtub3duVmlzaWJpbGl0eVN0YXRlIjpudWxsfSwiV2Vla051bWJlcmluZyI6eyIkaWQiOiI0NzAyIiwiRm9ybWF0IjowLCJJc1Zpc2libGUiOmZhbHNlLCJMYXN0S25vd25WaXNpYmlsaXR5U3RhdGUiOmZhbHNlfSwiSXNWaXNpYmxlIjp0cnVlLCJQYXJlbnRTdHlsZSI6bnVsbH0sIkluZGV4IjoyLCJQZXJjZW50YWdlQ29tcGxldGUiOm51bGwsIlBvc2l0aW9uIjp7IlJhdGlvIjowLjAsIklzQ3VzdG9tIjpmYWxzZX0sIkRhdGVGb3JtYXQiOnsiJHJlZiI6IjQ3MDEifSwiV2Vla051bWJlcmluZyI6eyIkaWQiOiI0NzAzIiwiRm9ybWF0IjowLCJJc1Zpc2libGUiOmZhbHNlLCJMYXN0S25vd25WaXNpYmlsaXR5U3RhdGUiOmZhbHNlfSwiUmVsYXRlZFRhc2tJZCI6IjAwMDAwMDAwLTAwMDAtMDAwMC0wMDAwLTAwMDAwMDAwMDAwMCIsIklkIjoiODUyYzIyNTMtMzhiNC00YjE1LTg4MzctNzlkODM0ZDAxOGY3IiwiSW1wb3J0SWQiOm51bGwsIlRpdGxlIjoiRmluYWwgVEczIiwiTm90ZSI6bnVsbCwiSHlwZXJsaW5rIjp7IiRpZCI6IjQ3MDQiLCJBZGRyZXNzIjoiIiwiU3ViQWRkcmVzcyI6IiJ9LCJJc0NoYW5nZWQiOmZhbHNlLCJJc05ldyI6ZmFsc2V9XSwiVGFza3MiOltdLCJTd2ltbGFuZXMiOltdLCJNc1Byb2plY3RJdGVtc1RyZWUiOnsiJGlkIjoiNDcwNSIsIlJvb3QiOnsiSW1wb3J0SWQiOm51bGwsIklzSW1wb3J0ZWQiOmZhbHNlLCJDaGlsZHJlbiI6W119fSwiTWV0YWRhdGEiOnsiJGlkIjoiNDcwNiIsIlNvdXJjZVRoZW1lIjoie1wiJGlkXCI6XCIxXCIsXCJJZFwiOlwiYzFmNWVkNzgtY2JiMy00N2YwLTkyNTgtYWRhNWY0N2E4NjExXCIsXCJDYXRlZ29yeVwiOjEsXCJDdWx0dXJlSW5mb05hbWVcIjpcImVuLVVTXCIsXCJWZXJzaW9uXCI6e1wiJGlkXCI6XCIyXCIsXCJUaGVtZURvbVZlcnNpb25cIjpcIjEuMS4wXCJ9LFwiU3R5bGVcIjp7XCIkaWRcIjpcIjNcIixcIlRpbWViYW5kU3R5bGVcIjp7XCIkaWRcIjpcIjRcIixcIlJpZ2h0RW5kQ2Fwc1N0eWxlXCI6e1wiJGlkXCI6XCI1XCIsXCJGb250U2V0dGluZ3NcIjp7XCIkaWRcIjpcIjZcIixcIkZvbnRTaXplXCI6MTgsXCJGb250TmFtZVwiOlwiQ2FsaWJyaVwiLFwiSXNCb2xkXCI6dHJ1ZSxcIklzSXRhbGljXCI6ZmFsc2UsXCJJc1VuZGVybGluZWRcIjpmYWxzZX0sXCJGb3JlZ3JvdW5kXCI6e1wiJGlkXCI6XCI3XCIsXCJDb2xvclwiOntcIiRpZFwiOlwiOFwiLFwiQVwiOjI1NSxcIlJcIjoyMzMsXCJHXCI6MTEzLFwiQlwiOjUwfX0sXCJIb3Jpem9udGFsQWxpZ25tZW50XCI6MCxcIklzVmlzaWJsZVwiOnRydWV9LFwiTGVmdEVuZENhcHNTdHlsZVwiOntcIiRpZFwiOlwiOVwiLFwiRm9udFNldHRpbmdzXCI6e1wiJGlkXCI6XCIxMFwiLFwiRm9udFNpemVcIjoxOCxcIkZvbnROYW1lXCI6XCJDYWxpYnJpXCIsXCJJc0JvbGRcIjp0cnVlLFwiSXNJdGFsaWNcIjpmYWxzZSxcIklzVW5kZXJsaW5lZFwiOmZhbHNlfSxcIkZvcmVncm91bmRcIjp7XCIkaWRcIjpcIjExXCIsXCJDb2xvclwiOntcIiRpZFwiOlwiMTJcIixcIkFcIjoyNTUsXCJSXCI6MjM3LFwiR1wiOjEyNSxcIkJcIjo0OX19LFwiSG9yaXpvbnRhbEFsaWdubWVudFwiOjAsXCJJc1Zpc2libGVcIjpmYWxzZX0sXCJUb2RheU1hcmtlclN0eWxlXCI6e1wiJGlkXCI6XCIxM1wiLFwiVG9kYXlUZXh0U3R5bGVcIjp7XCIkaWRcIjpcIjE0XCIsXCJGb250U2V0dGluZ3NcIjp7XCIkaWRcIjpcIjE1XCIsXCJGb250U2l6ZVwiOjEyLFwiRm9udE5hbWVcIjpcIkNhbGlicmlcIixcIklzQm9sZFwiOmZhbHNlLFwiSXNJdGFsaWNcIjpmYWxzZSxcIklzVW5kZXJsaW5lZFwiOmZhbHNlfSxcIkZvcmVncm91bmRcIjp7XCIkaWRcIjpcIjE2XCIsXCJDb2xvclwiOntcIiRpZFwiOlwiMTdcIixcIkFcIjoyNTUsXCJSXCI6MCxcIkdcIjowLFwiQlwiOjB9fSxcIkhvcml6b250YWxBbGlnbm1lbnRcIjowLFwiSXNWaXNpYmxlXCI6dHJ1ZX0sXCJUb2RheU1hcmtlclNoYXBlU3R5bGVcIjp7XCIkaWRcIjpcIjE4XCIsXCJNYXJnaW5cIjp7XCIkaWRcIjpcIjE5XCIsXCJUb3BcIjowLjAsXCJMZWZ0XCI6MC4wLFwiUmlnaHRcIjowLjAsXCJCb3R0b21cIjowLjB9LFwiUGFkZGluZ1wiOntcIiRpZFwiOlwiMjBcIixcIlRvcFwiOjAuMCxcIkxlZnRcIjowLjAsXCJSaWdodFwiOjAuMCxcIkJvdHRvbVwiOjAuMH0sXCJCYWNrZ3JvdW5kXCI6e1wiJGlkXCI6XCIyMVwiLFwiQ29sb3JcIjp7XCIkaWRcIjpcIjIyXCIsXCJBXCI6MjU1LFwiUlwiOjI1NSxcIkdcIjowLFwiQlwiOjB9fSxcIklzVmlzaWJsZVwiOnRydWUsXCJXaWR0aFwiOjAuMCxcIkhlaWdodFwiOjAuMCxcIkJvcmRlclN0eWxlXCI6bnVsbH0sXCJUb2RheU1hcmtlclBvc2l0aW9uXCI6MyxcIklzVmlzaWJsZVwiOnRydWV9LFwiU2NhbGVTdHlsZVwiOntcIiRpZFwiOlwiMjNcIixcIlNob3dTZWdtZW50U2VwYXJhdG9yc1wiOnRydWUsXCJTZWdtZW50U2VwYXJhdG9yT3BhY2l0eVwiOjMwLFwiU2hhcGVcIjozLFwiU2VnbWVudFRleHRTdHlsZVwiOntcIiRpZFwiOlwiMjRcIixcIkZvbnRTZXR0aW5nc1wiOntcIiRpZFwiOlwiMjVcIixcIkZvbnRTaXplXCI6MTIsXCJGb250TmFtZVwiOlwiQ2FsaWJyaVwiLFwiSXNCb2xkXCI6ZmFsc2UsXCJJc0l0YWxpY1wiOmZhbHNlLFwiSXNVbmRlcmxpbmVkXCI6ZmFsc2V9LFwiRm9yZWdyb3VuZFwiOntcIiRpZFwiOlwiMjZcIixcIkNvbG9yXCI6e1wiJGlkXCI6XCIyN1wiLFwiQVwiOjI1NSxcIlJcIjoyMzIsXCJHXCI6MjMyLFwiQlwiOjIzMn19LFwiSG9yaXpvbnRhbEFsaWdubWVudFwiOjAsXCJJc1Zpc2libGVcIjp0cnVlfSxcIlNoYXBlU3R5bGVcIjp7XCIkaWRcIjpcIjI4XCIsXCJNYXJnaW5cIjp7XCIkaWRcIjpcIjI5XCIsXCJUb3BcIjowLjAsXCJMZWZ0XCI6MTAuMCxcIlJpZ2h0XCI6MTAuMCxcIkJvdHRvbVwiOjAuMH0sXCJQYWRkaW5nXCI6e1wiJGlkXCI6XCIzMFwiLFwiVG9wXCI6MC4wLFwiTGVmdFwiOjAuMCxcIlJpZ2h0XCI6MC4wLFwiQm90dG9tXCI6MC4wfSxcIkJhY2tncm91bmRcIjp7XCIkaWRcIjpcIjMxXCIsXCJDb2xvclwiOntcIiRpZFwiOlwiMzJcIixcIkFcIjoyNTUsXCJSXCI6MTQsXCJHXCI6NDAsXCJCXCI6NjV9fSxcIklzVmlzaWJsZVwiOnRydWUsXCJXaWR0aFwiOjg1OC4wLFwiSGVpZ2h0XCI6MjAuMCxcIkJvcmRlclN0eWxlXCI6e1wiJGlkXCI6XCIzM1wiLFwiTGluZVN0eWxlXCI6e1wiJGlkXCI6XCIzNFwiLFwiTGluZUNvbG9yXCI6e1wiJGlkXCI6XCIzNVwiLFwiQ29sb3JcIjp7XCIkaWRcIjpcIjM2XCIsXCJBXCI6MjU1LFwiUlwiOjI1NSxcIkdcIjowLFwiQlwiOjB9fSxcIkxpbmVXZWlnaHRcIjowLjAsXCJMaW5lVHlwZVwiOjB9LFwiSXNWaXNpYmxlXCI6ZmFsc2V9fX0sXCJFbGFwc2VkVGltZVN0eWxlXCI6e1wiJGlkXCI6XCIzN1wiLFwiRWxhcHNlZFRpbWVCYWNrZ3JvdW5kXCI6e1wiJGlkXCI6XCIzOFwiLFwiQ29sb3JcIjp7XCIkaWRcIjpcIjM5XCIsXCJBXCI6MTkxLFwiUlwiOjI1NSxcIkdcIjowLFwiQlwiOjB9fSxcIkVsYXBzZWRUaW1lRm9ybWF0XCI6MSxcIklzVmlzaWJsZVwiOnRydWV9LFwiTWFyZ2luXCI6e1wiJGlkXCI6XCI0MFwiLFwiVG9wXCI6MC4wLFwiTGVmdFwiOjEwLjAsXCJSaWdodFwiOjEwLjAsXCJCb3R0b21cIjowLjB9LFwiUGFkZGluZ1wiOntcIiRpZFwiOlwiNDFcIixcIlRvcFwiOjAuMCxcIkxlZnRcIjowLjAsXCJSaWdodFwiOjAuMCxcIkJvdHRvbVwiOjAuMH0sXCJCYWNrZ3JvdW5kXCI6e1wiJGlkXCI6XCI0MlwiLFwiQ29sb3JcIjp7XCIkaWRcIjpcIjQzXCIsXCJBXCI6MjU1LFwiUlwiOjQ3LFwiR1wiOjU0LFwiQlwiOjE1M319LFwiSXNWaXNpYmxlXCI6ZmFsc2UsXCJXaWR0aFwiOjAuMCxcIkhlaWdodFwiOjAuMCxcIkJvcmRlclN0eWxlXCI6bnVsbH0sXCJUYXNrU3R5bGVcIjp7XCIkaWRcIjpcIjQ0XCIsXCJTaGFwZVwiOjMsXCJTaGFwZVRoaWNrbmVzc1wiOjAsXCJEdXJhdGlvbkZvcm1hdFwiOjAsXCJQZXJjZW50YWdlQ29tcGxldGVUZXh0U3R5bGVcIjp7XCIkaWRcIjpcIjQ1XCIsXCJGb250U2V0dGluZ3NcIjp7XCIkaWRcIjpcIjQ2XCIsXCJGb250U2l6ZVwiOjEwLFwiRm9udE5hbWVcIjpcIkNhbGlicmlcIixcIklzQm9sZFwiOmZhbHNlLFwiSXNJdGFsaWNcIjpmYWxzZSxcIklzVW5kZXJsaW5lZFwiOmZhbHNlfSxcIkZvcmVncm91bmRcIjp7XCIkaWRcIjpcIjQ3XCIsXCJDb2xvclwiOntcIiRpZFwiOlwiNDhcIixcIkFcIjoyNTUsXCJSXCI6MjMyLFwiR1wiOjIzMixcIkJcIjoyMzJ9fSxcIkhvcml6b250YWxBbGlnbm1lbnRcIjoxLFwiSXNWaXNpYmxlXCI6dHJ1ZX0sXCJQZXJjZW50YWdlQ29tcGxldGVIaWdobGlnaHRTdHlsZVwiOntcIiRpZFwiOlwiNDlcIixcIkJhY2tncm91bmRcIjp7XCIkaWRcIjpcIjUwXCIsXCJDb2xvclwiOntcIiRpZFwiOlwiNTFcIixcIkFcIjo4OSxcIlJcIjowLFwiR1wiOjAsXCJCXCI6MH19fSxcIkR1cmF0aW9uU3R5bGVcIjp7XCIkaWRcIjpcIjUyXCIsXCJGb250U2V0dGluZ3NcIjp7XCIkaWRcIjpcIjUzXCIsXCJGb250U2l6ZVwiOjEwLFwiRm9udE5hbWVcIjpcIkNhbGlicmlcIixcIklzQm9sZFwiOmZhbHNlLFwiSXNJdGFsaWNcIjpmYWxzZSxcIklzVW5kZXJsaW5lZFwiOmZhbHNlfSxcIkZvcmVncm91bmRcIjp7XCIkaWRcIjpcIjU0XCIsXCJDb2xvclwiOntcIiRpZFwiOlwiNTVcIixcIkFcIjoyNTUsXCJSXCI6MjM3LFwiR1wiOjEyNSxcIkJcIjo0OX19LFwiSG9yaXpvbnRhbEFsaWdubWVudFwiOjAsXCJJc1Zpc2libGVcIjpmYWxzZX0sXCJIb3Jpem9udGFsQ29ubmVjdG9yU3R5bGVcIjp7XCIkaWRcIjpcIjU2XCIsXCJMaW5lU3R5bGVcIjp7XCIkaWRcIjpcIjU3XCIsXCJMaW5lQ29sb3JcIjp7XCIkaWRcIjpcIjU4XCIsXCJDb2xvclwiOntcIiRpZFwiOlwiNTlcIixcIkFcIjo1MSxcIlJcIjoyMSxcIkdcIjo5NixcIkJcIjoxMzB9fSxcIkxpbmVXZWlnaHRcIjoxLjAsXCJMaW5lVHlwZVwiOjB9LFwiSXNWaXNpYmxlXCI6dHJ1ZX0sXCJWZXJ0aWNhbENvbm5lY3RvclN0eWxlXCI6e1wiJGlkXCI6XCI2MFwiLFwiTGluZVN0eWxlXCI6e1wiJGlkXCI6XCI2MVwiLFwiTGluZUNvbG9yXCI6e1wiJGlkXCI6XCI2MlwiLFwiQ29sb3JcIjp7XCIkaWRcIjpcIjYzXCIsXCJBXCI6NTEsXCJSXCI6MjEsXCJHXCI6OTYsXCJCXCI6MTMwfX0sXCJMaW5lV2VpZ2h0XCI6MS4wLFwiTGluZVR5cGVcIjowfSxcIklzVmlzaWJsZVwiOmZhbHNlfSxcIk1hcmdpblwiOntcIiRpZFwiOlwiNjRcIixcIlRvcFwiOjAuMCxcIkxlZnRcIjowLjAsXCJSaWdodFwiOjAuMCxcIkJvdHRvbVwiOjAuMH0sXCJTdGFydERhdGVQb3NpdGlvblwiOjQsXCJFbmREYXRlUG9zaXRpb25cIjo0LFwiVGl0bGVQb3NpdGlvblwiOjMsXCJEdXJhdGlvblBvc2l0aW9uXCI6MCxcIlBlcmNlbnRhZ2VDb21wbGV0ZWRQb3NpdGlvblwiOjIsXCJTcGFjaW5nXCI6MyxcIklzQmVsb3dUaW1lYmFuZFwiOmZhbHNlLFwiU2hhcGVTdHlsZVwiOntcIiRpZFwiOlwiNjVcIixcIk1hcmdpblwiOntcIiRpZFwiOlwiNjZcIixcIlRvcFwiOjAuMCxcIkxlZnRcIjo0LjAsXCJSaWdodFwiOjQuMCxcIkJvdHRvbVwiOjAuMH0sXCJQYWRkaW5nXCI6e1wiJGlkXCI6XCI2N1wiLFwiVG9wXCI6MC4wLFwiTGVmdFwiOjAuMCxcIlJpZ2h0XCI6MC4wLFwiQm90dG9tXCI6MC4wfSxcIkJhY2tncm91bmRcIjp7XCIkaWRcIjpcIjY4XCIsXCJDb2xvclwiOntcIiRpZFwiOlwiNjlcIixcIkFcIjoyNTUsXCJSXCI6MjEsXCJHXCI6OTYsXCJCXCI6MTMwfX0sXCJJc1Zpc2libGVcIjp0cnVlLFwiV2lkdGhcIjowLjAsXCJIZWlnaHRcIjoxMC4wLFwiQm9yZGVyU3R5bGVcIjp7XCIkaWRcIjpcIjcwXCIsXCJMaW5lU3R5bGVcIjp7XCIkaWRcIjpcIjcxXCIsXCJMaW5lQ29sb3JcIjp7XCIkaWRcIjpcIjcyXCIsXCJDb2xvclwiOntcIiRpZFwiOlwiNzNcIixcIkFcIjoyNTUsXCJSXCI6MjM0LFwiR1wiOjIyLFwiQlwiOjMwfX0sXCJMaW5lV2VpZ2h0XCI6Mi4wLFwiTGluZVR5cGVcIjowfSxcIklzVmlzaWJsZVwiOmZhbHNlfX0sXCJUaXRsZVN0eWxlXCI6e1wiJGlkXCI6XCI3NFwiLFwiRm9udFNldHRpbmdzXCI6e1wiJGlkXCI6XCI3NVwiLFwiRm9udFNpemVcIjoxMSxcIkZvbnROYW1lXCI6XCJDYWxpYnJpXCIsXCJJc0JvbGRcIjpmYWxzZSxcIklzSXRhbGljXCI6ZmFsc2UsXCJJc1VuZGVybGluZWRcIjpmYWxzZX0sXCJGb3JlZ3JvdW5kXCI6e1wiJGlkXCI6XCI3NlwiLFwiQ29sb3JcIjp7XCIkaWRcIjpcIjc3XCIsXCJBXCI6MjU1LFwiUlwiOjAsXCJHXCI6MCxcIkJcIjowfX0sXCJIb3Jpem9udGFsQWxpZ25tZW50XCI6MixcIklzVmlzaWJsZVwiOnRydWV9LFwiRGF0ZVN0eWxlXCI6e1wiJGlkXCI6XCI3OFwiLFwiRm9udFNldHRpbmdzXCI6e1wiJGlkXCI6XCI3OVwiLFwiRm9udFNpemVcIjoxMCxcIkZvbnROYW1lXCI6XCJDYWxpYnJpXCIsXCJJc0JvbGRcIjpmYWxzZSxcIklzSXRhbGljXCI6ZmFsc2UsXCJJc1VuZGVybGluZWRcIjpmYWxzZX0sXCJGb3JlZ3JvdW5kXCI6e1wiJGlkXCI6XCI4MFwiLFwiQ29sb3JcIjp7XCIkaWRcIjpcIjgxXCIsXCJBXCI6MjU1LFwiUlwiOjE0LFwiR1wiOjQwLFwiQlwiOjY1fX0sXCJIb3Jpem9udGFsQWxpZ25tZW50XCI6MCxcIklzVmlzaWJsZVwiOnRydWV9LFwiRGF0ZUZvcm1hdFwiOntcIiRpZFwiOlwiODJcIixcIkZvcm1hdFN0cmluZ1wiOlwiTU1NIGRcIixcIlNlcGFyYXRvclwiOlwiL1wiLFwiVXNlSW50ZXJuYXRpb25hbERhdGVGb3JtYXRcIjpmYWxzZSxcIkRhdGVJc1Zpc2libGVcIjp0cnVlLFwiVGltZUlzVmlzaWJsZVwiOmZhbHNlLFwiSG91ckRpZ2l0c1wiOjEsXCJBbVBtRGVzaWduYXRvclwiOjIsXCJUcmltMDBNaW51dGVzXCI6ZmFsc2V9LFwiV2Vla051bWJlcmluZ1wiOntcIiRpZFwiOlwiODNcIixcIkZvcm1hdFwiOjAsXCJJc1Zpc2libGVcIjpmYWxzZSxcIkxhc3RLbm93blZpc2liaWxpdHlTdGF0ZVwiOmZhbHNlfX0sXCJNaWxlc3RvbmVTdHlsZVwiOntcIiRpZFwiOlwiODRcIixcIlNoYXBlXCI6MixcIklzQmVsb3dUaW1lYmFuZFwiOmZhbHNlLFwiU2hhcGVTaXplXCI6MSxcIlBhZGRpbmdcIjp7XCIkaWRcIjpcIjg1XCIsXCJUb3BcIjo1LjAsXCJMZWZ0XCI6My4wLFwiUmlnaHRcIjowLjAsXCJCb3R0b21cIjoyLjB9LFwiU2hhcGVTdHlsZVwiOntcIiRpZFwiOlwiODZcIixcIk1hcmdpblwiOntcIiRpZFwiOlwiODdcIixcIlRvcFwiOjAuMCxcIkxlZnRcIjowLjAsXCJSaWdodFwiOjAuMCxcIkJvdHRvbVwiOjAuMH0sXCJQYWRkaW5nXCI6e1wiJGlkXCI6XCI4OFwiLFwiVG9wXCI6MC4wLFwiTGVmdFwiOjAuMCxcIlJpZ2h0XCI6MC4wLFwiQm90dG9tXCI6MC4wfSxcIkJhY2tncm91bmRcIjp7XCIkaWRcIjpcIjg5XCIsXCJDb2xvclwiOntcIiRpZFwiOlwiOTBcIixcIkFcIjoyNTUsXCJSXCI6MjMzLFwiR1wiOjExMyxcIkJcIjo1MH19LFwiSXNWaXNpYmxlXCI6dHJ1ZSxcIldpZHRoXCI6MTguMCxcIkhlaWdodFwiOjIwLjAsXCJCb3JkZXJTdHlsZVwiOntcIiRpZFwiOlwiOTFcIixcIkxpbmVTdHlsZVwiOntcIiRpZFwiOlwiOTJcIixcIkxpbmVDb2xvclwiOntcIiRpZFwiOlwiOTNcIixcIkNvbG9yXCI6e1wiJGlkXCI6XCI5NFwiLFwiQVwiOjI1NSxcIlJcIjoyMzQsXCJHXCI6MjIsXCJCXCI6MzB9fSxcIkxpbmVXZWlnaHRcIjoyLjAsXCJMaW5lVHlwZVwiOjB9LFwiSXNWaXNpYmxlXCI6ZmFsc2V9fSxcIlRpdGxlU3R5bGVcIjp7XCIkaWRcIjpcIjk1XCIsXCJGb250U2V0dGluZ3NcIjp7XCIkaWRcIjpcIjk2XCIsXCJGb250U2l6ZVwiOjExLFwiRm9udE5hbWVcIjpcIkNhbGlicmlcIixcIklzQm9sZFwiOnRydWUsXCJJc0l0YWxpY1wiOmZhbHNlLFwiSXNVbmRlcmxpbmVkXCI6ZmFsc2V9LFwiRm9yZWdyb3VuZFwiOntcIiRpZFwiOlwiOTdcIixcIkNvbG9yXCI6e1wiJGlkXCI6XCI5OFwiLFwiQVwiOjI1NSxcIlJcIjowLFwiR1wiOjAsXCJCXCI6MH19LFwiSG9yaXpvbnRhbEFsaWdubWVudFwiOjAsXCJJc1Zpc2libGVcIjp0cnVlfSxcIkRhdGVTdHlsZVwiOntcIiRpZFwiOlwiOTlcIixcIkZvbnRTZXR0aW5nc1wiOntcIiRpZFwiOlwiMTAwXCIsXCJGb250U2l6ZVwiOjEwLFwiRm9udE5hbWVcIjpcIkNhbGlicmlcIixcIklzQm9sZFwiOmZhbHNlLFwiSXNJdGFsaWNcIjpmYWxzZSxcIklzVW5kZXJsaW5lZFwiOmZhbHNlfSxcIkZvcmVncm91bmRcIjp7XCIkaWRcIjpcIjEwMVwiLFwiQ29sb3JcIjp7XCIkaWRcIjpcIjEwMlwiLFwiQVwiOjI1NSxcIlJcIjoxNCxcIkdcIjo0MCxcIkJcIjo2NX19LFwiSG9yaXpvbnRhbEFsaWdubWVudFwiOjAsXCJJc1Zpc2libGVcIjp0cnVlfSxcIkRhdGVGb3JtYXRcIjp7XCIkaWRcIjpcIjEwM1wiLFwiRm9ybWF0U3RyaW5nXCI6XCJNTU0gZCwgeXl5eVwiLFwiU2VwYXJhdG9yXCI6XCIvXCIsXCJVc2VJbnRlcm5hdGlvbmFsRGF0ZUZvcm1hdFwiOmZhbHNlLFwiRGF0ZUlzVmlzaWJsZVwiOnRydWUsXCJUaW1lSXNWaXNpYmxlXCI6ZmFsc2UsXCJIb3VyRGlnaXRzXCI6MSxcIkFtUG1EZXNpZ25hdG9yXCI6MixcIlRyaW0wME1pbnV0ZXNcIjpmYWxzZX0sXCJXZWVrTnVtYmVyaW5nXCI6e1wiJGlkXCI6XCIxMDRcIixcIkZvcm1hdFwiOjAsXCJJc1Zpc2libGVcIjpmYWxzZSxcIkxhc3RLbm93blZpc2liaWxpdHlTdGF0ZVwiOmZhbHNlfX0sXCJNb3RTdHlsZVwiOntcIiRpZFwiOlwiMTA1XCIsXCJTaGFwZVwiOjIsXCJTaGFwZVNpemVcIjoxLFwiRGV0YWlsc1NwYWNpbmdcIjowLjAsXCJQYWRkaW5nXCI6e1wiJGlkXCI6XCIxMDZcIixcIlRvcFwiOjUuMCxcIkxlZnRcIjozLjAsXCJSaWdodFwiOjAuMCxcIkJvdHRvbVwiOjIuMH0sXCJQb3NpdGlvbk9uVGFza1wiOjEsXCJTaGFwZVN0eWxlXCI6e1wiJGlkXCI6XCIxMDdcIixcIk1hcmdpblwiOntcIiRpZFwiOlwiMTA4XCIsXCJUb3BcIjowLjAsXCJMZWZ0XCI6MC4wLFwiUmlnaHRcIjowLjAsXCJCb3R0b21cIjowLjB9LFwiUGFkZGluZ1wiOntcIiRpZFwiOlwiMTA5XCIsXCJUb3BcIjowLjAsXCJMZWZ0XCI6MC4wLFwiUmlnaHRcIjowLjAsXCJCb3R0b21cIjowLjB9LFwiQmFja2dyb3VuZFwiOntcIiRpZFwiOlwiMTEwXCIsXCJDb2xvclwiOntcIiRpZFwiOlwiMTExXCIsXCJBXCI6MjU1LFwiUlwiOjIzMyxcIkdcIjoxMTMsXCJCXCI6NTB9fSxcIklzVmlzaWJsZVwiOnRydWUsXCJXaWR0aFwiOjEzLjAsXCJIZWlnaHRcIjoxMy4wLFwiQm9yZGVyU3R5bGVcIjp7XCIkaWRcIjpcIjExMlwiLFwiTGluZVN0eWxlXCI6e1wiJGlkXCI6XCIxMTNcIixcIkxpbmVDb2xvclwiOntcIiRpZFwiOlwiMTE0XCIsXCJDb2xvclwiOntcIiRpZFwiOlwiMTE1XCIsXCJBXCI6MjU1LFwiUlwiOjIzNCxcIkdcIjoyMixcIkJcIjozMH19LFwiTGluZVdlaWdodFwiOjIuMCxcIkxpbmVUeXBlXCI6MH0sXCJJc1Zpc2libGVcIjpmYWxzZX19LFwiVGl0bGVTdHlsZVwiOntcIiRpZFwiOlwiMTE2XCIsXCJGb250U2V0dGluZ3NcIjp7XCIkaWRcIjpcIjExN1wiLFwiRm9udFNpemVcIjoxMSxcIkZvbnROYW1lXCI6XCJDYWxpYnJpXCIsXCJJc0JvbGRcIjp0cnVlLFwiSXNJdGFsaWNcIjpmYWxzZSxcIklzVW5kZXJsaW5lZFwiOmZhbHNlfSxcIkZvcmVncm91bmRcIjp7XCIkaWRcIjpcIjExOFwiLFwiQ29sb3JcIjp7XCIkaWRcIjpcIjExOVwiLFwiQVwiOjI1NSxcIlJcIjowLFwiR1wiOjAsXCJCXCI6MH19LFwiSG9yaXpvbnRhbEFsaWdubWVudFwiOjAsXCJJc1Zpc2libGVcIjp0cnVlfSxcIkRhdGVTdHlsZVwiOntcIiRpZFwiOlwiMTIwXCIsXCJGb250U2V0dGluZ3NcIjp7XCIkaWRcIjpcIjEyMVwiLFwiRm9udFNpemVcIjoxMCxcIkZvbnROYW1lXCI6XCJDYWxpYnJpXCIsXCJJc0JvbGRcIjpmYWxzZSxcIklzSXRhbGljXCI6ZmFsc2UsXCJJc1VuZGVybGluZWRcIjpmYWxzZX0sXCJGb3JlZ3JvdW5kXCI6e1wiJGlkXCI6XCIxMjJcIixcIkNvbG9yXCI6e1wiJGlkXCI6XCIxMjNcIixcIkFcIjoyNTUsXCJSXCI6MTQsXCJHXCI6NDAsXCJCXCI6NjV9fSxcIkhvcml6b250YWxBbGlnbm1lbnRcIjowLFwiSXNWaXNpYmxlXCI6dHJ1ZX0sXCJEYXRlRm9ybWF0XCI6e1wiJGlkXCI6XCIxMjRcIixcIkZvcm1hdFN0cmluZ1wiOlwiTU1NIGQsIHl5eXlcIixcIlNlcGFyYXRvclwiOlwiL1wiLFwiVXNlSW50ZXJuYXRpb25hbERhdGVGb3JtYXRcIjpmYWxzZSxcIkRhdGVJc1Zpc2libGVcIjp0cnVlLFwiVGltZUlzVmlzaWJsZVwiOmZhbHNlLFwiSG91ckRpZ2l0c1wiOjEsXCJBbVBtRGVzaWduYXRvclwiOjIsXCJUcmltMDBNaW51dGVzXCI6ZmFsc2V9LFwiV2Vla051bWJlcmluZ1wiOntcIiRpZFwiOlwiMTI1XCIsXCJGb3JtYXRcIjowLFwiSXNWaXNpYmxlXCI6ZmFsc2UsXCJMYXN0S25vd25WaXNpYmlsaXR5U3RhdGVcIjpmYWxzZX19LFwiU3dpbWxhbmVWMlN0eWxlXCI6e1wiJGlkXCI6XCIxMjZcIixcIlN0eWxlSWRcIjpcIjMzMmNmYjEzLWI0MDEtNGVjMy1iNjU1LTczOTY4ZDA0ZDc0OVwiLFwiTmFtZVwiOlwiU3dpbWxhbmUgU3R5bGUgMVwiLFwiSGVhZGVyU3R5bGVcIjp7XCIkaWRcIjpcIjEyN1wiLFwiVGV4dFN0eWxlXCI6e1wiJGlkXCI6XCIxMjhcIixcIkZvbnRTZXR0aW5nc1wiOntcIiRpZFwiOlwiMTI5XCIsXCJGb250U2l6ZVwiOjExLFwiRm9udE5hbWVcIjpcIkNhbGlicmlcIixcIklzQm9sZFwiOmZhbHNlLFwiSXNJdGFsaWNcIjpmYWxzZSxcIklzVW5kZXJsaW5lZFwiOmZhbHNlfSxcIkZvcmVncm91bmRcIjp7XCIkaWRcIjpcIjEzMFwiLFwiQ29sb3JcIjp7XCIkaWRcIjpcIjEzMVwiLFwiQVwiOjI1NSxcIlJcIjoyNTUsXCJHXCI6MjU1LFwiQlwiOjI1NX19LFwiSG9yaXpvbnRhbEFsaWdubWVudFwiOjAsXCJJc1Zpc2libGVcIjp0cnVlfSxcIlJlY3RhbmdsZVN0eWxlXCI6e1wiJGlkXCI6XCIxMzJcIixcIk1hcmdpblwiOntcIiRpZFwiOlwiMTMzXCIsXCJUb3BcIjowLjAsXCJMZWZ0XCI6MC4wLFwiUmlnaHRcIjowLjAsXCJCb3R0b21cIjowLjB9LFwiUGFkZGluZ1wiOntcIiRpZFwiOlwiMTM0XCIsXCJUb3BcIjowLjAsXCJMZWZ0XCI6MC4wLFwiUmlnaHRcIjowLjAsXCJCb3R0b21cIjowLjB9LFwiQmFja2dyb3VuZFwiOntcIiRpZFwiOlwiMTM1XCIsXCJDb2xvclwiOntcIiRpZFwiOlwiMTM2XCIsXCJBXCI6MjU1LFwiUlwiOjIxLFwiR1wiOjk2LFwiQlwiOjEzMH19LFwiSXNWaXNpYmxlXCI6dHJ1ZSxcIldpZHRoXCI6MC4wLFwiSGVpZ2h0XCI6MC4wLFwiQm9yZGVyU3R5bGVcIjp7XCIkaWRcIjpcIjEzN1wiLFwiTGluZVN0eWxlXCI6e1wiJGlkXCI6XCIxMzhcIixcIkxpbmVDb2xvclwiOntcIiRpZFwiOlwiMTM5XCIsXCJDb2xvclwiOntcIiRpZFwiOlwiMTQwXCIsXCJBXCI6MjU1LFwiUlwiOjI1NSxcIkdcIjoyNTUsXCJCXCI6MjU1fX0sXCJMaW5lV2VpZ2h0XCI6MC4wLFwiTGluZVR5cGVcIjowfSxcIklzVmlzaWJsZVwiOmZhbHNlfX19LFwiQmFja2dyb3VuZFN0eWxlXCI6e1wiJGlkXCI6XCIxNDFcIixcIk1hcmdpblwiOntcIiRpZFwiOlwiMTQyXCIsXCJUb3BcIjowLjAsXCJMZWZ0XCI6MC4wLFwiUmlnaHRcIjowLjAsXCJCb3R0b21cIjowLjB9LFwiUGFkZGluZ1wiOntcIiRpZFwiOlwiMTQzXCIsXCJUb3BcIjowLjAsXCJMZWZ0XCI6MC4wLFwiUmlnaHRcIjowLjAsXCJCb3R0b21cIjowLjB9LFwiQmFja2dyb3VuZFwiOntcIiRpZFwiOlwiMTQ0XCIsXCJDb2xvclwiOntcIiRpZFwiOlwiMTQ1XCIsXCJBXCI6NTEsXCJSXCI6MjAwLFwiR1wiOjIwMCxcIkJcIjoyMDB9fSxcIklzVmlzaWJsZVwiOnRydWUsXCJXaWR0aFwiOjAuMCxcIkhlaWdodFwiOjAuMCxcIkJvcmRlclN0eWxlXCI6e1wiJGlkXCI6XCIxNDZcIixcIkxpbmVTdHlsZVwiOntcIiRpZFwiOlwiMTQ3XCIsXCJMaW5lQ29sb3JcIjp7XCIkaWRcIjpcIjE0OFwiLFwiQ29sb3JcIjp7XCIkaWRcIjpcIjE0OVwiLFwiQVwiOjI1NSxcIlJcIjoyMzQsXCJHXCI6MjIsXCJCXCI6MzB9fSxcIkxpbmVXZWlnaHRcIjoyLjAsXCJMaW5lVHlwZVwiOjB9LFwiSXNWaXNpYmxlXCI6ZmFsc2V9fSxcIklzQWJvdmVUaW1lYmFuZFwiOmZhbHNlLFwiU3BhY2luZ1wiOjMsXCJEZWZhdWx0U3dpbWxhbmVBY3Rpdml0eVN0eWxlXCI6e1wiJGlkXCI6XCIxNTBcIixcIkhlYWRlclN0eWxlXCI6e1wiJGlkXCI6XCIxNTFcIixcIlRleHRTdHlsZVwiOntcIiRpZFwiOlwiMTUyXCIsXCJGb250U2V0dGluZ3NcIjp7XCIkaWRcIjpcIjE1M1wiLFwiRm9udFNpemVcIjoxMSxcIkZvbnROYW1lXCI6XCJDYWxpYnJpXCIsXCJJc0JvbGRcIjpmYWxzZSxcIklzSXRhbGljXCI6ZmFsc2UsXCJJc1VuZGVybGluZWRcIjpmYWxzZX0sXCJGb3JlZ3JvdW5kXCI6e1wiJGlkXCI6XCIxNTRcIixcIkNvbG9yXCI6e1wiJGlkXCI6XCIxNTVcIixcIkFcIjoyNTUsXCJSXCI6MCxcIkdcIjowLFwiQlwiOjB9fSxcIkhvcml6b250YWxBbGlnbm1lbnRcIjowLFwiSXNWaXNpYmxlXCI6dHJ1ZX0sXCJSZWN0YW5nbGVTdHlsZVwiOntcIiRpZFwiOlwiMTU2XCIsXCJNYXJnaW5cIjp7XCIkaWRcIjpcIjE1N1wiLFwiVG9wXCI6MC4wLFwiTGVmdFwiOjAuMCxcIlJpZ2h0XCI6MC4wLFwiQm90dG9tXCI6MC4wfSxcIlBhZGRpbmdcIjp7XCIkaWRcIjpcIjE1OFwiLFwiVG9wXCI6MC4wLFwiTGVmdFwiOjAuMCxcIlJpZ2h0XCI6MC4wLFwiQm90dG9tXCI6MC4wfSxcIkJhY2tncm91bmRcIjp7XCIkaWRcIjpcIjE1OVwiLFwiQ29sb3JcIjp7XCIkaWRcIjpcIjE2MFwiLFwiQVwiOjYzLFwiUlwiOjIxLFwiR1wiOjk2LFwiQlwiOjEzMH19LFwiSXNWaXNpYmxlXCI6dHJ1ZSxcIldpZHRoXCI6MC4wLFwiSGVpZ2h0XCI6MC4wLFwiQm9yZGVyU3R5bGVcIjp7XCIkaWRcIjpcIjE2MVwiLFwiTGluZVN0eWxlXCI6e1wiJGlkXCI6XCIxNjJcIixcIkxpbmVDb2xvclwiOntcIiRpZFwiOlwiMTYzXCIsXCJDb2xvclwiOntcIiRpZFwiOlwiMTY0XCIsXCJBXCI6MjU1LFwiUlwiOjI1NSxcIkdcIjowLFwiQlwiOjB9fSxcIkxpbmVXZWlnaHRcIjowLjAsXCJMaW5lVHlwZVwiOjB9LFwiSXNWaXNpYmxlXCI6ZmFsc2V9fX0sXCJCYWNrZ3JvdW5kU3R5bGVcIjp7XCIkaWRcIjpcIjE2NVwiLFwiTWFyZ2luXCI6e1wiJGlkXCI6XCIxNjZcIixcIlRvcFwiOjAuMCxcIkxlZnRcIjowLjAsXCJSaWdodFwiOjAuMCxcIkJvdHRvbVwiOjAuMH0sXCJQYWRkaW5nXCI6e1wiJGlkXCI6XCIxNjdcIixcIlRvcFwiOjAuMCxcIkxlZnRcIjowLjAsXCJSaWdodFwiOjAuMCxcIkJvdHRvbVwiOjAuMH0sXCJCYWNrZ3JvdW5kXCI6e1wiJGlkXCI6XCIxNjhcIixcIkNvbG9yXCI6e1wiJGlkXCI6XCIxNjlcIixcIkFcIjo1MSxcIlJcIjoyMDAsXCJHXCI6MjAwLFwiQlwiOjIwMH19LFwiSXNWaXNpYmxlXCI6dHJ1ZSxcIldpZHRoXCI6MC4wLFwiSGVpZ2h0XCI6MC4wLFwiQm9yZGVyU3R5bGVcIjp7XCIkaWRcIjpcIjE3MFwiLFwiTGluZVN0eWxlXCI6e1wiJGlkXCI6XCIxNzFcIixcIkxpbmVDb2xvclwiOntcIiRpZFwiOlwiMTcyXCIsXCJDb2xvclwiOntcIiRpZFwiOlwiMTczXCIsXCJBXCI6MjU1LFwiUlwiOjIzNCxcIkdcIjoyMixcIkJcIjozMH19LFwiTGluZVdlaWdodFwiOjIuMCxcIkxpbmVUeXBlXCI6MH0sXCJJc1Zpc2libGVcIjpmYWxzZX19fSxcIkRlZmF1bHRTd2ltbGFuZU1pbGVzdG9uZVN0eWxlXCI6e1wiJGlkXCI6XCIxNzRcIixcIlRpdGxlUG9zaXRpb25cIjowLFwiRGF0ZVBvc2l0aW9uXCI6MixcIlNoYXBlVHlwZVwiOjEsXCJTaGFwZVNpemVcIjowLFwiU3BhY2luZ1wiOjUsXCJTaGFwZVN0eWxlXCI6e1wiJGlkXCI6XCIxNzVcIixcIk1hcmdpblwiOntcIiRpZFwiOlwiMTc2XCIsXCJUb3BcIjowLjAsXCJMZWZ0XCI6MC4wLFwiUmlnaHRcIjowLjAsXCJCb3R0b21cIjowLjB9LFwiUGFkZGluZ1wiOntcIiRpZFwiOlwiMTc3XCIsXCJUb3BcIjowLjAsXCJMZWZ0XCI6MC4wLFwiUmlnaHRcIjowLjAsXCJCb3R0b21cIjowLjB9LFwiQmFja2dyb3VuZFwiOntcIiRpZFwiOlwiMTc4XCIsXCJDb2xvclwiOntcIiRpZFwiOlwiMTc5XCIsXCJBXCI6MjU1LFwiUlwiOjIxLFwiR1wiOjk2LFwiQlwiOjEzMH19LFwiSXNWaXNpYmxlXCI6dHJ1ZSxcIldpZHRoXCI6MTIuMCxcIkhlaWdodFwiOjE0LjAsXCJCb3JkZXJTdHlsZVwiOntcIiRpZFwiOlwiMTgwXCIsXCJMaW5lU3R5bGVcIjp7XCIkaWRcIjpcIjE4MVwiLFwiTGluZUNvbG9yXCI6e1wiJGlkXCI6XCIxODJcIixcIkNvbG9yXCI6e1wiJGlkXCI6XCIxODNcIixcIkFcIjoyNTUsXCJSXCI6MjM0LFwiR1wiOjIyLFwiQlwiOjMwfX0sXCJMaW5lV2VpZ2h0XCI6Mi4wLFwiTGluZVR5cGVcIjowfSxcIklzVmlzaWJsZVwiOmZhbHNlfX0sXCJUaXRsZVN0eWxlXCI6e1wiJGlkXCI6XCIxODRcIixcIkZvbnRTZXR0aW5nc1wiOntcIiRpZFwiOlwiMTg1XCIsXCJGb250U2l6ZVwiOjExLFwiRm9udE5hbWVcIjpcIkNhbGlicmlcIixcIklzQm9sZFwiOmZhbHNlLFwiSXNJdGFsaWNcIjpmYWxzZSxcIklzVW5kZXJsaW5lZFwiOmZhbHNlfSxcIkZvcmVncm91bmRcIjp7XCIkaWRcIjpcIjE4NlwiLFwiQ29sb3JcIjp7XCIkaWRcIjpcIjE4N1wiLFwiQVwiOjI1NSxcIlJcIjowLFwiR1wiOjAsXCJCXCI6MH19LFwiSG9yaXpvbnRhbEFsaWdubWVudFwiOjIsXCJJc1Zpc2libGVcIjp0cnVlfSxcIkRhdGVTdHlsZVwiOntcIiRpZFwiOlwiMTg4XCIsXCJGb250U2V0dGluZ3NcIjp7XCIkaWRcIjpcIjE4OVwiLFwiRm9udFNpemVcIjoxMCxcIkZvbnROYW1lXCI6XCJDYWxpYnJpXCIsXCJJc0JvbGRcIjpmYWxzZSxcIklzSXRhbGljXCI6ZmFsc2UsXCJJc1VuZGVybGluZWRcIjpmYWxzZX0sXCJGb3JlZ3JvdW5kXCI6e1wiJGlkXCI6XCIxOTBcIixcIkNvbG9yXCI6e1wiJGlkXCI6XCIxOTFcIixcIkFcIjoyNTUsXCJSXCI6MTQsXCJHXCI6NDAsXCJCXCI6NjV9fSxcIkhvcml6b250YWxBbGlnbm1lbnRcIjowLFwiSXNWaXNpYmxlXCI6dHJ1ZX0sXCJEYXRlRm9ybWF0XCI6e1wiJGlkXCI6XCIxOTJcIixcIkZvcm1hdFN0cmluZ1wiOlwiTU1NIGRcIixcIlNlcGFyYXRvclwiOlwiL1wiLFwiVXNlSW50ZXJuYXRpb25hbERhdGVGb3JtYXRcIjpmYWxzZSxcIkRhdGVJc1Zpc2libGVcIjp0cnVlLFwiVGltZUlzVmlzaWJsZVwiOmZhbHNlLFwiSG91ckRpZ2l0c1wiOjEsXCJBbVBtRGVzaWduYXRvclwiOjIsXCJUcmltMDBNaW51dGVzXCI6ZmFsc2V9LFwiV2Vla051bWJlcmluZ1wiOntcIiRpZFwiOlwiMTkzXCIsXCJGb3JtYXRcIjowLFwiSXNWaXNpYmxlXCI6ZmFsc2UsXCJMYXN0S25vd25WaXNpYmlsaXR5U3RhdGVcIjpmYWxzZX19LFwiRGVmYXVsdFN3aW1sYW5lVGFza1N0eWxlXCI6e1wiJGlkXCI6XCIxOTRcIixcIlNoYXBlXCI6MSxcIlNoYXBlVGhpY2tuZXNzXCI6MCxcIkR1cmF0aW9uRm9ybWF0XCI6MCxcIlBlcmNlbnRhZ2VDb21wbGV0ZVRleHRTdHlsZVwiOntcIiRpZFwiOlwiMTk1XCIsXCJGb250U2V0dGluZ3NcIjp7XCIkaWRcIjpcIjE5NlwiLFwiRm9udFNpemVcIjoxMCxcIkZvbnROYW1lXCI6XCJDYWxpYnJpXCIsXCJJc0JvbGRcIjpmYWxzZSxcIklzSXRhbGljXCI6ZmFsc2UsXCJJc1VuZGVybGluZWRcIjpmYWxzZX0sXCJGb3JlZ3JvdW5kXCI6e1wiJGlkXCI6XCIxOTdcIixcIkNvbG9yXCI6e1wiJGlkXCI6XCIxOThcIixcIkFcIjoyNTUsXCJSXCI6MjMyLFwiR1wiOjIzMixcIkJcIjoyMzJ9fSxcIkhvcml6b250YWxBbGlnbm1lbnRcIjoxLFwiSXNWaXNpYmxlXCI6dHJ1ZX0sXCJQZXJjZW50YWdlQ29tcGxldGVIaWdobGlnaHRTdHlsZVwiOntcIiRpZFwiOlwiMTk5XCIsXCJCYWNrZ3JvdW5kXCI6e1wiJGlkXCI6XCIyMDBcIixcIkNvbG9yXCI6e1wiJGlkXCI6XCIyMDFcIixcIkFcIjo4OSxcIlJcIjowLFwiR1wiOjAsXCJCXCI6MH19fSxcIkR1cmF0aW9uU3R5bGVcIjp7XCIkaWRcIjpcIjIwMlwiLFwiRm9udFNldHRpbmdzXCI6e1wiJGlkXCI6XCIyMDNcIixcIkZvbnRTaXplXCI6MTAsXCJGb250TmFtZVwiOlwiQ2FsaWJyaVwiLFwiSXNCb2xkXCI6ZmFsc2UsXCJJc0l0YWxpY1wiOmZhbHNlLFwiSXNVbmRlcmxpbmVkXCI6ZmFsc2V9LFwiRm9yZWdyb3VuZFwiOntcIiRpZFwiOlwiMjA0XCIsXCJDb2xvclwiOntcIiRpZFwiOlwiMjA1XCIsXCJBXCI6MjU1LFwiUlwiOjIzNyxcIkdcIjoxMjUsXCJCXCI6NDl9fSxcIkhvcml6b250YWxBbGlnbm1lbnRcIjowLFwiSXNWaXNpYmxlXCI6ZmFsc2V9LFwiTWFyZ2luXCI6e1wiJGlkXCI6XCIyMDZcIixcIlRvcFwiOjAuMCxcIkxlZnRcIjowLjAsXCJSaWdodFwiOjAuMCxcIkJvdHRvbVwiOjAuMH0sXCJTdGFydERhdGVQb3NpdGlvblwiOjMsXCJFbmREYXRlUG9zaXRpb25cIjozLFwiVGl0bGVQb3NpdGlvblwiOjQsXCJEdXJhdGlvblBvc2l0aW9uXCI6MCxcIlBlcmNlbnRhZ2VDb21wbGV0ZWRQb3NpdGlvblwiOjIsXCJTcGFjaW5nXCI6MyxcIlNoYXBlU3R5bGVcIjp7XCIkaWRcIjpcIjIwN1wiLFwiTWFyZ2luXCI6e1wiJGlkXCI6XCIyMDhcIixcIlRvcFwiOjAuMCxcIkxlZnRcIjo0LjAsXCJSaWdodFwiOjQuMCxcIkJvdHRvbVwiOjAuMH0sXCJQYWRkaW5nXCI6e1wiJGlkXCI6XCIyMDlcIixcIlRvcFwiOjAuMCxcIkxlZnRcIjowLjAsXCJSaWdodFwiOjAuMCxcIkJvdHRvbVwiOjAuMH0sXCJCYWNrZ3JvdW5kXCI6e1wiJGlkXCI6XCIyMTBcIixcIkNvbG9yXCI6e1wiJGlkXCI6XCIyMTFcIixcIkFcIjoyNTUsXCJSXCI6MjEsXCJHXCI6OTYsXCJCXCI6MTMwfX0sXCJJc1Zpc2libGVcIjp0cnVlLFwiV2lkdGhcIjowLjAsXCJIZWlnaHRcIjoxMC4wLFwiQm9yZGVyU3R5bGVcIjp7XCIkaWRcIjpcIjIxMlwiLFwiTGluZVN0eWxlXCI6e1wiJGlkXCI6XCIyMTNcIixcIkxpbmVDb2xvclwiOntcIiRpZFwiOlwiMjE0XCIsXCJDb2xvclwiOntcIiRpZFwiOlwiMjE1XCIsXCJBXCI6MjU1LFwiUlwiOjIzNCxcIkdcIjoyMixcIkJcIjozMH19LFwiTGluZVdlaWdodFwiOjIuMCxcIkxpbmVUeXBlXCI6MH0sXCJJc1Zpc2libGVcIjpmYWxzZX19LFwiVGl0bGVTdHlsZVwiOntcIiRpZFwiOlwiMjE2XCIsXCJGb250U2V0dGluZ3NcIjp7XCIkaWRcIjpcIjIxN1wiLFwiRm9udFNpemVcIjoxMSxcIkZvbnROYW1lXCI6XCJDYWxpYnJpXCIsXCJJc0JvbGRcIjpmYWxzZSxcIklzSXRhbGljXCI6ZmFsc2UsXCJJc1VuZGVybGluZWRcIjpmYWxzZX0sXCJGb3JlZ3JvdW5kXCI6e1wiJGlkXCI6XCIyMThcIixcIkNvbG9yXCI6e1wiJGlkXCI6XCIyMTlcIixcIkFcIjoyNTUsXCJSXCI6MCxcIkdcIjowLFwiQlwiOjB9fSxcIkhvcml6b250YWxBbGlnbm1lbnRcIjowLFwiSXNWaXNpYmxlXCI6dHJ1ZX0sXCJEYXRlU3R5bGVcIjp7XCIkaWRcIjpcIjIyMFwiLFwiRm9udFNldHRpbmdzXCI6e1wiJGlkXCI6XCIyMjFcIixcIkZvbnRTaXplXCI6MTAsXCJGb250TmFtZVwiOlwiQ2FsaWJyaVwiLFwiSXNCb2xkXCI6ZmFsc2UsXCJJc0l0YWxpY1wiOmZhbHNlLFwiSXNVbmRlcmxpbmVkXCI6ZmFsc2V9LFwiRm9yZWdyb3VuZFwiOntcIiRpZFwiOlwiMjIyXCIsXCJDb2xvclwiOntcIiRpZFwiOlwiMjIzXCIsXCJBXCI6MjU1LFwiUlwiOjE0LFwiR1wiOjQwLFwiQlwiOjY1fX0sXCJIb3Jpem9udGFsQWxpZ25tZW50XCI6MixcIklzVmlzaWJsZVwiOnRydWV9LFwiRGF0ZUZvcm1hdFwiOntcIiRpZFwiOlwiMjI0XCIsXCJGb3JtYXRTdHJpbmdcIjpcIk1NTSBkXCIsXCJTZXBhcmF0b3JcIjpcIi9cIixcIlVzZUludGVybmF0aW9uYWxEYXRlRm9ybWF0XCI6ZmFsc2UsXCJEYXRlSXNWaXNpYmxlXCI6dHJ1ZSxcIlRpbWVJc1Zpc2libGVcIjpmYWxzZSxcIkhvdXJEaWdpdHNcIjoxLFwiQW1QbURlc2lnbmF0b3JcIjoyLFwiVHJpbTAwTWludXRlc1wiOmZhbHNlfSxcIldlZWtOdW1iZXJpbmdcIjp7XCIkaWRcIjpcIjIyNVwiLFwiRm9ybWF0XCI6MCxcIklzVmlzaWJsZVwiOmZhbHNlLFwiTGFzdEtub3duVmlzaWJpbGl0eVN0YXRlXCI6ZmFsc2V9fSxcIkRlZmF1bHRTd2ltbGFuZU1vdFN0eWxlXCI6e1wiJGlkXCI6XCIyMjZcIixcIlNoYXBlXCI6MSxcIlNoYXBlU2l6ZVwiOjAsXCJEZXRhaWxzU3BhY2luZ1wiOjAuMCxcIlBhZGRpbmdcIjp7XCIkaWRcIjpcIjIyN1wiLFwiVG9wXCI6NS4wLFwiTGVmdFwiOjMuMCxcIlJpZ2h0XCI6MC4wLFwiQm90dG9tXCI6Mi4wfSxcIlBvc2l0aW9uT25UYXNrXCI6MSxcIlNoYXBlU3R5bGVcIjp7XCIkaWRcIjpcIjIyOFwiLFwiTWFyZ2luXCI6e1wiJGlkXCI6XCIyMjlcIixcIlRvcFwiOjAuMCxcIkxlZnRcIjowLjAsXCJSaWdodFwiOjAuMCxcIkJvdHRvbVwiOjAuMH0sXCJQYWRkaW5nXCI6e1wiJGlkXCI6XCIyMzBcIixcIlRvcFwiOjAuMCxcIkxlZnRcIjowLjAsXCJSaWdodFwiOjAuMCxcIkJvdHRvbVwiOjAuMH0sXCJCYWNrZ3JvdW5kXCI6e1wiJGlkXCI6XCIyMzFcIixcIkNvbG9yXCI6e1wiJGlkXCI6XCIyMzJcIixcIkFcIjoyNTUsXCJSXCI6MTEsXCJHXCI6NDgsXCJCXCI6NjV9fSxcIklzVmlzaWJsZVwiOnRydWUsXCJXaWR0aFwiOjEyLjAsXCJIZWlnaHRcIjoxNC4wLFwiQm9yZGVyU3R5bGVcIjp7XCIkaWRcIjpcIjIzM1wiLFwiTGluZVN0eWxlXCI6e1wiJGlkXCI6XCIyMzRcIixcIkxpbmVDb2xvclwiOntcIiRpZFwiOlwiMjM1XCIsXCJDb2xvclwiOntcIiRpZFwiOlwiMjM2XCIsXCJBXCI6MjU1LFwiUlwiOjI1NSxcIkdcIjowLFwiQlwiOjB9fSxcIkxpbmVXZWlnaHRcIjowLjAsXCJMaW5lVHlwZVwiOjB9LFwiSXNWaXNpYmxlXCI6ZmFsc2V9fSxcIlRpdGxlU3R5bGVcIjp7XCIkaWRcIjpcIjIzN1wiLFwiRm9udFNldHRpbmdzXCI6e1wiJGlkXCI6XCIyMzhcIixcIkZvbnRTaXplXCI6MTEsXCJGb250TmFtZVwiOlwiQ2FsaWJyaVwiLFwiSXNCb2xkXCI6ZmFsc2UsXCJJc0l0YWxpY1wiOmZhbHNlLFwiSXNVbmRlcmxpbmVkXCI6ZmFsc2V9LFwiRm9yZWdyb3VuZFwiOntcIiRpZFwiOlwiMjM5XCIsXCJDb2xvclwiOntcIiRpZFwiOlwiMjQwXCIsXCJBXCI6MjU1LFwiUlwiOjAsXCJHXCI6MCxcIkJcIjowfX0sXCJIb3Jpem9udGFsQWxpZ25tZW50XCI6MSxcIklzVmlzaWJsZVwiOnRydWV9LFwiRGF0ZVN0eWxlXCI6e1wiJGlkXCI6XCIyNDFcIixcIkZvbnRTZXR0aW5nc1wiOntcIiRpZFwiOlwiMjQyXCIsXCJGb250U2l6ZVwiOjEwLFwiRm9udE5hbWVcIjpcIkNhbGlicmlcIixcIklzQm9sZFwiOmZhbHNlLFwiSXNJdGFsaWNcIjpmYWxzZSxcIklzVW5kZXJsaW5lZFwiOmZhbHNlfSxcIkZvcmVncm91bmRcIjp7XCIkaWRcIjpcIjI0M1wiLFwiQ29sb3JcIjp7XCIkaWRcIjpcIjI0NFwiLFwiQVwiOjI1NSxcIlJcIjoxNCxcIkdcIjo0MCxcIkJcIjo2NX19LFwiSG9yaXpvbnRhbEFsaWdubWVudFwiOjEsXCJJc1Zpc2libGVcIjp0cnVlfSxcIkRhdGVGb3JtYXRcIjp7XCIkaWRcIjpcIjI0NVwiLFwiRm9ybWF0U3RyaW5nXCI6XCJNTU0gZFwiLFwiU2VwYXJhdG9yXCI6XCIvXCIsXCJVc2VJbnRlcm5hdGlvbmFsRGF0ZUZvcm1hdFwiOmZhbHNlLFwiRGF0ZUlzVmlzaWJsZVwiOnRydWUsXCJUaW1lSXNWaXNpYmxlXCI6ZmFsc2UsXCJIb3VyRGlnaXRzXCI6MSxcIkFtUG1EZXNpZ25hdG9yXCI6MixcIlRyaW0wME1pbnV0ZXNcIjpmYWxzZX0sXCJXZWVrTnVtYmVyaW5nXCI6e1wiJGlkXCI6XCIyNDZcIixcIkZvcm1hdFwiOjAsXCJJc1Zpc2libGVcIjpmYWxzZSxcIkxhc3RLbm93blZpc2liaWxpdHlTdGF0ZVwiOmZhbHNlfX19LFwiX2FkZGl0aW9uYWxTd2ltbGFuZVYyU3R5bGVzXCI6W3tcIiRpZFwiOlwiMjQ3XCIsXCJTdHlsZUlkXCI6XCI5ODUxM2UxMC01NTFjLTRmMzAtYWMxMS1hMDY5MGU5MDMxMzRcIixcIk5hbWVcIjpcIlN3aW1sYW5lIFN0eWxlIDJcIixcIkhlYWRlclN0eWxlXCI6e1wiJGlkXCI6XCIyNDhcIixcIlRleHRTdHlsZVwiOntcIiRpZFwiOlwiMjQ5XCIsXCJGb250U2V0dGluZ3NcIjp7XCIkaWRcIjpcIjI1MFwiLFwiRm9udFNpemVcIjoxMSxcIkZvbnROYW1lXCI6XCJDYWxpYnJpXCIsXCJJc0JvbGRcIjpmYWxzZSxcIklzSXRhbGljXCI6ZmFsc2UsXCJJc1VuZGVybGluZWRcIjpmYWxzZX0sXCJGb3JlZ3JvdW5kXCI6e1wiJGlkXCI6XCIyNTFcIixcIkNvbG9yXCI6e1wiJGlkXCI6XCIyNTJcIixcIkFcIjoyNTUsXCJSXCI6MjU1LFwiR1wiOjI1NSxcIkJcIjoyNTV9fSxcIkhvcml6b250YWxBbGlnbm1lbnRcIjoxLFwiSXNWaXNpYmxlXCI6dHJ1ZX0sXCJSZWN0YW5nbGVTdHlsZVwiOntcIiRpZFwiOlwiMjUzXCIsXCJNYXJnaW5cIjp7XCIkaWRcIjpcIjI1NFwiLFwiVG9wXCI6MC4wLFwiTGVmdFwiOjAuMCxcIlJpZ2h0XCI6MC4wLFwiQm90dG9tXCI6MC4wfSxcIlBhZGRpbmdcIjp7XCIkaWRcIjpcIjI1NVwiLFwiVG9wXCI6MC4wLFwiTGVmdFwiOjAuMCxcIlJpZ2h0XCI6MC4wLFwiQm90dG9tXCI6MC4wfSxcIkJhY2tncm91bmRcIjp7XCIkaWRcIjpcIjI1NlwiLFwiQ29sb3JcIjp7XCIkaWRcIjpcIjI1N1wiLFwiQVwiOjI1NSxcIlJcIjoyMzMsXCJHXCI6MTEzLFwiQlwiOjUwfX0sXCJJc1Zpc2libGVcIjp0cnVlLFwiV2lkdGhcIjowLjAsXCJIZWlnaHRcIjowLjAsXCJCb3JkZXJTdHlsZVwiOntcIiRpZFwiOlwiMjU4XCIsXCJMaW5lU3R5bGVcIjp7XCIkaWRcIjpcIjI1OVwiLFwiTGluZUNvbG9yXCI6e1wiJGlkXCI6XCIyNjBcIixcIkNvbG9yXCI6e1wiJGlkXCI6XCIyNjFcIixcIkFcIjoyNTUsXCJSXCI6MjU1LFwiR1wiOjI1NSxcIkJcIjoyNTV9fSxcIkxpbmVXZWlnaHRcIjowLjAsXCJMaW5lVHlwZVwiOjB9LFwiSXNWaXNpYmxlXCI6ZmFsc2V9fX0sXCJCYWNrZ3JvdW5kU3R5bGVcIjp7XCIkaWRcIjpcIjI2MlwiLFwiTWFyZ2luXCI6e1wiJGlkXCI6XCIyNjNcIixcIlRvcFwiOjAuMCxcIkxlZnRcIjowLjAsXCJSaWdodFwiOjAuMCxcIkJvdHRvbVwiOjAuMH0sXCJQYWRkaW5nXCI6e1wiJGlkXCI6XCIyNjRcIixcIlRvcFwiOjAuMCxcIkxlZnRcIjowLjAsXCJSaWdodFwiOjAuMCxcIkJvdHRvbVwiOjAuMH0sXCJCYWNrZ3JvdW5kXCI6e1wiJGlkXCI6XCIyNjVcIixcIkNvbG9yXCI6e1wiJGlkXCI6XCIyNjZcIixcIkFcIjo1MSxcIlJcIjoyMDAsXCJHXCI6MjAwLFwiQlwiOjIwMH19LFwiSXNWaXNpYmxlXCI6dHJ1ZSxcIldpZHRoXCI6MC4wLFwiSGVpZ2h0XCI6MC4wLFwiQm9yZGVyU3R5bGVcIjp7XCIkaWRcIjpcIjI2N1wiLFwiTGluZVN0eWxlXCI6e1wiJGlkXCI6XCIyNjhcIixcIkxpbmVDb2xvclwiOntcIiRpZFwiOlwiMjY5XCIsXCJDb2xvclwiOntcIiRpZFwiOlwiMjcwXCIsXCJBXCI6MjU1LFwiUlwiOjIzNCxcIkdcIjoyMixcIkJcIjozMH19LFwiTGluZVdlaWdodFwiOjIuMCxcIkxpbmVUeXBlXCI6MH0sXCJJc1Zpc2libGVcIjpmYWxzZX19LFwiSXNBYm92ZVRpbWViYW5kXCI6ZmFsc2UsXCJTcGFjaW5nXCI6MyxcIkRlZmF1bHRTd2ltbGFuZUFjdGl2aXR5U3R5bGVcIjp7XCIkaWRcIjpcIjI3MVwiLFwiSGVhZGVyU3R5bGVcIjp7XCIkaWRcIjpcIjI3MlwiLFwiVGV4dFN0eWxlXCI6e1wiJGlkXCI6XCIyNzNcIixcIkZvbnRTZXR0aW5nc1wiOntcIiRpZFwiOlwiMjc0XCIsXCJGb250U2l6ZVwiOjExLFwiRm9udE5hbWVcIjpcIkNhbGlicmlcIixcIklzQm9sZFwiOmZhbHNlLFwiSXNJdGFsaWNcIjpmYWxzZSxcIklzVW5kZXJsaW5lZFwiOmZhbHNlfSxcIkZvcmVncm91bmRcIjp7XCIkaWRcIjpcIjI3NVwiLFwiQ29sb3JcIjp7XCIkaWRcIjpcIjI3NlwiLFwiQVwiOjI1NSxcIlJcIjowLFwiR1wiOjAsXCJCXCI6MH19LFwiSG9yaXpvbnRhbEFsaWdubWVudFwiOjAsXCJJc1Zpc2libGVcIjp0cnVlfSxcIlJlY3RhbmdsZVN0eWxlXCI6e1wiJGlkXCI6XCIyNzdcIixcIk1hcmdpblwiOntcIiRpZFwiOlwiMjc4XCIsXCJUb3BcIjowLjAsXCJMZWZ0XCI6MC4wLFwiUmlnaHRcIjowLjAsXCJCb3R0b21cIjowLjB9LFwiUGFkZGluZ1wiOntcIiRpZFwiOlwiMjc5XCIsXCJUb3BcIjowLjAsXCJMZWZ0XCI6MC4wLFwiUmlnaHRcIjowLjAsXCJCb3R0b21cIjowLjB9LFwiQmFja2dyb3VuZFwiOntcIiRpZFwiOlwiMjgwXCIsXCJDb2xvclwiOntcIiRpZFwiOlwiMjgxXCIsXCJBXCI6NjMsXCJSXCI6MjMzLFwiR1wiOjExMyxcIkJcIjo1MH19LFwiSXNWaXNpYmxlXCI6dHJ1ZSxcIldpZHRoXCI6MC4wLFwiSGVpZ2h0XCI6MC4wLFwiQm9yZGVyU3R5bGVcIjp7XCIkaWRcIjpcIjI4MlwiLFwiTGluZVN0eWxlXCI6e1wiJGlkXCI6XCIyODNcIixcIkxpbmVDb2xvclwiOntcIiRpZFwiOlwiMjg0XCIsXCJDb2xvclwiOntcIiRpZFwiOlwiMjg1XCIsXCJBXCI6MjU1LFwiUlwiOjI1NSxcIkdcIjoyNTUsXCJCXCI6MjU1fX0sXCJMaW5lV2VpZ2h0XCI6MC4wLFwiTGluZVR5cGVcIjowfSxcIklzVmlzaWJsZVwiOmZhbHNlfX19LFwiQmFja2dyb3VuZFN0eWxlXCI6e1wiJGlkXCI6XCIyODZcIixcIk1hcmdpblwiOntcIiRpZFwiOlwiMjg3XCIsXCJUb3BcIjowLjAsXCJMZWZ0XCI6MC4wLFwiUmlnaHRcIjowLjAsXCJCb3R0b21cIjowLjB9LFwiUGFkZGluZ1wiOntcIiRpZFwiOlwiMjg4XCIsXCJUb3BcIjowLjAsXCJMZWZ0XCI6MC4wLFwiUmlnaHRcIjowLjAsXCJCb3R0b21cIjowLjB9LFwiQmFja2dyb3VuZFwiOntcIiRpZFwiOlwiMjg5XCIsXCJDb2xvclwiOntcIiRpZFwiOlwiMjkwXCIsXCJBXCI6NTEsXCJSXCI6MjAwLFwiR1wiOjIwMCxcIkJcIjoyMDB9fSxcIklzVmlzaWJsZVwiOnRydWUsXCJXaWR0aFwiOjAuMCxcIkhlaWdodFwiOjAuMCxcIkJvcmRlclN0eWxlXCI6e1wiJGlkXCI6XCIyOTFcIixcIkxpbmVTdHlsZVwiOntcIiRpZFwiOlwiMjkyXCIsXCJMaW5lQ29sb3JcIjp7XCIkaWRcIjpcIjI5M1wiLFwiQ29sb3JcIjp7XCIkaWRcIjpcIjI5NFwiLFwiQVwiOjI1NSxcIlJcIjoyMzQsXCJHXCI6MjIsXCJCXCI6MzB9fSxcIkxpbmVXZWlnaHRcIjoyLjAsXCJMaW5lVHlwZVwiOjB9LFwiSXNWaXNpYmxlXCI6ZmFsc2V9fX0sXCJEZWZhdWx0U3dpbWxhbmVNaWxlc3RvbmVTdHlsZVwiOntcIiRpZFwiOlwiMjk1XCIsXCJUaXRsZVBvc2l0aW9uXCI6MCxcIkRhdGVQb3NpdGlvblwiOjIsXCJTaGFwZVR5cGVcIjoxLFwiU2hhcGVTaXplXCI6MCxcIlNwYWNpbmdcIjo1LFwiU2hhcGVTdHlsZVwiOntcIiRpZFwiOlwiMjk2XCIsXCJNYXJnaW5cIjp7XCIkaWRcIjpcIjI5N1wiLFwiVG9wXCI6MC4wLFwiTGVmdFwiOjAuMCxcIlJpZ2h0XCI6MC4wLFwiQm90dG9tXCI6MC4wfSxcIlBhZGRpbmdcIjp7XCIkaWRcIjpcIjI5OFwiLFwiVG9wXCI6MC4wLFwiTGVmdFwiOjAuMCxcIlJpZ2h0XCI6MC4wLFwiQm90dG9tXCI6MC4wfSxcIkJhY2tncm91bmRcIjp7XCIkaWRcIjpcIjI5OVwiLFwiQ29sb3JcIjp7XCIkaWRcIjpcIjMwMFwiLFwiQVwiOjI1NSxcIlJcIjoyMzMsXCJHXCI6MTEzLFwiQlwiOjUwfX0sXCJJc1Zpc2libGVcIjp0cnVlLFwiV2lkdGhcIjoxMi4wLFwiSGVpZ2h0XCI6MTQuMCxcIkJvcmRlclN0eWxlXCI6e1wiJGlkXCI6XCIzMDFcIixcIkxpbmVTdHlsZVwiOntcIiRpZFwiOlwiMzAyXCIsXCJMaW5lQ29sb3JcIjp7XCIkaWRcIjpcIjMwM1wiLFwiQ29sb3JcIjp7XCIkaWRcIjpcIjMwNFwiLFwiQVwiOjI1NSxcIlJcIjoyMzQsXCJHXCI6MjIsXCJCXCI6MzB9fSxcIkxpbmVXZWlnaHRcIjoyLjAsXCJMaW5lVHlwZVwiOjB9LFwiSXNWaXNpYmxlXCI6ZmFsc2V9fSxcIlRpdGxlU3R5bGVcIjp7XCIkaWRcIjpcIjMwNVwiLFwiRm9udFNldHRpbmdzXCI6e1wiJGlkXCI6XCIzMDZcIixcIkZvbnRTaXplXCI6MTEsXCJGb250TmFtZVwiOlwiQ2FsaWJyaVwiLFwiSXNCb2xkXCI6ZmFsc2UsXCJJc0l0YWxpY1wiOmZhbHNlLFwiSXNVbmRlcmxpbmVkXCI6ZmFsc2V9LFwiRm9yZWdyb3VuZFwiOntcIiRpZFwiOlwiMzA3XCIsXCJDb2xvclwiOntcIiRpZFwiOlwiMzA4XCIsXCJBXCI6MjU1LFwiUlwiOjAsXCJHXCI6MCxcIkJcIjowfX0sXCJIb3Jpem9udGFsQWxpZ25tZW50XCI6MixcIklzVmlzaWJsZVwiOnRydWV9LFwiRGF0ZVN0eWxlXCI6e1wiJGlkXCI6XCIzMDlcIixcIkZvbnRTZXR0aW5nc1wiOntcIiRpZFwiOlwiMzEwXCIsXCJGb250U2l6ZVwiOjEwLFwiRm9udE5hbWVcIjpcIkNhbGlicmlcIixcIklzQm9sZFwiOmZhbHNlLFwiSXNJdGFsaWNcIjpmYWxzZSxcIklzVW5kZXJsaW5lZFwiOmZhbHNlfSxcIkZvcmVncm91bmRcIjp7XCIkaWRcIjpcIjMxMVwiLFwiQ29sb3JcIjp7XCIkaWRcIjpcIjMxMlwiLFwiQVwiOjI1NSxcIlJcIjoxNCxcIkdcIjo0MCxcIkJcIjo2NX19LFwiSG9yaXpvbnRhbEFsaWdubWVudFwiOjAsXCJJc1Zpc2libGVcIjp0cnVlfSxcIkRhdGVGb3JtYXRcIjp7XCIkaWRcIjpcIjMxM1wiLFwiRm9ybWF0U3RyaW5nXCI6XCJNTU0gZFwiLFwiU2VwYXJhdG9yXCI6XCIvXCIsXCJVc2VJbnRlcm5hdGlvbmFsRGF0ZUZvcm1hdFwiOmZhbHNlLFwiRGF0ZUlzVmlzaWJsZVwiOnRydWUsXCJUaW1lSXNWaXNpYmxlXCI6ZmFsc2UsXCJIb3VyRGlnaXRzXCI6MSxcIkFtUG1EZXNpZ25hdG9yXCI6MixcIlRyaW0wME1pbnV0ZXNcIjpmYWxzZX0sXCJXZWVrTnVtYmVyaW5nXCI6e1wiJGlkXCI6XCIzMTRcIixcIkZvcm1hdFwiOjAsXCJJc1Zpc2libGVcIjpmYWxzZSxcIkxhc3RLbm93blZpc2liaWxpdHlTdGF0ZVwiOmZhbHNlfX0sXCJEZWZhdWx0U3dpbWxhbmVUYXNrU3R5bGVcIjp7XCIkaWRcIjpcIjMxNVwiLFwiU2hhcGVcIjoxLFwiU2hhcGVUaGlja25lc3NcIjowLFwiRHVyYXRpb25Gb3JtYXRcIjowLFwiUGVyY2VudGFnZUNvbXBsZXRlVGV4dFN0eWxlXCI6e1wiJGlkXCI6XCIzMTZcIixcIkZvbnRTZXR0aW5nc1wiOntcIiRpZFwiOlwiMzE3XCIsXCJGb250U2l6ZVwiOjEwLFwiRm9udE5hbWVcIjpcIkNhbGlicmlcIixcIklzQm9sZFwiOmZhbHNlLFwiSXNJdGFsaWNcIjpmYWxzZSxcIklzVW5kZXJsaW5lZFwiOmZhbHNlfSxcIkZvcmVncm91bmRcIjp7XCIkaWRcIjpcIjMxOFwiLFwiQ29sb3JcIjp7XCIkaWRcIjpcIjMxOVwiLFwiQVwiOjI1NSxcIlJcIjoyMzIsXCJHXCI6MjMyLFwiQlwiOjIzMn19LFwiSG9yaXpvbnRhbEFsaWdubWVudFwiOjEsXCJJc1Zpc2libGVcIjp0cnVlfSxcIlBlcmNlbnRhZ2VDb21wbGV0ZUhpZ2hsaWdodFN0eWxlXCI6e1wiJGlkXCI6XCIzMjBcIixcIkJhY2tncm91bmRcIjp7XCIkaWRcIjpcIjMyMVwiLFwiQ29sb3JcIjp7XCIkaWRcIjpcIjMyMlwiLFwiQVwiOjg5LFwiUlwiOjAsXCJHXCI6MCxcIkJcIjowfX19LFwiRHVyYXRpb25TdHlsZVwiOntcIiRpZFwiOlwiMzIzXCIsXCJGb250U2V0dGluZ3NcIjp7XCIkaWRcIjpcIjMyNFwiLFwiRm9udFNpemVcIjoxMCxcIkZvbnROYW1lXCI6XCJDYWxpYnJpXCIsXCJJc0JvbGRcIjpmYWxzZSxcIklzSXRhbGljXCI6ZmFsc2UsXCJJc1VuZGVybGluZWRcIjpmYWxzZX0sXCJGb3JlZ3JvdW5kXCI6e1wiJGlkXCI6XCIzMjVcIixcIkNvbG9yXCI6e1wiJGlkXCI6XCIzMjZcIixcIkFcIjoyNTUsXCJSXCI6MjM3LFwiR1wiOjEyNSxcIkJcIjo0OX19LFwiSG9yaXpvbnRhbEFsaWdubWVudFwiOjAsXCJJc1Zpc2libGVcIjpmYWxzZX0sXCJNYXJnaW5cIjp7XCIkaWRcIjpcIjMyN1wiLFwiVG9wXCI6MC4wLFwiTGVmdFwiOjAuMCxcIlJpZ2h0XCI6MC4wLFwiQm90dG9tXCI6MC4wfSxcIlN0YXJ0RGF0ZVBvc2l0aW9uXCI6MyxcIkVuZERhdGVQb3NpdGlvblwiOjMsXCJUaXRsZVBvc2l0aW9uXCI6NCxcIkR1cmF0aW9uUG9zaXRpb25cIjowLFwiUGVyY2VudGFnZUNvbXBsZXRlZFBvc2l0aW9uXCI6MixcIlNwYWNpbmdcIjozLFwiU2hhcGVTdHlsZVwiOntcIiRpZFwiOlwiMzI4XCIsXCJNYXJnaW5cIjp7XCIkaWRcIjpcIjMyOVwiLFwiVG9wXCI6MC4wLFwiTGVmdFwiOjQuMCxcIlJpZ2h0XCI6NC4wLFwiQm90dG9tXCI6MC4wfSxcIlBhZGRpbmdcIjp7XCIkaWRcIjpcIjMzMFwiLFwiVG9wXCI6MC4wLFwiTGVmdFwiOjAuMCxcIlJpZ2h0XCI6MC4wLFwiQm90dG9tXCI6MC4wfSxcIkJhY2tncm91bmRcIjp7XCIkaWRcIjpcIjMzMVwiLFwiQ29sb3JcIjp7XCIkaWRcIjpcIjMzMlwiLFwiQVwiOjI1NSxcIlJcIjoyMzMsXCJHXCI6MTEzLFwiQlwiOjUwfX0sXCJJc1Zpc2libGVcIjp0cnVlLFwiV2lkdGhcIjowLjAsXCJIZWlnaHRcIjoxMC4wLFwiQm9yZGVyU3R5bGVcIjp7XCIkaWRcIjpcIjMzM1wiLFwiTGluZVN0eWxlXCI6e1wiJGlkXCI6XCIzMzRcIixcIkxpbmVDb2xvclwiOntcIiRpZFwiOlwiMzM1XCIsXCJDb2xvclwiOntcIiRpZFwiOlwiMzM2XCIsXCJBXCI6MjU1LFwiUlwiOjIzNCxcIkdcIjoyMixcIkJcIjozMH19LFwiTGluZVdlaWdodFwiOjIuMCxcIkxpbmVUeXBlXCI6MH0sXCJJc1Zpc2libGVcIjpmYWxzZX19LFwiVGl0bGVTdHlsZVwiOntcIiRpZFwiOlwiMzM3XCIsXCJGb250U2V0dGluZ3NcIjp7XCIkaWRcIjpcIjMzOFwiLFwiRm9udFNpemVcIjoxMSxcIkZvbnROYW1lXCI6XCJDYWxpYnJpXCIsXCJJc0JvbGRcIjpmYWxzZSxcIklzSXRhbGljXCI6ZmFsc2UsXCJJc1VuZGVybGluZWRcIjpmYWxzZX0sXCJGb3JlZ3JvdW5kXCI6e1wiJGlkXCI6XCIzMzlcIixcIkNvbG9yXCI6e1wiJGlkXCI6XCIzNDBcIixcIkFcIjoyNTUsXCJSXCI6MCxcIkdcIjowLFwiQlwiOjB9fSxcIkhvcml6b250YWxBbGlnbm1lbnRcIjowLFwiSXNWaXNpYmxlXCI6dHJ1ZX0sXCJEYXRlU3R5bGVcIjp7XCIkaWRcIjpcIjM0MVwiLFwiRm9udFNldHRpbmdzXCI6e1wiJGlkXCI6XCIzNDJcIixcIkZvbnRTaXplXCI6MTAsXCJGb250TmFtZVwiOlwiQ2FsaWJyaVwiLFwiSXNCb2xkXCI6ZmFsc2UsXCJJc0l0YWxpY1wiOmZhbHNlLFwiSXNVbmRlcmxpbmVkXCI6ZmFsc2V9LFwiRm9yZWdyb3VuZFwiOntcIiRpZFwiOlwiMzQzXCIsXCJDb2xvclwiOntcIiRpZFwiOlwiMzQ0XCIsXCJBXCI6MjU1LFwiUlwiOjE0LFwiR1wiOjQwLFwiQlwiOjY1fX0sXCJIb3Jpem9udGFsQWxpZ25tZW50XCI6MixcIklzVmlzaWJsZVwiOnRydWV9LFwiRGF0ZUZvcm1hdFwiOntcIiRpZFwiOlwiMzQ1XCIsXCJGb3JtYXRTdHJpbmdcIjpcIk1NTSBkXCIsXCJTZXBhcmF0b3JcIjpcIi9cIixcIlVzZUludGVybmF0aW9uYWxEYXRlRm9ybWF0XCI6ZmFsc2UsXCJEYXRlSXNWaXNpYmxlXCI6dHJ1ZSxcIlRpbWVJc1Zpc2libGVcIjpmYWxzZSxcIkhvdXJEaWdpdHNcIjoxLFwiQW1QbURlc2lnbmF0b3JcIjoyLFwiVHJpbTAwTWludXRlc1wiOmZhbHNlfSxcIldlZWtOdW1iZXJpbmdcIjp7XCIkaWRcIjpcIjM0NlwiLFwiRm9ybWF0XCI6MCxcIklzVmlzaWJsZVwiOmZhbHNlLFwiTGFzdEtub3duVmlzaWJpbGl0eVN0YXRlXCI6ZmFsc2V9fSxcIkRlZmF1bHRTd2ltbGFuZU1vdFN0eWxlXCI6e1wiJGlkXCI6XCIzNDdcIixcIlNoYXBlXCI6MSxcIlNoYXBlU2l6ZVwiOjAsXCJEZXRhaWxzU3BhY2luZ1wiOjAuMCxcIlBhZGRpbmdcIjp7XCIkaWRcIjpcIjM0OFwiLFwiVG9wXCI6NS4wLFwiTGVmdFwiOjMuMCxcIlJpZ2h0XCI6MC4wLFwiQm90dG9tXCI6Mi4wfSxcIlBvc2l0aW9uT25UYXNrXCI6MSxcIlNoYXBlU3R5bGVcIjp7XCIkaWRcIjpcIjM0OVwiLFwiTWFyZ2luXCI6e1wiJGlkXCI6XCIzNTBcIixcIlRvcFwiOjAuMCxcIkxlZnRcIjowLjAsXCJSaWdodFwiOjAuMCxcIkJvdHRvbVwiOjAuMH0sXCJQYWRkaW5nXCI6e1wiJGlkXCI6XCIzNTFcIixcIlRvcFwiOjAuMCxcIkxlZnRcIjowLjAsXCJSaWdodFwiOjAuMCxcIkJvdHRvbVwiOjAuMH0sXCJCYWNrZ3JvdW5kXCI6e1wiJGlkXCI6XCIzNTJcIixcIkNvbG9yXCI6e1wiJGlkXCI6XCIzNTNcIixcIkFcIjoyNTUsXCJSXCI6MTI4LFwiR1wiOjUzLFwiQlwiOjE0fX0sXCJJc1Zpc2libGVcIjp0cnVlLFwiV2lkdGhcIjoxMi4wLFwiSGVpZ2h0XCI6MTQuMCxcIkJvcmRlclN0eWxlXCI6e1wiJGlkXCI6XCIzNTRcIixcIkxpbmVTdHlsZVwiOntcIiRpZFwiOlwiMzU1XCIsXCJMaW5lQ29sb3JcIjp7XCIkaWRcIjpcIjM1NlwiLFwiQ29sb3JcIjp7XCIkaWRcIjpcIjM1N1wiLFwiQVwiOjI1NSxcIlJcIjoyNTUsXCJHXCI6MjU1LFwiQlwiOjI1NX19LFwiTGluZVdlaWdodFwiOjAuMCxcIkxpbmVUeXBlXCI6MH0sXCJJc1Zpc2libGVcIjpmYWxzZX19LFwiVGl0bGVTdHlsZVwiOntcIiRpZFwiOlwiMzU4XCIsXCJGb250U2V0dGluZ3NcIjp7XCIkaWRcIjpcIjM1OVwiLFwiRm9udFNpemVcIjoxMSxcIkZvbnROYW1lXCI6XCJDYWxpYnJpXCIsXCJJc0JvbGRcIjpmYWxzZSxcIklzSXRhbGljXCI6ZmFsc2UsXCJJc1VuZGVybGluZWRcIjpmYWxzZX0sXCJGb3JlZ3JvdW5kXCI6e1wiJGlkXCI6XCIzNjBcIixcIkNvbG9yXCI6e1wiJGlkXCI6XCIzNjFcIixcIkFcIjoyNTUsXCJSXCI6MCxcIkdcIjowLFwiQlwiOjB9fSxcIkhvcml6b250YWxBbGlnbm1lbnRcIjoxLFwiSXNWaXNpYmxlXCI6dHJ1ZX0sXCJEYXRlU3R5bGVcIjp7XCIkaWRcIjpcIjM2MlwiLFwiRm9udFNldHRpbmdzXCI6e1wiJGlkXCI6XCIzNjNcIixcIkZvbnRTaXplXCI6MTAsXCJGb250TmFtZVwiOlwiQ2FsaWJyaVwiLFwiSXNCb2xkXCI6ZmFsc2UsXCJJc0l0YWxpY1wiOmZhbHNlLFwiSXNVbmRlcmxpbmVkXCI6ZmFsc2V9LFwiRm9yZWdyb3VuZFwiOntcIiRpZFwiOlwiMzY0XCIsXCJDb2xvclwiOntcIiRpZFwiOlwiMzY1XCIsXCJBXCI6MjU1LFwiUlwiOjE0LFwiR1wiOjQwLFwiQlwiOjY1fX0sXCJIb3Jpem9udGFsQWxpZ25tZW50XCI6MSxcIklzVmlzaWJsZVwiOnRydWV9LFwiRGF0ZUZvcm1hdFwiOntcIiRpZFwiOlwiMzY2XCIsXCJGb3JtYXRTdHJpbmdcIjpcIk1NTSBkXCIsXCJTZXBhcmF0b3JcIjpcIi9cIixcIlVzZUludGVybmF0aW9uYWxEYXRlRm9ybWF0XCI6ZmFsc2UsXCJEYXRlSXNWaXNpYmxlXCI6dHJ1ZSxcIlRpbWVJc1Zpc2libGVcIjpmYWxzZSxcIkhvdXJEaWdpdHNcIjoxLFwiQW1QbURlc2lnbmF0b3JcIjoyLFwiVHJpbTAwTWludXRlc1wiOmZhbHNlfSxcIldlZWtOdW1iZXJpbmdcIjp7XCIkaWRcIjpcIjM2N1wiLFwiRm9ybWF0XCI6MCxcIklzVmlzaWJsZVwiOmZhbHNlLFwiTGFzdEtub3duVmlzaWJpbGl0eVN0YXRlXCI6ZmFsc2V9fX0se1wiJGlkXCI6XCIzNjhcIixcIlN0eWxlSWRcIjpcImIyNGY4MDQ1LWY2OWItNGE0My04MjlmLWE1NjUwM2ZkY2Q2OVwiLFwiTmFtZVwiOlwiU3dpbWxhbmUgU3R5bGUgM1wiLFwiSGVhZGVyU3R5bGVcIjp7XCIkaWRcIjpcIjM2OVwiLFwiVGV4dFN0eWxlXCI6e1wiJGlkXCI6XCIzNzBcIixcIkZvbnRTZXR0aW5nc1wiOntcIiRpZFwiOlwiMzcxXCIsXCJGb250U2l6ZVwiOjExLFwiRm9udE5hbWVcIjpcIkNhbGlicmlcIixcIklzQm9sZFwiOmZhbHNlLFwiSXNJdGFsaWNcIjpmYWxzZSxcIklzVW5kZXJsaW5lZFwiOmZhbHNlfSxcIkZvcmVncm91bmRcIjp7XCIkaWRcIjpcIjM3MlwiLFwiQ29sb3JcIjp7XCIkaWRcIjpcIjM3M1wiLFwiQVwiOjI1NSxcIlJcIjoyNTUsXCJHXCI6MjU1LFwiQlwiOjI1NX19LFwiSG9yaXpvbnRhbEFsaWdubWVudFwiOjEsXCJJc1Zpc2libGVcIjp0cnVlfSxcIlJlY3RhbmdsZVN0eWxlXCI6e1wiJGlkXCI6XCIzNzRcIixcIk1hcmdpblwiOntcIiRpZFwiOlwiMzc1XCIsXCJUb3BcIjowLjAsXCJMZWZ0XCI6MC4wLFwiUmlnaHRcIjowLjAsXCJCb3R0b21cIjowLjB9LFwiUGFkZGluZ1wiOntcIiRpZFwiOlwiMzc2XCIsXCJUb3BcIjowLjAsXCJMZWZ0XCI6MC4wLFwiUmlnaHRcIjowLjAsXCJCb3R0b21cIjowLjB9LFwiQmFja2dyb3VuZFwiOntcIiRpZFwiOlwiMzc3XCIsXCJDb2xvclwiOntcIiRpZFwiOlwiMzc4XCIsXCJBXCI6MjU1LFwiUlwiOjI1LFwiR1wiOjEwNyxcIkJcIjozNn19LFwiSXNWaXNpYmxlXCI6dHJ1ZSxcIldpZHRoXCI6MC4wLFwiSGVpZ2h0XCI6MC4wLFwiQm9yZGVyU3R5bGVcIjp7XCIkaWRcIjpcIjM3OVwiLFwiTGluZVN0eWxlXCI6e1wiJGlkXCI6XCIzODBcIixcIkxpbmVDb2xvclwiOntcIiRpZFwiOlwiMzgxXCIsXCJDb2xvclwiOntcIiRpZFwiOlwiMzgyXCIsXCJBXCI6MjU1LFwiUlwiOjI1NSxcIkdcIjoyNTUsXCJCXCI6MjU1fX0sXCJMaW5lV2VpZ2h0XCI6MC4wLFwiTGluZVR5cGVcIjowfSxcIklzVmlzaWJsZVwiOmZhbHNlfX19LFwiQmFja2dyb3VuZFN0eWxlXCI6e1wiJGlkXCI6XCIzODNcIixcIk1hcmdpblwiOntcIiRpZFwiOlwiMzg0XCIsXCJUb3BcIjowLjAsXCJMZWZ0XCI6MC4wLFwiUmlnaHRcIjowLjAsXCJCb3R0b21cIjowLjB9LFwiUGFkZGluZ1wiOntcIiRpZFwiOlwiMzg1XCIsXCJUb3BcIjowLjAsXCJMZWZ0XCI6MC4wLFwiUmlnaHRcIjowLjAsXCJCb3R0b21cIjowLjB9LFwiQmFja2dyb3VuZFwiOntcIiRpZFwiOlwiMzg2XCIsXCJDb2xvclwiOntcIiRpZFwiOlwiMzg3XCIsXCJBXCI6NTEsXCJSXCI6MjAwLFwiR1wiOjIwMCxcIkJcIjoyMDB9fSxcIklzVmlzaWJsZVwiOnRydWUsXCJXaWR0aFwiOjAuMCxcIkhlaWdodFwiOjAuMCxcIkJvcmRlclN0eWxlXCI6e1wiJGlkXCI6XCIzODhcIixcIkxpbmVTdHlsZVwiOntcIiRpZFwiOlwiMzg5XCIsXCJMaW5lQ29sb3JcIjp7XCIkaWRcIjpcIjM5MFwiLFwiQ29sb3JcIjp7XCIkaWRcIjpcIjM5MVwiLFwiQVwiOjI1NSxcIlJcIjoyMzQsXCJHXCI6MjIsXCJCXCI6MzB9fSxcIkxpbmVXZWlnaHRcIjoyLjAsXCJMaW5lVHlwZVwiOjB9LFwiSXNWaXNpYmxlXCI6ZmFsc2V9fSxcIklzQWJvdmVUaW1lYmFuZFwiOmZhbHNlLFwiU3BhY2luZ1wiOjMsXCJEZWZhdWx0U3dpbWxhbmVBY3Rpdml0eVN0eWxlXCI6e1wiJGlkXCI6XCIzOTJcIixcIkhlYWRlclN0eWxlXCI6e1wiJGlkXCI6XCIzOTNcIixcIlRleHRTdHlsZVwiOntcIiRpZFwiOlwiMzk0XCIsXCJGb250U2V0dGluZ3NcIjp7XCIkaWRcIjpcIjM5NVwiLFwiRm9udFNpemVcIjoxMSxcIkZvbnROYW1lXCI6XCJDYWxpYnJpXCIsXCJJc0JvbGRcIjpmYWxzZSxcIklzSXRhbGljXCI6ZmFsc2UsXCJJc1VuZGVybGluZWRcIjpmYWxzZX0sXCJGb3JlZ3JvdW5kXCI6e1wiJGlkXCI6XCIzOTZcIixcIkNvbG9yXCI6e1wiJGlkXCI6XCIzOTdcIixcIkFcIjoyNTUsXCJSXCI6MCxcIkdcIjowLFwiQlwiOjB9fSxcIkhvcml6b250YWxBbGlnbm1lbnRcIjowLFwiSXNWaXNpYmxlXCI6dHJ1ZX0sXCJSZWN0YW5nbGVTdHlsZVwiOntcIiRpZFwiOlwiMzk4XCIsXCJNYXJnaW5cIjp7XCIkaWRcIjpcIjM5OVwiLFwiVG9wXCI6MC4wLFwiTGVmdFwiOjAuMCxcIlJpZ2h0XCI6MC4wLFwiQm90dG9tXCI6MC4wfSxcIlBhZGRpbmdcIjp7XCIkaWRcIjpcIjQwMFwiLFwiVG9wXCI6MC4wLFwiTGVmdFwiOjAuMCxcIlJpZ2h0XCI6MC4wLFwiQm90dG9tXCI6MC4wfSxcIkJhY2tncm91bmRcIjp7XCIkaWRcIjpcIjQwMVwiLFwiQ29sb3JcIjp7XCIkaWRcIjpcIjQwMlwiLFwiQVwiOjYzLFwiUlwiOjI1LFwiR1wiOjEwNyxcIkJcIjozNn19LFwiSXNWaXNpYmxlXCI6dHJ1ZSxcIldpZHRoXCI6MC4wLFwiSGVpZ2h0XCI6MC4wLFwiQm9yZGVyU3R5bGVcIjp7XCIkaWRcIjpcIjQwM1wiLFwiTGluZVN0eWxlXCI6e1wiJGlkXCI6XCI0MDRcIixcIkxpbmVDb2xvclwiOntcIiRpZFwiOlwiNDA1XCIsXCJDb2xvclwiOntcIiRpZFwiOlwiNDA2XCIsXCJBXCI6MjU1LFwiUlwiOjI1NSxcIkdcIjoyNTUsXCJCXCI6MjU1fX0sXCJMaW5lV2VpZ2h0XCI6MC4wLFwiTGluZVR5cGVcIjowfSxcIklzVmlzaWJsZVwiOmZhbHNlfX19LFwiQmFja2dyb3VuZFN0eWxlXCI6e1wiJGlkXCI6XCI0MDdcIixcIk1hcmdpblwiOntcIiRpZFwiOlwiNDA4XCIsXCJUb3BcIjowLjAsXCJMZWZ0XCI6MC4wLFwiUmlnaHRcIjowLjAsXCJCb3R0b21cIjowLjB9LFwiUGFkZGluZ1wiOntcIiRpZFwiOlwiNDA5XCIsXCJUb3BcIjowLjAsXCJMZWZ0XCI6MC4wLFwiUmlnaHRcIjowLjAsXCJCb3R0b21cIjowLjB9LFwiQmFja2dyb3VuZFwiOntcIiRpZFwiOlwiNDEwXCIsXCJDb2xvclwiOntcIiRpZFwiOlwiNDExXCIsXCJBXCI6NTEsXCJSXCI6MjAwLFwiR1wiOjIwMCxcIkJcIjoyMDB9fSxcIklzVmlzaWJsZVwiOnRydWUsXCJXaWR0aFwiOjAuMCxcIkhlaWdodFwiOjAuMCxcIkJvcmRlclN0eWxlXCI6e1wiJGlkXCI6XCI0MTJcIixcIkxpbmVTdHlsZVwiOntcIiRpZFwiOlwiNDEzXCIsXCJMaW5lQ29sb3JcIjp7XCIkaWRcIjpcIjQxNFwiLFwiQ29sb3JcIjp7XCIkaWRcIjpcIjQxNVwiLFwiQVwiOjI1NSxcIlJcIjoyMzQsXCJHXCI6MjIsXCJCXCI6MzB9fSxcIkxpbmVXZWlnaHRcIjoyLjAsXCJMaW5lVHlwZVwiOjB9LFwiSXNWaXNpYmxlXCI6ZmFsc2V9fX0sXCJEZWZhdWx0U3dpbWxhbmVNaWxlc3RvbmVTdHlsZVwiOntcIiRpZFwiOlwiNDE2XCIsXCJUaXRsZVBvc2l0aW9uXCI6MCxcIkRhdGVQb3NpdGlvblwiOjIsXCJTaGFwZVR5cGVcIjoxLFwiU2hhcGVTaXplXCI6MCxcIlNwYWNpbmdcIjo1LFwiU2hhcGVTdHlsZVwiOntcIiRpZFwiOlwiNDE3XCIsXCJNYXJnaW5cIjp7XCIkaWRcIjpcIjQxOFwiLFwiVG9wXCI6MC4wLFwiTGVmdFwiOjAuMCxcIlJpZ2h0XCI6MC4wLFwiQm90dG9tXCI6MC4wfSxcIlBhZGRpbmdcIjp7XCIkaWRcIjpcIjQxOVwiLFwiVG9wXCI6MC4wLFwiTGVmdFwiOjAuMCxcIlJpZ2h0XCI6MC4wLFwiQm90dG9tXCI6MC4wfSxcIkJhY2tncm91bmRcIjp7XCIkaWRcIjpcIjQyMFwiLFwiQ29sb3JcIjp7XCIkaWRcIjpcIjQyMVwiLFwiQVwiOjI1NSxcIlJcIjoyNSxcIkdcIjoxMDcsXCJCXCI6MzZ9fSxcIklzVmlzaWJsZVwiOnRydWUsXCJXaWR0aFwiOjEyLjAsXCJIZWlnaHRcIjoxNC4wLFwiQm9yZGVyU3R5bGVcIjp7XCIkaWRcIjpcIjQyMlwiLFwiTGluZVN0eWxlXCI6e1wiJGlkXCI6XCI0MjNcIixcIkxpbmVDb2xvclwiOntcIiRpZFwiOlwiNDI0XCIsXCJDb2xvclwiOntcIiRpZFwiOlwiNDI1XCIsXCJBXCI6MjU1LFwiUlwiOjIzNCxcIkdcIjoyMixcIkJcIjozMH19LFwiTGluZVdlaWdodFwiOjIuMCxcIkxpbmVUeXBlXCI6MH0sXCJJc1Zpc2libGVcIjpmYWxzZX19LFwiVGl0bGVTdHlsZVwiOntcIiRpZFwiOlwiNDI2XCIsXCJGb250U2V0dGluZ3NcIjp7XCIkaWRcIjpcIjQyN1wiLFwiRm9udFNpemVcIjoxMSxcIkZvbnROYW1lXCI6XCJDYWxpYnJpXCIsXCJJc0JvbGRcIjpmYWxzZSxcIklzSXRhbGljXCI6ZmFsc2UsXCJJc1VuZGVybGluZWRcIjpmYWxzZX0sXCJGb3JlZ3JvdW5kXCI6e1wiJGlkXCI6XCI0MjhcIixcIkNvbG9yXCI6e1wiJGlkXCI6XCI0MjlcIixcIkFcIjoyNTUsXCJSXCI6MCxcIkdcIjowLFwiQlwiOjB9fSxcIkhvcml6b250YWxBbGlnbm1lbnRcIjoyLFwiSXNWaXNpYmxlXCI6dHJ1ZX0sXCJEYXRlU3R5bGVcIjp7XCIkaWRcIjpcIjQzMFwiLFwiRm9udFNldHRpbmdzXCI6e1wiJGlkXCI6XCI0MzFcIixcIkZvbnRTaXplXCI6MTAsXCJGb250TmFtZVwiOlwiQ2FsaWJyaVwiLFwiSXNCb2xkXCI6ZmFsc2UsXCJJc0l0YWxpY1wiOmZhbHNlLFwiSXNVbmRlcmxpbmVkXCI6ZmFsc2V9LFwiRm9yZWdyb3VuZFwiOntcIiRpZFwiOlwiNDMyXCIsXCJDb2xvclwiOntcIiRpZFwiOlwiNDMzXCIsXCJBXCI6MjU1LFwiUlwiOjE0LFwiR1wiOjQwLFwiQlwiOjY1fX0sXCJIb3Jpem9udGFsQWxpZ25tZW50XCI6MCxcIklzVmlzaWJsZVwiOnRydWV9LFwiRGF0ZUZvcm1hdFwiOntcIiRpZFwiOlwiNDM0XCIsXCJGb3JtYXRTdHJpbmdcIjpcIk1NTSBkXCIsXCJTZXBhcmF0b3JcIjpcIi9cIixcIlVzZUludGVybmF0aW9uYWxEYXRlRm9ybWF0XCI6ZmFsc2UsXCJEYXRlSXNWaXNpYmxlXCI6dHJ1ZSxcIlRpbWVJc1Zpc2libGVcIjpmYWxzZSxcIkhvdXJEaWdpdHNcIjoxLFwiQW1QbURlc2lnbmF0b3JcIjoyLFwiVHJpbTAwTWludXRlc1wiOmZhbHNlfSxcIldlZWtOdW1iZXJpbmdcIjp7XCIkaWRcIjpcIjQzNVwiLFwiRm9ybWF0XCI6MCxcIklzVmlzaWJsZVwiOmZhbHNlLFwiTGFzdEtub3duVmlzaWJpbGl0eVN0YXRlXCI6ZmFsc2V9fSxcIkRlZmF1bHRTd2ltbGFuZVRhc2tTdHlsZVwiOntcIiRpZFwiOlwiNDM2XCIsXCJTaGFwZVwiOjEsXCJTaGFwZVRoaWNrbmVzc1wiOjAsXCJEdXJhdGlvbkZvcm1hdFwiOjAsXCJQZXJjZW50YWdlQ29tcGxldGVUZXh0U3R5bGVcIjp7XCIkaWRcIjpcIjQzN1wiLFwiRm9udFNldHRpbmdzXCI6e1wiJGlkXCI6XCI0MzhcIixcIkZvbnRTaXplXCI6MTAsXCJGb250TmFtZVwiOlwiQ2FsaWJyaVwiLFwiSXNCb2xkXCI6ZmFsc2UsXCJJc0l0YWxpY1wiOmZhbHNlLFwiSXNVbmRlcmxpbmVkXCI6ZmFsc2V9LFwiRm9yZWdyb3VuZFwiOntcIiRpZFwiOlwiNDM5XCIsXCJDb2xvclwiOntcIiRpZFwiOlwiNDQwXCIsXCJBXCI6MjU1LFwiUlwiOjIzMixcIkdcIjoyMzIsXCJCXCI6MjMyfX0sXCJIb3Jpem9udGFsQWxpZ25tZW50XCI6MSxcIklzVmlzaWJsZVwiOnRydWV9LFwiUGVyY2VudGFnZUNvbXBsZXRlSGlnaGxpZ2h0U3R5bGVcIjp7XCIkaWRcIjpcIjQ0MVwiLFwiQmFja2dyb3VuZFwiOntcIiRpZFwiOlwiNDQyXCIsXCJDb2xvclwiOntcIiRpZFwiOlwiNDQzXCIsXCJBXCI6ODksXCJSXCI6MCxcIkdcIjowLFwiQlwiOjB9fX0sXCJEdXJhdGlvblN0eWxlXCI6e1wiJGlkXCI6XCI0NDRcIixcIkZvbnRTZXR0aW5nc1wiOntcIiRpZFwiOlwiNDQ1XCIsXCJGb250U2l6ZVwiOjEwLFwiRm9udE5hbWVcIjpcIkNhbGlicmlcIixcIklzQm9sZFwiOmZhbHNlLFwiSXNJdGFsaWNcIjpmYWxzZSxcIklzVW5kZXJsaW5lZFwiOmZhbHNlfSxcIkZvcmVncm91bmRcIjp7XCIkaWRcIjpcIjQ0NlwiLFwiQ29sb3JcIjp7XCIkaWRcIjpcIjQ0N1wiLFwiQVwiOjI1NSxcIlJcIjoyMzcsXCJHXCI6MTI1LFwiQlwiOjQ5fX0sXCJIb3Jpem9udGFsQWxpZ25tZW50XCI6MCxcIklzVmlzaWJsZVwiOmZhbHNlfSxcIk1hcmdpblwiOntcIiRpZFwiOlwiNDQ4XCIsXCJUb3BcIjowLjAsXCJMZWZ0XCI6MC4wLFwiUmlnaHRcIjowLjAsXCJCb3R0b21cIjowLjB9LFwiU3RhcnREYXRlUG9zaXRpb25cIjozLFwiRW5kRGF0ZVBvc2l0aW9uXCI6MyxcIlRpdGxlUG9zaXRpb25cIjo0LFwiRHVyYXRpb25Qb3NpdGlvblwiOjAsXCJQZXJjZW50YWdlQ29tcGxldGVkUG9zaXRpb25cIjoyLFwiU3BhY2luZ1wiOjMsXCJTaGFwZVN0eWxlXCI6e1wiJGlkXCI6XCI0NDlcIixcIk1hcmdpblwiOntcIiRpZFwiOlwiNDUwXCIsXCJUb3BcIjowLjAsXCJMZWZ0XCI6NC4wLFwiUmlnaHRcIjo0LjAsXCJCb3R0b21cIjowLjB9LFwiUGFkZGluZ1wiOntcIiRpZFwiOlwiNDUxXCIsXCJUb3BcIjowLjAsXCJMZWZ0XCI6MC4wLFwiUmlnaHRcIjowLjAsXCJCb3R0b21cIjowLjB9LFwiQmFja2dyb3VuZFwiOntcIiRpZFwiOlwiNDUyXCIsXCJDb2xvclwiOntcIiRpZFwiOlwiNDUzXCIsXCJBXCI6MjU1LFwiUlwiOjI1LFwiR1wiOjEwNyxcIkJcIjozNn19LFwiSXNWaXNpYmxlXCI6dHJ1ZSxcIldpZHRoXCI6MC4wLFwiSGVpZ2h0XCI6MTAuMCxcIkJvcmRlclN0eWxlXCI6e1wiJGlkXCI6XCI0NTRcIixcIkxpbmVTdHlsZVwiOntcIiRpZFwiOlwiNDU1XCIsXCJMaW5lQ29sb3JcIjp7XCIkaWRcIjpcIjQ1NlwiLFwiQ29sb3JcIjp7XCIkaWRcIjpcIjQ1N1wiLFwiQVwiOjI1NSxcIlJcIjoyMzQsXCJHXCI6MjIsXCJCXCI6MzB9fSxcIkxpbmVXZWlnaHRcIjoyLjAsXCJMaW5lVHlwZVwiOjB9LFwiSXNWaXNpYmxlXCI6ZmFsc2V9fSxcIlRpdGxlU3R5bGVcIjp7XCIkaWRcIjpcIjQ1OFwiLFwiRm9udFNldHRpbmdzXCI6e1wiJGlkXCI6XCI0NTlcIixcIkZvbnRTaXplXCI6MTEsXCJGb250TmFtZVwiOlwiQ2FsaWJyaVwiLFwiSXNCb2xkXCI6ZmFsc2UsXCJJc0l0YWxpY1wiOmZhbHNlLFwiSXNVbmRlcmxpbmVkXCI6ZmFsc2V9LFwiRm9yZWdyb3VuZFwiOntcIiRpZFwiOlwiNDYwXCIsXCJDb2xvclwiOntcIiRpZFwiOlwiNDYxXCIsXCJBXCI6MjU1LFwiUlwiOjAsXCJHXCI6MCxcIkJcIjowfX0sXCJIb3Jpem9udGFsQWxpZ25tZW50XCI6MCxcIklzVmlzaWJsZVwiOnRydWV9LFwiRGF0ZVN0eWxlXCI6e1wiJGlkXCI6XCI0NjJcIixcIkZvbnRTZXR0aW5nc1wiOntcIiRpZFwiOlwiNDYzXCIsXCJGb250U2l6ZVwiOjEwLFwiRm9udE5hbWVcIjpcIkNhbGlicmlcIixcIklzQm9sZFwiOmZhbHNlLFwiSXNJdGFsaWNcIjpmYWxzZSxcIklzVW5kZXJsaW5lZFwiOmZhbHNlfSxcIkZvcmVncm91bmRcIjp7XCIkaWRcIjpcIjQ2NFwiLFwiQ29sb3JcIjp7XCIkaWRcIjpcIjQ2NVwiLFwiQVwiOjI1NSxcIlJcIjoxNCxcIkdcIjo0MCxcIkJcIjo2NX19LFwiSG9yaXpvbnRhbEFsaWdubWVudFwiOjIsXCJJc1Zpc2libGVcIjp0cnVlfSxcIkRhdGVGb3JtYXRcIjp7XCIkaWRcIjpcIjQ2NlwiLFwiRm9ybWF0U3RyaW5nXCI6XCJNTU0gZFwiLFwiU2VwYXJhdG9yXCI6XCIvXCIsXCJVc2VJbnRlcm5hdGlvbmFsRGF0ZUZvcm1hdFwiOmZhbHNlLFwiRGF0ZUlzVmlzaWJsZVwiOnRydWUsXCJUaW1lSXNWaXNpYmxlXCI6ZmFsc2UsXCJIb3VyRGlnaXRzXCI6MSxcIkFtUG1EZXNpZ25hdG9yXCI6MixcIlRyaW0wME1pbnV0ZXNcIjpmYWxzZX0sXCJXZWVrTnVtYmVyaW5nXCI6e1wiJGlkXCI6XCI0NjdcIixcIkZvcm1hdFwiOjAsXCJJc1Zpc2libGVcIjpmYWxzZSxcIkxhc3RLbm93blZpc2liaWxpdHlTdGF0ZVwiOmZhbHNlfX0sXCJEZWZhdWx0U3dpbWxhbmVNb3RTdHlsZVwiOntcIiRpZFwiOlwiNDY4XCIsXCJTaGFwZVwiOjEsXCJTaGFwZVNpemVcIjowLFwiRGV0YWlsc1NwYWNpbmdcIjowLjAsXCJQYWRkaW5nXCI6e1wiJGlkXCI6XCI0NjlcIixcIlRvcFwiOjUuMCxcIkxlZnRcIjozLjAsXCJSaWdodFwiOjAuMCxcIkJvdHRvbVwiOjIuMH0sXCJQb3NpdGlvbk9uVGFza1wiOjEsXCJTaGFwZVN0eWxlXCI6e1wiJGlkXCI6XCI0NzBcIixcIk1hcmdpblwiOntcIiRpZFwiOlwiNDcxXCIsXCJUb3BcIjowLjAsXCJMZWZ0XCI6MC4wLFwiUmlnaHRcIjowLjAsXCJCb3R0b21cIjowLjB9LFwiUGFkZGluZ1wiOntcIiRpZFwiOlwiNDcyXCIsXCJUb3BcIjowLjAsXCJMZWZ0XCI6MC4wLFwiUmlnaHRcIjowLjAsXCJCb3R0b21cIjowLjB9LFwiQmFja2dyb3VuZFwiOntcIiRpZFwiOlwiNDczXCIsXCJDb2xvclwiOntcIiRpZFwiOlwiNDc0XCIsXCJBXCI6MjU1LFwiUlwiOjEzLFwiR1wiOjUzLFwiQlwiOjE4fX0sXCJJc1Zpc2libGVcIjp0cnVlLFwiV2lkdGhcIjoxMi4wLFwiSGVpZ2h0XCI6MTQuMCxcIkJvcmRlclN0eWxlXCI6e1wiJGlkXCI6XCI0NzVcIixcIkxpbmVTdHlsZVwiOntcIiRpZFwiOlwiNDc2XCIsXCJMaW5lQ29sb3JcIjp7XCIkaWRcIjpcIjQ3N1wiLFwiQ29sb3JcIjp7XCIkaWRcIjpcIjQ3OFwiLFwiQVwiOjI1NSxcIlJcIjoyNTUsXCJHXCI6MjU1LFwiQlwiOjI1NX19LFwiTGluZVdlaWdodFwiOjAuMCxcIkxpbmVUeXBlXCI6MH0sXCJJc1Zpc2libGVcIjpmYWxzZX19LFwiVGl0bGVTdHlsZVwiOntcIiRpZFwiOlwiNDc5XCIsXCJGb250U2V0dGluZ3NcIjp7XCIkaWRcIjpcIjQ4MFwiLFwiRm9udFNpemVcIjoxMSxcIkZvbnROYW1lXCI6XCJDYWxpYnJpXCIsXCJJc0JvbGRcIjpmYWxzZSxcIklzSXRhbGljXCI6ZmFsc2UsXCJJc1VuZGVybGluZWRcIjpmYWxzZX0sXCJGb3JlZ3JvdW5kXCI6e1wiJGlkXCI6XCI0ODFcIixcIkNvbG9yXCI6e1wiJGlkXCI6XCI0ODJcIixcIkFcIjoyNTUsXCJSXCI6MCxcIkdcIjowLFwiQlwiOjB9fSxcIkhvcml6b250YWxBbGlnbm1lbnRcIjoxLFwiSXNWaXNpYmxlXCI6dHJ1ZX0sXCJEYXRlU3R5bGVcIjp7XCIkaWRcIjpcIjQ4M1wiLFwiRm9udFNldHRpbmdzXCI6e1wiJGlkXCI6XCI0ODRcIixcIkZvbnRTaXplXCI6MTAsXCJGb250TmFtZVwiOlwiQ2FsaWJyaVwiLFwiSXNCb2xkXCI6ZmFsc2UsXCJJc0l0YWxpY1wiOmZhbHNlLFwiSXNVbmRlcmxpbmVkXCI6ZmFsc2V9LFwiRm9yZWdyb3VuZFwiOntcIiRpZFwiOlwiNDg1XCIsXCJDb2xvclwiOntcIiRpZFwiOlwiNDg2XCIsXCJBXCI6MjU1LFwiUlwiOjE0LFwiR1wiOjQwLFwiQlwiOjY1fX0sXCJIb3Jpem9udGFsQWxpZ25tZW50XCI6MSxcIklzVmlzaWJsZVwiOnRydWV9LFwiRGF0ZUZvcm1hdFwiOntcIiRpZFwiOlwiNDg3XCIsXCJGb3JtYXRTdHJpbmdcIjpcIk1NTSBkXCIsXCJTZXBhcmF0b3JcIjpcIi9cIixcIlVzZUludGVybmF0aW9uYWxEYXRlRm9ybWF0XCI6ZmFsc2UsXCJEYXRlSXNWaXNpYmxlXCI6dHJ1ZSxcIlRpbWVJc1Zpc2libGVcIjpmYWxzZSxcIkhvdXJEaWdpdHNcIjoxLFwiQW1QbURlc2lnbmF0b3JcIjoyLFwiVHJpbTAwTWludXRlc1wiOmZhbHNlfSxcIldlZWtOdW1iZXJpbmdcIjp7XCIkaWRcIjpcIjQ4OFwiLFwiRm9ybWF0XCI6MCxcIklzVmlzaWJsZVwiOmZhbHNlLFwiTGFzdEtub3duVmlzaWJpbGl0eVN0YXRlXCI6ZmFsc2V9fX0se1wiJGlkXCI6XCI0ODlcIixcIlN0eWxlSWRcIjpcIjA3MDJkZWE4LWMxMTQtNGQ3MS1iZTQwLWNkMzA2MmM0Njk3MFwiLFwiTmFtZVwiOlwiU3dpbWxhbmUgU3R5bGUgNFwiLFwiSGVhZGVyU3R5bGVcIjp7XCIkaWRcIjpcIjQ5MFwiLFwiVGV4dFN0eWxlXCI6e1wiJGlkXCI6XCI0OTFcIixcIkZvbnRTZXR0aW5nc1wiOntcIiRpZFwiOlwiNDkyXCIsXCJGb250U2l6ZVwiOjExLFwiRm9udE5hbWVcIjpcIkNhbGlicmlcIixcIklzQm9sZFwiOmZhbHNlLFwiSXNJdGFsaWNcIjpmYWxzZSxcIklzVW5kZXJsaW5lZFwiOmZhbHNlfSxcIkZvcmVncm91bmRcIjp7XCIkaWRcIjpcIjQ5M1wiLFwiQ29sb3JcIjp7XCIkaWRcIjpcIjQ5NFwiLFwiQVwiOjI1NSxcIlJcIjoyNTUsXCJHXCI6MjU1LFwiQlwiOjI1NX19LFwiSG9yaXpvbnRhbEFsaWdubWVudFwiOjAsXCJJc1Zpc2libGVcIjp0cnVlfSxcIlJlY3RhbmdsZVN0eWxlXCI6e1wiJGlkXCI6XCI0OTVcIixcIk1hcmdpblwiOntcIiRpZFwiOlwiNDk2XCIsXCJUb3BcIjowLjAsXCJMZWZ0XCI6MC4wLFwiUmlnaHRcIjowLjAsXCJCb3R0b21cIjowLjB9LFwiUGFkZGluZ1wiOntcIiRpZFwiOlwiNDk3XCIsXCJUb3BcIjowLjAsXCJMZWZ0XCI6MC4wLFwiUmlnaHRcIjowLjAsXCJCb3R0b21cIjowLjB9LFwiQmFja2dyb3VuZFwiOntcIiRpZFwiOlwiNDk4XCIsXCJDb2xvclwiOntcIiRpZFwiOlwiNDk5XCIsXCJBXCI6MjU1LFwiUlwiOjE1LFwiR1wiOjE1OCxcIkJcIjoyMTN9fSxcIklzVmlzaWJsZVwiOnRydWUsXCJXaWR0aFwiOjAuMCxcIkhlaWdodFwiOjAuMCxcIkJvcmRlclN0eWxlXCI6e1wiJGlkXCI6XCI1MDBcIixcIkxpbmVTdHlsZVwiOntcIiRpZFwiOlwiNTAxXCIsXCJMaW5lQ29sb3JcIjp7XCIkaWRcIjpcIjUwMlwiLFwiQ29sb3JcIjp7XCIkaWRcIjpcIjUwM1wiLFwiQVwiOjI1NSxcIlJcIjoyNTUsXCJHXCI6MjU1LFwiQlwiOjI1NX19LFwiTGluZVdlaWdodFwiOjAuMCxcIkxpbmVUeXBlXCI6MH0sXCJJc1Zpc2libGVcIjpmYWxzZX19fSxcIkJhY2tncm91bmRTdHlsZVwiOntcIiRpZFwiOlwiNTA0XCIsXCJNYXJnaW5cIjp7XCIkaWRcIjpcIjUwNVwiLFwiVG9wXCI6MC4wLFwiTGVmdFwiOjAuMCxcIlJpZ2h0XCI6MC4wLFwiQm90dG9tXCI6MC4wfSxcIlBhZGRpbmdcIjp7XCIkaWRcIjpcIjUwNlwiLFwiVG9wXCI6MC4wLFwiTGVmdFwiOjAuMCxcIlJpZ2h0XCI6MC4wLFwiQm90dG9tXCI6MC4wfSxcIkJhY2tncm91bmRcIjp7XCIkaWRcIjpcIjUwN1wiLFwiQ29sb3JcIjp7XCIkaWRcIjpcIjUwOFwiLFwiQVwiOjUxLFwiUlwiOjIwMCxcIkdcIjoyMDAsXCJCXCI6MjAwfX0sXCJJc1Zpc2libGVcIjp0cnVlLFwiV2lkdGhcIjowLjAsXCJIZWlnaHRcIjowLjAsXCJCb3JkZXJTdHlsZVwiOntcIiRpZFwiOlwiNTA5XCIsXCJMaW5lU3R5bGVcIjp7XCIkaWRcIjpcIjUxMFwiLFwiTGluZUNvbG9yXCI6e1wiJGlkXCI6XCI1MTFcIixcIkNvbG9yXCI6e1wiJGlkXCI6XCI1MTJcIixcIkFcIjoyNTUsXCJSXCI6MjM0LFwiR1wiOjIyLFwiQlwiOjMwfX0sXCJMaW5lV2VpZ2h0XCI6Mi4wLFwiTGluZVR5cGVcIjowfSxcIklzVmlzaWJsZVwiOmZhbHNlfX0sXCJJc0Fib3ZlVGltZWJhbmRcIjpmYWxzZSxcIlNwYWNpbmdcIjozLFwiRGVmYXVsdFN3aW1sYW5lQWN0aXZpdHlTdHlsZVwiOntcIiRpZFwiOlwiNTEzXCIsXCJIZWFkZXJTdHlsZVwiOntcIiRpZFwiOlwiNTE0XCIsXCJUZXh0U3R5bGVcIjp7XCIkaWRcIjpcIjUxNVwiLFwiRm9udFNldHRpbmdzXCI6e1wiJGlkXCI6XCI1MTZcIixcIkZvbnRTaXplXCI6MTEsXCJGb250TmFtZVwiOlwiQ2FsaWJyaVwiLFwiSXNCb2xkXCI6ZmFsc2UsXCJJc0l0YWxpY1wiOmZhbHNlLFwiSXNVbmRlcmxpbmVkXCI6ZmFsc2V9LFwiRm9yZWdyb3VuZFwiOntcIiRpZFwiOlwiNTE3XCIsXCJDb2xvclwiOntcIiRpZFwiOlwiNTE4XCIsXCJBXCI6MjU1LFwiUlwiOjAsXCJHXCI6MCxcIkJcIjowfX0sXCJIb3Jpem9udGFsQWxpZ25tZW50XCI6MCxcIklzVmlzaWJsZVwiOnRydWV9LFwiUmVjdGFuZ2xlU3R5bGVcIjp7XCIkaWRcIjpcIjUxOVwiLFwiTWFyZ2luXCI6e1wiJGlkXCI6XCI1MjBcIixcIlRvcFwiOjAuMCxcIkxlZnRcIjowLjAsXCJSaWdodFwiOjAuMCxcIkJvdHRvbVwiOjAuMH0sXCJQYWRkaW5nXCI6e1wiJGlkXCI6XCI1MjFcIixcIlRvcFwiOjAuMCxcIkxlZnRcIjowLjAsXCJSaWdodFwiOjAuMCxcIkJvdHRvbVwiOjAuMH0sXCJCYWNrZ3JvdW5kXCI6e1wiJGlkXCI6XCI1MjJcIixcIkNvbG9yXCI6e1wiJGlkXCI6XCI1MjNcIixcIkFcIjoxMjcsXCJSXCI6MTUsXCJHXCI6MTU4LFwiQlwiOjIxM319LFwiSXNWaXNpYmxlXCI6dHJ1ZSxcIldpZHRoXCI6MC4wLFwiSGVpZ2h0XCI6MC4wLFwiQm9yZGVyU3R5bGVcIjp7XCIkaWRcIjpcIjUyNFwiLFwiTGluZVN0eWxlXCI6e1wiJGlkXCI6XCI1MjVcIixcIkxpbmVDb2xvclwiOntcIiRpZFwiOlwiNTI2XCIsXCJDb2xvclwiOntcIiRpZFwiOlwiNTI3XCIsXCJBXCI6MjU1LFwiUlwiOjI1NSxcIkdcIjowLFwiQlwiOjB9fSxcIkxpbmVXZWlnaHRcIjowLjAsXCJMaW5lVHlwZVwiOjB9LFwiSXNWaXNpYmxlXCI6ZmFsc2V9fX0sXCJCYWNrZ3JvdW5kU3R5bGVcIjp7XCIkaWRcIjpcIjUyOFwiLFwiTWFyZ2luXCI6e1wiJGlkXCI6XCI1MjlcIixcIlRvcFwiOjAuMCxcIkxlZnRcIjowLjAsXCJSaWdodFwiOjAuMCxcIkJvdHRvbVwiOjAuMH0sXCJQYWRkaW5nXCI6e1wiJGlkXCI6XCI1MzBcIixcIlRvcFwiOjAuMCxcIkxlZnRcIjowLjAsXCJSaWdodFwiOjAuMCxcIkJvdHRvbVwiOjAuMH0sXCJCYWNrZ3JvdW5kXCI6e1wiJGlkXCI6XCI1MzFcIixcIkNvbG9yXCI6e1wiJGlkXCI6XCI1MzJcIixcIkFcIjo1MSxcIlJcIjoyMDAsXCJHXCI6MjAwLFwiQlwiOjIwMH19LFwiSXNWaXNpYmxlXCI6dHJ1ZSxcIldpZHRoXCI6MC4wLFwiSGVpZ2h0XCI6MC4wLFwiQm9yZGVyU3R5bGVcIjp7XCIkaWRcIjpcIjUzM1wiLFwiTGluZVN0eWxlXCI6e1wiJGlkXCI6XCI1MzRcIixcIkxpbmVDb2xvclwiOntcIiRpZFwiOlwiNTM1XCIsXCJDb2xvclwiOntcIiRpZFwiOlwiNTM2XCIsXCJBXCI6MjU1LFwiUlwiOjIzNCxcIkdcIjoyMixcIkJcIjozMH19LFwiTGluZVdlaWdodFwiOjIuMCxcIkxpbmVUeXBlXCI6MH0sXCJJc1Zpc2libGVcIjpmYWxzZX19fSxcIkRlZmF1bHRTd2ltbGFuZU1pbGVzdG9uZVN0eWxlXCI6e1wiJGlkXCI6XCI1MzdcIixcIlRpdGxlUG9zaXRpb25cIjowLFwiRGF0ZVBvc2l0aW9uXCI6MixcIlNoYXBlVHlwZVwiOjEsXCJTaGFwZVNpemVcIjowLFwiU3BhY2luZ1wiOjUsXCJTaGFwZVN0eWxlXCI6e1wiJGlkXCI6XCI1MzhcIixcIk1hcmdpblwiOntcIiRpZFwiOlwiNTM5XCIsXCJUb3BcIjowLjAsXCJMZWZ0XCI6MC4wLFwiUmlnaHRcIjowLjAsXCJCb3R0b21cIjowLjB9LFwiUGFkZGluZ1wiOntcIiRpZFwiOlwiNTQwXCIsXCJUb3BcIjowLjAsXCJMZWZ0XCI6MC4wLFwiUmlnaHRcIjowLjAsXCJCb3R0b21cIjowLjB9LFwiQmFja2dyb3VuZFwiOntcIiRpZFwiOlwiNTQxXCIsXCJDb2xvclwiOntcIiRpZFwiOlwiNTQyXCIsXCJBXCI6MjU1LFwiUlwiOjE1LFwiR1wiOjE1OCxcIkJcIjoyMTN9fSxcIklzVmlzaWJsZVwiOnRydWUsXCJXaWR0aFwiOjEyLjAsXCJIZWlnaHRcIjoxNC4wLFwiQm9yZGVyU3R5bGVcIjp7XCIkaWRcIjpcIjU0M1wiLFwiTGluZVN0eWxlXCI6e1wiJGlkXCI6XCI1NDRcIixcIkxpbmVDb2xvclwiOntcIiRpZFwiOlwiNTQ1XCIsXCJDb2xvclwiOntcIiRpZFwiOlwiNTQ2XCIsXCJBXCI6MjU1LFwiUlwiOjIzNCxcIkdcIjoyMixcIkJcIjozMH19LFwiTGluZVdlaWdodFwiOjIuMCxcIkxpbmVUeXBlXCI6MH0sXCJJc1Zpc2libGVcIjpmYWxzZX19LFwiVGl0bGVTdHlsZVwiOntcIiRpZFwiOlwiNTQ3XCIsXCJGb250U2V0dGluZ3NcIjp7XCIkaWRcIjpcIjU0OFwiLFwiRm9udFNpemVcIjoxMSxcIkZvbnROYW1lXCI6XCJDYWxpYnJpXCIsXCJJc0JvbGRcIjpmYWxzZSxcIklzSXRhbGljXCI6ZmFsc2UsXCJJc1VuZGVybGluZWRcIjpmYWxzZX0sXCJGb3JlZ3JvdW5kXCI6e1wiJGlkXCI6XCI1NDlcIixcIkNvbG9yXCI6e1wiJGlkXCI6XCI1NTBcIixcIkFcIjoyNTUsXCJSXCI6MCxcIkdcIjowLFwiQlwiOjB9fSxcIkhvcml6b250YWxBbGlnbm1lbnRcIjoyLFwiSXNWaXNpYmxlXCI6dHJ1ZX0sXCJEYXRlU3R5bGVcIjp7XCIkaWRcIjpcIjU1MVwiLFwiRm9udFNldHRpbmdzXCI6e1wiJGlkXCI6XCI1NTJcIixcIkZvbnRTaXplXCI6MTAsXCJGb250TmFtZVwiOlwiQ2FsaWJyaVwiLFwiSXNCb2xkXCI6ZmFsc2UsXCJJc0l0YWxpY1wiOmZhbHNlLFwiSXNVbmRlcmxpbmVkXCI6ZmFsc2V9LFwiRm9yZWdyb3VuZFwiOntcIiRpZFwiOlwiNTUzXCIsXCJDb2xvclwiOntcIiRpZFwiOlwiNTU0XCIsXCJBXCI6MjU1LFwiUlwiOjE0LFwiR1wiOjQwLFwiQlwiOjY1fX0sXCJIb3Jpem9udGFsQWxpZ25tZW50XCI6MCxcIklzVmlzaWJsZVwiOnRydWV9LFwiRGF0ZUZvcm1hdFwiOntcIiRpZFwiOlwiNTU1XCIsXCJGb3JtYXRTdHJpbmdcIjpcIk1NTSBkXCIsXCJTZXBhcmF0b3JcIjpcIi9cIixcIlVzZUludGVybmF0aW9uYWxEYXRlRm9ybWF0XCI6ZmFsc2UsXCJEYXRlSXNWaXNpYmxlXCI6dHJ1ZSxcIlRpbWVJc1Zpc2libGVcIjpmYWxzZSxcIkhvdXJEaWdpdHNcIjoxLFwiQW1QbURlc2lnbmF0b3JcIjoyLFwiVHJpbTAwTWludXRlc1wiOmZhbHNlfSxcIldlZWtOdW1iZXJpbmdcIjp7XCIkaWRcIjpcIjU1NlwiLFwiRm9ybWF0XCI6MCxcIklzVmlzaWJsZVwiOmZhbHNlLFwiTGFzdEtub3duVmlzaWJpbGl0eVN0YXRlXCI6ZmFsc2V9fSxcIkRlZmF1bHRTd2ltbGFuZVRhc2tTdHlsZVwiOntcIiRpZFwiOlwiNTU3XCIsXCJTaGFwZVwiOjEsXCJTaGFwZVRoaWNrbmVzc1wiOjAsXCJEdXJhdGlvbkZvcm1hdFwiOjAsXCJQZXJjZW50YWdlQ29tcGxldGVUZXh0U3R5bGVcIjp7XCIkaWRcIjpcIjU1OFwiLFwiRm9udFNldHRpbmdzXCI6e1wiJGlkXCI6XCI1NTlcIixcIkZvbnRTaXplXCI6MTAsXCJGb250TmFtZVwiOlwiQ2FsaWJyaVwiLFwiSXNCb2xkXCI6ZmFsc2UsXCJJc0l0YWxpY1wiOmZhbHNlLFwiSXNVbmRlcmxpbmVkXCI6ZmFsc2V9LFwiRm9yZWdyb3VuZFwiOntcIiRpZFwiOlwiNTYwXCIsXCJDb2xvclwiOntcIiRpZFwiOlwiNTYxXCIsXCJBXCI6MjU1LFwiUlwiOjIzMixcIkdcIjoyMzIsXCJCXCI6MjMyfX0sXCJIb3Jpem9udGFsQWxpZ25tZW50XCI6MSxcIklzVmlzaWJsZVwiOnRydWV9LFwiUGVyY2VudGFnZUNvbXBsZXRlSGlnaGxpZ2h0U3R5bGVcIjp7XCIkaWRcIjpcIjU2MlwiLFwiQmFja2dyb3VuZFwiOntcIiRpZFwiOlwiNTYzXCIsXCJDb2xvclwiOntcIiRpZFwiOlwiNTY0XCIsXCJBXCI6ODksXCJSXCI6MCxcIkdcIjowLFwiQlwiOjB9fX0sXCJEdXJhdGlvblN0eWxlXCI6e1wiJGlkXCI6XCI1NjVcIixcIkZvbnRTZXR0aW5nc1wiOntcIiRpZFwiOlwiNTY2XCIsXCJGb250U2l6ZVwiOjEwLFwiRm9udE5hbWVcIjpcIkNhbGlicmlcIixcIklzQm9sZFwiOmZhbHNlLFwiSXNJdGFsaWNcIjpmYWxzZSxcIklzVW5kZXJsaW5lZFwiOmZhbHNlfSxcIkZvcmVncm91bmRcIjp7XCIkaWRcIjpcIjU2N1wiLFwiQ29sb3JcIjp7XCIkaWRcIjpcIjU2OFwiLFwiQVwiOjI1NSxcIlJcIjoyMzcsXCJHXCI6MTI1LFwiQlwiOjQ5fX0sXCJIb3Jpem9udGFsQWxpZ25tZW50XCI6MCxcIklzVmlzaWJsZVwiOmZhbHNlfSxcIk1hcmdpblwiOntcIiRpZFwiOlwiNTY5XCIsXCJUb3BcIjowLjAsXCJMZWZ0XCI6MC4wLFwiUmlnaHRcIjowLjAsXCJCb3R0b21cIjowLjB9LFwiU3RhcnREYXRlUG9zaXRpb25cIjozLFwiRW5kRGF0ZVBvc2l0aW9uXCI6MyxcIlRpdGxlUG9zaXRpb25cIjo0LFwiRHVyYXRpb25Qb3NpdGlvblwiOjAsXCJQZXJjZW50YWdlQ29tcGxldGVkUG9zaXRpb25cIjoyLFwiU3BhY2luZ1wiOjMsXCJTaGFwZVN0eWxlXCI6e1wiJGlkXCI6XCI1NzBcIixcIk1hcmdpblwiOntcIiRpZFwiOlwiNTcxXCIsXCJUb3BcIjowLjAsXCJMZWZ0XCI6NC4wLFwiUmlnaHRcIjo0LjAsXCJCb3R0b21cIjowLjB9LFwiUGFkZGluZ1wiOntcIiRpZFwiOlwiNTcyXCIsXCJUb3BcIjowLjAsXCJMZWZ0XCI6MC4wLFwiUmlnaHRcIjowLjAsXCJCb3R0b21cIjowLjB9LFwiQmFja2dyb3VuZFwiOntcIiRpZFwiOlwiNTczXCIsXCJDb2xvclwiOntcIiRpZFwiOlwiNTc0XCIsXCJBXCI6MjU1LFwiUlwiOjE1LFwiR1wiOjE1OCxcIkJcIjoyMTN9fSxcIklzVmlzaWJsZVwiOnRydWUsXCJXaWR0aFwiOjAuMCxcIkhlaWdodFwiOjEwLjAsXCJCb3JkZXJTdHlsZVwiOntcIiRpZFwiOlwiNTc1XCIsXCJMaW5lU3R5bGVcIjp7XCIkaWRcIjpcIjU3NlwiLFwiTGluZUNvbG9yXCI6e1wiJGlkXCI6XCI1NzdcIixcIkNvbG9yXCI6e1wiJGlkXCI6XCI1NzhcIixcIkFcIjoyNTUsXCJSXCI6MjM0LFwiR1wiOjIyLFwiQlwiOjMwfX0sXCJMaW5lV2VpZ2h0XCI6Mi4wLFwiTGluZVR5cGVcIjowfSxcIklzVmlzaWJsZVwiOmZhbHNlfX0sXCJUaXRsZVN0eWxlXCI6e1wiJGlkXCI6XCI1NzlcIixcIkZvbnRTZXR0aW5nc1wiOntcIiRpZFwiOlwiNTgwXCIsXCJGb250U2l6ZVwiOjExLFwiRm9udE5hbWVcIjpcIkNhbGlicmlcIixcIklzQm9sZFwiOmZhbHNlLFwiSXNJdGFsaWNcIjpmYWxzZSxcIklzVW5kZXJsaW5lZFwiOmZhbHNlfSxcIkZvcmVncm91bmRcIjp7XCIkaWRcIjpcIjU4MVwiLFwiQ29sb3JcIjp7XCIkaWRcIjpcIjU4MlwiLFwiQVwiOjI1NSxcIlJcIjowLFwiR1wiOjAsXCJCXCI6MH19LFwiSG9yaXpvbnRhbEFsaWdubWVudFwiOjAsXCJJc1Zpc2libGVcIjp0cnVlfSxcIkRhdGVTdHlsZVwiOntcIiRpZFwiOlwiNTgzXCIsXCJGb250U2V0dGluZ3NcIjp7XCIkaWRcIjpcIjU4NFwiLFwiRm9udFNpemVcIjoxMCxcIkZvbnROYW1lXCI6XCJDYWxpYnJpXCIsXCJJc0JvbGRcIjpmYWxzZSxcIklzSXRhbGljXCI6ZmFsc2UsXCJJc1VuZGVybGluZWRcIjpmYWxzZX0sXCJGb3JlZ3JvdW5kXCI6e1wiJGlkXCI6XCI1ODVcIixcIkNvbG9yXCI6e1wiJGlkXCI6XCI1ODZcIixcIkFcIjoyNTUsXCJSXCI6MTQsXCJHXCI6NDAsXCJCXCI6NjV9fSxcIkhvcml6b250YWxBbGlnbm1lbnRcIjoyLFwiSXNWaXNpYmxlXCI6dHJ1ZX0sXCJEYXRlRm9ybWF0XCI6e1wiJGlkXCI6XCI1ODdcIixcIkZvcm1hdFN0cmluZ1wiOlwiTU1NIGRcIixcIlNlcGFyYXRvclwiOlwiL1wiLFwiVXNlSW50ZXJuYXRpb25hbERhdGVGb3JtYXRcIjpmYWxzZSxcIkRhdGVJc1Zpc2libGVcIjp0cnVlLFwiVGltZUlzVmlzaWJsZVwiOmZhbHNlLFwiSG91ckRpZ2l0c1wiOjEsXCJBbVBtRGVzaWduYXRvclwiOjIsXCJUcmltMDBNaW51dGVzXCI6ZmFsc2V9LFwiV2Vla051bWJlcmluZ1wiOntcIiRpZFwiOlwiNTg4XCIsXCJGb3JtYXRcIjowLFwiSXNWaXNpYmxlXCI6ZmFsc2UsXCJMYXN0S25vd25WaXNpYmlsaXR5U3RhdGVcIjpmYWxzZX19LFwiRGVmYXVsdFN3aW1sYW5lTW90U3R5bGVcIjp7XCIkaWRcIjpcIjU4OVwiLFwiU2hhcGVcIjoxLFwiU2hhcGVTaXplXCI6MCxcIkRldGFpbHNTcGFjaW5nXCI6MC4wLFwiUGFkZGluZ1wiOntcIiRpZFwiOlwiNTkwXCIsXCJUb3BcIjo1LjAsXCJMZWZ0XCI6My4wLFwiUmlnaHRcIjowLjAsXCJCb3R0b21cIjoyLjB9LFwiUG9zaXRpb25PblRhc2tcIjoxLFwiU2hhcGVTdHlsZVwiOntcIiRpZFwiOlwiNTkxXCIsXCJNYXJnaW5cIjp7XCIkaWRcIjpcIjU5MlwiLFwiVG9wXCI6MC4wLFwiTGVmdFwiOjAuMCxcIlJpZ2h0XCI6MC4wLFwiQm90dG9tXCI6MC4wfSxcIlBhZGRpbmdcIjp7XCIkaWRcIjpcIjU5M1wiLFwiVG9wXCI6MC4wLFwiTGVmdFwiOjAuMCxcIlJpZ2h0XCI6MC4wLFwiQm90dG9tXCI6MC4wfSxcIkJhY2tncm91bmRcIjp7XCIkaWRcIjpcIjU5NFwiLFwiQ29sb3JcIjp7XCIkaWRcIjpcIjU5NVwiLFwiQVwiOjI1NSxcIlJcIjoxMSxcIkdcIjoxMTgsXCJCXCI6MTU5fX0sXCJJc1Zpc2libGVcIjp0cnVlLFwiV2lkdGhcIjoxMi4wLFwiSGVpZ2h0XCI6MTQuMCxcIkJvcmRlclN0eWxlXCI6e1wiJGlkXCI6XCI1OTZcIixcIkxpbmVTdHlsZVwiOntcIiRpZFwiOlwiNTk3XCIsXCJMaW5lQ29sb3JcIjp7XCIkaWRcIjpcIjU5OFwiLFwiQ29sb3JcIjp7XCIkaWRcIjpcIjU5OVwiLFwiQVwiOjI1NSxcIlJcIjoyNTUsXCJHXCI6MCxcIkJcIjowfX0sXCJMaW5lV2VpZ2h0XCI6MC4wLFwiTGluZVR5cGVcIjowfSxcIklzVmlzaWJsZVwiOmZhbHNlfX0sXCJUaXRsZVN0eWxlXCI6e1wiJGlkXCI6XCI2MDBcIixcIkZvbnRTZXR0aW5nc1wiOntcIiRpZFwiOlwiNjAxXCIsXCJGb250U2l6ZVwiOjExLFwiRm9udE5hbWVcIjpcIkNhbGlicmlcIixcIklzQm9sZFwiOmZhbHNlLFwiSXNJdGFsaWNcIjpmYWxzZSxcIklzVW5kZXJsaW5lZFwiOmZhbHNlfSxcIkZvcmVncm91bmRcIjp7XCIkaWRcIjpcIjYwMlwiLFwiQ29sb3JcIjp7XCIkaWRcIjpcIjYwM1wiLFwiQVwiOjI1NSxcIlJcIjowLFwiR1wiOjAsXCJCXCI6MH19LFwiSG9yaXpvbnRhbEFsaWdubWVudFwiOjEsXCJJc1Zpc2libGVcIjp0cnVlfSxcIkRhdGVTdHlsZVwiOntcIiRpZFwiOlwiNjA0XCIsXCJGb250U2V0dGluZ3NcIjp7XCIkaWRcIjpcIjYwNVwiLFwiRm9udFNpemVcIjoxMCxcIkZvbnROYW1lXCI6XCJDYWxpYnJpXCIsXCJJc0JvbGRcIjpmYWxzZSxcIklzSXRhbGljXCI6ZmFsc2UsXCJJc1VuZGVybGluZWRcIjpmYWxzZX0sXCJGb3JlZ3JvdW5kXCI6e1wiJGlkXCI6XCI2MDZcIixcIkNvbG9yXCI6e1wiJGlkXCI6XCI2MDdcIixcIkFcIjoyNTUsXCJSXCI6MTQsXCJHXCI6NDAsXCJCXCI6NjV9fSxcIkhvcml6b250YWxBbGlnbm1lbnRcIjoxLFwiSXNWaXNpYmxlXCI6dHJ1ZX0sXCJEYXRlRm9ybWF0XCI6e1wiJGlkXCI6XCI2MDhcIixcIkZvcm1hdFN0cmluZ1wiOlwiTU1NIGRcIixcIlNlcGFyYXRvclwiOlwiL1wiLFwiVXNlSW50ZXJuYXRpb25hbERhdGVGb3JtYXRcIjpmYWxzZSxcIkRhdGVJc1Zpc2libGVcIjp0cnVlLFwiVGltZUlzVmlzaWJsZVwiOmZhbHNlLFwiSG91ckRpZ2l0c1wiOjEsXCJBbVBtRGVzaWduYXRvclwiOjIsXCJUcmltMDBNaW51dGVzXCI6ZmFsc2V9LFwiV2Vla051bWJlcmluZ1wiOntcIiRpZFwiOlwiNjA5XCIsXCJGb3JtYXRcIjowLFwiSXNWaXNpYmxlXCI6ZmFsc2UsXCJMYXN0S25vd25WaXNpYmlsaXR5U3RhdGVcIjpmYWxzZX19fV0sXCJHcmlkbGluZVBhbmVsU3R5bGVcIjp7XCIkaWRcIjpcIjYxMFwiLFwiR3JpZGxpbmVTdHlsZVwiOntcIiRpZFwiOlwiNjExXCIsXCJMaW5lQ29sb3JcIjp7XCIkaWRcIjpcIjYxMlwiLFwiQ29sb3JcIjp7XCIkaWRcIjpcIjYxM1wiLFwiQVwiOjM4LFwiUlwiOjkxLFwiR1wiOjE1NSxcIkJcIjoyMTN9fSxcIkxpbmVXZWlnaHRcIjoxLjAsXCJMaW5lVHlwZVwiOjB9LFwiSXNWaXNpYmxlXCI6dHJ1ZX0sXCJBY3Rpdml0eUxpbmVQYW5lbFN0eWxlXCI6e1wiJGlkXCI6XCI2MTRcIixcIkFjdGl2aXR5TGluZVN0eWxlXCI6e1wiJGlkXCI6XCI2MTVcIixcIkxpbmVDb2xvclwiOntcIiRpZFwiOlwiNjE2XCIsXCJDb2xvclwiOntcIiRpZFwiOlwiNjE3XCIsXCJBXCI6MzgsXCJSXCI6NjgsXCJHXCI6MTE0LFwiQlwiOjE5Nn19LFwiTGluZVdlaWdodFwiOjEuMCxcIkxpbmVUeXBlXCI6MH0sXCJJc1Zpc2libGVcIjp0cnVlfSxcIkRlZmF1bHREZXBlbmRlbmN5U3R5bGVcIjp7XCIkaWRcIjpcIjYxOFwiLFwiTGluZVN0eWxlXCI6e1wiJGlkXCI6XCI2MTlcIixcIkxpbmVDb2xvclwiOntcIiRpZFwiOlwiNjIwXCIsXCJDb2xvclwiOntcIiRpZFwiOlwiNjIxXCIsXCJBXCI6MjU1LFwiUlwiOjAsXCJHXCI6MCxcIkJcIjowfX0sXCJMaW5lV2VpZ2h0XCI6MS4wLFwiTGluZVR5cGVcIjowfSxcIkVuZEFycm93aGVhZExpbmVTdHlsZVwiOntcIiRpZFwiOlwiNjIyXCIsXCJLaW5kXCI6MSxcIldpZHRoXCI6MSxcIkxlbmd0aFwiOjB9LFwiQnJpbmdUb0Zyb250XCI6ZmFsc2UsXCJSYWRpdXNcIjozLjB9LFwiQ3JpdGljYWxQYXRoU3R5bGVcIjp7XCIkaWRcIjpcIjYyM1wiLFwiQ3JpdGljYWxQYXRoU3R5bGVPcHRpb25zXCI6MzAsXCJMaW5lU3R5bGVcIjp7XCIkaWRcIjpcIjYyNFwiLFwiTGluZUNvbG9yXCI6e1wiJGlkXCI6XCI2MjVcIixcIkNvbG9yXCI6e1wiJGlkXCI6XCI2MjZcIixcIkFcIjoyNTUsXCJSXCI6MjIyLFwiR1wiOjUwLFwiQlwiOjUwfX0sXCJMaW5lV2VpZ2h0XCI6MS4wLFwiTGluZVR5cGVcIjowfSxcIlRpdGxlRm9yZWdyb3VuZFwiOntcIiRpZFwiOlwiNjI3XCIsXCJDb2xvclwiOntcIiRpZFwiOlwiNjI4XCIsXCJBXCI6MjU1LFwiUlwiOjE3NixcIkdcIjoxOSxcIkJcIjoyNX19LFwiU2hhcGVzQmFja2dyb3VuZFwiOntcIiRpZFwiOlwiNjI5XCIsXCJDb2xvclwiOntcIiRpZFwiOlwiNjMwXCIsXCJBXCI6MjU1LFwiUlwiOjI1MyxcIkdcIjoyMDMsXCJCXCI6MjA4fX0sXCJTaGFwZXNCb3JkZXJTdHlsZVwiOntcIiRpZFwiOlwiNjMxXCIsXCJMaW5lQ29sb3JcIjp7XCIkaWRcIjpcIjYzMlwiLFwiQ29sb3JcIjp7XCIkaWRcIjpcIjYzM1wiLFwiQVwiOjI1NSxcIlJcIjoyMzQsXCJHXCI6MjIsXCJCXCI6MzB9fSxcIkxpbmVXZWlnaHRcIjoyLjAsXCJMaW5lVHlwZVwiOjB9fSxcIlBhbmVsc1NwYWNpbmdEZWZpbml0aW9uXCI6e1wiJGlkXCI6XCI2MzRcIixcIlNwYWNpbmdBYm92ZVRpbWViYW5kXCI6MyxcIlNwYWNpbmdCZWxvd1RpbWViYW5kXCI6MyxcIlNwYWNpbmdBYm92ZUJldHdlZW5Td2ltbGFuZXNBbmRUYXNrc1wiOjUsXCJTcGFjaW5nQmVsb3dCZXR3ZWVuU3dpbWxhbmVzQW5kVGFza3NcIjo1fSxcIl9zZWxlY3RlZFRoZW1lUHJlc2V0Q29sb3JzXCI6e1wiJGlkXCI6XCI2MzVcIixcIlRleHRMaWdodFwiOntcIiRpZFwiOlwiNjM2XCIsXCJBXCI6MjU1LFwiUlwiOjI1NSxcIkdcIjoyNTUsXCJCXCI6MjU1fSxcIlRleHREYXJrXCI6e1wiJGlkXCI6XCI2MzdcIixcIkFcIjoyNTUsXCJSXCI6MCxcIkdcIjowLFwiQlwiOjB9LFwiQWNjZW50MVwiOntcIiRpZFwiOlwiNjM4XCIsXCJBXCI6MjU1LFwiUlwiOjIzMixcIkdcIjoyMzIsXCJCXCI6MjMyfSxcIkFjY2VudDJcIjp7XCIkaWRcIjpcIjYzOVwiLFwiQVwiOjI1NSxcIlJcIjoxNCxcIkdcIjo0MCxcIkJcIjo2NX0sXCJBY2NlbnQzXCI6e1wiJGlkXCI6XCI2NDBcIixcIkFcIjoyNTUsXCJSXCI6MjEsXCJHXCI6OTYsXCJCXCI6MTMwfSxcIkFjY2VudDRcIjp7XCIkaWRcIjpcIjY0MVwiLFwiQVwiOjI1NSxcIlJcIjoyMzMsXCJHXCI6MTEzLFwiQlwiOjUwfSxcIkFjY2VudDVcIjp7XCIkaWRcIjpcIjY0MlwiLFwiQVwiOjI1NSxcIlJcIjoyNSxcIkdcIjoxMDcsXCJCXCI6MzZ9LFwiQWNjZW50NlwiOntcIiRpZFwiOlwiNjQzXCIsXCJBXCI6MjU1LFwiUlwiOjE1LFwiR1wiOjE1OCxcIkJcIjoyMTN9LFwiQWNjZW50N1wiOntcIiRpZFwiOlwiNjQ0XCIsXCJBXCI6MjU1LFwiUlwiOjE2MCxcIkdcIjo0MyxcIkJcIjoxNDd9LFwiQWNjZW50OFwiOntcIiRpZFwiOlwiNjQ1XCIsXCJBXCI6MjU1LFwiUlwiOjc4LFwiR1wiOjE2NyxcIkJcIjo0Nn19LFwiX2N1c3RvbVByZXNldENvbG9yc1wiOntcIiRpZFwiOlwiNjQ2XCJ9fX0iLCJSZWNlbnRDb2xvcnNDb2xsZWN0aW9uIjoiW1wiI0ZGRTk3MTMyXCIsXCIjRkZBQUUxQjBcIixcIiNGRkI1QjBCMFwiLFwiI0ZGRThFOEU4XCIsXCIjRkYxRjQ5N0RcIixcIiNGRkEwMkI5M1wiLFwiI0ZGMTk2QjI0XCIsXCIjRkYxNTYwODJcIl0ifSwiU2V0dGluZ3MiOnsiJGlkIjoiNDcwNyIsIkltcGFPcHRpb25zIjp7IiRpZCI6IjQ3MDgiLCJMZWZ0VG9SaWdodCI6ZmFsc2UsIlBheWxvYWRPcHRpb25zIjoyfSwiVXNlQ29tcHJlc3Npb24iOmZhbHNlLCJDb21wcmVzaW9uUGVyY2VudGFnZSI6NTAuMCwiSW5hY3RpdmVJbnRlcnZhbFdpZHRoVGhyZXNob2xkIjozMC4wLCJJbmFjdGl2ZUludGVydmFsV2lkdGgiOjEuMCwiU3BsaXRUYXNrcyI6ZmFsc2UsIlVzZUNsdXN0ZXIiOmZhbHNlLCJFcHNpbG9uIjo1LjAsIk1pblBvaW50c1RvRm9ybUFDbHVzdGVyIjoyLCJHZW5lcmF0ZUludmlzaWJsZVNoYXBlcyI6ZmFsc2UsIlNtYXJ0VGltZWxpbmVUYXNrUGVyY2VudGFnZUZpdCI6ZmFsc2V9LCJJc05ldyI6ZmFsc2UsIkltcG9ydFR5cGUiOjAsIkZpbGVQYXRoIjpudWxsLCJUaW1lQ29uZmlndXJhdGlvbiI6eyIkaWQiOiI0NzA5IiwiVXNlVGltZSI6ZmFsc2UsIldvcmtEYXlTdGFydCI6IjAwOjAwOjAwIiwiV29ya0RheUVuZCI6IjIzOjU5OjAwIn0sIkxhc3RVc2VkVGVtcGxhdGVJZCI6IjAwMDAwMDAwLTAwMDAtMDAwMC0wMDAwLTAwMDAwMDAwMDAwMCIsIkxhc3RVc2VkVGhlbWVEZXRhaWxzIjp7IiRpZCI6IjQ3MTAiLCJJZCI6IjA0ODcxNWIwLWQ1NzgtNGMyZi1hMzI2LTg4MThiZTI0NzI0OSIsIlRpdGxlIjoiQmFzZWxpbmUiLCJDYXRlZ29yeSI6MX0sIkZpcnN0V2Vla09mWWVhciI6MCwiUGxhY2VNaWxlc3RvbmVBdFRoZUJlZ2lubmluZ09mVGhlRGF5IjpmYWxzZSwiRGVwZW5kZW5jeVNjaGVkdWxpbmdTZXR0aW5ncyI6eyIkaWQiOiI0NzExIiwiRGVwZW5kZW5jaWVzU2NoZWR1bGluZ01vZGVTZXR0aW5nIjoiRmxleGlibGUiLCJEZXBlbmRlbmNpZXNQcmV2aW91c1NjaGVkdWxpbmdNb2RlIjoiRmxleGlibGUiLCJPbkJyZWFraW5nRmxleGlibGVTY2hlZHVsaW5nTW9kZVNldHRpbmciOiJBc2tFdmVyeXRpbWUiLCJPbkJyZWFraW5nU3RyaWN0U2NoZWR1bGluZ01vZGVTZXR0aW5nIjoiQXNrRXZlcnl0aW1lIn0sIkRlcGVuZGVuY3lNb2R1bGVFbmFibGVkIjp0cnVlLCJPbGRGaXhlZEludGVydmFsc1JlbmRlcmluZ1N0cmF0ZWd5VXNlZEJlZm9yZSI6ZmFsc2UsIkRlcGVuZGVuY2llcyI6eyJfZGVwZW5kZW5jaWVzIjpbXX19"/>
  <p:tag name="__MASTER" val="__part_0"/>
</p:tagLst>
</file>

<file path=ppt/tags/tag785.xml><?xml version="1.0" encoding="utf-8"?>
<p:tagLst xmlns:a="http://schemas.openxmlformats.org/drawingml/2006/main" xmlns:r="http://schemas.openxmlformats.org/officeDocument/2006/relationships" xmlns:p="http://schemas.openxmlformats.org/presentationml/2006/main">
  <p:tag name="OTLMARKERSHAPE" val="OTL"/>
</p:tagLst>
</file>

<file path=ppt/tags/tag786.xml><?xml version="1.0" encoding="utf-8"?>
<p:tagLst xmlns:a="http://schemas.openxmlformats.org/drawingml/2006/main" xmlns:r="http://schemas.openxmlformats.org/officeDocument/2006/relationships" xmlns:p="http://schemas.openxmlformats.org/presentationml/2006/main">
  <p:tag name="OTLMARKERSHAPE" val="OTL"/>
</p:tagLst>
</file>

<file path=ppt/tags/tag787.xml><?xml version="1.0" encoding="utf-8"?>
<p:tagLst xmlns:a="http://schemas.openxmlformats.org/drawingml/2006/main" xmlns:r="http://schemas.openxmlformats.org/officeDocument/2006/relationships" xmlns:p="http://schemas.openxmlformats.org/presentationml/2006/main">
  <p:tag name="OTLMARKERSHAPE" val="OTL"/>
</p:tagLst>
</file>

<file path=ppt/tags/tag788.xml><?xml version="1.0" encoding="utf-8"?>
<p:tagLst xmlns:a="http://schemas.openxmlformats.org/drawingml/2006/main" xmlns:r="http://schemas.openxmlformats.org/officeDocument/2006/relationships" xmlns:p="http://schemas.openxmlformats.org/presentationml/2006/main">
  <p:tag name="OTLMARKERSHAPE" val="OTL"/>
</p:tagLst>
</file>

<file path=ppt/tags/tag789.xml><?xml version="1.0" encoding="utf-8"?>
<p:tagLst xmlns:a="http://schemas.openxmlformats.org/drawingml/2006/main" xmlns:r="http://schemas.openxmlformats.org/officeDocument/2006/relationships" xmlns:p="http://schemas.openxmlformats.org/presentationml/2006/main">
  <p:tag name="OTLMARKERSHAPE" val="OTL"/>
</p:tagLst>
</file>

<file path=ppt/tags/tag79.xml><?xml version="1.0" encoding="utf-8"?>
<p:tagLst xmlns:a="http://schemas.openxmlformats.org/drawingml/2006/main" xmlns:r="http://schemas.openxmlformats.org/officeDocument/2006/relationships" xmlns:p="http://schemas.openxmlformats.org/presentationml/2006/main">
  <p:tag name="OTLMARKERSHAPE" val="OTL"/>
</p:tagLst>
</file>

<file path=ppt/tags/tag790.xml><?xml version="1.0" encoding="utf-8"?>
<p:tagLst xmlns:a="http://schemas.openxmlformats.org/drawingml/2006/main" xmlns:r="http://schemas.openxmlformats.org/officeDocument/2006/relationships" xmlns:p="http://schemas.openxmlformats.org/presentationml/2006/main">
  <p:tag name="OTLMARKERSHAPE" val="OTL"/>
</p:tagLst>
</file>

<file path=ppt/tags/tag791.xml><?xml version="1.0" encoding="utf-8"?>
<p:tagLst xmlns:a="http://schemas.openxmlformats.org/drawingml/2006/main" xmlns:r="http://schemas.openxmlformats.org/officeDocument/2006/relationships" xmlns:p="http://schemas.openxmlformats.org/presentationml/2006/main">
  <p:tag name="OTLMARKERSHAPE" val="OTL"/>
</p:tagLst>
</file>

<file path=ppt/tags/tag792.xml><?xml version="1.0" encoding="utf-8"?>
<p:tagLst xmlns:a="http://schemas.openxmlformats.org/drawingml/2006/main" xmlns:r="http://schemas.openxmlformats.org/officeDocument/2006/relationships" xmlns:p="http://schemas.openxmlformats.org/presentationml/2006/main">
  <p:tag name="OTLMARKERSHAPE" val="OTL"/>
</p:tagLst>
</file>

<file path=ppt/tags/tag793.xml><?xml version="1.0" encoding="utf-8"?>
<p:tagLst xmlns:a="http://schemas.openxmlformats.org/drawingml/2006/main" xmlns:r="http://schemas.openxmlformats.org/officeDocument/2006/relationships" xmlns:p="http://schemas.openxmlformats.org/presentationml/2006/main">
  <p:tag name="OTLMARKERSHAPE" val="OTL"/>
</p:tagLst>
</file>

<file path=ppt/tags/tag794.xml><?xml version="1.0" encoding="utf-8"?>
<p:tagLst xmlns:a="http://schemas.openxmlformats.org/drawingml/2006/main" xmlns:r="http://schemas.openxmlformats.org/officeDocument/2006/relationships" xmlns:p="http://schemas.openxmlformats.org/presentationml/2006/main">
  <p:tag name="OTLMARKERSHAPE" val="OTL"/>
</p:tagLst>
</file>

<file path=ppt/tags/tag795.xml><?xml version="1.0" encoding="utf-8"?>
<p:tagLst xmlns:a="http://schemas.openxmlformats.org/drawingml/2006/main" xmlns:r="http://schemas.openxmlformats.org/officeDocument/2006/relationships" xmlns:p="http://schemas.openxmlformats.org/presentationml/2006/main">
  <p:tag name="OTLMARKERSHAPE" val="OTL"/>
</p:tagLst>
</file>

<file path=ppt/tags/tag796.xml><?xml version="1.0" encoding="utf-8"?>
<p:tagLst xmlns:a="http://schemas.openxmlformats.org/drawingml/2006/main" xmlns:r="http://schemas.openxmlformats.org/officeDocument/2006/relationships" xmlns:p="http://schemas.openxmlformats.org/presentationml/2006/main">
  <p:tag name="OTLMARKERSHAPE" val="OTL"/>
</p:tagLst>
</file>

<file path=ppt/tags/tag797.xml><?xml version="1.0" encoding="utf-8"?>
<p:tagLst xmlns:a="http://schemas.openxmlformats.org/drawingml/2006/main" xmlns:r="http://schemas.openxmlformats.org/officeDocument/2006/relationships" xmlns:p="http://schemas.openxmlformats.org/presentationml/2006/main">
  <p:tag name="OTLMARKERSHAPE" val="OTL"/>
</p:tagLst>
</file>

<file path=ppt/tags/tag798.xml><?xml version="1.0" encoding="utf-8"?>
<p:tagLst xmlns:a="http://schemas.openxmlformats.org/drawingml/2006/main" xmlns:r="http://schemas.openxmlformats.org/officeDocument/2006/relationships" xmlns:p="http://schemas.openxmlformats.org/presentationml/2006/main">
  <p:tag name="OTLTIMEBANDSCALETYPE" val="Years"/>
  <p:tag name="OTLTIMEBANDSCALEFORMAT" val="MMM"/>
  <p:tag name="OTLTIMEBANDSHAPETYPE" val="RectangleTimeband"/>
  <p:tag name="OTLTIMEBANDSHAPEHEIGHT" val="14.3999996185303"/>
  <p:tag name="OTLTIMEBANDSHAPEPADDINGLEFT" val="0"/>
  <p:tag name="OTLTIMEBANDCULTUREINFO" val="en-US"/>
  <p:tag name="OTLTIMEBANDQUICKPOSITION" val="Custom"/>
  <p:tag name="OTLTIMEBANDTHREEDEFFECTS" val="None"/>
  <p:tag name="OTLTIMEBANDAUTODATERANGE" val="True"/>
  <p:tag name="OTLTIMEBANDSTARTDATE" val="0001-01-01T00:00:00.0000000"/>
  <p:tag name="OTLTIMEBANDENDDATE" val="2027-09-02T23:59:00.0000000"/>
  <p:tag name="OTLTIMEBANDWORKINGDAYS" val="Standard"/>
  <p:tag name="OTLTIMEBANDUSETIME" val="False"/>
  <p:tag name="OTLTIMEBANDTIMECONFIGWORKDAYSTART" val="00:00:00"/>
  <p:tag name="OTLTIMEBANDTIMECONFIGWORKDAYEND" val="23:59:00"/>
  <p:tag name="OTLTIMEBANDAPPENDYEARONYEARCHANGE" val="False"/>
  <p:tag name="OTLTIMEBANDSCALEMARKING" val="None"/>
  <p:tag name="OTLRIGHTENDCAPSMARGINRIGHT" val="20"/>
  <p:tag name="OTLLEFTENDCAPSMARGINLEFT" val="39.5066666666667"/>
  <p:tag name="OTLTIMEBANDFYSTARTMONTH" val="January"/>
  <p:tag name="OTLTIMEBANDSHOWFYLABEL" val="True"/>
  <p:tag name="OTLTIMEBANDUSESTARTINGOFTHEYEARFORFYNUMBERING" val="True"/>
  <p:tag name="OTLTIMEBANDRESERVEDLEFTAREAWIDTH" val="0"/>
  <p:tag name="OTLTIMEBANDRESERVEDLEFTAREAISSET" val="False"/>
  <p:tag name="OTLTIMEBANDDEPENABLED" val="True"/>
  <p:tag name="OTLTIMEBANDDEPSCHEDULINGMODE" val="Flexible"/>
  <p:tag name="OTLTIMEBANDDEPPREVIOUSSCHEDULINGMODE" val="Flexible"/>
  <p:tag name="OTLTIMEBANDDEPONBREAKINGSTRICTSCHEDULINGMODE" val="AskEverytime"/>
  <p:tag name="OTLTIMEBANDDEPONBREAKINGFLEXIBLESCHEDULINGMODE" val="AskEverytime"/>
  <p:tag name="OTLTIMEBANDSPACINGABOVE" val="3"/>
  <p:tag name="OTLTIMEBANDSPACINGBELOW" val="3"/>
  <p:tag name="OTLTIMEBANDSPACINGABOVEFORSWLANDTASKS" val="5"/>
  <p:tag name="OTLTIMEBANDSPACINGBELOWFORSWLANDTASKS" val="5"/>
  <p:tag name="OTLMARKERSHAPE" val="OTL"/>
</p:tagLst>
</file>

<file path=ppt/tags/tag799.xml><?xml version="1.0" encoding="utf-8"?>
<p:tagLst xmlns:a="http://schemas.openxmlformats.org/drawingml/2006/main" xmlns:r="http://schemas.openxmlformats.org/officeDocument/2006/relationships" xmlns:p="http://schemas.openxmlformats.org/presentationml/2006/main">
  <p:tag name="OTLTIMEBANDSCALETYPE" val="Quarters"/>
  <p:tag name="OTLTIMEBANDSCALEFORMAT" val="MMM"/>
  <p:tag name="OTLTIMEBANDSHAPETYPE" val="RectangleTimeband"/>
  <p:tag name="OTLTIMEBANDSHAPEHEIGHT" val="14.3999996185303"/>
  <p:tag name="OTLTIMEBANDSHAPEPADDINGLEFT" val="0"/>
  <p:tag name="OTLTIMEBANDCULTUREINFO" val="en-US"/>
  <p:tag name="OTLTIMEBANDQUICKPOSITION" val="Custom"/>
  <p:tag name="OTLTIMEBANDTHREEDEFFECTS" val="None"/>
  <p:tag name="OTLTIMEBANDAUTODATERANGE" val="True"/>
  <p:tag name="OTLTIMEBANDSTARTDATE" val="0001-01-01T00:00:00.0000000"/>
  <p:tag name="OTLTIMEBANDENDDATE" val="2027-09-02T23:59:00.0000000"/>
  <p:tag name="OTLTIMEBANDWORKINGDAYS" val="Standard"/>
  <p:tag name="OTLTIMEBANDUSETIME" val="False"/>
  <p:tag name="OTLTIMEBANDTIMECONFIGWORKDAYSTART" val="00:00:00"/>
  <p:tag name="OTLTIMEBANDTIMECONFIGWORKDAYEND" val="23:59:00"/>
  <p:tag name="OTLTIMEBANDAPPENDYEARONYEARCHANGE" val="False"/>
  <p:tag name="OTLTIMEBANDSCALEMARKING" val="None"/>
  <p:tag name="OTLRIGHTENDCAPSMARGINRIGHT" val="20"/>
  <p:tag name="OTLLEFTENDCAPSMARGINLEFT" val="39.5066666666667"/>
  <p:tag name="OTLTIMEBANDFYSTARTMONTH" val="January"/>
  <p:tag name="OTLTIMEBANDSHOWFYLABEL" val="True"/>
  <p:tag name="OTLTIMEBANDUSESTARTINGOFTHEYEARFORFYNUMBERING" val="True"/>
  <p:tag name="OTLTIMEBANDRESERVEDLEFTAREAWIDTH" val="0"/>
  <p:tag name="OTLTIMEBANDRESERVEDLEFTAREAISSET" val="False"/>
  <p:tag name="OTLTIMEBANDDEPENABLED" val="True"/>
  <p:tag name="OTLTIMEBANDDEPSCHEDULINGMODE" val="Flexible"/>
  <p:tag name="OTLTIMEBANDDEPPREVIOUSSCHEDULINGMODE" val="Flexible"/>
  <p:tag name="OTLTIMEBANDDEPONBREAKINGSTRICTSCHEDULINGMODE" val="AskEverytime"/>
  <p:tag name="OTLTIMEBANDDEPONBREAKINGFLEXIBLESCHEDULINGMODE" val="AskEverytime"/>
  <p:tag name="OTLTIMEBANDSPACINGABOVE" val="3"/>
  <p:tag name="OTLTIMEBANDSPACINGBELOW" val="3"/>
  <p:tag name="OTLTIMEBANDSPACINGABOVEFORSWLANDTASKS" val="5"/>
  <p:tag name="OTLTIMEBANDSPACINGBELOWFORSWLANDTASKS" val="5"/>
  <p:tag name="OTLMARKERSHAPE" val="OTL"/>
</p:tagLst>
</file>

<file path=ppt/tags/tag8.xml><?xml version="1.0" encoding="utf-8"?>
<p:tagLst xmlns:a="http://schemas.openxmlformats.org/drawingml/2006/main" xmlns:r="http://schemas.openxmlformats.org/officeDocument/2006/relationships" xmlns:p="http://schemas.openxmlformats.org/presentationml/2006/main">
  <p:tag name="OTLMARKERSHAPE" val="OTL"/>
</p:tagLst>
</file>

<file path=ppt/tags/tag80.xml><?xml version="1.0" encoding="utf-8"?>
<p:tagLst xmlns:a="http://schemas.openxmlformats.org/drawingml/2006/main" xmlns:r="http://schemas.openxmlformats.org/officeDocument/2006/relationships" xmlns:p="http://schemas.openxmlformats.org/presentationml/2006/main">
  <p:tag name="OTLMARKERSHAPE" val="OTL"/>
</p:tagLst>
</file>

<file path=ppt/tags/tag800.xml><?xml version="1.0" encoding="utf-8"?>
<p:tagLst xmlns:a="http://schemas.openxmlformats.org/drawingml/2006/main" xmlns:r="http://schemas.openxmlformats.org/officeDocument/2006/relationships" xmlns:p="http://schemas.openxmlformats.org/presentationml/2006/main">
  <p:tag name="OTLTIMEBANDSCALETYPE" val="Days"/>
  <p:tag name="OTLTIMEBANDSHAPETYPE" val="RectangleTimeband"/>
  <p:tag name="OTLTIMEBANDSHAPEHEIGHT" val="14.3999996185303"/>
  <p:tag name="OTLTIMEBANDSHAPEPADDINGLEFT" val="0"/>
  <p:tag name="OTLTIMEBANDCULTUREINFO" val="en-US"/>
  <p:tag name="OTLTIMEBANDQUICKPOSITION" val="Custom"/>
  <p:tag name="OTLTIMEBANDTHREEDEFFECTS" val="None"/>
  <p:tag name="OTLTIMEBANDAUTODATERANGE" val="True"/>
  <p:tag name="OTLTIMEBANDSTARTDATE" val="0001-01-01T00:00:00.0000000"/>
  <p:tag name="OTLTIMEBANDENDDATE" val="2027-09-02T23:59:00.0000000"/>
  <p:tag name="OTLTIMEBANDWORKINGDAYS" val="Standard"/>
  <p:tag name="OTLTIMEBANDUSETIME" val="False"/>
  <p:tag name="OTLTIMEBANDTIMECONFIGWORKDAYSTART" val="00:00:00"/>
  <p:tag name="OTLTIMEBANDTIMECONFIGWORKDAYEND" val="23:59:00"/>
  <p:tag name="OTLTIMEBANDAPPENDYEARONYEARCHANGE" val="False"/>
  <p:tag name="OTLTIMEBANDSCALEMARKING" val="None"/>
  <p:tag name="OTLRIGHTENDCAPSMARGINRIGHT" val="20"/>
  <p:tag name="OTLLEFTENDCAPSMARGINLEFT" val="39.5066666666667"/>
  <p:tag name="OTLTIMEBANDFYSTARTMONTH" val="January"/>
  <p:tag name="OTLTIMEBANDSHOWFYLABEL" val="True"/>
  <p:tag name="OTLTIMEBANDUSESTARTINGOFTHEYEARFORFYNUMBERING" val="True"/>
  <p:tag name="OTLTIMEBANDRESERVEDLEFTAREAWIDTH" val="0"/>
  <p:tag name="OTLTIMEBANDRESERVEDLEFTAREAISSET" val="False"/>
  <p:tag name="OTLTIMEBANDDEPENABLED" val="True"/>
  <p:tag name="OTLTIMEBANDDEPSCHEDULINGMODE" val="Flexible"/>
  <p:tag name="OTLTIMEBANDDEPPREVIOUSSCHEDULINGMODE" val="Flexible"/>
  <p:tag name="OTLTIMEBANDDEPONBREAKINGSTRICTSCHEDULINGMODE" val="AskEverytime"/>
  <p:tag name="OTLTIMEBANDDEPONBREAKINGFLEXIBLESCHEDULINGMODE" val="AskEverytime"/>
  <p:tag name="OTLTIMEBANDSPACINGABOVE" val="3"/>
  <p:tag name="OTLTIMEBANDSPACINGBELOW" val="3"/>
  <p:tag name="OTLTIMEBANDSPACINGABOVEFORSWLANDTASKS" val="5"/>
  <p:tag name="OTLTIMEBANDSPACINGBELOWFORSWLANDTASKS" val="5"/>
  <p:tag name="OTLMARKERSHAPE" val="OTL"/>
</p:tagLst>
</file>

<file path=ppt/tags/tag801.xml><?xml version="1.0" encoding="utf-8"?>
<p:tagLst xmlns:a="http://schemas.openxmlformats.org/drawingml/2006/main" xmlns:r="http://schemas.openxmlformats.org/officeDocument/2006/relationships" xmlns:p="http://schemas.openxmlformats.org/presentationml/2006/main">
  <p:tag name="OTLSWIMLANESPACING" val="3"/>
  <p:tag name="OTLMARKERSHAPE" val="OTL"/>
</p:tagLst>
</file>

<file path=ppt/tags/tag802.xml><?xml version="1.0" encoding="utf-8"?>
<p:tagLst xmlns:a="http://schemas.openxmlformats.org/drawingml/2006/main" xmlns:r="http://schemas.openxmlformats.org/officeDocument/2006/relationships" xmlns:p="http://schemas.openxmlformats.org/presentationml/2006/main">
  <p:tag name="OTLMARKERSHAPE" val="OTL"/>
</p:tagLst>
</file>

<file path=ppt/tags/tag803.xml><?xml version="1.0" encoding="utf-8"?>
<p:tagLst xmlns:a="http://schemas.openxmlformats.org/drawingml/2006/main" xmlns:r="http://schemas.openxmlformats.org/officeDocument/2006/relationships" xmlns:p="http://schemas.openxmlformats.org/presentationml/2006/main">
  <p:tag name="OTLSWIMLANESPACING" val="3"/>
  <p:tag name="OTLMARKERSHAPE" val="OTL"/>
</p:tagLst>
</file>

<file path=ppt/tags/tag804.xml><?xml version="1.0" encoding="utf-8"?>
<p:tagLst xmlns:a="http://schemas.openxmlformats.org/drawingml/2006/main" xmlns:r="http://schemas.openxmlformats.org/officeDocument/2006/relationships" xmlns:p="http://schemas.openxmlformats.org/presentationml/2006/main">
  <p:tag name="OTLMARKERSHAPE" val="OTL"/>
</p:tagLst>
</file>

<file path=ppt/tags/tag805.xml><?xml version="1.0" encoding="utf-8"?>
<p:tagLst xmlns:a="http://schemas.openxmlformats.org/drawingml/2006/main" xmlns:r="http://schemas.openxmlformats.org/officeDocument/2006/relationships" xmlns:p="http://schemas.openxmlformats.org/presentationml/2006/main">
  <p:tag name="OTLMARKERSHAPE" val="OTL"/>
  <p:tag name="OTLSWIMLANESPACING" val="3"/>
</p:tagLst>
</file>

<file path=ppt/tags/tag806.xml><?xml version="1.0" encoding="utf-8"?>
<p:tagLst xmlns:a="http://schemas.openxmlformats.org/drawingml/2006/main" xmlns:r="http://schemas.openxmlformats.org/officeDocument/2006/relationships" xmlns:p="http://schemas.openxmlformats.org/presentationml/2006/main">
  <p:tag name="OTLMARKERSHAPE" val="OTL"/>
</p:tagLst>
</file>

<file path=ppt/tags/tag807.xml><?xml version="1.0" encoding="utf-8"?>
<p:tagLst xmlns:a="http://schemas.openxmlformats.org/drawingml/2006/main" xmlns:r="http://schemas.openxmlformats.org/officeDocument/2006/relationships" xmlns:p="http://schemas.openxmlformats.org/presentationml/2006/main">
  <p:tag name="OTLMARKERSHAPE" val="OTL"/>
  <p:tag name="OTLSWIMLANESPACING" val="3"/>
</p:tagLst>
</file>

<file path=ppt/tags/tag808.xml><?xml version="1.0" encoding="utf-8"?>
<p:tagLst xmlns:a="http://schemas.openxmlformats.org/drawingml/2006/main" xmlns:r="http://schemas.openxmlformats.org/officeDocument/2006/relationships" xmlns:p="http://schemas.openxmlformats.org/presentationml/2006/main">
  <p:tag name="OTLMARKERSHAPE" val="OTL"/>
</p:tagLst>
</file>

<file path=ppt/tags/tag809.xml><?xml version="1.0" encoding="utf-8"?>
<p:tagLst xmlns:a="http://schemas.openxmlformats.org/drawingml/2006/main" xmlns:r="http://schemas.openxmlformats.org/officeDocument/2006/relationships" xmlns:p="http://schemas.openxmlformats.org/presentationml/2006/main">
  <p:tag name="OTLMARKERSHAPE" val="OTL"/>
</p:tagLst>
</file>

<file path=ppt/tags/tag81.xml><?xml version="1.0" encoding="utf-8"?>
<p:tagLst xmlns:a="http://schemas.openxmlformats.org/drawingml/2006/main" xmlns:r="http://schemas.openxmlformats.org/officeDocument/2006/relationships" xmlns:p="http://schemas.openxmlformats.org/presentationml/2006/main">
  <p:tag name="OTLMARKERSHAPE" val="OTL"/>
</p:tagLst>
</file>

<file path=ppt/tags/tag810.xml><?xml version="1.0" encoding="utf-8"?>
<p:tagLst xmlns:a="http://schemas.openxmlformats.org/drawingml/2006/main" xmlns:r="http://schemas.openxmlformats.org/officeDocument/2006/relationships" xmlns:p="http://schemas.openxmlformats.org/presentationml/2006/main">
  <p:tag name="OTLMARKERSHAPE" val="OTL"/>
</p:tagLst>
</file>

<file path=ppt/tags/tag811.xml><?xml version="1.0" encoding="utf-8"?>
<p:tagLst xmlns:a="http://schemas.openxmlformats.org/drawingml/2006/main" xmlns:r="http://schemas.openxmlformats.org/officeDocument/2006/relationships" xmlns:p="http://schemas.openxmlformats.org/presentationml/2006/main">
  <p:tag name="OTLMARKERSHAPE" val="OTL"/>
</p:tagLst>
</file>

<file path=ppt/tags/tag812.xml><?xml version="1.0" encoding="utf-8"?>
<p:tagLst xmlns:a="http://schemas.openxmlformats.org/drawingml/2006/main" xmlns:r="http://schemas.openxmlformats.org/officeDocument/2006/relationships" xmlns:p="http://schemas.openxmlformats.org/presentationml/2006/main">
  <p:tag name="OTLMARKERSHAPE" val="OTL"/>
</p:tagLst>
</file>

<file path=ppt/tags/tag813.xml><?xml version="1.0" encoding="utf-8"?>
<p:tagLst xmlns:a="http://schemas.openxmlformats.org/drawingml/2006/main" xmlns:r="http://schemas.openxmlformats.org/officeDocument/2006/relationships" xmlns:p="http://schemas.openxmlformats.org/presentationml/2006/main">
  <p:tag name="OTLMARKERSHAPE" val="OTL"/>
</p:tagLst>
</file>

<file path=ppt/tags/tag814.xml><?xml version="1.0" encoding="utf-8"?>
<p:tagLst xmlns:a="http://schemas.openxmlformats.org/drawingml/2006/main" xmlns:r="http://schemas.openxmlformats.org/officeDocument/2006/relationships" xmlns:p="http://schemas.openxmlformats.org/presentationml/2006/main">
  <p:tag name="OTLMARKERSHAPE" val="OTL"/>
</p:tagLst>
</file>

<file path=ppt/tags/tag815.xml><?xml version="1.0" encoding="utf-8"?>
<p:tagLst xmlns:a="http://schemas.openxmlformats.org/drawingml/2006/main" xmlns:r="http://schemas.openxmlformats.org/officeDocument/2006/relationships" xmlns:p="http://schemas.openxmlformats.org/presentationml/2006/main">
  <p:tag name="OTLMARKERSHAPE" val="OTL"/>
</p:tagLst>
</file>

<file path=ppt/tags/tag816.xml><?xml version="1.0" encoding="utf-8"?>
<p:tagLst xmlns:a="http://schemas.openxmlformats.org/drawingml/2006/main" xmlns:r="http://schemas.openxmlformats.org/officeDocument/2006/relationships" xmlns:p="http://schemas.openxmlformats.org/presentationml/2006/main">
  <p:tag name="OTLMARKERSHAPE" val="OTL"/>
</p:tagLst>
</file>

<file path=ppt/tags/tag817.xml><?xml version="1.0" encoding="utf-8"?>
<p:tagLst xmlns:a="http://schemas.openxmlformats.org/drawingml/2006/main" xmlns:r="http://schemas.openxmlformats.org/officeDocument/2006/relationships" xmlns:p="http://schemas.openxmlformats.org/presentationml/2006/main">
  <p:tag name="OTLDATEFORMATSEPARATOR" val="/"/>
  <p:tag name="OTLDATEFORMATUSEUS" val="True"/>
  <p:tag name="OTLDATEFORMATDATEISVISIBLE" val="True"/>
  <p:tag name="OTLDATEFORMATTIMEISVISIBLE" val="False"/>
  <p:tag name="OTLDATEFORMATAMPMDESIGNATOR" val="AmPmLowerCase"/>
  <p:tag name="OTLDATEFORMATHOURDIGITS" val="H"/>
  <p:tag name="OTLDATEFORMATTRIM00MINUTES" val="False"/>
  <p:tag name="OTLWEEKNUMBERINGFORMAT" val="WNFormat1"/>
  <p:tag name="OTLWEEKNUMBERINGISVISIBLE" val="False"/>
  <p:tag name="OTLDURATIONFORMAT" val="day"/>
  <p:tag name="OTLSPACING" val="3"/>
  <p:tag name="OTLSHAPETHICKNESSTYPE" val="Thin"/>
  <p:tag name="OTLDATEFORMATSTRING" val="MMM yyyy"/>
  <p:tag name="OTLMARKERSHAPE" val="OTL"/>
  <p:tag name="OTLENDDATE" val="2025-09-01T23:59:00.0000000Z"/>
  <p:tag name="OTLSTARTDATE" val="2025-06-04T00:00:00.0000000Z"/>
</p:tagLst>
</file>

<file path=ppt/tags/tag818.xml><?xml version="1.0" encoding="utf-8"?>
<p:tagLst xmlns:a="http://schemas.openxmlformats.org/drawingml/2006/main" xmlns:r="http://schemas.openxmlformats.org/officeDocument/2006/relationships" xmlns:p="http://schemas.openxmlformats.org/presentationml/2006/main">
  <p:tag name="OTLDATEFORMATSEPARATOR" val="/"/>
  <p:tag name="OTLDATEFORMATUSEUS" val="True"/>
  <p:tag name="OTLDATEFORMATDATEISVISIBLE" val="True"/>
  <p:tag name="OTLDATEFORMATTIMEISVISIBLE" val="False"/>
  <p:tag name="OTLDATEFORMATAMPMDESIGNATOR" val="AmPmLowerCase"/>
  <p:tag name="OTLDATEFORMATHOURDIGITS" val="H"/>
  <p:tag name="OTLDATEFORMATTRIM00MINUTES" val="False"/>
  <p:tag name="OTLWEEKNUMBERINGFORMAT" val="WNFormat1"/>
  <p:tag name="OTLWEEKNUMBERINGISVISIBLE" val="False"/>
  <p:tag name="OTLDURATIONFORMAT" val="day"/>
  <p:tag name="OTLSPACING" val="3"/>
  <p:tag name="OTLSHAPETHICKNESSTYPE" val="Thin"/>
  <p:tag name="OTLDATEFORMATSTRING" val="MMM yyyy"/>
  <p:tag name="OTLMARKERSHAPE" val="OTL"/>
  <p:tag name="OTLSTARTDATE" val="2025-04-01T00:00:00.0000000Z"/>
  <p:tag name="OTLENDDATE" val="2026-01-22T23:59:00.0000000Z"/>
</p:tagLst>
</file>

<file path=ppt/tags/tag819.xml><?xml version="1.0" encoding="utf-8"?>
<p:tagLst xmlns:a="http://schemas.openxmlformats.org/drawingml/2006/main" xmlns:r="http://schemas.openxmlformats.org/officeDocument/2006/relationships" xmlns:p="http://schemas.openxmlformats.org/presentationml/2006/main">
  <p:tag name="OTLDATEFORMATSEPARATOR" val="/"/>
  <p:tag name="OTLDATEFORMATUSEUS" val="True"/>
  <p:tag name="OTLDATEFORMATDATEISVISIBLE" val="True"/>
  <p:tag name="OTLDATEFORMATTIMEISVISIBLE" val="False"/>
  <p:tag name="OTLDATEFORMATAMPMDESIGNATOR" val="AmPmLowerCase"/>
  <p:tag name="OTLDATEFORMATHOURDIGITS" val="H"/>
  <p:tag name="OTLDATEFORMATTRIM00MINUTES" val="False"/>
  <p:tag name="OTLWEEKNUMBERINGFORMAT" val="WNFormat1"/>
  <p:tag name="OTLWEEKNUMBERINGISVISIBLE" val="False"/>
  <p:tag name="OTLDURATIONFORMAT" val="day"/>
  <p:tag name="OTLSPACING" val="3"/>
  <p:tag name="OTLSHAPETHICKNESSTYPE" val="Thin"/>
  <p:tag name="OTLDATEFORMATSTRING" val="MMM yyyy"/>
  <p:tag name="OTLMARKERSHAPE" val="OTL"/>
  <p:tag name="OTLSTARTDATE" val="2025-04-01T00:00:00.0000000Z"/>
  <p:tag name="OTLENDDATE" val="2025-06-03T23:59:00.0000000Z"/>
</p:tagLst>
</file>

<file path=ppt/tags/tag82.xml><?xml version="1.0" encoding="utf-8"?>
<p:tagLst xmlns:a="http://schemas.openxmlformats.org/drawingml/2006/main" xmlns:r="http://schemas.openxmlformats.org/officeDocument/2006/relationships" xmlns:p="http://schemas.openxmlformats.org/presentationml/2006/main">
  <p:tag name="OTLMARKERSHAPE" val="OTL"/>
</p:tagLst>
</file>

<file path=ppt/tags/tag820.xml><?xml version="1.0" encoding="utf-8"?>
<p:tagLst xmlns:a="http://schemas.openxmlformats.org/drawingml/2006/main" xmlns:r="http://schemas.openxmlformats.org/officeDocument/2006/relationships" xmlns:p="http://schemas.openxmlformats.org/presentationml/2006/main">
  <p:tag name="OTLDATEFORMATSEPARATOR" val="/"/>
  <p:tag name="OTLDATEFORMATUSEUS" val="True"/>
  <p:tag name="OTLDATEFORMATDATEISVISIBLE" val="True"/>
  <p:tag name="OTLDATEFORMATTIMEISVISIBLE" val="False"/>
  <p:tag name="OTLDATEFORMATAMPMDESIGNATOR" val="AmPmLowerCase"/>
  <p:tag name="OTLDATEFORMATHOURDIGITS" val="H"/>
  <p:tag name="OTLDATEFORMATTRIM00MINUTES" val="False"/>
  <p:tag name="OTLWEEKNUMBERINGFORMAT" val="WNFormat1"/>
  <p:tag name="OTLWEEKNUMBERINGISVISIBLE" val="False"/>
  <p:tag name="OTLDURATIONFORMAT" val="day"/>
  <p:tag name="OTLSPACING" val="3"/>
  <p:tag name="OTLSHAPETHICKNESSTYPE" val="Thin"/>
  <p:tag name="OTLDATEFORMATSTRING" val="MMM yyyy"/>
  <p:tag name="OTLMARKERSHAPE" val="OTL"/>
  <p:tag name="OTLSTARTDATE" val="2025-12-02T00:00:00.0000000Z"/>
  <p:tag name="OTLENDDATE" val="2026-06-22T23:59:00.0000000Z"/>
</p:tagLst>
</file>

<file path=ppt/tags/tag821.xml><?xml version="1.0" encoding="utf-8"?>
<p:tagLst xmlns:a="http://schemas.openxmlformats.org/drawingml/2006/main" xmlns:r="http://schemas.openxmlformats.org/officeDocument/2006/relationships" xmlns:p="http://schemas.openxmlformats.org/presentationml/2006/main">
  <p:tag name="OTLDATEFORMATSEPARATOR" val="/"/>
  <p:tag name="OTLDATEFORMATUSEUS" val="True"/>
  <p:tag name="OTLDATEFORMATDATEISVISIBLE" val="True"/>
  <p:tag name="OTLDATEFORMATTIMEISVISIBLE" val="False"/>
  <p:tag name="OTLDATEFORMATAMPMDESIGNATOR" val="AmPmLowerCase"/>
  <p:tag name="OTLDATEFORMATHOURDIGITS" val="H"/>
  <p:tag name="OTLDATEFORMATTRIM00MINUTES" val="False"/>
  <p:tag name="OTLWEEKNUMBERINGFORMAT" val="WNFormat1"/>
  <p:tag name="OTLWEEKNUMBERINGISVISIBLE" val="False"/>
  <p:tag name="OTLDURATIONFORMAT" val="day"/>
  <p:tag name="OTLSPACING" val="3"/>
  <p:tag name="OTLSHAPETHICKNESSTYPE" val="Thin"/>
  <p:tag name="OTLDATEFORMATSTRING" val="MMM yyyy"/>
  <p:tag name="OTLMARKERSHAPE" val="OTL"/>
  <p:tag name="OTLSTARTDATE" val="2026-06-23T00:00:00.0000000Z"/>
  <p:tag name="OTLENDDATE" val="2026-09-11T23:59:00.0000000Z"/>
</p:tagLst>
</file>

<file path=ppt/tags/tag822.xml><?xml version="1.0" encoding="utf-8"?>
<p:tagLst xmlns:a="http://schemas.openxmlformats.org/drawingml/2006/main" xmlns:r="http://schemas.openxmlformats.org/officeDocument/2006/relationships" xmlns:p="http://schemas.openxmlformats.org/presentationml/2006/main">
  <p:tag name="OTLDATEFORMATSEPARATOR" val="/"/>
  <p:tag name="OTLDATEFORMATUSEUS" val="True"/>
  <p:tag name="OTLDATEFORMATDATEISVISIBLE" val="True"/>
  <p:tag name="OTLDATEFORMATTIMEISVISIBLE" val="False"/>
  <p:tag name="OTLDATEFORMATAMPMDESIGNATOR" val="AmPmLowerCase"/>
  <p:tag name="OTLDATEFORMATHOURDIGITS" val="H"/>
  <p:tag name="OTLDATEFORMATTRIM00MINUTES" val="False"/>
  <p:tag name="OTLWEEKNUMBERINGFORMAT" val="WNFormat1"/>
  <p:tag name="OTLWEEKNUMBERINGISVISIBLE" val="False"/>
  <p:tag name="OTLDURATIONFORMAT" val="day"/>
  <p:tag name="OTLSPACING" val="3"/>
  <p:tag name="OTLSHAPETHICKNESSTYPE" val="Thin"/>
  <p:tag name="OTLDATEFORMATSTRING" val="MMM yyyy"/>
  <p:tag name="OTLMARKERSHAPE" val="OTL"/>
  <p:tag name="OTLSTARTDATE" val="2026-09-14T00:00:00.0000000Z"/>
  <p:tag name="OTLENDDATE" val="2026-11-04T23:59:00.0000000Z"/>
</p:tagLst>
</file>

<file path=ppt/tags/tag823.xml><?xml version="1.0" encoding="utf-8"?>
<p:tagLst xmlns:a="http://schemas.openxmlformats.org/drawingml/2006/main" xmlns:r="http://schemas.openxmlformats.org/officeDocument/2006/relationships" xmlns:p="http://schemas.openxmlformats.org/presentationml/2006/main">
  <p:tag name="OTLDATEFORMATSEPARATOR" val="/"/>
  <p:tag name="OTLDATEFORMATUSEUS" val="True"/>
  <p:tag name="OTLDATEFORMATDATEISVISIBLE" val="True"/>
  <p:tag name="OTLDATEFORMATTIMEISVISIBLE" val="False"/>
  <p:tag name="OTLDATEFORMATAMPMDESIGNATOR" val="AmPmLowerCase"/>
  <p:tag name="OTLDATEFORMATHOURDIGITS" val="H"/>
  <p:tag name="OTLDATEFORMATTRIM00MINUTES" val="False"/>
  <p:tag name="OTLWEEKNUMBERINGFORMAT" val="WNFormat1"/>
  <p:tag name="OTLWEEKNUMBERINGISVISIBLE" val="False"/>
  <p:tag name="OTLDURATIONFORMAT" val="day"/>
  <p:tag name="OTLSPACING" val="3"/>
  <p:tag name="OTLSHAPETHICKNESSTYPE" val="Thin"/>
  <p:tag name="OTLDATEFORMATSTRING" val="MMM yyyy"/>
  <p:tag name="OTLMARKERSHAPE" val="OTL"/>
  <p:tag name="OTLSTARTDATE" val="2025-09-02T00:00:00.0000000Z"/>
  <p:tag name="OTLENDDATE" val="2025-12-01T23:59:00.0000000Z"/>
</p:tagLst>
</file>

<file path=ppt/tags/tag824.xml><?xml version="1.0" encoding="utf-8"?>
<p:tagLst xmlns:a="http://schemas.openxmlformats.org/drawingml/2006/main" xmlns:r="http://schemas.openxmlformats.org/officeDocument/2006/relationships" xmlns:p="http://schemas.openxmlformats.org/presentationml/2006/main">
  <p:tag name="OTLMARKERSHAPE" val="OTL"/>
  <p:tag name="OTLDATEFORMATSTRING" val="MMM yyyy"/>
  <p:tag name="OTLDATEFORMATSEPARATOR" val="/"/>
  <p:tag name="OTLDATEFORMATUSEUS" val="True"/>
  <p:tag name="OTLDATEFORMATDATEISVISIBLE" val="True"/>
  <p:tag name="OTLDATEFORMATTIMEISVISIBLE" val="False"/>
  <p:tag name="OTLDATEFORMATAMPMDESIGNATOR" val="AmPmLowerCase"/>
  <p:tag name="OTLDATEFORMATHOURDIGITS" val="H"/>
  <p:tag name="OTLDATEFORMATTRIM00MINUTES" val="False"/>
  <p:tag name="OTLWEEKNUMBERINGFORMAT" val="WNFormat1"/>
  <p:tag name="OTLWEEKNUMBERINGISVISIBLE" val="False"/>
  <p:tag name="OTLDURATIONFORMAT" val="day"/>
  <p:tag name="OTLSPACING" val="3"/>
  <p:tag name="OTLSHAPETHICKNESSTYPE" val="Thin"/>
  <p:tag name="OTLSTARTDATE" val="2026-01-23T00:00:00.0000000Z"/>
  <p:tag name="OTLENDDATE" val="2026-09-09T23:59:00.0000000Z"/>
</p:tagLst>
</file>

<file path=ppt/tags/tag825.xml><?xml version="1.0" encoding="utf-8"?>
<p:tagLst xmlns:a="http://schemas.openxmlformats.org/drawingml/2006/main" xmlns:r="http://schemas.openxmlformats.org/officeDocument/2006/relationships" xmlns:p="http://schemas.openxmlformats.org/presentationml/2006/main">
  <p:tag name="OTLMARKERSHAPE" val="OTL"/>
  <p:tag name="OTLDATEFORMATSTRING" val="MMM yyyy"/>
  <p:tag name="OTLDATEFORMATSEPARATOR" val="/"/>
  <p:tag name="OTLDATEFORMATUSEUS" val="True"/>
  <p:tag name="OTLDATEFORMATDATEISVISIBLE" val="True"/>
  <p:tag name="OTLDATEFORMATTIMEISVISIBLE" val="False"/>
  <p:tag name="OTLDATEFORMATAMPMDESIGNATOR" val="AmPmLowerCase"/>
  <p:tag name="OTLDATEFORMATHOURDIGITS" val="H"/>
  <p:tag name="OTLDATEFORMATTRIM00MINUTES" val="False"/>
  <p:tag name="OTLWEEKNUMBERINGFORMAT" val="WNFormat1"/>
  <p:tag name="OTLWEEKNUMBERINGISVISIBLE" val="False"/>
  <p:tag name="OTLSTARTDATE" val="2025-04-01T00:00:00.0000000Z"/>
  <p:tag name="OTLENDDATE" val="2025-09-12T23:59:00.0000000Z"/>
  <p:tag name="OTLDURATIONFORMAT" val="day"/>
  <p:tag name="OTLSPACING" val="3"/>
  <p:tag name="OTLSHAPETHICKNESSTYPE" val="Thin"/>
</p:tagLst>
</file>

<file path=ppt/tags/tag826.xml><?xml version="1.0" encoding="utf-8"?>
<p:tagLst xmlns:a="http://schemas.openxmlformats.org/drawingml/2006/main" xmlns:r="http://schemas.openxmlformats.org/officeDocument/2006/relationships" xmlns:p="http://schemas.openxmlformats.org/presentationml/2006/main">
  <p:tag name="OTLMARKERSHAPE" val="OTL"/>
  <p:tag name="OTLDATEFORMATSTRING" val="MMM yyyy"/>
  <p:tag name="OTLDATEFORMATSEPARATOR" val="/"/>
  <p:tag name="OTLDATEFORMATUSEUS" val="True"/>
  <p:tag name="OTLDATEFORMATDATEISVISIBLE" val="True"/>
  <p:tag name="OTLDATEFORMATTIMEISVISIBLE" val="False"/>
  <p:tag name="OTLDATEFORMATAMPMDESIGNATOR" val="AmPmLowerCase"/>
  <p:tag name="OTLDATEFORMATHOURDIGITS" val="H"/>
  <p:tag name="OTLDATEFORMATTRIM00MINUTES" val="False"/>
  <p:tag name="OTLWEEKNUMBERINGFORMAT" val="WNFormat1"/>
  <p:tag name="OTLWEEKNUMBERINGISVISIBLE" val="False"/>
  <p:tag name="OTLSTARTDATE" val="2025-09-15T00:00:00.0000000Z"/>
  <p:tag name="OTLENDDATE" val="2026-02-10T23:59:00.0000000Z"/>
  <p:tag name="OTLDURATIONFORMAT" val="day"/>
  <p:tag name="OTLSPACING" val="3"/>
  <p:tag name="OTLSHAPETHICKNESSTYPE" val="Thin"/>
</p:tagLst>
</file>

<file path=ppt/tags/tag827.xml><?xml version="1.0" encoding="utf-8"?>
<p:tagLst xmlns:a="http://schemas.openxmlformats.org/drawingml/2006/main" xmlns:r="http://schemas.openxmlformats.org/officeDocument/2006/relationships" xmlns:p="http://schemas.openxmlformats.org/presentationml/2006/main">
  <p:tag name="OTLMARKERSHAPE" val="OTL"/>
  <p:tag name="OTLDATEFORMATSTRING" val="MMM yyyy"/>
  <p:tag name="OTLDATEFORMATSEPARATOR" val="/"/>
  <p:tag name="OTLDATEFORMATUSEUS" val="True"/>
  <p:tag name="OTLDATEFORMATDATEISVISIBLE" val="True"/>
  <p:tag name="OTLDATEFORMATTIMEISVISIBLE" val="False"/>
  <p:tag name="OTLDATEFORMATAMPMDESIGNATOR" val="AmPmLowerCase"/>
  <p:tag name="OTLDATEFORMATHOURDIGITS" val="H"/>
  <p:tag name="OTLDATEFORMATTRIM00MINUTES" val="False"/>
  <p:tag name="OTLWEEKNUMBERINGFORMAT" val="WNFormat1"/>
  <p:tag name="OTLWEEKNUMBERINGISVISIBLE" val="False"/>
  <p:tag name="OTLSTARTDATE" val="2026-02-11T00:00:00.0000000Z"/>
  <p:tag name="OTLENDDATE" val="2026-04-23T23:59:00.0000000Z"/>
  <p:tag name="OTLDURATIONFORMAT" val="day"/>
  <p:tag name="OTLSPACING" val="3"/>
  <p:tag name="OTLSHAPETHICKNESSTYPE" val="Thin"/>
</p:tagLst>
</file>

<file path=ppt/tags/tag828.xml><?xml version="1.0" encoding="utf-8"?>
<p:tagLst xmlns:a="http://schemas.openxmlformats.org/drawingml/2006/main" xmlns:r="http://schemas.openxmlformats.org/officeDocument/2006/relationships" xmlns:p="http://schemas.openxmlformats.org/presentationml/2006/main">
  <p:tag name="OTLMARKERSHAPE" val="OTL"/>
  <p:tag name="OTLDATEFORMATSTRING" val="MMM yyyy"/>
  <p:tag name="OTLDATEFORMATSEPARATOR" val="/"/>
  <p:tag name="OTLDATEFORMATUSEUS" val="True"/>
  <p:tag name="OTLDATEFORMATDATEISVISIBLE" val="True"/>
  <p:tag name="OTLDATEFORMATTIMEISVISIBLE" val="False"/>
  <p:tag name="OTLDATEFORMATAMPMDESIGNATOR" val="AmPmLowerCase"/>
  <p:tag name="OTLDATEFORMATHOURDIGITS" val="H"/>
  <p:tag name="OTLDATEFORMATTRIM00MINUTES" val="False"/>
  <p:tag name="OTLWEEKNUMBERINGFORMAT" val="WNFormat1"/>
  <p:tag name="OTLWEEKNUMBERINGISVISIBLE" val="False"/>
  <p:tag name="OTLSTARTDATE" val="2026-04-24T00:00:00.0000000Z"/>
  <p:tag name="OTLENDDATE" val="2026-08-17T23:59:00.0000000Z"/>
  <p:tag name="OTLDURATIONFORMAT" val="day"/>
  <p:tag name="OTLSPACING" val="3"/>
  <p:tag name="OTLSHAPETHICKNESSTYPE" val="Thin"/>
</p:tagLst>
</file>

<file path=ppt/tags/tag829.xml><?xml version="1.0" encoding="utf-8"?>
<p:tagLst xmlns:a="http://schemas.openxmlformats.org/drawingml/2006/main" xmlns:r="http://schemas.openxmlformats.org/officeDocument/2006/relationships" xmlns:p="http://schemas.openxmlformats.org/presentationml/2006/main">
  <p:tag name="OTLMARKERSHAPE" val="OTL"/>
  <p:tag name="OTLDATEFORMATSTRING" val="MMM yyyy"/>
  <p:tag name="OTLDATEFORMATSEPARATOR" val="/"/>
  <p:tag name="OTLDATEFORMATUSEUS" val="True"/>
  <p:tag name="OTLDATEFORMATDATEISVISIBLE" val="True"/>
  <p:tag name="OTLDATEFORMATTIMEISVISIBLE" val="False"/>
  <p:tag name="OTLDATEFORMATAMPMDESIGNATOR" val="AmPmLowerCase"/>
  <p:tag name="OTLDATEFORMATHOURDIGITS" val="H"/>
  <p:tag name="OTLDATEFORMATTRIM00MINUTES" val="False"/>
  <p:tag name="OTLWEEKNUMBERINGFORMAT" val="WNFormat1"/>
  <p:tag name="OTLWEEKNUMBERINGISVISIBLE" val="False"/>
  <p:tag name="OTLSTARTDATE" val="2025-04-01T00:00:00.0000000Z"/>
  <p:tag name="OTLENDDATE" val="2025-08-04T23:59:00.0000000Z"/>
  <p:tag name="OTLDURATIONFORMAT" val="day"/>
  <p:tag name="OTLSPACING" val="3"/>
  <p:tag name="OTLSHAPETHICKNESSTYPE" val="Thin"/>
</p:tagLst>
</file>

<file path=ppt/tags/tag83.xml><?xml version="1.0" encoding="utf-8"?>
<p:tagLst xmlns:a="http://schemas.openxmlformats.org/drawingml/2006/main" xmlns:r="http://schemas.openxmlformats.org/officeDocument/2006/relationships" xmlns:p="http://schemas.openxmlformats.org/presentationml/2006/main">
  <p:tag name="OTLMARKERSHAPE" val="OTL"/>
</p:tagLst>
</file>

<file path=ppt/tags/tag830.xml><?xml version="1.0" encoding="utf-8"?>
<p:tagLst xmlns:a="http://schemas.openxmlformats.org/drawingml/2006/main" xmlns:r="http://schemas.openxmlformats.org/officeDocument/2006/relationships" xmlns:p="http://schemas.openxmlformats.org/presentationml/2006/main">
  <p:tag name="OTLMARKERSHAPE" val="OTL"/>
  <p:tag name="OTLDATEFORMATSTRING" val="MMM yyyy"/>
  <p:tag name="OTLDATEFORMATSEPARATOR" val="/"/>
  <p:tag name="OTLDATEFORMATUSEUS" val="True"/>
  <p:tag name="OTLDATEFORMATDATEISVISIBLE" val="True"/>
  <p:tag name="OTLDATEFORMATTIMEISVISIBLE" val="False"/>
  <p:tag name="OTLDATEFORMATAMPMDESIGNATOR" val="AmPmLowerCase"/>
  <p:tag name="OTLDATEFORMATHOURDIGITS" val="H"/>
  <p:tag name="OTLDATEFORMATTRIM00MINUTES" val="False"/>
  <p:tag name="OTLWEEKNUMBERINGFORMAT" val="WNFormat1"/>
  <p:tag name="OTLWEEKNUMBERINGISVISIBLE" val="False"/>
  <p:tag name="OTLSTARTDATE" val="2025-08-05T00:00:00.0000000Z"/>
  <p:tag name="OTLENDDATE" val="2026-02-13T23:59:00.0000000Z"/>
  <p:tag name="OTLDURATIONFORMAT" val="day"/>
  <p:tag name="OTLSPACING" val="3"/>
  <p:tag name="OTLSHAPETHICKNESSTYPE" val="Thin"/>
</p:tagLst>
</file>

<file path=ppt/tags/tag831.xml><?xml version="1.0" encoding="utf-8"?>
<p:tagLst xmlns:a="http://schemas.openxmlformats.org/drawingml/2006/main" xmlns:r="http://schemas.openxmlformats.org/officeDocument/2006/relationships" xmlns:p="http://schemas.openxmlformats.org/presentationml/2006/main">
  <p:tag name="OTLMARKERSHAPE" val="OTL"/>
  <p:tag name="OTLDATEFORMATSTRING" val="MMM yyyy"/>
  <p:tag name="OTLDATEFORMATSEPARATOR" val="/"/>
  <p:tag name="OTLDATEFORMATUSEUS" val="True"/>
  <p:tag name="OTLDATEFORMATDATEISVISIBLE" val="True"/>
  <p:tag name="OTLDATEFORMATTIMEISVISIBLE" val="False"/>
  <p:tag name="OTLDATEFORMATAMPMDESIGNATOR" val="AmPmLowerCase"/>
  <p:tag name="OTLDATEFORMATHOURDIGITS" val="H"/>
  <p:tag name="OTLDATEFORMATTRIM00MINUTES" val="False"/>
  <p:tag name="OTLWEEKNUMBERINGFORMAT" val="WNFormat1"/>
  <p:tag name="OTLWEEKNUMBERINGISVISIBLE" val="False"/>
  <p:tag name="OTLSTARTDATE" val="2026-02-16T00:00:00.0000000Z"/>
  <p:tag name="OTLENDDATE" val="2026-05-20T23:59:00.0000000Z"/>
  <p:tag name="OTLDURATIONFORMAT" val="day"/>
  <p:tag name="OTLSPACING" val="3"/>
  <p:tag name="OTLSHAPETHICKNESSTYPE" val="Thin"/>
</p:tagLst>
</file>

<file path=ppt/tags/tag832.xml><?xml version="1.0" encoding="utf-8"?>
<p:tagLst xmlns:a="http://schemas.openxmlformats.org/drawingml/2006/main" xmlns:r="http://schemas.openxmlformats.org/officeDocument/2006/relationships" xmlns:p="http://schemas.openxmlformats.org/presentationml/2006/main">
  <p:tag name="OTLELAPSEDSTYLE" val="Thin"/>
  <p:tag name="OTLMARKERSHAPE" val="OTL"/>
</p:tagLst>
</file>

<file path=ppt/tags/tag833.xml><?xml version="1.0" encoding="utf-8"?>
<p:tagLst xmlns:a="http://schemas.openxmlformats.org/drawingml/2006/main" xmlns:r="http://schemas.openxmlformats.org/officeDocument/2006/relationships" xmlns:p="http://schemas.openxmlformats.org/presentationml/2006/main">
  <p:tag name="OTLMARKERSHAPE" val="OTL"/>
</p:tagLst>
</file>

<file path=ppt/tags/tag834.xml><?xml version="1.0" encoding="utf-8"?>
<p:tagLst xmlns:a="http://schemas.openxmlformats.org/drawingml/2006/main" xmlns:r="http://schemas.openxmlformats.org/officeDocument/2006/relationships" xmlns:p="http://schemas.openxmlformats.org/presentationml/2006/main">
  <p:tag name="OTLMARKERSHAPE" val="OTL"/>
</p:tagLst>
</file>

<file path=ppt/tags/tag835.xml><?xml version="1.0" encoding="utf-8"?>
<p:tagLst xmlns:a="http://schemas.openxmlformats.org/drawingml/2006/main" xmlns:r="http://schemas.openxmlformats.org/officeDocument/2006/relationships" xmlns:p="http://schemas.openxmlformats.org/presentationml/2006/main">
  <p:tag name="OTLMARKERSHAPE" val="OTL"/>
</p:tagLst>
</file>

<file path=ppt/tags/tag836.xml><?xml version="1.0" encoding="utf-8"?>
<p:tagLst xmlns:a="http://schemas.openxmlformats.org/drawingml/2006/main" xmlns:r="http://schemas.openxmlformats.org/officeDocument/2006/relationships" xmlns:p="http://schemas.openxmlformats.org/presentationml/2006/main">
  <p:tag name="OTLMARKERSHAPE" val="OTL"/>
</p:tagLst>
</file>

<file path=ppt/tags/tag837.xml><?xml version="1.0" encoding="utf-8"?>
<p:tagLst xmlns:a="http://schemas.openxmlformats.org/drawingml/2006/main" xmlns:r="http://schemas.openxmlformats.org/officeDocument/2006/relationships" xmlns:p="http://schemas.openxmlformats.org/presentationml/2006/main">
  <p:tag name="OTLMARKERSHAPE" val="OTL"/>
</p:tagLst>
</file>

<file path=ppt/tags/tag838.xml><?xml version="1.0" encoding="utf-8"?>
<p:tagLst xmlns:a="http://schemas.openxmlformats.org/drawingml/2006/main" xmlns:r="http://schemas.openxmlformats.org/officeDocument/2006/relationships" xmlns:p="http://schemas.openxmlformats.org/presentationml/2006/main">
  <p:tag name="OTLMARKERSHAPE" val="OTL"/>
</p:tagLst>
</file>

<file path=ppt/tags/tag839.xml><?xml version="1.0" encoding="utf-8"?>
<p:tagLst xmlns:a="http://schemas.openxmlformats.org/drawingml/2006/main" xmlns:r="http://schemas.openxmlformats.org/officeDocument/2006/relationships" xmlns:p="http://schemas.openxmlformats.org/presentationml/2006/main">
  <p:tag name="OTLMARKERSHAPE" val="OTL"/>
</p:tagLst>
</file>

<file path=ppt/tags/tag84.xml><?xml version="1.0" encoding="utf-8"?>
<p:tagLst xmlns:a="http://schemas.openxmlformats.org/drawingml/2006/main" xmlns:r="http://schemas.openxmlformats.org/officeDocument/2006/relationships" xmlns:p="http://schemas.openxmlformats.org/presentationml/2006/main">
  <p:tag name="OTLMARKERSHAPE" val="OTL"/>
</p:tagLst>
</file>

<file path=ppt/tags/tag840.xml><?xml version="1.0" encoding="utf-8"?>
<p:tagLst xmlns:a="http://schemas.openxmlformats.org/drawingml/2006/main" xmlns:r="http://schemas.openxmlformats.org/officeDocument/2006/relationships" xmlns:p="http://schemas.openxmlformats.org/presentationml/2006/main">
  <p:tag name="OTLMARKERSHAPE" val="OTL"/>
</p:tagLst>
</file>

<file path=ppt/tags/tag841.xml><?xml version="1.0" encoding="utf-8"?>
<p:tagLst xmlns:a="http://schemas.openxmlformats.org/drawingml/2006/main" xmlns:r="http://schemas.openxmlformats.org/officeDocument/2006/relationships" xmlns:p="http://schemas.openxmlformats.org/presentationml/2006/main">
  <p:tag name="OTLMARKERSHAPE" val="OTL"/>
</p:tagLst>
</file>

<file path=ppt/tags/tag842.xml><?xml version="1.0" encoding="utf-8"?>
<p:tagLst xmlns:a="http://schemas.openxmlformats.org/drawingml/2006/main" xmlns:r="http://schemas.openxmlformats.org/officeDocument/2006/relationships" xmlns:p="http://schemas.openxmlformats.org/presentationml/2006/main">
  <p:tag name="OTLMARKERSHAPE" val="OTL"/>
</p:tagLst>
</file>

<file path=ppt/tags/tag843.xml><?xml version="1.0" encoding="utf-8"?>
<p:tagLst xmlns:a="http://schemas.openxmlformats.org/drawingml/2006/main" xmlns:r="http://schemas.openxmlformats.org/officeDocument/2006/relationships" xmlns:p="http://schemas.openxmlformats.org/presentationml/2006/main">
  <p:tag name="OTLMARKERSHAPE" val="OTL"/>
</p:tagLst>
</file>

<file path=ppt/tags/tag844.xml><?xml version="1.0" encoding="utf-8"?>
<p:tagLst xmlns:a="http://schemas.openxmlformats.org/drawingml/2006/main" xmlns:r="http://schemas.openxmlformats.org/officeDocument/2006/relationships" xmlns:p="http://schemas.openxmlformats.org/presentationml/2006/main">
  <p:tag name="OTLMARKERSHAPE" val="OTL"/>
</p:tagLst>
</file>

<file path=ppt/tags/tag845.xml><?xml version="1.0" encoding="utf-8"?>
<p:tagLst xmlns:a="http://schemas.openxmlformats.org/drawingml/2006/main" xmlns:r="http://schemas.openxmlformats.org/officeDocument/2006/relationships" xmlns:p="http://schemas.openxmlformats.org/presentationml/2006/main">
  <p:tag name="OTLMARKERSHAPE" val="OTL"/>
</p:tagLst>
</file>

<file path=ppt/tags/tag846.xml><?xml version="1.0" encoding="utf-8"?>
<p:tagLst xmlns:a="http://schemas.openxmlformats.org/drawingml/2006/main" xmlns:r="http://schemas.openxmlformats.org/officeDocument/2006/relationships" xmlns:p="http://schemas.openxmlformats.org/presentationml/2006/main">
  <p:tag name="OTLMARKERSHAPE" val="OTL"/>
</p:tagLst>
</file>

<file path=ppt/tags/tag847.xml><?xml version="1.0" encoding="utf-8"?>
<p:tagLst xmlns:a="http://schemas.openxmlformats.org/drawingml/2006/main" xmlns:r="http://schemas.openxmlformats.org/officeDocument/2006/relationships" xmlns:p="http://schemas.openxmlformats.org/presentationml/2006/main">
  <p:tag name="OTLMARKERSHAPE" val="OTL"/>
</p:tagLst>
</file>

<file path=ppt/tags/tag848.xml><?xml version="1.0" encoding="utf-8"?>
<p:tagLst xmlns:a="http://schemas.openxmlformats.org/drawingml/2006/main" xmlns:r="http://schemas.openxmlformats.org/officeDocument/2006/relationships" xmlns:p="http://schemas.openxmlformats.org/presentationml/2006/main">
  <p:tag name="OTLMARKERSHAPE" val="OTL"/>
</p:tagLst>
</file>

<file path=ppt/tags/tag849.xml><?xml version="1.0" encoding="utf-8"?>
<p:tagLst xmlns:a="http://schemas.openxmlformats.org/drawingml/2006/main" xmlns:r="http://schemas.openxmlformats.org/officeDocument/2006/relationships" xmlns:p="http://schemas.openxmlformats.org/presentationml/2006/main">
  <p:tag name="OTLMARKERSHAPE" val="OTL"/>
</p:tagLst>
</file>

<file path=ppt/tags/tag85.xml><?xml version="1.0" encoding="utf-8"?>
<p:tagLst xmlns:a="http://schemas.openxmlformats.org/drawingml/2006/main" xmlns:r="http://schemas.openxmlformats.org/officeDocument/2006/relationships" xmlns:p="http://schemas.openxmlformats.org/presentationml/2006/main">
  <p:tag name="OTLMARKERSHAPE" val="OTL"/>
</p:tagLst>
</file>

<file path=ppt/tags/tag850.xml><?xml version="1.0" encoding="utf-8"?>
<p:tagLst xmlns:a="http://schemas.openxmlformats.org/drawingml/2006/main" xmlns:r="http://schemas.openxmlformats.org/officeDocument/2006/relationships" xmlns:p="http://schemas.openxmlformats.org/presentationml/2006/main">
  <p:tag name="OTLMARKERSHAPE" val="OTL"/>
</p:tagLst>
</file>

<file path=ppt/tags/tag851.xml><?xml version="1.0" encoding="utf-8"?>
<p:tagLst xmlns:a="http://schemas.openxmlformats.org/drawingml/2006/main" xmlns:r="http://schemas.openxmlformats.org/officeDocument/2006/relationships" xmlns:p="http://schemas.openxmlformats.org/presentationml/2006/main">
  <p:tag name="OTLMARKERSHAPE" val="OTL"/>
</p:tagLst>
</file>

<file path=ppt/tags/tag852.xml><?xml version="1.0" encoding="utf-8"?>
<p:tagLst xmlns:a="http://schemas.openxmlformats.org/drawingml/2006/main" xmlns:r="http://schemas.openxmlformats.org/officeDocument/2006/relationships" xmlns:p="http://schemas.openxmlformats.org/presentationml/2006/main">
  <p:tag name="OTLMARKERSHAPE" val="OTL"/>
</p:tagLst>
</file>

<file path=ppt/tags/tag853.xml><?xml version="1.0" encoding="utf-8"?>
<p:tagLst xmlns:a="http://schemas.openxmlformats.org/drawingml/2006/main" xmlns:r="http://schemas.openxmlformats.org/officeDocument/2006/relationships" xmlns:p="http://schemas.openxmlformats.org/presentationml/2006/main">
  <p:tag name="OTLMARKERSHAPE" val="OTL"/>
</p:tagLst>
</file>

<file path=ppt/tags/tag854.xml><?xml version="1.0" encoding="utf-8"?>
<p:tagLst xmlns:a="http://schemas.openxmlformats.org/drawingml/2006/main" xmlns:r="http://schemas.openxmlformats.org/officeDocument/2006/relationships" xmlns:p="http://schemas.openxmlformats.org/presentationml/2006/main">
  <p:tag name="OTLMARKERSHAPE" val="OTL"/>
</p:tagLst>
</file>

<file path=ppt/tags/tag855.xml><?xml version="1.0" encoding="utf-8"?>
<p:tagLst xmlns:a="http://schemas.openxmlformats.org/drawingml/2006/main" xmlns:r="http://schemas.openxmlformats.org/officeDocument/2006/relationships" xmlns:p="http://schemas.openxmlformats.org/presentationml/2006/main">
  <p:tag name="OTLMARKERSHAPE" val="OTL"/>
</p:tagLst>
</file>

<file path=ppt/tags/tag856.xml><?xml version="1.0" encoding="utf-8"?>
<p:tagLst xmlns:a="http://schemas.openxmlformats.org/drawingml/2006/main" xmlns:r="http://schemas.openxmlformats.org/officeDocument/2006/relationships" xmlns:p="http://schemas.openxmlformats.org/presentationml/2006/main">
  <p:tag name="OTLTODAYPOSITION" val="Above"/>
  <p:tag name="OTLMARKERSHAPE" val="OTL"/>
</p:tagLst>
</file>

<file path=ppt/tags/tag857.xml><?xml version="1.0" encoding="utf-8"?>
<p:tagLst xmlns:a="http://schemas.openxmlformats.org/drawingml/2006/main" xmlns:r="http://schemas.openxmlformats.org/officeDocument/2006/relationships" xmlns:p="http://schemas.openxmlformats.org/presentationml/2006/main">
  <p:tag name="OTLMARKERSHAPE" val="OTL"/>
</p:tagLst>
</file>

<file path=ppt/tags/tag858.xml><?xml version="1.0" encoding="utf-8"?>
<p:tagLst xmlns:a="http://schemas.openxmlformats.org/drawingml/2006/main" xmlns:r="http://schemas.openxmlformats.org/officeDocument/2006/relationships" xmlns:p="http://schemas.openxmlformats.org/presentationml/2006/main">
  <p:tag name="OTLMARKERSHAPE" val="OTL"/>
</p:tagLst>
</file>

<file path=ppt/tags/tag859.xml><?xml version="1.0" encoding="utf-8"?>
<p:tagLst xmlns:a="http://schemas.openxmlformats.org/drawingml/2006/main" xmlns:r="http://schemas.openxmlformats.org/officeDocument/2006/relationships" xmlns:p="http://schemas.openxmlformats.org/presentationml/2006/main">
  <p:tag name="OTLMARKERSHAPE" val="OTL"/>
</p:tagLst>
</file>

<file path=ppt/tags/tag86.xml><?xml version="1.0" encoding="utf-8"?>
<p:tagLst xmlns:a="http://schemas.openxmlformats.org/drawingml/2006/main" xmlns:r="http://schemas.openxmlformats.org/officeDocument/2006/relationships" xmlns:p="http://schemas.openxmlformats.org/presentationml/2006/main">
  <p:tag name="OTLMARKERSHAPE" val="OTL"/>
</p:tagLst>
</file>

<file path=ppt/tags/tag860.xml><?xml version="1.0" encoding="utf-8"?>
<p:tagLst xmlns:a="http://schemas.openxmlformats.org/drawingml/2006/main" xmlns:r="http://schemas.openxmlformats.org/officeDocument/2006/relationships" xmlns:p="http://schemas.openxmlformats.org/presentationml/2006/main">
  <p:tag name="OTLMARKERSHAPE" val="OTL"/>
</p:tagLst>
</file>

<file path=ppt/tags/tag861.xml><?xml version="1.0" encoding="utf-8"?>
<p:tagLst xmlns:a="http://schemas.openxmlformats.org/drawingml/2006/main" xmlns:r="http://schemas.openxmlformats.org/officeDocument/2006/relationships" xmlns:p="http://schemas.openxmlformats.org/presentationml/2006/main">
  <p:tag name="OTLMARKERSHAPE" val="OTL"/>
</p:tagLst>
</file>

<file path=ppt/tags/tag862.xml><?xml version="1.0" encoding="utf-8"?>
<p:tagLst xmlns:a="http://schemas.openxmlformats.org/drawingml/2006/main" xmlns:r="http://schemas.openxmlformats.org/officeDocument/2006/relationships" xmlns:p="http://schemas.openxmlformats.org/presentationml/2006/main">
  <p:tag name="OTLMARKERSHAPE" val="OTL"/>
</p:tagLst>
</file>

<file path=ppt/tags/tag863.xml><?xml version="1.0" encoding="utf-8"?>
<p:tagLst xmlns:a="http://schemas.openxmlformats.org/drawingml/2006/main" xmlns:r="http://schemas.openxmlformats.org/officeDocument/2006/relationships" xmlns:p="http://schemas.openxmlformats.org/presentationml/2006/main">
  <p:tag name="OTLMARKERSHAPE" val="OTL"/>
</p:tagLst>
</file>

<file path=ppt/tags/tag864.xml><?xml version="1.0" encoding="utf-8"?>
<p:tagLst xmlns:a="http://schemas.openxmlformats.org/drawingml/2006/main" xmlns:r="http://schemas.openxmlformats.org/officeDocument/2006/relationships" xmlns:p="http://schemas.openxmlformats.org/presentationml/2006/main">
  <p:tag name="OTLMARKERSHAPE" val="OTL"/>
</p:tagLst>
</file>

<file path=ppt/tags/tag865.xml><?xml version="1.0" encoding="utf-8"?>
<p:tagLst xmlns:a="http://schemas.openxmlformats.org/drawingml/2006/main" xmlns:r="http://schemas.openxmlformats.org/officeDocument/2006/relationships" xmlns:p="http://schemas.openxmlformats.org/presentationml/2006/main">
  <p:tag name="OTLMARKERSHAPE" val="OTL"/>
</p:tagLst>
</file>

<file path=ppt/tags/tag866.xml><?xml version="1.0" encoding="utf-8"?>
<p:tagLst xmlns:a="http://schemas.openxmlformats.org/drawingml/2006/main" xmlns:r="http://schemas.openxmlformats.org/officeDocument/2006/relationships" xmlns:p="http://schemas.openxmlformats.org/presentationml/2006/main">
  <p:tag name="OTLMARKERSHAPE" val="OTL"/>
</p:tagLst>
</file>

<file path=ppt/tags/tag867.xml><?xml version="1.0" encoding="utf-8"?>
<p:tagLst xmlns:a="http://schemas.openxmlformats.org/drawingml/2006/main" xmlns:r="http://schemas.openxmlformats.org/officeDocument/2006/relationships" xmlns:p="http://schemas.openxmlformats.org/presentationml/2006/main">
  <p:tag name="OTLMARKERSHAPE" val="OTL"/>
</p:tagLst>
</file>

<file path=ppt/tags/tag868.xml><?xml version="1.0" encoding="utf-8"?>
<p:tagLst xmlns:a="http://schemas.openxmlformats.org/drawingml/2006/main" xmlns:r="http://schemas.openxmlformats.org/officeDocument/2006/relationships" xmlns:p="http://schemas.openxmlformats.org/presentationml/2006/main">
  <p:tag name="OTLMARKERSHAPE" val="OTL"/>
</p:tagLst>
</file>

<file path=ppt/tags/tag869.xml><?xml version="1.0" encoding="utf-8"?>
<p:tagLst xmlns:a="http://schemas.openxmlformats.org/drawingml/2006/main" xmlns:r="http://schemas.openxmlformats.org/officeDocument/2006/relationships" xmlns:p="http://schemas.openxmlformats.org/presentationml/2006/main">
  <p:tag name="OTLMARKERSHAPE" val="OTL"/>
</p:tagLst>
</file>

<file path=ppt/tags/tag87.xml><?xml version="1.0" encoding="utf-8"?>
<p:tagLst xmlns:a="http://schemas.openxmlformats.org/drawingml/2006/main" xmlns:r="http://schemas.openxmlformats.org/officeDocument/2006/relationships" xmlns:p="http://schemas.openxmlformats.org/presentationml/2006/main">
  <p:tag name="OTLMARKERSHAPE" val="OTL"/>
</p:tagLst>
</file>

<file path=ppt/tags/tag870.xml><?xml version="1.0" encoding="utf-8"?>
<p:tagLst xmlns:a="http://schemas.openxmlformats.org/drawingml/2006/main" xmlns:r="http://schemas.openxmlformats.org/officeDocument/2006/relationships" xmlns:p="http://schemas.openxmlformats.org/presentationml/2006/main">
  <p:tag name="OTLMARKERSHAPE" val="OTL"/>
</p:tagLst>
</file>

<file path=ppt/tags/tag871.xml><?xml version="1.0" encoding="utf-8"?>
<p:tagLst xmlns:a="http://schemas.openxmlformats.org/drawingml/2006/main" xmlns:r="http://schemas.openxmlformats.org/officeDocument/2006/relationships" xmlns:p="http://schemas.openxmlformats.org/presentationml/2006/main">
  <p:tag name="OTLMARKERSHAPE" val="OTL"/>
</p:tagLst>
</file>

<file path=ppt/tags/tag872.xml><?xml version="1.0" encoding="utf-8"?>
<p:tagLst xmlns:a="http://schemas.openxmlformats.org/drawingml/2006/main" xmlns:r="http://schemas.openxmlformats.org/officeDocument/2006/relationships" xmlns:p="http://schemas.openxmlformats.org/presentationml/2006/main">
  <p:tag name="OTLMARKERSHAPE" val="OTL"/>
</p:tagLst>
</file>

<file path=ppt/tags/tag873.xml><?xml version="1.0" encoding="utf-8"?>
<p:tagLst xmlns:a="http://schemas.openxmlformats.org/drawingml/2006/main" xmlns:r="http://schemas.openxmlformats.org/officeDocument/2006/relationships" xmlns:p="http://schemas.openxmlformats.org/presentationml/2006/main">
  <p:tag name="OTLMARKERSHAPE" val="OTL"/>
</p:tagLst>
</file>

<file path=ppt/tags/tag874.xml><?xml version="1.0" encoding="utf-8"?>
<p:tagLst xmlns:a="http://schemas.openxmlformats.org/drawingml/2006/main" xmlns:r="http://schemas.openxmlformats.org/officeDocument/2006/relationships" xmlns:p="http://schemas.openxmlformats.org/presentationml/2006/main">
  <p:tag name="OTLMARKERSHAPE" val="OTL"/>
</p:tagLst>
</file>

<file path=ppt/tags/tag875.xml><?xml version="1.0" encoding="utf-8"?>
<p:tagLst xmlns:a="http://schemas.openxmlformats.org/drawingml/2006/main" xmlns:r="http://schemas.openxmlformats.org/officeDocument/2006/relationships" xmlns:p="http://schemas.openxmlformats.org/presentationml/2006/main">
  <p:tag name="OTLMARKERSHAPE" val="OTL"/>
</p:tagLst>
</file>

<file path=ppt/tags/tag876.xml><?xml version="1.0" encoding="utf-8"?>
<p:tagLst xmlns:a="http://schemas.openxmlformats.org/drawingml/2006/main" xmlns:r="http://schemas.openxmlformats.org/officeDocument/2006/relationships" xmlns:p="http://schemas.openxmlformats.org/presentationml/2006/main">
  <p:tag name="OTLMARKERSHAPE" val="OTL"/>
</p:tagLst>
</file>

<file path=ppt/tags/tag877.xml><?xml version="1.0" encoding="utf-8"?>
<p:tagLst xmlns:a="http://schemas.openxmlformats.org/drawingml/2006/main" xmlns:r="http://schemas.openxmlformats.org/officeDocument/2006/relationships" xmlns:p="http://schemas.openxmlformats.org/presentationml/2006/main">
  <p:tag name="OTLMARKERSHAPE" val="OTL"/>
</p:tagLst>
</file>

<file path=ppt/tags/tag878.xml><?xml version="1.0" encoding="utf-8"?>
<p:tagLst xmlns:a="http://schemas.openxmlformats.org/drawingml/2006/main" xmlns:r="http://schemas.openxmlformats.org/officeDocument/2006/relationships" xmlns:p="http://schemas.openxmlformats.org/presentationml/2006/main">
  <p:tag name="OTLMARKERSHAPE" val="OTL"/>
</p:tagLst>
</file>

<file path=ppt/tags/tag879.xml><?xml version="1.0" encoding="utf-8"?>
<p:tagLst xmlns:a="http://schemas.openxmlformats.org/drawingml/2006/main" xmlns:r="http://schemas.openxmlformats.org/officeDocument/2006/relationships" xmlns:p="http://schemas.openxmlformats.org/presentationml/2006/main">
  <p:tag name="OTLMARKERSHAPE" val="OTL"/>
</p:tagLst>
</file>

<file path=ppt/tags/tag88.xml><?xml version="1.0" encoding="utf-8"?>
<p:tagLst xmlns:a="http://schemas.openxmlformats.org/drawingml/2006/main" xmlns:r="http://schemas.openxmlformats.org/officeDocument/2006/relationships" xmlns:p="http://schemas.openxmlformats.org/presentationml/2006/main">
  <p:tag name="OTLMARKERSHAPE" val="OTL"/>
</p:tagLst>
</file>

<file path=ppt/tags/tag880.xml><?xml version="1.0" encoding="utf-8"?>
<p:tagLst xmlns:a="http://schemas.openxmlformats.org/drawingml/2006/main" xmlns:r="http://schemas.openxmlformats.org/officeDocument/2006/relationships" xmlns:p="http://schemas.openxmlformats.org/presentationml/2006/main">
  <p:tag name="OTLMARKERSHAPE" val="OTL"/>
</p:tagLst>
</file>

<file path=ppt/tags/tag881.xml><?xml version="1.0" encoding="utf-8"?>
<p:tagLst xmlns:a="http://schemas.openxmlformats.org/drawingml/2006/main" xmlns:r="http://schemas.openxmlformats.org/officeDocument/2006/relationships" xmlns:p="http://schemas.openxmlformats.org/presentationml/2006/main">
  <p:tag name="OTLMARKERSHAPE" val="OTL"/>
</p:tagLst>
</file>

<file path=ppt/tags/tag882.xml><?xml version="1.0" encoding="utf-8"?>
<p:tagLst xmlns:a="http://schemas.openxmlformats.org/drawingml/2006/main" xmlns:r="http://schemas.openxmlformats.org/officeDocument/2006/relationships" xmlns:p="http://schemas.openxmlformats.org/presentationml/2006/main">
  <p:tag name="OTLMARKERSHAPE" val="OTL"/>
</p:tagLst>
</file>

<file path=ppt/tags/tag883.xml><?xml version="1.0" encoding="utf-8"?>
<p:tagLst xmlns:a="http://schemas.openxmlformats.org/drawingml/2006/main" xmlns:r="http://schemas.openxmlformats.org/officeDocument/2006/relationships" xmlns:p="http://schemas.openxmlformats.org/presentationml/2006/main">
  <p:tag name="OTLMARKERSHAPE" val="OTL"/>
</p:tagLst>
</file>

<file path=ppt/tags/tag884.xml><?xml version="1.0" encoding="utf-8"?>
<p:tagLst xmlns:a="http://schemas.openxmlformats.org/drawingml/2006/main" xmlns:r="http://schemas.openxmlformats.org/officeDocument/2006/relationships" xmlns:p="http://schemas.openxmlformats.org/presentationml/2006/main">
  <p:tag name="OTLMARKERSHAPE" val="OTL"/>
</p:tagLst>
</file>

<file path=ppt/tags/tag885.xml><?xml version="1.0" encoding="utf-8"?>
<p:tagLst xmlns:a="http://schemas.openxmlformats.org/drawingml/2006/main" xmlns:r="http://schemas.openxmlformats.org/officeDocument/2006/relationships" xmlns:p="http://schemas.openxmlformats.org/presentationml/2006/main">
  <p:tag name="OTLMARKERSHAPE" val="OTL"/>
</p:tagLst>
</file>

<file path=ppt/tags/tag886.xml><?xml version="1.0" encoding="utf-8"?>
<p:tagLst xmlns:a="http://schemas.openxmlformats.org/drawingml/2006/main" xmlns:r="http://schemas.openxmlformats.org/officeDocument/2006/relationships" xmlns:p="http://schemas.openxmlformats.org/presentationml/2006/main">
  <p:tag name="OTLMARKERSHAPE" val="OTL"/>
</p:tagLst>
</file>

<file path=ppt/tags/tag887.xml><?xml version="1.0" encoding="utf-8"?>
<p:tagLst xmlns:a="http://schemas.openxmlformats.org/drawingml/2006/main" xmlns:r="http://schemas.openxmlformats.org/officeDocument/2006/relationships" xmlns:p="http://schemas.openxmlformats.org/presentationml/2006/main">
  <p:tag name="OTLMARKERSHAPE" val="OTL"/>
</p:tagLst>
</file>

<file path=ppt/tags/tag888.xml><?xml version="1.0" encoding="utf-8"?>
<p:tagLst xmlns:a="http://schemas.openxmlformats.org/drawingml/2006/main" xmlns:r="http://schemas.openxmlformats.org/officeDocument/2006/relationships" xmlns:p="http://schemas.openxmlformats.org/presentationml/2006/main">
  <p:tag name="OTLMARKERSHAPE" val="OTL"/>
</p:tagLst>
</file>

<file path=ppt/tags/tag889.xml><?xml version="1.0" encoding="utf-8"?>
<p:tagLst xmlns:a="http://schemas.openxmlformats.org/drawingml/2006/main" xmlns:r="http://schemas.openxmlformats.org/officeDocument/2006/relationships" xmlns:p="http://schemas.openxmlformats.org/presentationml/2006/main">
  <p:tag name="OTLMARKERSHAPE" val="OTL"/>
</p:tagLst>
</file>

<file path=ppt/tags/tag89.xml><?xml version="1.0" encoding="utf-8"?>
<p:tagLst xmlns:a="http://schemas.openxmlformats.org/drawingml/2006/main" xmlns:r="http://schemas.openxmlformats.org/officeDocument/2006/relationships" xmlns:p="http://schemas.openxmlformats.org/presentationml/2006/main">
  <p:tag name="OTLMARKERSHAPE" val="OTL"/>
</p:tagLst>
</file>

<file path=ppt/tags/tag890.xml><?xml version="1.0" encoding="utf-8"?>
<p:tagLst xmlns:a="http://schemas.openxmlformats.org/drawingml/2006/main" xmlns:r="http://schemas.openxmlformats.org/officeDocument/2006/relationships" xmlns:p="http://schemas.openxmlformats.org/presentationml/2006/main">
  <p:tag name="OTLMARKERSHAPE" val="OTL"/>
</p:tagLst>
</file>

<file path=ppt/tags/tag891.xml><?xml version="1.0" encoding="utf-8"?>
<p:tagLst xmlns:a="http://schemas.openxmlformats.org/drawingml/2006/main" xmlns:r="http://schemas.openxmlformats.org/officeDocument/2006/relationships" xmlns:p="http://schemas.openxmlformats.org/presentationml/2006/main">
  <p:tag name="OTLMARKERSHAPE" val="OTL"/>
</p:tagLst>
</file>

<file path=ppt/tags/tag892.xml><?xml version="1.0" encoding="utf-8"?>
<p:tagLst xmlns:a="http://schemas.openxmlformats.org/drawingml/2006/main" xmlns:r="http://schemas.openxmlformats.org/officeDocument/2006/relationships" xmlns:p="http://schemas.openxmlformats.org/presentationml/2006/main">
  <p:tag name="OTLMARKERSHAPE" val="OTL"/>
</p:tagLst>
</file>

<file path=ppt/tags/tag893.xml><?xml version="1.0" encoding="utf-8"?>
<p:tagLst xmlns:a="http://schemas.openxmlformats.org/drawingml/2006/main" xmlns:r="http://schemas.openxmlformats.org/officeDocument/2006/relationships" xmlns:p="http://schemas.openxmlformats.org/presentationml/2006/main">
  <p:tag name="OTLMARKERSHAPE" val="OTL"/>
</p:tagLst>
</file>

<file path=ppt/tags/tag894.xml><?xml version="1.0" encoding="utf-8"?>
<p:tagLst xmlns:a="http://schemas.openxmlformats.org/drawingml/2006/main" xmlns:r="http://schemas.openxmlformats.org/officeDocument/2006/relationships" xmlns:p="http://schemas.openxmlformats.org/presentationml/2006/main">
  <p:tag name="OTLMARKERSHAPE" val="OTL"/>
</p:tagLst>
</file>

<file path=ppt/tags/tag895.xml><?xml version="1.0" encoding="utf-8"?>
<p:tagLst xmlns:a="http://schemas.openxmlformats.org/drawingml/2006/main" xmlns:r="http://schemas.openxmlformats.org/officeDocument/2006/relationships" xmlns:p="http://schemas.openxmlformats.org/presentationml/2006/main">
  <p:tag name="OTLMARKERSHAPE" val="OTL"/>
</p:tagLst>
</file>

<file path=ppt/tags/tag896.xml><?xml version="1.0" encoding="utf-8"?>
<p:tagLst xmlns:a="http://schemas.openxmlformats.org/drawingml/2006/main" xmlns:r="http://schemas.openxmlformats.org/officeDocument/2006/relationships" xmlns:p="http://schemas.openxmlformats.org/presentationml/2006/main">
  <p:tag name="OTLMARKERSHAPE" val="OTL"/>
</p:tagLst>
</file>

<file path=ppt/tags/tag897.xml><?xml version="1.0" encoding="utf-8"?>
<p:tagLst xmlns:a="http://schemas.openxmlformats.org/drawingml/2006/main" xmlns:r="http://schemas.openxmlformats.org/officeDocument/2006/relationships" xmlns:p="http://schemas.openxmlformats.org/presentationml/2006/main">
  <p:tag name="OTLMARKERSHAPE" val="OTL"/>
</p:tagLst>
</file>

<file path=ppt/tags/tag898.xml><?xml version="1.0" encoding="utf-8"?>
<p:tagLst xmlns:a="http://schemas.openxmlformats.org/drawingml/2006/main" xmlns:r="http://schemas.openxmlformats.org/officeDocument/2006/relationships" xmlns:p="http://schemas.openxmlformats.org/presentationml/2006/main">
  <p:tag name="OTLMARKERSHAPE" val="OTL"/>
</p:tagLst>
</file>

<file path=ppt/tags/tag899.xml><?xml version="1.0" encoding="utf-8"?>
<p:tagLst xmlns:a="http://schemas.openxmlformats.org/drawingml/2006/main" xmlns:r="http://schemas.openxmlformats.org/officeDocument/2006/relationships" xmlns:p="http://schemas.openxmlformats.org/presentationml/2006/main">
  <p:tag name="OTLMARKERSHAPE" val="OTL"/>
</p:tagLst>
</file>

<file path=ppt/tags/tag9.xml><?xml version="1.0" encoding="utf-8"?>
<p:tagLst xmlns:a="http://schemas.openxmlformats.org/drawingml/2006/main" xmlns:r="http://schemas.openxmlformats.org/officeDocument/2006/relationships" xmlns:p="http://schemas.openxmlformats.org/presentationml/2006/main">
  <p:tag name="OTLMARKERSHAPE" val="OTL"/>
</p:tagLst>
</file>

<file path=ppt/tags/tag90.xml><?xml version="1.0" encoding="utf-8"?>
<p:tagLst xmlns:a="http://schemas.openxmlformats.org/drawingml/2006/main" xmlns:r="http://schemas.openxmlformats.org/officeDocument/2006/relationships" xmlns:p="http://schemas.openxmlformats.org/presentationml/2006/main">
  <p:tag name="OTLMARKERSHAPE" val="OTL"/>
</p:tagLst>
</file>

<file path=ppt/tags/tag900.xml><?xml version="1.0" encoding="utf-8"?>
<p:tagLst xmlns:a="http://schemas.openxmlformats.org/drawingml/2006/main" xmlns:r="http://schemas.openxmlformats.org/officeDocument/2006/relationships" xmlns:p="http://schemas.openxmlformats.org/presentationml/2006/main">
  <p:tag name="OTLMARKERSHAPE" val="OTL"/>
</p:tagLst>
</file>

<file path=ppt/tags/tag901.xml><?xml version="1.0" encoding="utf-8"?>
<p:tagLst xmlns:a="http://schemas.openxmlformats.org/drawingml/2006/main" xmlns:r="http://schemas.openxmlformats.org/officeDocument/2006/relationships" xmlns:p="http://schemas.openxmlformats.org/presentationml/2006/main">
  <p:tag name="OTLMARKERSHAPE" val="OTL"/>
</p:tagLst>
</file>

<file path=ppt/tags/tag902.xml><?xml version="1.0" encoding="utf-8"?>
<p:tagLst xmlns:a="http://schemas.openxmlformats.org/drawingml/2006/main" xmlns:r="http://schemas.openxmlformats.org/officeDocument/2006/relationships" xmlns:p="http://schemas.openxmlformats.org/presentationml/2006/main">
  <p:tag name="OTLMARKERSHAPE" val="OTL"/>
</p:tagLst>
</file>

<file path=ppt/tags/tag903.xml><?xml version="1.0" encoding="utf-8"?>
<p:tagLst xmlns:a="http://schemas.openxmlformats.org/drawingml/2006/main" xmlns:r="http://schemas.openxmlformats.org/officeDocument/2006/relationships" xmlns:p="http://schemas.openxmlformats.org/presentationml/2006/main">
  <p:tag name="OTLMARKERSHAPE" val="OTL"/>
</p:tagLst>
</file>

<file path=ppt/tags/tag904.xml><?xml version="1.0" encoding="utf-8"?>
<p:tagLst xmlns:a="http://schemas.openxmlformats.org/drawingml/2006/main" xmlns:r="http://schemas.openxmlformats.org/officeDocument/2006/relationships" xmlns:p="http://schemas.openxmlformats.org/presentationml/2006/main">
  <p:tag name="OTLMARKERSHAPE" val="OTL"/>
</p:tagLst>
</file>

<file path=ppt/tags/tag905.xml><?xml version="1.0" encoding="utf-8"?>
<p:tagLst xmlns:a="http://schemas.openxmlformats.org/drawingml/2006/main" xmlns:r="http://schemas.openxmlformats.org/officeDocument/2006/relationships" xmlns:p="http://schemas.openxmlformats.org/presentationml/2006/main">
  <p:tag name="OTLMARKERSHAPE" val="OTL"/>
</p:tagLst>
</file>

<file path=ppt/tags/tag906.xml><?xml version="1.0" encoding="utf-8"?>
<p:tagLst xmlns:a="http://schemas.openxmlformats.org/drawingml/2006/main" xmlns:r="http://schemas.openxmlformats.org/officeDocument/2006/relationships" xmlns:p="http://schemas.openxmlformats.org/presentationml/2006/main">
  <p:tag name="OTLMARKERSHAPE" val="OTL"/>
</p:tagLst>
</file>

<file path=ppt/tags/tag907.xml><?xml version="1.0" encoding="utf-8"?>
<p:tagLst xmlns:a="http://schemas.openxmlformats.org/drawingml/2006/main" xmlns:r="http://schemas.openxmlformats.org/officeDocument/2006/relationships" xmlns:p="http://schemas.openxmlformats.org/presentationml/2006/main">
  <p:tag name="OTLMARKERSHAPE" val="OTL"/>
</p:tagLst>
</file>

<file path=ppt/tags/tag908.xml><?xml version="1.0" encoding="utf-8"?>
<p:tagLst xmlns:a="http://schemas.openxmlformats.org/drawingml/2006/main" xmlns:r="http://schemas.openxmlformats.org/officeDocument/2006/relationships" xmlns:p="http://schemas.openxmlformats.org/presentationml/2006/main">
  <p:tag name="OTLMARKERSHAPE" val="OTL"/>
</p:tagLst>
</file>

<file path=ppt/tags/tag909.xml><?xml version="1.0" encoding="utf-8"?>
<p:tagLst xmlns:a="http://schemas.openxmlformats.org/drawingml/2006/main" xmlns:r="http://schemas.openxmlformats.org/officeDocument/2006/relationships" xmlns:p="http://schemas.openxmlformats.org/presentationml/2006/main">
  <p:tag name="OTLMARKERSHAPE" val="OTL"/>
</p:tagLst>
</file>

<file path=ppt/tags/tag91.xml><?xml version="1.0" encoding="utf-8"?>
<p:tagLst xmlns:a="http://schemas.openxmlformats.org/drawingml/2006/main" xmlns:r="http://schemas.openxmlformats.org/officeDocument/2006/relationships" xmlns:p="http://schemas.openxmlformats.org/presentationml/2006/main">
  <p:tag name="OTLMARKERSHAPE" val="OTL"/>
</p:tagLst>
</file>

<file path=ppt/tags/tag910.xml><?xml version="1.0" encoding="utf-8"?>
<p:tagLst xmlns:a="http://schemas.openxmlformats.org/drawingml/2006/main" xmlns:r="http://schemas.openxmlformats.org/officeDocument/2006/relationships" xmlns:p="http://schemas.openxmlformats.org/presentationml/2006/main">
  <p:tag name="OTLMARKERSHAPE" val="OTL"/>
</p:tagLst>
</file>

<file path=ppt/tags/tag911.xml><?xml version="1.0" encoding="utf-8"?>
<p:tagLst xmlns:a="http://schemas.openxmlformats.org/drawingml/2006/main" xmlns:r="http://schemas.openxmlformats.org/officeDocument/2006/relationships" xmlns:p="http://schemas.openxmlformats.org/presentationml/2006/main">
  <p:tag name="OTLMARKERSHAPE" val="OTL"/>
</p:tagLst>
</file>

<file path=ppt/tags/tag912.xml><?xml version="1.0" encoding="utf-8"?>
<p:tagLst xmlns:a="http://schemas.openxmlformats.org/drawingml/2006/main" xmlns:r="http://schemas.openxmlformats.org/officeDocument/2006/relationships" xmlns:p="http://schemas.openxmlformats.org/presentationml/2006/main">
  <p:tag name="OTLMARKERSHAPE" val="OTL"/>
</p:tagLst>
</file>

<file path=ppt/tags/tag913.xml><?xml version="1.0" encoding="utf-8"?>
<p:tagLst xmlns:a="http://schemas.openxmlformats.org/drawingml/2006/main" xmlns:r="http://schemas.openxmlformats.org/officeDocument/2006/relationships" xmlns:p="http://schemas.openxmlformats.org/presentationml/2006/main">
  <p:tag name="OTLMARKERSHAPE" val="OTL"/>
</p:tagLst>
</file>

<file path=ppt/tags/tag914.xml><?xml version="1.0" encoding="utf-8"?>
<p:tagLst xmlns:a="http://schemas.openxmlformats.org/drawingml/2006/main" xmlns:r="http://schemas.openxmlformats.org/officeDocument/2006/relationships" xmlns:p="http://schemas.openxmlformats.org/presentationml/2006/main">
  <p:tag name="OTLMARKERSHAPE" val="OTL"/>
</p:tagLst>
</file>

<file path=ppt/tags/tag915.xml><?xml version="1.0" encoding="utf-8"?>
<p:tagLst xmlns:a="http://schemas.openxmlformats.org/drawingml/2006/main" xmlns:r="http://schemas.openxmlformats.org/officeDocument/2006/relationships" xmlns:p="http://schemas.openxmlformats.org/presentationml/2006/main">
  <p:tag name="OTLMARKERSHAPE" val="OTL"/>
</p:tagLst>
</file>

<file path=ppt/tags/tag916.xml><?xml version="1.0" encoding="utf-8"?>
<p:tagLst xmlns:a="http://schemas.openxmlformats.org/drawingml/2006/main" xmlns:r="http://schemas.openxmlformats.org/officeDocument/2006/relationships" xmlns:p="http://schemas.openxmlformats.org/presentationml/2006/main">
  <p:tag name="OTLMARKERSHAPE" val="OTL"/>
</p:tagLst>
</file>

<file path=ppt/tags/tag917.xml><?xml version="1.0" encoding="utf-8"?>
<p:tagLst xmlns:a="http://schemas.openxmlformats.org/drawingml/2006/main" xmlns:r="http://schemas.openxmlformats.org/officeDocument/2006/relationships" xmlns:p="http://schemas.openxmlformats.org/presentationml/2006/main">
  <p:tag name="OTLMARKERSHAPE" val="OTL"/>
</p:tagLst>
</file>

<file path=ppt/tags/tag918.xml><?xml version="1.0" encoding="utf-8"?>
<p:tagLst xmlns:a="http://schemas.openxmlformats.org/drawingml/2006/main" xmlns:r="http://schemas.openxmlformats.org/officeDocument/2006/relationships" xmlns:p="http://schemas.openxmlformats.org/presentationml/2006/main">
  <p:tag name="OTLMARKERSHAPE" val="OTL"/>
</p:tagLst>
</file>

<file path=ppt/tags/tag919.xml><?xml version="1.0" encoding="utf-8"?>
<p:tagLst xmlns:a="http://schemas.openxmlformats.org/drawingml/2006/main" xmlns:r="http://schemas.openxmlformats.org/officeDocument/2006/relationships" xmlns:p="http://schemas.openxmlformats.org/presentationml/2006/main">
  <p:tag name="OTLMARKERSHAPE" val="OTL"/>
</p:tagLst>
</file>

<file path=ppt/tags/tag92.xml><?xml version="1.0" encoding="utf-8"?>
<p:tagLst xmlns:a="http://schemas.openxmlformats.org/drawingml/2006/main" xmlns:r="http://schemas.openxmlformats.org/officeDocument/2006/relationships" xmlns:p="http://schemas.openxmlformats.org/presentationml/2006/main">
  <p:tag name="OTLMARKERSHAPE" val="OTL"/>
</p:tagLst>
</file>

<file path=ppt/tags/tag920.xml><?xml version="1.0" encoding="utf-8"?>
<p:tagLst xmlns:a="http://schemas.openxmlformats.org/drawingml/2006/main" xmlns:r="http://schemas.openxmlformats.org/officeDocument/2006/relationships" xmlns:p="http://schemas.openxmlformats.org/presentationml/2006/main">
  <p:tag name="OTLMARKERSHAPE" val="OTL"/>
</p:tagLst>
</file>

<file path=ppt/tags/tag921.xml><?xml version="1.0" encoding="utf-8"?>
<p:tagLst xmlns:a="http://schemas.openxmlformats.org/drawingml/2006/main" xmlns:r="http://schemas.openxmlformats.org/officeDocument/2006/relationships" xmlns:p="http://schemas.openxmlformats.org/presentationml/2006/main">
  <p:tag name="OTLMARKERSHAPE" val="OTL"/>
</p:tagLst>
</file>

<file path=ppt/tags/tag922.xml><?xml version="1.0" encoding="utf-8"?>
<p:tagLst xmlns:a="http://schemas.openxmlformats.org/drawingml/2006/main" xmlns:r="http://schemas.openxmlformats.org/officeDocument/2006/relationships" xmlns:p="http://schemas.openxmlformats.org/presentationml/2006/main">
  <p:tag name="OTLMARKERSHAPE" val="OTL"/>
</p:tagLst>
</file>

<file path=ppt/tags/tag923.xml><?xml version="1.0" encoding="utf-8"?>
<p:tagLst xmlns:a="http://schemas.openxmlformats.org/drawingml/2006/main" xmlns:r="http://schemas.openxmlformats.org/officeDocument/2006/relationships" xmlns:p="http://schemas.openxmlformats.org/presentationml/2006/main">
  <p:tag name="OTLMARKERSHAPE" val="OTL"/>
</p:tagLst>
</file>

<file path=ppt/tags/tag924.xml><?xml version="1.0" encoding="utf-8"?>
<p:tagLst xmlns:a="http://schemas.openxmlformats.org/drawingml/2006/main" xmlns:r="http://schemas.openxmlformats.org/officeDocument/2006/relationships" xmlns:p="http://schemas.openxmlformats.org/presentationml/2006/main">
  <p:tag name="OTLMARKERSHAPE" val="OTL"/>
</p:tagLst>
</file>

<file path=ppt/tags/tag925.xml><?xml version="1.0" encoding="utf-8"?>
<p:tagLst xmlns:a="http://schemas.openxmlformats.org/drawingml/2006/main" xmlns:r="http://schemas.openxmlformats.org/officeDocument/2006/relationships" xmlns:p="http://schemas.openxmlformats.org/presentationml/2006/main">
  <p:tag name="OTLMARKERSHAPE" val="OTL"/>
</p:tagLst>
</file>

<file path=ppt/tags/tag926.xml><?xml version="1.0" encoding="utf-8"?>
<p:tagLst xmlns:a="http://schemas.openxmlformats.org/drawingml/2006/main" xmlns:r="http://schemas.openxmlformats.org/officeDocument/2006/relationships" xmlns:p="http://schemas.openxmlformats.org/presentationml/2006/main">
  <p:tag name="OTLMARKERSHAPE" val="OTL"/>
</p:tagLst>
</file>

<file path=ppt/tags/tag927.xml><?xml version="1.0" encoding="utf-8"?>
<p:tagLst xmlns:a="http://schemas.openxmlformats.org/drawingml/2006/main" xmlns:r="http://schemas.openxmlformats.org/officeDocument/2006/relationships" xmlns:p="http://schemas.openxmlformats.org/presentationml/2006/main">
  <p:tag name="OTLMARKERSHAPE" val="OTL"/>
</p:tagLst>
</file>

<file path=ppt/tags/tag928.xml><?xml version="1.0" encoding="utf-8"?>
<p:tagLst xmlns:a="http://schemas.openxmlformats.org/drawingml/2006/main" xmlns:r="http://schemas.openxmlformats.org/officeDocument/2006/relationships" xmlns:p="http://schemas.openxmlformats.org/presentationml/2006/main">
  <p:tag name="OTLMARKERSHAPE" val="OTL"/>
</p:tagLst>
</file>

<file path=ppt/tags/tag929.xml><?xml version="1.0" encoding="utf-8"?>
<p:tagLst xmlns:a="http://schemas.openxmlformats.org/drawingml/2006/main" xmlns:r="http://schemas.openxmlformats.org/officeDocument/2006/relationships" xmlns:p="http://schemas.openxmlformats.org/presentationml/2006/main">
  <p:tag name="OTLMARKERSHAPE" val="OTL"/>
</p:tagLst>
</file>

<file path=ppt/tags/tag93.xml><?xml version="1.0" encoding="utf-8"?>
<p:tagLst xmlns:a="http://schemas.openxmlformats.org/drawingml/2006/main" xmlns:r="http://schemas.openxmlformats.org/officeDocument/2006/relationships" xmlns:p="http://schemas.openxmlformats.org/presentationml/2006/main">
  <p:tag name="OTLMARKERSHAPE" val="OTL"/>
</p:tagLst>
</file>

<file path=ppt/tags/tag930.xml><?xml version="1.0" encoding="utf-8"?>
<p:tagLst xmlns:a="http://schemas.openxmlformats.org/drawingml/2006/main" xmlns:r="http://schemas.openxmlformats.org/officeDocument/2006/relationships" xmlns:p="http://schemas.openxmlformats.org/presentationml/2006/main">
  <p:tag name="OTLMARKERSHAPE" val="OTL"/>
</p:tagLst>
</file>

<file path=ppt/tags/tag931.xml><?xml version="1.0" encoding="utf-8"?>
<p:tagLst xmlns:a="http://schemas.openxmlformats.org/drawingml/2006/main" xmlns:r="http://schemas.openxmlformats.org/officeDocument/2006/relationships" xmlns:p="http://schemas.openxmlformats.org/presentationml/2006/main">
  <p:tag name="OTLMARKERSHAPE" val="OTL"/>
</p:tagLst>
</file>

<file path=ppt/tags/tag932.xml><?xml version="1.0" encoding="utf-8"?>
<p:tagLst xmlns:a="http://schemas.openxmlformats.org/drawingml/2006/main" xmlns:r="http://schemas.openxmlformats.org/officeDocument/2006/relationships" xmlns:p="http://schemas.openxmlformats.org/presentationml/2006/main">
  <p:tag name="OTLMARKERSHAPE" val="OTL"/>
</p:tagLst>
</file>

<file path=ppt/tags/tag933.xml><?xml version="1.0" encoding="utf-8"?>
<p:tagLst xmlns:a="http://schemas.openxmlformats.org/drawingml/2006/main" xmlns:r="http://schemas.openxmlformats.org/officeDocument/2006/relationships" xmlns:p="http://schemas.openxmlformats.org/presentationml/2006/main">
  <p:tag name="OTLMARKERSHAPE" val="OTL"/>
</p:tagLst>
</file>

<file path=ppt/tags/tag934.xml><?xml version="1.0" encoding="utf-8"?>
<p:tagLst xmlns:a="http://schemas.openxmlformats.org/drawingml/2006/main" xmlns:r="http://schemas.openxmlformats.org/officeDocument/2006/relationships" xmlns:p="http://schemas.openxmlformats.org/presentationml/2006/main">
  <p:tag name="OTLMARKERSHAPE" val="OTL"/>
</p:tagLst>
</file>

<file path=ppt/tags/tag935.xml><?xml version="1.0" encoding="utf-8"?>
<p:tagLst xmlns:a="http://schemas.openxmlformats.org/drawingml/2006/main" xmlns:r="http://schemas.openxmlformats.org/officeDocument/2006/relationships" xmlns:p="http://schemas.openxmlformats.org/presentationml/2006/main">
  <p:tag name="OTLMARKERSHAPE" val="OTL"/>
</p:tagLst>
</file>

<file path=ppt/tags/tag936.xml><?xml version="1.0" encoding="utf-8"?>
<p:tagLst xmlns:a="http://schemas.openxmlformats.org/drawingml/2006/main" xmlns:r="http://schemas.openxmlformats.org/officeDocument/2006/relationships" xmlns:p="http://schemas.openxmlformats.org/presentationml/2006/main">
  <p:tag name="OTLMARKERSHAPE" val="OTL"/>
</p:tagLst>
</file>

<file path=ppt/tags/tag937.xml><?xml version="1.0" encoding="utf-8"?>
<p:tagLst xmlns:a="http://schemas.openxmlformats.org/drawingml/2006/main" xmlns:r="http://schemas.openxmlformats.org/officeDocument/2006/relationships" xmlns:p="http://schemas.openxmlformats.org/presentationml/2006/main">
  <p:tag name="OTLMARKERSHAPE" val="OTL"/>
</p:tagLst>
</file>

<file path=ppt/tags/tag938.xml><?xml version="1.0" encoding="utf-8"?>
<p:tagLst xmlns:a="http://schemas.openxmlformats.org/drawingml/2006/main" xmlns:r="http://schemas.openxmlformats.org/officeDocument/2006/relationships" xmlns:p="http://schemas.openxmlformats.org/presentationml/2006/main">
  <p:tag name="OTLMARKERSHAPE" val="OTL"/>
</p:tagLst>
</file>

<file path=ppt/tags/tag939.xml><?xml version="1.0" encoding="utf-8"?>
<p:tagLst xmlns:a="http://schemas.openxmlformats.org/drawingml/2006/main" xmlns:r="http://schemas.openxmlformats.org/officeDocument/2006/relationships" xmlns:p="http://schemas.openxmlformats.org/presentationml/2006/main">
  <p:tag name="OTLMARKERSHAPE" val="OTL"/>
</p:tagLst>
</file>

<file path=ppt/tags/tag94.xml><?xml version="1.0" encoding="utf-8"?>
<p:tagLst xmlns:a="http://schemas.openxmlformats.org/drawingml/2006/main" xmlns:r="http://schemas.openxmlformats.org/officeDocument/2006/relationships" xmlns:p="http://schemas.openxmlformats.org/presentationml/2006/main">
  <p:tag name="OTLMARKERSHAPE" val="OTL"/>
</p:tagLst>
</file>

<file path=ppt/tags/tag940.xml><?xml version="1.0" encoding="utf-8"?>
<p:tagLst xmlns:a="http://schemas.openxmlformats.org/drawingml/2006/main" xmlns:r="http://schemas.openxmlformats.org/officeDocument/2006/relationships" xmlns:p="http://schemas.openxmlformats.org/presentationml/2006/main">
  <p:tag name="OTLMARKERSHAPE" val="OTL"/>
</p:tagLst>
</file>

<file path=ppt/tags/tag941.xml><?xml version="1.0" encoding="utf-8"?>
<p:tagLst xmlns:a="http://schemas.openxmlformats.org/drawingml/2006/main" xmlns:r="http://schemas.openxmlformats.org/officeDocument/2006/relationships" xmlns:p="http://schemas.openxmlformats.org/presentationml/2006/main">
  <p:tag name="OTLMARKERSHAPE" val="OTL"/>
</p:tagLst>
</file>

<file path=ppt/tags/tag942.xml><?xml version="1.0" encoding="utf-8"?>
<p:tagLst xmlns:a="http://schemas.openxmlformats.org/drawingml/2006/main" xmlns:r="http://schemas.openxmlformats.org/officeDocument/2006/relationships" xmlns:p="http://schemas.openxmlformats.org/presentationml/2006/main">
  <p:tag name="OTLMARKERSHAPE" val="OTL"/>
</p:tagLst>
</file>

<file path=ppt/tags/tag943.xml><?xml version="1.0" encoding="utf-8"?>
<p:tagLst xmlns:a="http://schemas.openxmlformats.org/drawingml/2006/main" xmlns:r="http://schemas.openxmlformats.org/officeDocument/2006/relationships" xmlns:p="http://schemas.openxmlformats.org/presentationml/2006/main">
  <p:tag name="OTLMARKERSHAPE" val="OTL"/>
</p:tagLst>
</file>

<file path=ppt/tags/tag944.xml><?xml version="1.0" encoding="utf-8"?>
<p:tagLst xmlns:a="http://schemas.openxmlformats.org/drawingml/2006/main" xmlns:r="http://schemas.openxmlformats.org/officeDocument/2006/relationships" xmlns:p="http://schemas.openxmlformats.org/presentationml/2006/main">
  <p:tag name="OTLMARKERSHAPE" val="OTL"/>
</p:tagLst>
</file>

<file path=ppt/tags/tag945.xml><?xml version="1.0" encoding="utf-8"?>
<p:tagLst xmlns:a="http://schemas.openxmlformats.org/drawingml/2006/main" xmlns:r="http://schemas.openxmlformats.org/officeDocument/2006/relationships" xmlns:p="http://schemas.openxmlformats.org/presentationml/2006/main">
  <p:tag name="OTLMARKERSHAPE" val="OTL"/>
</p:tagLst>
</file>

<file path=ppt/tags/tag946.xml><?xml version="1.0" encoding="utf-8"?>
<p:tagLst xmlns:a="http://schemas.openxmlformats.org/drawingml/2006/main" xmlns:r="http://schemas.openxmlformats.org/officeDocument/2006/relationships" xmlns:p="http://schemas.openxmlformats.org/presentationml/2006/main">
  <p:tag name="OTLMARKERSHAPE" val="OTL"/>
</p:tagLst>
</file>

<file path=ppt/tags/tag947.xml><?xml version="1.0" encoding="utf-8"?>
<p:tagLst xmlns:a="http://schemas.openxmlformats.org/drawingml/2006/main" xmlns:r="http://schemas.openxmlformats.org/officeDocument/2006/relationships" xmlns:p="http://schemas.openxmlformats.org/presentationml/2006/main">
  <p:tag name="OTLMARKERSHAPE" val="OTL"/>
</p:tagLst>
</file>

<file path=ppt/tags/tag948.xml><?xml version="1.0" encoding="utf-8"?>
<p:tagLst xmlns:a="http://schemas.openxmlformats.org/drawingml/2006/main" xmlns:r="http://schemas.openxmlformats.org/officeDocument/2006/relationships" xmlns:p="http://schemas.openxmlformats.org/presentationml/2006/main">
  <p:tag name="OTLMARKERSHAPE" val="OTL"/>
</p:tagLst>
</file>

<file path=ppt/tags/tag949.xml><?xml version="1.0" encoding="utf-8"?>
<p:tagLst xmlns:a="http://schemas.openxmlformats.org/drawingml/2006/main" xmlns:r="http://schemas.openxmlformats.org/officeDocument/2006/relationships" xmlns:p="http://schemas.openxmlformats.org/presentationml/2006/main">
  <p:tag name="OTLMARKERSHAPE" val="OTL"/>
</p:tagLst>
</file>

<file path=ppt/tags/tag95.xml><?xml version="1.0" encoding="utf-8"?>
<p:tagLst xmlns:a="http://schemas.openxmlformats.org/drawingml/2006/main" xmlns:r="http://schemas.openxmlformats.org/officeDocument/2006/relationships" xmlns:p="http://schemas.openxmlformats.org/presentationml/2006/main">
  <p:tag name="OTLMARKERSHAPE" val="OTL"/>
</p:tagLst>
</file>

<file path=ppt/tags/tag950.xml><?xml version="1.0" encoding="utf-8"?>
<p:tagLst xmlns:a="http://schemas.openxmlformats.org/drawingml/2006/main" xmlns:r="http://schemas.openxmlformats.org/officeDocument/2006/relationships" xmlns:p="http://schemas.openxmlformats.org/presentationml/2006/main">
  <p:tag name="OTLMARKERSHAPE" val="OTL"/>
</p:tagLst>
</file>

<file path=ppt/tags/tag951.xml><?xml version="1.0" encoding="utf-8"?>
<p:tagLst xmlns:a="http://schemas.openxmlformats.org/drawingml/2006/main" xmlns:r="http://schemas.openxmlformats.org/officeDocument/2006/relationships" xmlns:p="http://schemas.openxmlformats.org/presentationml/2006/main">
  <p:tag name="OTLMARKERSHAPE" val="OTL"/>
</p:tagLst>
</file>

<file path=ppt/tags/tag952.xml><?xml version="1.0" encoding="utf-8"?>
<p:tagLst xmlns:a="http://schemas.openxmlformats.org/drawingml/2006/main" xmlns:r="http://schemas.openxmlformats.org/officeDocument/2006/relationships" xmlns:p="http://schemas.openxmlformats.org/presentationml/2006/main">
  <p:tag name="OTLMARKERSHAPE" val="OTL"/>
</p:tagLst>
</file>

<file path=ppt/tags/tag953.xml><?xml version="1.0" encoding="utf-8"?>
<p:tagLst xmlns:a="http://schemas.openxmlformats.org/drawingml/2006/main" xmlns:r="http://schemas.openxmlformats.org/officeDocument/2006/relationships" xmlns:p="http://schemas.openxmlformats.org/presentationml/2006/main">
  <p:tag name="OTLMARKERSHAPE" val="OTL"/>
</p:tagLst>
</file>

<file path=ppt/tags/tag954.xml><?xml version="1.0" encoding="utf-8"?>
<p:tagLst xmlns:a="http://schemas.openxmlformats.org/drawingml/2006/main" xmlns:r="http://schemas.openxmlformats.org/officeDocument/2006/relationships" xmlns:p="http://schemas.openxmlformats.org/presentationml/2006/main">
  <p:tag name="OTLMARKERSHAPE" val="OTL"/>
</p:tagLst>
</file>

<file path=ppt/tags/tag955.xml><?xml version="1.0" encoding="utf-8"?>
<p:tagLst xmlns:a="http://schemas.openxmlformats.org/drawingml/2006/main" xmlns:r="http://schemas.openxmlformats.org/officeDocument/2006/relationships" xmlns:p="http://schemas.openxmlformats.org/presentationml/2006/main">
  <p:tag name="OTLMARKERSHAPE" val="OTL"/>
</p:tagLst>
</file>

<file path=ppt/tags/tag956.xml><?xml version="1.0" encoding="utf-8"?>
<p:tagLst xmlns:a="http://schemas.openxmlformats.org/drawingml/2006/main" xmlns:r="http://schemas.openxmlformats.org/officeDocument/2006/relationships" xmlns:p="http://schemas.openxmlformats.org/presentationml/2006/main">
  <p:tag name="OTLMARKERSHAPE" val="OTL"/>
</p:tagLst>
</file>

<file path=ppt/tags/tag957.xml><?xml version="1.0" encoding="utf-8"?>
<p:tagLst xmlns:a="http://schemas.openxmlformats.org/drawingml/2006/main" xmlns:r="http://schemas.openxmlformats.org/officeDocument/2006/relationships" xmlns:p="http://schemas.openxmlformats.org/presentationml/2006/main">
  <p:tag name="OTLMARKERSHAPE" val="OTL"/>
</p:tagLst>
</file>

<file path=ppt/tags/tag958.xml><?xml version="1.0" encoding="utf-8"?>
<p:tagLst xmlns:a="http://schemas.openxmlformats.org/drawingml/2006/main" xmlns:r="http://schemas.openxmlformats.org/officeDocument/2006/relationships" xmlns:p="http://schemas.openxmlformats.org/presentationml/2006/main">
  <p:tag name="OTLMARKERSHAPE" val="OTL"/>
</p:tagLst>
</file>

<file path=ppt/tags/tag959.xml><?xml version="1.0" encoding="utf-8"?>
<p:tagLst xmlns:a="http://schemas.openxmlformats.org/drawingml/2006/main" xmlns:r="http://schemas.openxmlformats.org/officeDocument/2006/relationships" xmlns:p="http://schemas.openxmlformats.org/presentationml/2006/main">
  <p:tag name="OTLMARKERSHAPE" val="OTL"/>
</p:tagLst>
</file>

<file path=ppt/tags/tag96.xml><?xml version="1.0" encoding="utf-8"?>
<p:tagLst xmlns:a="http://schemas.openxmlformats.org/drawingml/2006/main" xmlns:r="http://schemas.openxmlformats.org/officeDocument/2006/relationships" xmlns:p="http://schemas.openxmlformats.org/presentationml/2006/main">
  <p:tag name="OTLMARKERSHAPE" val="OTL"/>
</p:tagLst>
</file>

<file path=ppt/tags/tag960.xml><?xml version="1.0" encoding="utf-8"?>
<p:tagLst xmlns:a="http://schemas.openxmlformats.org/drawingml/2006/main" xmlns:r="http://schemas.openxmlformats.org/officeDocument/2006/relationships" xmlns:p="http://schemas.openxmlformats.org/presentationml/2006/main">
  <p:tag name="OTLMARKERSHAPE" val="OTL"/>
</p:tagLst>
</file>

<file path=ppt/tags/tag961.xml><?xml version="1.0" encoding="utf-8"?>
<p:tagLst xmlns:a="http://schemas.openxmlformats.org/drawingml/2006/main" xmlns:r="http://schemas.openxmlformats.org/officeDocument/2006/relationships" xmlns:p="http://schemas.openxmlformats.org/presentationml/2006/main">
  <p:tag name="OTLMARKERSHAPE" val="OTL"/>
</p:tagLst>
</file>

<file path=ppt/tags/tag962.xml><?xml version="1.0" encoding="utf-8"?>
<p:tagLst xmlns:a="http://schemas.openxmlformats.org/drawingml/2006/main" xmlns:r="http://schemas.openxmlformats.org/officeDocument/2006/relationships" xmlns:p="http://schemas.openxmlformats.org/presentationml/2006/main">
  <p:tag name="OTLMARKERSHAPE" val="OTL"/>
</p:tagLst>
</file>

<file path=ppt/tags/tag963.xml><?xml version="1.0" encoding="utf-8"?>
<p:tagLst xmlns:a="http://schemas.openxmlformats.org/drawingml/2006/main" xmlns:r="http://schemas.openxmlformats.org/officeDocument/2006/relationships" xmlns:p="http://schemas.openxmlformats.org/presentationml/2006/main">
  <p:tag name="OTLMARKERSHAPE" val="OTL"/>
</p:tagLst>
</file>

<file path=ppt/tags/tag964.xml><?xml version="1.0" encoding="utf-8"?>
<p:tagLst xmlns:a="http://schemas.openxmlformats.org/drawingml/2006/main" xmlns:r="http://schemas.openxmlformats.org/officeDocument/2006/relationships" xmlns:p="http://schemas.openxmlformats.org/presentationml/2006/main">
  <p:tag name="OTLMARKERSHAPE" val="OTL"/>
</p:tagLst>
</file>

<file path=ppt/tags/tag965.xml><?xml version="1.0" encoding="utf-8"?>
<p:tagLst xmlns:a="http://schemas.openxmlformats.org/drawingml/2006/main" xmlns:r="http://schemas.openxmlformats.org/officeDocument/2006/relationships" xmlns:p="http://schemas.openxmlformats.org/presentationml/2006/main">
  <p:tag name="OTLMARKERSHAPE" val="OTL"/>
</p:tagLst>
</file>

<file path=ppt/tags/tag966.xml><?xml version="1.0" encoding="utf-8"?>
<p:tagLst xmlns:a="http://schemas.openxmlformats.org/drawingml/2006/main" xmlns:r="http://schemas.openxmlformats.org/officeDocument/2006/relationships" xmlns:p="http://schemas.openxmlformats.org/presentationml/2006/main">
  <p:tag name="OTLMARKERSHAPE" val="OTL"/>
</p:tagLst>
</file>

<file path=ppt/tags/tag967.xml><?xml version="1.0" encoding="utf-8"?>
<p:tagLst xmlns:a="http://schemas.openxmlformats.org/drawingml/2006/main" xmlns:r="http://schemas.openxmlformats.org/officeDocument/2006/relationships" xmlns:p="http://schemas.openxmlformats.org/presentationml/2006/main">
  <p:tag name="OTLMARKERSHAPE" val="OTL"/>
</p:tagLst>
</file>

<file path=ppt/tags/tag968.xml><?xml version="1.0" encoding="utf-8"?>
<p:tagLst xmlns:a="http://schemas.openxmlformats.org/drawingml/2006/main" xmlns:r="http://schemas.openxmlformats.org/officeDocument/2006/relationships" xmlns:p="http://schemas.openxmlformats.org/presentationml/2006/main">
  <p:tag name="OTLMARKERSHAPE" val="OTL"/>
</p:tagLst>
</file>

<file path=ppt/tags/tag969.xml><?xml version="1.0" encoding="utf-8"?>
<p:tagLst xmlns:a="http://schemas.openxmlformats.org/drawingml/2006/main" xmlns:r="http://schemas.openxmlformats.org/officeDocument/2006/relationships" xmlns:p="http://schemas.openxmlformats.org/presentationml/2006/main">
  <p:tag name="OTLMARKERSHAPE" val="OTL"/>
</p:tagLst>
</file>

<file path=ppt/tags/tag97.xml><?xml version="1.0" encoding="utf-8"?>
<p:tagLst xmlns:a="http://schemas.openxmlformats.org/drawingml/2006/main" xmlns:r="http://schemas.openxmlformats.org/officeDocument/2006/relationships" xmlns:p="http://schemas.openxmlformats.org/presentationml/2006/main">
  <p:tag name="OTLMARKERSHAPE" val="OTL"/>
</p:tagLst>
</file>

<file path=ppt/tags/tag970.xml><?xml version="1.0" encoding="utf-8"?>
<p:tagLst xmlns:a="http://schemas.openxmlformats.org/drawingml/2006/main" xmlns:r="http://schemas.openxmlformats.org/officeDocument/2006/relationships" xmlns:p="http://schemas.openxmlformats.org/presentationml/2006/main">
  <p:tag name="OTLDATEFORMATSTRING" val="MMM d, yyyy"/>
  <p:tag name="OTLDATEFORMATSEPARATOR" val="/"/>
  <p:tag name="OTLDATEFORMATUSEUS" val="True"/>
  <p:tag name="OTLDATEFORMATDATEISVISIBLE" val="True"/>
  <p:tag name="OTLDATEFORMATTIMEISVISIBLE" val="False"/>
  <p:tag name="OTLDATEFORMATAMPMDESIGNATOR" val="AmPmLowerCase"/>
  <p:tag name="OTLDATEFORMATHOURDIGITS" val="H"/>
  <p:tag name="OTLDATEFORMATTRIM00MINUTES" val="False"/>
  <p:tag name="OTLWEEKNUMBERINGFORMAT" val="WNFormat1"/>
  <p:tag name="OTLWEEKNUMBERINGISVISIBLE" val="False"/>
  <p:tag name="OTLPOSITIONONTASK" val="None"/>
  <p:tag name="OTLRELATEDTASKID" val="00000000-0000-0000-0000-000000000000"/>
  <p:tag name="OTLMTITLE" val="TG5/SAR approval"/>
  <p:tag name="OTLMARKERSHAPE" val="OTL"/>
  <p:tag name="OTLDATE" val="2027-04-07T23:59:00.0000000"/>
</p:tagLst>
</file>

<file path=ppt/tags/tag971.xml><?xml version="1.0" encoding="utf-8"?>
<p:tagLst xmlns:a="http://schemas.openxmlformats.org/drawingml/2006/main" xmlns:r="http://schemas.openxmlformats.org/officeDocument/2006/relationships" xmlns:p="http://schemas.openxmlformats.org/presentationml/2006/main">
  <p:tag name="OTLDATEFORMATSTRING" val="MMM d, yyyy"/>
  <p:tag name="OTLDATEFORMATSEPARATOR" val="/"/>
  <p:tag name="OTLDATEFORMATUSEUS" val="True"/>
  <p:tag name="OTLDATEFORMATDATEISVISIBLE" val="True"/>
  <p:tag name="OTLDATEFORMATTIMEISVISIBLE" val="False"/>
  <p:tag name="OTLDATEFORMATAMPMDESIGNATOR" val="AmPmLowerCase"/>
  <p:tag name="OTLDATEFORMATHOURDIGITS" val="H"/>
  <p:tag name="OTLDATEFORMATTRIM00MINUTES" val="False"/>
  <p:tag name="OTLWEEKNUMBERINGFORMAT" val="WNFormat1"/>
  <p:tag name="OTLWEEKNUMBERINGISVISIBLE" val="False"/>
  <p:tag name="OTLMTITLE" val="Start of CC"/>
  <p:tag name="OTLPOSITIONONTASK" val="None"/>
  <p:tag name="OTLRELATEDTASKID" val="00000000-0000-0000-0000-000000000000"/>
  <p:tag name="OTLMARKERSHAPE" val="OTL"/>
  <p:tag name="OTLDATE" val="2026-11-05T23:59:00.0000000"/>
</p:tagLst>
</file>

<file path=ppt/tags/tag972.xml><?xml version="1.0" encoding="utf-8"?>
<p:tagLst xmlns:a="http://schemas.openxmlformats.org/drawingml/2006/main" xmlns:r="http://schemas.openxmlformats.org/officeDocument/2006/relationships" xmlns:p="http://schemas.openxmlformats.org/presentationml/2006/main">
  <p:tag name="OTLDATEFORMATSTRING" val="MMM d, yyyy"/>
  <p:tag name="OTLDATEFORMATSEPARATOR" val="/"/>
  <p:tag name="OTLDATEFORMATUSEUS" val="True"/>
  <p:tag name="OTLDATEFORMATDATEISVISIBLE" val="True"/>
  <p:tag name="OTLDATEFORMATTIMEISVISIBLE" val="False"/>
  <p:tag name="OTLDATEFORMATAMPMDESIGNATOR" val="AmPmLowerCase"/>
  <p:tag name="OTLDATEFORMATHOURDIGITS" val="H"/>
  <p:tag name="OTLDATEFORMATTRIM00MINUTES" val="False"/>
  <p:tag name="OTLWEEKNUMBERINGFORMAT" val="WNFormat1"/>
  <p:tag name="OTLWEEKNUMBERINGISVISIBLE" val="False"/>
  <p:tag name="OTLMTITLE" val="Final TG3"/>
  <p:tag name="OTLPOSITIONONTASK" val="None"/>
  <p:tag name="OTLRELATEDTASKID" val="00000000-0000-0000-0000-000000000000"/>
  <p:tag name="OTLMARKERSHAPE" val="OTL"/>
  <p:tag name="OTLDATE" val="2026-02-23T23:59:00.0000000"/>
</p:tagLst>
</file>

<file path=ppt/tags/tag973.xml><?xml version="1.0" encoding="utf-8"?>
<p:tagLst xmlns:a="http://schemas.openxmlformats.org/drawingml/2006/main" xmlns:r="http://schemas.openxmlformats.org/officeDocument/2006/relationships" xmlns:p="http://schemas.openxmlformats.org/presentationml/2006/main">
  <p:tag name="OTLMARKERSHAPE" val="OTL"/>
</p:tagLst>
</file>

<file path=ppt/tags/tag974.xml><?xml version="1.0" encoding="utf-8"?>
<p:tagLst xmlns:a="http://schemas.openxmlformats.org/drawingml/2006/main" xmlns:r="http://schemas.openxmlformats.org/officeDocument/2006/relationships" xmlns:p="http://schemas.openxmlformats.org/presentationml/2006/main">
  <p:tag name="OTLMARKERSHAPE" val="OTL"/>
</p:tagLst>
</file>

<file path=ppt/tags/tag975.xml><?xml version="1.0" encoding="utf-8"?>
<p:tagLst xmlns:a="http://schemas.openxmlformats.org/drawingml/2006/main" xmlns:r="http://schemas.openxmlformats.org/officeDocument/2006/relationships" xmlns:p="http://schemas.openxmlformats.org/presentationml/2006/main">
  <p:tag name="OTLMARKERSHAPE" val="OTL"/>
</p:tagLst>
</file>

<file path=ppt/tags/tag976.xml><?xml version="1.0" encoding="utf-8"?>
<p:tagLst xmlns:a="http://schemas.openxmlformats.org/drawingml/2006/main" xmlns:r="http://schemas.openxmlformats.org/officeDocument/2006/relationships" xmlns:p="http://schemas.openxmlformats.org/presentationml/2006/main">
  <p:tag name="OTLMARKERSHAPE" val="OTL"/>
</p:tagLst>
</file>

<file path=ppt/tags/tag977.xml><?xml version="1.0" encoding="utf-8"?>
<p:tagLst xmlns:a="http://schemas.openxmlformats.org/drawingml/2006/main" xmlns:r="http://schemas.openxmlformats.org/officeDocument/2006/relationships" xmlns:p="http://schemas.openxmlformats.org/presentationml/2006/main">
  <p:tag name="OTLMARKERSHAPE" val="OTL"/>
</p:tagLst>
</file>

<file path=ppt/tags/tag978.xml><?xml version="1.0" encoding="utf-8"?>
<p:tagLst xmlns:a="http://schemas.openxmlformats.org/drawingml/2006/main" xmlns:r="http://schemas.openxmlformats.org/officeDocument/2006/relationships" xmlns:p="http://schemas.openxmlformats.org/presentationml/2006/main">
  <p:tag name="OTLMARKERSHAPE" val="OTL"/>
</p:tagLst>
</file>

<file path=ppt/tags/tag98.xml><?xml version="1.0" encoding="utf-8"?>
<p:tagLst xmlns:a="http://schemas.openxmlformats.org/drawingml/2006/main" xmlns:r="http://schemas.openxmlformats.org/officeDocument/2006/relationships" xmlns:p="http://schemas.openxmlformats.org/presentationml/2006/main">
  <p:tag name="OTLMARKERSHAPE" val="OTL"/>
</p:tagLst>
</file>

<file path=ppt/tags/tag99.xml><?xml version="1.0" encoding="utf-8"?>
<p:tagLst xmlns:a="http://schemas.openxmlformats.org/drawingml/2006/main" xmlns:r="http://schemas.openxmlformats.org/officeDocument/2006/relationships" xmlns:p="http://schemas.openxmlformats.org/presentationml/2006/main">
  <p:tag name="OTLMARKERSHAPE" val="OTL"/>
</p:tagLst>
</file>

<file path=ppt/theme/theme1.xml><?xml version="1.0" encoding="utf-8"?>
<a:theme xmlns:a="http://schemas.openxmlformats.org/drawingml/2006/main" name="Office-tema">
  <a:themeElements>
    <a:clrScheme name="ESS 1">
      <a:dk1>
        <a:srgbClr val="000000"/>
      </a:dk1>
      <a:lt1>
        <a:srgbClr val="FFFFFF"/>
      </a:lt1>
      <a:dk2>
        <a:srgbClr val="000000"/>
      </a:dk2>
      <a:lt2>
        <a:srgbClr val="FFFFFF"/>
      </a:lt2>
      <a:accent1>
        <a:srgbClr val="0099DC"/>
      </a:accent1>
      <a:accent2>
        <a:srgbClr val="003366"/>
      </a:accent2>
      <a:accent3>
        <a:srgbClr val="99BE00"/>
      </a:accent3>
      <a:accent4>
        <a:srgbClr val="006646"/>
      </a:accent4>
      <a:accent5>
        <a:srgbClr val="FF7D00"/>
      </a:accent5>
      <a:accent6>
        <a:srgbClr val="821482"/>
      </a:accent6>
      <a:hlink>
        <a:srgbClr val="0099DC"/>
      </a:hlink>
      <a:folHlink>
        <a:srgbClr val="0099DC"/>
      </a:folHlink>
    </a:clrScheme>
    <a:fontScheme name="ESS">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mtClean="0">
            <a:solidFill>
              <a:srgbClr val="666666"/>
            </a:solidFill>
          </a:defRPr>
        </a:defPPr>
      </a:lstStyle>
    </a:txDef>
  </a:objectDefaults>
  <a:extraClrSchemeLst/>
  <a:extLst>
    <a:ext uri="{05A4C25C-085E-4340-85A3-A5531E510DB2}">
      <thm15:themeFamily xmlns:thm15="http://schemas.microsoft.com/office/thememl/2012/main" name="Presentation5" id="{C8E05FD6-4408-40A1-AAFA-F1913A6B3D38}" vid="{2ACFAA60-6D1B-4172-9AA5-52CCB5CBBC40}"/>
    </a:ext>
  </a:extLst>
</a:theme>
</file>

<file path=ppt/theme/theme2.xml><?xml version="1.0" encoding="utf-8"?>
<a:theme xmlns:a="http://schemas.openxmlformats.org/drawingml/2006/main" name="1_Office-tema">
  <a:themeElements>
    <a:clrScheme name="ESS 1">
      <a:dk1>
        <a:srgbClr val="000000"/>
      </a:dk1>
      <a:lt1>
        <a:srgbClr val="FFFFFF"/>
      </a:lt1>
      <a:dk2>
        <a:srgbClr val="000000"/>
      </a:dk2>
      <a:lt2>
        <a:srgbClr val="FFFFFF"/>
      </a:lt2>
      <a:accent1>
        <a:srgbClr val="0099DC"/>
      </a:accent1>
      <a:accent2>
        <a:srgbClr val="003366"/>
      </a:accent2>
      <a:accent3>
        <a:srgbClr val="99BE00"/>
      </a:accent3>
      <a:accent4>
        <a:srgbClr val="006646"/>
      </a:accent4>
      <a:accent5>
        <a:srgbClr val="FF7D00"/>
      </a:accent5>
      <a:accent6>
        <a:srgbClr val="821482"/>
      </a:accent6>
      <a:hlink>
        <a:srgbClr val="0099DC"/>
      </a:hlink>
      <a:folHlink>
        <a:srgbClr val="0099DC"/>
      </a:folHlink>
    </a:clrScheme>
    <a:fontScheme name="ESS">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mtClean="0">
            <a:solidFill>
              <a:srgbClr val="666666"/>
            </a:solidFill>
          </a:defRPr>
        </a:defPPr>
      </a:lstStyle>
    </a:txDef>
  </a:objectDefaults>
  <a:extraClrSchemeLst/>
  <a:extLst>
    <a:ext uri="{05A4C25C-085E-4340-85A3-A5531E510DB2}">
      <thm15:themeFamily xmlns:thm15="http://schemas.microsoft.com/office/thememl/2012/main" name="Presentation5" id="{C8E05FD6-4408-40A1-AAFA-F1913A6B3D38}" vid="{2ACFAA60-6D1B-4172-9AA5-52CCB5CBBC40}"/>
    </a:ext>
  </a:extLst>
</a:theme>
</file>

<file path=ppt/theme/theme3.xml><?xml version="1.0" encoding="utf-8"?>
<a:theme xmlns:a="http://schemas.openxmlformats.org/drawingml/2006/main" name="2_Office-tema">
  <a:themeElements>
    <a:clrScheme name="ESS 1">
      <a:dk1>
        <a:srgbClr val="000000"/>
      </a:dk1>
      <a:lt1>
        <a:srgbClr val="FFFFFF"/>
      </a:lt1>
      <a:dk2>
        <a:srgbClr val="000000"/>
      </a:dk2>
      <a:lt2>
        <a:srgbClr val="FFFFFF"/>
      </a:lt2>
      <a:accent1>
        <a:srgbClr val="0099DC"/>
      </a:accent1>
      <a:accent2>
        <a:srgbClr val="003366"/>
      </a:accent2>
      <a:accent3>
        <a:srgbClr val="99BE00"/>
      </a:accent3>
      <a:accent4>
        <a:srgbClr val="006646"/>
      </a:accent4>
      <a:accent5>
        <a:srgbClr val="FF7D00"/>
      </a:accent5>
      <a:accent6>
        <a:srgbClr val="821482"/>
      </a:accent6>
      <a:hlink>
        <a:srgbClr val="0099DC"/>
      </a:hlink>
      <a:folHlink>
        <a:srgbClr val="0099DC"/>
      </a:folHlink>
    </a:clrScheme>
    <a:fontScheme name="ESS">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mtClean="0">
            <a:solidFill>
              <a:srgbClr val="666666"/>
            </a:solidFill>
          </a:defRPr>
        </a:defPPr>
      </a:lstStyle>
    </a:txDef>
  </a:objectDefaults>
  <a:extraClrSchemeLst/>
  <a:extLst>
    <a:ext uri="{05A4C25C-085E-4340-85A3-A5531E510DB2}">
      <thm15:themeFamily xmlns:thm15="http://schemas.microsoft.com/office/thememl/2012/main" name="Presentation5" id="{C8E05FD6-4408-40A1-AAFA-F1913A6B3D38}" vid="{2ACFAA60-6D1B-4172-9AA5-52CCB5CBBC40}"/>
    </a:ext>
  </a:extLst>
</a:theme>
</file>

<file path=ppt/theme/theme4.xml><?xml version="1.0" encoding="utf-8"?>
<a:theme xmlns:a="http://schemas.openxmlformats.org/drawingml/2006/main" name="3_Office-tema">
  <a:themeElements>
    <a:clrScheme name="ESS 1">
      <a:dk1>
        <a:srgbClr val="000000"/>
      </a:dk1>
      <a:lt1>
        <a:srgbClr val="FFFFFF"/>
      </a:lt1>
      <a:dk2>
        <a:srgbClr val="000000"/>
      </a:dk2>
      <a:lt2>
        <a:srgbClr val="FFFFFF"/>
      </a:lt2>
      <a:accent1>
        <a:srgbClr val="0099DC"/>
      </a:accent1>
      <a:accent2>
        <a:srgbClr val="003366"/>
      </a:accent2>
      <a:accent3>
        <a:srgbClr val="99BE00"/>
      </a:accent3>
      <a:accent4>
        <a:srgbClr val="006646"/>
      </a:accent4>
      <a:accent5>
        <a:srgbClr val="FF7D00"/>
      </a:accent5>
      <a:accent6>
        <a:srgbClr val="821482"/>
      </a:accent6>
      <a:hlink>
        <a:srgbClr val="0099DC"/>
      </a:hlink>
      <a:folHlink>
        <a:srgbClr val="0099DC"/>
      </a:folHlink>
    </a:clrScheme>
    <a:fontScheme name="ESS">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mtClean="0">
            <a:solidFill>
              <a:srgbClr val="666666"/>
            </a:solidFill>
          </a:defRPr>
        </a:defPPr>
      </a:lstStyle>
    </a:txDef>
  </a:objectDefaults>
  <a:extraClrSchemeLst/>
  <a:extLst>
    <a:ext uri="{05A4C25C-085E-4340-85A3-A5531E510DB2}">
      <thm15:themeFamily xmlns:thm15="http://schemas.microsoft.com/office/thememl/2012/main" name="Presentation5" id="{C8E05FD6-4408-40A1-AAFA-F1913A6B3D38}" vid="{2ACFAA60-6D1B-4172-9AA5-52CCB5CBBC40}"/>
    </a:ext>
  </a:ext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Office-tema</Template>
  <TotalTime>50944</TotalTime>
  <Words>5141</Words>
  <Application>Microsoft Office PowerPoint</Application>
  <PresentationFormat>Widescreen</PresentationFormat>
  <Paragraphs>1186</Paragraphs>
  <Slides>29</Slides>
  <Notes>16</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29</vt:i4>
      </vt:variant>
    </vt:vector>
  </HeadingPairs>
  <TitlesOfParts>
    <vt:vector size="43" baseType="lpstr">
      <vt:lpstr>Aptos</vt:lpstr>
      <vt:lpstr>Arial</vt:lpstr>
      <vt:lpstr>Calibri</vt:lpstr>
      <vt:lpstr>Courier New</vt:lpstr>
      <vt:lpstr>Helvetica</vt:lpstr>
      <vt:lpstr>Segoe UI</vt:lpstr>
      <vt:lpstr>Segoe UI Light</vt:lpstr>
      <vt:lpstr>Segoe UI Semibold</vt:lpstr>
      <vt:lpstr>Symbol</vt:lpstr>
      <vt:lpstr>Wingdings</vt:lpstr>
      <vt:lpstr>Office-tema</vt:lpstr>
      <vt:lpstr>1_Office-tema</vt:lpstr>
      <vt:lpstr>2_Office-tema</vt:lpstr>
      <vt:lpstr>3_Office-tema</vt:lpstr>
      <vt:lpstr>MAGIC ICEB</vt:lpstr>
      <vt:lpstr>Completing design for T2T3 instruments </vt:lpstr>
      <vt:lpstr>TG5 slip chart</vt:lpstr>
      <vt:lpstr>PowerPoint Presentation</vt:lpstr>
      <vt:lpstr>PowerPoint Presentation</vt:lpstr>
      <vt:lpstr>PowerPoint Presentation</vt:lpstr>
      <vt:lpstr>PowerPoint Presentation</vt:lpstr>
      <vt:lpstr>Key milestones</vt:lpstr>
      <vt:lpstr>Schedule adherence </vt:lpstr>
      <vt:lpstr>Lookout - future activities</vt:lpstr>
      <vt:lpstr>PowerPoint Presentation</vt:lpstr>
      <vt:lpstr>Discussion points</vt:lpstr>
      <vt:lpstr>Lookout - future activities</vt:lpstr>
      <vt:lpstr>Key milestones &gt; 4 months delay</vt:lpstr>
      <vt:lpstr>Procurements</vt:lpstr>
      <vt:lpstr>Bunker…</vt:lpstr>
      <vt:lpstr>NSS Replanning Evaluation</vt:lpstr>
      <vt:lpstr>Beer replanning finalized in June 2024 </vt:lpstr>
      <vt:lpstr>Critical paths T2T3</vt:lpstr>
      <vt:lpstr>PowerPoint Presentation</vt:lpstr>
      <vt:lpstr>Key milestones</vt:lpstr>
      <vt:lpstr>Activities with &gt; 3 months delay</vt:lpstr>
      <vt:lpstr>Procurements</vt:lpstr>
      <vt:lpstr>Schedule adherence </vt:lpstr>
      <vt:lpstr>Earned value</vt:lpstr>
      <vt:lpstr>Bunker next steps</vt:lpstr>
      <vt:lpstr>Discussion points</vt:lpstr>
      <vt:lpstr>Simplified view of the P6 landscape</vt:lpstr>
      <vt:lpstr>Common projects replanning T2T3</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TG5 dates over time</dc:title>
  <dc:creator>Microsoft Office User</dc:creator>
  <cp:lastModifiedBy>Susanna Domeij</cp:lastModifiedBy>
  <cp:revision>234</cp:revision>
  <cp:lastPrinted>2019-03-08T10:27:30Z</cp:lastPrinted>
  <dcterms:created xsi:type="dcterms:W3CDTF">2022-02-15T13:37:30Z</dcterms:created>
  <dcterms:modified xsi:type="dcterms:W3CDTF">2026-04-28T14:35:48Z</dcterms:modified>
</cp:coreProperties>
</file>