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notesSlides/notesSlide3.xml" ContentType="application/vnd.openxmlformats-officedocument.presentationml.notesSlide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71" r:id="rId2"/>
    <p:sldMasterId id="2147483685" r:id="rId3"/>
    <p:sldMasterId id="2147483698" r:id="rId4"/>
  </p:sldMasterIdLst>
  <p:notesMasterIdLst>
    <p:notesMasterId r:id="rId16"/>
  </p:notesMasterIdLst>
  <p:sldIdLst>
    <p:sldId id="4393" r:id="rId5"/>
    <p:sldId id="4395" r:id="rId6"/>
    <p:sldId id="4391" r:id="rId7"/>
    <p:sldId id="4394" r:id="rId8"/>
    <p:sldId id="4392" r:id="rId9"/>
    <p:sldId id="4389" r:id="rId10"/>
    <p:sldId id="4371" r:id="rId11"/>
    <p:sldId id="4398" r:id="rId12"/>
    <p:sldId id="4399" r:id="rId13"/>
    <p:sldId id="4396" r:id="rId14"/>
    <p:sldId id="4397" r:id="rId1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C118C39-10FE-490E-9452-70799B8DBC38}">
          <p14:sldIdLst>
            <p14:sldId id="4393"/>
            <p14:sldId id="4395"/>
            <p14:sldId id="4391"/>
            <p14:sldId id="4394"/>
            <p14:sldId id="4392"/>
            <p14:sldId id="4389"/>
            <p14:sldId id="4371"/>
            <p14:sldId id="4398"/>
          </p14:sldIdLst>
        </p14:section>
        <p14:section name="Backup" id="{111D48C9-3ADF-4D18-BFA6-3C2A689B06BB}">
          <p14:sldIdLst>
            <p14:sldId id="4399"/>
            <p14:sldId id="4396"/>
            <p14:sldId id="4397"/>
          </p14:sldIdLst>
        </p14:section>
        <p14:section name="Backup" id="{EEF49C2B-DD96-7C4C-843C-DA5551025ACC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DAEFC3"/>
    <a:srgbClr val="00E7EA"/>
    <a:srgbClr val="666666"/>
    <a:srgbClr val="FECC99"/>
    <a:srgbClr val="D7E59A"/>
    <a:srgbClr val="EBF1CB"/>
    <a:srgbClr val="CCCCCC"/>
    <a:srgbClr val="FEE6CC"/>
    <a:srgbClr val="CCDF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Ljust format 3 - Dekorfärg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Format med tema 1 - dekorfärg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just format 1 - Dekorfär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llanmörkt forma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48" autoAdjust="0"/>
    <p:restoredTop sz="86180" autoAdjust="0"/>
  </p:normalViewPr>
  <p:slideViewPr>
    <p:cSldViewPr snapToGrid="0" snapToObjects="1">
      <p:cViewPr varScale="1">
        <p:scale>
          <a:sx n="105" d="100"/>
          <a:sy n="105" d="100"/>
        </p:scale>
        <p:origin x="91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2" d="100"/>
        <a:sy n="13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server01\Share\Science%20Directorate\_Public%20Read%20Write\Science\NSS%20Project%20working%20documents\NSS%20PM%20working%20folder\ICEB\SKADI\SKADI%20Schedule%20adherenc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server01\Share\Science%20Directorate\_Public%20Read%20Write\Science\NSS%20Project%20working%20documents\NSS%20PM%20working%20folder\ICEB\SKADI\SKADI%20Schedule%20adherenc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server01\Share\Science%20Directorate\_Public%20Read%20Write\Science\NSS%20Project%20working%20documents\NSS%20PM%20working%20folder\ICEB\SKADI\SKADI%20Schedule%20adherenc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server01\Share\Science%20Directorate\_Public%20Read%20Write\Science\NSS%20Project%20working%20documents\NSS%20PM%20working%20folder\ICEB\SKADI\SKADI%20Schedule%20adherenc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server01\Share\Science%20Directorate\_Public%20Read%20Write\Science\NSS%20Project%20working%20documents\NSS%20PM%20working%20folder\ICEB\SKADI\SKADI%20Schedule%20adherence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server01\Share\Science%20Directorate\_Public%20Read%20Write\Science\NSS%20Project%20working%20documents\NSS%20PM%20working%20folder\ICEB\SKADI\SKADI%20Schedule%20adherence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server01\Share\Science%20Directorate\_Public%20Read%20Write\Science\NSS%20Project%20working%20documents\NSS%20PM%20working%20folder\ICEB\SKADI\SKADI%20Schedule%20adherence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server01\Share\Science%20Directorate\_Public%20Read%20Write\Science\NSS%20Project%20working%20documents\NSS%20PM%20working%20folder\ICEB\SKADI\SKADI%20Schedule%20adherence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Started</a:t>
            </a:r>
            <a:r>
              <a:rPr lang="sv-SE" baseline="0"/>
              <a:t> activities</a:t>
            </a:r>
            <a:r>
              <a:rPr lang="sv-SE"/>
              <a:t>: Planned vs Achieved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'Schedule adherence'!$D$1</c:f>
              <c:strCache>
                <c:ptCount val="1"/>
                <c:pt idx="0">
                  <c:v>Planned start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'Schedule adherence'!$A$11:$A$18</c:f>
              <c:numCache>
                <c:formatCode>mmm\-yy</c:formatCode>
                <c:ptCount val="8"/>
                <c:pt idx="0">
                  <c:v>45809</c:v>
                </c:pt>
                <c:pt idx="1">
                  <c:v>45870</c:v>
                </c:pt>
                <c:pt idx="2">
                  <c:v>45901</c:v>
                </c:pt>
                <c:pt idx="3">
                  <c:v>45931</c:v>
                </c:pt>
                <c:pt idx="4">
                  <c:v>45962</c:v>
                </c:pt>
                <c:pt idx="5">
                  <c:v>46023</c:v>
                </c:pt>
                <c:pt idx="6">
                  <c:v>46054</c:v>
                </c:pt>
                <c:pt idx="7">
                  <c:v>46082</c:v>
                </c:pt>
              </c:numCache>
            </c:numRef>
          </c:cat>
          <c:val>
            <c:numRef>
              <c:f>'Schedule adherence'!$D$11:$D$18</c:f>
              <c:numCache>
                <c:formatCode>General</c:formatCode>
                <c:ptCount val="8"/>
                <c:pt idx="0">
                  <c:v>4</c:v>
                </c:pt>
                <c:pt idx="1">
                  <c:v>5</c:v>
                </c:pt>
                <c:pt idx="2">
                  <c:v>2</c:v>
                </c:pt>
                <c:pt idx="3">
                  <c:v>7</c:v>
                </c:pt>
                <c:pt idx="4">
                  <c:v>6</c:v>
                </c:pt>
                <c:pt idx="5">
                  <c:v>2</c:v>
                </c:pt>
                <c:pt idx="6">
                  <c:v>0</c:v>
                </c:pt>
                <c:pt idx="7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D2-4895-B5EA-9FDFAB6E1FE6}"/>
            </c:ext>
          </c:extLst>
        </c:ser>
        <c:ser>
          <c:idx val="1"/>
          <c:order val="1"/>
          <c:tx>
            <c:strRef>
              <c:f>'Schedule adherence'!$E$1</c:f>
              <c:strCache>
                <c:ptCount val="1"/>
                <c:pt idx="0">
                  <c:v>Achieved start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'Schedule adherence'!$A$11:$A$18</c:f>
              <c:numCache>
                <c:formatCode>mmm\-yy</c:formatCode>
                <c:ptCount val="8"/>
                <c:pt idx="0">
                  <c:v>45809</c:v>
                </c:pt>
                <c:pt idx="1">
                  <c:v>45870</c:v>
                </c:pt>
                <c:pt idx="2">
                  <c:v>45901</c:v>
                </c:pt>
                <c:pt idx="3">
                  <c:v>45931</c:v>
                </c:pt>
                <c:pt idx="4">
                  <c:v>45962</c:v>
                </c:pt>
                <c:pt idx="5">
                  <c:v>46023</c:v>
                </c:pt>
                <c:pt idx="6">
                  <c:v>46054</c:v>
                </c:pt>
                <c:pt idx="7">
                  <c:v>46082</c:v>
                </c:pt>
              </c:numCache>
            </c:numRef>
          </c:cat>
          <c:val>
            <c:numRef>
              <c:f>'Schedule adherence'!$E$11:$E$18</c:f>
              <c:numCache>
                <c:formatCode>General</c:formatCode>
                <c:ptCount val="8"/>
                <c:pt idx="0">
                  <c:v>4</c:v>
                </c:pt>
                <c:pt idx="1">
                  <c:v>4</c:v>
                </c:pt>
                <c:pt idx="2">
                  <c:v>2</c:v>
                </c:pt>
                <c:pt idx="3">
                  <c:v>6</c:v>
                </c:pt>
                <c:pt idx="4">
                  <c:v>3</c:v>
                </c:pt>
                <c:pt idx="5">
                  <c:v>2</c:v>
                </c:pt>
                <c:pt idx="6">
                  <c:v>0</c:v>
                </c:pt>
                <c:pt idx="7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D2-4895-B5EA-9FDFAB6E1F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53562640"/>
        <c:axId val="961697456"/>
      </c:barChart>
      <c:lineChart>
        <c:grouping val="standard"/>
        <c:varyColors val="0"/>
        <c:ser>
          <c:idx val="2"/>
          <c:order val="2"/>
          <c:tx>
            <c:strRef>
              <c:f>'Schedule adherence'!$J$1</c:f>
              <c:strCache>
                <c:ptCount val="1"/>
                <c:pt idx="0">
                  <c:v>% starts achieved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val>
            <c:numRef>
              <c:f>'Schedule adherence'!$J$11:$J$18</c:f>
              <c:numCache>
                <c:formatCode>0%</c:formatCode>
                <c:ptCount val="8"/>
                <c:pt idx="0">
                  <c:v>1</c:v>
                </c:pt>
                <c:pt idx="1">
                  <c:v>0.8</c:v>
                </c:pt>
                <c:pt idx="2">
                  <c:v>1</c:v>
                </c:pt>
                <c:pt idx="3">
                  <c:v>1</c:v>
                </c:pt>
                <c:pt idx="4">
                  <c:v>0.42857142857142855</c:v>
                </c:pt>
                <c:pt idx="5">
                  <c:v>0.18181818181818182</c:v>
                </c:pt>
                <c:pt idx="6">
                  <c:v>0</c:v>
                </c:pt>
                <c:pt idx="7">
                  <c:v>0.47368421052631576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0D2-4895-B5EA-9FDFAB6E1FE6}"/>
            </c:ext>
          </c:extLst>
        </c:ser>
        <c:ser>
          <c:idx val="3"/>
          <c:order val="3"/>
          <c:tx>
            <c:strRef>
              <c:f>'Schedule adherence'!$M$1</c:f>
              <c:strCache>
                <c:ptCount val="1"/>
                <c:pt idx="0">
                  <c:v>% starts achieved NSS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val>
            <c:numRef>
              <c:f>'Schedule adherence'!$M$11:$M$18</c:f>
              <c:numCache>
                <c:formatCode>0%</c:formatCode>
                <c:ptCount val="8"/>
                <c:pt idx="0">
                  <c:v>0.65</c:v>
                </c:pt>
                <c:pt idx="1">
                  <c:v>0.65</c:v>
                </c:pt>
                <c:pt idx="2">
                  <c:v>0.56000000000000005</c:v>
                </c:pt>
                <c:pt idx="3">
                  <c:v>0.52</c:v>
                </c:pt>
                <c:pt idx="4">
                  <c:v>0.7</c:v>
                </c:pt>
                <c:pt idx="5">
                  <c:v>0.61</c:v>
                </c:pt>
                <c:pt idx="6">
                  <c:v>0.64</c:v>
                </c:pt>
                <c:pt idx="7">
                  <c:v>0.59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0D2-4895-B5EA-9FDFAB6E1F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3556240"/>
        <c:axId val="459637040"/>
      </c:lineChart>
      <c:dateAx>
        <c:axId val="95356264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961697456"/>
        <c:crosses val="autoZero"/>
        <c:auto val="1"/>
        <c:lblOffset val="100"/>
        <c:baseTimeUnit val="months"/>
      </c:dateAx>
      <c:valAx>
        <c:axId val="961697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/>
                  <a:t>Number of activites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953562640"/>
        <c:crosses val="autoZero"/>
        <c:crossBetween val="between"/>
      </c:valAx>
      <c:valAx>
        <c:axId val="459637040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/>
                  <a:t>% achieved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953556240"/>
        <c:crosses val="max"/>
        <c:crossBetween val="between"/>
      </c:valAx>
      <c:catAx>
        <c:axId val="953556240"/>
        <c:scaling>
          <c:orientation val="minMax"/>
        </c:scaling>
        <c:delete val="1"/>
        <c:axPos val="b"/>
        <c:majorTickMark val="out"/>
        <c:minorTickMark val="none"/>
        <c:tickLblPos val="nextTo"/>
        <c:crossAx val="45963704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Finished</a:t>
            </a:r>
            <a:r>
              <a:rPr lang="sv-SE" baseline="0"/>
              <a:t> activites</a:t>
            </a:r>
            <a:r>
              <a:rPr lang="sv-SE" sz="1400" b="0" i="0" u="none" strike="noStrike" baseline="0">
                <a:effectLst/>
              </a:rPr>
              <a:t>: Planned vs Achieved</a:t>
            </a:r>
            <a:endParaRPr lang="sv-SE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'Schedule adherence'!$H$1</c:f>
              <c:strCache>
                <c:ptCount val="1"/>
                <c:pt idx="0">
                  <c:v>Planned finish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'Schedule adherence'!$A$11:$A$18</c:f>
              <c:numCache>
                <c:formatCode>mmm\-yy</c:formatCode>
                <c:ptCount val="8"/>
                <c:pt idx="0">
                  <c:v>45809</c:v>
                </c:pt>
                <c:pt idx="1">
                  <c:v>45870</c:v>
                </c:pt>
                <c:pt idx="2">
                  <c:v>45901</c:v>
                </c:pt>
                <c:pt idx="3">
                  <c:v>45931</c:v>
                </c:pt>
                <c:pt idx="4">
                  <c:v>45962</c:v>
                </c:pt>
                <c:pt idx="5">
                  <c:v>46023</c:v>
                </c:pt>
                <c:pt idx="6">
                  <c:v>46054</c:v>
                </c:pt>
                <c:pt idx="7">
                  <c:v>46082</c:v>
                </c:pt>
              </c:numCache>
            </c:numRef>
          </c:cat>
          <c:val>
            <c:numRef>
              <c:f>'Schedule adherence'!$H$11:$H$18</c:f>
              <c:numCache>
                <c:formatCode>General</c:formatCode>
                <c:ptCount val="8"/>
                <c:pt idx="0">
                  <c:v>4</c:v>
                </c:pt>
                <c:pt idx="1">
                  <c:v>5</c:v>
                </c:pt>
                <c:pt idx="2">
                  <c:v>3</c:v>
                </c:pt>
                <c:pt idx="3">
                  <c:v>9</c:v>
                </c:pt>
                <c:pt idx="4">
                  <c:v>4</c:v>
                </c:pt>
                <c:pt idx="5">
                  <c:v>1</c:v>
                </c:pt>
                <c:pt idx="6">
                  <c:v>1</c:v>
                </c:pt>
                <c:pt idx="7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32-43C3-BA08-9FE03EDE5B40}"/>
            </c:ext>
          </c:extLst>
        </c:ser>
        <c:ser>
          <c:idx val="1"/>
          <c:order val="1"/>
          <c:tx>
            <c:strRef>
              <c:f>'Schedule adherence'!$I$1</c:f>
              <c:strCache>
                <c:ptCount val="1"/>
                <c:pt idx="0">
                  <c:v>Achieved finish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'Schedule adherence'!$A$11:$A$18</c:f>
              <c:numCache>
                <c:formatCode>mmm\-yy</c:formatCode>
                <c:ptCount val="8"/>
                <c:pt idx="0">
                  <c:v>45809</c:v>
                </c:pt>
                <c:pt idx="1">
                  <c:v>45870</c:v>
                </c:pt>
                <c:pt idx="2">
                  <c:v>45901</c:v>
                </c:pt>
                <c:pt idx="3">
                  <c:v>45931</c:v>
                </c:pt>
                <c:pt idx="4">
                  <c:v>45962</c:v>
                </c:pt>
                <c:pt idx="5">
                  <c:v>46023</c:v>
                </c:pt>
                <c:pt idx="6">
                  <c:v>46054</c:v>
                </c:pt>
                <c:pt idx="7">
                  <c:v>46082</c:v>
                </c:pt>
              </c:numCache>
            </c:numRef>
          </c:cat>
          <c:val>
            <c:numRef>
              <c:f>'Schedule adherence'!$I$11:$I$18</c:f>
              <c:numCache>
                <c:formatCode>General</c:formatCode>
                <c:ptCount val="8"/>
                <c:pt idx="0">
                  <c:v>3</c:v>
                </c:pt>
                <c:pt idx="1">
                  <c:v>4</c:v>
                </c:pt>
                <c:pt idx="2">
                  <c:v>3</c:v>
                </c:pt>
                <c:pt idx="3">
                  <c:v>7</c:v>
                </c:pt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A32-43C3-BA08-9FE03EDE5B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53562640"/>
        <c:axId val="961697456"/>
      </c:barChart>
      <c:lineChart>
        <c:grouping val="standard"/>
        <c:varyColors val="0"/>
        <c:ser>
          <c:idx val="2"/>
          <c:order val="2"/>
          <c:tx>
            <c:strRef>
              <c:f>'Schedule adherence'!$K$1</c:f>
              <c:strCache>
                <c:ptCount val="1"/>
                <c:pt idx="0">
                  <c:v>% finish achieved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val>
            <c:numRef>
              <c:f>'Schedule adherence'!$K$11:$K$18</c:f>
              <c:numCache>
                <c:formatCode>0%</c:formatCode>
                <c:ptCount val="8"/>
                <c:pt idx="0">
                  <c:v>0.75</c:v>
                </c:pt>
                <c:pt idx="1">
                  <c:v>0.8</c:v>
                </c:pt>
                <c:pt idx="2">
                  <c:v>1</c:v>
                </c:pt>
                <c:pt idx="3">
                  <c:v>0.77777777777777779</c:v>
                </c:pt>
                <c:pt idx="4">
                  <c:v>0.25</c:v>
                </c:pt>
                <c:pt idx="5">
                  <c:v>0</c:v>
                </c:pt>
                <c:pt idx="6">
                  <c:v>1</c:v>
                </c:pt>
                <c:pt idx="7">
                  <c:v>0.66666666666666663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A32-43C3-BA08-9FE03EDE5B40}"/>
            </c:ext>
          </c:extLst>
        </c:ser>
        <c:ser>
          <c:idx val="3"/>
          <c:order val="3"/>
          <c:tx>
            <c:strRef>
              <c:f>'Schedule adherence'!$N$1</c:f>
              <c:strCache>
                <c:ptCount val="1"/>
                <c:pt idx="0">
                  <c:v>% finish achieved NSS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val>
            <c:numRef>
              <c:f>'Schedule adherence'!$N$11:$N$18</c:f>
              <c:numCache>
                <c:formatCode>0%</c:formatCode>
                <c:ptCount val="8"/>
                <c:pt idx="0">
                  <c:v>0.61</c:v>
                </c:pt>
                <c:pt idx="1">
                  <c:v>0.57999999999999996</c:v>
                </c:pt>
                <c:pt idx="2">
                  <c:v>0.46</c:v>
                </c:pt>
                <c:pt idx="3">
                  <c:v>0.49</c:v>
                </c:pt>
                <c:pt idx="4">
                  <c:v>0.62</c:v>
                </c:pt>
                <c:pt idx="5">
                  <c:v>0.52</c:v>
                </c:pt>
                <c:pt idx="6">
                  <c:v>0.51</c:v>
                </c:pt>
                <c:pt idx="7">
                  <c:v>0.63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A32-43C3-BA08-9FE03EDE5B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3556240"/>
        <c:axId val="459637040"/>
      </c:lineChart>
      <c:dateAx>
        <c:axId val="95356264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961697456"/>
        <c:crosses val="autoZero"/>
        <c:auto val="1"/>
        <c:lblOffset val="100"/>
        <c:baseTimeUnit val="months"/>
      </c:dateAx>
      <c:valAx>
        <c:axId val="961697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/>
                  <a:t>Number of activites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953562640"/>
        <c:crosses val="autoZero"/>
        <c:crossBetween val="between"/>
      </c:valAx>
      <c:valAx>
        <c:axId val="459637040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/>
                  <a:t>% achieved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953556240"/>
        <c:crosses val="max"/>
        <c:crossBetween val="between"/>
      </c:valAx>
      <c:catAx>
        <c:axId val="953556240"/>
        <c:scaling>
          <c:orientation val="minMax"/>
        </c:scaling>
        <c:delete val="1"/>
        <c:axPos val="b"/>
        <c:majorTickMark val="out"/>
        <c:minorTickMark val="none"/>
        <c:tickLblPos val="nextTo"/>
        <c:crossAx val="45963704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Planned starts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'Schedule adherence'!$D$1</c:f>
              <c:strCache>
                <c:ptCount val="1"/>
                <c:pt idx="0">
                  <c:v>Planned start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'Schedule adherence'!$A$14:$A$25</c:f>
              <c:numCache>
                <c:formatCode>mmm\-yy</c:formatCode>
                <c:ptCount val="12"/>
                <c:pt idx="0">
                  <c:v>45931</c:v>
                </c:pt>
                <c:pt idx="1">
                  <c:v>45962</c:v>
                </c:pt>
                <c:pt idx="2">
                  <c:v>46023</c:v>
                </c:pt>
                <c:pt idx="3">
                  <c:v>46054</c:v>
                </c:pt>
                <c:pt idx="4">
                  <c:v>46082</c:v>
                </c:pt>
                <c:pt idx="5">
                  <c:v>46113</c:v>
                </c:pt>
                <c:pt idx="6">
                  <c:v>46143</c:v>
                </c:pt>
                <c:pt idx="7">
                  <c:v>46174</c:v>
                </c:pt>
                <c:pt idx="8">
                  <c:v>46204</c:v>
                </c:pt>
                <c:pt idx="9">
                  <c:v>46235</c:v>
                </c:pt>
                <c:pt idx="10">
                  <c:v>46266</c:v>
                </c:pt>
                <c:pt idx="11">
                  <c:v>46296</c:v>
                </c:pt>
              </c:numCache>
            </c:numRef>
          </c:cat>
          <c:val>
            <c:numRef>
              <c:f>'Schedule adherence'!$D$14:$D$25</c:f>
              <c:numCache>
                <c:formatCode>General</c:formatCode>
                <c:ptCount val="12"/>
                <c:pt idx="0">
                  <c:v>7</c:v>
                </c:pt>
                <c:pt idx="1">
                  <c:v>6</c:v>
                </c:pt>
                <c:pt idx="2">
                  <c:v>2</c:v>
                </c:pt>
                <c:pt idx="3">
                  <c:v>0</c:v>
                </c:pt>
                <c:pt idx="4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C1-41F2-A2BF-6048E690DB8E}"/>
            </c:ext>
          </c:extLst>
        </c:ser>
        <c:ser>
          <c:idx val="1"/>
          <c:order val="1"/>
          <c:tx>
            <c:strRef>
              <c:f>'Schedule adherence'!$E$1</c:f>
              <c:strCache>
                <c:ptCount val="1"/>
                <c:pt idx="0">
                  <c:v>Achieved start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'Schedule adherence'!$A$14:$A$25</c:f>
              <c:numCache>
                <c:formatCode>mmm\-yy</c:formatCode>
                <c:ptCount val="12"/>
                <c:pt idx="0">
                  <c:v>45931</c:v>
                </c:pt>
                <c:pt idx="1">
                  <c:v>45962</c:v>
                </c:pt>
                <c:pt idx="2">
                  <c:v>46023</c:v>
                </c:pt>
                <c:pt idx="3">
                  <c:v>46054</c:v>
                </c:pt>
                <c:pt idx="4">
                  <c:v>46082</c:v>
                </c:pt>
                <c:pt idx="5">
                  <c:v>46113</c:v>
                </c:pt>
                <c:pt idx="6">
                  <c:v>46143</c:v>
                </c:pt>
                <c:pt idx="7">
                  <c:v>46174</c:v>
                </c:pt>
                <c:pt idx="8">
                  <c:v>46204</c:v>
                </c:pt>
                <c:pt idx="9">
                  <c:v>46235</c:v>
                </c:pt>
                <c:pt idx="10">
                  <c:v>46266</c:v>
                </c:pt>
                <c:pt idx="11">
                  <c:v>46296</c:v>
                </c:pt>
              </c:numCache>
            </c:numRef>
          </c:cat>
          <c:val>
            <c:numRef>
              <c:f>'Schedule adherence'!$E$14:$E$25</c:f>
              <c:numCache>
                <c:formatCode>General</c:formatCode>
                <c:ptCount val="12"/>
                <c:pt idx="0">
                  <c:v>6</c:v>
                </c:pt>
                <c:pt idx="1">
                  <c:v>3</c:v>
                </c:pt>
                <c:pt idx="2">
                  <c:v>2</c:v>
                </c:pt>
                <c:pt idx="3">
                  <c:v>0</c:v>
                </c:pt>
                <c:pt idx="4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C1-41F2-A2BF-6048E690DB8E}"/>
            </c:ext>
          </c:extLst>
        </c:ser>
        <c:ser>
          <c:idx val="2"/>
          <c:order val="2"/>
          <c:tx>
            <c:strRef>
              <c:f>'Schedule adherence'!$B$1</c:f>
              <c:strCache>
                <c:ptCount val="1"/>
                <c:pt idx="0">
                  <c:v>Planned start (Oct-25)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'Schedule adherence'!$A$14:$A$25</c:f>
              <c:numCache>
                <c:formatCode>mmm\-yy</c:formatCode>
                <c:ptCount val="12"/>
                <c:pt idx="0">
                  <c:v>45931</c:v>
                </c:pt>
                <c:pt idx="1">
                  <c:v>45962</c:v>
                </c:pt>
                <c:pt idx="2">
                  <c:v>46023</c:v>
                </c:pt>
                <c:pt idx="3">
                  <c:v>46054</c:v>
                </c:pt>
                <c:pt idx="4">
                  <c:v>46082</c:v>
                </c:pt>
                <c:pt idx="5">
                  <c:v>46113</c:v>
                </c:pt>
                <c:pt idx="6">
                  <c:v>46143</c:v>
                </c:pt>
                <c:pt idx="7">
                  <c:v>46174</c:v>
                </c:pt>
                <c:pt idx="8">
                  <c:v>46204</c:v>
                </c:pt>
                <c:pt idx="9">
                  <c:v>46235</c:v>
                </c:pt>
                <c:pt idx="10">
                  <c:v>46266</c:v>
                </c:pt>
                <c:pt idx="11">
                  <c:v>46296</c:v>
                </c:pt>
              </c:numCache>
            </c:numRef>
          </c:cat>
          <c:val>
            <c:numRef>
              <c:f>'Schedule adherence'!$B$14:$B$25</c:f>
              <c:numCache>
                <c:formatCode>General</c:formatCode>
                <c:ptCount val="12"/>
                <c:pt idx="0">
                  <c:v>6</c:v>
                </c:pt>
                <c:pt idx="1">
                  <c:v>7</c:v>
                </c:pt>
                <c:pt idx="2">
                  <c:v>11</c:v>
                </c:pt>
                <c:pt idx="3">
                  <c:v>15</c:v>
                </c:pt>
                <c:pt idx="4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7C1-41F2-A2BF-6048E690DB8E}"/>
            </c:ext>
          </c:extLst>
        </c:ser>
        <c:ser>
          <c:idx val="3"/>
          <c:order val="3"/>
          <c:tx>
            <c:strRef>
              <c:f>'Schedule adherence'!$C$1</c:f>
              <c:strCache>
                <c:ptCount val="1"/>
                <c:pt idx="0">
                  <c:v>Planned starts (April-26)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'Schedule adherence'!$A$14:$A$25</c:f>
              <c:numCache>
                <c:formatCode>mmm\-yy</c:formatCode>
                <c:ptCount val="12"/>
                <c:pt idx="0">
                  <c:v>45931</c:v>
                </c:pt>
                <c:pt idx="1">
                  <c:v>45962</c:v>
                </c:pt>
                <c:pt idx="2">
                  <c:v>46023</c:v>
                </c:pt>
                <c:pt idx="3">
                  <c:v>46054</c:v>
                </c:pt>
                <c:pt idx="4">
                  <c:v>46082</c:v>
                </c:pt>
                <c:pt idx="5">
                  <c:v>46113</c:v>
                </c:pt>
                <c:pt idx="6">
                  <c:v>46143</c:v>
                </c:pt>
                <c:pt idx="7">
                  <c:v>46174</c:v>
                </c:pt>
                <c:pt idx="8">
                  <c:v>46204</c:v>
                </c:pt>
                <c:pt idx="9">
                  <c:v>46235</c:v>
                </c:pt>
                <c:pt idx="10">
                  <c:v>46266</c:v>
                </c:pt>
                <c:pt idx="11">
                  <c:v>46296</c:v>
                </c:pt>
              </c:numCache>
            </c:numRef>
          </c:cat>
          <c:val>
            <c:numRef>
              <c:f>'Schedule adherence'!$C$14:$C$25</c:f>
              <c:numCache>
                <c:formatCode>General</c:formatCode>
                <c:ptCount val="12"/>
                <c:pt idx="5">
                  <c:v>8</c:v>
                </c:pt>
                <c:pt idx="6">
                  <c:v>4</c:v>
                </c:pt>
                <c:pt idx="7">
                  <c:v>4</c:v>
                </c:pt>
                <c:pt idx="8">
                  <c:v>11</c:v>
                </c:pt>
                <c:pt idx="9">
                  <c:v>10</c:v>
                </c:pt>
                <c:pt idx="10">
                  <c:v>6</c:v>
                </c:pt>
                <c:pt idx="1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7C1-41F2-A2BF-6048E690DB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53562640"/>
        <c:axId val="961697456"/>
      </c:barChart>
      <c:dateAx>
        <c:axId val="95356264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961697456"/>
        <c:crosses val="autoZero"/>
        <c:auto val="1"/>
        <c:lblOffset val="100"/>
        <c:baseTimeUnit val="months"/>
      </c:dateAx>
      <c:valAx>
        <c:axId val="961697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/>
                  <a:t>Number of activites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953562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Planned finishes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'Schedule adherence'!$H$1</c:f>
              <c:strCache>
                <c:ptCount val="1"/>
                <c:pt idx="0">
                  <c:v>Planned finish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'Schedule adherence'!$A$14:$A$25</c:f>
              <c:numCache>
                <c:formatCode>mmm\-yy</c:formatCode>
                <c:ptCount val="12"/>
                <c:pt idx="0">
                  <c:v>45931</c:v>
                </c:pt>
                <c:pt idx="1">
                  <c:v>45962</c:v>
                </c:pt>
                <c:pt idx="2">
                  <c:v>46023</c:v>
                </c:pt>
                <c:pt idx="3">
                  <c:v>46054</c:v>
                </c:pt>
                <c:pt idx="4">
                  <c:v>46082</c:v>
                </c:pt>
                <c:pt idx="5">
                  <c:v>46113</c:v>
                </c:pt>
                <c:pt idx="6">
                  <c:v>46143</c:v>
                </c:pt>
                <c:pt idx="7">
                  <c:v>46174</c:v>
                </c:pt>
                <c:pt idx="8">
                  <c:v>46204</c:v>
                </c:pt>
                <c:pt idx="9">
                  <c:v>46235</c:v>
                </c:pt>
                <c:pt idx="10">
                  <c:v>46266</c:v>
                </c:pt>
                <c:pt idx="11">
                  <c:v>46296</c:v>
                </c:pt>
              </c:numCache>
            </c:numRef>
          </c:cat>
          <c:val>
            <c:numRef>
              <c:f>'Schedule adherence'!$H$14:$H$25</c:f>
              <c:numCache>
                <c:formatCode>General</c:formatCode>
                <c:ptCount val="12"/>
                <c:pt idx="0">
                  <c:v>9</c:v>
                </c:pt>
                <c:pt idx="1">
                  <c:v>4</c:v>
                </c:pt>
                <c:pt idx="2">
                  <c:v>1</c:v>
                </c:pt>
                <c:pt idx="3">
                  <c:v>1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9D-41A4-A85F-C46F12DCC318}"/>
            </c:ext>
          </c:extLst>
        </c:ser>
        <c:ser>
          <c:idx val="1"/>
          <c:order val="1"/>
          <c:tx>
            <c:strRef>
              <c:f>'Schedule adherence'!$I$1</c:f>
              <c:strCache>
                <c:ptCount val="1"/>
                <c:pt idx="0">
                  <c:v>Achieved finish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'Schedule adherence'!$A$14:$A$25</c:f>
              <c:numCache>
                <c:formatCode>mmm\-yy</c:formatCode>
                <c:ptCount val="12"/>
                <c:pt idx="0">
                  <c:v>45931</c:v>
                </c:pt>
                <c:pt idx="1">
                  <c:v>45962</c:v>
                </c:pt>
                <c:pt idx="2">
                  <c:v>46023</c:v>
                </c:pt>
                <c:pt idx="3">
                  <c:v>46054</c:v>
                </c:pt>
                <c:pt idx="4">
                  <c:v>46082</c:v>
                </c:pt>
                <c:pt idx="5">
                  <c:v>46113</c:v>
                </c:pt>
                <c:pt idx="6">
                  <c:v>46143</c:v>
                </c:pt>
                <c:pt idx="7">
                  <c:v>46174</c:v>
                </c:pt>
                <c:pt idx="8">
                  <c:v>46204</c:v>
                </c:pt>
                <c:pt idx="9">
                  <c:v>46235</c:v>
                </c:pt>
                <c:pt idx="10">
                  <c:v>46266</c:v>
                </c:pt>
                <c:pt idx="11">
                  <c:v>46296</c:v>
                </c:pt>
              </c:numCache>
            </c:numRef>
          </c:cat>
          <c:val>
            <c:numRef>
              <c:f>'Schedule adherence'!$I$14:$I$25</c:f>
              <c:numCache>
                <c:formatCode>General</c:formatCode>
                <c:ptCount val="12"/>
                <c:pt idx="0">
                  <c:v>7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9D-41A4-A85F-C46F12DCC318}"/>
            </c:ext>
          </c:extLst>
        </c:ser>
        <c:ser>
          <c:idx val="2"/>
          <c:order val="2"/>
          <c:tx>
            <c:strRef>
              <c:f>'Schedule adherence'!$F$1</c:f>
              <c:strCache>
                <c:ptCount val="1"/>
                <c:pt idx="0">
                  <c:v>Planned finish (Oct-25)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'Schedule adherence'!$A$14:$A$25</c:f>
              <c:numCache>
                <c:formatCode>mmm\-yy</c:formatCode>
                <c:ptCount val="12"/>
                <c:pt idx="0">
                  <c:v>45931</c:v>
                </c:pt>
                <c:pt idx="1">
                  <c:v>45962</c:v>
                </c:pt>
                <c:pt idx="2">
                  <c:v>46023</c:v>
                </c:pt>
                <c:pt idx="3">
                  <c:v>46054</c:v>
                </c:pt>
                <c:pt idx="4">
                  <c:v>46082</c:v>
                </c:pt>
                <c:pt idx="5">
                  <c:v>46113</c:v>
                </c:pt>
                <c:pt idx="6">
                  <c:v>46143</c:v>
                </c:pt>
                <c:pt idx="7">
                  <c:v>46174</c:v>
                </c:pt>
                <c:pt idx="8">
                  <c:v>46204</c:v>
                </c:pt>
                <c:pt idx="9">
                  <c:v>46235</c:v>
                </c:pt>
                <c:pt idx="10">
                  <c:v>46266</c:v>
                </c:pt>
                <c:pt idx="11">
                  <c:v>46296</c:v>
                </c:pt>
              </c:numCache>
            </c:numRef>
          </c:cat>
          <c:val>
            <c:numRef>
              <c:f>'Schedule adherence'!$F$14:$F$25</c:f>
              <c:numCache>
                <c:formatCode>General</c:formatCode>
                <c:ptCount val="12"/>
                <c:pt idx="0">
                  <c:v>9</c:v>
                </c:pt>
                <c:pt idx="1">
                  <c:v>10</c:v>
                </c:pt>
                <c:pt idx="2">
                  <c:v>11</c:v>
                </c:pt>
                <c:pt idx="3">
                  <c:v>15</c:v>
                </c:pt>
                <c:pt idx="4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09D-41A4-A85F-C46F12DCC318}"/>
            </c:ext>
          </c:extLst>
        </c:ser>
        <c:ser>
          <c:idx val="3"/>
          <c:order val="3"/>
          <c:tx>
            <c:strRef>
              <c:f>'Schedule adherence'!$G$1</c:f>
              <c:strCache>
                <c:ptCount val="1"/>
                <c:pt idx="0">
                  <c:v>Planned finish (April-26)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'Schedule adherence'!$A$14:$A$25</c:f>
              <c:numCache>
                <c:formatCode>mmm\-yy</c:formatCode>
                <c:ptCount val="12"/>
                <c:pt idx="0">
                  <c:v>45931</c:v>
                </c:pt>
                <c:pt idx="1">
                  <c:v>45962</c:v>
                </c:pt>
                <c:pt idx="2">
                  <c:v>46023</c:v>
                </c:pt>
                <c:pt idx="3">
                  <c:v>46054</c:v>
                </c:pt>
                <c:pt idx="4">
                  <c:v>46082</c:v>
                </c:pt>
                <c:pt idx="5">
                  <c:v>46113</c:v>
                </c:pt>
                <c:pt idx="6">
                  <c:v>46143</c:v>
                </c:pt>
                <c:pt idx="7">
                  <c:v>46174</c:v>
                </c:pt>
                <c:pt idx="8">
                  <c:v>46204</c:v>
                </c:pt>
                <c:pt idx="9">
                  <c:v>46235</c:v>
                </c:pt>
                <c:pt idx="10">
                  <c:v>46266</c:v>
                </c:pt>
                <c:pt idx="11">
                  <c:v>46296</c:v>
                </c:pt>
              </c:numCache>
            </c:numRef>
          </c:cat>
          <c:val>
            <c:numRef>
              <c:f>'Schedule adherence'!$G$14:$G$25</c:f>
              <c:numCache>
                <c:formatCode>General</c:formatCode>
                <c:ptCount val="12"/>
                <c:pt idx="5">
                  <c:v>10</c:v>
                </c:pt>
                <c:pt idx="6">
                  <c:v>5</c:v>
                </c:pt>
                <c:pt idx="7">
                  <c:v>6</c:v>
                </c:pt>
                <c:pt idx="8">
                  <c:v>15</c:v>
                </c:pt>
                <c:pt idx="9">
                  <c:v>3</c:v>
                </c:pt>
                <c:pt idx="10">
                  <c:v>13</c:v>
                </c:pt>
                <c:pt idx="1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09D-41A4-A85F-C46F12DCC3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53562640"/>
        <c:axId val="961697456"/>
      </c:barChart>
      <c:dateAx>
        <c:axId val="95356264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961697456"/>
        <c:crosses val="autoZero"/>
        <c:auto val="1"/>
        <c:lblOffset val="100"/>
        <c:baseTimeUnit val="months"/>
      </c:dateAx>
      <c:valAx>
        <c:axId val="961697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/>
                  <a:t>Number of activites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953562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Started</a:t>
            </a:r>
            <a:r>
              <a:rPr lang="sv-SE" baseline="0"/>
              <a:t> activities</a:t>
            </a:r>
            <a:r>
              <a:rPr lang="sv-SE"/>
              <a:t>: Planned vs Achieved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'Schedule adherence'!$B$1</c:f>
              <c:strCache>
                <c:ptCount val="1"/>
                <c:pt idx="0">
                  <c:v>Planned start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'Schedule adherence'!$A$6:$A$13</c:f>
              <c:numCache>
                <c:formatCode>mmm\-yy</c:formatCode>
                <c:ptCount val="8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45870</c:v>
                </c:pt>
                <c:pt idx="7">
                  <c:v>45901</c:v>
                </c:pt>
              </c:numCache>
            </c:numRef>
          </c:cat>
          <c:val>
            <c:numRef>
              <c:f>'Schedule adherence'!$B$6:$B$13</c:f>
              <c:numCache>
                <c:formatCode>General</c:formatCode>
                <c:ptCount val="8"/>
                <c:pt idx="0">
                  <c:v>10</c:v>
                </c:pt>
                <c:pt idx="1">
                  <c:v>11</c:v>
                </c:pt>
                <c:pt idx="2">
                  <c:v>9</c:v>
                </c:pt>
                <c:pt idx="3">
                  <c:v>4</c:v>
                </c:pt>
                <c:pt idx="4">
                  <c:v>5</c:v>
                </c:pt>
                <c:pt idx="5">
                  <c:v>4</c:v>
                </c:pt>
                <c:pt idx="6">
                  <c:v>5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B5-423B-90A3-951EE1B02394}"/>
            </c:ext>
          </c:extLst>
        </c:ser>
        <c:ser>
          <c:idx val="1"/>
          <c:order val="1"/>
          <c:tx>
            <c:strRef>
              <c:f>'Schedule adherence'!$C$1</c:f>
              <c:strCache>
                <c:ptCount val="1"/>
                <c:pt idx="0">
                  <c:v>Achieved start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'Schedule adherence'!$A$6:$A$13</c:f>
              <c:numCache>
                <c:formatCode>mmm\-yy</c:formatCode>
                <c:ptCount val="8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45870</c:v>
                </c:pt>
                <c:pt idx="7">
                  <c:v>45901</c:v>
                </c:pt>
              </c:numCache>
            </c:numRef>
          </c:cat>
          <c:val>
            <c:numRef>
              <c:f>'Schedule adherence'!$C$6:$C$13</c:f>
              <c:numCache>
                <c:formatCode>General</c:formatCode>
                <c:ptCount val="8"/>
                <c:pt idx="0">
                  <c:v>9</c:v>
                </c:pt>
                <c:pt idx="1">
                  <c:v>9</c:v>
                </c:pt>
                <c:pt idx="2">
                  <c:v>8</c:v>
                </c:pt>
                <c:pt idx="3">
                  <c:v>3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B5-423B-90A3-951EE1B023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53562640"/>
        <c:axId val="961697456"/>
      </c:barChart>
      <c:lineChart>
        <c:grouping val="standard"/>
        <c:varyColors val="0"/>
        <c:ser>
          <c:idx val="2"/>
          <c:order val="2"/>
          <c:tx>
            <c:strRef>
              <c:f>'Schedule adherence'!$F$1</c:f>
              <c:strCache>
                <c:ptCount val="1"/>
                <c:pt idx="0">
                  <c:v>% starts achieved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val>
            <c:numRef>
              <c:f>'Schedule adherence'!$F$6:$F$13</c:f>
              <c:numCache>
                <c:formatCode>0%</c:formatCode>
                <c:ptCount val="8"/>
                <c:pt idx="0">
                  <c:v>0.9</c:v>
                </c:pt>
                <c:pt idx="1">
                  <c:v>0.81818181818181823</c:v>
                </c:pt>
                <c:pt idx="2">
                  <c:v>0.88888888888888884</c:v>
                </c:pt>
                <c:pt idx="3">
                  <c:v>0.75</c:v>
                </c:pt>
                <c:pt idx="4">
                  <c:v>0.8</c:v>
                </c:pt>
                <c:pt idx="5">
                  <c:v>1</c:v>
                </c:pt>
                <c:pt idx="6">
                  <c:v>0.8</c:v>
                </c:pt>
                <c:pt idx="7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6B5-423B-90A3-951EE1B02394}"/>
            </c:ext>
          </c:extLst>
        </c:ser>
        <c:ser>
          <c:idx val="3"/>
          <c:order val="3"/>
          <c:tx>
            <c:strRef>
              <c:f>'Schedule adherence'!$I$1</c:f>
              <c:strCache>
                <c:ptCount val="1"/>
                <c:pt idx="0">
                  <c:v>% starts achieved NSS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val>
            <c:numRef>
              <c:f>'Schedule adherence'!$I$6:$I$13</c:f>
              <c:numCache>
                <c:formatCode>0%</c:formatCode>
                <c:ptCount val="8"/>
                <c:pt idx="0">
                  <c:v>0.65476190476190477</c:v>
                </c:pt>
                <c:pt idx="1">
                  <c:v>0.59493670886075944</c:v>
                </c:pt>
                <c:pt idx="2">
                  <c:v>0.5748792270531401</c:v>
                </c:pt>
                <c:pt idx="3">
                  <c:v>0.72</c:v>
                </c:pt>
                <c:pt idx="4">
                  <c:v>0.68</c:v>
                </c:pt>
                <c:pt idx="5">
                  <c:v>0.65</c:v>
                </c:pt>
                <c:pt idx="6">
                  <c:v>0.65</c:v>
                </c:pt>
                <c:pt idx="7">
                  <c:v>0.56000000000000005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6B5-423B-90A3-951EE1B023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3556240"/>
        <c:axId val="459637040"/>
      </c:lineChart>
      <c:dateAx>
        <c:axId val="95356264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961697456"/>
        <c:crosses val="autoZero"/>
        <c:auto val="1"/>
        <c:lblOffset val="100"/>
        <c:baseTimeUnit val="months"/>
      </c:dateAx>
      <c:valAx>
        <c:axId val="961697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/>
                  <a:t>Number of activites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953562640"/>
        <c:crosses val="autoZero"/>
        <c:crossBetween val="between"/>
      </c:valAx>
      <c:valAx>
        <c:axId val="459637040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/>
                  <a:t>% achieved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953556240"/>
        <c:crosses val="max"/>
        <c:crossBetween val="between"/>
      </c:valAx>
      <c:catAx>
        <c:axId val="953556240"/>
        <c:scaling>
          <c:orientation val="minMax"/>
        </c:scaling>
        <c:delete val="1"/>
        <c:axPos val="b"/>
        <c:majorTickMark val="out"/>
        <c:minorTickMark val="none"/>
        <c:tickLblPos val="nextTo"/>
        <c:crossAx val="45963704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Finished</a:t>
            </a:r>
            <a:r>
              <a:rPr lang="sv-SE" baseline="0"/>
              <a:t> activites</a:t>
            </a:r>
            <a:r>
              <a:rPr lang="sv-SE" sz="1400" b="0" i="0" u="none" strike="noStrike" baseline="0">
                <a:effectLst/>
              </a:rPr>
              <a:t>: Planned vs Achieved</a:t>
            </a:r>
            <a:endParaRPr lang="sv-SE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'Schedule adherence'!$D$1</c:f>
              <c:strCache>
                <c:ptCount val="1"/>
                <c:pt idx="0">
                  <c:v>Planned finish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'Schedule adherence'!$A$6:$A$13</c:f>
              <c:numCache>
                <c:formatCode>mmm\-yy</c:formatCode>
                <c:ptCount val="8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45870</c:v>
                </c:pt>
                <c:pt idx="7">
                  <c:v>45901</c:v>
                </c:pt>
              </c:numCache>
            </c:numRef>
          </c:cat>
          <c:val>
            <c:numRef>
              <c:f>'Schedule adherence'!$D$6:$D$13</c:f>
              <c:numCache>
                <c:formatCode>General</c:formatCode>
                <c:ptCount val="8"/>
                <c:pt idx="0">
                  <c:v>7</c:v>
                </c:pt>
                <c:pt idx="1">
                  <c:v>11</c:v>
                </c:pt>
                <c:pt idx="2">
                  <c:v>9</c:v>
                </c:pt>
                <c:pt idx="3">
                  <c:v>2</c:v>
                </c:pt>
                <c:pt idx="4">
                  <c:v>4</c:v>
                </c:pt>
                <c:pt idx="5">
                  <c:v>4</c:v>
                </c:pt>
                <c:pt idx="6">
                  <c:v>5</c:v>
                </c:pt>
                <c:pt idx="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19-433A-95DF-DFD5760F3C13}"/>
            </c:ext>
          </c:extLst>
        </c:ser>
        <c:ser>
          <c:idx val="1"/>
          <c:order val="1"/>
          <c:tx>
            <c:strRef>
              <c:f>'Schedule adherence'!$E$1</c:f>
              <c:strCache>
                <c:ptCount val="1"/>
                <c:pt idx="0">
                  <c:v>Achieved finish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'Schedule adherence'!$A$6:$A$13</c:f>
              <c:numCache>
                <c:formatCode>mmm\-yy</c:formatCode>
                <c:ptCount val="8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45870</c:v>
                </c:pt>
                <c:pt idx="7">
                  <c:v>45901</c:v>
                </c:pt>
              </c:numCache>
            </c:numRef>
          </c:cat>
          <c:val>
            <c:numRef>
              <c:f>'Schedule adherence'!$E$6:$E$13</c:f>
              <c:numCache>
                <c:formatCode>General</c:formatCode>
                <c:ptCount val="8"/>
                <c:pt idx="0">
                  <c:v>7</c:v>
                </c:pt>
                <c:pt idx="1">
                  <c:v>10</c:v>
                </c:pt>
                <c:pt idx="2">
                  <c:v>9</c:v>
                </c:pt>
                <c:pt idx="3">
                  <c:v>2</c:v>
                </c:pt>
                <c:pt idx="4">
                  <c:v>3</c:v>
                </c:pt>
                <c:pt idx="5">
                  <c:v>3</c:v>
                </c:pt>
                <c:pt idx="6">
                  <c:v>4</c:v>
                </c:pt>
                <c:pt idx="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F19-433A-95DF-DFD5760F3C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53562640"/>
        <c:axId val="961697456"/>
      </c:barChart>
      <c:lineChart>
        <c:grouping val="standard"/>
        <c:varyColors val="0"/>
        <c:ser>
          <c:idx val="2"/>
          <c:order val="2"/>
          <c:tx>
            <c:strRef>
              <c:f>'Schedule adherence'!$G$1</c:f>
              <c:strCache>
                <c:ptCount val="1"/>
                <c:pt idx="0">
                  <c:v>% finish achieved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val>
            <c:numRef>
              <c:f>'Schedule adherence'!$G$6:$G$13</c:f>
              <c:numCache>
                <c:formatCode>0%</c:formatCode>
                <c:ptCount val="8"/>
                <c:pt idx="0">
                  <c:v>1</c:v>
                </c:pt>
                <c:pt idx="1">
                  <c:v>0.90909090909090906</c:v>
                </c:pt>
                <c:pt idx="2">
                  <c:v>1</c:v>
                </c:pt>
                <c:pt idx="3">
                  <c:v>1</c:v>
                </c:pt>
                <c:pt idx="4">
                  <c:v>0.75</c:v>
                </c:pt>
                <c:pt idx="5">
                  <c:v>0.75</c:v>
                </c:pt>
                <c:pt idx="6">
                  <c:v>0.8</c:v>
                </c:pt>
                <c:pt idx="7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F19-433A-95DF-DFD5760F3C13}"/>
            </c:ext>
          </c:extLst>
        </c:ser>
        <c:ser>
          <c:idx val="3"/>
          <c:order val="3"/>
          <c:tx>
            <c:strRef>
              <c:f>'Schedule adherence'!$J$1</c:f>
              <c:strCache>
                <c:ptCount val="1"/>
                <c:pt idx="0">
                  <c:v>% finish achieved NSS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val>
            <c:numRef>
              <c:f>'Schedule adherence'!$J$6:$J$13</c:f>
              <c:numCache>
                <c:formatCode>0%</c:formatCode>
                <c:ptCount val="8"/>
                <c:pt idx="0">
                  <c:v>0.57396449704142016</c:v>
                </c:pt>
                <c:pt idx="1">
                  <c:v>0.63276836158192096</c:v>
                </c:pt>
                <c:pt idx="2">
                  <c:v>0.6294642857142857</c:v>
                </c:pt>
                <c:pt idx="3">
                  <c:v>0.68</c:v>
                </c:pt>
                <c:pt idx="4">
                  <c:v>0.64</c:v>
                </c:pt>
                <c:pt idx="5">
                  <c:v>0.61</c:v>
                </c:pt>
                <c:pt idx="6">
                  <c:v>0.57999999999999996</c:v>
                </c:pt>
                <c:pt idx="7">
                  <c:v>0.47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F19-433A-95DF-DFD5760F3C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3556240"/>
        <c:axId val="459637040"/>
      </c:lineChart>
      <c:dateAx>
        <c:axId val="95356264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961697456"/>
        <c:crosses val="autoZero"/>
        <c:auto val="1"/>
        <c:lblOffset val="100"/>
        <c:baseTimeUnit val="months"/>
      </c:dateAx>
      <c:valAx>
        <c:axId val="961697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/>
                  <a:t>Number of activites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953562640"/>
        <c:crosses val="autoZero"/>
        <c:crossBetween val="between"/>
      </c:valAx>
      <c:valAx>
        <c:axId val="459637040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/>
                  <a:t>% achieved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953556240"/>
        <c:crosses val="max"/>
        <c:crossBetween val="between"/>
      </c:valAx>
      <c:catAx>
        <c:axId val="953556240"/>
        <c:scaling>
          <c:orientation val="minMax"/>
        </c:scaling>
        <c:delete val="1"/>
        <c:axPos val="b"/>
        <c:majorTickMark val="out"/>
        <c:minorTickMark val="none"/>
        <c:tickLblPos val="nextTo"/>
        <c:crossAx val="45963704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Planned starts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'Schedule adherence'!$B$1</c:f>
              <c:strCache>
                <c:ptCount val="1"/>
                <c:pt idx="0">
                  <c:v>Planned start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'Schedule adherence'!$A$12:$A$19</c:f>
              <c:numCache>
                <c:formatCode>mmm\-yy</c:formatCode>
                <c:ptCount val="8"/>
                <c:pt idx="0">
                  <c:v>45870</c:v>
                </c:pt>
                <c:pt idx="1">
                  <c:v>45901</c:v>
                </c:pt>
                <c:pt idx="2">
                  <c:v>45931</c:v>
                </c:pt>
                <c:pt idx="3">
                  <c:v>45962</c:v>
                </c:pt>
                <c:pt idx="4">
                  <c:v>45992</c:v>
                </c:pt>
                <c:pt idx="5">
                  <c:v>46023</c:v>
                </c:pt>
                <c:pt idx="6">
                  <c:v>46054</c:v>
                </c:pt>
                <c:pt idx="7">
                  <c:v>46082</c:v>
                </c:pt>
              </c:numCache>
            </c:numRef>
          </c:cat>
          <c:val>
            <c:numRef>
              <c:f>'Schedule adherence'!$B$12:$B$19</c:f>
              <c:numCache>
                <c:formatCode>General</c:formatCode>
                <c:ptCount val="8"/>
                <c:pt idx="0">
                  <c:v>5</c:v>
                </c:pt>
                <c:pt idx="1">
                  <c:v>2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11</c:v>
                </c:pt>
                <c:pt idx="6">
                  <c:v>15</c:v>
                </c:pt>
                <c:pt idx="7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E1-469F-860F-6AC5DCA27649}"/>
            </c:ext>
          </c:extLst>
        </c:ser>
        <c:ser>
          <c:idx val="1"/>
          <c:order val="1"/>
          <c:tx>
            <c:strRef>
              <c:f>'Schedule adherence'!$C$1</c:f>
              <c:strCache>
                <c:ptCount val="1"/>
                <c:pt idx="0">
                  <c:v>Achieved start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'Schedule adherence'!$A$12:$A$19</c:f>
              <c:numCache>
                <c:formatCode>mmm\-yy</c:formatCode>
                <c:ptCount val="8"/>
                <c:pt idx="0">
                  <c:v>45870</c:v>
                </c:pt>
                <c:pt idx="1">
                  <c:v>45901</c:v>
                </c:pt>
                <c:pt idx="2">
                  <c:v>45931</c:v>
                </c:pt>
                <c:pt idx="3">
                  <c:v>45962</c:v>
                </c:pt>
                <c:pt idx="4">
                  <c:v>45992</c:v>
                </c:pt>
                <c:pt idx="5">
                  <c:v>46023</c:v>
                </c:pt>
                <c:pt idx="6">
                  <c:v>46054</c:v>
                </c:pt>
                <c:pt idx="7">
                  <c:v>46082</c:v>
                </c:pt>
              </c:numCache>
            </c:numRef>
          </c:cat>
          <c:val>
            <c:numRef>
              <c:f>'Schedule adherence'!$C$12:$C$19</c:f>
              <c:numCache>
                <c:formatCode>General</c:formatCode>
                <c:ptCount val="8"/>
                <c:pt idx="0">
                  <c:v>4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E1-469F-860F-6AC5DCA276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53562640"/>
        <c:axId val="961697456"/>
      </c:barChart>
      <c:dateAx>
        <c:axId val="95356264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961697456"/>
        <c:crosses val="autoZero"/>
        <c:auto val="1"/>
        <c:lblOffset val="100"/>
        <c:baseTimeUnit val="months"/>
      </c:dateAx>
      <c:valAx>
        <c:axId val="961697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/>
                  <a:t>Number of activites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953562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Planned finishes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'Schedule adherence'!$D$1</c:f>
              <c:strCache>
                <c:ptCount val="1"/>
                <c:pt idx="0">
                  <c:v>Planned finish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'Schedule adherence'!$A$12:$A$19</c:f>
              <c:numCache>
                <c:formatCode>mmm\-yy</c:formatCode>
                <c:ptCount val="8"/>
                <c:pt idx="0">
                  <c:v>45870</c:v>
                </c:pt>
                <c:pt idx="1">
                  <c:v>45901</c:v>
                </c:pt>
                <c:pt idx="2">
                  <c:v>45931</c:v>
                </c:pt>
                <c:pt idx="3">
                  <c:v>45962</c:v>
                </c:pt>
                <c:pt idx="4">
                  <c:v>45992</c:v>
                </c:pt>
                <c:pt idx="5">
                  <c:v>46023</c:v>
                </c:pt>
                <c:pt idx="6">
                  <c:v>46054</c:v>
                </c:pt>
                <c:pt idx="7">
                  <c:v>46082</c:v>
                </c:pt>
              </c:numCache>
            </c:numRef>
          </c:cat>
          <c:val>
            <c:numRef>
              <c:f>'Schedule adherence'!$D$12:$D$19</c:f>
              <c:numCache>
                <c:formatCode>General</c:formatCode>
                <c:ptCount val="8"/>
                <c:pt idx="0">
                  <c:v>5</c:v>
                </c:pt>
                <c:pt idx="1">
                  <c:v>3</c:v>
                </c:pt>
                <c:pt idx="2">
                  <c:v>9</c:v>
                </c:pt>
                <c:pt idx="3">
                  <c:v>10</c:v>
                </c:pt>
                <c:pt idx="4">
                  <c:v>9</c:v>
                </c:pt>
                <c:pt idx="5">
                  <c:v>11</c:v>
                </c:pt>
                <c:pt idx="6">
                  <c:v>15</c:v>
                </c:pt>
                <c:pt idx="7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FB-4185-A933-316A5590BF29}"/>
            </c:ext>
          </c:extLst>
        </c:ser>
        <c:ser>
          <c:idx val="1"/>
          <c:order val="1"/>
          <c:tx>
            <c:strRef>
              <c:f>'Schedule adherence'!$E$1</c:f>
              <c:strCache>
                <c:ptCount val="1"/>
                <c:pt idx="0">
                  <c:v>Achieved finish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'Schedule adherence'!$A$12:$A$19</c:f>
              <c:numCache>
                <c:formatCode>mmm\-yy</c:formatCode>
                <c:ptCount val="8"/>
                <c:pt idx="0">
                  <c:v>45870</c:v>
                </c:pt>
                <c:pt idx="1">
                  <c:v>45901</c:v>
                </c:pt>
                <c:pt idx="2">
                  <c:v>45931</c:v>
                </c:pt>
                <c:pt idx="3">
                  <c:v>45962</c:v>
                </c:pt>
                <c:pt idx="4">
                  <c:v>45992</c:v>
                </c:pt>
                <c:pt idx="5">
                  <c:v>46023</c:v>
                </c:pt>
                <c:pt idx="6">
                  <c:v>46054</c:v>
                </c:pt>
                <c:pt idx="7">
                  <c:v>46082</c:v>
                </c:pt>
              </c:numCache>
            </c:numRef>
          </c:cat>
          <c:val>
            <c:numRef>
              <c:f>'Schedule adherence'!$E$12:$E$19</c:f>
              <c:numCache>
                <c:formatCode>General</c:formatCode>
                <c:ptCount val="8"/>
                <c:pt idx="0">
                  <c:v>4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7FB-4185-A933-316A5590BF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53562640"/>
        <c:axId val="961697456"/>
      </c:barChart>
      <c:dateAx>
        <c:axId val="95356264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961697456"/>
        <c:crosses val="autoZero"/>
        <c:auto val="1"/>
        <c:lblOffset val="100"/>
        <c:baseTimeUnit val="months"/>
      </c:dateAx>
      <c:valAx>
        <c:axId val="961697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/>
                  <a:t>Number of activites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953562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216F17-FF12-814E-936A-620B3383A43B}" type="datetimeFigureOut">
              <a:rPr lang="sv-SE" smtClean="0"/>
              <a:t>2026-04-28</a:t>
            </a:fld>
            <a:endParaRPr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E5A434-646A-2746-9BDC-885B2382B33E}" type="slidenum">
              <a:rPr lang="sv-SE" smtClean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31822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E5A434-646A-2746-9BDC-885B2382B33E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6476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A5C520-8FFA-4D07-D98C-12A1962E1C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49744648-898E-557F-1C16-C861433051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A86C6E02-A64C-5743-D032-022076F8CA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5AFFAC7-01D8-8ED0-E8F8-A60F4A6A50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E5A434-646A-2746-9BDC-885B2382B33E}" type="slidenum">
              <a:rPr kumimoji="0" lang="sv-SE" sz="17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sv-SE" sz="1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3146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2025-09</a:t>
            </a:r>
          </a:p>
          <a:p>
            <a:r>
              <a:rPr lang="sv-SE" dirty="0" err="1"/>
              <a:t>Polarizer</a:t>
            </a:r>
            <a:r>
              <a:rPr lang="sv-SE" dirty="0"/>
              <a:t> </a:t>
            </a:r>
            <a:r>
              <a:rPr lang="sv-SE" dirty="0" err="1"/>
              <a:t>housing</a:t>
            </a:r>
            <a:r>
              <a:rPr lang="sv-SE" dirty="0"/>
              <a:t> </a:t>
            </a:r>
            <a:r>
              <a:rPr lang="sv-SE" dirty="0" err="1"/>
              <a:t>assembly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endParaRPr lang="sv-SE" dirty="0"/>
          </a:p>
          <a:p>
            <a:r>
              <a:rPr lang="sv-SE" dirty="0"/>
              <a:t>2025-01</a:t>
            </a:r>
          </a:p>
          <a:p>
            <a:r>
              <a:rPr lang="sv-SE" dirty="0" err="1"/>
              <a:t>Detector</a:t>
            </a:r>
            <a:r>
              <a:rPr lang="sv-SE" dirty="0"/>
              <a:t> </a:t>
            </a:r>
            <a:r>
              <a:rPr lang="sv-SE" dirty="0" err="1"/>
              <a:t>housing</a:t>
            </a:r>
            <a:r>
              <a:rPr lang="sv-SE" dirty="0"/>
              <a:t> </a:t>
            </a:r>
            <a:r>
              <a:rPr lang="sv-SE" dirty="0" err="1"/>
              <a:t>manufacturing</a:t>
            </a:r>
            <a:r>
              <a:rPr lang="sv-SE" dirty="0"/>
              <a:t>: </a:t>
            </a:r>
            <a:r>
              <a:rPr lang="sv-SE" dirty="0" err="1"/>
              <a:t>moved</a:t>
            </a:r>
            <a:r>
              <a:rPr lang="sv-SE" dirty="0"/>
              <a:t> </a:t>
            </a:r>
            <a:r>
              <a:rPr lang="sv-SE" dirty="0" err="1"/>
              <a:t>out</a:t>
            </a:r>
            <a:r>
              <a:rPr lang="sv-SE" dirty="0"/>
              <a:t> 2 </a:t>
            </a:r>
            <a:r>
              <a:rPr lang="sv-SE" dirty="0" err="1"/>
              <a:t>months</a:t>
            </a:r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E5A434-646A-2746-9BDC-885B2382B33E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40241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2026-03</a:t>
            </a:r>
          </a:p>
          <a:p>
            <a:r>
              <a:rPr lang="sv-SE" dirty="0"/>
              <a:t>Spin flipper </a:t>
            </a:r>
            <a:r>
              <a:rPr lang="sv-SE" dirty="0" err="1"/>
              <a:t>manufacturing</a:t>
            </a:r>
            <a:r>
              <a:rPr lang="sv-SE" dirty="0"/>
              <a:t>: 59 </a:t>
            </a:r>
            <a:r>
              <a:rPr lang="sv-SE" dirty="0" err="1"/>
              <a:t>days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r>
              <a:rPr lang="sv-SE" dirty="0" err="1"/>
              <a:t>Detector</a:t>
            </a:r>
            <a:r>
              <a:rPr lang="sv-SE" dirty="0"/>
              <a:t> installation (</a:t>
            </a:r>
            <a:r>
              <a:rPr lang="sv-SE" dirty="0" err="1"/>
              <a:t>due</a:t>
            </a:r>
            <a:r>
              <a:rPr lang="sv-SE" dirty="0"/>
              <a:t> to </a:t>
            </a:r>
            <a:r>
              <a:rPr lang="sv-SE" dirty="0" err="1"/>
              <a:t>detector</a:t>
            </a:r>
            <a:r>
              <a:rPr lang="sv-SE" dirty="0"/>
              <a:t> installation </a:t>
            </a:r>
            <a:r>
              <a:rPr lang="sv-SE" dirty="0" err="1"/>
              <a:t>tool</a:t>
            </a:r>
            <a:r>
              <a:rPr lang="sv-SE" dirty="0"/>
              <a:t>): 65 </a:t>
            </a:r>
            <a:r>
              <a:rPr lang="sv-SE" dirty="0" err="1"/>
              <a:t>days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endParaRPr lang="sv-SE" dirty="0"/>
          </a:p>
          <a:p>
            <a:r>
              <a:rPr lang="sv-SE" dirty="0"/>
              <a:t>2026-01</a:t>
            </a:r>
          </a:p>
          <a:p>
            <a:r>
              <a:rPr lang="sv-SE" dirty="0" err="1"/>
              <a:t>Polarizer</a:t>
            </a:r>
            <a:r>
              <a:rPr lang="sv-SE" dirty="0"/>
              <a:t> </a:t>
            </a:r>
            <a:r>
              <a:rPr lang="sv-SE" dirty="0" err="1"/>
              <a:t>housing</a:t>
            </a:r>
            <a:r>
              <a:rPr lang="sv-SE" dirty="0"/>
              <a:t>: 48 </a:t>
            </a:r>
            <a:r>
              <a:rPr lang="sv-SE" dirty="0" err="1"/>
              <a:t>days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r>
              <a:rPr lang="sv-SE" dirty="0" err="1"/>
              <a:t>Skadi</a:t>
            </a:r>
            <a:r>
              <a:rPr lang="sv-SE" dirty="0"/>
              <a:t> Det: 20 </a:t>
            </a:r>
            <a:r>
              <a:rPr lang="sv-SE" dirty="0" err="1"/>
              <a:t>days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2025-10</a:t>
            </a:r>
          </a:p>
          <a:p>
            <a:r>
              <a:rPr lang="sv-SE" dirty="0" err="1"/>
              <a:t>Polarizer</a:t>
            </a:r>
            <a:r>
              <a:rPr lang="sv-SE" dirty="0"/>
              <a:t> </a:t>
            </a:r>
            <a:r>
              <a:rPr lang="sv-SE" dirty="0" err="1"/>
              <a:t>housing</a:t>
            </a:r>
            <a:r>
              <a:rPr lang="sv-SE" dirty="0"/>
              <a:t>: </a:t>
            </a:r>
            <a:r>
              <a:rPr lang="sv-SE" dirty="0" err="1"/>
              <a:t>one</a:t>
            </a:r>
            <a:r>
              <a:rPr lang="sv-SE" dirty="0"/>
              <a:t> </a:t>
            </a:r>
            <a:r>
              <a:rPr lang="sv-SE" dirty="0" err="1"/>
              <a:t>month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r>
              <a:rPr lang="sv-SE" dirty="0"/>
              <a:t>CEP </a:t>
            </a:r>
            <a:r>
              <a:rPr lang="sv-SE" dirty="0" err="1"/>
              <a:t>accelerated</a:t>
            </a:r>
            <a:r>
              <a:rPr lang="sv-SE" dirty="0"/>
              <a:t> </a:t>
            </a:r>
            <a:r>
              <a:rPr lang="sv-SE" dirty="0" err="1"/>
              <a:t>their</a:t>
            </a:r>
            <a:r>
              <a:rPr lang="sv-SE" dirty="0"/>
              <a:t> </a:t>
            </a:r>
            <a:r>
              <a:rPr lang="sv-SE" dirty="0" err="1"/>
              <a:t>schedule</a:t>
            </a:r>
            <a:endParaRPr lang="sv-SE" dirty="0"/>
          </a:p>
          <a:p>
            <a:endParaRPr lang="sv-SE" dirty="0"/>
          </a:p>
          <a:p>
            <a:r>
              <a:rPr lang="sv-SE" dirty="0"/>
              <a:t>2025-09</a:t>
            </a:r>
          </a:p>
          <a:p>
            <a:r>
              <a:rPr lang="sv-SE" dirty="0" err="1"/>
              <a:t>Polarizer</a:t>
            </a:r>
            <a:r>
              <a:rPr lang="sv-SE" dirty="0"/>
              <a:t> </a:t>
            </a:r>
            <a:r>
              <a:rPr lang="sv-SE" dirty="0" err="1"/>
              <a:t>housing</a:t>
            </a:r>
            <a:r>
              <a:rPr lang="sv-SE" dirty="0"/>
              <a:t> </a:t>
            </a:r>
            <a:r>
              <a:rPr lang="sv-SE" dirty="0" err="1"/>
              <a:t>assembly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endParaRPr lang="sv-SE" dirty="0"/>
          </a:p>
          <a:p>
            <a:r>
              <a:rPr lang="sv-SE" dirty="0"/>
              <a:t>2025-01</a:t>
            </a:r>
          </a:p>
          <a:p>
            <a:r>
              <a:rPr lang="sv-SE" dirty="0" err="1"/>
              <a:t>Detector</a:t>
            </a:r>
            <a:r>
              <a:rPr lang="sv-SE" dirty="0"/>
              <a:t> </a:t>
            </a:r>
            <a:r>
              <a:rPr lang="sv-SE" dirty="0" err="1"/>
              <a:t>housing</a:t>
            </a:r>
            <a:r>
              <a:rPr lang="sv-SE" dirty="0"/>
              <a:t> </a:t>
            </a:r>
            <a:r>
              <a:rPr lang="sv-SE" dirty="0" err="1"/>
              <a:t>manufacturing</a:t>
            </a:r>
            <a:r>
              <a:rPr lang="sv-SE" dirty="0"/>
              <a:t>: </a:t>
            </a:r>
            <a:r>
              <a:rPr lang="sv-SE" dirty="0" err="1"/>
              <a:t>moved</a:t>
            </a:r>
            <a:r>
              <a:rPr lang="sv-SE" dirty="0"/>
              <a:t> </a:t>
            </a:r>
            <a:r>
              <a:rPr lang="sv-SE" dirty="0" err="1"/>
              <a:t>out</a:t>
            </a:r>
            <a:r>
              <a:rPr lang="sv-SE" dirty="0"/>
              <a:t> 2 </a:t>
            </a:r>
            <a:r>
              <a:rPr lang="sv-SE" dirty="0" err="1"/>
              <a:t>months</a:t>
            </a:r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E5A434-646A-2746-9BDC-885B2382B33E}" type="slidenum">
              <a:rPr kumimoji="0" lang="sv-SE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40241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633DB-E64A-5190-F3A3-97B66A9FB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14EAF4-0F65-B821-759A-1D4DD41005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1ABC75-E632-9CF3-ACC9-3DF9B12412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98C3A-9EB1-6B2E-12B3-9F9CDAD83B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E5A434-646A-2746-9BDC-885B2382B33E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9831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8D1DA-96B4-98D5-A5D7-F2CBC09C17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D4B4B6-A8DD-24E6-2102-35B90437B4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85705E-1C8E-A3D2-BA1F-58BDA741FB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3FABE6-32D7-031D-8888-EB885DAC6B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E5A434-646A-2746-9BDC-885B2382B33E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43074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41B78F-523D-718E-A319-ACCA04874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5F7A4C-AB8B-02C0-691D-2D881580F9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B8A207-1661-A318-7E92-29044D3ADD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ABD64C-E9A1-1CFE-0DCD-6C36877131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E5A434-646A-2746-9BDC-885B2382B33E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32125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616510-F7B6-7A2A-77AA-62BB5A4CB9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DA241C-E581-E388-55DC-D71B941A1C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130A08-52FC-CF4C-9A46-F4679F9BB1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C25360-F737-2C72-BB43-6974DCA79E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E5A434-646A-2746-9BDC-885B2382B33E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6279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105BBA5-0B01-43EB-96EC-725AF28E5A8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BB3141B3-566C-47FF-8C29-67289995D2FA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965145F-CDA4-4965-A7C5-ACBA593934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03069" y="1048935"/>
            <a:ext cx="8872165" cy="476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485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6A591D-7BEE-2A48-BD08-DCDF3D90DE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en-GB"/>
              <a:t>SKADI ICEB</a:t>
            </a: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DD4ACE8-21C9-474B-A84B-6E399CB9FB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7" name="Platshållare för diagram 6">
            <a:extLst>
              <a:ext uri="{FF2B5EF4-FFF2-40B4-BE49-F238E27FC236}">
                <a16:creationId xmlns:a16="http://schemas.microsoft.com/office/drawing/2014/main" id="{FA784AEE-BB11-4271-AB33-DE0774105604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1103313" y="1657350"/>
            <a:ext cx="7767637" cy="4445000"/>
          </a:xfrm>
        </p:spPr>
        <p:txBody>
          <a:bodyPr/>
          <a:lstStyle>
            <a:lvl1pPr algn="ctr">
              <a:defRPr sz="800" cap="all" baseline="0"/>
            </a:lvl1pPr>
          </a:lstStyle>
          <a:p>
            <a:r>
              <a:rPr lang="en-US"/>
              <a:t>Click icon to add chart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7552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en-GB"/>
              <a:t>SKADI ICEB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DD4ACE8-21C9-474B-A84B-6E399CB9FB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8" name="Platshållare för tabell 7">
            <a:extLst>
              <a:ext uri="{FF2B5EF4-FFF2-40B4-BE49-F238E27FC236}">
                <a16:creationId xmlns:a16="http://schemas.microsoft.com/office/drawing/2014/main" id="{489D1BD7-202A-4115-BE6C-1B053CFFDE1E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1103313" y="1614488"/>
            <a:ext cx="9359900" cy="4406900"/>
          </a:xfrm>
        </p:spPr>
        <p:txBody>
          <a:bodyPr/>
          <a:lstStyle>
            <a:lvl1pPr algn="ctr">
              <a:defRPr sz="800" cap="all" baseline="0"/>
            </a:lvl1pPr>
          </a:lstStyle>
          <a:p>
            <a:r>
              <a:rPr lang="en-US"/>
              <a:t>Click icon to add table</a:t>
            </a:r>
            <a:endParaRPr lang="sv-SE"/>
          </a:p>
        </p:txBody>
      </p:sp>
      <p:sp>
        <p:nvSpPr>
          <p:cNvPr id="12" name="Platshållare för datum 3">
            <a:extLst>
              <a:ext uri="{FF2B5EF4-FFF2-40B4-BE49-F238E27FC236}">
                <a16:creationId xmlns:a16="http://schemas.microsoft.com/office/drawing/2014/main" id="{EF177138-95E5-674B-B010-143A8CD145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25189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BE7B1DDB-F4AA-4E8D-BD07-905FE45A5555}"/>
              </a:ext>
            </a:extLst>
          </p:cNvPr>
          <p:cNvSpPr/>
          <p:nvPr userDrawn="1"/>
        </p:nvSpPr>
        <p:spPr>
          <a:xfrm>
            <a:off x="0" y="388593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4780BC8-191C-6D4B-93F3-54A06FD4F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0395" y="1153621"/>
            <a:ext cx="8640000" cy="238760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EC66F586-F662-4573-A59B-7D4EDD05A153}"/>
              </a:ext>
            </a:extLst>
          </p:cNvPr>
          <p:cNvSpPr/>
          <p:nvPr userDrawn="1"/>
        </p:nvSpPr>
        <p:spPr>
          <a:xfrm>
            <a:off x="-2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3193CED5-E020-4279-918D-055F43A918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4611" y="417443"/>
            <a:ext cx="826395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796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105BBA5-0B01-43EB-96EC-725AF28E5A8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BB3141B3-566C-47FF-8C29-67289995D2FA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965145F-CDA4-4965-A7C5-ACBA593934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03069" y="1048935"/>
            <a:ext cx="8872165" cy="476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827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BE7B1DDB-F4AA-4E8D-BD07-905FE45A5555}"/>
              </a:ext>
            </a:extLst>
          </p:cNvPr>
          <p:cNvSpPr/>
          <p:nvPr userDrawn="1"/>
        </p:nvSpPr>
        <p:spPr>
          <a:xfrm>
            <a:off x="-2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4780BC8-191C-6D4B-93F3-54A06FD4F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0395" y="1153621"/>
            <a:ext cx="8640000" cy="238760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1DF3056-F3A8-2949-876C-528413E342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0395" y="3883393"/>
            <a:ext cx="8640000" cy="921363"/>
          </a:xfrm>
          <a:prstGeom prst="rect">
            <a:avLst/>
          </a:prstGeom>
        </p:spPr>
        <p:txBody>
          <a:bodyPr lIns="9000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EC66F586-F662-4573-A59B-7D4EDD05A153}"/>
              </a:ext>
            </a:extLst>
          </p:cNvPr>
          <p:cNvSpPr/>
          <p:nvPr userDrawn="1"/>
        </p:nvSpPr>
        <p:spPr>
          <a:xfrm>
            <a:off x="-2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3193CED5-E020-4279-918D-055F43A918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4611" y="417443"/>
            <a:ext cx="826395" cy="800100"/>
          </a:xfrm>
          <a:prstGeom prst="rect">
            <a:avLst/>
          </a:prstGeom>
        </p:spPr>
      </p:pic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EA5DA2EE-60AD-41D0-96B0-DDF02E0AE54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930395" y="5605695"/>
            <a:ext cx="6290892" cy="459883"/>
          </a:xfrm>
          <a:prstGeom prst="rect">
            <a:avLst/>
          </a:prstGeom>
        </p:spPr>
        <p:txBody>
          <a:bodyPr lIns="90000" tIns="18000" bIns="36000"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 strike="noStrike" cap="all" spc="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presented by &lt;name nameson&gt;</a:t>
            </a:r>
          </a:p>
        </p:txBody>
      </p:sp>
      <p:sp>
        <p:nvSpPr>
          <p:cNvPr id="10" name="Platshållare för datum 3">
            <a:extLst>
              <a:ext uri="{FF2B5EF4-FFF2-40B4-BE49-F238E27FC236}">
                <a16:creationId xmlns:a16="http://schemas.microsoft.com/office/drawing/2014/main" id="{5CE429DE-35D4-F144-9881-2C3DD8AB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930395" y="6096663"/>
            <a:ext cx="1241068" cy="365125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2026-04-29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52173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9BCCEAFE-E21B-43CF-80C4-FF01C3F9D479}"/>
              </a:ext>
            </a:extLst>
          </p:cNvPr>
          <p:cNvSpPr/>
          <p:nvPr userDrawn="1"/>
        </p:nvSpPr>
        <p:spPr>
          <a:xfrm>
            <a:off x="0" y="16274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SKADI ICEB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7283078-D760-1647-8B80-66BA8B52336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6426DF26-09C3-4DAE-B43E-0C11D6A635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4611" y="417443"/>
            <a:ext cx="826395" cy="800100"/>
          </a:xfrm>
          <a:prstGeom prst="rect">
            <a:avLst/>
          </a:prstGeom>
        </p:spPr>
      </p:pic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5C48DF05-1B09-4DA6-AC56-07304871CC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95647" y="1640719"/>
            <a:ext cx="10042073" cy="4375520"/>
          </a:xfrm>
        </p:spPr>
        <p:txBody>
          <a:bodyPr>
            <a:noAutofit/>
          </a:bodyPr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latshållare för datum 3">
            <a:extLst>
              <a:ext uri="{FF2B5EF4-FFF2-40B4-BE49-F238E27FC236}">
                <a16:creationId xmlns:a16="http://schemas.microsoft.com/office/drawing/2014/main" id="{04D3287D-3E21-D845-8766-C307E67653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4941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/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50D024A-8F85-4618-9506-0F493B263A92}"/>
              </a:ext>
            </a:extLst>
          </p:cNvPr>
          <p:cNvSpPr/>
          <p:nvPr userDrawn="1"/>
        </p:nvSpPr>
        <p:spPr>
          <a:xfrm>
            <a:off x="0" y="0"/>
            <a:ext cx="647771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628E18C2-A66E-436E-89DA-1C5D481CB4B4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4FD00856-A3E1-48A7-B9CD-D7B89BD6A06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477712" y="0"/>
            <a:ext cx="5714288" cy="6858000"/>
          </a:xfrm>
          <a:solidFill>
            <a:srgbClr val="ECECEC"/>
          </a:solidFill>
        </p:spPr>
        <p:txBody>
          <a:bodyPr>
            <a:normAutofit/>
          </a:bodyPr>
          <a:lstStyle>
            <a:lvl1pPr algn="ctr">
              <a:defRPr sz="800"/>
            </a:lvl1pPr>
          </a:lstStyle>
          <a:p>
            <a:r>
              <a:rPr lang="sv-SE"/>
              <a:t>INSERT IMAGE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A8D8C0FE-DA05-418D-9F18-A5A81125AD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924611" y="417443"/>
            <a:ext cx="828000" cy="7992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1848DA8D-03CE-4CA5-A851-F6ABAE67A9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47675"/>
            <a:ext cx="292100" cy="6410325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55DE042-7DE8-4583-986C-4082375307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30491" y="1051132"/>
            <a:ext cx="4255909" cy="829149"/>
          </a:xfrm>
        </p:spPr>
        <p:txBody>
          <a:bodyPr rIns="18000" anchor="b" anchorCtr="0"/>
          <a:lstStyle>
            <a:lvl1pPr marL="0" indent="0">
              <a:buFontTx/>
              <a:buNone/>
              <a:defRPr sz="4800">
                <a:solidFill>
                  <a:schemeClr val="bg1"/>
                </a:solidFill>
                <a:latin typeface="+mn-lt"/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# (chapter)</a:t>
            </a:r>
          </a:p>
        </p:txBody>
      </p:sp>
      <p:sp>
        <p:nvSpPr>
          <p:cNvPr id="11" name="Platshållare för text 2">
            <a:extLst>
              <a:ext uri="{FF2B5EF4-FFF2-40B4-BE49-F238E27FC236}">
                <a16:creationId xmlns:a16="http://schemas.microsoft.com/office/drawing/2014/main" id="{1DC53C5B-9DC3-4646-B6B3-DD59404D44D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30491" y="2169209"/>
            <a:ext cx="4255909" cy="2462613"/>
          </a:xfrm>
        </p:spPr>
        <p:txBody>
          <a:bodyPr rIns="18000" anchor="t" anchorCtr="0"/>
          <a:lstStyle>
            <a:lvl1pPr marL="0" indent="0">
              <a:spcBef>
                <a:spcPts val="0"/>
              </a:spcBef>
              <a:buFontTx/>
              <a:buNone/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349549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/>
              <a:t>SKADI ICEB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DD4ACE8-21C9-474B-A84B-6E399CB9FB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5917406D-4BE3-3B4C-BCFF-41B4F0FAB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9365782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13" name="Platshållare för datum 3">
            <a:extLst>
              <a:ext uri="{FF2B5EF4-FFF2-40B4-BE49-F238E27FC236}">
                <a16:creationId xmlns:a16="http://schemas.microsoft.com/office/drawing/2014/main" id="{3E8E36C4-8565-B94E-A90D-FF5DD7F86A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66507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n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/>
              <a:t>SKADI ICEB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90CF35B-F516-4A5B-A8AB-7A0A28362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4993785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58775" indent="-215900">
              <a:lnSpc>
                <a:spcPct val="100000"/>
              </a:lnSpc>
              <a:tabLst/>
              <a:defRPr/>
            </a:lvl2pPr>
            <a:lvl3pPr marL="449263" indent="-196850">
              <a:lnSpc>
                <a:spcPct val="100000"/>
              </a:lnSpc>
              <a:tabLst/>
              <a:defRPr/>
            </a:lvl3pPr>
            <a:lvl4pPr marL="541338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BA21051E-3C35-41FB-8E6B-797DB8F2697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73692" y="1562400"/>
            <a:ext cx="4993785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2865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7E2C692-2C39-4CA8-AA87-45E0F36B6A0E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E327627C-4BB8-4965-8107-0E7E741F83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1" name="Platshållare för datum 3">
            <a:extLst>
              <a:ext uri="{FF2B5EF4-FFF2-40B4-BE49-F238E27FC236}">
                <a16:creationId xmlns:a16="http://schemas.microsoft.com/office/drawing/2014/main" id="{154C1432-4F85-1F42-8016-9B83B89CC8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58107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n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/>
              <a:t>SKADI ICEB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90CF35B-F516-4A5B-A8AB-7A0A28362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3255409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49263" indent="-196850">
              <a:lnSpc>
                <a:spcPct val="100000"/>
              </a:lnSpc>
              <a:tabLst/>
              <a:defRPr/>
            </a:lvl3pPr>
            <a:lvl4pPr marL="541338" indent="-180975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7E2C692-2C39-4CA8-AA87-45E0F36B6A0E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E327627C-4BB8-4965-8107-0E7E741F83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3" name="Platshållare för innehåll 2">
            <a:extLst>
              <a:ext uri="{FF2B5EF4-FFF2-40B4-BE49-F238E27FC236}">
                <a16:creationId xmlns:a16="http://schemas.microsoft.com/office/drawing/2014/main" id="{B2D0E559-A900-41F3-93C5-387A7764A15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605297" y="1562400"/>
            <a:ext cx="3255409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39750" indent="-19685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7" name="Platshållare för innehåll 2">
            <a:extLst>
              <a:ext uri="{FF2B5EF4-FFF2-40B4-BE49-F238E27FC236}">
                <a16:creationId xmlns:a16="http://schemas.microsoft.com/office/drawing/2014/main" id="{E4E99B3B-ADB3-4D1A-9A7F-AA1B8528E6C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116194" y="1562400"/>
            <a:ext cx="3255409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2" name="Platshållare för datum 3">
            <a:extLst>
              <a:ext uri="{FF2B5EF4-FFF2-40B4-BE49-F238E27FC236}">
                <a16:creationId xmlns:a16="http://schemas.microsoft.com/office/drawing/2014/main" id="{F91A8E7B-C629-D343-8A83-7EB0ADF608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16989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BE7B1DDB-F4AA-4E8D-BD07-905FE45A5555}"/>
              </a:ext>
            </a:extLst>
          </p:cNvPr>
          <p:cNvSpPr/>
          <p:nvPr userDrawn="1"/>
        </p:nvSpPr>
        <p:spPr>
          <a:xfrm>
            <a:off x="-2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4780BC8-191C-6D4B-93F3-54A06FD4F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0395" y="1153621"/>
            <a:ext cx="8640000" cy="238760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1DF3056-F3A8-2949-876C-528413E342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0395" y="3883393"/>
            <a:ext cx="8640000" cy="921363"/>
          </a:xfrm>
          <a:prstGeom prst="rect">
            <a:avLst/>
          </a:prstGeom>
        </p:spPr>
        <p:txBody>
          <a:bodyPr lIns="9000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EC66F586-F662-4573-A59B-7D4EDD05A153}"/>
              </a:ext>
            </a:extLst>
          </p:cNvPr>
          <p:cNvSpPr/>
          <p:nvPr userDrawn="1"/>
        </p:nvSpPr>
        <p:spPr>
          <a:xfrm>
            <a:off x="-2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3193CED5-E020-4279-918D-055F43A918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4611" y="417443"/>
            <a:ext cx="826395" cy="800100"/>
          </a:xfrm>
          <a:prstGeom prst="rect">
            <a:avLst/>
          </a:prstGeom>
        </p:spPr>
      </p:pic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EA5DA2EE-60AD-41D0-96B0-DDF02E0AE54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930395" y="5605695"/>
            <a:ext cx="6290892" cy="459883"/>
          </a:xfrm>
          <a:prstGeom prst="rect">
            <a:avLst/>
          </a:prstGeom>
        </p:spPr>
        <p:txBody>
          <a:bodyPr lIns="90000" tIns="18000" bIns="36000"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 strike="noStrike" cap="all" spc="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presented by &lt;name nameson&gt;</a:t>
            </a:r>
          </a:p>
        </p:txBody>
      </p:sp>
      <p:sp>
        <p:nvSpPr>
          <p:cNvPr id="10" name="Platshållare för datum 3">
            <a:extLst>
              <a:ext uri="{FF2B5EF4-FFF2-40B4-BE49-F238E27FC236}">
                <a16:creationId xmlns:a16="http://schemas.microsoft.com/office/drawing/2014/main" id="{5CE429DE-35D4-F144-9881-2C3DD8AB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930395" y="6096663"/>
            <a:ext cx="1241068" cy="365125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2026-04-29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01384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16B191E2-1C71-4B4C-B562-DD793673C24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373813" y="1562100"/>
            <a:ext cx="4994275" cy="476885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rgbClr val="666666"/>
                </a:solidFill>
              </a:defRPr>
            </a:lvl1pPr>
          </a:lstStyle>
          <a:p>
            <a:r>
              <a:rPr lang="sv-SE"/>
              <a:t>INSERT IMAGE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/>
              <a:t>SKADI ICEB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90CF35B-F516-4A5B-A8AB-7A0A28362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4993785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BC4F3A85-66E6-412A-97CD-99D922EFBEE2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506E76ED-0FF0-4A03-8EB9-06B57B12EC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2" name="Platshållare för datum 3">
            <a:extLst>
              <a:ext uri="{FF2B5EF4-FFF2-40B4-BE49-F238E27FC236}">
                <a16:creationId xmlns:a16="http://schemas.microsoft.com/office/drawing/2014/main" id="{5D496E45-863B-704B-B14F-5E0F58578D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44832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. Full wid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4FD00856-A3E1-48A7-B9CD-D7B89BD6A06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algn="ctr">
              <a:defRPr sz="800"/>
            </a:lvl1pPr>
          </a:lstStyle>
          <a:p>
            <a:r>
              <a:rPr lang="sv-SE" dirty="0"/>
              <a:t>INSERT IMAGE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A8D8C0FE-DA05-418D-9F18-A5A81125AD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924611" y="417443"/>
            <a:ext cx="828000" cy="7992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1848DA8D-03CE-4CA5-A851-F6ABAE67A9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47675"/>
            <a:ext cx="292100" cy="6410325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8F5BB748-C0D0-CB4F-BA93-7488E4BA70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Image </a:t>
            </a:r>
            <a:r>
              <a:rPr lang="sv-SE" dirty="0" err="1"/>
              <a:t>title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97879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6A591D-7BEE-2A48-BD08-DCDF3D90DE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/>
              <a:t>SKADI ICEB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DD4ACE8-21C9-474B-A84B-6E399CB9FB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7" name="Platshållare för diagram 6">
            <a:extLst>
              <a:ext uri="{FF2B5EF4-FFF2-40B4-BE49-F238E27FC236}">
                <a16:creationId xmlns:a16="http://schemas.microsoft.com/office/drawing/2014/main" id="{FA784AEE-BB11-4271-AB33-DE0774105604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1103313" y="1657350"/>
            <a:ext cx="7767637" cy="4445000"/>
          </a:xfrm>
        </p:spPr>
        <p:txBody>
          <a:bodyPr/>
          <a:lstStyle>
            <a:lvl1pPr algn="ctr">
              <a:defRPr sz="800" cap="all" baseline="0"/>
            </a:lvl1pPr>
          </a:lstStyle>
          <a:p>
            <a:r>
              <a:rPr lang="en-US"/>
              <a:t>Click icon to add chart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6372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/>
              <a:t>SKADI ICEB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DD4ACE8-21C9-474B-A84B-6E399CB9FB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8" name="Platshållare för tabell 7">
            <a:extLst>
              <a:ext uri="{FF2B5EF4-FFF2-40B4-BE49-F238E27FC236}">
                <a16:creationId xmlns:a16="http://schemas.microsoft.com/office/drawing/2014/main" id="{489D1BD7-202A-4115-BE6C-1B053CFFDE1E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1103313" y="1614488"/>
            <a:ext cx="9359900" cy="4406900"/>
          </a:xfrm>
        </p:spPr>
        <p:txBody>
          <a:bodyPr/>
          <a:lstStyle>
            <a:lvl1pPr algn="ctr">
              <a:defRPr sz="800" cap="all" baseline="0"/>
            </a:lvl1pPr>
          </a:lstStyle>
          <a:p>
            <a:r>
              <a:rPr lang="en-US"/>
              <a:t>Click icon to add table</a:t>
            </a:r>
            <a:endParaRPr lang="sv-SE"/>
          </a:p>
        </p:txBody>
      </p:sp>
      <p:sp>
        <p:nvSpPr>
          <p:cNvPr id="12" name="Platshållare för datum 3">
            <a:extLst>
              <a:ext uri="{FF2B5EF4-FFF2-40B4-BE49-F238E27FC236}">
                <a16:creationId xmlns:a16="http://schemas.microsoft.com/office/drawing/2014/main" id="{EF177138-95E5-674B-B010-143A8CD145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34977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BE7B1DDB-F4AA-4E8D-BD07-905FE45A5555}"/>
              </a:ext>
            </a:extLst>
          </p:cNvPr>
          <p:cNvSpPr/>
          <p:nvPr userDrawn="1"/>
        </p:nvSpPr>
        <p:spPr>
          <a:xfrm>
            <a:off x="0" y="388593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4780BC8-191C-6D4B-93F3-54A06FD4F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0395" y="1153621"/>
            <a:ext cx="8640000" cy="238760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EC66F586-F662-4573-A59B-7D4EDD05A153}"/>
              </a:ext>
            </a:extLst>
          </p:cNvPr>
          <p:cNvSpPr/>
          <p:nvPr userDrawn="1"/>
        </p:nvSpPr>
        <p:spPr>
          <a:xfrm>
            <a:off x="-2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3193CED5-E020-4279-918D-055F43A918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4611" y="417443"/>
            <a:ext cx="826395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938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Text in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Text"/>
          <p:cNvSpPr txBox="1">
            <a:spLocks noGrp="1"/>
          </p:cNvSpPr>
          <p:nvPr>
            <p:ph type="title"/>
          </p:nvPr>
        </p:nvSpPr>
        <p:spPr>
          <a:xfrm>
            <a:off x="1103708" y="265372"/>
            <a:ext cx="9360001" cy="657340"/>
          </a:xfrm>
          <a:prstGeom prst="rect">
            <a:avLst/>
          </a:prstGeom>
        </p:spPr>
        <p:txBody>
          <a:bodyPr lIns="18000" tIns="18000" rIns="18000" bIns="18000">
            <a:normAutofit/>
          </a:bodyPr>
          <a:lstStyle/>
          <a:p>
            <a:r>
              <a:t>Title Text</a:t>
            </a:r>
          </a:p>
        </p:txBody>
      </p:sp>
      <p:sp>
        <p:nvSpPr>
          <p:cNvPr id="6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229889" y="6548612"/>
            <a:ext cx="248603" cy="2184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  <p:sp>
        <p:nvSpPr>
          <p:cNvPr id="62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094399" y="1562399"/>
            <a:ext cx="4993787" cy="476806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3" name="Platshållare för text 13"/>
          <p:cNvSpPr>
            <a:spLocks noGrp="1"/>
          </p:cNvSpPr>
          <p:nvPr>
            <p:ph type="body" sz="quarter" idx="21"/>
          </p:nvPr>
        </p:nvSpPr>
        <p:spPr>
          <a:xfrm>
            <a:off x="1103708" y="931026"/>
            <a:ext cx="9360001" cy="507076"/>
          </a:xfrm>
          <a:prstGeom prst="rect">
            <a:avLst/>
          </a:prstGeom>
        </p:spPr>
        <p:txBody>
          <a:bodyPr lIns="18000" tIns="18000" rIns="18000" bIns="18000">
            <a:normAutofit/>
          </a:bodyPr>
          <a:lstStyle/>
          <a:p>
            <a:pPr marL="0" indent="0">
              <a:spcBef>
                <a:spcPts val="0"/>
              </a:spcBef>
              <a:buClrTx/>
              <a:buSzTx/>
              <a:buFontTx/>
              <a:buNone/>
              <a:defRPr sz="2200">
                <a:solidFill>
                  <a:schemeClr val="accent1"/>
                </a:solidFill>
              </a:defRPr>
            </a:pPr>
            <a:endParaRPr/>
          </a:p>
        </p:txBody>
      </p:sp>
      <p:sp>
        <p:nvSpPr>
          <p:cNvPr id="64" name="Rektangel 14"/>
          <p:cNvSpPr/>
          <p:nvPr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65" name="Bildobjekt 15" descr="Bildobjekt 1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24610" y="417442"/>
            <a:ext cx="826395" cy="80010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163593730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105BBA5-0B01-43EB-96EC-725AF28E5A8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BB3141B3-566C-47FF-8C29-67289995D2FA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965145F-CDA4-4965-A7C5-ACBA593934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03069" y="1048935"/>
            <a:ext cx="8872165" cy="476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900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BE7B1DDB-F4AA-4E8D-BD07-905FE45A5555}"/>
              </a:ext>
            </a:extLst>
          </p:cNvPr>
          <p:cNvSpPr/>
          <p:nvPr userDrawn="1"/>
        </p:nvSpPr>
        <p:spPr>
          <a:xfrm>
            <a:off x="-2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4780BC8-191C-6D4B-93F3-54A06FD4F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0395" y="1153621"/>
            <a:ext cx="8640000" cy="238760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1DF3056-F3A8-2949-876C-528413E342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0395" y="3883393"/>
            <a:ext cx="8640000" cy="921363"/>
          </a:xfrm>
          <a:prstGeom prst="rect">
            <a:avLst/>
          </a:prstGeom>
        </p:spPr>
        <p:txBody>
          <a:bodyPr lIns="9000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EC66F586-F662-4573-A59B-7D4EDD05A153}"/>
              </a:ext>
            </a:extLst>
          </p:cNvPr>
          <p:cNvSpPr/>
          <p:nvPr userDrawn="1"/>
        </p:nvSpPr>
        <p:spPr>
          <a:xfrm>
            <a:off x="-2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3193CED5-E020-4279-918D-055F43A918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4611" y="417443"/>
            <a:ext cx="826395" cy="800100"/>
          </a:xfrm>
          <a:prstGeom prst="rect">
            <a:avLst/>
          </a:prstGeom>
        </p:spPr>
      </p:pic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EA5DA2EE-60AD-41D0-96B0-DDF02E0AE54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930395" y="5605695"/>
            <a:ext cx="6290892" cy="459883"/>
          </a:xfrm>
          <a:prstGeom prst="rect">
            <a:avLst/>
          </a:prstGeom>
        </p:spPr>
        <p:txBody>
          <a:bodyPr lIns="90000" tIns="18000" bIns="36000"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 strike="noStrike" cap="all" spc="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presented by &lt;name nameson&gt;</a:t>
            </a:r>
          </a:p>
        </p:txBody>
      </p:sp>
      <p:sp>
        <p:nvSpPr>
          <p:cNvPr id="10" name="Platshållare för datum 3">
            <a:extLst>
              <a:ext uri="{FF2B5EF4-FFF2-40B4-BE49-F238E27FC236}">
                <a16:creationId xmlns:a16="http://schemas.microsoft.com/office/drawing/2014/main" id="{5CE429DE-35D4-F144-9881-2C3DD8AB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930395" y="6096663"/>
            <a:ext cx="1241068" cy="365125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2026-04-29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51348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9BCCEAFE-E21B-43CF-80C4-FF01C3F9D479}"/>
              </a:ext>
            </a:extLst>
          </p:cNvPr>
          <p:cNvSpPr/>
          <p:nvPr userDrawn="1"/>
        </p:nvSpPr>
        <p:spPr>
          <a:xfrm>
            <a:off x="0" y="16274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SKADI ICEB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7283078-D760-1647-8B80-66BA8B52336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6426DF26-09C3-4DAE-B43E-0C11D6A635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4611" y="417443"/>
            <a:ext cx="826395" cy="800100"/>
          </a:xfrm>
          <a:prstGeom prst="rect">
            <a:avLst/>
          </a:prstGeom>
        </p:spPr>
      </p:pic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5C48DF05-1B09-4DA6-AC56-07304871CC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95647" y="1640719"/>
            <a:ext cx="10042073" cy="4375520"/>
          </a:xfrm>
        </p:spPr>
        <p:txBody>
          <a:bodyPr>
            <a:noAutofit/>
          </a:bodyPr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latshållare för datum 3">
            <a:extLst>
              <a:ext uri="{FF2B5EF4-FFF2-40B4-BE49-F238E27FC236}">
                <a16:creationId xmlns:a16="http://schemas.microsoft.com/office/drawing/2014/main" id="{04D3287D-3E21-D845-8766-C307E67653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48337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/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50D024A-8F85-4618-9506-0F493B263A92}"/>
              </a:ext>
            </a:extLst>
          </p:cNvPr>
          <p:cNvSpPr/>
          <p:nvPr userDrawn="1"/>
        </p:nvSpPr>
        <p:spPr>
          <a:xfrm>
            <a:off x="0" y="0"/>
            <a:ext cx="647771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628E18C2-A66E-436E-89DA-1C5D481CB4B4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4FD00856-A3E1-48A7-B9CD-D7B89BD6A06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477712" y="0"/>
            <a:ext cx="5714288" cy="6858000"/>
          </a:xfrm>
          <a:solidFill>
            <a:srgbClr val="ECECEC"/>
          </a:solidFill>
        </p:spPr>
        <p:txBody>
          <a:bodyPr>
            <a:normAutofit/>
          </a:bodyPr>
          <a:lstStyle>
            <a:lvl1pPr algn="ctr">
              <a:defRPr sz="800"/>
            </a:lvl1pPr>
          </a:lstStyle>
          <a:p>
            <a:r>
              <a:rPr lang="sv-SE"/>
              <a:t>INSERT IMAGE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A8D8C0FE-DA05-418D-9F18-A5A81125AD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924611" y="417443"/>
            <a:ext cx="828000" cy="7992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1848DA8D-03CE-4CA5-A851-F6ABAE67A9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47675"/>
            <a:ext cx="292100" cy="6410325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55DE042-7DE8-4583-986C-4082375307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30491" y="1051132"/>
            <a:ext cx="4255909" cy="829149"/>
          </a:xfrm>
        </p:spPr>
        <p:txBody>
          <a:bodyPr rIns="18000" anchor="b" anchorCtr="0"/>
          <a:lstStyle>
            <a:lvl1pPr marL="0" indent="0">
              <a:buFontTx/>
              <a:buNone/>
              <a:defRPr sz="4800">
                <a:solidFill>
                  <a:schemeClr val="bg1"/>
                </a:solidFill>
                <a:latin typeface="+mn-lt"/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# (chapter)</a:t>
            </a:r>
          </a:p>
        </p:txBody>
      </p:sp>
      <p:sp>
        <p:nvSpPr>
          <p:cNvPr id="11" name="Platshållare för text 2">
            <a:extLst>
              <a:ext uri="{FF2B5EF4-FFF2-40B4-BE49-F238E27FC236}">
                <a16:creationId xmlns:a16="http://schemas.microsoft.com/office/drawing/2014/main" id="{1DC53C5B-9DC3-4646-B6B3-DD59404D44D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30491" y="2169209"/>
            <a:ext cx="4255909" cy="2462613"/>
          </a:xfrm>
        </p:spPr>
        <p:txBody>
          <a:bodyPr rIns="18000" anchor="t" anchorCtr="0"/>
          <a:lstStyle>
            <a:lvl1pPr marL="0" indent="0">
              <a:spcBef>
                <a:spcPts val="0"/>
              </a:spcBef>
              <a:buFontTx/>
              <a:buNone/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4004153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9BCCEAFE-E21B-43CF-80C4-FF01C3F9D479}"/>
              </a:ext>
            </a:extLst>
          </p:cNvPr>
          <p:cNvSpPr/>
          <p:nvPr userDrawn="1"/>
        </p:nvSpPr>
        <p:spPr>
          <a:xfrm>
            <a:off x="0" y="16274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SKADI ICEB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7283078-D760-1647-8B80-66BA8B52336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6426DF26-09C3-4DAE-B43E-0C11D6A635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4611" y="417443"/>
            <a:ext cx="826395" cy="800100"/>
          </a:xfrm>
          <a:prstGeom prst="rect">
            <a:avLst/>
          </a:prstGeom>
        </p:spPr>
      </p:pic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5C48DF05-1B09-4DA6-AC56-07304871CC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95647" y="1640719"/>
            <a:ext cx="10042073" cy="4375520"/>
          </a:xfrm>
        </p:spPr>
        <p:txBody>
          <a:bodyPr>
            <a:noAutofit/>
          </a:bodyPr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latshållare för datum 3">
            <a:extLst>
              <a:ext uri="{FF2B5EF4-FFF2-40B4-BE49-F238E27FC236}">
                <a16:creationId xmlns:a16="http://schemas.microsoft.com/office/drawing/2014/main" id="{04D3287D-3E21-D845-8766-C307E67653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3988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/>
              <a:t>SKADI ICEB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DD4ACE8-21C9-474B-A84B-6E399CB9FB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5917406D-4BE3-3B4C-BCFF-41B4F0FAB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9365782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13" name="Platshållare för datum 3">
            <a:extLst>
              <a:ext uri="{FF2B5EF4-FFF2-40B4-BE49-F238E27FC236}">
                <a16:creationId xmlns:a16="http://schemas.microsoft.com/office/drawing/2014/main" id="{3E8E36C4-8565-B94E-A90D-FF5DD7F86A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22617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n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/>
              <a:t>SKADI ICEB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90CF35B-F516-4A5B-A8AB-7A0A28362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4993785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58775" indent="-215900">
              <a:lnSpc>
                <a:spcPct val="100000"/>
              </a:lnSpc>
              <a:tabLst/>
              <a:defRPr/>
            </a:lvl2pPr>
            <a:lvl3pPr marL="449263" indent="-196850">
              <a:lnSpc>
                <a:spcPct val="100000"/>
              </a:lnSpc>
              <a:tabLst/>
              <a:defRPr/>
            </a:lvl3pPr>
            <a:lvl4pPr marL="541338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BA21051E-3C35-41FB-8E6B-797DB8F2697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73692" y="1562400"/>
            <a:ext cx="4993785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2865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7E2C692-2C39-4CA8-AA87-45E0F36B6A0E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E327627C-4BB8-4965-8107-0E7E741F83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1" name="Platshållare för datum 3">
            <a:extLst>
              <a:ext uri="{FF2B5EF4-FFF2-40B4-BE49-F238E27FC236}">
                <a16:creationId xmlns:a16="http://schemas.microsoft.com/office/drawing/2014/main" id="{154C1432-4F85-1F42-8016-9B83B89CC8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09944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n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/>
              <a:t>SKADI ICEB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90CF35B-F516-4A5B-A8AB-7A0A28362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3255409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49263" indent="-196850">
              <a:lnSpc>
                <a:spcPct val="100000"/>
              </a:lnSpc>
              <a:tabLst/>
              <a:defRPr/>
            </a:lvl3pPr>
            <a:lvl4pPr marL="541338" indent="-180975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7E2C692-2C39-4CA8-AA87-45E0F36B6A0E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E327627C-4BB8-4965-8107-0E7E741F83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3" name="Platshållare för innehåll 2">
            <a:extLst>
              <a:ext uri="{FF2B5EF4-FFF2-40B4-BE49-F238E27FC236}">
                <a16:creationId xmlns:a16="http://schemas.microsoft.com/office/drawing/2014/main" id="{B2D0E559-A900-41F3-93C5-387A7764A15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605297" y="1562400"/>
            <a:ext cx="3255409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39750" indent="-19685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7" name="Platshållare för innehåll 2">
            <a:extLst>
              <a:ext uri="{FF2B5EF4-FFF2-40B4-BE49-F238E27FC236}">
                <a16:creationId xmlns:a16="http://schemas.microsoft.com/office/drawing/2014/main" id="{E4E99B3B-ADB3-4D1A-9A7F-AA1B8528E6C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116194" y="1562400"/>
            <a:ext cx="3255409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2" name="Platshållare för datum 3">
            <a:extLst>
              <a:ext uri="{FF2B5EF4-FFF2-40B4-BE49-F238E27FC236}">
                <a16:creationId xmlns:a16="http://schemas.microsoft.com/office/drawing/2014/main" id="{F91A8E7B-C629-D343-8A83-7EB0ADF608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81051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16B191E2-1C71-4B4C-B562-DD793673C24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373813" y="1562100"/>
            <a:ext cx="4994275" cy="476885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rgbClr val="666666"/>
                </a:solidFill>
              </a:defRPr>
            </a:lvl1pPr>
          </a:lstStyle>
          <a:p>
            <a:r>
              <a:rPr lang="sv-SE"/>
              <a:t>INSERT IMAGE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/>
              <a:t>SKADI ICEB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90CF35B-F516-4A5B-A8AB-7A0A28362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4993785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BC4F3A85-66E6-412A-97CD-99D922EFBEE2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506E76ED-0FF0-4A03-8EB9-06B57B12EC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2" name="Platshållare för datum 3">
            <a:extLst>
              <a:ext uri="{FF2B5EF4-FFF2-40B4-BE49-F238E27FC236}">
                <a16:creationId xmlns:a16="http://schemas.microsoft.com/office/drawing/2014/main" id="{5D496E45-863B-704B-B14F-5E0F58578D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17099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. Full wid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4FD00856-A3E1-48A7-B9CD-D7B89BD6A06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algn="ctr">
              <a:defRPr sz="800"/>
            </a:lvl1pPr>
          </a:lstStyle>
          <a:p>
            <a:r>
              <a:rPr lang="sv-SE" dirty="0"/>
              <a:t>INSERT IMAGE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A8D8C0FE-DA05-418D-9F18-A5A81125AD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924611" y="417443"/>
            <a:ext cx="828000" cy="7992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1848DA8D-03CE-4CA5-A851-F6ABAE67A9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47675"/>
            <a:ext cx="292100" cy="6410325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8F5BB748-C0D0-CB4F-BA93-7488E4BA70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Image </a:t>
            </a:r>
            <a:r>
              <a:rPr lang="sv-SE" dirty="0" err="1"/>
              <a:t>title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74819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6A591D-7BEE-2A48-BD08-DCDF3D90DE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/>
              <a:t>SKADI ICEB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DD4ACE8-21C9-474B-A84B-6E399CB9FB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7" name="Platshållare för diagram 6">
            <a:extLst>
              <a:ext uri="{FF2B5EF4-FFF2-40B4-BE49-F238E27FC236}">
                <a16:creationId xmlns:a16="http://schemas.microsoft.com/office/drawing/2014/main" id="{FA784AEE-BB11-4271-AB33-DE0774105604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1103313" y="1657350"/>
            <a:ext cx="7767637" cy="4445000"/>
          </a:xfrm>
        </p:spPr>
        <p:txBody>
          <a:bodyPr/>
          <a:lstStyle>
            <a:lvl1pPr algn="ctr">
              <a:defRPr sz="800" cap="all" baseline="0"/>
            </a:lvl1pPr>
          </a:lstStyle>
          <a:p>
            <a:r>
              <a:rPr lang="en-US"/>
              <a:t>Click icon to add chart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2194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/>
              <a:t>SKADI ICEB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DD4ACE8-21C9-474B-A84B-6E399CB9FB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8" name="Platshållare för tabell 7">
            <a:extLst>
              <a:ext uri="{FF2B5EF4-FFF2-40B4-BE49-F238E27FC236}">
                <a16:creationId xmlns:a16="http://schemas.microsoft.com/office/drawing/2014/main" id="{489D1BD7-202A-4115-BE6C-1B053CFFDE1E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1103313" y="1614488"/>
            <a:ext cx="9359900" cy="4406900"/>
          </a:xfrm>
        </p:spPr>
        <p:txBody>
          <a:bodyPr/>
          <a:lstStyle>
            <a:lvl1pPr algn="ctr">
              <a:defRPr sz="800" cap="all" baseline="0"/>
            </a:lvl1pPr>
          </a:lstStyle>
          <a:p>
            <a:r>
              <a:rPr lang="en-US"/>
              <a:t>Click icon to add table</a:t>
            </a:r>
            <a:endParaRPr lang="sv-SE"/>
          </a:p>
        </p:txBody>
      </p:sp>
      <p:sp>
        <p:nvSpPr>
          <p:cNvPr id="12" name="Platshållare för datum 3">
            <a:extLst>
              <a:ext uri="{FF2B5EF4-FFF2-40B4-BE49-F238E27FC236}">
                <a16:creationId xmlns:a16="http://schemas.microsoft.com/office/drawing/2014/main" id="{EF177138-95E5-674B-B010-143A8CD145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4622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BE7B1DDB-F4AA-4E8D-BD07-905FE45A5555}"/>
              </a:ext>
            </a:extLst>
          </p:cNvPr>
          <p:cNvSpPr/>
          <p:nvPr userDrawn="1"/>
        </p:nvSpPr>
        <p:spPr>
          <a:xfrm>
            <a:off x="0" y="388593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4780BC8-191C-6D4B-93F3-54A06FD4F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0395" y="1153621"/>
            <a:ext cx="8640000" cy="238760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EC66F586-F662-4573-A59B-7D4EDD05A153}"/>
              </a:ext>
            </a:extLst>
          </p:cNvPr>
          <p:cNvSpPr/>
          <p:nvPr userDrawn="1"/>
        </p:nvSpPr>
        <p:spPr>
          <a:xfrm>
            <a:off x="-2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3193CED5-E020-4279-918D-055F43A918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4611" y="417443"/>
            <a:ext cx="826395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236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4">
            <a:extLst>
              <a:ext uri="{FF2B5EF4-FFF2-40B4-BE49-F238E27FC236}">
                <a16:creationId xmlns:a16="http://schemas.microsoft.com/office/drawing/2014/main" id="{B344D0D4-3687-7A29-14C0-20785222D57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3" name="Rektangel 5">
            <a:extLst>
              <a:ext uri="{FF2B5EF4-FFF2-40B4-BE49-F238E27FC236}">
                <a16:creationId xmlns:a16="http://schemas.microsoft.com/office/drawing/2014/main" id="{210C5C2B-2CB4-0469-B55D-4C08619FEB51}"/>
              </a:ext>
            </a:extLst>
          </p:cNvPr>
          <p:cNvSpPr/>
          <p:nvPr userDrawn="1"/>
        </p:nvSpPr>
        <p:spPr>
          <a:xfrm>
            <a:off x="0" y="447675"/>
            <a:ext cx="292100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4" name="Bildobjekt 6">
            <a:extLst>
              <a:ext uri="{FF2B5EF4-FFF2-40B4-BE49-F238E27FC236}">
                <a16:creationId xmlns:a16="http://schemas.microsoft.com/office/drawing/2014/main" id="{58A7DE0F-B901-F87B-12EA-75322F7A9F6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03388" y="1049338"/>
            <a:ext cx="8872537" cy="475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1410538"/>
      </p:ext>
    </p:extLst>
  </p:cSld>
  <p:clrMapOvr>
    <a:masterClrMapping/>
  </p:clrMapOvr>
  <p:transition spd="med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6">
            <a:extLst>
              <a:ext uri="{FF2B5EF4-FFF2-40B4-BE49-F238E27FC236}">
                <a16:creationId xmlns:a16="http://schemas.microsoft.com/office/drawing/2014/main" id="{2BF8E3B5-868A-D7C0-96E7-B882373AC71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ktangel 7">
            <a:extLst>
              <a:ext uri="{FF2B5EF4-FFF2-40B4-BE49-F238E27FC236}">
                <a16:creationId xmlns:a16="http://schemas.microsoft.com/office/drawing/2014/main" id="{C93EE1A1-649F-920F-B73C-4B1BAC4BF933}"/>
              </a:ext>
            </a:extLst>
          </p:cNvPr>
          <p:cNvSpPr/>
          <p:nvPr userDrawn="1"/>
        </p:nvSpPr>
        <p:spPr>
          <a:xfrm>
            <a:off x="0" y="447675"/>
            <a:ext cx="292100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6" name="Bildobjekt 8">
            <a:extLst>
              <a:ext uri="{FF2B5EF4-FFF2-40B4-BE49-F238E27FC236}">
                <a16:creationId xmlns:a16="http://schemas.microsoft.com/office/drawing/2014/main" id="{9DA23A60-B4F1-BAFF-1B9C-74748DA2AD6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925175" y="417513"/>
            <a:ext cx="825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930395" y="1153621"/>
            <a:ext cx="8640000" cy="238760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930395" y="3883393"/>
            <a:ext cx="8640000" cy="921363"/>
          </a:xfrm>
          <a:prstGeom prst="rect">
            <a:avLst/>
          </a:prstGeom>
        </p:spPr>
        <p:txBody>
          <a:bodyPr lIns="9000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 dirty="0"/>
          </a:p>
        </p:txBody>
      </p:sp>
      <p:sp>
        <p:nvSpPr>
          <p:cNvPr id="15" name="Platshållare för text 14"/>
          <p:cNvSpPr>
            <a:spLocks noGrp="1"/>
          </p:cNvSpPr>
          <p:nvPr>
            <p:ph type="body" sz="quarter" idx="10"/>
          </p:nvPr>
        </p:nvSpPr>
        <p:spPr>
          <a:xfrm>
            <a:off x="1930395" y="5605695"/>
            <a:ext cx="6290892" cy="459883"/>
          </a:xfrm>
          <a:prstGeom prst="rect">
            <a:avLst/>
          </a:prstGeom>
        </p:spPr>
        <p:txBody>
          <a:bodyPr lIns="90000" tIns="18000" bIns="3600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 strike="noStrike" cap="all" spc="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latshållare för datum 3">
            <a:extLst>
              <a:ext uri="{FF2B5EF4-FFF2-40B4-BE49-F238E27FC236}">
                <a16:creationId xmlns:a16="http://schemas.microsoft.com/office/drawing/2014/main" id="{A6EAF2A4-34C5-B7B7-4B17-1A71E02CBB94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930400" y="6096000"/>
            <a:ext cx="1241425" cy="365125"/>
          </a:xfrm>
        </p:spPr>
        <p:txBody>
          <a:bodyPr/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/>
              <a:t>2026-04-29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4561605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/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50D024A-8F85-4618-9506-0F493B263A92}"/>
              </a:ext>
            </a:extLst>
          </p:cNvPr>
          <p:cNvSpPr/>
          <p:nvPr userDrawn="1"/>
        </p:nvSpPr>
        <p:spPr>
          <a:xfrm>
            <a:off x="0" y="0"/>
            <a:ext cx="647771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628E18C2-A66E-436E-89DA-1C5D481CB4B4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4FD00856-A3E1-48A7-B9CD-D7B89BD6A06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477712" y="0"/>
            <a:ext cx="5714288" cy="6858000"/>
          </a:xfrm>
          <a:solidFill>
            <a:srgbClr val="ECECEC"/>
          </a:solidFill>
        </p:spPr>
        <p:txBody>
          <a:bodyPr>
            <a:normAutofit/>
          </a:bodyPr>
          <a:lstStyle>
            <a:lvl1pPr algn="ctr">
              <a:defRPr sz="800"/>
            </a:lvl1pPr>
          </a:lstStyle>
          <a:p>
            <a:r>
              <a:rPr lang="sv-SE"/>
              <a:t>INSERT IMAGE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A8D8C0FE-DA05-418D-9F18-A5A81125AD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924611" y="417443"/>
            <a:ext cx="828000" cy="7992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1848DA8D-03CE-4CA5-A851-F6ABAE67A9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47675"/>
            <a:ext cx="292100" cy="6410325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55DE042-7DE8-4583-986C-4082375307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30491" y="1051132"/>
            <a:ext cx="4255909" cy="829149"/>
          </a:xfrm>
        </p:spPr>
        <p:txBody>
          <a:bodyPr rIns="18000" anchor="b" anchorCtr="0"/>
          <a:lstStyle>
            <a:lvl1pPr marL="0" indent="0">
              <a:buFontTx/>
              <a:buNone/>
              <a:defRPr sz="4800">
                <a:solidFill>
                  <a:schemeClr val="bg1"/>
                </a:solidFill>
                <a:latin typeface="+mn-lt"/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# (chapter)</a:t>
            </a:r>
          </a:p>
        </p:txBody>
      </p:sp>
      <p:sp>
        <p:nvSpPr>
          <p:cNvPr id="11" name="Platshållare för text 2">
            <a:extLst>
              <a:ext uri="{FF2B5EF4-FFF2-40B4-BE49-F238E27FC236}">
                <a16:creationId xmlns:a16="http://schemas.microsoft.com/office/drawing/2014/main" id="{1DC53C5B-9DC3-4646-B6B3-DD59404D44D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30491" y="2169209"/>
            <a:ext cx="4255909" cy="2462613"/>
          </a:xfrm>
        </p:spPr>
        <p:txBody>
          <a:bodyPr rIns="18000" anchor="t" anchorCtr="0"/>
          <a:lstStyle>
            <a:lvl1pPr marL="0" indent="0">
              <a:spcBef>
                <a:spcPts val="0"/>
              </a:spcBef>
              <a:buFontTx/>
              <a:buNone/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3254649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8">
            <a:extLst>
              <a:ext uri="{FF2B5EF4-FFF2-40B4-BE49-F238E27FC236}">
                <a16:creationId xmlns:a16="http://schemas.microsoft.com/office/drawing/2014/main" id="{BB721850-E8BB-C566-60F7-3FD155F96F44}"/>
              </a:ext>
            </a:extLst>
          </p:cNvPr>
          <p:cNvSpPr/>
          <p:nvPr userDrawn="1"/>
        </p:nvSpPr>
        <p:spPr>
          <a:xfrm>
            <a:off x="0" y="15875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Rektangel 9">
            <a:extLst>
              <a:ext uri="{FF2B5EF4-FFF2-40B4-BE49-F238E27FC236}">
                <a16:creationId xmlns:a16="http://schemas.microsoft.com/office/drawing/2014/main" id="{E6AD4754-1197-FA96-1E2C-D5BB2FA26B5B}"/>
              </a:ext>
            </a:extLst>
          </p:cNvPr>
          <p:cNvSpPr/>
          <p:nvPr userDrawn="1"/>
        </p:nvSpPr>
        <p:spPr>
          <a:xfrm>
            <a:off x="0" y="447675"/>
            <a:ext cx="292100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5" name="Bildobjekt 11">
            <a:extLst>
              <a:ext uri="{FF2B5EF4-FFF2-40B4-BE49-F238E27FC236}">
                <a16:creationId xmlns:a16="http://schemas.microsoft.com/office/drawing/2014/main" id="{A94BE985-7C24-24CF-9307-E26F05632BC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925175" y="417513"/>
            <a:ext cx="825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03709" y="265373"/>
            <a:ext cx="9360000" cy="657339"/>
          </a:xfrm>
        </p:spPr>
        <p:txBody>
          <a:bodyPr bIns="18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3"/>
          </p:nvPr>
        </p:nvSpPr>
        <p:spPr>
          <a:xfrm>
            <a:off x="1195647" y="1640719"/>
            <a:ext cx="10042073" cy="4375520"/>
          </a:xfrm>
        </p:spPr>
        <p:txBody>
          <a:bodyPr>
            <a:noAutofit/>
          </a:bodyPr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B5409696-4421-05AE-97E0-C2C79AA0290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2052638" y="6475413"/>
            <a:ext cx="4321175" cy="365125"/>
          </a:xfrm>
        </p:spPr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sv-SE"/>
              <a:t>SKADI ICEB</a:t>
            </a:r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0037EA34-2FF9-5541-63B6-40F46463FEF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8736013" y="6475413"/>
            <a:ext cx="27432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C1504E5-2C43-F74A-A54C-CEDECB6152F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8" name="Platshållare för datum 3">
            <a:extLst>
              <a:ext uri="{FF2B5EF4-FFF2-40B4-BE49-F238E27FC236}">
                <a16:creationId xmlns:a16="http://schemas.microsoft.com/office/drawing/2014/main" id="{434D735D-C733-112A-6611-D023E6481A3E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1195388" y="6475413"/>
            <a:ext cx="833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2026-04-29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033156"/>
      </p:ext>
    </p:extLst>
  </p:cSld>
  <p:clrMapOvr>
    <a:masterClrMapping/>
  </p:clrMapOvr>
  <p:transition spd="med"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/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5">
            <a:extLst>
              <a:ext uri="{FF2B5EF4-FFF2-40B4-BE49-F238E27FC236}">
                <a16:creationId xmlns:a16="http://schemas.microsoft.com/office/drawing/2014/main" id="{5C2185C7-FB25-6CA2-A0B9-91E3432FC114}"/>
              </a:ext>
            </a:extLst>
          </p:cNvPr>
          <p:cNvSpPr/>
          <p:nvPr userDrawn="1"/>
        </p:nvSpPr>
        <p:spPr>
          <a:xfrm>
            <a:off x="0" y="0"/>
            <a:ext cx="6477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Rektangel 7">
            <a:extLst>
              <a:ext uri="{FF2B5EF4-FFF2-40B4-BE49-F238E27FC236}">
                <a16:creationId xmlns:a16="http://schemas.microsoft.com/office/drawing/2014/main" id="{614F1C18-A5AC-DD9C-4B96-6D2B4608370C}"/>
              </a:ext>
            </a:extLst>
          </p:cNvPr>
          <p:cNvSpPr/>
          <p:nvPr userDrawn="1"/>
        </p:nvSpPr>
        <p:spPr>
          <a:xfrm>
            <a:off x="0" y="447675"/>
            <a:ext cx="292100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2"/>
          </p:nvPr>
        </p:nvSpPr>
        <p:spPr>
          <a:xfrm>
            <a:off x="6477712" y="0"/>
            <a:ext cx="5714288" cy="6858000"/>
          </a:xfrm>
          <a:solidFill>
            <a:srgbClr val="ECECEC"/>
          </a:solidFill>
        </p:spPr>
        <p:txBody>
          <a:bodyPr rtlCol="0">
            <a:normAutofit/>
          </a:bodyPr>
          <a:lstStyle>
            <a:lvl1pPr algn="ctr">
              <a:defRPr sz="800"/>
            </a:lvl1pPr>
          </a:lstStyle>
          <a:p>
            <a:pPr lvl="0"/>
            <a:r>
              <a:rPr lang="en-US" noProof="0"/>
              <a:t>Click icon to add picture</a:t>
            </a:r>
            <a:endParaRPr lang="sv-SE" noProof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1"/>
          </p:nvPr>
        </p:nvSpPr>
        <p:spPr>
          <a:xfrm>
            <a:off x="10924611" y="417443"/>
            <a:ext cx="828000" cy="799200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0"/>
          </p:nvPr>
        </p:nvSpPr>
        <p:spPr>
          <a:xfrm>
            <a:off x="0" y="447675"/>
            <a:ext cx="292100" cy="6410325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1230491" y="1051132"/>
            <a:ext cx="4255909" cy="829149"/>
          </a:xfrm>
        </p:spPr>
        <p:txBody>
          <a:bodyPr rIns="18000" anchor="b"/>
          <a:lstStyle>
            <a:lvl1pPr marL="0" indent="0">
              <a:buFontTx/>
              <a:buNone/>
              <a:defRPr sz="4800">
                <a:solidFill>
                  <a:schemeClr val="bg1"/>
                </a:solidFill>
                <a:latin typeface="+mn-lt"/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latshållare för text 2"/>
          <p:cNvSpPr>
            <a:spLocks noGrp="1"/>
          </p:cNvSpPr>
          <p:nvPr>
            <p:ph type="body" sz="quarter" idx="14"/>
          </p:nvPr>
        </p:nvSpPr>
        <p:spPr>
          <a:xfrm>
            <a:off x="1230491" y="2169209"/>
            <a:ext cx="4255909" cy="2462613"/>
          </a:xfrm>
        </p:spPr>
        <p:txBody>
          <a:bodyPr rIns="18000"/>
          <a:lstStyle>
            <a:lvl1pPr marL="0" indent="0">
              <a:spcBef>
                <a:spcPts val="0"/>
              </a:spcBef>
              <a:buFontTx/>
              <a:buNone/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02161058"/>
      </p:ext>
    </p:extLst>
  </p:cSld>
  <p:clrMapOvr>
    <a:masterClrMapping/>
  </p:clrMapOvr>
  <p:transition spd="med"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9">
            <a:extLst>
              <a:ext uri="{FF2B5EF4-FFF2-40B4-BE49-F238E27FC236}">
                <a16:creationId xmlns:a16="http://schemas.microsoft.com/office/drawing/2014/main" id="{359BE4FC-05BF-8A4E-34F4-04C4491C8DBB}"/>
              </a:ext>
            </a:extLst>
          </p:cNvPr>
          <p:cNvSpPr/>
          <p:nvPr userDrawn="1"/>
        </p:nvSpPr>
        <p:spPr>
          <a:xfrm>
            <a:off x="0" y="447675"/>
            <a:ext cx="292100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4" name="Bildobjekt 10">
            <a:extLst>
              <a:ext uri="{FF2B5EF4-FFF2-40B4-BE49-F238E27FC236}">
                <a16:creationId xmlns:a16="http://schemas.microsoft.com/office/drawing/2014/main" id="{B858298A-888F-B6EC-EFA0-4D7E7655BF4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925175" y="417513"/>
            <a:ext cx="825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03709" y="265373"/>
            <a:ext cx="9360000" cy="657339"/>
          </a:xfrm>
        </p:spPr>
        <p:txBody>
          <a:bodyPr bIns="1800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latshållare för innehåll 2"/>
          <p:cNvSpPr>
            <a:spLocks noGrp="1"/>
          </p:cNvSpPr>
          <p:nvPr>
            <p:ph idx="1"/>
          </p:nvPr>
        </p:nvSpPr>
        <p:spPr>
          <a:xfrm>
            <a:off x="1094400" y="1562400"/>
            <a:ext cx="9365782" cy="4768062"/>
          </a:xfrm>
        </p:spPr>
        <p:txBody>
          <a:bodyPr rIns="18000"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B6B637E-6E3D-545D-0044-A896290876F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2052638" y="6475413"/>
            <a:ext cx="4321175" cy="365125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sv-SE"/>
              <a:t>SKADI ICEB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62BE387-F42F-FC5E-470A-2406B3B7F88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736013" y="647541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272B5-2F32-9B48-9DA5-0AA2B9EB4FD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7" name="Platshållare för datum 3">
            <a:extLst>
              <a:ext uri="{FF2B5EF4-FFF2-40B4-BE49-F238E27FC236}">
                <a16:creationId xmlns:a16="http://schemas.microsoft.com/office/drawing/2014/main" id="{34536B43-2327-BC25-C475-1DEB36EF15F7}"/>
              </a:ext>
            </a:extLst>
          </p:cNvPr>
          <p:cNvSpPr>
            <a:spLocks noGrp="1"/>
          </p:cNvSpPr>
          <p:nvPr>
            <p:ph type="dt" sz="half" idx="17"/>
          </p:nvPr>
        </p:nvSpPr>
        <p:spPr>
          <a:xfrm>
            <a:off x="1195388" y="6475413"/>
            <a:ext cx="833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2026-04-29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1953442"/>
      </p:ext>
    </p:extLst>
  </p:cSld>
  <p:clrMapOvr>
    <a:masterClrMapping/>
  </p:clrMapOvr>
  <p:transition spd="med"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n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14">
            <a:extLst>
              <a:ext uri="{FF2B5EF4-FFF2-40B4-BE49-F238E27FC236}">
                <a16:creationId xmlns:a16="http://schemas.microsoft.com/office/drawing/2014/main" id="{14A046E4-4FE8-2CD0-8B0A-D18478055A7B}"/>
              </a:ext>
            </a:extLst>
          </p:cNvPr>
          <p:cNvSpPr/>
          <p:nvPr userDrawn="1"/>
        </p:nvSpPr>
        <p:spPr>
          <a:xfrm>
            <a:off x="0" y="447675"/>
            <a:ext cx="292100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4" name="Bildobjekt 15">
            <a:extLst>
              <a:ext uri="{FF2B5EF4-FFF2-40B4-BE49-F238E27FC236}">
                <a16:creationId xmlns:a16="http://schemas.microsoft.com/office/drawing/2014/main" id="{59AFC442-3A55-CC67-035A-A398490236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925175" y="417513"/>
            <a:ext cx="825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03709" y="265373"/>
            <a:ext cx="9360000" cy="657339"/>
          </a:xfrm>
        </p:spPr>
        <p:txBody>
          <a:bodyPr bIns="1800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1094400" y="1562400"/>
            <a:ext cx="4993785" cy="4768062"/>
          </a:xfrm>
        </p:spPr>
        <p:txBody>
          <a:bodyPr rIns="18000"/>
          <a:lstStyle>
            <a:lvl1pPr>
              <a:lnSpc>
                <a:spcPct val="100000"/>
              </a:lnSpc>
              <a:defRPr/>
            </a:lvl1pPr>
            <a:lvl2pPr marL="358775" indent="-215900">
              <a:lnSpc>
                <a:spcPct val="100000"/>
              </a:lnSpc>
              <a:tabLst/>
              <a:defRPr/>
            </a:lvl2pPr>
            <a:lvl3pPr marL="449263" indent="-196850">
              <a:lnSpc>
                <a:spcPct val="100000"/>
              </a:lnSpc>
              <a:tabLst/>
              <a:defRPr/>
            </a:lvl3pPr>
            <a:lvl4pPr marL="541338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2" name="Platshållare för innehåll 2"/>
          <p:cNvSpPr>
            <a:spLocks noGrp="1"/>
          </p:cNvSpPr>
          <p:nvPr>
            <p:ph idx="13"/>
          </p:nvPr>
        </p:nvSpPr>
        <p:spPr>
          <a:xfrm>
            <a:off x="6373692" y="1562400"/>
            <a:ext cx="4993785" cy="4768062"/>
          </a:xfrm>
        </p:spPr>
        <p:txBody>
          <a:bodyPr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2865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19EBC78-76EA-A24F-F67E-054C1926940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2052638" y="6475413"/>
            <a:ext cx="4321175" cy="365125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sv-SE"/>
              <a:t>SKADI ICEB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95B4EE1-E6CC-98E3-C64E-F4D517AE6B7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736013" y="647541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D8F47-7060-8941-A31C-26883FCFF458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7" name="Platshållare för datum 3">
            <a:extLst>
              <a:ext uri="{FF2B5EF4-FFF2-40B4-BE49-F238E27FC236}">
                <a16:creationId xmlns:a16="http://schemas.microsoft.com/office/drawing/2014/main" id="{5343A3C8-45A5-DA3E-56B9-C307ED5748EF}"/>
              </a:ext>
            </a:extLst>
          </p:cNvPr>
          <p:cNvSpPr>
            <a:spLocks noGrp="1"/>
          </p:cNvSpPr>
          <p:nvPr>
            <p:ph type="dt" sz="half" idx="17"/>
          </p:nvPr>
        </p:nvSpPr>
        <p:spPr>
          <a:xfrm>
            <a:off x="1195388" y="6475413"/>
            <a:ext cx="833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2026-04-29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876519"/>
      </p:ext>
    </p:extLst>
  </p:cSld>
  <p:clrMapOvr>
    <a:masterClrMapping/>
  </p:clrMapOvr>
  <p:transition spd="med"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n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14">
            <a:extLst>
              <a:ext uri="{FF2B5EF4-FFF2-40B4-BE49-F238E27FC236}">
                <a16:creationId xmlns:a16="http://schemas.microsoft.com/office/drawing/2014/main" id="{09A5C2FF-69CD-36CE-08A9-911F966C5ADB}"/>
              </a:ext>
            </a:extLst>
          </p:cNvPr>
          <p:cNvSpPr/>
          <p:nvPr userDrawn="1"/>
        </p:nvSpPr>
        <p:spPr>
          <a:xfrm>
            <a:off x="0" y="447675"/>
            <a:ext cx="292100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4" name="Bildobjekt 15">
            <a:extLst>
              <a:ext uri="{FF2B5EF4-FFF2-40B4-BE49-F238E27FC236}">
                <a16:creationId xmlns:a16="http://schemas.microsoft.com/office/drawing/2014/main" id="{4002B345-0EE1-3F46-4BFF-6BCF8CB17CD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925175" y="417513"/>
            <a:ext cx="825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03709" y="265373"/>
            <a:ext cx="9360000" cy="657339"/>
          </a:xfrm>
        </p:spPr>
        <p:txBody>
          <a:bodyPr bIns="1800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1094400" y="1562400"/>
            <a:ext cx="3255409" cy="4768062"/>
          </a:xfrm>
        </p:spPr>
        <p:txBody>
          <a:bodyPr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49263" indent="-196850">
              <a:lnSpc>
                <a:spcPct val="100000"/>
              </a:lnSpc>
              <a:tabLst/>
              <a:defRPr/>
            </a:lvl3pPr>
            <a:lvl4pPr marL="541338" indent="-180975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latshållare för innehåll 2"/>
          <p:cNvSpPr>
            <a:spLocks noGrp="1"/>
          </p:cNvSpPr>
          <p:nvPr>
            <p:ph idx="15"/>
          </p:nvPr>
        </p:nvSpPr>
        <p:spPr>
          <a:xfrm>
            <a:off x="4605297" y="1562400"/>
            <a:ext cx="3255409" cy="4768062"/>
          </a:xfrm>
        </p:spPr>
        <p:txBody>
          <a:bodyPr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39750" indent="-19685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7" name="Platshållare för innehåll 2"/>
          <p:cNvSpPr>
            <a:spLocks noGrp="1"/>
          </p:cNvSpPr>
          <p:nvPr>
            <p:ph idx="16"/>
          </p:nvPr>
        </p:nvSpPr>
        <p:spPr>
          <a:xfrm>
            <a:off x="8116194" y="1562400"/>
            <a:ext cx="3255409" cy="4768062"/>
          </a:xfrm>
        </p:spPr>
        <p:txBody>
          <a:bodyPr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E185913-3198-F04D-E7BB-5DAFA69F3660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2052638" y="6475413"/>
            <a:ext cx="4321175" cy="365125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sv-SE"/>
              <a:t>SKADI ICEB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5C2C9E7-B576-8633-65E9-BE208DF275E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8736013" y="647541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CD780-B608-7E48-82FC-062394085AC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7" name="Platshållare för datum 3">
            <a:extLst>
              <a:ext uri="{FF2B5EF4-FFF2-40B4-BE49-F238E27FC236}">
                <a16:creationId xmlns:a16="http://schemas.microsoft.com/office/drawing/2014/main" id="{7394B63D-B61B-95F8-6FC1-12B4C05CACE7}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1195388" y="6475413"/>
            <a:ext cx="833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2026-04-29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7704508"/>
      </p:ext>
    </p:extLst>
  </p:cSld>
  <p:clrMapOvr>
    <a:masterClrMapping/>
  </p:clrMapOvr>
  <p:transition spd="med"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10">
            <a:extLst>
              <a:ext uri="{FF2B5EF4-FFF2-40B4-BE49-F238E27FC236}">
                <a16:creationId xmlns:a16="http://schemas.microsoft.com/office/drawing/2014/main" id="{5F85FAB1-1F9E-F46D-24CC-A09160134D71}"/>
              </a:ext>
            </a:extLst>
          </p:cNvPr>
          <p:cNvSpPr/>
          <p:nvPr userDrawn="1"/>
        </p:nvSpPr>
        <p:spPr>
          <a:xfrm>
            <a:off x="0" y="447675"/>
            <a:ext cx="292100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4" name="Bildobjekt 12">
            <a:extLst>
              <a:ext uri="{FF2B5EF4-FFF2-40B4-BE49-F238E27FC236}">
                <a16:creationId xmlns:a16="http://schemas.microsoft.com/office/drawing/2014/main" id="{4EF98B8D-9B43-8D60-F1E5-200E274A5F0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925175" y="417513"/>
            <a:ext cx="825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latshållare för bild 6"/>
          <p:cNvSpPr>
            <a:spLocks noGrp="1"/>
          </p:cNvSpPr>
          <p:nvPr>
            <p:ph type="pic" sz="quarter" idx="15"/>
          </p:nvPr>
        </p:nvSpPr>
        <p:spPr>
          <a:xfrm>
            <a:off x="6373813" y="1562100"/>
            <a:ext cx="4994275" cy="4768850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 algn="ctr">
              <a:buFontTx/>
              <a:buNone/>
              <a:defRPr sz="800">
                <a:solidFill>
                  <a:srgbClr val="666666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sv-SE" noProof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03709" y="265373"/>
            <a:ext cx="9360000" cy="657339"/>
          </a:xfrm>
        </p:spPr>
        <p:txBody>
          <a:bodyPr bIns="1800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1094400" y="1562400"/>
            <a:ext cx="4993785" cy="4768062"/>
          </a:xfrm>
        </p:spPr>
        <p:txBody>
          <a:bodyPr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DF008FE-71A6-2E36-2DD6-54BFFFF52F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2052638" y="6475413"/>
            <a:ext cx="4321175" cy="365125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sv-SE"/>
              <a:t>SKADI ICEB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B99DDED-E497-6713-4EA4-D650A9EDDD7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8736013" y="647541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6676FA-4C12-9C40-8E5A-B892F16527D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8" name="Platshållare för datum 3">
            <a:extLst>
              <a:ext uri="{FF2B5EF4-FFF2-40B4-BE49-F238E27FC236}">
                <a16:creationId xmlns:a16="http://schemas.microsoft.com/office/drawing/2014/main" id="{D1CB70D8-85F6-C2EF-2D4B-54DD5F3CE355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1195388" y="6475413"/>
            <a:ext cx="833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2026-04-29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0314890"/>
      </p:ext>
    </p:extLst>
  </p:cSld>
  <p:clrMapOvr>
    <a:masterClrMapping/>
  </p:clrMapOvr>
  <p:transition spd="med"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. Full wid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bild 1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algn="ctr">
              <a:defRPr sz="800"/>
            </a:lvl1pPr>
          </a:lstStyle>
          <a:p>
            <a:pPr lvl="0"/>
            <a:r>
              <a:rPr lang="en-US" noProof="0"/>
              <a:t>Click icon to add picture</a:t>
            </a:r>
            <a:endParaRPr lang="sv-SE" noProof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1"/>
          </p:nvPr>
        </p:nvSpPr>
        <p:spPr>
          <a:xfrm>
            <a:off x="10924611" y="417443"/>
            <a:ext cx="828000" cy="799200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0"/>
          </p:nvPr>
        </p:nvSpPr>
        <p:spPr>
          <a:xfrm>
            <a:off x="0" y="447675"/>
            <a:ext cx="292100" cy="6410325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ubrik 1"/>
          <p:cNvSpPr>
            <a:spLocks noGrp="1"/>
          </p:cNvSpPr>
          <p:nvPr>
            <p:ph type="title"/>
          </p:nvPr>
        </p:nvSpPr>
        <p:spPr>
          <a:xfrm>
            <a:off x="1103709" y="265373"/>
            <a:ext cx="9360000" cy="657339"/>
          </a:xfrm>
        </p:spPr>
        <p:txBody>
          <a:bodyPr bIns="18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99704819"/>
      </p:ext>
    </p:extLst>
  </p:cSld>
  <p:clrMapOvr>
    <a:masterClrMapping/>
  </p:clrMapOvr>
  <p:transition spd="med"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9">
            <a:extLst>
              <a:ext uri="{FF2B5EF4-FFF2-40B4-BE49-F238E27FC236}">
                <a16:creationId xmlns:a16="http://schemas.microsoft.com/office/drawing/2014/main" id="{24B8561E-98BA-76C6-A33F-48D0100CC127}"/>
              </a:ext>
            </a:extLst>
          </p:cNvPr>
          <p:cNvSpPr/>
          <p:nvPr userDrawn="1"/>
        </p:nvSpPr>
        <p:spPr>
          <a:xfrm>
            <a:off x="0" y="447675"/>
            <a:ext cx="292100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4" name="Bildobjekt 10">
            <a:extLst>
              <a:ext uri="{FF2B5EF4-FFF2-40B4-BE49-F238E27FC236}">
                <a16:creationId xmlns:a16="http://schemas.microsoft.com/office/drawing/2014/main" id="{7D12945D-009E-72CC-308F-95DEF57CF1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925175" y="417513"/>
            <a:ext cx="825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03709" y="265373"/>
            <a:ext cx="9360000" cy="657339"/>
          </a:xfrm>
        </p:spPr>
        <p:txBody>
          <a:bodyPr bIns="1800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latshållare för diagram 6"/>
          <p:cNvSpPr>
            <a:spLocks noGrp="1"/>
          </p:cNvSpPr>
          <p:nvPr>
            <p:ph type="chart" sz="quarter" idx="15"/>
          </p:nvPr>
        </p:nvSpPr>
        <p:spPr>
          <a:xfrm>
            <a:off x="1103313" y="1657350"/>
            <a:ext cx="7767637" cy="4445000"/>
          </a:xfrm>
        </p:spPr>
        <p:txBody>
          <a:bodyPr rtlCol="0">
            <a:noAutofit/>
          </a:bodyPr>
          <a:lstStyle>
            <a:lvl1pPr algn="ctr">
              <a:defRPr sz="800" cap="all" baseline="0"/>
            </a:lvl1pPr>
          </a:lstStyle>
          <a:p>
            <a:pPr lvl="0"/>
            <a:r>
              <a:rPr lang="en-US" noProof="0"/>
              <a:t>Click icon to add chart</a:t>
            </a:r>
            <a:endParaRPr lang="sv-SE" noProof="0"/>
          </a:p>
        </p:txBody>
      </p:sp>
      <p:sp>
        <p:nvSpPr>
          <p:cNvPr id="5" name="Platshållare för datum 3">
            <a:extLst>
              <a:ext uri="{FF2B5EF4-FFF2-40B4-BE49-F238E27FC236}">
                <a16:creationId xmlns:a16="http://schemas.microsoft.com/office/drawing/2014/main" id="{7DDAB6C0-E725-05D2-6B74-2CD4DEA1076F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1195388" y="6475413"/>
            <a:ext cx="833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2026-04-29</a:t>
            </a:r>
            <a:endParaRPr lang="sv-SE"/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67CE0126-7B9A-3E9B-63C1-D889CF197C4F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2052638" y="6475413"/>
            <a:ext cx="432117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SKADI ICEB</a:t>
            </a:r>
          </a:p>
        </p:txBody>
      </p:sp>
      <p:sp>
        <p:nvSpPr>
          <p:cNvPr id="8" name="Platshållare för bildnummer 5">
            <a:extLst>
              <a:ext uri="{FF2B5EF4-FFF2-40B4-BE49-F238E27FC236}">
                <a16:creationId xmlns:a16="http://schemas.microsoft.com/office/drawing/2014/main" id="{05EBE373-7B6A-FDD9-3D8A-497B2E4BE64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8736013" y="647541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6CED4D-74F7-F94C-A5F5-A7913D1A54D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9353259"/>
      </p:ext>
    </p:extLst>
  </p:cSld>
  <p:clrMapOvr>
    <a:masterClrMapping/>
  </p:clrMapOvr>
  <p:transition spd="med"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9">
            <a:extLst>
              <a:ext uri="{FF2B5EF4-FFF2-40B4-BE49-F238E27FC236}">
                <a16:creationId xmlns:a16="http://schemas.microsoft.com/office/drawing/2014/main" id="{8102CD00-C104-EE43-FAF2-4C19C2152462}"/>
              </a:ext>
            </a:extLst>
          </p:cNvPr>
          <p:cNvSpPr/>
          <p:nvPr userDrawn="1"/>
        </p:nvSpPr>
        <p:spPr>
          <a:xfrm>
            <a:off x="0" y="447675"/>
            <a:ext cx="292100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4" name="Bildobjekt 10">
            <a:extLst>
              <a:ext uri="{FF2B5EF4-FFF2-40B4-BE49-F238E27FC236}">
                <a16:creationId xmlns:a16="http://schemas.microsoft.com/office/drawing/2014/main" id="{280D0C10-8266-32D4-9AAC-B003F40D891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925175" y="417513"/>
            <a:ext cx="825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03709" y="265373"/>
            <a:ext cx="9360000" cy="657339"/>
          </a:xfrm>
        </p:spPr>
        <p:txBody>
          <a:bodyPr bIns="1800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latshållare för tabell 7"/>
          <p:cNvSpPr>
            <a:spLocks noGrp="1"/>
          </p:cNvSpPr>
          <p:nvPr>
            <p:ph type="tbl" sz="quarter" idx="15"/>
          </p:nvPr>
        </p:nvSpPr>
        <p:spPr>
          <a:xfrm>
            <a:off x="1103313" y="1614488"/>
            <a:ext cx="9359900" cy="4406900"/>
          </a:xfrm>
        </p:spPr>
        <p:txBody>
          <a:bodyPr rtlCol="0">
            <a:noAutofit/>
          </a:bodyPr>
          <a:lstStyle>
            <a:lvl1pPr algn="ctr">
              <a:defRPr sz="800" cap="all" baseline="0"/>
            </a:lvl1pPr>
          </a:lstStyle>
          <a:p>
            <a:pPr lvl="0"/>
            <a:r>
              <a:rPr lang="en-US" noProof="0"/>
              <a:t>Click icon to add table</a:t>
            </a:r>
            <a:endParaRPr lang="sv-SE" noProof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427E8AE-D475-A91D-2397-B30C306A546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2052638" y="6475413"/>
            <a:ext cx="4321175" cy="365125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sv-SE"/>
              <a:t>SKADI ICEB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2747ACB-9FA8-E3D6-0C1C-12E43E4C84E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8736013" y="647541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B571E-7FB5-DD4D-91B8-EA7C73ACBBC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7" name="Platshållare för datum 3">
            <a:extLst>
              <a:ext uri="{FF2B5EF4-FFF2-40B4-BE49-F238E27FC236}">
                <a16:creationId xmlns:a16="http://schemas.microsoft.com/office/drawing/2014/main" id="{7AF00776-173F-ACE0-BBEE-363BE53BC6B5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1195388" y="6475413"/>
            <a:ext cx="833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2026-04-29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5016199"/>
      </p:ext>
    </p:extLst>
  </p:cSld>
  <p:clrMapOvr>
    <a:masterClrMapping/>
  </p:clrMapOvr>
  <p:transition spd="med"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6">
            <a:extLst>
              <a:ext uri="{FF2B5EF4-FFF2-40B4-BE49-F238E27FC236}">
                <a16:creationId xmlns:a16="http://schemas.microsoft.com/office/drawing/2014/main" id="{410CDA64-49FF-7ADE-D247-DD8FC8CC66C6}"/>
              </a:ext>
            </a:extLst>
          </p:cNvPr>
          <p:cNvSpPr/>
          <p:nvPr userDrawn="1"/>
        </p:nvSpPr>
        <p:spPr>
          <a:xfrm>
            <a:off x="0" y="388938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Rektangel 7">
            <a:extLst>
              <a:ext uri="{FF2B5EF4-FFF2-40B4-BE49-F238E27FC236}">
                <a16:creationId xmlns:a16="http://schemas.microsoft.com/office/drawing/2014/main" id="{CE2D4DA8-215E-8872-DE32-A6879473A2E0}"/>
              </a:ext>
            </a:extLst>
          </p:cNvPr>
          <p:cNvSpPr/>
          <p:nvPr userDrawn="1"/>
        </p:nvSpPr>
        <p:spPr>
          <a:xfrm>
            <a:off x="0" y="447675"/>
            <a:ext cx="292100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5" name="Bildobjekt 8">
            <a:extLst>
              <a:ext uri="{FF2B5EF4-FFF2-40B4-BE49-F238E27FC236}">
                <a16:creationId xmlns:a16="http://schemas.microsoft.com/office/drawing/2014/main" id="{FD9F3DAD-D861-C8C5-B0CF-F0FDC4B3E4E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925175" y="417513"/>
            <a:ext cx="825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930395" y="1153621"/>
            <a:ext cx="8640000" cy="238760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90407784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en-GB"/>
              <a:t>SKADI ICEB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DD4ACE8-21C9-474B-A84B-6E399CB9FB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5917406D-4BE3-3B4C-BCFF-41B4F0FAB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9365782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13" name="Platshållare för datum 3">
            <a:extLst>
              <a:ext uri="{FF2B5EF4-FFF2-40B4-BE49-F238E27FC236}">
                <a16:creationId xmlns:a16="http://schemas.microsoft.com/office/drawing/2014/main" id="{3E8E36C4-8565-B94E-A90D-FF5DD7F86A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80082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Title Slide"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7" descr="ESS-vit-logga.png">
            <a:extLst>
              <a:ext uri="{FF2B5EF4-FFF2-40B4-BE49-F238E27FC236}">
                <a16:creationId xmlns:a16="http://schemas.microsoft.com/office/drawing/2014/main" id="{886839B5-33B7-9867-C42C-7EBDE2FCB10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744075" y="260350"/>
            <a:ext cx="2208213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320284E-CFDA-9D36-14B8-C53E5465D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2026-04-29</a:t>
            </a:r>
            <a:endParaRPr lang="sv-S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B314071-5D39-E994-E6B3-E4B691900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sv-SE"/>
              <a:t>SKADI ICEB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5C1AD39-32EC-953D-F8B1-4866948AE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0B4AB-B317-C34A-A231-5DD82DD7EF5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40531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12192000" cy="1434354"/>
          </a:xfrm>
          <a:prstGeom prst="rect">
            <a:avLst/>
          </a:prstGeom>
          <a:solidFill>
            <a:srgbClr val="0094CA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>
              <a:solidFill>
                <a:srgbClr val="0094CA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pic>
        <p:nvPicPr>
          <p:cNvPr id="8" name="Bildobjekt 5" descr="ESS-vit-logga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25344" y="319530"/>
            <a:ext cx="1827307" cy="733206"/>
          </a:xfrm>
          <a:prstGeom prst="rect">
            <a:avLst/>
          </a:prstGeom>
        </p:spPr>
      </p:pic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051DE399-96D5-4048-81BB-3267D82AE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2026-04-29</a:t>
            </a:r>
            <a:endParaRPr lang="sv-SE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9C56189-8C71-6D45-A493-58AEC0B9D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SKADI ICEB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66919C0-8635-6845-8D0A-DB2C9EE8C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8426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n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en-GB"/>
              <a:t>SKADI ICEB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90CF35B-F516-4A5B-A8AB-7A0A28362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4993785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58775" indent="-215900">
              <a:lnSpc>
                <a:spcPct val="100000"/>
              </a:lnSpc>
              <a:tabLst/>
              <a:defRPr/>
            </a:lvl2pPr>
            <a:lvl3pPr marL="449263" indent="-196850">
              <a:lnSpc>
                <a:spcPct val="100000"/>
              </a:lnSpc>
              <a:tabLst/>
              <a:defRPr/>
            </a:lvl3pPr>
            <a:lvl4pPr marL="541338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BA21051E-3C35-41FB-8E6B-797DB8F2697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73692" y="1562400"/>
            <a:ext cx="4993785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2865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7E2C692-2C39-4CA8-AA87-45E0F36B6A0E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E327627C-4BB8-4965-8107-0E7E741F83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1" name="Platshållare för datum 3">
            <a:extLst>
              <a:ext uri="{FF2B5EF4-FFF2-40B4-BE49-F238E27FC236}">
                <a16:creationId xmlns:a16="http://schemas.microsoft.com/office/drawing/2014/main" id="{154C1432-4F85-1F42-8016-9B83B89CC8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35108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n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en-GB"/>
              <a:t>SKADI ICEB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90CF35B-F516-4A5B-A8AB-7A0A28362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3255409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49263" indent="-196850">
              <a:lnSpc>
                <a:spcPct val="100000"/>
              </a:lnSpc>
              <a:tabLst/>
              <a:defRPr/>
            </a:lvl3pPr>
            <a:lvl4pPr marL="541338" indent="-180975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7E2C692-2C39-4CA8-AA87-45E0F36B6A0E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E327627C-4BB8-4965-8107-0E7E741F83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3" name="Platshållare för innehåll 2">
            <a:extLst>
              <a:ext uri="{FF2B5EF4-FFF2-40B4-BE49-F238E27FC236}">
                <a16:creationId xmlns:a16="http://schemas.microsoft.com/office/drawing/2014/main" id="{B2D0E559-A900-41F3-93C5-387A7764A15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605297" y="1562400"/>
            <a:ext cx="3255409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39750" indent="-19685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7" name="Platshållare för innehåll 2">
            <a:extLst>
              <a:ext uri="{FF2B5EF4-FFF2-40B4-BE49-F238E27FC236}">
                <a16:creationId xmlns:a16="http://schemas.microsoft.com/office/drawing/2014/main" id="{E4E99B3B-ADB3-4D1A-9A7F-AA1B8528E6C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116194" y="1562400"/>
            <a:ext cx="3255409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2" name="Platshållare för datum 3">
            <a:extLst>
              <a:ext uri="{FF2B5EF4-FFF2-40B4-BE49-F238E27FC236}">
                <a16:creationId xmlns:a16="http://schemas.microsoft.com/office/drawing/2014/main" id="{F91A8E7B-C629-D343-8A83-7EB0ADF608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6766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16B191E2-1C71-4B4C-B562-DD793673C24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373813" y="1562100"/>
            <a:ext cx="4994275" cy="476885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rgbClr val="666666"/>
                </a:solidFill>
              </a:defRPr>
            </a:lvl1pPr>
          </a:lstStyle>
          <a:p>
            <a:r>
              <a:rPr lang="sv-SE"/>
              <a:t>INSERT IMAGE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en-GB"/>
              <a:t>SKADI ICEB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90CF35B-F516-4A5B-A8AB-7A0A28362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4993785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BC4F3A85-66E6-412A-97CD-99D922EFBEE2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506E76ED-0FF0-4A03-8EB9-06B57B12EC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2" name="Platshållare för datum 3">
            <a:extLst>
              <a:ext uri="{FF2B5EF4-FFF2-40B4-BE49-F238E27FC236}">
                <a16:creationId xmlns:a16="http://schemas.microsoft.com/office/drawing/2014/main" id="{5D496E45-863B-704B-B14F-5E0F58578D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655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. Full wid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4FD00856-A3E1-48A7-B9CD-D7B89BD6A06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algn="ctr">
              <a:defRPr sz="800"/>
            </a:lvl1pPr>
          </a:lstStyle>
          <a:p>
            <a:r>
              <a:rPr lang="sv-SE" dirty="0"/>
              <a:t>INSERT IMAGE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A8D8C0FE-DA05-418D-9F18-A5A81125AD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924611" y="417443"/>
            <a:ext cx="828000" cy="7992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1848DA8D-03CE-4CA5-A851-F6ABAE67A9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47675"/>
            <a:ext cx="292100" cy="6410325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8F5BB748-C0D0-CB4F-BA93-7488E4BA70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Image </a:t>
            </a:r>
            <a:r>
              <a:rPr lang="sv-SE" dirty="0" err="1"/>
              <a:t>title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32865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1532B06-EA3A-AA45-A1FA-C8E1873FD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709" y="281999"/>
            <a:ext cx="9478393" cy="657340"/>
          </a:xfrm>
          <a:prstGeom prst="rect">
            <a:avLst/>
          </a:prstGeom>
        </p:spPr>
        <p:txBody>
          <a:bodyPr vert="horz" lIns="90000" tIns="45720" rIns="91440" bIns="45720" rtlCol="0" anchor="t" anchorCtr="0"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6E4D6F2-5CFB-9D4E-AED8-120937FE25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5647" y="6483583"/>
            <a:ext cx="8326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80" baseline="0">
                <a:solidFill>
                  <a:srgbClr val="CCCCCC"/>
                </a:solidFill>
              </a:defRPr>
            </a:lvl1pPr>
          </a:lstStyle>
          <a:p>
            <a:r>
              <a:rPr lang="en-US"/>
              <a:t>2026-04-29</a:t>
            </a:r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15FD9D7-4C35-3343-B008-A413FF500A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53244" y="648358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80" baseline="0">
                <a:solidFill>
                  <a:srgbClr val="CCCCCC"/>
                </a:solidFill>
              </a:defRPr>
            </a:lvl1pPr>
          </a:lstStyle>
          <a:p>
            <a:r>
              <a:rPr lang="en-GB"/>
              <a:t>SKADI ICEB</a:t>
            </a: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F6B396D-270A-E047-8DAD-6D51B53CAD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5292" y="648358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1">
                <a:solidFill>
                  <a:schemeClr val="accent1"/>
                </a:solidFill>
              </a:defRPr>
            </a:lvl1pPr>
          </a:lstStyle>
          <a:p>
            <a:fld id="{F7283078-D760-1647-8B80-66BA8B52336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text 2">
            <a:extLst>
              <a:ext uri="{FF2B5EF4-FFF2-40B4-BE49-F238E27FC236}">
                <a16:creationId xmlns:a16="http://schemas.microsoft.com/office/drawing/2014/main" id="{CD0A89FF-22DC-4B6A-B9ED-60B2F32ED8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5894" y="1561865"/>
            <a:ext cx="9561022" cy="4565397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825848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65" r:id="rId3"/>
    <p:sldLayoutId id="2147483667" r:id="rId4"/>
    <p:sldLayoutId id="2147483669" r:id="rId5"/>
    <p:sldLayoutId id="2147483650" r:id="rId6"/>
    <p:sldLayoutId id="2147483668" r:id="rId7"/>
    <p:sldLayoutId id="2147483662" r:id="rId8"/>
    <p:sldLayoutId id="2147483664" r:id="rId9"/>
    <p:sldLayoutId id="2147483663" r:id="rId10"/>
    <p:sldLayoutId id="2147483666" r:id="rId11"/>
    <p:sldLayoutId id="2147483670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>
          <a:solidFill>
            <a:srgbClr val="666666"/>
          </a:solidFill>
          <a:latin typeface="+mj-lt"/>
          <a:ea typeface="+mj-ea"/>
          <a:cs typeface="+mj-cs"/>
        </a:defRPr>
      </a:lvl1pPr>
    </p:titleStyle>
    <p:bodyStyle>
      <a:lvl1pPr marL="101600" indent="-101600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Segoe UI" panose="020B0502040204020203" pitchFamily="34" charset="0"/>
        <a:buChar char=" "/>
        <a:defRPr sz="2000" kern="1200">
          <a:solidFill>
            <a:srgbClr val="666666"/>
          </a:solidFill>
          <a:latin typeface="+mn-lt"/>
          <a:ea typeface="+mn-ea"/>
          <a:cs typeface="+mn-cs"/>
        </a:defRPr>
      </a:lvl1pPr>
      <a:lvl2pPr marL="315913" indent="-233363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Wingdings" panose="05000000000000000000" pitchFamily="2" charset="2"/>
        <a:buChar char=""/>
        <a:defRPr sz="2000" kern="1200">
          <a:solidFill>
            <a:srgbClr val="666666"/>
          </a:solidFill>
          <a:latin typeface="+mn-lt"/>
          <a:ea typeface="+mn-ea"/>
          <a:cs typeface="+mn-cs"/>
        </a:defRPr>
      </a:lvl2pPr>
      <a:lvl3pPr marL="582613" indent="-250825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Arial" panose="020B0604020202020204" pitchFamily="34" charset="0"/>
        <a:buChar char="−"/>
        <a:defRPr sz="1800" kern="1200">
          <a:solidFill>
            <a:srgbClr val="666666"/>
          </a:solidFill>
          <a:latin typeface="+mn-lt"/>
          <a:ea typeface="+mn-ea"/>
          <a:cs typeface="+mn-cs"/>
        </a:defRPr>
      </a:lvl3pPr>
      <a:lvl4pPr marL="839788" indent="-233363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Arial" panose="020B0604020202020204" pitchFamily="34" charset="0"/>
        <a:buChar char="−"/>
        <a:defRPr sz="1600" kern="1200">
          <a:solidFill>
            <a:srgbClr val="666666"/>
          </a:solidFill>
          <a:latin typeface="+mn-lt"/>
          <a:ea typeface="+mn-ea"/>
          <a:cs typeface="+mn-cs"/>
        </a:defRPr>
      </a:lvl4pPr>
      <a:lvl5pPr marL="1055688" indent="-200025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Arial" panose="020B0604020202020204" pitchFamily="34" charset="0"/>
        <a:buChar char="−"/>
        <a:defRPr sz="1400" kern="1200">
          <a:solidFill>
            <a:srgbClr val="6666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1532B06-EA3A-AA45-A1FA-C8E1873FD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709" y="281999"/>
            <a:ext cx="9478393" cy="657340"/>
          </a:xfrm>
          <a:prstGeom prst="rect">
            <a:avLst/>
          </a:prstGeom>
        </p:spPr>
        <p:txBody>
          <a:bodyPr vert="horz" lIns="90000" tIns="45720" rIns="91440" bIns="45720" rtlCol="0" anchor="t" anchorCtr="0"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6E4D6F2-5CFB-9D4E-AED8-120937FE25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5647" y="6483583"/>
            <a:ext cx="8326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80" baseline="0">
                <a:solidFill>
                  <a:srgbClr val="CCCCCC"/>
                </a:solidFill>
              </a:defRPr>
            </a:lvl1pPr>
          </a:lstStyle>
          <a:p>
            <a:r>
              <a:rPr lang="en-US"/>
              <a:t>2026-04-29</a:t>
            </a:r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15FD9D7-4C35-3343-B008-A413FF500A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53244" y="648358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80" baseline="0">
                <a:solidFill>
                  <a:srgbClr val="CCCCCC"/>
                </a:solidFill>
              </a:defRPr>
            </a:lvl1pPr>
          </a:lstStyle>
          <a:p>
            <a:r>
              <a:rPr lang="sv-SE"/>
              <a:t>SKADI ICEB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F6B396D-270A-E047-8DAD-6D51B53CAD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5292" y="648358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1">
                <a:solidFill>
                  <a:schemeClr val="accent1"/>
                </a:solidFill>
              </a:defRPr>
            </a:lvl1pPr>
          </a:lstStyle>
          <a:p>
            <a:fld id="{F7283078-D760-1647-8B80-66BA8B52336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text 2">
            <a:extLst>
              <a:ext uri="{FF2B5EF4-FFF2-40B4-BE49-F238E27FC236}">
                <a16:creationId xmlns:a16="http://schemas.microsoft.com/office/drawing/2014/main" id="{CD0A89FF-22DC-4B6A-B9ED-60B2F32ED8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5894" y="1561865"/>
            <a:ext cx="9561022" cy="4565397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629346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>
          <a:solidFill>
            <a:srgbClr val="666666"/>
          </a:solidFill>
          <a:latin typeface="+mj-lt"/>
          <a:ea typeface="+mj-ea"/>
          <a:cs typeface="+mj-cs"/>
        </a:defRPr>
      </a:lvl1pPr>
    </p:titleStyle>
    <p:bodyStyle>
      <a:lvl1pPr marL="101600" indent="-101600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Segoe UI" panose="020B0502040204020203" pitchFamily="34" charset="0"/>
        <a:buChar char=" "/>
        <a:defRPr sz="2000" kern="1200">
          <a:solidFill>
            <a:srgbClr val="666666"/>
          </a:solidFill>
          <a:latin typeface="+mn-lt"/>
          <a:ea typeface="+mn-ea"/>
          <a:cs typeface="+mn-cs"/>
        </a:defRPr>
      </a:lvl1pPr>
      <a:lvl2pPr marL="315913" indent="-233363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Wingdings" panose="05000000000000000000" pitchFamily="2" charset="2"/>
        <a:buChar char=""/>
        <a:defRPr sz="2000" kern="1200">
          <a:solidFill>
            <a:srgbClr val="666666"/>
          </a:solidFill>
          <a:latin typeface="+mn-lt"/>
          <a:ea typeface="+mn-ea"/>
          <a:cs typeface="+mn-cs"/>
        </a:defRPr>
      </a:lvl2pPr>
      <a:lvl3pPr marL="582613" indent="-250825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Arial" panose="020B0604020202020204" pitchFamily="34" charset="0"/>
        <a:buChar char="−"/>
        <a:defRPr sz="1800" kern="1200">
          <a:solidFill>
            <a:srgbClr val="666666"/>
          </a:solidFill>
          <a:latin typeface="+mn-lt"/>
          <a:ea typeface="+mn-ea"/>
          <a:cs typeface="+mn-cs"/>
        </a:defRPr>
      </a:lvl3pPr>
      <a:lvl4pPr marL="839788" indent="-233363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Arial" panose="020B0604020202020204" pitchFamily="34" charset="0"/>
        <a:buChar char="−"/>
        <a:defRPr sz="1600" kern="1200">
          <a:solidFill>
            <a:srgbClr val="666666"/>
          </a:solidFill>
          <a:latin typeface="+mn-lt"/>
          <a:ea typeface="+mn-ea"/>
          <a:cs typeface="+mn-cs"/>
        </a:defRPr>
      </a:lvl4pPr>
      <a:lvl5pPr marL="1055688" indent="-200025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Arial" panose="020B0604020202020204" pitchFamily="34" charset="0"/>
        <a:buChar char="−"/>
        <a:defRPr sz="1400" kern="1200">
          <a:solidFill>
            <a:srgbClr val="6666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1532B06-EA3A-AA45-A1FA-C8E1873FD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709" y="281999"/>
            <a:ext cx="9478393" cy="657340"/>
          </a:xfrm>
          <a:prstGeom prst="rect">
            <a:avLst/>
          </a:prstGeom>
        </p:spPr>
        <p:txBody>
          <a:bodyPr vert="horz" lIns="90000" tIns="45720" rIns="91440" bIns="45720" rtlCol="0" anchor="t" anchorCtr="0"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6E4D6F2-5CFB-9D4E-AED8-120937FE25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5647" y="6483583"/>
            <a:ext cx="8326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80" baseline="0">
                <a:solidFill>
                  <a:srgbClr val="CCCCCC"/>
                </a:solidFill>
              </a:defRPr>
            </a:lvl1pPr>
          </a:lstStyle>
          <a:p>
            <a:r>
              <a:rPr lang="en-US"/>
              <a:t>2026-04-29</a:t>
            </a:r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15FD9D7-4C35-3343-B008-A413FF500A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53244" y="648358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80" baseline="0">
                <a:solidFill>
                  <a:srgbClr val="CCCCCC"/>
                </a:solidFill>
              </a:defRPr>
            </a:lvl1pPr>
          </a:lstStyle>
          <a:p>
            <a:r>
              <a:rPr lang="sv-SE"/>
              <a:t>SKADI ICEB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F6B396D-270A-E047-8DAD-6D51B53CAD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5292" y="648358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1">
                <a:solidFill>
                  <a:schemeClr val="accent1"/>
                </a:solidFill>
              </a:defRPr>
            </a:lvl1pPr>
          </a:lstStyle>
          <a:p>
            <a:fld id="{F7283078-D760-1647-8B80-66BA8B52336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text 2">
            <a:extLst>
              <a:ext uri="{FF2B5EF4-FFF2-40B4-BE49-F238E27FC236}">
                <a16:creationId xmlns:a16="http://schemas.microsoft.com/office/drawing/2014/main" id="{CD0A89FF-22DC-4B6A-B9ED-60B2F32ED8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5894" y="1561865"/>
            <a:ext cx="9561022" cy="4565397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436757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>
          <a:solidFill>
            <a:srgbClr val="666666"/>
          </a:solidFill>
          <a:latin typeface="+mj-lt"/>
          <a:ea typeface="+mj-ea"/>
          <a:cs typeface="+mj-cs"/>
        </a:defRPr>
      </a:lvl1pPr>
    </p:titleStyle>
    <p:bodyStyle>
      <a:lvl1pPr marL="101600" indent="-101600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Segoe UI" panose="020B0502040204020203" pitchFamily="34" charset="0"/>
        <a:buChar char=" "/>
        <a:defRPr sz="2000" kern="1200">
          <a:solidFill>
            <a:srgbClr val="666666"/>
          </a:solidFill>
          <a:latin typeface="+mn-lt"/>
          <a:ea typeface="+mn-ea"/>
          <a:cs typeface="+mn-cs"/>
        </a:defRPr>
      </a:lvl1pPr>
      <a:lvl2pPr marL="315913" indent="-233363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Wingdings" panose="05000000000000000000" pitchFamily="2" charset="2"/>
        <a:buChar char=""/>
        <a:defRPr sz="2000" kern="1200">
          <a:solidFill>
            <a:srgbClr val="666666"/>
          </a:solidFill>
          <a:latin typeface="+mn-lt"/>
          <a:ea typeface="+mn-ea"/>
          <a:cs typeface="+mn-cs"/>
        </a:defRPr>
      </a:lvl2pPr>
      <a:lvl3pPr marL="582613" indent="-250825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Arial" panose="020B0604020202020204" pitchFamily="34" charset="0"/>
        <a:buChar char="−"/>
        <a:defRPr sz="1800" kern="1200">
          <a:solidFill>
            <a:srgbClr val="666666"/>
          </a:solidFill>
          <a:latin typeface="+mn-lt"/>
          <a:ea typeface="+mn-ea"/>
          <a:cs typeface="+mn-cs"/>
        </a:defRPr>
      </a:lvl3pPr>
      <a:lvl4pPr marL="839788" indent="-233363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Arial" panose="020B0604020202020204" pitchFamily="34" charset="0"/>
        <a:buChar char="−"/>
        <a:defRPr sz="1600" kern="1200">
          <a:solidFill>
            <a:srgbClr val="666666"/>
          </a:solidFill>
          <a:latin typeface="+mn-lt"/>
          <a:ea typeface="+mn-ea"/>
          <a:cs typeface="+mn-cs"/>
        </a:defRPr>
      </a:lvl4pPr>
      <a:lvl5pPr marL="1055688" indent="-200025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Arial" panose="020B0604020202020204" pitchFamily="34" charset="0"/>
        <a:buChar char="−"/>
        <a:defRPr sz="1400" kern="1200">
          <a:solidFill>
            <a:srgbClr val="6666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Platshållare för rubrik 1">
            <a:extLst>
              <a:ext uri="{FF2B5EF4-FFF2-40B4-BE49-F238E27FC236}">
                <a16:creationId xmlns:a16="http://schemas.microsoft.com/office/drawing/2014/main" id="{E310CA69-A00C-B5EA-8AAF-5B08E43A8B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03313" y="282575"/>
            <a:ext cx="9478962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en-SE"/>
              <a:t>Klicka här för att ändra mall för 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E2EF330-DC1E-78BC-D276-9422F44A33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5388" y="6483350"/>
            <a:ext cx="8334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800" spc="80" baseline="0" smtClean="0">
                <a:solidFill>
                  <a:srgbClr val="CCCCCC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2026-04-29</a:t>
            </a:r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EE61F3-584F-8014-065D-D9E6E845E4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52638" y="6483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800" cap="all" spc="80" baseline="0">
                <a:solidFill>
                  <a:srgbClr val="CCCCCC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/>
              <a:t>SKADI ICEB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E077A25-E5CE-4F8D-A3E1-E9D80677AE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6013" y="6483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800" b="1" smtClean="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36518556-F99A-A842-A1FA-B5AA603AB27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2054" name="Platshållare för text 2">
            <a:extLst>
              <a:ext uri="{FF2B5EF4-FFF2-40B4-BE49-F238E27FC236}">
                <a16:creationId xmlns:a16="http://schemas.microsoft.com/office/drawing/2014/main" id="{351987B1-2790-0995-9EFF-46914636D4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95375" y="1562100"/>
            <a:ext cx="9561513" cy="456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en-SE"/>
              <a:t>Klicka här för att ändra format på bakgrundstexten</a:t>
            </a:r>
          </a:p>
          <a:p>
            <a:pPr lvl="1"/>
            <a:r>
              <a:rPr lang="sv-SE" altLang="en-SE"/>
              <a:t>Nivå två</a:t>
            </a:r>
          </a:p>
          <a:p>
            <a:pPr lvl="2"/>
            <a:r>
              <a:rPr lang="sv-SE" altLang="en-SE"/>
              <a:t>Nivå tre</a:t>
            </a:r>
          </a:p>
          <a:p>
            <a:pPr lvl="3"/>
            <a:r>
              <a:rPr lang="sv-SE" altLang="en-SE"/>
              <a:t>Nivå fyra</a:t>
            </a:r>
          </a:p>
          <a:p>
            <a:pPr lvl="4"/>
            <a:r>
              <a:rPr lang="sv-SE" altLang="en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537017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</p:sldLayoutIdLst>
  <p:transition spd="med">
    <p:fade/>
  </p:transition>
  <p:hf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200" kern="1200">
          <a:solidFill>
            <a:srgbClr val="666666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rgbClr val="666666"/>
          </a:solidFill>
          <a:latin typeface="Segoe UI Light" panose="020B0502040204020203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rgbClr val="666666"/>
          </a:solidFill>
          <a:latin typeface="Segoe UI Light" panose="020B0502040204020203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rgbClr val="666666"/>
          </a:solidFill>
          <a:latin typeface="Segoe UI Light" panose="020B0502040204020203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rgbClr val="666666"/>
          </a:solidFill>
          <a:latin typeface="Segoe UI Light" panose="020B0502040204020203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rgbClr val="666666"/>
          </a:solidFill>
          <a:latin typeface="Segoe UI Light" panose="020B0502040204020203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rgbClr val="666666"/>
          </a:solidFill>
          <a:latin typeface="Segoe UI Light" panose="020B0502040204020203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rgbClr val="666666"/>
          </a:solidFill>
          <a:latin typeface="Segoe UI Light" panose="020B0502040204020203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rgbClr val="666666"/>
          </a:solidFill>
          <a:latin typeface="Segoe UI Light" panose="020B0502040204020203" pitchFamily="34" charset="0"/>
        </a:defRPr>
      </a:lvl9pPr>
    </p:titleStyle>
    <p:bodyStyle>
      <a:lvl1pPr marL="101600" indent="-101600" algn="l" rtl="0" fontAlgn="base">
        <a:spcBef>
          <a:spcPts val="1000"/>
        </a:spcBef>
        <a:spcAft>
          <a:spcPct val="0"/>
        </a:spcAft>
        <a:buClr>
          <a:srgbClr val="666666"/>
        </a:buClr>
        <a:buFont typeface="Segoe UI" panose="020B0502040204020203" pitchFamily="34" charset="0"/>
        <a:buChar char=" "/>
        <a:defRPr sz="2000" kern="1200">
          <a:solidFill>
            <a:srgbClr val="666666"/>
          </a:solidFill>
          <a:latin typeface="+mn-lt"/>
          <a:ea typeface="+mn-ea"/>
          <a:cs typeface="+mn-cs"/>
        </a:defRPr>
      </a:lvl1pPr>
      <a:lvl2pPr marL="315913" indent="-233363" algn="l" rtl="0" fontAlgn="base">
        <a:spcBef>
          <a:spcPts val="1000"/>
        </a:spcBef>
        <a:spcAft>
          <a:spcPct val="0"/>
        </a:spcAft>
        <a:buClr>
          <a:srgbClr val="666666"/>
        </a:buClr>
        <a:buFont typeface="Wingdings" pitchFamily="2" charset="2"/>
        <a:buChar char=""/>
        <a:defRPr sz="2000" kern="1200">
          <a:solidFill>
            <a:srgbClr val="666666"/>
          </a:solidFill>
          <a:latin typeface="+mn-lt"/>
          <a:ea typeface="+mn-ea"/>
          <a:cs typeface="+mn-cs"/>
        </a:defRPr>
      </a:lvl2pPr>
      <a:lvl3pPr marL="582613" indent="-250825" algn="l" rtl="0" fontAlgn="base">
        <a:spcBef>
          <a:spcPts val="1000"/>
        </a:spcBef>
        <a:spcAft>
          <a:spcPct val="0"/>
        </a:spcAft>
        <a:buClr>
          <a:srgbClr val="666666"/>
        </a:buClr>
        <a:buFont typeface="Arial" panose="020B0604020202020204" pitchFamily="34" charset="0"/>
        <a:buChar char="−"/>
        <a:defRPr kern="1200">
          <a:solidFill>
            <a:srgbClr val="666666"/>
          </a:solidFill>
          <a:latin typeface="+mn-lt"/>
          <a:ea typeface="+mn-ea"/>
          <a:cs typeface="+mn-cs"/>
        </a:defRPr>
      </a:lvl3pPr>
      <a:lvl4pPr marL="839788" indent="-233363" algn="l" rtl="0" fontAlgn="base">
        <a:spcBef>
          <a:spcPts val="1000"/>
        </a:spcBef>
        <a:spcAft>
          <a:spcPct val="0"/>
        </a:spcAft>
        <a:buClr>
          <a:srgbClr val="666666"/>
        </a:buClr>
        <a:buFont typeface="Arial" panose="020B0604020202020204" pitchFamily="34" charset="0"/>
        <a:buChar char="−"/>
        <a:defRPr sz="1600" kern="1200">
          <a:solidFill>
            <a:srgbClr val="666666"/>
          </a:solidFill>
          <a:latin typeface="+mn-lt"/>
          <a:ea typeface="+mn-ea"/>
          <a:cs typeface="+mn-cs"/>
        </a:defRPr>
      </a:lvl4pPr>
      <a:lvl5pPr marL="1055688" indent="-200025" algn="l" rtl="0" fontAlgn="base">
        <a:spcBef>
          <a:spcPts val="1000"/>
        </a:spcBef>
        <a:spcAft>
          <a:spcPct val="0"/>
        </a:spcAft>
        <a:buClr>
          <a:srgbClr val="666666"/>
        </a:buClr>
        <a:buFont typeface="Arial" panose="020B0604020202020204" pitchFamily="34" charset="0"/>
        <a:buChar char="−"/>
        <a:defRPr sz="1400" kern="1200">
          <a:solidFill>
            <a:srgbClr val="6666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2.xml"/></Relationships>
</file>

<file path=ppt/slides/_rels/slide3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51" Type="http://schemas.openxmlformats.org/officeDocument/2006/relationships/slideLayout" Target="../slideLayouts/slideLayout5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notesSlide" Target="../notesSlides/notesSlide3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6" Type="http://schemas.openxmlformats.org/officeDocument/2006/relationships/tags" Target="../tags/tag16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/Relationships>
</file>

<file path=ppt/slides/_rels/slide4.xml.rels><?xml version="1.0" encoding="UTF-8" standalone="yes"?>
<Relationships xmlns="http://schemas.openxmlformats.org/package/2006/relationships"><Relationship Id="rId117" Type="http://schemas.openxmlformats.org/officeDocument/2006/relationships/tags" Target="../tags/tag267.xml"/><Relationship Id="rId21" Type="http://schemas.openxmlformats.org/officeDocument/2006/relationships/tags" Target="../tags/tag171.xml"/><Relationship Id="rId42" Type="http://schemas.openxmlformats.org/officeDocument/2006/relationships/tags" Target="../tags/tag192.xml"/><Relationship Id="rId63" Type="http://schemas.openxmlformats.org/officeDocument/2006/relationships/tags" Target="../tags/tag213.xml"/><Relationship Id="rId84" Type="http://schemas.openxmlformats.org/officeDocument/2006/relationships/tags" Target="../tags/tag234.xml"/><Relationship Id="rId138" Type="http://schemas.openxmlformats.org/officeDocument/2006/relationships/tags" Target="../tags/tag288.xml"/><Relationship Id="rId159" Type="http://schemas.openxmlformats.org/officeDocument/2006/relationships/tags" Target="../tags/tag309.xml"/><Relationship Id="rId170" Type="http://schemas.openxmlformats.org/officeDocument/2006/relationships/tags" Target="../tags/tag320.xml"/><Relationship Id="rId191" Type="http://schemas.openxmlformats.org/officeDocument/2006/relationships/tags" Target="../tags/tag341.xml"/><Relationship Id="rId205" Type="http://schemas.openxmlformats.org/officeDocument/2006/relationships/tags" Target="../tags/tag355.xml"/><Relationship Id="rId107" Type="http://schemas.openxmlformats.org/officeDocument/2006/relationships/tags" Target="../tags/tag257.xml"/><Relationship Id="rId11" Type="http://schemas.openxmlformats.org/officeDocument/2006/relationships/tags" Target="../tags/tag161.xml"/><Relationship Id="rId32" Type="http://schemas.openxmlformats.org/officeDocument/2006/relationships/tags" Target="../tags/tag182.xml"/><Relationship Id="rId53" Type="http://schemas.openxmlformats.org/officeDocument/2006/relationships/tags" Target="../tags/tag203.xml"/><Relationship Id="rId74" Type="http://schemas.openxmlformats.org/officeDocument/2006/relationships/tags" Target="../tags/tag224.xml"/><Relationship Id="rId128" Type="http://schemas.openxmlformats.org/officeDocument/2006/relationships/tags" Target="../tags/tag278.xml"/><Relationship Id="rId149" Type="http://schemas.openxmlformats.org/officeDocument/2006/relationships/tags" Target="../tags/tag299.xml"/><Relationship Id="rId5" Type="http://schemas.openxmlformats.org/officeDocument/2006/relationships/tags" Target="../tags/tag155.xml"/><Relationship Id="rId95" Type="http://schemas.openxmlformats.org/officeDocument/2006/relationships/tags" Target="../tags/tag245.xml"/><Relationship Id="rId160" Type="http://schemas.openxmlformats.org/officeDocument/2006/relationships/tags" Target="../tags/tag310.xml"/><Relationship Id="rId181" Type="http://schemas.openxmlformats.org/officeDocument/2006/relationships/tags" Target="../tags/tag331.xml"/><Relationship Id="rId22" Type="http://schemas.openxmlformats.org/officeDocument/2006/relationships/tags" Target="../tags/tag172.xml"/><Relationship Id="rId43" Type="http://schemas.openxmlformats.org/officeDocument/2006/relationships/tags" Target="../tags/tag193.xml"/><Relationship Id="rId64" Type="http://schemas.openxmlformats.org/officeDocument/2006/relationships/tags" Target="../tags/tag214.xml"/><Relationship Id="rId118" Type="http://schemas.openxmlformats.org/officeDocument/2006/relationships/tags" Target="../tags/tag268.xml"/><Relationship Id="rId139" Type="http://schemas.openxmlformats.org/officeDocument/2006/relationships/tags" Target="../tags/tag289.xml"/><Relationship Id="rId85" Type="http://schemas.openxmlformats.org/officeDocument/2006/relationships/tags" Target="../tags/tag235.xml"/><Relationship Id="rId150" Type="http://schemas.openxmlformats.org/officeDocument/2006/relationships/tags" Target="../tags/tag300.xml"/><Relationship Id="rId171" Type="http://schemas.openxmlformats.org/officeDocument/2006/relationships/tags" Target="../tags/tag321.xml"/><Relationship Id="rId192" Type="http://schemas.openxmlformats.org/officeDocument/2006/relationships/tags" Target="../tags/tag342.xml"/><Relationship Id="rId206" Type="http://schemas.openxmlformats.org/officeDocument/2006/relationships/tags" Target="../tags/tag356.xml"/><Relationship Id="rId12" Type="http://schemas.openxmlformats.org/officeDocument/2006/relationships/tags" Target="../tags/tag162.xml"/><Relationship Id="rId33" Type="http://schemas.openxmlformats.org/officeDocument/2006/relationships/tags" Target="../tags/tag183.xml"/><Relationship Id="rId108" Type="http://schemas.openxmlformats.org/officeDocument/2006/relationships/tags" Target="../tags/tag258.xml"/><Relationship Id="rId129" Type="http://schemas.openxmlformats.org/officeDocument/2006/relationships/tags" Target="../tags/tag279.xml"/><Relationship Id="rId54" Type="http://schemas.openxmlformats.org/officeDocument/2006/relationships/tags" Target="../tags/tag204.xml"/><Relationship Id="rId75" Type="http://schemas.openxmlformats.org/officeDocument/2006/relationships/tags" Target="../tags/tag225.xml"/><Relationship Id="rId96" Type="http://schemas.openxmlformats.org/officeDocument/2006/relationships/tags" Target="../tags/tag246.xml"/><Relationship Id="rId140" Type="http://schemas.openxmlformats.org/officeDocument/2006/relationships/tags" Target="../tags/tag290.xml"/><Relationship Id="rId161" Type="http://schemas.openxmlformats.org/officeDocument/2006/relationships/tags" Target="../tags/tag311.xml"/><Relationship Id="rId182" Type="http://schemas.openxmlformats.org/officeDocument/2006/relationships/tags" Target="../tags/tag332.xml"/><Relationship Id="rId6" Type="http://schemas.openxmlformats.org/officeDocument/2006/relationships/tags" Target="../tags/tag156.xml"/><Relationship Id="rId23" Type="http://schemas.openxmlformats.org/officeDocument/2006/relationships/tags" Target="../tags/tag173.xml"/><Relationship Id="rId119" Type="http://schemas.openxmlformats.org/officeDocument/2006/relationships/tags" Target="../tags/tag269.xml"/><Relationship Id="rId44" Type="http://schemas.openxmlformats.org/officeDocument/2006/relationships/tags" Target="../tags/tag194.xml"/><Relationship Id="rId65" Type="http://schemas.openxmlformats.org/officeDocument/2006/relationships/tags" Target="../tags/tag215.xml"/><Relationship Id="rId86" Type="http://schemas.openxmlformats.org/officeDocument/2006/relationships/tags" Target="../tags/tag236.xml"/><Relationship Id="rId130" Type="http://schemas.openxmlformats.org/officeDocument/2006/relationships/tags" Target="../tags/tag280.xml"/><Relationship Id="rId151" Type="http://schemas.openxmlformats.org/officeDocument/2006/relationships/tags" Target="../tags/tag301.xml"/><Relationship Id="rId172" Type="http://schemas.openxmlformats.org/officeDocument/2006/relationships/tags" Target="../tags/tag322.xml"/><Relationship Id="rId193" Type="http://schemas.openxmlformats.org/officeDocument/2006/relationships/tags" Target="../tags/tag343.xml"/><Relationship Id="rId207" Type="http://schemas.openxmlformats.org/officeDocument/2006/relationships/slideLayout" Target="../slideLayouts/slideLayout30.xml"/><Relationship Id="rId13" Type="http://schemas.openxmlformats.org/officeDocument/2006/relationships/tags" Target="../tags/tag163.xml"/><Relationship Id="rId109" Type="http://schemas.openxmlformats.org/officeDocument/2006/relationships/tags" Target="../tags/tag259.xml"/><Relationship Id="rId34" Type="http://schemas.openxmlformats.org/officeDocument/2006/relationships/tags" Target="../tags/tag184.xml"/><Relationship Id="rId55" Type="http://schemas.openxmlformats.org/officeDocument/2006/relationships/tags" Target="../tags/tag205.xml"/><Relationship Id="rId76" Type="http://schemas.openxmlformats.org/officeDocument/2006/relationships/tags" Target="../tags/tag226.xml"/><Relationship Id="rId97" Type="http://schemas.openxmlformats.org/officeDocument/2006/relationships/tags" Target="../tags/tag247.xml"/><Relationship Id="rId120" Type="http://schemas.openxmlformats.org/officeDocument/2006/relationships/tags" Target="../tags/tag270.xml"/><Relationship Id="rId141" Type="http://schemas.openxmlformats.org/officeDocument/2006/relationships/tags" Target="../tags/tag291.xml"/><Relationship Id="rId7" Type="http://schemas.openxmlformats.org/officeDocument/2006/relationships/tags" Target="../tags/tag157.xml"/><Relationship Id="rId162" Type="http://schemas.openxmlformats.org/officeDocument/2006/relationships/tags" Target="../tags/tag312.xml"/><Relationship Id="rId183" Type="http://schemas.openxmlformats.org/officeDocument/2006/relationships/tags" Target="../tags/tag333.xml"/><Relationship Id="rId24" Type="http://schemas.openxmlformats.org/officeDocument/2006/relationships/tags" Target="../tags/tag174.xml"/><Relationship Id="rId40" Type="http://schemas.openxmlformats.org/officeDocument/2006/relationships/tags" Target="../tags/tag190.xml"/><Relationship Id="rId45" Type="http://schemas.openxmlformats.org/officeDocument/2006/relationships/tags" Target="../tags/tag195.xml"/><Relationship Id="rId66" Type="http://schemas.openxmlformats.org/officeDocument/2006/relationships/tags" Target="../tags/tag216.xml"/><Relationship Id="rId87" Type="http://schemas.openxmlformats.org/officeDocument/2006/relationships/tags" Target="../tags/tag237.xml"/><Relationship Id="rId110" Type="http://schemas.openxmlformats.org/officeDocument/2006/relationships/tags" Target="../tags/tag260.xml"/><Relationship Id="rId115" Type="http://schemas.openxmlformats.org/officeDocument/2006/relationships/tags" Target="../tags/tag265.xml"/><Relationship Id="rId131" Type="http://schemas.openxmlformats.org/officeDocument/2006/relationships/tags" Target="../tags/tag281.xml"/><Relationship Id="rId136" Type="http://schemas.openxmlformats.org/officeDocument/2006/relationships/tags" Target="../tags/tag286.xml"/><Relationship Id="rId157" Type="http://schemas.openxmlformats.org/officeDocument/2006/relationships/tags" Target="../tags/tag307.xml"/><Relationship Id="rId178" Type="http://schemas.openxmlformats.org/officeDocument/2006/relationships/tags" Target="../tags/tag328.xml"/><Relationship Id="rId61" Type="http://schemas.openxmlformats.org/officeDocument/2006/relationships/tags" Target="../tags/tag211.xml"/><Relationship Id="rId82" Type="http://schemas.openxmlformats.org/officeDocument/2006/relationships/tags" Target="../tags/tag232.xml"/><Relationship Id="rId152" Type="http://schemas.openxmlformats.org/officeDocument/2006/relationships/tags" Target="../tags/tag302.xml"/><Relationship Id="rId173" Type="http://schemas.openxmlformats.org/officeDocument/2006/relationships/tags" Target="../tags/tag323.xml"/><Relationship Id="rId194" Type="http://schemas.openxmlformats.org/officeDocument/2006/relationships/tags" Target="../tags/tag344.xml"/><Relationship Id="rId199" Type="http://schemas.openxmlformats.org/officeDocument/2006/relationships/tags" Target="../tags/tag349.xml"/><Relationship Id="rId203" Type="http://schemas.openxmlformats.org/officeDocument/2006/relationships/tags" Target="../tags/tag353.xml"/><Relationship Id="rId208" Type="http://schemas.openxmlformats.org/officeDocument/2006/relationships/notesSlide" Target="../notesSlides/notesSlide4.xml"/><Relationship Id="rId19" Type="http://schemas.openxmlformats.org/officeDocument/2006/relationships/tags" Target="../tags/tag169.xml"/><Relationship Id="rId14" Type="http://schemas.openxmlformats.org/officeDocument/2006/relationships/tags" Target="../tags/tag164.xml"/><Relationship Id="rId30" Type="http://schemas.openxmlformats.org/officeDocument/2006/relationships/tags" Target="../tags/tag180.xml"/><Relationship Id="rId35" Type="http://schemas.openxmlformats.org/officeDocument/2006/relationships/tags" Target="../tags/tag185.xml"/><Relationship Id="rId56" Type="http://schemas.openxmlformats.org/officeDocument/2006/relationships/tags" Target="../tags/tag206.xml"/><Relationship Id="rId77" Type="http://schemas.openxmlformats.org/officeDocument/2006/relationships/tags" Target="../tags/tag227.xml"/><Relationship Id="rId100" Type="http://schemas.openxmlformats.org/officeDocument/2006/relationships/tags" Target="../tags/tag250.xml"/><Relationship Id="rId105" Type="http://schemas.openxmlformats.org/officeDocument/2006/relationships/tags" Target="../tags/tag255.xml"/><Relationship Id="rId126" Type="http://schemas.openxmlformats.org/officeDocument/2006/relationships/tags" Target="../tags/tag276.xml"/><Relationship Id="rId147" Type="http://schemas.openxmlformats.org/officeDocument/2006/relationships/tags" Target="../tags/tag297.xml"/><Relationship Id="rId168" Type="http://schemas.openxmlformats.org/officeDocument/2006/relationships/tags" Target="../tags/tag318.xml"/><Relationship Id="rId8" Type="http://schemas.openxmlformats.org/officeDocument/2006/relationships/tags" Target="../tags/tag158.xml"/><Relationship Id="rId51" Type="http://schemas.openxmlformats.org/officeDocument/2006/relationships/tags" Target="../tags/tag201.xml"/><Relationship Id="rId72" Type="http://schemas.openxmlformats.org/officeDocument/2006/relationships/tags" Target="../tags/tag222.xml"/><Relationship Id="rId93" Type="http://schemas.openxmlformats.org/officeDocument/2006/relationships/tags" Target="../tags/tag243.xml"/><Relationship Id="rId98" Type="http://schemas.openxmlformats.org/officeDocument/2006/relationships/tags" Target="../tags/tag248.xml"/><Relationship Id="rId121" Type="http://schemas.openxmlformats.org/officeDocument/2006/relationships/tags" Target="../tags/tag271.xml"/><Relationship Id="rId142" Type="http://schemas.openxmlformats.org/officeDocument/2006/relationships/tags" Target="../tags/tag292.xml"/><Relationship Id="rId163" Type="http://schemas.openxmlformats.org/officeDocument/2006/relationships/tags" Target="../tags/tag313.xml"/><Relationship Id="rId184" Type="http://schemas.openxmlformats.org/officeDocument/2006/relationships/tags" Target="../tags/tag334.xml"/><Relationship Id="rId189" Type="http://schemas.openxmlformats.org/officeDocument/2006/relationships/tags" Target="../tags/tag339.xml"/><Relationship Id="rId3" Type="http://schemas.openxmlformats.org/officeDocument/2006/relationships/tags" Target="../tags/tag153.xml"/><Relationship Id="rId25" Type="http://schemas.openxmlformats.org/officeDocument/2006/relationships/tags" Target="../tags/tag175.xml"/><Relationship Id="rId46" Type="http://schemas.openxmlformats.org/officeDocument/2006/relationships/tags" Target="../tags/tag196.xml"/><Relationship Id="rId67" Type="http://schemas.openxmlformats.org/officeDocument/2006/relationships/tags" Target="../tags/tag217.xml"/><Relationship Id="rId116" Type="http://schemas.openxmlformats.org/officeDocument/2006/relationships/tags" Target="../tags/tag266.xml"/><Relationship Id="rId137" Type="http://schemas.openxmlformats.org/officeDocument/2006/relationships/tags" Target="../tags/tag287.xml"/><Relationship Id="rId158" Type="http://schemas.openxmlformats.org/officeDocument/2006/relationships/tags" Target="../tags/tag308.xml"/><Relationship Id="rId20" Type="http://schemas.openxmlformats.org/officeDocument/2006/relationships/tags" Target="../tags/tag170.xml"/><Relationship Id="rId41" Type="http://schemas.openxmlformats.org/officeDocument/2006/relationships/tags" Target="../tags/tag191.xml"/><Relationship Id="rId62" Type="http://schemas.openxmlformats.org/officeDocument/2006/relationships/tags" Target="../tags/tag212.xml"/><Relationship Id="rId83" Type="http://schemas.openxmlformats.org/officeDocument/2006/relationships/tags" Target="../tags/tag233.xml"/><Relationship Id="rId88" Type="http://schemas.openxmlformats.org/officeDocument/2006/relationships/tags" Target="../tags/tag238.xml"/><Relationship Id="rId111" Type="http://schemas.openxmlformats.org/officeDocument/2006/relationships/tags" Target="../tags/tag261.xml"/><Relationship Id="rId132" Type="http://schemas.openxmlformats.org/officeDocument/2006/relationships/tags" Target="../tags/tag282.xml"/><Relationship Id="rId153" Type="http://schemas.openxmlformats.org/officeDocument/2006/relationships/tags" Target="../tags/tag303.xml"/><Relationship Id="rId174" Type="http://schemas.openxmlformats.org/officeDocument/2006/relationships/tags" Target="../tags/tag324.xml"/><Relationship Id="rId179" Type="http://schemas.openxmlformats.org/officeDocument/2006/relationships/tags" Target="../tags/tag329.xml"/><Relationship Id="rId195" Type="http://schemas.openxmlformats.org/officeDocument/2006/relationships/tags" Target="../tags/tag345.xml"/><Relationship Id="rId190" Type="http://schemas.openxmlformats.org/officeDocument/2006/relationships/tags" Target="../tags/tag340.xml"/><Relationship Id="rId204" Type="http://schemas.openxmlformats.org/officeDocument/2006/relationships/tags" Target="../tags/tag354.xml"/><Relationship Id="rId15" Type="http://schemas.openxmlformats.org/officeDocument/2006/relationships/tags" Target="../tags/tag165.xml"/><Relationship Id="rId36" Type="http://schemas.openxmlformats.org/officeDocument/2006/relationships/tags" Target="../tags/tag186.xml"/><Relationship Id="rId57" Type="http://schemas.openxmlformats.org/officeDocument/2006/relationships/tags" Target="../tags/tag207.xml"/><Relationship Id="rId106" Type="http://schemas.openxmlformats.org/officeDocument/2006/relationships/tags" Target="../tags/tag256.xml"/><Relationship Id="rId127" Type="http://schemas.openxmlformats.org/officeDocument/2006/relationships/tags" Target="../tags/tag277.xml"/><Relationship Id="rId10" Type="http://schemas.openxmlformats.org/officeDocument/2006/relationships/tags" Target="../tags/tag160.xml"/><Relationship Id="rId31" Type="http://schemas.openxmlformats.org/officeDocument/2006/relationships/tags" Target="../tags/tag181.xml"/><Relationship Id="rId52" Type="http://schemas.openxmlformats.org/officeDocument/2006/relationships/tags" Target="../tags/tag202.xml"/><Relationship Id="rId73" Type="http://schemas.openxmlformats.org/officeDocument/2006/relationships/tags" Target="../tags/tag223.xml"/><Relationship Id="rId78" Type="http://schemas.openxmlformats.org/officeDocument/2006/relationships/tags" Target="../tags/tag228.xml"/><Relationship Id="rId94" Type="http://schemas.openxmlformats.org/officeDocument/2006/relationships/tags" Target="../tags/tag244.xml"/><Relationship Id="rId99" Type="http://schemas.openxmlformats.org/officeDocument/2006/relationships/tags" Target="../tags/tag249.xml"/><Relationship Id="rId101" Type="http://schemas.openxmlformats.org/officeDocument/2006/relationships/tags" Target="../tags/tag251.xml"/><Relationship Id="rId122" Type="http://schemas.openxmlformats.org/officeDocument/2006/relationships/tags" Target="../tags/tag272.xml"/><Relationship Id="rId143" Type="http://schemas.openxmlformats.org/officeDocument/2006/relationships/tags" Target="../tags/tag293.xml"/><Relationship Id="rId148" Type="http://schemas.openxmlformats.org/officeDocument/2006/relationships/tags" Target="../tags/tag298.xml"/><Relationship Id="rId164" Type="http://schemas.openxmlformats.org/officeDocument/2006/relationships/tags" Target="../tags/tag314.xml"/><Relationship Id="rId169" Type="http://schemas.openxmlformats.org/officeDocument/2006/relationships/tags" Target="../tags/tag319.xml"/><Relationship Id="rId185" Type="http://schemas.openxmlformats.org/officeDocument/2006/relationships/tags" Target="../tags/tag335.xml"/><Relationship Id="rId4" Type="http://schemas.openxmlformats.org/officeDocument/2006/relationships/tags" Target="../tags/tag154.xml"/><Relationship Id="rId9" Type="http://schemas.openxmlformats.org/officeDocument/2006/relationships/tags" Target="../tags/tag159.xml"/><Relationship Id="rId180" Type="http://schemas.openxmlformats.org/officeDocument/2006/relationships/tags" Target="../tags/tag330.xml"/><Relationship Id="rId26" Type="http://schemas.openxmlformats.org/officeDocument/2006/relationships/tags" Target="../tags/tag176.xml"/><Relationship Id="rId47" Type="http://schemas.openxmlformats.org/officeDocument/2006/relationships/tags" Target="../tags/tag197.xml"/><Relationship Id="rId68" Type="http://schemas.openxmlformats.org/officeDocument/2006/relationships/tags" Target="../tags/tag218.xml"/><Relationship Id="rId89" Type="http://schemas.openxmlformats.org/officeDocument/2006/relationships/tags" Target="../tags/tag239.xml"/><Relationship Id="rId112" Type="http://schemas.openxmlformats.org/officeDocument/2006/relationships/tags" Target="../tags/tag262.xml"/><Relationship Id="rId133" Type="http://schemas.openxmlformats.org/officeDocument/2006/relationships/tags" Target="../tags/tag283.xml"/><Relationship Id="rId154" Type="http://schemas.openxmlformats.org/officeDocument/2006/relationships/tags" Target="../tags/tag304.xml"/><Relationship Id="rId175" Type="http://schemas.openxmlformats.org/officeDocument/2006/relationships/tags" Target="../tags/tag325.xml"/><Relationship Id="rId196" Type="http://schemas.openxmlformats.org/officeDocument/2006/relationships/tags" Target="../tags/tag346.xml"/><Relationship Id="rId200" Type="http://schemas.openxmlformats.org/officeDocument/2006/relationships/tags" Target="../tags/tag350.xml"/><Relationship Id="rId16" Type="http://schemas.openxmlformats.org/officeDocument/2006/relationships/tags" Target="../tags/tag166.xml"/><Relationship Id="rId37" Type="http://schemas.openxmlformats.org/officeDocument/2006/relationships/tags" Target="../tags/tag187.xml"/><Relationship Id="rId58" Type="http://schemas.openxmlformats.org/officeDocument/2006/relationships/tags" Target="../tags/tag208.xml"/><Relationship Id="rId79" Type="http://schemas.openxmlformats.org/officeDocument/2006/relationships/tags" Target="../tags/tag229.xml"/><Relationship Id="rId102" Type="http://schemas.openxmlformats.org/officeDocument/2006/relationships/tags" Target="../tags/tag252.xml"/><Relationship Id="rId123" Type="http://schemas.openxmlformats.org/officeDocument/2006/relationships/tags" Target="../tags/tag273.xml"/><Relationship Id="rId144" Type="http://schemas.openxmlformats.org/officeDocument/2006/relationships/tags" Target="../tags/tag294.xml"/><Relationship Id="rId90" Type="http://schemas.openxmlformats.org/officeDocument/2006/relationships/tags" Target="../tags/tag240.xml"/><Relationship Id="rId165" Type="http://schemas.openxmlformats.org/officeDocument/2006/relationships/tags" Target="../tags/tag315.xml"/><Relationship Id="rId186" Type="http://schemas.openxmlformats.org/officeDocument/2006/relationships/tags" Target="../tags/tag336.xml"/><Relationship Id="rId27" Type="http://schemas.openxmlformats.org/officeDocument/2006/relationships/tags" Target="../tags/tag177.xml"/><Relationship Id="rId48" Type="http://schemas.openxmlformats.org/officeDocument/2006/relationships/tags" Target="../tags/tag198.xml"/><Relationship Id="rId69" Type="http://schemas.openxmlformats.org/officeDocument/2006/relationships/tags" Target="../tags/tag219.xml"/><Relationship Id="rId113" Type="http://schemas.openxmlformats.org/officeDocument/2006/relationships/tags" Target="../tags/tag263.xml"/><Relationship Id="rId134" Type="http://schemas.openxmlformats.org/officeDocument/2006/relationships/tags" Target="../tags/tag284.xml"/><Relationship Id="rId80" Type="http://schemas.openxmlformats.org/officeDocument/2006/relationships/tags" Target="../tags/tag230.xml"/><Relationship Id="rId155" Type="http://schemas.openxmlformats.org/officeDocument/2006/relationships/tags" Target="../tags/tag305.xml"/><Relationship Id="rId176" Type="http://schemas.openxmlformats.org/officeDocument/2006/relationships/tags" Target="../tags/tag326.xml"/><Relationship Id="rId197" Type="http://schemas.openxmlformats.org/officeDocument/2006/relationships/tags" Target="../tags/tag347.xml"/><Relationship Id="rId201" Type="http://schemas.openxmlformats.org/officeDocument/2006/relationships/tags" Target="../tags/tag351.xml"/><Relationship Id="rId17" Type="http://schemas.openxmlformats.org/officeDocument/2006/relationships/tags" Target="../tags/tag167.xml"/><Relationship Id="rId38" Type="http://schemas.openxmlformats.org/officeDocument/2006/relationships/tags" Target="../tags/tag188.xml"/><Relationship Id="rId59" Type="http://schemas.openxmlformats.org/officeDocument/2006/relationships/tags" Target="../tags/tag209.xml"/><Relationship Id="rId103" Type="http://schemas.openxmlformats.org/officeDocument/2006/relationships/tags" Target="../tags/tag253.xml"/><Relationship Id="rId124" Type="http://schemas.openxmlformats.org/officeDocument/2006/relationships/tags" Target="../tags/tag274.xml"/><Relationship Id="rId70" Type="http://schemas.openxmlformats.org/officeDocument/2006/relationships/tags" Target="../tags/tag220.xml"/><Relationship Id="rId91" Type="http://schemas.openxmlformats.org/officeDocument/2006/relationships/tags" Target="../tags/tag241.xml"/><Relationship Id="rId145" Type="http://schemas.openxmlformats.org/officeDocument/2006/relationships/tags" Target="../tags/tag295.xml"/><Relationship Id="rId166" Type="http://schemas.openxmlformats.org/officeDocument/2006/relationships/tags" Target="../tags/tag316.xml"/><Relationship Id="rId187" Type="http://schemas.openxmlformats.org/officeDocument/2006/relationships/tags" Target="../tags/tag337.xml"/><Relationship Id="rId1" Type="http://schemas.openxmlformats.org/officeDocument/2006/relationships/tags" Target="../tags/tag151.xml"/><Relationship Id="rId28" Type="http://schemas.openxmlformats.org/officeDocument/2006/relationships/tags" Target="../tags/tag178.xml"/><Relationship Id="rId49" Type="http://schemas.openxmlformats.org/officeDocument/2006/relationships/tags" Target="../tags/tag199.xml"/><Relationship Id="rId114" Type="http://schemas.openxmlformats.org/officeDocument/2006/relationships/tags" Target="../tags/tag264.xml"/><Relationship Id="rId60" Type="http://schemas.openxmlformats.org/officeDocument/2006/relationships/tags" Target="../tags/tag210.xml"/><Relationship Id="rId81" Type="http://schemas.openxmlformats.org/officeDocument/2006/relationships/tags" Target="../tags/tag231.xml"/><Relationship Id="rId135" Type="http://schemas.openxmlformats.org/officeDocument/2006/relationships/tags" Target="../tags/tag285.xml"/><Relationship Id="rId156" Type="http://schemas.openxmlformats.org/officeDocument/2006/relationships/tags" Target="../tags/tag306.xml"/><Relationship Id="rId177" Type="http://schemas.openxmlformats.org/officeDocument/2006/relationships/tags" Target="../tags/tag327.xml"/><Relationship Id="rId198" Type="http://schemas.openxmlformats.org/officeDocument/2006/relationships/tags" Target="../tags/tag348.xml"/><Relationship Id="rId202" Type="http://schemas.openxmlformats.org/officeDocument/2006/relationships/tags" Target="../tags/tag352.xml"/><Relationship Id="rId18" Type="http://schemas.openxmlformats.org/officeDocument/2006/relationships/tags" Target="../tags/tag168.xml"/><Relationship Id="rId39" Type="http://schemas.openxmlformats.org/officeDocument/2006/relationships/tags" Target="../tags/tag189.xml"/><Relationship Id="rId50" Type="http://schemas.openxmlformats.org/officeDocument/2006/relationships/tags" Target="../tags/tag200.xml"/><Relationship Id="rId104" Type="http://schemas.openxmlformats.org/officeDocument/2006/relationships/tags" Target="../tags/tag254.xml"/><Relationship Id="rId125" Type="http://schemas.openxmlformats.org/officeDocument/2006/relationships/tags" Target="../tags/tag275.xml"/><Relationship Id="rId146" Type="http://schemas.openxmlformats.org/officeDocument/2006/relationships/tags" Target="../tags/tag296.xml"/><Relationship Id="rId167" Type="http://schemas.openxmlformats.org/officeDocument/2006/relationships/tags" Target="../tags/tag317.xml"/><Relationship Id="rId188" Type="http://schemas.openxmlformats.org/officeDocument/2006/relationships/tags" Target="../tags/tag338.xml"/><Relationship Id="rId71" Type="http://schemas.openxmlformats.org/officeDocument/2006/relationships/tags" Target="../tags/tag221.xml"/><Relationship Id="rId92" Type="http://schemas.openxmlformats.org/officeDocument/2006/relationships/tags" Target="../tags/tag242.xml"/><Relationship Id="rId2" Type="http://schemas.openxmlformats.org/officeDocument/2006/relationships/tags" Target="../tags/tag152.xml"/><Relationship Id="rId29" Type="http://schemas.openxmlformats.org/officeDocument/2006/relationships/tags" Target="../tags/tag17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D9AED-1860-01D9-89B6-17ADCA84C5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0395" y="1153621"/>
            <a:ext cx="9571794" cy="2387600"/>
          </a:xfrm>
        </p:spPr>
        <p:txBody>
          <a:bodyPr/>
          <a:lstStyle/>
          <a:p>
            <a:r>
              <a:rPr lang="sv-SE" dirty="0"/>
              <a:t>SKADI ICEB</a:t>
            </a:r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253078-0463-0A3B-A5E9-4C5540075D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err="1"/>
              <a:t>Critical</a:t>
            </a:r>
            <a:r>
              <a:rPr lang="sv-SE" dirty="0"/>
              <a:t> </a:t>
            </a:r>
            <a:r>
              <a:rPr lang="sv-SE" dirty="0" err="1"/>
              <a:t>paths</a:t>
            </a:r>
            <a:r>
              <a:rPr lang="sv-SE" dirty="0"/>
              <a:t>, </a:t>
            </a:r>
            <a:r>
              <a:rPr lang="sv-SE" dirty="0" err="1"/>
              <a:t>schedule</a:t>
            </a:r>
            <a:r>
              <a:rPr lang="sv-SE" dirty="0"/>
              <a:t> </a:t>
            </a:r>
            <a:r>
              <a:rPr lang="sv-SE" dirty="0" err="1"/>
              <a:t>adherence</a:t>
            </a:r>
            <a:r>
              <a:rPr lang="sv-SE" dirty="0"/>
              <a:t> etc.</a:t>
            </a:r>
            <a:endParaRPr lang="en-S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F36F7-DDF0-69C9-F823-FE888843A3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SE" dirty="0"/>
              <a:t> 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6E814C-08C9-0779-D07A-5CAEAF854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all" spc="12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2026-04-29</a:t>
            </a:r>
            <a:endParaRPr kumimoji="0" lang="sv-SE" sz="1200" b="1" i="0" u="none" strike="noStrike" kern="1200" cap="all" spc="12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4032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F569F-9656-6C61-59E3-692B9698B7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C1922-9BF5-4288-1B3E-76C6E662D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Schedule adherence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78598B-028E-8BF7-51CC-FCB85BC0D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SKADI ICEB</a:t>
            </a:r>
            <a:endParaRPr lang="sv-S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EC8101-B26A-90B2-78E4-AD136EE4F70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noProof="0" dirty="0"/>
              <a:t>Most months – SKADI is </a:t>
            </a:r>
            <a:r>
              <a:rPr lang="en-US" b="1" u="sng" noProof="0" dirty="0"/>
              <a:t>above</a:t>
            </a:r>
            <a:r>
              <a:rPr lang="en-US" noProof="0" dirty="0"/>
              <a:t> average on schedule accuracy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D48A2E-FAB5-AC44-250B-1E15F2A19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9C99348-013B-D6ED-51DC-16F27186AD75}"/>
              </a:ext>
            </a:extLst>
          </p:cNvPr>
          <p:cNvGraphicFramePr>
            <a:graphicFrameLocks/>
          </p:cNvGraphicFramePr>
          <p:nvPr/>
        </p:nvGraphicFramePr>
        <p:xfrm>
          <a:off x="1103710" y="1709375"/>
          <a:ext cx="4720148" cy="3809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AFDF433-CB9E-28B1-66F3-ED19F2D93D80}"/>
              </a:ext>
            </a:extLst>
          </p:cNvPr>
          <p:cNvGraphicFramePr>
            <a:graphicFrameLocks/>
          </p:cNvGraphicFramePr>
          <p:nvPr/>
        </p:nvGraphicFramePr>
        <p:xfrm>
          <a:off x="6095999" y="1709375"/>
          <a:ext cx="4550229" cy="3809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0419FFB-434B-C7ED-E818-4A3ABCDD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t>10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60734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888AE5-A614-AAC2-652D-C71E60E0CC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9CDB0-7DC6-42D2-5081-04A2A0C5C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Lookout</a:t>
            </a:r>
            <a:r>
              <a:rPr lang="sv-SE" dirty="0"/>
              <a:t> - </a:t>
            </a:r>
            <a:r>
              <a:rPr lang="sv-SE" dirty="0" err="1"/>
              <a:t>future</a:t>
            </a:r>
            <a:r>
              <a:rPr lang="sv-SE" dirty="0"/>
              <a:t> </a:t>
            </a:r>
            <a:r>
              <a:rPr lang="sv-SE" dirty="0" err="1"/>
              <a:t>activities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D54CBA-CB7E-549C-3F58-C90EB2D2B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SKADI ICEB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4DB67D-70D9-C235-3439-545C5A5F1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t>11</a:t>
            </a:fld>
            <a:endParaRPr lang="sv-S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39452E-F814-A720-5BC6-1E38159AB30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noProof="0" dirty="0"/>
              <a:t>There’s a lot in the pipeline.. 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46E1FA-D913-C857-26B3-35368FBD7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13AF64B2-05C5-B731-73FD-7AEEC8F18DFC}"/>
              </a:ext>
            </a:extLst>
          </p:cNvPr>
          <p:cNvGraphicFramePr>
            <a:graphicFrameLocks/>
          </p:cNvGraphicFramePr>
          <p:nvPr/>
        </p:nvGraphicFramePr>
        <p:xfrm>
          <a:off x="840419" y="1697283"/>
          <a:ext cx="4754838" cy="45184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3ABC61BC-A5A2-6BC1-ADDE-FF681B6277D2}"/>
              </a:ext>
            </a:extLst>
          </p:cNvPr>
          <p:cNvGraphicFramePr>
            <a:graphicFrameLocks/>
          </p:cNvGraphicFramePr>
          <p:nvPr/>
        </p:nvGraphicFramePr>
        <p:xfrm>
          <a:off x="6499319" y="1697283"/>
          <a:ext cx="4560567" cy="45184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14949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B2644-665A-DDFB-EA4B-1C69351DCC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E00659C1-5149-1FE7-6427-2F5BF1D7AA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916" y="1050977"/>
            <a:ext cx="10456816" cy="553645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4D485753-FB6A-4ABA-3E5A-20BB4FEB3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526" y="145293"/>
            <a:ext cx="9360000" cy="657339"/>
          </a:xfrm>
        </p:spPr>
        <p:txBody>
          <a:bodyPr/>
          <a:lstStyle/>
          <a:p>
            <a:r>
              <a:rPr lang="en-GB" dirty="0"/>
              <a:t>TG5 slip chart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D23F795-27E2-4D1C-B0A0-F607AE4EDF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v-SE"/>
            </a:defPPr>
            <a:lvl1pPr marL="0" algn="l" defTabSz="914400" rtl="0" eaLnBrk="1" latinLnBrk="0" hangingPunct="1">
              <a:defRPr sz="800" kern="1200" spc="80" baseline="0">
                <a:solidFill>
                  <a:srgbClr val="CCCCCC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80" normalizeH="0" baseline="0" noProof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2026-04-29</a:t>
            </a:r>
            <a:endParaRPr kumimoji="0" lang="sv-SE" sz="800" b="0" i="0" u="none" strike="noStrike" kern="1200" cap="none" spc="80" normalizeH="0" baseline="0" noProof="0" dirty="0">
              <a:ln>
                <a:noFill/>
              </a:ln>
              <a:solidFill>
                <a:srgbClr val="CCCCCC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8C80CD-2E76-9C17-29CF-8D777FFECC27}"/>
              </a:ext>
            </a:extLst>
          </p:cNvPr>
          <p:cNvSpPr txBox="1"/>
          <p:nvPr/>
        </p:nvSpPr>
        <p:spPr>
          <a:xfrm>
            <a:off x="1797655" y="6573942"/>
            <a:ext cx="102926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Note</a:t>
            </a: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: </a:t>
            </a: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For T2T3, tracking starts after </a:t>
            </a:r>
            <a:r>
              <a:rPr kumimoji="0" lang="en-GB" sz="9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replanning</a:t>
            </a: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 close-out. Vespa has TG5 in </a:t>
            </a: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May 2029</a:t>
            </a: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. Once TG5 is approved, the instrument will be removed from tracking. </a:t>
            </a: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6" name="textruta 16">
            <a:extLst>
              <a:ext uri="{FF2B5EF4-FFF2-40B4-BE49-F238E27FC236}">
                <a16:creationId xmlns:a16="http://schemas.microsoft.com/office/drawing/2014/main" id="{8C64AA98-579F-964E-2316-A9072E2E247F}"/>
              </a:ext>
            </a:extLst>
          </p:cNvPr>
          <p:cNvSpPr txBox="1"/>
          <p:nvPr/>
        </p:nvSpPr>
        <p:spPr>
          <a:xfrm>
            <a:off x="5045804" y="5510784"/>
            <a:ext cx="730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,</a:t>
            </a: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 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 NMX</a:t>
            </a:r>
            <a:r>
              <a:rPr kumimoji="0" lang="sv-SE" sz="8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9" name="textruta 10">
            <a:extLst>
              <a:ext uri="{FF2B5EF4-FFF2-40B4-BE49-F238E27FC236}">
                <a16:creationId xmlns:a16="http://schemas.microsoft.com/office/drawing/2014/main" id="{544DDE1D-786F-B8FA-843D-BFCF72BF7765}"/>
              </a:ext>
            </a:extLst>
          </p:cNvPr>
          <p:cNvSpPr txBox="1"/>
          <p:nvPr/>
        </p:nvSpPr>
        <p:spPr>
          <a:xfrm>
            <a:off x="3787075" y="5637746"/>
            <a:ext cx="4691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ODIN, </a:t>
            </a:r>
          </a:p>
        </p:txBody>
      </p:sp>
      <p:sp>
        <p:nvSpPr>
          <p:cNvPr id="10" name="textruta 16">
            <a:extLst>
              <a:ext uri="{FF2B5EF4-FFF2-40B4-BE49-F238E27FC236}">
                <a16:creationId xmlns:a16="http://schemas.microsoft.com/office/drawing/2014/main" id="{CC283C1B-EB74-F8E5-BACE-C3822297F63F}"/>
              </a:ext>
            </a:extLst>
          </p:cNvPr>
          <p:cNvSpPr txBox="1"/>
          <p:nvPr/>
        </p:nvSpPr>
        <p:spPr>
          <a:xfrm>
            <a:off x="3986704" y="5641947"/>
            <a:ext cx="104303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DREAM </a:t>
            </a: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ESTIA</a:t>
            </a:r>
            <a:endParaRPr kumimoji="0" lang="sv-SE" sz="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1A75E96A-265B-D3D1-A6CD-A1FCCD9D9696}"/>
              </a:ext>
            </a:extLst>
          </p:cNvPr>
          <p:cNvSpPr txBox="1"/>
          <p:nvPr/>
        </p:nvSpPr>
        <p:spPr>
          <a:xfrm>
            <a:off x="6239914" y="5613366"/>
            <a:ext cx="873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003366">
                    <a:lumMod val="7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MAGIC</a:t>
            </a: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FF7D00">
                    <a:lumMod val="7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BEER</a:t>
            </a:r>
            <a:br>
              <a:rPr kumimoji="0" lang="sv-SE" sz="800" b="0" i="0" u="none" strike="noStrike" kern="1200" cap="none" spc="0" normalizeH="0" baseline="0" noProof="0" dirty="0">
                <a:ln>
                  <a:noFill/>
                </a:ln>
                <a:solidFill>
                  <a:srgbClr val="FF7D00">
                    <a:lumMod val="7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</a:br>
            <a:endParaRPr kumimoji="0" lang="sv-SE" sz="800" b="1" i="0" u="none" strike="noStrike" kern="1200" cap="none" spc="0" normalizeH="0" baseline="0" noProof="0" dirty="0">
              <a:ln>
                <a:noFill/>
              </a:ln>
              <a:solidFill>
                <a:srgbClr val="FF7D00">
                  <a:lumMod val="75000"/>
                </a:srgbClr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2" name="textruta 10">
            <a:extLst>
              <a:ext uri="{FF2B5EF4-FFF2-40B4-BE49-F238E27FC236}">
                <a16:creationId xmlns:a16="http://schemas.microsoft.com/office/drawing/2014/main" id="{0B46B4C5-00ED-1795-92B1-8A007609CAC3}"/>
              </a:ext>
            </a:extLst>
          </p:cNvPr>
          <p:cNvSpPr txBox="1"/>
          <p:nvPr/>
        </p:nvSpPr>
        <p:spPr>
          <a:xfrm>
            <a:off x="5702531" y="5632381"/>
            <a:ext cx="5637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 SKADI </a:t>
            </a:r>
            <a:br>
              <a:rPr kumimoji="0" lang="sv-SE" sz="8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</a:br>
            <a:endParaRPr kumimoji="0" lang="sv-SE" sz="800" b="1" i="0" u="none" strike="noStrike" kern="1200" cap="none" spc="0" normalizeH="0" baseline="0" noProof="0" dirty="0">
              <a:ln>
                <a:noFill/>
              </a:ln>
              <a:solidFill>
                <a:srgbClr val="82148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3" name="textruta 10">
            <a:extLst>
              <a:ext uri="{FF2B5EF4-FFF2-40B4-BE49-F238E27FC236}">
                <a16:creationId xmlns:a16="http://schemas.microsoft.com/office/drawing/2014/main" id="{0C45CCD6-F94B-B236-4B6C-59A9C01902DD}"/>
              </a:ext>
            </a:extLst>
          </p:cNvPr>
          <p:cNvSpPr txBox="1"/>
          <p:nvPr/>
        </p:nvSpPr>
        <p:spPr>
          <a:xfrm>
            <a:off x="6981735" y="5632381"/>
            <a:ext cx="12345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82148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MIRACLES,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0099DC">
                    <a:lumMod val="7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HEIMDAL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sv-SE" sz="8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</a:br>
            <a:endParaRPr kumimoji="0" lang="sv-SE" sz="800" b="1" i="0" u="none" strike="noStrike" kern="1200" cap="none" spc="0" normalizeH="0" baseline="0" noProof="0" dirty="0">
              <a:ln>
                <a:noFill/>
              </a:ln>
              <a:solidFill>
                <a:srgbClr val="82148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5" name="textruta 10">
            <a:extLst>
              <a:ext uri="{FF2B5EF4-FFF2-40B4-BE49-F238E27FC236}">
                <a16:creationId xmlns:a16="http://schemas.microsoft.com/office/drawing/2014/main" id="{171374C4-5C17-7145-DA91-1C2B4F4DB37A}"/>
              </a:ext>
            </a:extLst>
          </p:cNvPr>
          <p:cNvSpPr txBox="1"/>
          <p:nvPr/>
        </p:nvSpPr>
        <p:spPr>
          <a:xfrm>
            <a:off x="6117871" y="5626558"/>
            <a:ext cx="629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006646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FREIA</a:t>
            </a:r>
            <a:endParaRPr kumimoji="0" lang="sv-SE" sz="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006646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 </a:t>
            </a:r>
            <a:br>
              <a:rPr kumimoji="0" lang="sv-SE" sz="8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</a:br>
            <a:endParaRPr kumimoji="0" lang="sv-SE" sz="800" b="1" i="0" u="none" strike="noStrike" kern="1200" cap="none" spc="0" normalizeH="0" baseline="0" noProof="0" dirty="0">
              <a:ln>
                <a:noFill/>
              </a:ln>
              <a:solidFill>
                <a:srgbClr val="82148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21" name="textruta 10">
            <a:extLst>
              <a:ext uri="{FF2B5EF4-FFF2-40B4-BE49-F238E27FC236}">
                <a16:creationId xmlns:a16="http://schemas.microsoft.com/office/drawing/2014/main" id="{F23421E4-9658-87FB-39D4-6D8AC9942F08}"/>
              </a:ext>
            </a:extLst>
          </p:cNvPr>
          <p:cNvSpPr txBox="1"/>
          <p:nvPr/>
        </p:nvSpPr>
        <p:spPr>
          <a:xfrm>
            <a:off x="7348115" y="5634549"/>
            <a:ext cx="11552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CSPEC </a:t>
            </a: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TREX</a:t>
            </a:r>
            <a:endParaRPr kumimoji="0" lang="sv-SE" sz="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sv-SE" sz="8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</a:br>
            <a:endParaRPr kumimoji="0" lang="sv-SE" sz="800" b="1" i="0" u="none" strike="noStrike" kern="1200" cap="none" spc="0" normalizeH="0" baseline="0" noProof="0" dirty="0">
              <a:ln>
                <a:noFill/>
              </a:ln>
              <a:solidFill>
                <a:srgbClr val="82148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5C5B0F1-CD43-A729-600F-6C6843156D7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85175" y="558393"/>
            <a:ext cx="5067756" cy="623803"/>
          </a:xfrm>
          <a:solidFill>
            <a:schemeClr val="bg1"/>
          </a:solidFill>
        </p:spPr>
        <p:txBody>
          <a:bodyPr/>
          <a:lstStyle/>
          <a:p>
            <a:r>
              <a:rPr lang="sv-SE" sz="2000" dirty="0"/>
              <a:t>Data from P6 MARCH</a:t>
            </a:r>
            <a:r>
              <a:rPr lang="en-GB" sz="2000" dirty="0"/>
              <a:t> </a:t>
            </a:r>
            <a:r>
              <a:rPr lang="sv-SE" sz="2000" dirty="0"/>
              <a:t>2026 lock down</a:t>
            </a:r>
            <a:endParaRPr lang="en-GB" sz="2000" dirty="0"/>
          </a:p>
        </p:txBody>
      </p:sp>
      <p:sp>
        <p:nvSpPr>
          <p:cNvPr id="16" name="textruta 10">
            <a:extLst>
              <a:ext uri="{FF2B5EF4-FFF2-40B4-BE49-F238E27FC236}">
                <a16:creationId xmlns:a16="http://schemas.microsoft.com/office/drawing/2014/main" id="{CE168D42-2A59-F421-8799-04A8692F1061}"/>
              </a:ext>
            </a:extLst>
          </p:cNvPr>
          <p:cNvSpPr txBox="1"/>
          <p:nvPr/>
        </p:nvSpPr>
        <p:spPr>
          <a:xfrm>
            <a:off x="1887215" y="5452494"/>
            <a:ext cx="16453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TG5/SAR </a:t>
            </a:r>
            <a:r>
              <a:rPr kumimoji="0" lang="sv-SE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approved</a:t>
            </a: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0" i="1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(</a:t>
            </a:r>
            <a:r>
              <a:rPr kumimoji="0" lang="sv-SE" sz="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iSRR</a:t>
            </a:r>
            <a:r>
              <a:rPr kumimoji="0" lang="sv-SE" sz="800" b="0" i="1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 </a:t>
            </a:r>
            <a:r>
              <a:rPr kumimoji="0" lang="sv-SE" sz="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held</a:t>
            </a:r>
            <a:r>
              <a:rPr kumimoji="0" lang="sv-SE" sz="800" b="0" i="1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, </a:t>
            </a:r>
            <a:r>
              <a:rPr kumimoji="0" lang="sv-SE" sz="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approval</a:t>
            </a:r>
            <a:r>
              <a:rPr kumimoji="0" lang="sv-SE" sz="800" b="0" i="1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 </a:t>
            </a:r>
            <a:r>
              <a:rPr kumimoji="0" lang="sv-SE" sz="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pending</a:t>
            </a:r>
            <a:r>
              <a:rPr kumimoji="0" lang="sv-SE" sz="800" b="0" i="1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)</a:t>
            </a:r>
          </a:p>
        </p:txBody>
      </p:sp>
      <p:sp>
        <p:nvSpPr>
          <p:cNvPr id="24" name="textruta 10">
            <a:extLst>
              <a:ext uri="{FF2B5EF4-FFF2-40B4-BE49-F238E27FC236}">
                <a16:creationId xmlns:a16="http://schemas.microsoft.com/office/drawing/2014/main" id="{533ECB3C-36CB-2F80-4B8F-4A08D91E9A40}"/>
              </a:ext>
            </a:extLst>
          </p:cNvPr>
          <p:cNvSpPr txBox="1"/>
          <p:nvPr/>
        </p:nvSpPr>
        <p:spPr>
          <a:xfrm>
            <a:off x="2350940" y="4845603"/>
            <a:ext cx="5986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82148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TBL</a:t>
            </a:r>
          </a:p>
        </p:txBody>
      </p:sp>
      <p:sp>
        <p:nvSpPr>
          <p:cNvPr id="25" name="textruta 10">
            <a:extLst>
              <a:ext uri="{FF2B5EF4-FFF2-40B4-BE49-F238E27FC236}">
                <a16:creationId xmlns:a16="http://schemas.microsoft.com/office/drawing/2014/main" id="{15006A4D-1042-9D0B-5D91-6097C498FC3B}"/>
              </a:ext>
            </a:extLst>
          </p:cNvPr>
          <p:cNvSpPr txBox="1"/>
          <p:nvPr/>
        </p:nvSpPr>
        <p:spPr>
          <a:xfrm>
            <a:off x="2867183" y="5177710"/>
            <a:ext cx="7184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LOKI,  </a:t>
            </a:r>
            <a:endParaRPr kumimoji="0" lang="sv-SE" sz="800" b="1" i="0" u="none" strike="noStrike" kern="1200" cap="none" spc="0" normalizeH="0" baseline="0" noProof="0" dirty="0">
              <a:ln>
                <a:noFill/>
              </a:ln>
              <a:solidFill>
                <a:srgbClr val="82148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BIFROST    </a:t>
            </a:r>
          </a:p>
        </p:txBody>
      </p:sp>
      <p:sp>
        <p:nvSpPr>
          <p:cNvPr id="27" name="Diamond 26">
            <a:extLst>
              <a:ext uri="{FF2B5EF4-FFF2-40B4-BE49-F238E27FC236}">
                <a16:creationId xmlns:a16="http://schemas.microsoft.com/office/drawing/2014/main" id="{E963C8ED-A8A9-AC37-5020-47021AE001C6}"/>
              </a:ext>
            </a:extLst>
          </p:cNvPr>
          <p:cNvSpPr/>
          <p:nvPr/>
        </p:nvSpPr>
        <p:spPr>
          <a:xfrm>
            <a:off x="2544732" y="4659486"/>
            <a:ext cx="211028" cy="211015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8" name="Diamond 27">
            <a:extLst>
              <a:ext uri="{FF2B5EF4-FFF2-40B4-BE49-F238E27FC236}">
                <a16:creationId xmlns:a16="http://schemas.microsoft.com/office/drawing/2014/main" id="{99794C9E-BEDA-BF73-5F37-256A891B5273}"/>
              </a:ext>
            </a:extLst>
          </p:cNvPr>
          <p:cNvSpPr/>
          <p:nvPr/>
        </p:nvSpPr>
        <p:spPr>
          <a:xfrm>
            <a:off x="2978306" y="4953325"/>
            <a:ext cx="211028" cy="211015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9" name="Diamond 28">
            <a:extLst>
              <a:ext uri="{FF2B5EF4-FFF2-40B4-BE49-F238E27FC236}">
                <a16:creationId xmlns:a16="http://schemas.microsoft.com/office/drawing/2014/main" id="{74AFA746-D399-158E-1D3A-C33C9A11FFC5}"/>
              </a:ext>
            </a:extLst>
          </p:cNvPr>
          <p:cNvSpPr/>
          <p:nvPr/>
        </p:nvSpPr>
        <p:spPr>
          <a:xfrm>
            <a:off x="3015387" y="4955539"/>
            <a:ext cx="211028" cy="211015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0" name="Diamond 29">
            <a:extLst>
              <a:ext uri="{FF2B5EF4-FFF2-40B4-BE49-F238E27FC236}">
                <a16:creationId xmlns:a16="http://schemas.microsoft.com/office/drawing/2014/main" id="{0440365E-8488-AB8F-46B8-E7C7E1891369}"/>
              </a:ext>
            </a:extLst>
          </p:cNvPr>
          <p:cNvSpPr/>
          <p:nvPr/>
        </p:nvSpPr>
        <p:spPr>
          <a:xfrm>
            <a:off x="1658149" y="5501316"/>
            <a:ext cx="211028" cy="211015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39EF83-3844-96AE-191C-565FFA26A50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SKADI ICEB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1C1B467-17CB-3131-BC2A-15728A95C49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261272B5-2F32-9B48-9DA5-0AA2B9EB4FDD}" type="slidenum">
              <a:rPr lang="sv-SE" smtClean="0"/>
              <a:pPr>
                <a:defRPr/>
              </a:pPr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8517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1" grpId="0"/>
      <p:bldP spid="12" grpId="0"/>
      <p:bldP spid="13" grpId="0"/>
      <p:bldP spid="15" grpId="0"/>
      <p:bldP spid="21" grpId="0"/>
      <p:bldP spid="16" grpId="0"/>
      <p:bldP spid="24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TLSHAPE_SL_99547ffe5f204117a3bfd0db99c6acdd_BackgroundRectangle">
            <a:extLst>
              <a:ext uri="{FF2B5EF4-FFF2-40B4-BE49-F238E27FC236}">
                <a16:creationId xmlns:a16="http://schemas.microsoft.com/office/drawing/2014/main" id="{570C0300-C6CC-2ABD-2448-854B71039F1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172449"/>
            <a:ext cx="11290300" cy="696637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OTLSHAPE_SL2A_dc46c8c2898d4d5881ffdb0ddd0c6edb_BackgroundRectangle" hidden="1">
            <a:extLst>
              <a:ext uri="{FF2B5EF4-FFF2-40B4-BE49-F238E27FC236}">
                <a16:creationId xmlns:a16="http://schemas.microsoft.com/office/drawing/2014/main" id="{36591A42-42E8-CC09-C9B5-A633E08AACF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965200" y="2172449"/>
            <a:ext cx="10388600" cy="696637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5" name="OTLSHAPE_SL_0084e535316f411b9401b0adc9f8b3fc_BackgroundRectangle">
            <a:extLst>
              <a:ext uri="{FF2B5EF4-FFF2-40B4-BE49-F238E27FC236}">
                <a16:creationId xmlns:a16="http://schemas.microsoft.com/office/drawing/2014/main" id="{7C3B89BA-1DFE-2251-C70B-9904A5755CF2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311298"/>
            <a:ext cx="11290300" cy="879856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1" name="OTLSHAPE_SL2A_e4ead10f04c74cfd8f551d06f3ce43f9_BackgroundRectangle" hidden="1">
            <a:extLst>
              <a:ext uri="{FF2B5EF4-FFF2-40B4-BE49-F238E27FC236}">
                <a16:creationId xmlns:a16="http://schemas.microsoft.com/office/drawing/2014/main" id="{42EA0DB8-4498-022E-E2B6-B0A61AEA1F0A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965200" y="4311298"/>
            <a:ext cx="10388600" cy="879856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7" name="OTLSHAPE_SL_2d5418c9780e42d58b14569178703f14_BackgroundRectangle">
            <a:extLst>
              <a:ext uri="{FF2B5EF4-FFF2-40B4-BE49-F238E27FC236}">
                <a16:creationId xmlns:a16="http://schemas.microsoft.com/office/drawing/2014/main" id="{0F70DB73-E605-48F4-8D42-B02155B1AD74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2919886"/>
            <a:ext cx="11290300" cy="625856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5" name="OTLSHAPE_SL2A_96174b629f9d4a91a72e30125f54425e_BackgroundRectangle" hidden="1">
            <a:extLst>
              <a:ext uri="{FF2B5EF4-FFF2-40B4-BE49-F238E27FC236}">
                <a16:creationId xmlns:a16="http://schemas.microsoft.com/office/drawing/2014/main" id="{4688DA07-5C7B-4E56-A387-52234BA6AE8D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965200" y="2919886"/>
            <a:ext cx="10388600" cy="625856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OTLSHAPE_SL_aeedbeb6251c4cc19aefdb47e53bcc86_BackgroundRectangle">
            <a:extLst>
              <a:ext uri="{FF2B5EF4-FFF2-40B4-BE49-F238E27FC236}">
                <a16:creationId xmlns:a16="http://schemas.microsoft.com/office/drawing/2014/main" id="{7A99F577-1A17-8DF8-E02F-FB9582B7D0A5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3596542"/>
            <a:ext cx="11290300" cy="663956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TLSHAPE_SL2A_07c76edc5b81433e85c86f37e678e342_BackgroundRectangle" hidden="1">
            <a:extLst>
              <a:ext uri="{FF2B5EF4-FFF2-40B4-BE49-F238E27FC236}">
                <a16:creationId xmlns:a16="http://schemas.microsoft.com/office/drawing/2014/main" id="{1879BF52-7B7E-035E-383A-411E6120E7E9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965200" y="3596542"/>
            <a:ext cx="10388600" cy="663956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7E508087-FA8C-8AA7-8B02-68EE5C960F2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-220558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sv-SE" b="1">
                <a:solidFill>
                  <a:srgbClr val="ED7D31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3" name="OTLSHAPE_TB_00000000000000000000000000000000_RightEndCaps">
            <a:extLst>
              <a:ext uri="{FF2B5EF4-FFF2-40B4-BE49-F238E27FC236}">
                <a16:creationId xmlns:a16="http://schemas.microsoft.com/office/drawing/2014/main" id="{16613104-9391-95A9-681A-8678F3C2AEE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1474534" y="1802794"/>
            <a:ext cx="44961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sv-SE" b="1" spc="-44">
                <a:solidFill>
                  <a:srgbClr val="E97132"/>
                </a:solidFill>
                <a:latin typeface="Calibri" panose="020F0502020204030204" pitchFamily="34" charset="0"/>
              </a:rPr>
              <a:t>2026</a:t>
            </a:r>
          </a:p>
        </p:txBody>
      </p:sp>
      <p:cxnSp>
        <p:nvCxnSpPr>
          <p:cNvPr id="64" name="OTLSHAPE_M_aef32c30126c457290b9a69880c1852d_Connector1">
            <a:extLst>
              <a:ext uri="{FF2B5EF4-FFF2-40B4-BE49-F238E27FC236}">
                <a16:creationId xmlns:a16="http://schemas.microsoft.com/office/drawing/2014/main" id="{E5902838-2375-03FF-C11B-A892BDB1E448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10812151" y="1314479"/>
            <a:ext cx="0" cy="435822"/>
          </a:xfrm>
          <a:prstGeom prst="line">
            <a:avLst/>
          </a:prstGeom>
          <a:ln w="7620" cap="flat" cmpd="sng" algn="ctr">
            <a:solidFill>
              <a:srgbClr val="E9713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OTLSHAPE_M_951b60d1ca7b47acaaf2d71df281a755_Connector1">
            <a:extLst>
              <a:ext uri="{FF2B5EF4-FFF2-40B4-BE49-F238E27FC236}">
                <a16:creationId xmlns:a16="http://schemas.microsoft.com/office/drawing/2014/main" id="{D6E7A4A3-B904-253C-6BF7-B6DFF10A6FC6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7673907" y="1314479"/>
            <a:ext cx="0" cy="435822"/>
          </a:xfrm>
          <a:prstGeom prst="line">
            <a:avLst/>
          </a:prstGeom>
          <a:ln w="7620" cap="flat" cmpd="sng" algn="ctr">
            <a:solidFill>
              <a:srgbClr val="15608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OTLSHAPE_M_852c225338b44b15883779d834d018f7_Connector1">
            <a:extLst>
              <a:ext uri="{FF2B5EF4-FFF2-40B4-BE49-F238E27FC236}">
                <a16:creationId xmlns:a16="http://schemas.microsoft.com/office/drawing/2014/main" id="{833BFC5F-D031-9CC9-D737-724ED63B9C0B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3919221" y="1314479"/>
            <a:ext cx="0" cy="435822"/>
          </a:xfrm>
          <a:prstGeom prst="line">
            <a:avLst/>
          </a:prstGeom>
          <a:ln w="7620" cap="flat" cmpd="sng" algn="ctr">
            <a:solidFill>
              <a:srgbClr val="E9713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TLSHAPE_TB_00000000000000000000000000000000_ScaleContainer">
            <a:extLst>
              <a:ext uri="{FF2B5EF4-FFF2-40B4-BE49-F238E27FC236}">
                <a16:creationId xmlns:a16="http://schemas.microsoft.com/office/drawing/2014/main" id="{A705E14D-8D6A-D398-348B-8267A849DE69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092200" y="1750301"/>
            <a:ext cx="10261600" cy="182880"/>
          </a:xfrm>
          <a:prstGeom prst="round2SameRect">
            <a:avLst/>
          </a:prstGeom>
          <a:solidFill>
            <a:srgbClr val="0E284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6" name="OTLSHAPE_SL_99547ffe5f204117a3bfd0db99c6acdd_HeaderRectangle">
            <a:extLst>
              <a:ext uri="{FF2B5EF4-FFF2-40B4-BE49-F238E27FC236}">
                <a16:creationId xmlns:a16="http://schemas.microsoft.com/office/drawing/2014/main" id="{25AEE74A-C67E-6DCA-61FE-2EB00E797E14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2172449"/>
            <a:ext cx="901700" cy="696637"/>
          </a:xfrm>
          <a:prstGeom prst="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4" name="OTLSHAPE_SL2A_dc46c8c2898d4d5881ffdb0ddd0c6edb_HeaderRectangle" hidden="1">
            <a:extLst>
              <a:ext uri="{FF2B5EF4-FFF2-40B4-BE49-F238E27FC236}">
                <a16:creationId xmlns:a16="http://schemas.microsoft.com/office/drawing/2014/main" id="{362A5854-CD4F-1C95-1D37-1ADF8DF6DFC6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965200" y="2172449"/>
            <a:ext cx="0" cy="0"/>
          </a:xfrm>
          <a:prstGeom prst="rect">
            <a:avLst/>
          </a:prstGeom>
          <a:solidFill>
            <a:srgbClr val="156082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6" name="OTLSHAPE_SL_0084e535316f411b9401b0adc9f8b3fc_HeaderRectangle">
            <a:extLst>
              <a:ext uri="{FF2B5EF4-FFF2-40B4-BE49-F238E27FC236}">
                <a16:creationId xmlns:a16="http://schemas.microsoft.com/office/drawing/2014/main" id="{CF3793E1-A4CB-B874-92AC-479D7A93DA0B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4311298"/>
            <a:ext cx="901700" cy="879856"/>
          </a:xfrm>
          <a:prstGeom prst="rect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9" name="OTLSHAPE_SL2A_e4ead10f04c74cfd8f551d06f3ce43f9_HeaderRectangle" hidden="1">
            <a:extLst>
              <a:ext uri="{FF2B5EF4-FFF2-40B4-BE49-F238E27FC236}">
                <a16:creationId xmlns:a16="http://schemas.microsoft.com/office/drawing/2014/main" id="{33F9F086-3C23-8212-F2D0-69B139E4C164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965200" y="4311298"/>
            <a:ext cx="0" cy="0"/>
          </a:xfrm>
          <a:prstGeom prst="rect">
            <a:avLst/>
          </a:prstGeom>
          <a:solidFill>
            <a:srgbClr val="E97132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OTLSHAPE_TB_00000000000000000000000000000000_MiddleScaleContainer">
            <a:extLst>
              <a:ext uri="{FF2B5EF4-FFF2-40B4-BE49-F238E27FC236}">
                <a16:creationId xmlns:a16="http://schemas.microsoft.com/office/drawing/2014/main" id="{1DEF914D-3604-8E3D-4688-749B199D9D23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092200" y="1942325"/>
            <a:ext cx="102616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OTLSHAPE_TB_00000000000000000000000000000000_BottomScaleContainer" hidden="1">
            <a:extLst>
              <a:ext uri="{FF2B5EF4-FFF2-40B4-BE49-F238E27FC236}">
                <a16:creationId xmlns:a16="http://schemas.microsoft.com/office/drawing/2014/main" id="{A16B8AB1-C073-F6EE-D061-EDAD8A3E5347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092200" y="1750301"/>
            <a:ext cx="0" cy="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0E284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8" name="OTLSHAPE_SL_2d5418c9780e42d58b14569178703f14_HeaderRectangle">
            <a:extLst>
              <a:ext uri="{FF2B5EF4-FFF2-40B4-BE49-F238E27FC236}">
                <a16:creationId xmlns:a16="http://schemas.microsoft.com/office/drawing/2014/main" id="{D0ABC68E-D8E1-438D-A2D0-777B19079F2B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63500" y="2919886"/>
            <a:ext cx="901700" cy="625856"/>
          </a:xfrm>
          <a:prstGeom prst="rect">
            <a:avLst/>
          </a:prstGeom>
          <a:solidFill>
            <a:srgbClr val="E9713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3" name="OTLSHAPE_SL2A_96174b629f9d4a91a72e30125f54425e_HeaderRectangle" hidden="1">
            <a:extLst>
              <a:ext uri="{FF2B5EF4-FFF2-40B4-BE49-F238E27FC236}">
                <a16:creationId xmlns:a16="http://schemas.microsoft.com/office/drawing/2014/main" id="{DA34586D-A233-4D78-AF9E-2365BCF0F6D4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965200" y="2919886"/>
            <a:ext cx="0" cy="0"/>
          </a:xfrm>
          <a:prstGeom prst="rect">
            <a:avLst/>
          </a:prstGeom>
          <a:solidFill>
            <a:srgbClr val="156082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OTLSHAPE_SL_aeedbeb6251c4cc19aefdb47e53bcc86_HeaderRectangle">
            <a:extLst>
              <a:ext uri="{FF2B5EF4-FFF2-40B4-BE49-F238E27FC236}">
                <a16:creationId xmlns:a16="http://schemas.microsoft.com/office/drawing/2014/main" id="{7FF01AF3-9E92-E26A-9404-07DF7E76B6D3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63500" y="3596542"/>
            <a:ext cx="901700" cy="663956"/>
          </a:xfrm>
          <a:prstGeom prst="rect">
            <a:avLst/>
          </a:prstGeom>
          <a:solidFill>
            <a:srgbClr val="A02B9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TLSHAPE_SL2A_07c76edc5b81433e85c86f37e678e342_HeaderRectangle" hidden="1">
            <a:extLst>
              <a:ext uri="{FF2B5EF4-FFF2-40B4-BE49-F238E27FC236}">
                <a16:creationId xmlns:a16="http://schemas.microsoft.com/office/drawing/2014/main" id="{CB68B302-88B0-47AF-85A3-37B304A2D8A1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965200" y="3596542"/>
            <a:ext cx="0" cy="0"/>
          </a:xfrm>
          <a:prstGeom prst="rect">
            <a:avLst/>
          </a:prstGeom>
          <a:solidFill>
            <a:srgbClr val="156082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8" name="OTLSHAPE_G_00000000000000000000000000000000_ShapeBelow0">
            <a:extLst>
              <a:ext uri="{FF2B5EF4-FFF2-40B4-BE49-F238E27FC236}">
                <a16:creationId xmlns:a16="http://schemas.microsoft.com/office/drawing/2014/main" id="{8360CE7C-B2BF-9671-0EBD-D285E49175C6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2810762" y="2134350"/>
            <a:ext cx="0" cy="3056805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G_00000000000000000000000000000000_ShapeBelow1">
            <a:extLst>
              <a:ext uri="{FF2B5EF4-FFF2-40B4-BE49-F238E27FC236}">
                <a16:creationId xmlns:a16="http://schemas.microsoft.com/office/drawing/2014/main" id="{84117A60-84E5-4DBD-9F91-271DF1A541DE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4529325" y="2134350"/>
            <a:ext cx="0" cy="3056805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G_00000000000000000000000000000000_ShapeBelow2">
            <a:extLst>
              <a:ext uri="{FF2B5EF4-FFF2-40B4-BE49-F238E27FC236}">
                <a16:creationId xmlns:a16="http://schemas.microsoft.com/office/drawing/2014/main" id="{EB6EAE74-277A-CF02-0DAE-9029EAC64CB1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6210527" y="2134350"/>
            <a:ext cx="0" cy="3056805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OTLSHAPE_G_00000000000000000000000000000000_ShapeBelow3">
            <a:extLst>
              <a:ext uri="{FF2B5EF4-FFF2-40B4-BE49-F238E27FC236}">
                <a16:creationId xmlns:a16="http://schemas.microsoft.com/office/drawing/2014/main" id="{F50B3266-26BA-32BE-BB0A-51E3D1D229F3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7910409" y="2134350"/>
            <a:ext cx="0" cy="3056805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OTLSHAPE_G_00000000000000000000000000000000_ShapeBelow4">
            <a:extLst>
              <a:ext uri="{FF2B5EF4-FFF2-40B4-BE49-F238E27FC236}">
                <a16:creationId xmlns:a16="http://schemas.microsoft.com/office/drawing/2014/main" id="{8435E6EC-BF2C-BE7F-D160-F72BBD6EB1EB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9628972" y="2134350"/>
            <a:ext cx="0" cy="3056805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OTLSHAPE_SLT_00703fd5fa04481dbbc433f9e106d00d_Shape">
            <a:extLst>
              <a:ext uri="{FF2B5EF4-FFF2-40B4-BE49-F238E27FC236}">
                <a16:creationId xmlns:a16="http://schemas.microsoft.com/office/drawing/2014/main" id="{AA2C5171-F3A2-A691-E9EA-C96330D8712A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7667569" y="2232308"/>
            <a:ext cx="2095500" cy="127000"/>
          </a:xfrm>
          <a:prstGeom prst="round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7" name="OTLSHAPE_SLT_192fa7f1cbf14d10a76931be138bfb35_Shape">
            <a:extLst>
              <a:ext uri="{FF2B5EF4-FFF2-40B4-BE49-F238E27FC236}">
                <a16:creationId xmlns:a16="http://schemas.microsoft.com/office/drawing/2014/main" id="{B4373E73-5C04-1B0B-FB0E-252086D3C290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2250362" y="4371158"/>
            <a:ext cx="1803400" cy="127000"/>
          </a:xfrm>
          <a:prstGeom prst="roundRect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1" name="OTLSHAPE_SLT_6dc8d63050d0451c89b7b9561d8d56da_Shape">
            <a:extLst>
              <a:ext uri="{FF2B5EF4-FFF2-40B4-BE49-F238E27FC236}">
                <a16:creationId xmlns:a16="http://schemas.microsoft.com/office/drawing/2014/main" id="{2797A5A8-63A6-A3B4-0CF0-E5DBCE210860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4081004" y="4579776"/>
            <a:ext cx="1600200" cy="127000"/>
          </a:xfrm>
          <a:prstGeom prst="roundRect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OTLSHAPE_SLT_e2415fd17fb740a78bc2598d5c408358_Shape">
            <a:extLst>
              <a:ext uri="{FF2B5EF4-FFF2-40B4-BE49-F238E27FC236}">
                <a16:creationId xmlns:a16="http://schemas.microsoft.com/office/drawing/2014/main" id="{C1D1E419-E62C-4B95-9212-CDC4F71720F1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9778412" y="2682227"/>
            <a:ext cx="1028700" cy="127000"/>
          </a:xfrm>
          <a:prstGeom prst="round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1" name="OTLSHAPE_SLT_6b029f7ae2ee48c383f19f9fc5c70c58_Shape">
            <a:extLst>
              <a:ext uri="{FF2B5EF4-FFF2-40B4-BE49-F238E27FC236}">
                <a16:creationId xmlns:a16="http://schemas.microsoft.com/office/drawing/2014/main" id="{DDD2BAA9-6C83-44A8-BAAF-6EE0AF7A0EC0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5780887" y="4788395"/>
            <a:ext cx="431800" cy="127000"/>
          </a:xfrm>
          <a:prstGeom prst="roundRect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6" name="OTLSHAPE_SLT_cf772a77fe914e78941f85c3820bdc01_Shape">
            <a:extLst>
              <a:ext uri="{FF2B5EF4-FFF2-40B4-BE49-F238E27FC236}">
                <a16:creationId xmlns:a16="http://schemas.microsoft.com/office/drawing/2014/main" id="{D1A092F8-B90A-49C9-BD4F-BF30BF45C74D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4286484" y="3273623"/>
            <a:ext cx="3352800" cy="127000"/>
          </a:xfrm>
          <a:prstGeom prst="roundRect">
            <a:avLst/>
          </a:prstGeom>
          <a:solidFill>
            <a:srgbClr val="E9713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4" name="OTLSHAPE_SLT_c44b34dc854c4fca828e2ae3cdfd93d4_Shape">
            <a:extLst>
              <a:ext uri="{FF2B5EF4-FFF2-40B4-BE49-F238E27FC236}">
                <a16:creationId xmlns:a16="http://schemas.microsoft.com/office/drawing/2014/main" id="{BCE97236-3756-4550-810A-B95FA757DCB5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2250362" y="2979746"/>
            <a:ext cx="2044700" cy="127000"/>
          </a:xfrm>
          <a:prstGeom prst="roundRect">
            <a:avLst/>
          </a:prstGeom>
          <a:solidFill>
            <a:srgbClr val="E9713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6" name="OTLSHAPE_SLT_de8fb38d083642f7ba3d455aaf30a6e5_Shape">
            <a:extLst>
              <a:ext uri="{FF2B5EF4-FFF2-40B4-BE49-F238E27FC236}">
                <a16:creationId xmlns:a16="http://schemas.microsoft.com/office/drawing/2014/main" id="{C7EE41D6-C8F9-2DC0-5FBC-0DAB456D1282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2250362" y="3656402"/>
            <a:ext cx="2413000" cy="127000"/>
          </a:xfrm>
          <a:prstGeom prst="roundRect">
            <a:avLst/>
          </a:prstGeom>
          <a:solidFill>
            <a:srgbClr val="A02B9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OTLSHAPE_SLT_27085eac813c4e198539341c298db895_Shape">
            <a:extLst>
              <a:ext uri="{FF2B5EF4-FFF2-40B4-BE49-F238E27FC236}">
                <a16:creationId xmlns:a16="http://schemas.microsoft.com/office/drawing/2014/main" id="{BDAC553A-31B9-7620-0C00-76778E753608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6061087" y="4073639"/>
            <a:ext cx="1460500" cy="127000"/>
          </a:xfrm>
          <a:prstGeom prst="roundRect">
            <a:avLst/>
          </a:prstGeom>
          <a:solidFill>
            <a:srgbClr val="A02B9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OTLSHAPE_SLT_a10ff61fbea74922877ca82fc95f33ef_Shape">
            <a:extLst>
              <a:ext uri="{FF2B5EF4-FFF2-40B4-BE49-F238E27FC236}">
                <a16:creationId xmlns:a16="http://schemas.microsoft.com/office/drawing/2014/main" id="{6338F220-64D5-3F59-2D9D-17239FCCB850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2250362" y="3865020"/>
            <a:ext cx="3822700" cy="127000"/>
          </a:xfrm>
          <a:prstGeom prst="roundRect">
            <a:avLst/>
          </a:prstGeom>
          <a:solidFill>
            <a:srgbClr val="A02B9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TLSHAPE_TB_00000000000000000000000000000000_ElapsedTime">
            <a:extLst>
              <a:ext uri="{FF2B5EF4-FFF2-40B4-BE49-F238E27FC236}">
                <a16:creationId xmlns:a16="http://schemas.microsoft.com/office/drawing/2014/main" id="{D49A2BE0-3ED2-8D85-553D-F0A6A48873AE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1092200" y="1750301"/>
            <a:ext cx="2082800" cy="25603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6" name="OTLSHAPE_SLT_00703fd5fa04481dbbc433f9e106d00d_ShapePercentage" hidden="1">
            <a:extLst>
              <a:ext uri="{FF2B5EF4-FFF2-40B4-BE49-F238E27FC236}">
                <a16:creationId xmlns:a16="http://schemas.microsoft.com/office/drawing/2014/main" id="{8FB946C9-C7E4-001A-4C32-5664701D00A0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7667569" y="2232308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8" name="OTLSHAPE_SLT_192fa7f1cbf14d10a76931be138bfb35_ShapePercentage" hidden="1">
            <a:extLst>
              <a:ext uri="{FF2B5EF4-FFF2-40B4-BE49-F238E27FC236}">
                <a16:creationId xmlns:a16="http://schemas.microsoft.com/office/drawing/2014/main" id="{BEC24925-09D0-5B50-6C38-1DB509B5E5E4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2250362" y="4371158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2" name="OTLSHAPE_SLT_6dc8d63050d0451c89b7b9561d8d56da_ShapePercentage" hidden="1">
            <a:extLst>
              <a:ext uri="{FF2B5EF4-FFF2-40B4-BE49-F238E27FC236}">
                <a16:creationId xmlns:a16="http://schemas.microsoft.com/office/drawing/2014/main" id="{2ADC1C2A-E39F-C866-A698-F343A9708A95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4081004" y="4579776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OTLSHAPE_SLT_e2415fd17fb740a78bc2598d5c408358_ShapePercentage" hidden="1">
            <a:extLst>
              <a:ext uri="{FF2B5EF4-FFF2-40B4-BE49-F238E27FC236}">
                <a16:creationId xmlns:a16="http://schemas.microsoft.com/office/drawing/2014/main" id="{29EF4AF0-18E1-45D2-8EE4-1BE642F04EB7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9778412" y="2682227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2" name="OTLSHAPE_SLT_6b029f7ae2ee48c383f19f9fc5c70c58_ShapePercentage" hidden="1">
            <a:extLst>
              <a:ext uri="{FF2B5EF4-FFF2-40B4-BE49-F238E27FC236}">
                <a16:creationId xmlns:a16="http://schemas.microsoft.com/office/drawing/2014/main" id="{30D31051-86E6-4B04-9894-B4B3D62EE70D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5780887" y="4788395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0" name="OTLSHAPE_SLM_b62dc17b6b454e6fb3d3f94bd48b9f39_Shape">
            <a:extLst>
              <a:ext uri="{FF2B5EF4-FFF2-40B4-BE49-F238E27FC236}">
                <a16:creationId xmlns:a16="http://schemas.microsoft.com/office/drawing/2014/main" id="{36647907-CE1E-468B-AF35-08965B5F0FF0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9702199" y="2419168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7" name="OTLSHAPE_SLT_cf772a77fe914e78941f85c3820bdc01_ShapePercentage" hidden="1">
            <a:extLst>
              <a:ext uri="{FF2B5EF4-FFF2-40B4-BE49-F238E27FC236}">
                <a16:creationId xmlns:a16="http://schemas.microsoft.com/office/drawing/2014/main" id="{B95643C4-A78C-40CD-A3CF-8A0ABB524BDB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4286484" y="3273623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8" name="OTLSHAPE_SLT_c44b34dc854c4fca828e2ae3cdfd93d4_ShapePercentage" hidden="1">
            <a:extLst>
              <a:ext uri="{FF2B5EF4-FFF2-40B4-BE49-F238E27FC236}">
                <a16:creationId xmlns:a16="http://schemas.microsoft.com/office/drawing/2014/main" id="{108266C6-6AC3-465C-B0A1-87A0D5788917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2250362" y="2979746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5" name="OTLSHAPE_SLT_de8fb38d083642f7ba3d455aaf30a6e5_ShapePercentage" hidden="1">
            <a:extLst>
              <a:ext uri="{FF2B5EF4-FFF2-40B4-BE49-F238E27FC236}">
                <a16:creationId xmlns:a16="http://schemas.microsoft.com/office/drawing/2014/main" id="{CDFCC051-C4C6-7B4F-98D6-BE3E1DD50512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2250362" y="3656402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OTLSHAPE_SLT_27085eac813c4e198539341c298db895_ShapePercentage" hidden="1">
            <a:extLst>
              <a:ext uri="{FF2B5EF4-FFF2-40B4-BE49-F238E27FC236}">
                <a16:creationId xmlns:a16="http://schemas.microsoft.com/office/drawing/2014/main" id="{716767C7-A2DE-8009-C2E0-6EC770C34151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6061087" y="4073639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" name="OTLSHAPE_SLT_a10ff61fbea74922877ca82fc95f33ef_ShapePercentage" hidden="1">
            <a:extLst>
              <a:ext uri="{FF2B5EF4-FFF2-40B4-BE49-F238E27FC236}">
                <a16:creationId xmlns:a16="http://schemas.microsoft.com/office/drawing/2014/main" id="{8C8B8CCF-9F8F-D9E0-2F6A-26745D66ED59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2250362" y="3865020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TLSHAPE_SLM_fa59b53c2eee4624a17f8b802fed07ee_Shape">
            <a:extLst>
              <a:ext uri="{FF2B5EF4-FFF2-40B4-BE49-F238E27FC236}">
                <a16:creationId xmlns:a16="http://schemas.microsoft.com/office/drawing/2014/main" id="{93A4B5A8-1179-F959-553D-7136D17F3566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6134314" y="4975254"/>
            <a:ext cx="152400" cy="177800"/>
          </a:xfrm>
          <a:prstGeom prst="diamond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TLSHAPE_SL_99547ffe5f204117a3bfd0db99c6acdd_Header">
            <a:extLst>
              <a:ext uri="{FF2B5EF4-FFF2-40B4-BE49-F238E27FC236}">
                <a16:creationId xmlns:a16="http://schemas.microsoft.com/office/drawing/2014/main" id="{4EAD9056-32AA-D800-E532-E50793DD06B6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63500" y="2435508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dirty="0">
                <a:solidFill>
                  <a:schemeClr val="lt1"/>
                </a:solidFill>
                <a:latin typeface="Calibri" panose="020F0502020204030204" pitchFamily="34" charset="0"/>
              </a:rPr>
              <a:t>TG5</a:t>
            </a:r>
            <a:endParaRPr lang="en-GB" sz="110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5" name="OTLSHAPE_SL2A_dc46c8c2898d4d5881ffdb0ddd0c6edb_Header" hidden="1">
            <a:extLst>
              <a:ext uri="{FF2B5EF4-FFF2-40B4-BE49-F238E27FC236}">
                <a16:creationId xmlns:a16="http://schemas.microsoft.com/office/drawing/2014/main" id="{035505BA-DD38-7F41-AD2A-CB681A2D60F7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2700" y="-958217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sv-SE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7" name="OTLSHAPE_SL_0084e535316f411b9401b0adc9f8b3fc_Header">
            <a:extLst>
              <a:ext uri="{FF2B5EF4-FFF2-40B4-BE49-F238E27FC236}">
                <a16:creationId xmlns:a16="http://schemas.microsoft.com/office/drawing/2014/main" id="{F79C13FC-33C8-672F-0FE3-4A3025A6AE14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63500" y="4495448"/>
            <a:ext cx="901700" cy="5115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100" dirty="0">
                <a:solidFill>
                  <a:schemeClr val="lt1"/>
                </a:solidFill>
                <a:latin typeface="Calibri" panose="020F0502020204030204" pitchFamily="34" charset="0"/>
              </a:rPr>
              <a:t>No. 3 - Critical Path </a:t>
            </a:r>
          </a:p>
          <a:p>
            <a:pPr algn="ctr"/>
            <a:r>
              <a:rPr lang="en-GB" sz="1100" dirty="0">
                <a:solidFill>
                  <a:schemeClr val="lt1"/>
                </a:solidFill>
                <a:latin typeface="Calibri" panose="020F0502020204030204" pitchFamily="34" charset="0"/>
              </a:rPr>
              <a:t>(20 days TF)</a:t>
            </a:r>
            <a:endParaRPr lang="sv-SE" sz="110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10" name="OTLSHAPE_SL2A_e4ead10f04c74cfd8f551d06f3ce43f9_Header" hidden="1">
            <a:extLst>
              <a:ext uri="{FF2B5EF4-FFF2-40B4-BE49-F238E27FC236}">
                <a16:creationId xmlns:a16="http://schemas.microsoft.com/office/drawing/2014/main" id="{F0267DA3-C64B-761C-9BFD-12BDDE508C4F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2700" y="-9582171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sv-SE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" name="OTLSHAPE_SL_2d5418c9780e42d58b14569178703f14_Header">
            <a:extLst>
              <a:ext uri="{FF2B5EF4-FFF2-40B4-BE49-F238E27FC236}">
                <a16:creationId xmlns:a16="http://schemas.microsoft.com/office/drawing/2014/main" id="{17F2F691-B272-49ED-B91E-A80E1B570547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63500" y="2977036"/>
            <a:ext cx="901700" cy="5115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100">
                <a:solidFill>
                  <a:schemeClr val="lt1"/>
                </a:solidFill>
                <a:latin typeface="Calibri" panose="020F0502020204030204" pitchFamily="34" charset="0"/>
              </a:rPr>
              <a:t>No. 1 - Critical Path</a:t>
            </a:r>
          </a:p>
          <a:p>
            <a:pPr algn="ctr"/>
            <a:r>
              <a:rPr lang="en-GB" sz="1100">
                <a:solidFill>
                  <a:schemeClr val="lt1"/>
                </a:solidFill>
                <a:latin typeface="Calibri" panose="020F0502020204030204" pitchFamily="34" charset="0"/>
              </a:rPr>
              <a:t>(0 days TF)</a:t>
            </a:r>
            <a:endParaRPr lang="sv-SE" sz="110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OTLSHAPE_SL2A_96174b629f9d4a91a72e30125f54425e_Header" hidden="1">
            <a:extLst>
              <a:ext uri="{FF2B5EF4-FFF2-40B4-BE49-F238E27FC236}">
                <a16:creationId xmlns:a16="http://schemas.microsoft.com/office/drawing/2014/main" id="{AA47E869-F028-4D10-8953-1720A508A749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2700" y="-1456923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sv-SE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OTLSHAPE_SL_aeedbeb6251c4cc19aefdb47e53bcc86_Header">
            <a:extLst>
              <a:ext uri="{FF2B5EF4-FFF2-40B4-BE49-F238E27FC236}">
                <a16:creationId xmlns:a16="http://schemas.microsoft.com/office/drawing/2014/main" id="{CA5757A1-6194-85BF-5716-D4F6E95147B0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63500" y="3672742"/>
            <a:ext cx="901700" cy="5115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100">
                <a:solidFill>
                  <a:schemeClr val="lt1"/>
                </a:solidFill>
                <a:latin typeface="Calibri" panose="020F0502020204030204" pitchFamily="34" charset="0"/>
              </a:rPr>
              <a:t>No. 2 - Critical Path</a:t>
            </a:r>
          </a:p>
          <a:p>
            <a:pPr algn="ctr"/>
            <a:r>
              <a:rPr lang="en-GB" sz="1100">
                <a:solidFill>
                  <a:schemeClr val="lt1"/>
                </a:solidFill>
                <a:latin typeface="Calibri" panose="020F0502020204030204" pitchFamily="34" charset="0"/>
              </a:rPr>
              <a:t>(5 days TF)</a:t>
            </a:r>
          </a:p>
        </p:txBody>
      </p:sp>
      <p:sp>
        <p:nvSpPr>
          <p:cNvPr id="42" name="OTLSHAPE_SL2A_07c76edc5b81433e85c86f37e678e342_Header" hidden="1">
            <a:extLst>
              <a:ext uri="{FF2B5EF4-FFF2-40B4-BE49-F238E27FC236}">
                <a16:creationId xmlns:a16="http://schemas.microsoft.com/office/drawing/2014/main" id="{B1D04934-8454-480A-B1D0-0547A05A6B78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2700" y="-779819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B1E8C875-D063-5B99-D018-76E890DFD1DC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 flipV="1">
            <a:off x="3148724" y="1689341"/>
            <a:ext cx="63500" cy="6096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49D89769-65F9-264E-807B-6F4A4EA723D2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2994722" y="1503286"/>
            <a:ext cx="36336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sv-SE" sz="1200" spc="-12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BD9C8B16-7693-8E7D-EC49-43A6B3D8B6B3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143000" y="174871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sv-SE" sz="1200" spc="-20">
                <a:solidFill>
                  <a:srgbClr val="E8E8E8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12" name="OTLSHAPE_TB_00000000000000000000000000000000_TimescaleInterval2">
            <a:extLst>
              <a:ext uri="{FF2B5EF4-FFF2-40B4-BE49-F238E27FC236}">
                <a16:creationId xmlns:a16="http://schemas.microsoft.com/office/drawing/2014/main" id="{6716C05F-C551-A667-C48D-1B82F7D584B4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4580125" y="174871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sv-SE" sz="1200" spc="-20">
                <a:solidFill>
                  <a:srgbClr val="E8E8E8"/>
                </a:solidFill>
                <a:latin typeface="Calibri" panose="020F0502020204030204" pitchFamily="34" charset="0"/>
              </a:rPr>
              <a:t>2026</a:t>
            </a:r>
          </a:p>
        </p:txBody>
      </p:sp>
      <p:sp>
        <p:nvSpPr>
          <p:cNvPr id="157" name="OTLSHAPE_SLT_00703fd5fa04481dbbc433f9e106d00d_Duration" hidden="1">
            <a:extLst>
              <a:ext uri="{FF2B5EF4-FFF2-40B4-BE49-F238E27FC236}">
                <a16:creationId xmlns:a16="http://schemas.microsoft.com/office/drawing/2014/main" id="{C46E1466-2F45-F037-559E-EBF8CF6F79D5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2700" y="-453142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sv-SE" sz="1000">
                <a:solidFill>
                  <a:srgbClr val="ED7D31"/>
                </a:solidFill>
                <a:latin typeface="Calibri" panose="020F0502020204030204" pitchFamily="34" charset="0"/>
              </a:rPr>
              <a:t>80 days</a:t>
            </a:r>
          </a:p>
        </p:txBody>
      </p:sp>
      <p:sp>
        <p:nvSpPr>
          <p:cNvPr id="158" name="OTLSHAPE_SLT_00703fd5fa04481dbbc433f9e106d00d_StartDate" hidden="1">
            <a:extLst>
              <a:ext uri="{FF2B5EF4-FFF2-40B4-BE49-F238E27FC236}">
                <a16:creationId xmlns:a16="http://schemas.microsoft.com/office/drawing/2014/main" id="{96D38529-4D8A-829A-C4D4-544B86D2DB59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sv-SE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59" name="OTLSHAPE_SLT_00703fd5fa04481dbbc433f9e106d00d_EndDate" hidden="1">
            <a:extLst>
              <a:ext uri="{FF2B5EF4-FFF2-40B4-BE49-F238E27FC236}">
                <a16:creationId xmlns:a16="http://schemas.microsoft.com/office/drawing/2014/main" id="{A18A43BD-71D1-4660-4DB5-8ECE45065B8C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sv-SE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61" name="OTLSHAPE_SLT_00703fd5fa04481dbbc433f9e106d00d_Title">
            <a:extLst>
              <a:ext uri="{FF2B5EF4-FFF2-40B4-BE49-F238E27FC236}">
                <a16:creationId xmlns:a16="http://schemas.microsoft.com/office/drawing/2014/main" id="{69740B98-E5F7-D255-0A4D-282B3ED74A05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4596836" y="2210549"/>
            <a:ext cx="3022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Integrated Cold Commissioning and TG5 preparations</a:t>
            </a:r>
            <a:endParaRPr lang="sv-SE" sz="1100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62" name="OTLSHAPE_SLT_00703fd5fa04481dbbc433f9e106d00d_TextPercentage" hidden="1">
            <a:extLst>
              <a:ext uri="{FF2B5EF4-FFF2-40B4-BE49-F238E27FC236}">
                <a16:creationId xmlns:a16="http://schemas.microsoft.com/office/drawing/2014/main" id="{5BE0F78A-779C-7335-F3BC-F87627226DFF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sv-SE" sz="1000">
              <a:solidFill>
                <a:srgbClr val="E8E8E8"/>
              </a:solidFill>
              <a:latin typeface="Calibri" panose="020F0502020204030204" pitchFamily="34" charset="0"/>
            </a:endParaRPr>
          </a:p>
        </p:txBody>
      </p:sp>
      <p:sp>
        <p:nvSpPr>
          <p:cNvPr id="129" name="OTLSHAPE_SLT_192fa7f1cbf14d10a76931be138bfb35_Duration" hidden="1">
            <a:extLst>
              <a:ext uri="{FF2B5EF4-FFF2-40B4-BE49-F238E27FC236}">
                <a16:creationId xmlns:a16="http://schemas.microsoft.com/office/drawing/2014/main" id="{001AD302-1D58-0F16-C97C-D62457710E31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2700" y="-381804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sv-SE" sz="1000">
                <a:solidFill>
                  <a:srgbClr val="ED7D31"/>
                </a:solidFill>
                <a:latin typeface="Calibri" panose="020F0502020204030204" pitchFamily="34" charset="0"/>
              </a:rPr>
              <a:t>70 days</a:t>
            </a:r>
          </a:p>
        </p:txBody>
      </p:sp>
      <p:sp>
        <p:nvSpPr>
          <p:cNvPr id="130" name="OTLSHAPE_SLT_192fa7f1cbf14d10a76931be138bfb35_StartDate" hidden="1">
            <a:extLst>
              <a:ext uri="{FF2B5EF4-FFF2-40B4-BE49-F238E27FC236}">
                <a16:creationId xmlns:a16="http://schemas.microsoft.com/office/drawing/2014/main" id="{88441939-C889-F125-9E9D-3AF39325FBEA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sv-SE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31" name="OTLSHAPE_SLT_192fa7f1cbf14d10a76931be138bfb35_EndDate" hidden="1">
            <a:extLst>
              <a:ext uri="{FF2B5EF4-FFF2-40B4-BE49-F238E27FC236}">
                <a16:creationId xmlns:a16="http://schemas.microsoft.com/office/drawing/2014/main" id="{AE79BBCD-489F-8E59-7846-4C9E2948B535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sv-SE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32" name="OTLSHAPE_SLT_192fa7f1cbf14d10a76931be138bfb35_JoinedDate">
            <a:extLst>
              <a:ext uri="{FF2B5EF4-FFF2-40B4-BE49-F238E27FC236}">
                <a16:creationId xmlns:a16="http://schemas.microsoft.com/office/drawing/2014/main" id="{3C5037BC-EC58-A518-AB8D-589D5C523852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147451" y="4357145"/>
            <a:ext cx="1054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sv-SE" sz="1000" spc="-4">
                <a:solidFill>
                  <a:srgbClr val="0E2841"/>
                </a:solidFill>
                <a:latin typeface="Calibri" panose="020F0502020204030204" pitchFamily="34" charset="0"/>
              </a:rPr>
              <a:t>Sep 2025 - Dec 2025</a:t>
            </a:r>
            <a:endParaRPr lang="sv-SE" sz="1000" spc="-4" dirty="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33" name="OTLSHAPE_SLT_192fa7f1cbf14d10a76931be138bfb35_Title">
            <a:extLst>
              <a:ext uri="{FF2B5EF4-FFF2-40B4-BE49-F238E27FC236}">
                <a16:creationId xmlns:a16="http://schemas.microsoft.com/office/drawing/2014/main" id="{5C635FB5-C255-AD85-52F2-9F6F7AE4809F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4094431" y="4349398"/>
            <a:ext cx="5257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spc="-2">
                <a:solidFill>
                  <a:schemeClr val="dk1"/>
                </a:solidFill>
                <a:latin typeface="Calibri" panose="020F0502020204030204" pitchFamily="34" charset="0"/>
              </a:rPr>
              <a:t>Polarizer Housing, Spin Flipper and Fast Shutter: Procurement and Manufacturing phase (FZJ)</a:t>
            </a:r>
            <a:endParaRPr lang="sv-SE" sz="1100" spc="-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4" name="OTLSHAPE_SLT_192fa7f1cbf14d10a76931be138bfb35_TextPercentage" hidden="1">
            <a:extLst>
              <a:ext uri="{FF2B5EF4-FFF2-40B4-BE49-F238E27FC236}">
                <a16:creationId xmlns:a16="http://schemas.microsoft.com/office/drawing/2014/main" id="{82854C29-8B2D-2657-C8AF-D5CA4C2E8817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sv-SE" sz="1000">
              <a:solidFill>
                <a:srgbClr val="E8E8E8"/>
              </a:solidFill>
              <a:latin typeface="Calibri" panose="020F0502020204030204" pitchFamily="34" charset="0"/>
            </a:endParaRPr>
          </a:p>
        </p:txBody>
      </p:sp>
      <p:sp>
        <p:nvSpPr>
          <p:cNvPr id="153" name="OTLSHAPE_SLT_6dc8d63050d0451c89b7b9561d8d56da_Duration" hidden="1">
            <a:extLst>
              <a:ext uri="{FF2B5EF4-FFF2-40B4-BE49-F238E27FC236}">
                <a16:creationId xmlns:a16="http://schemas.microsoft.com/office/drawing/2014/main" id="{7FAB809B-1E08-C41F-91CD-F70EC926CA3F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2700" y="-381804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sv-SE" sz="1000">
                <a:solidFill>
                  <a:srgbClr val="ED7D31"/>
                </a:solidFill>
                <a:latin typeface="Calibri" panose="020F0502020204030204" pitchFamily="34" charset="0"/>
              </a:rPr>
              <a:t>61 days</a:t>
            </a:r>
          </a:p>
        </p:txBody>
      </p:sp>
      <p:sp>
        <p:nvSpPr>
          <p:cNvPr id="154" name="OTLSHAPE_SLT_6dc8d63050d0451c89b7b9561d8d56da_StartDate" hidden="1">
            <a:extLst>
              <a:ext uri="{FF2B5EF4-FFF2-40B4-BE49-F238E27FC236}">
                <a16:creationId xmlns:a16="http://schemas.microsoft.com/office/drawing/2014/main" id="{4D217E79-1720-8D89-FF7D-B7F0B2446689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sv-SE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71" name="OTLSHAPE_SLT_6dc8d63050d0451c89b7b9561d8d56da_EndDate" hidden="1">
            <a:extLst>
              <a:ext uri="{FF2B5EF4-FFF2-40B4-BE49-F238E27FC236}">
                <a16:creationId xmlns:a16="http://schemas.microsoft.com/office/drawing/2014/main" id="{7736CFA8-CD9E-C915-DB45-F90A69F974FC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sv-SE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72" name="OTLSHAPE_SLT_6dc8d63050d0451c89b7b9561d8d56da_JoinedDate">
            <a:extLst>
              <a:ext uri="{FF2B5EF4-FFF2-40B4-BE49-F238E27FC236}">
                <a16:creationId xmlns:a16="http://schemas.microsoft.com/office/drawing/2014/main" id="{1D5DFE33-5BC7-3336-CB50-AC2E960398D2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2952652" y="4565764"/>
            <a:ext cx="1079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sv-SE" sz="1000" spc="-4">
                <a:solidFill>
                  <a:srgbClr val="0E2841"/>
                </a:solidFill>
                <a:latin typeface="Calibri" panose="020F0502020204030204" pitchFamily="34" charset="0"/>
              </a:rPr>
              <a:t>Dec 2025 - Mar 2026</a:t>
            </a:r>
          </a:p>
        </p:txBody>
      </p:sp>
      <p:sp>
        <p:nvSpPr>
          <p:cNvPr id="173" name="OTLSHAPE_SLT_6dc8d63050d0451c89b7b9561d8d56da_Title">
            <a:extLst>
              <a:ext uri="{FF2B5EF4-FFF2-40B4-BE49-F238E27FC236}">
                <a16:creationId xmlns:a16="http://schemas.microsoft.com/office/drawing/2014/main" id="{09EDE93E-73EA-D2F5-67AF-89C1C3576854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5719594" y="4558017"/>
            <a:ext cx="3810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spc="-2">
                <a:solidFill>
                  <a:schemeClr val="dk1"/>
                </a:solidFill>
                <a:latin typeface="Calibri" panose="020F0502020204030204" pitchFamily="34" charset="0"/>
              </a:rPr>
              <a:t>Polarizer Housing: Assembly (with optics and chopper) phase (FZJ)*</a:t>
            </a:r>
            <a:endParaRPr lang="sv-SE" sz="1100" spc="-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74" name="OTLSHAPE_SLT_6dc8d63050d0451c89b7b9561d8d56da_TextPercentage" hidden="1">
            <a:extLst>
              <a:ext uri="{FF2B5EF4-FFF2-40B4-BE49-F238E27FC236}">
                <a16:creationId xmlns:a16="http://schemas.microsoft.com/office/drawing/2014/main" id="{01585425-2918-2182-959B-740DC48FDFC5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sv-SE" sz="1000">
              <a:solidFill>
                <a:srgbClr val="E8E8E8"/>
              </a:solidFill>
              <a:latin typeface="Calibri" panose="020F0502020204030204" pitchFamily="34" charset="0"/>
            </a:endParaRPr>
          </a:p>
        </p:txBody>
      </p:sp>
      <p:sp>
        <p:nvSpPr>
          <p:cNvPr id="22" name="OTLSHAPE_TB_00000000000000000000000000000000_MiddleTimescaleInterval1">
            <a:extLst>
              <a:ext uri="{FF2B5EF4-FFF2-40B4-BE49-F238E27FC236}">
                <a16:creationId xmlns:a16="http://schemas.microsoft.com/office/drawing/2014/main" id="{F1D50D26-F45B-4D07-3C15-FCDBDA13A333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143000" y="1940737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sv-SE" sz="1200" spc="-30">
                <a:solidFill>
                  <a:srgbClr val="E8E8E8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24" name="OTLSHAPE_TB_00000000000000000000000000000000_MiddleTimescaleInterval2">
            <a:extLst>
              <a:ext uri="{FF2B5EF4-FFF2-40B4-BE49-F238E27FC236}">
                <a16:creationId xmlns:a16="http://schemas.microsoft.com/office/drawing/2014/main" id="{BA26F6C6-EA62-2A77-9179-26865F0F0A10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2861563" y="1940737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sv-SE" sz="1200" spc="-30">
                <a:solidFill>
                  <a:srgbClr val="E8E8E8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26" name="OTLSHAPE_TB_00000000000000000000000000000000_MiddleTimescaleInterval3">
            <a:extLst>
              <a:ext uri="{FF2B5EF4-FFF2-40B4-BE49-F238E27FC236}">
                <a16:creationId xmlns:a16="http://schemas.microsoft.com/office/drawing/2014/main" id="{FAD33CFE-9C4B-A712-3A31-8B5219EA60EF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4580125" y="1940737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sv-SE" sz="1200" spc="-30">
                <a:solidFill>
                  <a:srgbClr val="E8E8E8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28" name="OTLSHAPE_TB_00000000000000000000000000000000_MiddleTimescaleInterval4">
            <a:extLst>
              <a:ext uri="{FF2B5EF4-FFF2-40B4-BE49-F238E27FC236}">
                <a16:creationId xmlns:a16="http://schemas.microsoft.com/office/drawing/2014/main" id="{5F2AEBD5-8E59-9766-294A-23F6DEB52CF3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6261328" y="1940737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sv-SE" sz="1200" spc="-30">
                <a:solidFill>
                  <a:srgbClr val="E8E8E8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30" name="OTLSHAPE_TB_00000000000000000000000000000000_MiddleTimescaleInterval5">
            <a:extLst>
              <a:ext uri="{FF2B5EF4-FFF2-40B4-BE49-F238E27FC236}">
                <a16:creationId xmlns:a16="http://schemas.microsoft.com/office/drawing/2014/main" id="{3344D271-F80D-D96D-3B3A-04B6EB003C39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7961210" y="1940737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sv-SE" sz="1200" spc="-30">
                <a:solidFill>
                  <a:srgbClr val="E8E8E8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32" name="OTLSHAPE_TB_00000000000000000000000000000000_MiddleTimescaleInterval6">
            <a:extLst>
              <a:ext uri="{FF2B5EF4-FFF2-40B4-BE49-F238E27FC236}">
                <a16:creationId xmlns:a16="http://schemas.microsoft.com/office/drawing/2014/main" id="{570FE5A6-069D-EDF5-3312-55BF4BDD5D25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9679773" y="1940737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sv-SE" sz="1200" spc="-30">
                <a:solidFill>
                  <a:srgbClr val="E8E8E8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17" name="OTLSHAPE_SLT_e2415fd17fb740a78bc2598d5c408358_Duration" hidden="1">
            <a:extLst>
              <a:ext uri="{FF2B5EF4-FFF2-40B4-BE49-F238E27FC236}">
                <a16:creationId xmlns:a16="http://schemas.microsoft.com/office/drawing/2014/main" id="{7EFB83DB-EFAC-4DE6-B28F-FC4FB512AF71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2700" y="-381804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sv-SE" sz="1000">
                <a:solidFill>
                  <a:srgbClr val="ED7D31"/>
                </a:solidFill>
                <a:latin typeface="Calibri" panose="020F0502020204030204" pitchFamily="34" charset="0"/>
              </a:rPr>
              <a:t>39 days</a:t>
            </a:r>
          </a:p>
        </p:txBody>
      </p:sp>
      <p:sp>
        <p:nvSpPr>
          <p:cNvPr id="20" name="OTLSHAPE_SLT_e2415fd17fb740a78bc2598d5c408358_StartDate" hidden="1">
            <a:extLst>
              <a:ext uri="{FF2B5EF4-FFF2-40B4-BE49-F238E27FC236}">
                <a16:creationId xmlns:a16="http://schemas.microsoft.com/office/drawing/2014/main" id="{9B56FC3B-BD7B-48F1-8B3F-64BAAF5CC6B8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2700" y="-268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sv-SE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55" name="OTLSHAPE_SLT_e2415fd17fb740a78bc2598d5c408358_EndDate" hidden="1">
            <a:extLst>
              <a:ext uri="{FF2B5EF4-FFF2-40B4-BE49-F238E27FC236}">
                <a16:creationId xmlns:a16="http://schemas.microsoft.com/office/drawing/2014/main" id="{B8B66E19-A95C-4938-B6EB-4B37CCEE3B98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2700" y="-268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sv-SE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66" name="OTLSHAPE_SLT_e2415fd17fb740a78bc2598d5c408358_Title">
            <a:extLst>
              <a:ext uri="{FF2B5EF4-FFF2-40B4-BE49-F238E27FC236}">
                <a16:creationId xmlns:a16="http://schemas.microsoft.com/office/drawing/2014/main" id="{755236D2-7D99-43AD-BC2E-F95BED37D37F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8194722" y="2660468"/>
            <a:ext cx="1536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TG5 Closure of open points</a:t>
            </a:r>
            <a:endParaRPr lang="sv-SE" sz="1100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7" name="OTLSHAPE_SLT_e2415fd17fb740a78bc2598d5c408358_TextPercentage" hidden="1">
            <a:extLst>
              <a:ext uri="{FF2B5EF4-FFF2-40B4-BE49-F238E27FC236}">
                <a16:creationId xmlns:a16="http://schemas.microsoft.com/office/drawing/2014/main" id="{BCC9249F-CD0D-42F3-A025-C3AFDDD77307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sv-SE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73" name="OTLSHAPE_SLT_6b029f7ae2ee48c383f19f9fc5c70c58_Duration" hidden="1">
            <a:extLst>
              <a:ext uri="{FF2B5EF4-FFF2-40B4-BE49-F238E27FC236}">
                <a16:creationId xmlns:a16="http://schemas.microsoft.com/office/drawing/2014/main" id="{F19200ED-C19C-4165-8B9B-7F9C5C3B9D93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2700" y="-376198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sv-SE" sz="1000">
                <a:solidFill>
                  <a:srgbClr val="ED7D31"/>
                </a:solidFill>
                <a:latin typeface="Calibri" panose="020F0502020204030204" pitchFamily="34" charset="0"/>
              </a:rPr>
              <a:t>17 days</a:t>
            </a:r>
          </a:p>
        </p:txBody>
      </p:sp>
      <p:sp>
        <p:nvSpPr>
          <p:cNvPr id="74" name="OTLSHAPE_SLT_6b029f7ae2ee48c383f19f9fc5c70c58_StartDate" hidden="1">
            <a:extLst>
              <a:ext uri="{FF2B5EF4-FFF2-40B4-BE49-F238E27FC236}">
                <a16:creationId xmlns:a16="http://schemas.microsoft.com/office/drawing/2014/main" id="{1226C3BE-9D13-4F6B-B498-800E2581BE0A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sv-SE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75" name="OTLSHAPE_SLT_6b029f7ae2ee48c383f19f9fc5c70c58_EndDate" hidden="1">
            <a:extLst>
              <a:ext uri="{FF2B5EF4-FFF2-40B4-BE49-F238E27FC236}">
                <a16:creationId xmlns:a16="http://schemas.microsoft.com/office/drawing/2014/main" id="{C0D1BC4A-B525-4033-84F6-B19820D5F5F8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sv-SE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OTLSHAPE_SLT_6b029f7ae2ee48c383f19f9fc5c70c58_JoinedDate">
            <a:extLst>
              <a:ext uri="{FF2B5EF4-FFF2-40B4-BE49-F238E27FC236}">
                <a16:creationId xmlns:a16="http://schemas.microsoft.com/office/drawing/2014/main" id="{E3D92136-AF56-4DA5-83D6-422495503D6E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4633907" y="4774383"/>
            <a:ext cx="1104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sv-SE" sz="1000" spc="-4">
                <a:solidFill>
                  <a:srgbClr val="0E2841"/>
                </a:solidFill>
                <a:latin typeface="Calibri" panose="020F0502020204030204" pitchFamily="34" charset="0"/>
              </a:rPr>
              <a:t>Mar 2026 - Mar 2026</a:t>
            </a:r>
          </a:p>
        </p:txBody>
      </p:sp>
      <p:sp>
        <p:nvSpPr>
          <p:cNvPr id="77" name="OTLSHAPE_SLT_6b029f7ae2ee48c383f19f9fc5c70c58_Title">
            <a:extLst>
              <a:ext uri="{FF2B5EF4-FFF2-40B4-BE49-F238E27FC236}">
                <a16:creationId xmlns:a16="http://schemas.microsoft.com/office/drawing/2014/main" id="{BFA30AC5-8B7D-4B5B-A270-8365DC98DD18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6261314" y="4766635"/>
            <a:ext cx="4864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sv-SE" sz="1100" spc="-4">
                <a:solidFill>
                  <a:schemeClr val="dk1"/>
                </a:solidFill>
                <a:latin typeface="Calibri" panose="020F0502020204030204" pitchFamily="34" charset="0"/>
              </a:rPr>
              <a:t>Polarizer, Spin Flipper, Fast Shutter and OoB Guides: Installation phase (FZJ, LLB &amp; ESS)</a:t>
            </a:r>
            <a:endParaRPr lang="sv-SE" sz="1100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8" name="OTLSHAPE_SLT_6b029f7ae2ee48c383f19f9fc5c70c58_TextPercentage" hidden="1">
            <a:extLst>
              <a:ext uri="{FF2B5EF4-FFF2-40B4-BE49-F238E27FC236}">
                <a16:creationId xmlns:a16="http://schemas.microsoft.com/office/drawing/2014/main" id="{BA1CDA7C-9F25-4A6D-963E-CE9AB4A4F7D5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sv-SE" sz="1000">
              <a:solidFill>
                <a:srgbClr val="E8E8E8"/>
              </a:solidFill>
              <a:latin typeface="Calibri" panose="020F0502020204030204" pitchFamily="34" charset="0"/>
            </a:endParaRPr>
          </a:p>
        </p:txBody>
      </p:sp>
      <p:sp>
        <p:nvSpPr>
          <p:cNvPr id="79" name="OTLSHAPE_SLT_00703fd5fa04481dbbc433f9e106d00d_JoinedDate" hidden="1">
            <a:extLst>
              <a:ext uri="{FF2B5EF4-FFF2-40B4-BE49-F238E27FC236}">
                <a16:creationId xmlns:a16="http://schemas.microsoft.com/office/drawing/2014/main" id="{7AA8EF50-01BB-43F8-B621-BAEA75D6D04F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2700" y="-1140033"/>
            <a:ext cx="1041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sv-SE" sz="1000">
                <a:solidFill>
                  <a:srgbClr val="0E2841"/>
                </a:solidFill>
                <a:latin typeface="Calibri" panose="020F0502020204030204" pitchFamily="34" charset="0"/>
              </a:rPr>
              <a:t>Jun 2026 - Oct 2026</a:t>
            </a:r>
          </a:p>
        </p:txBody>
      </p:sp>
      <p:sp>
        <p:nvSpPr>
          <p:cNvPr id="61" name="OTLSHAPE_SLM_b62dc17b6b454e6fb3d3f94bd48b9f39_Title">
            <a:extLst>
              <a:ext uri="{FF2B5EF4-FFF2-40B4-BE49-F238E27FC236}">
                <a16:creationId xmlns:a16="http://schemas.microsoft.com/office/drawing/2014/main" id="{EB693D64-3CDD-425B-8957-DCF4361BD5ED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8929955" y="2422808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sv-SE" sz="1100" spc="-8">
                <a:solidFill>
                  <a:schemeClr val="dk1"/>
                </a:solidFill>
                <a:latin typeface="Calibri" panose="020F0502020204030204" pitchFamily="34" charset="0"/>
              </a:rPr>
              <a:t>TG5 meeting</a:t>
            </a:r>
          </a:p>
        </p:txBody>
      </p:sp>
      <p:sp>
        <p:nvSpPr>
          <p:cNvPr id="63" name="OTLSHAPE_SLM_b62dc17b6b454e6fb3d3f94bd48b9f39_Date">
            <a:extLst>
              <a:ext uri="{FF2B5EF4-FFF2-40B4-BE49-F238E27FC236}">
                <a16:creationId xmlns:a16="http://schemas.microsoft.com/office/drawing/2014/main" id="{858ECC73-B657-4360-BCCC-636BDD883D55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9905399" y="2430555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sv-SE" sz="1000" spc="-6">
                <a:solidFill>
                  <a:srgbClr val="0E2841"/>
                </a:solidFill>
                <a:latin typeface="Calibri" panose="020F0502020204030204" pitchFamily="34" charset="0"/>
              </a:rPr>
              <a:t>Oct 8</a:t>
            </a:r>
          </a:p>
        </p:txBody>
      </p:sp>
      <p:sp>
        <p:nvSpPr>
          <p:cNvPr id="88" name="OTLSHAPE_SLT_cf772a77fe914e78941f85c3820bdc01_Duration" hidden="1">
            <a:extLst>
              <a:ext uri="{FF2B5EF4-FFF2-40B4-BE49-F238E27FC236}">
                <a16:creationId xmlns:a16="http://schemas.microsoft.com/office/drawing/2014/main" id="{50966BED-6679-42B6-91BD-DC059DCB6C23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2700" y="-453142"/>
            <a:ext cx="457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sv-SE" sz="1000">
                <a:solidFill>
                  <a:srgbClr val="ED7D31"/>
                </a:solidFill>
                <a:latin typeface="Calibri" panose="020F0502020204030204" pitchFamily="34" charset="0"/>
              </a:rPr>
              <a:t>127 days</a:t>
            </a:r>
          </a:p>
        </p:txBody>
      </p:sp>
      <p:sp>
        <p:nvSpPr>
          <p:cNvPr id="89" name="OTLSHAPE_SLT_cf772a77fe914e78941f85c3820bdc01_JoinedDate">
            <a:extLst>
              <a:ext uri="{FF2B5EF4-FFF2-40B4-BE49-F238E27FC236}">
                <a16:creationId xmlns:a16="http://schemas.microsoft.com/office/drawing/2014/main" id="{DC79B1CC-4F6D-4D2D-B157-E9297CD2C90A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3197883" y="3259611"/>
            <a:ext cx="1054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sv-SE" sz="1000" spc="-4">
                <a:solidFill>
                  <a:srgbClr val="0E2841"/>
                </a:solidFill>
                <a:latin typeface="Calibri" panose="020F0502020204030204" pitchFamily="34" charset="0"/>
              </a:rPr>
              <a:t>Dec 2025 - Jun 2026</a:t>
            </a:r>
          </a:p>
        </p:txBody>
      </p:sp>
      <p:sp>
        <p:nvSpPr>
          <p:cNvPr id="90" name="OTLSHAPE_SLT_cf772a77fe914e78941f85c3820bdc01_StartDate" hidden="1">
            <a:extLst>
              <a:ext uri="{FF2B5EF4-FFF2-40B4-BE49-F238E27FC236}">
                <a16:creationId xmlns:a16="http://schemas.microsoft.com/office/drawing/2014/main" id="{F81C025F-884B-41BC-80B9-7B59BC88F931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sv-SE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91" name="OTLSHAPE_SLT_cf772a77fe914e78941f85c3820bdc01_EndDate" hidden="1">
            <a:extLst>
              <a:ext uri="{FF2B5EF4-FFF2-40B4-BE49-F238E27FC236}">
                <a16:creationId xmlns:a16="http://schemas.microsoft.com/office/drawing/2014/main" id="{88278A19-6208-4D9A-BE4A-262BEAB2F863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sv-SE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92" name="OTLSHAPE_SLT_cf772a77fe914e78941f85c3820bdc01_Title">
            <a:extLst>
              <a:ext uri="{FF2B5EF4-FFF2-40B4-BE49-F238E27FC236}">
                <a16:creationId xmlns:a16="http://schemas.microsoft.com/office/drawing/2014/main" id="{CBB87B09-6733-449A-8BF6-0EE5CC49AB93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7680996" y="3166605"/>
            <a:ext cx="4267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spc="-34">
                <a:solidFill>
                  <a:schemeClr val="dk1"/>
                </a:solidFill>
                <a:latin typeface="Calibri" panose="020F0502020204030204" pitchFamily="34" charset="0"/>
              </a:rPr>
              <a:t>MCA (including sub-systems): Installation, Energization and Commissioning phase</a:t>
            </a:r>
          </a:p>
          <a:p>
            <a:endParaRPr lang="sv-SE" sz="1100" spc="-3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3" name="OTLSHAPE_SLT_cf772a77fe914e78941f85c3820bdc01_TextPercentage" hidden="1">
            <a:extLst>
              <a:ext uri="{FF2B5EF4-FFF2-40B4-BE49-F238E27FC236}">
                <a16:creationId xmlns:a16="http://schemas.microsoft.com/office/drawing/2014/main" id="{082195E1-36D0-43AC-89B0-036F7EE288C9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sv-SE" sz="1000">
              <a:solidFill>
                <a:srgbClr val="E8E8E8"/>
              </a:solidFill>
              <a:latin typeface="Calibri" panose="020F0502020204030204" pitchFamily="34" charset="0"/>
            </a:endParaRPr>
          </a:p>
        </p:txBody>
      </p:sp>
      <p:sp>
        <p:nvSpPr>
          <p:cNvPr id="99" name="OTLSHAPE_SLT_c44b34dc854c4fca828e2ae3cdfd93d4_Duration" hidden="1">
            <a:extLst>
              <a:ext uri="{FF2B5EF4-FFF2-40B4-BE49-F238E27FC236}">
                <a16:creationId xmlns:a16="http://schemas.microsoft.com/office/drawing/2014/main" id="{BBE2302C-174C-4496-A29C-7B1FA296813A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2700" y="-376198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sv-SE" sz="1000">
                <a:solidFill>
                  <a:srgbClr val="ED7D31"/>
                </a:solidFill>
                <a:latin typeface="Calibri" panose="020F0502020204030204" pitchFamily="34" charset="0"/>
              </a:rPr>
              <a:t>79 days</a:t>
            </a:r>
          </a:p>
        </p:txBody>
      </p:sp>
      <p:sp>
        <p:nvSpPr>
          <p:cNvPr id="106" name="OTLSHAPE_SLT_c44b34dc854c4fca828e2ae3cdfd93d4_StartDate" hidden="1">
            <a:extLst>
              <a:ext uri="{FF2B5EF4-FFF2-40B4-BE49-F238E27FC236}">
                <a16:creationId xmlns:a16="http://schemas.microsoft.com/office/drawing/2014/main" id="{8952566B-EBCF-4000-A9AC-F8090D01A599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sv-SE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15" name="OTLSHAPE_SLT_c44b34dc854c4fca828e2ae3cdfd93d4_EndDate" hidden="1">
            <a:extLst>
              <a:ext uri="{FF2B5EF4-FFF2-40B4-BE49-F238E27FC236}">
                <a16:creationId xmlns:a16="http://schemas.microsoft.com/office/drawing/2014/main" id="{F9B32B1F-0656-4623-BAA2-79EB5CB042F8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sv-SE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16" name="OTLSHAPE_SLT_c44b34dc854c4fca828e2ae3cdfd93d4_Title">
            <a:extLst>
              <a:ext uri="{FF2B5EF4-FFF2-40B4-BE49-F238E27FC236}">
                <a16:creationId xmlns:a16="http://schemas.microsoft.com/office/drawing/2014/main" id="{DB96FF1F-4548-41CD-8E14-FF52974FB639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4337272" y="2957986"/>
            <a:ext cx="876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>
                <a:solidFill>
                  <a:schemeClr val="dk1"/>
                </a:solidFill>
                <a:latin typeface="Calibri" panose="020F0502020204030204" pitchFamily="34" charset="0"/>
              </a:rPr>
              <a:t>CEP installation</a:t>
            </a:r>
            <a:endParaRPr lang="sv-SE" sz="11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7" name="OTLSHAPE_SLT_c44b34dc854c4fca828e2ae3cdfd93d4_TextPercentage" hidden="1">
            <a:extLst>
              <a:ext uri="{FF2B5EF4-FFF2-40B4-BE49-F238E27FC236}">
                <a16:creationId xmlns:a16="http://schemas.microsoft.com/office/drawing/2014/main" id="{A73DFBD4-BBEF-400A-A67C-5EE02C79FD43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sv-SE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577" name="OTLSHAPE_SLT_e2415fd17fb740a78bc2598d5c408358_JoinedDate" hidden="1">
            <a:extLst>
              <a:ext uri="{FF2B5EF4-FFF2-40B4-BE49-F238E27FC236}">
                <a16:creationId xmlns:a16="http://schemas.microsoft.com/office/drawing/2014/main" id="{0CC438F7-6948-4522-A84F-0AF902E4BE6B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2700" y="-1002963"/>
            <a:ext cx="1054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sv-SE" sz="1000">
                <a:solidFill>
                  <a:srgbClr val="0E2841"/>
                </a:solidFill>
                <a:latin typeface="Calibri" panose="020F0502020204030204" pitchFamily="34" charset="0"/>
              </a:rPr>
              <a:t>Oct 2026 - Dec 2026</a:t>
            </a:r>
          </a:p>
        </p:txBody>
      </p:sp>
      <p:sp>
        <p:nvSpPr>
          <p:cNvPr id="80" name="OTLSHAPE_SLT_de8fb38d083642f7ba3d455aaf30a6e5_Duration" hidden="1">
            <a:extLst>
              <a:ext uri="{FF2B5EF4-FFF2-40B4-BE49-F238E27FC236}">
                <a16:creationId xmlns:a16="http://schemas.microsoft.com/office/drawing/2014/main" id="{AB93A11C-BB72-E3C5-E380-D0BEDB6EEFDE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2700" y="-381804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rgbClr val="ED7D31"/>
                </a:solidFill>
                <a:latin typeface="Calibri" panose="020F0502020204030204" pitchFamily="34" charset="0"/>
              </a:rPr>
              <a:t>93 days</a:t>
            </a:r>
          </a:p>
        </p:txBody>
      </p:sp>
      <p:sp>
        <p:nvSpPr>
          <p:cNvPr id="81" name="OTLSHAPE_SLT_de8fb38d083642f7ba3d455aaf30a6e5_JoinedDate" hidden="1">
            <a:extLst>
              <a:ext uri="{FF2B5EF4-FFF2-40B4-BE49-F238E27FC236}">
                <a16:creationId xmlns:a16="http://schemas.microsoft.com/office/drawing/2014/main" id="{153A8B88-F210-B193-0A01-0EE505B6066D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2700" y="-1074301"/>
            <a:ext cx="1028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>
                <a:solidFill>
                  <a:srgbClr val="0E2841"/>
                </a:solidFill>
                <a:latin typeface="Calibri" panose="020F0502020204030204" pitchFamily="34" charset="0"/>
              </a:rPr>
              <a:t>Sep 2025 - Jan 2026</a:t>
            </a:r>
          </a:p>
        </p:txBody>
      </p:sp>
      <p:sp>
        <p:nvSpPr>
          <p:cNvPr id="82" name="OTLSHAPE_SLT_de8fb38d083642f7ba3d455aaf30a6e5_StartDate" hidden="1">
            <a:extLst>
              <a:ext uri="{FF2B5EF4-FFF2-40B4-BE49-F238E27FC236}">
                <a16:creationId xmlns:a16="http://schemas.microsoft.com/office/drawing/2014/main" id="{2759A4D9-5FEA-20E1-121E-E69A2F49FD29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01" name="OTLSHAPE_SLT_de8fb38d083642f7ba3d455aaf30a6e5_EndDate" hidden="1">
            <a:extLst>
              <a:ext uri="{FF2B5EF4-FFF2-40B4-BE49-F238E27FC236}">
                <a16:creationId xmlns:a16="http://schemas.microsoft.com/office/drawing/2014/main" id="{5166B2BD-5E2C-6FF2-7D64-C2F5DDF9928B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02" name="OTLSHAPE_SLT_de8fb38d083642f7ba3d455aaf30a6e5_Title">
            <a:extLst>
              <a:ext uri="{FF2B5EF4-FFF2-40B4-BE49-F238E27FC236}">
                <a16:creationId xmlns:a16="http://schemas.microsoft.com/office/drawing/2014/main" id="{0A96E31E-067C-A2BE-9023-4B5A6588B30C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4710872" y="3634642"/>
            <a:ext cx="337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spc="-2">
                <a:solidFill>
                  <a:schemeClr val="dk1"/>
                </a:solidFill>
                <a:latin typeface="Calibri" panose="020F0502020204030204" pitchFamily="34" charset="0"/>
              </a:rPr>
              <a:t>Detector Housing: Manufacturing and Assembly phase (FZJ)</a:t>
            </a:r>
          </a:p>
        </p:txBody>
      </p:sp>
      <p:sp>
        <p:nvSpPr>
          <p:cNvPr id="103" name="OTLSHAPE_SLT_de8fb38d083642f7ba3d455aaf30a6e5_TextPercentage" hidden="1">
            <a:extLst>
              <a:ext uri="{FF2B5EF4-FFF2-40B4-BE49-F238E27FC236}">
                <a16:creationId xmlns:a16="http://schemas.microsoft.com/office/drawing/2014/main" id="{A5285928-C6B4-8549-A77B-AC2969B47C26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E8E8E8"/>
              </a:solidFill>
              <a:latin typeface="Calibri" panose="020F0502020204030204" pitchFamily="34" charset="0"/>
            </a:endParaRPr>
          </a:p>
        </p:txBody>
      </p:sp>
      <p:sp>
        <p:nvSpPr>
          <p:cNvPr id="107" name="OTLSHAPE_SLT_27085eac813c4e198539341c298db895_Duration" hidden="1">
            <a:extLst>
              <a:ext uri="{FF2B5EF4-FFF2-40B4-BE49-F238E27FC236}">
                <a16:creationId xmlns:a16="http://schemas.microsoft.com/office/drawing/2014/main" id="{D7DE227B-CD06-2B93-1168-332B4B2D7C26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2700" y="-304860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rgbClr val="ED7D31"/>
                </a:solidFill>
                <a:latin typeface="Calibri" panose="020F0502020204030204" pitchFamily="34" charset="0"/>
              </a:rPr>
              <a:t>56 days</a:t>
            </a:r>
          </a:p>
        </p:txBody>
      </p:sp>
      <p:sp>
        <p:nvSpPr>
          <p:cNvPr id="108" name="OTLSHAPE_SLT_27085eac813c4e198539341c298db895_StartDate" hidden="1">
            <a:extLst>
              <a:ext uri="{FF2B5EF4-FFF2-40B4-BE49-F238E27FC236}">
                <a16:creationId xmlns:a16="http://schemas.microsoft.com/office/drawing/2014/main" id="{D3400827-83A2-1074-69E6-FE3123EFC429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23" name="OTLSHAPE_SLT_27085eac813c4e198539341c298db895_EndDate" hidden="1">
            <a:extLst>
              <a:ext uri="{FF2B5EF4-FFF2-40B4-BE49-F238E27FC236}">
                <a16:creationId xmlns:a16="http://schemas.microsoft.com/office/drawing/2014/main" id="{82383983-C7A8-F373-6862-4A8F1BB8E268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24" name="OTLSHAPE_SLT_27085eac813c4e198539341c298db895_JoinedDate">
            <a:extLst>
              <a:ext uri="{FF2B5EF4-FFF2-40B4-BE49-F238E27FC236}">
                <a16:creationId xmlns:a16="http://schemas.microsoft.com/office/drawing/2014/main" id="{74B4278A-71AF-BDFD-CCAE-26A454EB08BB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4953859" y="4059627"/>
            <a:ext cx="1054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4">
                <a:solidFill>
                  <a:srgbClr val="0E2841"/>
                </a:solidFill>
                <a:latin typeface="Calibri" panose="020F0502020204030204" pitchFamily="34" charset="0"/>
              </a:rPr>
              <a:t>Mar 2026 - Jun 2026</a:t>
            </a:r>
          </a:p>
        </p:txBody>
      </p:sp>
      <p:sp>
        <p:nvSpPr>
          <p:cNvPr id="135" name="OTLSHAPE_SLT_27085eac813c4e198539341c298db895_Title">
            <a:extLst>
              <a:ext uri="{FF2B5EF4-FFF2-40B4-BE49-F238E27FC236}">
                <a16:creationId xmlns:a16="http://schemas.microsoft.com/office/drawing/2014/main" id="{636124AB-5E09-07DF-EEEE-BD7962DAA437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7568916" y="4051879"/>
            <a:ext cx="299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2">
                <a:solidFill>
                  <a:schemeClr val="dk1"/>
                </a:solidFill>
                <a:latin typeface="Calibri" panose="020F0502020204030204" pitchFamily="34" charset="0"/>
              </a:rPr>
              <a:t>Detector: Installation and Commissioning phase (FZJ)</a:t>
            </a:r>
          </a:p>
        </p:txBody>
      </p:sp>
      <p:sp>
        <p:nvSpPr>
          <p:cNvPr id="136" name="OTLSHAPE_SLT_27085eac813c4e198539341c298db895_TextPercentage" hidden="1">
            <a:extLst>
              <a:ext uri="{FF2B5EF4-FFF2-40B4-BE49-F238E27FC236}">
                <a16:creationId xmlns:a16="http://schemas.microsoft.com/office/drawing/2014/main" id="{001D6088-A935-27AF-A083-16D0DD1FC23B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147" name="OTLSHAPE_SLT_a10ff61fbea74922877ca82fc95f33ef_Duration" hidden="1">
            <a:extLst>
              <a:ext uri="{FF2B5EF4-FFF2-40B4-BE49-F238E27FC236}">
                <a16:creationId xmlns:a16="http://schemas.microsoft.com/office/drawing/2014/main" id="{72683474-C092-A578-9066-99FC044B0DDE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-381804"/>
            <a:ext cx="457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rgbClr val="ED7D31"/>
                </a:solidFill>
                <a:latin typeface="Calibri" panose="020F0502020204030204" pitchFamily="34" charset="0"/>
              </a:rPr>
              <a:t>146 days</a:t>
            </a:r>
          </a:p>
        </p:txBody>
      </p:sp>
      <p:sp>
        <p:nvSpPr>
          <p:cNvPr id="148" name="OTLSHAPE_SLT_a10ff61fbea74922877ca82fc95f33ef_StartDate" hidden="1">
            <a:extLst>
              <a:ext uri="{FF2B5EF4-FFF2-40B4-BE49-F238E27FC236}">
                <a16:creationId xmlns:a16="http://schemas.microsoft.com/office/drawing/2014/main" id="{E743AC30-9924-BC4B-5495-7E79E6E886BD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49" name="OTLSHAPE_SLT_a10ff61fbea74922877ca82fc95f33ef_EndDate" hidden="1">
            <a:extLst>
              <a:ext uri="{FF2B5EF4-FFF2-40B4-BE49-F238E27FC236}">
                <a16:creationId xmlns:a16="http://schemas.microsoft.com/office/drawing/2014/main" id="{3DCB839B-56C1-17B9-2C7D-F93CB740105F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50" name="OTLSHAPE_SLT_a10ff61fbea74922877ca82fc95f33ef_JoinedDate">
            <a:extLst>
              <a:ext uri="{FF2B5EF4-FFF2-40B4-BE49-F238E27FC236}">
                <a16:creationId xmlns:a16="http://schemas.microsoft.com/office/drawing/2014/main" id="{5A106F53-6661-2586-9F2B-70E11605F028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128825" y="3851008"/>
            <a:ext cx="1079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4">
                <a:solidFill>
                  <a:srgbClr val="0E2841"/>
                </a:solidFill>
                <a:latin typeface="Calibri" panose="020F0502020204030204" pitchFamily="34" charset="0"/>
              </a:rPr>
              <a:t>Sep 2025 - Mar 2026</a:t>
            </a:r>
          </a:p>
        </p:txBody>
      </p:sp>
      <p:sp>
        <p:nvSpPr>
          <p:cNvPr id="163" name="OTLSHAPE_SLT_a10ff61fbea74922877ca82fc95f33ef_Title">
            <a:extLst>
              <a:ext uri="{FF2B5EF4-FFF2-40B4-BE49-F238E27FC236}">
                <a16:creationId xmlns:a16="http://schemas.microsoft.com/office/drawing/2014/main" id="{09E5A531-272F-9A7D-E38C-0AE610819F28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6111874" y="3843261"/>
            <a:ext cx="180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Detector Integration (FZJ &amp; ESS)</a:t>
            </a:r>
          </a:p>
        </p:txBody>
      </p:sp>
      <p:sp>
        <p:nvSpPr>
          <p:cNvPr id="164" name="OTLSHAPE_SLT_a10ff61fbea74922877ca82fc95f33ef_TextPercentage" hidden="1">
            <a:extLst>
              <a:ext uri="{FF2B5EF4-FFF2-40B4-BE49-F238E27FC236}">
                <a16:creationId xmlns:a16="http://schemas.microsoft.com/office/drawing/2014/main" id="{ACFF4720-2A61-A2DF-519E-A6452E499C56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E8E8E8"/>
              </a:solidFill>
              <a:latin typeface="Calibri" panose="020F0502020204030204" pitchFamily="34" charset="0"/>
            </a:endParaRPr>
          </a:p>
        </p:txBody>
      </p:sp>
      <p:sp>
        <p:nvSpPr>
          <p:cNvPr id="33" name="OTLSHAPE_SLT_c44b34dc854c4fca828e2ae3cdfd93d4_JoinedDate" hidden="1">
            <a:extLst>
              <a:ext uri="{FF2B5EF4-FFF2-40B4-BE49-F238E27FC236}">
                <a16:creationId xmlns:a16="http://schemas.microsoft.com/office/drawing/2014/main" id="{61EBC21E-CAE1-E606-31AB-08DFF2C8D67F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2700" y="-1074301"/>
            <a:ext cx="1054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>
                <a:solidFill>
                  <a:srgbClr val="0E2841"/>
                </a:solidFill>
                <a:latin typeface="Calibri" panose="020F0502020204030204" pitchFamily="34" charset="0"/>
              </a:rPr>
              <a:t>Sep 2025 - Dec 2025</a:t>
            </a:r>
          </a:p>
        </p:txBody>
      </p:sp>
      <p:sp>
        <p:nvSpPr>
          <p:cNvPr id="47" name="OTLSHAPE_SLM_fa59b53c2eee4624a17f8b802fed07ee_Title">
            <a:extLst>
              <a:ext uri="{FF2B5EF4-FFF2-40B4-BE49-F238E27FC236}">
                <a16:creationId xmlns:a16="http://schemas.microsoft.com/office/drawing/2014/main" id="{28444DF0-51FB-1801-E0AB-6E8875BFE7E8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6337514" y="4978895"/>
            <a:ext cx="1816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Back into CP1 with 20 days float</a:t>
            </a:r>
          </a:p>
        </p:txBody>
      </p:sp>
      <p:sp>
        <p:nvSpPr>
          <p:cNvPr id="49" name="OTLSHAPE_SLM_fa59b53c2eee4624a17f8b802fed07ee_Date" hidden="1">
            <a:extLst>
              <a:ext uri="{FF2B5EF4-FFF2-40B4-BE49-F238E27FC236}">
                <a16:creationId xmlns:a16="http://schemas.microsoft.com/office/drawing/2014/main" id="{1B79F32D-0635-1858-FA2E-24EE9D62D109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rgbClr val="0E2841"/>
                </a:solidFill>
                <a:latin typeface="Calibri" panose="020F0502020204030204" pitchFamily="34" charset="0"/>
              </a:rPr>
              <a:t>Mar 31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3E386AE5-18A2-5FDA-D1F1-B6F580FB4D43}"/>
              </a:ext>
            </a:extLst>
          </p:cNvPr>
          <p:cNvCxnSpPr/>
          <p:nvPr>
            <p:custDataLst>
              <p:tags r:id="rId136"/>
            </p:custDataLst>
          </p:nvPr>
        </p:nvCxnSpPr>
        <p:spPr>
          <a:xfrm>
            <a:off x="4529325" y="1768589"/>
            <a:ext cx="0" cy="146304"/>
          </a:xfrm>
          <a:prstGeom prst="line">
            <a:avLst/>
          </a:prstGeom>
          <a:ln w="7620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B_00000000000000000000000000000000_MiddleSeparator1">
            <a:extLst>
              <a:ext uri="{FF2B5EF4-FFF2-40B4-BE49-F238E27FC236}">
                <a16:creationId xmlns:a16="http://schemas.microsoft.com/office/drawing/2014/main" id="{E59ADA07-7702-058A-F7F6-0370DFC73ADB}"/>
              </a:ext>
            </a:extLst>
          </p:cNvPr>
          <p:cNvCxnSpPr/>
          <p:nvPr>
            <p:custDataLst>
              <p:tags r:id="rId137"/>
            </p:custDataLst>
          </p:nvPr>
        </p:nvCxnSpPr>
        <p:spPr>
          <a:xfrm>
            <a:off x="2810762" y="1960613"/>
            <a:ext cx="0" cy="146304"/>
          </a:xfrm>
          <a:prstGeom prst="line">
            <a:avLst/>
          </a:prstGeom>
          <a:ln w="7620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B_00000000000000000000000000000000_MiddleSeparator2">
            <a:extLst>
              <a:ext uri="{FF2B5EF4-FFF2-40B4-BE49-F238E27FC236}">
                <a16:creationId xmlns:a16="http://schemas.microsoft.com/office/drawing/2014/main" id="{CD80A687-0966-4E87-A877-C2E3EFC8FCC0}"/>
              </a:ext>
            </a:extLst>
          </p:cNvPr>
          <p:cNvCxnSpPr/>
          <p:nvPr>
            <p:custDataLst>
              <p:tags r:id="rId138"/>
            </p:custDataLst>
          </p:nvPr>
        </p:nvCxnSpPr>
        <p:spPr>
          <a:xfrm>
            <a:off x="4529325" y="1960613"/>
            <a:ext cx="0" cy="146304"/>
          </a:xfrm>
          <a:prstGeom prst="line">
            <a:avLst/>
          </a:prstGeom>
          <a:ln w="7620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MiddleSeparator3">
            <a:extLst>
              <a:ext uri="{FF2B5EF4-FFF2-40B4-BE49-F238E27FC236}">
                <a16:creationId xmlns:a16="http://schemas.microsoft.com/office/drawing/2014/main" id="{BDC2A40A-F474-A6A3-D081-4BA579BEB84B}"/>
              </a:ext>
            </a:extLst>
          </p:cNvPr>
          <p:cNvCxnSpPr/>
          <p:nvPr>
            <p:custDataLst>
              <p:tags r:id="rId139"/>
            </p:custDataLst>
          </p:nvPr>
        </p:nvCxnSpPr>
        <p:spPr>
          <a:xfrm>
            <a:off x="6210527" y="1960613"/>
            <a:ext cx="0" cy="146304"/>
          </a:xfrm>
          <a:prstGeom prst="line">
            <a:avLst/>
          </a:prstGeom>
          <a:ln w="7620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MiddleSeparator4">
            <a:extLst>
              <a:ext uri="{FF2B5EF4-FFF2-40B4-BE49-F238E27FC236}">
                <a16:creationId xmlns:a16="http://schemas.microsoft.com/office/drawing/2014/main" id="{5A01BD9E-D043-57AD-C0C7-B3959BA45AC8}"/>
              </a:ext>
            </a:extLst>
          </p:cNvPr>
          <p:cNvCxnSpPr/>
          <p:nvPr>
            <p:custDataLst>
              <p:tags r:id="rId140"/>
            </p:custDataLst>
          </p:nvPr>
        </p:nvCxnSpPr>
        <p:spPr>
          <a:xfrm>
            <a:off x="7910409" y="1960613"/>
            <a:ext cx="0" cy="146304"/>
          </a:xfrm>
          <a:prstGeom prst="line">
            <a:avLst/>
          </a:prstGeom>
          <a:ln w="7620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B_00000000000000000000000000000000_MiddleSeparator5">
            <a:extLst>
              <a:ext uri="{FF2B5EF4-FFF2-40B4-BE49-F238E27FC236}">
                <a16:creationId xmlns:a16="http://schemas.microsoft.com/office/drawing/2014/main" id="{984C5CCF-EB78-67D5-76EA-DAA909D79CB4}"/>
              </a:ext>
            </a:extLst>
          </p:cNvPr>
          <p:cNvCxnSpPr/>
          <p:nvPr>
            <p:custDataLst>
              <p:tags r:id="rId141"/>
            </p:custDataLst>
          </p:nvPr>
        </p:nvCxnSpPr>
        <p:spPr>
          <a:xfrm>
            <a:off x="9628972" y="1960613"/>
            <a:ext cx="0" cy="146304"/>
          </a:xfrm>
          <a:prstGeom prst="line">
            <a:avLst/>
          </a:prstGeom>
          <a:ln w="7620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TLSHAPE_M_aef32c30126c457290b9a69880c1852d_Shape">
            <a:extLst>
              <a:ext uri="{FF2B5EF4-FFF2-40B4-BE49-F238E27FC236}">
                <a16:creationId xmlns:a16="http://schemas.microsoft.com/office/drawing/2014/main" id="{7AB104C2-80BD-D6F3-B535-C104BCB3F1AE}"/>
              </a:ext>
            </a:extLst>
          </p:cNvPr>
          <p:cNvSpPr/>
          <p:nvPr>
            <p:custDataLst>
              <p:tags r:id="rId142"/>
            </p:custDataLst>
          </p:nvPr>
        </p:nvSpPr>
        <p:spPr>
          <a:xfrm rot="16200000">
            <a:off x="10837551" y="1314479"/>
            <a:ext cx="165100" cy="165100"/>
          </a:xfrm>
          <a:prstGeom prst="flowChartMerge">
            <a:avLst/>
          </a:prstGeom>
          <a:solidFill>
            <a:srgbClr val="E9713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4" name="OTLSHAPE_M_951b60d1ca7b47acaaf2d71df281a755_Shape">
            <a:extLst>
              <a:ext uri="{FF2B5EF4-FFF2-40B4-BE49-F238E27FC236}">
                <a16:creationId xmlns:a16="http://schemas.microsoft.com/office/drawing/2014/main" id="{A8527F8B-3E63-A786-BCE3-D6BCD5F07E83}"/>
              </a:ext>
            </a:extLst>
          </p:cNvPr>
          <p:cNvSpPr/>
          <p:nvPr>
            <p:custDataLst>
              <p:tags r:id="rId143"/>
            </p:custDataLst>
          </p:nvPr>
        </p:nvSpPr>
        <p:spPr>
          <a:xfrm rot="16200000">
            <a:off x="7699307" y="1314479"/>
            <a:ext cx="165100" cy="165100"/>
          </a:xfrm>
          <a:prstGeom prst="flowChartMerge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8" name="OTLSHAPE_M_852c225338b44b15883779d834d018f7_Shape">
            <a:extLst>
              <a:ext uri="{FF2B5EF4-FFF2-40B4-BE49-F238E27FC236}">
                <a16:creationId xmlns:a16="http://schemas.microsoft.com/office/drawing/2014/main" id="{53B8ED5A-13C8-75C9-AB1E-D19CD4501CED}"/>
              </a:ext>
            </a:extLst>
          </p:cNvPr>
          <p:cNvSpPr/>
          <p:nvPr>
            <p:custDataLst>
              <p:tags r:id="rId144"/>
            </p:custDataLst>
          </p:nvPr>
        </p:nvSpPr>
        <p:spPr>
          <a:xfrm rot="16200000">
            <a:off x="3944621" y="1314479"/>
            <a:ext cx="165100" cy="165100"/>
          </a:xfrm>
          <a:prstGeom prst="flowChartMerge">
            <a:avLst/>
          </a:prstGeom>
          <a:solidFill>
            <a:srgbClr val="E9713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8" name="OTLSHAPE_M_aef32c30126c457290b9a69880c1852d_Title">
            <a:extLst>
              <a:ext uri="{FF2B5EF4-FFF2-40B4-BE49-F238E27FC236}">
                <a16:creationId xmlns:a16="http://schemas.microsoft.com/office/drawing/2014/main" id="{7CE9F454-A6E8-6464-388F-4E83CB58AA5A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1034401" y="1208858"/>
            <a:ext cx="1054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sv-SE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TG5/SAR </a:t>
            </a:r>
            <a:r>
              <a:rPr lang="en-GB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approval</a:t>
            </a:r>
          </a:p>
        </p:txBody>
      </p:sp>
      <p:sp>
        <p:nvSpPr>
          <p:cNvPr id="69" name="OTLSHAPE_M_aef32c30126c457290b9a69880c1852d_Date">
            <a:extLst>
              <a:ext uri="{FF2B5EF4-FFF2-40B4-BE49-F238E27FC236}">
                <a16:creationId xmlns:a16="http://schemas.microsoft.com/office/drawing/2014/main" id="{85DA4834-E760-9097-E417-633E6E1E90E8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1034401" y="1379376"/>
            <a:ext cx="609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sv-SE" sz="1000" spc="-6">
                <a:solidFill>
                  <a:srgbClr val="0E2841"/>
                </a:solidFill>
                <a:latin typeface="Calibri" panose="020F0502020204030204" pitchFamily="34" charset="0"/>
              </a:rPr>
              <a:t>Dec 2, 2026</a:t>
            </a:r>
            <a:endParaRPr lang="sv-SE" sz="1000" spc="-6" dirty="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92" name="OTLSHAPE_M_951b60d1ca7b47acaaf2d71df281a755_Title">
            <a:extLst>
              <a:ext uri="{FF2B5EF4-FFF2-40B4-BE49-F238E27FC236}">
                <a16:creationId xmlns:a16="http://schemas.microsoft.com/office/drawing/2014/main" id="{5296F5BE-86CF-183F-F9AD-CC37CAC54A3B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7896157" y="1208858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sv-SE" sz="1100" b="1" spc="-8">
                <a:solidFill>
                  <a:schemeClr val="dk1"/>
                </a:solidFill>
                <a:latin typeface="Calibri" panose="020F0502020204030204" pitchFamily="34" charset="0"/>
              </a:rPr>
              <a:t>Start of CC</a:t>
            </a:r>
          </a:p>
        </p:txBody>
      </p:sp>
      <p:sp>
        <p:nvSpPr>
          <p:cNvPr id="193" name="OTLSHAPE_M_951b60d1ca7b47acaaf2d71df281a755_Date">
            <a:extLst>
              <a:ext uri="{FF2B5EF4-FFF2-40B4-BE49-F238E27FC236}">
                <a16:creationId xmlns:a16="http://schemas.microsoft.com/office/drawing/2014/main" id="{F65688CC-664D-DE7E-3CED-6D507A8E1593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7896157" y="1379376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sv-SE" sz="1000" spc="-6">
                <a:solidFill>
                  <a:srgbClr val="0E2841"/>
                </a:solidFill>
                <a:latin typeface="Calibri" panose="020F0502020204030204" pitchFamily="34" charset="0"/>
              </a:rPr>
              <a:t>Jun 17, 2026</a:t>
            </a:r>
          </a:p>
        </p:txBody>
      </p:sp>
      <p:sp>
        <p:nvSpPr>
          <p:cNvPr id="196" name="OTLSHAPE_M_852c225338b44b15883779d834d018f7_Title">
            <a:extLst>
              <a:ext uri="{FF2B5EF4-FFF2-40B4-BE49-F238E27FC236}">
                <a16:creationId xmlns:a16="http://schemas.microsoft.com/office/drawing/2014/main" id="{B38E787C-55FB-9E49-F233-E1B99F0F43DF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4141471" y="1208858"/>
            <a:ext cx="546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sv-SE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Final TG3</a:t>
            </a:r>
          </a:p>
        </p:txBody>
      </p:sp>
      <p:sp>
        <p:nvSpPr>
          <p:cNvPr id="197" name="OTLSHAPE_M_852c225338b44b15883779d834d018f7_Date">
            <a:extLst>
              <a:ext uri="{FF2B5EF4-FFF2-40B4-BE49-F238E27FC236}">
                <a16:creationId xmlns:a16="http://schemas.microsoft.com/office/drawing/2014/main" id="{08313002-B546-515E-EB6F-1714EFAD7C69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4141471" y="1379376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sv-SE" sz="1000" spc="-6">
                <a:solidFill>
                  <a:srgbClr val="0E2841"/>
                </a:solidFill>
                <a:latin typeface="Calibri" panose="020F0502020204030204" pitchFamily="34" charset="0"/>
              </a:rPr>
              <a:t>Nov 28, 2025</a:t>
            </a:r>
            <a:endParaRPr lang="sv-SE" sz="1000" spc="-6" dirty="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4DCA73E-7639-AE20-4154-7C1397727D6E}"/>
              </a:ext>
            </a:extLst>
          </p:cNvPr>
          <p:cNvSpPr txBox="1">
            <a:spLocks/>
          </p:cNvSpPr>
          <p:nvPr/>
        </p:nvSpPr>
        <p:spPr>
          <a:xfrm>
            <a:off x="1020576" y="111690"/>
            <a:ext cx="9360000" cy="65733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kern="1200">
                <a:solidFill>
                  <a:srgbClr val="66666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err="1">
                <a:solidFill>
                  <a:srgbClr val="00B0F0"/>
                </a:solidFill>
              </a:rPr>
              <a:t>Skadi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00B0F0"/>
                </a:solidFill>
              </a:rPr>
              <a:t>Critical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00B0F0"/>
                </a:solidFill>
              </a:rPr>
              <a:t>Paths </a:t>
            </a:r>
            <a:endParaRPr lang="en-GB" b="1" dirty="0">
              <a:solidFill>
                <a:srgbClr val="00B0F0"/>
              </a:solidFill>
            </a:endParaRPr>
          </a:p>
        </p:txBody>
      </p:sp>
      <p:sp>
        <p:nvSpPr>
          <p:cNvPr id="609" name="Platshållare för text 4">
            <a:extLst>
              <a:ext uri="{FF2B5EF4-FFF2-40B4-BE49-F238E27FC236}">
                <a16:creationId xmlns:a16="http://schemas.microsoft.com/office/drawing/2014/main" id="{AE8B6480-2B62-15EC-5F58-93815CF5360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43000" y="736004"/>
            <a:ext cx="9360000" cy="507076"/>
          </a:xfrm>
        </p:spPr>
        <p:txBody>
          <a:bodyPr/>
          <a:lstStyle/>
          <a:p>
            <a:r>
              <a:rPr lang="sv-SE" sz="1600" dirty="0"/>
              <a:t>Data from P6 September 2025 </a:t>
            </a:r>
            <a:r>
              <a:rPr lang="sv-SE" sz="1600" dirty="0" err="1"/>
              <a:t>lockdown</a:t>
            </a:r>
            <a:endParaRPr lang="sv-SE" sz="1600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C955621C-7DDE-D3EB-683D-951933466FFA}"/>
              </a:ext>
            </a:extLst>
          </p:cNvPr>
          <p:cNvSpPr txBox="1"/>
          <p:nvPr/>
        </p:nvSpPr>
        <p:spPr>
          <a:xfrm>
            <a:off x="151066" y="5863282"/>
            <a:ext cx="56266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100" b="1" dirty="0">
                <a:solidFill>
                  <a:srgbClr val="666666"/>
                </a:solidFill>
              </a:rPr>
              <a:t>Design phase </a:t>
            </a:r>
            <a:r>
              <a:rPr lang="en-GB" sz="1100" dirty="0">
                <a:solidFill>
                  <a:srgbClr val="666666"/>
                </a:solidFill>
              </a:rPr>
              <a:t>ends at CDR approval </a:t>
            </a:r>
          </a:p>
          <a:p>
            <a:pPr algn="l"/>
            <a:r>
              <a:rPr lang="en-GB" sz="1100" b="1" dirty="0">
                <a:solidFill>
                  <a:srgbClr val="666666"/>
                </a:solidFill>
              </a:rPr>
              <a:t>Procurement and Manufacturing phase </a:t>
            </a:r>
            <a:r>
              <a:rPr lang="en-GB" sz="1100" dirty="0">
                <a:solidFill>
                  <a:srgbClr val="666666"/>
                </a:solidFill>
              </a:rPr>
              <a:t>ends at FAT closure of open points </a:t>
            </a:r>
          </a:p>
          <a:p>
            <a:pPr algn="l"/>
            <a:r>
              <a:rPr lang="en-GB" sz="1100" b="1" dirty="0">
                <a:solidFill>
                  <a:srgbClr val="666666"/>
                </a:solidFill>
              </a:rPr>
              <a:t>Installation and Commissioning phase </a:t>
            </a:r>
            <a:r>
              <a:rPr lang="en-GB" sz="1100" dirty="0">
                <a:solidFill>
                  <a:srgbClr val="666666"/>
                </a:solidFill>
              </a:rPr>
              <a:t>ends at SAT approval</a:t>
            </a:r>
          </a:p>
          <a:p>
            <a:r>
              <a:rPr lang="en-GB" sz="1100" b="1" dirty="0">
                <a:solidFill>
                  <a:srgbClr val="666666"/>
                </a:solidFill>
              </a:rPr>
              <a:t>TF: </a:t>
            </a:r>
            <a:r>
              <a:rPr lang="en-GB" sz="1100" dirty="0">
                <a:solidFill>
                  <a:srgbClr val="666666"/>
                </a:solidFill>
              </a:rPr>
              <a:t>number days of </a:t>
            </a:r>
            <a:r>
              <a:rPr lang="en-GB" sz="1100" b="1" dirty="0">
                <a:solidFill>
                  <a:srgbClr val="666666"/>
                </a:solidFill>
              </a:rPr>
              <a:t>total float </a:t>
            </a:r>
            <a:r>
              <a:rPr lang="en-GB" sz="1100" dirty="0">
                <a:solidFill>
                  <a:srgbClr val="666666"/>
                </a:solidFill>
              </a:rPr>
              <a:t>to Instrument’s TG5</a:t>
            </a:r>
          </a:p>
        </p:txBody>
      </p:sp>
      <p:cxnSp>
        <p:nvCxnSpPr>
          <p:cNvPr id="14" name="Rak koppling 13">
            <a:extLst>
              <a:ext uri="{FF2B5EF4-FFF2-40B4-BE49-F238E27FC236}">
                <a16:creationId xmlns:a16="http://schemas.microsoft.com/office/drawing/2014/main" id="{1590F69D-B35E-B126-68C9-3EA9AEB4E6A2}"/>
              </a:ext>
            </a:extLst>
          </p:cNvPr>
          <p:cNvCxnSpPr>
            <a:cxnSpLocks/>
          </p:cNvCxnSpPr>
          <p:nvPr/>
        </p:nvCxnSpPr>
        <p:spPr>
          <a:xfrm flipH="1">
            <a:off x="7654774" y="1719821"/>
            <a:ext cx="7273" cy="3827504"/>
          </a:xfrm>
          <a:prstGeom prst="line">
            <a:avLst/>
          </a:prstGeom>
          <a:ln w="190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5" name="TextBox 174">
            <a:extLst>
              <a:ext uri="{FF2B5EF4-FFF2-40B4-BE49-F238E27FC236}">
                <a16:creationId xmlns:a16="http://schemas.microsoft.com/office/drawing/2014/main" id="{E8C01C66-EB0A-431E-8DB0-4FB280CD8D3D}"/>
              </a:ext>
            </a:extLst>
          </p:cNvPr>
          <p:cNvSpPr txBox="1"/>
          <p:nvPr/>
        </p:nvSpPr>
        <p:spPr>
          <a:xfrm>
            <a:off x="8518457" y="6427113"/>
            <a:ext cx="35930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sz="1100" dirty="0"/>
              <a:t>* Spin flipper and Fast </a:t>
            </a:r>
            <a:r>
              <a:rPr lang="sv-SE" sz="1100" dirty="0" err="1"/>
              <a:t>shutter</a:t>
            </a:r>
            <a:r>
              <a:rPr lang="sv-SE" sz="1100" dirty="0"/>
              <a:t> has 6 </a:t>
            </a:r>
            <a:r>
              <a:rPr lang="sv-SE" sz="1100" dirty="0" err="1"/>
              <a:t>days</a:t>
            </a:r>
            <a:r>
              <a:rPr lang="sv-SE" sz="1100" dirty="0"/>
              <a:t> float (</a:t>
            </a:r>
            <a:r>
              <a:rPr lang="sv-SE" sz="1100" dirty="0" err="1"/>
              <a:t>testing</a:t>
            </a:r>
            <a:r>
              <a:rPr lang="sv-SE" sz="1100" dirty="0"/>
              <a:t> in parallell to </a:t>
            </a:r>
            <a:r>
              <a:rPr lang="sv-SE" sz="1100" dirty="0" err="1"/>
              <a:t>polarizer</a:t>
            </a:r>
            <a:r>
              <a:rPr lang="sv-SE" sz="1100" dirty="0"/>
              <a:t> </a:t>
            </a:r>
            <a:r>
              <a:rPr lang="sv-SE" sz="1100" dirty="0" err="1"/>
              <a:t>housings</a:t>
            </a:r>
            <a:r>
              <a:rPr lang="sv-SE" sz="1100" dirty="0"/>
              <a:t> </a:t>
            </a:r>
            <a:r>
              <a:rPr lang="sv-SE" sz="1100" dirty="0" err="1"/>
              <a:t>assembly</a:t>
            </a:r>
            <a:r>
              <a:rPr lang="sv-SE" sz="1100" dirty="0"/>
              <a:t>)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A02E803-869B-E168-D64A-8C23B9DB851F}"/>
              </a:ext>
            </a:extLst>
          </p:cNvPr>
          <p:cNvSpPr txBox="1"/>
          <p:nvPr/>
        </p:nvSpPr>
        <p:spPr>
          <a:xfrm>
            <a:off x="6826653" y="5354742"/>
            <a:ext cx="526184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noProof="0" dirty="0">
                <a:solidFill>
                  <a:srgbClr val="666666"/>
                </a:solidFill>
                <a:highlight>
                  <a:srgbClr val="FFFF00"/>
                </a:highlight>
              </a:rPr>
              <a:t>Since last ICEB… </a:t>
            </a:r>
          </a:p>
          <a:p>
            <a:pPr marL="285750" indent="-285750" algn="l">
              <a:buFontTx/>
              <a:buChar char="-"/>
            </a:pPr>
            <a:r>
              <a:rPr lang="en-US" sz="1600" noProof="0" dirty="0">
                <a:solidFill>
                  <a:srgbClr val="666666"/>
                </a:solidFill>
                <a:highlight>
                  <a:srgbClr val="FFFF00"/>
                </a:highlight>
              </a:rPr>
              <a:t>No shift on TG5, well done!</a:t>
            </a:r>
          </a:p>
          <a:p>
            <a:pPr marL="285750" indent="-285750" algn="l">
              <a:buFontTx/>
              <a:buChar char="-"/>
            </a:pPr>
            <a:r>
              <a:rPr lang="en-US" sz="1600" noProof="0" dirty="0">
                <a:solidFill>
                  <a:srgbClr val="666666"/>
                </a:solidFill>
                <a:highlight>
                  <a:srgbClr val="FFFF00"/>
                </a:highlight>
              </a:rPr>
              <a:t>CEP and MCA new as CP1</a:t>
            </a: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rgbClr val="666666"/>
                </a:solidFill>
                <a:highlight>
                  <a:srgbClr val="FFFF00"/>
                </a:highlight>
              </a:rPr>
              <a:t>Some delays on deliveries on the other critical paths. </a:t>
            </a:r>
            <a:endParaRPr lang="en-US" sz="1600" noProof="0" dirty="0">
              <a:solidFill>
                <a:srgbClr val="666666"/>
              </a:solidFill>
              <a:highlight>
                <a:srgbClr val="FFFF00"/>
              </a:highlight>
            </a:endParaRPr>
          </a:p>
          <a:p>
            <a:pPr marL="285750" indent="-285750" algn="l">
              <a:buFontTx/>
              <a:buChar char="-"/>
            </a:pPr>
            <a:endParaRPr lang="en-US" noProof="0" dirty="0">
              <a:solidFill>
                <a:srgbClr val="666666"/>
              </a:solidFill>
            </a:endParaRPr>
          </a:p>
        </p:txBody>
      </p:sp>
      <p:sp>
        <p:nvSpPr>
          <p:cNvPr id="50" name="Date Placeholder 49">
            <a:extLst>
              <a:ext uri="{FF2B5EF4-FFF2-40B4-BE49-F238E27FC236}">
                <a16:creationId xmlns:a16="http://schemas.microsoft.com/office/drawing/2014/main" id="{AAB5E7BB-2F9F-E629-E318-D5D2D7DA5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  <p:sp>
        <p:nvSpPr>
          <p:cNvPr id="51" name="Footer Placeholder 50">
            <a:extLst>
              <a:ext uri="{FF2B5EF4-FFF2-40B4-BE49-F238E27FC236}">
                <a16:creationId xmlns:a16="http://schemas.microsoft.com/office/drawing/2014/main" id="{1FD01A9F-6D0A-3A5B-08DF-D93BD2543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SKADI ICEB</a:t>
            </a:r>
            <a:endParaRPr lang="sv-SE" dirty="0"/>
          </a:p>
        </p:txBody>
      </p:sp>
      <p:sp>
        <p:nvSpPr>
          <p:cNvPr id="52" name="Slide Number Placeholder 51">
            <a:extLst>
              <a:ext uri="{FF2B5EF4-FFF2-40B4-BE49-F238E27FC236}">
                <a16:creationId xmlns:a16="http://schemas.microsoft.com/office/drawing/2014/main" id="{335712DA-763B-6964-67DA-D76B2C3BA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t>3</a:t>
            </a:fld>
            <a:endParaRPr lang="sv-SE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E58B321-BF62-2833-285A-82679DD92351}"/>
              </a:ext>
            </a:extLst>
          </p:cNvPr>
          <p:cNvSpPr txBox="1"/>
          <p:nvPr/>
        </p:nvSpPr>
        <p:spPr>
          <a:xfrm>
            <a:off x="5692130" y="338534"/>
            <a:ext cx="38483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noProof="0" dirty="0">
                <a:solidFill>
                  <a:srgbClr val="666666"/>
                </a:solidFill>
                <a:highlight>
                  <a:srgbClr val="FFFF00"/>
                </a:highlight>
              </a:rPr>
              <a:t>LAST ICEB</a:t>
            </a:r>
            <a:endParaRPr lang="en-US" sz="2400" noProof="0" dirty="0">
              <a:solidFill>
                <a:srgbClr val="666666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1954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LSHAPE_SL_aeedbeb6251c4cc19aefdb47e53bcc86_BackgroundRectangle">
            <a:extLst>
              <a:ext uri="{FF2B5EF4-FFF2-40B4-BE49-F238E27FC236}">
                <a16:creationId xmlns:a16="http://schemas.microsoft.com/office/drawing/2014/main" id="{7A99F577-1A17-8DF8-E02F-FB9582B7D0A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462677"/>
            <a:ext cx="11290300" cy="455337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3" name="OTLSHAPE_SL2A_07c76edc5b81433e85c86f37e678e342_BackgroundRectangle" hidden="1">
            <a:extLst>
              <a:ext uri="{FF2B5EF4-FFF2-40B4-BE49-F238E27FC236}">
                <a16:creationId xmlns:a16="http://schemas.microsoft.com/office/drawing/2014/main" id="{1879BF52-7B7E-035E-383A-411E6120E7E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965200" y="2462677"/>
            <a:ext cx="10388600" cy="455337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25" name="OTLSHAPE_SL_ed0a54c413804b02b819e4c7464bfd86_BackgroundRectangle">
            <a:extLst>
              <a:ext uri="{FF2B5EF4-FFF2-40B4-BE49-F238E27FC236}">
                <a16:creationId xmlns:a16="http://schemas.microsoft.com/office/drawing/2014/main" id="{CC4A7B7C-DF25-DF0A-F2A3-A540AECE07A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830126"/>
            <a:ext cx="11290300" cy="671237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578" name="OTLSHAPE_SL2A_e335b5a2d4a744528901ab3208be6d23_BackgroundRectangle" hidden="1">
            <a:extLst>
              <a:ext uri="{FF2B5EF4-FFF2-40B4-BE49-F238E27FC236}">
                <a16:creationId xmlns:a16="http://schemas.microsoft.com/office/drawing/2014/main" id="{CFACFBA5-DEB3-7D97-B552-7E3AE5C39ACE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965200" y="4830126"/>
            <a:ext cx="10388600" cy="671237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6" name="OTLSHAPE_SL_d5c9d6ac855e4e57b5ff4dbd3cfb47b2_BackgroundRectangle">
            <a:extLst>
              <a:ext uri="{FF2B5EF4-FFF2-40B4-BE49-F238E27FC236}">
                <a16:creationId xmlns:a16="http://schemas.microsoft.com/office/drawing/2014/main" id="{443B3BBB-610E-C0E6-94D5-42AA9530760C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2968815"/>
            <a:ext cx="11290300" cy="1088475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7" name="OTLSHAPE_SL2A_b978ababf74c4760bc0b2fb93851f01a_BackgroundRectangle" hidden="1">
            <a:extLst>
              <a:ext uri="{FF2B5EF4-FFF2-40B4-BE49-F238E27FC236}">
                <a16:creationId xmlns:a16="http://schemas.microsoft.com/office/drawing/2014/main" id="{7A5E64BC-86C7-DF55-D87C-9393B26DFDD0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965200" y="2968815"/>
            <a:ext cx="10388600" cy="1088475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6" name="OTLSHAPE_SL_4c7718dcd0204cc1a650455a86672e49_BackgroundRectangle">
            <a:extLst>
              <a:ext uri="{FF2B5EF4-FFF2-40B4-BE49-F238E27FC236}">
                <a16:creationId xmlns:a16="http://schemas.microsoft.com/office/drawing/2014/main" id="{F5BCA0C7-4451-2A01-F1A7-62BD9F86C784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4108089"/>
            <a:ext cx="11290300" cy="671237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65" name="OTLSHAPE_SL2A_f1ed7abbaa81414fba1d40051f504c12_BackgroundRectangle" hidden="1">
            <a:extLst>
              <a:ext uri="{FF2B5EF4-FFF2-40B4-BE49-F238E27FC236}">
                <a16:creationId xmlns:a16="http://schemas.microsoft.com/office/drawing/2014/main" id="{9CCC5375-4601-1CDB-10DA-C2A39333F832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965200" y="4108089"/>
            <a:ext cx="10388600" cy="671237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34" name="OTLSHAPE_SL_99547ffe5f204117a3bfd0db99c6acdd_BackgroundRectangle">
            <a:extLst>
              <a:ext uri="{FF2B5EF4-FFF2-40B4-BE49-F238E27FC236}">
                <a16:creationId xmlns:a16="http://schemas.microsoft.com/office/drawing/2014/main" id="{DE65C19D-CC5B-9825-F052-D5A3814F5665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1715240"/>
            <a:ext cx="11290300" cy="696637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39" name="OTLSHAPE_SL2A_dc46c8c2898d4d5881ffdb0ddd0c6edb_BackgroundRectangle" hidden="1">
            <a:extLst>
              <a:ext uri="{FF2B5EF4-FFF2-40B4-BE49-F238E27FC236}">
                <a16:creationId xmlns:a16="http://schemas.microsoft.com/office/drawing/2014/main" id="{19902699-2498-5732-44F6-D7F591C13EFE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965200" y="1715240"/>
            <a:ext cx="10388600" cy="696637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7E508087-FA8C-8AA7-8B02-68EE5C960F2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-220558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2026</a:t>
            </a:r>
          </a:p>
        </p:txBody>
      </p:sp>
      <p:sp>
        <p:nvSpPr>
          <p:cNvPr id="3" name="OTLSHAPE_TB_00000000000000000000000000000000_RightEndCaps">
            <a:extLst>
              <a:ext uri="{FF2B5EF4-FFF2-40B4-BE49-F238E27FC236}">
                <a16:creationId xmlns:a16="http://schemas.microsoft.com/office/drawing/2014/main" id="{16613104-9391-95A9-681A-8678F3C2AEE1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1474534" y="1345585"/>
            <a:ext cx="44961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-44" normalizeH="0" baseline="0" noProof="0">
                <a:ln>
                  <a:noFill/>
                </a:ln>
                <a:solidFill>
                  <a:srgbClr val="E971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2027</a:t>
            </a:r>
          </a:p>
        </p:txBody>
      </p:sp>
      <p:cxnSp>
        <p:nvCxnSpPr>
          <p:cNvPr id="64" name="OTLSHAPE_M_aef32c30126c457290b9a69880c1852d_Connector1">
            <a:extLst>
              <a:ext uri="{FF2B5EF4-FFF2-40B4-BE49-F238E27FC236}">
                <a16:creationId xmlns:a16="http://schemas.microsoft.com/office/drawing/2014/main" id="{E5902838-2375-03FF-C11B-A892BDB1E448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10452302" y="857270"/>
            <a:ext cx="0" cy="435822"/>
          </a:xfrm>
          <a:prstGeom prst="line">
            <a:avLst/>
          </a:prstGeom>
          <a:ln w="7620" cap="flat" cmpd="sng" algn="ctr">
            <a:solidFill>
              <a:srgbClr val="E9713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OTLSHAPE_M_951b60d1ca7b47acaaf2d71df281a755_Connector1">
            <a:extLst>
              <a:ext uri="{FF2B5EF4-FFF2-40B4-BE49-F238E27FC236}">
                <a16:creationId xmlns:a16="http://schemas.microsoft.com/office/drawing/2014/main" id="{D6E7A4A3-B904-253C-6BF7-B6DFF10A6FC6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8153303" y="442827"/>
            <a:ext cx="0" cy="850265"/>
          </a:xfrm>
          <a:prstGeom prst="line">
            <a:avLst/>
          </a:prstGeom>
          <a:ln w="7620" cap="flat" cmpd="sng" algn="ctr">
            <a:solidFill>
              <a:srgbClr val="15608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OTLSHAPE_M_852c225338b44b15883779d834d018f7_Connector1">
            <a:extLst>
              <a:ext uri="{FF2B5EF4-FFF2-40B4-BE49-F238E27FC236}">
                <a16:creationId xmlns:a16="http://schemas.microsoft.com/office/drawing/2014/main" id="{833BFC5F-D031-9CC9-D737-724ED63B9C0B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4456875" y="857270"/>
            <a:ext cx="0" cy="435822"/>
          </a:xfrm>
          <a:prstGeom prst="line">
            <a:avLst/>
          </a:prstGeom>
          <a:ln w="7620" cap="flat" cmpd="sng" algn="ctr">
            <a:solidFill>
              <a:srgbClr val="E9713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TLSHAPE_TB_00000000000000000000000000000000_ScaleContainer">
            <a:extLst>
              <a:ext uri="{FF2B5EF4-FFF2-40B4-BE49-F238E27FC236}">
                <a16:creationId xmlns:a16="http://schemas.microsoft.com/office/drawing/2014/main" id="{A705E14D-8D6A-D398-348B-8267A849DE69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092200" y="1293092"/>
            <a:ext cx="10261600" cy="182880"/>
          </a:xfrm>
          <a:prstGeom prst="round2SameRect">
            <a:avLst/>
          </a:prstGeom>
          <a:solidFill>
            <a:srgbClr val="0E284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9" name="OTLSHAPE_TB_00000000000000000000000000000000_MiddleScaleContainer">
            <a:extLst>
              <a:ext uri="{FF2B5EF4-FFF2-40B4-BE49-F238E27FC236}">
                <a16:creationId xmlns:a16="http://schemas.microsoft.com/office/drawing/2014/main" id="{1DEF914D-3604-8E3D-4688-749B199D9D23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092200" y="1485116"/>
            <a:ext cx="102616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1" name="OTLSHAPE_TB_00000000000000000000000000000000_BottomScaleContainer" hidden="1">
            <a:extLst>
              <a:ext uri="{FF2B5EF4-FFF2-40B4-BE49-F238E27FC236}">
                <a16:creationId xmlns:a16="http://schemas.microsoft.com/office/drawing/2014/main" id="{A16B8AB1-C073-F6EE-D061-EDAD8A3E5347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092200" y="1293092"/>
            <a:ext cx="0" cy="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0E284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3" name="OTLSHAPE_SL_aeedbeb6251c4cc19aefdb47e53bcc86_HeaderRectangle">
            <a:extLst>
              <a:ext uri="{FF2B5EF4-FFF2-40B4-BE49-F238E27FC236}">
                <a16:creationId xmlns:a16="http://schemas.microsoft.com/office/drawing/2014/main" id="{7FF01AF3-9E92-E26A-9404-07DF7E76B6D3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3500" y="2462677"/>
            <a:ext cx="901700" cy="455337"/>
          </a:xfrm>
          <a:prstGeom prst="rect">
            <a:avLst/>
          </a:prstGeom>
          <a:solidFill>
            <a:srgbClr val="E9713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1" name="OTLSHAPE_SL2A_07c76edc5b81433e85c86f37e678e342_HeaderRectangle" hidden="1">
            <a:extLst>
              <a:ext uri="{FF2B5EF4-FFF2-40B4-BE49-F238E27FC236}">
                <a16:creationId xmlns:a16="http://schemas.microsoft.com/office/drawing/2014/main" id="{CB68B302-88B0-47AF-85A3-37B304A2D8A1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965200" y="2462677"/>
            <a:ext cx="0" cy="0"/>
          </a:xfrm>
          <a:prstGeom prst="rect">
            <a:avLst/>
          </a:prstGeom>
          <a:solidFill>
            <a:srgbClr val="156082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26" name="OTLSHAPE_SL_ed0a54c413804b02b819e4c7464bfd86_HeaderRectangle">
            <a:extLst>
              <a:ext uri="{FF2B5EF4-FFF2-40B4-BE49-F238E27FC236}">
                <a16:creationId xmlns:a16="http://schemas.microsoft.com/office/drawing/2014/main" id="{D8B4A85C-DC01-A50E-F065-4AD32F446EB9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63500" y="4830126"/>
            <a:ext cx="901700" cy="671237"/>
          </a:xfrm>
          <a:prstGeom prst="rect">
            <a:avLst/>
          </a:prstGeom>
          <a:solidFill>
            <a:srgbClr val="196B2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91" name="OTLSHAPE_SL2A_e335b5a2d4a744528901ab3208be6d23_HeaderRectangle" hidden="1">
            <a:extLst>
              <a:ext uri="{FF2B5EF4-FFF2-40B4-BE49-F238E27FC236}">
                <a16:creationId xmlns:a16="http://schemas.microsoft.com/office/drawing/2014/main" id="{B14DEBD1-2AB9-6FEF-C2E9-05C9F33EF1AF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965200" y="4830126"/>
            <a:ext cx="0" cy="0"/>
          </a:xfrm>
          <a:prstGeom prst="rect">
            <a:avLst/>
          </a:prstGeom>
          <a:solidFill>
            <a:srgbClr val="156082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7" name="OTLSHAPE_SL_d5c9d6ac855e4e57b5ff4dbd3cfb47b2_HeaderRectangle">
            <a:extLst>
              <a:ext uri="{FF2B5EF4-FFF2-40B4-BE49-F238E27FC236}">
                <a16:creationId xmlns:a16="http://schemas.microsoft.com/office/drawing/2014/main" id="{2E7B94FC-5E5E-319A-3B8B-10799D711BDB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63500" y="2968815"/>
            <a:ext cx="901700" cy="1088475"/>
          </a:xfrm>
          <a:prstGeom prst="rect">
            <a:avLst/>
          </a:prstGeom>
          <a:solidFill>
            <a:srgbClr val="A02B9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5" name="OTLSHAPE_SL2A_b978ababf74c4760bc0b2fb93851f01a_HeaderRectangle" hidden="1">
            <a:extLst>
              <a:ext uri="{FF2B5EF4-FFF2-40B4-BE49-F238E27FC236}">
                <a16:creationId xmlns:a16="http://schemas.microsoft.com/office/drawing/2014/main" id="{14984690-3294-8E0B-27D8-466256B6B35C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965200" y="2968815"/>
            <a:ext cx="0" cy="0"/>
          </a:xfrm>
          <a:prstGeom prst="rect">
            <a:avLst/>
          </a:prstGeom>
          <a:solidFill>
            <a:srgbClr val="156082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7" name="OTLSHAPE_SL_4c7718dcd0204cc1a650455a86672e49_HeaderRectangle">
            <a:extLst>
              <a:ext uri="{FF2B5EF4-FFF2-40B4-BE49-F238E27FC236}">
                <a16:creationId xmlns:a16="http://schemas.microsoft.com/office/drawing/2014/main" id="{FE1FC535-D425-FEE1-2A81-B8A4B2FB5424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63500" y="4108089"/>
            <a:ext cx="901700" cy="671237"/>
          </a:xfrm>
          <a:prstGeom prst="rect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63" name="OTLSHAPE_SL2A_f1ed7abbaa81414fba1d40051f504c12_HeaderRectangle" hidden="1">
            <a:extLst>
              <a:ext uri="{FF2B5EF4-FFF2-40B4-BE49-F238E27FC236}">
                <a16:creationId xmlns:a16="http://schemas.microsoft.com/office/drawing/2014/main" id="{CAB12C81-E5C8-98C9-89F7-D052AD319A99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965200" y="4108089"/>
            <a:ext cx="0" cy="0"/>
          </a:xfrm>
          <a:prstGeom prst="rect">
            <a:avLst/>
          </a:prstGeom>
          <a:solidFill>
            <a:srgbClr val="156082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35" name="OTLSHAPE_SL_99547ffe5f204117a3bfd0db99c6acdd_HeaderRectangle">
            <a:extLst>
              <a:ext uri="{FF2B5EF4-FFF2-40B4-BE49-F238E27FC236}">
                <a16:creationId xmlns:a16="http://schemas.microsoft.com/office/drawing/2014/main" id="{3ACD6137-1F1A-C354-1A93-7E790CFF9733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63500" y="1715240"/>
            <a:ext cx="901700" cy="696637"/>
          </a:xfrm>
          <a:prstGeom prst="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37" name="OTLSHAPE_SL2A_dc46c8c2898d4d5881ffdb0ddd0c6edb_HeaderRectangle" hidden="1">
            <a:extLst>
              <a:ext uri="{FF2B5EF4-FFF2-40B4-BE49-F238E27FC236}">
                <a16:creationId xmlns:a16="http://schemas.microsoft.com/office/drawing/2014/main" id="{4E38147D-C573-525F-E459-B3AF064EC237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965200" y="1715240"/>
            <a:ext cx="0" cy="0"/>
          </a:xfrm>
          <a:prstGeom prst="rect">
            <a:avLst/>
          </a:prstGeom>
          <a:solidFill>
            <a:srgbClr val="156082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cxnSp>
        <p:nvCxnSpPr>
          <p:cNvPr id="38" name="OTLSHAPE_G_00000000000000000000000000000000_ShapeBelow0">
            <a:extLst>
              <a:ext uri="{FF2B5EF4-FFF2-40B4-BE49-F238E27FC236}">
                <a16:creationId xmlns:a16="http://schemas.microsoft.com/office/drawing/2014/main" id="{8360CE7C-B2BF-9671-0EBD-D285E49175C6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3120728" y="1677140"/>
            <a:ext cx="0" cy="3824224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G_00000000000000000000000000000000_ShapeBelow1">
            <a:extLst>
              <a:ext uri="{FF2B5EF4-FFF2-40B4-BE49-F238E27FC236}">
                <a16:creationId xmlns:a16="http://schemas.microsoft.com/office/drawing/2014/main" id="{84117A60-84E5-4DBD-9F91-271DF1A541DE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5171794" y="1677140"/>
            <a:ext cx="0" cy="3824224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G_00000000000000000000000000000000_ShapeBelow2">
            <a:extLst>
              <a:ext uri="{FF2B5EF4-FFF2-40B4-BE49-F238E27FC236}">
                <a16:creationId xmlns:a16="http://schemas.microsoft.com/office/drawing/2014/main" id="{EB6EAE74-277A-CF02-0DAE-9029EAC64CB1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7245400" y="1677140"/>
            <a:ext cx="0" cy="3824224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OTLSHAPE_G_00000000000000000000000000000000_ShapeBelow3">
            <a:extLst>
              <a:ext uri="{FF2B5EF4-FFF2-40B4-BE49-F238E27FC236}">
                <a16:creationId xmlns:a16="http://schemas.microsoft.com/office/drawing/2014/main" id="{58C30CAD-97DF-217F-547C-5842C8D6DAA8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9319007" y="1677139"/>
            <a:ext cx="0" cy="3824224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OTLSHAPE_SLT_de8fb38d083642f7ba3d455aaf30a6e5_Shape">
            <a:extLst>
              <a:ext uri="{FF2B5EF4-FFF2-40B4-BE49-F238E27FC236}">
                <a16:creationId xmlns:a16="http://schemas.microsoft.com/office/drawing/2014/main" id="{70F925F3-48AC-D602-21BB-63769AF0EDF1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2444552" y="2522537"/>
            <a:ext cx="4533900" cy="127000"/>
          </a:xfrm>
          <a:prstGeom prst="chevron">
            <a:avLst/>
          </a:prstGeom>
          <a:solidFill>
            <a:srgbClr val="E9713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28" name="OTLSHAPE_SLT_ee931af228944df2bf77ac8ba21e4627_Shape">
            <a:extLst>
              <a:ext uri="{FF2B5EF4-FFF2-40B4-BE49-F238E27FC236}">
                <a16:creationId xmlns:a16="http://schemas.microsoft.com/office/drawing/2014/main" id="{B4E9A096-BDCF-DF29-21BF-1BDEB39CBEB0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2444552" y="4889986"/>
            <a:ext cx="1803400" cy="127000"/>
          </a:xfrm>
          <a:prstGeom prst="chevron">
            <a:avLst/>
          </a:prstGeom>
          <a:solidFill>
            <a:srgbClr val="196B2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5" name="OTLSHAPE_SLT_1760835484a740a798444ea45615fc37_Shape">
            <a:extLst>
              <a:ext uri="{FF2B5EF4-FFF2-40B4-BE49-F238E27FC236}">
                <a16:creationId xmlns:a16="http://schemas.microsoft.com/office/drawing/2014/main" id="{4A566AF4-7DE5-F876-D6EF-55FEED525573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4247688" y="5098605"/>
            <a:ext cx="3429000" cy="127000"/>
          </a:xfrm>
          <a:prstGeom prst="roundRect">
            <a:avLst/>
          </a:prstGeom>
          <a:solidFill>
            <a:srgbClr val="196B2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9" name="OTLSHAPE_SLT_56c9d0052afb4a7ba203ef18d078443a_Shape">
            <a:extLst>
              <a:ext uri="{FF2B5EF4-FFF2-40B4-BE49-F238E27FC236}">
                <a16:creationId xmlns:a16="http://schemas.microsoft.com/office/drawing/2014/main" id="{0E3F3655-0C0A-9F53-5E23-6EB77454E87D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2444552" y="3028674"/>
            <a:ext cx="2400300" cy="127000"/>
          </a:xfrm>
          <a:prstGeom prst="chevron">
            <a:avLst/>
          </a:prstGeom>
          <a:solidFill>
            <a:srgbClr val="A02B9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56" name="OTLSHAPE_SLT_0b3908486da14a63acdc896d61e41f7c_Shape">
            <a:extLst>
              <a:ext uri="{FF2B5EF4-FFF2-40B4-BE49-F238E27FC236}">
                <a16:creationId xmlns:a16="http://schemas.microsoft.com/office/drawing/2014/main" id="{6C87D6D2-1BD7-D90D-169D-9D9351FF5484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4833707" y="3237293"/>
            <a:ext cx="571500" cy="127000"/>
          </a:xfrm>
          <a:prstGeom prst="roundRect">
            <a:avLst/>
          </a:prstGeom>
          <a:solidFill>
            <a:srgbClr val="A02B9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6" name="OTLSHAPE_SLT_2723b6e81c2b48a9a088adbde27e2a31_Shape">
            <a:extLst>
              <a:ext uri="{FF2B5EF4-FFF2-40B4-BE49-F238E27FC236}">
                <a16:creationId xmlns:a16="http://schemas.microsoft.com/office/drawing/2014/main" id="{408F01E0-8C85-9BB8-9E2A-11F1DE7D429B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5442265" y="3445911"/>
            <a:ext cx="1066800" cy="127000"/>
          </a:xfrm>
          <a:prstGeom prst="roundRect">
            <a:avLst/>
          </a:prstGeom>
          <a:solidFill>
            <a:srgbClr val="A02B9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1" name="OTLSHAPE_SLT_3353a2ba28f243df80143ecf5850ec25_Shape">
            <a:extLst>
              <a:ext uri="{FF2B5EF4-FFF2-40B4-BE49-F238E27FC236}">
                <a16:creationId xmlns:a16="http://schemas.microsoft.com/office/drawing/2014/main" id="{D5DD23D1-350C-967D-8221-C7E409E18B5D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6546686" y="3654530"/>
            <a:ext cx="1219200" cy="127000"/>
          </a:xfrm>
          <a:prstGeom prst="roundRect">
            <a:avLst/>
          </a:prstGeom>
          <a:solidFill>
            <a:srgbClr val="A02B9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9" name="OTLSHAPE_SLT_2e2db4eb768041a1b6e6bd2d9d49f930_Shape">
            <a:extLst>
              <a:ext uri="{FF2B5EF4-FFF2-40B4-BE49-F238E27FC236}">
                <a16:creationId xmlns:a16="http://schemas.microsoft.com/office/drawing/2014/main" id="{DAA7A00C-615F-5390-AA96-C5EDB8622125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7020009" y="2731155"/>
            <a:ext cx="1066800" cy="127000"/>
          </a:xfrm>
          <a:prstGeom prst="roundRect">
            <a:avLst/>
          </a:prstGeom>
          <a:solidFill>
            <a:srgbClr val="E9713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66" name="OTLSHAPE_SLT_4f56a3cf2e804d78ba067c8f8c7b76a6_Shape">
            <a:extLst>
              <a:ext uri="{FF2B5EF4-FFF2-40B4-BE49-F238E27FC236}">
                <a16:creationId xmlns:a16="http://schemas.microsoft.com/office/drawing/2014/main" id="{8F4EDACD-D054-D9CA-0908-E991A90BED5F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2444552" y="4167949"/>
            <a:ext cx="2755900" cy="127000"/>
          </a:xfrm>
          <a:prstGeom prst="chevron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14" name="OTLSHAPE_SLT_3768c35d6ce449a5ba674f171e7edf7e_Shape">
            <a:extLst>
              <a:ext uri="{FF2B5EF4-FFF2-40B4-BE49-F238E27FC236}">
                <a16:creationId xmlns:a16="http://schemas.microsoft.com/office/drawing/2014/main" id="{6B56381B-6EC4-E21B-D96F-F9ECEBDE5DBF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5194334" y="4376567"/>
            <a:ext cx="1244600" cy="127000"/>
          </a:xfrm>
          <a:prstGeom prst="roundRect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99" name="OTLSHAPE_SLT_00703fd5fa04481dbbc433f9e106d00d_Shape">
            <a:extLst>
              <a:ext uri="{FF2B5EF4-FFF2-40B4-BE49-F238E27FC236}">
                <a16:creationId xmlns:a16="http://schemas.microsoft.com/office/drawing/2014/main" id="{335B559D-2276-790D-DB71-808ABB3F8D95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8146969" y="1775099"/>
            <a:ext cx="889000" cy="127000"/>
          </a:xfrm>
          <a:prstGeom prst="round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13" name="OTLSHAPE_SLT_e2415fd17fb740a78bc2598d5c408358_Shape">
            <a:extLst>
              <a:ext uri="{FF2B5EF4-FFF2-40B4-BE49-F238E27FC236}">
                <a16:creationId xmlns:a16="http://schemas.microsoft.com/office/drawing/2014/main" id="{46A7FDCA-5913-CD19-F637-FE31D6EC5A37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9093615" y="2225018"/>
            <a:ext cx="1358900" cy="127000"/>
          </a:xfrm>
          <a:prstGeom prst="round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2" name="OTLSHAPE_TB_00000000000000000000000000000000_ElapsedTime">
            <a:extLst>
              <a:ext uri="{FF2B5EF4-FFF2-40B4-BE49-F238E27FC236}">
                <a16:creationId xmlns:a16="http://schemas.microsoft.com/office/drawing/2014/main" id="{D49A2BE0-3ED2-8D85-553D-F0A6A48873AE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1092200" y="1293092"/>
            <a:ext cx="2540000" cy="25603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85" name="OTLSHAPE_SLT_de8fb38d083642f7ba3d455aaf30a6e5_ShapePercentage" hidden="1">
            <a:extLst>
              <a:ext uri="{FF2B5EF4-FFF2-40B4-BE49-F238E27FC236}">
                <a16:creationId xmlns:a16="http://schemas.microsoft.com/office/drawing/2014/main" id="{4114C6EA-DF18-928B-F26E-5FC2082FE30F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2444552" y="2522537"/>
            <a:ext cx="0" cy="127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29" name="OTLSHAPE_SLT_ee931af228944df2bf77ac8ba21e4627_ShapePercentage" hidden="1">
            <a:extLst>
              <a:ext uri="{FF2B5EF4-FFF2-40B4-BE49-F238E27FC236}">
                <a16:creationId xmlns:a16="http://schemas.microsoft.com/office/drawing/2014/main" id="{A997C793-3202-3496-1B36-311B43C8AE34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2444552" y="4889986"/>
            <a:ext cx="0" cy="127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" name="OTLSHAPE_SLT_1760835484a740a798444ea45615fc37_ShapePercentage" hidden="1">
            <a:extLst>
              <a:ext uri="{FF2B5EF4-FFF2-40B4-BE49-F238E27FC236}">
                <a16:creationId xmlns:a16="http://schemas.microsoft.com/office/drawing/2014/main" id="{C0F05478-990F-15D8-7ED6-A9BB4695554E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4247688" y="5098605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55" name="OTLSHAPE_SLT_56c9d0052afb4a7ba203ef18d078443a_ShapePercentage" hidden="1">
            <a:extLst>
              <a:ext uri="{FF2B5EF4-FFF2-40B4-BE49-F238E27FC236}">
                <a16:creationId xmlns:a16="http://schemas.microsoft.com/office/drawing/2014/main" id="{55020D95-BC11-CC7B-3867-67BBF78DC067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2444552" y="3028674"/>
            <a:ext cx="0" cy="127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57" name="OTLSHAPE_SLT_0b3908486da14a63acdc896d61e41f7c_ShapePercentage" hidden="1">
            <a:extLst>
              <a:ext uri="{FF2B5EF4-FFF2-40B4-BE49-F238E27FC236}">
                <a16:creationId xmlns:a16="http://schemas.microsoft.com/office/drawing/2014/main" id="{93D0D651-2B37-7FD4-5776-E837CF4E28D4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4833707" y="3237293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7" name="OTLSHAPE_SLT_2723b6e81c2b48a9a088adbde27e2a31_ShapePercentage" hidden="1">
            <a:extLst>
              <a:ext uri="{FF2B5EF4-FFF2-40B4-BE49-F238E27FC236}">
                <a16:creationId xmlns:a16="http://schemas.microsoft.com/office/drawing/2014/main" id="{13642AA9-E383-0323-54B3-FB930615C4F6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5442265" y="3445911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2" name="OTLSHAPE_SLT_3353a2ba28f243df80143ecf5850ec25_ShapePercentage" hidden="1">
            <a:extLst>
              <a:ext uri="{FF2B5EF4-FFF2-40B4-BE49-F238E27FC236}">
                <a16:creationId xmlns:a16="http://schemas.microsoft.com/office/drawing/2014/main" id="{80C70A7C-9003-48F8-E991-B1C293BC0EFB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6546686" y="3654530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0" name="OTLSHAPE_SLT_2e2db4eb768041a1b6e6bd2d9d49f930_ShapePercentage" hidden="1">
            <a:extLst>
              <a:ext uri="{FF2B5EF4-FFF2-40B4-BE49-F238E27FC236}">
                <a16:creationId xmlns:a16="http://schemas.microsoft.com/office/drawing/2014/main" id="{8359E8D2-4FE4-CD69-9935-16E4DB0A9349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7020009" y="2731155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67" name="OTLSHAPE_SLT_4f56a3cf2e804d78ba067c8f8c7b76a6_ShapePercentage" hidden="1">
            <a:extLst>
              <a:ext uri="{FF2B5EF4-FFF2-40B4-BE49-F238E27FC236}">
                <a16:creationId xmlns:a16="http://schemas.microsoft.com/office/drawing/2014/main" id="{494C77D1-C2AC-AF71-CE92-463E17D843F7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2444552" y="4167949"/>
            <a:ext cx="0" cy="127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15" name="OTLSHAPE_SLT_3768c35d6ce449a5ba674f171e7edf7e_ShapePercentage" hidden="1">
            <a:extLst>
              <a:ext uri="{FF2B5EF4-FFF2-40B4-BE49-F238E27FC236}">
                <a16:creationId xmlns:a16="http://schemas.microsoft.com/office/drawing/2014/main" id="{7C09981C-5B9E-97C4-1029-A87FA218538A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5194334" y="4376567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00" name="OTLSHAPE_SLT_00703fd5fa04481dbbc433f9e106d00d_ShapePercentage" hidden="1">
            <a:extLst>
              <a:ext uri="{FF2B5EF4-FFF2-40B4-BE49-F238E27FC236}">
                <a16:creationId xmlns:a16="http://schemas.microsoft.com/office/drawing/2014/main" id="{4BF1F8BF-DB26-62F9-43BC-D636FCCFFFAA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8146969" y="1775099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14" name="OTLSHAPE_SLT_e2415fd17fb740a78bc2598d5c408358_ShapePercentage" hidden="1">
            <a:extLst>
              <a:ext uri="{FF2B5EF4-FFF2-40B4-BE49-F238E27FC236}">
                <a16:creationId xmlns:a16="http://schemas.microsoft.com/office/drawing/2014/main" id="{68F62564-D222-8D33-8A72-990EB9943106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9093615" y="2225018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6" name="OTLSHAPE_SL_aeedbeb6251c4cc19aefdb47e53bcc86_Header">
            <a:extLst>
              <a:ext uri="{FF2B5EF4-FFF2-40B4-BE49-F238E27FC236}">
                <a16:creationId xmlns:a16="http://schemas.microsoft.com/office/drawing/2014/main" id="{CA5757A1-6194-85BF-5716-D4F6E95147B0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63500" y="2434568"/>
            <a:ext cx="901700" cy="5115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No. 1 - Critical Path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(0 days TF)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2" name="OTLSHAPE_SL2A_07c76edc5b81433e85c86f37e678e342_Header" hidden="1">
            <a:extLst>
              <a:ext uri="{FF2B5EF4-FFF2-40B4-BE49-F238E27FC236}">
                <a16:creationId xmlns:a16="http://schemas.microsoft.com/office/drawing/2014/main" id="{B1D04934-8454-480A-B1D0-0547A05A6B78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2700" y="-2218665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2" name="OTLSHAPE_SL_ed0a54c413804b02b819e4c7464bfd86_Header">
            <a:extLst>
              <a:ext uri="{FF2B5EF4-FFF2-40B4-BE49-F238E27FC236}">
                <a16:creationId xmlns:a16="http://schemas.microsoft.com/office/drawing/2014/main" id="{5606631C-58EC-7405-E006-5603FEE1C520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63500" y="4909967"/>
            <a:ext cx="901700" cy="5115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No. 4 - Critical Path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(9 days TF)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76" name="OTLSHAPE_SL2A_e335b5a2d4a744528901ab3208be6d23_Header" hidden="1">
            <a:extLst>
              <a:ext uri="{FF2B5EF4-FFF2-40B4-BE49-F238E27FC236}">
                <a16:creationId xmlns:a16="http://schemas.microsoft.com/office/drawing/2014/main" id="{8AF9F91F-60A4-B209-D69F-46798C64F8D5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2700" y="-779819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4" name="OTLSHAPE_SL_d5c9d6ac855e4e57b5ff4dbd3cfb47b2_Header">
            <a:extLst>
              <a:ext uri="{FF2B5EF4-FFF2-40B4-BE49-F238E27FC236}">
                <a16:creationId xmlns:a16="http://schemas.microsoft.com/office/drawing/2014/main" id="{2BBA9898-AAC7-FAAA-7F74-925DC8EBDC3E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63500" y="3257274"/>
            <a:ext cx="901700" cy="5115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No. 2 - Critical Path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(5 days TF)</a:t>
            </a:r>
          </a:p>
        </p:txBody>
      </p:sp>
      <p:sp>
        <p:nvSpPr>
          <p:cNvPr id="46" name="OTLSHAPE_SL2A_b978ababf74c4760bc0b2fb93851f01a_Header" hidden="1">
            <a:extLst>
              <a:ext uri="{FF2B5EF4-FFF2-40B4-BE49-F238E27FC236}">
                <a16:creationId xmlns:a16="http://schemas.microsoft.com/office/drawing/2014/main" id="{B970C3D5-7E7A-744B-F6A2-8970CEA0F19B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2700" y="-441267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8" name="OTLSHAPE_SL_4c7718dcd0204cc1a650455a86672e49_Header">
            <a:extLst>
              <a:ext uri="{FF2B5EF4-FFF2-40B4-BE49-F238E27FC236}">
                <a16:creationId xmlns:a16="http://schemas.microsoft.com/office/drawing/2014/main" id="{90C4E0B1-B8E4-CF5A-3869-045AB7E7F90C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63500" y="4187930"/>
            <a:ext cx="901700" cy="5115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No. 3 - Critical Path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(8 days TF)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4" name="OTLSHAPE_SL2A_f1ed7abbaa81414fba1d40051f504c12_Header" hidden="1">
            <a:extLst>
              <a:ext uri="{FF2B5EF4-FFF2-40B4-BE49-F238E27FC236}">
                <a16:creationId xmlns:a16="http://schemas.microsoft.com/office/drawing/2014/main" id="{6943B936-4CA3-8F06-AE99-97415BD5A623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2700" y="-27199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36" name="OTLSHAPE_SL_99547ffe5f204117a3bfd0db99c6acdd_Header">
            <a:extLst>
              <a:ext uri="{FF2B5EF4-FFF2-40B4-BE49-F238E27FC236}">
                <a16:creationId xmlns:a16="http://schemas.microsoft.com/office/drawing/2014/main" id="{1373F1CD-1F90-5E79-D547-4C87C5CCED4A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63500" y="1978299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TG5</a:t>
            </a:r>
          </a:p>
        </p:txBody>
      </p:sp>
      <p:sp>
        <p:nvSpPr>
          <p:cNvPr id="638" name="OTLSHAPE_SL2A_dc46c8c2898d4d5881ffdb0ddd0c6edb_Header" hidden="1">
            <a:extLst>
              <a:ext uri="{FF2B5EF4-FFF2-40B4-BE49-F238E27FC236}">
                <a16:creationId xmlns:a16="http://schemas.microsoft.com/office/drawing/2014/main" id="{37A41064-194B-0961-0912-94FEEC06721D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2700" y="-271991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6" name="OTLSHAPE_SLT_de8fb38d083642f7ba3d455aaf30a6e5_BaselineShape" hidden="1">
            <a:extLst>
              <a:ext uri="{FF2B5EF4-FFF2-40B4-BE49-F238E27FC236}">
                <a16:creationId xmlns:a16="http://schemas.microsoft.com/office/drawing/2014/main" id="{BC7CF207-4DA9-44EC-70DA-645F95295415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1092200" y="2611437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581" name="OTLSHAPE_SLT_ee931af228944df2bf77ac8ba21e4627_BaselineShape" hidden="1">
            <a:extLst>
              <a:ext uri="{FF2B5EF4-FFF2-40B4-BE49-F238E27FC236}">
                <a16:creationId xmlns:a16="http://schemas.microsoft.com/office/drawing/2014/main" id="{83F2AFD9-3A3C-E087-C57D-D27C98222417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1092200" y="4978886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2" name="OTLSHAPE_SLT_1760835484a740a798444ea45615fc37_BaselineShape" hidden="1">
            <a:extLst>
              <a:ext uri="{FF2B5EF4-FFF2-40B4-BE49-F238E27FC236}">
                <a16:creationId xmlns:a16="http://schemas.microsoft.com/office/drawing/2014/main" id="{523D3D2E-7B55-5A6E-FFEE-FB040120E0AC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1092200" y="5187505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56" name="OTLSHAPE_SLT_56c9d0052afb4a7ba203ef18d078443a_BaselineShape" hidden="1">
            <a:extLst>
              <a:ext uri="{FF2B5EF4-FFF2-40B4-BE49-F238E27FC236}">
                <a16:creationId xmlns:a16="http://schemas.microsoft.com/office/drawing/2014/main" id="{6849E23B-F43D-F30F-BA29-0F53C855FD19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1092200" y="3117574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4" name="OTLSHAPE_SLT_0b3908486da14a63acdc896d61e41f7c_BaselineShape" hidden="1">
            <a:extLst>
              <a:ext uri="{FF2B5EF4-FFF2-40B4-BE49-F238E27FC236}">
                <a16:creationId xmlns:a16="http://schemas.microsoft.com/office/drawing/2014/main" id="{24F43A06-8AA5-ED8C-020F-27B209812D74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1092200" y="3326193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8" name="OTLSHAPE_SLT_2723b6e81c2b48a9a088adbde27e2a31_BaselineShape" hidden="1">
            <a:extLst>
              <a:ext uri="{FF2B5EF4-FFF2-40B4-BE49-F238E27FC236}">
                <a16:creationId xmlns:a16="http://schemas.microsoft.com/office/drawing/2014/main" id="{CA789331-2EAF-64AA-5761-FDF9B261EEF8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1092200" y="3534811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3" name="OTLSHAPE_SLT_3353a2ba28f243df80143ecf5850ec25_BaselineShape" hidden="1">
            <a:extLst>
              <a:ext uri="{FF2B5EF4-FFF2-40B4-BE49-F238E27FC236}">
                <a16:creationId xmlns:a16="http://schemas.microsoft.com/office/drawing/2014/main" id="{F0DC9304-F3FE-60DB-27FE-DA498B8DCC7E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1092200" y="3743430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1" name="OTLSHAPE_SLT_2e2db4eb768041a1b6e6bd2d9d49f930_BaselineShape" hidden="1">
            <a:extLst>
              <a:ext uri="{FF2B5EF4-FFF2-40B4-BE49-F238E27FC236}">
                <a16:creationId xmlns:a16="http://schemas.microsoft.com/office/drawing/2014/main" id="{0B25506A-E2D7-8492-FA51-54B5041E2B6B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1092200" y="2820055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68" name="OTLSHAPE_SLT_4f56a3cf2e804d78ba067c8f8c7b76a6_BaselineShape" hidden="1">
            <a:extLst>
              <a:ext uri="{FF2B5EF4-FFF2-40B4-BE49-F238E27FC236}">
                <a16:creationId xmlns:a16="http://schemas.microsoft.com/office/drawing/2014/main" id="{5D2A0502-EC5A-D6AE-5463-55E8F28D48BB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1092200" y="4256849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16" name="OTLSHAPE_SLT_3768c35d6ce449a5ba674f171e7edf7e_BaselineShape" hidden="1">
            <a:extLst>
              <a:ext uri="{FF2B5EF4-FFF2-40B4-BE49-F238E27FC236}">
                <a16:creationId xmlns:a16="http://schemas.microsoft.com/office/drawing/2014/main" id="{172C09D1-17A8-E910-B0A6-87019B413577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1092200" y="4465467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01" name="OTLSHAPE_SLT_00703fd5fa04481dbbc433f9e106d00d_BaselineShape" hidden="1">
            <a:extLst>
              <a:ext uri="{FF2B5EF4-FFF2-40B4-BE49-F238E27FC236}">
                <a16:creationId xmlns:a16="http://schemas.microsoft.com/office/drawing/2014/main" id="{F55981E3-3CEF-6A09-363E-CD82C1958095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1092200" y="1863999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15" name="OTLSHAPE_SLT_e2415fd17fb740a78bc2598d5c408358_BaselineShape" hidden="1">
            <a:extLst>
              <a:ext uri="{FF2B5EF4-FFF2-40B4-BE49-F238E27FC236}">
                <a16:creationId xmlns:a16="http://schemas.microsoft.com/office/drawing/2014/main" id="{0C28DE2F-BB51-FBA1-1908-E8F4D4D00332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1092200" y="2313918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58" name="OTLSHAPE_SLM_16f3183e05174fbb9234e627a8abd7c6_Shape">
            <a:extLst>
              <a:ext uri="{FF2B5EF4-FFF2-40B4-BE49-F238E27FC236}">
                <a16:creationId xmlns:a16="http://schemas.microsoft.com/office/drawing/2014/main" id="{09CB400A-1568-2356-BBE6-6DAC1CDBE43E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7687587" y="3841389"/>
            <a:ext cx="152400" cy="177800"/>
          </a:xfrm>
          <a:prstGeom prst="diamond">
            <a:avLst/>
          </a:prstGeom>
          <a:solidFill>
            <a:srgbClr val="A02B9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24" name="OTLSHAPE_SLM_0a3e46e3e8614aef871ff481f6ce9edf_Shape">
            <a:extLst>
              <a:ext uri="{FF2B5EF4-FFF2-40B4-BE49-F238E27FC236}">
                <a16:creationId xmlns:a16="http://schemas.microsoft.com/office/drawing/2014/main" id="{AAB71F7F-7744-B3CC-3744-9CF97FAF9B5B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6357774" y="4563426"/>
            <a:ext cx="152400" cy="177800"/>
          </a:xfrm>
          <a:prstGeom prst="diamond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30" name="OTLSHAPE_SLM_56c255f3ccd142e5b19b013d744ecd4f_Shape">
            <a:extLst>
              <a:ext uri="{FF2B5EF4-FFF2-40B4-BE49-F238E27FC236}">
                <a16:creationId xmlns:a16="http://schemas.microsoft.com/office/drawing/2014/main" id="{A8301397-A53C-48DE-F330-A3CAE44DEF16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7597430" y="5285464"/>
            <a:ext cx="152400" cy="177800"/>
          </a:xfrm>
          <a:prstGeom prst="diamond">
            <a:avLst/>
          </a:prstGeom>
          <a:solidFill>
            <a:srgbClr val="196B2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09" name="OTLSHAPE_SLM_b62dc17b6b454e6fb3d3f94bd48b9f39_Shape">
            <a:extLst>
              <a:ext uri="{FF2B5EF4-FFF2-40B4-BE49-F238E27FC236}">
                <a16:creationId xmlns:a16="http://schemas.microsoft.com/office/drawing/2014/main" id="{354FD84E-AC04-8DD5-F061-064919E68FC3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9017399" y="1961959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B1E8C875-D063-5B99-D018-76E890DFD1DC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 flipV="1">
            <a:off x="3599712" y="1232132"/>
            <a:ext cx="63500" cy="6096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49D89769-65F9-264E-807B-6F4A4EA723D2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3445710" y="1046077"/>
            <a:ext cx="36336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1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BD9C8B16-7693-8E7D-EC49-43A6B3D8B6B3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143000" y="129150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2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2026</a:t>
            </a:r>
          </a:p>
        </p:txBody>
      </p:sp>
      <p:sp>
        <p:nvSpPr>
          <p:cNvPr id="22" name="OTLSHAPE_TB_00000000000000000000000000000000_MiddleTimescaleInterval1">
            <a:extLst>
              <a:ext uri="{FF2B5EF4-FFF2-40B4-BE49-F238E27FC236}">
                <a16:creationId xmlns:a16="http://schemas.microsoft.com/office/drawing/2014/main" id="{F1D50D26-F45B-4D07-3C15-FCDBDA13A333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143000" y="1483529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Q1</a:t>
            </a:r>
          </a:p>
        </p:txBody>
      </p:sp>
      <p:sp>
        <p:nvSpPr>
          <p:cNvPr id="24" name="OTLSHAPE_TB_00000000000000000000000000000000_MiddleTimescaleInterval2">
            <a:extLst>
              <a:ext uri="{FF2B5EF4-FFF2-40B4-BE49-F238E27FC236}">
                <a16:creationId xmlns:a16="http://schemas.microsoft.com/office/drawing/2014/main" id="{BA26F6C6-EA62-2A77-9179-26865F0F0A10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3171528" y="1483529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Q2</a:t>
            </a:r>
          </a:p>
        </p:txBody>
      </p:sp>
      <p:sp>
        <p:nvSpPr>
          <p:cNvPr id="26" name="OTLSHAPE_TB_00000000000000000000000000000000_MiddleTimescaleInterval3">
            <a:extLst>
              <a:ext uri="{FF2B5EF4-FFF2-40B4-BE49-F238E27FC236}">
                <a16:creationId xmlns:a16="http://schemas.microsoft.com/office/drawing/2014/main" id="{FAD33CFE-9C4B-A712-3A31-8B5219EA60EF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5222595" y="1483529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Q3</a:t>
            </a:r>
          </a:p>
        </p:txBody>
      </p:sp>
      <p:sp>
        <p:nvSpPr>
          <p:cNvPr id="28" name="OTLSHAPE_TB_00000000000000000000000000000000_MiddleTimescaleInterval4">
            <a:extLst>
              <a:ext uri="{FF2B5EF4-FFF2-40B4-BE49-F238E27FC236}">
                <a16:creationId xmlns:a16="http://schemas.microsoft.com/office/drawing/2014/main" id="{5F2AEBD5-8E59-9766-294A-23F6DEB52CF3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7296201" y="1483529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Q4</a:t>
            </a:r>
          </a:p>
        </p:txBody>
      </p:sp>
      <p:sp>
        <p:nvSpPr>
          <p:cNvPr id="80" name="OTLSHAPE_SLT_de8fb38d083642f7ba3d455aaf30a6e5_Duration" hidden="1">
            <a:extLst>
              <a:ext uri="{FF2B5EF4-FFF2-40B4-BE49-F238E27FC236}">
                <a16:creationId xmlns:a16="http://schemas.microsoft.com/office/drawing/2014/main" id="{AB93A11C-BB72-E3C5-E380-D0BEDB6EEFDE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2700" y="-458748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145 days</a:t>
            </a:r>
          </a:p>
        </p:txBody>
      </p:sp>
      <p:sp>
        <p:nvSpPr>
          <p:cNvPr id="81" name="OTLSHAPE_SLT_de8fb38d083642f7ba3d455aaf30a6e5_JoinedDate" hidden="1">
            <a:extLst>
              <a:ext uri="{FF2B5EF4-FFF2-40B4-BE49-F238E27FC236}">
                <a16:creationId xmlns:a16="http://schemas.microsoft.com/office/drawing/2014/main" id="{153A8B88-F210-B193-0A01-0EE505B6066D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2700" y="-1216977"/>
            <a:ext cx="10795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2026 - Sep 2026</a:t>
            </a:r>
          </a:p>
        </p:txBody>
      </p:sp>
      <p:sp>
        <p:nvSpPr>
          <p:cNvPr id="82" name="OTLSHAPE_SLT_de8fb38d083642f7ba3d455aaf30a6e5_StartDate" hidden="1">
            <a:extLst>
              <a:ext uri="{FF2B5EF4-FFF2-40B4-BE49-F238E27FC236}">
                <a16:creationId xmlns:a16="http://schemas.microsoft.com/office/drawing/2014/main" id="{2759A4D9-5FEA-20E1-121E-E69A2F49FD29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1" name="OTLSHAPE_SLT_de8fb38d083642f7ba3d455aaf30a6e5_EndDate" hidden="1">
            <a:extLst>
              <a:ext uri="{FF2B5EF4-FFF2-40B4-BE49-F238E27FC236}">
                <a16:creationId xmlns:a16="http://schemas.microsoft.com/office/drawing/2014/main" id="{5166B2BD-5E2C-6FF2-7D64-C2F5DDF9928B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2" name="OTLSHAPE_SLT_de8fb38d083642f7ba3d455aaf30a6e5_Title">
            <a:extLst>
              <a:ext uri="{FF2B5EF4-FFF2-40B4-BE49-F238E27FC236}">
                <a16:creationId xmlns:a16="http://schemas.microsoft.com/office/drawing/2014/main" id="{0A96E31E-067C-A2BE-9023-4B5A6588B30C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7025715" y="2500777"/>
            <a:ext cx="2476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Detector: Manufacturing phase bank 2 (FZJ)</a:t>
            </a:r>
          </a:p>
        </p:txBody>
      </p:sp>
      <p:sp>
        <p:nvSpPr>
          <p:cNvPr id="103" name="OTLSHAPE_SLT_de8fb38d083642f7ba3d455aaf30a6e5_TextPercentage" hidden="1">
            <a:extLst>
              <a:ext uri="{FF2B5EF4-FFF2-40B4-BE49-F238E27FC236}">
                <a16:creationId xmlns:a16="http://schemas.microsoft.com/office/drawing/2014/main" id="{A5285928-C6B4-8549-A77B-AC2969B47C26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7" name="OTLSHAPE_SLT_de8fb38d083642f7ba3d455aaf30a6e5_Variance" hidden="1">
            <a:extLst>
              <a:ext uri="{FF2B5EF4-FFF2-40B4-BE49-F238E27FC236}">
                <a16:creationId xmlns:a16="http://schemas.microsoft.com/office/drawing/2014/main" id="{AF9E38AD-8CB6-951B-6A03-6A89B754949B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82" name="OTLSHAPE_SLT_ee931af228944df2bf77ac8ba21e4627_Duration" hidden="1">
            <a:extLst>
              <a:ext uri="{FF2B5EF4-FFF2-40B4-BE49-F238E27FC236}">
                <a16:creationId xmlns:a16="http://schemas.microsoft.com/office/drawing/2014/main" id="{50281EB3-CE00-6255-7AE5-93078BB7F142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2700" y="-304860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58 days</a:t>
            </a:r>
          </a:p>
        </p:txBody>
      </p:sp>
      <p:sp>
        <p:nvSpPr>
          <p:cNvPr id="583" name="OTLSHAPE_SLT_ee931af228944df2bf77ac8ba21e4627_JoinedDate" hidden="1">
            <a:extLst>
              <a:ext uri="{FF2B5EF4-FFF2-40B4-BE49-F238E27FC236}">
                <a16:creationId xmlns:a16="http://schemas.microsoft.com/office/drawing/2014/main" id="{1884D718-822F-A8C5-8D4C-8250A98FB2F4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2700" y="-1074301"/>
            <a:ext cx="1117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2026 - May 2026</a:t>
            </a:r>
          </a:p>
        </p:txBody>
      </p:sp>
      <p:sp>
        <p:nvSpPr>
          <p:cNvPr id="584" name="OTLSHAPE_SLT_ee931af228944df2bf77ac8ba21e4627_Variance" hidden="1">
            <a:extLst>
              <a:ext uri="{FF2B5EF4-FFF2-40B4-BE49-F238E27FC236}">
                <a16:creationId xmlns:a16="http://schemas.microsoft.com/office/drawing/2014/main" id="{41DB5DA9-B1B8-1909-F622-AD84D53C5D5B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85" name="OTLSHAPE_SLT_ee931af228944df2bf77ac8ba21e4627_StartDate" hidden="1">
            <a:extLst>
              <a:ext uri="{FF2B5EF4-FFF2-40B4-BE49-F238E27FC236}">
                <a16:creationId xmlns:a16="http://schemas.microsoft.com/office/drawing/2014/main" id="{6CB8D06F-6493-5936-90AC-4EEB98508E3E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86" name="OTLSHAPE_SLT_ee931af228944df2bf77ac8ba21e4627_EndDate" hidden="1">
            <a:extLst>
              <a:ext uri="{FF2B5EF4-FFF2-40B4-BE49-F238E27FC236}">
                <a16:creationId xmlns:a16="http://schemas.microsoft.com/office/drawing/2014/main" id="{4A0B0F38-D665-8C9C-136C-5E501DC53F41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87" name="OTLSHAPE_SLT_ee931af228944df2bf77ac8ba21e4627_Title">
            <a:extLst>
              <a:ext uri="{FF2B5EF4-FFF2-40B4-BE49-F238E27FC236}">
                <a16:creationId xmlns:a16="http://schemas.microsoft.com/office/drawing/2014/main" id="{ADF2472B-FC4D-35E1-33CC-E95EF9B338C0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4298472" y="4868226"/>
            <a:ext cx="107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BMs: Design phase</a:t>
            </a:r>
          </a:p>
        </p:txBody>
      </p:sp>
      <p:sp>
        <p:nvSpPr>
          <p:cNvPr id="588" name="OTLSHAPE_SLT_ee931af228944df2bf77ac8ba21e4627_TextPercentage" hidden="1">
            <a:extLst>
              <a:ext uri="{FF2B5EF4-FFF2-40B4-BE49-F238E27FC236}">
                <a16:creationId xmlns:a16="http://schemas.microsoft.com/office/drawing/2014/main" id="{B4B36BC3-8F67-5B5D-DE29-0335D7192A1E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" name="OTLSHAPE_SLT_1760835484a740a798444ea45615fc37_Duration" hidden="1">
            <a:extLst>
              <a:ext uri="{FF2B5EF4-FFF2-40B4-BE49-F238E27FC236}">
                <a16:creationId xmlns:a16="http://schemas.microsoft.com/office/drawing/2014/main" id="{FDB60F1B-F678-0D85-DD67-B8B30615CC6B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2700" y="-227915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108 days</a:t>
            </a:r>
          </a:p>
        </p:txBody>
      </p:sp>
      <p:sp>
        <p:nvSpPr>
          <p:cNvPr id="17" name="OTLSHAPE_SLT_1760835484a740a798444ea45615fc37_JoinedDate" hidden="1">
            <a:extLst>
              <a:ext uri="{FF2B5EF4-FFF2-40B4-BE49-F238E27FC236}">
                <a16:creationId xmlns:a16="http://schemas.microsoft.com/office/drawing/2014/main" id="{47E3CDD3-F9EB-2157-8644-94D93D692708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2700" y="-535692"/>
            <a:ext cx="10795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2026 - Oct 2026</a:t>
            </a:r>
          </a:p>
        </p:txBody>
      </p:sp>
      <p:sp>
        <p:nvSpPr>
          <p:cNvPr id="20" name="OTLSHAPE_SLT_1760835484a740a798444ea45615fc37_Variance" hidden="1">
            <a:extLst>
              <a:ext uri="{FF2B5EF4-FFF2-40B4-BE49-F238E27FC236}">
                <a16:creationId xmlns:a16="http://schemas.microsoft.com/office/drawing/2014/main" id="{31233C8A-602E-51EC-D370-C9C00816DDBD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9" name="OTLSHAPE_SLT_1760835484a740a798444ea45615fc37_StartDate" hidden="1">
            <a:extLst>
              <a:ext uri="{FF2B5EF4-FFF2-40B4-BE49-F238E27FC236}">
                <a16:creationId xmlns:a16="http://schemas.microsoft.com/office/drawing/2014/main" id="{696BB0A9-4AFD-2D1D-D3EE-6A850E0E50CD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0" name="OTLSHAPE_SLT_1760835484a740a798444ea45615fc37_EndDate" hidden="1">
            <a:extLst>
              <a:ext uri="{FF2B5EF4-FFF2-40B4-BE49-F238E27FC236}">
                <a16:creationId xmlns:a16="http://schemas.microsoft.com/office/drawing/2014/main" id="{38FAA4D8-2B1E-A0D6-3712-A87B3CCB07C7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4" name="OTLSHAPE_SLT_1760835484a740a798444ea45615fc37_Title">
            <a:extLst>
              <a:ext uri="{FF2B5EF4-FFF2-40B4-BE49-F238E27FC236}">
                <a16:creationId xmlns:a16="http://schemas.microsoft.com/office/drawing/2014/main" id="{5E11F9C1-9FDD-89B8-660B-7DE20659F186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7724430" y="5076845"/>
            <a:ext cx="2413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BM: Installation and Commissioning phase</a:t>
            </a:r>
          </a:p>
        </p:txBody>
      </p:sp>
      <p:sp>
        <p:nvSpPr>
          <p:cNvPr id="35" name="OTLSHAPE_SLT_1760835484a740a798444ea45615fc37_TextPercentage" hidden="1">
            <a:extLst>
              <a:ext uri="{FF2B5EF4-FFF2-40B4-BE49-F238E27FC236}">
                <a16:creationId xmlns:a16="http://schemas.microsoft.com/office/drawing/2014/main" id="{E67115B4-331A-A74C-CDBD-C9E0373AAB39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0" name="OTLSHAPE_SLT_56c9d0052afb4a7ba203ef18d078443a_Duration" hidden="1">
            <a:extLst>
              <a:ext uri="{FF2B5EF4-FFF2-40B4-BE49-F238E27FC236}">
                <a16:creationId xmlns:a16="http://schemas.microsoft.com/office/drawing/2014/main" id="{D183AFEE-AF61-ED89-C0C7-EB1C59F17CEA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2700" y="-381804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76 days</a:t>
            </a:r>
          </a:p>
        </p:txBody>
      </p:sp>
      <p:sp>
        <p:nvSpPr>
          <p:cNvPr id="61" name="OTLSHAPE_SLT_56c9d0052afb4a7ba203ef18d078443a_JoinedDate" hidden="1">
            <a:extLst>
              <a:ext uri="{FF2B5EF4-FFF2-40B4-BE49-F238E27FC236}">
                <a16:creationId xmlns:a16="http://schemas.microsoft.com/office/drawing/2014/main" id="{C413DD9E-8AEF-71CE-9801-6EA1AA1DE505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2700" y="-1074301"/>
            <a:ext cx="1066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2026 - Jun 2026</a:t>
            </a:r>
          </a:p>
        </p:txBody>
      </p:sp>
      <p:sp>
        <p:nvSpPr>
          <p:cNvPr id="63" name="OTLSHAPE_SLT_56c9d0052afb4a7ba203ef18d078443a_Variance" hidden="1">
            <a:extLst>
              <a:ext uri="{FF2B5EF4-FFF2-40B4-BE49-F238E27FC236}">
                <a16:creationId xmlns:a16="http://schemas.microsoft.com/office/drawing/2014/main" id="{17D57D65-0944-2A3F-87A4-A1686266E3DE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5" name="OTLSHAPE_SLT_56c9d0052afb4a7ba203ef18d078443a_StartDate" hidden="1">
            <a:extLst>
              <a:ext uri="{FF2B5EF4-FFF2-40B4-BE49-F238E27FC236}">
                <a16:creationId xmlns:a16="http://schemas.microsoft.com/office/drawing/2014/main" id="{724BDD02-3080-A6E5-8A4C-E5CD9546B07E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6" name="OTLSHAPE_SLT_56c9d0052afb4a7ba203ef18d078443a_EndDate" hidden="1">
            <a:extLst>
              <a:ext uri="{FF2B5EF4-FFF2-40B4-BE49-F238E27FC236}">
                <a16:creationId xmlns:a16="http://schemas.microsoft.com/office/drawing/2014/main" id="{0EA79412-9881-F37A-3D4F-D0FD3C060F56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7" name="OTLSHAPE_SLT_56c9d0052afb4a7ba203ef18d078443a_Title">
            <a:extLst>
              <a:ext uri="{FF2B5EF4-FFF2-40B4-BE49-F238E27FC236}">
                <a16:creationId xmlns:a16="http://schemas.microsoft.com/office/drawing/2014/main" id="{D4FA66FD-35E7-E333-FCF8-346ABC8CDC8E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4884491" y="3006915"/>
            <a:ext cx="2552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Polarizer Housing: Manufacturing phase (FZJ)</a:t>
            </a:r>
          </a:p>
        </p:txBody>
      </p:sp>
      <p:sp>
        <p:nvSpPr>
          <p:cNvPr id="71" name="OTLSHAPE_SLT_56c9d0052afb4a7ba203ef18d078443a_TextPercentage" hidden="1">
            <a:extLst>
              <a:ext uri="{FF2B5EF4-FFF2-40B4-BE49-F238E27FC236}">
                <a16:creationId xmlns:a16="http://schemas.microsoft.com/office/drawing/2014/main" id="{3E91A1A6-C32B-37DE-61E0-AECA114DD2CF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5" name="OTLSHAPE_SLT_0b3908486da14a63acdc896d61e41f7c_Duration" hidden="1">
            <a:extLst>
              <a:ext uri="{FF2B5EF4-FFF2-40B4-BE49-F238E27FC236}">
                <a16:creationId xmlns:a16="http://schemas.microsoft.com/office/drawing/2014/main" id="{13478D2B-5BBF-0F0D-9DA5-3EC42DAE6870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2700" y="-381804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 days</a:t>
            </a:r>
          </a:p>
        </p:txBody>
      </p:sp>
      <p:sp>
        <p:nvSpPr>
          <p:cNvPr id="76" name="OTLSHAPE_SLT_0b3908486da14a63acdc896d61e41f7c_JoinedDate" hidden="1">
            <a:extLst>
              <a:ext uri="{FF2B5EF4-FFF2-40B4-BE49-F238E27FC236}">
                <a16:creationId xmlns:a16="http://schemas.microsoft.com/office/drawing/2014/main" id="{A78BF09F-AB07-D97A-19DE-283B8963A7BD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2700" y="-1074301"/>
            <a:ext cx="977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2026 - Jul 2026</a:t>
            </a:r>
          </a:p>
        </p:txBody>
      </p:sp>
      <p:sp>
        <p:nvSpPr>
          <p:cNvPr id="77" name="OTLSHAPE_SLT_0b3908486da14a63acdc896d61e41f7c_Variance" hidden="1">
            <a:extLst>
              <a:ext uri="{FF2B5EF4-FFF2-40B4-BE49-F238E27FC236}">
                <a16:creationId xmlns:a16="http://schemas.microsoft.com/office/drawing/2014/main" id="{526365BE-F56B-E37C-8FDF-7E248D9B1224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8" name="OTLSHAPE_SLT_0b3908486da14a63acdc896d61e41f7c_StartDate" hidden="1">
            <a:extLst>
              <a:ext uri="{FF2B5EF4-FFF2-40B4-BE49-F238E27FC236}">
                <a16:creationId xmlns:a16="http://schemas.microsoft.com/office/drawing/2014/main" id="{10764BD8-69C4-BC10-6775-C494C6463DF6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9" name="OTLSHAPE_SLT_0b3908486da14a63acdc896d61e41f7c_EndDate" hidden="1">
            <a:extLst>
              <a:ext uri="{FF2B5EF4-FFF2-40B4-BE49-F238E27FC236}">
                <a16:creationId xmlns:a16="http://schemas.microsoft.com/office/drawing/2014/main" id="{8F96F9D0-4FFC-D187-0492-3F117FA98764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4" name="OTLSHAPE_SLT_0b3908486da14a63acdc896d61e41f7c_Title">
            <a:extLst>
              <a:ext uri="{FF2B5EF4-FFF2-40B4-BE49-F238E27FC236}">
                <a16:creationId xmlns:a16="http://schemas.microsoft.com/office/drawing/2014/main" id="{A4AD3707-3B77-255F-5D7E-49FD8D71BE28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5447971" y="3215533"/>
            <a:ext cx="4381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4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Polarizer, SF and FS: Assembly (with optics and chopper) phase and FAT (FZJ)*</a:t>
            </a:r>
          </a:p>
        </p:txBody>
      </p:sp>
      <p:sp>
        <p:nvSpPr>
          <p:cNvPr id="95" name="OTLSHAPE_SLT_0b3908486da14a63acdc896d61e41f7c_TextPercentage" hidden="1">
            <a:extLst>
              <a:ext uri="{FF2B5EF4-FFF2-40B4-BE49-F238E27FC236}">
                <a16:creationId xmlns:a16="http://schemas.microsoft.com/office/drawing/2014/main" id="{007C1EAF-2333-7AF3-A76F-F090741635F0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0" name="OTLSHAPE_SLT_2723b6e81c2b48a9a088adbde27e2a31_Duration" hidden="1">
            <a:extLst>
              <a:ext uri="{FF2B5EF4-FFF2-40B4-BE49-F238E27FC236}">
                <a16:creationId xmlns:a16="http://schemas.microsoft.com/office/drawing/2014/main" id="{1F354FE8-4167-B525-ABB4-1DFD04441B13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35 days</a:t>
            </a:r>
          </a:p>
        </p:txBody>
      </p:sp>
      <p:sp>
        <p:nvSpPr>
          <p:cNvPr id="104" name="OTLSHAPE_SLT_2723b6e81c2b48a9a088adbde27e2a31_JoinedDate" hidden="1">
            <a:extLst>
              <a:ext uri="{FF2B5EF4-FFF2-40B4-BE49-F238E27FC236}">
                <a16:creationId xmlns:a16="http://schemas.microsoft.com/office/drawing/2014/main" id="{FC4E4076-FC32-5AE4-48E3-29620ECAFE9E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-1002963"/>
            <a:ext cx="10160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2026 - Aug 2026</a:t>
            </a:r>
          </a:p>
        </p:txBody>
      </p:sp>
      <p:sp>
        <p:nvSpPr>
          <p:cNvPr id="105" name="OTLSHAPE_SLT_2723b6e81c2b48a9a088adbde27e2a31_Variance" hidden="1">
            <a:extLst>
              <a:ext uri="{FF2B5EF4-FFF2-40B4-BE49-F238E27FC236}">
                <a16:creationId xmlns:a16="http://schemas.microsoft.com/office/drawing/2014/main" id="{863231ED-A0CF-F3AA-A2FC-C8D5FBCABAAA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7" name="OTLSHAPE_SLT_2723b6e81c2b48a9a088adbde27e2a31_StartDate" hidden="1">
            <a:extLst>
              <a:ext uri="{FF2B5EF4-FFF2-40B4-BE49-F238E27FC236}">
                <a16:creationId xmlns:a16="http://schemas.microsoft.com/office/drawing/2014/main" id="{2E573027-D80A-592A-EA12-CEC29A4EB896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8" name="OTLSHAPE_SLT_2723b6e81c2b48a9a088adbde27e2a31_EndDate" hidden="1">
            <a:extLst>
              <a:ext uri="{FF2B5EF4-FFF2-40B4-BE49-F238E27FC236}">
                <a16:creationId xmlns:a16="http://schemas.microsoft.com/office/drawing/2014/main" id="{D8AD4916-25BD-BC19-093B-F4AF26BEFE61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9" name="OTLSHAPE_SLT_2723b6e81c2b48a9a088adbde27e2a31_Title">
            <a:extLst>
              <a:ext uri="{FF2B5EF4-FFF2-40B4-BE49-F238E27FC236}">
                <a16:creationId xmlns:a16="http://schemas.microsoft.com/office/drawing/2014/main" id="{26E1B5C9-C37A-0163-DDEE-BAC5CB23703C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6552392" y="3424152"/>
            <a:ext cx="2705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6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Polarizer, SF, FS and chopper: Installation phase </a:t>
            </a:r>
          </a:p>
        </p:txBody>
      </p:sp>
      <p:sp>
        <p:nvSpPr>
          <p:cNvPr id="110" name="OTLSHAPE_SLT_2723b6e81c2b48a9a088adbde27e2a31_TextPercentage" hidden="1">
            <a:extLst>
              <a:ext uri="{FF2B5EF4-FFF2-40B4-BE49-F238E27FC236}">
                <a16:creationId xmlns:a16="http://schemas.microsoft.com/office/drawing/2014/main" id="{8CBADB75-D5A2-E09C-BB80-FCC98E9D4CD4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4" name="OTLSHAPE_SLT_3353a2ba28f243df80143ecf5850ec25_Duration" hidden="1">
            <a:extLst>
              <a:ext uri="{FF2B5EF4-FFF2-40B4-BE49-F238E27FC236}">
                <a16:creationId xmlns:a16="http://schemas.microsoft.com/office/drawing/2014/main" id="{B68B14BD-89A4-3451-3187-9F723E3F672D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-304860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40 days</a:t>
            </a:r>
          </a:p>
        </p:txBody>
      </p:sp>
      <p:sp>
        <p:nvSpPr>
          <p:cNvPr id="118" name="OTLSHAPE_SLT_3353a2ba28f243df80143ecf5850ec25_Variance" hidden="1">
            <a:extLst>
              <a:ext uri="{FF2B5EF4-FFF2-40B4-BE49-F238E27FC236}">
                <a16:creationId xmlns:a16="http://schemas.microsoft.com/office/drawing/2014/main" id="{F33EA627-37F1-A424-657B-C4EDD630D467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9" name="OTLSHAPE_SLT_3353a2ba28f243df80143ecf5850ec25_StartDate" hidden="1">
            <a:extLst>
              <a:ext uri="{FF2B5EF4-FFF2-40B4-BE49-F238E27FC236}">
                <a16:creationId xmlns:a16="http://schemas.microsoft.com/office/drawing/2014/main" id="{80D5A202-8776-7F51-8214-B4125C42DBB0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0" name="OTLSHAPE_SLT_3353a2ba28f243df80143ecf5850ec25_EndDate" hidden="1">
            <a:extLst>
              <a:ext uri="{FF2B5EF4-FFF2-40B4-BE49-F238E27FC236}">
                <a16:creationId xmlns:a16="http://schemas.microsoft.com/office/drawing/2014/main" id="{62DEA147-4E3B-EF28-6DE9-D31C3AEDDAC0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7" name="OTLSHAPE_SLT_3353a2ba28f243df80143ecf5850ec25_JoinedDate">
            <a:extLst>
              <a:ext uri="{FF2B5EF4-FFF2-40B4-BE49-F238E27FC236}">
                <a16:creationId xmlns:a16="http://schemas.microsoft.com/office/drawing/2014/main" id="{0EB718F6-B09B-5AEF-92CF-A5444BEEB7A2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5446781" y="3640518"/>
            <a:ext cx="1066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 2026 - Oct 2026</a:t>
            </a:r>
          </a:p>
        </p:txBody>
      </p:sp>
      <p:sp>
        <p:nvSpPr>
          <p:cNvPr id="128" name="OTLSHAPE_SLT_3353a2ba28f243df80143ecf5850ec25_Title">
            <a:extLst>
              <a:ext uri="{FF2B5EF4-FFF2-40B4-BE49-F238E27FC236}">
                <a16:creationId xmlns:a16="http://schemas.microsoft.com/office/drawing/2014/main" id="{009ED594-2A31-31AB-AC8B-40A2326AE85A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7814587" y="3632771"/>
            <a:ext cx="1244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Commissioning phase</a:t>
            </a:r>
          </a:p>
        </p:txBody>
      </p:sp>
      <p:sp>
        <p:nvSpPr>
          <p:cNvPr id="129" name="OTLSHAPE_SLT_3353a2ba28f243df80143ecf5850ec25_TextPercentage" hidden="1">
            <a:extLst>
              <a:ext uri="{FF2B5EF4-FFF2-40B4-BE49-F238E27FC236}">
                <a16:creationId xmlns:a16="http://schemas.microsoft.com/office/drawing/2014/main" id="{BE34B40D-17ED-CB2B-0DCC-65BDC6683B14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1" name="OTLSHAPE_TB_00000000000000000000000000000000_TimescaleInterval2">
            <a:extLst>
              <a:ext uri="{FF2B5EF4-FFF2-40B4-BE49-F238E27FC236}">
                <a16:creationId xmlns:a16="http://schemas.microsoft.com/office/drawing/2014/main" id="{CAA83573-CBB6-9BB7-E689-8FF12D82D467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9369807" y="129150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-2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2027</a:t>
            </a:r>
          </a:p>
        </p:txBody>
      </p:sp>
      <p:sp>
        <p:nvSpPr>
          <p:cNvPr id="134" name="OTLSHAPE_TB_00000000000000000000000000000000_MiddleTimescaleInterval5">
            <a:extLst>
              <a:ext uri="{FF2B5EF4-FFF2-40B4-BE49-F238E27FC236}">
                <a16:creationId xmlns:a16="http://schemas.microsoft.com/office/drawing/2014/main" id="{9744AD64-1A8F-A3ED-FE17-800AD696F805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9369807" y="1483529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Q1</a:t>
            </a:r>
          </a:p>
        </p:txBody>
      </p:sp>
      <p:sp>
        <p:nvSpPr>
          <p:cNvPr id="92" name="OTLSHAPE_SLT_2e2db4eb768041a1b6e6bd2d9d49f930_Duration" hidden="1">
            <a:extLst>
              <a:ext uri="{FF2B5EF4-FFF2-40B4-BE49-F238E27FC236}">
                <a16:creationId xmlns:a16="http://schemas.microsoft.com/office/drawing/2014/main" id="{6B07CE9F-B1F1-7902-8056-AE6C5DC3B449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35 days</a:t>
            </a:r>
          </a:p>
        </p:txBody>
      </p:sp>
      <p:sp>
        <p:nvSpPr>
          <p:cNvPr id="93" name="OTLSHAPE_SLT_2e2db4eb768041a1b6e6bd2d9d49f930_JoinedDate" hidden="1">
            <a:extLst>
              <a:ext uri="{FF2B5EF4-FFF2-40B4-BE49-F238E27FC236}">
                <a16:creationId xmlns:a16="http://schemas.microsoft.com/office/drawing/2014/main" id="{12381757-C48B-2C26-C55A-7FE9AD7D88B0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12700" y="-1002963"/>
            <a:ext cx="1066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 2026 - Nov 2026</a:t>
            </a:r>
          </a:p>
        </p:txBody>
      </p:sp>
      <p:sp>
        <p:nvSpPr>
          <p:cNvPr id="121" name="OTLSHAPE_SLT_2e2db4eb768041a1b6e6bd2d9d49f930_Variance" hidden="1">
            <a:extLst>
              <a:ext uri="{FF2B5EF4-FFF2-40B4-BE49-F238E27FC236}">
                <a16:creationId xmlns:a16="http://schemas.microsoft.com/office/drawing/2014/main" id="{BD5E6E08-32BA-B471-8264-2F9E64E91C3A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2" name="OTLSHAPE_SLT_2e2db4eb768041a1b6e6bd2d9d49f930_StartDate" hidden="1">
            <a:extLst>
              <a:ext uri="{FF2B5EF4-FFF2-40B4-BE49-F238E27FC236}">
                <a16:creationId xmlns:a16="http://schemas.microsoft.com/office/drawing/2014/main" id="{0E3635F1-6FD0-9E3B-832E-8BA7A94BBFE0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3" name="OTLSHAPE_SLT_2e2db4eb768041a1b6e6bd2d9d49f930_EndDate" hidden="1">
            <a:extLst>
              <a:ext uri="{FF2B5EF4-FFF2-40B4-BE49-F238E27FC236}">
                <a16:creationId xmlns:a16="http://schemas.microsoft.com/office/drawing/2014/main" id="{CC751E84-DA27-7237-AEF3-8B03195FD0CB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4" name="OTLSHAPE_SLT_2e2db4eb768041a1b6e6bd2d9d49f930_Title">
            <a:extLst>
              <a:ext uri="{FF2B5EF4-FFF2-40B4-BE49-F238E27FC236}">
                <a16:creationId xmlns:a16="http://schemas.microsoft.com/office/drawing/2014/main" id="{27B972F5-14CE-5A94-C90D-53F4D7272DF1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8130136" y="2709396"/>
            <a:ext cx="299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Detector: Installation and Commissioning phase (FZJ)</a:t>
            </a:r>
          </a:p>
        </p:txBody>
      </p:sp>
      <p:sp>
        <p:nvSpPr>
          <p:cNvPr id="155" name="OTLSHAPE_SLT_2e2db4eb768041a1b6e6bd2d9d49f930_TextPercentage" hidden="1">
            <a:extLst>
              <a:ext uri="{FF2B5EF4-FFF2-40B4-BE49-F238E27FC236}">
                <a16:creationId xmlns:a16="http://schemas.microsoft.com/office/drawing/2014/main" id="{DFCFBC03-0447-0833-2549-1B5F4AA6B26F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9" name="OTLSHAPE_SLM_16f3183e05174fbb9234e627a8abd7c6_Title">
            <a:extLst>
              <a:ext uri="{FF2B5EF4-FFF2-40B4-BE49-F238E27FC236}">
                <a16:creationId xmlns:a16="http://schemas.microsoft.com/office/drawing/2014/main" id="{E103E24F-0DD7-8773-E57B-016F0212DD46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5833048" y="3845030"/>
            <a:ext cx="1816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4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Back into CP01 with 5 days float</a:t>
            </a:r>
          </a:p>
        </p:txBody>
      </p:sp>
      <p:sp>
        <p:nvSpPr>
          <p:cNvPr id="161" name="OTLSHAPE_SLM_16f3183e05174fbb9234e627a8abd7c6_Date">
            <a:extLst>
              <a:ext uri="{FF2B5EF4-FFF2-40B4-BE49-F238E27FC236}">
                <a16:creationId xmlns:a16="http://schemas.microsoft.com/office/drawing/2014/main" id="{A5EA5B3F-A221-2981-CC86-6764182A541C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7890787" y="3852777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6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23</a:t>
            </a:r>
          </a:p>
        </p:txBody>
      </p:sp>
      <p:sp>
        <p:nvSpPr>
          <p:cNvPr id="162" name="OTLSHAPE_SLM_16f3183e05174fbb9234e627a8abd7c6_Variance" hidden="1">
            <a:extLst>
              <a:ext uri="{FF2B5EF4-FFF2-40B4-BE49-F238E27FC236}">
                <a16:creationId xmlns:a16="http://schemas.microsoft.com/office/drawing/2014/main" id="{A1ABAE7E-B7AA-5C29-3BE5-AADD9B1E03D4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12700" y="-86446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171" name="OTLSHAPE_SLT_4f56a3cf2e804d78ba067c8f8c7b76a6_Duration" hidden="1">
            <a:extLst>
              <a:ext uri="{FF2B5EF4-FFF2-40B4-BE49-F238E27FC236}">
                <a16:creationId xmlns:a16="http://schemas.microsoft.com/office/drawing/2014/main" id="{0AF2899D-A26E-B6BF-0D43-0D7D5F21FD52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88 days</a:t>
            </a:r>
          </a:p>
        </p:txBody>
      </p:sp>
      <p:sp>
        <p:nvSpPr>
          <p:cNvPr id="173" name="OTLSHAPE_SLT_4f56a3cf2e804d78ba067c8f8c7b76a6_JoinedDate" hidden="1">
            <a:extLst>
              <a:ext uri="{FF2B5EF4-FFF2-40B4-BE49-F238E27FC236}">
                <a16:creationId xmlns:a16="http://schemas.microsoft.com/office/drawing/2014/main" id="{C32DA4C3-6844-DA05-9FC6-FFBEE5F2C937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12700" y="-1002963"/>
            <a:ext cx="1028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2026 - Jul 2026</a:t>
            </a:r>
          </a:p>
        </p:txBody>
      </p:sp>
      <p:sp>
        <p:nvSpPr>
          <p:cNvPr id="174" name="OTLSHAPE_SLT_4f56a3cf2e804d78ba067c8f8c7b76a6_Variance" hidden="1">
            <a:extLst>
              <a:ext uri="{FF2B5EF4-FFF2-40B4-BE49-F238E27FC236}">
                <a16:creationId xmlns:a16="http://schemas.microsoft.com/office/drawing/2014/main" id="{E6C512DF-260D-A1BC-D187-B287533C1F92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2" name="OTLSHAPE_SLT_4f56a3cf2e804d78ba067c8f8c7b76a6_StartDate" hidden="1">
            <a:extLst>
              <a:ext uri="{FF2B5EF4-FFF2-40B4-BE49-F238E27FC236}">
                <a16:creationId xmlns:a16="http://schemas.microsoft.com/office/drawing/2014/main" id="{762FD31D-0A29-17AC-F4B2-ADAC249F84CE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3" name="OTLSHAPE_SLT_4f56a3cf2e804d78ba067c8f8c7b76a6_EndDate" hidden="1">
            <a:extLst>
              <a:ext uri="{FF2B5EF4-FFF2-40B4-BE49-F238E27FC236}">
                <a16:creationId xmlns:a16="http://schemas.microsoft.com/office/drawing/2014/main" id="{32BD25B2-A826-F536-45CF-FE2289096F47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77" name="OTLSHAPE_SLT_4f56a3cf2e804d78ba067c8f8c7b76a6_Title">
            <a:extLst>
              <a:ext uri="{FF2B5EF4-FFF2-40B4-BE49-F238E27FC236}">
                <a16:creationId xmlns:a16="http://schemas.microsoft.com/office/drawing/2014/main" id="{52CC408A-317B-AB1F-940E-0D374C83DE98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5245118" y="4146189"/>
            <a:ext cx="2324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Detector tool: Manufacturing phase (FZJ)</a:t>
            </a:r>
          </a:p>
        </p:txBody>
      </p:sp>
      <p:sp>
        <p:nvSpPr>
          <p:cNvPr id="613" name="OTLSHAPE_SLT_4f56a3cf2e804d78ba067c8f8c7b76a6_TextPercentage" hidden="1">
            <a:extLst>
              <a:ext uri="{FF2B5EF4-FFF2-40B4-BE49-F238E27FC236}">
                <a16:creationId xmlns:a16="http://schemas.microsoft.com/office/drawing/2014/main" id="{042A830B-D506-B847-D23F-3FE40759760E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17" name="OTLSHAPE_SLT_3768c35d6ce449a5ba674f171e7edf7e_Duration" hidden="1">
            <a:extLst>
              <a:ext uri="{FF2B5EF4-FFF2-40B4-BE49-F238E27FC236}">
                <a16:creationId xmlns:a16="http://schemas.microsoft.com/office/drawing/2014/main" id="{F22260A6-6AF7-0BD7-D938-488E895E441A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39 days</a:t>
            </a:r>
          </a:p>
        </p:txBody>
      </p:sp>
      <p:sp>
        <p:nvSpPr>
          <p:cNvPr id="618" name="OTLSHAPE_SLT_3768c35d6ce449a5ba674f171e7edf7e_JoinedDate" hidden="1">
            <a:extLst>
              <a:ext uri="{FF2B5EF4-FFF2-40B4-BE49-F238E27FC236}">
                <a16:creationId xmlns:a16="http://schemas.microsoft.com/office/drawing/2014/main" id="{2AE42C69-04E2-1BEF-74FE-AA8853D949CC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12700" y="-1002963"/>
            <a:ext cx="10160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2026 - Aug 2026</a:t>
            </a:r>
          </a:p>
        </p:txBody>
      </p:sp>
      <p:sp>
        <p:nvSpPr>
          <p:cNvPr id="619" name="OTLSHAPE_SLT_3768c35d6ce449a5ba674f171e7edf7e_Variance" hidden="1">
            <a:extLst>
              <a:ext uri="{FF2B5EF4-FFF2-40B4-BE49-F238E27FC236}">
                <a16:creationId xmlns:a16="http://schemas.microsoft.com/office/drawing/2014/main" id="{72EA8524-914E-904C-96CD-F4866553FD92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20" name="OTLSHAPE_SLT_3768c35d6ce449a5ba674f171e7edf7e_StartDate" hidden="1">
            <a:extLst>
              <a:ext uri="{FF2B5EF4-FFF2-40B4-BE49-F238E27FC236}">
                <a16:creationId xmlns:a16="http://schemas.microsoft.com/office/drawing/2014/main" id="{5289D57A-91F3-C69C-6EB2-35DCDB1B5BC8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21" name="OTLSHAPE_SLT_3768c35d6ce449a5ba674f171e7edf7e_EndDate" hidden="1">
            <a:extLst>
              <a:ext uri="{FF2B5EF4-FFF2-40B4-BE49-F238E27FC236}">
                <a16:creationId xmlns:a16="http://schemas.microsoft.com/office/drawing/2014/main" id="{417E76A1-A839-1FE5-FB27-54635E222022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22" name="OTLSHAPE_SLT_3768c35d6ce449a5ba674f171e7edf7e_Title">
            <a:extLst>
              <a:ext uri="{FF2B5EF4-FFF2-40B4-BE49-F238E27FC236}">
                <a16:creationId xmlns:a16="http://schemas.microsoft.com/office/drawing/2014/main" id="{8DA113F6-3311-94BE-FACD-7711723F6D1F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6484774" y="4354808"/>
            <a:ext cx="4038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Detector housing (including bank 0 and bank 1): Installation phase (FZJ)</a:t>
            </a:r>
          </a:p>
        </p:txBody>
      </p:sp>
      <p:sp>
        <p:nvSpPr>
          <p:cNvPr id="623" name="OTLSHAPE_SLT_3768c35d6ce449a5ba674f171e7edf7e_TextPercentage" hidden="1">
            <a:extLst>
              <a:ext uri="{FF2B5EF4-FFF2-40B4-BE49-F238E27FC236}">
                <a16:creationId xmlns:a16="http://schemas.microsoft.com/office/drawing/2014/main" id="{0BAA2043-C13B-D901-83FF-353BD3A10255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25" name="OTLSHAPE_SLM_0a3e46e3e8614aef871ff481f6ce9edf_Title">
            <a:extLst>
              <a:ext uri="{FF2B5EF4-FFF2-40B4-BE49-F238E27FC236}">
                <a16:creationId xmlns:a16="http://schemas.microsoft.com/office/drawing/2014/main" id="{DD02804D-82E7-FEF9-4312-9788DCD02342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4503236" y="4567067"/>
            <a:ext cx="1816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4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Back into CP01 with 8 days float</a:t>
            </a:r>
          </a:p>
        </p:txBody>
      </p:sp>
      <p:sp>
        <p:nvSpPr>
          <p:cNvPr id="626" name="OTLSHAPE_SLM_0a3e46e3e8614aef871ff481f6ce9edf_Date">
            <a:extLst>
              <a:ext uri="{FF2B5EF4-FFF2-40B4-BE49-F238E27FC236}">
                <a16:creationId xmlns:a16="http://schemas.microsoft.com/office/drawing/2014/main" id="{4775BC3C-FB4A-7570-83D8-7D69ECC20B07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6560974" y="4574814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6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 25</a:t>
            </a:r>
          </a:p>
        </p:txBody>
      </p:sp>
      <p:sp>
        <p:nvSpPr>
          <p:cNvPr id="627" name="OTLSHAPE_SLM_0a3e46e3e8614aef871ff481f6ce9edf_Variance" hidden="1">
            <a:extLst>
              <a:ext uri="{FF2B5EF4-FFF2-40B4-BE49-F238E27FC236}">
                <a16:creationId xmlns:a16="http://schemas.microsoft.com/office/drawing/2014/main" id="{0A0E1879-A56F-D086-5554-7148C6F3D80B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12700" y="-94910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631" name="OTLSHAPE_SLM_56c255f3ccd142e5b19b013d744ecd4f_Title">
            <a:extLst>
              <a:ext uri="{FF2B5EF4-FFF2-40B4-BE49-F238E27FC236}">
                <a16:creationId xmlns:a16="http://schemas.microsoft.com/office/drawing/2014/main" id="{E0FBB446-BE58-52AC-51BA-CB3EC261923F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5742891" y="5289105"/>
            <a:ext cx="1816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4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Back into CP01 with 9 days float</a:t>
            </a:r>
          </a:p>
        </p:txBody>
      </p:sp>
      <p:sp>
        <p:nvSpPr>
          <p:cNvPr id="632" name="OTLSHAPE_SLM_56c255f3ccd142e5b19b013d744ecd4f_Date">
            <a:extLst>
              <a:ext uri="{FF2B5EF4-FFF2-40B4-BE49-F238E27FC236}">
                <a16:creationId xmlns:a16="http://schemas.microsoft.com/office/drawing/2014/main" id="{CE2EF5F4-F8C9-6552-CA07-505533413B22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7800630" y="5296851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6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19</a:t>
            </a:r>
          </a:p>
        </p:txBody>
      </p:sp>
      <p:sp>
        <p:nvSpPr>
          <p:cNvPr id="633" name="OTLSHAPE_SLM_56c255f3ccd142e5b19b013d744ecd4f_Variance" hidden="1">
            <a:extLst>
              <a:ext uri="{FF2B5EF4-FFF2-40B4-BE49-F238E27FC236}">
                <a16:creationId xmlns:a16="http://schemas.microsoft.com/office/drawing/2014/main" id="{B2D98D6D-9C3A-6A56-E81E-C96D537E866B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12700" y="-94910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202" name="OTLSHAPE_SLT_00703fd5fa04481dbbc433f9e106d00d_Duration" hidden="1">
            <a:extLst>
              <a:ext uri="{FF2B5EF4-FFF2-40B4-BE49-F238E27FC236}">
                <a16:creationId xmlns:a16="http://schemas.microsoft.com/office/drawing/2014/main" id="{6DC6DE2F-5C63-B50D-127D-E74F96552DE9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29 days</a:t>
            </a:r>
          </a:p>
        </p:txBody>
      </p:sp>
      <p:sp>
        <p:nvSpPr>
          <p:cNvPr id="203" name="OTLSHAPE_SLT_00703fd5fa04481dbbc433f9e106d00d_JoinedDate" hidden="1">
            <a:extLst>
              <a:ext uri="{FF2B5EF4-FFF2-40B4-BE49-F238E27FC236}">
                <a16:creationId xmlns:a16="http://schemas.microsoft.com/office/drawing/2014/main" id="{C0AE9905-15FA-E212-8D09-7CEDF1F5F9F7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12700" y="-1002963"/>
            <a:ext cx="10795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2026 - Dec 2026</a:t>
            </a:r>
          </a:p>
        </p:txBody>
      </p:sp>
      <p:sp>
        <p:nvSpPr>
          <p:cNvPr id="204" name="OTLSHAPE_SLT_00703fd5fa04481dbbc433f9e106d00d_Variance" hidden="1">
            <a:extLst>
              <a:ext uri="{FF2B5EF4-FFF2-40B4-BE49-F238E27FC236}">
                <a16:creationId xmlns:a16="http://schemas.microsoft.com/office/drawing/2014/main" id="{C81F35FC-3136-58F3-09BE-25D3CE0CFA1F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05" name="OTLSHAPE_SLT_00703fd5fa04481dbbc433f9e106d00d_StartDate" hidden="1">
            <a:extLst>
              <a:ext uri="{FF2B5EF4-FFF2-40B4-BE49-F238E27FC236}">
                <a16:creationId xmlns:a16="http://schemas.microsoft.com/office/drawing/2014/main" id="{4546F5D2-AA2D-8B3B-5C5F-CCEB41A9E523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06" name="OTLSHAPE_SLT_00703fd5fa04481dbbc433f9e106d00d_EndDate" hidden="1">
            <a:extLst>
              <a:ext uri="{FF2B5EF4-FFF2-40B4-BE49-F238E27FC236}">
                <a16:creationId xmlns:a16="http://schemas.microsoft.com/office/drawing/2014/main" id="{7CE44722-743B-86A6-D0E8-D95A9715D6E4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07" name="OTLSHAPE_SLT_00703fd5fa04481dbbc433f9e106d00d_Title">
            <a:extLst>
              <a:ext uri="{FF2B5EF4-FFF2-40B4-BE49-F238E27FC236}">
                <a16:creationId xmlns:a16="http://schemas.microsoft.com/office/drawing/2014/main" id="{640BAD15-7768-6691-4B2A-055AC2207190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7120428" y="1753340"/>
            <a:ext cx="977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8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TG5 preparations</a:t>
            </a:r>
          </a:p>
        </p:txBody>
      </p:sp>
      <p:sp>
        <p:nvSpPr>
          <p:cNvPr id="208" name="OTLSHAPE_SLT_00703fd5fa04481dbbc433f9e106d00d_TextPercentage" hidden="1">
            <a:extLst>
              <a:ext uri="{FF2B5EF4-FFF2-40B4-BE49-F238E27FC236}">
                <a16:creationId xmlns:a16="http://schemas.microsoft.com/office/drawing/2014/main" id="{C449F288-A269-E46D-1695-4D5E97C071CA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10" name="OTLSHAPE_SLM_b62dc17b6b454e6fb3d3f94bd48b9f39_Title">
            <a:extLst>
              <a:ext uri="{FF2B5EF4-FFF2-40B4-BE49-F238E27FC236}">
                <a16:creationId xmlns:a16="http://schemas.microsoft.com/office/drawing/2014/main" id="{754AEE79-CA85-52F7-4DF7-1AB06E59DA08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7622220" y="1965599"/>
            <a:ext cx="1346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6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TG5/SAR+ iSRR meeting</a:t>
            </a:r>
          </a:p>
        </p:txBody>
      </p:sp>
      <p:sp>
        <p:nvSpPr>
          <p:cNvPr id="211" name="OTLSHAPE_SLM_b62dc17b6b454e6fb3d3f94bd48b9f39_Date">
            <a:extLst>
              <a:ext uri="{FF2B5EF4-FFF2-40B4-BE49-F238E27FC236}">
                <a16:creationId xmlns:a16="http://schemas.microsoft.com/office/drawing/2014/main" id="{05124CC5-A034-C35C-929C-FE46934E78C0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9220599" y="1973346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6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21</a:t>
            </a:r>
          </a:p>
        </p:txBody>
      </p:sp>
      <p:sp>
        <p:nvSpPr>
          <p:cNvPr id="212" name="OTLSHAPE_SLM_b62dc17b6b454e6fb3d3f94bd48b9f39_Variance" hidden="1">
            <a:extLst>
              <a:ext uri="{FF2B5EF4-FFF2-40B4-BE49-F238E27FC236}">
                <a16:creationId xmlns:a16="http://schemas.microsoft.com/office/drawing/2014/main" id="{7C869531-E800-AECC-9BF2-149CE8B10C3A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216" name="OTLSHAPE_SLT_e2415fd17fb740a78bc2598d5c408358_Duration" hidden="1">
            <a:extLst>
              <a:ext uri="{FF2B5EF4-FFF2-40B4-BE49-F238E27FC236}">
                <a16:creationId xmlns:a16="http://schemas.microsoft.com/office/drawing/2014/main" id="{FFA9E3C1-D0E5-099D-6EC8-4E534C6209D8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12700" y="-304860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44 days</a:t>
            </a:r>
          </a:p>
        </p:txBody>
      </p:sp>
      <p:sp>
        <p:nvSpPr>
          <p:cNvPr id="217" name="OTLSHAPE_SLT_e2415fd17fb740a78bc2598d5c408358_JoinedDate" hidden="1">
            <a:extLst>
              <a:ext uri="{FF2B5EF4-FFF2-40B4-BE49-F238E27FC236}">
                <a16:creationId xmlns:a16="http://schemas.microsoft.com/office/drawing/2014/main" id="{B5A1ED38-D376-1483-AA54-9803D6E464EA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12700" y="-997357"/>
            <a:ext cx="1054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2026 - Feb 2027</a:t>
            </a:r>
          </a:p>
        </p:txBody>
      </p:sp>
      <p:sp>
        <p:nvSpPr>
          <p:cNvPr id="218" name="OTLSHAPE_SLT_e2415fd17fb740a78bc2598d5c408358_Variance" hidden="1">
            <a:extLst>
              <a:ext uri="{FF2B5EF4-FFF2-40B4-BE49-F238E27FC236}">
                <a16:creationId xmlns:a16="http://schemas.microsoft.com/office/drawing/2014/main" id="{93A56ABD-6D22-48B6-B4EE-61C6E3308297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19" name="OTLSHAPE_SLT_e2415fd17fb740a78bc2598d5c408358_StartDate" hidden="1">
            <a:extLst>
              <a:ext uri="{FF2B5EF4-FFF2-40B4-BE49-F238E27FC236}">
                <a16:creationId xmlns:a16="http://schemas.microsoft.com/office/drawing/2014/main" id="{2B4DFF0E-7B10-26DB-26DC-1226C80DFBF2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20" name="OTLSHAPE_SLT_e2415fd17fb740a78bc2598d5c408358_EndDate" hidden="1">
            <a:extLst>
              <a:ext uri="{FF2B5EF4-FFF2-40B4-BE49-F238E27FC236}">
                <a16:creationId xmlns:a16="http://schemas.microsoft.com/office/drawing/2014/main" id="{0BFE4776-7913-6257-24CC-5AADC9445338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21" name="OTLSHAPE_SLT_e2415fd17fb740a78bc2598d5c408358_Title">
            <a:extLst>
              <a:ext uri="{FF2B5EF4-FFF2-40B4-BE49-F238E27FC236}">
                <a16:creationId xmlns:a16="http://schemas.microsoft.com/office/drawing/2014/main" id="{6924C0E8-D293-55B8-E786-377DFCBC909C}"/>
              </a:ext>
            </a:extLst>
          </p:cNvPr>
          <p:cNvSpPr txBox="1"/>
          <p:nvPr>
            <p:custDataLst>
              <p:tags r:id="rId188"/>
            </p:custDataLst>
          </p:nvPr>
        </p:nvSpPr>
        <p:spPr>
          <a:xfrm>
            <a:off x="7509925" y="2203259"/>
            <a:ext cx="1536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4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TG5 Closure of open points</a:t>
            </a:r>
          </a:p>
        </p:txBody>
      </p:sp>
      <p:sp>
        <p:nvSpPr>
          <p:cNvPr id="222" name="OTLSHAPE_SLT_e2415fd17fb740a78bc2598d5c408358_TextPercentage" hidden="1">
            <a:extLst>
              <a:ext uri="{FF2B5EF4-FFF2-40B4-BE49-F238E27FC236}">
                <a16:creationId xmlns:a16="http://schemas.microsoft.com/office/drawing/2014/main" id="{C71F9319-0CF3-249C-5045-C68D4BDB83E2}"/>
              </a:ext>
            </a:extLst>
          </p:cNvPr>
          <p:cNvSpPr txBox="1"/>
          <p:nvPr>
            <p:custDataLst>
              <p:tags r:id="rId18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cxnSp>
        <p:nvCxnSpPr>
          <p:cNvPr id="23" name="OTLSHAPE_TB_00000000000000000000000000000000_MiddleSeparator1">
            <a:extLst>
              <a:ext uri="{FF2B5EF4-FFF2-40B4-BE49-F238E27FC236}">
                <a16:creationId xmlns:a16="http://schemas.microsoft.com/office/drawing/2014/main" id="{E59ADA07-7702-058A-F7F6-0370DFC73ADB}"/>
              </a:ext>
            </a:extLst>
          </p:cNvPr>
          <p:cNvCxnSpPr/>
          <p:nvPr>
            <p:custDataLst>
              <p:tags r:id="rId190"/>
            </p:custDataLst>
          </p:nvPr>
        </p:nvCxnSpPr>
        <p:spPr>
          <a:xfrm>
            <a:off x="3120728" y="1503404"/>
            <a:ext cx="0" cy="146304"/>
          </a:xfrm>
          <a:prstGeom prst="line">
            <a:avLst/>
          </a:prstGeom>
          <a:ln w="7620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B_00000000000000000000000000000000_MiddleSeparator2">
            <a:extLst>
              <a:ext uri="{FF2B5EF4-FFF2-40B4-BE49-F238E27FC236}">
                <a16:creationId xmlns:a16="http://schemas.microsoft.com/office/drawing/2014/main" id="{CD80A687-0966-4E87-A877-C2E3EFC8FCC0}"/>
              </a:ext>
            </a:extLst>
          </p:cNvPr>
          <p:cNvCxnSpPr/>
          <p:nvPr>
            <p:custDataLst>
              <p:tags r:id="rId191"/>
            </p:custDataLst>
          </p:nvPr>
        </p:nvCxnSpPr>
        <p:spPr>
          <a:xfrm>
            <a:off x="5171794" y="1503404"/>
            <a:ext cx="0" cy="146304"/>
          </a:xfrm>
          <a:prstGeom prst="line">
            <a:avLst/>
          </a:prstGeom>
          <a:ln w="7620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MiddleSeparator3">
            <a:extLst>
              <a:ext uri="{FF2B5EF4-FFF2-40B4-BE49-F238E27FC236}">
                <a16:creationId xmlns:a16="http://schemas.microsoft.com/office/drawing/2014/main" id="{BDC2A40A-F474-A6A3-D081-4BA579BEB84B}"/>
              </a:ext>
            </a:extLst>
          </p:cNvPr>
          <p:cNvCxnSpPr/>
          <p:nvPr>
            <p:custDataLst>
              <p:tags r:id="rId192"/>
            </p:custDataLst>
          </p:nvPr>
        </p:nvCxnSpPr>
        <p:spPr>
          <a:xfrm>
            <a:off x="7245400" y="1503404"/>
            <a:ext cx="0" cy="146304"/>
          </a:xfrm>
          <a:prstGeom prst="line">
            <a:avLst/>
          </a:prstGeom>
          <a:ln w="7620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OTLSHAPE_TB_00000000000000000000000000000000_Separator1">
            <a:extLst>
              <a:ext uri="{FF2B5EF4-FFF2-40B4-BE49-F238E27FC236}">
                <a16:creationId xmlns:a16="http://schemas.microsoft.com/office/drawing/2014/main" id="{1BD10A3B-C9A4-831A-2755-81E76E99FD46}"/>
              </a:ext>
            </a:extLst>
          </p:cNvPr>
          <p:cNvCxnSpPr/>
          <p:nvPr>
            <p:custDataLst>
              <p:tags r:id="rId193"/>
            </p:custDataLst>
          </p:nvPr>
        </p:nvCxnSpPr>
        <p:spPr>
          <a:xfrm>
            <a:off x="9319007" y="1311380"/>
            <a:ext cx="0" cy="146304"/>
          </a:xfrm>
          <a:prstGeom prst="line">
            <a:avLst/>
          </a:prstGeom>
          <a:ln w="7620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OTLSHAPE_TB_00000000000000000000000000000000_MiddleSeparator4">
            <a:extLst>
              <a:ext uri="{FF2B5EF4-FFF2-40B4-BE49-F238E27FC236}">
                <a16:creationId xmlns:a16="http://schemas.microsoft.com/office/drawing/2014/main" id="{93C5F71E-E2CF-F362-EFDF-E0EBA02A97D7}"/>
              </a:ext>
            </a:extLst>
          </p:cNvPr>
          <p:cNvCxnSpPr/>
          <p:nvPr>
            <p:custDataLst>
              <p:tags r:id="rId194"/>
            </p:custDataLst>
          </p:nvPr>
        </p:nvCxnSpPr>
        <p:spPr>
          <a:xfrm>
            <a:off x="9319007" y="1503404"/>
            <a:ext cx="0" cy="146304"/>
          </a:xfrm>
          <a:prstGeom prst="line">
            <a:avLst/>
          </a:prstGeom>
          <a:ln w="7620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TLSHAPE_M_aef32c30126c457290b9a69880c1852d_Shape">
            <a:extLst>
              <a:ext uri="{FF2B5EF4-FFF2-40B4-BE49-F238E27FC236}">
                <a16:creationId xmlns:a16="http://schemas.microsoft.com/office/drawing/2014/main" id="{7AB104C2-80BD-D6F3-B535-C104BCB3F1AE}"/>
              </a:ext>
            </a:extLst>
          </p:cNvPr>
          <p:cNvSpPr/>
          <p:nvPr>
            <p:custDataLst>
              <p:tags r:id="rId195"/>
            </p:custDataLst>
          </p:nvPr>
        </p:nvSpPr>
        <p:spPr>
          <a:xfrm rot="16200000">
            <a:off x="10477702" y="857270"/>
            <a:ext cx="165100" cy="165100"/>
          </a:xfrm>
          <a:prstGeom prst="flowChartMerge">
            <a:avLst/>
          </a:prstGeom>
          <a:solidFill>
            <a:srgbClr val="E9713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94" name="OTLSHAPE_M_951b60d1ca7b47acaaf2d71df281a755_Shape">
            <a:extLst>
              <a:ext uri="{FF2B5EF4-FFF2-40B4-BE49-F238E27FC236}">
                <a16:creationId xmlns:a16="http://schemas.microsoft.com/office/drawing/2014/main" id="{A8527F8B-3E63-A786-BCE3-D6BCD5F07E83}"/>
              </a:ext>
            </a:extLst>
          </p:cNvPr>
          <p:cNvSpPr/>
          <p:nvPr>
            <p:custDataLst>
              <p:tags r:id="rId196"/>
            </p:custDataLst>
          </p:nvPr>
        </p:nvSpPr>
        <p:spPr>
          <a:xfrm rot="16200000">
            <a:off x="8178703" y="442827"/>
            <a:ext cx="165100" cy="165100"/>
          </a:xfrm>
          <a:prstGeom prst="flowChartMerge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98" name="OTLSHAPE_M_852c225338b44b15883779d834d018f7_Shape">
            <a:extLst>
              <a:ext uri="{FF2B5EF4-FFF2-40B4-BE49-F238E27FC236}">
                <a16:creationId xmlns:a16="http://schemas.microsoft.com/office/drawing/2014/main" id="{53B8ED5A-13C8-75C9-AB1E-D19CD4501CED}"/>
              </a:ext>
            </a:extLst>
          </p:cNvPr>
          <p:cNvSpPr/>
          <p:nvPr>
            <p:custDataLst>
              <p:tags r:id="rId197"/>
            </p:custDataLst>
          </p:nvPr>
        </p:nvSpPr>
        <p:spPr>
          <a:xfrm rot="16200000">
            <a:off x="4482275" y="857270"/>
            <a:ext cx="165100" cy="165100"/>
          </a:xfrm>
          <a:prstGeom prst="flowChartMerge">
            <a:avLst/>
          </a:prstGeom>
          <a:solidFill>
            <a:srgbClr val="E9713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8" name="OTLSHAPE_M_aef32c30126c457290b9a69880c1852d_Title">
            <a:extLst>
              <a:ext uri="{FF2B5EF4-FFF2-40B4-BE49-F238E27FC236}">
                <a16:creationId xmlns:a16="http://schemas.microsoft.com/office/drawing/2014/main" id="{7CE9F454-A6E8-6464-388F-4E83CB58AA5A}"/>
              </a:ext>
            </a:extLst>
          </p:cNvPr>
          <p:cNvSpPr txBox="1"/>
          <p:nvPr>
            <p:custDataLst>
              <p:tags r:id="rId198"/>
            </p:custDataLst>
          </p:nvPr>
        </p:nvSpPr>
        <p:spPr>
          <a:xfrm>
            <a:off x="10674552" y="751649"/>
            <a:ext cx="1054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1" i="0" u="none" strike="noStrike" kern="1200" cap="none" spc="-8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TG5/SAR </a:t>
            </a:r>
            <a:r>
              <a:rPr kumimoji="0" lang="en-GB" sz="1100" b="1" i="0" u="none" strike="noStrike" kern="1200" cap="none" spc="-8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approval</a:t>
            </a:r>
          </a:p>
        </p:txBody>
      </p:sp>
      <p:sp>
        <p:nvSpPr>
          <p:cNvPr id="69" name="OTLSHAPE_M_aef32c30126c457290b9a69880c1852d_Date">
            <a:extLst>
              <a:ext uri="{FF2B5EF4-FFF2-40B4-BE49-F238E27FC236}">
                <a16:creationId xmlns:a16="http://schemas.microsoft.com/office/drawing/2014/main" id="{85DA4834-E760-9097-E417-633E6E1E90E8}"/>
              </a:ext>
            </a:extLst>
          </p:cNvPr>
          <p:cNvSpPr txBox="1"/>
          <p:nvPr>
            <p:custDataLst>
              <p:tags r:id="rId199"/>
            </p:custDataLst>
          </p:nvPr>
        </p:nvSpPr>
        <p:spPr>
          <a:xfrm>
            <a:off x="10674552" y="922167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-6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 19, 2027</a:t>
            </a:r>
            <a:endParaRPr kumimoji="0" lang="sv-SE" sz="1000" b="0" i="0" u="none" strike="noStrike" kern="1200" cap="none" spc="-6" normalizeH="0" baseline="0" noProof="0" dirty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92" name="OTLSHAPE_M_951b60d1ca7b47acaaf2d71df281a755_Title">
            <a:extLst>
              <a:ext uri="{FF2B5EF4-FFF2-40B4-BE49-F238E27FC236}">
                <a16:creationId xmlns:a16="http://schemas.microsoft.com/office/drawing/2014/main" id="{5296F5BE-86CF-183F-F9AD-CC37CAC54A3B}"/>
              </a:ext>
            </a:extLst>
          </p:cNvPr>
          <p:cNvSpPr txBox="1"/>
          <p:nvPr>
            <p:custDataLst>
              <p:tags r:id="rId200"/>
            </p:custDataLst>
          </p:nvPr>
        </p:nvSpPr>
        <p:spPr>
          <a:xfrm>
            <a:off x="8375553" y="337205"/>
            <a:ext cx="2527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4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Cold Commissioning of TG5 scope complete</a:t>
            </a:r>
            <a:endParaRPr kumimoji="0" lang="sv-SE" sz="1100" b="1" i="0" u="none" strike="noStrike" kern="1200" cap="none" spc="-4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93" name="OTLSHAPE_M_951b60d1ca7b47acaaf2d71df281a755_Date">
            <a:extLst>
              <a:ext uri="{FF2B5EF4-FFF2-40B4-BE49-F238E27FC236}">
                <a16:creationId xmlns:a16="http://schemas.microsoft.com/office/drawing/2014/main" id="{F65688CC-664D-DE7E-3CED-6D507A8E1593}"/>
              </a:ext>
            </a:extLst>
          </p:cNvPr>
          <p:cNvSpPr txBox="1"/>
          <p:nvPr>
            <p:custDataLst>
              <p:tags r:id="rId201"/>
            </p:custDataLst>
          </p:nvPr>
        </p:nvSpPr>
        <p:spPr>
          <a:xfrm>
            <a:off x="8375553" y="507724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-6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9, 2026</a:t>
            </a:r>
          </a:p>
        </p:txBody>
      </p:sp>
      <p:sp>
        <p:nvSpPr>
          <p:cNvPr id="196" name="OTLSHAPE_M_852c225338b44b15883779d834d018f7_Title">
            <a:extLst>
              <a:ext uri="{FF2B5EF4-FFF2-40B4-BE49-F238E27FC236}">
                <a16:creationId xmlns:a16="http://schemas.microsoft.com/office/drawing/2014/main" id="{B38E787C-55FB-9E49-F233-E1B99F0F43DF}"/>
              </a:ext>
            </a:extLst>
          </p:cNvPr>
          <p:cNvSpPr txBox="1"/>
          <p:nvPr>
            <p:custDataLst>
              <p:tags r:id="rId202"/>
            </p:custDataLst>
          </p:nvPr>
        </p:nvSpPr>
        <p:spPr>
          <a:xfrm>
            <a:off x="4679125" y="751649"/>
            <a:ext cx="107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1" i="0" u="none" strike="noStrike" kern="1200" cap="none" spc="-6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Final TG3 approval</a:t>
            </a:r>
          </a:p>
        </p:txBody>
      </p:sp>
      <p:sp>
        <p:nvSpPr>
          <p:cNvPr id="197" name="OTLSHAPE_M_852c225338b44b15883779d834d018f7_Date">
            <a:extLst>
              <a:ext uri="{FF2B5EF4-FFF2-40B4-BE49-F238E27FC236}">
                <a16:creationId xmlns:a16="http://schemas.microsoft.com/office/drawing/2014/main" id="{08313002-B546-515E-EB6F-1714EFAD7C69}"/>
              </a:ext>
            </a:extLst>
          </p:cNvPr>
          <p:cNvSpPr txBox="1"/>
          <p:nvPr>
            <p:custDataLst>
              <p:tags r:id="rId203"/>
            </p:custDataLst>
          </p:nvPr>
        </p:nvSpPr>
        <p:spPr>
          <a:xfrm>
            <a:off x="4679125" y="922167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-6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29, 2026</a:t>
            </a:r>
            <a:endParaRPr kumimoji="0" lang="sv-SE" sz="1000" b="0" i="0" u="none" strike="noStrike" kern="1200" cap="none" spc="-6" normalizeH="0" baseline="0" noProof="0" dirty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2" name="OTLSHAPE_M_951b60d1ca7b47acaaf2d71df281a755_Variance" hidden="1">
            <a:extLst>
              <a:ext uri="{FF2B5EF4-FFF2-40B4-BE49-F238E27FC236}">
                <a16:creationId xmlns:a16="http://schemas.microsoft.com/office/drawing/2014/main" id="{A4166647-F68D-C154-E33B-8557F983CC89}"/>
              </a:ext>
            </a:extLst>
          </p:cNvPr>
          <p:cNvSpPr txBox="1"/>
          <p:nvPr>
            <p:custDataLst>
              <p:tags r:id="rId204"/>
            </p:custDataLst>
          </p:nvPr>
        </p:nvSpPr>
        <p:spPr>
          <a:xfrm>
            <a:off x="12700" y="-128765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123" name="OTLSHAPE_M_aef32c30126c457290b9a69880c1852d_Variance" hidden="1">
            <a:extLst>
              <a:ext uri="{FF2B5EF4-FFF2-40B4-BE49-F238E27FC236}">
                <a16:creationId xmlns:a16="http://schemas.microsoft.com/office/drawing/2014/main" id="{77356C8D-64D4-EAEF-7FBF-A88E38C96BCD}"/>
              </a:ext>
            </a:extLst>
          </p:cNvPr>
          <p:cNvSpPr txBox="1"/>
          <p:nvPr>
            <p:custDataLst>
              <p:tags r:id="rId205"/>
            </p:custDataLst>
          </p:nvPr>
        </p:nvSpPr>
        <p:spPr>
          <a:xfrm>
            <a:off x="12700" y="-1795487"/>
            <a:ext cx="0" cy="101566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-6 days</a:t>
            </a:r>
          </a:p>
        </p:txBody>
      </p:sp>
      <p:sp>
        <p:nvSpPr>
          <p:cNvPr id="124" name="OTLSHAPE_M_852c225338b44b15883779d834d018f7_Variance" hidden="1">
            <a:extLst>
              <a:ext uri="{FF2B5EF4-FFF2-40B4-BE49-F238E27FC236}">
                <a16:creationId xmlns:a16="http://schemas.microsoft.com/office/drawing/2014/main" id="{5F4E558F-B276-83D7-E7C0-80D09A078716}"/>
              </a:ext>
            </a:extLst>
          </p:cNvPr>
          <p:cNvSpPr txBox="1"/>
          <p:nvPr>
            <p:custDataLst>
              <p:tags r:id="rId206"/>
            </p:custDataLst>
          </p:nvPr>
        </p:nvSpPr>
        <p:spPr>
          <a:xfrm>
            <a:off x="12700" y="-128765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4DCA73E-7639-AE20-4154-7C1397727D6E}"/>
              </a:ext>
            </a:extLst>
          </p:cNvPr>
          <p:cNvSpPr txBox="1">
            <a:spLocks/>
          </p:cNvSpPr>
          <p:nvPr/>
        </p:nvSpPr>
        <p:spPr>
          <a:xfrm>
            <a:off x="1020576" y="111690"/>
            <a:ext cx="9360000" cy="65733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kern="1200">
                <a:solidFill>
                  <a:srgbClr val="666666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egoe UI Light"/>
                <a:ea typeface="+mj-ea"/>
                <a:cs typeface="+mj-cs"/>
              </a:rPr>
              <a:t>Skadi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 Light"/>
                <a:ea typeface="+mj-ea"/>
                <a:cs typeface="+mj-cs"/>
              </a:rPr>
              <a:t> </a:t>
            </a: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egoe UI Light"/>
                <a:ea typeface="+mj-ea"/>
                <a:cs typeface="+mj-cs"/>
              </a:rPr>
              <a:t>Critical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 Light"/>
                <a:ea typeface="+mj-ea"/>
                <a:cs typeface="+mj-cs"/>
              </a:rPr>
              <a:t> </a:t>
            </a: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egoe UI Light"/>
                <a:ea typeface="+mj-ea"/>
                <a:cs typeface="+mj-cs"/>
              </a:rPr>
              <a:t>Paths (TG5 scope) </a:t>
            </a:r>
            <a:endParaRPr kumimoji="0" lang="en-GB" sz="42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Segoe UI Light"/>
              <a:ea typeface="+mj-ea"/>
              <a:cs typeface="+mj-cs"/>
            </a:endParaRPr>
          </a:p>
        </p:txBody>
      </p:sp>
      <p:sp>
        <p:nvSpPr>
          <p:cNvPr id="609" name="Platshållare för text 4">
            <a:extLst>
              <a:ext uri="{FF2B5EF4-FFF2-40B4-BE49-F238E27FC236}">
                <a16:creationId xmlns:a16="http://schemas.microsoft.com/office/drawing/2014/main" id="{AE8B6480-2B62-15EC-5F58-93815CF5360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43000" y="736004"/>
            <a:ext cx="9360000" cy="507076"/>
          </a:xfrm>
        </p:spPr>
        <p:txBody>
          <a:bodyPr/>
          <a:lstStyle/>
          <a:p>
            <a:r>
              <a:rPr lang="sv-SE" sz="1600" dirty="0"/>
              <a:t>Data from P6 </a:t>
            </a:r>
            <a:r>
              <a:rPr lang="sv-SE" sz="1600" dirty="0" err="1"/>
              <a:t>March</a:t>
            </a:r>
            <a:r>
              <a:rPr lang="sv-SE" sz="1600" dirty="0"/>
              <a:t> 2026 </a:t>
            </a:r>
            <a:r>
              <a:rPr lang="sv-SE" sz="1600" dirty="0" err="1"/>
              <a:t>lockdown</a:t>
            </a:r>
            <a:endParaRPr lang="sv-SE" sz="1600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C955621C-7DDE-D3EB-683D-951933466FFA}"/>
              </a:ext>
            </a:extLst>
          </p:cNvPr>
          <p:cNvSpPr txBox="1"/>
          <p:nvPr/>
        </p:nvSpPr>
        <p:spPr>
          <a:xfrm>
            <a:off x="151066" y="5863282"/>
            <a:ext cx="56266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Design phase 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ends at CDR approval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Procurement and Manufacturing phase 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ends at FAT closure of open points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Installation and Commissioning phase 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ends at SAT approval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TF: 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number days of </a:t>
            </a: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total float 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to Instrument’s TG5</a:t>
            </a:r>
          </a:p>
        </p:txBody>
      </p:sp>
      <p:cxnSp>
        <p:nvCxnSpPr>
          <p:cNvPr id="14" name="Rak koppling 13">
            <a:extLst>
              <a:ext uri="{FF2B5EF4-FFF2-40B4-BE49-F238E27FC236}">
                <a16:creationId xmlns:a16="http://schemas.microsoft.com/office/drawing/2014/main" id="{1590F69D-B35E-B126-68C9-3EA9AEB4E6A2}"/>
              </a:ext>
            </a:extLst>
          </p:cNvPr>
          <p:cNvCxnSpPr>
            <a:cxnSpLocks/>
          </p:cNvCxnSpPr>
          <p:nvPr/>
        </p:nvCxnSpPr>
        <p:spPr>
          <a:xfrm flipH="1">
            <a:off x="8129533" y="1384531"/>
            <a:ext cx="7273" cy="3827504"/>
          </a:xfrm>
          <a:prstGeom prst="line">
            <a:avLst/>
          </a:prstGeom>
          <a:ln w="190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23" name="TextBox 222">
            <a:extLst>
              <a:ext uri="{FF2B5EF4-FFF2-40B4-BE49-F238E27FC236}">
                <a16:creationId xmlns:a16="http://schemas.microsoft.com/office/drawing/2014/main" id="{E30FE9CC-D517-C6A0-E44D-D09260A05255}"/>
              </a:ext>
            </a:extLst>
          </p:cNvPr>
          <p:cNvSpPr txBox="1"/>
          <p:nvPr/>
        </p:nvSpPr>
        <p:spPr>
          <a:xfrm>
            <a:off x="8130136" y="5644714"/>
            <a:ext cx="3942801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iSRR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</a:t>
            </a:r>
            <a:r>
              <a:rPr kumimoji="0" lang="sv-SE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scope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: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PSS </a:t>
            </a:r>
            <a:r>
              <a:rPr kumimoji="0" lang="sv-SE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Skadi</a:t>
            </a: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</a:t>
            </a:r>
            <a:r>
              <a:rPr kumimoji="0" lang="sv-SE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Complete</a:t>
            </a: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– 18th </a:t>
            </a:r>
            <a:r>
              <a:rPr kumimoji="0" lang="sv-SE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of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December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Motion </a:t>
            </a:r>
            <a:r>
              <a:rPr kumimoji="0" lang="sv-SE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Safety</a:t>
            </a: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</a:t>
            </a:r>
            <a:r>
              <a:rPr kumimoji="0" lang="sv-SE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testing</a:t>
            </a: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and </a:t>
            </a:r>
            <a:r>
              <a:rPr kumimoji="0" lang="sv-SE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validation</a:t>
            </a: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</a:t>
            </a:r>
            <a:r>
              <a:rPr kumimoji="0" lang="sv-SE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complete</a:t>
            </a: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– 10th </a:t>
            </a:r>
            <a:r>
              <a:rPr kumimoji="0" lang="sv-SE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of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November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iSRR</a:t>
            </a: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</a:t>
            </a:r>
            <a:r>
              <a:rPr kumimoji="0" lang="sv-SE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approval</a:t>
            </a: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– 1st </a:t>
            </a:r>
            <a:r>
              <a:rPr kumimoji="0" lang="sv-SE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of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</a:t>
            </a:r>
            <a:r>
              <a:rPr kumimoji="0" lang="sv-SE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March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1" name="Date Placeholder 30">
            <a:extLst>
              <a:ext uri="{FF2B5EF4-FFF2-40B4-BE49-F238E27FC236}">
                <a16:creationId xmlns:a16="http://schemas.microsoft.com/office/drawing/2014/main" id="{E680D84C-56ED-C0F3-03BA-2A9267729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  <p:sp>
        <p:nvSpPr>
          <p:cNvPr id="32" name="Footer Placeholder 31">
            <a:extLst>
              <a:ext uri="{FF2B5EF4-FFF2-40B4-BE49-F238E27FC236}">
                <a16:creationId xmlns:a16="http://schemas.microsoft.com/office/drawing/2014/main" id="{CC0854C4-5CF6-8C3C-740D-D60724A77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SKADI ICEB</a:t>
            </a:r>
            <a:endParaRPr lang="sv-SE" dirty="0"/>
          </a:p>
        </p:txBody>
      </p:sp>
      <p:sp>
        <p:nvSpPr>
          <p:cNvPr id="33" name="Slide Number Placeholder 32">
            <a:extLst>
              <a:ext uri="{FF2B5EF4-FFF2-40B4-BE49-F238E27FC236}">
                <a16:creationId xmlns:a16="http://schemas.microsoft.com/office/drawing/2014/main" id="{33C4CDE9-19C1-EE34-478E-40154B784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t>4</a:t>
            </a:fld>
            <a:endParaRPr lang="sv-S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2647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2F26A-5A48-811F-14D3-8AD961C89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Key milestones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81D55C-5CCE-3CDC-98DC-8E8786D77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SKADI ICEB</a:t>
            </a:r>
            <a:endParaRPr lang="sv-S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3AA8EC-9948-8A50-0720-E8A8949E3A5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noProof="0" dirty="0"/>
              <a:t>MARCH lockdown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1214478-1AD2-09EA-F591-2175A2EDF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0E076C24-D148-E9C1-9FE2-082E87F27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FC7E8F-0FC3-0EDB-4C1B-3639B585E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t>5</a:t>
            </a:fld>
            <a:endParaRPr lang="sv-SE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8131C6E-7992-86B4-CB4F-9F21D69EB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329" y="1799770"/>
            <a:ext cx="10871214" cy="3593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421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0E3DF8-4A1B-EBB8-CA63-8FE39A389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77D6B-D9AA-DC0F-CB4D-7A6C06F69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Schedule adherence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819167-69C8-795B-4132-86922B059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SKADI ICEB</a:t>
            </a:r>
            <a:endParaRPr lang="sv-S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CB889D-B285-2DAD-1793-5A365E9E639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E4EB2D-53E2-AD6F-CD14-60CC155A8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6CEAE48-5FA8-1624-729F-9D46B4601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t>6</a:t>
            </a:fld>
            <a:endParaRPr lang="sv-SE" dirty="0"/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38C4D67-3352-409D-A4CF-77F11D6E05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458996"/>
              </p:ext>
            </p:extLst>
          </p:nvPr>
        </p:nvGraphicFramePr>
        <p:xfrm>
          <a:off x="493433" y="1641979"/>
          <a:ext cx="5551767" cy="4678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2F75C472-BA44-418F-AC1F-DF1C676621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1331226"/>
              </p:ext>
            </p:extLst>
          </p:nvPr>
        </p:nvGraphicFramePr>
        <p:xfrm>
          <a:off x="6373692" y="1641979"/>
          <a:ext cx="5324875" cy="4678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70953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464AB0-40BD-F1E7-8C09-FE946A2BE3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55DDA-D400-7802-C179-3D711D9D6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Lookout</a:t>
            </a:r>
            <a:r>
              <a:rPr lang="sv-SE" dirty="0"/>
              <a:t> - </a:t>
            </a:r>
            <a:r>
              <a:rPr lang="sv-SE" dirty="0" err="1"/>
              <a:t>future</a:t>
            </a:r>
            <a:r>
              <a:rPr lang="sv-SE" dirty="0"/>
              <a:t> </a:t>
            </a:r>
            <a:r>
              <a:rPr lang="sv-SE" dirty="0" err="1"/>
              <a:t>activities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C643F6-7DF6-AAF0-7F92-F0C1FFE98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SKADI ICEB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46D599-655E-D83D-C301-0DECAB5F3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t>7</a:t>
            </a:fld>
            <a:endParaRPr lang="sv-S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052612-C890-3C90-D4C1-4443FB1487A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noProof="0" dirty="0"/>
              <a:t>There’s a lot in the pipeline.. But maybe not enough? 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3CB13F-55EF-985F-D8E0-22FCA73DC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3B0474-D467-CA0D-A240-946CF5893F6F}"/>
              </a:ext>
            </a:extLst>
          </p:cNvPr>
          <p:cNvSpPr txBox="1"/>
          <p:nvPr/>
        </p:nvSpPr>
        <p:spPr>
          <a:xfrm>
            <a:off x="8071653" y="112071"/>
            <a:ext cx="3911600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Component deliveries and dependencies are missing from the plan, creating a false impression that completion can be achieved earlier than is realistically feasible (e.g. </a:t>
            </a:r>
            <a:r>
              <a:rPr lang="en-US" dirty="0">
                <a:solidFill>
                  <a:srgbClr val="FF0000"/>
                </a:solidFill>
              </a:rPr>
              <a:t>M3 beam positioner still in design)</a:t>
            </a:r>
            <a:endParaRPr lang="en-GB" dirty="0">
              <a:solidFill>
                <a:srgbClr val="FF0000"/>
              </a:solidFill>
            </a:endParaRP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13A9B9DC-9291-4E69-BA1A-CE16242EB3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8366935"/>
              </p:ext>
            </p:extLst>
          </p:nvPr>
        </p:nvGraphicFramePr>
        <p:xfrm>
          <a:off x="551543" y="1647371"/>
          <a:ext cx="5217886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8A75B1FB-B901-49DA-80E3-F02734D079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5318847"/>
              </p:ext>
            </p:extLst>
          </p:nvPr>
        </p:nvGraphicFramePr>
        <p:xfrm>
          <a:off x="6422573" y="1647371"/>
          <a:ext cx="5217884" cy="4651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99520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3F9E09-D579-1DD1-2492-43954F478FC4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0" y="6475413"/>
            <a:ext cx="4321175" cy="365125"/>
          </a:xfrm>
        </p:spPr>
        <p:txBody>
          <a:bodyPr/>
          <a:lstStyle/>
          <a:p>
            <a:r>
              <a:rPr lang="en-GB"/>
              <a:t>SKADI ICEB</a:t>
            </a:r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5DABBA-7C88-6035-9FAE-AA03E43F5B2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448800" y="6475413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8</a:t>
            </a:fld>
            <a:endParaRPr lang="sv-SE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99081B-6182-D114-5035-E2CCE9FE929C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475413"/>
            <a:ext cx="833438" cy="365125"/>
          </a:xfrm>
        </p:spPr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69841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5DF96A-301E-33CA-B673-539D6BFA4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4E08C-3224-28A9-A6FF-C5848D930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Key milestones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F11D18-218E-D6AD-45B8-B93723D49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SKADI ICEB</a:t>
            </a:r>
            <a:endParaRPr lang="sv-S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2EDA62-D7A4-FE45-D164-380B21BD85C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noProof="0" dirty="0"/>
              <a:t>TG3 has been delayed, no other big shifts on other key milestones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4978540-A1B3-D87A-4CD9-B7CA185006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CD951FA-8CE0-4F74-5A5B-1067C1140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2026-04-29</a:t>
            </a:r>
            <a:endParaRPr lang="sv-S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53D24D4-05C5-36E8-74D1-B691D6C59C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903" y="1727864"/>
            <a:ext cx="11042194" cy="3402272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56B8FC-E293-AAF3-CE28-25C1BF411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t>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64727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2LTA2LTE4VDAwOjAwOjAwWiIsIkVuZERhdGUiOiIyMDI2LTEwLTA3VDIzOjU5OjAwWiIsIlBlcmNlbnRhZ2VDb21wbGV0ZSI6bnVsbCwiU3R5bGUiOnsiJGlkIjoiNyIsIlNoYXBlIjoxLCJTaGFwZVRoaWNrbmVzcyI6MCwiRHVyYXRpb25Gb3JtYXQiOjAsIkluY2x1ZGVOb25Xb3JraW5nRGF5c0luRHVyYXRpb24iOmZhbHNlLCJQZXJjZW50YWdlQ29tcGxldGVTdHlsZSI6eyIkaWQiOiI4IiwiRm9udFNldHRpbmdzIjp7IiRpZCI6IjkiLCJGb250U2l6ZSI6MTAsIkZvbnROYW1lIjoiQ2FsaWJyaSIsIklzQm9sZCI6ZmFsc2UsIklzSXRhbGljIjpmYWxzZSwiSXNVbmRlcmxpbmVkIjpmYWxzZSwiUGFyZW50U3R5bGUiOm51bGx9LCJBdXRvU2l6ZSI6MCwiRm9yZWdyb3VuZCI6eyIkaWQiOiIxMCIsIkNvbG9yIjp7IiRpZCI6IjEx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yIiwiVG9wIjowLjAsIkxlZnQiOjAuMCwiUmlnaHQiOjAuMCwiQm90dG9tIjowLjB9LCJQYWRkaW5nIjp7IiRpZCI6IjEzIiwiVG9wIjowLjAsIkxlZnQiOjAuMCwiUmlnaHQiOjAuMCwiQm90dG9tIjowLjB9LCJCYWNrZ3JvdW5kIjp7IiRpZCI6IjE0IiwiQ29sb3IiOnsiJGlkIjoiMTUiLCJBIjo4OSwiUiI6MCwiRyI6MCwiQiI6MH19LCJJc1Zpc2libGUiOnRydWUsIldpZHRoIjowLjAsIkhlaWdodCI6MC4wLCJCb3JkZXJTdHlsZSI6eyIkaWQiOiIxNiIsIkxpbmVDb2xvciI6bnVsbCwiTGluZVdlaWdodCI6MC4wLCJMaW5lVHlwZSI6MCwiUGFyZW50U3R5bGUiOm51bGx9LCJQYXJlbnRTdHlsZSI6bnVsbH0sIkR1cmF0aW9uU3R5bGUiOnsiJGlkIjoiMTciLCJGb250U2V0dGluZ3MiOnsiJGlkIjoiMTgiLCJGb250U2l6ZSI6MTAsIkZvbnROYW1lIjoiQ2FsaWJyaSIsIklzQm9sZCI6ZmFsc2UsIklzSXRhbGljIjpmYWxzZSwiSXNVbmRlcmxpbmVkIjpmYWxzZSwiUGFyZW50U3R5bGUiOm51bGx9LCJBdXRvU2l6ZSI6MCwiRm9yZWdyb3VuZCI6eyIkaWQiOiIxOSIsIkNvbG9yIjp7IiRpZCI6IjIw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EiLCJUb3AiOjAuMCwiTGVmdCI6MC4wLCJSaWdodCI6MC4wLCJCb3R0b20iOjAuMH0sIlBhZGRpbmciOnsiJGlkIjoiMjIiLCJUb3AiOjAuMCwiTGVmdCI6MC4wLCJSaWdodCI6MC4wLCJCb3R0b20iOjAuMH0sIkJhY2tncm91bmQiOnsiJGlkIjoiMjMiLCJDb2xvciI6eyIkaWQiOiIyNCIsIkEiOjI1NSwiUiI6MjM3LCJHIjoxMjUsIkIiOjQ5fX0sIklzVmlzaWJsZSI6dHJ1ZSwiV2lkdGgiOjAuMCwiSGVpZ2h0IjowLjAsIkJvcmRlclN0eWxlIjp7IiRpZCI6IjI1IiwiTGluZUNvbG9yIjpudWxsLCJMaW5lV2VpZ2h0IjowLjAsIkxpbmVUeXBlIjowLCJQYXJlbnRTdHlsZSI6bnVsbH0sIlBhcmVudFN0eWxlIjpudWxsfSwiSG9yaXpvbnRhbENvbm5lY3RvclN0eWxlIjp7IiRpZCI6IjI2IiwiTGluZUNvbG9yIjp7IiRpZCI6IjI3IiwiJHR5cGUiOiJOTFJFLkNvbW1vbi5Eb20uU29saWRDb2xvckJydXNoLCBOTFJFLkNvbW1vbiIsIkNvbG9yIjp7IiRpZCI6IjI4IiwiQSI6MjU1LCJSIjowLCJHIjowLCJCIjowfX0sIkxpbmVXZWlnaHQiOjAuMCwiTGluZVR5cGUiOjAsIlBhcmVudFN0eWxlIjpudWxsfSwiVmVydGljYWxDb25uZWN0b3JTdHlsZSI6eyIkaWQiOiIyOSIsIkxpbmVDb2xvciI6eyIkaWQiOiIzMCIsIiR0eXBlIjoiTkxSRS5Db21tb24uRG9tLlNvbGlkQ29sb3JCcnVzaCwgTkxSRS5Db21tb24iLCJDb2xvciI6eyIkaWQiOiIzMSIsIkEiOjI1NSwiUiI6MCwiRyI6MCwiQiI6MH19LCJMaW5lV2VpZ2h0IjowLjAsIkxpbmVUeXBlIjowLCJQYXJlbnRTdHlsZSI6bnVsbH0sIk1hcmdpbiI6bnVsbCwiU3RhcnREYXRlUG9zaXRpb24iOjYsIkVuZERhdGVQb3NpdGlvbiI6NiwiRGF0ZUlzVmlzaWJsZSI6ZmFsc2UsIlRpdGxlUG9zaXRpb24iOjMsIkR1cmF0aW9uUG9zaXRpb24iOjYsIlBlcmNlbnRhZ2VDb21wbGV0ZWRQb3NpdGlvbiI6MiwiVmFyaWFuY2VQb3NpdGlvbiI6NiwiU3BhY2luZyI6MywiSXNCZWxvd1RpbWViYW5kIjp0cnVlLCJQZXJjZW50YWdlQ29tcGxldGVTaGFwZU9wYWNpdHkiOjM1LCJCYXNlbGluZVN0eWxlIjp7IiRpZCI6IjMyIiwiU2hhcGVTdHlsZSI6eyIkaWQiOiIzMyIsIk1hcmdpbiI6eyIkaWQiOiIzNCIsIlRvcCI6MC4wLCJMZWZ0IjowLjAsIlJpZ2h0IjowLjAsIkJvdHRvbSI6MC4wfSwiUGFkZGluZyI6eyIkaWQiOiIzNSIsIlRvcCI6MC4wLCJMZWZ0IjowLjAsIlJpZ2h0IjowLjAsIkJvdHRvbSI6MC4wfSwiQmFja2dyb3VuZCI6eyIkaWQiOiIzNiIsIkNvbG9yIjp7IiRpZCI6IjM3IiwiQSI6MTUzLCJSIjowLCJHIjowLCJCIjowfX0sIklzVmlzaWJsZSI6dHJ1ZSwiV2lkdGgiOjAuMCwiSGVpZ2h0IjowLjAsIkJvcmRlclN0eWxlIjp7IiRpZCI6IjM4IiwiTGluZUNvbG9yIjpudWxsLCJMaW5lV2VpZ2h0IjowLjAsIkxpbmVUeXBlIjowLCJQYXJlbnRTdHlsZSI6bnVsbH0sIlBhcmVudFN0eWxlIjpudWxsfSwiTWFyZ2luIjp7IiRpZCI6IjM5IiwiVG9wIjowLjAsIkxlZnQiOjAuMCwiUmlnaHQiOjAuMCwiQm90dG9tIjowLjB9LCJQYWRkaW5nIjp7IiRpZCI6IjQwIiwiVG9wIjowLjAsIkxlZnQiOjAuMCwiUmlnaHQiOjAuMCwiQm90dG9tIjowLjB9LCJCYWNrZ3JvdW5kIjpudWxsLCJJc1Zpc2libGUiOnRydWUsIldpZHRoIjowLjAsIkhlaWdodCI6MC4wLCJCb3JkZXJTdHlsZSI6bnVsbCwiUGFyZW50U3R5bGUiOm51bGx9LCJTaGFwZVN0eWxlIjp7IiRpZCI6IjQxIiwiTWFyZ2luIjp7IiRpZCI6IjQyIiwiVG9wIjowLjAsIkxlZnQiOjQuMCwiUmlnaHQiOjQuMCwiQm90dG9tIjowLjB9LCJQYWRkaW5nIjp7IiRpZCI6IjQzIiwiVG9wIjowLjAsIkxlZnQiOjAuMCwiUmlnaHQiOjAuMCwiQm90dG9tIjowLjB9LCJCYWNrZ3JvdW5kIjp7IiRpZCI6IjQ0IiwiQ29sb3IiOnsiJGlkIjoiNDUiLCJBIjoyNTUsIlIiOjAsIkciOjAsIkIiOjB9fSwiSXNWaXNpYmxlIjp0cnVlLCJXaWR0aCI6MC4wLCJIZWlnaHQiOjEwLjAsIkJvcmRlclN0eWxlIjp7IiRpZCI6IjQ2IiwiTGluZUNvbG9yIjp7IiRpZCI6IjQ3IiwiJHR5cGUiOiJOTFJFLkNvbW1vbi5Eb20uU29saWRDb2xvckJydXNoLCBOTFJFLkNvbW1vbiIsIkNvbG9yIjp7IiRpZCI6IjQ4IiwiQSI6MjU1LCJSIjoyMzQsIkciOjIyLCJCIjozMH19LCJMaW5lV2VpZ2h0IjowLjAsIkxpbmVUeXBlIjowLCJQYXJlbnRTdHlsZSI6bnVsbH0sIlBhcmVudFN0eWxlIjpudWxsfSwiVGl0bGVTdHlsZSI6eyIkaWQiOiI0OSIsIkZvbnRTZXR0aW5ncyI6eyIkaWQiOiI1MCIsIkZvbnRTaXplIjoxMSwiRm9udE5hbWUiOiJDYWxpYnJpIiwiSXNCb2xkIjpmYWxzZSwiSXNJdGFsaWMiOmZhbHNlLCJJc1VuZGVybGluZWQiOmZhbHNlLCJQYXJlbnRTdHlsZSI6bnVsbH0sIkF1dG9TaXplIjoyLCJGb3JlZ3JvdW5kIjp7IiRpZCI6IjUxIiwiQ29sb3IiOnsiJGlkIjoiNTIiLCJBIjoyNTUsIlIiOjAsIkciOjAsIkIiOjB9fSwiTWF4V2lkdGgiOjI1NC4zODQ3OTYxNDI1NzgxMywiTWF4SGVpZ2h0IjoiSW5maW5pdHkiLCJTbWFydEZvcmVncm91bmRJc0FjdGl2ZSI6ZmFsc2UsIkhvcml6b250YWxBbGlnbm1lbnQiOjIsIlZlcnRpY2FsQWxpZ25tZW50IjoxLCJTbWFydEZvcmVncm91bmQiOm51bGwsIkJhY2tncm91bmRGaWxsVHlwZSI6MCwiTWFyZ2luIjp7IiRpZCI6IjUzIiwiVG9wIjowLjAsIkxlZnQiOjAuMCwiUmlnaHQiOjAuMCwiQm90dG9tIjowLjB9LCJQYWRkaW5nIjp7IiRpZCI6IjU0IiwiVG9wIjowLjAsIkxlZnQiOjAuMCwiUmlnaHQiOjAuMCwiQm90dG9tIjowLjB9LCJCYWNrZ3JvdW5kIjp7IiRpZCI6IjU1IiwiQ29sb3IiOnsiJGlkIjoiNTYiLCJBIjowLCJSIjoyNTUsIkciOjI1NSwiQiI6MjU1fX0sIklzVmlzaWJsZSI6dHJ1ZSwiV2lkdGgiOjAuMCwiSGVpZ2h0IjowLjAsIkJvcmRlclN0eWxlIjp7IiRpZCI6IjU3IiwiTGluZUNvbG9yIjpudWxsLCJMaW5lV2VpZ2h0IjowLjAsIkxpbmVUeXBlIjowLCJQYXJlbnRTdHlsZSI6bnVsbH0sIlBhcmVudFN0eWxlIjpudWxsfSwiRGF0ZVN0eWxlIjp7IiRpZCI6IjU4IiwiRm9udFNldHRpbmdzIjp7IiRpZCI6IjU5IiwiRm9udFNpemUiOjEwLCJGb250TmFtZSI6IkNhbGlicmkiLCJJc0JvbGQiOmZhbHNlLCJJc0l0YWxpYyI6ZmFsc2UsIklzVW5kZXJsaW5lZCI6ZmFsc2UsIlBhcmVudFN0eWxlIjpudWxsfSwiQXV0b1NpemUiOjAsIkZvcmVncm91bmQiOnsiJGlkIjoiNjAiLCJDb2xvciI6eyIkaWQiOiI2MS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2MiIsIlRvcCI6MC4wLCJMZWZ0IjowLjAsIlJpZ2h0IjowLjAsIkJvdHRvbSI6MC4wfSwiUGFkZGluZyI6eyIkaWQiOiI2MyIsIlRvcCI6MC4wLCJMZWZ0IjowLjAsIlJpZ2h0IjowLjAsIkJvdHRvbSI6MC4wfSwiQmFja2dyb3VuZCI6eyIkaWQiOiI2NCIsIkNvbG9yIjp7IiRpZCI6IjY1IiwiQSI6MCwiUiI6MjU1LCJHIjoyNTUsIkIiOjI1NX19LCJJc1Zpc2libGUiOnRydWUsIldpZHRoIjowLjAsIkhlaWdodCI6MC4wLCJCb3JkZXJTdHlsZSI6eyIkaWQiOiI2NiIsIkxpbmVDb2xvciI6bnVsbCwiTGluZVdlaWdodCI6MC4wLCJMaW5lVHlwZSI6MCwiUGFyZW50U3R5bGUiOm51bGx9LCJQYXJlbnRTdHlsZSI6bnVsbH0sIkRhdGVGb3JtYXQiOnsiJGlkIjoiNjc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giLCJGb3JtYXQiOjAsIklzVmlzaWJsZSI6ZmFsc2UsIkxhc3RLbm93blZpc2liaWxpdHlTdGF0ZSI6ZmFsc2V9LCJJc1Zpc2libGUiOnRydWUsIlZhcmlhbmNlU3R5bGUiOnsiJGlkIjoiNjkiLCJUZXh0U3R5bGUiOnsiJGlkIjoiNzAiLCJGb250U2V0dGluZ3MiOnsiJGlkIjoiNzEiLCJGb250U2l6ZSI6MTEsIkZvbnROYW1lIjoiQ2FsaWJyaSIsIklzQm9sZCI6ZmFsc2UsIklzSXRhbGljIjpmYWxzZSwiSXNVbmRlcmxpbmVkIjpmYWxzZSwiUGFyZW50U3R5bGUiOm51bGx9LCJBdXRvU2l6ZSI6MCwiRm9yZWdyb3VuZCI6eyIkaWQiOiI3MiIsIkNvbG9yIjp7IiRpZCI6Ijc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c0IiwiVG9wIjowLjAsIkxlZnQiOjAuMCwiUmlnaHQiOjAuMCwiQm90dG9tIjowLjB9LCJQYWRkaW5nIjp7IiRpZCI6Ijc1IiwiVG9wIjowLjAsIkxlZnQiOjAuMCwiUmlnaHQiOjAuMCwiQm90dG9tIjowLjB9LCJCYWNrZ3JvdW5kIjp7IiRpZCI6Ijc2IiwiQ29sb3IiOnsiJGlkIjoiNzciLCJBIjowLCJSIjowLCJHIjowLCJCIjowfX0sIklzVmlzaWJsZSI6dHJ1ZSwiV2lkdGgiOjAuMCwiSGVpZ2h0IjowLjAsIkJvcmRlclN0eWxlIjp7IiRpZCI6Ijc4IiwiTGluZUNvbG9yIjpudWxsLCJMaW5lV2VpZ2h0IjowLjAsIkxpbmVUeXBlIjowLCJQYXJlbnRTdHlsZSI6bnVsbH0sIlBhcmVudFN0eWxlIjpudWxsfSwiUGFyZW50U3R5bGUiOm51bGx9LCJQYXJlbnRTdHlsZSI6bnVsbH0sIkluZGV4Ijo0LCJTbWFydER1cmF0aW9uQWN0aXZhdGVkIjpmYWxzZSwiRGF0ZUZvcm1hdCI6eyIkcmVmIjoiNjcifSwiV2Vla051bWJlcmluZyI6eyIkaWQiOiI3OSIsIkZvcm1hdCI6MCwiSXNWaXNpYmxlIjpmYWxzZSwiTGFzdEtub3duVmlzaWJpbGl0eVN0YXRlIjpmYWxzZX0sIkJhc2VsaW5lRGF0YSI6eyIkaWQiOiI4MCIsIlN0YXJ0RGF0ZSI6IjIwMjYtMDYtMThUMDA6MDA6MDBaIiwiRW5kRGF0ZSI6IjIwMjYtMTAtMDdUMjM6NTk6MDBaIn0sIklkIjoiMDA3MDNmZDUtZmEwNC00ODFkLWJiYzQtMzNmOWUxMDZkMDBkIiwiSW1wb3J0SWQiOm51bGwsIlRpdGxlIjoiSW50ZWdyYXRlZCBDb2xkIENvbW1pc3Npb25pbmcgYW5kIFRHNSBwcmVwYXJhdGlvbnMiLCJOb3RlIjpudWxsLCJIeXBlcmxpbmsiOnsiJGlkIjoiODEiLCJBZGRyZXNzIjoiIiwiU3ViQWRkcmVzcyI6IiJ9LCJJc0NoYW5nZWQiOmZhbHNlLCJJc05ldyI6ZmFsc2V9fV0sIl9taWxlc3RvbmVzIjpbXSwiSWQiOiIwMDAwMDAwMC0wMDAwLTAwMDAtMDAwMC0wMDAwMDAwMDAwMDAiLCJJc1NpbmdsZUl0ZW1Sb3ciOnRydWV9LHsiJGlkIjoiODIiLCJfdGFza3MiOltdLCJfbWlsZXN0b25lcyI6W3siJGlkIjoiODMiLCJJZCI6ImI2MmRjMTdiLTZiNDUtNGU2Zi1iM2QzLWY5NGJkNDhiOWYzOSIsIkluZGV4Ijo1LCJHcm91cElkIjpudWxsLCJUaXRsZSI6IlRHNSBtZWV0aW5nIiwiRGF0ZVRpbWUiOiIyMDI2LTEwLTA4VDIzOjU5OjAwIiwiUGVyY2VudGFnZUNvbXBsZXRlIjpudWxsLCJOb3RlIjpudWxsLCJTdHlsZSI6eyIkaWQiOiI4NCIsIlRpdGxlUG9zaXRpb24iOiJMZWZ0IiwiRGF0ZVBvc2l0aW9uIjoiUmlnaHQiLCJWYXJpYW5jZVBvc2l0aW9uIjoiUmlnaHQiLCJTaGFwZVR5cGUiOjEzLCJTaGFwZVNpemUiOjAsIlNwYWNpbmciOjUsIlNoYXBlU3R5bGUiOnsiJGlkIjoiODUiLCJNYXJnaW4iOnsiJGlkIjoiODYiLCJUb3AiOjAuMCwiTGVmdCI6MC4wLCJSaWdodCI6MC4wLCJCb3R0b20iOjAuMH0sIlBhZGRpbmciOnsiJGlkIjoiODciLCJUb3AiOjAuMCwiTGVmdCI6MC4wLCJSaWdodCI6MC4wLCJCb3R0b20iOjAuMH0sIkJhY2tncm91bmQiOnsiJGlkIjoiODgiLCJDb2xvciI6eyIkaWQiOiI4OSIsIkEiOjI1NSwiUiI6MCwiRyI6MCwiQiI6MH19LCJJc1Zpc2libGUiOnRydWUsIldpZHRoIjoxMi4wLCJIZWlnaHQiOjE0LjAsIkJvcmRlclN0eWxlIjp7IiRpZCI6IjkwIiwiTGluZUNvbG9yIjp7IiRpZCI6IjkxIiwiJHR5cGUiOiJOTFJFLkNvbW1vbi5Eb20uU29saWRDb2xvckJydXNoLCBOTFJFLkNvbW1vbiIsIkNvbG9yIjp7IiRpZCI6IjkyIiwiQSI6MjU1LCJSIjoyMzQsIkciOjIyLCJCIjozMH19LCJMaW5lV2VpZ2h0IjowLjAsIkxpbmVUeXBlIjowLCJQYXJlbnRTdHlsZSI6bnVsbH0sIlBhcmVudFN0eWxlIjpudWxsfSwiVGl0bGVTdHlsZSI6eyIkaWQiOiI5MyIsIkZvbnRTZXR0aW5ncyI6eyIkaWQiOiI5NCIsIkZvbnRTaXplIjoxMSwiRm9udE5hbWUiOiJDYWxpYnJpIiwiSXNCb2xkIjpmYWxzZSwiSXNJdGFsaWMiOmZhbHNlLCJJc1VuZGVybGluZWQiOmZhbHNlLCJQYXJlbnRTdHlsZSI6bnVsbH0sIkF1dG9TaXplIjowLCJGb3JlZ3JvdW5kIjp7IiRpZCI6Ijk1IiwiQ29sb3IiOnsiJGlkIjoiOTY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OTciLCJUb3AiOjAuMCwiTGVmdCI6MC4wLCJSaWdodCI6MC4wLCJCb3R0b20iOjAuMH0sIlBhZGRpbmciOnsiJGlkIjoiOTgiLCJUb3AiOjAuMCwiTGVmdCI6MC4wLCJSaWdodCI6MC4wLCJCb3R0b20iOjAuMH0sIkJhY2tncm91bmQiOnsiJGlkIjoiOTkiLCJDb2xvciI6eyIkaWQiOiIxMDAiLCJBIjoyNTUsIlIiOjAsIkciOjAsIkIiOjB9fSwiSXNWaXNpYmxlIjp0cnVlLCJXaWR0aCI6MC4wLCJIZWlnaHQiOjAuMCwiQm9yZGVyU3R5bGUiOnsiJGlkIjoiMTAxIiwiTGluZUNvbG9yIjpudWxsLCJMaW5lV2VpZ2h0IjowLjAsIkxpbmVUeXBlIjowLCJQYXJlbnRTdHlsZSI6bnVsbH0sIlBhcmVudFN0eWxlIjpudWxsfSwiRGF0ZVN0eWxlIjp7IiRpZCI6IjEwMiIsIkZvbnRTZXR0aW5ncyI6eyIkaWQiOiIxMDMiLCJGb250U2l6ZSI6MTAsIkZvbnROYW1lIjoiQ2FsaWJyaSIsIklzQm9sZCI6ZmFsc2UsIklzSXRhbGljIjpmYWxzZSwiSXNVbmRlcmxpbmVkIjpmYWxzZSwiUGFyZW50U3R5bGUiOm51bGx9LCJBdXRvU2l6ZSI6MCwiRm9yZWdyb3VuZCI6eyIkaWQiOiIxMDQiLCJDb2xvciI6eyIkaWQiOiIxMDU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TA2IiwiVG9wIjowLjAsIkxlZnQiOjAuMCwiUmlnaHQiOjAuMCwiQm90dG9tIjowLjB9LCJQYWRkaW5nIjp7IiRpZCI6IjEwNyIsIlRvcCI6MC4wLCJMZWZ0IjowLjAsIlJpZ2h0IjowLjAsIkJvdHRvbSI6MC4wfSwiQmFja2dyb3VuZCI6eyIkaWQiOiIxMDgiLCJDb2xvciI6eyIkaWQiOiIxMDkiLCJBIjoyNTUsIlIiOjE0LCJHIjo0MCwiQiI6NjV9fSwiSXNWaXNpYmxlIjp0cnVlLCJXaWR0aCI6MC4wLCJIZWlnaHQiOjAuMCwiQm9yZGVyU3R5bGUiOnsiJGlkIjoiMTEwIiwiTGluZUNvbG9yIjpudWxsLCJMaW5lV2VpZ2h0IjowLjAsIkxpbmVUeXBlIjowLCJQYXJlbnRTdHlsZSI6bnVsbH0sIlBhcmVudFN0eWxlIjpudWxsfSwiRGF0ZUZvcm1hdCI6eyIkaWQiOiIxMT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yIiwiRm9ybWF0IjowLCJJc1Zpc2libGUiOmZhbHNlLCJMYXN0S25vd25WaXNpYmlsaXR5U3RhdGUiOmZhbHNlfSwiSXNWaXNpYmxlIjp0cnVlLCJWYXJpYW5jZVN0eWxlIjp7IiRpZCI6IjExMyIsIlRleHRTdHlsZSI6eyIkaWQiOiIxMTQiLCJGb250U2V0dGluZ3MiOnsiJGlkIjoiMTE1IiwiRm9udFNpemUiOjExLCJGb250TmFtZSI6IkNhbGlicmkiLCJJc0JvbGQiOmZhbHNlLCJJc0l0YWxpYyI6ZmFsc2UsIklzVW5kZXJsaW5lZCI6ZmFsc2UsIlBhcmVudFN0eWxlIjpudWxsfSwiQXV0b1NpemUiOjAsIkZvcmVncm91bmQiOnsiJGlkIjoiMTE2IiwiQ29sb3IiOnsiJGlkIjoiMTE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xOCIsIlRvcCI6MC4wLCJMZWZ0IjowLjAsIlJpZ2h0IjowLjAsIkJvdHRvbSI6MC4wfSwiUGFkZGluZyI6eyIkaWQiOiIxMTkiLCJUb3AiOjAuMCwiTGVmdCI6MC4wLCJSaWdodCI6MC4wLCJCb3R0b20iOjAuMH0sIkJhY2tncm91bmQiOnsiJGlkIjoiMTIwIiwiQ29sb3IiOnsiJGlkIjoiMTIxIiwiQSI6MCwiUiI6MCwiRyI6MCwiQiI6MH19LCJJc1Zpc2libGUiOmZhbHNlLCJXaWR0aCI6MC4wLCJIZWlnaHQiOjAuMCwiQm9yZGVyU3R5bGUiOnsiJGlkIjoiMTIyIiwiTGluZUNvbG9yIjpudWxsLCJMaW5lV2VpZ2h0IjowLjAsIkxpbmVUeXBlIjowLCJQYXJlbnRTdHlsZSI6bnVsbH0sIlBhcmVudFN0eWxlIjpudWxsfSwiUGFyZW50U3R5bGUiOm51bGx9LCJQYXJlbnRTdHlsZSI6bnVsbH0sIkh5cGVybGluayI6bnVsbCwiQmFzZWxpbmVEYXRhIjp7IiRpZCI6IjEyMyIsIkRhdGUiOiIyMDI2LTEwLTA4VDIzOjU5OjAwIn0sIkltcG9ydElkIjpudWxsfV0sIklkIjoiMDAwMDAwMDAtMDAwMC0wMDAwLTAwMDAtMDAwMDAwMDAwMDAwIiwiSXNTaW5nbGVJdGVtUm93Ijp0cnVlfSx7IiRpZCI6IjEyNCIsIl90YXNrcyI6W3siJGlkIjoiMTI1IiwiX2F0dGFjaGVkTWlsZXN0b25lcyI6W10sIlRhc2tEZWZpbml0aW9uIjp7IiRpZCI6IjEyNiIsIkdyb3VwTmFtZSI6bnVsbCwiU3RhcnREYXRlIjoiMjAyNi0xMC0wOVQwMDowMDowMFoiLCJFbmREYXRlIjoiMjAyNi0xMi0wMlQyMzo1OTowMFoiLCJQZXJjZW50YWdlQ29tcGxldGUiOm51bGwsIlN0eWxlIjp7IiRpZCI6IjEyNyIsIlNoYXBlIjoxLCJTaGFwZVRoaWNrbmVzcyI6MCwiRHVyYXRpb25Gb3JtYXQiOjAsIkluY2x1ZGVOb25Xb3JraW5nRGF5c0luRHVyYXRpb24iOmZhbHNlLCJQZXJjZW50YWdlQ29tcGxldGVTdHlsZSI6eyIkaWQiOiIxMjgiLCJGb250U2V0dGluZ3MiOnsiJGlkIjoiMTI5IiwiRm9udFNpemUiOjEwLCJGb250TmFtZSI6IkNhbGlicmkiLCJJc0JvbGQiOmZhbHNlLCJJc0l0YWxpYyI6ZmFsc2UsIklzVW5kZXJsaW5lZCI6ZmFsc2UsIlBhcmVudFN0eWxlIjpudWxsfSwiQXV0b1NpemUiOjAsIkZvcmVncm91bmQiOnsiJGlkIjoiMTMwIiwiQ29sb3IiOnsiJGlkIjoiMTMx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EzMiIsIlRvcCI6MC4wLCJMZWZ0IjowLjAsIlJpZ2h0IjowLjAsIkJvdHRvbSI6MC4wfSwiUGFkZGluZyI6eyIkaWQiOiIxMzMiLCJUb3AiOjAuMCwiTGVmdCI6MC4wLCJSaWdodCI6MC4wLCJCb3R0b20iOjAuMH0sIkJhY2tncm91bmQiOnsiJGlkIjoiMTM0IiwiQ29sb3IiOnsiJGlkIjoiMTM1IiwiQSI6ODksIlIiOjAsIkciOjAsIkIiOjB9fSwiSXNWaXNpYmxlIjp0cnVlLCJXaWR0aCI6MC4wLCJIZWlnaHQiOjAuMCwiQm9yZGVyU3R5bGUiOnsiJGlkIjoiMTM2IiwiTGluZUNvbG9yIjpudWxsLCJMaW5lV2VpZ2h0IjowLjAsIkxpbmVUeXBlIjowLCJQYXJlbnRTdHlsZSI6bnVsbH0sIlBhcmVudFN0eWxlIjpudWxsfSwiRHVyYXRpb25TdHlsZSI6eyIkaWQiOiIxMzciLCJGb250U2V0dGluZ3MiOnsiJGlkIjoiMTM4IiwiRm9udFNpemUiOjEwLCJGb250TmFtZSI6IkNhbGlicmkiLCJJc0JvbGQiOmZhbHNlLCJJc0l0YWxpYyI6ZmFsc2UsIklzVW5kZXJsaW5lZCI6ZmFsc2UsIlBhcmVudFN0eWxlIjpudWxsfSwiQXV0b1NpemUiOjAsIkZvcmVncm91bmQiOnsiJGlkIjoiMTM5IiwiQ29sb3IiOnsiJGlkIjoiMTQw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QxIiwiVG9wIjowLjAsIkxlZnQiOjAuMCwiUmlnaHQiOjAuMCwiQm90dG9tIjowLjB9LCJQYWRkaW5nIjp7IiRpZCI6IjE0MiIsIlRvcCI6MC4wLCJMZWZ0IjowLjAsIlJpZ2h0IjowLjAsIkJvdHRvbSI6MC4wfSwiQmFja2dyb3VuZCI6eyIkaWQiOiIxNDMiLCJDb2xvciI6eyIkaWQiOiIxNDQiLCJBIjoyNTUsIlIiOjIzNywiRyI6MTI1LCJCIjo0OX19LCJJc1Zpc2libGUiOnRydWUsIldpZHRoIjowLjAsIkhlaWdodCI6MC4wLCJCb3JkZXJTdHlsZSI6eyIkaWQiOiIxNDUiLCJMaW5lQ29sb3IiOm51bGwsIkxpbmVXZWlnaHQiOjAuMCwiTGluZVR5cGUiOjAsIlBhcmVudFN0eWxlIjpudWxsfSwiUGFyZW50U3R5bGUiOm51bGx9LCJIb3Jpem9udGFsQ29ubmVjdG9yU3R5bGUiOnsiJGlkIjoiMTQ2IiwiTGluZUNvbG9yIjp7IiRpZCI6IjE0NyIsIiR0eXBlIjoiTkxSRS5Db21tb24uRG9tLlNvbGlkQ29sb3JCcnVzaCwgTkxSRS5Db21tb24iLCJDb2xvciI6eyIkaWQiOiIxNDgiLCJBIjoyNTUsIlIiOjAsIkciOjAsIkIiOjB9fSwiTGluZVdlaWdodCI6MC4wLCJMaW5lVHlwZSI6MCwiUGFyZW50U3R5bGUiOm51bGx9LCJWZXJ0aWNhbENvbm5lY3RvclN0eWxlIjp7IiRpZCI6IjE0OSIsIkxpbmVDb2xvciI6eyIkaWQiOiIxNTAiLCIkdHlwZSI6Ik5MUkUuQ29tbW9uLkRvbS5Tb2xpZENvbG9yQnJ1c2gsIE5MUkUuQ29tbW9uIiwiQ29sb3IiOnsiJGlkIjoiMTUxIiwiQSI6MjU1LCJSIjowLCJHIjowLCJCIjowfX0sIkxpbmVXZWlnaHQiOjAuMCwiTGluZVR5cGUiOjAsIlBhcmVudFN0eWxlIjpudWxsfSwiTWFyZ2luIjpudWxsLCJTdGFydERhdGVQb3NpdGlvbiI6NiwiRW5kRGF0ZVBvc2l0aW9uIjo2LCJEYXRlSXNWaXNpYmxlIjpmYWxzZSwiVGl0bGVQb3NpdGlvbiI6MywiRHVyYXRpb25Qb3NpdGlvbiI6NiwiUGVyY2VudGFnZUNvbXBsZXRlZFBvc2l0aW9uIjoyLCJWYXJpYW5jZVBvc2l0aW9uIjo2LCJTcGFjaW5nIjozLCJJc0JlbG93VGltZWJhbmQiOnRydWUsIlBlcmNlbnRhZ2VDb21wbGV0ZVNoYXBlT3BhY2l0eSI6MzUsIkJhc2VsaW5lU3R5bGUiOnsiJGlkIjoiMTUyIiwiU2hhcGVTdHlsZSI6eyIkaWQiOiIxNTMiLCJNYXJnaW4iOnsiJGlkIjoiMTU0IiwiVG9wIjowLjAsIkxlZnQiOjAuMCwiUmlnaHQiOjAuMCwiQm90dG9tIjowLjB9LCJQYWRkaW5nIjp7IiRpZCI6IjE1NSIsIlRvcCI6MC4wLCJMZWZ0IjowLjAsIlJpZ2h0IjowLjAsIkJvdHRvbSI6MC4wfSwiQmFja2dyb3VuZCI6eyIkaWQiOiIxNTYiLCJDb2xvciI6eyIkaWQiOiIxNTciLCJBIjoxNTMsIlIiOjAsIkciOjAsIkIiOjB9fSwiSXNWaXNpYmxlIjp0cnVlLCJXaWR0aCI6MC4wLCJIZWlnaHQiOjAuMCwiQm9yZGVyU3R5bGUiOnsiJGlkIjoiMTU4IiwiTGluZUNvbG9yIjpudWxsLCJMaW5lV2VpZ2h0IjowLjAsIkxpbmVUeXBlIjowLCJQYXJlbnRTdHlsZSI6bnVsbH0sIlBhcmVudFN0eWxlIjpudWxsfSwiTWFyZ2luIjp7IiRpZCI6IjE1OSIsIlRvcCI6MC4wLCJMZWZ0IjowLjAsIlJpZ2h0IjowLjAsIkJvdHRvbSI6MC4wfSwiUGFkZGluZyI6eyIkaWQiOiIxNjAiLCJUb3AiOjAuMCwiTGVmdCI6MC4wLCJSaWdodCI6MC4wLCJCb3R0b20iOjAuMH0sIkJhY2tncm91bmQiOm51bGwsIklzVmlzaWJsZSI6dHJ1ZSwiV2lkdGgiOjAuMCwiSGVpZ2h0IjowLjAsIkJvcmRlclN0eWxlIjpudWxsLCJQYXJlbnRTdHlsZSI6bnVsbH0sIlNoYXBlU3R5bGUiOnsiJGlkIjoiMTYxIiwiTWFyZ2luIjp7IiRpZCI6IjE2MiIsIlRvcCI6MC4wLCJMZWZ0Ijo0LjAsIlJpZ2h0Ijo0LjAsIkJvdHRvbSI6MC4wfSwiUGFkZGluZyI6eyIkaWQiOiIxNjMiLCJUb3AiOjAuMCwiTGVmdCI6MC4wLCJSaWdodCI6MC4wLCJCb3R0b20iOjAuMH0sIkJhY2tncm91bmQiOnsiJGlkIjoiMTY0IiwiQ29sb3IiOnsiJGlkIjoiMTY1IiwiQSI6MjU1LCJSIjowLCJHIjowLCJCIjowfX0sIklzVmlzaWJsZSI6dHJ1ZSwiV2lkdGgiOjAuMCwiSGVpZ2h0IjoxMC4wLCJCb3JkZXJTdHlsZSI6eyIkaWQiOiIxNjYiLCJMaW5lQ29sb3IiOnsiJGlkIjoiMTY3IiwiJHR5cGUiOiJOTFJFLkNvbW1vbi5Eb20uU29saWRDb2xvckJydXNoLCBOTFJFLkNvbW1vbiIsIkNvbG9yIjp7IiRpZCI6IjE2OCIsIkEiOjI1NSwiUiI6MjM0LCJHIjoyMiwiQiI6MzB9fSwiTGluZVdlaWdodCI6MC4wLCJMaW5lVHlwZSI6MCwiUGFyZW50U3R5bGUiOm51bGx9LCJQYXJlbnRTdHlsZSI6bnVsbH0sIlRpdGxlU3R5bGUiOnsiJGlkIjoiMTY5IiwiRm9udFNldHRpbmdzIjp7IiRpZCI6IjE3MCIsIkZvbnRTaXplIjoxMSwiRm9udE5hbWUiOiJDYWxpYnJpIiwiSXNCb2xkIjpmYWxzZSwiSXNJdGFsaWMiOmZhbHNlLCJJc1VuZGVybGluZWQiOmZhbHNlLCJQYXJlbnRTdHlsZSI6bnVsbH0sIkF1dG9TaXplIjowLCJGb3JlZ3JvdW5kIjp7IiRpZCI6IjE3MSIsIkNvbG9yIjp7IiRpZCI6IjE3MiIsIkEiOjI1NSwiUiI6MCwiRyI6MCwiQiI6MH19LCJNYXhXaWR0aCI6NzIwLjAsIk1heEhlaWdodCI6IkluZmluaXR5IiwiU21hcnRGb3JlZ3JvdW5kSXNBY3RpdmUiOmZhbHNlLCJIb3Jpem9udGFsQWxpZ25tZW50IjoyLCJWZXJ0aWNhbEFsaWdubWVudCI6MSwiU21hcnRGb3JlZ3JvdW5kIjpudWxsLCJCYWNrZ3JvdW5kRmlsbFR5cGUiOjAsIk1hcmdpbiI6eyIkaWQiOiIxNzMiLCJUb3AiOjAuMCwiTGVmdCI6MC4wLCJSaWdodCI6MC4wLCJCb3R0b20iOjAuMH0sIlBhZGRpbmciOnsiJGlkIjoiMTc0IiwiVG9wIjowLjAsIkxlZnQiOjAuMCwiUmlnaHQiOjAuMCwiQm90dG9tIjowLjB9LCJCYWNrZ3JvdW5kIjp7IiRpZCI6IjE3NSIsIkNvbG9yIjp7IiRpZCI6IjE3NiIsIkEiOjAsIlIiOjI1NSwiRyI6MjU1LCJCIjoyNTV9fSwiSXNWaXNpYmxlIjp0cnVlLCJXaWR0aCI6MC4wLCJIZWlnaHQiOjAuMCwiQm9yZGVyU3R5bGUiOnsiJGlkIjoiMTc3IiwiTGluZUNvbG9yIjpudWxsLCJMaW5lV2VpZ2h0IjowLjAsIkxpbmVUeXBlIjowLCJQYXJlbnRTdHlsZSI6bnVsbH0sIlBhcmVudFN0eWxlIjpudWxsfSwiRGF0ZVN0eWxlIjp7IiRpZCI6IjE3OCIsIkZvbnRTZXR0aW5ncyI6eyIkaWQiOiIxNzkiLCJGb250U2l6ZSI6MTAsIkZvbnROYW1lIjoiQ2FsaWJyaSIsIklzQm9sZCI6ZmFsc2UsIklzSXRhbGljIjpmYWxzZSwiSXNVbmRlcmxpbmVkIjpmYWxzZSwiUGFyZW50U3R5bGUiOm51bGx9LCJBdXRvU2l6ZSI6MCwiRm9yZWdyb3VuZCI6eyIkaWQiOiIxODAiLCJDb2xvciI6eyIkaWQiOiIxODE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TgyIiwiVG9wIjowLjAsIkxlZnQiOjAuMCwiUmlnaHQiOjAuMCwiQm90dG9tIjowLjB9LCJQYWRkaW5nIjp7IiRpZCI6IjE4MyIsIlRvcCI6MC4wLCJMZWZ0IjowLjAsIlJpZ2h0IjowLjAsIkJvdHRvbSI6MC4wfSwiQmFja2dyb3VuZCI6eyIkaWQiOiIxODQiLCJDb2xvciI6eyIkaWQiOiIxODUiLCJBIjowLCJSIjoyNTUsIkciOjI1NSwiQiI6MjU1fX0sIklzVmlzaWJsZSI6dHJ1ZSwiV2lkdGgiOjAuMCwiSGVpZ2h0IjowLjAsIkJvcmRlclN0eWxlIjp7IiRpZCI6IjE4NiIsIkxpbmVDb2xvciI6bnVsbCwiTGluZVdlaWdodCI6MC4wLCJMaW5lVHlwZSI6MCwiUGFyZW50U3R5bGUiOm51bGx9LCJQYXJlbnRTdHlsZSI6bnVsbH0sIkRhdGVGb3JtYXQiOnsiJGlkIjoiMTg3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OCIsIkZvcm1hdCI6MCwiSXNWaXNpYmxlIjpmYWxzZSwiTGFzdEtub3duVmlzaWJpbGl0eVN0YXRlIjpmYWxzZX0sIklzVmlzaWJsZSI6dHJ1ZSwiVmFyaWFuY2VTdHlsZSI6eyIkaWQiOiIxODkiLCJUZXh0U3R5bGUiOnsiJGlkIjoiMTkwIiwiRm9udFNldHRpbmdzIjp7IiRpZCI6IjE5MSIsIkZvbnRTaXplIjoxMSwiRm9udE5hbWUiOiJDYWxpYnJpIiwiSXNCb2xkIjpmYWxzZSwiSXNJdGFsaWMiOmZhbHNlLCJJc1VuZGVybGluZWQiOmZhbHNlLCJQYXJlbnRTdHlsZSI6bnVsbH0sIkF1dG9TaXplIjowLCJGb3JlZ3JvdW5kIjp7IiRpZCI6IjE5MiIsIkNvbG9yIjp7IiRpZCI6IjE5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OTQiLCJUb3AiOjAuMCwiTGVmdCI6MC4wLCJSaWdodCI6MC4wLCJCb3R0b20iOjAuMH0sIlBhZGRpbmciOnsiJGlkIjoiMTk1IiwiVG9wIjowLjAsIkxlZnQiOjAuMCwiUmlnaHQiOjAuMCwiQm90dG9tIjowLjB9LCJCYWNrZ3JvdW5kIjp7IiRpZCI6IjE5NiIsIkNvbG9yIjp7IiRpZCI6IjE5NyIsIkEiOjAsIlIiOjAsIkciOjAsIkIiOjB9fSwiSXNWaXNpYmxlIjp0cnVlLCJXaWR0aCI6MC4wLCJIZWlnaHQiOjAuMCwiQm9yZGVyU3R5bGUiOnsiJGlkIjoiMTk4IiwiTGluZUNvbG9yIjpudWxsLCJMaW5lV2VpZ2h0IjowLjAsIkxpbmVUeXBlIjowLCJQYXJlbnRTdHlsZSI6bnVsbH0sIlBhcmVudFN0eWxlIjpudWxsfSwiUGFyZW50U3R5bGUiOm51bGx9LCJQYXJlbnRTdHlsZSI6bnVsbH0sIkluZGV4Ijo2LCJTbWFydER1cmF0aW9uQWN0aXZhdGVkIjpmYWxzZSwiRGF0ZUZvcm1hdCI6eyIkcmVmIjoiMTg3In0sIldlZWtOdW1iZXJpbmciOnsiJGlkIjoiMTk5IiwiRm9ybWF0IjowLCJJc1Zpc2libGUiOmZhbHNlLCJMYXN0S25vd25WaXNpYmlsaXR5U3RhdGUiOmZhbHNlfSwiQmFzZWxpbmVEYXRhIjp7IiRpZCI6IjIwMCIsIlN0YXJ0RGF0ZSI6IjIwMjYtMTAtMDlUMDA6MDA6MDBaIiwiRW5kRGF0ZSI6IjIwMjYtMTItMDJUMjM6NTk6MDBaIn0sIklkIjoiZTI0MTVmZDEtN2ZiNy00MGE3LThiYzItNTk4ZDVjNDA4MzU4IiwiSW1wb3J0SWQiOm51bGwsIlRpdGxlIjoiVEc1IENsb3N1cmUgb2Ygb3BlbiBwb2ludHMiLCJOb3RlIjpudWxsLCJIeXBlcmxpbmsiOnsiJGlkIjoiMjAxIiwiQWRkcmVzcyI6IiIsIlN1YkFkZHJlc3MiOiIifSwiSXNDaGFuZ2VkIjpmYWxzZSwiSXNOZXciOmZhbHNlfX1dLCJfbWlsZXN0b25lcyI6W10sIklkIjoiMDAwMDAwMDAtMDAwMC0wMDAwLTAwMDAtMDAwMDAwMDAwMDAwIiwiSXNTaW5nbGVJdGVtUm93Ijp0cnVlfV0sIkluZGV4IjozLCJJZCI6ImRjNDZjOGMyLTg5OGQtNGQ1OC04MWZmLWRiMGRkZDBjNmVkYiIsIkhlYWRlclRleHQiOm51bGwsIklzRGVmYXVsdCI6dHJ1ZSwiU3R5bGUiOnsiJGlkIjoiMjAyIiwiSGVhZGVyU3R5bGUiOnsiJGlkIjoiMjAzIiwiVGV4dFN0eWxlIjp7IiRpZCI6IjIwNCIsIkZvbnRTZXR0aW5ncyI6eyIkaWQiOiIyMDUiLCJGb250U2l6ZSI6MTEsIkZvbnROYW1lIjoiQ2FsaWJyaSIsIklzQm9sZCI6ZmFsc2UsIklzSXRhbGljIjpmYWxzZSwiSXNVbmRlcmxpbmVkIjpmYWxzZSwiUGFyZW50U3R5bGUiOm51bGx9LCJBdXRvU2l6ZSI6MiwiRm9yZWdyb3VuZCI6eyIkaWQiOiIyMDYiLCJDb2xvciI6eyIkaWQiOiIyMDc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MDgiLCJUb3AiOjAuMCwiTGVmdCI6MC4wLCJSaWdodCI6MC4wLCJCb3R0b20iOjAuMH0sIlBhZGRpbmciOnsiJGlkIjoiMjA5IiwiVG9wIjowLjAsIkxlZnQiOjAuMCwiUmlnaHQiOjAuMCwiQm90dG9tIjowLjB9LCJCYWNrZ3JvdW5kIjp7IiRpZCI6IjIxMCIsIkNvbG9yIjp7IiRpZCI6IjIxMSIsIkEiOjI1NSwiUiI6MCwiRyI6MCwiQiI6MH19LCJJc1Zpc2libGUiOnRydWUsIldpZHRoIjowLjAsIkhlaWdodCI6MC4wLCJCb3JkZXJTdHlsZSI6bnVsbCwiUGFyZW50U3R5bGUiOm51bGx9LCJSZWN0YW5nbGVTdHlsZSI6eyIkaWQiOiIyMTIiLCJNYXJnaW4iOnsiJGlkIjoiMjEzIiwiVG9wIjowLjAsIkxlZnQiOjAuMCwiUmlnaHQiOjAuMCwiQm90dG9tIjowLjB9LCJQYWRkaW5nIjp7IiRpZCI6IjIxNCIsIlRvcCI6MC4wLCJMZWZ0IjowLjAsIlJpZ2h0IjowLjAsIkJvdHRvbSI6MC4wfSwiQmFja2dyb3VuZCI6eyIkaWQiOiIyMTUiLCJDb2xvciI6eyIkaWQiOiIyMTYiLCJBIjo2MywiUiI6MjEsIkciOjk2LCJCIjoxMzB9fSwiSXNWaXNpYmxlIjp0cnVlLCJXaWR0aCI6MC4wLCJIZWlnaHQiOjAuMCwiQm9yZGVyU3R5bGUiOnsiJGlkIjoiMjE3IiwiTGluZUNvbG9yIjp7IiRpZCI6IjIxOCIsIiR0eXBlIjoiTkxSRS5Db21tb24uRG9tLlNvbGlkQ29sb3JCcnVzaCwgTkxSRS5Db21tb24iLCJDb2xvciI6eyIkaWQiOiIyMTkiLCJBIjoyNTUsIlIiOjI1NSwiRyI6MCwiQiI6MH19LCJMaW5lV2VpZ2h0IjowLjAsIkxpbmVUeXBlIjowLCJQYXJlbnRTdHlsZSI6bnVsbH0sIlBhcmVudFN0eWxlIjpudWxsfSwiTWFyZ2luIjp7IiRpZCI6IjIyMCIsIlRvcCI6MC4wLCJMZWZ0IjowLjAsIlJpZ2h0IjowLjAsIkJvdHRvbSI6MC4wfSwiUGFkZGluZyI6eyIkaWQiOiIyMjEiLCJUb3AiOjAuMCwiTGVmdCI6MC4wLCJSaWdodCI6MC4wLCJCb3R0b20iOjAuMH0sIkJhY2tncm91bmQiOm51bGwsIklzVmlzaWJsZSI6dHJ1ZSwiV2lkdGgiOjAuMCwiSGVpZ2h0IjowLjAsIkJvcmRlclN0eWxlIjpudWxsLCJQYXJlbnRTdHlsZSI6bnVsbH0sIkJhY2tncm91bmRTdHlsZSI6eyIkaWQiOiIyMjIiLCJNYXJnaW4iOnsiJGlkIjoiMjIzIiwiVG9wIjowLjAsIkxlZnQiOjAuMCwiUmlnaHQiOjAuMCwiQm90dG9tIjowLjB9LCJQYWRkaW5nIjp7IiRpZCI6IjIyNCIsIlRvcCI6MC4wLCJMZWZ0IjowLjAsIlJpZ2h0IjowLjAsIkJvdHRvbSI6MC4wfSwiQmFja2dyb3VuZCI6eyIkaWQiOiIyMjUiLCJDb2xvciI6eyIkaWQiOiIyMjYiLCJBIjo1MSwiUiI6MjAwLCJHIjoyMDAsIkIiOjIwMH19LCJJc1Zpc2libGUiOnRydWUsIldpZHRoIjowLjAsIkhlaWdodCI6MC4wLCJCb3JkZXJTdHlsZSI6eyIkaWQiOiIyMjciLCJMaW5lQ29sb3IiOnsiJGlkIjoiMjI4IiwiJHR5cGUiOiJOTFJFLkNvbW1vbi5Eb20uU29saWRDb2xvckJydXNoLCBOTFJFLkNvbW1vbiIsIkNvbG9yIjp7IiRpZCI6IjIyOSIsIkEiOjI1NSwiUiI6MjM0LCJHIjoyMiwiQiI6MzB9fSwiTGluZVdlaWdodCI6MC4wLCJMaW5lVHlwZSI6MCwiUGFyZW50U3R5bGUiOm51bGx9LCJQYXJlbnRTdHlsZSI6bnVsbH0sIk1hcmdpbiI6eyIkaWQiOiIyMzAiLCJUb3AiOjAuMCwiTGVmdCI6MC4wLCJSaWdodCI6MC4wLCJCb3R0b20iOjAuMH0sIlBhZGRpbmciOnsiJGlkIjoiMjMxIiwiVG9wIjowLjAsIkxlZnQiOjAuMCwiUmlnaHQiOjAuMCwiQm90dG9tIjowLjB9LCJJc1Zpc2libGUiOnRydWUsIldpZHRoIjowLjAsIkhlaWdodCI6MC4wLCJCb3JkZXJTdHlsZSI6eyIkaWQiOiIyMzIiLCJMaW5lQ29sb3IiOm51bGwsIkxpbmVXZWlnaHQiOjAuMCwiTGluZVR5cGUiOjAsIlBhcmVudFN0eWxlIjpudWxsfSwiUGFyZW50U3R5bGUiOm51bGx9fV0sIklkIjoiOTk1NDdmZmUtNWYyMC00MTE3LWEzYmYtZDBkYjk5YzZhY2RkIiwiSW5kZXgiOjMsIkhlYWRlclRleHQiOiJURzUiLCJTdHlsZSI6eyIkaWQiOiIyMzMiLCJTdHlsZUlkIjoiMzMyY2ZiMTMtYjQwMS00ZWMzLWI2NTUtNzM5NjhkMDRkNzQ5IiwiSGVhZGVyU3R5bGUiOnsiJGlkIjoiMjM0IiwiVGV4dElzVmVydGljYWwiOmZhbHNlLCJUZXh0U3R5bGUiOnsiJGlkIjoiMjM1IiwiRm9udFNldHRpbmdzIjp7IiRpZCI6IjIzNiIsIkZvbnRTaXplIjoxMSwiRm9udE5hbWUiOiJDYWxpYnJpIiwiSXNCb2xkIjpmYWxzZSwiSXNJdGFsaWMiOmZhbHNlLCJJc1VuZGVybGluZWQiOmZhbHNlLCJQYXJlbnRTdHlsZSI6bnVsbH0sIkF1dG9TaXplIjoyLCJGb3JlZ3JvdW5kIjp7IiRpZCI6IjIzNyIsIkNvbG9yIjp7IiRpZCI6IjIzOC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zOSIsIlRvcCI6MC4wLCJMZWZ0IjowLjAsIlJpZ2h0IjowLjAsIkJvdHRvbSI6MC4wfSwiUGFkZGluZyI6eyIkaWQiOiIyNDAiLCJUb3AiOjAuMCwiTGVmdCI6MC4wLCJSaWdodCI6MC4wLCJCb3R0b20iOjAuMH0sIkJhY2tncm91bmQiOnsiJGlkIjoiMjQxIiwiQ29sb3IiOnsiJGlkIjoiMjQyIiwiQSI6MjU1LCJSIjoyNTUsIkciOjI1NSwiQiI6MjU1fX0sIklzVmlzaWJsZSI6dHJ1ZSwiV2lkdGgiOjAuMCwiSGVpZ2h0IjowLjAsIkJvcmRlclN0eWxlIjpudWxsLCJQYXJlbnRTdHlsZSI6bnVsbH0sIlJlY3RhbmdsZVN0eWxlIjp7IiRpZCI6IjI0MyIsIk1hcmdpbiI6eyIkaWQiOiIyNDQiLCJUb3AiOjAuMCwiTGVmdCI6MC4wLCJSaWdodCI6MC4wLCJCb3R0b20iOjAuMH0sIlBhZGRpbmciOnsiJGlkIjoiMjQ1IiwiVG9wIjowLjAsIkxlZnQiOjAuMCwiUmlnaHQiOjAuMCwiQm90dG9tIjowLjB9LCJCYWNrZ3JvdW5kIjp7IiRpZCI6IjI0NiIsIkNvbG9yIjp7IiRpZCI6IjI0NyIsIkEiOjI1NSwiUiI6MCwiRyI6MCwiQiI6MH19LCJJc1Zpc2libGUiOnRydWUsIldpZHRoIjowLjAsIkhlaWdodCI6MC4wLCJCb3JkZXJTdHlsZSI6eyIkaWQiOiIyNDgiLCJMaW5lQ29sb3IiOnsiJGlkIjoiMjQ5IiwiJHR5cGUiOiJOTFJFLkNvbW1vbi5Eb20uU29saWRDb2xvckJydXNoLCBOTFJFLkNvbW1vbiIsIkNvbG9yIjp7IiRpZCI6IjI1MCIsIkEiOjI1NSwiUiI6MjU1LCJHIjoyNTUsIkIiOjI1NX19LCJMaW5lV2VpZ2h0IjowLjAsIkxpbmVUeXBlIjowLCJQYXJlbnRTdHlsZSI6bnVsbH0sIlBhcmVudFN0eWxlIjpudWxsfSwiTWFyZ2luIjp7IiRpZCI6IjI1MSIsIlRvcCI6MC4wLCJMZWZ0IjowLjAsIlJpZ2h0IjowLjAsIkJvdHRvbSI6MC4wfSwiUGFkZGluZyI6eyIkaWQiOiIyNTIiLCJUb3AiOjAuMCwiTGVmdCI6MC4wLCJSaWdodCI6MC4wLCJCb3R0b20iOjAuMH0sIkJhY2tncm91bmQiOm51bGwsIklzVmlzaWJsZSI6dHJ1ZSwiV2lkdGgiOjAuMCwiSGVpZ2h0IjowLjAsIkJvcmRlclN0eWxlIjpudWxsLCJQYXJlbnRTdHlsZSI6bnVsbH0sIkJhY2tncm91bmRTdHlsZSI6eyIkaWQiOiIyNTMiLCJNYXJnaW4iOnsiJGlkIjoiMjU0IiwiVG9wIjowLjAsIkxlZnQiOjAuMCwiUmlnaHQiOjAuMCwiQm90dG9tIjowLjB9LCJQYWRkaW5nIjp7IiRpZCI6IjI1NSIsIlRvcCI6MC4wLCJMZWZ0IjowLjAsIlJpZ2h0IjowLjAsIkJvdHRvbSI6MC4wfSwiQmFja2dyb3VuZCI6eyIkaWQiOiIyNTYiLCJDb2xvciI6eyIkaWQiOiIyNTciLCJBIjo1MSwiUiI6MjAwLCJHIjoyMDAsIkIiOjIwMH19LCJJc1Zpc2libGUiOnRydWUsIldpZHRoIjowLjAsIkhlaWdodCI6MC4wLCJCb3JkZXJTdHlsZSI6eyIkaWQiOiIyNTgiLCJMaW5lQ29sb3IiOnsiJGlkIjoiMjU5IiwiJHR5cGUiOiJOTFJFLkNvbW1vbi5Eb20uU29saWRDb2xvckJydXNoLCBOTFJFLkNvbW1vbiIsIkNvbG9yIjp7IiRpZCI6IjI2MCIsIkEiOjI1NSwiUiI6MjM0LCJHIjoyMiwiQiI6MzB9fSwiTGluZVdlaWdodCI6MC4wLCJMaW5lVHlwZSI6MCwiUGFyZW50U3R5bGUiOm51bGx9LCJQYXJlbnRTdHlsZSI6bnVsbH0sIklzQWJvdmVUaW1lYmFuZCI6ZmFsc2UsIlNwYWNpbmciOjQsIkRlZmF1bHRTd2ltbGFuZVRhc2tTdHlsZSI6eyIkaWQiOiIyNjEiLCIkdHlwZSI6Ik5MUkUuQ29tbW9uLkRvbS5TdHlsZXMuRXhwbGljaXRTZXRhYmxlVGFza1N0eWxlLCBOTFJFLkNvbW1vbiIsIlNoYXBlIjoxLCJTaGFwZVRoaWNrbmVzcyI6MCwiRHVyYXRpb25Gb3JtYXQiOjAsIkluY2x1ZGVOb25Xb3JraW5nRGF5c0luRHVyYXRpb24iOmZhbHNlLCJQZXJjZW50YWdlQ29tcGxldGVTdHlsZSI6eyIkaWQiOiIyNjIiLCJGb250U2V0dGluZ3MiOnsiJGlkIjoiMjYzIiwiRm9udFNpemUiOjEwLCJGb250TmFtZSI6IkNhbGlicmkiLCJJc0JvbGQiOmZhbHNlLCJJc0l0YWxpYyI6ZmFsc2UsIklzVW5kZXJsaW5lZCI6ZmFsc2UsIlBhcmVudFN0eWxlIjpudWxsfSwiQXV0b1NpemUiOjAsIkZvcmVncm91bmQiOnsiJGlkIjoiMjY0IiwiQ29sb3IiOnsiJGlkIjoiMjY1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I2NiIsIlRvcCI6MC4wLCJMZWZ0IjowLjAsIlJpZ2h0IjowLjAsIkJvdHRvbSI6MC4wfSwiUGFkZGluZyI6eyIkaWQiOiIyNjciLCJUb3AiOjAuMCwiTGVmdCI6MC4wLCJSaWdodCI6MC4wLCJCb3R0b20iOjAuMH0sIkJhY2tncm91bmQiOnsiJGlkIjoiMjY4IiwiQ29sb3IiOnsiJGlkIjoiMjY5IiwiQSI6ODksIlIiOjAsIkciOjAsIkIiOjB9fSwiSXNWaXNpYmxlIjp0cnVlLCJXaWR0aCI6MC4wLCJIZWlnaHQiOjAuMCwiQm9yZGVyU3R5bGUiOnsiJGlkIjoiMjcwIiwiTGluZUNvbG9yIjpudWxsLCJMaW5lV2VpZ2h0IjowLjAsIkxpbmVUeXBlIjowLCJQYXJlbnRTdHlsZSI6bnVsbH0sIlBhcmVudFN0eWxlIjpudWxsfSwiRHVyYXRpb25TdHlsZSI6eyIkaWQiOiIyNzEiLCJGb250U2V0dGluZ3MiOnsiJGlkIjoiMjcyIiwiRm9udFNpemUiOjEwLCJGb250TmFtZSI6IkNhbGlicmkiLCJJc0JvbGQiOmZhbHNlLCJJc0l0YWxpYyI6ZmFsc2UsIklzVW5kZXJsaW5lZCI6ZmFsc2UsIlBhcmVudFN0eWxlIjpudWxsfSwiQXV0b1NpemUiOjAsIkZvcmVncm91bmQiOnsiJGlkIjoiMjczIiwiQ29sb3IiOnsiJGlkIjoiMjc0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c1IiwiVG9wIjowLjAsIkxlZnQiOjAuMCwiUmlnaHQiOjAuMCwiQm90dG9tIjowLjB9LCJQYWRkaW5nIjp7IiRpZCI6IjI3NiIsIlRvcCI6MC4wLCJMZWZ0IjowLjAsIlJpZ2h0IjowLjAsIkJvdHRvbSI6MC4wfSwiQmFja2dyb3VuZCI6eyIkaWQiOiIyNzciLCJDb2xvciI6eyIkaWQiOiIyNzgiLCJBIjoyNTUsIlIiOjIzNywiRyI6MTI1LCJCIjo0OX19LCJJc1Zpc2libGUiOnRydWUsIldpZHRoIjowLjAsIkhlaWdodCI6MC4wLCJCb3JkZXJTdHlsZSI6eyIkaWQiOiIyNzkiLCJMaW5lQ29sb3IiOm51bGwsIkxpbmVXZWlnaHQiOjAuMCwiTGluZVR5cGUiOjAsIlBhcmVudFN0eWxlIjpudWxsfSwiUGFyZW50U3R5bGUiOm51bGx9LCJIb3Jpem9udGFsQ29ubmVjdG9yU3R5bGUiOnsiJGlkIjoiMjgwIiwiTGluZUNvbG9yIjp7IiRpZCI6IjI4MSIsIiR0eXBlIjoiTkxSRS5Db21tb24uRG9tLlNvbGlkQ29sb3JCcnVzaCwgTkxSRS5Db21tb24iLCJDb2xvciI6eyIkaWQiOiIyODIiLCJBIjoyNTUsIlIiOjAsIkciOjAsIkIiOjB9fSwiTGluZVdlaWdodCI6MC4wLCJMaW5lVHlwZSI6MCwiUGFyZW50U3R5bGUiOm51bGx9LCJWZXJ0aWNhbENvbm5lY3RvclN0eWxlIjp7IiRpZCI6IjI4MyIsIkxpbmVDb2xvciI6eyIkaWQiOiIyODQiLCIkdHlwZSI6Ik5MUkUuQ29tbW9uLkRvbS5Tb2xpZENvbG9yQnJ1c2gsIE5MUkUuQ29tbW9uIiwiQ29sb3IiOnsiJGlkIjoiMjg1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Mjg2IiwiU2hhcGVTdHlsZSI6eyIkaWQiOiIyODciLCJNYXJnaW4iOnsiJGlkIjoiMjg4IiwiVG9wIjowLjAsIkxlZnQiOjAuMCwiUmlnaHQiOjAuMCwiQm90dG9tIjowLjB9LCJQYWRkaW5nIjp7IiRpZCI6IjI4OSIsIlRvcCI6MC4wLCJMZWZ0IjowLjAsIlJpZ2h0IjowLjAsIkJvdHRvbSI6MC4wfSwiQmFja2dyb3VuZCI6eyIkaWQiOiIyOTAiLCJDb2xvciI6eyIkaWQiOiIyOTEiLCJBIjoxNTMsIlIiOjAsIkciOjAsIkIiOjB9fSwiSXNWaXNpYmxlIjp0cnVlLCJXaWR0aCI6MC4wLCJIZWlnaHQiOjAuMCwiQm9yZGVyU3R5bGUiOnsiJGlkIjoiMjkyIiwiTGluZUNvbG9yIjpudWxsLCJMaW5lV2VpZ2h0IjowLjAsIkxpbmVUeXBlIjowLCJQYXJlbnRTdHlsZSI6bnVsbH0sIlBhcmVudFN0eWxlIjpudWxsfSwiTWFyZ2luIjp7IiRpZCI6IjI5MyIsIlRvcCI6MC4wLCJMZWZ0IjowLjAsIlJpZ2h0IjowLjAsIkJvdHRvbSI6MC4wfSwiUGFkZGluZyI6eyIkaWQiOiIyOTQiLCJUb3AiOjAuMCwiTGVmdCI6MC4wLCJSaWdodCI6MC4wLCJCb3R0b20iOjAuMH0sIkJhY2tncm91bmQiOm51bGwsIklzVmlzaWJsZSI6dHJ1ZSwiV2lkdGgiOjAuMCwiSGVpZ2h0IjowLjAsIkJvcmRlclN0eWxlIjpudWxsLCJQYXJlbnRTdHlsZSI6bnVsbH0sIlNoYXBlU3R5bGUiOnsiJGlkIjoiMjk1IiwiTWFyZ2luIjp7IiRpZCI6IjI5NiIsIlRvcCI6MC4wLCJMZWZ0Ijo0LjAsIlJpZ2h0Ijo0LjAsIkJvdHRvbSI6MC4wfSwiUGFkZGluZyI6eyIkaWQiOiIyOTciLCJUb3AiOjAuMCwiTGVmdCI6MC4wLCJSaWdodCI6MC4wLCJCb3R0b20iOjAuMH0sIkJhY2tncm91bmQiOnsiJGlkIjoiMjk4IiwiQ29sb3IiOnsiJGlkIjoiMjk5IiwiQSI6MjU1LCJSIjoyMSwiRyI6OTYsIkIiOjEzMH19LCJJc1Zpc2libGUiOnRydWUsIldpZHRoIjowLjAsIkhlaWdodCI6MTAuMCwiQm9yZGVyU3R5bGUiOnsiJGlkIjoiMzAwIiwiTGluZUNvbG9yIjp7IiRpZCI6IjMwMSIsIiR0eXBlIjoiTkxSRS5Db21tb24uRG9tLlNvbGlkQ29sb3JCcnVzaCwgTkxSRS5Db21tb24iLCJDb2xvciI6eyIkaWQiOiIzMDIiLCJBIjoyNTUsIlIiOjIzNCwiRyI6MjIsIkIiOjMwfX0sIkxpbmVXZWlnaHQiOjAuMCwiTGluZVR5cGUiOjAsIlBhcmVudFN0eWxlIjpudWxsfSwiUGFyZW50U3R5bGUiOm51bGx9LCJUaXRsZVN0eWxlIjp7IiRpZCI6IjMwMyIsIkZvbnRTZXR0aW5ncyI6eyIkaWQiOiIzMDQiLCJGb250U2l6ZSI6MTEsIkZvbnROYW1lIjoiQ2FsaWJyaSIsIklzQm9sZCI6ZmFsc2UsIklzSXRhbGljIjpmYWxzZSwiSXNVbmRlcmxpbmVkIjpmYWxzZSwiUGFyZW50U3R5bGUiOm51bGx9LCJBdXRvU2l6ZSI6MCwiRm9yZWdyb3VuZCI6eyIkaWQiOiIzMDUiLCJDb2xvciI6eyIkaWQiOiIzMD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A3IiwiVG9wIjowLjAsIkxlZnQiOjAuMCwiUmlnaHQiOjAuMCwiQm90dG9tIjowLjB9LCJQYWRkaW5nIjp7IiRpZCI6IjMwOCIsIlRvcCI6MC4wLCJMZWZ0IjowLjAsIlJpZ2h0IjowLjAsIkJvdHRvbSI6MC4wfSwiQmFja2dyb3VuZCI6eyIkaWQiOiIzMDkiLCJDb2xvciI6eyIkaWQiOiIzMTAiLCJBIjoyNTUsIlIiOjAsIkciOjAsIkIiOjB9fSwiSXNWaXNpYmxlIjp0cnVlLCJXaWR0aCI6MC4wLCJIZWlnaHQiOjAuMCwiQm9yZGVyU3R5bGUiOnsiJGlkIjoiMzExIiwiTGluZUNvbG9yIjpudWxsLCJMaW5lV2VpZ2h0IjowLjAsIkxpbmVUeXBlIjowLCJQYXJlbnRTdHlsZSI6bnVsbH0sIlBhcmVudFN0eWxlIjpudWxsfSwiRGF0ZVN0eWxlIjp7IiRpZCI6IjMxMiIsIkZvbnRTZXR0aW5ncyI6eyIkaWQiOiIzMTMiLCJGb250U2l6ZSI6MTAsIkZvbnROYW1lIjoiQ2FsaWJyaSIsIklzQm9sZCI6ZmFsc2UsIklzSXRhbGljIjpmYWxzZSwiSXNVbmRlcmxpbmVkIjpmYWxzZSwiUGFyZW50U3R5bGUiOm51bGx9LCJBdXRvU2l6ZSI6MCwiRm9yZWdyb3VuZCI6eyIkaWQiOiIzMTQiLCJDb2xvciI6eyIkaWQiOiIzMTU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zE2IiwiVG9wIjowLjAsIkxlZnQiOjAuMCwiUmlnaHQiOjAuMCwiQm90dG9tIjowLjB9LCJQYWRkaW5nIjp7IiRpZCI6IjMxNyIsIlRvcCI6MC4wLCJMZWZ0IjowLjAsIlJpZ2h0IjowLjAsIkJvdHRvbSI6MC4wfSwiQmFja2dyb3VuZCI6eyIkaWQiOiIzMTgiLCJDb2xvciI6eyIkaWQiOiIzMTkiLCJBIjoyNTUsIlIiOjE0LCJHIjo0MCwiQiI6NjV9fSwiSXNWaXNpYmxlIjp0cnVlLCJXaWR0aCI6MC4wLCJIZWlnaHQiOjAuMCwiQm9yZGVyU3R5bGUiOnsiJGlkIjoiMzIwIiwiTGluZUNvbG9yIjpudWxsLCJMaW5lV2VpZ2h0IjowLjAsIkxpbmVUeXBlIjowLCJQYXJlbnRTdHlsZSI6bnVsbH0sIlBhcmVudFN0eWxlIjpudWxsfSwiRGF0ZUZvcm1hdCI6eyIkaWQiOiIzMj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IyIiwiRm9ybWF0IjowLCJJc1Zpc2libGUiOmZhbHNlLCJMYXN0S25vd25WaXNpYmlsaXR5U3RhdGUiOmZhbHNlfSwiSXNWaXNpYmxlIjp0cnVlLCJWYXJpYW5jZVN0eWxlIjp7IiRpZCI6IjMyMyIsIlRleHRTdHlsZSI6eyIkaWQiOiIzMjQiLCJGb250U2V0dGluZ3MiOnsiJGlkIjoiMzI1IiwiRm9udFNpemUiOjExLCJGb250TmFtZSI6IkNhbGlicmkiLCJJc0JvbGQiOmZhbHNlLCJJc0l0YWxpYyI6ZmFsc2UsIklzVW5kZXJsaW5lZCI6ZmFsc2UsIlBhcmVudFN0eWxlIjpudWxsfSwiQXV0b1NpemUiOjAsIkZvcmVncm91bmQiOnsiJGlkIjoiMzI2IiwiQ29sb3IiOnsiJGlkIjoiMzI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yOCIsIlRvcCI6MC4wLCJMZWZ0IjowLjAsIlJpZ2h0IjowLjAsIkJvdHRvbSI6MC4wfSwiUGFkZGluZyI6eyIkaWQiOiIzMjkiLCJUb3AiOjAuMCwiTGVmdCI6MC4wLCJSaWdodCI6MC4wLCJCb3R0b20iOjAuMH0sIkJhY2tncm91bmQiOnsiJGlkIjoiMzMwIiwiQ29sb3IiOnsiJGlkIjoiMzMxIiwiQSI6MCwiUiI6MCwiRyI6MCwiQiI6MH19LCJJc1Zpc2libGUiOnRydWUsIldpZHRoIjowLjAsIkhlaWdodCI6MC4wLCJCb3JkZXJTdHlsZSI6eyIkaWQiOiIzMzIiLCJMaW5lQ29sb3IiOm51bGwsIkxpbmVXZWlnaHQiOjAuMCwiTGluZVR5cGUiOjAsIlBhcmVudFN0eWxlIjpudWxsfSwiUGFyZW50U3R5bGUiOm51bGx9LCJQYXJlbnRTdHlsZSI6bnVsbH0sIlBhcmVudFN0eWxlIjpudWxsLCJfZXhwbGljaXRseVNldCI6eyIkaWQiOiIzMzM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zMzQiLCJTaGFwZSI6MSwiQ29ubmVjdG9yTWFyZ2luIjp7IiRpZCI6IjMzNSIsIlRvcCI6MC4wLCJMZWZ0IjoyLjAsIlJpZ2h0IjoyLjAsIkJvdHRvbSI6MC4wfSwiQ29ubmVjdG9yU3R5bGUiOnsiJGlkIjoiMzM2IiwiTGluZUNvbG9yIjp7IiRpZCI6IjMzNyIsIiR0eXBlIjoiTkxSRS5Db21tb24uRG9tLlNvbGlkQ29sb3JCcnVzaCwgTkxSRS5Db21tb24iLCJDb2xvciI6eyIkaWQiOiIzMzgiLCJBIjoxMjcsIlIiOjExLCJHIjo0OCwiQiI6NjV9fSwiTGluZVdlaWdodCI6MS4wLCJMaW5lVHlwZSI6MCwiUGFyZW50U3R5bGUiOm51bGx9LCJJc0JlbG93VGltZWJhbmQiOmZhbHNlLCJQb3NpdGlvbk9uVGFzayI6MSwiSGlkZURhdGUiOmZhbHNlLCJTaGFwZVNpemUiOjAsIlNwYWNpbmciOjAuMCwiUGFkZGluZyI6eyIkaWQiOiIzMzkiLCJUb3AiOjUuMCwiTGVmdCI6My4wLCJSaWdodCI6MC4wLCJCb3R0b20iOjIuMH0sIlNoYXBlU3R5bGUiOnsiJGlkIjoiMzQwIiwiTWFyZ2luIjp7IiRpZCI6IjM0MSIsIlRvcCI6MC4wLCJMZWZ0IjowLjAsIlJpZ2h0IjowLjAsIkJvdHRvbSI6MC4wfSwiUGFkZGluZyI6eyIkaWQiOiIzNDIiLCJUb3AiOjAuMCwiTGVmdCI6MC4wLCJSaWdodCI6MC4wLCJCb3R0b20iOjAuMH0sIkJhY2tncm91bmQiOnsiJGlkIjoiMzQzIiwiQ29sb3IiOnsiJGlkIjoiMzQ0IiwiQSI6MjU1LCJSIjoxMSwiRyI6NDgsIkIiOjY1fX0sIklzVmlzaWJsZSI6dHJ1ZSwiV2lkdGgiOjEyLjAsIkhlaWdodCI6MTQuMCwiQm9yZGVyU3R5bGUiOnsiJGlkIjoiMzQ1IiwiTGluZUNvbG9yIjp7IiRpZCI6IjM0NiIsIiR0eXBlIjoiTkxSRS5Db21tb24uRG9tLlNvbGlkQ29sb3JCcnVzaCwgTkxSRS5Db21tb24iLCJDb2xvciI6eyIkaWQiOiIzNDciLCJBIjoyNTUsIlIiOjI1NSwiRyI6MCwiQiI6MH19LCJMaW5lV2VpZ2h0IjowLjAsIkxpbmVUeXBlIjowLCJQYXJlbnRTdHlsZSI6bnVsbH0sIlBhcmVudFN0eWxlIjpudWxsfSwiVGl0bGVTdHlsZSI6eyIkaWQiOiIzNDgiLCJGb250U2V0dGluZ3MiOnsiJGlkIjoiMzQ5IiwiRm9udFNpemUiOjExLCJGb250TmFtZSI6IkNhbGlicmkiLCJJc0JvbGQiOmZhbHNlLCJJc0l0YWxpYyI6ZmFsc2UsIklzVW5kZXJsaW5lZCI6ZmFsc2UsIlBhcmVudFN0eWxlIjpudWxsfSwiQXV0b1NpemUiOjAsIkZvcmVncm91bmQiOnsiJGlkIjoiMzUwIiwiQ29sb3IiOnsiJGlkIjoiMzUx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M1MiIsIlRvcCI6MC4wLCJMZWZ0IjowLjAsIlJpZ2h0IjowLjAsIkJvdHRvbSI6MC4wfSwiUGFkZGluZyI6eyIkaWQiOiIzNTMiLCJUb3AiOjAuMCwiTGVmdCI6MC4wLCJSaWdodCI6MC4wLCJCb3R0b20iOjAuMH0sIkJhY2tncm91bmQiOnsiJGlkIjoiMzU0IiwiQ29sb3IiOnsiJGlkIjoiMzU1IiwiQSI6MjU1LCJSIjowLCJHIjowLCJCIjowfX0sIklzVmlzaWJsZSI6dHJ1ZSwiV2lkdGgiOjAuMCwiSGVpZ2h0IjowLjAsIkJvcmRlclN0eWxlIjp7IiRpZCI6IjM1NiIsIkxpbmVDb2xvciI6bnVsbCwiTGluZVdlaWdodCI6MC4wLCJMaW5lVHlwZSI6MCwiUGFyZW50U3R5bGUiOm51bGx9LCJQYXJlbnRTdHlsZSI6bnVsbH0sIkRhdGVTdHlsZSI6eyIkaWQiOiIzNTciLCJGb250U2V0dGluZ3MiOnsiJGlkIjoiMzU4IiwiRm9udFNpemUiOjEwLCJGb250TmFtZSI6IkNhbGlicmkiLCJJc0JvbGQiOmZhbHNlLCJJc0l0YWxpYyI6ZmFsc2UsIklzVW5kZXJsaW5lZCI6ZmFsc2UsIlBhcmVudFN0eWxlIjpudWxsfSwiQXV0b1NpemUiOjAsIkZvcmVncm91bmQiOnsiJGlkIjoiMzU5IiwiQ29sb3IiOnsiJGlkIjoiMzYw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M2MSIsIlRvcCI6MC4wLCJMZWZ0IjowLjAsIlJpZ2h0IjowLjAsIkJvdHRvbSI6MC4wfSwiUGFkZGluZyI6eyIkaWQiOiIzNjIiLCJUb3AiOjAuMCwiTGVmdCI6MC4wLCJSaWdodCI6MC4wLCJCb3R0b20iOjAuMH0sIkJhY2tncm91bmQiOnsiJGlkIjoiMzYzIiwiQ29sb3IiOnsiJGlkIjoiMzY0IiwiQSI6MjU1LCJSIjoxNCwiRyI6NDAsIkIiOjY1fX0sIklzVmlzaWJsZSI6dHJ1ZSwiV2lkdGgiOjAuMCwiSGVpZ2h0IjowLjAsIkJvcmRlclN0eWxlIjp7IiRpZCI6IjM2NSIsIkxpbmVDb2xvciI6bnVsbCwiTGluZVdlaWdodCI6MC4wLCJMaW5lVHlwZSI6MCwiUGFyZW50U3R5bGUiOm51bGx9LCJQYXJlbnRTdHlsZSI6bnVsbH0sIkRhdGVGb3JtYXQiOnsiJGlkIjoiMzY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2NyIsIkZvcm1hdCI6MCwiSXNWaXNpYmxlIjpmYWxzZSwiTGFzdEtub3duVmlzaWJpbGl0eVN0YXRlIjpmYWxzZX0sIklzVmlzaWJsZSI6dHJ1ZSwiVmFyaWFuY2VTdHlsZSI6eyIkaWQiOiIzNjgiLCJUZXh0U3R5bGUiOnsiJGlkIjoiMzY5IiwiRm9udFNldHRpbmdzIjp7IiRpZCI6IjM3MCIsIkZvbnRTaXplIjoxMSwiRm9udE5hbWUiOiJDYWxpYnJpIiwiSXNCb2xkIjpmYWxzZSwiSXNJdGFsaWMiOmZhbHNlLCJJc1VuZGVybGluZWQiOmZhbHNlLCJQYXJlbnRTdHlsZSI6bnVsbH0sIkF1dG9TaXplIjowLCJGb3JlZ3JvdW5kIjp7IiRpZCI6IjM3MSIsIkNvbG9yIjp7IiRpZCI6IjM3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NzMiLCJUb3AiOjAuMCwiTGVmdCI6MC4wLCJSaWdodCI6MC4wLCJCb3R0b20iOjAuMH0sIlBhZGRpbmciOnsiJGlkIjoiMzc0IiwiVG9wIjowLjAsIkxlZnQiOjAuMCwiUmlnaHQiOjAuMCwiQm90dG9tIjowLjB9LCJCYWNrZ3JvdW5kIjp7IiRpZCI6IjM3NSIsIkNvbG9yIjp7IiRpZCI6IjM3NiIsIkEiOjAsIlIiOjAsIkciOjAsIkIiOjB9fSwiSXNWaXNpYmxlIjpmYWxzZSwiV2lkdGgiOjAuMCwiSGVpZ2h0IjowLjAsIkJvcmRlclN0eWxlIjp7IiRpZCI6IjM3NyIsIkxpbmVDb2xvciI6bnVsbCwiTGluZVdlaWdodCI6MC4wLCJMaW5lVHlwZSI6MCwiUGFyZW50U3R5bGUiOm51bGx9LCJQYXJlbnRTdHlsZSI6bnVsbH0sIlBhcmVudFN0eWxlIjpudWxsfSwiUGFyZW50U3R5bGUiOm51bGx9LCJEZWZhdWx0U3dpbWxhbmVNaWxlc3RvbmVTdHlsZSI6eyIkaWQiOiIzNzgiLCJUaXRsZVBvc2l0aW9uIjoiTGVmdCIsIkRhdGVQb3NpdGlvbiI6IlJpZ2h0IiwiVmFyaWFuY2VQb3NpdGlvbiI6IlJpZ2h0IiwiU2hhcGVUeXBlIjoxLCJTaGFwZVNpemUiOjAsIlNwYWNpbmciOjUsIlNoYXBlU3R5bGUiOnsiJGlkIjoiMzc5IiwiTWFyZ2luIjp7IiRpZCI6IjM4MCIsIlRvcCI6MC4wLCJMZWZ0IjowLjAsIlJpZ2h0IjowLjAsIkJvdHRvbSI6MC4wfSwiUGFkZGluZyI6eyIkaWQiOiIzODEiLCJUb3AiOjAuMCwiTGVmdCI6MC4wLCJSaWdodCI6MC4wLCJCb3R0b20iOjAuMH0sIkJhY2tncm91bmQiOnsiJGlkIjoiMzgyIiwiQ29sb3IiOnsiJGlkIjoiMzgzIiwiQSI6MjU1LCJSIjoyMSwiRyI6OTYsIkIiOjEzMH19LCJJc1Zpc2libGUiOnRydWUsIldpZHRoIjoxMi4wLCJIZWlnaHQiOjE0LjAsIkJvcmRlclN0eWxlIjp7IiRpZCI6IjM4NCIsIkxpbmVDb2xvciI6eyIkaWQiOiIzODUiLCIkdHlwZSI6Ik5MUkUuQ29tbW9uLkRvbS5Tb2xpZENvbG9yQnJ1c2gsIE5MUkUuQ29tbW9uIiwiQ29sb3IiOnsiJGlkIjoiMzg2IiwiQSI6MjU1LCJSIjoyMzQsIkciOjIyLCJCIjozMH19LCJMaW5lV2VpZ2h0IjowLjAsIkxpbmVUeXBlIjowLCJQYXJlbnRTdHlsZSI6bnVsbH0sIlBhcmVudFN0eWxlIjpudWxsfSwiVGl0bGVTdHlsZSI6eyIkaWQiOiIzODciLCJGb250U2V0dGluZ3MiOnsiJGlkIjoiMzg4IiwiRm9udFNpemUiOjExLCJGb250TmFtZSI6IkNhbGlicmkiLCJJc0JvbGQiOmZhbHNlLCJJc0l0YWxpYyI6ZmFsc2UsIklzVW5kZXJsaW5lZCI6ZmFsc2UsIlBhcmVudFN0eWxlIjpudWxsfSwiQXV0b1NpemUiOjAsIkZvcmVncm91bmQiOnsiJGlkIjoiMzg5IiwiQ29sb3IiOnsiJGlkIjoiMzkw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M5MSIsIlRvcCI6MC4wLCJMZWZ0IjowLjAsIlJpZ2h0IjowLjAsIkJvdHRvbSI6MC4wfSwiUGFkZGluZyI6eyIkaWQiOiIzOTIiLCJUb3AiOjAuMCwiTGVmdCI6MC4wLCJSaWdodCI6MC4wLCJCb3R0b20iOjAuMH0sIkJhY2tncm91bmQiOnsiJGlkIjoiMzkzIiwiQ29sb3IiOnsiJGlkIjoiMzk0IiwiQSI6MjU1LCJSIjowLCJHIjowLCJCIjowfX0sIklzVmlzaWJsZSI6dHJ1ZSwiV2lkdGgiOjAuMCwiSGVpZ2h0IjowLjAsIkJvcmRlclN0eWxlIjp7IiRpZCI6IjM5NSIsIkxpbmVDb2xvciI6bnVsbCwiTGluZVdlaWdodCI6MC4wLCJMaW5lVHlwZSI6MCwiUGFyZW50U3R5bGUiOm51bGx9LCJQYXJlbnRTdHlsZSI6bnVsbH0sIkRhdGVTdHlsZSI6eyIkaWQiOiIzOTYiLCJGb250U2V0dGluZ3MiOnsiJGlkIjoiMzk3IiwiRm9udFNpemUiOjEwLCJGb250TmFtZSI6IkNhbGlicmkiLCJJc0JvbGQiOmZhbHNlLCJJc0l0YWxpYyI6ZmFsc2UsIklzVW5kZXJsaW5lZCI6ZmFsc2UsIlBhcmVudFN0eWxlIjpudWxsfSwiQXV0b1NpemUiOjAsIkZvcmVncm91bmQiOnsiJGlkIjoiMzk4IiwiQ29sb3IiOnsiJGlkIjoiMzk5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QwMCIsIlRvcCI6MC4wLCJMZWZ0IjowLjAsIlJpZ2h0IjowLjAsIkJvdHRvbSI6MC4wfSwiUGFkZGluZyI6eyIkaWQiOiI0MDEiLCJUb3AiOjAuMCwiTGVmdCI6MC4wLCJSaWdodCI6MC4wLCJCb3R0b20iOjAuMH0sIkJhY2tncm91bmQiOnsiJGlkIjoiNDAyIiwiQ29sb3IiOnsiJGlkIjoiNDAzIiwiQSI6MjU1LCJSIjoxNCwiRyI6NDAsIkIiOjY1fX0sIklzVmlzaWJsZSI6dHJ1ZSwiV2lkdGgiOjAuMCwiSGVpZ2h0IjowLjAsIkJvcmRlclN0eWxlIjp7IiRpZCI6IjQwNCIsIkxpbmVDb2xvciI6bnVsbCwiTGluZVdlaWdodCI6MC4wLCJMaW5lVHlwZSI6MCwiUGFyZW50U3R5bGUiOm51bGx9LCJQYXJlbnRTdHlsZSI6bnVsbH0sIkRhdGVGb3JtYXQiOnsiJGlkIjoiNDA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wNiIsIkZvcm1hdCI6MCwiSXNWaXNpYmxlIjpmYWxzZSwiTGFzdEtub3duVmlzaWJpbGl0eVN0YXRlIjpmYWxzZX0sIklzVmlzaWJsZSI6dHJ1ZSwiVmFyaWFuY2VTdHlsZSI6eyIkaWQiOiI0MDciLCJUZXh0U3R5bGUiOnsiJGlkIjoiNDA4IiwiRm9udFNldHRpbmdzIjp7IiRpZCI6IjQwOSIsIkZvbnRTaXplIjoxMSwiRm9udE5hbWUiOiJDYWxpYnJpIiwiSXNCb2xkIjpmYWxzZSwiSXNJdGFsaWMiOmZhbHNlLCJJc1VuZGVybGluZWQiOmZhbHNlLCJQYXJlbnRTdHlsZSI6bnVsbH0sIkF1dG9TaXplIjowLCJGb3JlZ3JvdW5kIjp7IiRpZCI6IjQxMCIsIkNvbG9yIjp7IiRpZCI6IjQx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MTIiLCJUb3AiOjAuMCwiTGVmdCI6MC4wLCJSaWdodCI6MC4wLCJCb3R0b20iOjAuMH0sIlBhZGRpbmciOnsiJGlkIjoiNDEzIiwiVG9wIjowLjAsIkxlZnQiOjAuMCwiUmlnaHQiOjAuMCwiQm90dG9tIjowLjB9LCJCYWNrZ3JvdW5kIjp7IiRpZCI6IjQxNCIsIkNvbG9yIjp7IiRpZCI6IjQxNSIsIkEiOjAsIlIiOjAsIkciOjAsIkIiOjB9fSwiSXNWaXNpYmxlIjp0cnVlLCJXaWR0aCI6MC4wLCJIZWlnaHQiOjAuMCwiQm9yZGVyU3R5bGUiOnsiJGlkIjoiNDE2IiwiTGluZUNvbG9yIjpudWxsLCJMaW5lV2VpZ2h0IjowLjAsIkxpbmVUeXBlIjowLCJQYXJlbnRTdHlsZSI6bnVsbH0sIlBhcmVudFN0eWxlIjpudWxsfSwiUGFyZW50U3R5bGUiOm51bGx9LCJQYXJlbnRTdHlsZSI6bnVsbH0sIkRlZmF1bHRTd2ltbGFuZUFjdGl2aXR5U3R5bGUiOnsiJGlkIjoiNDE3IiwiSGVhZGVyU3R5bGUiOnsiJGlkIjoiNDE4IiwiVGV4dFN0eWxlIjp7IiRpZCI6IjQxOSIsIkZvbnRTZXR0aW5ncyI6eyIkaWQiOiI0MjAiLCJGb250U2l6ZSI6MTEsIkZvbnROYW1lIjoiQ2FsaWJyaSIsIklzQm9sZCI6ZmFsc2UsIklzSXRhbGljIjpmYWxzZSwiSXNVbmRlcmxpbmVkIjpmYWxzZSwiUGFyZW50U3R5bGUiOm51bGx9LCJBdXRvU2l6ZSI6MiwiRm9yZWdyb3VuZCI6eyIkaWQiOiI0MjEiLCJDb2xvciI6eyIkaWQiOiI0MjI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0MjMiLCJUb3AiOjAuMCwiTGVmdCI6MC4wLCJSaWdodCI6MC4wLCJCb3R0b20iOjAuMH0sIlBhZGRpbmciOnsiJGlkIjoiNDI0IiwiVG9wIjowLjAsIkxlZnQiOjAuMCwiUmlnaHQiOjAuMCwiQm90dG9tIjowLjB9LCJCYWNrZ3JvdW5kIjp7IiRpZCI6IjQyNSIsIkNvbG9yIjp7IiRpZCI6IjQyNiIsIkEiOjI1NSwiUiI6MCwiRyI6MCwiQiI6MH19LCJJc1Zpc2libGUiOnRydWUsIldpZHRoIjowLjAsIkhlaWdodCI6MC4wLCJCb3JkZXJTdHlsZSI6bnVsbCwiUGFyZW50U3R5bGUiOm51bGx9LCJSZWN0YW5nbGVTdHlsZSI6eyIkaWQiOiI0MjciLCJNYXJnaW4iOnsiJGlkIjoiNDI4IiwiVG9wIjowLjAsIkxlZnQiOjAuMCwiUmlnaHQiOjAuMCwiQm90dG9tIjowLjB9LCJQYWRkaW5nIjp7IiRpZCI6IjQyOSIsIlRvcCI6MC4wLCJMZWZ0IjowLjAsIlJpZ2h0IjowLjAsIkJvdHRvbSI6MC4wfSwiQmFja2dyb3VuZCI6eyIkaWQiOiI0MzAiLCJDb2xvciI6eyIkaWQiOiI0MzEiLCJBIjo2MywiUiI6MjEsIkciOjk2LCJCIjoxMzB9fSwiSXNWaXNpYmxlIjp0cnVlLCJXaWR0aCI6MC4wLCJIZWlnaHQiOjAuMCwiQm9yZGVyU3R5bGUiOnsiJGlkIjoiNDMyIiwiTGluZUNvbG9yIjp7IiRpZCI6IjQzMyIsIiR0eXBlIjoiTkxSRS5Db21tb24uRG9tLlNvbGlkQ29sb3JCcnVzaCwgTkxSRS5Db21tb24iLCJDb2xvciI6eyIkaWQiOiI0MzQiLCJBIjoyNTUsIlIiOjI1NSwiRyI6MCwiQiI6MH19LCJMaW5lV2VpZ2h0IjowLjAsIkxpbmVUeXBlIjowLCJQYXJlbnRTdHlsZSI6bnVsbH0sIlBhcmVudFN0eWxlIjpudWxsfSwiTWFyZ2luIjp7IiRpZCI6IjQzNSIsIlRvcCI6MC4wLCJMZWZ0IjowLjAsIlJpZ2h0IjowLjAsIkJvdHRvbSI6MC4wfSwiUGFkZGluZyI6eyIkaWQiOiI0MzYiLCJUb3AiOjAuMCwiTGVmdCI6MC4wLCJSaWdodCI6MC4wLCJCb3R0b20iOjAuMH0sIkJhY2tncm91bmQiOm51bGwsIklzVmlzaWJsZSI6dHJ1ZSwiV2lkdGgiOjAuMCwiSGVpZ2h0IjowLjAsIkJvcmRlclN0eWxlIjpudWxsLCJQYXJlbnRTdHlsZSI6bnVsbH0sIkJhY2tncm91bmRTdHlsZSI6eyIkaWQiOiI0MzciLCJNYXJnaW4iOnsiJGlkIjoiNDM4IiwiVG9wIjowLjAsIkxlZnQiOjAuMCwiUmlnaHQiOjAuMCwiQm90dG9tIjowLjB9LCJQYWRkaW5nIjp7IiRpZCI6IjQzOSIsIlRvcCI6MC4wLCJMZWZ0IjowLjAsIlJpZ2h0IjowLjAsIkJvdHRvbSI6MC4wfSwiQmFja2dyb3VuZCI6eyIkaWQiOiI0NDAiLCJDb2xvciI6eyIkaWQiOiI0NDEiLCJBIjo1MSwiUiI6MjAwLCJHIjoyMDAsIkIiOjIwMH19LCJJc1Zpc2libGUiOnRydWUsIldpZHRoIjowLjAsIkhlaWdodCI6MC4wLCJCb3JkZXJTdHlsZSI6eyIkaWQiOiI0NDIiLCJMaW5lQ29sb3IiOnsiJGlkIjoiNDQzIiwiJHR5cGUiOiJOTFJFLkNvbW1vbi5Eb20uU29saWRDb2xvckJydXNoLCBOTFJFLkNvbW1vbiIsIkNvbG9yIjp7IiRpZCI6IjQ0NCIsIkEiOjI1NSwiUiI6MjM0LCJHIjoyMiwiQiI6MzB9fSwiTGluZVdlaWdodCI6MC4wLCJMaW5lVHlwZSI6MCwiUGFyZW50U3R5bGUiOm51bGx9LCJQYXJlbnRTdHlsZSI6bnVsbH0sIk1hcmdpbiI6eyIkaWQiOiI0NDUiLCJUb3AiOjAuMCwiTGVmdCI6MC4wLCJSaWdodCI6MC4wLCJCb3R0b20iOjAuMH0sIlBhZGRpbmciOnsiJGlkIjoiNDQ2IiwiVG9wIjowLjAsIkxlZnQiOjAuMCwiUmlnaHQiOjAuMCwiQm90dG9tIjowLjB9LCJJc1Zpc2libGUiOnRydWUsIldpZHRoIjowLjAsIkhlaWdodCI6MC4wLCJCb3JkZXJTdHlsZSI6eyIkaWQiOiI0NDciLCJMaW5lQ29sb3IiOm51bGwsIkxpbmVXZWlnaHQiOjAuMCwiTGluZVR5cGUiOjAsIlBhcmVudFN0eWxlIjpudWxsfSwiUGFyZW50U3R5bGUiOm51bGx9LCJNYXJnaW4iOnsiJGlkIjoiNDQ4IiwiVG9wIjowLjAsIkxlZnQiOjAuMCwiUmlnaHQiOjAuMCwiQm90dG9tIjowLjB9LCJQYWRkaW5nIjp7IiRpZCI6IjQ0OSIsIlRvcCI6MC4wLCJMZWZ0IjowLjAsIlJpZ2h0IjowLjAsIkJvdHRvbSI6MC4wfSwiSXNWaXNpYmxlIjp0cnVlLCJXaWR0aCI6MC4wLCJIZWlnaHQiOjAuMCwiQm9yZGVyU3R5bGUiOnsiJGlkIjoiNDUwIiwiTGluZUNvbG9yIjpudWxsLCJMaW5lV2VpZ2h0IjowLjAsIkxpbmVUeXBlIjowLCJQYXJlbnRTdHlsZSI6bnVsbH0sIlBhcmVudFN0eWxlIjpudWxsfX0seyIkaWQiOiI0NTEiLCJfYWN0aXZpdGllcyI6W3siJGlkIjoiNDUyIiwiX3Jvd3MiOlt7IiRpZCI6IjQ1MyIsIl90YXNrcyI6W3siJGlkIjoiNDU0IiwiX2F0dGFjaGVkTWlsZXN0b25lcyI6W10sIlRhc2tEZWZpbml0aW9uIjp7IiRpZCI6IjQ1NSIsIkdyb3VwTmFtZSI6bnVsbCwiU3RhcnREYXRlIjoiMjAyNS0wOS0wMVQwMDowMDowMFoiLCJFbmREYXRlIjoiMjAyNS0xMi0xOFQyMzo1OTowMFoiLCJQZXJjZW50YWdlQ29tcGxldGUiOm51bGwsIlN0eWxlIjp7IiRpZCI6IjQ1NiIsIlNoYXBlIjoxLCJTaGFwZVRoaWNrbmVzcyI6MCwiRHVyYXRpb25Gb3JtYXQiOjAsIkluY2x1ZGVOb25Xb3JraW5nRGF5c0luRHVyYXRpb24iOmZhbHNlLCJQZXJjZW50YWdlQ29tcGxldGVTdHlsZSI6eyIkaWQiOiI0NTciLCJGb250U2V0dGluZ3MiOnsiJGlkIjoiNDU4IiwiRm9udFNpemUiOjEwLCJGb250TmFtZSI6IkNhbGlicmkiLCJJc0JvbGQiOmZhbHNlLCJJc0l0YWxpYyI6ZmFsc2UsIklzVW5kZXJsaW5lZCI6ZmFsc2UsIlBhcmVudFN0eWxlIjpudWxsfSwiQXV0b1NpemUiOjAsIkZvcmVncm91bmQiOnsiJGlkIjoiNDU5IiwiQ29sb3IiOnsiJGlkIjoiNDYw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Q2MSIsIlRvcCI6MC4wLCJMZWZ0IjowLjAsIlJpZ2h0IjowLjAsIkJvdHRvbSI6MC4wfSwiUGFkZGluZyI6eyIkaWQiOiI0NjIiLCJUb3AiOjAuMCwiTGVmdCI6MC4wLCJSaWdodCI6MC4wLCJCb3R0b20iOjAuMH0sIkJhY2tncm91bmQiOnsiJGlkIjoiNDYzIiwiQ29sb3IiOnsiJGlkIjoiNDY0IiwiQSI6ODksIlIiOjAsIkciOjAsIkIiOjB9fSwiSXNWaXNpYmxlIjp0cnVlLCJXaWR0aCI6MC4wLCJIZWlnaHQiOjAuMCwiQm9yZGVyU3R5bGUiOnsiJGlkIjoiNDY1IiwiTGluZUNvbG9yIjpudWxsLCJMaW5lV2VpZ2h0IjowLjAsIkxpbmVUeXBlIjowLCJQYXJlbnRTdHlsZSI6bnVsbH0sIlBhcmVudFN0eWxlIjpudWxsfSwiRHVyYXRpb25TdHlsZSI6eyIkaWQiOiI0NjYiLCJGb250U2V0dGluZ3MiOnsiJGlkIjoiNDY3IiwiRm9udFNpemUiOjEwLCJGb250TmFtZSI6IkNhbGlicmkiLCJJc0JvbGQiOmZhbHNlLCJJc0l0YWxpYyI6ZmFsc2UsIklzVW5kZXJsaW5lZCI6ZmFsc2UsIlBhcmVudFN0eWxlIjpudWxsfSwiQXV0b1NpemUiOjAsIkZvcmVncm91bmQiOnsiJGlkIjoiNDY4IiwiQ29sb3IiOnsiJGlkIjoiNDY5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DcwIiwiVG9wIjowLjAsIkxlZnQiOjAuMCwiUmlnaHQiOjAuMCwiQm90dG9tIjowLjB9LCJQYWRkaW5nIjp7IiRpZCI6IjQ3MSIsIlRvcCI6MC4wLCJMZWZ0IjowLjAsIlJpZ2h0IjowLjAsIkJvdHRvbSI6MC4wfSwiQmFja2dyb3VuZCI6eyIkaWQiOiI0NzIiLCJDb2xvciI6eyIkaWQiOiI0NzMiLCJBIjoyNTUsIlIiOjIzNywiRyI6MTI1LCJCIjo0OX19LCJJc1Zpc2libGUiOnRydWUsIldpZHRoIjowLjAsIkhlaWdodCI6MC4wLCJCb3JkZXJTdHlsZSI6eyIkaWQiOiI0NzQiLCJMaW5lQ29sb3IiOm51bGwsIkxpbmVXZWlnaHQiOjAuMCwiTGluZVR5cGUiOjAsIlBhcmVudFN0eWxlIjpudWxsfSwiUGFyZW50U3R5bGUiOm51bGx9LCJIb3Jpem9udGFsQ29ubmVjdG9yU3R5bGUiOnsiJGlkIjoiNDc1IiwiTGluZUNvbG9yIjp7IiRpZCI6IjQ3NiIsIiR0eXBlIjoiTkxSRS5Db21tb24uRG9tLlNvbGlkQ29sb3JCcnVzaCwgTkxSRS5Db21tb24iLCJDb2xvciI6eyIkaWQiOiI0NzciLCJBIjoyNTUsIlIiOjAsIkciOjAsIkIiOjB9fSwiTGluZVdlaWdodCI6MC4wLCJMaW5lVHlwZSI6MCwiUGFyZW50U3R5bGUiOm51bGx9LCJWZXJ0aWNhbENvbm5lY3RvclN0eWxlIjp7IiRpZCI6IjQ3OCIsIkxpbmVDb2xvciI6eyIkaWQiOiI0NzkiLCIkdHlwZSI6Ik5MUkUuQ29tbW9uLkRvbS5Tb2xpZENvbG9yQnJ1c2gsIE5MUkUuQ29tbW9uIiwiQ29sb3IiOnsiJGlkIjoiNDgwIiwiQSI6MjU1LCJSIjowLCJHIjowLCJCIjowfX0sIkxpbmVXZWlnaHQiOjAuMCwiTGluZVR5cGUiOjAsIlBhcmVudFN0eWxlIjpudWxsfSwiTWFyZ2luIjpudWxsLCJTdGFydERhdGVQb3NpdGlvbiI6NiwiRW5kRGF0ZVBvc2l0aW9uIjo2LCJEYXRlSXNWaXNpYmxlIjpmYWxzZSwiVGl0bGVQb3NpdGlvbiI6NCwiRHVyYXRpb25Qb3NpdGlvbiI6NiwiUGVyY2VudGFnZUNvbXBsZXRlZFBvc2l0aW9uIjoyLCJWYXJpYW5jZVBvc2l0aW9uIjo2LCJTcGFjaW5nIjozLCJJc0JlbG93VGltZWJhbmQiOnRydWUsIlBlcmNlbnRhZ2VDb21wbGV0ZVNoYXBlT3BhY2l0eSI6MzUsIkJhc2VsaW5lU3R5bGUiOnsiJGlkIjoiNDgxIiwiU2hhcGVTdHlsZSI6eyIkaWQiOiI0ODIiLCJNYXJnaW4iOnsiJGlkIjoiNDgzIiwiVG9wIjowLjAsIkxlZnQiOjAuMCwiUmlnaHQiOjAuMCwiQm90dG9tIjowLjB9LCJQYWRkaW5nIjp7IiRpZCI6IjQ4NCIsIlRvcCI6MC4wLCJMZWZ0IjowLjAsIlJpZ2h0IjowLjAsIkJvdHRvbSI6MC4wfSwiQmFja2dyb3VuZCI6eyIkaWQiOiI0ODUiLCJDb2xvciI6eyIkaWQiOiI0ODYiLCJBIjoxNTMsIlIiOjAsIkciOjAsIkIiOjB9fSwiSXNWaXNpYmxlIjp0cnVlLCJXaWR0aCI6MC4wLCJIZWlnaHQiOjAuMCwiQm9yZGVyU3R5bGUiOnsiJGlkIjoiNDg3IiwiTGluZUNvbG9yIjpudWxsLCJMaW5lV2VpZ2h0IjowLjAsIkxpbmVUeXBlIjowLCJQYXJlbnRTdHlsZSI6bnVsbH0sIlBhcmVudFN0eWxlIjpudWxsfSwiTWFyZ2luIjp7IiRpZCI6IjQ4OCIsIlRvcCI6MC4wLCJMZWZ0IjowLjAsIlJpZ2h0IjowLjAsIkJvdHRvbSI6MC4wfSwiUGFkZGluZyI6eyIkaWQiOiI0ODkiLCJUb3AiOjAuMCwiTGVmdCI6MC4wLCJSaWdodCI6MC4wLCJCb3R0b20iOjAuMH0sIkJhY2tncm91bmQiOm51bGwsIklzVmlzaWJsZSI6dHJ1ZSwiV2lkdGgiOjAuMCwiSGVpZ2h0IjowLjAsIkJvcmRlclN0eWxlIjpudWxsLCJQYXJlbnRTdHlsZSI6bnVsbH0sIlNoYXBlU3R5bGUiOnsiJGlkIjoiNDkwIiwiTWFyZ2luIjp7IiRpZCI6IjQ5MSIsIlRvcCI6MC4wLCJMZWZ0Ijo0LjAsIlJpZ2h0Ijo0LjAsIkJvdHRvbSI6MC4wfSwiUGFkZGluZyI6eyIkaWQiOiI0OTIiLCJUb3AiOjAuMCwiTGVmdCI6MC4wLCJSaWdodCI6MC4wLCJCb3R0b20iOjAuMH0sIkJhY2tncm91bmQiOnsiJGlkIjoiNDkzIiwiQ29sb3IiOnsiJGlkIjoiNDk0IiwiQSI6MjU1LCJSIjoyMzMsIkciOjExMywiQiI6NTB9fSwiSXNWaXNpYmxlIjp0cnVlLCJXaWR0aCI6MC4wLCJIZWlnaHQiOjEwLjAsIkJvcmRlclN0eWxlIjp7IiRpZCI6IjQ5NSIsIkxpbmVDb2xvciI6eyIkaWQiOiI0OTYiLCIkdHlwZSI6Ik5MUkUuQ29tbW9uLkRvbS5Tb2xpZENvbG9yQnJ1c2gsIE5MUkUuQ29tbW9uIiwiQ29sb3IiOnsiJGlkIjoiNDk3IiwiQSI6MjU1LCJSIjoyMzQsIkciOjIyLCJCIjozMH19LCJMaW5lV2VpZ2h0IjowLjAsIkxpbmVUeXBlIjowLCJQYXJlbnRTdHlsZSI6bnVsbH0sIlBhcmVudFN0eWxlIjpudWxsfSwiVGl0bGVTdHlsZSI6eyIkaWQiOiI0OTgiLCJGb250U2V0dGluZ3MiOnsiJGlkIjoiNDk5IiwiRm9udFNpemUiOjExLCJGb250TmFtZSI6IkNhbGlicmkiLCJJc0JvbGQiOmZhbHNlLCJJc0l0YWxpYyI6ZmFsc2UsIklzVW5kZXJsaW5lZCI6ZmFsc2UsIlBhcmVudFN0eWxlIjpudWxsfSwiQXV0b1NpemUiOjAsIkZvcmVncm91bmQiOnsiJGlkIjoiNTAwIiwiQ29sb3IiOnsiJGlkIjoiNTAx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UwMiIsIlRvcCI6MC4wLCJMZWZ0IjowLjAsIlJpZ2h0IjowLjAsIkJvdHRvbSI6MC4wfSwiUGFkZGluZyI6eyIkaWQiOiI1MDMiLCJUb3AiOjAuMCwiTGVmdCI6MC4wLCJSaWdodCI6MC4wLCJCb3R0b20iOjAuMH0sIkJhY2tncm91bmQiOnsiJGlkIjoiNTA0IiwiQ29sb3IiOnsiJGlkIjoiNTA1IiwiQSI6MCwiUiI6MjU1LCJHIjoyNTUsIkIiOjI1NX19LCJJc1Zpc2libGUiOnRydWUsIldpZHRoIjowLjAsIkhlaWdodCI6MC4wLCJCb3JkZXJTdHlsZSI6eyIkaWQiOiI1MDYiLCJMaW5lQ29sb3IiOm51bGwsIkxpbmVXZWlnaHQiOjAuMCwiTGluZVR5cGUiOjAsIlBhcmVudFN0eWxlIjpudWxsfSwiUGFyZW50U3R5bGUiOm51bGx9LCJEYXRlU3R5bGUiOnsiJGlkIjoiNTA3IiwiRm9udFNldHRpbmdzIjp7IiRpZCI6IjUwOCIsIkZvbnRTaXplIjoxMCwiRm9udE5hbWUiOiJDYWxpYnJpIiwiSXNCb2xkIjpmYWxzZSwiSXNJdGFsaWMiOmZhbHNlLCJJc1VuZGVybGluZWQiOmZhbHNlLCJQYXJlbnRTdHlsZSI6bnVsbH0sIkF1dG9TaXplIjowLCJGb3JlZ3JvdW5kIjp7IiRpZCI6IjUwOSIsIkNvbG9yIjp7IiRpZCI6IjUxM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1MTEiLCJUb3AiOjAuMCwiTGVmdCI6MC4wLCJSaWdodCI6MC4wLCJCb3R0b20iOjAuMH0sIlBhZGRpbmciOnsiJGlkIjoiNTEyIiwiVG9wIjowLjAsIkxlZnQiOjAuMCwiUmlnaHQiOjAuMCwiQm90dG9tIjowLjB9LCJCYWNrZ3JvdW5kIjp7IiRpZCI6IjUxMyIsIkNvbG9yIjp7IiRpZCI6IjUxNCIsIkEiOjAsIlIiOjI1NSwiRyI6MjU1LCJCIjoyNTV9fSwiSXNWaXNpYmxlIjp0cnVlLCJXaWR0aCI6MC4wLCJIZWlnaHQiOjAuMCwiQm9yZGVyU3R5bGUiOnsiJGlkIjoiNTE1IiwiTGluZUNvbG9yIjpudWxsLCJMaW5lV2VpZ2h0IjowLjAsIkxpbmVUeXBlIjowLCJQYXJlbnRTdHlsZSI6bnVsbH0sIlBhcmVudFN0eWxlIjpudWxsfSwiRGF0ZUZvcm1hdCI6eyIkaWQiOiI1MTY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E3IiwiRm9ybWF0IjowLCJJc1Zpc2libGUiOmZhbHNlLCJMYXN0S25vd25WaXNpYmlsaXR5U3RhdGUiOmZhbHNlfSwiSXNWaXNpYmxlIjp0cnVlLCJWYXJpYW5jZVN0eWxlIjp7IiRpZCI6IjUxOCIsIlRleHRTdHlsZSI6eyIkaWQiOiI1MTkiLCJGb250U2V0dGluZ3MiOnsiJGlkIjoiNTIwIiwiRm9udFNpemUiOjExLCJGb250TmFtZSI6IkNhbGlicmkiLCJJc0JvbGQiOmZhbHNlLCJJc0l0YWxpYyI6ZmFsc2UsIklzVW5kZXJsaW5lZCI6ZmFsc2UsIlBhcmVudFN0eWxlIjpudWxsfSwiQXV0b1NpemUiOjAsIkZvcmVncm91bmQiOnsiJGlkIjoiNTIxIiwiQ29sb3IiOnsiJGlkIjoiNTIy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UyMyIsIlRvcCI6MC4wLCJMZWZ0IjowLjAsIlJpZ2h0IjowLjAsIkJvdHRvbSI6MC4wfSwiUGFkZGluZyI6eyIkaWQiOiI1MjQiLCJUb3AiOjAuMCwiTGVmdCI6MC4wLCJSaWdodCI6MC4wLCJCb3R0b20iOjAuMH0sIkJhY2tncm91bmQiOnsiJGlkIjoiNTI1IiwiQ29sb3IiOnsiJGlkIjoiNTI2IiwiQSI6MCwiUiI6MCwiRyI6MCwiQiI6MH19LCJJc1Zpc2libGUiOnRydWUsIldpZHRoIjowLjAsIkhlaWdodCI6MC4wLCJCb3JkZXJTdHlsZSI6eyIkaWQiOiI1MjciLCJMaW5lQ29sb3IiOm51bGwsIkxpbmVXZWlnaHQiOjAuMCwiTGluZVR5cGUiOjAsIlBhcmVudFN0eWxlIjpudWxsfSwiUGFyZW50U3R5bGUiOm51bGx9LCJQYXJlbnRTdHlsZSI6bnVsbH0sIlBhcmVudFN0eWxlIjpudWxsfSwiSW5kZXgiOjgsIlNtYXJ0RHVyYXRpb25BY3RpdmF0ZWQiOmZhbHNlLCJEYXRlRm9ybWF0Ijp7IiRyZWYiOiI1MTYifSwiV2Vla051bWJlcmluZyI6eyIkaWQiOiI1MjgiLCJGb3JtYXQiOjAsIklzVmlzaWJsZSI6ZmFsc2UsIkxhc3RLbm93blZpc2liaWxpdHlTdGF0ZSI6ZmFsc2V9LCJCYXNlbGluZURhdGEiOnsiJGlkIjoiNTI5IiwiU3RhcnREYXRlIjoiMjAyNS0wOS0wMVQwMDowMDowMFoiLCJFbmREYXRlIjoiMjAyNS0xMi0xOFQyMzo1OTowMFoifSwiSWQiOiJjNDRiMzRkYy04NTRjLTRmY2EtODI4ZS0yYWUzY2RmZDkzZDQiLCJJbXBvcnRJZCI6bnVsbCwiVGl0bGUiOiJDRVAgaW5zdGFsbGF0aW9uIiwiTm90ZSI6bnVsbCwiSHlwZXJsaW5rIjp7IiRpZCI6IjUzMCIsIkFkZHJlc3MiOiIiLCJTdWJBZGRyZXNzIjoiIn0sIklzQ2hhbmdlZCI6ZmFsc2UsIklzTmV3IjpmYWxzZX19XSwiX21pbGVzdG9uZXMiOltdLCJJZCI6IjAwMDAwMDAwLTAwMDAtMDAwMC0wMDAwLTAwMDAwMDAwMDAwMCIsIklzU2luZ2xlSXRlbVJvdyI6dHJ1ZX0seyIkaWQiOiI1MzEiLCJfdGFza3MiOlt7IiRpZCI6IjUzMiIsIl9hdHRhY2hlZE1pbGVzdG9uZXMiOltdLCJUYXNrRGVmaW5pdGlvbiI6eyIkaWQiOiI1MzMiLCJHcm91cE5hbWUiOm51bGwsIlN0YXJ0RGF0ZSI6IjIwMjUtMTItMTlUMDA6MDA6MDBaIiwiRW5kRGF0ZSI6IjIwMjYtMDYtMTVUMjM6NTk6MDBaIiwiUGVyY2VudGFnZUNvbXBsZXRlIjpudWxsLCJTdHlsZSI6eyIkaWQiOiI1MzQiLCJTaGFwZSI6MSwiU2hhcGVUaGlja25lc3MiOjAsIkR1cmF0aW9uRm9ybWF0IjowLCJJbmNsdWRlTm9uV29ya2luZ0RheXNJbkR1cmF0aW9uIjpmYWxzZSwiUGVyY2VudGFnZUNvbXBsZXRlU3R5bGUiOnsiJGlkIjoiNTM1IiwiRm9udFNldHRpbmdzIjp7IiRpZCI6IjUzNiIsIkZvbnRTaXplIjoxMCwiRm9udE5hbWUiOiJDYWxpYnJpIiwiSXNCb2xkIjpmYWxzZSwiSXNJdGFsaWMiOmZhbHNlLCJJc1VuZGVybGluZWQiOmZhbHNlLCJQYXJlbnRTdHlsZSI6bnVsbH0sIkF1dG9TaXplIjowLCJGb3JlZ3JvdW5kIjp7IiRpZCI6IjUzNyIsIkNvbG9yIjp7IiRpZCI6IjUzO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1MzkiLCJUb3AiOjAuMCwiTGVmdCI6MC4wLCJSaWdodCI6MC4wLCJCb3R0b20iOjAuMH0sIlBhZGRpbmciOnsiJGlkIjoiNTQwIiwiVG9wIjowLjAsIkxlZnQiOjAuMCwiUmlnaHQiOjAuMCwiQm90dG9tIjowLjB9LCJCYWNrZ3JvdW5kIjp7IiRpZCI6IjU0MSIsIkNvbG9yIjp7IiRpZCI6IjU0MiIsIkEiOjg5LCJSIjowLCJHIjowLCJCIjowfX0sIklzVmlzaWJsZSI6dHJ1ZSwiV2lkdGgiOjAuMCwiSGVpZ2h0IjowLjAsIkJvcmRlclN0eWxlIjp7IiRpZCI6IjU0MyIsIkxpbmVDb2xvciI6bnVsbCwiTGluZVdlaWdodCI6MC4wLCJMaW5lVHlwZSI6MCwiUGFyZW50U3R5bGUiOm51bGx9LCJQYXJlbnRTdHlsZSI6bnVsbH0sIkR1cmF0aW9uU3R5bGUiOnsiJGlkIjoiNTQ0IiwiRm9udFNldHRpbmdzIjp7IiRpZCI6IjU0NSIsIkZvbnRTaXplIjoxMCwiRm9udE5hbWUiOiJDYWxpYnJpIiwiSXNCb2xkIjpmYWxzZSwiSXNJdGFsaWMiOmZhbHNlLCJJc1VuZGVybGluZWQiOmZhbHNlLCJQYXJlbnRTdHlsZSI6bnVsbH0sIkF1dG9TaXplIjowLCJGb3JlZ3JvdW5kIjp7IiRpZCI6IjU0NiIsIkNvbG9yIjp7IiRpZCI6IjU0N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U0OCIsIlRvcCI6MC4wLCJMZWZ0IjowLjAsIlJpZ2h0IjowLjAsIkJvdHRvbSI6MC4wfSwiUGFkZGluZyI6eyIkaWQiOiI1NDkiLCJUb3AiOjAuMCwiTGVmdCI6MC4wLCJSaWdodCI6MC4wLCJCb3R0b20iOjAuMH0sIkJhY2tncm91bmQiOnsiJGlkIjoiNTUwIiwiQ29sb3IiOnsiJGlkIjoiNTUxIiwiQSI6MjU1LCJSIjoyMzcsIkciOjEyNSwiQiI6NDl9fSwiSXNWaXNpYmxlIjp0cnVlLCJXaWR0aCI6MC4wLCJIZWlnaHQiOjAuMCwiQm9yZGVyU3R5bGUiOnsiJGlkIjoiNTUyIiwiTGluZUNvbG9yIjpudWxsLCJMaW5lV2VpZ2h0IjowLjAsIkxpbmVUeXBlIjowLCJQYXJlbnRTdHlsZSI6bnVsbH0sIlBhcmVudFN0eWxlIjpudWxsfSwiSG9yaXpvbnRhbENvbm5lY3RvclN0eWxlIjp7IiRpZCI6IjU1MyIsIkxpbmVDb2xvciI6eyIkaWQiOiI1NTQiLCIkdHlwZSI6Ik5MUkUuQ29tbW9uLkRvbS5Tb2xpZENvbG9yQnJ1c2gsIE5MUkUuQ29tbW9uIiwiQ29sb3IiOnsiJGlkIjoiNTU1IiwiQSI6MjU1LCJSIjowLCJHIjowLCJCIjowfX0sIkxpbmVXZWlnaHQiOjAuMCwiTGluZVR5cGUiOjAsIlBhcmVudFN0eWxlIjpudWxsfSwiVmVydGljYWxDb25uZWN0b3JTdHlsZSI6eyIkaWQiOiI1NTYiLCJMaW5lQ29sb3IiOnsiJGlkIjoiNTU3IiwiJHR5cGUiOiJOTFJFLkNvbW1vbi5Eb20uU29saWRDb2xvckJydXNoLCBOTFJFLkNvbW1vbiIsIkNvbG9yIjp7IiRpZCI6IjU1OC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NTU5IiwiU2hhcGVTdHlsZSI6eyIkaWQiOiI1NjAiLCJNYXJnaW4iOnsiJGlkIjoiNTYxIiwiVG9wIjowLjAsIkxlZnQiOjAuMCwiUmlnaHQiOjAuMCwiQm90dG9tIjowLjB9LCJQYWRkaW5nIjp7IiRpZCI6IjU2MiIsIlRvcCI6MC4wLCJMZWZ0IjowLjAsIlJpZ2h0IjowLjAsIkJvdHRvbSI6MC4wfSwiQmFja2dyb3VuZCI6eyIkaWQiOiI1NjMiLCJDb2xvciI6eyIkaWQiOiI1NjQiLCJBIjoxNTMsIlIiOjAsIkciOjAsIkIiOjB9fSwiSXNWaXNpYmxlIjp0cnVlLCJXaWR0aCI6MC4wLCJIZWlnaHQiOjAuMCwiQm9yZGVyU3R5bGUiOnsiJGlkIjoiNTY1IiwiTGluZUNvbG9yIjpudWxsLCJMaW5lV2VpZ2h0IjowLjAsIkxpbmVUeXBlIjowLCJQYXJlbnRTdHlsZSI6bnVsbH0sIlBhcmVudFN0eWxlIjpudWxsfSwiTWFyZ2luIjp7IiRpZCI6IjU2NiIsIlRvcCI6MC4wLCJMZWZ0IjowLjAsIlJpZ2h0IjowLjAsIkJvdHRvbSI6MC4wfSwiUGFkZGluZyI6eyIkaWQiOiI1NjciLCJUb3AiOjAuMCwiTGVmdCI6MC4wLCJSaWdodCI6MC4wLCJCb3R0b20iOjAuMH0sIkJhY2tncm91bmQiOm51bGwsIklzVmlzaWJsZSI6dHJ1ZSwiV2lkdGgiOjAuMCwiSGVpZ2h0IjowLjAsIkJvcmRlclN0eWxlIjpudWxsLCJQYXJlbnRTdHlsZSI6bnVsbH0sIlNoYXBlU3R5bGUiOnsiJGlkIjoiNTY4IiwiTWFyZ2luIjp7IiRpZCI6IjU2OSIsIlRvcCI6MC4wLCJMZWZ0Ijo0LjAsIlJpZ2h0Ijo0LjAsIkJvdHRvbSI6MC4wfSwiUGFkZGluZyI6eyIkaWQiOiI1NzAiLCJUb3AiOjAuMCwiTGVmdCI6MC4wLCJSaWdodCI6MC4wLCJCb3R0b20iOjAuMH0sIkJhY2tncm91bmQiOnsiJGlkIjoiNTcxIiwiQ29sb3IiOnsiJGlkIjoiNTcyIiwiQSI6MjU1LCJSIjoyMzMsIkciOjExMywiQiI6NTB9fSwiSXNWaXNpYmxlIjp0cnVlLCJXaWR0aCI6MC4wLCJIZWlnaHQiOjEwLjAsIkJvcmRlclN0eWxlIjp7IiRpZCI6IjU3MyIsIkxpbmVDb2xvciI6eyIkaWQiOiI1NzQiLCIkdHlwZSI6Ik5MUkUuQ29tbW9uLkRvbS5Tb2xpZENvbG9yQnJ1c2gsIE5MUkUuQ29tbW9uIiwiQ29sb3IiOnsiJGlkIjoiNTc1IiwiQSI6MjU1LCJSIjoyMzQsIkciOjIyLCJCIjozMH19LCJMaW5lV2VpZ2h0IjowLjAsIkxpbmVUeXBlIjowLCJQYXJlbnRTdHlsZSI6bnVsbH0sIlBhcmVudFN0eWxlIjpudWxsfSwiVGl0bGVTdHlsZSI6eyIkaWQiOiI1NzYiLCJGb250U2V0dGluZ3MiOnsiJGlkIjoiNTc3IiwiRm9udFNpemUiOjExLCJGb250TmFtZSI6IkNhbGlicmkiLCJJc0JvbGQiOmZhbHNlLCJJc0l0YWxpYyI6ZmFsc2UsIklzVW5kZXJsaW5lZCI6ZmFsc2UsIlBhcmVudFN0eWxlIjpudWxsfSwiQXV0b1NpemUiOjAsIkZvcmVncm91bmQiOnsiJGlkIjoiNTc4IiwiQ29sb3IiOnsiJGlkIjoiNTc5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U4MCIsIlRvcCI6MC4wLCJMZWZ0IjowLjAsIlJpZ2h0IjowLjAsIkJvdHRvbSI6MC4wfSwiUGFkZGluZyI6eyIkaWQiOiI1ODEiLCJUb3AiOjAuMCwiTGVmdCI6MC4wLCJSaWdodCI6MC4wLCJCb3R0b20iOjAuMH0sIkJhY2tncm91bmQiOnsiJGlkIjoiNTgyIiwiQ29sb3IiOnsiJGlkIjoiNTgzIiwiQSI6MCwiUiI6MjU1LCJHIjoyNTUsIkIiOjI1NX19LCJJc1Zpc2libGUiOnRydWUsIldpZHRoIjowLjAsIkhlaWdodCI6MC4wLCJCb3JkZXJTdHlsZSI6eyIkaWQiOiI1ODQiLCJMaW5lQ29sb3IiOm51bGwsIkxpbmVXZWlnaHQiOjAuMCwiTGluZVR5cGUiOjAsIlBhcmVudFN0eWxlIjpudWxsfSwiUGFyZW50U3R5bGUiOm51bGx9LCJEYXRlU3R5bGUiOnsiJGlkIjoiNTg1IiwiRm9udFNldHRpbmdzIjp7IiRpZCI6IjU4NiIsIkZvbnRTaXplIjoxMCwiRm9udE5hbWUiOiJDYWxpYnJpIiwiSXNCb2xkIjpmYWxzZSwiSXNJdGFsaWMiOmZhbHNlLCJJc1VuZGVybGluZWQiOmZhbHNlLCJQYXJlbnRTdHlsZSI6bnVsbH0sIkF1dG9TaXplIjowLCJGb3JlZ3JvdW5kIjp7IiRpZCI6IjU4NyIsIkNvbG9yIjp7IiRpZCI6IjU4O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1ODkiLCJUb3AiOjAuMCwiTGVmdCI6MC4wLCJSaWdodCI6MC4wLCJCb3R0b20iOjAuMH0sIlBhZGRpbmciOnsiJGlkIjoiNTkwIiwiVG9wIjowLjAsIkxlZnQiOjAuMCwiUmlnaHQiOjAuMCwiQm90dG9tIjowLjB9LCJCYWNrZ3JvdW5kIjp7IiRpZCI6IjU5MSIsIkNvbG9yIjp7IiRpZCI6IjU5MiIsIkEiOjAsIlIiOjI1NSwiRyI6MjU1LCJCIjoyNTV9fSwiSXNWaXNpYmxlIjp0cnVlLCJXaWR0aCI6MC4wLCJIZWlnaHQiOjAuMCwiQm9yZGVyU3R5bGUiOnsiJGlkIjoiNTkzIiwiTGluZUNvbG9yIjpudWxsLCJMaW5lV2VpZ2h0IjowLjAsIkxpbmVUeXBlIjowLCJQYXJlbnRTdHlsZSI6bnVsbH0sIlBhcmVudFN0eWxlIjpudWxsfSwiRGF0ZUZvcm1hdCI6eyIkaWQiOiI1OTQ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k1IiwiRm9ybWF0IjowLCJJc1Zpc2libGUiOmZhbHNlLCJMYXN0S25vd25WaXNpYmlsaXR5U3RhdGUiOmZhbHNlfSwiSXNWaXNpYmxlIjp0cnVlLCJWYXJpYW5jZVN0eWxlIjp7IiRpZCI6IjU5NiIsIlRleHRTdHlsZSI6eyIkaWQiOiI1OTciLCJGb250U2V0dGluZ3MiOnsiJGlkIjoiNTk4IiwiRm9udFNpemUiOjExLCJGb250TmFtZSI6IkNhbGlicmkiLCJJc0JvbGQiOmZhbHNlLCJJc0l0YWxpYyI6ZmFsc2UsIklzVW5kZXJsaW5lZCI6ZmFsc2UsIlBhcmVudFN0eWxlIjpudWxsfSwiQXV0b1NpemUiOjAsIkZvcmVncm91bmQiOnsiJGlkIjoiNTk5IiwiQ29sb3IiOnsiJGlkIjoiNjA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YwMSIsIlRvcCI6MC4wLCJMZWZ0IjowLjAsIlJpZ2h0IjowLjAsIkJvdHRvbSI6MC4wfSwiUGFkZGluZyI6eyIkaWQiOiI2MDIiLCJUb3AiOjAuMCwiTGVmdCI6MC4wLCJSaWdodCI6MC4wLCJCb3R0b20iOjAuMH0sIkJhY2tncm91bmQiOnsiJGlkIjoiNjAzIiwiQ29sb3IiOnsiJGlkIjoiNjA0IiwiQSI6MCwiUiI6MCwiRyI6MCwiQiI6MH19LCJJc1Zpc2libGUiOnRydWUsIldpZHRoIjowLjAsIkhlaWdodCI6MC4wLCJCb3JkZXJTdHlsZSI6eyIkaWQiOiI2MDUiLCJMaW5lQ29sb3IiOm51bGwsIkxpbmVXZWlnaHQiOjAuMCwiTGluZVR5cGUiOjAsIlBhcmVudFN0eWxlIjpudWxsfSwiUGFyZW50U3R5bGUiOm51bGx9LCJQYXJlbnRTdHlsZSI6bnVsbH0sIlBhcmVudFN0eWxlIjpudWxsfSwiSW5kZXgiOjksIlNtYXJ0RHVyYXRpb25BY3RpdmF0ZWQiOmZhbHNlLCJEYXRlRm9ybWF0Ijp7IiRyZWYiOiI1OTQifSwiV2Vla051bWJlcmluZyI6eyIkaWQiOiI2MDYiLCJGb3JtYXQiOjAsIklzVmlzaWJsZSI6ZmFsc2UsIkxhc3RLbm93blZpc2liaWxpdHlTdGF0ZSI6ZmFsc2V9LCJCYXNlbGluZURhdGEiOnsiJGlkIjoiNjA3IiwiU3RhcnREYXRlIjoiMjAyNS0xMi0xOVQwMDowMDowMFoiLCJFbmREYXRlIjoiMjAyNi0wNi0xNVQyMzo1OTowMFoifSwiSWQiOiJjZjc3MmE3Ny1mZTkxLTRlNzgtOTQxZi04NWMzODIwYmRjMDEiLCJJbXBvcnRJZCI6bnVsbCwiVGl0bGUiOiJNQ0EgKGluY2x1ZGluZyBzdWItc3lzdGVtcyk6IEluc3RhbGxhdGlvbiwgRW5lcmdpemF0aW9uIGFuZCBDb21taXNzaW9uaW5nIHBoYXNlXHJcbiIsIk5vdGUiOm51bGwsIkh5cGVybGluayI6eyIkaWQiOiI2MDgiLCJBZGRyZXNzIjoiIiwiU3ViQWRkcmVzcyI6IiJ9LCJJc0NoYW5nZWQiOmZhbHNlLCJJc05ldyI6ZmFsc2V9fV0sIl9taWxlc3RvbmVzIjpbXSwiSWQiOiIwMDAwMDAwMC0wMDAwLTAwMDAtMDAwMC0wMDAwMDAwMDAwMDAiLCJJc1NpbmdsZUl0ZW1Sb3ciOnRydWV9XSwiSW5kZXgiOjcsIklkIjoiOTYxNzRiNjItOWY5ZC00YTkxLWE3MmUtMzAxMjVmNTQ0MjVlIiwiSGVhZGVyVGV4dCI6bnVsbCwiSXNEZWZhdWx0Ijp0cnVlLCJTdHlsZSI6eyIkaWQiOiI2MDkiLCJIZWFkZXJTdHlsZSI6eyIkaWQiOiI2MTAiLCJUZXh0U3R5bGUiOnsiJGlkIjoiNjExIiwiRm9udFNldHRpbmdzIjp7IiRpZCI6IjYxMiIsIkZvbnRTaXplIjoxMSwiRm9udE5hbWUiOiJDYWxpYnJpIiwiSXNCb2xkIjpmYWxzZSwiSXNJdGFsaWMiOmZhbHNlLCJJc1VuZGVybGluZWQiOmZhbHNlLCJQYXJlbnRTdHlsZSI6bnVsbH0sIkF1dG9TaXplIjoyLCJGb3JlZ3JvdW5kIjp7IiRpZCI6IjYxMyIsIkNvbG9yIjp7IiRpZCI6IjYxN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YxNSIsIlRvcCI6MC4wLCJMZWZ0IjowLjAsIlJpZ2h0IjowLjAsIkJvdHRvbSI6MC4wfSwiUGFkZGluZyI6eyIkaWQiOiI2MTYiLCJUb3AiOjAuMCwiTGVmdCI6MC4wLCJSaWdodCI6MC4wLCJCb3R0b20iOjAuMH0sIkJhY2tncm91bmQiOnsiJGlkIjoiNjE3IiwiQ29sb3IiOnsiJGlkIjoiNjE4IiwiQSI6MjU1LCJSIjowLCJHIjowLCJCIjowfX0sIklzVmlzaWJsZSI6dHJ1ZSwiV2lkdGgiOjAuMCwiSGVpZ2h0IjowLjAsIkJvcmRlclN0eWxlIjpudWxsLCJQYXJlbnRTdHlsZSI6bnVsbH0sIlJlY3RhbmdsZVN0eWxlIjp7IiRpZCI6IjYxOSIsIk1hcmdpbiI6eyIkaWQiOiI2MjAiLCJUb3AiOjAuMCwiTGVmdCI6MC4wLCJSaWdodCI6MC4wLCJCb3R0b20iOjAuMH0sIlBhZGRpbmciOnsiJGlkIjoiNjIxIiwiVG9wIjowLjAsIkxlZnQiOjAuMCwiUmlnaHQiOjAuMCwiQm90dG9tIjowLjB9LCJCYWNrZ3JvdW5kIjp7IiRpZCI6IjYyMiIsIkNvbG9yIjp7IiRpZCI6IjYyMyIsIkEiOjYzLCJSIjoyMSwiRyI6OTYsIkIiOjEzMH19LCJJc1Zpc2libGUiOnRydWUsIldpZHRoIjowLjAsIkhlaWdodCI6MC4wLCJCb3JkZXJTdHlsZSI6eyIkaWQiOiI2MjQiLCJMaW5lQ29sb3IiOnsiJGlkIjoiNjI1IiwiJHR5cGUiOiJOTFJFLkNvbW1vbi5Eb20uU29saWRDb2xvckJydXNoLCBOTFJFLkNvbW1vbiIsIkNvbG9yIjp7IiRpZCI6IjYyNiIsIkEiOjI1NSwiUiI6MjU1LCJHIjowLCJCIjowfX0sIkxpbmVXZWlnaHQiOjAuMCwiTGluZVR5cGUiOjAsIlBhcmVudFN0eWxlIjpudWxsfSwiUGFyZW50U3R5bGUiOm51bGx9LCJNYXJnaW4iOnsiJGlkIjoiNjI3IiwiVG9wIjowLjAsIkxlZnQiOjAuMCwiUmlnaHQiOjAuMCwiQm90dG9tIjowLjB9LCJQYWRkaW5nIjp7IiRpZCI6IjYyOCIsIlRvcCI6MC4wLCJMZWZ0IjowLjAsIlJpZ2h0IjowLjAsIkJvdHRvbSI6MC4wfSwiQmFja2dyb3VuZCI6bnVsbCwiSXNWaXNpYmxlIjp0cnVlLCJXaWR0aCI6MC4wLCJIZWlnaHQiOjAuMCwiQm9yZGVyU3R5bGUiOm51bGwsIlBhcmVudFN0eWxlIjpudWxsfSwiQmFja2dyb3VuZFN0eWxlIjp7IiRpZCI6IjYyOSIsIk1hcmdpbiI6eyIkaWQiOiI2MzAiLCJUb3AiOjAuMCwiTGVmdCI6MC4wLCJSaWdodCI6MC4wLCJCb3R0b20iOjAuMH0sIlBhZGRpbmciOnsiJGlkIjoiNjMxIiwiVG9wIjowLjAsIkxlZnQiOjAuMCwiUmlnaHQiOjAuMCwiQm90dG9tIjowLjB9LCJCYWNrZ3JvdW5kIjp7IiRpZCI6IjYzMiIsIkNvbG9yIjp7IiRpZCI6IjYzMyIsIkEiOjUxLCJSIjoyMDAsIkciOjIwMCwiQiI6MjAwfX0sIklzVmlzaWJsZSI6dHJ1ZSwiV2lkdGgiOjAuMCwiSGVpZ2h0IjowLjAsIkJvcmRlclN0eWxlIjp7IiRpZCI6IjYzNCIsIkxpbmVDb2xvciI6eyIkaWQiOiI2MzUiLCIkdHlwZSI6Ik5MUkUuQ29tbW9uLkRvbS5Tb2xpZENvbG9yQnJ1c2gsIE5MUkUuQ29tbW9uIiwiQ29sb3IiOnsiJGlkIjoiNjM2IiwiQSI6MjU1LCJSIjoyMzQsIkciOjIyLCJCIjozMH19LCJMaW5lV2VpZ2h0IjowLjAsIkxpbmVUeXBlIjowLCJQYXJlbnRTdHlsZSI6bnVsbH0sIlBhcmVudFN0eWxlIjpudWxsfSwiTWFyZ2luIjp7IiRpZCI6IjYzNyIsIlRvcCI6MC4wLCJMZWZ0IjowLjAsIlJpZ2h0IjowLjAsIkJvdHRvbSI6MC4wfSwiUGFkZGluZyI6eyIkaWQiOiI2MzgiLCJUb3AiOjAuMCwiTGVmdCI6MC4wLCJSaWdodCI6MC4wLCJCb3R0b20iOjAuMH0sIklzVmlzaWJsZSI6dHJ1ZSwiV2lkdGgiOjAuMCwiSGVpZ2h0IjowLjAsIkJvcmRlclN0eWxlIjp7IiRpZCI6IjYzOSIsIkxpbmVDb2xvciI6bnVsbCwiTGluZVdlaWdodCI6MC4wLCJMaW5lVHlwZSI6MCwiUGFyZW50U3R5bGUiOm51bGx9LCJQYXJlbnRTdHlsZSI6bnVsbH19XSwiSWQiOiIyZDU0MThjOS03ODBlLTQyZDUtOGIxNC01NjkxNzg3MDNmMTQiLCJJbmRleCI6NywiSGVhZGVyVGV4dCI6Ik5vLiAxIC0gQ3JpdGljYWwgUGF0aFxyXG4oMCBkYXlzIFRGKSIsIlN0eWxlIjp7IiRpZCI6IjY0MCIsIlN0eWxlSWQiOiIzMzJjZmIxMy1iNDAxLTRlYzMtYjY1NS03Mzk2OGQwNGQ3NDkiLCJIZWFkZXJTdHlsZSI6eyIkaWQiOiI2NDEiLCJUZXh0SXNWZXJ0aWNhbCI6ZmFsc2UsIlRleHRTdHlsZSI6eyIkaWQiOiI2NDIiLCJGb250U2V0dGluZ3MiOnsiJGlkIjoiNjQzIiwiRm9udFNpemUiOjExLCJGb250TmFtZSI6IkNhbGlicmkiLCJJc0JvbGQiOmZhbHNlLCJJc0l0YWxpYyI6ZmFsc2UsIklzVW5kZXJsaW5lZCI6ZmFsc2UsIlBhcmVudFN0eWxlIjpudWxsfSwiQXV0b1NpemUiOjIsIkZvcmVncm91bmQiOnsiJGlkIjoiNjQ0IiwiQ29sb3IiOnsiJGlkIjoiNjQ1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NjQ2IiwiVG9wIjowLjAsIkxlZnQiOjAuMCwiUmlnaHQiOjAuMCwiQm90dG9tIjowLjB9LCJQYWRkaW5nIjp7IiRpZCI6IjY0NyIsIlRvcCI6MC4wLCJMZWZ0IjowLjAsIlJpZ2h0IjowLjAsIkJvdHRvbSI6MC4wfSwiQmFja2dyb3VuZCI6eyIkaWQiOiI2NDgiLCJDb2xvciI6eyIkaWQiOiI2NDkiLCJBIjoyNTUsIlIiOjI1NSwiRyI6MjU1LCJCIjoyNTV9fSwiSXNWaXNpYmxlIjp0cnVlLCJXaWR0aCI6MC4wLCJIZWlnaHQiOjAuMCwiQm9yZGVyU3R5bGUiOm51bGwsIlBhcmVudFN0eWxlIjpudWxsfSwiUmVjdGFuZ2xlU3R5bGUiOnsiJGlkIjoiNjUwIiwiTWFyZ2luIjp7IiRpZCI6IjY1MSIsIlRvcCI6MC4wLCJMZWZ0IjowLjAsIlJpZ2h0IjowLjAsIkJvdHRvbSI6MC4wfSwiUGFkZGluZyI6eyIkaWQiOiI2NTIiLCJUb3AiOjAuMCwiTGVmdCI6MC4wLCJSaWdodCI6MC4wLCJCb3R0b20iOjAuMH0sIkJhY2tncm91bmQiOnsiJGlkIjoiNjUzIiwiQ29sb3IiOnsiJGlkIjoiNjU0IiwiQSI6MjU1LCJSIjoyMzMsIkciOjExMywiQiI6NTB9fSwiSXNWaXNpYmxlIjp0cnVlLCJXaWR0aCI6MC4wLCJIZWlnaHQiOjAuMCwiQm9yZGVyU3R5bGUiOnsiJGlkIjoiNjU1IiwiTGluZUNvbG9yIjp7IiRpZCI6IjY1NiIsIiR0eXBlIjoiTkxSRS5Db21tb24uRG9tLlNvbGlkQ29sb3JCcnVzaCwgTkxSRS5Db21tb24iLCJDb2xvciI6eyIkaWQiOiI2NTciLCJBIjoyNTUsIlIiOjI1NSwiRyI6MjU1LCJCIjoyNTV9fSwiTGluZVdlaWdodCI6MC4wLCJMaW5lVHlwZSI6MCwiUGFyZW50U3R5bGUiOm51bGx9LCJQYXJlbnRTdHlsZSI6bnVsbH0sIk1hcmdpbiI6eyIkaWQiOiI2NTgiLCJUb3AiOjAuMCwiTGVmdCI6MC4wLCJSaWdodCI6MC4wLCJCb3R0b20iOjAuMH0sIlBhZGRpbmciOnsiJGlkIjoiNjU5IiwiVG9wIjowLjAsIkxlZnQiOjAuMCwiUmlnaHQiOjAuMCwiQm90dG9tIjowLjB9LCJCYWNrZ3JvdW5kIjpudWxsLCJJc1Zpc2libGUiOnRydWUsIldpZHRoIjowLjAsIkhlaWdodCI6MC4wLCJCb3JkZXJTdHlsZSI6bnVsbCwiUGFyZW50U3R5bGUiOm51bGx9LCJCYWNrZ3JvdW5kU3R5bGUiOnsiJGlkIjoiNjYwIiwiTWFyZ2luIjp7IiRpZCI6IjY2MSIsIlRvcCI6MC4wLCJMZWZ0IjowLjAsIlJpZ2h0IjowLjAsIkJvdHRvbSI6MC4wfSwiUGFkZGluZyI6eyIkaWQiOiI2NjIiLCJUb3AiOjAuMCwiTGVmdCI6MC4wLCJSaWdodCI6MC4wLCJCb3R0b20iOjAuMH0sIkJhY2tncm91bmQiOnsiJGlkIjoiNjYzIiwiQ29sb3IiOnsiJGlkIjoiNjY0IiwiQSI6NTEsIlIiOjIwMCwiRyI6MjAwLCJCIjoyMDB9fSwiSXNWaXNpYmxlIjp0cnVlLCJXaWR0aCI6MC4wLCJIZWlnaHQiOjAuMCwiQm9yZGVyU3R5bGUiOnsiJGlkIjoiNjY1IiwiTGluZUNvbG9yIjp7IiRpZCI6IjY2NiIsIiR0eXBlIjoiTkxSRS5Db21tb24uRG9tLlNvbGlkQ29sb3JCcnVzaCwgTkxSRS5Db21tb24iLCJDb2xvciI6eyIkaWQiOiI2NjciLCJBIjoyNTUsIlIiOjIzNCwiRyI6MjIsIkIiOjMwfX0sIkxpbmVXZWlnaHQiOjAuMCwiTGluZVR5cGUiOjAsIlBhcmVudFN0eWxlIjpudWxsfSwiUGFyZW50U3R5bGUiOm51bGx9LCJJc0Fib3ZlVGltZWJhbmQiOmZhbHNlLCJTcGFjaW5nIjo0LCJEZWZhdWx0U3dpbWxhbmVUYXNrU3R5bGUiOnsiJGlkIjoiNjY4IiwiJHR5cGUiOiJOTFJFLkNvbW1vbi5Eb20uU3R5bGVzLkV4cGxpY2l0U2V0YWJsZVRhc2tTdHlsZSwgTkxSRS5Db21tb24iLCJTaGFwZSI6MSwiU2hhcGVUaGlja25lc3MiOjAsIkR1cmF0aW9uRm9ybWF0IjowLCJJbmNsdWRlTm9uV29ya2luZ0RheXNJbkR1cmF0aW9uIjpmYWxzZSwiUGVyY2VudGFnZUNvbXBsZXRlU3R5bGUiOnsiJGlkIjoiNjY5IiwiRm9udFNldHRpbmdzIjp7IiRpZCI6IjY3MCIsIkZvbnRTaXplIjoxMCwiRm9udE5hbWUiOiJDYWxpYnJpIiwiSXNCb2xkIjpmYWxzZSwiSXNJdGFsaWMiOmZhbHNlLCJJc1VuZGVybGluZWQiOmZhbHNlLCJQYXJlbnRTdHlsZSI6bnVsbH0sIkF1dG9TaXplIjowLCJGb3JlZ3JvdW5kIjp7IiRpZCI6IjY3MSIsIkNvbG9yIjp7IiRpZCI6IjY3Mi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2NzMiLCJUb3AiOjAuMCwiTGVmdCI6MC4wLCJSaWdodCI6MC4wLCJCb3R0b20iOjAuMH0sIlBhZGRpbmciOnsiJGlkIjoiNjc0IiwiVG9wIjowLjAsIkxlZnQiOjAuMCwiUmlnaHQiOjAuMCwiQm90dG9tIjowLjB9LCJCYWNrZ3JvdW5kIjp7IiRpZCI6IjY3NSIsIkNvbG9yIjp7IiRpZCI6IjY3NiIsIkEiOjg5LCJSIjowLCJHIjowLCJCIjowfX0sIklzVmlzaWJsZSI6dHJ1ZSwiV2lkdGgiOjAuMCwiSGVpZ2h0IjowLjAsIkJvcmRlclN0eWxlIjp7IiRpZCI6IjY3NyIsIkxpbmVDb2xvciI6bnVsbCwiTGluZVdlaWdodCI6MC4wLCJMaW5lVHlwZSI6MCwiUGFyZW50U3R5bGUiOm51bGx9LCJQYXJlbnRTdHlsZSI6bnVsbH0sIkR1cmF0aW9uU3R5bGUiOnsiJGlkIjoiNjc4IiwiRm9udFNldHRpbmdzIjp7IiRpZCI6IjY3OSIsIkZvbnRTaXplIjoxMCwiRm9udE5hbWUiOiJDYWxpYnJpIiwiSXNCb2xkIjpmYWxzZSwiSXNJdGFsaWMiOmZhbHNlLCJJc1VuZGVybGluZWQiOmZhbHNlLCJQYXJlbnRTdHlsZSI6bnVsbH0sIkF1dG9TaXplIjowLCJGb3JlZ3JvdW5kIjp7IiRpZCI6IjY4MCIsIkNvbG9yIjp7IiRpZCI6IjY4M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Y4MiIsIlRvcCI6MC4wLCJMZWZ0IjowLjAsIlJpZ2h0IjowLjAsIkJvdHRvbSI6MC4wfSwiUGFkZGluZyI6eyIkaWQiOiI2ODMiLCJUb3AiOjAuMCwiTGVmdCI6MC4wLCJSaWdodCI6MC4wLCJCb3R0b20iOjAuMH0sIkJhY2tncm91bmQiOnsiJGlkIjoiNjg0IiwiQ29sb3IiOnsiJGlkIjoiNjg1IiwiQSI6MjU1LCJSIjoyMzcsIkciOjEyNSwiQiI6NDl9fSwiSXNWaXNpYmxlIjp0cnVlLCJXaWR0aCI6MC4wLCJIZWlnaHQiOjAuMCwiQm9yZGVyU3R5bGUiOnsiJGlkIjoiNjg2IiwiTGluZUNvbG9yIjpudWxsLCJMaW5lV2VpZ2h0IjowLjAsIkxpbmVUeXBlIjowLCJQYXJlbnRTdHlsZSI6bnVsbH0sIlBhcmVudFN0eWxlIjpudWxsfSwiSG9yaXpvbnRhbENvbm5lY3RvclN0eWxlIjp7IiRpZCI6IjY4NyIsIkxpbmVDb2xvciI6eyIkaWQiOiI2ODgiLCIkdHlwZSI6Ik5MUkUuQ29tbW9uLkRvbS5Tb2xpZENvbG9yQnJ1c2gsIE5MUkUuQ29tbW9uIiwiQ29sb3IiOnsiJGlkIjoiNjg5IiwiQSI6MjU1LCJSIjowLCJHIjowLCJCIjowfX0sIkxpbmVXZWlnaHQiOjAuMCwiTGluZVR5cGUiOjAsIlBhcmVudFN0eWxlIjpudWxsfSwiVmVydGljYWxDb25uZWN0b3JTdHlsZSI6eyIkaWQiOiI2OTAiLCJMaW5lQ29sb3IiOnsiJGlkIjoiNjkxIiwiJHR5cGUiOiJOTFJFLkNvbW1vbi5Eb20uU29saWRDb2xvckJydXNoLCBOTFJFLkNvbW1vbiIsIkNvbG9yIjp7IiRpZCI6IjY5Mi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Y5MyIsIlNoYXBlU3R5bGUiOnsiJGlkIjoiNjk0IiwiTWFyZ2luIjp7IiRpZCI6IjY5NSIsIlRvcCI6MC4wLCJMZWZ0IjowLjAsIlJpZ2h0IjowLjAsIkJvdHRvbSI6MC4wfSwiUGFkZGluZyI6eyIkaWQiOiI2OTYiLCJUb3AiOjAuMCwiTGVmdCI6MC4wLCJSaWdodCI6MC4wLCJCb3R0b20iOjAuMH0sIkJhY2tncm91bmQiOnsiJGlkIjoiNjk3IiwiQ29sb3IiOnsiJGlkIjoiNjk4IiwiQSI6MTUzLCJSIjowLCJHIjowLCJCIjowfX0sIklzVmlzaWJsZSI6dHJ1ZSwiV2lkdGgiOjAuMCwiSGVpZ2h0IjowLjAsIkJvcmRlclN0eWxlIjp7IiRpZCI6IjY5OSIsIkxpbmVDb2xvciI6bnVsbCwiTGluZVdlaWdodCI6MC4wLCJMaW5lVHlwZSI6MCwiUGFyZW50U3R5bGUiOm51bGx9LCJQYXJlbnRTdHlsZSI6bnVsbH0sIk1hcmdpbiI6eyIkaWQiOiI3MDAiLCJUb3AiOjAuMCwiTGVmdCI6MC4wLCJSaWdodCI6MC4wLCJCb3R0b20iOjAuMH0sIlBhZGRpbmciOnsiJGlkIjoiNzAxIiwiVG9wIjowLjAsIkxlZnQiOjAuMCwiUmlnaHQiOjAuMCwiQm90dG9tIjowLjB9LCJCYWNrZ3JvdW5kIjpudWxsLCJJc1Zpc2libGUiOnRydWUsIldpZHRoIjowLjAsIkhlaWdodCI6MC4wLCJCb3JkZXJTdHlsZSI6bnVsbCwiUGFyZW50U3R5bGUiOm51bGx9LCJTaGFwZVN0eWxlIjp7IiRpZCI6IjcwMiIsIk1hcmdpbiI6eyIkaWQiOiI3MDMiLCJUb3AiOjAuMCwiTGVmdCI6NC4wLCJSaWdodCI6NC4wLCJCb3R0b20iOjAuMH0sIlBhZGRpbmciOnsiJGlkIjoiNzA0IiwiVG9wIjowLjAsIkxlZnQiOjAuMCwiUmlnaHQiOjAuMCwiQm90dG9tIjowLjB9LCJCYWNrZ3JvdW5kIjp7IiRpZCI6IjcwNSIsIkNvbG9yIjp7IiRpZCI6IjcwNiIsIkEiOjI1NSwiUiI6MjEsIkciOjk2LCJCIjoxMzB9fSwiSXNWaXNpYmxlIjp0cnVlLCJXaWR0aCI6MC4wLCJIZWlnaHQiOjEwLjAsIkJvcmRlclN0eWxlIjp7IiRpZCI6IjcwNyIsIkxpbmVDb2xvciI6eyIkaWQiOiI3MDgiLCIkdHlwZSI6Ik5MUkUuQ29tbW9uLkRvbS5Tb2xpZENvbG9yQnJ1c2gsIE5MUkUuQ29tbW9uIiwiQ29sb3IiOnsiJGlkIjoiNzA5IiwiQSI6MjU1LCJSIjoyMzQsIkciOjIyLCJCIjozMH19LCJMaW5lV2VpZ2h0IjowLjAsIkxpbmVUeXBlIjowLCJQYXJlbnRTdHlsZSI6bnVsbH0sIlBhcmVudFN0eWxlIjpudWxsfSwiVGl0bGVTdHlsZSI6eyIkaWQiOiI3MTAiLCJGb250U2V0dGluZ3MiOnsiJGlkIjoiNzExIiwiRm9udFNpemUiOjExLCJGb250TmFtZSI6IkNhbGlicmkiLCJJc0JvbGQiOmZhbHNlLCJJc0l0YWxpYyI6ZmFsc2UsIklzVW5kZXJsaW5lZCI6ZmFsc2UsIlBhcmVudFN0eWxlIjpudWxsfSwiQXV0b1NpemUiOjAsIkZvcmVncm91bmQiOnsiJGlkIjoiNzEyIiwiQ29sb3IiOnsiJGlkIjoiNzE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cxNCIsIlRvcCI6MC4wLCJMZWZ0IjowLjAsIlJpZ2h0IjowLjAsIkJvdHRvbSI6MC4wfSwiUGFkZGluZyI6eyIkaWQiOiI3MTUiLCJUb3AiOjAuMCwiTGVmdCI6MC4wLCJSaWdodCI6MC4wLCJCb3R0b20iOjAuMH0sIkJhY2tncm91bmQiOnsiJGlkIjoiNzE2IiwiQ29sb3IiOnsiJGlkIjoiNzE3IiwiQSI6MjU1LCJSIjowLCJHIjowLCJCIjowfX0sIklzVmlzaWJsZSI6dHJ1ZSwiV2lkdGgiOjAuMCwiSGVpZ2h0IjowLjAsIkJvcmRlclN0eWxlIjp7IiRpZCI6IjcxOCIsIkxpbmVDb2xvciI6bnVsbCwiTGluZVdlaWdodCI6MC4wLCJMaW5lVHlwZSI6MCwiUGFyZW50U3R5bGUiOm51bGx9LCJQYXJlbnRTdHlsZSI6bnVsbH0sIkRhdGVTdHlsZSI6eyIkaWQiOiI3MTkiLCJGb250U2V0dGluZ3MiOnsiJGlkIjoiNzIwIiwiRm9udFNpemUiOjEwLCJGb250TmFtZSI6IkNhbGlicmkiLCJJc0JvbGQiOmZhbHNlLCJJc0l0YWxpYyI6ZmFsc2UsIklzVW5kZXJsaW5lZCI6ZmFsc2UsIlBhcmVudFN0eWxlIjpudWxsfSwiQXV0b1NpemUiOjAsIkZvcmVncm91bmQiOnsiJGlkIjoiNzIxIiwiQ29sb3IiOnsiJGlkIjoiNzIy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cyMyIsIlRvcCI6MC4wLCJMZWZ0IjowLjAsIlJpZ2h0IjowLjAsIkJvdHRvbSI6MC4wfSwiUGFkZGluZyI6eyIkaWQiOiI3MjQiLCJUb3AiOjAuMCwiTGVmdCI6MC4wLCJSaWdodCI6MC4wLCJCb3R0b20iOjAuMH0sIkJhY2tncm91bmQiOnsiJGlkIjoiNzI1IiwiQ29sb3IiOnsiJGlkIjoiNzI2IiwiQSI6MjU1LCJSIjoxNCwiRyI6NDAsIkIiOjY1fX0sIklzVmlzaWJsZSI6dHJ1ZSwiV2lkdGgiOjAuMCwiSGVpZ2h0IjowLjAsIkJvcmRlclN0eWxlIjp7IiRpZCI6IjcyNyIsIkxpbmVDb2xvciI6bnVsbCwiTGluZVdlaWdodCI6MC4wLCJMaW5lVHlwZSI6MCwiUGFyZW50U3R5bGUiOm51bGx9LCJQYXJlbnRTdHlsZSI6bnVsbH0sIkRhdGVGb3JtYXQiOnsiJGlkIjoiNzI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yOSIsIkZvcm1hdCI6MCwiSXNWaXNpYmxlIjpmYWxzZSwiTGFzdEtub3duVmlzaWJpbGl0eVN0YXRlIjpmYWxzZX0sIklzVmlzaWJsZSI6dHJ1ZSwiVmFyaWFuY2VTdHlsZSI6eyIkaWQiOiI3MzAiLCJUZXh0U3R5bGUiOnsiJGlkIjoiNzMxIiwiRm9udFNldHRpbmdzIjp7IiRpZCI6IjczMiIsIkZvbnRTaXplIjoxMSwiRm9udE5hbWUiOiJDYWxpYnJpIiwiSXNCb2xkIjpmYWxzZSwiSXNJdGFsaWMiOmZhbHNlLCJJc1VuZGVybGluZWQiOmZhbHNlLCJQYXJlbnRTdHlsZSI6bnVsbH0sIkF1dG9TaXplIjowLCJGb3JlZ3JvdW5kIjp7IiRpZCI6IjczMyIsIkNvbG9yIjp7IiRpZCI6Ijcz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3MzUiLCJUb3AiOjAuMCwiTGVmdCI6MC4wLCJSaWdodCI6MC4wLCJCb3R0b20iOjAuMH0sIlBhZGRpbmciOnsiJGlkIjoiNzM2IiwiVG9wIjowLjAsIkxlZnQiOjAuMCwiUmlnaHQiOjAuMCwiQm90dG9tIjowLjB9LCJCYWNrZ3JvdW5kIjp7IiRpZCI6IjczNyIsIkNvbG9yIjp7IiRpZCI6IjczOCIsIkEiOjAsIlIiOjAsIkciOjAsIkIiOjB9fSwiSXNWaXNpYmxlIjp0cnVlLCJXaWR0aCI6MC4wLCJIZWlnaHQiOjAuMCwiQm9yZGVyU3R5bGUiOnsiJGlkIjoiNzM5IiwiTGluZUNvbG9yIjpudWxsLCJMaW5lV2VpZ2h0IjowLjAsIkxpbmVUeXBlIjowLCJQYXJlbnRTdHlsZSI6bnVsbH0sIlBhcmVudFN0eWxlIjpudWxsfSwiUGFyZW50U3R5bGUiOm51bGx9LCJQYXJlbnRTdHlsZSI6bnVsbCwiX2V4cGxpY2l0bHlTZXQiOnsiJGlkIjoiNzQw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NzQxIiwiU2hhcGUiOjEsIkNvbm5lY3Rvck1hcmdpbiI6eyIkaWQiOiI3NDIiLCJUb3AiOjAuMCwiTGVmdCI6Mi4wLCJSaWdodCI6Mi4wLCJCb3R0b20iOjAuMH0sIkNvbm5lY3RvclN0eWxlIjp7IiRpZCI6Ijc0MyIsIkxpbmVDb2xvciI6eyIkaWQiOiI3NDQiLCIkdHlwZSI6Ik5MUkUuQ29tbW9uLkRvbS5Tb2xpZENvbG9yQnJ1c2gsIE5MUkUuQ29tbW9uIiwiQ29sb3IiOnsiJGlkIjoiNzQ1IiwiQSI6MTI3LCJSIjoxMSwiRyI6NDgsIkIiOjY1fX0sIkxpbmVXZWlnaHQiOjEuMCwiTGluZVR5cGUiOjAsIlBhcmVudFN0eWxlIjpudWxsfSwiSXNCZWxvd1RpbWViYW5kIjpmYWxzZSwiUG9zaXRpb25PblRhc2siOjEsIkhpZGVEYXRlIjpmYWxzZSwiU2hhcGVTaXplIjowLCJTcGFjaW5nIjowLjAsIlBhZGRpbmciOnsiJGlkIjoiNzQ2IiwiVG9wIjo1LjAsIkxlZnQiOjMuMCwiUmlnaHQiOjAuMCwiQm90dG9tIjoyLjB9LCJTaGFwZVN0eWxlIjp7IiRpZCI6Ijc0NyIsIk1hcmdpbiI6eyIkaWQiOiI3NDgiLCJUb3AiOjAuMCwiTGVmdCI6MC4wLCJSaWdodCI6MC4wLCJCb3R0b20iOjAuMH0sIlBhZGRpbmciOnsiJGlkIjoiNzQ5IiwiVG9wIjowLjAsIkxlZnQiOjAuMCwiUmlnaHQiOjAuMCwiQm90dG9tIjowLjB9LCJCYWNrZ3JvdW5kIjp7IiRpZCI6Ijc1MCIsIkNvbG9yIjp7IiRpZCI6Ijc1MSIsIkEiOjI1NSwiUiI6MTEsIkciOjQ4LCJCIjo2NX19LCJJc1Zpc2libGUiOnRydWUsIldpZHRoIjoxMi4wLCJIZWlnaHQiOjE0LjAsIkJvcmRlclN0eWxlIjp7IiRpZCI6Ijc1MiIsIkxpbmVDb2xvciI6eyIkaWQiOiI3NTMiLCIkdHlwZSI6Ik5MUkUuQ29tbW9uLkRvbS5Tb2xpZENvbG9yQnJ1c2gsIE5MUkUuQ29tbW9uIiwiQ29sb3IiOnsiJGlkIjoiNzU0IiwiQSI6MjU1LCJSIjoyNTUsIkciOjAsIkIiOjB9fSwiTGluZVdlaWdodCI6MC4wLCJMaW5lVHlwZSI6MCwiUGFyZW50U3R5bGUiOm51bGx9LCJQYXJlbnRTdHlsZSI6bnVsbH0sIlRpdGxlU3R5bGUiOnsiJGlkIjoiNzU1IiwiRm9udFNldHRpbmdzIjp7IiRpZCI6Ijc1NiIsIkZvbnRTaXplIjoxMSwiRm9udE5hbWUiOiJDYWxpYnJpIiwiSXNCb2xkIjpmYWxzZSwiSXNJdGFsaWMiOmZhbHNlLCJJc1VuZGVybGluZWQiOmZhbHNlLCJQYXJlbnRTdHlsZSI6bnVsbH0sIkF1dG9TaXplIjowLCJGb3JlZ3JvdW5kIjp7IiRpZCI6Ijc1NyIsIkNvbG9yIjp7IiRpZCI6Ijc1O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3NTkiLCJUb3AiOjAuMCwiTGVmdCI6MC4wLCJSaWdodCI6MC4wLCJCb3R0b20iOjAuMH0sIlBhZGRpbmciOnsiJGlkIjoiNzYwIiwiVG9wIjowLjAsIkxlZnQiOjAuMCwiUmlnaHQiOjAuMCwiQm90dG9tIjowLjB9LCJCYWNrZ3JvdW5kIjp7IiRpZCI6Ijc2MSIsIkNvbG9yIjp7IiRpZCI6Ijc2MiIsIkEiOjI1NSwiUiI6MCwiRyI6MCwiQiI6MH19LCJJc1Zpc2libGUiOnRydWUsIldpZHRoIjowLjAsIkhlaWdodCI6MC4wLCJCb3JkZXJTdHlsZSI6eyIkaWQiOiI3NjMiLCJMaW5lQ29sb3IiOm51bGwsIkxpbmVXZWlnaHQiOjAuMCwiTGluZVR5cGUiOjAsIlBhcmVudFN0eWxlIjpudWxsfSwiUGFyZW50U3R5bGUiOm51bGx9LCJEYXRlU3R5bGUiOnsiJGlkIjoiNzY0IiwiRm9udFNldHRpbmdzIjp7IiRpZCI6Ijc2NSIsIkZvbnRTaXplIjoxMCwiRm9udE5hbWUiOiJDYWxpYnJpIiwiSXNCb2xkIjpmYWxzZSwiSXNJdGFsaWMiOmZhbHNlLCJJc1VuZGVybGluZWQiOmZhbHNlLCJQYXJlbnRTdHlsZSI6bnVsbH0sIkF1dG9TaXplIjowLCJGb3JlZ3JvdW5kIjp7IiRpZCI6Ijc2NiIsIkNvbG9yIjp7IiRpZCI6Ijc2Ny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3NjgiLCJUb3AiOjAuMCwiTGVmdCI6MC4wLCJSaWdodCI6MC4wLCJCb3R0b20iOjAuMH0sIlBhZGRpbmciOnsiJGlkIjoiNzY5IiwiVG9wIjowLjAsIkxlZnQiOjAuMCwiUmlnaHQiOjAuMCwiQm90dG9tIjowLjB9LCJCYWNrZ3JvdW5kIjp7IiRpZCI6Ijc3MCIsIkNvbG9yIjp7IiRpZCI6Ijc3MSIsIkEiOjI1NSwiUiI6MTQsIkciOjQwLCJCIjo2NX19LCJJc1Zpc2libGUiOnRydWUsIldpZHRoIjowLjAsIkhlaWdodCI6MC4wLCJCb3JkZXJTdHlsZSI6eyIkaWQiOiI3NzIiLCJMaW5lQ29sb3IiOm51bGwsIkxpbmVXZWlnaHQiOjAuMCwiTGluZVR5cGUiOjAsIlBhcmVudFN0eWxlIjpudWxsfSwiUGFyZW50U3R5bGUiOm51bGx9LCJEYXRlRm9ybWF0Ijp7IiRpZCI6Ijc3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zQiLCJGb3JtYXQiOjAsIklzVmlzaWJsZSI6ZmFsc2UsIkxhc3RLbm93blZpc2liaWxpdHlTdGF0ZSI6ZmFsc2V9LCJJc1Zpc2libGUiOnRydWUsIlZhcmlhbmNlU3R5bGUiOnsiJGlkIjoiNzc1IiwiVGV4dFN0eWxlIjp7IiRpZCI6Ijc3NiIsIkZvbnRTZXR0aW5ncyI6eyIkaWQiOiI3NzciLCJGb250U2l6ZSI6MTEsIkZvbnROYW1lIjoiQ2FsaWJyaSIsIklzQm9sZCI6ZmFsc2UsIklzSXRhbGljIjpmYWxzZSwiSXNVbmRlcmxpbmVkIjpmYWxzZSwiUGFyZW50U3R5bGUiOm51bGx9LCJBdXRvU2l6ZSI6MCwiRm9yZWdyb3VuZCI6eyIkaWQiOiI3NzgiLCJDb2xvciI6eyIkaWQiOiI3Nz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zgwIiwiVG9wIjowLjAsIkxlZnQiOjAuMCwiUmlnaHQiOjAuMCwiQm90dG9tIjowLjB9LCJQYWRkaW5nIjp7IiRpZCI6Ijc4MSIsIlRvcCI6MC4wLCJMZWZ0IjowLjAsIlJpZ2h0IjowLjAsIkJvdHRvbSI6MC4wfSwiQmFja2dyb3VuZCI6eyIkaWQiOiI3ODIiLCJDb2xvciI6eyIkaWQiOiI3ODMiLCJBIjowLCJSIjowLCJHIjowLCJCIjowfX0sIklzVmlzaWJsZSI6ZmFsc2UsIldpZHRoIjowLjAsIkhlaWdodCI6MC4wLCJCb3JkZXJTdHlsZSI6eyIkaWQiOiI3ODQiLCJMaW5lQ29sb3IiOm51bGwsIkxpbmVXZWlnaHQiOjAuMCwiTGluZVR5cGUiOjAsIlBhcmVudFN0eWxlIjpudWxsfSwiUGFyZW50U3R5bGUiOm51bGx9LCJQYXJlbnRTdHlsZSI6bnVsbH0sIlBhcmVudFN0eWxlIjpudWxsfSwiRGVmYXVsdFN3aW1sYW5lTWlsZXN0b25lU3R5bGUiOnsiJGlkIjoiNzg1IiwiVGl0bGVQb3NpdGlvbiI6IkxlZnQiLCJEYXRlUG9zaXRpb24iOiJSaWdodCIsIlZhcmlhbmNlUG9zaXRpb24iOiJSaWdodCIsIlNoYXBlVHlwZSI6MSwiU2hhcGVTaXplIjowLCJTcGFjaW5nIjo1LCJTaGFwZVN0eWxlIjp7IiRpZCI6Ijc4NiIsIk1hcmdpbiI6eyIkaWQiOiI3ODciLCJUb3AiOjAuMCwiTGVmdCI6MC4wLCJSaWdodCI6MC4wLCJCb3R0b20iOjAuMH0sIlBhZGRpbmciOnsiJGlkIjoiNzg4IiwiVG9wIjowLjAsIkxlZnQiOjAuMCwiUmlnaHQiOjAuMCwiQm90dG9tIjowLjB9LCJCYWNrZ3JvdW5kIjp7IiRpZCI6Ijc4OSIsIkNvbG9yIjp7IiRpZCI6Ijc5MCIsIkEiOjI1NSwiUiI6MjEsIkciOjk2LCJCIjoxMzB9fSwiSXNWaXNpYmxlIjp0cnVlLCJXaWR0aCI6MTIuMCwiSGVpZ2h0IjoxNC4wLCJCb3JkZXJTdHlsZSI6eyIkaWQiOiI3OTEiLCJMaW5lQ29sb3IiOnsiJGlkIjoiNzkyIiwiJHR5cGUiOiJOTFJFLkNvbW1vbi5Eb20uU29saWRDb2xvckJydXNoLCBOTFJFLkNvbW1vbiIsIkNvbG9yIjp7IiRpZCI6Ijc5MyIsIkEiOjI1NSwiUiI6MjM0LCJHIjoyMiwiQiI6MzB9fSwiTGluZVdlaWdodCI6MC4wLCJMaW5lVHlwZSI6MCwiUGFyZW50U3R5bGUiOm51bGx9LCJQYXJlbnRTdHlsZSI6bnVsbH0sIlRpdGxlU3R5bGUiOnsiJGlkIjoiNzk0IiwiRm9udFNldHRpbmdzIjp7IiRpZCI6Ijc5NSIsIkZvbnRTaXplIjoxMSwiRm9udE5hbWUiOiJDYWxpYnJpIiwiSXNCb2xkIjpmYWxzZSwiSXNJdGFsaWMiOmZhbHNlLCJJc1VuZGVybGluZWQiOmZhbHNlLCJQYXJlbnRTdHlsZSI6bnVsbH0sIkF1dG9TaXplIjowLCJGb3JlZ3JvdW5kIjp7IiRpZCI6Ijc5NiIsIkNvbG9yIjp7IiRpZCI6Ijc5Ny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3OTgiLCJUb3AiOjAuMCwiTGVmdCI6MC4wLCJSaWdodCI6MC4wLCJCb3R0b20iOjAuMH0sIlBhZGRpbmciOnsiJGlkIjoiNzk5IiwiVG9wIjowLjAsIkxlZnQiOjAuMCwiUmlnaHQiOjAuMCwiQm90dG9tIjowLjB9LCJCYWNrZ3JvdW5kIjp7IiRpZCI6IjgwMCIsIkNvbG9yIjp7IiRpZCI6IjgwMSIsIkEiOjI1NSwiUiI6MCwiRyI6MCwiQiI6MH19LCJJc1Zpc2libGUiOnRydWUsIldpZHRoIjowLjAsIkhlaWdodCI6MC4wLCJCb3JkZXJTdHlsZSI6eyIkaWQiOiI4MDIiLCJMaW5lQ29sb3IiOm51bGwsIkxpbmVXZWlnaHQiOjAuMCwiTGluZVR5cGUiOjAsIlBhcmVudFN0eWxlIjpudWxsfSwiUGFyZW50U3R5bGUiOm51bGx9LCJEYXRlU3R5bGUiOnsiJGlkIjoiODAzIiwiRm9udFNldHRpbmdzIjp7IiRpZCI6IjgwNCIsIkZvbnRTaXplIjoxMCwiRm9udE5hbWUiOiJDYWxpYnJpIiwiSXNCb2xkIjpmYWxzZSwiSXNJdGFsaWMiOmZhbHNlLCJJc1VuZGVybGluZWQiOmZhbHNlLCJQYXJlbnRTdHlsZSI6bnVsbH0sIkF1dG9TaXplIjowLCJGb3JlZ3JvdW5kIjp7IiRpZCI6IjgwNSIsIkNvbG9yIjp7IiRpZCI6IjgwNi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4MDciLCJUb3AiOjAuMCwiTGVmdCI6MC4wLCJSaWdodCI6MC4wLCJCb3R0b20iOjAuMH0sIlBhZGRpbmciOnsiJGlkIjoiODA4IiwiVG9wIjowLjAsIkxlZnQiOjAuMCwiUmlnaHQiOjAuMCwiQm90dG9tIjowLjB9LCJCYWNrZ3JvdW5kIjp7IiRpZCI6IjgwOSIsIkNvbG9yIjp7IiRpZCI6IjgxMCIsIkEiOjI1NSwiUiI6MTQsIkciOjQwLCJCIjo2NX19LCJJc1Zpc2libGUiOnRydWUsIldpZHRoIjowLjAsIkhlaWdodCI6MC4wLCJCb3JkZXJTdHlsZSI6eyIkaWQiOiI4MTEiLCJMaW5lQ29sb3IiOm51bGwsIkxpbmVXZWlnaHQiOjAuMCwiTGluZVR5cGUiOjAsIlBhcmVudFN0eWxlIjpudWxsfSwiUGFyZW50U3R5bGUiOm51bGx9LCJEYXRlRm9ybWF0Ijp7IiRpZCI6Ijgx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TMiLCJGb3JtYXQiOjAsIklzVmlzaWJsZSI6ZmFsc2UsIkxhc3RLbm93blZpc2liaWxpdHlTdGF0ZSI6ZmFsc2V9LCJJc1Zpc2libGUiOnRydWUsIlZhcmlhbmNlU3R5bGUiOnsiJGlkIjoiODE0IiwiVGV4dFN0eWxlIjp7IiRpZCI6IjgxNSIsIkZvbnRTZXR0aW5ncyI6eyIkaWQiOiI4MTYiLCJGb250U2l6ZSI6MTEsIkZvbnROYW1lIjoiQ2FsaWJyaSIsIklzQm9sZCI6ZmFsc2UsIklzSXRhbGljIjpmYWxzZSwiSXNVbmRlcmxpbmVkIjpmYWxzZSwiUGFyZW50U3R5bGUiOm51bGx9LCJBdXRvU2l6ZSI6MCwiRm9yZWdyb3VuZCI6eyIkaWQiOiI4MTciLCJDb2xvciI6eyIkaWQiOiI4MT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ODE5IiwiVG9wIjowLjAsIkxlZnQiOjAuMCwiUmlnaHQiOjAuMCwiQm90dG9tIjowLjB9LCJQYWRkaW5nIjp7IiRpZCI6IjgyMCIsIlRvcCI6MC4wLCJMZWZ0IjowLjAsIlJpZ2h0IjowLjAsIkJvdHRvbSI6MC4wfSwiQmFja2dyb3VuZCI6eyIkaWQiOiI4MjEiLCJDb2xvciI6eyIkaWQiOiI4MjIiLCJBIjowLCJSIjowLCJHIjowLCJCIjowfX0sIklzVmlzaWJsZSI6dHJ1ZSwiV2lkdGgiOjAuMCwiSGVpZ2h0IjowLjAsIkJvcmRlclN0eWxlIjp7IiRpZCI6IjgyMyIsIkxpbmVDb2xvciI6bnVsbCwiTGluZVdlaWdodCI6MC4wLCJMaW5lVHlwZSI6MCwiUGFyZW50U3R5bGUiOm51bGx9LCJQYXJlbnRTdHlsZSI6bnVsbH0sIlBhcmVudFN0eWxlIjpudWxsfSwiUGFyZW50U3R5bGUiOm51bGx9LCJEZWZhdWx0U3dpbWxhbmVBY3Rpdml0eVN0eWxlIjp7IiRpZCI6IjgyNCIsIkhlYWRlclN0eWxlIjp7IiRpZCI6IjgyNSIsIlRleHRTdHlsZSI6eyIkaWQiOiI4MjYiLCJGb250U2V0dGluZ3MiOnsiJGlkIjoiODI3IiwiRm9udFNpemUiOjExLCJGb250TmFtZSI6IkNhbGlicmkiLCJJc0JvbGQiOmZhbHNlLCJJc0l0YWxpYyI6ZmFsc2UsIklzVW5kZXJsaW5lZCI6ZmFsc2UsIlBhcmVudFN0eWxlIjpudWxsfSwiQXV0b1NpemUiOjIsIkZvcmVncm91bmQiOnsiJGlkIjoiODI4IiwiQ29sb3IiOnsiJGlkIjoiODI5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ODMwIiwiVG9wIjowLjAsIkxlZnQiOjAuMCwiUmlnaHQiOjAuMCwiQm90dG9tIjowLjB9LCJQYWRkaW5nIjp7IiRpZCI6IjgzMSIsIlRvcCI6MC4wLCJMZWZ0IjowLjAsIlJpZ2h0IjowLjAsIkJvdHRvbSI6MC4wfSwiQmFja2dyb3VuZCI6eyIkaWQiOiI4MzIiLCJDb2xvciI6eyIkaWQiOiI4MzMiLCJBIjoyNTUsIlIiOjAsIkciOjAsIkIiOjB9fSwiSXNWaXNpYmxlIjp0cnVlLCJXaWR0aCI6MC4wLCJIZWlnaHQiOjAuMCwiQm9yZGVyU3R5bGUiOm51bGwsIlBhcmVudFN0eWxlIjpudWxsfSwiUmVjdGFuZ2xlU3R5bGUiOnsiJGlkIjoiODM0IiwiTWFyZ2luIjp7IiRpZCI6IjgzNSIsIlRvcCI6MC4wLCJMZWZ0IjowLjAsIlJpZ2h0IjowLjAsIkJvdHRvbSI6MC4wfSwiUGFkZGluZyI6eyIkaWQiOiI4MzYiLCJUb3AiOjAuMCwiTGVmdCI6MC4wLCJSaWdodCI6MC4wLCJCb3R0b20iOjAuMH0sIkJhY2tncm91bmQiOnsiJGlkIjoiODM3IiwiQ29sb3IiOnsiJGlkIjoiODM4IiwiQSI6NjMsIlIiOjIxLCJHIjo5NiwiQiI6MTMwfX0sIklzVmlzaWJsZSI6dHJ1ZSwiV2lkdGgiOjAuMCwiSGVpZ2h0IjowLjAsIkJvcmRlclN0eWxlIjp7IiRpZCI6IjgzOSIsIkxpbmVDb2xvciI6eyIkaWQiOiI4NDAiLCIkdHlwZSI6Ik5MUkUuQ29tbW9uLkRvbS5Tb2xpZENvbG9yQnJ1c2gsIE5MUkUuQ29tbW9uIiwiQ29sb3IiOnsiJGlkIjoiODQxIiwiQSI6MjU1LCJSIjoyNTUsIkciOjAsIkIiOjB9fSwiTGluZVdlaWdodCI6MC4wLCJMaW5lVHlwZSI6MCwiUGFyZW50U3R5bGUiOm51bGx9LCJQYXJlbnRTdHlsZSI6bnVsbH0sIk1hcmdpbiI6eyIkaWQiOiI4NDIiLCJUb3AiOjAuMCwiTGVmdCI6MC4wLCJSaWdodCI6MC4wLCJCb3R0b20iOjAuMH0sIlBhZGRpbmciOnsiJGlkIjoiODQzIiwiVG9wIjowLjAsIkxlZnQiOjAuMCwiUmlnaHQiOjAuMCwiQm90dG9tIjowLjB9LCJCYWNrZ3JvdW5kIjpudWxsLCJJc1Zpc2libGUiOnRydWUsIldpZHRoIjowLjAsIkhlaWdodCI6MC4wLCJCb3JkZXJTdHlsZSI6bnVsbCwiUGFyZW50U3R5bGUiOm51bGx9LCJCYWNrZ3JvdW5kU3R5bGUiOnsiJGlkIjoiODQ0IiwiTWFyZ2luIjp7IiRpZCI6Ijg0NSIsIlRvcCI6MC4wLCJMZWZ0IjowLjAsIlJpZ2h0IjowLjAsIkJvdHRvbSI6MC4wfSwiUGFkZGluZyI6eyIkaWQiOiI4NDYiLCJUb3AiOjAuMCwiTGVmdCI6MC4wLCJSaWdodCI6MC4wLCJCb3R0b20iOjAuMH0sIkJhY2tncm91bmQiOnsiJGlkIjoiODQ3IiwiQ29sb3IiOnsiJGlkIjoiODQ4IiwiQSI6NTEsIlIiOjIwMCwiRyI6MjAwLCJCIjoyMDB9fSwiSXNWaXNpYmxlIjp0cnVlLCJXaWR0aCI6MC4wLCJIZWlnaHQiOjAuMCwiQm9yZGVyU3R5bGUiOnsiJGlkIjoiODQ5IiwiTGluZUNvbG9yIjp7IiRpZCI6Ijg1MCIsIiR0eXBlIjoiTkxSRS5Db21tb24uRG9tLlNvbGlkQ29sb3JCcnVzaCwgTkxSRS5Db21tb24iLCJDb2xvciI6eyIkaWQiOiI4NTEiLCJBIjoyNTUsIlIiOjIzNCwiRyI6MjIsIkIiOjMwfX0sIkxpbmVXZWlnaHQiOjAuMCwiTGluZVR5cGUiOjAsIlBhcmVudFN0eWxlIjpudWxsfSwiUGFyZW50U3R5bGUiOm51bGx9LCJNYXJnaW4iOnsiJGlkIjoiODUyIiwiVG9wIjowLjAsIkxlZnQiOjAuMCwiUmlnaHQiOjAuMCwiQm90dG9tIjowLjB9LCJQYWRkaW5nIjp7IiRpZCI6Ijg1MyIsIlRvcCI6MC4wLCJMZWZ0IjowLjAsIlJpZ2h0IjowLjAsIkJvdHRvbSI6MC4wfSwiSXNWaXNpYmxlIjp0cnVlLCJXaWR0aCI6MC4wLCJIZWlnaHQiOjAuMCwiQm9yZGVyU3R5bGUiOnsiJGlkIjoiODU0IiwiTGluZUNvbG9yIjpudWxsLCJMaW5lV2VpZ2h0IjowLjAsIkxpbmVUeXBlIjowLCJQYXJlbnRTdHlsZSI6bnVsbH0sIlBhcmVudFN0eWxlIjpudWxsfSwiTWFyZ2luIjp7IiRpZCI6Ijg1NSIsIlRvcCI6MC4wLCJMZWZ0IjowLjAsIlJpZ2h0IjowLjAsIkJvdHRvbSI6MC4wfSwiUGFkZGluZyI6eyIkaWQiOiI4NTYiLCJUb3AiOjAuMCwiTGVmdCI6MC4wLCJSaWdodCI6MC4wLCJCb3R0b20iOjAuMH0sIklzVmlzaWJsZSI6dHJ1ZSwiV2lkdGgiOjAuMCwiSGVpZ2h0IjowLjAsIkJvcmRlclN0eWxlIjp7IiRpZCI6Ijg1NyIsIkxpbmVDb2xvciI6bnVsbCwiTGluZVdlaWdodCI6MC4wLCJMaW5lVHlwZSI6MCwiUGFyZW50U3R5bGUiOm51bGx9LCJQYXJlbnRTdHlsZSI6bnVsbH19LHsiJGlkIjoiODU4IiwiX2FjdGl2aXRpZXMiOlt7IiRpZCI6Ijg1OSIsIl9yb3dzIjpbeyIkaWQiOiI4NjAiLCJfdGFza3MiOlt7IiRpZCI6Ijg2MSIsIl9hdHRhY2hlZE1pbGVzdG9uZXMiOltdLCJUYXNrRGVmaW5pdGlvbiI6eyIkaWQiOiI4NjIiLCJHcm91cE5hbWUiOm51bGwsIlN0YXJ0RGF0ZSI6IjIwMjUtMDQtMDFUMDA6MDA6MDBaIiwiRW5kRGF0ZSI6IjIwMjUtMDgtMjhUMjM6NTk6MDBaIiwiUGVyY2VudGFnZUNvbXBsZXRlIjpudWxsLCJTdHlsZSI6eyIkaWQiOiI4NjMiLCJTaGFwZSI6MSwiU2hhcGVUaGlja25lc3MiOjAsIkR1cmF0aW9uRm9ybWF0IjowLCJJbmNsdWRlTm9uV29ya2luZ0RheXNJbkR1cmF0aW9uIjpmYWxzZSwiUGVyY2VudGFnZUNvbXBsZXRlU3R5bGUiOnsiJGlkIjoiODY0IiwiRm9udFNldHRpbmdzIjp7IiRpZCI6Ijg2NSIsIkZvbnRTaXplIjoxMCwiRm9udE5hbWUiOiJDYWxpYnJpIiwiSXNCb2xkIjpmYWxzZSwiSXNJdGFsaWMiOmZhbHNlLCJJc1VuZGVybGluZWQiOmZhbHNlLCJQYXJlbnRTdHlsZSI6bnVsbH0sIkF1dG9TaXplIjowLCJGb3JlZ3JvdW5kIjp7IiRpZCI6Ijg2NiIsIkNvbG9yIjp7IiRpZCI6Ijg2Ny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4NjgiLCJUb3AiOjAuMCwiTGVmdCI6MC4wLCJSaWdodCI6MC4wLCJCb3R0b20iOjAuMH0sIlBhZGRpbmciOnsiJGlkIjoiODY5IiwiVG9wIjowLjAsIkxlZnQiOjAuMCwiUmlnaHQiOjAuMCwiQm90dG9tIjowLjB9LCJCYWNrZ3JvdW5kIjp7IiRpZCI6Ijg3MCIsIkNvbG9yIjp7IiRpZCI6Ijg3MSIsIkEiOjg5LCJSIjowLCJHIjowLCJCIjowfX0sIklzVmlzaWJsZSI6dHJ1ZSwiV2lkdGgiOjAuMCwiSGVpZ2h0IjowLjAsIkJvcmRlclN0eWxlIjp7IiRpZCI6Ijg3MiIsIkxpbmVDb2xvciI6bnVsbCwiTGluZVdlaWdodCI6MC4wLCJMaW5lVHlwZSI6MCwiUGFyZW50U3R5bGUiOm51bGx9LCJQYXJlbnRTdHlsZSI6bnVsbH0sIkR1cmF0aW9uU3R5bGUiOnsiJGlkIjoiODczIiwiRm9udFNldHRpbmdzIjp7IiRpZCI6Ijg3NCIsIkZvbnRTaXplIjoxMCwiRm9udE5hbWUiOiJDYWxpYnJpIiwiSXNCb2xkIjpmYWxzZSwiSXNJdGFsaWMiOmZhbHNlLCJJc1VuZGVybGluZWQiOmZhbHNlLCJQYXJlbnRTdHlsZSI6bnVsbH0sIkF1dG9TaXplIjowLCJGb3JlZ3JvdW5kIjp7IiRpZCI6Ijg3NSIsIkNvbG9yIjp7IiRpZCI6Ijg3Ni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g3NyIsIlRvcCI6MC4wLCJMZWZ0IjowLjAsIlJpZ2h0IjowLjAsIkJvdHRvbSI6MC4wfSwiUGFkZGluZyI6eyIkaWQiOiI4NzgiLCJUb3AiOjAuMCwiTGVmdCI6MC4wLCJSaWdodCI6MC4wLCJCb3R0b20iOjAuMH0sIkJhY2tncm91bmQiOnsiJGlkIjoiODc5IiwiQ29sb3IiOnsiJGlkIjoiODgwIiwiQSI6MjU1LCJSIjoyMzcsIkciOjEyNSwiQiI6NDl9fSwiSXNWaXNpYmxlIjp0cnVlLCJXaWR0aCI6MC4wLCJIZWlnaHQiOjAuMCwiQm9yZGVyU3R5bGUiOnsiJGlkIjoiODgxIiwiTGluZUNvbG9yIjpudWxsLCJMaW5lV2VpZ2h0IjowLjAsIkxpbmVUeXBlIjowLCJQYXJlbnRTdHlsZSI6bnVsbH0sIlBhcmVudFN0eWxlIjpudWxsfSwiSG9yaXpvbnRhbENvbm5lY3RvclN0eWxlIjp7IiRpZCI6Ijg4MiIsIkxpbmVDb2xvciI6eyIkaWQiOiI4ODMiLCIkdHlwZSI6Ik5MUkUuQ29tbW9uLkRvbS5Tb2xpZENvbG9yQnJ1c2gsIE5MUkUuQ29tbW9uIiwiQ29sb3IiOnsiJGlkIjoiODg0IiwiQSI6MjU1LCJSIjowLCJHIjowLCJCIjowfX0sIkxpbmVXZWlnaHQiOjAuMCwiTGluZVR5cGUiOjAsIlBhcmVudFN0eWxlIjpudWxsfSwiVmVydGljYWxDb25uZWN0b3JTdHlsZSI6eyIkaWQiOiI4ODUiLCJMaW5lQ29sb3IiOnsiJGlkIjoiODg2IiwiJHR5cGUiOiJOTFJFLkNvbW1vbi5Eb20uU29saWRDb2xvckJydXNoLCBOTFJFLkNvbW1vbiIsIkNvbG9yIjp7IiRpZCI6Ijg4NyIsIkEiOjI1NSwiUiI6MCwiRyI6MCwiQiI6MH19LCJMaW5lV2VpZ2h0IjowLjAsIkxpbmVUeXBlIjowLCJQYXJlbnRTdHlsZSI6bnVsbH0sIk1hcmdpbiI6bnVsbCwiU3RhcnREYXRlUG9zaXRpb24iOjYsIkVuZERhdGVQb3NpdGlvbiI6NiwiRGF0ZUlzVmlzaWJsZSI6ZmFsc2UsIlRpdGxlUG9zaXRpb24iOjQsIkR1cmF0aW9uUG9zaXRpb24iOjYsIlBlcmNlbnRhZ2VDb21wbGV0ZWRQb3NpdGlvbiI6MiwiVmFyaWFuY2VQb3NpdGlvbiI6NiwiU3BhY2luZyI6MywiSXNCZWxvd1RpbWViYW5kIjp0cnVlLCJQZXJjZW50YWdlQ29tcGxldGVTaGFwZU9wYWNpdHkiOjM1LCJCYXNlbGluZVN0eWxlIjp7IiRpZCI6Ijg4OCIsIlNoYXBlU3R5bGUiOnsiJGlkIjoiODg5IiwiTWFyZ2luIjp7IiRpZCI6Ijg5MCIsIlRvcCI6MC4wLCJMZWZ0IjowLjAsIlJpZ2h0IjowLjAsIkJvdHRvbSI6MC4wfSwiUGFkZGluZyI6eyIkaWQiOiI4OTEiLCJUb3AiOjAuMCwiTGVmdCI6MC4wLCJSaWdodCI6MC4wLCJCb3R0b20iOjAuMH0sIkJhY2tncm91bmQiOnsiJGlkIjoiODkyIiwiQ29sb3IiOnsiJGlkIjoiODkzIiwiQSI6MTUzLCJSIjowLCJHIjowLCJCIjowfX0sIklzVmlzaWJsZSI6dHJ1ZSwiV2lkdGgiOjAuMCwiSGVpZ2h0IjowLjAsIkJvcmRlclN0eWxlIjp7IiRpZCI6Ijg5NCIsIkxpbmVDb2xvciI6bnVsbCwiTGluZVdlaWdodCI6MC4wLCJMaW5lVHlwZSI6MCwiUGFyZW50U3R5bGUiOm51bGx9LCJQYXJlbnRTdHlsZSI6bnVsbH0sIk1hcmdpbiI6eyIkaWQiOiI4OTUiLCJUb3AiOjAuMCwiTGVmdCI6MC4wLCJSaWdodCI6MC4wLCJCb3R0b20iOjAuMH0sIlBhZGRpbmciOnsiJGlkIjoiODk2IiwiVG9wIjowLjAsIkxlZnQiOjAuMCwiUmlnaHQiOjAuMCwiQm90dG9tIjowLjB9LCJCYWNrZ3JvdW5kIjpudWxsLCJJc1Zpc2libGUiOnRydWUsIldpZHRoIjowLjAsIkhlaWdodCI6MC4wLCJCb3JkZXJTdHlsZSI6bnVsbCwiUGFyZW50U3R5bGUiOm51bGx9LCJTaGFwZVN0eWxlIjp7IiRpZCI6Ijg5NyIsIk1hcmdpbiI6eyIkaWQiOiI4OTgiLCJUb3AiOjAuMCwiTGVmdCI6NC4wLCJSaWdodCI6NC4wLCJCb3R0b20iOjAuMH0sIlBhZGRpbmciOnsiJGlkIjoiODk5IiwiVG9wIjowLjAsIkxlZnQiOjAuMCwiUmlnaHQiOjAuMCwiQm90dG9tIjowLjB9LCJCYWNrZ3JvdW5kIjp7IiRpZCI6IjkwMCIsIkNvbG9yIjp7IiRpZCI6IjkwMSIsIkEiOjI1NSwiUiI6MTYwLCJHIjo0MywiQiI6MTQ3fX0sIklzVmlzaWJsZSI6dHJ1ZSwiV2lkdGgiOjAuMCwiSGVpZ2h0IjoxMC4wLCJCb3JkZXJTdHlsZSI6eyIkaWQiOiI5MDIiLCJMaW5lQ29sb3IiOnsiJGlkIjoiOTAzIiwiJHR5cGUiOiJOTFJFLkNvbW1vbi5Eb20uU29saWRDb2xvckJydXNoLCBOTFJFLkNvbW1vbiIsIkNvbG9yIjp7IiRpZCI6IjkwNCIsIkEiOjI1NSwiUiI6MjM0LCJHIjoyMiwiQiI6MzB9fSwiTGluZVdlaWdodCI6MC4wLCJMaW5lVHlwZSI6MCwiUGFyZW50U3R5bGUiOm51bGx9LCJQYXJlbnRTdHlsZSI6bnVsbH0sIlRpdGxlU3R5bGUiOnsiJGlkIjoiOTA1IiwiRm9udFNldHRpbmdzIjp7IiRpZCI6IjkwNiIsIkZvbnRTaXplIjoxMSwiRm9udE5hbWUiOiJDYWxpYnJpIiwiSXNCb2xkIjpmYWxzZSwiSXNJdGFsaWMiOmZhbHNlLCJJc1VuZGVybGluZWQiOmZhbHNlLCJQYXJlbnRTdHlsZSI6bnVsbH0sIkF1dG9TaXplIjowLCJGb3JlZ3JvdW5kIjp7IiRpZCI6IjkwNyIsIkNvbG9yIjp7IiRpZCI6IjkwOC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5MDkiLCJUb3AiOjAuMCwiTGVmdCI6MC4wLCJSaWdodCI6MC4wLCJCb3R0b20iOjAuMH0sIlBhZGRpbmciOnsiJGlkIjoiOTEwIiwiVG9wIjowLjAsIkxlZnQiOjAuMCwiUmlnaHQiOjAuMCwiQm90dG9tIjowLjB9LCJCYWNrZ3JvdW5kIjp7IiRpZCI6IjkxMSIsIkNvbG9yIjp7IiRpZCI6IjkxMiIsIkEiOjAsIlIiOjI1NSwiRyI6MjU1LCJCIjoyNTV9fSwiSXNWaXNpYmxlIjp0cnVlLCJXaWR0aCI6MC4wLCJIZWlnaHQiOjAuMCwiQm9yZGVyU3R5bGUiOnsiJGlkIjoiOTEzIiwiTGluZUNvbG9yIjpudWxsLCJMaW5lV2VpZ2h0IjowLjAsIkxpbmVUeXBlIjowLCJQYXJlbnRTdHlsZSI6bnVsbH0sIlBhcmVudFN0eWxlIjpudWxsfSwiRGF0ZVN0eWxlIjp7IiRpZCI6IjkxNCIsIkZvbnRTZXR0aW5ncyI6eyIkaWQiOiI5MTUiLCJGb250U2l6ZSI6MTAsIkZvbnROYW1lIjoiQ2FsaWJyaSIsIklzQm9sZCI6ZmFsc2UsIklzSXRhbGljIjpmYWxzZSwiSXNVbmRlcmxpbmVkIjpmYWxzZSwiUGFyZW50U3R5bGUiOm51bGx9LCJBdXRvU2l6ZSI6MCwiRm9yZWdyb3VuZCI6eyIkaWQiOiI5MTYiLCJDb2xvciI6eyIkaWQiOiI5MTc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OTE4IiwiVG9wIjowLjAsIkxlZnQiOjAuMCwiUmlnaHQiOjAuMCwiQm90dG9tIjowLjB9LCJQYWRkaW5nIjp7IiRpZCI6IjkxOSIsIlRvcCI6MC4wLCJMZWZ0IjowLjAsIlJpZ2h0IjowLjAsIkJvdHRvbSI6MC4wfSwiQmFja2dyb3VuZCI6eyIkaWQiOiI5MjAiLCJDb2xvciI6eyIkaWQiOiI5MjEiLCJBIjowLCJSIjoyNTUsIkciOjI1NSwiQiI6MjU1fX0sIklzVmlzaWJsZSI6dHJ1ZSwiV2lkdGgiOjAuMCwiSGVpZ2h0IjowLjAsIkJvcmRlclN0eWxlIjp7IiRpZCI6IjkyMiIsIkxpbmVDb2xvciI6bnVsbCwiTGluZVdlaWdodCI6MC4wLCJMaW5lVHlwZSI6MCwiUGFyZW50U3R5bGUiOm51bGx9LCJQYXJlbnRTdHlsZSI6bnVsbH0sIkRhdGVGb3JtYXQiOnsiJGlkIjoiOTIz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yNCIsIkZvcm1hdCI6MCwiSXNWaXNpYmxlIjpmYWxzZSwiTGFzdEtub3duVmlzaWJpbGl0eVN0YXRlIjpmYWxzZX0sIklzVmlzaWJsZSI6ZmFsc2UsIlZhcmlhbmNlU3R5bGUiOnsiJGlkIjoiOTI1IiwiVGV4dFN0eWxlIjp7IiRpZCI6IjkyNiIsIkZvbnRTZXR0aW5ncyI6eyIkaWQiOiI5MjciLCJGb250U2l6ZSI6MTEsIkZvbnROYW1lIjoiQ2FsaWJyaSIsIklzQm9sZCI6ZmFsc2UsIklzSXRhbGljIjpmYWxzZSwiSXNVbmRlcmxpbmVkIjpmYWxzZSwiUGFyZW50U3R5bGUiOm51bGx9LCJBdXRvU2l6ZSI6MCwiRm9yZWdyb3VuZCI6eyIkaWQiOiI5MjgiLCJDb2xvciI6eyIkaWQiOiI5Mj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OTMwIiwiVG9wIjowLjAsIkxlZnQiOjAuMCwiUmlnaHQiOjAuMCwiQm90dG9tIjowLjB9LCJQYWRkaW5nIjp7IiRpZCI6IjkzMSIsIlRvcCI6MC4wLCJMZWZ0IjowLjAsIlJpZ2h0IjowLjAsIkJvdHRvbSI6MC4wfSwiQmFja2dyb3VuZCI6eyIkaWQiOiI5MzIiLCJDb2xvciI6eyIkaWQiOiI5MzMiLCJBIjowLCJSIjowLCJHIjowLCJCIjowfX0sIklzVmlzaWJsZSI6dHJ1ZSwiV2lkdGgiOjAuMCwiSGVpZ2h0IjowLjAsIkJvcmRlclN0eWxlIjp7IiRpZCI6IjkzNCIsIkxpbmVDb2xvciI6bnVsbCwiTGluZVdlaWdodCI6MC4wLCJMaW5lVHlwZSI6MCwiUGFyZW50U3R5bGUiOm51bGx9LCJQYXJlbnRTdHlsZSI6bnVsbH0sIlBhcmVudFN0eWxlIjpudWxsfSwiUGFyZW50U3R5bGUiOm51bGx9LCJJbmRleCI6MTEsIlNtYXJ0RHVyYXRpb25BY3RpdmF0ZWQiOmZhbHNlLCJEYXRlRm9ybWF0Ijp7IiRyZWYiOiI5MjMifSwiV2Vla051bWJlcmluZyI6eyIkaWQiOiI5MzUiLCJGb3JtYXQiOjAsIklzVmlzaWJsZSI6ZmFsc2UsIkxhc3RLbm93blZpc2liaWxpdHlTdGF0ZSI6ZmFsc2V9LCJCYXNlbGluZURhdGEiOnsiJGlkIjoiOTM2IiwiU3RhcnREYXRlIjoiMjAyNS0wNC0wMVQwMDowMDowMFoiLCJFbmREYXRlIjoiMjAyNS0wOC0yOFQyMzo1OTowMFoifSwiSWQiOiI0NmY5Y2M3MS05ZWMxLTQzMGEtOWMxNi02Y2YxZjVjNWUyOTEiLCJJbXBvcnRJZCI6bnVsbCwiVGl0bGUiOiJEZXRlY3RvciBDb29saW5nIFN5c3RlbSA6IERlc2lnbiwgcHJvY3VyZW1lbnQgYW5kIE1hbnVmYWN0dXJpbmcgcGhhc2UgKEZaSikiLCJOb3RlIjpudWxsLCJIeXBlcmxpbmsiOnsiJGlkIjoiOTM3IiwiQWRkcmVzcyI6IiIsIlN1YkFkZHJlc3MiOiIifSwiSXNDaGFuZ2VkIjpmYWxzZSwiSXNOZXciOmZhbHNlfX1dLCJfbWlsZXN0b25lcyI6W10sIklkIjoiMDAwMDAwMDAtMDAwMC0wMDAwLTAwMDAtMDAwMDAwMDAwMDAwIiwiSXNTaW5nbGVJdGVtUm93Ijp0cnVlfSx7IiRpZCI6IjkzOCIsIl90YXNrcyI6W3siJGlkIjoiOTM5IiwiX2F0dGFjaGVkTWlsZXN0b25lcyI6W10sIlRhc2tEZWZpbml0aW9uIjp7IiRpZCI6Ijk0MCIsIkdyb3VwTmFtZSI6bnVsbCwiU3RhcnREYXRlIjoiMjAyNS0wOS0wMVQwMDowMDowMFoiLCJFbmREYXRlIjoiMjAyNi0wMS0wN1QyMzo1OTowMFoiLCJQZXJjZW50YWdlQ29tcGxldGUiOm51bGwsIlN0eWxlIjp7IiRpZCI6Ijk0MSIsIlNoYXBlIjoxLCJTaGFwZVRoaWNrbmVzcyI6MCwiRHVyYXRpb25Gb3JtYXQiOjAsIkluY2x1ZGVOb25Xb3JraW5nRGF5c0luRHVyYXRpb24iOmZhbHNlLCJQZXJjZW50YWdlQ29tcGxldGVTdHlsZSI6eyIkaWQiOiI5NDIiLCJGb250U2V0dGluZ3MiOnsiJGlkIjoiOTQzIiwiRm9udFNpemUiOjEwLCJGb250TmFtZSI6IkNhbGlicmkiLCJJc0JvbGQiOmZhbHNlLCJJc0l0YWxpYyI6ZmFsc2UsIklzVW5kZXJsaW5lZCI6ZmFsc2UsIlBhcmVudFN0eWxlIjpudWxsfSwiQXV0b1NpemUiOjAsIkZvcmVncm91bmQiOnsiJGlkIjoiOTQ0IiwiQ29sb3IiOnsiJGlkIjoiOTQ1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k0NiIsIlRvcCI6MC4wLCJMZWZ0IjowLjAsIlJpZ2h0IjowLjAsIkJvdHRvbSI6MC4wfSwiUGFkZGluZyI6eyIkaWQiOiI5NDciLCJUb3AiOjAuMCwiTGVmdCI6MC4wLCJSaWdodCI6MC4wLCJCb3R0b20iOjAuMH0sIkJhY2tncm91bmQiOnsiJGlkIjoiOTQ4IiwiQ29sb3IiOnsiJGlkIjoiOTQ5IiwiQSI6ODksIlIiOjAsIkciOjAsIkIiOjB9fSwiSXNWaXNpYmxlIjp0cnVlLCJXaWR0aCI6MC4wLCJIZWlnaHQiOjAuMCwiQm9yZGVyU3R5bGUiOnsiJGlkIjoiOTUwIiwiTGluZUNvbG9yIjpudWxsLCJMaW5lV2VpZ2h0IjowLjAsIkxpbmVUeXBlIjowLCJQYXJlbnRTdHlsZSI6bnVsbH0sIlBhcmVudFN0eWxlIjpudWxsfSwiRHVyYXRpb25TdHlsZSI6eyIkaWQiOiI5NTEiLCJGb250U2V0dGluZ3MiOnsiJGlkIjoiOTUyIiwiRm9udFNpemUiOjEwLCJGb250TmFtZSI6IkNhbGlicmkiLCJJc0JvbGQiOmZhbHNlLCJJc0l0YWxpYyI6ZmFsc2UsIklzVW5kZXJsaW5lZCI6ZmFsc2UsIlBhcmVudFN0eWxlIjpudWxsfSwiQXV0b1NpemUiOjAsIkZvcmVncm91bmQiOnsiJGlkIjoiOTUzIiwiQ29sb3IiOnsiJGlkIjoiOTU0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OTU1IiwiVG9wIjowLjAsIkxlZnQiOjAuMCwiUmlnaHQiOjAuMCwiQm90dG9tIjowLjB9LCJQYWRkaW5nIjp7IiRpZCI6Ijk1NiIsIlRvcCI6MC4wLCJMZWZ0IjowLjAsIlJpZ2h0IjowLjAsIkJvdHRvbSI6MC4wfSwiQmFja2dyb3VuZCI6eyIkaWQiOiI5NTciLCJDb2xvciI6eyIkaWQiOiI5NTgiLCJBIjoyNTUsIlIiOjIzNywiRyI6MTI1LCJCIjo0OX19LCJJc1Zpc2libGUiOnRydWUsIldpZHRoIjowLjAsIkhlaWdodCI6MC4wLCJCb3JkZXJTdHlsZSI6eyIkaWQiOiI5NTkiLCJMaW5lQ29sb3IiOm51bGwsIkxpbmVXZWlnaHQiOjAuMCwiTGluZVR5cGUiOjAsIlBhcmVudFN0eWxlIjpudWxsfSwiUGFyZW50U3R5bGUiOm51bGx9LCJIb3Jpem9udGFsQ29ubmVjdG9yU3R5bGUiOnsiJGlkIjoiOTYwIiwiTGluZUNvbG9yIjp7IiRpZCI6Ijk2MSIsIiR0eXBlIjoiTkxSRS5Db21tb24uRG9tLlNvbGlkQ29sb3JCcnVzaCwgTkxSRS5Db21tb24iLCJDb2xvciI6eyIkaWQiOiI5NjIiLCJBIjoyNTUsIlIiOjAsIkciOjAsIkIiOjB9fSwiTGluZVdlaWdodCI6MC4wLCJMaW5lVHlwZSI6MCwiUGFyZW50U3R5bGUiOm51bGx9LCJWZXJ0aWNhbENvbm5lY3RvclN0eWxlIjp7IiRpZCI6Ijk2MyIsIkxpbmVDb2xvciI6eyIkaWQiOiI5NjQiLCIkdHlwZSI6Ik5MUkUuQ29tbW9uLkRvbS5Tb2xpZENvbG9yQnJ1c2gsIE5MUkUuQ29tbW9uIiwiQ29sb3IiOnsiJGlkIjoiOTY1IiwiQSI6MjU1LCJSIjowLCJHIjowLCJCIjowfX0sIkxpbmVXZWlnaHQiOjAuMCwiTGluZVR5cGUiOjAsIlBhcmVudFN0eWxlIjpudWxsfSwiTWFyZ2luIjpudWxsLCJTdGFydERhdGVQb3NpdGlvbiI6NiwiRW5kRGF0ZVBvc2l0aW9uIjo2LCJEYXRlSXNWaXNpYmxlIjpmYWxzZSwiVGl0bGVQb3NpdGlvbiI6NCwiRHVyYXRpb25Qb3NpdGlvbiI6NiwiUGVyY2VudGFnZUNvbXBsZXRlZFBvc2l0aW9uIjoyLCJWYXJpYW5jZVBvc2l0aW9uIjo2LCJTcGFjaW5nIjozLCJJc0JlbG93VGltZWJhbmQiOnRydWUsIlBlcmNlbnRhZ2VDb21wbGV0ZVNoYXBlT3BhY2l0eSI6MzUsIkJhc2VsaW5lU3R5bGUiOnsiJGlkIjoiOTY2IiwiU2hhcGVTdHlsZSI6eyIkaWQiOiI5NjciLCJNYXJnaW4iOnsiJGlkIjoiOTY4IiwiVG9wIjowLjAsIkxlZnQiOjAuMCwiUmlnaHQiOjAuMCwiQm90dG9tIjowLjB9LCJQYWRkaW5nIjp7IiRpZCI6Ijk2OSIsIlRvcCI6MC4wLCJMZWZ0IjowLjAsIlJpZ2h0IjowLjAsIkJvdHRvbSI6MC4wfSwiQmFja2dyb3VuZCI6eyIkaWQiOiI5NzAiLCJDb2xvciI6eyIkaWQiOiI5NzEiLCJBIjoxNTMsIlIiOjAsIkciOjAsIkIiOjB9fSwiSXNWaXNpYmxlIjp0cnVlLCJXaWR0aCI6MC4wLCJIZWlnaHQiOjAuMCwiQm9yZGVyU3R5bGUiOnsiJGlkIjoiOTcyIiwiTGluZUNvbG9yIjpudWxsLCJMaW5lV2VpZ2h0IjowLjAsIkxpbmVUeXBlIjowLCJQYXJlbnRTdHlsZSI6bnVsbH0sIlBhcmVudFN0eWxlIjpudWxsfSwiTWFyZ2luIjp7IiRpZCI6Ijk3MyIsIlRvcCI6MC4wLCJMZWZ0IjowLjAsIlJpZ2h0IjowLjAsIkJvdHRvbSI6MC4wfSwiUGFkZGluZyI6eyIkaWQiOiI5NzQiLCJUb3AiOjAuMCwiTGVmdCI6MC4wLCJSaWdodCI6MC4wLCJCb3R0b20iOjAuMH0sIkJhY2tncm91bmQiOm51bGwsIklzVmlzaWJsZSI6dHJ1ZSwiV2lkdGgiOjAuMCwiSGVpZ2h0IjowLjAsIkJvcmRlclN0eWxlIjpudWxsLCJQYXJlbnRTdHlsZSI6bnVsbH0sIlNoYXBlU3R5bGUiOnsiJGlkIjoiOTc1IiwiTWFyZ2luIjp7IiRpZCI6Ijk3NiIsIlRvcCI6MC4wLCJMZWZ0Ijo0LjAsIlJpZ2h0Ijo0LjAsIkJvdHRvbSI6MC4wfSwiUGFkZGluZyI6eyIkaWQiOiI5NzciLCJUb3AiOjAuMCwiTGVmdCI6MC4wLCJSaWdodCI6MC4wLCJCb3R0b20iOjAuMH0sIkJhY2tncm91bmQiOnsiJGlkIjoiOTc4IiwiQ29sb3IiOnsiJGlkIjoiOTc5IiwiQSI6MjU1LCJSIjoxNjAsIkciOjQzLCJCIjoxNDd9fSwiSXNWaXNpYmxlIjp0cnVlLCJXaWR0aCI6MC4wLCJIZWlnaHQiOjEwLjAsIkJvcmRlclN0eWxlIjp7IiRpZCI6Ijk4MCIsIkxpbmVDb2xvciI6eyIkaWQiOiI5ODEiLCIkdHlwZSI6Ik5MUkUuQ29tbW9uLkRvbS5Tb2xpZENvbG9yQnJ1c2gsIE5MUkUuQ29tbW9uIiwiQ29sb3IiOnsiJGlkIjoiOTgyIiwiQSI6MjU1LCJSIjoyMzQsIkciOjIyLCJCIjozMH19LCJMaW5lV2VpZ2h0IjowLjAsIkxpbmVUeXBlIjowLCJQYXJlbnRTdHlsZSI6bnVsbH0sIlBhcmVudFN0eWxlIjpudWxsfSwiVGl0bGVTdHlsZSI6eyIkaWQiOiI5ODMiLCJGb250U2V0dGluZ3MiOnsiJGlkIjoiOTg0IiwiRm9udFNpemUiOjExLCJGb250TmFtZSI6IkNhbGlicmkiLCJJc0JvbGQiOmZhbHNlLCJJc0l0YWxpYyI6ZmFsc2UsIklzVW5kZXJsaW5lZCI6ZmFsc2UsIlBhcmVudFN0eWxlIjpudWxsfSwiQXV0b1NpemUiOjAsIkZvcmVncm91bmQiOnsiJGlkIjoiOTg1IiwiQ29sb3IiOnsiJGlkIjoiOTg2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k4NyIsIlRvcCI6MC4wLCJMZWZ0IjowLjAsIlJpZ2h0IjowLjAsIkJvdHRvbSI6MC4wfSwiUGFkZGluZyI6eyIkaWQiOiI5ODgiLCJUb3AiOjAuMCwiTGVmdCI6MC4wLCJSaWdodCI6MC4wLCJCb3R0b20iOjAuMH0sIkJhY2tncm91bmQiOnsiJGlkIjoiOTg5IiwiQ29sb3IiOnsiJGlkIjoiOTkwIiwiQSI6MCwiUiI6MjU1LCJHIjoyNTUsIkIiOjI1NX19LCJJc1Zpc2libGUiOnRydWUsIldpZHRoIjowLjAsIkhlaWdodCI6MC4wLCJCb3JkZXJTdHlsZSI6eyIkaWQiOiI5OTEiLCJMaW5lQ29sb3IiOm51bGwsIkxpbmVXZWlnaHQiOjAuMCwiTGluZVR5cGUiOjAsIlBhcmVudFN0eWxlIjpudWxsfSwiUGFyZW50U3R5bGUiOm51bGx9LCJEYXRlU3R5bGUiOnsiJGlkIjoiOTkyIiwiRm9udFNldHRpbmdzIjp7IiRpZCI6Ijk5MyIsIkZvbnRTaXplIjoxMCwiRm9udE5hbWUiOiJDYWxpYnJpIiwiSXNCb2xkIjpmYWxzZSwiSXNJdGFsaWMiOmZhbHNlLCJJc1VuZGVybGluZWQiOmZhbHNlLCJQYXJlbnRTdHlsZSI6bnVsbH0sIkF1dG9TaXplIjowLCJGb3JlZ3JvdW5kIjp7IiRpZCI6Ijk5NCIsIkNvbG9yIjp7IiRpZCI6Ijk5NS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5OTYiLCJUb3AiOjAuMCwiTGVmdCI6MC4wLCJSaWdodCI6MC4wLCJCb3R0b20iOjAuMH0sIlBhZGRpbmciOnsiJGlkIjoiOTk3IiwiVG9wIjowLjAsIkxlZnQiOjAuMCwiUmlnaHQiOjAuMCwiQm90dG9tIjowLjB9LCJCYWNrZ3JvdW5kIjp7IiRpZCI6Ijk5OCIsIkNvbG9yIjp7IiRpZCI6Ijk5OSIsIkEiOjAsIlIiOjI1NSwiRyI6MjU1LCJCIjoyNTV9fSwiSXNWaXNpYmxlIjp0cnVlLCJXaWR0aCI6MC4wLCJIZWlnaHQiOjAuMCwiQm9yZGVyU3R5bGUiOnsiJGlkIjoiMTAwMCIsIkxpbmVDb2xvciI6bnVsbCwiTGluZVdlaWdodCI6MC4wLCJMaW5lVHlwZSI6MCwiUGFyZW50U3R5bGUiOm51bGx9LCJQYXJlbnRTdHlsZSI6bnVsbH0sIkRhdGVGb3JtYXQiOnsiJGlkIjoiMTAwM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AyIiwiRm9ybWF0IjowLCJJc1Zpc2libGUiOmZhbHNlLCJMYXN0S25vd25WaXNpYmlsaXR5U3RhdGUiOmZhbHNlfSwiSXNWaXNpYmxlIjp0cnVlLCJWYXJpYW5jZVN0eWxlIjp7IiRpZCI6IjEwMDMiLCJUZXh0U3R5bGUiOnsiJGlkIjoiMTAwNCIsIkZvbnRTZXR0aW5ncyI6eyIkaWQiOiIxMDA1IiwiRm9udFNpemUiOjExLCJGb250TmFtZSI6IkNhbGlicmkiLCJJc0JvbGQiOmZhbHNlLCJJc0l0YWxpYyI6ZmFsc2UsIklzVW5kZXJsaW5lZCI6ZmFsc2UsIlBhcmVudFN0eWxlIjpudWxsfSwiQXV0b1NpemUiOjAsIkZvcmVncm91bmQiOnsiJGlkIjoiMTAwNiIsIkNvbG9yIjp7IiRpZCI6IjEwMD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AwOCIsIlRvcCI6MC4wLCJMZWZ0IjowLjAsIlJpZ2h0IjowLjAsIkJvdHRvbSI6MC4wfSwiUGFkZGluZyI6eyIkaWQiOiIxMDA5IiwiVG9wIjowLjAsIkxlZnQiOjAuMCwiUmlnaHQiOjAuMCwiQm90dG9tIjowLjB9LCJCYWNrZ3JvdW5kIjp7IiRpZCI6IjEwMTAiLCJDb2xvciI6eyIkaWQiOiIxMDExIiwiQSI6MCwiUiI6MCwiRyI6MCwiQiI6MH19LCJJc1Zpc2libGUiOnRydWUsIldpZHRoIjowLjAsIkhlaWdodCI6MC4wLCJCb3JkZXJTdHlsZSI6eyIkaWQiOiIxMDEyIiwiTGluZUNvbG9yIjpudWxsLCJMaW5lV2VpZ2h0IjowLjAsIkxpbmVUeXBlIjowLCJQYXJlbnRTdHlsZSI6bnVsbH0sIlBhcmVudFN0eWxlIjpudWxsfSwiUGFyZW50U3R5bGUiOm51bGx9LCJQYXJlbnRTdHlsZSI6bnVsbH0sIkluZGV4IjoxMiwiU21hcnREdXJhdGlvbkFjdGl2YXRlZCI6ZmFsc2UsIkRhdGVGb3JtYXQiOnsiJHJlZiI6IjEwMDEifSwiV2Vla051bWJlcmluZyI6eyIkaWQiOiIxMDEzIiwiRm9ybWF0IjowLCJJc1Zpc2libGUiOmZhbHNlLCJMYXN0S25vd25WaXNpYmlsaXR5U3RhdGUiOmZhbHNlfSwiQmFzZWxpbmVEYXRhIjp7IiRpZCI6IjEwMTQiLCJTdGFydERhdGUiOiIyMDI1LTA5LTAxVDAwOjAwOjAwWiIsIkVuZERhdGUiOiIyMDI2LTAxLTA3VDIzOjU5OjAwWiJ9LCJJZCI6ImRlOGZiMzhkLTA4MzYtNDJmNy1iYTNkLTQ1NWFhZjMwYTZlNSIsIkltcG9ydElkIjpudWxsLCJUaXRsZSI6IkRldGVjdG9yIEhvdXNpbmc6IE1hbnVmYWN0dXJpbmcgYW5kIEFzc2VtYmx5IHBoYXNlIChGWkopIiwiTm90ZSI6bnVsbCwiSHlwZXJsaW5rIjp7IiRpZCI6IjEwMTUiLCJBZGRyZXNzIjoiIiwiU3ViQWRkcmVzcyI6IiJ9LCJJc0NoYW5nZWQiOmZhbHNlLCJJc05ldyI6ZmFsc2V9fV0sIl9taWxlc3RvbmVzIjpbXSwiSWQiOiIwMDAwMDAwMC0wMDAwLTAwMDAtMDAwMC0wMDAwMDAwMDAwMDAiLCJJc1NpbmdsZUl0ZW1Sb3ciOnRydWV9LHsiJGlkIjoiMTAxNiIsIl90YXNrcyI6W3siJGlkIjoiMTAxNyIsIl9hdHRhY2hlZE1pbGVzdG9uZXMiOltdLCJUYXNrRGVmaW5pdGlvbiI6eyIkaWQiOiIxMDE4IiwiR3JvdXBOYW1lIjpudWxsLCJTdGFydERhdGUiOiIyMDI1LTA5LTAxVDAwOjAwOjAwWiIsIkVuZERhdGUiOiIyMDI2LTAzLTIzVDIzOjU5OjAwWiIsIlBlcmNlbnRhZ2VDb21wbGV0ZSI6bnVsbCwiU3R5bGUiOnsiJGlkIjoiMTAxOSIsIlNoYXBlIjoxLCJTaGFwZVRoaWNrbmVzcyI6MCwiRHVyYXRpb25Gb3JtYXQiOjAsIkluY2x1ZGVOb25Xb3JraW5nRGF5c0luRHVyYXRpb24iOmZhbHNlLCJQZXJjZW50YWdlQ29tcGxldGVTdHlsZSI6eyIkaWQiOiIxMDIwIiwiRm9udFNldHRpbmdzIjp7IiRpZCI6IjEwMjEiLCJGb250U2l6ZSI6MTAsIkZvbnROYW1lIjoiQ2FsaWJyaSIsIklzQm9sZCI6ZmFsc2UsIklzSXRhbGljIjpmYWxzZSwiSXNVbmRlcmxpbmVkIjpmYWxzZSwiUGFyZW50U3R5bGUiOm51bGx9LCJBdXRvU2l6ZSI6MCwiRm9yZWdyb3VuZCI6eyIkaWQiOiIxMDIyIiwiQ29sb3IiOnsiJGlkIjoiMTAyMy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MDI0IiwiVG9wIjowLjAsIkxlZnQiOjAuMCwiUmlnaHQiOjAuMCwiQm90dG9tIjowLjB9LCJQYWRkaW5nIjp7IiRpZCI6IjEwMjUiLCJUb3AiOjAuMCwiTGVmdCI6MC4wLCJSaWdodCI6MC4wLCJCb3R0b20iOjAuMH0sIkJhY2tncm91bmQiOnsiJGlkIjoiMTAyNiIsIkNvbG9yIjp7IiRpZCI6IjEwMjciLCJBIjo4OSwiUiI6MCwiRyI6MCwiQiI6MH19LCJJc1Zpc2libGUiOnRydWUsIldpZHRoIjowLjAsIkhlaWdodCI6MC4wLCJCb3JkZXJTdHlsZSI6eyIkaWQiOiIxMDI4IiwiTGluZUNvbG9yIjpudWxsLCJMaW5lV2VpZ2h0IjowLjAsIkxpbmVUeXBlIjowLCJQYXJlbnRTdHlsZSI6bnVsbH0sIlBhcmVudFN0eWxlIjpudWxsfSwiRHVyYXRpb25TdHlsZSI6eyIkaWQiOiIxMDI5IiwiRm9udFNldHRpbmdzIjp7IiRpZCI6IjEwMzAiLCJGb250U2l6ZSI6MTAsIkZvbnROYW1lIjoiQ2FsaWJyaSIsIklzQm9sZCI6ZmFsc2UsIklzSXRhbGljIjpmYWxzZSwiSXNVbmRlcmxpbmVkIjpmYWxzZSwiUGFyZW50U3R5bGUiOm51bGx9LCJBdXRvU2l6ZSI6MCwiRm9yZWdyb3VuZCI6eyIkaWQiOiIxMDMxIiwiQ29sb3IiOnsiJGlkIjoiMTAzMi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wMzMiLCJUb3AiOjAuMCwiTGVmdCI6MC4wLCJSaWdodCI6MC4wLCJCb3R0b20iOjAuMH0sIlBhZGRpbmciOnsiJGlkIjoiMTAzNCIsIlRvcCI6MC4wLCJMZWZ0IjowLjAsIlJpZ2h0IjowLjAsIkJvdHRvbSI6MC4wfSwiQmFja2dyb3VuZCI6eyIkaWQiOiIxMDM1IiwiQ29sb3IiOnsiJGlkIjoiMTAzNiIsIkEiOjI1NSwiUiI6MjM3LCJHIjoxMjUsIkIiOjQ5fX0sIklzVmlzaWJsZSI6dHJ1ZSwiV2lkdGgiOjAuMCwiSGVpZ2h0IjowLjAsIkJvcmRlclN0eWxlIjp7IiRpZCI6IjEwMzciLCJMaW5lQ29sb3IiOm51bGwsIkxpbmVXZWlnaHQiOjAuMCwiTGluZVR5cGUiOjAsIlBhcmVudFN0eWxlIjpudWxsfSwiUGFyZW50U3R5bGUiOm51bGx9LCJIb3Jpem9udGFsQ29ubmVjdG9yU3R5bGUiOnsiJGlkIjoiMTAzOCIsIkxpbmVDb2xvciI6eyIkaWQiOiIxMDM5IiwiJHR5cGUiOiJOTFJFLkNvbW1vbi5Eb20uU29saWRDb2xvckJydXNoLCBOTFJFLkNvbW1vbiIsIkNvbG9yIjp7IiRpZCI6IjEwNDAiLCJBIjoyNTUsIlIiOjAsIkciOjAsIkIiOjB9fSwiTGluZVdlaWdodCI6MC4wLCJMaW5lVHlwZSI6MCwiUGFyZW50U3R5bGUiOm51bGx9LCJWZXJ0aWNhbENvbm5lY3RvclN0eWxlIjp7IiRpZCI6IjEwNDEiLCJMaW5lQ29sb3IiOnsiJGlkIjoiMTA0MiIsIiR0eXBlIjoiTkxSRS5Db21tb24uRG9tLlNvbGlkQ29sb3JCcnVzaCwgTkxSRS5Db21tb24iLCJDb2xvciI6eyIkaWQiOiIxMDQz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dHJ1ZSwiUGVyY2VudGFnZUNvbXBsZXRlU2hhcGVPcGFjaXR5IjozNSwiQmFzZWxpbmVTdHlsZSI6eyIkaWQiOiIxMDQ0IiwiU2hhcGVTdHlsZSI6eyIkaWQiOiIxMDQ1IiwiTWFyZ2luIjp7IiRpZCI6IjEwNDYiLCJUb3AiOjAuMCwiTGVmdCI6MC4wLCJSaWdodCI6MC4wLCJCb3R0b20iOjAuMH0sIlBhZGRpbmciOnsiJGlkIjoiMTA0NyIsIlRvcCI6MC4wLCJMZWZ0IjowLjAsIlJpZ2h0IjowLjAsIkJvdHRvbSI6MC4wfSwiQmFja2dyb3VuZCI6eyIkaWQiOiIxMDQ4IiwiQ29sb3IiOnsiJGlkIjoiMTA0OSIsIkEiOjE1MywiUiI6MCwiRyI6MCwiQiI6MH19LCJJc1Zpc2libGUiOnRydWUsIldpZHRoIjowLjAsIkhlaWdodCI6MC4wLCJCb3JkZXJTdHlsZSI6eyIkaWQiOiIxMDUwIiwiTGluZUNvbG9yIjpudWxsLCJMaW5lV2VpZ2h0IjowLjAsIkxpbmVUeXBlIjowLCJQYXJlbnRTdHlsZSI6bnVsbH0sIlBhcmVudFN0eWxlIjpudWxsfSwiTWFyZ2luIjp7IiRpZCI6IjEwNTEiLCJUb3AiOjAuMCwiTGVmdCI6MC4wLCJSaWdodCI6MC4wLCJCb3R0b20iOjAuMH0sIlBhZGRpbmciOnsiJGlkIjoiMTA1MiIsIlRvcCI6MC4wLCJMZWZ0IjowLjAsIlJpZ2h0IjowLjAsIkJvdHRvbSI6MC4wfSwiQmFja2dyb3VuZCI6bnVsbCwiSXNWaXNpYmxlIjp0cnVlLCJXaWR0aCI6MC4wLCJIZWlnaHQiOjAuMCwiQm9yZGVyU3R5bGUiOm51bGwsIlBhcmVudFN0eWxlIjpudWxsfSwiU2hhcGVTdHlsZSI6eyIkaWQiOiIxMDUzIiwiTWFyZ2luIjp7IiRpZCI6IjEwNTQiLCJUb3AiOjAuMCwiTGVmdCI6NC4wLCJSaWdodCI6NC4wLCJCb3R0b20iOjAuMH0sIlBhZGRpbmciOnsiJGlkIjoiMTA1NSIsIlRvcCI6MC4wLCJMZWZ0IjowLjAsIlJpZ2h0IjowLjAsIkJvdHRvbSI6MC4wfSwiQmFja2dyb3VuZCI6eyIkaWQiOiIxMDU2IiwiQ29sb3IiOnsiJGlkIjoiMTA1NyIsIkEiOjI1NSwiUiI6MTYwLCJHIjo0MywiQiI6MTQ3fX0sIklzVmlzaWJsZSI6dHJ1ZSwiV2lkdGgiOjAuMCwiSGVpZ2h0IjoxMC4wLCJCb3JkZXJTdHlsZSI6eyIkaWQiOiIxMDU4IiwiTGluZUNvbG9yIjp7IiRpZCI6IjEwNTkiLCIkdHlwZSI6Ik5MUkUuQ29tbW9uLkRvbS5Tb2xpZENvbG9yQnJ1c2gsIE5MUkUuQ29tbW9uIiwiQ29sb3IiOnsiJGlkIjoiMTA2MCIsIkEiOjI1NSwiUiI6MjM0LCJHIjoyMiwiQiI6MzB9fSwiTGluZVdlaWdodCI6MC4wLCJMaW5lVHlwZSI6MCwiUGFyZW50U3R5bGUiOm51bGx9LCJQYXJlbnRTdHlsZSI6bnVsbH0sIlRpdGxlU3R5bGUiOnsiJGlkIjoiMTA2MSIsIkZvbnRTZXR0aW5ncyI6eyIkaWQiOiIxMDYyIiwiRm9udFNpemUiOjExLCJGb250TmFtZSI6IkNhbGlicmkiLCJJc0JvbGQiOmZhbHNlLCJJc0l0YWxpYyI6ZmFsc2UsIklzVW5kZXJsaW5lZCI6ZmFsc2UsIlBhcmVudFN0eWxlIjpudWxsfSwiQXV0b1NpemUiOjIsIkZvcmVncm91bmQiOnsiJGlkIjoiMTA2MyIsIkNvbG9yIjp7IiRpZCI6IjEwNjQiLCJBIjoyNTUsIlIiOjAsIkciOjAsIkIiOjB9fSwiTWF4V2lkdGgiOjE1NC4xMDY4NTcyOTk4MDQ2OSwiTWF4SGVpZ2h0IjoiSW5maW5pdHkiLCJTbWFydEZvcmVncm91bmRJc0FjdGl2ZSI6ZmFsc2UsIkhvcml6b250YWxBbGlnbm1lbnQiOjAsIlZlcnRpY2FsQWxpZ25tZW50IjoxLCJTbWFydEZvcmVncm91bmQiOm51bGwsIkJhY2tncm91bmRGaWxsVHlwZSI6MCwiTWFyZ2luIjp7IiRpZCI6IjEwNjUiLCJUb3AiOjAuMCwiTGVmdCI6MC4wLCJSaWdodCI6MC4wLCJCb3R0b20iOjAuMH0sIlBhZGRpbmciOnsiJGlkIjoiMTA2NiIsIlRvcCI6MC4wLCJMZWZ0IjowLjAsIlJpZ2h0IjowLjAsIkJvdHRvbSI6MC4wfSwiQmFja2dyb3VuZCI6eyIkaWQiOiIxMDY3IiwiQ29sb3IiOnsiJGlkIjoiMTA2OCIsIkEiOjAsIlIiOjI1NSwiRyI6MjU1LCJCIjoyNTV9fSwiSXNWaXNpYmxlIjp0cnVlLCJXaWR0aCI6MC4wLCJIZWlnaHQiOjAuMCwiQm9yZGVyU3R5bGUiOnsiJGlkIjoiMTA2OSIsIkxpbmVDb2xvciI6bnVsbCwiTGluZVdlaWdodCI6MC4wLCJMaW5lVHlwZSI6MCwiUGFyZW50U3R5bGUiOm51bGx9LCJQYXJlbnRTdHlsZSI6bnVsbH0sIkRhdGVTdHlsZSI6eyIkaWQiOiIxMDcwIiwiRm9udFNldHRpbmdzIjp7IiRpZCI6IjEwNzEiLCJGb250U2l6ZSI6MTAsIkZvbnROYW1lIjoiQ2FsaWJyaSIsIklzQm9sZCI6ZmFsc2UsIklzSXRhbGljIjpmYWxzZSwiSXNVbmRlcmxpbmVkIjpmYWxzZSwiUGFyZW50U3R5bGUiOm51bGx9LCJBdXRvU2l6ZSI6MCwiRm9yZWdyb3VuZCI6eyIkaWQiOiIxMDcyIiwiQ29sb3IiOnsiJGlkIjoiMTA3My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MDc0IiwiVG9wIjowLjAsIkxlZnQiOjAuMCwiUmlnaHQiOjAuMCwiQm90dG9tIjowLjB9LCJQYWRkaW5nIjp7IiRpZCI6IjEwNzUiLCJUb3AiOjAuMCwiTGVmdCI6MC4wLCJSaWdodCI6MC4wLCJCb3R0b20iOjAuMH0sIkJhY2tncm91bmQiOnsiJGlkIjoiMTA3NiIsIkNvbG9yIjp7IiRpZCI6IjEwNzciLCJBIjowLCJSIjoyNTUsIkciOjI1NSwiQiI6MjU1fX0sIklzVmlzaWJsZSI6dHJ1ZSwiV2lkdGgiOjAuMCwiSGVpZ2h0IjowLjAsIkJvcmRlclN0eWxlIjp7IiRpZCI6IjEwNzgiLCJMaW5lQ29sb3IiOm51bGwsIkxpbmVXZWlnaHQiOjAuMCwiTGluZVR5cGUiOjAsIlBhcmVudFN0eWxlIjpudWxsfSwiUGFyZW50U3R5bGUiOm51bGx9LCJEYXRlRm9ybWF0Ijp7IiRpZCI6IjEwNzk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4MCIsIkZvcm1hdCI6MCwiSXNWaXNpYmxlIjpmYWxzZSwiTGFzdEtub3duVmlzaWJpbGl0eVN0YXRlIjpmYWxzZX0sIklzVmlzaWJsZSI6dHJ1ZSwiVmFyaWFuY2VTdHlsZSI6eyIkaWQiOiIxMDgxIiwiVGV4dFN0eWxlIjp7IiRpZCI6IjEwODIiLCJGb250U2V0dGluZ3MiOnsiJGlkIjoiMTA4MyIsIkZvbnRTaXplIjoxMSwiRm9udE5hbWUiOiJDYWxpYnJpIiwiSXNCb2xkIjpmYWxzZSwiSXNJdGFsaWMiOmZhbHNlLCJJc1VuZGVybGluZWQiOmZhbHNlLCJQYXJlbnRTdHlsZSI6bnVsbH0sIkF1dG9TaXplIjowLCJGb3JlZ3JvdW5kIjp7IiRpZCI6IjEwODQiLCJDb2xvciI6eyIkaWQiOiIxMDg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wODYiLCJUb3AiOjAuMCwiTGVmdCI6MC4wLCJSaWdodCI6MC4wLCJCb3R0b20iOjAuMH0sIlBhZGRpbmciOnsiJGlkIjoiMTA4NyIsIlRvcCI6MC4wLCJMZWZ0IjowLjAsIlJpZ2h0IjowLjAsIkJvdHRvbSI6MC4wfSwiQmFja2dyb3VuZCI6eyIkaWQiOiIxMDg4IiwiQ29sb3IiOnsiJGlkIjoiMTA4OSIsIkEiOjAsIlIiOjAsIkciOjAsIkIiOjB9fSwiSXNWaXNpYmxlIjp0cnVlLCJXaWR0aCI6MC4wLCJIZWlnaHQiOjAuMCwiQm9yZGVyU3R5bGUiOnsiJGlkIjoiMTA5MCIsIkxpbmVDb2xvciI6bnVsbCwiTGluZVdlaWdodCI6MC4wLCJMaW5lVHlwZSI6MCwiUGFyZW50U3R5bGUiOm51bGx9LCJQYXJlbnRTdHlsZSI6bnVsbH0sIlBhcmVudFN0eWxlIjpudWxsfSwiUGFyZW50U3R5bGUiOm51bGx9LCJJbmRleCI6MTMsIlNtYXJ0RHVyYXRpb25BY3RpdmF0ZWQiOmZhbHNlLCJEYXRlRm9ybWF0Ijp7IiRyZWYiOiIxMDc5In0sIldlZWtOdW1iZXJpbmciOnsiJGlkIjoiMTA5MSIsIkZvcm1hdCI6MCwiSXNWaXNpYmxlIjpmYWxzZSwiTGFzdEtub3duVmlzaWJpbGl0eVN0YXRlIjpmYWxzZX0sIkJhc2VsaW5lRGF0YSI6eyIkaWQiOiIxMDkyIiwiU3RhcnREYXRlIjoiMjAyNS0wOS0wMVQwMDowMDowMFoiLCJFbmREYXRlIjoiMjAyNi0wMy0yM1QyMzo1OTowMFoifSwiSWQiOiJhMTBmZjYxZi1iZWE3LTQ5MjItODc3Yy1hODJmYzk1ZjMzZWYiLCJJbXBvcnRJZCI6bnVsbCwiVGl0bGUiOiJEZXRlY3RvciBJbnRlZ3JhdGlvbiAoRlpKICYgRVNTKSIsIk5vdGUiOm51bGwsIkh5cGVybGluayI6eyIkaWQiOiIxMDkzIiwiQWRkcmVzcyI6IiIsIlN1YkFkZHJlc3MiOiIifSwiSXNDaGFuZ2VkIjpmYWxzZSwiSXNOZXciOmZhbHNlfX1dLCJfbWlsZXN0b25lcyI6W10sIklkIjoiMDAwMDAwMDAtMDAwMC0wMDAwLTAwMDAtMDAwMDAwMDAwMDAwIiwiSXNTaW5nbGVJdGVtUm93Ijp0cnVlfSx7IiRpZCI6IjEwOTQiLCJfdGFza3MiOlt7IiRpZCI6IjEwOTUiLCJfYXR0YWNoZWRNaWxlc3RvbmVzIjpbXSwiVGFza0RlZmluaXRpb24iOnsiJGlkIjoiMTA5NiIsIkdyb3VwTmFtZSI6bnVsbCwiU3RhcnREYXRlIjoiMjAyNi0wMy0yNFQwMDowMDowMFoiLCJFbmREYXRlIjoiMjAyNi0wNi0wOVQyMzo1OTowMFoiLCJQZXJjZW50YWdlQ29tcGxldGUiOm51bGwsIlN0eWxlIjp7IiRpZCI6IjEwOTciLCJTaGFwZSI6MSwiU2hhcGVUaGlja25lc3MiOjAsIkR1cmF0aW9uRm9ybWF0IjowLCJJbmNsdWRlTm9uV29ya2luZ0RheXNJbkR1cmF0aW9uIjpmYWxzZSwiUGVyY2VudGFnZUNvbXBsZXRlU3R5bGUiOnsiJGlkIjoiMTA5OCIsIkZvbnRTZXR0aW5ncyI6eyIkaWQiOiIxMDk5IiwiRm9udFNpemUiOjEwLCJGb250TmFtZSI6IkNhbGlicmkiLCJJc0JvbGQiOmZhbHNlLCJJc0l0YWxpYyI6ZmFsc2UsIklzVW5kZXJsaW5lZCI6ZmFsc2UsIlBhcmVudFN0eWxlIjpudWxsfSwiQXV0b1NpemUiOjAsIkZvcmVncm91bmQiOnsiJGlkIjoiMTEwMCIsIkNvbG9yIjp7IiRpZCI6IjExMDE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MTEwMiIsIlRvcCI6MC4wLCJMZWZ0IjowLjAsIlJpZ2h0IjowLjAsIkJvdHRvbSI6MC4wfSwiUGFkZGluZyI6eyIkaWQiOiIxMTAzIiwiVG9wIjowLjAsIkxlZnQiOjAuMCwiUmlnaHQiOjAuMCwiQm90dG9tIjowLjB9LCJCYWNrZ3JvdW5kIjp7IiRpZCI6IjExMDQiLCJDb2xvciI6eyIkaWQiOiIxMTA1IiwiQSI6ODksIlIiOjAsIkciOjAsIkIiOjB9fSwiSXNWaXNpYmxlIjp0cnVlLCJXaWR0aCI6MC4wLCJIZWlnaHQiOjAuMCwiQm9yZGVyU3R5bGUiOnsiJGlkIjoiMTEwNiIsIkxpbmVDb2xvciI6bnVsbCwiTGluZVdlaWdodCI6MC4wLCJMaW5lVHlwZSI6MCwiUGFyZW50U3R5bGUiOm51bGx9LCJQYXJlbnRTdHlsZSI6bnVsbH0sIkR1cmF0aW9uU3R5bGUiOnsiJGlkIjoiMTEwNyIsIkZvbnRTZXR0aW5ncyI6eyIkaWQiOiIxMTA4IiwiRm9udFNpemUiOjEwLCJGb250TmFtZSI6IkNhbGlicmkiLCJJc0JvbGQiOmZhbHNlLCJJc0l0YWxpYyI6ZmFsc2UsIklzVW5kZXJsaW5lZCI6ZmFsc2UsIlBhcmVudFN0eWxlIjpudWxsfSwiQXV0b1NpemUiOjAsIkZvcmVncm91bmQiOnsiJGlkIjoiMTEwOSIsIkNvbG9yIjp7IiRpZCI6IjExMTA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MTExIiwiVG9wIjowLjAsIkxlZnQiOjAuMCwiUmlnaHQiOjAuMCwiQm90dG9tIjowLjB9LCJQYWRkaW5nIjp7IiRpZCI6IjExMTIiLCJUb3AiOjAuMCwiTGVmdCI6MC4wLCJSaWdodCI6MC4wLCJCb3R0b20iOjAuMH0sIkJhY2tncm91bmQiOnsiJGlkIjoiMTExMyIsIkNvbG9yIjp7IiRpZCI6IjExMTQiLCJBIjoyNTUsIlIiOjIzNywiRyI6MTI1LCJCIjo0OX19LCJJc1Zpc2libGUiOnRydWUsIldpZHRoIjowLjAsIkhlaWdodCI6MC4wLCJCb3JkZXJTdHlsZSI6eyIkaWQiOiIxMTE1IiwiTGluZUNvbG9yIjpudWxsLCJMaW5lV2VpZ2h0IjowLjAsIkxpbmVUeXBlIjowLCJQYXJlbnRTdHlsZSI6bnVsbH0sIlBhcmVudFN0eWxlIjpudWxsfSwiSG9yaXpvbnRhbENvbm5lY3RvclN0eWxlIjp7IiRpZCI6IjExMTYiLCJMaW5lQ29sb3IiOnsiJGlkIjoiMTExNyIsIiR0eXBlIjoiTkxSRS5Db21tb24uRG9tLlNvbGlkQ29sb3JCcnVzaCwgTkxSRS5Db21tb24iLCJDb2xvciI6eyIkaWQiOiIxMTE4IiwiQSI6MjU1LCJSIjowLCJHIjowLCJCIjowfX0sIkxpbmVXZWlnaHQiOjAuMCwiTGluZVR5cGUiOjAsIlBhcmVudFN0eWxlIjpudWxsfSwiVmVydGljYWxDb25uZWN0b3JTdHlsZSI6eyIkaWQiOiIxMTE5IiwiTGluZUNvbG9yIjp7IiRpZCI6IjExMjAiLCIkdHlwZSI6Ik5MUkUuQ29tbW9uLkRvbS5Tb2xpZENvbG9yQnJ1c2gsIE5MUkUuQ29tbW9uIiwiQ29sb3IiOnsiJGlkIjoiMTEyM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MTEyMiIsIlNoYXBlU3R5bGUiOnsiJGlkIjoiMTEyMyIsIk1hcmdpbiI6eyIkaWQiOiIxMTI0IiwiVG9wIjowLjAsIkxlZnQiOjAuMCwiUmlnaHQiOjAuMCwiQm90dG9tIjowLjB9LCJQYWRkaW5nIjp7IiRpZCI6IjExMjUiLCJUb3AiOjAuMCwiTGVmdCI6MC4wLCJSaWdodCI6MC4wLCJCb3R0b20iOjAuMH0sIkJhY2tncm91bmQiOnsiJGlkIjoiMTEyNiIsIkNvbG9yIjp7IiRpZCI6IjExMjciLCJBIjoxNTMsIlIiOjAsIkciOjAsIkIiOjB9fSwiSXNWaXNpYmxlIjp0cnVlLCJXaWR0aCI6MC4wLCJIZWlnaHQiOjAuMCwiQm9yZGVyU3R5bGUiOnsiJGlkIjoiMTEyOCIsIkxpbmVDb2xvciI6bnVsbCwiTGluZVdlaWdodCI6MC4wLCJMaW5lVHlwZSI6MCwiUGFyZW50U3R5bGUiOm51bGx9LCJQYXJlbnRTdHlsZSI6bnVsbH0sIk1hcmdpbiI6eyIkaWQiOiIxMTI5IiwiVG9wIjowLjAsIkxlZnQiOjAuMCwiUmlnaHQiOjAuMCwiQm90dG9tIjowLjB9LCJQYWRkaW5nIjp7IiRpZCI6IjExMzAiLCJUb3AiOjAuMCwiTGVmdCI6MC4wLCJSaWdodCI6MC4wLCJCb3R0b20iOjAuMH0sIkJhY2tncm91bmQiOm51bGwsIklzVmlzaWJsZSI6dHJ1ZSwiV2lkdGgiOjAuMCwiSGVpZ2h0IjowLjAsIkJvcmRlclN0eWxlIjpudWxsLCJQYXJlbnRTdHlsZSI6bnVsbH0sIlNoYXBlU3R5bGUiOnsiJGlkIjoiMTEzMSIsIk1hcmdpbiI6eyIkaWQiOiIxMTMyIiwiVG9wIjowLjAsIkxlZnQiOjQuMCwiUmlnaHQiOjQuMCwiQm90dG9tIjowLjB9LCJQYWRkaW5nIjp7IiRpZCI6IjExMzMiLCJUb3AiOjAuMCwiTGVmdCI6MC4wLCJSaWdodCI6MC4wLCJCb3R0b20iOjAuMH0sIkJhY2tncm91bmQiOnsiJGlkIjoiMTEzNCIsIkNvbG9yIjp7IiRpZCI6IjExMzUiLCJBIjoyNTUsIlIiOjE2MCwiRyI6NDMsIkIiOjE0N319LCJJc1Zpc2libGUiOnRydWUsIldpZHRoIjowLjAsIkhlaWdodCI6MTAuMCwiQm9yZGVyU3R5bGUiOnsiJGlkIjoiMTEzNiIsIkxpbmVDb2xvciI6eyIkaWQiOiIxMTM3IiwiJHR5cGUiOiJOTFJFLkNvbW1vbi5Eb20uU29saWRDb2xvckJydXNoLCBOTFJFLkNvbW1vbiIsIkNvbG9yIjp7IiRpZCI6IjExMzgiLCJBIjoyNTUsIlIiOjIzNCwiRyI6MjIsIkIiOjMwfX0sIkxpbmVXZWlnaHQiOjAuMCwiTGluZVR5cGUiOjAsIlBhcmVudFN0eWxlIjpudWxsfSwiUGFyZW50U3R5bGUiOm51bGx9LCJUaXRsZVN0eWxlIjp7IiRpZCI6IjExMzkiLCJGb250U2V0dGluZ3MiOnsiJGlkIjoiMTE0MCIsIkZvbnRTaXplIjoxMSwiRm9udE5hbWUiOiJDYWxpYnJpIiwiSXNCb2xkIjpmYWxzZSwiSXNJdGFsaWMiOmZhbHNlLCJJc1VuZGVybGluZWQiOmZhbHNlLCJQYXJlbnRTdHlsZSI6bnVsbH0sIkF1dG9TaXplIjowLCJGb3JlZ3JvdW5kIjp7IiRpZCI6IjExNDEiLCJDb2xvciI6eyIkaWQiOiIxMTQyIiwiQSI6MjU1LCJSIjowLCJHIjowLCJCIjowfX0sIk1heFdpZHRoIjo3MjAuMCwiTWF4SGVpZ2h0IjoiSW5maW5pdHkiLCJTbWFydEZvcmVncm91bmRJc0FjdGl2ZSI6ZmFsc2UsIkhvcml6b250YWxBbGlnbm1lbnQiOjEsIlZlcnRpY2FsQWxpZ25tZW50IjoxLCJTbWFydEZvcmVncm91bmQiOm51bGwsIkJhY2tncm91bmRGaWxsVHlwZSI6MCwiTWFyZ2luIjp7IiRpZCI6IjExNDMiLCJUb3AiOjAuMCwiTGVmdCI6MC4wLCJSaWdodCI6MC4wLCJCb3R0b20iOjAuMH0sIlBhZGRpbmciOnsiJGlkIjoiMTE0NCIsIlRvcCI6MC4wLCJMZWZ0IjowLjAsIlJpZ2h0IjowLjAsIkJvdHRvbSI6MC4wfSwiQmFja2dyb3VuZCI6eyIkaWQiOiIxMTQ1IiwiQ29sb3IiOnsiJGlkIjoiMTE0NiIsIkEiOjAsIlIiOjI1NSwiRyI6MjU1LCJCIjoyNTV9fSwiSXNWaXNpYmxlIjp0cnVlLCJXaWR0aCI6MC4wLCJIZWlnaHQiOjAuMCwiQm9yZGVyU3R5bGUiOnsiJGlkIjoiMTE0NyIsIkxpbmVDb2xvciI6bnVsbCwiTGluZVdlaWdodCI6MC4wLCJMaW5lVHlwZSI6MCwiUGFyZW50U3R5bGUiOm51bGx9LCJQYXJlbnRTdHlsZSI6bnVsbH0sIkRhdGVTdHlsZSI6eyIkaWQiOiIxMTQ4IiwiRm9udFNldHRpbmdzIjp7IiRpZCI6IjExNDkiLCJGb250U2l6ZSI6MTAsIkZvbnROYW1lIjoiQ2FsaWJyaSIsIklzQm9sZCI6ZmFsc2UsIklzSXRhbGljIjpmYWxzZSwiSXNVbmRlcmxpbmVkIjpmYWxzZSwiUGFyZW50U3R5bGUiOm51bGx9LCJBdXRvU2l6ZSI6MCwiRm9yZWdyb3VuZCI6eyIkaWQiOiIxMTUwIiwiQ29sb3IiOnsiJGlkIjoiMTE1MS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MTUyIiwiVG9wIjowLjAsIkxlZnQiOjAuMCwiUmlnaHQiOjAuMCwiQm90dG9tIjowLjB9LCJQYWRkaW5nIjp7IiRpZCI6IjExNTMiLCJUb3AiOjAuMCwiTGVmdCI6MC4wLCJSaWdodCI6MC4wLCJCb3R0b20iOjAuMH0sIkJhY2tncm91bmQiOnsiJGlkIjoiMTE1NCIsIkNvbG9yIjp7IiRpZCI6IjExNTUiLCJBIjowLCJSIjoyNTUsIkciOjI1NSwiQiI6MjU1fX0sIklzVmlzaWJsZSI6dHJ1ZSwiV2lkdGgiOjAuMCwiSGVpZ2h0IjowLjAsIkJvcmRlclN0eWxlIjp7IiRpZCI6IjExNTYiLCJMaW5lQ29sb3IiOm51bGwsIkxpbmVXZWlnaHQiOjAuMCwiTGluZVR5cGUiOjAsIlBhcmVudFN0eWxlIjpudWxsfSwiUGFyZW50U3R5bGUiOm51bGx9LCJEYXRlRm9ybWF0Ijp7IiRpZCI6IjExNTc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1OCIsIkZvcm1hdCI6MCwiSXNWaXNpYmxlIjpmYWxzZSwiTGFzdEtub3duVmlzaWJpbGl0eVN0YXRlIjpmYWxzZX0sIklzVmlzaWJsZSI6dHJ1ZSwiVmFyaWFuY2VTdHlsZSI6eyIkaWQiOiIxMTU5IiwiVGV4dFN0eWxlIjp7IiRpZCI6IjExNjAiLCJGb250U2V0dGluZ3MiOnsiJGlkIjoiMTE2MSIsIkZvbnRTaXplIjoxMSwiRm9udE5hbWUiOiJDYWxpYnJpIiwiSXNCb2xkIjpmYWxzZSwiSXNJdGFsaWMiOmZhbHNlLCJJc1VuZGVybGluZWQiOmZhbHNlLCJQYXJlbnRTdHlsZSI6bnVsbH0sIkF1dG9TaXplIjowLCJGb3JlZ3JvdW5kIjp7IiRpZCI6IjExNjIiLCJDb2xvciI6eyIkaWQiOiIxMTY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xNjQiLCJUb3AiOjAuMCwiTGVmdCI6MC4wLCJSaWdodCI6MC4wLCJCb3R0b20iOjAuMH0sIlBhZGRpbmciOnsiJGlkIjoiMTE2NSIsIlRvcCI6MC4wLCJMZWZ0IjowLjAsIlJpZ2h0IjowLjAsIkJvdHRvbSI6MC4wfSwiQmFja2dyb3VuZCI6eyIkaWQiOiIxMTY2IiwiQ29sb3IiOnsiJGlkIjoiMTE2NyIsIkEiOjAsIlIiOjAsIkciOjAsIkIiOjB9fSwiSXNWaXNpYmxlIjp0cnVlLCJXaWR0aCI6MC4wLCJIZWlnaHQiOjAuMCwiQm9yZGVyU3R5bGUiOnsiJGlkIjoiMTE2OCIsIkxpbmVDb2xvciI6bnVsbCwiTGluZVdlaWdodCI6MC4wLCJMaW5lVHlwZSI6MCwiUGFyZW50U3R5bGUiOm51bGx9LCJQYXJlbnRTdHlsZSI6bnVsbH0sIlBhcmVudFN0eWxlIjpudWxsfSwiUGFyZW50U3R5bGUiOm51bGx9LCJJbmRleCI6MTQsIlNtYXJ0RHVyYXRpb25BY3RpdmF0ZWQiOmZhbHNlLCJEYXRlRm9ybWF0Ijp7IiRyZWYiOiIxMTU3In0sIldlZWtOdW1iZXJpbmciOnsiJGlkIjoiMTE2OSIsIkZvcm1hdCI6MCwiSXNWaXNpYmxlIjpmYWxzZSwiTGFzdEtub3duVmlzaWJpbGl0eVN0YXRlIjpmYWxzZX0sIkJhc2VsaW5lRGF0YSI6eyIkaWQiOiIxMTcwIiwiU3RhcnREYXRlIjoiMjAyNi0wMy0yNFQwMDowMDowMFoiLCJFbmREYXRlIjoiMjAyNi0wNi0wOVQyMzo1OTowMFoifSwiSWQiOiIyNzA4NWVhYy04MTNjLTRlMTktODUzOS0zNDFjMjk4ZGI4OTUiLCJJbXBvcnRJZCI6bnVsbCwiVGl0bGUiOiJEZXRlY3RvcjogSW5zdGFsbGF0aW9uIGFuZCBDb21taXNzaW9uaW5nIHBoYXNlIChGWkopIiwiTm90ZSI6bnVsbCwiSHlwZXJsaW5rIjp7IiRpZCI6IjExNzEiLCJBZGRyZXNzIjoiIiwiU3ViQWRkcmVzcyI6IiJ9LCJJc0NoYW5nZWQiOmZhbHNlLCJJc05ldyI6ZmFsc2V9fV0sIl9taWxlc3RvbmVzIjpbXSwiSWQiOiIwMDAwMDAwMC0wMDAwLTAwMDAtMDAwMC0wMDAwMDAwMDAwMDAiLCJJc1NpbmdsZUl0ZW1Sb3ciOnRydWV9XSwiSW5kZXgiOjEwLCJJZCI6IjA3Yzc2ZWRjLTViODEtNDMzZS04NWM4LTZmMzdlNjc4ZTM0MiIsIkhlYWRlclRleHQiOm51bGwsIklzRGVmYXVsdCI6dHJ1ZSwiU3R5bGUiOnsiJGlkIjoiMTE3MiIsIkhlYWRlclN0eWxlIjp7IiRpZCI6IjExNzMiLCJUZXh0U3R5bGUiOnsiJGlkIjoiMTE3NCIsIkZvbnRTZXR0aW5ncyI6eyIkaWQiOiIxMTc1IiwiRm9udFNpemUiOjExLCJGb250TmFtZSI6IkNhbGlicmkiLCJJc0JvbGQiOmZhbHNlLCJJc0l0YWxpYyI6ZmFsc2UsIklzVW5kZXJsaW5lZCI6ZmFsc2UsIlBhcmVudFN0eWxlIjpudWxsfSwiQXV0b1NpemUiOjIsIkZvcmVncm91bmQiOnsiJGlkIjoiMTE3NiIsIkNvbG9yIjp7IiRpZCI6IjExNzc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Tc4IiwiVG9wIjowLjAsIkxlZnQiOjAuMCwiUmlnaHQiOjAuMCwiQm90dG9tIjowLjB9LCJQYWRkaW5nIjp7IiRpZCI6IjExNzkiLCJUb3AiOjAuMCwiTGVmdCI6MC4wLCJSaWdodCI6MC4wLCJCb3R0b20iOjAuMH0sIkJhY2tncm91bmQiOnsiJGlkIjoiMTE4MCIsIkNvbG9yIjp7IiRpZCI6IjExODEiLCJBIjoyNTUsIlIiOjAsIkciOjAsIkIiOjB9fSwiSXNWaXNpYmxlIjp0cnVlLCJXaWR0aCI6MC4wLCJIZWlnaHQiOjAuMCwiQm9yZGVyU3R5bGUiOm51bGwsIlBhcmVudFN0eWxlIjpudWxsfSwiUmVjdGFuZ2xlU3R5bGUiOnsiJGlkIjoiMTE4MiIsIk1hcmdpbiI6eyIkaWQiOiIxMTgzIiwiVG9wIjowLjAsIkxlZnQiOjAuMCwiUmlnaHQiOjAuMCwiQm90dG9tIjowLjB9LCJQYWRkaW5nIjp7IiRpZCI6IjExODQiLCJUb3AiOjAuMCwiTGVmdCI6MC4wLCJSaWdodCI6MC4wLCJCb3R0b20iOjAuMH0sIkJhY2tncm91bmQiOnsiJGlkIjoiMTE4NSIsIkNvbG9yIjp7IiRpZCI6IjExODYiLCJBIjo2MywiUiI6MjEsIkciOjk2LCJCIjoxMzB9fSwiSXNWaXNpYmxlIjp0cnVlLCJXaWR0aCI6MC4wLCJIZWlnaHQiOjAuMCwiQm9yZGVyU3R5bGUiOnsiJGlkIjoiMTE4NyIsIkxpbmVDb2xvciI6eyIkaWQiOiIxMTg4IiwiJHR5cGUiOiJOTFJFLkNvbW1vbi5Eb20uU29saWRDb2xvckJydXNoLCBOTFJFLkNvbW1vbiIsIkNvbG9yIjp7IiRpZCI6IjExODkiLCJBIjoyNTUsIlIiOjI1NSwiRyI6MCwiQiI6MH19LCJMaW5lV2VpZ2h0IjowLjAsIkxpbmVUeXBlIjowLCJQYXJlbnRTdHlsZSI6bnVsbH0sIlBhcmVudFN0eWxlIjpudWxsfSwiTWFyZ2luIjp7IiRpZCI6IjExOTAiLCJUb3AiOjAuMCwiTGVmdCI6MC4wLCJSaWdodCI6MC4wLCJCb3R0b20iOjAuMH0sIlBhZGRpbmciOnsiJGlkIjoiMTE5MSIsIlRvcCI6MC4wLCJMZWZ0IjowLjAsIlJpZ2h0IjowLjAsIkJvdHRvbSI6MC4wfSwiQmFja2dyb3VuZCI6bnVsbCwiSXNWaXNpYmxlIjp0cnVlLCJXaWR0aCI6MC4wLCJIZWlnaHQiOjAuMCwiQm9yZGVyU3R5bGUiOm51bGwsIlBhcmVudFN0eWxlIjpudWxsfSwiQmFja2dyb3VuZFN0eWxlIjp7IiRpZCI6IjExOTIiLCJNYXJnaW4iOnsiJGlkIjoiMTE5MyIsIlRvcCI6MC4wLCJMZWZ0IjowLjAsIlJpZ2h0IjowLjAsIkJvdHRvbSI6MC4wfSwiUGFkZGluZyI6eyIkaWQiOiIxMTk0IiwiVG9wIjowLjAsIkxlZnQiOjAuMCwiUmlnaHQiOjAuMCwiQm90dG9tIjowLjB9LCJCYWNrZ3JvdW5kIjp7IiRpZCI6IjExOTUiLCJDb2xvciI6eyIkaWQiOiIxMTk2IiwiQSI6NTEsIlIiOjIwMCwiRyI6MjAwLCJCIjoyMDB9fSwiSXNWaXNpYmxlIjp0cnVlLCJXaWR0aCI6MC4wLCJIZWlnaHQiOjAuMCwiQm9yZGVyU3R5bGUiOnsiJGlkIjoiMTE5NyIsIkxpbmVDb2xvciI6eyIkaWQiOiIxMTk4IiwiJHR5cGUiOiJOTFJFLkNvbW1vbi5Eb20uU29saWRDb2xvckJydXNoLCBOTFJFLkNvbW1vbiIsIkNvbG9yIjp7IiRpZCI6IjExOTkiLCJBIjoyNTUsIlIiOjIzNCwiRyI6MjIsIkIiOjMwfX0sIkxpbmVXZWlnaHQiOjAuMCwiTGluZVR5cGUiOjAsIlBhcmVudFN0eWxlIjpudWxsfSwiUGFyZW50U3R5bGUiOm51bGx9LCJNYXJnaW4iOnsiJGlkIjoiMTIwMCIsIlRvcCI6MC4wLCJMZWZ0IjowLjAsIlJpZ2h0IjowLjAsIkJvdHRvbSI6MC4wfSwiUGFkZGluZyI6eyIkaWQiOiIxMjAxIiwiVG9wIjowLjAsIkxlZnQiOjAuMCwiUmlnaHQiOjAuMCwiQm90dG9tIjowLjB9LCJJc1Zpc2libGUiOnRydWUsIldpZHRoIjowLjAsIkhlaWdodCI6MC4wLCJCb3JkZXJTdHlsZSI6eyIkaWQiOiIxMjAyIiwiTGluZUNvbG9yIjpudWxsLCJMaW5lV2VpZ2h0IjowLjAsIkxpbmVUeXBlIjowLCJQYXJlbnRTdHlsZSI6bnVsbH0sIlBhcmVudFN0eWxlIjpudWxsfX1dLCJJZCI6ImFlZWRiZWI2LTI1MWMtNGNjMS05YWVmLWRiNDdlNTNiY2M4NiIsIkluZGV4IjoxMCwiSGVhZGVyVGV4dCI6Ik5vLiAyIC0gQ3JpdGljYWwgUGF0aFxyXG4oNSBkYXlzIFRGKSIsIlN0eWxlIjp7IiRpZCI6IjEyMDMiLCJTdHlsZUlkIjoiMzMyY2ZiMTMtYjQwMS00ZWMzLWI2NTUtNzM5NjhkMDRkNzQ5IiwiSGVhZGVyU3R5bGUiOnsiJGlkIjoiMTIwNCIsIlRleHRJc1ZlcnRpY2FsIjpmYWxzZSwiVGV4dFN0eWxlIjp7IiRpZCI6IjEyMDUiLCJGb250U2V0dGluZ3MiOnsiJGlkIjoiMTIwNiIsIkZvbnRTaXplIjoxMSwiRm9udE5hbWUiOiJDYWxpYnJpIiwiSXNCb2xkIjpmYWxzZSwiSXNJdGFsaWMiOmZhbHNlLCJJc1VuZGVybGluZWQiOmZhbHNlLCJQYXJlbnRTdHlsZSI6bnVsbH0sIkF1dG9TaXplIjoyLCJGb3JlZ3JvdW5kIjp7IiRpZCI6IjEyMDciLCJDb2xvciI6eyIkaWQiOiIxMjA4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IwOSIsIlRvcCI6MC4wLCJMZWZ0IjowLjAsIlJpZ2h0IjowLjAsIkJvdHRvbSI6MC4wfSwiUGFkZGluZyI6eyIkaWQiOiIxMjEwIiwiVG9wIjowLjAsIkxlZnQiOjAuMCwiUmlnaHQiOjAuMCwiQm90dG9tIjowLjB9LCJCYWNrZ3JvdW5kIjp7IiRpZCI6IjEyMTEiLCJDb2xvciI6eyIkaWQiOiIxMjEyIiwiQSI6MjU1LCJSIjoyNTUsIkciOjI1NSwiQiI6MjU1fX0sIklzVmlzaWJsZSI6dHJ1ZSwiV2lkdGgiOjAuMCwiSGVpZ2h0IjowLjAsIkJvcmRlclN0eWxlIjpudWxsLCJQYXJlbnRTdHlsZSI6bnVsbH0sIlJlY3RhbmdsZVN0eWxlIjp7IiRpZCI6IjEyMTMiLCJNYXJnaW4iOnsiJGlkIjoiMTIxNCIsIlRvcCI6MC4wLCJMZWZ0IjowLjAsIlJpZ2h0IjowLjAsIkJvdHRvbSI6MC4wfSwiUGFkZGluZyI6eyIkaWQiOiIxMjE1IiwiVG9wIjowLjAsIkxlZnQiOjAuMCwiUmlnaHQiOjAuMCwiQm90dG9tIjowLjB9LCJCYWNrZ3JvdW5kIjp7IiRpZCI6IjEyMTYiLCJDb2xvciI6eyIkaWQiOiIxMjE3IiwiQSI6MjU1LCJSIjoxNjAsIkciOjQzLCJCIjoxNDd9fSwiSXNWaXNpYmxlIjp0cnVlLCJXaWR0aCI6MC4wLCJIZWlnaHQiOjAuMCwiQm9yZGVyU3R5bGUiOnsiJGlkIjoiMTIxOCIsIkxpbmVDb2xvciI6eyIkaWQiOiIxMjE5IiwiJHR5cGUiOiJOTFJFLkNvbW1vbi5Eb20uU29saWRDb2xvckJydXNoLCBOTFJFLkNvbW1vbiIsIkNvbG9yIjp7IiRpZCI6IjEyMjAiLCJBIjoyNTUsIlIiOjI1NSwiRyI6MjU1LCJCIjoyNTV9fSwiTGluZVdlaWdodCI6MC4wLCJMaW5lVHlwZSI6MCwiUGFyZW50U3R5bGUiOm51bGx9LCJQYXJlbnRTdHlsZSI6bnVsbH0sIk1hcmdpbiI6eyIkaWQiOiIxMjIxIiwiVG9wIjowLjAsIkxlZnQiOjAuMCwiUmlnaHQiOjAuMCwiQm90dG9tIjowLjB9LCJQYWRkaW5nIjp7IiRpZCI6IjEyMjIiLCJUb3AiOjAuMCwiTGVmdCI6MC4wLCJSaWdodCI6MC4wLCJCb3R0b20iOjAuMH0sIkJhY2tncm91bmQiOm51bGwsIklzVmlzaWJsZSI6dHJ1ZSwiV2lkdGgiOjAuMCwiSGVpZ2h0IjowLjAsIkJvcmRlclN0eWxlIjpudWxsLCJQYXJlbnRTdHlsZSI6bnVsbH0sIkJhY2tncm91bmRTdHlsZSI6eyIkaWQiOiIxMjIzIiwiTWFyZ2luIjp7IiRpZCI6IjEyMjQiLCJUb3AiOjAuMCwiTGVmdCI6MC4wLCJSaWdodCI6MC4wLCJCb3R0b20iOjAuMH0sIlBhZGRpbmciOnsiJGlkIjoiMTIyNSIsIlRvcCI6MC4wLCJMZWZ0IjowLjAsIlJpZ2h0IjowLjAsIkJvdHRvbSI6MC4wfSwiQmFja2dyb3VuZCI6eyIkaWQiOiIxMjI2IiwiQ29sb3IiOnsiJGlkIjoiMTIyNyIsIkEiOjUxLCJSIjoyMDAsIkciOjIwMCwiQiI6MjAwfX0sIklzVmlzaWJsZSI6dHJ1ZSwiV2lkdGgiOjAuMCwiSGVpZ2h0IjowLjAsIkJvcmRlclN0eWxlIjp7IiRpZCI6IjEyMjgiLCJMaW5lQ29sb3IiOnsiJGlkIjoiMTIyOSIsIiR0eXBlIjoiTkxSRS5Db21tb24uRG9tLlNvbGlkQ29sb3JCcnVzaCwgTkxSRS5Db21tb24iLCJDb2xvciI6eyIkaWQiOiIxMjMwIiwiQSI6MjU1LCJSIjoyMzQsIkciOjIyLCJCIjozMH19LCJMaW5lV2VpZ2h0IjowLjAsIkxpbmVUeXBlIjowLCJQYXJlbnRTdHlsZSI6bnVsbH0sIlBhcmVudFN0eWxlIjpudWxsfSwiSXNBYm92ZVRpbWViYW5kIjpmYWxzZSwiU3BhY2luZyI6NCwiRGVmYXVsdFN3aW1sYW5lVGFza1N0eWxlIjp7IiRpZCI6IjEyMzEiLCIkdHlwZSI6Ik5MUkUuQ29tbW9uLkRvbS5TdHlsZXMuRXhwbGljaXRTZXRhYmxlVGFza1N0eWxlLCBOTFJFLkNvbW1vbiIsIlNoYXBlIjoxLCJTaGFwZVRoaWNrbmVzcyI6MCwiRHVyYXRpb25Gb3JtYXQiOjAsIkluY2x1ZGVOb25Xb3JraW5nRGF5c0luRHVyYXRpb24iOmZhbHNlLCJQZXJjZW50YWdlQ29tcGxldGVTdHlsZSI6eyIkaWQiOiIxMjMyIiwiRm9udFNldHRpbmdzIjp7IiRpZCI6IjEyMzMiLCJGb250U2l6ZSI6MTAsIkZvbnROYW1lIjoiQ2FsaWJyaSIsIklzQm9sZCI6ZmFsc2UsIklzSXRhbGljIjpmYWxzZSwiSXNVbmRlcmxpbmVkIjpmYWxzZSwiUGFyZW50U3R5bGUiOm51bGx9LCJBdXRvU2l6ZSI6MCwiRm9yZWdyb3VuZCI6eyIkaWQiOiIxMjM0IiwiQ29sb3IiOnsiJGlkIjoiMTIzN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MjM2IiwiVG9wIjowLjAsIkxlZnQiOjAuMCwiUmlnaHQiOjAuMCwiQm90dG9tIjowLjB9LCJQYWRkaW5nIjp7IiRpZCI6IjEyMzciLCJUb3AiOjAuMCwiTGVmdCI6MC4wLCJSaWdodCI6MC4wLCJCb3R0b20iOjAuMH0sIkJhY2tncm91bmQiOnsiJGlkIjoiMTIzOCIsIkNvbG9yIjp7IiRpZCI6IjEyMzkiLCJBIjo4OSwiUiI6MCwiRyI6MCwiQiI6MH19LCJJc1Zpc2libGUiOnRydWUsIldpZHRoIjowLjAsIkhlaWdodCI6MC4wLCJCb3JkZXJTdHlsZSI6eyIkaWQiOiIxMjQwIiwiTGluZUNvbG9yIjpudWxsLCJMaW5lV2VpZ2h0IjowLjAsIkxpbmVUeXBlIjowLCJQYXJlbnRTdHlsZSI6bnVsbH0sIlBhcmVudFN0eWxlIjpudWxsfSwiRHVyYXRpb25TdHlsZSI6eyIkaWQiOiIxMjQxIiwiRm9udFNldHRpbmdzIjp7IiRpZCI6IjEyNDIiLCJGb250U2l6ZSI6MTAsIkZvbnROYW1lIjoiQ2FsaWJyaSIsIklzQm9sZCI6ZmFsc2UsIklzSXRhbGljIjpmYWxzZSwiSXNVbmRlcmxpbmVkIjpmYWxzZSwiUGFyZW50U3R5bGUiOm51bGx9LCJBdXRvU2l6ZSI6MCwiRm9yZWdyb3VuZCI6eyIkaWQiOiIxMjQzIiwiQ29sb3IiOnsiJGlkIjoiMTI0N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yNDUiLCJUb3AiOjAuMCwiTGVmdCI6MC4wLCJSaWdodCI6MC4wLCJCb3R0b20iOjAuMH0sIlBhZGRpbmciOnsiJGlkIjoiMTI0NiIsIlRvcCI6MC4wLCJMZWZ0IjowLjAsIlJpZ2h0IjowLjAsIkJvdHRvbSI6MC4wfSwiQmFja2dyb3VuZCI6eyIkaWQiOiIxMjQ3IiwiQ29sb3IiOnsiJGlkIjoiMTI0OCIsIkEiOjI1NSwiUiI6MjM3LCJHIjoxMjUsIkIiOjQ5fX0sIklzVmlzaWJsZSI6dHJ1ZSwiV2lkdGgiOjAuMCwiSGVpZ2h0IjowLjAsIkJvcmRlclN0eWxlIjp7IiRpZCI6IjEyNDkiLCJMaW5lQ29sb3IiOm51bGwsIkxpbmVXZWlnaHQiOjAuMCwiTGluZVR5cGUiOjAsIlBhcmVudFN0eWxlIjpudWxsfSwiUGFyZW50U3R5bGUiOm51bGx9LCJIb3Jpem9udGFsQ29ubmVjdG9yU3R5bGUiOnsiJGlkIjoiMTI1MCIsIkxpbmVDb2xvciI6eyIkaWQiOiIxMjUxIiwiJHR5cGUiOiJOTFJFLkNvbW1vbi5Eb20uU29saWRDb2xvckJydXNoLCBOTFJFLkNvbW1vbiIsIkNvbG9yIjp7IiRpZCI6IjEyNTIiLCJBIjoyNTUsIlIiOjAsIkciOjAsIkIiOjB9fSwiTGluZVdlaWdodCI6MC4wLCJMaW5lVHlwZSI6MCwiUGFyZW50U3R5bGUiOm51bGx9LCJWZXJ0aWNhbENvbm5lY3RvclN0eWxlIjp7IiRpZCI6IjEyNTMiLCJMaW5lQ29sb3IiOnsiJGlkIjoiMTI1NCIsIiR0eXBlIjoiTkxSRS5Db21tb24uRG9tLlNvbGlkQ29sb3JCcnVzaCwgTkxSRS5Db21tb24iLCJDb2xvciI6eyIkaWQiOiIxMjU1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MTI1NiIsIlNoYXBlU3R5bGUiOnsiJGlkIjoiMTI1NyIsIk1hcmdpbiI6eyIkaWQiOiIxMjU4IiwiVG9wIjowLjAsIkxlZnQiOjAuMCwiUmlnaHQiOjAuMCwiQm90dG9tIjowLjB9LCJQYWRkaW5nIjp7IiRpZCI6IjEyNTkiLCJUb3AiOjAuMCwiTGVmdCI6MC4wLCJSaWdodCI6MC4wLCJCb3R0b20iOjAuMH0sIkJhY2tncm91bmQiOnsiJGlkIjoiMTI2MCIsIkNvbG9yIjp7IiRpZCI6IjEyNjEiLCJBIjoxNTMsIlIiOjAsIkciOjAsIkIiOjB9fSwiSXNWaXNpYmxlIjp0cnVlLCJXaWR0aCI6MC4wLCJIZWlnaHQiOjAuMCwiQm9yZGVyU3R5bGUiOnsiJGlkIjoiMTI2MiIsIkxpbmVDb2xvciI6bnVsbCwiTGluZVdlaWdodCI6MC4wLCJMaW5lVHlwZSI6MCwiUGFyZW50U3R5bGUiOm51bGx9LCJQYXJlbnRTdHlsZSI6bnVsbH0sIk1hcmdpbiI6eyIkaWQiOiIxMjYzIiwiVG9wIjowLjAsIkxlZnQiOjAuMCwiUmlnaHQiOjAuMCwiQm90dG9tIjowLjB9LCJQYWRkaW5nIjp7IiRpZCI6IjEyNjQiLCJUb3AiOjAuMCwiTGVmdCI6MC4wLCJSaWdodCI6MC4wLCJCb3R0b20iOjAuMH0sIkJhY2tncm91bmQiOm51bGwsIklzVmlzaWJsZSI6dHJ1ZSwiV2lkdGgiOjAuMCwiSGVpZ2h0IjowLjAsIkJvcmRlclN0eWxlIjpudWxsLCJQYXJlbnRTdHlsZSI6bnVsbH0sIlNoYXBlU3R5bGUiOnsiJGlkIjoiMTI2NSIsIk1hcmdpbiI6eyIkaWQiOiIxMjY2IiwiVG9wIjowLjAsIkxlZnQiOjQuMCwiUmlnaHQiOjQuMCwiQm90dG9tIjowLjB9LCJQYWRkaW5nIjp7IiRpZCI6IjEyNjciLCJUb3AiOjAuMCwiTGVmdCI6MC4wLCJSaWdodCI6MC4wLCJCb3R0b20iOjAuMH0sIkJhY2tncm91bmQiOnsiJGlkIjoiMTI2OCIsIkNvbG9yIjp7IiRpZCI6IjEyNjkiLCJBIjoyNTUsIlIiOjIxLCJHIjo5NiwiQiI6MTMwfX0sIklzVmlzaWJsZSI6dHJ1ZSwiV2lkdGgiOjAuMCwiSGVpZ2h0IjoxMC4wLCJCb3JkZXJTdHlsZSI6eyIkaWQiOiIxMjcwIiwiTGluZUNvbG9yIjp7IiRpZCI6IjEyNzEiLCIkdHlwZSI6Ik5MUkUuQ29tbW9uLkRvbS5Tb2xpZENvbG9yQnJ1c2gsIE5MUkUuQ29tbW9uIiwiQ29sb3IiOnsiJGlkIjoiMTI3MiIsIkEiOjI1NSwiUiI6MjM0LCJHIjoyMiwiQiI6MzB9fSwiTGluZVdlaWdodCI6MC4wLCJMaW5lVHlwZSI6MCwiUGFyZW50U3R5bGUiOm51bGx9LCJQYXJlbnRTdHlsZSI6bnVsbH0sIlRpdGxlU3R5bGUiOnsiJGlkIjoiMTI3MyIsIkZvbnRTZXR0aW5ncyI6eyIkaWQiOiIxMjc0IiwiRm9udFNpemUiOjExLCJGb250TmFtZSI6IkNhbGlicmkiLCJJc0JvbGQiOmZhbHNlLCJJc0l0YWxpYyI6ZmFsc2UsIklzVW5kZXJsaW5lZCI6ZmFsc2UsIlBhcmVudFN0eWxlIjpudWxsfSwiQXV0b1NpemUiOjAsIkZvcmVncm91bmQiOnsiJGlkIjoiMTI3NSIsIkNvbG9yIjp7IiRpZCI6IjEyNz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I3NyIsIlRvcCI6MC4wLCJMZWZ0IjowLjAsIlJpZ2h0IjowLjAsIkJvdHRvbSI6MC4wfSwiUGFkZGluZyI6eyIkaWQiOiIxMjc4IiwiVG9wIjowLjAsIkxlZnQiOjAuMCwiUmlnaHQiOjAuMCwiQm90dG9tIjowLjB9LCJCYWNrZ3JvdW5kIjp7IiRpZCI6IjEyNzkiLCJDb2xvciI6eyIkaWQiOiIxMjgwIiwiQSI6MjU1LCJSIjowLCJHIjowLCJCIjowfX0sIklzVmlzaWJsZSI6dHJ1ZSwiV2lkdGgiOjAuMCwiSGVpZ2h0IjowLjAsIkJvcmRlclN0eWxlIjp7IiRpZCI6IjEyODEiLCJMaW5lQ29sb3IiOm51bGwsIkxpbmVXZWlnaHQiOjAuMCwiTGluZVR5cGUiOjAsIlBhcmVudFN0eWxlIjpudWxsfSwiUGFyZW50U3R5bGUiOm51bGx9LCJEYXRlU3R5bGUiOnsiJGlkIjoiMTI4MiIsIkZvbnRTZXR0aW5ncyI6eyIkaWQiOiIxMjgzIiwiRm9udFNpemUiOjEwLCJGb250TmFtZSI6IkNhbGlicmkiLCJJc0JvbGQiOmZhbHNlLCJJc0l0YWxpYyI6ZmFsc2UsIklzVW5kZXJsaW5lZCI6ZmFsc2UsIlBhcmVudFN0eWxlIjpudWxsfSwiQXV0b1NpemUiOjAsIkZvcmVncm91bmQiOnsiJGlkIjoiMTI4NCIsIkNvbG9yIjp7IiRpZCI6IjEyODU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TI4NiIsIlRvcCI6MC4wLCJMZWZ0IjowLjAsIlJpZ2h0IjowLjAsIkJvdHRvbSI6MC4wfSwiUGFkZGluZyI6eyIkaWQiOiIxMjg3IiwiVG9wIjowLjAsIkxlZnQiOjAuMCwiUmlnaHQiOjAuMCwiQm90dG9tIjowLjB9LCJCYWNrZ3JvdW5kIjp7IiRpZCI6IjEyODgiLCJDb2xvciI6eyIkaWQiOiIxMjg5IiwiQSI6MjU1LCJSIjoxNCwiRyI6NDAsIkIiOjY1fX0sIklzVmlzaWJsZSI6dHJ1ZSwiV2lkdGgiOjAuMCwiSGVpZ2h0IjowLjAsIkJvcmRlclN0eWxlIjp7IiRpZCI6IjEyOTAiLCJMaW5lQ29sb3IiOm51bGwsIkxpbmVXZWlnaHQiOjAuMCwiTGluZVR5cGUiOjAsIlBhcmVudFN0eWxlIjpudWxsfSwiUGFyZW50U3R5bGUiOm51bGx9LCJEYXRlRm9ybWF0Ijp7IiRpZCI6IjEyOT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5MiIsIkZvcm1hdCI6MCwiSXNWaXNpYmxlIjpmYWxzZSwiTGFzdEtub3duVmlzaWJpbGl0eVN0YXRlIjpmYWxzZX0sIklzVmlzaWJsZSI6dHJ1ZSwiVmFyaWFuY2VTdHlsZSI6eyIkaWQiOiIxMjkzIiwiVGV4dFN0eWxlIjp7IiRpZCI6IjEyOTQiLCJGb250U2V0dGluZ3MiOnsiJGlkIjoiMTI5NSIsIkZvbnRTaXplIjoxMSwiRm9udE5hbWUiOiJDYWxpYnJpIiwiSXNCb2xkIjpmYWxzZSwiSXNJdGFsaWMiOmZhbHNlLCJJc1VuZGVybGluZWQiOmZhbHNlLCJQYXJlbnRTdHlsZSI6bnVsbH0sIkF1dG9TaXplIjowLCJGb3JlZ3JvdW5kIjp7IiRpZCI6IjEyOTYiLCJDb2xvciI6eyIkaWQiOiIxMjk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yOTgiLCJUb3AiOjAuMCwiTGVmdCI6MC4wLCJSaWdodCI6MC4wLCJCb3R0b20iOjAuMH0sIlBhZGRpbmciOnsiJGlkIjoiMTI5OSIsIlRvcCI6MC4wLCJMZWZ0IjowLjAsIlJpZ2h0IjowLjAsIkJvdHRvbSI6MC4wfSwiQmFja2dyb3VuZCI6eyIkaWQiOiIxMzAwIiwiQ29sb3IiOnsiJGlkIjoiMTMwMSIsIkEiOjAsIlIiOjAsIkciOjAsIkIiOjB9fSwiSXNWaXNpYmxlIjp0cnVlLCJXaWR0aCI6MC4wLCJIZWlnaHQiOjAuMCwiQm9yZGVyU3R5bGUiOnsiJGlkIjoiMTMwMiIsIkxpbmVDb2xvciI6bnVsbCwiTGluZVdlaWdodCI6MC4wLCJMaW5lVHlwZSI6MCwiUGFyZW50U3R5bGUiOm51bGx9LCJQYXJlbnRTdHlsZSI6bnVsbH0sIlBhcmVudFN0eWxlIjpudWxsfSwiUGFyZW50U3R5bGUiOm51bGwsIl9leHBsaWNpdGx5U2V0Ijp7IiRpZCI6IjEzMDM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xMzA0IiwiU2hhcGUiOjEsIkNvbm5lY3Rvck1hcmdpbiI6eyIkaWQiOiIxMzA1IiwiVG9wIjowLjAsIkxlZnQiOjIuMCwiUmlnaHQiOjIuMCwiQm90dG9tIjowLjB9LCJDb25uZWN0b3JTdHlsZSI6eyIkaWQiOiIxMzA2IiwiTGluZUNvbG9yIjp7IiRpZCI6IjEzMDciLCIkdHlwZSI6Ik5MUkUuQ29tbW9uLkRvbS5Tb2xpZENvbG9yQnJ1c2gsIE5MUkUuQ29tbW9uIiwiQ29sb3IiOnsiJGlkIjoiMTMwOCIsIkEiOjEyNywiUiI6MTEsIkciOjQ4LCJCIjo2NX19LCJMaW5lV2VpZ2h0IjoxLjAsIkxpbmVUeXBlIjowLCJQYXJlbnRTdHlsZSI6bnVsbH0sIklzQmVsb3dUaW1lYmFuZCI6ZmFsc2UsIlBvc2l0aW9uT25UYXNrIjoxLCJIaWRlRGF0ZSI6ZmFsc2UsIlNoYXBlU2l6ZSI6MCwiU3BhY2luZyI6MC4wLCJQYWRkaW5nIjp7IiRpZCI6IjEzMDkiLCJUb3AiOjUuMCwiTGVmdCI6My4wLCJSaWdodCI6MC4wLCJCb3R0b20iOjIuMH0sIlNoYXBlU3R5bGUiOnsiJGlkIjoiMTMxMCIsIk1hcmdpbiI6eyIkaWQiOiIxMzExIiwiVG9wIjowLjAsIkxlZnQiOjAuMCwiUmlnaHQiOjAuMCwiQm90dG9tIjowLjB9LCJQYWRkaW5nIjp7IiRpZCI6IjEzMTIiLCJUb3AiOjAuMCwiTGVmdCI6MC4wLCJSaWdodCI6MC4wLCJCb3R0b20iOjAuMH0sIkJhY2tncm91bmQiOnsiJGlkIjoiMTMxMyIsIkNvbG9yIjp7IiRpZCI6IjEzMTQiLCJBIjoyNTUsIlIiOjExLCJHIjo0OCwiQiI6NjV9fSwiSXNWaXNpYmxlIjp0cnVlLCJXaWR0aCI6MTIuMCwiSGVpZ2h0IjoxNC4wLCJCb3JkZXJTdHlsZSI6eyIkaWQiOiIxMzE1IiwiTGluZUNvbG9yIjp7IiRpZCI6IjEzMTYiLCIkdHlwZSI6Ik5MUkUuQ29tbW9uLkRvbS5Tb2xpZENvbG9yQnJ1c2gsIE5MUkUuQ29tbW9uIiwiQ29sb3IiOnsiJGlkIjoiMTMxNyIsIkEiOjI1NSwiUiI6MjU1LCJHIjowLCJCIjowfX0sIkxpbmVXZWlnaHQiOjAuMCwiTGluZVR5cGUiOjAsIlBhcmVudFN0eWxlIjpudWxsfSwiUGFyZW50U3R5bGUiOm51bGx9LCJUaXRsZVN0eWxlIjp7IiRpZCI6IjEzMTgiLCJGb250U2V0dGluZ3MiOnsiJGlkIjoiMTMxOSIsIkZvbnRTaXplIjoxMSwiRm9udE5hbWUiOiJDYWxpYnJpIiwiSXNCb2xkIjpmYWxzZSwiSXNJdGFsaWMiOmZhbHNlLCJJc1VuZGVybGluZWQiOmZhbHNlLCJQYXJlbnRTdHlsZSI6bnVsbH0sIkF1dG9TaXplIjowLCJGb3JlZ3JvdW5kIjp7IiRpZCI6IjEzMjAiLCJDb2xvciI6eyIkaWQiOiIxMzIx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EzMjIiLCJUb3AiOjAuMCwiTGVmdCI6MC4wLCJSaWdodCI6MC4wLCJCb3R0b20iOjAuMH0sIlBhZGRpbmciOnsiJGlkIjoiMTMyMyIsIlRvcCI6MC4wLCJMZWZ0IjowLjAsIlJpZ2h0IjowLjAsIkJvdHRvbSI6MC4wfSwiQmFja2dyb3VuZCI6eyIkaWQiOiIxMzI0IiwiQ29sb3IiOnsiJGlkIjoiMTMyNSIsIkEiOjI1NSwiUiI6MCwiRyI6MCwiQiI6MH19LCJJc1Zpc2libGUiOnRydWUsIldpZHRoIjowLjAsIkhlaWdodCI6MC4wLCJCb3JkZXJTdHlsZSI6eyIkaWQiOiIxMzI2IiwiTGluZUNvbG9yIjpudWxsLCJMaW5lV2VpZ2h0IjowLjAsIkxpbmVUeXBlIjowLCJQYXJlbnRTdHlsZSI6bnVsbH0sIlBhcmVudFN0eWxlIjpudWxsfSwiRGF0ZVN0eWxlIjp7IiRpZCI6IjEzMjciLCJGb250U2V0dGluZ3MiOnsiJGlkIjoiMTMyOCIsIkZvbnRTaXplIjoxMCwiRm9udE5hbWUiOiJDYWxpYnJpIiwiSXNCb2xkIjpmYWxzZSwiSXNJdGFsaWMiOmZhbHNlLCJJc1VuZGVybGluZWQiOmZhbHNlLCJQYXJlbnRTdHlsZSI6bnVsbH0sIkF1dG9TaXplIjowLCJGb3JlZ3JvdW5kIjp7IiRpZCI6IjEzMjkiLCJDb2xvciI6eyIkaWQiOiIxMzMw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EzMzEiLCJUb3AiOjAuMCwiTGVmdCI6MC4wLCJSaWdodCI6MC4wLCJCb3R0b20iOjAuMH0sIlBhZGRpbmciOnsiJGlkIjoiMTMzMiIsIlRvcCI6MC4wLCJMZWZ0IjowLjAsIlJpZ2h0IjowLjAsIkJvdHRvbSI6MC4wfSwiQmFja2dyb3VuZCI6eyIkaWQiOiIxMzMzIiwiQ29sb3IiOnsiJGlkIjoiMTMzNCIsIkEiOjI1NSwiUiI6MTQsIkciOjQwLCJCIjo2NX19LCJJc1Zpc2libGUiOnRydWUsIldpZHRoIjowLjAsIkhlaWdodCI6MC4wLCJCb3JkZXJTdHlsZSI6eyIkaWQiOiIxMzM1IiwiTGluZUNvbG9yIjpudWxsLCJMaW5lV2VpZ2h0IjowLjAsIkxpbmVUeXBlIjowLCJQYXJlbnRTdHlsZSI6bnVsbH0sIlBhcmVudFN0eWxlIjpudWxsfSwiRGF0ZUZvcm1hdCI6eyIkaWQiOiIxMzM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MzciLCJGb3JtYXQiOjAsIklzVmlzaWJsZSI6ZmFsc2UsIkxhc3RLbm93blZpc2liaWxpdHlTdGF0ZSI6ZmFsc2V9LCJJc1Zpc2libGUiOnRydWUsIlZhcmlhbmNlU3R5bGUiOnsiJGlkIjoiMTMzOCIsIlRleHRTdHlsZSI6eyIkaWQiOiIxMzM5IiwiRm9udFNldHRpbmdzIjp7IiRpZCI6IjEzNDAiLCJGb250U2l6ZSI6MTEsIkZvbnROYW1lIjoiQ2FsaWJyaSIsIklzQm9sZCI6ZmFsc2UsIklzSXRhbGljIjpmYWxzZSwiSXNVbmRlcmxpbmVkIjpmYWxzZSwiUGFyZW50U3R5bGUiOm51bGx9LCJBdXRvU2l6ZSI6MCwiRm9yZWdyb3VuZCI6eyIkaWQiOiIxMzQxIiwiQ29sb3IiOnsiJGlkIjoiMTM0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zQzIiwiVG9wIjowLjAsIkxlZnQiOjAuMCwiUmlnaHQiOjAuMCwiQm90dG9tIjowLjB9LCJQYWRkaW5nIjp7IiRpZCI6IjEzNDQiLCJUb3AiOjAuMCwiTGVmdCI6MC4wLCJSaWdodCI6MC4wLCJCb3R0b20iOjAuMH0sIkJhY2tncm91bmQiOnsiJGlkIjoiMTM0NSIsIkNvbG9yIjp7IiRpZCI6IjEzNDYiLCJBIjowLCJSIjowLCJHIjowLCJCIjowfX0sIklzVmlzaWJsZSI6ZmFsc2UsIldpZHRoIjowLjAsIkhlaWdodCI6MC4wLCJCb3JkZXJTdHlsZSI6eyIkaWQiOiIxMzQ3IiwiTGluZUNvbG9yIjpudWxsLCJMaW5lV2VpZ2h0IjowLjAsIkxpbmVUeXBlIjowLCJQYXJlbnRTdHlsZSI6bnVsbH0sIlBhcmVudFN0eWxlIjpudWxsfSwiUGFyZW50U3R5bGUiOm51bGx9LCJQYXJlbnRTdHlsZSI6bnVsbH0sIkRlZmF1bHRTd2ltbGFuZU1pbGVzdG9uZVN0eWxlIjp7IiRpZCI6IjEzNDgiLCJUaXRsZVBvc2l0aW9uIjoiTGVmdCIsIkRhdGVQb3NpdGlvbiI6IlJpZ2h0IiwiVmFyaWFuY2VQb3NpdGlvbiI6IlJpZ2h0IiwiU2hhcGVUeXBlIjoxLCJTaGFwZVNpemUiOjAsIlNwYWNpbmciOjUsIlNoYXBlU3R5bGUiOnsiJGlkIjoiMTM0OSIsIk1hcmdpbiI6eyIkaWQiOiIxMzUwIiwiVG9wIjowLjAsIkxlZnQiOjAuMCwiUmlnaHQiOjAuMCwiQm90dG9tIjowLjB9LCJQYWRkaW5nIjp7IiRpZCI6IjEzNTEiLCJUb3AiOjAuMCwiTGVmdCI6MC4wLCJSaWdodCI6MC4wLCJCb3R0b20iOjAuMH0sIkJhY2tncm91bmQiOnsiJGlkIjoiMTM1MiIsIkNvbG9yIjp7IiRpZCI6IjEzNTMiLCJBIjoyNTUsIlIiOjIxLCJHIjo5NiwiQiI6MTMwfX0sIklzVmlzaWJsZSI6dHJ1ZSwiV2lkdGgiOjEyLjAsIkhlaWdodCI6MTQuMCwiQm9yZGVyU3R5bGUiOnsiJGlkIjoiMTM1NCIsIkxpbmVDb2xvciI6eyIkaWQiOiIxMzU1IiwiJHR5cGUiOiJOTFJFLkNvbW1vbi5Eb20uU29saWRDb2xvckJydXNoLCBOTFJFLkNvbW1vbiIsIkNvbG9yIjp7IiRpZCI6IjEzNTYiLCJBIjoyNTUsIlIiOjIzNCwiRyI6MjIsIkIiOjMwfX0sIkxpbmVXZWlnaHQiOjAuMCwiTGluZVR5cGUiOjAsIlBhcmVudFN0eWxlIjpudWxsfSwiUGFyZW50U3R5bGUiOm51bGx9LCJUaXRsZVN0eWxlIjp7IiRpZCI6IjEzNTciLCJGb250U2V0dGluZ3MiOnsiJGlkIjoiMTM1OCIsIkZvbnRTaXplIjoxMSwiRm9udE5hbWUiOiJDYWxpYnJpIiwiSXNCb2xkIjpmYWxzZSwiSXNJdGFsaWMiOmZhbHNlLCJJc1VuZGVybGluZWQiOmZhbHNlLCJQYXJlbnRTdHlsZSI6bnVsbH0sIkF1dG9TaXplIjowLCJGb3JlZ3JvdW5kIjp7IiRpZCI6IjEzNTkiLCJDb2xvciI6eyIkaWQiOiIxMzYw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EzNjEiLCJUb3AiOjAuMCwiTGVmdCI6MC4wLCJSaWdodCI6MC4wLCJCb3R0b20iOjAuMH0sIlBhZGRpbmciOnsiJGlkIjoiMTM2MiIsIlRvcCI6MC4wLCJMZWZ0IjowLjAsIlJpZ2h0IjowLjAsIkJvdHRvbSI6MC4wfSwiQmFja2dyb3VuZCI6eyIkaWQiOiIxMzYzIiwiQ29sb3IiOnsiJGlkIjoiMTM2NCIsIkEiOjI1NSwiUiI6MCwiRyI6MCwiQiI6MH19LCJJc1Zpc2libGUiOnRydWUsIldpZHRoIjowLjAsIkhlaWdodCI6MC4wLCJCb3JkZXJTdHlsZSI6eyIkaWQiOiIxMzY1IiwiTGluZUNvbG9yIjpudWxsLCJMaW5lV2VpZ2h0IjowLjAsIkxpbmVUeXBlIjowLCJQYXJlbnRTdHlsZSI6bnVsbH0sIlBhcmVudFN0eWxlIjpudWxsfSwiRGF0ZVN0eWxlIjp7IiRpZCI6IjEzNjYiLCJGb250U2V0dGluZ3MiOnsiJGlkIjoiMTM2NyIsIkZvbnRTaXplIjoxMCwiRm9udE5hbWUiOiJDYWxpYnJpIiwiSXNCb2xkIjpmYWxzZSwiSXNJdGFsaWMiOmZhbHNlLCJJc1VuZGVybGluZWQiOmZhbHNlLCJQYXJlbnRTdHlsZSI6bnVsbH0sIkF1dG9TaXplIjowLCJGb3JlZ3JvdW5kIjp7IiRpZCI6IjEzNjgiLCJDb2xvciI6eyIkaWQiOiIxMzY5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EzNzAiLCJUb3AiOjAuMCwiTGVmdCI6MC4wLCJSaWdodCI6MC4wLCJCb3R0b20iOjAuMH0sIlBhZGRpbmciOnsiJGlkIjoiMTM3MSIsIlRvcCI6MC4wLCJMZWZ0IjowLjAsIlJpZ2h0IjowLjAsIkJvdHRvbSI6MC4wfSwiQmFja2dyb3VuZCI6eyIkaWQiOiIxMzcyIiwiQ29sb3IiOnsiJGlkIjoiMTM3MyIsIkEiOjI1NSwiUiI6MTQsIkciOjQwLCJCIjo2NX19LCJJc1Zpc2libGUiOnRydWUsIldpZHRoIjowLjAsIkhlaWdodCI6MC4wLCJCb3JkZXJTdHlsZSI6eyIkaWQiOiIxMzc0IiwiTGluZUNvbG9yIjpudWxsLCJMaW5lV2VpZ2h0IjowLjAsIkxpbmVUeXBlIjowLCJQYXJlbnRTdHlsZSI6bnVsbH0sIlBhcmVudFN0eWxlIjpudWxsfSwiRGF0ZUZvcm1hdCI6eyIkaWQiOiIxMzc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NzYiLCJGb3JtYXQiOjAsIklzVmlzaWJsZSI6ZmFsc2UsIkxhc3RLbm93blZpc2liaWxpdHlTdGF0ZSI6ZmFsc2V9LCJJc1Zpc2libGUiOnRydWUsIlZhcmlhbmNlU3R5bGUiOnsiJGlkIjoiMTM3NyIsIlRleHRTdHlsZSI6eyIkaWQiOiIxMzc4IiwiRm9udFNldHRpbmdzIjp7IiRpZCI6IjEzNzkiLCJGb250U2l6ZSI6MTEsIkZvbnROYW1lIjoiQ2FsaWJyaSIsIklzQm9sZCI6ZmFsc2UsIklzSXRhbGljIjpmYWxzZSwiSXNVbmRlcmxpbmVkIjpmYWxzZSwiUGFyZW50U3R5bGUiOm51bGx9LCJBdXRvU2l6ZSI6MCwiRm9yZWdyb3VuZCI6eyIkaWQiOiIxMzgwIiwiQ29sb3IiOnsiJGlkIjoiMTM4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zgyIiwiVG9wIjowLjAsIkxlZnQiOjAuMCwiUmlnaHQiOjAuMCwiQm90dG9tIjowLjB9LCJQYWRkaW5nIjp7IiRpZCI6IjEzODMiLCJUb3AiOjAuMCwiTGVmdCI6MC4wLCJSaWdodCI6MC4wLCJCb3R0b20iOjAuMH0sIkJhY2tncm91bmQiOnsiJGlkIjoiMTM4NCIsIkNvbG9yIjp7IiRpZCI6IjEzODUiLCJBIjowLCJSIjowLCJHIjowLCJCIjowfX0sIklzVmlzaWJsZSI6dHJ1ZSwiV2lkdGgiOjAuMCwiSGVpZ2h0IjowLjAsIkJvcmRlclN0eWxlIjp7IiRpZCI6IjEzODYiLCJMaW5lQ29sb3IiOm51bGwsIkxpbmVXZWlnaHQiOjAuMCwiTGluZVR5cGUiOjAsIlBhcmVudFN0eWxlIjpudWxsfSwiUGFyZW50U3R5bGUiOm51bGx9LCJQYXJlbnRTdHlsZSI6bnVsbH0sIlBhcmVudFN0eWxlIjpudWxsfSwiRGVmYXVsdFN3aW1sYW5lQWN0aXZpdHlTdHlsZSI6eyIkaWQiOiIxMzg3IiwiSGVhZGVyU3R5bGUiOnsiJGlkIjoiMTM4OCIsIlRleHRTdHlsZSI6eyIkaWQiOiIxMzg5IiwiRm9udFNldHRpbmdzIjp7IiRpZCI6IjEzOTAiLCJGb250U2l6ZSI6MTEsIkZvbnROYW1lIjoiQ2FsaWJyaSIsIklzQm9sZCI6ZmFsc2UsIklzSXRhbGljIjpmYWxzZSwiSXNVbmRlcmxpbmVkIjpmYWxzZSwiUGFyZW50U3R5bGUiOm51bGx9LCJBdXRvU2l6ZSI6MiwiRm9yZWdyb3VuZCI6eyIkaWQiOiIxMzkxIiwiQ29sb3IiOnsiJGlkIjoiMTM5M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zOTMiLCJUb3AiOjAuMCwiTGVmdCI6MC4wLCJSaWdodCI6MC4wLCJCb3R0b20iOjAuMH0sIlBhZGRpbmciOnsiJGlkIjoiMTM5NCIsIlRvcCI6MC4wLCJMZWZ0IjowLjAsIlJpZ2h0IjowLjAsIkJvdHRvbSI6MC4wfSwiQmFja2dyb3VuZCI6eyIkaWQiOiIxMzk1IiwiQ29sb3IiOnsiJGlkIjoiMTM5NiIsIkEiOjI1NSwiUiI6MCwiRyI6MCwiQiI6MH19LCJJc1Zpc2libGUiOnRydWUsIldpZHRoIjowLjAsIkhlaWdodCI6MC4wLCJCb3JkZXJTdHlsZSI6bnVsbCwiUGFyZW50U3R5bGUiOm51bGx9LCJSZWN0YW5nbGVTdHlsZSI6eyIkaWQiOiIxMzk3IiwiTWFyZ2luIjp7IiRpZCI6IjEzOTgiLCJUb3AiOjAuMCwiTGVmdCI6MC4wLCJSaWdodCI6MC4wLCJCb3R0b20iOjAuMH0sIlBhZGRpbmciOnsiJGlkIjoiMTM5OSIsIlRvcCI6MC4wLCJMZWZ0IjowLjAsIlJpZ2h0IjowLjAsIkJvdHRvbSI6MC4wfSwiQmFja2dyb3VuZCI6eyIkaWQiOiIxNDAwIiwiQ29sb3IiOnsiJGlkIjoiMTQwMSIsIkEiOjYzLCJSIjoyMSwiRyI6OTYsIkIiOjEzMH19LCJJc1Zpc2libGUiOnRydWUsIldpZHRoIjowLjAsIkhlaWdodCI6MC4wLCJCb3JkZXJTdHlsZSI6eyIkaWQiOiIxNDAyIiwiTGluZUNvbG9yIjp7IiRpZCI6IjE0MDMiLCIkdHlwZSI6Ik5MUkUuQ29tbW9uLkRvbS5Tb2xpZENvbG9yQnJ1c2gsIE5MUkUuQ29tbW9uIiwiQ29sb3IiOnsiJGlkIjoiMTQwNCIsIkEiOjI1NSwiUiI6MjU1LCJHIjowLCJCIjowfX0sIkxpbmVXZWlnaHQiOjAuMCwiTGluZVR5cGUiOjAsIlBhcmVudFN0eWxlIjpudWxsfSwiUGFyZW50U3R5bGUiOm51bGx9LCJNYXJnaW4iOnsiJGlkIjoiMTQwNSIsIlRvcCI6MC4wLCJMZWZ0IjowLjAsIlJpZ2h0IjowLjAsIkJvdHRvbSI6MC4wfSwiUGFkZGluZyI6eyIkaWQiOiIxNDA2IiwiVG9wIjowLjAsIkxlZnQiOjAuMCwiUmlnaHQiOjAuMCwiQm90dG9tIjowLjB9LCJCYWNrZ3JvdW5kIjpudWxsLCJJc1Zpc2libGUiOnRydWUsIldpZHRoIjowLjAsIkhlaWdodCI6MC4wLCJCb3JkZXJTdHlsZSI6bnVsbCwiUGFyZW50U3R5bGUiOm51bGx9LCJCYWNrZ3JvdW5kU3R5bGUiOnsiJGlkIjoiMTQwNyIsIk1hcmdpbiI6eyIkaWQiOiIxNDA4IiwiVG9wIjowLjAsIkxlZnQiOjAuMCwiUmlnaHQiOjAuMCwiQm90dG9tIjowLjB9LCJQYWRkaW5nIjp7IiRpZCI6IjE0MDkiLCJUb3AiOjAuMCwiTGVmdCI6MC4wLCJSaWdodCI6MC4wLCJCb3R0b20iOjAuMH0sIkJhY2tncm91bmQiOnsiJGlkIjoiMTQxMCIsIkNvbG9yIjp7IiRpZCI6IjE0MTEiLCJBIjo1MSwiUiI6MjAwLCJHIjoyMDAsIkIiOjIwMH19LCJJc1Zpc2libGUiOnRydWUsIldpZHRoIjowLjAsIkhlaWdodCI6MC4wLCJCb3JkZXJTdHlsZSI6eyIkaWQiOiIxNDEyIiwiTGluZUNvbG9yIjp7IiRpZCI6IjE0MTMiLCIkdHlwZSI6Ik5MUkUuQ29tbW9uLkRvbS5Tb2xpZENvbG9yQnJ1c2gsIE5MUkUuQ29tbW9uIiwiQ29sb3IiOnsiJGlkIjoiMTQxNCIsIkEiOjI1NSwiUiI6MjM0LCJHIjoyMiwiQiI6MzB9fSwiTGluZVdlaWdodCI6MC4wLCJMaW5lVHlwZSI6MCwiUGFyZW50U3R5bGUiOm51bGx9LCJQYXJlbnRTdHlsZSI6bnVsbH0sIk1hcmdpbiI6eyIkaWQiOiIxNDE1IiwiVG9wIjowLjAsIkxlZnQiOjAuMCwiUmlnaHQiOjAuMCwiQm90dG9tIjowLjB9LCJQYWRkaW5nIjp7IiRpZCI6IjE0MTYiLCJUb3AiOjAuMCwiTGVmdCI6MC4wLCJSaWdodCI6MC4wLCJCb3R0b20iOjAuMH0sIklzVmlzaWJsZSI6dHJ1ZSwiV2lkdGgiOjAuMCwiSGVpZ2h0IjowLjAsIkJvcmRlclN0eWxlIjp7IiRpZCI6IjE0MTciLCJMaW5lQ29sb3IiOm51bGwsIkxpbmVXZWlnaHQiOjAuMCwiTGluZVR5cGUiOjAsIlBhcmVudFN0eWxlIjpudWxsfSwiUGFyZW50U3R5bGUiOm51bGx9LCJNYXJnaW4iOnsiJGlkIjoiMTQxOCIsIlRvcCI6MC4wLCJMZWZ0IjowLjAsIlJpZ2h0IjowLjAsIkJvdHRvbSI6MC4wfSwiUGFkZGluZyI6eyIkaWQiOiIxNDE5IiwiVG9wIjowLjAsIkxlZnQiOjAuMCwiUmlnaHQiOjAuMCwiQm90dG9tIjowLjB9LCJJc1Zpc2libGUiOnRydWUsIldpZHRoIjowLjAsIkhlaWdodCI6MC4wLCJCb3JkZXJTdHlsZSI6eyIkaWQiOiIxNDIwIiwiTGluZUNvbG9yIjpudWxsLCJMaW5lV2VpZ2h0IjowLjAsIkxpbmVUeXBlIjowLCJQYXJlbnRTdHlsZSI6bnVsbH0sIlBhcmVudFN0eWxlIjpudWxsfX0seyIkaWQiOiIxNDIxIiwiX2FjdGl2aXRpZXMiOlt7IiRpZCI6IjE0MjIiLCJfcm93cyI6W3siJGlkIjoiMTQyMyIsIl90YXNrcyI6W3siJGlkIjoiMTQyNCIsIl9hdHRhY2hlZE1pbGVzdG9uZXMiOltdLCJUYXNrRGVmaW5pdGlvbiI6eyIkaWQiOiIxNDI1IiwiR3JvdXBOYW1lIjpudWxsLCJTdGFydERhdGUiOiIyMDI1LTA5LTAxVDAwOjAwOjAwWiIsIkVuZERhdGUiOiIyMDI1LTEyLTA1VDIzOjU5OjAwWiIsIlBlcmNlbnRhZ2VDb21wbGV0ZSI6bnVsbCwiU3R5bGUiOnsiJGlkIjoiMTQyNiIsIlNoYXBlIjoxLCJTaGFwZVRoaWNrbmVzcyI6MCwiRHVyYXRpb25Gb3JtYXQiOjAsIkluY2x1ZGVOb25Xb3JraW5nRGF5c0luRHVyYXRpb24iOmZhbHNlLCJQZXJjZW50YWdlQ29tcGxldGVTdHlsZSI6eyIkaWQiOiIxNDI3IiwiRm9udFNldHRpbmdzIjp7IiRpZCI6IjE0MjgiLCJGb250U2l6ZSI6MTAsIkZvbnROYW1lIjoiQ2FsaWJyaSIsIklzQm9sZCI6ZmFsc2UsIklzSXRhbGljIjpmYWxzZSwiSXNVbmRlcmxpbmVkIjpmYWxzZSwiUGFyZW50U3R5bGUiOm51bGx9LCJBdXRvU2l6ZSI6MCwiRm9yZWdyb3VuZCI6eyIkaWQiOiIxNDI5IiwiQ29sb3IiOnsiJGlkIjoiMTQzM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NDMxIiwiVG9wIjowLjAsIkxlZnQiOjAuMCwiUmlnaHQiOjAuMCwiQm90dG9tIjowLjB9LCJQYWRkaW5nIjp7IiRpZCI6IjE0MzIiLCJUb3AiOjAuMCwiTGVmdCI6MC4wLCJSaWdodCI6MC4wLCJCb3R0b20iOjAuMH0sIkJhY2tncm91bmQiOnsiJGlkIjoiMTQzMyIsIkNvbG9yIjp7IiRpZCI6IjE0MzQiLCJBIjo4OSwiUiI6MCwiRyI6MCwiQiI6MH19LCJJc1Zpc2libGUiOnRydWUsIldpZHRoIjowLjAsIkhlaWdodCI6MC4wLCJCb3JkZXJTdHlsZSI6eyIkaWQiOiIxNDM1IiwiTGluZUNvbG9yIjpudWxsLCJMaW5lV2VpZ2h0IjowLjAsIkxpbmVUeXBlIjowLCJQYXJlbnRTdHlsZSI6bnVsbH0sIlBhcmVudFN0eWxlIjpudWxsfSwiRHVyYXRpb25TdHlsZSI6eyIkaWQiOiIxNDM2IiwiRm9udFNldHRpbmdzIjp7IiRpZCI6IjE0MzciLCJGb250U2l6ZSI6MTAsIkZvbnROYW1lIjoiQ2FsaWJyaSIsIklzQm9sZCI6ZmFsc2UsIklzSXRhbGljIjpmYWxzZSwiSXNVbmRlcmxpbmVkIjpmYWxzZSwiUGFyZW50U3R5bGUiOm51bGx9LCJBdXRvU2l6ZSI6MCwiRm9yZWdyb3VuZCI6eyIkaWQiOiIxNDM4IiwiQ29sb3IiOnsiJGlkIjoiMTQzO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0NDAiLCJUb3AiOjAuMCwiTGVmdCI6MC4wLCJSaWdodCI6MC4wLCJCb3R0b20iOjAuMH0sIlBhZGRpbmciOnsiJGlkIjoiMTQ0MSIsIlRvcCI6MC4wLCJMZWZ0IjowLjAsIlJpZ2h0IjowLjAsIkJvdHRvbSI6MC4wfSwiQmFja2dyb3VuZCI6eyIkaWQiOiIxNDQyIiwiQ29sb3IiOnsiJGlkIjoiMTQ0MyIsIkEiOjI1NSwiUiI6MjM3LCJHIjoxMjUsIkIiOjQ5fX0sIklzVmlzaWJsZSI6dHJ1ZSwiV2lkdGgiOjAuMCwiSGVpZ2h0IjowLjAsIkJvcmRlclN0eWxlIjp7IiRpZCI6IjE0NDQiLCJMaW5lQ29sb3IiOm51bGwsIkxpbmVXZWlnaHQiOjAuMCwiTGluZVR5cGUiOjAsIlBhcmVudFN0eWxlIjpudWxsfSwiUGFyZW50U3R5bGUiOm51bGx9LCJIb3Jpem9udGFsQ29ubmVjdG9yU3R5bGUiOnsiJGlkIjoiMTQ0NSIsIkxpbmVDb2xvciI6eyIkaWQiOiIxNDQ2IiwiJHR5cGUiOiJOTFJFLkNvbW1vbi5Eb20uU29saWRDb2xvckJydXNoLCBOTFJFLkNvbW1vbiIsIkNvbG9yIjp7IiRpZCI6IjE0NDciLCJBIjoyNTUsIlIiOjAsIkciOjAsIkIiOjB9fSwiTGluZVdlaWdodCI6MC4wLCJMaW5lVHlwZSI6MCwiUGFyZW50U3R5bGUiOm51bGx9LCJWZXJ0aWNhbENvbm5lY3RvclN0eWxlIjp7IiRpZCI6IjE0NDgiLCJMaW5lQ29sb3IiOnsiJGlkIjoiMTQ0OSIsIiR0eXBlIjoiTkxSRS5Db21tb24uRG9tLlNvbGlkQ29sb3JCcnVzaCwgTkxSRS5Db21tb24iLCJDb2xvciI6eyIkaWQiOiIxNDUw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dHJ1ZSwiUGVyY2VudGFnZUNvbXBsZXRlU2hhcGVPcGFjaXR5IjozNSwiQmFzZWxpbmVTdHlsZSI6eyIkaWQiOiIxNDUxIiwiU2hhcGVTdHlsZSI6eyIkaWQiOiIxNDUyIiwiTWFyZ2luIjp7IiRpZCI6IjE0NTMiLCJUb3AiOjAuMCwiTGVmdCI6MC4wLCJSaWdodCI6MC4wLCJCb3R0b20iOjAuMH0sIlBhZGRpbmciOnsiJGlkIjoiMTQ1NCIsIlRvcCI6MC4wLCJMZWZ0IjowLjAsIlJpZ2h0IjowLjAsIkJvdHRvbSI6MC4wfSwiQmFja2dyb3VuZCI6eyIkaWQiOiIxNDU1IiwiQ29sb3IiOnsiJGlkIjoiMTQ1NiIsIkEiOjE1MywiUiI6MCwiRyI6MCwiQiI6MH19LCJJc1Zpc2libGUiOnRydWUsIldpZHRoIjowLjAsIkhlaWdodCI6MC4wLCJCb3JkZXJTdHlsZSI6eyIkaWQiOiIxNDU3IiwiTGluZUNvbG9yIjpudWxsLCJMaW5lV2VpZ2h0IjowLjAsIkxpbmVUeXBlIjowLCJQYXJlbnRTdHlsZSI6bnVsbH0sIlBhcmVudFN0eWxlIjpudWxsfSwiTWFyZ2luIjp7IiRpZCI6IjE0NTgiLCJUb3AiOjAuMCwiTGVmdCI6MC4wLCJSaWdodCI6MC4wLCJCb3R0b20iOjAuMH0sIlBhZGRpbmciOnsiJGlkIjoiMTQ1OSIsIlRvcCI6MC4wLCJMZWZ0IjowLjAsIlJpZ2h0IjowLjAsIkJvdHRvbSI6MC4wfSwiQmFja2dyb3VuZCI6bnVsbCwiSXNWaXNpYmxlIjp0cnVlLCJXaWR0aCI6MC4wLCJIZWlnaHQiOjAuMCwiQm9yZGVyU3R5bGUiOm51bGwsIlBhcmVudFN0eWxlIjpudWxsfSwiU2hhcGVTdHlsZSI6eyIkaWQiOiIxNDYwIiwiTWFyZ2luIjp7IiRpZCI6IjE0NjEiLCJUb3AiOjAuMCwiTGVmdCI6NC4wLCJSaWdodCI6NC4wLCJCb3R0b20iOjAuMH0sIlBhZGRpbmciOnsiJGlkIjoiMTQ2MiIsIlRvcCI6MC4wLCJMZWZ0IjowLjAsIlJpZ2h0IjowLjAsIkJvdHRvbSI6MC4wfSwiQmFja2dyb3VuZCI6eyIkaWQiOiIxNDYzIiwiQ29sb3IiOnsiJGlkIjoiMTQ2NCIsIkEiOjI1NSwiUiI6MjEsIkciOjk2LCJCIjoxMzB9fSwiSXNWaXNpYmxlIjp0cnVlLCJXaWR0aCI6MC4wLCJIZWlnaHQiOjEwLjAsIkJvcmRlclN0eWxlIjp7IiRpZCI6IjE0NjUiLCJMaW5lQ29sb3IiOnsiJGlkIjoiMTQ2NiIsIiR0eXBlIjoiTkxSRS5Db21tb24uRG9tLlNvbGlkQ29sb3JCcnVzaCwgTkxSRS5Db21tb24iLCJDb2xvciI6eyIkaWQiOiIxNDY3IiwiQSI6MjU1LCJSIjoyMzQsIkciOjIyLCJCIjozMH19LCJMaW5lV2VpZ2h0IjowLjAsIkxpbmVUeXBlIjowLCJQYXJlbnRTdHlsZSI6bnVsbH0sIlBhcmVudFN0eWxlIjpudWxsfSwiVGl0bGVTdHlsZSI6eyIkaWQiOiIxNDY4IiwiRm9udFNldHRpbmdzIjp7IiRpZCI6IjE0NjkiLCJGb250U2l6ZSI6MTEsIkZvbnROYW1lIjoiQ2FsaWJyaSIsIklzQm9sZCI6ZmFsc2UsIklzSXRhbGljIjpmYWxzZSwiSXNVbmRlcmxpbmVkIjpmYWxzZSwiUGFyZW50U3R5bGUiOm51bGx9LCJBdXRvU2l6ZSI6MCwiRm9yZWdyb3VuZCI6eyIkaWQiOiIxNDcwIiwiQ29sb3IiOnsiJGlkIjoiMTQ3MS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xNDcyIiwiVG9wIjowLjAsIkxlZnQiOjAuMCwiUmlnaHQiOjAuMCwiQm90dG9tIjowLjB9LCJQYWRkaW5nIjp7IiRpZCI6IjE0NzMiLCJUb3AiOjAuMCwiTGVmdCI6MC4wLCJSaWdodCI6MC4wLCJCb3R0b20iOjAuMH0sIkJhY2tncm91bmQiOnsiJGlkIjoiMTQ3NCIsIkNvbG9yIjp7IiRpZCI6IjE0NzUiLCJBIjowLCJSIjoyNTUsIkciOjI1NSwiQiI6MjU1fX0sIklzVmlzaWJsZSI6dHJ1ZSwiV2lkdGgiOjAuMCwiSGVpZ2h0IjowLjAsIkJvcmRlclN0eWxlIjp7IiRpZCI6IjE0NzYiLCJMaW5lQ29sb3IiOm51bGwsIkxpbmVXZWlnaHQiOjAuMCwiTGluZVR5cGUiOjAsIlBhcmVudFN0eWxlIjpudWxsfSwiUGFyZW50U3R5bGUiOm51bGx9LCJEYXRlU3R5bGUiOnsiJGlkIjoiMTQ3NyIsIkZvbnRTZXR0aW5ncyI6eyIkaWQiOiIxNDc4IiwiRm9udFNpemUiOjEwLCJGb250TmFtZSI6IkNhbGlicmkiLCJJc0JvbGQiOmZhbHNlLCJJc0l0YWxpYyI6ZmFsc2UsIklzVW5kZXJsaW5lZCI6ZmFsc2UsIlBhcmVudFN0eWxlIjpudWxsfSwiQXV0b1NpemUiOjAsIkZvcmVncm91bmQiOnsiJGlkIjoiMTQ3OSIsIkNvbG9yIjp7IiRpZCI6IjE0ODA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TQ4MSIsIlRvcCI6MC4wLCJMZWZ0IjowLjAsIlJpZ2h0IjowLjAsIkJvdHRvbSI6MC4wfSwiUGFkZGluZyI6eyIkaWQiOiIxNDgyIiwiVG9wIjowLjAsIkxlZnQiOjAuMCwiUmlnaHQiOjAuMCwiQm90dG9tIjowLjB9LCJCYWNrZ3JvdW5kIjp7IiRpZCI6IjE0ODMiLCJDb2xvciI6eyIkaWQiOiIxNDg0IiwiQSI6MCwiUiI6MjU1LCJHIjoyNTUsIkIiOjI1NX19LCJJc1Zpc2libGUiOnRydWUsIldpZHRoIjowLjAsIkhlaWdodCI6MC4wLCJCb3JkZXJTdHlsZSI6eyIkaWQiOiIxNDg1IiwiTGluZUNvbG9yIjpudWxsLCJMaW5lV2VpZ2h0IjowLjAsIkxpbmVUeXBlIjowLCJQYXJlbnRTdHlsZSI6bnVsbH0sIlBhcmVudFN0eWxlIjpudWxsfSwiRGF0ZUZvcm1hdCI6eyIkaWQiOiIxNDg2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ODciLCJGb3JtYXQiOjAsIklzVmlzaWJsZSI6ZmFsc2UsIkxhc3RLbm93blZpc2liaWxpdHlTdGF0ZSI6ZmFsc2V9LCJJc1Zpc2libGUiOnRydWUsIlZhcmlhbmNlU3R5bGUiOnsiJGlkIjoiMTQ4OCIsIlRleHRTdHlsZSI6eyIkaWQiOiIxNDg5IiwiRm9udFNldHRpbmdzIjp7IiRpZCI6IjE0OTAiLCJGb250U2l6ZSI6MTEsIkZvbnROYW1lIjoiQ2FsaWJyaSIsIklzQm9sZCI6ZmFsc2UsIklzSXRhbGljIjpmYWxzZSwiSXNVbmRlcmxpbmVkIjpmYWxzZSwiUGFyZW50U3R5bGUiOm51bGx9LCJBdXRvU2l6ZSI6MCwiRm9yZWdyb3VuZCI6eyIkaWQiOiIxNDkxIiwiQ29sb3IiOnsiJGlkIjoiMTQ5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DkzIiwiVG9wIjowLjAsIkxlZnQiOjAuMCwiUmlnaHQiOjAuMCwiQm90dG9tIjowLjB9LCJQYWRkaW5nIjp7IiRpZCI6IjE0OTQiLCJUb3AiOjAuMCwiTGVmdCI6MC4wLCJSaWdodCI6MC4wLCJCb3R0b20iOjAuMH0sIkJhY2tncm91bmQiOnsiJGlkIjoiMTQ5NSIsIkNvbG9yIjp7IiRpZCI6IjE0OTYiLCJBIjowLCJSIjowLCJHIjowLCJCIjowfX0sIklzVmlzaWJsZSI6dHJ1ZSwiV2lkdGgiOjAuMCwiSGVpZ2h0IjowLjAsIkJvcmRlclN0eWxlIjp7IiRpZCI6IjE0OTciLCJMaW5lQ29sb3IiOm51bGwsIkxpbmVXZWlnaHQiOjAuMCwiTGluZVR5cGUiOjAsIlBhcmVudFN0eWxlIjpudWxsfSwiUGFyZW50U3R5bGUiOm51bGx9LCJQYXJlbnRTdHlsZSI6bnVsbH0sIlBhcmVudFN0eWxlIjpudWxsfSwiSW5kZXgiOjE2LCJTbWFydER1cmF0aW9uQWN0aXZhdGVkIjpmYWxzZSwiRGF0ZUZvcm1hdCI6eyIkcmVmIjoiMTQ4NiJ9LCJXZWVrTnVtYmVyaW5nIjp7IiRpZCI6IjE0OTgiLCJGb3JtYXQiOjAsIklzVmlzaWJsZSI6ZmFsc2UsIkxhc3RLbm93blZpc2liaWxpdHlTdGF0ZSI6ZmFsc2V9LCJCYXNlbGluZURhdGEiOnsiJGlkIjoiMTQ5OSIsIlN0YXJ0RGF0ZSI6IjIwMjUtMDktMDFUMDA6MDA6MDBaIiwiRW5kRGF0ZSI6IjIwMjUtMTItMDVUMjM6NTk6MDBaIn0sIklkIjoiMTkyZmE3ZjEtY2JmMS00ZDEwLWE3NjktMzFiZTEzOGJmYjM1IiwiSW1wb3J0SWQiOm51bGwsIlRpdGxlIjoiUG9sYXJpemVyIEhvdXNpbmcsIFNwaW4gRmxpcHBlciBhbmQgRmFzdCBTaHV0dGVyOiBQcm9jdXJlbWVudCBhbmQgTWFudWZhY3R1cmluZyBwaGFzZSAoRlpKKSIsIk5vdGUiOm51bGwsIkh5cGVybGluayI6eyIkaWQiOiIxNTAwIiwiQWRkcmVzcyI6IiIsIlN1YkFkZHJlc3MiOiIifSwiSXNDaGFuZ2VkIjpmYWxzZSwiSXNOZXciOmZhbHNlfX1dLCJfbWlsZXN0b25lcyI6W10sIklkIjoiMDAwMDAwMDAtMDAwMC0wMDAwLTAwMDAtMDAwMDAwMDAwMDAwIiwiSXNTaW5nbGVJdGVtUm93Ijp0cnVlfSx7IiRpZCI6IjE1MDEiLCJfdGFza3MiOlt7IiRpZCI6IjE1MDIiLCJfYXR0YWNoZWRNaWxlc3RvbmVzIjpbXSwiVGFza0RlZmluaXRpb24iOnsiJGlkIjoiMTUwMyIsIkdyb3VwTmFtZSI6bnVsbCwiU3RhcnREYXRlIjoiMjAyNS0xMi0wOFQwMDowMDowMFoiLCJFbmREYXRlIjoiMjAyNi0wMy0wMlQyMzo1OTowMFoiLCJQZXJjZW50YWdlQ29tcGxldGUiOm51bGwsIlN0eWxlIjp7IiRpZCI6IjE1MDQiLCJTaGFwZSI6MSwiU2hhcGVUaGlja25lc3MiOjAsIkR1cmF0aW9uRm9ybWF0IjowLCJJbmNsdWRlTm9uV29ya2luZ0RheXNJbkR1cmF0aW9uIjpmYWxzZSwiUGVyY2VudGFnZUNvbXBsZXRlU3R5bGUiOnsiJGlkIjoiMTUwNSIsIkZvbnRTZXR0aW5ncyI6eyIkaWQiOiIxNTA2IiwiRm9udFNpemUiOjEwLCJGb250TmFtZSI6IkNhbGlicmkiLCJJc0JvbGQiOmZhbHNlLCJJc0l0YWxpYyI6ZmFsc2UsIklzVW5kZXJsaW5lZCI6ZmFsc2UsIlBhcmVudFN0eWxlIjpudWxsfSwiQXV0b1NpemUiOjAsIkZvcmVncm91bmQiOnsiJGlkIjoiMTUwNyIsIkNvbG9yIjp7IiRpZCI6IjE1MDg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TUwOSIsIlRvcCI6MC4wLCJMZWZ0IjowLjAsIlJpZ2h0IjowLjAsIkJvdHRvbSI6MC4wfSwiUGFkZGluZyI6eyIkaWQiOiIxNTEwIiwiVG9wIjowLjAsIkxlZnQiOjAuMCwiUmlnaHQiOjAuMCwiQm90dG9tIjowLjB9LCJCYWNrZ3JvdW5kIjp7IiRpZCI6IjE1MTEiLCJDb2xvciI6eyIkaWQiOiIxNTEyIiwiQSI6ODksIlIiOjAsIkciOjAsIkIiOjB9fSwiSXNWaXNpYmxlIjp0cnVlLCJXaWR0aCI6MC4wLCJIZWlnaHQiOjAuMCwiQm9yZGVyU3R5bGUiOnsiJGlkIjoiMTUxMyIsIkxpbmVDb2xvciI6bnVsbCwiTGluZVdlaWdodCI6MC4wLCJMaW5lVHlwZSI6MCwiUGFyZW50U3R5bGUiOm51bGx9LCJQYXJlbnRTdHlsZSI6bnVsbH0sIkR1cmF0aW9uU3R5bGUiOnsiJGlkIjoiMTUxNCIsIkZvbnRTZXR0aW5ncyI6eyIkaWQiOiIxNTE1IiwiRm9udFNpemUiOjEwLCJGb250TmFtZSI6IkNhbGlicmkiLCJJc0JvbGQiOmZhbHNlLCJJc0l0YWxpYyI6ZmFsc2UsIklzVW5kZXJsaW5lZCI6ZmFsc2UsIlBhcmVudFN0eWxlIjpudWxsfSwiQXV0b1NpemUiOjAsIkZvcmVncm91bmQiOnsiJGlkIjoiMTUxNiIsIkNvbG9yIjp7IiRpZCI6IjE1MTc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NTE4IiwiVG9wIjowLjAsIkxlZnQiOjAuMCwiUmlnaHQiOjAuMCwiQm90dG9tIjowLjB9LCJQYWRkaW5nIjp7IiRpZCI6IjE1MTkiLCJUb3AiOjAuMCwiTGVmdCI6MC4wLCJSaWdodCI6MC4wLCJCb3R0b20iOjAuMH0sIkJhY2tncm91bmQiOnsiJGlkIjoiMTUyMCIsIkNvbG9yIjp7IiRpZCI6IjE1MjEiLCJBIjoyNTUsIlIiOjIzNywiRyI6MTI1LCJCIjo0OX19LCJJc1Zpc2libGUiOnRydWUsIldpZHRoIjowLjAsIkhlaWdodCI6MC4wLCJCb3JkZXJTdHlsZSI6eyIkaWQiOiIxNTIyIiwiTGluZUNvbG9yIjpudWxsLCJMaW5lV2VpZ2h0IjowLjAsIkxpbmVUeXBlIjowLCJQYXJlbnRTdHlsZSI6bnVsbH0sIlBhcmVudFN0eWxlIjpudWxsfSwiSG9yaXpvbnRhbENvbm5lY3RvclN0eWxlIjp7IiRpZCI6IjE1MjMiLCJMaW5lQ29sb3IiOnsiJGlkIjoiMTUyNCIsIiR0eXBlIjoiTkxSRS5Db21tb24uRG9tLlNvbGlkQ29sb3JCcnVzaCwgTkxSRS5Db21tb24iLCJDb2xvciI6eyIkaWQiOiIxNTI1IiwiQSI6MjU1LCJSIjowLCJHIjowLCJCIjowfX0sIkxpbmVXZWlnaHQiOjAuMCwiTGluZVR5cGUiOjAsIlBhcmVudFN0eWxlIjpudWxsfSwiVmVydGljYWxDb25uZWN0b3JTdHlsZSI6eyIkaWQiOiIxNTI2IiwiTGluZUNvbG9yIjp7IiRpZCI6IjE1MjciLCIkdHlwZSI6Ik5MUkUuQ29tbW9uLkRvbS5Tb2xpZENvbG9yQnJ1c2gsIE5MUkUuQ29tbW9uIiwiQ29sb3IiOnsiJGlkIjoiMTUyOC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MTUyOSIsIlNoYXBlU3R5bGUiOnsiJGlkIjoiMTUzMCIsIk1hcmdpbiI6eyIkaWQiOiIxNTMxIiwiVG9wIjowLjAsIkxlZnQiOjAuMCwiUmlnaHQiOjAuMCwiQm90dG9tIjowLjB9LCJQYWRkaW5nIjp7IiRpZCI6IjE1MzIiLCJUb3AiOjAuMCwiTGVmdCI6MC4wLCJSaWdodCI6MC4wLCJCb3R0b20iOjAuMH0sIkJhY2tncm91bmQiOnsiJGlkIjoiMTUzMyIsIkNvbG9yIjp7IiRpZCI6IjE1MzQiLCJBIjoxNTMsIlIiOjAsIkciOjAsIkIiOjB9fSwiSXNWaXNpYmxlIjp0cnVlLCJXaWR0aCI6MC4wLCJIZWlnaHQiOjAuMCwiQm9yZGVyU3R5bGUiOnsiJGlkIjoiMTUzNSIsIkxpbmVDb2xvciI6bnVsbCwiTGluZVdlaWdodCI6MC4wLCJMaW5lVHlwZSI6MCwiUGFyZW50U3R5bGUiOm51bGx9LCJQYXJlbnRTdHlsZSI6bnVsbH0sIk1hcmdpbiI6eyIkaWQiOiIxNTM2IiwiVG9wIjowLjAsIkxlZnQiOjAuMCwiUmlnaHQiOjAuMCwiQm90dG9tIjowLjB9LCJQYWRkaW5nIjp7IiRpZCI6IjE1MzciLCJUb3AiOjAuMCwiTGVmdCI6MC4wLCJSaWdodCI6MC4wLCJCb3R0b20iOjAuMH0sIkJhY2tncm91bmQiOm51bGwsIklzVmlzaWJsZSI6dHJ1ZSwiV2lkdGgiOjAuMCwiSGVpZ2h0IjowLjAsIkJvcmRlclN0eWxlIjpudWxsLCJQYXJlbnRTdHlsZSI6bnVsbH0sIlNoYXBlU3R5bGUiOnsiJGlkIjoiMTUzOCIsIk1hcmdpbiI6eyIkaWQiOiIxNTM5IiwiVG9wIjowLjAsIkxlZnQiOjQuMCwiUmlnaHQiOjQuMCwiQm90dG9tIjowLjB9LCJQYWRkaW5nIjp7IiRpZCI6IjE1NDAiLCJUb3AiOjAuMCwiTGVmdCI6MC4wLCJSaWdodCI6MC4wLCJCb3R0b20iOjAuMH0sIkJhY2tncm91bmQiOnsiJGlkIjoiMTU0MSIsIkNvbG9yIjp7IiRpZCI6IjE1NDIiLCJBIjoyNTUsIlIiOjIxLCJHIjo5NiwiQiI6MTMwfX0sIklzVmlzaWJsZSI6dHJ1ZSwiV2lkdGgiOjAuMCwiSGVpZ2h0IjoxMC4wLCJCb3JkZXJTdHlsZSI6eyIkaWQiOiIxNTQzIiwiTGluZUNvbG9yIjp7IiRpZCI6IjE1NDQiLCIkdHlwZSI6Ik5MUkUuQ29tbW9uLkRvbS5Tb2xpZENvbG9yQnJ1c2gsIE5MUkUuQ29tbW9uIiwiQ29sb3IiOnsiJGlkIjoiMTU0NSIsIkEiOjI1NSwiUiI6MjM0LCJHIjoyMiwiQiI6MzB9fSwiTGluZVdlaWdodCI6MC4wLCJMaW5lVHlwZSI6MCwiUGFyZW50U3R5bGUiOm51bGx9LCJQYXJlbnRTdHlsZSI6bnVsbH0sIlRpdGxlU3R5bGUiOnsiJGlkIjoiMTU0NiIsIkZvbnRTZXR0aW5ncyI6eyIkaWQiOiIxNTQ3IiwiRm9udFNpemUiOjExLCJGb250TmFtZSI6IkNhbGlicmkiLCJJc0JvbGQiOmZhbHNlLCJJc0l0YWxpYyI6ZmFsc2UsIklzVW5kZXJsaW5lZCI6ZmFsc2UsIlBhcmVudFN0eWxlIjpudWxsfSwiQXV0b1NpemUiOjAsIkZvcmVncm91bmQiOnsiJGlkIjoiMTU0OCIsIkNvbG9yIjp7IiRpZCI6IjE1NDkiLCJBIjoyNTUsIlIiOjAsIkciOjAsIkIiOjB9fSwiTWF4V2lkdGgiOjcyMC4wLCJNYXhIZWlnaHQiOiJJbmZpbml0eSIsIlNtYXJ0Rm9yZWdyb3VuZElzQWN0aXZlIjpmYWxzZSwiSG9yaXpvbnRhbEFsaWdubWVudCI6MCwiVmVydGljYWxBbGlnbm1lbnQiOjEsIlNtYXJ0Rm9yZWdyb3VuZCI6bnVsbCwiQmFja2dyb3VuZEZpbGxUeXBlIjowLCJNYXJnaW4iOnsiJGlkIjoiMTU1MCIsIlRvcCI6MC4wLCJMZWZ0IjowLjAsIlJpZ2h0IjowLjAsIkJvdHRvbSI6MC4wfSwiUGFkZGluZyI6eyIkaWQiOiIxNTUxIiwiVG9wIjowLjAsIkxlZnQiOjAuMCwiUmlnaHQiOjAuMCwiQm90dG9tIjowLjB9LCJCYWNrZ3JvdW5kIjp7IiRpZCI6IjE1NTIiLCJDb2xvciI6eyIkaWQiOiIxNTUzIiwiQSI6MCwiUiI6MjU1LCJHIjoyNTUsIkIiOjI1NX19LCJJc1Zpc2libGUiOnRydWUsIldpZHRoIjowLjAsIkhlaWdodCI6MC4wLCJCb3JkZXJTdHlsZSI6eyIkaWQiOiIxNTU0IiwiTGluZUNvbG9yIjpudWxsLCJMaW5lV2VpZ2h0IjowLjAsIkxpbmVUeXBlIjowLCJQYXJlbnRTdHlsZSI6bnVsbH0sIlBhcmVudFN0eWxlIjpudWxsfSwiRGF0ZVN0eWxlIjp7IiRpZCI6IjE1NTUiLCJGb250U2V0dGluZ3MiOnsiJGlkIjoiMTU1NiIsIkZvbnRTaXplIjoxMCwiRm9udE5hbWUiOiJDYWxpYnJpIiwiSXNCb2xkIjpmYWxzZSwiSXNJdGFsaWMiOmZhbHNlLCJJc1VuZGVybGluZWQiOmZhbHNlLCJQYXJlbnRTdHlsZSI6bnVsbH0sIkF1dG9TaXplIjowLCJGb3JlZ3JvdW5kIjp7IiRpZCI6IjE1NTciLCJDb2xvciI6eyIkaWQiOiIxNTU4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E1NTkiLCJUb3AiOjAuMCwiTGVmdCI6MC4wLCJSaWdodCI6MC4wLCJCb3R0b20iOjAuMH0sIlBhZGRpbmciOnsiJGlkIjoiMTU2MCIsIlRvcCI6MC4wLCJMZWZ0IjowLjAsIlJpZ2h0IjowLjAsIkJvdHRvbSI6MC4wfSwiQmFja2dyb3VuZCI6eyIkaWQiOiIxNTYxIiwiQ29sb3IiOnsiJGlkIjoiMTU2MiIsIkEiOjAsIlIiOjI1NSwiRyI6MjU1LCJCIjoyNTV9fSwiSXNWaXNpYmxlIjp0cnVlLCJXaWR0aCI6MC4wLCJIZWlnaHQiOjAuMCwiQm9yZGVyU3R5bGUiOnsiJGlkIjoiMTU2MyIsIkxpbmVDb2xvciI6bnVsbCwiTGluZVdlaWdodCI6MC4wLCJMaW5lVHlwZSI6MCwiUGFyZW50U3R5bGUiOm51bGx9LCJQYXJlbnRTdHlsZSI6bnVsbH0sIkRhdGVGb3JtYXQiOnsiJGlkIjoiMTU2N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Y1IiwiRm9ybWF0IjowLCJJc1Zpc2libGUiOmZhbHNlLCJMYXN0S25vd25WaXNpYmlsaXR5U3RhdGUiOmZhbHNlfSwiSXNWaXNpYmxlIjp0cnVlLCJWYXJpYW5jZVN0eWxlIjp7IiRpZCI6IjE1NjYiLCJUZXh0U3R5bGUiOnsiJGlkIjoiMTU2NyIsIkZvbnRTZXR0aW5ncyI6eyIkaWQiOiIxNTY4IiwiRm9udFNpemUiOjExLCJGb250TmFtZSI6IkNhbGlicmkiLCJJc0JvbGQiOmZhbHNlLCJJc0l0YWxpYyI6ZmFsc2UsIklzVW5kZXJsaW5lZCI6ZmFsc2UsIlBhcmVudFN0eWxlIjpudWxsfSwiQXV0b1NpemUiOjAsIkZvcmVncm91bmQiOnsiJGlkIjoiMTU2OSIsIkNvbG9yIjp7IiRpZCI6IjE1NzA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U3MSIsIlRvcCI6MC4wLCJMZWZ0IjowLjAsIlJpZ2h0IjowLjAsIkJvdHRvbSI6MC4wfSwiUGFkZGluZyI6eyIkaWQiOiIxNTcyIiwiVG9wIjowLjAsIkxlZnQiOjAuMCwiUmlnaHQiOjAuMCwiQm90dG9tIjowLjB9LCJCYWNrZ3JvdW5kIjp7IiRpZCI6IjE1NzMiLCJDb2xvciI6eyIkaWQiOiIxNTc0IiwiQSI6MCwiUiI6MCwiRyI6MCwiQiI6MH19LCJJc1Zpc2libGUiOnRydWUsIldpZHRoIjowLjAsIkhlaWdodCI6MC4wLCJCb3JkZXJTdHlsZSI6eyIkaWQiOiIxNTc1IiwiTGluZUNvbG9yIjpudWxsLCJMaW5lV2VpZ2h0IjowLjAsIkxpbmVUeXBlIjowLCJQYXJlbnRTdHlsZSI6bnVsbH0sIlBhcmVudFN0eWxlIjpudWxsfSwiUGFyZW50U3R5bGUiOm51bGx9LCJQYXJlbnRTdHlsZSI6bnVsbH0sIkluZGV4IjoxNywiU21hcnREdXJhdGlvbkFjdGl2YXRlZCI6ZmFsc2UsIkRhdGVGb3JtYXQiOnsiJHJlZiI6IjE1NjQifSwiV2Vla051bWJlcmluZyI6eyIkaWQiOiIxNTc2IiwiRm9ybWF0IjowLCJJc1Zpc2libGUiOmZhbHNlLCJMYXN0S25vd25WaXNpYmlsaXR5U3RhdGUiOmZhbHNlfSwiQmFzZWxpbmVEYXRhIjp7IiRpZCI6IjE1NzciLCJTdGFydERhdGUiOiIyMDI1LTEyLTA4VDAwOjAwOjAwWiIsIkVuZERhdGUiOiIyMDI2LTAzLTAyVDIzOjU5OjAwWiJ9LCJJZCI6IjZkYzhkNjMwLTUwZDAtNDUxYy04OWI3LWI5NTYxZDhkNTZkYSIsIkltcG9ydElkIjpudWxsLCJUaXRsZSI6IlBvbGFyaXplciBIb3VzaW5nOiBBc3NlbWJseSAod2l0aCBvcHRpY3MgYW5kIGNob3BwZXIpIHBoYXNlIChGWkopKiIsIk5vdGUiOm51bGwsIkh5cGVybGluayI6eyIkaWQiOiIxNTc4IiwiQWRkcmVzcyI6IiIsIlN1YkFkZHJlc3MiOiIifSwiSXNDaGFuZ2VkIjpmYWxzZSwiSXNOZXciOmZhbHNlfX1dLCJfbWlsZXN0b25lcyI6W10sIklkIjoiMDAwMDAwMDAtMDAwMC0wMDAwLTAwMDAtMDAwMDAwMDAwMDAwIiwiSXNTaW5nbGVJdGVtUm93Ijp0cnVlfSx7IiRpZCI6IjE1NzkiLCJfdGFza3MiOlt7IiRpZCI6IjE1ODAiLCJfYXR0YWNoZWRNaWxlc3RvbmVzIjpbXSwiVGFza0RlZmluaXRpb24iOnsiJGlkIjoiMTU4MSIsIkdyb3VwTmFtZSI6bnVsbCwiU3RhcnREYXRlIjoiMjAyNS0wMS0xN1QwMDowMDowMFoiLCJFbmREYXRlIjoiMjAyNS0xMC0wNlQyMzo1OTowMFoiLCJQZXJjZW50YWdlQ29tcGxldGUiOm51bGwsIlN0eWxlIjp7IiRpZCI6IjE1ODIiLCJTaGFwZSI6MSwiU2hhcGVUaGlja25lc3MiOjAsIkR1cmF0aW9uRm9ybWF0IjowLCJJbmNsdWRlTm9uV29ya2luZ0RheXNJbkR1cmF0aW9uIjpmYWxzZSwiUGVyY2VudGFnZUNvbXBsZXRlU3R5bGUiOnsiJGlkIjoiMTU4MyIsIkZvbnRTZXR0aW5ncyI6eyIkaWQiOiIxNTg0IiwiRm9udFNpemUiOjEwLCJGb250TmFtZSI6IkNhbGlicmkiLCJJc0JvbGQiOmZhbHNlLCJJc0l0YWxpYyI6ZmFsc2UsIklzVW5kZXJsaW5lZCI6ZmFsc2UsIlBhcmVudFN0eWxlIjpudWxsfSwiQXV0b1NpemUiOjAsIkZvcmVncm91bmQiOnsiJGlkIjoiMTU4NSIsIkNvbG9yIjp7IiRpZCI6IjE1ODY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TU4NyIsIlRvcCI6MC4wLCJMZWZ0IjowLjAsIlJpZ2h0IjowLjAsIkJvdHRvbSI6MC4wfSwiUGFkZGluZyI6eyIkaWQiOiIxNTg4IiwiVG9wIjowLjAsIkxlZnQiOjAuMCwiUmlnaHQiOjAuMCwiQm90dG9tIjowLjB9LCJCYWNrZ3JvdW5kIjp7IiRpZCI6IjE1ODkiLCJDb2xvciI6eyIkaWQiOiIxNTkwIiwiQSI6ODksIlIiOjAsIkciOjAsIkIiOjB9fSwiSXNWaXNpYmxlIjp0cnVlLCJXaWR0aCI6MC4wLCJIZWlnaHQiOjAuMCwiQm9yZGVyU3R5bGUiOnsiJGlkIjoiMTU5MSIsIkxpbmVDb2xvciI6bnVsbCwiTGluZVdlaWdodCI6MC4wLCJMaW5lVHlwZSI6MCwiUGFyZW50U3R5bGUiOm51bGx9LCJQYXJlbnRTdHlsZSI6bnVsbH0sIkR1cmF0aW9uU3R5bGUiOnsiJGlkIjoiMTU5MiIsIkZvbnRTZXR0aW5ncyI6eyIkaWQiOiIxNTkzIiwiRm9udFNpemUiOjEwLCJGb250TmFtZSI6IkNhbGlicmkiLCJJc0JvbGQiOmZhbHNlLCJJc0l0YWxpYyI6ZmFsc2UsIklzVW5kZXJsaW5lZCI6ZmFsc2UsIlBhcmVudFN0eWxlIjpudWxsfSwiQXV0b1NpemUiOjAsIkZvcmVncm91bmQiOnsiJGlkIjoiMTU5NCIsIkNvbG9yIjp7IiRpZCI6IjE1OTU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NTk2IiwiVG9wIjowLjAsIkxlZnQiOjAuMCwiUmlnaHQiOjAuMCwiQm90dG9tIjowLjB9LCJQYWRkaW5nIjp7IiRpZCI6IjE1OTciLCJUb3AiOjAuMCwiTGVmdCI6MC4wLCJSaWdodCI6MC4wLCJCb3R0b20iOjAuMH0sIkJhY2tncm91bmQiOnsiJGlkIjoiMTU5OCIsIkNvbG9yIjp7IiRpZCI6IjE1OTkiLCJBIjoyNTUsIlIiOjIzNywiRyI6MTI1LCJCIjo0OX19LCJJc1Zpc2libGUiOnRydWUsIldpZHRoIjowLjAsIkhlaWdodCI6MC4wLCJCb3JkZXJTdHlsZSI6eyIkaWQiOiIxNjAwIiwiTGluZUNvbG9yIjpudWxsLCJMaW5lV2VpZ2h0IjowLjAsIkxpbmVUeXBlIjowLCJQYXJlbnRTdHlsZSI6bnVsbH0sIlBhcmVudFN0eWxlIjpudWxsfSwiSG9yaXpvbnRhbENvbm5lY3RvclN0eWxlIjp7IiRpZCI6IjE2MDEiLCJMaW5lQ29sb3IiOnsiJGlkIjoiMTYwMiIsIiR0eXBlIjoiTkxSRS5Db21tb24uRG9tLlNvbGlkQ29sb3JCcnVzaCwgTkxSRS5Db21tb24iLCJDb2xvciI6eyIkaWQiOiIxNjAzIiwiQSI6MjU1LCJSIjowLCJHIjowLCJCIjowfX0sIkxpbmVXZWlnaHQiOjAuMCwiTGluZVR5cGUiOjAsIlBhcmVudFN0eWxlIjpudWxsfSwiVmVydGljYWxDb25uZWN0b3JTdHlsZSI6eyIkaWQiOiIxNjA0IiwiTGluZUNvbG9yIjp7IiRpZCI6IjE2MDUiLCIkdHlwZSI6Ik5MUkUuQ29tbW9uLkRvbS5Tb2xpZENvbG9yQnJ1c2gsIE5MUkUuQ29tbW9uIiwiQ29sb3IiOnsiJGlkIjoiMTYwNi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MTYwNyIsIlNoYXBlU3R5bGUiOnsiJGlkIjoiMTYwOCIsIk1hcmdpbiI6eyIkaWQiOiIxNjA5IiwiVG9wIjowLjAsIkxlZnQiOjAuMCwiUmlnaHQiOjAuMCwiQm90dG9tIjowLjB9LCJQYWRkaW5nIjp7IiRpZCI6IjE2MTAiLCJUb3AiOjAuMCwiTGVmdCI6MC4wLCJSaWdodCI6MC4wLCJCb3R0b20iOjAuMH0sIkJhY2tncm91bmQiOnsiJGlkIjoiMTYxMSIsIkNvbG9yIjp7IiRpZCI6IjE2MTIiLCJBIjoxNTMsIlIiOjAsIkciOjAsIkIiOjB9fSwiSXNWaXNpYmxlIjp0cnVlLCJXaWR0aCI6MC4wLCJIZWlnaHQiOjAuMCwiQm9yZGVyU3R5bGUiOnsiJGlkIjoiMTYxMyIsIkxpbmVDb2xvciI6bnVsbCwiTGluZVdlaWdodCI6MC4wLCJMaW5lVHlwZSI6MCwiUGFyZW50U3R5bGUiOm51bGx9LCJQYXJlbnRTdHlsZSI6bnVsbH0sIk1hcmdpbiI6eyIkaWQiOiIxNjE0IiwiVG9wIjowLjAsIkxlZnQiOjAuMCwiUmlnaHQiOjAuMCwiQm90dG9tIjowLjB9LCJQYWRkaW5nIjp7IiRpZCI6IjE2MTUiLCJUb3AiOjAuMCwiTGVmdCI6MC4wLCJSaWdodCI6MC4wLCJCb3R0b20iOjAuMH0sIkJhY2tncm91bmQiOm51bGwsIklzVmlzaWJsZSI6dHJ1ZSwiV2lkdGgiOjAuMCwiSGVpZ2h0IjowLjAsIkJvcmRlclN0eWxlIjpudWxsLCJQYXJlbnRTdHlsZSI6bnVsbH0sIlNoYXBlU3R5bGUiOnsiJGlkIjoiMTYxNiIsIk1hcmdpbiI6eyIkaWQiOiIxNjE3IiwiVG9wIjowLjAsIkxlZnQiOjQuMCwiUmlnaHQiOjQuMCwiQm90dG9tIjowLjB9LCJQYWRkaW5nIjp7IiRpZCI6IjE2MTgiLCJUb3AiOjAuMCwiTGVmdCI6MC4wLCJSaWdodCI6MC4wLCJCb3R0b20iOjAuMH0sIkJhY2tncm91bmQiOnsiJGlkIjoiMTYxOSIsIkNvbG9yIjp7IiRpZCI6IjE2MjAiLCJBIjoyNTUsIlIiOjE2MCwiRyI6NDMsIkIiOjE0N319LCJJc1Zpc2libGUiOnRydWUsIldpZHRoIjowLjAsIkhlaWdodCI6MTAuMCwiQm9yZGVyU3R5bGUiOnsiJGlkIjoiMTYyMSIsIkxpbmVDb2xvciI6eyIkaWQiOiIxNjIyIiwiJHR5cGUiOiJOTFJFLkNvbW1vbi5Eb20uU29saWRDb2xvckJydXNoLCBOTFJFLkNvbW1vbiIsIkNvbG9yIjp7IiRpZCI6IjE2MjMiLCJBIjoyNTUsIlIiOjIzNCwiRyI6MjIsIkIiOjMwfX0sIkxpbmVXZWlnaHQiOjAuMCwiTGluZVR5cGUiOjAsIlBhcmVudFN0eWxlIjpudWxsfSwiUGFyZW50U3R5bGUiOm51bGx9LCJUaXRsZVN0eWxlIjp7IiRpZCI6IjE2MjQiLCJGb250U2V0dGluZ3MiOnsiJGlkIjoiMTYyNSIsIkZvbnRTaXplIjoxMSwiRm9udE5hbWUiOiJDYWxpYnJpIiwiSXNCb2xkIjpmYWxzZSwiSXNJdGFsaWMiOmZhbHNlLCJJc1VuZGVybGluZWQiOmZhbHNlLCJQYXJlbnRTdHlsZSI6bnVsbH0sIkF1dG9TaXplIjowLCJGb3JlZ3JvdW5kIjp7IiRpZCI6IjE2MjYiLCJDb2xvciI6eyIkaWQiOiIxNjI3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E2MjgiLCJUb3AiOjAuMCwiTGVmdCI6MC4wLCJSaWdodCI6MC4wLCJCb3R0b20iOjAuMH0sIlBhZGRpbmciOnsiJGlkIjoiMTYyOSIsIlRvcCI6MC4wLCJMZWZ0IjowLjAsIlJpZ2h0IjowLjAsIkJvdHRvbSI6MC4wfSwiQmFja2dyb3VuZCI6eyIkaWQiOiIxNjMwIiwiQ29sb3IiOnsiJGlkIjoiMTYzMSIsIkEiOjAsIlIiOjI1NSwiRyI6MjU1LCJCIjoyNTV9fSwiSXNWaXNpYmxlIjp0cnVlLCJXaWR0aCI6MC4wLCJIZWlnaHQiOjAuMCwiQm9yZGVyU3R5bGUiOnsiJGlkIjoiMTYzMiIsIkxpbmVDb2xvciI6bnVsbCwiTGluZVdlaWdodCI6MC4wLCJMaW5lVHlwZSI6MCwiUGFyZW50U3R5bGUiOm51bGx9LCJQYXJlbnRTdHlsZSI6bnVsbH0sIkRhdGVTdHlsZSI6eyIkaWQiOiIxNjMzIiwiRm9udFNldHRpbmdzIjp7IiRpZCI6IjE2MzQiLCJGb250U2l6ZSI6MTAsIkZvbnROYW1lIjoiQ2FsaWJyaSIsIklzQm9sZCI6ZmFsc2UsIklzSXRhbGljIjpmYWxzZSwiSXNVbmRlcmxpbmVkIjpmYWxzZSwiUGFyZW50U3R5bGUiOm51bGx9LCJBdXRvU2l6ZSI6MCwiRm9yZWdyb3VuZCI6eyIkaWQiOiIxNjM1IiwiQ29sb3IiOnsiJGlkIjoiMTYzNi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NjM3IiwiVG9wIjowLjAsIkxlZnQiOjAuMCwiUmlnaHQiOjAuMCwiQm90dG9tIjowLjB9LCJQYWRkaW5nIjp7IiRpZCI6IjE2MzgiLCJUb3AiOjAuMCwiTGVmdCI6MC4wLCJSaWdodCI6MC4wLCJCb3R0b20iOjAuMH0sIkJhY2tncm91bmQiOnsiJGlkIjoiMTYzOSIsIkNvbG9yIjp7IiRpZCI6IjE2NDAiLCJBIjowLCJSIjoyNTUsIkciOjI1NSwiQiI6MjU1fX0sIklzVmlzaWJsZSI6dHJ1ZSwiV2lkdGgiOjAuMCwiSGVpZ2h0IjowLjAsIkJvcmRlclN0eWxlIjp7IiRpZCI6IjE2NDEiLCJMaW5lQ29sb3IiOm51bGwsIkxpbmVXZWlnaHQiOjAuMCwiTGluZVR5cGUiOjAsIlBhcmVudFN0eWxlIjpudWxsfSwiUGFyZW50U3R5bGUiOm51bGx9LCJEYXRlRm9ybWF0Ijp7IiRpZCI6IjE2NDI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0MyIsIkZvcm1hdCI6MCwiSXNWaXNpYmxlIjpmYWxzZSwiTGFzdEtub3duVmlzaWJpbGl0eVN0YXRlIjpmYWxzZX0sIklzVmlzaWJsZSI6ZmFsc2UsIlZhcmlhbmNlU3R5bGUiOnsiJGlkIjoiMTY0NCIsIlRleHRTdHlsZSI6eyIkaWQiOiIxNjQ1IiwiRm9udFNldHRpbmdzIjp7IiRpZCI6IjE2NDYiLCJGb250U2l6ZSI6MTEsIkZvbnROYW1lIjoiQ2FsaWJyaSIsIklzQm9sZCI6ZmFsc2UsIklzSXRhbGljIjpmYWxzZSwiSXNVbmRlcmxpbmVkIjpmYWxzZSwiUGFyZW50U3R5bGUiOm51bGx9LCJBdXRvU2l6ZSI6MCwiRm9yZWdyb3VuZCI6eyIkaWQiOiIxNjQ3IiwiQ29sb3IiOnsiJGlkIjoiMTY0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jQ5IiwiVG9wIjowLjAsIkxlZnQiOjAuMCwiUmlnaHQiOjAuMCwiQm90dG9tIjowLjB9LCJQYWRkaW5nIjp7IiRpZCI6IjE2NTAiLCJUb3AiOjAuMCwiTGVmdCI6MC4wLCJSaWdodCI6MC4wLCJCb3R0b20iOjAuMH0sIkJhY2tncm91bmQiOnsiJGlkIjoiMTY1MSIsIkNvbG9yIjp7IiRpZCI6IjE2NTIiLCJBIjowLCJSIjowLCJHIjowLCJCIjowfX0sIklzVmlzaWJsZSI6dHJ1ZSwiV2lkdGgiOjAuMCwiSGVpZ2h0IjowLjAsIkJvcmRlclN0eWxlIjp7IiRpZCI6IjE2NTMiLCJMaW5lQ29sb3IiOm51bGwsIkxpbmVXZWlnaHQiOjAuMCwiTGluZVR5cGUiOjAsIlBhcmVudFN0eWxlIjpudWxsfSwiUGFyZW50U3R5bGUiOm51bGx9LCJQYXJlbnRTdHlsZSI6bnVsbH0sIlBhcmVudFN0eWxlIjpudWxsfSwiSW5kZXgiOjE4LCJTbWFydER1cmF0aW9uQWN0aXZhdGVkIjpmYWxzZSwiRGF0ZUZvcm1hdCI6eyIkcmVmIjoiMTY0MiJ9LCJXZWVrTnVtYmVyaW5nIjp7IiRpZCI6IjE2NTQiLCJGb3JtYXQiOjAsIklzVmlzaWJsZSI6ZmFsc2UsIkxhc3RLbm93blZpc2liaWxpdHlTdGF0ZSI6ZmFsc2V9LCJCYXNlbGluZURhdGEiOnsiJGlkIjoiMTY1NSIsIlN0YXJ0RGF0ZSI6IjIwMjUtMDEtMTdUMDA6MDA6MDBaIiwiRW5kRGF0ZSI6IjIwMjUtMTAtMDZUMjM6NTk6MDBaIn0sIklkIjoiMjdlMjQ5NzktODJiMi00Y2E4LWExOTMtOTFhOWVmNmQxNWM2IiwiSW1wb3J0SWQiOm51bGwsIlRpdGxlIjoiU3BpbiBGbGlwcGVyOiBQcm9jdXJlbWVudCBhbmQgTWFudWZhY3R1cmluZyBwaGFzZSAoRlpKKSIsIk5vdGUiOm51bGwsIkh5cGVybGluayI6eyIkaWQiOiIxNjU2IiwiQWRkcmVzcyI6IiIsIlN1YkFkZHJlc3MiOiIifSwiSXNDaGFuZ2VkIjpmYWxzZSwiSXNOZXciOmZhbHNlfX1dLCJfbWlsZXN0b25lcyI6W10sIklkIjoiMDAwMDAwMDAtMDAwMC0wMDAwLTAwMDAtMDAwMDAwMDAwMDAwIiwiSXNTaW5nbGVJdGVtUm93Ijp0cnVlfSx7IiRpZCI6IjE2NTciLCJfdGFza3MiOlt7IiRpZCI6IjE2NTgiLCJfYXR0YWNoZWRNaWxlc3RvbmVzIjpbXSwiVGFza0RlZmluaXRpb24iOnsiJGlkIjoiMTY1OSIsIkdyb3VwTmFtZSI6bnVsbCwiU3RhcnREYXRlIjoiMjAyNS0wMS0xN1QwMDowMDowMFoiLCJFbmREYXRlIjoiMjAyNS0xMC0zMVQyMzo1OTowMFoiLCJQZXJjZW50YWdlQ29tcGxldGUiOm51bGwsIlN0eWxlIjp7IiRpZCI6IjE2NjAiLCJTaGFwZSI6MSwiU2hhcGVUaGlja25lc3MiOjAsIkR1cmF0aW9uRm9ybWF0IjowLCJJbmNsdWRlTm9uV29ya2luZ0RheXNJbkR1cmF0aW9uIjpmYWxzZSwiUGVyY2VudGFnZUNvbXBsZXRlU3R5bGUiOnsiJGlkIjoiMTY2MSIsIkZvbnRTZXR0aW5ncyI6eyIkaWQiOiIxNjYyIiwiRm9udFNpemUiOjEwLCJGb250TmFtZSI6IkNhbGlicmkiLCJJc0JvbGQiOmZhbHNlLCJJc0l0YWxpYyI6ZmFsc2UsIklzVW5kZXJsaW5lZCI6ZmFsc2UsIlBhcmVudFN0eWxlIjpudWxsfSwiQXV0b1NpemUiOjAsIkZvcmVncm91bmQiOnsiJGlkIjoiMTY2MyIsIkNvbG9yIjp7IiRpZCI6IjE2NjQ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TY2NSIsIlRvcCI6MC4wLCJMZWZ0IjowLjAsIlJpZ2h0IjowLjAsIkJvdHRvbSI6MC4wfSwiUGFkZGluZyI6eyIkaWQiOiIxNjY2IiwiVG9wIjowLjAsIkxlZnQiOjAuMCwiUmlnaHQiOjAuMCwiQm90dG9tIjowLjB9LCJCYWNrZ3JvdW5kIjp7IiRpZCI6IjE2NjciLCJDb2xvciI6eyIkaWQiOiIxNjY4IiwiQSI6ODksIlIiOjAsIkciOjAsIkIiOjB9fSwiSXNWaXNpYmxlIjp0cnVlLCJXaWR0aCI6MC4wLCJIZWlnaHQiOjAuMCwiQm9yZGVyU3R5bGUiOnsiJGlkIjoiMTY2OSIsIkxpbmVDb2xvciI6bnVsbCwiTGluZVdlaWdodCI6MC4wLCJMaW5lVHlwZSI6MCwiUGFyZW50U3R5bGUiOm51bGx9LCJQYXJlbnRTdHlsZSI6bnVsbH0sIkR1cmF0aW9uU3R5bGUiOnsiJGlkIjoiMTY3MCIsIkZvbnRTZXR0aW5ncyI6eyIkaWQiOiIxNjcxIiwiRm9udFNpemUiOjEwLCJGb250TmFtZSI6IkNhbGlicmkiLCJJc0JvbGQiOmZhbHNlLCJJc0l0YWxpYyI6ZmFsc2UsIklzVW5kZXJsaW5lZCI6ZmFsc2UsIlBhcmVudFN0eWxlIjpudWxsfSwiQXV0b1NpemUiOjAsIkZvcmVncm91bmQiOnsiJGlkIjoiMTY3MiIsIkNvbG9yIjp7IiRpZCI6IjE2NzM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Njc0IiwiVG9wIjowLjAsIkxlZnQiOjAuMCwiUmlnaHQiOjAuMCwiQm90dG9tIjowLjB9LCJQYWRkaW5nIjp7IiRpZCI6IjE2NzUiLCJUb3AiOjAuMCwiTGVmdCI6MC4wLCJSaWdodCI6MC4wLCJCb3R0b20iOjAuMH0sIkJhY2tncm91bmQiOnsiJGlkIjoiMTY3NiIsIkNvbG9yIjp7IiRpZCI6IjE2NzciLCJBIjoyNTUsIlIiOjIzNywiRyI6MTI1LCJCIjo0OX19LCJJc1Zpc2libGUiOnRydWUsIldpZHRoIjowLjAsIkhlaWdodCI6MC4wLCJCb3JkZXJTdHlsZSI6eyIkaWQiOiIxNjc4IiwiTGluZUNvbG9yIjpudWxsLCJMaW5lV2VpZ2h0IjowLjAsIkxpbmVUeXBlIjowLCJQYXJlbnRTdHlsZSI6bnVsbH0sIlBhcmVudFN0eWxlIjpudWxsfSwiSG9yaXpvbnRhbENvbm5lY3RvclN0eWxlIjp7IiRpZCI6IjE2NzkiLCJMaW5lQ29sb3IiOnsiJGlkIjoiMTY4MCIsIiR0eXBlIjoiTkxSRS5Db21tb24uRG9tLlNvbGlkQ29sb3JCcnVzaCwgTkxSRS5Db21tb24iLCJDb2xvciI6eyIkaWQiOiIxNjgxIiwiQSI6MjU1LCJSIjowLCJHIjowLCJCIjowfX0sIkxpbmVXZWlnaHQiOjAuMCwiTGluZVR5cGUiOjAsIlBhcmVudFN0eWxlIjpudWxsfSwiVmVydGljYWxDb25uZWN0b3JTdHlsZSI6eyIkaWQiOiIxNjgyIiwiTGluZUNvbG9yIjp7IiRpZCI6IjE2ODMiLCIkdHlwZSI6Ik5MUkUuQ29tbW9uLkRvbS5Tb2xpZENvbG9yQnJ1c2gsIE5MUkUuQ29tbW9uIiwiQ29sb3IiOnsiJGlkIjoiMTY4NC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MTY4NSIsIlNoYXBlU3R5bGUiOnsiJGlkIjoiMTY4NiIsIk1hcmdpbiI6eyIkaWQiOiIxNjg3IiwiVG9wIjowLjAsIkxlZnQiOjAuMCwiUmlnaHQiOjAuMCwiQm90dG9tIjowLjB9LCJQYWRkaW5nIjp7IiRpZCI6IjE2ODgiLCJUb3AiOjAuMCwiTGVmdCI6MC4wLCJSaWdodCI6MC4wLCJCb3R0b20iOjAuMH0sIkJhY2tncm91bmQiOnsiJGlkIjoiMTY4OSIsIkNvbG9yIjp7IiRpZCI6IjE2OTAiLCJBIjoxNTMsIlIiOjAsIkciOjAsIkIiOjB9fSwiSXNWaXNpYmxlIjp0cnVlLCJXaWR0aCI6MC4wLCJIZWlnaHQiOjAuMCwiQm9yZGVyU3R5bGUiOnsiJGlkIjoiMTY5MSIsIkxpbmVDb2xvciI6bnVsbCwiTGluZVdlaWdodCI6MC4wLCJMaW5lVHlwZSI6MCwiUGFyZW50U3R5bGUiOm51bGx9LCJQYXJlbnRTdHlsZSI6bnVsbH0sIk1hcmdpbiI6eyIkaWQiOiIxNjkyIiwiVG9wIjowLjAsIkxlZnQiOjAuMCwiUmlnaHQiOjAuMCwiQm90dG9tIjowLjB9LCJQYWRkaW5nIjp7IiRpZCI6IjE2OTMiLCJUb3AiOjAuMCwiTGVmdCI6MC4wLCJSaWdodCI6MC4wLCJCb3R0b20iOjAuMH0sIkJhY2tncm91bmQiOm51bGwsIklzVmlzaWJsZSI6dHJ1ZSwiV2lkdGgiOjAuMCwiSGVpZ2h0IjowLjAsIkJvcmRlclN0eWxlIjpudWxsLCJQYXJlbnRTdHlsZSI6bnVsbH0sIlNoYXBlU3R5bGUiOnsiJGlkIjoiMTY5NCIsIk1hcmdpbiI6eyIkaWQiOiIxNjk1IiwiVG9wIjowLjAsIkxlZnQiOjQuMCwiUmlnaHQiOjQuMCwiQm90dG9tIjowLjB9LCJQYWRkaW5nIjp7IiRpZCI6IjE2OTYiLCJUb3AiOjAuMCwiTGVmdCI6MC4wLCJSaWdodCI6MC4wLCJCb3R0b20iOjAuMH0sIkJhY2tncm91bmQiOnsiJGlkIjoiMTY5NyIsIkNvbG9yIjp7IiRpZCI6IjE2OTgiLCJBIjoyNTUsIlIiOjE2MCwiRyI6NDMsIkIiOjE0N319LCJJc1Zpc2libGUiOnRydWUsIldpZHRoIjowLjAsIkhlaWdodCI6MTAuMCwiQm9yZGVyU3R5bGUiOnsiJGlkIjoiMTY5OSIsIkxpbmVDb2xvciI6eyIkaWQiOiIxNzAwIiwiJHR5cGUiOiJOTFJFLkNvbW1vbi5Eb20uU29saWRDb2xvckJydXNoLCBOTFJFLkNvbW1vbiIsIkNvbG9yIjp7IiRpZCI6IjE3MDEiLCJBIjoyNTUsIlIiOjIzNCwiRyI6MjIsIkIiOjMwfX0sIkxpbmVXZWlnaHQiOjAuMCwiTGluZVR5cGUiOjAsIlBhcmVudFN0eWxlIjpudWxsfSwiUGFyZW50U3R5bGUiOm51bGx9LCJUaXRsZVN0eWxlIjp7IiRpZCI6IjE3MDIiLCJGb250U2V0dGluZ3MiOnsiJGlkIjoiMTcwMyIsIkZvbnRTaXplIjoxMSwiRm9udE5hbWUiOiJDYWxpYnJpIiwiSXNCb2xkIjpmYWxzZSwiSXNJdGFsaWMiOmZhbHNlLCJJc1VuZGVybGluZWQiOmZhbHNlLCJQYXJlbnRTdHlsZSI6bnVsbH0sIkF1dG9TaXplIjowLCJGb3JlZ3JvdW5kIjp7IiRpZCI6IjE3MDQiLCJDb2xvciI6eyIkaWQiOiIxNzA1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E3MDYiLCJUb3AiOjAuMCwiTGVmdCI6MC4wLCJSaWdodCI6MC4wLCJCb3R0b20iOjAuMH0sIlBhZGRpbmciOnsiJGlkIjoiMTcwNyIsIlRvcCI6MC4wLCJMZWZ0IjowLjAsIlJpZ2h0IjowLjAsIkJvdHRvbSI6MC4wfSwiQmFja2dyb3VuZCI6eyIkaWQiOiIxNzA4IiwiQ29sb3IiOnsiJGlkIjoiMTcwOSIsIkEiOjAsIlIiOjI1NSwiRyI6MjU1LCJCIjoyNTV9fSwiSXNWaXNpYmxlIjp0cnVlLCJXaWR0aCI6MC4wLCJIZWlnaHQiOjAuMCwiQm9yZGVyU3R5bGUiOnsiJGlkIjoiMTcxMCIsIkxpbmVDb2xvciI6bnVsbCwiTGluZVdlaWdodCI6MC4wLCJMaW5lVHlwZSI6MCwiUGFyZW50U3R5bGUiOm51bGx9LCJQYXJlbnRTdHlsZSI6bnVsbH0sIkRhdGVTdHlsZSI6eyIkaWQiOiIxNzExIiwiRm9udFNldHRpbmdzIjp7IiRpZCI6IjE3MTIiLCJGb250U2l6ZSI6MTAsIkZvbnROYW1lIjoiQ2FsaWJyaSIsIklzQm9sZCI6ZmFsc2UsIklzSXRhbGljIjpmYWxzZSwiSXNVbmRlcmxpbmVkIjpmYWxzZSwiUGFyZW50U3R5bGUiOm51bGx9LCJBdXRvU2l6ZSI6MCwiRm9yZWdyb3VuZCI6eyIkaWQiOiIxNzEzIiwiQ29sb3IiOnsiJGlkIjoiMTcxN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NzE1IiwiVG9wIjowLjAsIkxlZnQiOjAuMCwiUmlnaHQiOjAuMCwiQm90dG9tIjowLjB9LCJQYWRkaW5nIjp7IiRpZCI6IjE3MTYiLCJUb3AiOjAuMCwiTGVmdCI6MC4wLCJSaWdodCI6MC4wLCJCb3R0b20iOjAuMH0sIkJhY2tncm91bmQiOnsiJGlkIjoiMTcxNyIsIkNvbG9yIjp7IiRpZCI6IjE3MTgiLCJBIjowLCJSIjoyNTUsIkciOjI1NSwiQiI6MjU1fX0sIklzVmlzaWJsZSI6dHJ1ZSwiV2lkdGgiOjAuMCwiSGVpZ2h0IjowLjAsIkJvcmRlclN0eWxlIjp7IiRpZCI6IjE3MTkiLCJMaW5lQ29sb3IiOm51bGwsIkxpbmVXZWlnaHQiOjAuMCwiTGluZVR5cGUiOjAsIlBhcmVudFN0eWxlIjpudWxsfSwiUGFyZW50U3R5bGUiOm51bGx9LCJEYXRlRm9ybWF0Ijp7IiRpZCI6IjE3MjA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cyMSIsIkZvcm1hdCI6MCwiSXNWaXNpYmxlIjpmYWxzZSwiTGFzdEtub3duVmlzaWJpbGl0eVN0YXRlIjpmYWxzZX0sIklzVmlzaWJsZSI6ZmFsc2UsIlZhcmlhbmNlU3R5bGUiOnsiJGlkIjoiMTcyMiIsIlRleHRTdHlsZSI6eyIkaWQiOiIxNzIzIiwiRm9udFNldHRpbmdzIjp7IiRpZCI6IjE3MjQiLCJGb250U2l6ZSI6MTEsIkZvbnROYW1lIjoiQ2FsaWJyaSIsIklzQm9sZCI6ZmFsc2UsIklzSXRhbGljIjpmYWxzZSwiSXNVbmRlcmxpbmVkIjpmYWxzZSwiUGFyZW50U3R5bGUiOm51bGx9LCJBdXRvU2l6ZSI6MCwiRm9yZWdyb3VuZCI6eyIkaWQiOiIxNzI1IiwiQ29sb3IiOnsiJGlkIjoiMTcyN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zI3IiwiVG9wIjowLjAsIkxlZnQiOjAuMCwiUmlnaHQiOjAuMCwiQm90dG9tIjowLjB9LCJQYWRkaW5nIjp7IiRpZCI6IjE3MjgiLCJUb3AiOjAuMCwiTGVmdCI6MC4wLCJSaWdodCI6MC4wLCJCb3R0b20iOjAuMH0sIkJhY2tncm91bmQiOnsiJGlkIjoiMTcyOSIsIkNvbG9yIjp7IiRpZCI6IjE3MzAiLCJBIjowLCJSIjowLCJHIjowLCJCIjowfX0sIklzVmlzaWJsZSI6dHJ1ZSwiV2lkdGgiOjAuMCwiSGVpZ2h0IjowLjAsIkJvcmRlclN0eWxlIjp7IiRpZCI6IjE3MzEiLCJMaW5lQ29sb3IiOm51bGwsIkxpbmVXZWlnaHQiOjAuMCwiTGluZVR5cGUiOjAsIlBhcmVudFN0eWxlIjpudWxsfSwiUGFyZW50U3R5bGUiOm51bGx9LCJQYXJlbnRTdHlsZSI6bnVsbH0sIlBhcmVudFN0eWxlIjpudWxsfSwiSW5kZXgiOjE5LCJTbWFydER1cmF0aW9uQWN0aXZhdGVkIjpmYWxzZSwiRGF0ZUZvcm1hdCI6eyIkcmVmIjoiMTcyMCJ9LCJXZWVrTnVtYmVyaW5nIjp7IiRpZCI6IjE3MzIiLCJGb3JtYXQiOjAsIklzVmlzaWJsZSI6ZmFsc2UsIkxhc3RLbm93blZpc2liaWxpdHlTdGF0ZSI6ZmFsc2V9LCJCYXNlbGluZURhdGEiOnsiJGlkIjoiMTczMyIsIlN0YXJ0RGF0ZSI6IjIwMjUtMDEtMTdUMDA6MDA6MDBaIiwiRW5kRGF0ZSI6IjIwMjUtMTAtMzFUMjM6NTk6MDBaIn0sIklkIjoiNzZiY2M5ZmUtOTY3Ny00YWIxLWIwNWItMmZiZjE5MDRiMDgxIiwiSW1wb3J0SWQiOm51bGwsIlRpdGxlIjoiRmFzdCBTaHV0dGVyOiBQcm9jdXJlbWVudCBhbmQgTWFudWZhY3R1cmluZyBwaGFzZSAoRlpKKSIsIk5vdGUiOm51bGwsIkh5cGVybGluayI6eyIkaWQiOiIxNzM0IiwiQWRkcmVzcyI6IiIsIlN1YkFkZHJlc3MiOiIifSwiSXNDaGFuZ2VkIjpmYWxzZSwiSXNOZXciOmZhbHNlfX1dLCJfbWlsZXN0b25lcyI6W10sIklkIjoiMDAwMDAwMDAtMDAwMC0wMDAwLTAwMDAtMDAwMDAwMDAwMDAwIiwiSXNTaW5nbGVJdGVtUm93Ijp0cnVlfSx7IiRpZCI6IjE3MzUiLCJfdGFza3MiOlt7IiRpZCI6IjE3MzYiLCJfYXR0YWNoZWRNaWxlc3RvbmVzIjpbXSwiVGFza0RlZmluaXRpb24iOnsiJGlkIjoiMTczNyIsIkdyb3VwTmFtZSI6bnVsbCwiU3RhcnREYXRlIjoiMjAyNi0wMy0wOVQwMDowMDowMFoiLCJFbmREYXRlIjoiMjAyNi0wMy0zMVQyMzo1OTowMFoiLCJQZXJjZW50YWdlQ29tcGxldGUiOm51bGwsIlN0eWxlIjp7IiRpZCI6IjE3MzgiLCJTaGFwZSI6MSwiU2hhcGVUaGlja25lc3MiOjAsIkR1cmF0aW9uRm9ybWF0IjowLCJJbmNsdWRlTm9uV29ya2luZ0RheXNJbkR1cmF0aW9uIjpmYWxzZSwiUGVyY2VudGFnZUNvbXBsZXRlU3R5bGUiOnsiJGlkIjoiMTczOSIsIkZvbnRTZXR0aW5ncyI6eyIkaWQiOiIxNzQwIiwiRm9udFNpemUiOjEwLCJGb250TmFtZSI6IkNhbGlicmkiLCJJc0JvbGQiOmZhbHNlLCJJc0l0YWxpYyI6ZmFsc2UsIklzVW5kZXJsaW5lZCI6ZmFsc2UsIlBhcmVudFN0eWxlIjpudWxsfSwiQXV0b1NpemUiOjAsIkZvcmVncm91bmQiOnsiJGlkIjoiMTc0MSIsIkNvbG9yIjp7IiRpZCI6IjE3NDI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Tc0MyIsIlRvcCI6MC4wLCJMZWZ0IjowLjAsIlJpZ2h0IjowLjAsIkJvdHRvbSI6MC4wfSwiUGFkZGluZyI6eyIkaWQiOiIxNzQ0IiwiVG9wIjowLjAsIkxlZnQiOjAuMCwiUmlnaHQiOjAuMCwiQm90dG9tIjowLjB9LCJCYWNrZ3JvdW5kIjp7IiRpZCI6IjE3NDUiLCJDb2xvciI6eyIkaWQiOiIxNzQ2IiwiQSI6ODksIlIiOjAsIkciOjAsIkIiOjB9fSwiSXNWaXNpYmxlIjp0cnVlLCJXaWR0aCI6MC4wLCJIZWlnaHQiOjAuMCwiQm9yZGVyU3R5bGUiOnsiJGlkIjoiMTc0NyIsIkxpbmVDb2xvciI6bnVsbCwiTGluZVdlaWdodCI6MC4wLCJMaW5lVHlwZSI6MCwiUGFyZW50U3R5bGUiOm51bGx9LCJQYXJlbnRTdHlsZSI6bnVsbH0sIkR1cmF0aW9uU3R5bGUiOnsiJGlkIjoiMTc0OCIsIkZvbnRTZXR0aW5ncyI6eyIkaWQiOiIxNzQ5IiwiRm9udFNpemUiOjEwLCJGb250TmFtZSI6IkNhbGlicmkiLCJJc0JvbGQiOmZhbHNlLCJJc0l0YWxpYyI6ZmFsc2UsIklzVW5kZXJsaW5lZCI6ZmFsc2UsIlBhcmVudFN0eWxlIjpudWxsfSwiQXV0b1NpemUiOjAsIkZvcmVncm91bmQiOnsiJGlkIjoiMTc1MCIsIkNvbG9yIjp7IiRpZCI6IjE3NTE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NzUyIiwiVG9wIjowLjAsIkxlZnQiOjAuMCwiUmlnaHQiOjAuMCwiQm90dG9tIjowLjB9LCJQYWRkaW5nIjp7IiRpZCI6IjE3NTMiLCJUb3AiOjAuMCwiTGVmdCI6MC4wLCJSaWdodCI6MC4wLCJCb3R0b20iOjAuMH0sIkJhY2tncm91bmQiOnsiJGlkIjoiMTc1NCIsIkNvbG9yIjp7IiRpZCI6IjE3NTUiLCJBIjoyNTUsIlIiOjIzNywiRyI6MTI1LCJCIjo0OX19LCJJc1Zpc2libGUiOnRydWUsIldpZHRoIjowLjAsIkhlaWdodCI6MC4wLCJCb3JkZXJTdHlsZSI6eyIkaWQiOiIxNzU2IiwiTGluZUNvbG9yIjpudWxsLCJMaW5lV2VpZ2h0IjowLjAsIkxpbmVUeXBlIjowLCJQYXJlbnRTdHlsZSI6bnVsbH0sIlBhcmVudFN0eWxlIjpudWxsfSwiSG9yaXpvbnRhbENvbm5lY3RvclN0eWxlIjp7IiRpZCI6IjE3NTciLCJMaW5lQ29sb3IiOnsiJGlkIjoiMTc1OCIsIiR0eXBlIjoiTkxSRS5Db21tb24uRG9tLlNvbGlkQ29sb3JCcnVzaCwgTkxSRS5Db21tb24iLCJDb2xvciI6eyIkaWQiOiIxNzU5IiwiQSI6MjU1LCJSIjowLCJHIjowLCJCIjowfX0sIkxpbmVXZWlnaHQiOjAuMCwiTGluZVR5cGUiOjAsIlBhcmVudFN0eWxlIjpudWxsfSwiVmVydGljYWxDb25uZWN0b3JTdHlsZSI6eyIkaWQiOiIxNzYwIiwiTGluZUNvbG9yIjp7IiRpZCI6IjE3NjEiLCIkdHlwZSI6Ik5MUkUuQ29tbW9uLkRvbS5Tb2xpZENvbG9yQnJ1c2gsIE5MUkUuQ29tbW9uIiwiQ29sb3IiOnsiJGlkIjoiMTc2Mi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MTc2MyIsIlNoYXBlU3R5bGUiOnsiJGlkIjoiMTc2NCIsIk1hcmdpbiI6eyIkaWQiOiIxNzY1IiwiVG9wIjowLjAsIkxlZnQiOjAuMCwiUmlnaHQiOjAuMCwiQm90dG9tIjowLjB9LCJQYWRkaW5nIjp7IiRpZCI6IjE3NjYiLCJUb3AiOjAuMCwiTGVmdCI6MC4wLCJSaWdodCI6MC4wLCJCb3R0b20iOjAuMH0sIkJhY2tncm91bmQiOnsiJGlkIjoiMTc2NyIsIkNvbG9yIjp7IiRpZCI6IjE3NjgiLCJBIjoxNTMsIlIiOjAsIkciOjAsIkIiOjB9fSwiSXNWaXNpYmxlIjp0cnVlLCJXaWR0aCI6MC4wLCJIZWlnaHQiOjAuMCwiQm9yZGVyU3R5bGUiOnsiJGlkIjoiMTc2OSIsIkxpbmVDb2xvciI6bnVsbCwiTGluZVdlaWdodCI6MC4wLCJMaW5lVHlwZSI6MCwiUGFyZW50U3R5bGUiOm51bGx9LCJQYXJlbnRTdHlsZSI6bnVsbH0sIk1hcmdpbiI6eyIkaWQiOiIxNzcwIiwiVG9wIjowLjAsIkxlZnQiOjAuMCwiUmlnaHQiOjAuMCwiQm90dG9tIjowLjB9LCJQYWRkaW5nIjp7IiRpZCI6IjE3NzEiLCJUb3AiOjAuMCwiTGVmdCI6MC4wLCJSaWdodCI6MC4wLCJCb3R0b20iOjAuMH0sIkJhY2tncm91bmQiOm51bGwsIklzVmlzaWJsZSI6dHJ1ZSwiV2lkdGgiOjAuMCwiSGVpZ2h0IjowLjAsIkJvcmRlclN0eWxlIjpudWxsLCJQYXJlbnRTdHlsZSI6bnVsbH0sIlNoYXBlU3R5bGUiOnsiJGlkIjoiMTc3MiIsIk1hcmdpbiI6eyIkaWQiOiIxNzczIiwiVG9wIjowLjAsIkxlZnQiOjQuMCwiUmlnaHQiOjQuMCwiQm90dG9tIjowLjB9LCJQYWRkaW5nIjp7IiRpZCI6IjE3NzQiLCJUb3AiOjAuMCwiTGVmdCI6MC4wLCJSaWdodCI6MC4wLCJCb3R0b20iOjAuMH0sIkJhY2tncm91bmQiOnsiJGlkIjoiMTc3NSIsIkNvbG9yIjp7IiRpZCI6IjE3NzYiLCJBIjoyNTUsIlIiOjIxLCJHIjo5NiwiQiI6MTMwfX0sIklzVmlzaWJsZSI6dHJ1ZSwiV2lkdGgiOjAuMCwiSGVpZ2h0IjoxMC4wLCJCb3JkZXJTdHlsZSI6eyIkaWQiOiIxNzc3IiwiTGluZUNvbG9yIjp7IiRpZCI6IjE3NzgiLCIkdHlwZSI6Ik5MUkUuQ29tbW9uLkRvbS5Tb2xpZENvbG9yQnJ1c2gsIE5MUkUuQ29tbW9uIiwiQ29sb3IiOnsiJGlkIjoiMTc3OSIsIkEiOjI1NSwiUiI6MjM0LCJHIjoyMiwiQiI6MzB9fSwiTGluZVdlaWdodCI6MC4wLCJMaW5lVHlwZSI6MCwiUGFyZW50U3R5bGUiOm51bGx9LCJQYXJlbnRTdHlsZSI6bnVsbH0sIlRpdGxlU3R5bGUiOnsiJGlkIjoiMTc4MCIsIkZvbnRTZXR0aW5ncyI6eyIkaWQiOiIxNzgxIiwiRm9udFNpemUiOjExLCJGb250TmFtZSI6IkNhbGlicmkiLCJJc0JvbGQiOmZhbHNlLCJJc0l0YWxpYyI6ZmFsc2UsIklzVW5kZXJsaW5lZCI6ZmFsc2UsIlBhcmVudFN0eWxlIjpudWxsfSwiQXV0b1NpemUiOjAsIkZvcmVncm91bmQiOnsiJGlkIjoiMTc4MiIsIkNvbG9yIjp7IiRpZCI6IjE3ODMiLCJBIjoyNTUsIlIiOjAsIkciOjAsIkIiOjB9fSwiTWF4V2lkdGgiOjcyMC4wLCJNYXhIZWlnaHQiOiJJbmZpbml0eSIsIlNtYXJ0Rm9yZWdyb3VuZElzQWN0aXZlIjpmYWxzZSwiSG9yaXpvbnRhbEFsaWdubWVudCI6MCwiVmVydGljYWxBbGlnbm1lbnQiOjEsIlNtYXJ0Rm9yZWdyb3VuZCI6bnVsbCwiQmFja2dyb3VuZEZpbGxUeXBlIjowLCJNYXJnaW4iOnsiJGlkIjoiMTc4NCIsIlRvcCI6MC4wLCJMZWZ0IjowLjAsIlJpZ2h0IjowLjAsIkJvdHRvbSI6MC4wfSwiUGFkZGluZyI6eyIkaWQiOiIxNzg1IiwiVG9wIjowLjAsIkxlZnQiOjAuMCwiUmlnaHQiOjAuMCwiQm90dG9tIjowLjB9LCJCYWNrZ3JvdW5kIjp7IiRpZCI6IjE3ODYiLCJDb2xvciI6eyIkaWQiOiIxNzg3IiwiQSI6MCwiUiI6MjU1LCJHIjoyNTUsIkIiOjI1NX19LCJJc1Zpc2libGUiOnRydWUsIldpZHRoIjowLjAsIkhlaWdodCI6MC4wLCJCb3JkZXJTdHlsZSI6eyIkaWQiOiIxNzg4IiwiTGluZUNvbG9yIjpudWxsLCJMaW5lV2VpZ2h0IjowLjAsIkxpbmVUeXBlIjowLCJQYXJlbnRTdHlsZSI6bnVsbH0sIlBhcmVudFN0eWxlIjpudWxsfSwiRGF0ZVN0eWxlIjp7IiRpZCI6IjE3ODkiLCJGb250U2V0dGluZ3MiOnsiJGlkIjoiMTc5MCIsIkZvbnRTaXplIjoxMCwiRm9udE5hbWUiOiJDYWxpYnJpIiwiSXNCb2xkIjpmYWxzZSwiSXNJdGFsaWMiOmZhbHNlLCJJc1VuZGVybGluZWQiOmZhbHNlLCJQYXJlbnRTdHlsZSI6bnVsbH0sIkF1dG9TaXplIjowLCJGb3JlZ3JvdW5kIjp7IiRpZCI6IjE3OTEiLCJDb2xvciI6eyIkaWQiOiIxNzky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E3OTMiLCJUb3AiOjAuMCwiTGVmdCI6MC4wLCJSaWdodCI6MC4wLCJCb3R0b20iOjAuMH0sIlBhZGRpbmciOnsiJGlkIjoiMTc5NCIsIlRvcCI6MC4wLCJMZWZ0IjowLjAsIlJpZ2h0IjowLjAsIkJvdHRvbSI6MC4wfSwiQmFja2dyb3VuZCI6eyIkaWQiOiIxNzk1IiwiQ29sb3IiOnsiJGlkIjoiMTc5NiIsIkEiOjAsIlIiOjI1NSwiRyI6MjU1LCJCIjoyNTV9fSwiSXNWaXNpYmxlIjp0cnVlLCJXaWR0aCI6MC4wLCJIZWlnaHQiOjAuMCwiQm9yZGVyU3R5bGUiOnsiJGlkIjoiMTc5NyIsIkxpbmVDb2xvciI6bnVsbCwiTGluZVdlaWdodCI6MC4wLCJMaW5lVHlwZSI6MCwiUGFyZW50U3R5bGUiOm51bGx9LCJQYXJlbnRTdHlsZSI6bnVsbH0sIkRhdGVGb3JtYXQiOnsiJGlkIjoiMTc5O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k5IiwiRm9ybWF0IjowLCJJc1Zpc2libGUiOmZhbHNlLCJMYXN0S25vd25WaXNpYmlsaXR5U3RhdGUiOmZhbHNlfSwiSXNWaXNpYmxlIjp0cnVlLCJWYXJpYW5jZVN0eWxlIjp7IiRpZCI6IjE4MDAiLCJUZXh0U3R5bGUiOnsiJGlkIjoiMTgwMSIsIkZvbnRTZXR0aW5ncyI6eyIkaWQiOiIxODAyIiwiRm9udFNpemUiOjExLCJGb250TmFtZSI6IkNhbGlicmkiLCJJc0JvbGQiOmZhbHNlLCJJc0l0YWxpYyI6ZmFsc2UsIklzVW5kZXJsaW5lZCI6ZmFsc2UsIlBhcmVudFN0eWxlIjpudWxsfSwiQXV0b1NpemUiOjAsIkZvcmVncm91bmQiOnsiJGlkIjoiMTgwMyIsIkNvbG9yIjp7IiRpZCI6IjE4MD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gwNSIsIlRvcCI6MC4wLCJMZWZ0IjowLjAsIlJpZ2h0IjowLjAsIkJvdHRvbSI6MC4wfSwiUGFkZGluZyI6eyIkaWQiOiIxODA2IiwiVG9wIjowLjAsIkxlZnQiOjAuMCwiUmlnaHQiOjAuMCwiQm90dG9tIjowLjB9LCJCYWNrZ3JvdW5kIjp7IiRpZCI6IjE4MDciLCJDb2xvciI6eyIkaWQiOiIxODA4IiwiQSI6MCwiUiI6MCwiRyI6MCwiQiI6MH19LCJJc1Zpc2libGUiOnRydWUsIldpZHRoIjowLjAsIkhlaWdodCI6MC4wLCJCb3JkZXJTdHlsZSI6eyIkaWQiOiIxODA5IiwiTGluZUNvbG9yIjpudWxsLCJMaW5lV2VpZ2h0IjowLjAsIkxpbmVUeXBlIjowLCJQYXJlbnRTdHlsZSI6bnVsbH0sIlBhcmVudFN0eWxlIjpudWxsfSwiUGFyZW50U3R5bGUiOm51bGx9LCJQYXJlbnRTdHlsZSI6bnVsbH0sIkluZGV4IjoyMCwiU21hcnREdXJhdGlvbkFjdGl2YXRlZCI6ZmFsc2UsIkRhdGVGb3JtYXQiOnsiJHJlZiI6IjE3OTgifSwiV2Vla051bWJlcmluZyI6eyIkaWQiOiIxODEwIiwiRm9ybWF0IjowLCJJc1Zpc2libGUiOmZhbHNlLCJMYXN0S25vd25WaXNpYmlsaXR5U3RhdGUiOmZhbHNlfSwiQmFzZWxpbmVEYXRhIjp7IiRpZCI6IjE4MTEiLCJTdGFydERhdGUiOiIyMDI2LTAzLTA5VDAwOjAwOjAwWiIsIkVuZERhdGUiOiIyMDI2LTAzLTMxVDIzOjU5OjAwWiJ9LCJJZCI6IjZiMDI5ZjdhLWUyZWUtNDhjMy04M2YxLTlmOWZjNWM3MGM1OCIsIkltcG9ydElkIjpudWxsLCJUaXRsZSI6IlBvbGFyaXplciwgU3BpbiBGbGlwcGVyLCBGYXN0IFNodXR0ZXIgYW5kIE9vQiBHdWlkZXM6IEluc3RhbGxhdGlvbiBwaGFzZSAoRlpKLCBMTEIgJiBFU1MpIiwiTm90ZSI6bnVsbCwiSHlwZXJsaW5rIjp7IiRpZCI6IjE4MTIiLCJBZGRyZXNzIjoiIiwiU3ViQWRkcmVzcyI6IiJ9LCJJc0NoYW5nZWQiOmZhbHNlLCJJc05ldyI6ZmFsc2V9fV0sIl9taWxlc3RvbmVzIjpbXSwiSWQiOiIwMDAwMDAwMC0wMDAwLTAwMDAtMDAwMC0wMDAwMDAwMDAwMDAiLCJJc1NpbmdsZUl0ZW1Sb3ciOnRydWV9LHsiJGlkIjoiMTgxMyIsIl90YXNrcyI6W10sIl9taWxlc3RvbmVzIjpbeyIkaWQiOiIxODE0IiwiSWQiOiJmYTU5YjUzYy0yZWVlLTQ2MjQtYTE3Zi04YjgwMmZlZDA3ZWUiLCJJbmRleCI6MjEsIkdyb3VwSWQiOm51bGwsIlRpdGxlIjoiQmFjayBpbnRvIENQMSB3aXRoIDIwIGRheXMgZmxvYXQiLCJEYXRlVGltZSI6IjIwMjYtMDMtMzFUMjM6NTk6MDAiLCJQZXJjZW50YWdlQ29tcGxldGUiOm51bGwsIk5vdGUiOm51bGwsIlN0eWxlIjp7IiRpZCI6IjE4MTUiLCJUaXRsZVBvc2l0aW9uIjoiUmlnaHQiLCJEYXRlUG9zaXRpb24iOiJSaWdodCIsIlZhcmlhbmNlUG9zaXRpb24iOiJSaWdodCIsIlNoYXBlVHlwZSI6MSwiU2hhcGVTaXplIjowLCJTcGFjaW5nIjo1LCJTaGFwZVN0eWxlIjp7IiRpZCI6IjE4MTYiLCJNYXJnaW4iOnsiJGlkIjoiMTgxNyIsIlRvcCI6MC4wLCJMZWZ0IjowLjAsIlJpZ2h0IjowLjAsIkJvdHRvbSI6MC4wfSwiUGFkZGluZyI6eyIkaWQiOiIxODE4IiwiVG9wIjowLjAsIkxlZnQiOjAuMCwiUmlnaHQiOjAuMCwiQm90dG9tIjowLjB9LCJCYWNrZ3JvdW5kIjp7IiRpZCI6IjE4MTkiLCJDb2xvciI6eyIkaWQiOiIxODIwIiwiQSI6MjU1LCJSIjoyMSwiRyI6OTYsIkIiOjEzMH19LCJJc1Zpc2libGUiOnRydWUsIldpZHRoIjoxMi4wLCJIZWlnaHQiOjE0LjAsIkJvcmRlclN0eWxlIjp7IiRpZCI6IjE4MjEiLCJMaW5lQ29sb3IiOnsiJGlkIjoiMTgyMiIsIiR0eXBlIjoiTkxSRS5Db21tb24uRG9tLlNvbGlkQ29sb3JCcnVzaCwgTkxSRS5Db21tb24iLCJDb2xvciI6eyIkaWQiOiIxODIzIiwiQSI6MjU1LCJSIjoyMzQsIkciOjIyLCJCIjozMH19LCJMaW5lV2VpZ2h0IjowLjAsIkxpbmVUeXBlIjowLCJQYXJlbnRTdHlsZSI6bnVsbH0sIlBhcmVudFN0eWxlIjpudWxsfSwiVGl0bGVTdHlsZSI6eyIkaWQiOiIxODI0IiwiRm9udFNldHRpbmdzIjp7IiRpZCI6IjE4MjUiLCJGb250U2l6ZSI6MTEsIkZvbnROYW1lIjoiQ2FsaWJyaSIsIklzQm9sZCI6ZmFsc2UsIklzSXRhbGljIjpmYWxzZSwiSXNVbmRlcmxpbmVkIjpmYWxzZSwiUGFyZW50U3R5bGUiOm51bGx9LCJBdXRvU2l6ZSI6MCwiRm9yZWdyb3VuZCI6eyIkaWQiOiIxODI2IiwiQ29sb3IiOnsiJGlkIjoiMTgy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ODI4IiwiVG9wIjowLjAsIkxlZnQiOjAuMCwiUmlnaHQiOjAuMCwiQm90dG9tIjowLjB9LCJQYWRkaW5nIjp7IiRpZCI6IjE4MjkiLCJUb3AiOjAuMCwiTGVmdCI6MC4wLCJSaWdodCI6MC4wLCJCb3R0b20iOjAuMH0sIkJhY2tncm91bmQiOnsiJGlkIjoiMTgzMCIsIkNvbG9yIjp7IiRpZCI6IjE4MzEiLCJBIjoyNTUsIlIiOjAsIkciOjAsIkIiOjB9fSwiSXNWaXNpYmxlIjp0cnVlLCJXaWR0aCI6MC4wLCJIZWlnaHQiOjAuMCwiQm9yZGVyU3R5bGUiOnsiJGlkIjoiMTgzMiIsIkxpbmVDb2xvciI6bnVsbCwiTGluZVdlaWdodCI6MC4wLCJMaW5lVHlwZSI6MCwiUGFyZW50U3R5bGUiOm51bGx9LCJQYXJlbnRTdHlsZSI6bnVsbH0sIkRhdGVTdHlsZSI6eyIkaWQiOiIxODMzIiwiRm9udFNldHRpbmdzIjp7IiRpZCI6IjE4MzQiLCJGb250U2l6ZSI6MTAsIkZvbnROYW1lIjoiQ2FsaWJyaSIsIklzQm9sZCI6ZmFsc2UsIklzSXRhbGljIjpmYWxzZSwiSXNVbmRlcmxpbmVkIjpmYWxzZSwiUGFyZW50U3R5bGUiOm51bGx9LCJBdXRvU2l6ZSI6MCwiRm9yZWdyb3VuZCI6eyIkaWQiOiIxODM1IiwiQ29sb3IiOnsiJGlkIjoiMTgzNi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xODM3IiwiVG9wIjowLjAsIkxlZnQiOjAuMCwiUmlnaHQiOjAuMCwiQm90dG9tIjowLjB9LCJQYWRkaW5nIjp7IiRpZCI6IjE4MzgiLCJUb3AiOjAuMCwiTGVmdCI6MC4wLCJSaWdodCI6MC4wLCJCb3R0b20iOjAuMH0sIkJhY2tncm91bmQiOnsiJGlkIjoiMTgzOSIsIkNvbG9yIjp7IiRpZCI6IjE4NDAiLCJBIjoyNTUsIlIiOjE0LCJHIjo0MCwiQiI6NjV9fSwiSXNWaXNpYmxlIjpmYWxzZSwiV2lkdGgiOjAuMCwiSGVpZ2h0IjowLjAsIkJvcmRlclN0eWxlIjp7IiRpZCI6IjE4NDEiLCJMaW5lQ29sb3IiOm51bGwsIkxpbmVXZWlnaHQiOjAuMCwiTGluZVR5cGUiOjAsIlBhcmVudFN0eWxlIjpudWxsfSwiUGFyZW50U3R5bGUiOm51bGx9LCJEYXRlRm9ybWF0Ijp7IiRpZCI6IjE4N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g0MyIsIkZvcm1hdCI6MCwiSXNWaXNpYmxlIjpmYWxzZSwiTGFzdEtub3duVmlzaWJpbGl0eVN0YXRlIjpmYWxzZX0sIklzVmlzaWJsZSI6dHJ1ZSwiVmFyaWFuY2VTdHlsZSI6eyIkaWQiOiIxODQ0IiwiVGV4dFN0eWxlIjp7IiRpZCI6IjE4NDUiLCJGb250U2V0dGluZ3MiOnsiJGlkIjoiMTg0NiIsIkZvbnRTaXplIjoxMSwiRm9udE5hbWUiOiJDYWxpYnJpIiwiSXNCb2xkIjpmYWxzZSwiSXNJdGFsaWMiOmZhbHNlLCJJc1VuZGVybGluZWQiOmZhbHNlLCJQYXJlbnRTdHlsZSI6bnVsbH0sIkF1dG9TaXplIjowLCJGb3JlZ3JvdW5kIjp7IiRpZCI6IjE4NDciLCJDb2xvciI6eyIkaWQiOiIxODQ4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4NDkiLCJUb3AiOjAuMCwiTGVmdCI6MC4wLCJSaWdodCI6MC4wLCJCb3R0b20iOjAuMH0sIlBhZGRpbmciOnsiJGlkIjoiMTg1MCIsIlRvcCI6MC4wLCJMZWZ0IjowLjAsIlJpZ2h0IjowLjAsIkJvdHRvbSI6MC4wfSwiQmFja2dyb3VuZCI6eyIkaWQiOiIxODUxIiwiQ29sb3IiOnsiJGlkIjoiMTg1MiIsIkEiOjAsIlIiOjAsIkciOjAsIkIiOjB9fSwiSXNWaXNpYmxlIjpmYWxzZSwiV2lkdGgiOjAuMCwiSGVpZ2h0IjowLjAsIkJvcmRlclN0eWxlIjp7IiRpZCI6IjE4NTMiLCJMaW5lQ29sb3IiOm51bGwsIkxpbmVXZWlnaHQiOjAuMCwiTGluZVR5cGUiOjAsIlBhcmVudFN0eWxlIjpudWxsfSwiUGFyZW50U3R5bGUiOm51bGx9LCJQYXJlbnRTdHlsZSI6bnVsbH0sIlBhcmVudFN0eWxlIjpudWxsfSwiSHlwZXJsaW5rIjpudWxsLCJCYXNlbGluZURhdGEiOnsiJGlkIjoiMTg1NCIsIkRhdGUiOiIyMDI2LTAzLTMxVDIzOjU5OjAwIn0sIkltcG9ydElkIjoiIn1dLCJJZCI6IjAwMDAwMDAwLTAwMDAtMDAwMC0wMDAwLTAwMDAwMDAwMDAwMCIsIklzU2luZ2xlSXRlbVJvdyI6dHJ1ZX1dLCJJbmRleCI6MTUsIklkIjoiZTRlYWQxMGYtMDRjNy00Y2ZkLThmNTUtMWQwNmYzY2U0M2Y5IiwiSGVhZGVyVGV4dCI6bnVsbCwiSXNEZWZhdWx0Ijp0cnVlLCJTdHlsZSI6eyIkaWQiOiIxODU1IiwiSGVhZGVyU3R5bGUiOnsiJGlkIjoiMTg1NiIsIlRleHRTdHlsZSI6eyIkaWQiOiIxODU3IiwiRm9udFNldHRpbmdzIjp7IiRpZCI6IjE4NTgiLCJGb250U2l6ZSI6MTEsIkZvbnROYW1lIjoiQ2FsaWJyaSIsIklzQm9sZCI6ZmFsc2UsIklzSXRhbGljIjpmYWxzZSwiSXNVbmRlcmxpbmVkIjpmYWxzZSwiUGFyZW50U3R5bGUiOm51bGx9LCJBdXRvU2l6ZSI6MiwiRm9yZWdyb3VuZCI6eyIkaWQiOiIxODU5IiwiQ29sb3IiOnsiJGlkIjoiMTg2M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4NjEiLCJUb3AiOjAuMCwiTGVmdCI6MC4wLCJSaWdodCI6MC4wLCJCb3R0b20iOjAuMH0sIlBhZGRpbmciOnsiJGlkIjoiMTg2MiIsIlRvcCI6MC4wLCJMZWZ0IjowLjAsIlJpZ2h0IjowLjAsIkJvdHRvbSI6MC4wfSwiQmFja2dyb3VuZCI6eyIkaWQiOiIxODYzIiwiQ29sb3IiOnsiJGlkIjoiMTg2NCIsIkEiOjI1NSwiUiI6MCwiRyI6MCwiQiI6MH19LCJJc1Zpc2libGUiOnRydWUsIldpZHRoIjowLjAsIkhlaWdodCI6MC4wLCJCb3JkZXJTdHlsZSI6bnVsbCwiUGFyZW50U3R5bGUiOm51bGx9LCJSZWN0YW5nbGVTdHlsZSI6eyIkaWQiOiIxODY1IiwiTWFyZ2luIjp7IiRpZCI6IjE4NjYiLCJUb3AiOjAuMCwiTGVmdCI6MC4wLCJSaWdodCI6MC4wLCJCb3R0b20iOjAuMH0sIlBhZGRpbmciOnsiJGlkIjoiMTg2NyIsIlRvcCI6MC4wLCJMZWZ0IjowLjAsIlJpZ2h0IjowLjAsIkJvdHRvbSI6MC4wfSwiQmFja2dyb3VuZCI6eyIkaWQiOiIxODY4IiwiQ29sb3IiOnsiJGlkIjoiMTg2OSIsIkEiOjYzLCJSIjoyMzMsIkciOjExMywiQiI6NTB9fSwiSXNWaXNpYmxlIjp0cnVlLCJXaWR0aCI6MC4wLCJIZWlnaHQiOjAuMCwiQm9yZGVyU3R5bGUiOnsiJGlkIjoiMTg3MCIsIkxpbmVDb2xvciI6eyIkaWQiOiIxODcxIiwiJHR5cGUiOiJOTFJFLkNvbW1vbi5Eb20uU29saWRDb2xvckJydXNoLCBOTFJFLkNvbW1vbiIsIkNvbG9yIjp7IiRpZCI6IjE4NzIiLCJBIjoyNTUsIlIiOjI1NSwiRyI6MjU1LCJCIjoyNTV9fSwiTGluZVdlaWdodCI6MC4wLCJMaW5lVHlwZSI6MCwiUGFyZW50U3R5bGUiOm51bGx9LCJQYXJlbnRTdHlsZSI6bnVsbH0sIk1hcmdpbiI6eyIkaWQiOiIxODczIiwiVG9wIjowLjAsIkxlZnQiOjAuMCwiUmlnaHQiOjAuMCwiQm90dG9tIjowLjB9LCJQYWRkaW5nIjp7IiRpZCI6IjE4NzQiLCJUb3AiOjAuMCwiTGVmdCI6MC4wLCJSaWdodCI6MC4wLCJCb3R0b20iOjAuMH0sIkJhY2tncm91bmQiOm51bGwsIklzVmlzaWJsZSI6dHJ1ZSwiV2lkdGgiOjAuMCwiSGVpZ2h0IjowLjAsIkJvcmRlclN0eWxlIjpudWxsLCJQYXJlbnRTdHlsZSI6bnVsbH0sIkJhY2tncm91bmRTdHlsZSI6eyIkaWQiOiIxODc1IiwiTWFyZ2luIjp7IiRpZCI6IjE4NzYiLCJUb3AiOjAuMCwiTGVmdCI6MC4wLCJSaWdodCI6MC4wLCJCb3R0b20iOjAuMH0sIlBhZGRpbmciOnsiJGlkIjoiMTg3NyIsIlRvcCI6MC4wLCJMZWZ0IjowLjAsIlJpZ2h0IjowLjAsIkJvdHRvbSI6MC4wfSwiQmFja2dyb3VuZCI6eyIkaWQiOiIxODc4IiwiQ29sb3IiOnsiJGlkIjoiMTg3OSIsIkEiOjUxLCJSIjoyMDAsIkciOjIwMCwiQiI6MjAwfX0sIklzVmlzaWJsZSI6dHJ1ZSwiV2lkdGgiOjAuMCwiSGVpZ2h0IjowLjAsIkJvcmRlclN0eWxlIjp7IiRpZCI6IjE4ODAiLCJMaW5lQ29sb3IiOnsiJGlkIjoiMTg4MSIsIiR0eXBlIjoiTkxSRS5Db21tb24uRG9tLlNvbGlkQ29sb3JCcnVzaCwgTkxSRS5Db21tb24iLCJDb2xvciI6eyIkaWQiOiIxODgyIiwiQSI6MjU1LCJSIjoyMzQsIkciOjIyLCJCIjozMH19LCJMaW5lV2VpZ2h0IjowLjAsIkxpbmVUeXBlIjowLCJQYXJlbnRTdHlsZSI6bnVsbH0sIlBhcmVudFN0eWxlIjpudWxsfSwiTWFyZ2luIjp7IiRpZCI6IjE4ODMiLCJUb3AiOjAuMCwiTGVmdCI6MC4wLCJSaWdodCI6MC4wLCJCb3R0b20iOjAuMH0sIlBhZGRpbmciOnsiJGlkIjoiMTg4NCIsIlRvcCI6MC4wLCJMZWZ0IjowLjAsIlJpZ2h0IjowLjAsIkJvdHRvbSI6MC4wfSwiSXNWaXNpYmxlIjp0cnVlLCJXaWR0aCI6MC4wLCJIZWlnaHQiOjAuMCwiQm9yZGVyU3R5bGUiOnsiJGlkIjoiMTg4NSIsIkxpbmVDb2xvciI6bnVsbCwiTGluZVdlaWdodCI6MC4wLCJMaW5lVHlwZSI6MCwiUGFyZW50U3R5bGUiOm51bGx9LCJQYXJlbnRTdHlsZSI6bnVsbH19XSwiSWQiOiIwMDg0ZTUzNS0zMTZmLTQxMWItOTQwMS1iMGFkYzlmOGIzZmMiLCJJbmRleCI6MTUsIkhlYWRlclRleHQiOiJOby4gMyAtIENyaXRpY2FsIFBhdGggXHIoMjAgZGF5cyBURikiLCJTdHlsZSI6eyIkaWQiOiIxODg2IiwiU3R5bGVJZCI6Ijk4NTEzZTEwLTU1MWMtNGYzMC1hYzExLWEwNjkwZTkwMzEzNCIsIkhlYWRlclN0eWxlIjp7IiRpZCI6IjE4ODciLCJUZXh0SXNWZXJ0aWNhbCI6ZmFsc2UsIlRleHRTdHlsZSI6eyIkaWQiOiIxODg4IiwiRm9udFNldHRpbmdzIjp7IiRpZCI6IjE4ODkiLCJGb250U2l6ZSI6MTEsIkZvbnROYW1lIjoiQ2FsaWJyaSIsIklzQm9sZCI6ZmFsc2UsIklzSXRhbGljIjpmYWxzZSwiSXNVbmRlcmxpbmVkIjpmYWxzZSwiUGFyZW50U3R5bGUiOm51bGx9LCJBdXRvU2l6ZSI6MiwiRm9yZWdyb3VuZCI6eyIkaWQiOiIxODkwIiwiQ29sb3IiOnsiJGlkIjoiMTg5M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E4OTIiLCJUb3AiOjAuMCwiTGVmdCI6MC4wLCJSaWdodCI6MC4wLCJCb3R0b20iOjAuMH0sIlBhZGRpbmciOnsiJGlkIjoiMTg5MyIsIlRvcCI6MC4wLCJMZWZ0IjowLjAsIlJpZ2h0IjowLjAsIkJvdHRvbSI6MC4wfSwiQmFja2dyb3VuZCI6eyIkaWQiOiIxODk0IiwiQ29sb3IiOnsiJGlkIjoiMTg5NSIsIkEiOjI1NSwiUiI6MjU1LCJHIjoyNTUsIkIiOjI1NX19LCJJc1Zpc2libGUiOnRydWUsIldpZHRoIjowLjAsIkhlaWdodCI6MC4wLCJCb3JkZXJTdHlsZSI6bnVsbCwiUGFyZW50U3R5bGUiOm51bGx9LCJSZWN0YW5nbGVTdHlsZSI6eyIkaWQiOiIxODk2IiwiTWFyZ2luIjp7IiRpZCI6IjE4OTciLCJUb3AiOjAuMCwiTGVmdCI6MC4wLCJSaWdodCI6MC4wLCJCb3R0b20iOjAuMH0sIlBhZGRpbmciOnsiJGlkIjoiMTg5OCIsIlRvcCI6MC4wLCJMZWZ0IjowLjAsIlJpZ2h0IjowLjAsIkJvdHRvbSI6MC4wfSwiQmFja2dyb3VuZCI6eyIkaWQiOiIxODk5IiwiQ29sb3IiOnsiJGlkIjoiMTkwMCIsIkEiOjI1NSwiUiI6MjEsIkciOjk2LCJCIjoxMzB9fSwiSXNWaXNpYmxlIjp0cnVlLCJXaWR0aCI6MC4wLCJIZWlnaHQiOjAuMCwiQm9yZGVyU3R5bGUiOnsiJGlkIjoiMTkwMSIsIkxpbmVDb2xvciI6eyIkaWQiOiIxOTAyIiwiJHR5cGUiOiJOTFJFLkNvbW1vbi5Eb20uU29saWRDb2xvckJydXNoLCBOTFJFLkNvbW1vbiIsIkNvbG9yIjp7IiRpZCI6IjE5MDMiLCJBIjoyNTUsIlIiOjI1NSwiRyI6MjU1LCJCIjoyNTV9fSwiTGluZVdlaWdodCI6MC4wLCJMaW5lVHlwZSI6MCwiUGFyZW50U3R5bGUiOm51bGx9LCJQYXJlbnRTdHlsZSI6bnVsbH0sIk1hcmdpbiI6eyIkaWQiOiIxOTA0IiwiVG9wIjowLjAsIkxlZnQiOjAuMCwiUmlnaHQiOjAuMCwiQm90dG9tIjowLjB9LCJQYWRkaW5nIjp7IiRpZCI6IjE5MDUiLCJUb3AiOjAuMCwiTGVmdCI6MC4wLCJSaWdodCI6MC4wLCJCb3R0b20iOjAuMH0sIkJhY2tncm91bmQiOm51bGwsIklzVmlzaWJsZSI6dHJ1ZSwiV2lkdGgiOjAuMCwiSGVpZ2h0IjowLjAsIkJvcmRlclN0eWxlIjpudWxsLCJQYXJlbnRTdHlsZSI6bnVsbH0sIkJhY2tncm91bmRTdHlsZSI6eyIkaWQiOiIxOTA2IiwiTWFyZ2luIjp7IiRpZCI6IjE5MDciLCJUb3AiOjAuMCwiTGVmdCI6MC4wLCJSaWdodCI6MC4wLCJCb3R0b20iOjAuMH0sIlBhZGRpbmciOnsiJGlkIjoiMTkwOCIsIlRvcCI6MC4wLCJMZWZ0IjowLjAsIlJpZ2h0IjowLjAsIkJvdHRvbSI6MC4wfSwiQmFja2dyb3VuZCI6eyIkaWQiOiIxOTA5IiwiQ29sb3IiOnsiJGlkIjoiMTkxMCIsIkEiOjUxLCJSIjoyMDAsIkciOjIwMCwiQiI6MjAwfX0sIklzVmlzaWJsZSI6dHJ1ZSwiV2lkdGgiOjAuMCwiSGVpZ2h0IjowLjAsIkJvcmRlclN0eWxlIjp7IiRpZCI6IjE5MTEiLCJMaW5lQ29sb3IiOnsiJGlkIjoiMTkxMiIsIiR0eXBlIjoiTkxSRS5Db21tb24uRG9tLlNvbGlkQ29sb3JCcnVzaCwgTkxSRS5Db21tb24iLCJDb2xvciI6eyIkaWQiOiIxOTEzIiwiQSI6MjU1LCJSIjoyMzQsIkciOjIyLCJCIjozMH19LCJMaW5lV2VpZ2h0IjowLjAsIkxpbmVUeXBlIjowLCJQYXJlbnRTdHlsZSI6bnVsbH0sIlBhcmVudFN0eWxlIjpudWxsfSwiSXNBYm92ZVRpbWViYW5kIjpmYWxzZSwiU3BhY2luZyI6MywiRGVmYXVsdFN3aW1sYW5lVGFza1N0eWxlIjp7IiRpZCI6IjE5MTQiLCIkdHlwZSI6Ik5MUkUuQ29tbW9uLkRvbS5TdHlsZXMuRXhwbGljaXRTZXRhYmxlVGFza1N0eWxlLCBOTFJFLkNvbW1vbiIsIlNoYXBlIjoxLCJTaGFwZVRoaWNrbmVzcyI6MCwiRHVyYXRpb25Gb3JtYXQiOjAsIkluY2x1ZGVOb25Xb3JraW5nRGF5c0luRHVyYXRpb24iOmZhbHNlLCJQZXJjZW50YWdlQ29tcGxldGVTdHlsZSI6eyIkaWQiOiIxOTE1IiwiRm9udFNldHRpbmdzIjp7IiRpZCI6IjE5MTYiLCJGb250U2l6ZSI6MTAsIkZvbnROYW1lIjoiQ2FsaWJyaSIsIklzQm9sZCI6ZmFsc2UsIklzSXRhbGljIjpmYWxzZSwiSXNVbmRlcmxpbmVkIjpmYWxzZSwiUGFyZW50U3R5bGUiOm51bGx9LCJBdXRvU2l6ZSI6MCwiRm9yZWdyb3VuZCI6eyIkaWQiOiIxOTE3IiwiQ29sb3IiOnsiJGlkIjoiMTkxO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OTE5IiwiVG9wIjowLjAsIkxlZnQiOjAuMCwiUmlnaHQiOjAuMCwiQm90dG9tIjowLjB9LCJQYWRkaW5nIjp7IiRpZCI6IjE5MjAiLCJUb3AiOjAuMCwiTGVmdCI6MC4wLCJSaWdodCI6MC4wLCJCb3R0b20iOjAuMH0sIkJhY2tncm91bmQiOnsiJGlkIjoiMTkyMSIsIkNvbG9yIjp7IiRpZCI6IjE5MjIiLCJBIjo4OSwiUiI6MCwiRyI6MCwiQiI6MH19LCJJc1Zpc2libGUiOnRydWUsIldpZHRoIjowLjAsIkhlaWdodCI6MC4wLCJCb3JkZXJTdHlsZSI6eyIkaWQiOiIxOTIzIiwiTGluZUNvbG9yIjpudWxsLCJMaW5lV2VpZ2h0IjowLjAsIkxpbmVUeXBlIjowLCJQYXJlbnRTdHlsZSI6bnVsbH0sIlBhcmVudFN0eWxlIjpudWxsfSwiRHVyYXRpb25TdHlsZSI6eyIkaWQiOiIxOTI0IiwiRm9udFNldHRpbmdzIjp7IiRpZCI6IjE5MjUiLCJGb250U2l6ZSI6MTAsIkZvbnROYW1lIjoiQ2FsaWJyaSIsIklzQm9sZCI6ZmFsc2UsIklzSXRhbGljIjpmYWxzZSwiSXNVbmRlcmxpbmVkIjpmYWxzZSwiUGFyZW50U3R5bGUiOm51bGx9LCJBdXRvU2l6ZSI6MCwiRm9yZWdyb3VuZCI6eyIkaWQiOiIxOTI2IiwiQ29sb3IiOnsiJGlkIjoiMTkyN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5MjgiLCJUb3AiOjAuMCwiTGVmdCI6MC4wLCJSaWdodCI6MC4wLCJCb3R0b20iOjAuMH0sIlBhZGRpbmciOnsiJGlkIjoiMTkyOSIsIlRvcCI6MC4wLCJMZWZ0IjowLjAsIlJpZ2h0IjowLjAsIkJvdHRvbSI6MC4wfSwiQmFja2dyb3VuZCI6eyIkaWQiOiIxOTMwIiwiQ29sb3IiOnsiJGlkIjoiMTkzMSIsIkEiOjI1NSwiUiI6MjM3LCJHIjoxMjUsIkIiOjQ5fX0sIklzVmlzaWJsZSI6dHJ1ZSwiV2lkdGgiOjAuMCwiSGVpZ2h0IjowLjAsIkJvcmRlclN0eWxlIjp7IiRpZCI6IjE5MzIiLCJMaW5lQ29sb3IiOm51bGwsIkxpbmVXZWlnaHQiOjAuMCwiTGluZVR5cGUiOjAsIlBhcmVudFN0eWxlIjpudWxsfSwiUGFyZW50U3R5bGUiOm51bGx9LCJIb3Jpem9udGFsQ29ubmVjdG9yU3R5bGUiOnsiJGlkIjoiMTkzMyIsIkxpbmVDb2xvciI6eyIkaWQiOiIxOTM0IiwiJHR5cGUiOiJOTFJFLkNvbW1vbi5Eb20uU29saWRDb2xvckJydXNoLCBOTFJFLkNvbW1vbiIsIkNvbG9yIjp7IiRpZCI6IjE5MzUiLCJBIjoyNTUsIlIiOjAsIkciOjAsIkIiOjB9fSwiTGluZVdlaWdodCI6MC4wLCJMaW5lVHlwZSI6MCwiUGFyZW50U3R5bGUiOm51bGx9LCJWZXJ0aWNhbENvbm5lY3RvclN0eWxlIjp7IiRpZCI6IjE5MzYiLCJMaW5lQ29sb3IiOnsiJGlkIjoiMTkzNyIsIiR0eXBlIjoiTkxSRS5Db21tb24uRG9tLlNvbGlkQ29sb3JCcnVzaCwgTkxSRS5Db21tb24iLCJDb2xvciI6eyIkaWQiOiIxOTM4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MTkzOSIsIlNoYXBlU3R5bGUiOnsiJGlkIjoiMTk0MCIsIk1hcmdpbiI6eyIkaWQiOiIxOTQxIiwiVG9wIjowLjAsIkxlZnQiOjAuMCwiUmlnaHQiOjAuMCwiQm90dG9tIjowLjB9LCJQYWRkaW5nIjp7IiRpZCI6IjE5NDIiLCJUb3AiOjAuMCwiTGVmdCI6MC4wLCJSaWdodCI6MC4wLCJCb3R0b20iOjAuMH0sIkJhY2tncm91bmQiOnsiJGlkIjoiMTk0MyIsIkNvbG9yIjp7IiRpZCI6IjE5NDQiLCJBIjoxNTMsIlIiOjAsIkciOjAsIkIiOjB9fSwiSXNWaXNpYmxlIjp0cnVlLCJXaWR0aCI6MC4wLCJIZWlnaHQiOjAuMCwiQm9yZGVyU3R5bGUiOnsiJGlkIjoiMTk0NSIsIkxpbmVDb2xvciI6bnVsbCwiTGluZVdlaWdodCI6MC4wLCJMaW5lVHlwZSI6MCwiUGFyZW50U3R5bGUiOm51bGx9LCJQYXJlbnRTdHlsZSI6bnVsbH0sIk1hcmdpbiI6eyIkaWQiOiIxOTQ2IiwiVG9wIjowLjAsIkxlZnQiOjAuMCwiUmlnaHQiOjAuMCwiQm90dG9tIjowLjB9LCJQYWRkaW5nIjp7IiRpZCI6IjE5NDciLCJUb3AiOjAuMCwiTGVmdCI6MC4wLCJSaWdodCI6MC4wLCJCb3R0b20iOjAuMH0sIkJhY2tncm91bmQiOm51bGwsIklzVmlzaWJsZSI6dHJ1ZSwiV2lkdGgiOjAuMCwiSGVpZ2h0IjowLjAsIkJvcmRlclN0eWxlIjpudWxsLCJQYXJlbnRTdHlsZSI6bnVsbH0sIlNoYXBlU3R5bGUiOnsiJGlkIjoiMTk0OCIsIk1hcmdpbiI6eyIkaWQiOiIxOTQ5IiwiVG9wIjowLjAsIkxlZnQiOjQuMCwiUmlnaHQiOjQuMCwiQm90dG9tIjowLjB9LCJQYWRkaW5nIjp7IiRpZCI6IjE5NTAiLCJUb3AiOjAuMCwiTGVmdCI6MC4wLCJSaWdodCI6MC4wLCJCb3R0b20iOjAuMH0sIkJhY2tncm91bmQiOnsiJGlkIjoiMTk1MSIsIkNvbG9yIjp7IiRpZCI6IjE5NTIiLCJBIjoyNTUsIlIiOjIzMywiRyI6MTEzLCJCIjo1MH19LCJJc1Zpc2libGUiOnRydWUsIldpZHRoIjowLjAsIkhlaWdodCI6MTAuMCwiQm9yZGVyU3R5bGUiOnsiJGlkIjoiMTk1MyIsIkxpbmVDb2xvciI6eyIkaWQiOiIxOTU0IiwiJHR5cGUiOiJOTFJFLkNvbW1vbi5Eb20uU29saWRDb2xvckJydXNoLCBOTFJFLkNvbW1vbiIsIkNvbG9yIjp7IiRpZCI6IjE5NTUiLCJBIjoyNTUsIlIiOjIzNCwiRyI6MjIsIkIiOjMwfX0sIkxpbmVXZWlnaHQiOjAuMCwiTGluZVR5cGUiOjAsIlBhcmVudFN0eWxlIjpudWxsfSwiUGFyZW50U3R5bGUiOm51bGx9LCJUaXRsZVN0eWxlIjp7IiRpZCI6IjE5NTYiLCJGb250U2V0dGluZ3MiOnsiJGlkIjoiMTk1NyIsIkZvbnRTaXplIjoxMSwiRm9udE5hbWUiOiJDYWxpYnJpIiwiSXNCb2xkIjpmYWxzZSwiSXNJdGFsaWMiOmZhbHNlLCJJc1VuZGVybGluZWQiOmZhbHNlLCJQYXJlbnRTdHlsZSI6bnVsbH0sIkF1dG9TaXplIjowLCJGb3JlZ3JvdW5kIjp7IiRpZCI6IjE5NTgiLCJDb2xvciI6eyIkaWQiOiIxOTU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5NjAiLCJUb3AiOjAuMCwiTGVmdCI6MC4wLCJSaWdodCI6MC4wLCJCb3R0b20iOjAuMH0sIlBhZGRpbmciOnsiJGlkIjoiMTk2MSIsIlRvcCI6MC4wLCJMZWZ0IjowLjAsIlJpZ2h0IjowLjAsIkJvdHRvbSI6MC4wfSwiQmFja2dyb3VuZCI6eyIkaWQiOiIxOTYyIiwiQ29sb3IiOnsiJGlkIjoiMTk2MyIsIkEiOjI1NSwiUiI6MCwiRyI6MCwiQiI6MH19LCJJc1Zpc2libGUiOnRydWUsIldpZHRoIjowLjAsIkhlaWdodCI6MC4wLCJCb3JkZXJTdHlsZSI6eyIkaWQiOiIxOTY0IiwiTGluZUNvbG9yIjpudWxsLCJMaW5lV2VpZ2h0IjowLjAsIkxpbmVUeXBlIjowLCJQYXJlbnRTdHlsZSI6bnVsbH0sIlBhcmVudFN0eWxlIjpudWxsfSwiRGF0ZVN0eWxlIjp7IiRpZCI6IjE5NjUiLCJGb250U2V0dGluZ3MiOnsiJGlkIjoiMTk2NiIsIkZvbnRTaXplIjoxMCwiRm9udE5hbWUiOiJDYWxpYnJpIiwiSXNCb2xkIjpmYWxzZSwiSXNJdGFsaWMiOmZhbHNlLCJJc1VuZGVybGluZWQiOmZhbHNlLCJQYXJlbnRTdHlsZSI6bnVsbH0sIkF1dG9TaXplIjowLCJGb3JlZ3JvdW5kIjp7IiRpZCI6IjE5NjciLCJDb2xvciI6eyIkaWQiOiIxOTY4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E5NjkiLCJUb3AiOjAuMCwiTGVmdCI6MC4wLCJSaWdodCI6MC4wLCJCb3R0b20iOjAuMH0sIlBhZGRpbmciOnsiJGlkIjoiMTk3MCIsIlRvcCI6MC4wLCJMZWZ0IjowLjAsIlJpZ2h0IjowLjAsIkJvdHRvbSI6MC4wfSwiQmFja2dyb3VuZCI6eyIkaWQiOiIxOTcxIiwiQ29sb3IiOnsiJGlkIjoiMTk3MiIsIkEiOjI1NSwiUiI6MTQsIkciOjQwLCJCIjo2NX19LCJJc1Zpc2libGUiOnRydWUsIldpZHRoIjowLjAsIkhlaWdodCI6MC4wLCJCb3JkZXJTdHlsZSI6eyIkaWQiOiIxOTczIiwiTGluZUNvbG9yIjpudWxsLCJMaW5lV2VpZ2h0IjowLjAsIkxpbmVUeXBlIjowLCJQYXJlbnRTdHlsZSI6bnVsbH0sIlBhcmVudFN0eWxlIjpudWxsfSwiRGF0ZUZvcm1hdCI6eyIkaWQiOiIxOTc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NzUiLCJGb3JtYXQiOjAsIklzVmlzaWJsZSI6ZmFsc2UsIkxhc3RLbm93blZpc2liaWxpdHlTdGF0ZSI6ZmFsc2V9LCJJc1Zpc2libGUiOnRydWUsIlZhcmlhbmNlU3R5bGUiOnsiJGlkIjoiMTk3NiIsIlRleHRTdHlsZSI6eyIkaWQiOiIxOTc3IiwiRm9udFNldHRpbmdzIjp7IiRpZCI6IjE5NzgiLCJGb250U2l6ZSI6MTEsIkZvbnROYW1lIjoiQ2FsaWJyaSIsIklzQm9sZCI6ZmFsc2UsIklzSXRhbGljIjpmYWxzZSwiSXNVbmRlcmxpbmVkIjpmYWxzZSwiUGFyZW50U3R5bGUiOm51bGx9LCJBdXRvU2l6ZSI6MCwiRm9yZWdyb3VuZCI6eyIkaWQiOiIxOTc5IiwiQ29sb3IiOnsiJGlkIjoiMTk4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OTgxIiwiVG9wIjowLjAsIkxlZnQiOjAuMCwiUmlnaHQiOjAuMCwiQm90dG9tIjowLjB9LCJQYWRkaW5nIjp7IiRpZCI6IjE5ODIiLCJUb3AiOjAuMCwiTGVmdCI6MC4wLCJSaWdodCI6MC4wLCJCb3R0b20iOjAuMH0sIkJhY2tncm91bmQiOnsiJGlkIjoiMTk4MyIsIkNvbG9yIjp7IiRpZCI6IjE5ODQiLCJBIjowLCJSIjowLCJHIjowLCJCIjowfX0sIklzVmlzaWJsZSI6dHJ1ZSwiV2lkdGgiOjAuMCwiSGVpZ2h0IjowLjAsIkJvcmRlclN0eWxlIjp7IiRpZCI6IjE5ODUiLCJMaW5lQ29sb3IiOm51bGwsIkxpbmVXZWlnaHQiOjAuMCwiTGluZVR5cGUiOjAsIlBhcmVudFN0eWxlIjpudWxsfSwiUGFyZW50U3R5bGUiOm51bGx9LCJQYXJlbnRTdHlsZSI6bnVsbH0sIlBhcmVudFN0eWxlIjpudWxsLCJfZXhwbGljaXRseVNldCI6eyIkaWQiOiIxOTg2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Tk4NyIsIlNoYXBlIjoxLCJDb25uZWN0b3JNYXJnaW4iOnsiJGlkIjoiMTk4OCIsIlRvcCI6MC4wLCJMZWZ0IjoyLjAsIlJpZ2h0IjoyLjAsIkJvdHRvbSI6MC4wfSwiQ29ubmVjdG9yU3R5bGUiOnsiJGlkIjoiMTk4OSIsIkxpbmVDb2xvciI6eyIkaWQiOiIxOTkwIiwiJHR5cGUiOiJOTFJFLkNvbW1vbi5Eb20uU29saWRDb2xvckJydXNoLCBOTFJFLkNvbW1vbiIsIkNvbG9yIjp7IiRpZCI6IjE5OTEiLCJBIjoxMjcsIlIiOjEyOCwiRyI6NTMsIkIiOjE0fX0sIkxpbmVXZWlnaHQiOjEuMCwiTGluZVR5cGUiOjAsIlBhcmVudFN0eWxlIjpudWxsfSwiSXNCZWxvd1RpbWViYW5kIjpmYWxzZSwiUG9zaXRpb25PblRhc2siOjEsIkhpZGVEYXRlIjpmYWxzZSwiU2hhcGVTaXplIjowLCJTcGFjaW5nIjowLjAsIlBhZGRpbmciOnsiJGlkIjoiMTk5MiIsIlRvcCI6NS4wLCJMZWZ0IjozLjAsIlJpZ2h0IjowLjAsIkJvdHRvbSI6Mi4wfSwiU2hhcGVTdHlsZSI6eyIkaWQiOiIxOTkzIiwiTWFyZ2luIjp7IiRpZCI6IjE5OTQiLCJUb3AiOjAuMCwiTGVmdCI6MC4wLCJSaWdodCI6MC4wLCJCb3R0b20iOjAuMH0sIlBhZGRpbmciOnsiJGlkIjoiMTk5NSIsIlRvcCI6MC4wLCJMZWZ0IjowLjAsIlJpZ2h0IjowLjAsIkJvdHRvbSI6MC4wfSwiQmFja2dyb3VuZCI6eyIkaWQiOiIxOTk2IiwiQ29sb3IiOnsiJGlkIjoiMTk5NyIsIkEiOjI1NSwiUiI6MTI4LCJHIjo1MywiQiI6MTR9fSwiSXNWaXNpYmxlIjp0cnVlLCJXaWR0aCI6MTIuMCwiSGVpZ2h0IjoxNC4wLCJCb3JkZXJTdHlsZSI6eyIkaWQiOiIxOTk4IiwiTGluZUNvbG9yIjp7IiRpZCI6IjE5OTkiLCIkdHlwZSI6Ik5MUkUuQ29tbW9uLkRvbS5Tb2xpZENvbG9yQnJ1c2gsIE5MUkUuQ29tbW9uIiwiQ29sb3IiOnsiJGlkIjoiMjAwMCIsIkEiOjI1NSwiUiI6MjU1LCJHIjoyNTUsIkIiOjI1NX19LCJMaW5lV2VpZ2h0IjowLjAsIkxpbmVUeXBlIjowLCJQYXJlbnRTdHlsZSI6bnVsbH0sIlBhcmVudFN0eWxlIjpudWxsfSwiVGl0bGVTdHlsZSI6eyIkaWQiOiIyMDAxIiwiRm9udFNldHRpbmdzIjp7IiRpZCI6IjIwMDIiLCJGb250U2l6ZSI6MTEsIkZvbnROYW1lIjoiQ2FsaWJyaSIsIklzQm9sZCI6ZmFsc2UsIklzSXRhbGljIjpmYWxzZSwiSXNVbmRlcmxpbmVkIjpmYWxzZSwiUGFyZW50U3R5bGUiOm51bGx9LCJBdXRvU2l6ZSI6MCwiRm9yZWdyb3VuZCI6eyIkaWQiOiIyMDAzIiwiQ29sb3IiOnsiJGlkIjoiMjAwN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yMDA1IiwiVG9wIjowLjAsIkxlZnQiOjAuMCwiUmlnaHQiOjAuMCwiQm90dG9tIjowLjB9LCJQYWRkaW5nIjp7IiRpZCI6IjIwMDYiLCJUb3AiOjAuMCwiTGVmdCI6MC4wLCJSaWdodCI6MC4wLCJCb3R0b20iOjAuMH0sIkJhY2tncm91bmQiOnsiJGlkIjoiMjAwNyIsIkNvbG9yIjp7IiRpZCI6IjIwMDgiLCJBIjoyNTUsIlIiOjAsIkciOjAsIkIiOjB9fSwiSXNWaXNpYmxlIjp0cnVlLCJXaWR0aCI6MC4wLCJIZWlnaHQiOjAuMCwiQm9yZGVyU3R5bGUiOnsiJGlkIjoiMjAwOSIsIkxpbmVDb2xvciI6bnVsbCwiTGluZVdlaWdodCI6MC4wLCJMaW5lVHlwZSI6MCwiUGFyZW50U3R5bGUiOm51bGx9LCJQYXJlbnRTdHlsZSI6bnVsbH0sIkRhdGVTdHlsZSI6eyIkaWQiOiIyMDEwIiwiRm9udFNldHRpbmdzIjp7IiRpZCI6IjIwMTEiLCJGb250U2l6ZSI6MTAsIkZvbnROYW1lIjoiQ2FsaWJyaSIsIklzQm9sZCI6ZmFsc2UsIklzSXRhbGljIjpmYWxzZSwiSXNVbmRlcmxpbmVkIjpmYWxzZSwiUGFyZW50U3R5bGUiOm51bGx9LCJBdXRvU2l6ZSI6MCwiRm9yZWdyb3VuZCI6eyIkaWQiOiIyMDEyIiwiQ29sb3IiOnsiJGlkIjoiMjAxMy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yMDE0IiwiVG9wIjowLjAsIkxlZnQiOjAuMCwiUmlnaHQiOjAuMCwiQm90dG9tIjowLjB9LCJQYWRkaW5nIjp7IiRpZCI6IjIwMTUiLCJUb3AiOjAuMCwiTGVmdCI6MC4wLCJSaWdodCI6MC4wLCJCb3R0b20iOjAuMH0sIkJhY2tncm91bmQiOnsiJGlkIjoiMjAxNiIsIkNvbG9yIjp7IiRpZCI6IjIwMTciLCJBIjoyNTUsIlIiOjE0LCJHIjo0MCwiQiI6NjV9fSwiSXNWaXNpYmxlIjp0cnVlLCJXaWR0aCI6MC4wLCJIZWlnaHQiOjAuMCwiQm9yZGVyU3R5bGUiOnsiJGlkIjoiMjAxOCIsIkxpbmVDb2xvciI6bnVsbCwiTGluZVdlaWdodCI6MC4wLCJMaW5lVHlwZSI6MCwiUGFyZW50U3R5bGUiOm51bGx9LCJQYXJlbnRTdHlsZSI6bnVsbH0sIkRhdGVGb3JtYXQiOnsiJGlkIjoiMjAx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DIwIiwiRm9ybWF0IjowLCJJc1Zpc2libGUiOmZhbHNlLCJMYXN0S25vd25WaXNpYmlsaXR5U3RhdGUiOmZhbHNlfSwiSXNWaXNpYmxlIjpmYWxzZSwiVmFyaWFuY2VTdHlsZSI6eyIkaWQiOiIyMDIxIiwiVGV4dFN0eWxlIjp7IiRpZCI6IjIwMjIiLCJGb250U2V0dGluZ3MiOnsiJGlkIjoiMjAyMyIsIkZvbnRTaXplIjoxMSwiRm9udE5hbWUiOiJDYWxpYnJpIiwiSXNCb2xkIjpmYWxzZSwiSXNJdGFsaWMiOmZhbHNlLCJJc1VuZGVybGluZWQiOmZhbHNlLCJQYXJlbnRTdHlsZSI6bnVsbH0sIkF1dG9TaXplIjowLCJGb3JlZ3JvdW5kIjp7IiRpZCI6IjIwMjQiLCJDb2xvciI6eyIkaWQiOiIyMDI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wMjYiLCJUb3AiOjAuMCwiTGVmdCI6MC4wLCJSaWdodCI6MC4wLCJCb3R0b20iOjAuMH0sIlBhZGRpbmciOnsiJGlkIjoiMjAyNyIsIlRvcCI6MC4wLCJMZWZ0IjowLjAsIlJpZ2h0IjowLjAsIkJvdHRvbSI6MC4wfSwiQmFja2dyb3VuZCI6eyIkaWQiOiIyMDI4IiwiQ29sb3IiOnsiJGlkIjoiMjAyOSIsIkEiOjAsIlIiOjAsIkciOjAsIkIiOjB9fSwiSXNWaXNpYmxlIjpmYWxzZSwiV2lkdGgiOjAuMCwiSGVpZ2h0IjowLjAsIkJvcmRlclN0eWxlIjp7IiRpZCI6IjIwMzAiLCJMaW5lQ29sb3IiOm51bGwsIkxpbmVXZWlnaHQiOjAuMCwiTGluZVR5cGUiOjAsIlBhcmVudFN0eWxlIjpudWxsfSwiUGFyZW50U3R5bGUiOm51bGx9LCJQYXJlbnRTdHlsZSI6bnVsbH0sIlBhcmVudFN0eWxlIjpudWxsfSwiRGVmYXVsdFN3aW1sYW5lTWlsZXN0b25lU3R5bGUiOnsiJGlkIjoiMjAzMSIsIlRpdGxlUG9zaXRpb24iOiJMZWZ0IiwiRGF0ZVBvc2l0aW9uIjoiUmlnaHQiLCJWYXJpYW5jZVBvc2l0aW9uIjoiUmlnaHQiLCJTaGFwZVR5cGUiOjEsIlNoYXBlU2l6ZSI6MCwiU3BhY2luZyI6NSwiU2hhcGVTdHlsZSI6eyIkaWQiOiIyMDMyIiwiTWFyZ2luIjp7IiRpZCI6IjIwMzMiLCJUb3AiOjAuMCwiTGVmdCI6MC4wLCJSaWdodCI6MC4wLCJCb3R0b20iOjAuMH0sIlBhZGRpbmciOnsiJGlkIjoiMjAzNCIsIlRvcCI6MC4wLCJMZWZ0IjowLjAsIlJpZ2h0IjowLjAsIkJvdHRvbSI6MC4wfSwiQmFja2dyb3VuZCI6eyIkaWQiOiIyMDM1IiwiQ29sb3IiOnsiJGlkIjoiMjAzNiIsIkEiOjI1NSwiUiI6MjMzLCJHIjoxMTMsIkIiOjUwfX0sIklzVmlzaWJsZSI6dHJ1ZSwiV2lkdGgiOjEyLjAsIkhlaWdodCI6MTQuMCwiQm9yZGVyU3R5bGUiOnsiJGlkIjoiMjAzNyIsIkxpbmVDb2xvciI6eyIkaWQiOiIyMDM4IiwiJHR5cGUiOiJOTFJFLkNvbW1vbi5Eb20uU29saWRDb2xvckJydXNoLCBOTFJFLkNvbW1vbiIsIkNvbG9yIjp7IiRpZCI6IjIwMzkiLCJBIjoyNTUsIlIiOjIzNCwiRyI6MjIsIkIiOjMwfX0sIkxpbmVXZWlnaHQiOjAuMCwiTGluZVR5cGUiOjAsIlBhcmVudFN0eWxlIjpudWxsfSwiUGFyZW50U3R5bGUiOm51bGx9LCJUaXRsZVN0eWxlIjp7IiRpZCI6IjIwNDAiLCJGb250U2V0dGluZ3MiOnsiJGlkIjoiMjA0MSIsIkZvbnRTaXplIjoxMSwiRm9udE5hbWUiOiJDYWxpYnJpIiwiSXNCb2xkIjpmYWxzZSwiSXNJdGFsaWMiOmZhbHNlLCJJc1VuZGVybGluZWQiOmZhbHNlLCJQYXJlbnRTdHlsZSI6bnVsbH0sIkF1dG9TaXplIjowLCJGb3JlZ3JvdW5kIjp7IiRpZCI6IjIwNDIiLCJDb2xvciI6eyIkaWQiOiIyMDQz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IwNDQiLCJUb3AiOjAuMCwiTGVmdCI6MC4wLCJSaWdodCI6MC4wLCJCb3R0b20iOjAuMH0sIlBhZGRpbmciOnsiJGlkIjoiMjA0NSIsIlRvcCI6MC4wLCJMZWZ0IjowLjAsIlJpZ2h0IjowLjAsIkJvdHRvbSI6MC4wfSwiQmFja2dyb3VuZCI6eyIkaWQiOiIyMDQ2IiwiQ29sb3IiOnsiJGlkIjoiMjA0NyIsIkEiOjI1NSwiUiI6MCwiRyI6MCwiQiI6MH19LCJJc1Zpc2libGUiOnRydWUsIldpZHRoIjowLjAsIkhlaWdodCI6MC4wLCJCb3JkZXJTdHlsZSI6eyIkaWQiOiIyMDQ4IiwiTGluZUNvbG9yIjpudWxsLCJMaW5lV2VpZ2h0IjowLjAsIkxpbmVUeXBlIjowLCJQYXJlbnRTdHlsZSI6bnVsbH0sIlBhcmVudFN0eWxlIjpudWxsfSwiRGF0ZVN0eWxlIjp7IiRpZCI6IjIwNDkiLCJGb250U2V0dGluZ3MiOnsiJGlkIjoiMjA1MCIsIkZvbnRTaXplIjoxMCwiRm9udE5hbWUiOiJDYWxpYnJpIiwiSXNCb2xkIjpmYWxzZSwiSXNJdGFsaWMiOmZhbHNlLCJJc1VuZGVybGluZWQiOmZhbHNlLCJQYXJlbnRTdHlsZSI6bnVsbH0sIkF1dG9TaXplIjowLCJGb3JlZ3JvdW5kIjp7IiRpZCI6IjIwNTEiLCJDb2xvciI6eyIkaWQiOiIyMDUy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IwNTMiLCJUb3AiOjAuMCwiTGVmdCI6MC4wLCJSaWdodCI6MC4wLCJCb3R0b20iOjAuMH0sIlBhZGRpbmciOnsiJGlkIjoiMjA1NCIsIlRvcCI6MC4wLCJMZWZ0IjowLjAsIlJpZ2h0IjowLjAsIkJvdHRvbSI6MC4wfSwiQmFja2dyb3VuZCI6eyIkaWQiOiIyMDU1IiwiQ29sb3IiOnsiJGlkIjoiMjA1NiIsIkEiOjI1NSwiUiI6MTQsIkciOjQwLCJCIjo2NX19LCJJc1Zpc2libGUiOnRydWUsIldpZHRoIjowLjAsIkhlaWdodCI6MC4wLCJCb3JkZXJTdHlsZSI6eyIkaWQiOiIyMDU3IiwiTGluZUNvbG9yIjpudWxsLCJMaW5lV2VpZ2h0IjowLjAsIkxpbmVUeXBlIjowLCJQYXJlbnRTdHlsZSI6bnVsbH0sIlBhcmVudFN0eWxlIjpudWxsfSwiRGF0ZUZvcm1hdCI6eyIkaWQiOiIyMDU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wNTkiLCJGb3JtYXQiOjAsIklzVmlzaWJsZSI6ZmFsc2UsIkxhc3RLbm93blZpc2liaWxpdHlTdGF0ZSI6ZmFsc2V9LCJJc1Zpc2libGUiOnRydWUsIlZhcmlhbmNlU3R5bGUiOnsiJGlkIjoiMjA2MCIsIlRleHRTdHlsZSI6eyIkaWQiOiIyMDYxIiwiRm9udFNldHRpbmdzIjp7IiRpZCI6IjIwNjIiLCJGb250U2l6ZSI6MTEsIkZvbnROYW1lIjoiQ2FsaWJyaSIsIklzQm9sZCI6ZmFsc2UsIklzSXRhbGljIjpmYWxzZSwiSXNVbmRlcmxpbmVkIjpmYWxzZSwiUGFyZW50U3R5bGUiOm51bGx9LCJBdXRvU2l6ZSI6MCwiRm9yZWdyb3VuZCI6eyIkaWQiOiIyMDYzIiwiQ29sb3IiOnsiJGlkIjoiMjA2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DY1IiwiVG9wIjowLjAsIkxlZnQiOjAuMCwiUmlnaHQiOjAuMCwiQm90dG9tIjowLjB9LCJQYWRkaW5nIjp7IiRpZCI6IjIwNjYiLCJUb3AiOjAuMCwiTGVmdCI6MC4wLCJSaWdodCI6MC4wLCJCb3R0b20iOjAuMH0sIkJhY2tncm91bmQiOnsiJGlkIjoiMjA2NyIsIkNvbG9yIjp7IiRpZCI6IjIwNjgiLCJBIjowLCJSIjowLCJHIjowLCJCIjowfX0sIklzVmlzaWJsZSI6dHJ1ZSwiV2lkdGgiOjAuMCwiSGVpZ2h0IjowLjAsIkJvcmRlclN0eWxlIjp7IiRpZCI6IjIwNjkiLCJMaW5lQ29sb3IiOm51bGwsIkxpbmVXZWlnaHQiOjAuMCwiTGluZVR5cGUiOjAsIlBhcmVudFN0eWxlIjpudWxsfSwiUGFyZW50U3R5bGUiOm51bGx9LCJQYXJlbnRTdHlsZSI6bnVsbH0sIlBhcmVudFN0eWxlIjpudWxsfSwiRGVmYXVsdFN3aW1sYW5lQWN0aXZpdHlTdHlsZSI6eyIkaWQiOiIyMDcwIiwiSGVhZGVyU3R5bGUiOnsiJGlkIjoiMjA3MSIsIlRleHRTdHlsZSI6eyIkaWQiOiIyMDcyIiwiRm9udFNldHRpbmdzIjp7IiRpZCI6IjIwNzMiLCJGb250U2l6ZSI6MTEsIkZvbnROYW1lIjoiQ2FsaWJyaSIsIklzQm9sZCI6ZmFsc2UsIklzSXRhbGljIjpmYWxzZSwiSXNVbmRlcmxpbmVkIjpmYWxzZSwiUGFyZW50U3R5bGUiOm51bGx9LCJBdXRvU2l6ZSI6MiwiRm9yZWdyb3VuZCI6eyIkaWQiOiIyMDc0IiwiQ29sb3IiOnsiJGlkIjoiMjA3N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wNzYiLCJUb3AiOjAuMCwiTGVmdCI6MC4wLCJSaWdodCI6MC4wLCJCb3R0b20iOjAuMH0sIlBhZGRpbmciOnsiJGlkIjoiMjA3NyIsIlRvcCI6MC4wLCJMZWZ0IjowLjAsIlJpZ2h0IjowLjAsIkJvdHRvbSI6MC4wfSwiQmFja2dyb3VuZCI6eyIkaWQiOiIyMDc4IiwiQ29sb3IiOnsiJGlkIjoiMjA3OSIsIkEiOjI1NSwiUiI6MCwiRyI6MCwiQiI6MH19LCJJc1Zpc2libGUiOnRydWUsIldpZHRoIjowLjAsIkhlaWdodCI6MC4wLCJCb3JkZXJTdHlsZSI6bnVsbCwiUGFyZW50U3R5bGUiOm51bGx9LCJSZWN0YW5nbGVTdHlsZSI6eyIkaWQiOiIyMDgwIiwiTWFyZ2luIjp7IiRpZCI6IjIwODEiLCJUb3AiOjAuMCwiTGVmdCI6MC4wLCJSaWdodCI6MC4wLCJCb3R0b20iOjAuMH0sIlBhZGRpbmciOnsiJGlkIjoiMjA4MiIsIlRvcCI6MC4wLCJMZWZ0IjowLjAsIlJpZ2h0IjowLjAsIkJvdHRvbSI6MC4wfSwiQmFja2dyb3VuZCI6eyIkaWQiOiIyMDgzIiwiQ29sb3IiOnsiJGlkIjoiMjA4NCIsIkEiOjYzLCJSIjoyMzMsIkciOjExMywiQiI6NTB9fSwiSXNWaXNpYmxlIjp0cnVlLCJXaWR0aCI6MC4wLCJIZWlnaHQiOjAuMCwiQm9yZGVyU3R5bGUiOnsiJGlkIjoiMjA4NSIsIkxpbmVDb2xvciI6eyIkaWQiOiIyMDg2IiwiJHR5cGUiOiJOTFJFLkNvbW1vbi5Eb20uU29saWRDb2xvckJydXNoLCBOTFJFLkNvbW1vbiIsIkNvbG9yIjp7IiRpZCI6IjIwODciLCJBIjoyNTUsIlIiOjI1NSwiRyI6MjU1LCJCIjoyNTV9fSwiTGluZVdlaWdodCI6MC4wLCJMaW5lVHlwZSI6MCwiUGFyZW50U3R5bGUiOm51bGx9LCJQYXJlbnRTdHlsZSI6bnVsbH0sIk1hcmdpbiI6eyIkaWQiOiIyMDg4IiwiVG9wIjowLjAsIkxlZnQiOjAuMCwiUmlnaHQiOjAuMCwiQm90dG9tIjowLjB9LCJQYWRkaW5nIjp7IiRpZCI6IjIwODkiLCJUb3AiOjAuMCwiTGVmdCI6MC4wLCJSaWdodCI6MC4wLCJCb3R0b20iOjAuMH0sIkJhY2tncm91bmQiOm51bGwsIklzVmlzaWJsZSI6dHJ1ZSwiV2lkdGgiOjAuMCwiSGVpZ2h0IjowLjAsIkJvcmRlclN0eWxlIjpudWxsLCJQYXJlbnRTdHlsZSI6bnVsbH0sIkJhY2tncm91bmRTdHlsZSI6eyIkaWQiOiIyMDkwIiwiTWFyZ2luIjp7IiRpZCI6IjIwOTEiLCJUb3AiOjAuMCwiTGVmdCI6MC4wLCJSaWdodCI6MC4wLCJCb3R0b20iOjAuMH0sIlBhZGRpbmciOnsiJGlkIjoiMjA5MiIsIlRvcCI6MC4wLCJMZWZ0IjowLjAsIlJpZ2h0IjowLjAsIkJvdHRvbSI6MC4wfSwiQmFja2dyb3VuZCI6eyIkaWQiOiIyMDkzIiwiQ29sb3IiOnsiJGlkIjoiMjA5NCIsIkEiOjUxLCJSIjoyMDAsIkciOjIwMCwiQiI6MjAwfX0sIklzVmlzaWJsZSI6dHJ1ZSwiV2lkdGgiOjAuMCwiSGVpZ2h0IjowLjAsIkJvcmRlclN0eWxlIjp7IiRpZCI6IjIwOTUiLCJMaW5lQ29sb3IiOnsiJGlkIjoiMjA5NiIsIiR0eXBlIjoiTkxSRS5Db21tb24uRG9tLlNvbGlkQ29sb3JCcnVzaCwgTkxSRS5Db21tb24iLCJDb2xvciI6eyIkaWQiOiIyMDk3IiwiQSI6MjU1LCJSIjoyMzQsIkciOjIyLCJCIjozMH19LCJMaW5lV2VpZ2h0IjowLjAsIkxpbmVUeXBlIjowLCJQYXJlbnRTdHlsZSI6bnVsbH0sIlBhcmVudFN0eWxlIjpudWxsfSwiTWFyZ2luIjp7IiRpZCI6IjIwOTgiLCJUb3AiOjAuMCwiTGVmdCI6MC4wLCJSaWdodCI6MC4wLCJCb3R0b20iOjAuMH0sIlBhZGRpbmciOnsiJGlkIjoiMjA5OSIsIlRvcCI6MC4wLCJMZWZ0IjowLjAsIlJpZ2h0IjowLjAsIkJvdHRvbSI6MC4wfSwiSXNWaXNpYmxlIjp0cnVlLCJXaWR0aCI6MC4wLCJIZWlnaHQiOjAuMCwiQm9yZGVyU3R5bGUiOnsiJGlkIjoiMjEwMCIsIkxpbmVDb2xvciI6bnVsbCwiTGluZVdlaWdodCI6MC4wLCJMaW5lVHlwZSI6MCwiUGFyZW50U3R5bGUiOm51bGx9LCJQYXJlbnRTdHlsZSI6bnVsbH0sIk1hcmdpbiI6eyIkaWQiOiIyMTAxIiwiVG9wIjowLjAsIkxlZnQiOjAuMCwiUmlnaHQiOjAuMCwiQm90dG9tIjowLjB9LCJQYWRkaW5nIjp7IiRpZCI6IjIxMDIiLCJUb3AiOjAuMCwiTGVmdCI6MC4wLCJSaWdodCI6MC4wLCJCb3R0b20iOjAuMH0sIklzVmlzaWJsZSI6dHJ1ZSwiV2lkdGgiOjAuMCwiSGVpZ2h0IjowLjAsIkJvcmRlclN0eWxlIjp7IiRpZCI6IjIxMDMiLCJMaW5lQ29sb3IiOm51bGwsIkxpbmVXZWlnaHQiOjAuMCwiTGluZVR5cGUiOjAsIlBhcmVudFN0eWxlIjpudWxsfSwiUGFyZW50U3R5bGUiOm51bGx9fV0sIkhhc0Jhc2VsaW5lcyI6ZmFsc2UsIkN1bHR1cmVJbmZvTmFtZSI6ImVuLVVTIiwiU3R5bGVOYW1lIjpudWxsLCJWZXJzaW9uIjp7IiRpZCI6IjIxMDQiLCJWZXJzaW9uIjoiNS42LjAiLCJPcmlnaW5hbEFzc2VtYmx5VmVyc2lvbiI6bnVsbCwiRWRpdGlvbiI6bnVsbCwiTGFzdFNhdmVkRWRpdGlvbiI6MywiSXNQbHVzRWRpdGlvbiI6ZmFsc2UsIklzUHJvRWRpdGlvbiI6ZmFsc2V9LCJFZmZlY3QiOjAsIlN0eWxlIjp7IiRpZCI6IjIxMDUiLCJEZWZhdWx0RGVwZW5kZW5jeVN0eWxlIjp7IiRpZCI6IjIxMDYiLCJMaW5lU3R5bGUiOnsiJGlkIjoiMjEwNyIsIkxpbmVDb2xvciI6eyIkaWQiOiIyMTA4IiwiJHR5cGUiOiJOTFJFLkNvbW1vbi5Eb20uU29saWRDb2xvckJydXNoLCBOTFJFLkNvbW1vbiIsIkNvbG9yIjp7IiRpZCI6IjIxMDkiLCJBIjoyNTUsIlIiOjAsIkciOjAsIkIiOjB9fSwiTGluZVdlaWdodCI6MS4wLCJMaW5lVHlwZSI6MCwiUGFyZW50U3R5bGUiOm51bGx9LCJFbmRBcnJvd2hlYWRMaW5lU3R5bGUiOnsiJGlkIjoiMjExMCIsIktpbmQiOjEsIldpZHRoIjoxLCJMZW5ndGgiOjAsIlBhcmVudFN0eWxlIjpudWxsfSwiQnJpbmdUb0Zyb250IjpmYWxzZSwiRWxib3dSYWRpdXMiOjMuMCwiTWFyZ2luIjp7IiRpZCI6IjIxMTEiLCJUb3AiOjAuMCwiTGVmdCI6MC4wLCJSaWdodCI6MC4wLCJCb3R0b20iOjAuMH0sIlBhZGRpbmciOnsiJGlkIjoiMjExMiIsIlRvcCI6MC4wLCJMZWZ0IjowLjAsIlJpZ2h0IjowLjAsIkJvdHRvbSI6MC4wfSwiQmFja2dyb3VuZCI6bnVsbCwiSXNWaXNpYmxlIjp0cnVlLCJXaWR0aCI6MC4wLCJIZWlnaHQiOjAuMCwiQm9yZGVyU3R5bGUiOm51bGwsIlBhcmVudFN0eWxlIjpudWxsfSwiQ3JpdGljYWxQYXRoU3R5bGUiOnsiJGlkIjoiMjExMyIsIkNyaXRpY2FsUGF0aFN0eWxlT3B0aW9ucyI6MzAsIkxpbmVTdHlsZSI6eyIkaWQiOiIyMTE0IiwiTGluZUNvbG9yIjp7IiRpZCI6IjIxMTUiLCIkdHlwZSI6Ik5MUkUuQ29tbW9uLkRvbS5Tb2xpZENvbG9yQnJ1c2gsIE5MUkUuQ29tbW9uIiwiQ29sb3IiOnsiJGlkIjoiMjExNiIsIkEiOjI1NSwiUiI6MjIyLCJHIjo1MCwiQiI6NTB9fSwiTGluZVdlaWdodCI6MS4wLCJMaW5lVHlwZSI6MCwiUGFyZW50U3R5bGUiOm51bGx9LCJUaXRsZUZvcmVncm91bmQiOnsiJGlkIjoiMjExNyIsIkNvbG9yIjp7IiRpZCI6IjIxMTgiLCJBIjoyNTUsIlIiOjE3NiwiRyI6MTksIkIiOjI1fX0sIlNoYXBlc0JhY2tncm91bmQiOnsiJGlkIjoiMjExOSIsIkNvbG9yIjp7IiRpZCI6IjIxMjAiLCJBIjoyNTUsIlIiOjI1MywiRyI6MjAzLCJCIjoyMDh9fSwiU2hhcGVzQm9yZGVyU3R5bGUiOnsiJGlkIjoiMjEyMSIsIkxpbmVDb2xvciI6eyIkaWQiOiIyMTIyIiwiJHR5cGUiOiJOTFJFLkNvbW1vbi5Eb20uU29saWRDb2xvckJydXNoLCBOTFJFLkNvbW1vbiIsIkNvbG9yIjp7IiRpZCI6IjIxMjMiLCJBIjoyNTUsIlIiOjIzNCwiRyI6MjIsIkIiOjMwfX0sIkxpbmVXZWlnaHQiOjIuMCwiTGluZVR5cGUiOjAsIlBhcmVudFN0eWxlIjpudWxsfSwiTWFyZ2luIjp7IiRpZCI6IjIxMjQiLCJUb3AiOjAuMCwiTGVmdCI6MC4wLCJSaWdodCI6MC4wLCJCb3R0b20iOjAuMH0sIlBhZGRpbmciOnsiJGlkIjoiMjEyNSIsIlRvcCI6MC4wLCJMZWZ0IjowLjAsIlJpZ2h0IjowLjAsIkJvdHRvbSI6MC4wfSwiQmFja2dyb3VuZCI6bnVsbCwiSXNWaXNpYmxlIjpmYWxzZSwiV2lkdGgiOjAuMCwiSGVpZ2h0IjowLjAsIkJvcmRlclN0eWxlIjp7IiRpZCI6IjIxMjYiLCJMaW5lQ29sb3IiOm51bGwsIkxpbmVXZWlnaHQiOjAuMCwiTGluZVR5cGUiOjAsIlBhcmVudFN0eWxlIjpudWxsfSwiUGFyZW50U3R5bGUiOm51bGx9LCJQYW5lbHNTcGFjaW5nRGVmaW5pdGlvbiI6eyIkaWQiOiIyMTI3IiwiU3BhY2luZ0Fib3ZlVGltZWJhbmQiOjMsIlNwYWNpbmdCZWxvd1RpbWViYW5kIjozLCJTcGFjaW5nQWJvdmVCZXR3ZWVuU3dpbWxhbmVzQW5kVGFza3MiOjUsIlNwYWNpbmdCZWxvd0JldHdlZW5Td2ltbGFuZXNBbmRUYXNrcyI6NX0sIlRpbWViYW5kU3R5bGUiOnsiJGlkIjoiMjEyOCIsIlNjYWxlTWFya2luZyI6MCwiU2hhcGUiOjAsIlNoYXBlU3R5bGUiOnsiJGlkIjoiMjEyOSIsIk1hcmdpbiI6eyIkaWQiOiIyMTMwIiwiVG9wIjowLjAsIkxlZnQiOjEwLjAsIlJpZ2h0IjoxMC4wLCJCb3R0b20iOjAuMH0sIlBhZGRpbmciOnsiJGlkIjoiMjEzMSIsIlRvcCI6MC4wLCJMZWZ0IjowLjAsIlJpZ2h0IjowLjAsIkJvdHRvbSI6MC4wfSwiQmFja2dyb3VuZCI6eyIkaWQiOiIyMTMyIiwiQ29sb3IiOnsiJGlkIjoiMjEzMyIsIkEiOjI1NSwiUiI6MTQsIkciOjQwLCJCIjo2NX19LCJJc1Zpc2libGUiOnRydWUsIldpZHRoIjowLjAsIkhlaWdodCI6MTQuMzk5OTk5NjE4NTMwMjczLCJCb3JkZXJTdHlsZSI6eyIkaWQiOiIyMTM0IiwiTGluZUNvbG9yIjp7IiRpZCI6IjIxMzUiLCIkdHlwZSI6Ik5MUkUuQ29tbW9uLkRvbS5Tb2xpZENvbG9yQnJ1c2gsIE5MUkUuQ29tbW9uIiwiQ29sb3IiOnsiJGlkIjoiMjEzNiIsIkEiOjI1NSwiUiI6MjU1LCJHIjowLCJCIjowfX0sIkxpbmVXZWlnaHQiOjAuMCwiTGluZVR5cGUiOjAsIlBhcmVudFN0eWxlIjpudWxsfSwiUGFyZW50U3R5bGUiOm51bGx9LCJNaWRkbGVUaWVyU2hhcGVTdHlsZSI6eyIkaWQiOiIyMTM3IiwiTWFyZ2luIjp7IiRpZCI6IjIxMzgiLCJUb3AiOjAuMCwiTGVmdCI6MTAuMCwiUmlnaHQiOjEwLjAsIkJvdHRvbSI6MC4wfSwiUGFkZGluZyI6eyIkaWQiOiIyMTM5IiwiVG9wIjowLjAsIkxlZnQiOjAuMCwiUmlnaHQiOjAuMCwiQm90dG9tIjowLjB9LCJCYWNrZ3JvdW5kIjp7IiRpZCI6IjIxNDAiLCJDb2xvciI6eyIkaWQiOiIyMTQxIiwiQSI6MjU1LCJSIjoxMTUsIkciOjExNSwiQiI6MTE1fX0sIklzVmlzaWJsZSI6dHJ1ZSwiV2lkdGgiOjAuMCwiSGVpZ2h0IjoxNC4zOTk5OTk2MTg1MzAyNzMsIkJvcmRlclN0eWxlIjp7IiRpZCI6IjIxNDIiLCJMaW5lQ29sb3IiOnsiJHJlZiI6IjIxMzUifSwiTGluZVdlaWdodCI6MC4wLCJMaW5lVHlwZSI6MCwiUGFyZW50U3R5bGUiOm51bGx9LCJQYXJlbnRTdHlsZSI6bnVsbH0sIkJvdHRvbVRpZXJTaGFwZVN0eWxlIjp7IiRpZCI6IjIxNDMiLCJNYXJnaW4iOnsiJGlkIjoiMjE0NCIsIlRvcCI6MC4wLCJMZWZ0IjoxMC4wLCJSaWdodCI6MTAuMCwiQm90dG9tIjowLjB9LCJQYWRkaW5nIjp7IiRpZCI6IjIxNDUiLCJUb3AiOjAuMCwiTGVmdCI6MC4wLCJSaWdodCI6MC4wLCJCb3R0b20iOjAuMH0sIkJhY2tncm91bmQiOnsiJGlkIjoiMjE0NiIsIkNvbG9yIjp7IiRpZCI6IjIxNDciLCJBIjoyNTUsIlIiOjE0LCJHIjo0MCwiQiI6NjV9fSwiSXNWaXNpYmxlIjp0cnVlLCJXaWR0aCI6MC4wLCJIZWlnaHQiOjE0LjM5OTk5OTYxODUzMDI3MywiQm9yZGVyU3R5bGUiOnsiJGlkIjoiMjE0OCIsIkxpbmVDb2xvciI6eyIkcmVmIjoiMjEzNSJ9LCJMaW5lV2VpZ2h0IjowLjAsIkxpbmVUeXBlIjowLCJQYXJlbnRTdHlsZSI6bnVsbH0sIlBhcmVudFN0eWxlIjpudWxsfSwiUmlnaHRFbmRDYXBzU3R5bGUiOnsiJGlkIjoiMjE0OSIsIkZvbnRTZXR0aW5ncyI6eyIkaWQiOiIyMTUwIiwiRm9udFNpemUiOjE4LCJGb250TmFtZSI6IkNhbGlicmkiLCJJc0JvbGQiOnRydWUsIklzSXRhbGljIjpmYWxzZSwiSXNVbmRlcmxpbmVkIjpmYWxzZSwiUGFyZW50U3R5bGUiOm51bGx9LCJBdXRvU2l6ZSI6MCwiRm9yZWdyb3VuZCI6eyIkaWQiOiIyMTUxIiwiQ29sb3IiOnsiJGlkIjoiMjE1MiIsIkEiOjI1NSwiUiI6MjMzLCJHIjoxMTMsIkIiOjUwfX0sIk1heFdpZHRoIjoyMDAuMCwiTWF4SGVpZ2h0IjoiSW5maW5pdHkiLCJTbWFydEZvcmVncm91bmRJc0FjdGl2ZSI6ZmFsc2UsIkhvcml6b250YWxBbGlnbm1lbnQiOjAsIlZlcnRpY2FsQWxpZ25tZW50IjoxLCJTbWFydEZvcmVncm91bmQiOm51bGwsIkJhY2tncm91bmRGaWxsVHlwZSI6MCwiTWFyZ2luIjp7IiRpZCI6IjIxNTMiLCJUb3AiOjAuMCwiTGVmdCI6MC4wLCJSaWdodCI6MjAuMCwiQm90dG9tIjowLjB9LCJQYWRkaW5nIjp7IiRpZCI6IjIxNTQiLCJUb3AiOjAuMCwiTGVmdCI6MC4wLCJSaWdodCI6MC4wLCJCb3R0b20iOjAuMH0sIkJhY2tncm91bmQiOnsiJGlkIjoiMjE1NSIsIkNvbG9yIjp7IiRpZCI6IjIxNTYiLCJBIjoyNTUsIlIiOjIzMywiRyI6MTEzLCJCIjo1MH19LCJJc1Zpc2libGUiOnRydWUsIldpZHRoIjowLjAsIkhlaWdodCI6MC4wLCJCb3JkZXJTdHlsZSI6eyIkaWQiOiIyMTU3IiwiTGluZUNvbG9yIjpudWxsLCJMaW5lV2VpZ2h0IjowLjAsIkxpbmVUeXBlIjowLCJQYXJlbnRTdHlsZSI6bnVsbH0sIlBhcmVudFN0eWxlIjpudWxsfSwiTGVmdEVuZENhcHNTdHlsZSI6eyIkaWQiOiIyMTU4IiwiRm9udFNldHRpbmdzIjp7IiRpZCI6IjIxNTkiLCJGb250U2l6ZSI6MTgsIkZvbnROYW1lIjoiQ2FsaWJyaSIsIklzQm9sZCI6dHJ1ZSwiSXNJdGFsaWMiOmZhbHNlLCJJc1VuZGVybGluZWQiOmZhbHNlLCJQYXJlbnRTdHlsZSI6bnVsbH0sIkF1dG9TaXplIjowLCJGb3JlZ3JvdW5kIjp7IiRpZCI6IjIxNjAiLCJDb2xvciI6eyIkaWQiOiIyMTYx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E2MiIsIlRvcCI6MC4wLCJMZWZ0IjozOS41MDY2NjY2NjY2NjY2NzUsIlJpZ2h0IjowLjAsIkJvdHRvbSI6MC4wfSwiUGFkZGluZyI6eyIkaWQiOiIyMTYzIiwiVG9wIjowLjAsIkxlZnQiOjAuMCwiUmlnaHQiOjAuMCwiQm90dG9tIjowLjB9LCJCYWNrZ3JvdW5kIjp7IiRpZCI6IjIxNjQiLCJDb2xvciI6eyIkaWQiOiIyMTY1IiwiQSI6MjU1LCJSIjoyMzcsIkciOjEyNSwiQiI6NDl9fSwiSXNWaXNpYmxlIjpmYWxzZSwiV2lkdGgiOjAuMCwiSGVpZ2h0IjowLjAsIkJvcmRlclN0eWxlIjp7IiRpZCI6IjIxNjYiLCJMaW5lQ29sb3IiOm51bGwsIkxpbmVXZWlnaHQiOjAuMCwiTGluZVR5cGUiOjAsIlBhcmVudFN0eWxlIjpudWxsfSwiUGFyZW50U3R5bGUiOm51bGx9LCJUb2RheVRleHRTdHlsZSI6eyIkaWQiOiIyMTY3IiwiRm9udFNldHRpbmdzIjp7IiRpZCI6IjIxNjgiLCJGb250U2l6ZSI6MTIsIkZvbnROYW1lIjoiQ2FsaWJyaSIsIklzQm9sZCI6ZmFsc2UsIklzSXRhbGljIjpmYWxzZSwiSXNVbmRlcmxpbmVkIjpmYWxzZSwiUGFyZW50U3R5bGUiOm51bGx9LCJBdXRvU2l6ZSI6MCwiRm9yZWdyb3VuZCI6eyIkaWQiOiIyMTY5IiwiQ29sb3IiOnsiJGlkIjoiMjE3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TcxIiwiVG9wIjowLjAsIkxlZnQiOjAuMCwiUmlnaHQiOjAuMCwiQm90dG9tIjowLjB9LCJQYWRkaW5nIjp7IiRpZCI6IjIxNzIiLCJUb3AiOjAuMCwiTGVmdCI6MC4wLCJSaWdodCI6MC4wLCJCb3R0b20iOjAuMH0sIkJhY2tncm91bmQiOnsiJGlkIjoiMjE3MyIsIkNvbG9yIjp7IiRpZCI6IjIxNzQiLCJBIjoyNTUsIlIiOjAsIkciOjAsIkIiOjB9fSwiSXNWaXNpYmxlIjp0cnVlLCJXaWR0aCI6MC4wLCJIZWlnaHQiOjAuMCwiQm9yZGVyU3R5bGUiOnsiJGlkIjoiMjE3NSIsIkxpbmVDb2xvciI6bnVsbCwiTGluZVdlaWdodCI6MC4wLCJMaW5lVHlwZSI6MCwiUGFyZW50U3R5bGUiOm51bGx9LCJQYXJlbnRTdHlsZSI6bnVsbH0sIlRvZGF5TWFya2VyU3R5bGUiOnsiJGlkIjoiMjE3NiIsIk1hcmdpbiI6eyIkaWQiOiIyMTc3IiwiVG9wIjowLjAsIkxlZnQiOjAuMCwiUmlnaHQiOjAuMCwiQm90dG9tIjowLjB9LCJQYWRkaW5nIjp7IiRpZCI6IjIxNzgiLCJUb3AiOjAuMCwiTGVmdCI6MC4wLCJSaWdodCI6MC4wLCJCb3R0b20iOjAuMH0sIkJhY2tncm91bmQiOnsiJGlkIjoiMjE3OSIsIkNvbG9yIjp7IiRpZCI6IjIxODAiLCJBIjoyNTUsIlIiOjI1NSwiRyI6MCwiQiI6MH19LCJJc1Zpc2libGUiOnRydWUsIldpZHRoIjowLjAsIkhlaWdodCI6MC4wLCJCb3JkZXJTdHlsZSI6bnVsbCwiUGFyZW50U3R5bGUiOm51bGx9LCJTY2FsZVN0eWxlIjp7IiRpZCI6IjIxODEiLCJTaGFwZSI6MCwiU2hvd1NlZ21lbnRTZXBhcmF0b3JzIjp0cnVlLCJTZWdtZW50U2VwYXJhdG9yT3BhY2l0eSI6MzAsIkhhc0JlZW5WaXNpYmxlQmVmb3JlIjpmYWxzZSwiRm9udFNldHRpbmdzIjp7IiRpZCI6IjIxODIiLCJGb250U2l6ZSI6MTIsIkZvbnROYW1lIjoiQ2FsaWJyaSIsIklzQm9sZCI6ZmFsc2UsIklzSXRhbGljIjpmYWxzZSwiSXNVbmRlcmxpbmVkIjpmYWxzZSwiUGFyZW50U3R5bGUiOm51bGx9LCJBdXRvU2l6ZSI6MCwiRm9yZWdyb3VuZCI6eyIkaWQiOiIyMTgzIiwiQ29sb3IiOnsiJGlkIjoiMjE4NCIsIkEiOjI1NSwiUiI6MjMyLCJHIjoyMzIsIkIiOjIzMn19LCJNYXhXaWR0aCI6MjAwLjAsIk1heEhlaWdodCI6IkluZmluaXR5IiwiU21hcnRGb3JlZ3JvdW5kSXNBY3RpdmUiOmZhbHNlLCJIb3Jpem9udGFsQWxpZ25tZW50IjowLCJWZXJ0aWNhbEFsaWdubWVudCI6MSwiU21hcnRGb3JlZ3JvdW5kIjpudWxsLCJCYWNrZ3JvdW5kRmlsbFR5cGUiOjAsIk1hcmdpbiI6eyIkaWQiOiIyMTg1IiwiVG9wIjowLjAsIkxlZnQiOjQuMCwiUmlnaHQiOjQuMCwiQm90dG9tIjowLjB9LCJQYWRkaW5nIjp7IiRpZCI6IjIxODYiLCJUb3AiOjAuMCwiTGVmdCI6MC4wLCJSaWdodCI6MC4wLCJCb3R0b20iOjAuMH0sIkJhY2tncm91bmQiOnsiJGlkIjoiMjE4NyIsIkNvbG9yIjp7IiRpZCI6IjIxODgiLCJBIjoyNTUsIlIiOjE0LCJHIjo0MCwiQiI6NjV9fSwiSXNWaXNpYmxlIjp0cnVlLCJXaWR0aCI6MC4wLCJIZWlnaHQiOjAuMCwiQm9yZGVyU3R5bGUiOnsiJGlkIjoiMjE4OSIsIkxpbmVDb2xvciI6bnVsbCwiTGluZVdlaWdodCI6MC4wLCJMaW5lVHlwZSI6MCwiUGFyZW50U3R5bGUiOm51bGx9LCJQYXJlbnRTdHlsZSI6bnVsbH0sIlNpbmdsZVNjYWxlU2hhcGVTdHlsZSI6eyIkaWQiOiIyMTkwIiwiU2hhcGUiOjMsIkhlaWdodCI6MjAuMH0sIk1pZGRsZVRpZXJTY2FsZVN0eWxlIjp7IiRpZCI6IjIxOTEiLCJTaGFwZSI6MCwiU2hvd1NlZ21lbnRTZXBhcmF0b3JzIjp0cnVlLCJTZWdtZW50U2VwYXJhdG9yT3BhY2l0eSI6MzAsIkhhc0JlZW5WaXNpYmxlQmVmb3JlIjp0cnVlLCJGb250U2V0dGluZ3MiOnsiJGlkIjoiMjE5MiIsIkZvbnRTaXplIjoxMiwiRm9udE5hbWUiOiJDYWxpYnJpIiwiSXNCb2xkIjpmYWxzZSwiSXNJdGFsaWMiOmZhbHNlLCJJc1VuZGVybGluZWQiOmZhbHNlLCJQYXJlbnRTdHlsZSI6bnVsbH0sIkF1dG9TaXplIjowLCJGb3JlZ3JvdW5kIjp7IiRyZWYiOiIyMTgzIn0sIk1heFdpZHRoIjoyMDAuMCwiTWF4SGVpZ2h0IjoiSW5maW5pdHkiLCJTbWFydEZvcmVncm91bmRJc0FjdGl2ZSI6ZmFsc2UsIkhvcml6b250YWxBbGlnbm1lbnQiOjAsIlZlcnRpY2FsQWxpZ25tZW50IjoxLCJTbWFydEZvcmVncm91bmQiOm51bGwsIkJhY2tncm91bmRGaWxsVHlwZSI6MCwiTWFyZ2luIjp7IiRpZCI6IjIxOTMiLCJUb3AiOjAuMCwiTGVmdCI6NC4wLCJSaWdodCI6NC4wLCJCb3R0b20iOjAuMH0sIlBhZGRpbmciOnsiJGlkIjoiMjE5NCIsIlRvcCI6MC4wLCJMZWZ0IjowLjAsIlJpZ2h0IjowLjAsIkJvdHRvbSI6MC4wfSwiQmFja2dyb3VuZCI6eyIkaWQiOiIyMTk1IiwiQ29sb3IiOnsiJGlkIjoiMjE5NiIsIkEiOjI1NSwiUiI6MTQsIkciOjQwLCJCIjo2NX19LCJJc1Zpc2libGUiOnRydWUsIldpZHRoIjowLjAsIkhlaWdodCI6MC4wLCJCb3JkZXJTdHlsZSI6eyIkaWQiOiIyMTk3IiwiTGluZUNvbG9yIjpudWxsLCJMaW5lV2VpZ2h0IjowLjAsIkxpbmVUeXBlIjowLCJQYXJlbnRTdHlsZSI6bnVsbH0sIlBhcmVudFN0eWxlIjpudWxsfSwiQm90dG9tVGllclNjYWxlU3R5bGUiOnsiJGlkIjoiMjE5OCIsIlNoYXBlIjowLCJTaG93U2VnbWVudFNlcGFyYXRvcnMiOnRydWUsIlNlZ21lbnRTZXBhcmF0b3JPcGFjaXR5IjozMCwiSGFzQmVlblZpc2libGVCZWZvcmUiOmZhbHNlLCJGb250U2V0dGluZ3MiOnsiJGlkIjoiMjE5OSIsIkZvbnRTaXplIjoxMiwiRm9udE5hbWUiOiJDYWxpYnJpIiwiSXNCb2xkIjpmYWxzZSwiSXNJdGFsaWMiOmZhbHNlLCJJc1VuZGVybGluZWQiOmZhbHNlLCJQYXJlbnRTdHlsZSI6bnVsbH0sIkF1dG9TaXplIjowLCJGb3JlZ3JvdW5kIjp7IiRpZCI6IjIyMDAiLCJDb2xvciI6eyIkaWQiOiIyMjAxIiwiQSI6MjU1LCJSIjoyMzIsIkciOjIzMiwiQiI6MjMyfX0sIk1heFdpZHRoIjoyMDAuMCwiTWF4SGVpZ2h0IjoiSW5maW5pdHkiLCJTbWFydEZvcmVncm91bmRJc0FjdGl2ZSI6ZmFsc2UsIkhvcml6b250YWxBbGlnbm1lbnQiOjAsIlZlcnRpY2FsQWxpZ25tZW50IjoxLCJTbWFydEZvcmVncm91bmQiOm51bGwsIkJhY2tncm91bmRGaWxsVHlwZSI6MCwiTWFyZ2luIjp7IiRpZCI6IjIyMDIiLCJUb3AiOjAuMCwiTGVmdCI6NC4wLCJSaWdodCI6NC4wLCJCb3R0b20iOjAuMH0sIlBhZGRpbmciOnsiJGlkIjoiMjIwMyIsIlRvcCI6MC4wLCJMZWZ0IjowLjAsIlJpZ2h0IjowLjAsIkJvdHRvbSI6MC4wfSwiQmFja2dyb3VuZCI6eyIkaWQiOiIyMjA0IiwiQ29sb3IiOnsiJGlkIjoiMjIwNSIsIkEiOjI1NSwiUiI6MTQsIkciOjQwLCJCIjo2NX19LCJJc1Zpc2libGUiOmZhbHNlLCJXaWR0aCI6MC4wLCJIZWlnaHQiOjAuMCwiQm9yZGVyU3R5bGUiOnsiJGlkIjoiMjIwNiIsIkxpbmVDb2xvciI6bnVsbCwiTGluZVdlaWdodCI6MC4wLCJMaW5lVHlwZSI6MCwiUGFyZW50U3R5bGUiOm51bGx9LCJQYXJlbnRTdHlsZSI6bnVsbH0sIkVsYXBzZWRUaW1lQmFja2dyb3VuZCI6eyIkaWQiOiIyMjA3IiwiQ29sb3IiOnsiJGlkIjoiMjIwOCIsIkEiOjE5MSwiUiI6MjU1LCJHIjowLCJCIjowfX0sIkFwcGVuZFllYXJPblllYXJDaGFuZ2UiOmZhbHNlLCJFbGFwc2VkVGltZUZvcm1hdCI6MiwiVG9kYXlNYXJrZXJQb3NpdGlvbiI6MSwiUXVpY2tQb3NpdGlvbiI6MywiQWJzb2x1dGVQb3NpdGlvbiI6MTM3LjgxODk3LCJNYXJnaW4iOnsiJGlkIjoiMjIwOSIsIlRvcCI6MC4wLCJMZWZ0IjoxMC4wLCJSaWdodCI6MTAuMCwiQm90dG9tIjowLjB9LCJQYWRkaW5nIjp7IiRpZCI6IjIyMTAiLCJUb3AiOjAuMCwiTGVmdCI6MC4wLCJSaWdodCI6MC4wLCJCb3R0b20iOjAuMH0sIkJhY2tncm91bmQiOnsiJGlkIjoiMjIxMSIsIkNvbG9yIjp7IiRpZCI6IjIyMTIiLCJBIjoyNTUsIlIiOjQ3LCJHIjo1NCwiQiI6MTUzfX0sIklzVmlzaWJsZSI6ZmFsc2UsIldpZHRoIjowLjAsIkhlaWdodCI6MC4wLCJCb3JkZXJTdHlsZSI6bnVsbCwiUGFyZW50U3R5bGUiOm51bGx9LCJEZWZhdWx0TWlsZXN0b25lU3R5bGUiOnsiJGlkIjoiMjIxMyIsIlNoYXBlIjoyLCJDb25uZWN0b3JNYXJnaW4iOnsiJGlkIjoiMjIxNCIsIlRvcCI6MC4wLCJMZWZ0IjoyLjAsIlJpZ2h0IjoyLjAsIkJvdHRvbSI6MC4wfSwiQ29ubmVjdG9yU3R5bGUiOnsiJGlkIjoiMjIxNSIsIkxpbmVDb2xvciI6eyIkaWQiOiIyMjE2IiwiJHR5cGUiOiJOTFJFLkNvbW1vbi5Eb20uU29saWRDb2xvckJydXNoLCBOTFJFLkNvbW1vbiIsIkNvbG9yIjp7IiRpZCI6IjIyMTciLCJBIjoxMjcsIlIiOjIzMywiRyI6MTEzLCJCIjo1MH19LCJMaW5lV2VpZ2h0IjoxLjAsIkxpbmVUeXBlIjowLCJQYXJlbnRTdHlsZSI6bnVsbH0sIklzQmVsb3dUaW1lYmFuZCI6ZmFsc2UsIlBvc2l0aW9uT25UYXNrIjowLCJIaWRlRGF0ZSI6ZmFsc2UsIlNoYXBlU2l6ZSI6MSwiU3BhY2luZyI6MC4wLCJQYWRkaW5nIjp7IiRpZCI6IjIyMTgiLCJUb3AiOjUuMCwiTGVmdCI6My4wLCJSaWdodCI6MC4wLCJCb3R0b20iOjIuMH0sIlNoYXBlU3R5bGUiOnsiJGlkIjoiMjIxOSIsIk1hcmdpbiI6eyIkaWQiOiIyMjIwIiwiVG9wIjowLjAsIkxlZnQiOjAuMCwiUmlnaHQiOjAuMCwiQm90dG9tIjowLjB9LCJQYWRkaW5nIjp7IiRpZCI6IjIyMjEiLCJUb3AiOjAuMCwiTGVmdCI6MC4wLCJSaWdodCI6MC4wLCJCb3R0b20iOjAuMH0sIkJhY2tncm91bmQiOnsiJGlkIjoiMjIyMiIsIkNvbG9yIjp7IiRpZCI6IjIyMjMiLCJBIjoyNTUsIlIiOjIzMywiRyI6MTEzLCJCIjo1MH19LCJJc1Zpc2libGUiOnRydWUsIldpZHRoIjoxOC4wLCJIZWlnaHQiOjIwLjAsIkJvcmRlclN0eWxlIjp7IiRpZCI6IjIyMjQiLCJMaW5lQ29sb3IiOnsiJGlkIjoiMjIyNSIsIiR0eXBlIjoiTkxSRS5Db21tb24uRG9tLlNvbGlkQ29sb3JCcnVzaCwgTkxSRS5Db21tb24iLCJDb2xvciI6eyIkaWQiOiIyMjI2IiwiQSI6MjU1LCJSIjoyMzQsIkciOjIyLCJCIjozMH19LCJMaW5lV2VpZ2h0IjowLjAsIkxpbmVUeXBlIjowLCJQYXJlbnRTdHlsZSI6bnVsbH0sIlBhcmVudFN0eWxlIjpudWxsfSwiVGl0bGVTdHlsZSI6eyIkaWQiOiIyMjI3IiwiRm9udFNldHRpbmdzIjp7IiRpZCI6IjIyMjgiLCJGb250U2l6ZSI6MTEsIkZvbnROYW1lIjoiQ2FsaWJyaSIsIklzQm9sZCI6dHJ1ZSwiSXNJdGFsaWMiOmZhbHNlLCJJc1VuZGVybGluZWQiOmZhbHNlLCJQYXJlbnRTdHlsZSI6bnVsbH0sIkF1dG9TaXplIjowLCJGb3JlZ3JvdW5kIjp7IiRpZCI6IjIyMjkiLCJDb2xvciI6eyIkaWQiOiIyMjM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yMzEiLCJUb3AiOjAuMCwiTGVmdCI6MC4wLCJSaWdodCI6MC4wLCJCb3R0b20iOjAuMH0sIlBhZGRpbmciOnsiJGlkIjoiMjIzMiIsIlRvcCI6MC4wLCJMZWZ0IjowLjAsIlJpZ2h0IjowLjAsIkJvdHRvbSI6MC4wfSwiQmFja2dyb3VuZCI6eyIkaWQiOiIyMjMzIiwiQ29sb3IiOnsiJGlkIjoiMjIzNCIsIkEiOjI1NSwiUiI6MCwiRyI6MCwiQiI6MH19LCJJc1Zpc2libGUiOnRydWUsIldpZHRoIjowLjAsIkhlaWdodCI6MC4wLCJCb3JkZXJTdHlsZSI6eyIkaWQiOiIyMjM1IiwiTGluZUNvbG9yIjpudWxsLCJMaW5lV2VpZ2h0IjowLjAsIkxpbmVUeXBlIjowLCJQYXJlbnRTdHlsZSI6bnVsbH0sIlBhcmVudFN0eWxlIjpudWxsfSwiRGF0ZVN0eWxlIjp7IiRpZCI6IjIyMzYiLCJGb250U2V0dGluZ3MiOnsiJGlkIjoiMjIzNyIsIkZvbnRTaXplIjoxMCwiRm9udE5hbWUiOiJDYWxpYnJpIiwiSXNCb2xkIjpmYWxzZSwiSXNJdGFsaWMiOmZhbHNlLCJJc1VuZGVybGluZWQiOmZhbHNlLCJQYXJlbnRTdHlsZSI6bnVsbH0sIkF1dG9TaXplIjowLCJGb3JlZ3JvdW5kIjp7IiRpZCI6IjIyMzgiLCJDb2xvciI6eyIkaWQiOiIyMjM5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IyNDAiLCJUb3AiOjAuMCwiTGVmdCI6MC4wLCJSaWdodCI6MC4wLCJCb3R0b20iOjAuMH0sIlBhZGRpbmciOnsiJGlkIjoiMjI0MSIsIlRvcCI6MC4wLCJMZWZ0IjowLjAsIlJpZ2h0IjowLjAsIkJvdHRvbSI6MC4wfSwiQmFja2dyb3VuZCI6eyIkaWQiOiIyMjQyIiwiQ29sb3IiOnsiJGlkIjoiMjI0MyIsIkEiOjI1NSwiUiI6MTQsIkciOjQwLCJCIjo2NX19LCJJc1Zpc2libGUiOnRydWUsIldpZHRoIjowLjAsIkhlaWdodCI6MC4wLCJCb3JkZXJTdHlsZSI6eyIkaWQiOiIyMjQ0IiwiTGluZUNvbG9yIjpudWxsLCJMaW5lV2VpZ2h0IjowLjAsIkxpbmVUeXBlIjowLCJQYXJlbnRTdHlsZSI6bnVsbH0sIlBhcmVudFN0eWxlIjpudWxsfSwiRGF0ZUZvcm1hdCI6eyIkaWQiOiIyMjQ1IiwiRm9ybWF0U3RyaW5nIjoiTU1NIGQs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NDYiLCJGb3JtYXQiOjAsIklzVmlzaWJsZSI6ZmFsc2UsIkxhc3RLbm93blZpc2liaWxpdHlTdGF0ZSI6ZmFsc2V9LCJJc1Zpc2libGUiOnRydWUsIlZhcmlhbmNlU3R5bGUiOnsiJGlkIjoiMjI0NyIsIlRleHRTdHlsZSI6eyIkaWQiOiIyMjQ4IiwiRm9udFNldHRpbmdzIjp7IiRpZCI6IjIyNDkiLCJGb250U2l6ZSI6MTEsIkZvbnROYW1lIjoiQ2FsaWJyaSIsIklzQm9sZCI6ZmFsc2UsIklzSXRhbGljIjpmYWxzZSwiSXNVbmRlcmxpbmVkIjpmYWxzZSwiUGFyZW50U3R5bGUiOm51bGx9LCJBdXRvU2l6ZSI6MCwiRm9yZWdyb3VuZCI6eyIkaWQiOiIyMjUwIiwiQ29sb3IiOnsiJGlkIjoiMjI1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jUyIiwiVG9wIjowLjAsIkxlZnQiOjAuMCwiUmlnaHQiOjAuMCwiQm90dG9tIjowLjB9LCJQYWRkaW5nIjp7IiRpZCI6IjIyNTMiLCJUb3AiOjAuMCwiTGVmdCI6MC4wLCJSaWdodCI6MC4wLCJCb3R0b20iOjAuMH0sIkJhY2tncm91bmQiOnsiJGlkIjoiMjI1NCIsIkNvbG9yIjp7IiRpZCI6IjIyNTUiLCJBIjowLCJSIjowLCJHIjowLCJCIjowfX0sIklzVmlzaWJsZSI6ZmFsc2UsIldpZHRoIjowLjAsIkhlaWdodCI6MC4wLCJCb3JkZXJTdHlsZSI6eyIkaWQiOiIyMjU2IiwiTGluZUNvbG9yIjpudWxsLCJMaW5lV2VpZ2h0IjowLjAsIkxpbmVUeXBlIjowLCJQYXJlbnRTdHlsZSI6bnVsbH0sIlBhcmVudFN0eWxlIjpudWxsfSwiUGFyZW50U3R5bGUiOm51bGx9LCJQYXJlbnRTdHlsZSI6bnVsbH0sIkRlZmF1bHRNb3RTdHlsZSI6eyIkaWQiOiIyMjU3IiwiU2hhcGUiOjIsIkNvbm5lY3Rvck1hcmdpbiI6eyIkaWQiOiIyMjU4IiwiVG9wIjowLjAsIkxlZnQiOjIuMCwiUmlnaHQiOjIuMCwiQm90dG9tIjowLjB9LCJDb25uZWN0b3JTdHlsZSI6eyIkaWQiOiIyMjU5IiwiTGluZUNvbG9yIjp7IiRpZCI6IjIyNjAiLCIkdHlwZSI6Ik5MUkUuQ29tbW9uLkRvbS5Tb2xpZENvbG9yQnJ1c2gsIE5MUkUuQ29tbW9uIiwiQ29sb3IiOnsiJGlkIjoiMjI2MSIsIkEiOjEyNywiUiI6MjMzLCJHIjoxMTMsIkIiOjUwfX0sIkxpbmVXZWlnaHQiOjEuMCwiTGluZVR5cGUiOjAsIlBhcmVudFN0eWxlIjpudWxsfSwiSXNCZWxvd1RpbWViYW5kIjpmYWxzZSwiUG9zaXRpb25PblRhc2siOjEsIkhpZGVEYXRlIjpmYWxzZSwiU2hhcGVTaXplIjoxLCJTcGFjaW5nIjowLjAsIlBhZGRpbmciOnsiJGlkIjoiMjI2MiIsIlRvcCI6NS4wLCJMZWZ0IjozLjAsIlJpZ2h0IjowLjAsIkJvdHRvbSI6Mi4wfSwiU2hhcGVTdHlsZSI6eyIkaWQiOiIyMjYzIiwiTWFyZ2luIjp7IiRpZCI6IjIyNjQiLCJUb3AiOjAuMCwiTGVmdCI6MC4wLCJSaWdodCI6MC4wLCJCb3R0b20iOjAuMH0sIlBhZGRpbmciOnsiJGlkIjoiMjI2NSIsIlRvcCI6MC4wLCJMZWZ0IjowLjAsIlJpZ2h0IjowLjAsIkJvdHRvbSI6MC4wfSwiQmFja2dyb3VuZCI6eyIkaWQiOiIyMjY2IiwiQ29sb3IiOnsiJGlkIjoiMjI2NyIsIkEiOjI1NSwiUiI6MjMzLCJHIjoxMTMsIkIiOjUwfX0sIklzVmlzaWJsZSI6dHJ1ZSwiV2lkdGgiOjEzLjAsIkhlaWdodCI6MTMuMCwiQm9yZGVyU3R5bGUiOnsiJGlkIjoiMjI2OCIsIkxpbmVDb2xvciI6eyIkaWQiOiIyMjY5IiwiJHR5cGUiOiJOTFJFLkNvbW1vbi5Eb20uU29saWRDb2xvckJydXNoLCBOTFJFLkNvbW1vbiIsIkNvbG9yIjp7IiRpZCI6IjIyNzAiLCJBIjoyNTUsIlIiOjIzNCwiRyI6MjIsIkIiOjMwfX0sIkxpbmVXZWlnaHQiOjAuMCwiTGluZVR5cGUiOjAsIlBhcmVudFN0eWxlIjpudWxsfSwiUGFyZW50U3R5bGUiOm51bGx9LCJUaXRsZVN0eWxlIjp7IiRpZCI6IjIyNzEiLCJGb250U2V0dGluZ3MiOnsiJGlkIjoiMjI3MiIsIkZvbnRTaXplIjoxMSwiRm9udE5hbWUiOiJDYWxpYnJpIiwiSXNCb2xkIjp0cnVlLCJJc0l0YWxpYyI6ZmFsc2UsIklzVW5kZXJsaW5lZCI6ZmFsc2UsIlBhcmVudFN0eWxlIjpudWxsfSwiQXV0b1NpemUiOjAsIkZvcmVncm91bmQiOnsiJGlkIjoiMjI3MyIsIkNvbG9yIjp7IiRpZCI6IjIyNz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I3NSIsIlRvcCI6MC4wLCJMZWZ0IjowLjAsIlJpZ2h0IjowLjAsIkJvdHRvbSI6MC4wfSwiUGFkZGluZyI6eyIkaWQiOiIyMjc2IiwiVG9wIjowLjAsIkxlZnQiOjAuMCwiUmlnaHQiOjAuMCwiQm90dG9tIjowLjB9LCJCYWNrZ3JvdW5kIjp7IiRpZCI6IjIyNzciLCJDb2xvciI6eyIkaWQiOiIyMjc4IiwiQSI6MjU1LCJSIjowLCJHIjowLCJCIjowfX0sIklzVmlzaWJsZSI6dHJ1ZSwiV2lkdGgiOjAuMCwiSGVpZ2h0IjowLjAsIkJvcmRlclN0eWxlIjp7IiRpZCI6IjIyNzkiLCJMaW5lQ29sb3IiOm51bGwsIkxpbmVXZWlnaHQiOjAuMCwiTGluZVR5cGUiOjAsIlBhcmVudFN0eWxlIjpudWxsfSwiUGFyZW50U3R5bGUiOm51bGx9LCJEYXRlU3R5bGUiOnsiJGlkIjoiMjI4MCIsIkZvbnRTZXR0aW5ncyI6eyIkaWQiOiIyMjgxIiwiRm9udFNpemUiOjEwLCJGb250TmFtZSI6IkNhbGlicmkiLCJJc0JvbGQiOmZhbHNlLCJJc0l0YWxpYyI6ZmFsc2UsIklzVW5kZXJsaW5lZCI6ZmFsc2UsIlBhcmVudFN0eWxlIjpudWxsfSwiQXV0b1NpemUiOjAsIkZvcmVncm91bmQiOnsiJGlkIjoiMjI4MiIsIkNvbG9yIjp7IiRpZCI6IjIyODM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jI4NCIsIlRvcCI6MC4wLCJMZWZ0IjowLjAsIlJpZ2h0IjowLjAsIkJvdHRvbSI6MC4wfSwiUGFkZGluZyI6eyIkaWQiOiIyMjg1IiwiVG9wIjowLjAsIkxlZnQiOjAuMCwiUmlnaHQiOjAuMCwiQm90dG9tIjowLjB9LCJCYWNrZ3JvdW5kIjp7IiRpZCI6IjIyODYiLCJDb2xvciI6eyIkaWQiOiIyMjg3IiwiQSI6MjU1LCJSIjoxNCwiRyI6NDAsIkIiOjY1fX0sIklzVmlzaWJsZSI6dHJ1ZSwiV2lkdGgiOjAuMCwiSGVpZ2h0IjowLjAsIkJvcmRlclN0eWxlIjp7IiRpZCI6IjIyODgiLCJMaW5lQ29sb3IiOm51bGwsIkxpbmVXZWlnaHQiOjAuMCwiTGluZVR5cGUiOjAsIlBhcmVudFN0eWxlIjpudWxsfSwiUGFyZW50U3R5bGUiOm51bGx9LCJEYXRlRm9ybWF0Ijp7IiRpZCI6IjIyODkiLCJGb3JtYXRTdHJpbmciOiJNTU0gZCw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5MCIsIkZvcm1hdCI6MCwiSXNWaXNpYmxlIjpmYWxzZSwiTGFzdEtub3duVmlzaWJpbGl0eVN0YXRlIjpmYWxzZX0sIklzVmlzaWJsZSI6dHJ1ZSwiVmFyaWFuY2VTdHlsZSI6eyIkaWQiOiIyMjkxIiwiVGV4dFN0eWxlIjp7IiRpZCI6IjIyOTIiLCJGb250U2V0dGluZ3MiOnsiJGlkIjoiMjI5MyIsIkZvbnRTaXplIjoxMSwiRm9udE5hbWUiOiJDYWxpYnJpIiwiSXNCb2xkIjpmYWxzZSwiSXNJdGFsaWMiOmZhbHNlLCJJc1VuZGVybGluZWQiOmZhbHNlLCJQYXJlbnRTdHlsZSI6bnVsbH0sIkF1dG9TaXplIjowLCJGb3JlZ3JvdW5kIjp7IiRpZCI6IjIyOTQiLCJDb2xvciI6eyIkaWQiOiIyMjk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yOTYiLCJUb3AiOjAuMCwiTGVmdCI6MC4wLCJSaWdodCI6MC4wLCJCb3R0b20iOjAuMH0sIlBhZGRpbmciOnsiJGlkIjoiMjI5NyIsIlRvcCI6MC4wLCJMZWZ0IjowLjAsIlJpZ2h0IjowLjAsIkJvdHRvbSI6MC4wfSwiQmFja2dyb3VuZCI6eyIkaWQiOiIyMjk4IiwiQ29sb3IiOnsiJGlkIjoiMjI5OSIsIkEiOjAsIlIiOjAsIkciOjAsIkIiOjB9fSwiSXNWaXNpYmxlIjpmYWxzZSwiV2lkdGgiOjAuMCwiSGVpZ2h0IjowLjAsIkJvcmRlclN0eWxlIjp7IiRpZCI6IjIzMDAiLCJMaW5lQ29sb3IiOm51bGwsIkxpbmVXZWlnaHQiOjAuMCwiTGluZVR5cGUiOjAsIlBhcmVudFN0eWxlIjpudWxsfSwiUGFyZW50U3R5bGUiOm51bGx9LCJQYXJlbnRTdHlsZSI6bnVsbH0sIlBhcmVudFN0eWxlIjpudWxsfSwiRGVmYXVsdFRhc2tTdHlsZSI6eyIkaWQiOiIyMzAxIiwiU2hhcGUiOjMsIlNoYXBlVGhpY2tuZXNzIjowLCJEdXJhdGlvbkZvcm1hdCI6MCwiSW5jbHVkZU5vbldvcmtpbmdEYXlzSW5EdXJhdGlvbiI6ZmFsc2UsIlBlcmNlbnRhZ2VDb21wbGV0ZVN0eWxlIjp7IiRpZCI6IjIzMDIiLCJGb250U2V0dGluZ3MiOnsiJGlkIjoiMjMwMyIsIkZvbnRTaXplIjoxMCwiRm9udE5hbWUiOiJDYWxpYnJpIiwiSXNCb2xkIjpmYWxzZSwiSXNJdGFsaWMiOmZhbHNlLCJJc1VuZGVybGluZWQiOmZhbHNlLCJQYXJlbnRTdHlsZSI6bnVsbH0sIkF1dG9TaXplIjowLCJGb3JlZ3JvdW5kIjp7IiRpZCI6IjIzMDQiLCJDb2xvciI6eyIkaWQiOiIyMzA1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IzMDYiLCJUb3AiOjAuMCwiTGVmdCI6MC4wLCJSaWdodCI6MC4wLCJCb3R0b20iOjAuMH0sIlBhZGRpbmciOnsiJGlkIjoiMjMwNyIsIlRvcCI6MC4wLCJMZWZ0IjowLjAsIlJpZ2h0IjowLjAsIkJvdHRvbSI6MC4wfSwiQmFja2dyb3VuZCI6eyIkaWQiOiIyMzA4IiwiQ29sb3IiOnsiJGlkIjoiMjMwOSIsIkEiOjg5LCJSIjowLCJHIjowLCJCIjowfX0sIklzVmlzaWJsZSI6dHJ1ZSwiV2lkdGgiOjAuMCwiSGVpZ2h0IjowLjAsIkJvcmRlclN0eWxlIjp7IiRpZCI6IjIzMTAiLCJMaW5lQ29sb3IiOm51bGwsIkxpbmVXZWlnaHQiOjAuMCwiTGluZVR5cGUiOjAsIlBhcmVudFN0eWxlIjpudWxsfSwiUGFyZW50U3R5bGUiOm51bGx9LCJEdXJhdGlvblN0eWxlIjp7IiRpZCI6IjIzMTEiLCJGb250U2V0dGluZ3MiOnsiJGlkIjoiMjMxMiIsIkZvbnRTaXplIjoxMCwiRm9udE5hbWUiOiJDYWxpYnJpIiwiSXNCb2xkIjpmYWxzZSwiSXNJdGFsaWMiOmZhbHNlLCJJc1VuZGVybGluZWQiOmZhbHNlLCJQYXJlbnRTdHlsZSI6bnVsbH0sIkF1dG9TaXplIjowLCJGb3JlZ3JvdW5kIjp7IiRpZCI6IjIzMTMiLCJDb2xvciI6eyIkaWQiOiIyMzE0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MxNSIsIlRvcCI6MC4wLCJMZWZ0IjowLjAsIlJpZ2h0IjowLjAsIkJvdHRvbSI6MC4wfSwiUGFkZGluZyI6eyIkaWQiOiIyMzE2IiwiVG9wIjowLjAsIkxlZnQiOjAuMCwiUmlnaHQiOjAuMCwiQm90dG9tIjowLjB9LCJCYWNrZ3JvdW5kIjp7IiRpZCI6IjIzMTciLCJDb2xvciI6eyIkaWQiOiIyMzE4IiwiQSI6MjU1LCJSIjoyMzcsIkciOjEyNSwiQiI6NDl9fSwiSXNWaXNpYmxlIjp0cnVlLCJXaWR0aCI6MC4wLCJIZWlnaHQiOjAuMCwiQm9yZGVyU3R5bGUiOnsiJGlkIjoiMjMxOSIsIkxpbmVDb2xvciI6bnVsbCwiTGluZVdlaWdodCI6MC4wLCJMaW5lVHlwZSI6MCwiUGFyZW50U3R5bGUiOm51bGx9LCJQYXJlbnRTdHlsZSI6bnVsbH0sIkhvcml6b250YWxDb25uZWN0b3JTdHlsZSI6eyIkaWQiOiIyMzIwIiwiTGluZUNvbG9yIjp7IiRpZCI6IjIzMjEiLCIkdHlwZSI6Ik5MUkUuQ29tbW9uLkRvbS5Tb2xpZENvbG9yQnJ1c2gsIE5MUkUuQ29tbW9uIiwiQ29sb3IiOnsiJGlkIjoiMjMyMiIsIkEiOjUxLCJSIjoyMSwiRyI6OTYsIkIiOjEzMH19LCJMaW5lV2VpZ2h0IjoxLjAsIkxpbmVUeXBlIjowLCJQYXJlbnRTdHlsZSI6bnVsbH0sIlZlcnRpY2FsQ29ubmVjdG9yU3R5bGUiOnsiJGlkIjoiMjMyMyIsIkxpbmVDb2xvciI6eyIkaWQiOiIyMzI0IiwiJHR5cGUiOiJOTFJFLkNvbW1vbi5Eb20uU29saWRDb2xvckJydXNoLCBOTFJFLkNvbW1vbiIsIkNvbG9yIjp7IiRpZCI6IjIzMjUiLCJBIjo1MSwiUiI6MjEsIkciOjk2LCJCIjoxMzB9fSwiTGluZVdlaWdodCI6MC4wLCJMaW5lVHlwZSI6MCwiUGFyZW50U3R5bGUiOm51bGx9LCJNYXJnaW4iOm51bGwsIlN0YXJ0RGF0ZVBvc2l0aW9uIjo0LCJFbmREYXRlUG9zaXRpb24iOjQsIkRhdGVJc1Zpc2libGUiOnRydWUsIlRpdGxlUG9zaXRpb24iOjMsIkR1cmF0aW9uUG9zaXRpb24iOjYsIlBlcmNlbnRhZ2VDb21wbGV0ZWRQb3NpdGlvbiI6MiwiVmFyaWFuY2VQb3NpdGlvbiI6NiwiU3BhY2luZyI6MywiSXNCZWxvd1RpbWViYW5kIjpmYWxzZSwiUGVyY2VudGFnZUNvbXBsZXRlU2hhcGVPcGFjaXR5IjozNSwiQmFzZWxpbmVTdHlsZSI6eyIkaWQiOiIyMzI2IiwiU2hhcGVTdHlsZSI6eyIkaWQiOiIyMzI3IiwiTWFyZ2luIjp7IiRpZCI6IjIzMjgiLCJUb3AiOjAuMCwiTGVmdCI6MC4wLCJSaWdodCI6MC4wLCJCb3R0b20iOjAuMH0sIlBhZGRpbmciOnsiJGlkIjoiMjMyOSIsIlRvcCI6MC4wLCJMZWZ0IjowLjAsIlJpZ2h0IjowLjAsIkJvdHRvbSI6MC4wfSwiQmFja2dyb3VuZCI6eyIkaWQiOiIyMzMwIiwiQ29sb3IiOnsiJGlkIjoiMjMzMSIsIkEiOjE1MywiUiI6MCwiRyI6MCwiQiI6MH19LCJJc1Zpc2libGUiOnRydWUsIldpZHRoIjowLjAsIkhlaWdodCI6MC4wLCJCb3JkZXJTdHlsZSI6eyIkaWQiOiIyMzMyIiwiTGluZUNvbG9yIjpudWxsLCJMaW5lV2VpZ2h0IjowLjAsIkxpbmVUeXBlIjowLCJQYXJlbnRTdHlsZSI6bnVsbH0sIlBhcmVudFN0eWxlIjpudWxsfSwiTWFyZ2luIjp7IiRpZCI6IjIzMzMiLCJUb3AiOjAuMCwiTGVmdCI6MC4wLCJSaWdodCI6MC4wLCJCb3R0b20iOjAuMH0sIlBhZGRpbmciOnsiJGlkIjoiMjMzNCIsIlRvcCI6MC4wLCJMZWZ0IjowLjAsIlJpZ2h0IjowLjAsIkJvdHRvbSI6MC4wfSwiQmFja2dyb3VuZCI6bnVsbCwiSXNWaXNpYmxlIjp0cnVlLCJXaWR0aCI6MC4wLCJIZWlnaHQiOjAuMCwiQm9yZGVyU3R5bGUiOm51bGwsIlBhcmVudFN0eWxlIjpudWxsfSwiU2hhcGVTdHlsZSI6eyIkaWQiOiIyMzM1IiwiTWFyZ2luIjp7IiRpZCI6IjIzMzYiLCJUb3AiOjAuMCwiTGVmdCI6NC4wLCJSaWdodCI6NC4wLCJCb3R0b20iOjAuMH0sIlBhZGRpbmciOnsiJGlkIjoiMjMzNyIsIlRvcCI6MC4wLCJMZWZ0IjowLjAsIlJpZ2h0IjowLjAsIkJvdHRvbSI6MC4wfSwiQmFja2dyb3VuZCI6eyIkaWQiOiIyMzM4IiwiQ29sb3IiOnsiJGlkIjoiMjMzOSIsIkEiOjI1NSwiUiI6MjEsIkciOjk2LCJCIjoxMzB9fSwiSXNWaXNpYmxlIjp0cnVlLCJXaWR0aCI6MC4wLCJIZWlnaHQiOjEwLjAsIkJvcmRlclN0eWxlIjp7IiRpZCI6IjIzNDAiLCJMaW5lQ29sb3IiOnsiJGlkIjoiMjM0MSIsIiR0eXBlIjoiTkxSRS5Db21tb24uRG9tLlNvbGlkQ29sb3JCcnVzaCwgTkxSRS5Db21tb24iLCJDb2xvciI6eyIkaWQiOiIyMzQyIiwiQSI6MjU1LCJSIjoyMzQsIkciOjIyLCJCIjozMH19LCJMaW5lV2VpZ2h0IjowLjAsIkxpbmVUeXBlIjowLCJQYXJlbnRTdHlsZSI6bnVsbH0sIlBhcmVudFN0eWxlIjpudWxsfSwiVGl0bGVTdHlsZSI6eyIkaWQiOiIyMzQzIiwiRm9udFNldHRpbmdzIjp7IiRpZCI6IjIzNDQiLCJGb250U2l6ZSI6MTEsIkZvbnROYW1lIjoiQ2FsaWJyaSIsIklzQm9sZCI6ZmFsc2UsIklzSXRhbGljIjpmYWxzZSwiSXNVbmRlcmxpbmVkIjpmYWxzZSwiUGFyZW50U3R5bGUiOm51bGx9LCJBdXRvU2l6ZSI6MCwiRm9yZWdyb3VuZCI6eyIkaWQiOiIyMzQ1IiwiQ29sb3IiOnsiJGlkIjoiMjM0Ni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yMzQ3IiwiVG9wIjowLjAsIkxlZnQiOjAuMCwiUmlnaHQiOjAuMCwiQm90dG9tIjowLjB9LCJQYWRkaW5nIjp7IiRpZCI6IjIzNDgiLCJUb3AiOjAuMCwiTGVmdCI6MC4wLCJSaWdodCI6MC4wLCJCb3R0b20iOjAuMH0sIkJhY2tncm91bmQiOnsiJGlkIjoiMjM0OSIsIkNvbG9yIjp7IiRpZCI6IjIzNTAiLCJBIjoyNTUsIlIiOjAsIkciOjAsIkIiOjB9fSwiSXNWaXNpYmxlIjp0cnVlLCJXaWR0aCI6MC4wLCJIZWlnaHQiOjAuMCwiQm9yZGVyU3R5bGUiOnsiJGlkIjoiMjM1MSIsIkxpbmVDb2xvciI6bnVsbCwiTGluZVdlaWdodCI6MC4wLCJMaW5lVHlwZSI6MCwiUGFyZW50U3R5bGUiOm51bGx9LCJQYXJlbnRTdHlsZSI6bnVsbH0sIkRhdGVTdHlsZSI6eyIkaWQiOiIyMzUyIiwiRm9udFNldHRpbmdzIjp7IiRpZCI6IjIzNTMiLCJGb250U2l6ZSI6MTAsIkZvbnROYW1lIjoiQ2FsaWJyaSIsIklzQm9sZCI6ZmFsc2UsIklzSXRhbGljIjpmYWxzZSwiSXNVbmRlcmxpbmVkIjpmYWxzZSwiUGFyZW50U3R5bGUiOm51bGx9LCJBdXRvU2l6ZSI6MCwiRm9yZWdyb3VuZCI6eyIkaWQiOiIyMzU0IiwiQ29sb3IiOnsiJGlkIjoiMjM1N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yMzU2IiwiVG9wIjowLjAsIkxlZnQiOjAuMCwiUmlnaHQiOjAuMCwiQm90dG9tIjowLjB9LCJQYWRkaW5nIjp7IiRpZCI6IjIzNTciLCJUb3AiOjAuMCwiTGVmdCI6MC4wLCJSaWdodCI6MC4wLCJCb3R0b20iOjAuMH0sIkJhY2tncm91bmQiOnsiJGlkIjoiMjM1OCIsIkNvbG9yIjp7IiRpZCI6IjIzNTkiLCJBIjoyNTUsIlIiOjE0LCJHIjo0MCwiQiI6NjV9fSwiSXNWaXNpYmxlIjp0cnVlLCJXaWR0aCI6MC4wLCJIZWlnaHQiOjAuMCwiQm9yZGVyU3R5bGUiOnsiJGlkIjoiMjM2MCIsIkxpbmVDb2xvciI6bnVsbCwiTGluZVdlaWdodCI6MC4wLCJMaW5lVHlwZSI6MCwiUGFyZW50U3R5bGUiOm51bGx9LCJQYXJlbnRTdHlsZSI6bnVsbH0sIkRhdGVGb3JtYXQiOnsiJGlkIjoiMjM2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zYyIiwiRm9ybWF0IjowLCJJc1Zpc2libGUiOmZhbHNlLCJMYXN0S25vd25WaXNpYmlsaXR5U3RhdGUiOmZhbHNlfSwiSXNWaXNpYmxlIjp0cnVlLCJWYXJpYW5jZVN0eWxlIjp7IiRpZCI6IjIzNjMiLCJUZXh0U3R5bGUiOnsiJGlkIjoiMjM2NCIsIkZvbnRTZXR0aW5ncyI6eyIkaWQiOiIyMzY1IiwiRm9udFNpemUiOjExLCJGb250TmFtZSI6IkNhbGlicmkiLCJJc0JvbGQiOmZhbHNlLCJJc0l0YWxpYyI6ZmFsc2UsIklzVW5kZXJsaW5lZCI6ZmFsc2UsIlBhcmVudFN0eWxlIjpudWxsfSwiQXV0b1NpemUiOjAsIkZvcmVncm91bmQiOnsiJGlkIjoiMjM2NiIsIkNvbG9yIjp7IiRpZCI6IjIzNj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M2OCIsIlRvcCI6MC4wLCJMZWZ0IjowLjAsIlJpZ2h0IjowLjAsIkJvdHRvbSI6MC4wfSwiUGFkZGluZyI6eyIkaWQiOiIyMzY5IiwiVG9wIjowLjAsIkxlZnQiOjAuMCwiUmlnaHQiOjAuMCwiQm90dG9tIjowLjB9LCJCYWNrZ3JvdW5kIjp7IiRpZCI6IjIzNzAiLCJDb2xvciI6eyIkaWQiOiIyMzcxIiwiQSI6MCwiUiI6MCwiRyI6MCwiQiI6MH19LCJJc1Zpc2libGUiOnRydWUsIldpZHRoIjowLjAsIkhlaWdodCI6MC4wLCJCb3JkZXJTdHlsZSI6eyIkaWQiOiIyMzcyIiwiTGluZUNvbG9yIjpudWxsLCJMaW5lV2VpZ2h0IjowLjAsIkxpbmVUeXBlIjowLCJQYXJlbnRTdHlsZSI6bnVsbH0sIlBhcmVudFN0eWxlIjpudWxsfSwiUGFyZW50U3R5bGUiOm51bGx9LCJQYXJlbnRTdHlsZSI6bnVsbCwiX2V4cGxpY2l0bHlTZXQiOnsiJGlkIjoiMjM3My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pbGVzdG9uZVN0eWxlIjpudWxsLCJHcmlkbGluZVBhbmVsU3R5bGUiOnsiJGlkIjoiMjM3NCIsIkdyaWRsaW5lU3R5bGUiOnsiJGlkIjoiMjM3NSIsIkxpbmVDb2xvciI6eyIkaWQiOiIyMzc2IiwiJHR5cGUiOiJOTFJFLkNvbW1vbi5Eb20uU29saWRDb2xvckJydXNoLCBOTFJFLkNvbW1vbiIsIkNvbG9yIjp7IiRpZCI6IjIzNzciLCJBIjozOCwiUiI6OTEsIkciOjE1NSwiQiI6MjEzfX0sIkxpbmVXZWlnaHQiOjEuMCwiTGluZVR5cGUiOjAsIlBhcmVudFN0eWxlIjpudWxsfSwiTWFyZ2luIjp7IiRpZCI6IjIzNzgiLCJUb3AiOjAuMCwiTGVmdCI6MC4wLCJSaWdodCI6MC4wLCJCb3R0b20iOjAuMH0sIlBhZGRpbmciOnsiJGlkIjoiMjM3OSIsIlRvcCI6MC4wLCJMZWZ0IjowLjAsIlJpZ2h0IjowLjAsIkJvdHRvbSI6MC4wfSwiQmFja2dyb3VuZCI6bnVsbCwiSXNWaXNpYmxlIjp0cnVlLCJXaWR0aCI6MC4wLCJIZWlnaHQiOjAuMCwiQm9yZGVyU3R5bGUiOnsiJGlkIjoiMjM4MCIsIkxpbmVDb2xvciI6bnVsbCwiTGluZVdlaWdodCI6MC4wLCJMaW5lVHlwZSI6MCwiUGFyZW50U3R5bGUiOm51bGx9LCJQYXJlbnRTdHlsZSI6bnVsbH0sIkFjdGl2aXR5TGluZVBhbmVsU3R5bGUiOnsiJGlkIjoiMjM4MSIsIkFjdGl2aXR5TGluZVN0eWxlIjp7IiRpZCI6IjIzODIiLCJMaW5lQ29sb3IiOnsiJGlkIjoiMjM4MyIsIiR0eXBlIjoiTkxSRS5Db21tb24uRG9tLlNvbGlkQ29sb3JCcnVzaCwgTkxSRS5Db21tb24iLCJDb2xvciI6eyIkaWQiOiIyMzg0IiwiQSI6MzgsIlIiOjY4LCJHIjoxMTQsIkIiOjE5Nn19LCJMaW5lV2VpZ2h0IjoxLjAsIkxpbmVUeXBlIjowLCJQYXJlbnRTdHlsZSI6bnVsbH0sIk1hcmdpbiI6eyIkaWQiOiIyMzg1IiwiVG9wIjowLjAsIkxlZnQiOjAuMCwiUmlnaHQiOjAuMCwiQm90dG9tIjowLjB9LCJQYWRkaW5nIjp7IiRpZCI6IjIzODYiLCJUb3AiOjAuMCwiTGVmdCI6MC4wLCJSaWdodCI6MC4wLCJCb3R0b20iOjAuMH0sIkJhY2tncm91bmQiOm51bGwsIklzVmlzaWJsZSI6dHJ1ZSwiV2lkdGgiOjAuMCwiSGVpZ2h0IjowLjAsIkJvcmRlclN0eWxlIjp7IiRpZCI6IjIzODciLCJMaW5lQ29sb3IiOm51bGwsIkxpbmVXZWlnaHQiOjAuMCwiTGluZVR5cGUiOjAsIlBhcmVudFN0eWxlIjpudWxsfSwiUGFyZW50U3R5bGUiOm51bGx9LCJfc2VsZWN0ZWRUaGVtZVByZXNldENvbG9ycyI6eyIkaWQiOiIyMzg4IiwiVGV4dExpZ2h0Ijp7IiRpZCI6IjIzODkiLCJBIjoyNTUsIlIiOjI1NSwiRyI6MjU1LCJCIjoyNTV9LCJUZXh0RGFyayI6eyIkaWQiOiIyMzkwIiwiQSI6MjU1LCJSIjowLCJHIjowLCJCIjowfSwiQWNjZW50MSI6eyIkaWQiOiIyMzkxIiwiQSI6MjU1LCJSIjoyMzIsIkciOjIzMiwiQiI6MjMyfSwiQWNjZW50MiI6eyIkaWQiOiIyMzkyIiwiQSI6MjU1LCJSIjoxNCwiRyI6NDAsIkIiOjY1fSwiQWNjZW50MyI6eyIkaWQiOiIyMzkzIiwiQSI6MjU1LCJSIjoyMSwiRyI6OTYsIkIiOjEzMH0sIkFjY2VudDQiOnsiJGlkIjoiMjM5NCIsIkEiOjI1NSwiUiI6MjMzLCJHIjoxMTMsIkIiOjUwfSwiQWNjZW50NSI6eyIkaWQiOiIyMzk1IiwiQSI6MjU1LCJSIjoyNSwiRyI6MTA3LCJCIjozNn0sIkFjY2VudDYiOnsiJGlkIjoiMjM5NiIsIkEiOjI1NSwiUiI6MTUsIkciOjE1OCwiQiI6MjEzfSwiQWNjZW50NyI6eyIkaWQiOiIyMzk3IiwiQSI6MjU1LCJSIjoxNjAsIkciOjQzLCJCIjoxNDd9LCJBY2NlbnQ4Ijp7IiRpZCI6IjIzOTgiLCJBIjoyNTUsIlIiOjc4LCJHIjoxNjcsIkIiOjQ2fX0sIlNob3dFbGFwc2VkVGltZUdyYWRpZW50U3R5bGUiOmZhbHNlLCJUaW1lYmFuZFJlc2VydmVkTGVmdEFyZWFTdHlsZSI6eyIkaWQiOiIyMzk5IiwiQWN0aXZpdHlIZWFkZXJXaWR0aCI6MC4wLCJJc1NldCI6ZmFsc2V9LCJEZWZhdWx0U3dpbWxhbmVTdHlsZSI6bnVsbCwiRGVmYXVsdFN3aW1sYW5lVjJTdHlsZSI6eyIkaWQiOiIyNDAwIiwiU3R5bGVJZCI6IjMzMmNmYjEzLWI0MDEtNGVjMy1iNjU1LTczOTY4ZDA0ZDc0OSIsIkhlYWRlclN0eWxlIjp7IiRpZCI6IjI0MDEiLCJUZXh0SXNWZXJ0aWNhbCI6ZmFsc2UsIlRleHRTdHlsZSI6eyIkaWQiOiIyNDAyIiwiRm9udFNldHRpbmdzIjp7IiRpZCI6IjI0MDMiLCJGb250U2l6ZSI6MTEsIkZvbnROYW1lIjoiQ2FsaWJyaSIsIklzQm9sZCI6ZmFsc2UsIklzSXRhbGljIjpmYWxzZSwiSXNVbmRlcmxpbmVkIjpmYWxzZSwiUGFyZW50U3R5bGUiOm51bGx9LCJBdXRvU2l6ZSI6MiwiRm9yZWdyb3VuZCI6eyIkaWQiOiIyNDA0IiwiQ29sb3IiOnsiJGlkIjoiMjQwN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0MDYiLCJUb3AiOjAuMCwiTGVmdCI6MC4wLCJSaWdodCI6MC4wLCJCb3R0b20iOjAuMH0sIlBhZGRpbmciOnsiJGlkIjoiMjQwNyIsIlRvcCI6MC4wLCJMZWZ0IjowLjAsIlJpZ2h0IjowLjAsIkJvdHRvbSI6MC4wfSwiQmFja2dyb3VuZCI6eyIkaWQiOiIyNDA4IiwiQ29sb3IiOnsiJGlkIjoiMjQwOSIsIkEiOjI1NSwiUiI6MjU1LCJHIjoyNTUsIkIiOjI1NX19LCJJc1Zpc2libGUiOnRydWUsIldpZHRoIjowLjAsIkhlaWdodCI6MC4wLCJCb3JkZXJTdHlsZSI6bnVsbCwiUGFyZW50U3R5bGUiOm51bGx9LCJSZWN0YW5nbGVTdHlsZSI6eyIkaWQiOiIyNDEwIiwiTWFyZ2luIjp7IiRpZCI6IjI0MTEiLCJUb3AiOjAuMCwiTGVmdCI6MC4wLCJSaWdodCI6MC4wLCJCb3R0b20iOjAuMH0sIlBhZGRpbmciOnsiJGlkIjoiMjQxMiIsIlRvcCI6MC4wLCJMZWZ0IjowLjAsIlJpZ2h0IjowLjAsIkJvdHRvbSI6MC4wfSwiQmFja2dyb3VuZCI6eyIkaWQiOiIyNDEzIiwiQ29sb3IiOnsiJGlkIjoiMjQxNCIsIkEiOjI1NSwiUiI6MjEsIkciOjk2LCJCIjoxMzB9fSwiSXNWaXNpYmxlIjp0cnVlLCJXaWR0aCI6MC4wLCJIZWlnaHQiOjAuMCwiQm9yZGVyU3R5bGUiOnsiJGlkIjoiMjQxNSIsIkxpbmVDb2xvciI6eyIkaWQiOiIyNDE2IiwiJHR5cGUiOiJOTFJFLkNvbW1vbi5Eb20uU29saWRDb2xvckJydXNoLCBOTFJFLkNvbW1vbiIsIkNvbG9yIjp7IiRpZCI6IjI0MTciLCJBIjoyNTUsIlIiOjI1NSwiRyI6MjU1LCJCIjoyNTV9fSwiTGluZVdlaWdodCI6MC4wLCJMaW5lVHlwZSI6MCwiUGFyZW50U3R5bGUiOm51bGx9LCJQYXJlbnRTdHlsZSI6bnVsbH0sIk1hcmdpbiI6eyIkaWQiOiIyNDE4IiwiVG9wIjowLjAsIkxlZnQiOjAuMCwiUmlnaHQiOjAuMCwiQm90dG9tIjowLjB9LCJQYWRkaW5nIjp7IiRpZCI6IjI0MTkiLCJUb3AiOjAuMCwiTGVmdCI6MC4wLCJSaWdodCI6MC4wLCJCb3R0b20iOjAuMH0sIkJhY2tncm91bmQiOm51bGwsIklzVmlzaWJsZSI6dHJ1ZSwiV2lkdGgiOjAuMCwiSGVpZ2h0IjowLjAsIkJvcmRlclN0eWxlIjpudWxsLCJQYXJlbnRTdHlsZSI6bnVsbH0sIkJhY2tncm91bmRTdHlsZSI6eyIkaWQiOiIyNDIwIiwiTWFyZ2luIjp7IiRpZCI6IjI0MjEiLCJUb3AiOjAuMCwiTGVmdCI6MC4wLCJSaWdodCI6MC4wLCJCb3R0b20iOjAuMH0sIlBhZGRpbmciOnsiJGlkIjoiMjQyMiIsIlRvcCI6MC4wLCJMZWZ0IjowLjAsIlJpZ2h0IjowLjAsIkJvdHRvbSI6MC4wfSwiQmFja2dyb3VuZCI6eyIkaWQiOiIyNDIzIiwiQ29sb3IiOnsiJGlkIjoiMjQyNCIsIkEiOjUxLCJSIjoyMDAsIkciOjIwMCwiQiI6MjAwfX0sIklzVmlzaWJsZSI6dHJ1ZSwiV2lkdGgiOjAuMCwiSGVpZ2h0IjowLjAsIkJvcmRlclN0eWxlIjp7IiRpZCI6IjI0MjUiLCJMaW5lQ29sb3IiOnsiJGlkIjoiMjQyNiIsIiR0eXBlIjoiTkxSRS5Db21tb24uRG9tLlNvbGlkQ29sb3JCcnVzaCwgTkxSRS5Db21tb24iLCJDb2xvciI6eyIkaWQiOiIyNDI3IiwiQSI6MjU1LCJSIjoyMzQsIkciOjIyLCJCIjozMH19LCJMaW5lV2VpZ2h0IjowLjAsIkxpbmVUeXBlIjowLCJQYXJlbnRTdHlsZSI6bnVsbH0sIlBhcmVudFN0eWxlIjpudWxsfSwiSXNBYm92ZVRpbWViYW5kIjpmYWxzZSwiU3BhY2luZyI6MywiRGVmYXVsdFN3aW1sYW5lVGFza1N0eWxlIjp7IiRpZCI6IjI0MjgiLCIkdHlwZSI6Ik5MUkUuQ29tbW9uLkRvbS5TdHlsZXMuRXhwbGljaXRTZXRhYmxlVGFza1N0eWxlLCBOTFJFLkNvbW1vbiIsIlNoYXBlIjoxLCJTaGFwZVRoaWNrbmVzcyI6MCwiRHVyYXRpb25Gb3JtYXQiOjAsIkluY2x1ZGVOb25Xb3JraW5nRGF5c0luRHVyYXRpb24iOmZhbHNlLCJQZXJjZW50YWdlQ29tcGxldGVTdHlsZSI6eyIkaWQiOiIyNDI5IiwiRm9udFNldHRpbmdzIjp7IiRpZCI6IjI0MzAiLCJGb250U2l6ZSI6MTAsIkZvbnROYW1lIjoiQ2FsaWJyaSIsIklzQm9sZCI6ZmFsc2UsIklzSXRhbGljIjpmYWxzZSwiSXNVbmRlcmxpbmVkIjpmYWxzZSwiUGFyZW50U3R5bGUiOm51bGx9LCJBdXRvU2l6ZSI6MCwiRm9yZWdyb3VuZCI6eyIkaWQiOiIyNDMxIiwiQ29sb3IiOnsiJGlkIjoiMjQzMi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yNDMzIiwiVG9wIjowLjAsIkxlZnQiOjAuMCwiUmlnaHQiOjAuMCwiQm90dG9tIjowLjB9LCJQYWRkaW5nIjp7IiRpZCI6IjI0MzQiLCJUb3AiOjAuMCwiTGVmdCI6MC4wLCJSaWdodCI6MC4wLCJCb3R0b20iOjAuMH0sIkJhY2tncm91bmQiOnsiJGlkIjoiMjQzNSIsIkNvbG9yIjp7IiRpZCI6IjI0MzYiLCJBIjo4OSwiUiI6MCwiRyI6MCwiQiI6MH19LCJJc1Zpc2libGUiOnRydWUsIldpZHRoIjowLjAsIkhlaWdodCI6MC4wLCJCb3JkZXJTdHlsZSI6eyIkaWQiOiIyNDM3IiwiTGluZUNvbG9yIjpudWxsLCJMaW5lV2VpZ2h0IjowLjAsIkxpbmVUeXBlIjowLCJQYXJlbnRTdHlsZSI6bnVsbH0sIlBhcmVudFN0eWxlIjpudWxsfSwiRHVyYXRpb25TdHlsZSI6eyIkaWQiOiIyNDM4IiwiRm9udFNldHRpbmdzIjp7IiRpZCI6IjI0MzkiLCJGb250U2l6ZSI6MTAsIkZvbnROYW1lIjoiQ2FsaWJyaSIsIklzQm9sZCI6ZmFsc2UsIklzSXRhbGljIjpmYWxzZSwiSXNVbmRlcmxpbmVkIjpmYWxzZSwiUGFyZW50U3R5bGUiOm51bGx9LCJBdXRvU2l6ZSI6MCwiRm9yZWdyb3VuZCI6eyIkaWQiOiIyNDQwIiwiQ29sb3IiOnsiJGlkIjoiMjQ0M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0NDIiLCJUb3AiOjAuMCwiTGVmdCI6MC4wLCJSaWdodCI6MC4wLCJCb3R0b20iOjAuMH0sIlBhZGRpbmciOnsiJGlkIjoiMjQ0MyIsIlRvcCI6MC4wLCJMZWZ0IjowLjAsIlJpZ2h0IjowLjAsIkJvdHRvbSI6MC4wfSwiQmFja2dyb3VuZCI6eyIkaWQiOiIyNDQ0IiwiQ29sb3IiOnsiJGlkIjoiMjQ0NSIsIkEiOjI1NSwiUiI6MjM3LCJHIjoxMjUsIkIiOjQ5fX0sIklzVmlzaWJsZSI6dHJ1ZSwiV2lkdGgiOjAuMCwiSGVpZ2h0IjowLjAsIkJvcmRlclN0eWxlIjp7IiRpZCI6IjI0NDYiLCJMaW5lQ29sb3IiOm51bGwsIkxpbmVXZWlnaHQiOjAuMCwiTGluZVR5cGUiOjAsIlBhcmVudFN0eWxlIjpudWxsfSwiUGFyZW50U3R5bGUiOm51bGx9LCJIb3Jpem9udGFsQ29ubmVjdG9yU3R5bGUiOnsiJGlkIjoiMjQ0NyIsIkxpbmVDb2xvciI6eyIkaWQiOiIyNDQ4IiwiJHR5cGUiOiJOTFJFLkNvbW1vbi5Eb20uU29saWRDb2xvckJydXNoLCBOTFJFLkNvbW1vbiIsIkNvbG9yIjp7IiRpZCI6IjI0NDkiLCJBIjoyNTUsIlIiOjAsIkciOjAsIkIiOjB9fSwiTGluZVdlaWdodCI6MC4wLCJMaW5lVHlwZSI6MCwiUGFyZW50U3R5bGUiOm51bGx9LCJWZXJ0aWNhbENvbm5lY3RvclN0eWxlIjp7IiRpZCI6IjI0NTAiLCJMaW5lQ29sb3IiOnsiJGlkIjoiMjQ1MSIsIiR0eXBlIjoiTkxSRS5Db21tb24uRG9tLlNvbGlkQ29sb3JCcnVzaCwgTkxSRS5Db21tb24iLCJDb2xvciI6eyIkaWQiOiIyNDUy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MjQ1MyIsIlNoYXBlU3R5bGUiOnsiJGlkIjoiMjQ1NCIsIk1hcmdpbiI6eyIkaWQiOiIyNDU1IiwiVG9wIjowLjAsIkxlZnQiOjAuMCwiUmlnaHQiOjAuMCwiQm90dG9tIjowLjB9LCJQYWRkaW5nIjp7IiRpZCI6IjI0NTYiLCJUb3AiOjAuMCwiTGVmdCI6MC4wLCJSaWdodCI6MC4wLCJCb3R0b20iOjAuMH0sIkJhY2tncm91bmQiOnsiJGlkIjoiMjQ1NyIsIkNvbG9yIjp7IiRpZCI6IjI0NTgiLCJBIjoxNTMsIlIiOjAsIkciOjAsIkIiOjB9fSwiSXNWaXNpYmxlIjp0cnVlLCJXaWR0aCI6MC4wLCJIZWlnaHQiOjAuMCwiQm9yZGVyU3R5bGUiOnsiJGlkIjoiMjQ1OSIsIkxpbmVDb2xvciI6bnVsbCwiTGluZVdlaWdodCI6MC4wLCJMaW5lVHlwZSI6MCwiUGFyZW50U3R5bGUiOm51bGx9LCJQYXJlbnRTdHlsZSI6bnVsbH0sIk1hcmdpbiI6eyIkaWQiOiIyNDYwIiwiVG9wIjowLjAsIkxlZnQiOjAuMCwiUmlnaHQiOjAuMCwiQm90dG9tIjowLjB9LCJQYWRkaW5nIjp7IiRpZCI6IjI0NjEiLCJUb3AiOjAuMCwiTGVmdCI6MC4wLCJSaWdodCI6MC4wLCJCb3R0b20iOjAuMH0sIkJhY2tncm91bmQiOm51bGwsIklzVmlzaWJsZSI6dHJ1ZSwiV2lkdGgiOjAuMCwiSGVpZ2h0IjowLjAsIkJvcmRlclN0eWxlIjpudWxsLCJQYXJlbnRTdHlsZSI6bnVsbH0sIlNoYXBlU3R5bGUiOnsiJGlkIjoiMjQ2MiIsIk1hcmdpbiI6eyIkaWQiOiIyNDYzIiwiVG9wIjowLjAsIkxlZnQiOjQuMCwiUmlnaHQiOjQuMCwiQm90dG9tIjowLjB9LCJQYWRkaW5nIjp7IiRpZCI6IjI0NjQiLCJUb3AiOjAuMCwiTGVmdCI6MC4wLCJSaWdodCI6MC4wLCJCb3R0b20iOjAuMH0sIkJhY2tncm91bmQiOnsiJGlkIjoiMjQ2NSIsIkNvbG9yIjp7IiRpZCI6IjI0NjYiLCJBIjoyNTUsIlIiOjIxLCJHIjo5NiwiQiI6MTMwfX0sIklzVmlzaWJsZSI6dHJ1ZSwiV2lkdGgiOjAuMCwiSGVpZ2h0IjoxMC4wLCJCb3JkZXJTdHlsZSI6eyIkaWQiOiIyNDY3IiwiTGluZUNvbG9yIjp7IiRpZCI6IjI0NjgiLCIkdHlwZSI6Ik5MUkUuQ29tbW9uLkRvbS5Tb2xpZENvbG9yQnJ1c2gsIE5MUkUuQ29tbW9uIiwiQ29sb3IiOnsiJGlkIjoiMjQ2OSIsIkEiOjI1NSwiUiI6MjM0LCJHIjoyMiwiQiI6MzB9fSwiTGluZVdlaWdodCI6MC4wLCJMaW5lVHlwZSI6MCwiUGFyZW50U3R5bGUiOm51bGx9LCJQYXJlbnRTdHlsZSI6bnVsbH0sIlRpdGxlU3R5bGUiOnsiJGlkIjoiMjQ3MCIsIkZvbnRTZXR0aW5ncyI6eyIkaWQiOiIyNDcxIiwiRm9udFNpemUiOjExLCJGb250TmFtZSI6IkNhbGlicmkiLCJJc0JvbGQiOmZhbHNlLCJJc0l0YWxpYyI6ZmFsc2UsIklzVW5kZXJsaW5lZCI6ZmFsc2UsIlBhcmVudFN0eWxlIjpudWxsfSwiQXV0b1NpemUiOjAsIkZvcmVncm91bmQiOnsiJGlkIjoiMjQ3MiIsIkNvbG9yIjp7IiRpZCI6IjI0Nz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Q3NCIsIlRvcCI6MC4wLCJMZWZ0IjowLjAsIlJpZ2h0IjowLjAsIkJvdHRvbSI6MC4wfSwiUGFkZGluZyI6eyIkaWQiOiIyNDc1IiwiVG9wIjowLjAsIkxlZnQiOjAuMCwiUmlnaHQiOjAuMCwiQm90dG9tIjowLjB9LCJCYWNrZ3JvdW5kIjp7IiRpZCI6IjI0NzYiLCJDb2xvciI6eyIkaWQiOiIyNDc3IiwiQSI6MjU1LCJSIjowLCJHIjowLCJCIjowfX0sIklzVmlzaWJsZSI6dHJ1ZSwiV2lkdGgiOjAuMCwiSGVpZ2h0IjowLjAsIkJvcmRlclN0eWxlIjp7IiRpZCI6IjI0NzgiLCJMaW5lQ29sb3IiOm51bGwsIkxpbmVXZWlnaHQiOjAuMCwiTGluZVR5cGUiOjAsIlBhcmVudFN0eWxlIjpudWxsfSwiUGFyZW50U3R5bGUiOm51bGx9LCJEYXRlU3R5bGUiOnsiJGlkIjoiMjQ3OSIsIkZvbnRTZXR0aW5ncyI6eyIkaWQiOiIyNDgwIiwiRm9udFNpemUiOjEwLCJGb250TmFtZSI6IkNhbGlicmkiLCJJc0JvbGQiOmZhbHNlLCJJc0l0YWxpYyI6ZmFsc2UsIklzVW5kZXJsaW5lZCI6ZmFsc2UsIlBhcmVudFN0eWxlIjpudWxsfSwiQXV0b1NpemUiOjAsIkZvcmVncm91bmQiOnsiJGlkIjoiMjQ4MSIsIkNvbG9yIjp7IiRpZCI6IjI0ODI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jQ4MyIsIlRvcCI6MC4wLCJMZWZ0IjowLjAsIlJpZ2h0IjowLjAsIkJvdHRvbSI6MC4wfSwiUGFkZGluZyI6eyIkaWQiOiIyNDg0IiwiVG9wIjowLjAsIkxlZnQiOjAuMCwiUmlnaHQiOjAuMCwiQm90dG9tIjowLjB9LCJCYWNrZ3JvdW5kIjp7IiRpZCI6IjI0ODUiLCJDb2xvciI6eyIkaWQiOiIyNDg2IiwiQSI6MjU1LCJSIjoxNCwiRyI6NDAsIkIiOjY1fX0sIklzVmlzaWJsZSI6dHJ1ZSwiV2lkdGgiOjAuMCwiSGVpZ2h0IjowLjAsIkJvcmRlclN0eWxlIjp7IiRpZCI6IjI0ODciLCJMaW5lQ29sb3IiOm51bGwsIkxpbmVXZWlnaHQiOjAuMCwiTGluZVR5cGUiOjAsIlBhcmVudFN0eWxlIjpudWxsfSwiUGFyZW50U3R5bGUiOm51bGx9LCJEYXRlRm9ybWF0Ijp7IiRpZCI6IjI0OD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Q4OSIsIkZvcm1hdCI6MCwiSXNWaXNpYmxlIjpmYWxzZSwiTGFzdEtub3duVmlzaWJpbGl0eVN0YXRlIjpmYWxzZX0sIklzVmlzaWJsZSI6dHJ1ZSwiVmFyaWFuY2VTdHlsZSI6eyIkaWQiOiIyNDkwIiwiVGV4dFN0eWxlIjp7IiRpZCI6IjI0OTEiLCJGb250U2V0dGluZ3MiOnsiJGlkIjoiMjQ5MiIsIkZvbnRTaXplIjoxMSwiRm9udE5hbWUiOiJDYWxpYnJpIiwiSXNCb2xkIjpmYWxzZSwiSXNJdGFsaWMiOmZhbHNlLCJJc1VuZGVybGluZWQiOmZhbHNlLCJQYXJlbnRTdHlsZSI6bnVsbH0sIkF1dG9TaXplIjowLCJGb3JlZ3JvdW5kIjp7IiRpZCI6IjI0OTMiLCJDb2xvciI6eyIkaWQiOiIyNDk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0OTUiLCJUb3AiOjAuMCwiTGVmdCI6MC4wLCJSaWdodCI6MC4wLCJCb3R0b20iOjAuMH0sIlBhZGRpbmciOnsiJGlkIjoiMjQ5NiIsIlRvcCI6MC4wLCJMZWZ0IjowLjAsIlJpZ2h0IjowLjAsIkJvdHRvbSI6MC4wfSwiQmFja2dyb3VuZCI6eyIkaWQiOiIyNDk3IiwiQ29sb3IiOnsiJGlkIjoiMjQ5OCIsIkEiOjAsIlIiOjAsIkciOjAsIkIiOjB9fSwiSXNWaXNpYmxlIjp0cnVlLCJXaWR0aCI6MC4wLCJIZWlnaHQiOjAuMCwiQm9yZGVyU3R5bGUiOnsiJGlkIjoiMjQ5OSIsIkxpbmVDb2xvciI6bnVsbCwiTGluZVdlaWdodCI6MC4wLCJMaW5lVHlwZSI6MCwiUGFyZW50U3R5bGUiOm51bGx9LCJQYXJlbnRTdHlsZSI6bnVsbH0sIlBhcmVudFN0eWxlIjpudWxsfSwiUGFyZW50U3R5bGUiOm51bGwsIl9leHBsaWNpdGx5U2V0Ijp7IiRpZCI6IjI1MDA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yNTAxIiwiU2hhcGUiOjEsIkNvbm5lY3Rvck1hcmdpbiI6eyIkaWQiOiIyNTAyIiwiVG9wIjowLjAsIkxlZnQiOjIuMCwiUmlnaHQiOjIuMCwiQm90dG9tIjowLjB9LCJDb25uZWN0b3JTdHlsZSI6eyIkaWQiOiIyNTAzIiwiTGluZUNvbG9yIjp7IiRpZCI6IjI1MDQiLCIkdHlwZSI6Ik5MUkUuQ29tbW9uLkRvbS5Tb2xpZENvbG9yQnJ1c2gsIE5MUkUuQ29tbW9uIiwiQ29sb3IiOnsiJGlkIjoiMjUwNSIsIkEiOjEyNywiUiI6MTEsIkciOjQ4LCJCIjo2NX19LCJMaW5lV2VpZ2h0IjoxLjAsIkxpbmVUeXBlIjowLCJQYXJlbnRTdHlsZSI6bnVsbH0sIklzQmVsb3dUaW1lYmFuZCI6ZmFsc2UsIlBvc2l0aW9uT25UYXNrIjoxLCJIaWRlRGF0ZSI6ZmFsc2UsIlNoYXBlU2l6ZSI6MCwiU3BhY2luZyI6MC4wLCJQYWRkaW5nIjp7IiRpZCI6IjI1MDYiLCJUb3AiOjUuMCwiTGVmdCI6My4wLCJSaWdodCI6MC4wLCJCb3R0b20iOjIuMH0sIlNoYXBlU3R5bGUiOnsiJGlkIjoiMjUwNyIsIk1hcmdpbiI6eyIkaWQiOiIyNTA4IiwiVG9wIjowLjAsIkxlZnQiOjAuMCwiUmlnaHQiOjAuMCwiQm90dG9tIjowLjB9LCJQYWRkaW5nIjp7IiRpZCI6IjI1MDkiLCJUb3AiOjAuMCwiTGVmdCI6MC4wLCJSaWdodCI6MC4wLCJCb3R0b20iOjAuMH0sIkJhY2tncm91bmQiOnsiJGlkIjoiMjUxMCIsIkNvbG9yIjp7IiRpZCI6IjI1MTEiLCJBIjoyNTUsIlIiOjExLCJHIjo0OCwiQiI6NjV9fSwiSXNWaXNpYmxlIjp0cnVlLCJXaWR0aCI6MTIuMCwiSGVpZ2h0IjoxNC4wLCJCb3JkZXJTdHlsZSI6eyIkaWQiOiIyNTEyIiwiTGluZUNvbG9yIjp7IiRpZCI6IjI1MTMiLCIkdHlwZSI6Ik5MUkUuQ29tbW9uLkRvbS5Tb2xpZENvbG9yQnJ1c2gsIE5MUkUuQ29tbW9uIiwiQ29sb3IiOnsiJGlkIjoiMjUxNCIsIkEiOjI1NSwiUiI6MjU1LCJHIjowLCJCIjowfX0sIkxpbmVXZWlnaHQiOjAuMCwiTGluZVR5cGUiOjAsIlBhcmVudFN0eWxlIjpudWxsfSwiUGFyZW50U3R5bGUiOm51bGx9LCJUaXRsZVN0eWxlIjp7IiRpZCI6IjI1MTUiLCJGb250U2V0dGluZ3MiOnsiJGlkIjoiMjUxNiIsIkZvbnRTaXplIjoxMSwiRm9udE5hbWUiOiJDYWxpYnJpIiwiSXNCb2xkIjpmYWxzZSwiSXNJdGFsaWMiOmZhbHNlLCJJc1VuZGVybGluZWQiOmZhbHNlLCJQYXJlbnRTdHlsZSI6bnVsbH0sIkF1dG9TaXplIjowLCJGb3JlZ3JvdW5kIjp7IiRpZCI6IjI1MTciLCJDb2xvciI6eyIkaWQiOiIyNTE4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I1MTkiLCJUb3AiOjAuMCwiTGVmdCI6MC4wLCJSaWdodCI6MC4wLCJCb3R0b20iOjAuMH0sIlBhZGRpbmciOnsiJGlkIjoiMjUyMCIsIlRvcCI6MC4wLCJMZWZ0IjowLjAsIlJpZ2h0IjowLjAsIkJvdHRvbSI6MC4wfSwiQmFja2dyb3VuZCI6eyIkaWQiOiIyNTIxIiwiQ29sb3IiOnsiJGlkIjoiMjUyMiIsIkEiOjI1NSwiUiI6MCwiRyI6MCwiQiI6MH19LCJJc1Zpc2libGUiOnRydWUsIldpZHRoIjowLjAsIkhlaWdodCI6MC4wLCJCb3JkZXJTdHlsZSI6eyIkaWQiOiIyNTIzIiwiTGluZUNvbG9yIjpudWxsLCJMaW5lV2VpZ2h0IjowLjAsIkxpbmVUeXBlIjowLCJQYXJlbnRTdHlsZSI6bnVsbH0sIlBhcmVudFN0eWxlIjpudWxsfSwiRGF0ZVN0eWxlIjp7IiRpZCI6IjI1MjQiLCJGb250U2V0dGluZ3MiOnsiJGlkIjoiMjUyNSIsIkZvbnRTaXplIjoxMCwiRm9udE5hbWUiOiJDYWxpYnJpIiwiSXNCb2xkIjpmYWxzZSwiSXNJdGFsaWMiOmZhbHNlLCJJc1VuZGVybGluZWQiOmZhbHNlLCJQYXJlbnRTdHlsZSI6bnVsbH0sIkF1dG9TaXplIjowLCJGb3JlZ3JvdW5kIjp7IiRpZCI6IjI1MjYiLCJDb2xvciI6eyIkaWQiOiIyNTI3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I1MjgiLCJUb3AiOjAuMCwiTGVmdCI6MC4wLCJSaWdodCI6MC4wLCJCb3R0b20iOjAuMH0sIlBhZGRpbmciOnsiJGlkIjoiMjUyOSIsIlRvcCI6MC4wLCJMZWZ0IjowLjAsIlJpZ2h0IjowLjAsIkJvdHRvbSI6MC4wfSwiQmFja2dyb3VuZCI6eyIkaWQiOiIyNTMwIiwiQ29sb3IiOnsiJGlkIjoiMjUzMSIsIkEiOjI1NSwiUiI6MTQsIkciOjQwLCJCIjo2NX19LCJJc1Zpc2libGUiOnRydWUsIldpZHRoIjowLjAsIkhlaWdodCI6MC4wLCJCb3JkZXJTdHlsZSI6eyIkaWQiOiIyNTMyIiwiTGluZUNvbG9yIjpudWxsLCJMaW5lV2VpZ2h0IjowLjAsIkxpbmVUeXBlIjowLCJQYXJlbnRTdHlsZSI6bnVsbH0sIlBhcmVudFN0eWxlIjpudWxsfSwiRGF0ZUZvcm1hdCI6eyIkaWQiOiIyNTM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1MzQiLCJGb3JtYXQiOjAsIklzVmlzaWJsZSI6ZmFsc2UsIkxhc3RLbm93blZpc2liaWxpdHlTdGF0ZSI6ZmFsc2V9LCJJc1Zpc2libGUiOnRydWUsIlZhcmlhbmNlU3R5bGUiOnsiJGlkIjoiMjUzNSIsIlRleHRTdHlsZSI6eyIkaWQiOiIyNTM2IiwiRm9udFNldHRpbmdzIjp7IiRpZCI6IjI1MzciLCJGb250U2l6ZSI6MTEsIkZvbnROYW1lIjoiQ2FsaWJyaSIsIklzQm9sZCI6ZmFsc2UsIklzSXRhbGljIjpmYWxzZSwiSXNVbmRlcmxpbmVkIjpmYWxzZSwiUGFyZW50U3R5bGUiOm51bGx9LCJBdXRvU2l6ZSI6MCwiRm9yZWdyb3VuZCI6eyIkaWQiOiIyNTM4IiwiQ29sb3IiOnsiJGlkIjoiMjUz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NTQwIiwiVG9wIjowLjAsIkxlZnQiOjAuMCwiUmlnaHQiOjAuMCwiQm90dG9tIjowLjB9LCJQYWRkaW5nIjp7IiRpZCI6IjI1NDEiLCJUb3AiOjAuMCwiTGVmdCI6MC4wLCJSaWdodCI6MC4wLCJCb3R0b20iOjAuMH0sIkJhY2tncm91bmQiOnsiJGlkIjoiMjU0MiIsIkNvbG9yIjp7IiRpZCI6IjI1NDMiLCJBIjowLCJSIjowLCJHIjowLCJCIjowfX0sIklzVmlzaWJsZSI6ZmFsc2UsIldpZHRoIjowLjAsIkhlaWdodCI6MC4wLCJCb3JkZXJTdHlsZSI6eyIkaWQiOiIyNTQ0IiwiTGluZUNvbG9yIjpudWxsLCJMaW5lV2VpZ2h0IjowLjAsIkxpbmVUeXBlIjowLCJQYXJlbnRTdHlsZSI6bnVsbH0sIlBhcmVudFN0eWxlIjpudWxsfSwiUGFyZW50U3R5bGUiOm51bGx9LCJQYXJlbnRTdHlsZSI6bnVsbH0sIkRlZmF1bHRTd2ltbGFuZU1pbGVzdG9uZVN0eWxlIjp7IiRpZCI6IjI1NDUiLCJUaXRsZVBvc2l0aW9uIjoiTGVmdCIsIkRhdGVQb3NpdGlvbiI6IlJpZ2h0IiwiVmFyaWFuY2VQb3NpdGlvbiI6IlJpZ2h0IiwiU2hhcGVUeXBlIjoxLCJTaGFwZVNpemUiOjAsIlNwYWNpbmciOjUsIlNoYXBlU3R5bGUiOnsiJGlkIjoiMjU0NiIsIk1hcmdpbiI6eyIkaWQiOiIyNTQ3IiwiVG9wIjowLjAsIkxlZnQiOjAuMCwiUmlnaHQiOjAuMCwiQm90dG9tIjowLjB9LCJQYWRkaW5nIjp7IiRpZCI6IjI1NDgiLCJUb3AiOjAuMCwiTGVmdCI6MC4wLCJSaWdodCI6MC4wLCJCb3R0b20iOjAuMH0sIkJhY2tncm91bmQiOnsiJGlkIjoiMjU0OSIsIkNvbG9yIjp7IiRpZCI6IjI1NTAiLCJBIjoyNTUsIlIiOjIxLCJHIjo5NiwiQiI6MTMwfX0sIklzVmlzaWJsZSI6dHJ1ZSwiV2lkdGgiOjEyLjAsIkhlaWdodCI6MTQuMCwiQm9yZGVyU3R5bGUiOnsiJGlkIjoiMjU1MSIsIkxpbmVDb2xvciI6eyIkaWQiOiIyNTUyIiwiJHR5cGUiOiJOTFJFLkNvbW1vbi5Eb20uU29saWRDb2xvckJydXNoLCBOTFJFLkNvbW1vbiIsIkNvbG9yIjp7IiRpZCI6IjI1NTMiLCJBIjoyNTUsIlIiOjIzNCwiRyI6MjIsIkIiOjMwfX0sIkxpbmVXZWlnaHQiOjAuMCwiTGluZVR5cGUiOjAsIlBhcmVudFN0eWxlIjpudWxsfSwiUGFyZW50U3R5bGUiOm51bGx9LCJUaXRsZVN0eWxlIjp7IiRpZCI6IjI1NTQiLCJGb250U2V0dGluZ3MiOnsiJGlkIjoiMjU1NSIsIkZvbnRTaXplIjoxMSwiRm9udE5hbWUiOiJDYWxpYnJpIiwiSXNCb2xkIjpmYWxzZSwiSXNJdGFsaWMiOmZhbHNlLCJJc1VuZGVybGluZWQiOmZhbHNlLCJQYXJlbnRTdHlsZSI6bnVsbH0sIkF1dG9TaXplIjowLCJGb3JlZ3JvdW5kIjp7IiRpZCI6IjI1NTYiLCJDb2xvciI6eyIkaWQiOiIyNTU3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I1NTgiLCJUb3AiOjAuMCwiTGVmdCI6MC4wLCJSaWdodCI6MC4wLCJCb3R0b20iOjAuMH0sIlBhZGRpbmciOnsiJGlkIjoiMjU1OSIsIlRvcCI6MC4wLCJMZWZ0IjowLjAsIlJpZ2h0IjowLjAsIkJvdHRvbSI6MC4wfSwiQmFja2dyb3VuZCI6eyIkaWQiOiIyNTYwIiwiQ29sb3IiOnsiJGlkIjoiMjU2MSIsIkEiOjI1NSwiUiI6MCwiRyI6MCwiQiI6MH19LCJJc1Zpc2libGUiOnRydWUsIldpZHRoIjowLjAsIkhlaWdodCI6MC4wLCJCb3JkZXJTdHlsZSI6eyIkaWQiOiIyNTYyIiwiTGluZUNvbG9yIjpudWxsLCJMaW5lV2VpZ2h0IjowLjAsIkxpbmVUeXBlIjowLCJQYXJlbnRTdHlsZSI6bnVsbH0sIlBhcmVudFN0eWxlIjpudWxsfSwiRGF0ZVN0eWxlIjp7IiRpZCI6IjI1NjMiLCJGb250U2V0dGluZ3MiOnsiJGlkIjoiMjU2NCIsIkZvbnRTaXplIjoxMCwiRm9udE5hbWUiOiJDYWxpYnJpIiwiSXNCb2xkIjpmYWxzZSwiSXNJdGFsaWMiOmZhbHNlLCJJc1VuZGVybGluZWQiOmZhbHNlLCJQYXJlbnRTdHlsZSI6bnVsbH0sIkF1dG9TaXplIjowLCJGb3JlZ3JvdW5kIjp7IiRpZCI6IjI1NjUiLCJDb2xvciI6eyIkaWQiOiIyNTY2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I1NjciLCJUb3AiOjAuMCwiTGVmdCI6MC4wLCJSaWdodCI6MC4wLCJCb3R0b20iOjAuMH0sIlBhZGRpbmciOnsiJGlkIjoiMjU2OCIsIlRvcCI6MC4wLCJMZWZ0IjowLjAsIlJpZ2h0IjowLjAsIkJvdHRvbSI6MC4wfSwiQmFja2dyb3VuZCI6eyIkaWQiOiIyNTY5IiwiQ29sb3IiOnsiJGlkIjoiMjU3MCIsIkEiOjI1NSwiUiI6MTQsIkciOjQwLCJCIjo2NX19LCJJc1Zpc2libGUiOnRydWUsIldpZHRoIjowLjAsIkhlaWdodCI6MC4wLCJCb3JkZXJTdHlsZSI6eyIkaWQiOiIyNTcxIiwiTGluZUNvbG9yIjpudWxsLCJMaW5lV2VpZ2h0IjowLjAsIkxpbmVUeXBlIjowLCJQYXJlbnRTdHlsZSI6bnVsbH0sIlBhcmVudFN0eWxlIjpudWxsfSwiRGF0ZUZvcm1hdCI6eyIkaWQiOiIyNTc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1NzMiLCJGb3JtYXQiOjAsIklzVmlzaWJsZSI6ZmFsc2UsIkxhc3RLbm93blZpc2liaWxpdHlTdGF0ZSI6ZmFsc2V9LCJJc1Zpc2libGUiOnRydWUsIlZhcmlhbmNlU3R5bGUiOnsiJGlkIjoiMjU3NCIsIlRleHRTdHlsZSI6eyIkaWQiOiIyNTc1IiwiRm9udFNldHRpbmdzIjp7IiRpZCI6IjI1NzYiLCJGb250U2l6ZSI6MTEsIkZvbnROYW1lIjoiQ2FsaWJyaSIsIklzQm9sZCI6ZmFsc2UsIklzSXRhbGljIjpmYWxzZSwiSXNVbmRlcmxpbmVkIjpmYWxzZSwiUGFyZW50U3R5bGUiOm51bGx9LCJBdXRvU2l6ZSI6MCwiRm9yZWdyb3VuZCI6eyIkaWQiOiIyNTc3IiwiQ29sb3IiOnsiJGlkIjoiMjU3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NTc5IiwiVG9wIjowLjAsIkxlZnQiOjAuMCwiUmlnaHQiOjAuMCwiQm90dG9tIjowLjB9LCJQYWRkaW5nIjp7IiRpZCI6IjI1ODAiLCJUb3AiOjAuMCwiTGVmdCI6MC4wLCJSaWdodCI6MC4wLCJCb3R0b20iOjAuMH0sIkJhY2tncm91bmQiOnsiJGlkIjoiMjU4MSIsIkNvbG9yIjp7IiRpZCI6IjI1ODIiLCJBIjowLCJSIjowLCJHIjowLCJCIjowfX0sIklzVmlzaWJsZSI6dHJ1ZSwiV2lkdGgiOjAuMCwiSGVpZ2h0IjowLjAsIkJvcmRlclN0eWxlIjp7IiRpZCI6IjI1ODMiLCJMaW5lQ29sb3IiOm51bGwsIkxpbmVXZWlnaHQiOjAuMCwiTGluZVR5cGUiOjAsIlBhcmVudFN0eWxlIjpudWxsfSwiUGFyZW50U3R5bGUiOm51bGx9LCJQYXJlbnRTdHlsZSI6bnVsbH0sIlBhcmVudFN0eWxlIjpudWxsfSwiRGVmYXVsdFN3aW1sYW5lQWN0aXZpdHlTdHlsZSI6eyIkaWQiOiIyNTg0IiwiSGVhZGVyU3R5bGUiOnsiJGlkIjoiMjU4NSIsIlRleHRTdHlsZSI6eyIkaWQiOiIyNTg2IiwiRm9udFNldHRpbmdzIjp7IiRpZCI6IjI1ODciLCJGb250U2l6ZSI6MTEsIkZvbnROYW1lIjoiQ2FsaWJyaSIsIklzQm9sZCI6ZmFsc2UsIklzSXRhbGljIjpmYWxzZSwiSXNVbmRlcmxpbmVkIjpmYWxzZSwiUGFyZW50U3R5bGUiOm51bGx9LCJBdXRvU2l6ZSI6MiwiRm9yZWdyb3VuZCI6eyIkaWQiOiIyNTg4IiwiQ29sb3IiOnsiJGlkIjoiMjU4O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1OTAiLCJUb3AiOjAuMCwiTGVmdCI6MC4wLCJSaWdodCI6MC4wLCJCb3R0b20iOjAuMH0sIlBhZGRpbmciOnsiJGlkIjoiMjU5MSIsIlRvcCI6MC4wLCJMZWZ0IjowLjAsIlJpZ2h0IjowLjAsIkJvdHRvbSI6MC4wfSwiQmFja2dyb3VuZCI6eyIkaWQiOiIyNTkyIiwiQ29sb3IiOnsiJGlkIjoiMjU5MyIsIkEiOjI1NSwiUiI6MCwiRyI6MCwiQiI6MH19LCJJc1Zpc2libGUiOnRydWUsIldpZHRoIjowLjAsIkhlaWdodCI6MC4wLCJCb3JkZXJTdHlsZSI6bnVsbCwiUGFyZW50U3R5bGUiOm51bGx9LCJSZWN0YW5nbGVTdHlsZSI6eyIkaWQiOiIyNTk0IiwiTWFyZ2luIjp7IiRpZCI6IjI1OTUiLCJUb3AiOjAuMCwiTGVmdCI6MC4wLCJSaWdodCI6MC4wLCJCb3R0b20iOjAuMH0sIlBhZGRpbmciOnsiJGlkIjoiMjU5NiIsIlRvcCI6MC4wLCJMZWZ0IjowLjAsIlJpZ2h0IjowLjAsIkJvdHRvbSI6MC4wfSwiQmFja2dyb3VuZCI6eyIkaWQiOiIyNTk3IiwiQ29sb3IiOnsiJGlkIjoiMjU5OCIsIkEiOjYzLCJSIjoyMSwiRyI6OTYsIkIiOjEzMH19LCJJc1Zpc2libGUiOnRydWUsIldpZHRoIjowLjAsIkhlaWdodCI6MC4wLCJCb3JkZXJTdHlsZSI6eyIkaWQiOiIyNTk5IiwiTGluZUNvbG9yIjp7IiRpZCI6IjI2MDAiLCIkdHlwZSI6Ik5MUkUuQ29tbW9uLkRvbS5Tb2xpZENvbG9yQnJ1c2gsIE5MUkUuQ29tbW9uIiwiQ29sb3IiOnsiJGlkIjoiMjYwMSIsIkEiOjI1NSwiUiI6MjU1LCJHIjowLCJCIjowfX0sIkxpbmVXZWlnaHQiOjAuMCwiTGluZVR5cGUiOjAsIlBhcmVudFN0eWxlIjpudWxsfSwiUGFyZW50U3R5bGUiOm51bGx9LCJNYXJnaW4iOnsiJGlkIjoiMjYwMiIsIlRvcCI6MC4wLCJMZWZ0IjowLjAsIlJpZ2h0IjowLjAsIkJvdHRvbSI6MC4wfSwiUGFkZGluZyI6eyIkaWQiOiIyNjAzIiwiVG9wIjowLjAsIkxlZnQiOjAuMCwiUmlnaHQiOjAuMCwiQm90dG9tIjowLjB9LCJCYWNrZ3JvdW5kIjpudWxsLCJJc1Zpc2libGUiOnRydWUsIldpZHRoIjowLjAsIkhlaWdodCI6MC4wLCJCb3JkZXJTdHlsZSI6bnVsbCwiUGFyZW50U3R5bGUiOm51bGx9LCJCYWNrZ3JvdW5kU3R5bGUiOnsiJGlkIjoiMjYwNCIsIk1hcmdpbiI6eyIkaWQiOiIyNjA1IiwiVG9wIjowLjAsIkxlZnQiOjAuMCwiUmlnaHQiOjAuMCwiQm90dG9tIjowLjB9LCJQYWRkaW5nIjp7IiRpZCI6IjI2MDYiLCJUb3AiOjAuMCwiTGVmdCI6MC4wLCJSaWdodCI6MC4wLCJCb3R0b20iOjAuMH0sIkJhY2tncm91bmQiOnsiJGlkIjoiMjYwNyIsIkNvbG9yIjp7IiRpZCI6IjI2MDgiLCJBIjo1MSwiUiI6MjAwLCJHIjoyMDAsIkIiOjIwMH19LCJJc1Zpc2libGUiOnRydWUsIldpZHRoIjowLjAsIkhlaWdodCI6MC4wLCJCb3JkZXJTdHlsZSI6eyIkaWQiOiIyNjA5IiwiTGluZUNvbG9yIjp7IiRpZCI6IjI2MTAiLCIkdHlwZSI6Ik5MUkUuQ29tbW9uLkRvbS5Tb2xpZENvbG9yQnJ1c2gsIE5MUkUuQ29tbW9uIiwiQ29sb3IiOnsiJGlkIjoiMjYxMSIsIkEiOjI1NSwiUiI6MjM0LCJHIjoyMiwiQiI6MzB9fSwiTGluZVdlaWdodCI6MC4wLCJMaW5lVHlwZSI6MCwiUGFyZW50U3R5bGUiOm51bGx9LCJQYXJlbnRTdHlsZSI6bnVsbH0sIk1hcmdpbiI6eyIkaWQiOiIyNjEyIiwiVG9wIjowLjAsIkxlZnQiOjAuMCwiUmlnaHQiOjAuMCwiQm90dG9tIjowLjB9LCJQYWRkaW5nIjp7IiRpZCI6IjI2MTMiLCJUb3AiOjAuMCwiTGVmdCI6MC4wLCJSaWdodCI6MC4wLCJCb3R0b20iOjAuMH0sIklzVmlzaWJsZSI6dHJ1ZSwiV2lkdGgiOjAuMCwiSGVpZ2h0IjowLjAsIkJvcmRlclN0eWxlIjp7IiRpZCI6IjI2MTQiLCJMaW5lQ29sb3IiOm51bGwsIkxpbmVXZWlnaHQiOjAuMCwiTGluZVR5cGUiOjAsIlBhcmVudFN0eWxlIjpudWxsfSwiUGFyZW50U3R5bGUiOm51bGx9LCJNYXJnaW4iOnsiJGlkIjoiMjYxNSIsIlRvcCI6MC4wLCJMZWZ0IjowLjAsIlJpZ2h0IjowLjAsIkJvdHRvbSI6MC4wfSwiUGFkZGluZyI6eyIkaWQiOiIyNjE2IiwiVG9wIjowLjAsIkxlZnQiOjAuMCwiUmlnaHQiOjAuMCwiQm90dG9tIjowLjB9LCJJc1Zpc2libGUiOnRydWUsIldpZHRoIjowLjAsIkhlaWdodCI6MC4wLCJCb3JkZXJTdHlsZSI6eyIkaWQiOiIyNjE3IiwiTGluZUNvbG9yIjpudWxsLCJMaW5lV2VpZ2h0IjowLjAsIkxpbmVUeXBlIjowLCJQYXJlbnRTdHlsZSI6bnVsbH0sIlBhcmVudFN0eWxlIjpudWxsfSwiX2FkZGl0aW9uYWxTd2ltbGFuZVYyU3R5bGVzIjpbeyIkaWQiOiIyNjE4IiwiU3R5bGVJZCI6Ijk4NTEzZTEwLTU1MWMtNGYzMC1hYzExLWEwNjkwZTkwMzEzNCIsIkhlYWRlclN0eWxlIjp7IiRpZCI6IjI2MTkiLCJUZXh0SXNWZXJ0aWNhbCI6ZmFsc2UsIlRleHRTdHlsZSI6eyIkaWQiOiIyNjIwIiwiRm9udFNldHRpbmdzIjp7IiRpZCI6IjI2MjEiLCJGb250U2l6ZSI6MTEsIkZvbnROYW1lIjoiQ2FsaWJyaSIsIklzQm9sZCI6ZmFsc2UsIklzSXRhbGljIjpmYWxzZSwiSXNVbmRlcmxpbmVkIjpmYWxzZSwiUGFyZW50U3R5bGUiOm51bGx9LCJBdXRvU2l6ZSI6MiwiRm9yZWdyb3VuZCI6eyIkaWQiOiIyNjIyIiwiQ29sb3IiOnsiJGlkIjoiMjYyMyIsIkEiOjI1NSwiUiI6MjU1LCJHIjoyNTUsIkIiOjI1NX19LCJNYXhXaWR0aCI6IkluZmluaXR5IiwiTWF4SGVpZ2h0IjoiSW5maW5pdHkiLCJTbWFydEZvcmVncm91bmRJc0FjdGl2ZSI6ZmFsc2UsIkhvcml6b250YWxBbGlnbm1lbnQiOjEsIlZlcnRpY2FsQWxpZ25tZW50IjowLCJTbWFydEZvcmVncm91bmQiOm51bGwsIkJhY2tncm91bmRGaWxsVHlwZSI6MCwiTWFyZ2luIjp7IiRpZCI6IjI2MjQiLCJUb3AiOjAuMCwiTGVmdCI6MC4wLCJSaWdodCI6MC4wLCJCb3R0b20iOjAuMH0sIlBhZGRpbmciOnsiJGlkIjoiMjYyNSIsIlRvcCI6MC4wLCJMZWZ0IjowLjAsIlJpZ2h0IjowLjAsIkJvdHRvbSI6MC4wfSwiQmFja2dyb3VuZCI6eyIkaWQiOiIyNjI2IiwiQ29sb3IiOnsiJGlkIjoiMjYyNyIsIkEiOjI1NSwiUiI6MjU1LCJHIjoyNTUsIkIiOjI1NX19LCJJc1Zpc2libGUiOnRydWUsIldpZHRoIjowLjAsIkhlaWdodCI6MC4wLCJCb3JkZXJTdHlsZSI6bnVsbCwiUGFyZW50U3R5bGUiOm51bGx9LCJSZWN0YW5nbGVTdHlsZSI6eyIkaWQiOiIyNjI4IiwiTWFyZ2luIjp7IiRpZCI6IjI2MjkiLCJUb3AiOjAuMCwiTGVmdCI6MC4wLCJSaWdodCI6MC4wLCJCb3R0b20iOjAuMH0sIlBhZGRpbmciOnsiJGlkIjoiMjYzMCIsIlRvcCI6MC4wLCJMZWZ0IjowLjAsIlJpZ2h0IjowLjAsIkJvdHRvbSI6MC4wfSwiQmFja2dyb3VuZCI6eyIkaWQiOiIyNjMxIiwiQ29sb3IiOnsiJGlkIjoiMjYzMiIsIkEiOjI1NSwiUiI6MjMzLCJHIjoxMTMsIkIiOjUwfX0sIklzVmlzaWJsZSI6dHJ1ZSwiV2lkdGgiOjAuMCwiSGVpZ2h0IjowLjAsIkJvcmRlclN0eWxlIjp7IiRpZCI6IjI2MzMiLCJMaW5lQ29sb3IiOnsiJGlkIjoiMjYzNCIsIiR0eXBlIjoiTkxSRS5Db21tb24uRG9tLlNvbGlkQ29sb3JCcnVzaCwgTkxSRS5Db21tb24iLCJDb2xvciI6eyIkaWQiOiIyNjM1IiwiQSI6MjU1LCJSIjoyNTUsIkciOjI1NSwiQiI6MjU1fX0sIkxpbmVXZWlnaHQiOjAuMCwiTGluZVR5cGUiOjAsIlBhcmVudFN0eWxlIjpudWxsfSwiUGFyZW50U3R5bGUiOm51bGx9LCJNYXJnaW4iOnsiJGlkIjoiMjYzNiIsIlRvcCI6MC4wLCJMZWZ0IjowLjAsIlJpZ2h0IjowLjAsIkJvdHRvbSI6MC4wfSwiUGFkZGluZyI6eyIkaWQiOiIyNjM3IiwiVG9wIjowLjAsIkxlZnQiOjAuMCwiUmlnaHQiOjAuMCwiQm90dG9tIjowLjB9LCJCYWNrZ3JvdW5kIjpudWxsLCJJc1Zpc2libGUiOnRydWUsIldpZHRoIjowLjAsIkhlaWdodCI6MC4wLCJCb3JkZXJTdHlsZSI6bnVsbCwiUGFyZW50U3R5bGUiOm51bGx9LCJCYWNrZ3JvdW5kU3R5bGUiOnsiJGlkIjoiMjYzOCIsIk1hcmdpbiI6eyIkaWQiOiIyNjM5IiwiVG9wIjowLjAsIkxlZnQiOjAuMCwiUmlnaHQiOjAuMCwiQm90dG9tIjowLjB9LCJQYWRkaW5nIjp7IiRpZCI6IjI2NDAiLCJUb3AiOjAuMCwiTGVmdCI6MC4wLCJSaWdodCI6MC4wLCJCb3R0b20iOjAuMH0sIkJhY2tncm91bmQiOnsiJGlkIjoiMjY0MSIsIkNvbG9yIjp7IiRpZCI6IjI2NDIiLCJBIjo1MSwiUiI6MjAwLCJHIjoyMDAsIkIiOjIwMH19LCJJc1Zpc2libGUiOnRydWUsIldpZHRoIjowLjAsIkhlaWdodCI6MC4wLCJCb3JkZXJTdHlsZSI6eyIkaWQiOiIyNjQzIiwiTGluZUNvbG9yIjp7IiRpZCI6IjI2NDQiLCIkdHlwZSI6Ik5MUkUuQ29tbW9uLkRvbS5Tb2xpZENvbG9yQnJ1c2gsIE5MUkUuQ29tbW9uIiwiQ29sb3IiOnsiJGlkIjoiMjY0NSIsIkEiOjI1NSwiUiI6MjM0LCJHIjoyMiwiQiI6MzB9fSwiTGluZVdlaWdodCI6MC4wLCJMaW5lVHlwZSI6MCwiUGFyZW50U3R5bGUiOm51bGx9LCJQYXJlbnRTdHlsZSI6bnVsbH0sIklzQWJvdmVUaW1lYmFuZCI6ZmFsc2UsIlNwYWNpbmciOjMsIkRlZmF1bHRTd2ltbGFuZVRhc2tTdHlsZSI6eyIkaWQiOiIyNjQ2IiwiJHR5cGUiOiJOTFJFLkNvbW1vbi5Eb20uU3R5bGVzLkV4cGxpY2l0U2V0YWJsZVRhc2tTdHlsZSwgTkxSRS5Db21tb24iLCJTaGFwZSI6MSwiU2hhcGVUaGlja25lc3MiOjAsIkR1cmF0aW9uRm9ybWF0IjowLCJJbmNsdWRlTm9uV29ya2luZ0RheXNJbkR1cmF0aW9uIjpmYWxzZSwiUGVyY2VudGFnZUNvbXBsZXRlU3R5bGUiOnsiJGlkIjoiMjY0NyIsIkZvbnRTZXR0aW5ncyI6eyIkaWQiOiIyNjQ4IiwiRm9udFNpemUiOjEwLCJGb250TmFtZSI6IkNhbGlicmkiLCJJc0JvbGQiOmZhbHNlLCJJc0l0YWxpYyI6ZmFsc2UsIklzVW5kZXJsaW5lZCI6ZmFsc2UsIlBhcmVudFN0eWxlIjpudWxsfSwiQXV0b1NpemUiOjAsIkZvcmVncm91bmQiOnsiJGlkIjoiMjY0OSIsIkNvbG9yIjp7IiRpZCI6IjI2NTA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jY1MSIsIlRvcCI6MC4wLCJMZWZ0IjowLjAsIlJpZ2h0IjowLjAsIkJvdHRvbSI6MC4wfSwiUGFkZGluZyI6eyIkaWQiOiIyNjUyIiwiVG9wIjowLjAsIkxlZnQiOjAuMCwiUmlnaHQiOjAuMCwiQm90dG9tIjowLjB9LCJCYWNrZ3JvdW5kIjp7IiRpZCI6IjI2NTMiLCJDb2xvciI6eyIkaWQiOiIyNjU0IiwiQSI6ODksIlIiOjAsIkciOjAsIkIiOjB9fSwiSXNWaXNpYmxlIjp0cnVlLCJXaWR0aCI6MC4wLCJIZWlnaHQiOjAuMCwiQm9yZGVyU3R5bGUiOnsiJGlkIjoiMjY1NSIsIkxpbmVDb2xvciI6bnVsbCwiTGluZVdlaWdodCI6MC4wLCJMaW5lVHlwZSI6MCwiUGFyZW50U3R5bGUiOm51bGx9LCJQYXJlbnRTdHlsZSI6bnVsbH0sIkR1cmF0aW9uU3R5bGUiOnsiJGlkIjoiMjY1NiIsIkZvbnRTZXR0aW5ncyI6eyIkaWQiOiIyNjU3IiwiRm9udFNpemUiOjEwLCJGb250TmFtZSI6IkNhbGlicmkiLCJJc0JvbGQiOmZhbHNlLCJJc0l0YWxpYyI6ZmFsc2UsIklzVW5kZXJsaW5lZCI6ZmFsc2UsIlBhcmVudFN0eWxlIjpudWxsfSwiQXV0b1NpemUiOjAsIkZvcmVncm91bmQiOnsiJGlkIjoiMjY1OCIsIkNvbG9yIjp7IiRpZCI6IjI2NTk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NjYwIiwiVG9wIjowLjAsIkxlZnQiOjAuMCwiUmlnaHQiOjAuMCwiQm90dG9tIjowLjB9LCJQYWRkaW5nIjp7IiRpZCI6IjI2NjEiLCJUb3AiOjAuMCwiTGVmdCI6MC4wLCJSaWdodCI6MC4wLCJCb3R0b20iOjAuMH0sIkJhY2tncm91bmQiOnsiJGlkIjoiMjY2MiIsIkNvbG9yIjp7IiRpZCI6IjI2NjMiLCJBIjoyNTUsIlIiOjIzNywiRyI6MTI1LCJCIjo0OX19LCJJc1Zpc2libGUiOnRydWUsIldpZHRoIjowLjAsIkhlaWdodCI6MC4wLCJCb3JkZXJTdHlsZSI6eyIkaWQiOiIyNjY0IiwiTGluZUNvbG9yIjpudWxsLCJMaW5lV2VpZ2h0IjowLjAsIkxpbmVUeXBlIjowLCJQYXJlbnRTdHlsZSI6bnVsbH0sIlBhcmVudFN0eWxlIjpudWxsfSwiSG9yaXpvbnRhbENvbm5lY3RvclN0eWxlIjp7IiRpZCI6IjI2NjUiLCJMaW5lQ29sb3IiOnsiJGlkIjoiMjY2NiIsIiR0eXBlIjoiTkxSRS5Db21tb24uRG9tLlNvbGlkQ29sb3JCcnVzaCwgTkxSRS5Db21tb24iLCJDb2xvciI6eyIkaWQiOiIyNjY3IiwiQSI6MjU1LCJSIjowLCJHIjowLCJCIjowfX0sIkxpbmVXZWlnaHQiOjAuMCwiTGluZVR5cGUiOjAsIlBhcmVudFN0eWxlIjpudWxsfSwiVmVydGljYWxDb25uZWN0b3JTdHlsZSI6eyIkaWQiOiIyNjY4IiwiTGluZUNvbG9yIjp7IiRpZCI6IjI2NjkiLCIkdHlwZSI6Ik5MUkUuQ29tbW9uLkRvbS5Tb2xpZENvbG9yQnJ1c2gsIE5MUkUuQ29tbW9uIiwiQ29sb3IiOnsiJGlkIjoiMjY3MC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I2NzEiLCJTaGFwZVN0eWxlIjp7IiRpZCI6IjI2NzIiLCJNYXJnaW4iOnsiJGlkIjoiMjY3MyIsIlRvcCI6MC4wLCJMZWZ0IjowLjAsIlJpZ2h0IjowLjAsIkJvdHRvbSI6MC4wfSwiUGFkZGluZyI6eyIkaWQiOiIyNjc0IiwiVG9wIjowLjAsIkxlZnQiOjAuMCwiUmlnaHQiOjAuMCwiQm90dG9tIjowLjB9LCJCYWNrZ3JvdW5kIjp7IiRpZCI6IjI2NzUiLCJDb2xvciI6eyIkaWQiOiIyNjc2IiwiQSI6MTUzLCJSIjowLCJHIjowLCJCIjowfX0sIklzVmlzaWJsZSI6dHJ1ZSwiV2lkdGgiOjAuMCwiSGVpZ2h0IjowLjAsIkJvcmRlclN0eWxlIjp7IiRpZCI6IjI2NzciLCJMaW5lQ29sb3IiOm51bGwsIkxpbmVXZWlnaHQiOjAuMCwiTGluZVR5cGUiOjAsIlBhcmVudFN0eWxlIjpudWxsfSwiUGFyZW50U3R5bGUiOm51bGx9LCJNYXJnaW4iOnsiJGlkIjoiMjY3OCIsIlRvcCI6MC4wLCJMZWZ0IjowLjAsIlJpZ2h0IjowLjAsIkJvdHRvbSI6MC4wfSwiUGFkZGluZyI6eyIkaWQiOiIyNjc5IiwiVG9wIjowLjAsIkxlZnQiOjAuMCwiUmlnaHQiOjAuMCwiQm90dG9tIjowLjB9LCJCYWNrZ3JvdW5kIjpudWxsLCJJc1Zpc2libGUiOnRydWUsIldpZHRoIjowLjAsIkhlaWdodCI6MC4wLCJCb3JkZXJTdHlsZSI6bnVsbCwiUGFyZW50U3R5bGUiOm51bGx9LCJTaGFwZVN0eWxlIjp7IiRpZCI6IjI2ODAiLCJNYXJnaW4iOnsiJGlkIjoiMjY4MSIsIlRvcCI6MC4wLCJMZWZ0Ijo0LjAsIlJpZ2h0Ijo0LjAsIkJvdHRvbSI6MC4wfSwiUGFkZGluZyI6eyIkaWQiOiIyNjgyIiwiVG9wIjowLjAsIkxlZnQiOjAuMCwiUmlnaHQiOjAuMCwiQm90dG9tIjowLjB9LCJCYWNrZ3JvdW5kIjp7IiRpZCI6IjI2ODMiLCJDb2xvciI6eyIkaWQiOiIyNjg0IiwiQSI6MjU1LCJSIjoyMzMsIkciOjExMywiQiI6NTB9fSwiSXNWaXNpYmxlIjp0cnVlLCJXaWR0aCI6MC4wLCJIZWlnaHQiOjEwLjAsIkJvcmRlclN0eWxlIjp7IiRpZCI6IjI2ODUiLCJMaW5lQ29sb3IiOnsiJGlkIjoiMjY4NiIsIiR0eXBlIjoiTkxSRS5Db21tb24uRG9tLlNvbGlkQ29sb3JCcnVzaCwgTkxSRS5Db21tb24iLCJDb2xvciI6eyIkaWQiOiIyNjg3IiwiQSI6MjU1LCJSIjoyMzQsIkciOjIyLCJCIjozMH19LCJMaW5lV2VpZ2h0IjowLjAsIkxpbmVUeXBlIjowLCJQYXJlbnRTdHlsZSI6bnVsbH0sIlBhcmVudFN0eWxlIjpudWxsfSwiVGl0bGVTdHlsZSI6eyIkaWQiOiIyNjg4IiwiRm9udFNldHRpbmdzIjp7IiRpZCI6IjI2ODkiLCJGb250U2l6ZSI6MTEsIkZvbnROYW1lIjoiQ2FsaWJyaSIsIklzQm9sZCI6ZmFsc2UsIklzSXRhbGljIjpmYWxzZSwiSXNVbmRlcmxpbmVkIjpmYWxzZSwiUGFyZW50U3R5bGUiOm51bGx9LCJBdXRvU2l6ZSI6MCwiRm9yZWdyb3VuZCI6eyIkaWQiOiIyNjkwIiwiQ29sb3IiOnsiJGlkIjoiMjY5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NjkyIiwiVG9wIjowLjAsIkxlZnQiOjAuMCwiUmlnaHQiOjAuMCwiQm90dG9tIjowLjB9LCJQYWRkaW5nIjp7IiRpZCI6IjI2OTMiLCJUb3AiOjAuMCwiTGVmdCI6MC4wLCJSaWdodCI6MC4wLCJCb3R0b20iOjAuMH0sIkJhY2tncm91bmQiOnsiJGlkIjoiMjY5NCIsIkNvbG9yIjp7IiRpZCI6IjI2OTUiLCJBIjoyNTUsIlIiOjAsIkciOjAsIkIiOjB9fSwiSXNWaXNpYmxlIjp0cnVlLCJXaWR0aCI6MC4wLCJIZWlnaHQiOjAuMCwiQm9yZGVyU3R5bGUiOnsiJGlkIjoiMjY5NiIsIkxpbmVDb2xvciI6bnVsbCwiTGluZVdlaWdodCI6MC4wLCJMaW5lVHlwZSI6MCwiUGFyZW50U3R5bGUiOm51bGx9LCJQYXJlbnRTdHlsZSI6bnVsbH0sIkRhdGVTdHlsZSI6eyIkaWQiOiIyNjk3IiwiRm9udFNldHRpbmdzIjp7IiRpZCI6IjI2OTgiLCJGb250U2l6ZSI6MTAsIkZvbnROYW1lIjoiQ2FsaWJyaSIsIklzQm9sZCI6ZmFsc2UsIklzSXRhbGljIjpmYWxzZSwiSXNVbmRlcmxpbmVkIjpmYWxzZSwiUGFyZW50U3R5bGUiOm51bGx9LCJBdXRvU2l6ZSI6MCwiRm9yZWdyb3VuZCI6eyIkaWQiOiIyNjk5IiwiQ29sb3IiOnsiJGlkIjoiMjcwM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yNzAxIiwiVG9wIjowLjAsIkxlZnQiOjAuMCwiUmlnaHQiOjAuMCwiQm90dG9tIjowLjB9LCJQYWRkaW5nIjp7IiRpZCI6IjI3MDIiLCJUb3AiOjAuMCwiTGVmdCI6MC4wLCJSaWdodCI6MC4wLCJCb3R0b20iOjAuMH0sIkJhY2tncm91bmQiOnsiJGlkIjoiMjcwMyIsIkNvbG9yIjp7IiRpZCI6IjI3MDQiLCJBIjoyNTUsIlIiOjE0LCJHIjo0MCwiQiI6NjV9fSwiSXNWaXNpYmxlIjp0cnVlLCJXaWR0aCI6MC4wLCJIZWlnaHQiOjAuMCwiQm9yZGVyU3R5bGUiOnsiJGlkIjoiMjcwNSIsIkxpbmVDb2xvciI6bnVsbCwiTGluZVdlaWdodCI6MC4wLCJMaW5lVHlwZSI6MCwiUGFyZW50U3R5bGUiOm51bGx9LCJQYXJlbnRTdHlsZSI6bnVsbH0sIkRhdGVGb3JtYXQiOnsiJGlkIjoiMjcw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zA3IiwiRm9ybWF0IjowLCJJc1Zpc2libGUiOmZhbHNlLCJMYXN0S25vd25WaXNpYmlsaXR5U3RhdGUiOmZhbHNlfSwiSXNWaXNpYmxlIjp0cnVlLCJWYXJpYW5jZVN0eWxlIjp7IiRpZCI6IjI3MDgiLCJUZXh0U3R5bGUiOnsiJGlkIjoiMjcwOSIsIkZvbnRTZXR0aW5ncyI6eyIkaWQiOiIyNzEwIiwiRm9udFNpemUiOjExLCJGb250TmFtZSI6IkNhbGlicmkiLCJJc0JvbGQiOmZhbHNlLCJJc0l0YWxpYyI6ZmFsc2UsIklzVW5kZXJsaW5lZCI6ZmFsc2UsIlBhcmVudFN0eWxlIjpudWxsfSwiQXV0b1NpemUiOjAsIkZvcmVncm91bmQiOnsiJGlkIjoiMjcxMSIsIkNvbG9yIjp7IiRpZCI6IjI3MT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cxMyIsIlRvcCI6MC4wLCJMZWZ0IjowLjAsIlJpZ2h0IjowLjAsIkJvdHRvbSI6MC4wfSwiUGFkZGluZyI6eyIkaWQiOiIyNzE0IiwiVG9wIjowLjAsIkxlZnQiOjAuMCwiUmlnaHQiOjAuMCwiQm90dG9tIjowLjB9LCJCYWNrZ3JvdW5kIjp7IiRpZCI6IjI3MTUiLCJDb2xvciI6eyIkaWQiOiIyNzE2IiwiQSI6MCwiUiI6MCwiRyI6MCwiQiI6MH19LCJJc1Zpc2libGUiOnRydWUsIldpZHRoIjowLjAsIkhlaWdodCI6MC4wLCJCb3JkZXJTdHlsZSI6eyIkaWQiOiIyNzE3IiwiTGluZUNvbG9yIjpudWxsLCJMaW5lV2VpZ2h0IjowLjAsIkxpbmVUeXBlIjowLCJQYXJlbnRTdHlsZSI6bnVsbH0sIlBhcmVudFN0eWxlIjpudWxsfSwiUGFyZW50U3R5bGUiOm51bGx9LCJQYXJlbnRTdHlsZSI6bnVsbCwiX2V4cGxpY2l0bHlTZXQiOnsiJGlkIjoiMjcxOC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I3MTkiLCJTaGFwZSI6MSwiQ29ubmVjdG9yTWFyZ2luIjp7IiRpZCI6IjI3MjAiLCJUb3AiOjAuMCwiTGVmdCI6Mi4wLCJSaWdodCI6Mi4wLCJCb3R0b20iOjAuMH0sIkNvbm5lY3RvclN0eWxlIjp7IiRpZCI6IjI3MjEiLCJMaW5lQ29sb3IiOnsiJGlkIjoiMjcyMiIsIiR0eXBlIjoiTkxSRS5Db21tb24uRG9tLlNvbGlkQ29sb3JCcnVzaCwgTkxSRS5Db21tb24iLCJDb2xvciI6eyIkaWQiOiIyNzIzIiwiQSI6MTI3LCJSIjoxMjgsIkciOjUzLCJCIjoxNH19LCJMaW5lV2VpZ2h0IjoxLjAsIkxpbmVUeXBlIjowLCJQYXJlbnRTdHlsZSI6bnVsbH0sIklzQmVsb3dUaW1lYmFuZCI6ZmFsc2UsIlBvc2l0aW9uT25UYXNrIjoxLCJIaWRlRGF0ZSI6ZmFsc2UsIlNoYXBlU2l6ZSI6MCwiU3BhY2luZyI6MC4wLCJQYWRkaW5nIjp7IiRpZCI6IjI3MjQiLCJUb3AiOjUuMCwiTGVmdCI6My4wLCJSaWdodCI6MC4wLCJCb3R0b20iOjIuMH0sIlNoYXBlU3R5bGUiOnsiJGlkIjoiMjcyNSIsIk1hcmdpbiI6eyIkaWQiOiIyNzI2IiwiVG9wIjowLjAsIkxlZnQiOjAuMCwiUmlnaHQiOjAuMCwiQm90dG9tIjowLjB9LCJQYWRkaW5nIjp7IiRpZCI6IjI3MjciLCJUb3AiOjAuMCwiTGVmdCI6MC4wLCJSaWdodCI6MC4wLCJCb3R0b20iOjAuMH0sIkJhY2tncm91bmQiOnsiJGlkIjoiMjcyOCIsIkNvbG9yIjp7IiRpZCI6IjI3MjkiLCJBIjoyNTUsIlIiOjEyOCwiRyI6NTMsIkIiOjE0fX0sIklzVmlzaWJsZSI6dHJ1ZSwiV2lkdGgiOjEyLjAsIkhlaWdodCI6MTQuMCwiQm9yZGVyU3R5bGUiOnsiJGlkIjoiMjczMCIsIkxpbmVDb2xvciI6eyIkaWQiOiIyNzMxIiwiJHR5cGUiOiJOTFJFLkNvbW1vbi5Eb20uU29saWRDb2xvckJydXNoLCBOTFJFLkNvbW1vbiIsIkNvbG9yIjp7IiRpZCI6IjI3MzIiLCJBIjoyNTUsIlIiOjI1NSwiRyI6MjU1LCJCIjoyNTV9fSwiTGluZVdlaWdodCI6MC4wLCJMaW5lVHlwZSI6MCwiUGFyZW50U3R5bGUiOm51bGx9LCJQYXJlbnRTdHlsZSI6bnVsbH0sIlRpdGxlU3R5bGUiOnsiJGlkIjoiMjczMyIsIkZvbnRTZXR0aW5ncyI6eyIkaWQiOiIyNzM0IiwiRm9udFNpemUiOjExLCJGb250TmFtZSI6IkNhbGlicmkiLCJJc0JvbGQiOmZhbHNlLCJJc0l0YWxpYyI6ZmFsc2UsIklzVW5kZXJsaW5lZCI6ZmFsc2UsIlBhcmVudFN0eWxlIjpudWxsfSwiQXV0b1NpemUiOjAsIkZvcmVncm91bmQiOnsiJGlkIjoiMjczNSIsIkNvbG9yIjp7IiRpZCI6IjI3MzY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jczNyIsIlRvcCI6MC4wLCJMZWZ0IjowLjAsIlJpZ2h0IjowLjAsIkJvdHRvbSI6MC4wfSwiUGFkZGluZyI6eyIkaWQiOiIyNzM4IiwiVG9wIjowLjAsIkxlZnQiOjAuMCwiUmlnaHQiOjAuMCwiQm90dG9tIjowLjB9LCJCYWNrZ3JvdW5kIjp7IiRpZCI6IjI3MzkiLCJDb2xvciI6eyIkaWQiOiIyNzQwIiwiQSI6MjU1LCJSIjowLCJHIjowLCJCIjowfX0sIklzVmlzaWJsZSI6dHJ1ZSwiV2lkdGgiOjAuMCwiSGVpZ2h0IjowLjAsIkJvcmRlclN0eWxlIjp7IiRpZCI6IjI3NDEiLCJMaW5lQ29sb3IiOm51bGwsIkxpbmVXZWlnaHQiOjAuMCwiTGluZVR5cGUiOjAsIlBhcmVudFN0eWxlIjpudWxsfSwiUGFyZW50U3R5bGUiOm51bGx9LCJEYXRlU3R5bGUiOnsiJGlkIjoiMjc0MiIsIkZvbnRTZXR0aW5ncyI6eyIkaWQiOiIyNzQzIiwiRm9udFNpemUiOjEwLCJGb250TmFtZSI6IkNhbGlicmkiLCJJc0JvbGQiOmZhbHNlLCJJc0l0YWxpYyI6ZmFsc2UsIklzVW5kZXJsaW5lZCI6ZmFsc2UsIlBhcmVudFN0eWxlIjpudWxsfSwiQXV0b1NpemUiOjAsIkZvcmVncm91bmQiOnsiJGlkIjoiMjc0NCIsIkNvbG9yIjp7IiRpZCI6IjI3NDU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jc0NiIsIlRvcCI6MC4wLCJMZWZ0IjowLjAsIlJpZ2h0IjowLjAsIkJvdHRvbSI6MC4wfSwiUGFkZGluZyI6eyIkaWQiOiIyNzQ3IiwiVG9wIjowLjAsIkxlZnQiOjAuMCwiUmlnaHQiOjAuMCwiQm90dG9tIjowLjB9LCJCYWNrZ3JvdW5kIjp7IiRpZCI6IjI3NDgiLCJDb2xvciI6eyIkaWQiOiIyNzQ5IiwiQSI6MjU1LCJSIjoxNCwiRyI6NDAsIkIiOjY1fX0sIklzVmlzaWJsZSI6dHJ1ZSwiV2lkdGgiOjAuMCwiSGVpZ2h0IjowLjAsIkJvcmRlclN0eWxlIjp7IiRpZCI6IjI3NTAiLCJMaW5lQ29sb3IiOm51bGwsIkxpbmVXZWlnaHQiOjAuMCwiTGluZVR5cGUiOjAsIlBhcmVudFN0eWxlIjpudWxsfSwiUGFyZW50U3R5bGUiOm51bGx9LCJEYXRlRm9ybWF0Ijp7IiRpZCI6IjI3NT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c1MiIsIkZvcm1hdCI6MCwiSXNWaXNpYmxlIjpmYWxzZSwiTGFzdEtub3duVmlzaWJpbGl0eVN0YXRlIjpmYWxzZX0sIklzVmlzaWJsZSI6ZmFsc2UsIlZhcmlhbmNlU3R5bGUiOnsiJGlkIjoiMjc1MyIsIlRleHRTdHlsZSI6eyIkaWQiOiIyNzU0IiwiRm9udFNldHRpbmdzIjp7IiRpZCI6IjI3NTUiLCJGb250U2l6ZSI6MTEsIkZvbnROYW1lIjoiQ2FsaWJyaSIsIklzQm9sZCI6ZmFsc2UsIklzSXRhbGljIjpmYWxzZSwiSXNVbmRlcmxpbmVkIjpmYWxzZSwiUGFyZW50U3R5bGUiOm51bGx9LCJBdXRvU2l6ZSI6MCwiRm9yZWdyb3VuZCI6eyIkaWQiOiIyNzU2IiwiQ29sb3IiOnsiJGlkIjoiMjc1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NzU4IiwiVG9wIjowLjAsIkxlZnQiOjAuMCwiUmlnaHQiOjAuMCwiQm90dG9tIjowLjB9LCJQYWRkaW5nIjp7IiRpZCI6IjI3NTkiLCJUb3AiOjAuMCwiTGVmdCI6MC4wLCJSaWdodCI6MC4wLCJCb3R0b20iOjAuMH0sIkJhY2tncm91bmQiOnsiJGlkIjoiMjc2MCIsIkNvbG9yIjp7IiRpZCI6IjI3NjEiLCJBIjowLCJSIjowLCJHIjowLCJCIjowfX0sIklzVmlzaWJsZSI6ZmFsc2UsIldpZHRoIjowLjAsIkhlaWdodCI6MC4wLCJCb3JkZXJTdHlsZSI6eyIkaWQiOiIyNzYyIiwiTGluZUNvbG9yIjpudWxsLCJMaW5lV2VpZ2h0IjowLjAsIkxpbmVUeXBlIjowLCJQYXJlbnRTdHlsZSI6bnVsbH0sIlBhcmVudFN0eWxlIjpudWxsfSwiUGFyZW50U3R5bGUiOm51bGx9LCJQYXJlbnRTdHlsZSI6bnVsbH0sIkRlZmF1bHRTd2ltbGFuZU1pbGVzdG9uZVN0eWxlIjp7IiRpZCI6IjI3NjMiLCJUaXRsZVBvc2l0aW9uIjoiTGVmdCIsIkRhdGVQb3NpdGlvbiI6IlJpZ2h0IiwiVmFyaWFuY2VQb3NpdGlvbiI6IlJpZ2h0IiwiU2hhcGVUeXBlIjoxLCJTaGFwZVNpemUiOjAsIlNwYWNpbmciOjUsIlNoYXBlU3R5bGUiOnsiJGlkIjoiMjc2NCIsIk1hcmdpbiI6eyIkaWQiOiIyNzY1IiwiVG9wIjowLjAsIkxlZnQiOjAuMCwiUmlnaHQiOjAuMCwiQm90dG9tIjowLjB9LCJQYWRkaW5nIjp7IiRpZCI6IjI3NjYiLCJUb3AiOjAuMCwiTGVmdCI6MC4wLCJSaWdodCI6MC4wLCJCb3R0b20iOjAuMH0sIkJhY2tncm91bmQiOnsiJGlkIjoiMjc2NyIsIkNvbG9yIjp7IiRpZCI6IjI3NjgiLCJBIjoyNTUsIlIiOjIzMywiRyI6MTEzLCJCIjo1MH19LCJJc1Zpc2libGUiOnRydWUsIldpZHRoIjoxMi4wLCJIZWlnaHQiOjE0LjAsIkJvcmRlclN0eWxlIjp7IiRpZCI6IjI3NjkiLCJMaW5lQ29sb3IiOnsiJGlkIjoiMjc3MCIsIiR0eXBlIjoiTkxSRS5Db21tb24uRG9tLlNvbGlkQ29sb3JCcnVzaCwgTkxSRS5Db21tb24iLCJDb2xvciI6eyIkaWQiOiIyNzcxIiwiQSI6MjU1LCJSIjoyMzQsIkciOjIyLCJCIjozMH19LCJMaW5lV2VpZ2h0IjowLjAsIkxpbmVUeXBlIjowLCJQYXJlbnRTdHlsZSI6bnVsbH0sIlBhcmVudFN0eWxlIjpudWxsfSwiVGl0bGVTdHlsZSI6eyIkaWQiOiIyNzcyIiwiRm9udFNldHRpbmdzIjp7IiRpZCI6IjI3NzMiLCJGb250U2l6ZSI6MTEsIkZvbnROYW1lIjoiQ2FsaWJyaSIsIklzQm9sZCI6ZmFsc2UsIklzSXRhbGljIjpmYWxzZSwiSXNVbmRlcmxpbmVkIjpmYWxzZSwiUGFyZW50U3R5bGUiOm51bGx9LCJBdXRvU2l6ZSI6MCwiRm9yZWdyb3VuZCI6eyIkaWQiOiIyNzc0IiwiQ29sb3IiOnsiJGlkIjoiMjc3NS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yNzc2IiwiVG9wIjowLjAsIkxlZnQiOjAuMCwiUmlnaHQiOjAuMCwiQm90dG9tIjowLjB9LCJQYWRkaW5nIjp7IiRpZCI6IjI3NzciLCJUb3AiOjAuMCwiTGVmdCI6MC4wLCJSaWdodCI6MC4wLCJCb3R0b20iOjAuMH0sIkJhY2tncm91bmQiOnsiJGlkIjoiMjc3OCIsIkNvbG9yIjp7IiRpZCI6IjI3NzkiLCJBIjoyNTUsIlIiOjAsIkciOjAsIkIiOjB9fSwiSXNWaXNpYmxlIjp0cnVlLCJXaWR0aCI6MC4wLCJIZWlnaHQiOjAuMCwiQm9yZGVyU3R5bGUiOnsiJGlkIjoiMjc4MCIsIkxpbmVDb2xvciI6bnVsbCwiTGluZVdlaWdodCI6MC4wLCJMaW5lVHlwZSI6MCwiUGFyZW50U3R5bGUiOm51bGx9LCJQYXJlbnRTdHlsZSI6bnVsbH0sIkRhdGVTdHlsZSI6eyIkaWQiOiIyNzgxIiwiRm9udFNldHRpbmdzIjp7IiRpZCI6IjI3ODIiLCJGb250U2l6ZSI6MTAsIkZvbnROYW1lIjoiQ2FsaWJyaSIsIklzQm9sZCI6ZmFsc2UsIklzSXRhbGljIjpmYWxzZSwiSXNVbmRlcmxpbmVkIjpmYWxzZSwiUGFyZW50U3R5bGUiOm51bGx9LCJBdXRvU2l6ZSI6MCwiRm9yZWdyb3VuZCI6eyIkaWQiOiIyNzgzIiwiQ29sb3IiOnsiJGlkIjoiMjc4NC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yNzg1IiwiVG9wIjowLjAsIkxlZnQiOjAuMCwiUmlnaHQiOjAuMCwiQm90dG9tIjowLjB9LCJQYWRkaW5nIjp7IiRpZCI6IjI3ODYiLCJUb3AiOjAuMCwiTGVmdCI6MC4wLCJSaWdodCI6MC4wLCJCb3R0b20iOjAuMH0sIkJhY2tncm91bmQiOnsiJGlkIjoiMjc4NyIsIkNvbG9yIjp7IiRpZCI6IjI3ODgiLCJBIjoyNTUsIlIiOjE0LCJHIjo0MCwiQiI6NjV9fSwiSXNWaXNpYmxlIjp0cnVlLCJXaWR0aCI6MC4wLCJIZWlnaHQiOjAuMCwiQm9yZGVyU3R5bGUiOnsiJGlkIjoiMjc4OSIsIkxpbmVDb2xvciI6bnVsbCwiTGluZVdlaWdodCI6MC4wLCJMaW5lVHlwZSI6MCwiUGFyZW50U3R5bGUiOm51bGx9LCJQYXJlbnRTdHlsZSI6bnVsbH0sIkRhdGVGb3JtYXQiOnsiJGlkIjoiMjc5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zkxIiwiRm9ybWF0IjowLCJJc1Zpc2libGUiOmZhbHNlLCJMYXN0S25vd25WaXNpYmlsaXR5U3RhdGUiOmZhbHNlfSwiSXNWaXNpYmxlIjp0cnVlLCJWYXJpYW5jZVN0eWxlIjp7IiRpZCI6IjI3OTIiLCJUZXh0U3R5bGUiOnsiJGlkIjoiMjc5MyIsIkZvbnRTZXR0aW5ncyI6eyIkaWQiOiIyNzk0IiwiRm9udFNpemUiOjExLCJGb250TmFtZSI6IkNhbGlicmkiLCJJc0JvbGQiOmZhbHNlLCJJc0l0YWxpYyI6ZmFsc2UsIklzVW5kZXJsaW5lZCI6ZmFsc2UsIlBhcmVudFN0eWxlIjpudWxsfSwiQXV0b1NpemUiOjAsIkZvcmVncm91bmQiOnsiJGlkIjoiMjc5NSIsIkNvbG9yIjp7IiRpZCI6IjI3OT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c5NyIsIlRvcCI6MC4wLCJMZWZ0IjowLjAsIlJpZ2h0IjowLjAsIkJvdHRvbSI6MC4wfSwiUGFkZGluZyI6eyIkaWQiOiIyNzk4IiwiVG9wIjowLjAsIkxlZnQiOjAuMCwiUmlnaHQiOjAuMCwiQm90dG9tIjowLjB9LCJCYWNrZ3JvdW5kIjp7IiRpZCI6IjI3OTkiLCJDb2xvciI6eyIkaWQiOiIyODAwIiwiQSI6MCwiUiI6MCwiRyI6MCwiQiI6MH19LCJJc1Zpc2libGUiOnRydWUsIldpZHRoIjowLjAsIkhlaWdodCI6MC4wLCJCb3JkZXJTdHlsZSI6eyIkaWQiOiIyODAxIiwiTGluZUNvbG9yIjpudWxsLCJMaW5lV2VpZ2h0IjowLjAsIkxpbmVUeXBlIjowLCJQYXJlbnRTdHlsZSI6bnVsbH0sIlBhcmVudFN0eWxlIjpudWxsfSwiUGFyZW50U3R5bGUiOm51bGx9LCJQYXJlbnRTdHlsZSI6bnVsbH0sIkRlZmF1bHRTd2ltbGFuZUFjdGl2aXR5U3R5bGUiOnsiJGlkIjoiMjgwMiIsIkhlYWRlclN0eWxlIjp7IiRpZCI6IjI4MDMiLCJUZXh0U3R5bGUiOnsiJGlkIjoiMjgwNCIsIkZvbnRTZXR0aW5ncyI6eyIkaWQiOiIyODA1IiwiRm9udFNpemUiOjExLCJGb250TmFtZSI6IkNhbGlicmkiLCJJc0JvbGQiOmZhbHNlLCJJc0l0YWxpYyI6ZmFsc2UsIklzVW5kZXJsaW5lZCI6ZmFsc2UsIlBhcmVudFN0eWxlIjpudWxsfSwiQXV0b1NpemUiOjIsIkZvcmVncm91bmQiOnsiJGlkIjoiMjgwNiIsIkNvbG9yIjp7IiRpZCI6IjI4MDc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ODA4IiwiVG9wIjowLjAsIkxlZnQiOjAuMCwiUmlnaHQiOjAuMCwiQm90dG9tIjowLjB9LCJQYWRkaW5nIjp7IiRpZCI6IjI4MDkiLCJUb3AiOjAuMCwiTGVmdCI6MC4wLCJSaWdodCI6MC4wLCJCb3R0b20iOjAuMH0sIkJhY2tncm91bmQiOnsiJGlkIjoiMjgxMCIsIkNvbG9yIjp7IiRpZCI6IjI4MTEiLCJBIjoyNTUsIlIiOjAsIkciOjAsIkIiOjB9fSwiSXNWaXNpYmxlIjp0cnVlLCJXaWR0aCI6MC4wLCJIZWlnaHQiOjAuMCwiQm9yZGVyU3R5bGUiOm51bGwsIlBhcmVudFN0eWxlIjpudWxsfSwiUmVjdGFuZ2xlU3R5bGUiOnsiJGlkIjoiMjgxMiIsIk1hcmdpbiI6eyIkaWQiOiIyODEzIiwiVG9wIjowLjAsIkxlZnQiOjAuMCwiUmlnaHQiOjAuMCwiQm90dG9tIjowLjB9LCJQYWRkaW5nIjp7IiRpZCI6IjI4MTQiLCJUb3AiOjAuMCwiTGVmdCI6MC4wLCJSaWdodCI6MC4wLCJCb3R0b20iOjAuMH0sIkJhY2tncm91bmQiOnsiJGlkIjoiMjgxNSIsIkNvbG9yIjp7IiRpZCI6IjI4MTYiLCJBIjo2MywiUiI6MjMzLCJHIjoxMTMsIkIiOjUwfX0sIklzVmlzaWJsZSI6dHJ1ZSwiV2lkdGgiOjAuMCwiSGVpZ2h0IjowLjAsIkJvcmRlclN0eWxlIjp7IiRpZCI6IjI4MTciLCJMaW5lQ29sb3IiOnsiJGlkIjoiMjgxOCIsIiR0eXBlIjoiTkxSRS5Db21tb24uRG9tLlNvbGlkQ29sb3JCcnVzaCwgTkxSRS5Db21tb24iLCJDb2xvciI6eyIkaWQiOiIyODE5IiwiQSI6MjU1LCJSIjoyNTUsIkciOjI1NSwiQiI6MjU1fX0sIkxpbmVXZWlnaHQiOjAuMCwiTGluZVR5cGUiOjAsIlBhcmVudFN0eWxlIjpudWxsfSwiUGFyZW50U3R5bGUiOm51bGx9LCJNYXJnaW4iOnsiJGlkIjoiMjgyMCIsIlRvcCI6MC4wLCJMZWZ0IjowLjAsIlJpZ2h0IjowLjAsIkJvdHRvbSI6MC4wfSwiUGFkZGluZyI6eyIkaWQiOiIyODIxIiwiVG9wIjowLjAsIkxlZnQiOjAuMCwiUmlnaHQiOjAuMCwiQm90dG9tIjowLjB9LCJCYWNrZ3JvdW5kIjpudWxsLCJJc1Zpc2libGUiOnRydWUsIldpZHRoIjowLjAsIkhlaWdodCI6MC4wLCJCb3JkZXJTdHlsZSI6bnVsbCwiUGFyZW50U3R5bGUiOm51bGx9LCJCYWNrZ3JvdW5kU3R5bGUiOnsiJGlkIjoiMjgyMiIsIk1hcmdpbiI6eyIkaWQiOiIyODIzIiwiVG9wIjowLjAsIkxlZnQiOjAuMCwiUmlnaHQiOjAuMCwiQm90dG9tIjowLjB9LCJQYWRkaW5nIjp7IiRpZCI6IjI4MjQiLCJUb3AiOjAuMCwiTGVmdCI6MC4wLCJSaWdodCI6MC4wLCJCb3R0b20iOjAuMH0sIkJhY2tncm91bmQiOnsiJGlkIjoiMjgyNSIsIkNvbG9yIjp7IiRpZCI6IjI4MjYiLCJBIjo1MSwiUiI6MjAwLCJHIjoyMDAsIkIiOjIwMH19LCJJc1Zpc2libGUiOnRydWUsIldpZHRoIjowLjAsIkhlaWdodCI6MC4wLCJCb3JkZXJTdHlsZSI6eyIkaWQiOiIyODI3IiwiTGluZUNvbG9yIjp7IiRpZCI6IjI4MjgiLCIkdHlwZSI6Ik5MUkUuQ29tbW9uLkRvbS5Tb2xpZENvbG9yQnJ1c2gsIE5MUkUuQ29tbW9uIiwiQ29sb3IiOnsiJGlkIjoiMjgyOSIsIkEiOjI1NSwiUiI6MjM0LCJHIjoyMiwiQiI6MzB9fSwiTGluZVdlaWdodCI6MC4wLCJMaW5lVHlwZSI6MCwiUGFyZW50U3R5bGUiOm51bGx9LCJQYXJlbnRTdHlsZSI6bnVsbH0sIk1hcmdpbiI6eyIkaWQiOiIyODMwIiwiVG9wIjowLjAsIkxlZnQiOjAuMCwiUmlnaHQiOjAuMCwiQm90dG9tIjowLjB9LCJQYWRkaW5nIjp7IiRpZCI6IjI4MzEiLCJUb3AiOjAuMCwiTGVmdCI6MC4wLCJSaWdodCI6MC4wLCJCb3R0b20iOjAuMH0sIklzVmlzaWJsZSI6dHJ1ZSwiV2lkdGgiOjAuMCwiSGVpZ2h0IjowLjAsIkJvcmRlclN0eWxlIjp7IiRpZCI6IjI4MzIiLCJMaW5lQ29sb3IiOm51bGwsIkxpbmVXZWlnaHQiOjAuMCwiTGluZVR5cGUiOjAsIlBhcmVudFN0eWxlIjpudWxsfSwiUGFyZW50U3R5bGUiOm51bGx9LCJNYXJnaW4iOnsiJGlkIjoiMjgzMyIsIlRvcCI6MC4wLCJMZWZ0IjowLjAsIlJpZ2h0IjowLjAsIkJvdHRvbSI6MC4wfSwiUGFkZGluZyI6eyIkaWQiOiIyODM0IiwiVG9wIjowLjAsIkxlZnQiOjAuMCwiUmlnaHQiOjAuMCwiQm90dG9tIjowLjB9LCJJc1Zpc2libGUiOnRydWUsIldpZHRoIjowLjAsIkhlaWdodCI6MC4wLCJCb3JkZXJTdHlsZSI6eyIkaWQiOiIyODM1IiwiTGluZUNvbG9yIjpudWxsLCJMaW5lV2VpZ2h0IjowLjAsIkxpbmVUeXBlIjowLCJQYXJlbnRTdHlsZSI6bnVsbH0sIlBhcmVudFN0eWxlIjpudWxsfSx7IiRpZCI6IjI4MzYiLCJTdHlsZUlkIjoiYjI0ZjgwNDUtZjY5Yi00YTQzLTgyOWYtYTU2NTAzZmRjZDY5IiwiSGVhZGVyU3R5bGUiOnsiJGlkIjoiMjgzNyIsIlRleHRJc1ZlcnRpY2FsIjpmYWxzZSwiVGV4dFN0eWxlIjp7IiRpZCI6IjI4MzgiLCJGb250U2V0dGluZ3MiOnsiJGlkIjoiMjgzOSIsIkZvbnRTaXplIjoxMSwiRm9udE5hbWUiOiJDYWxpYnJpIiwiSXNCb2xkIjpmYWxzZSwiSXNJdGFsaWMiOmZhbHNlLCJJc1VuZGVybGluZWQiOmZhbHNlLCJQYXJlbnRTdHlsZSI6bnVsbH0sIkF1dG9TaXplIjoyLCJGb3JlZ3JvdW5kIjp7IiRpZCI6IjI4NDAiLCJDb2xvciI6eyIkaWQiOiIyODQxIiwiQSI6MjU1LCJSIjoyNTUsIkciOjI1NSwiQiI6MjU1fX0sIk1heFdpZHRoIjoiSW5maW5pdHkiLCJNYXhIZWlnaHQiOiJJbmZpbml0eSIsIlNtYXJ0Rm9yZWdyb3VuZElzQWN0aXZlIjpmYWxzZSwiSG9yaXpvbnRhbEFsaWdubWVudCI6MSwiVmVydGljYWxBbGlnbm1lbnQiOjAsIlNtYXJ0Rm9yZWdyb3VuZCI6bnVsbCwiQmFja2dyb3VuZEZpbGxUeXBlIjowLCJNYXJnaW4iOnsiJGlkIjoiMjg0MiIsIlRvcCI6MC4wLCJMZWZ0IjowLjAsIlJpZ2h0IjowLjAsIkJvdHRvbSI6MC4wfSwiUGFkZGluZyI6eyIkaWQiOiIyODQzIiwiVG9wIjowLjAsIkxlZnQiOjAuMCwiUmlnaHQiOjAuMCwiQm90dG9tIjowLjB9LCJCYWNrZ3JvdW5kIjp7IiRpZCI6IjI4NDQiLCJDb2xvciI6eyIkaWQiOiIyODQ1IiwiQSI6MjU1LCJSIjoyNTUsIkciOjI1NSwiQiI6MjU1fX0sIklzVmlzaWJsZSI6dHJ1ZSwiV2lkdGgiOjAuMCwiSGVpZ2h0IjowLjAsIkJvcmRlclN0eWxlIjpudWxsLCJQYXJlbnRTdHlsZSI6bnVsbH0sIlJlY3RhbmdsZVN0eWxlIjp7IiRpZCI6IjI4NDYiLCJNYXJnaW4iOnsiJGlkIjoiMjg0NyIsIlRvcCI6MC4wLCJMZWZ0IjowLjAsIlJpZ2h0IjowLjAsIkJvdHRvbSI6MC4wfSwiUGFkZGluZyI6eyIkaWQiOiIyODQ4IiwiVG9wIjowLjAsIkxlZnQiOjAuMCwiUmlnaHQiOjAuMCwiQm90dG9tIjowLjB9LCJCYWNrZ3JvdW5kIjp7IiRpZCI6IjI4NDkiLCJDb2xvciI6eyIkaWQiOiIyODUwIiwiQSI6MjU1LCJSIjoyNSwiRyI6MTA3LCJCIjozNn19LCJJc1Zpc2libGUiOnRydWUsIldpZHRoIjowLjAsIkhlaWdodCI6MC4wLCJCb3JkZXJTdHlsZSI6eyIkaWQiOiIyODUxIiwiTGluZUNvbG9yIjp7IiRpZCI6IjI4NTIiLCIkdHlwZSI6Ik5MUkUuQ29tbW9uLkRvbS5Tb2xpZENvbG9yQnJ1c2gsIE5MUkUuQ29tbW9uIiwiQ29sb3IiOnsiJGlkIjoiMjg1MyIsIkEiOjI1NSwiUiI6MjU1LCJHIjoyNTUsIkIiOjI1NX19LCJMaW5lV2VpZ2h0IjowLjAsIkxpbmVUeXBlIjowLCJQYXJlbnRTdHlsZSI6bnVsbH0sIlBhcmVudFN0eWxlIjpudWxsfSwiTWFyZ2luIjp7IiRpZCI6IjI4NTQiLCJUb3AiOjAuMCwiTGVmdCI6MC4wLCJSaWdodCI6MC4wLCJCb3R0b20iOjAuMH0sIlBhZGRpbmciOnsiJGlkIjoiMjg1NSIsIlRvcCI6MC4wLCJMZWZ0IjowLjAsIlJpZ2h0IjowLjAsIkJvdHRvbSI6MC4wfSwiQmFja2dyb3VuZCI6bnVsbCwiSXNWaXNpYmxlIjp0cnVlLCJXaWR0aCI6MC4wLCJIZWlnaHQiOjAuMCwiQm9yZGVyU3R5bGUiOm51bGwsIlBhcmVudFN0eWxlIjpudWxsfSwiQmFja2dyb3VuZFN0eWxlIjp7IiRpZCI6IjI4NTYiLCJNYXJnaW4iOnsiJGlkIjoiMjg1NyIsIlRvcCI6MC4wLCJMZWZ0IjowLjAsIlJpZ2h0IjowLjAsIkJvdHRvbSI6MC4wfSwiUGFkZGluZyI6eyIkaWQiOiIyODU4IiwiVG9wIjowLjAsIkxlZnQiOjAuMCwiUmlnaHQiOjAuMCwiQm90dG9tIjowLjB9LCJCYWNrZ3JvdW5kIjp7IiRpZCI6IjI4NTkiLCJDb2xvciI6eyIkaWQiOiIyODYwIiwiQSI6NTEsIlIiOjIwMCwiRyI6MjAwLCJCIjoyMDB9fSwiSXNWaXNpYmxlIjp0cnVlLCJXaWR0aCI6MC4wLCJIZWlnaHQiOjAuMCwiQm9yZGVyU3R5bGUiOnsiJGlkIjoiMjg2MSIsIkxpbmVDb2xvciI6eyIkaWQiOiIyODYyIiwiJHR5cGUiOiJOTFJFLkNvbW1vbi5Eb20uU29saWRDb2xvckJydXNoLCBOTFJFLkNvbW1vbiIsIkNvbG9yIjp7IiRpZCI6IjI4NjMiLCJBIjoyNTUsIlIiOjIzNCwiRyI6MjIsIkIiOjMwfX0sIkxpbmVXZWlnaHQiOjAuMCwiTGluZVR5cGUiOjAsIlBhcmVudFN0eWxlIjpudWxsfSwiUGFyZW50U3R5bGUiOm51bGx9LCJJc0Fib3ZlVGltZWJhbmQiOmZhbHNlLCJTcGFjaW5nIjozLCJEZWZhdWx0U3dpbWxhbmVUYXNrU3R5bGUiOnsiJGlkIjoiMjg2NCIsIiR0eXBlIjoiTkxSRS5Db21tb24uRG9tLlN0eWxlcy5FeHBsaWNpdFNldGFibGVUYXNrU3R5bGUsIE5MUkUuQ29tbW9uIiwiU2hhcGUiOjEsIlNoYXBlVGhpY2tuZXNzIjowLCJEdXJhdGlvbkZvcm1hdCI6MCwiSW5jbHVkZU5vbldvcmtpbmdEYXlzSW5EdXJhdGlvbiI6ZmFsc2UsIlBlcmNlbnRhZ2VDb21wbGV0ZVN0eWxlIjp7IiRpZCI6IjI4NjUiLCJGb250U2V0dGluZ3MiOnsiJGlkIjoiMjg2NiIsIkZvbnRTaXplIjoxMCwiRm9udE5hbWUiOiJDYWxpYnJpIiwiSXNCb2xkIjpmYWxzZSwiSXNJdGFsaWMiOmZhbHNlLCJJc1VuZGVybGluZWQiOmZhbHNlLCJQYXJlbnRTdHlsZSI6bnVsbH0sIkF1dG9TaXplIjowLCJGb3JlZ3JvdW5kIjp7IiRpZCI6IjI4NjciLCJDb2xvciI6eyIkaWQiOiIyODY4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I4NjkiLCJUb3AiOjAuMCwiTGVmdCI6MC4wLCJSaWdodCI6MC4wLCJCb3R0b20iOjAuMH0sIlBhZGRpbmciOnsiJGlkIjoiMjg3MCIsIlRvcCI6MC4wLCJMZWZ0IjowLjAsIlJpZ2h0IjowLjAsIkJvdHRvbSI6MC4wfSwiQmFja2dyb3VuZCI6eyIkaWQiOiIyODcxIiwiQ29sb3IiOnsiJGlkIjoiMjg3MiIsIkEiOjg5LCJSIjowLCJHIjowLCJCIjowfX0sIklzVmlzaWJsZSI6dHJ1ZSwiV2lkdGgiOjAuMCwiSGVpZ2h0IjowLjAsIkJvcmRlclN0eWxlIjp7IiRpZCI6IjI4NzMiLCJMaW5lQ29sb3IiOm51bGwsIkxpbmVXZWlnaHQiOjAuMCwiTGluZVR5cGUiOjAsIlBhcmVudFN0eWxlIjpudWxsfSwiUGFyZW50U3R5bGUiOm51bGx9LCJEdXJhdGlvblN0eWxlIjp7IiRpZCI6IjI4NzQiLCJGb250U2V0dGluZ3MiOnsiJGlkIjoiMjg3NSIsIkZvbnRTaXplIjoxMCwiRm9udE5hbWUiOiJDYWxpYnJpIiwiSXNCb2xkIjpmYWxzZSwiSXNJdGFsaWMiOmZhbHNlLCJJc1VuZGVybGluZWQiOmZhbHNlLCJQYXJlbnRTdHlsZSI6bnVsbH0sIkF1dG9TaXplIjowLCJGb3JlZ3JvdW5kIjp7IiRpZCI6IjI4NzYiLCJDb2xvciI6eyIkaWQiOiIyODc3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g3OCIsIlRvcCI6MC4wLCJMZWZ0IjowLjAsIlJpZ2h0IjowLjAsIkJvdHRvbSI6MC4wfSwiUGFkZGluZyI6eyIkaWQiOiIyODc5IiwiVG9wIjowLjAsIkxlZnQiOjAuMCwiUmlnaHQiOjAuMCwiQm90dG9tIjowLjB9LCJCYWNrZ3JvdW5kIjp7IiRpZCI6IjI4ODAiLCJDb2xvciI6eyIkaWQiOiIyODgxIiwiQSI6MjU1LCJSIjoyMzcsIkciOjEyNSwiQiI6NDl9fSwiSXNWaXNpYmxlIjp0cnVlLCJXaWR0aCI6MC4wLCJIZWlnaHQiOjAuMCwiQm9yZGVyU3R5bGUiOnsiJGlkIjoiMjg4MiIsIkxpbmVDb2xvciI6bnVsbCwiTGluZVdlaWdodCI6MC4wLCJMaW5lVHlwZSI6MCwiUGFyZW50U3R5bGUiOm51bGx9LCJQYXJlbnRTdHlsZSI6bnVsbH0sIkhvcml6b250YWxDb25uZWN0b3JTdHlsZSI6eyIkaWQiOiIyODgzIiwiTGluZUNvbG9yIjp7IiRpZCI6IjI4ODQiLCIkdHlwZSI6Ik5MUkUuQ29tbW9uLkRvbS5Tb2xpZENvbG9yQnJ1c2gsIE5MUkUuQ29tbW9uIiwiQ29sb3IiOnsiJGlkIjoiMjg4NSIsIkEiOjI1NSwiUiI6MCwiRyI6MCwiQiI6MH19LCJMaW5lV2VpZ2h0IjowLjAsIkxpbmVUeXBlIjowLCJQYXJlbnRTdHlsZSI6bnVsbH0sIlZlcnRpY2FsQ29ubmVjdG9yU3R5bGUiOnsiJGlkIjoiMjg4NiIsIkxpbmVDb2xvciI6eyIkaWQiOiIyODg3IiwiJHR5cGUiOiJOTFJFLkNvbW1vbi5Eb20uU29saWRDb2xvckJydXNoLCBOTFJFLkNvbW1vbiIsIkNvbG9yIjp7IiRpZCI6IjI4ODg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yODg5IiwiU2hhcGVTdHlsZSI6eyIkaWQiOiIyODkwIiwiTWFyZ2luIjp7IiRpZCI6IjI4OTEiLCJUb3AiOjAuMCwiTGVmdCI6MC4wLCJSaWdodCI6MC4wLCJCb3R0b20iOjAuMH0sIlBhZGRpbmciOnsiJGlkIjoiMjg5MiIsIlRvcCI6MC4wLCJMZWZ0IjowLjAsIlJpZ2h0IjowLjAsIkJvdHRvbSI6MC4wfSwiQmFja2dyb3VuZCI6eyIkaWQiOiIyODkzIiwiQ29sb3IiOnsiJGlkIjoiMjg5NCIsIkEiOjE1MywiUiI6MCwiRyI6MCwiQiI6MH19LCJJc1Zpc2libGUiOnRydWUsIldpZHRoIjowLjAsIkhlaWdodCI6MC4wLCJCb3JkZXJTdHlsZSI6eyIkaWQiOiIyODk1IiwiTGluZUNvbG9yIjpudWxsLCJMaW5lV2VpZ2h0IjowLjAsIkxpbmVUeXBlIjowLCJQYXJlbnRTdHlsZSI6bnVsbH0sIlBhcmVudFN0eWxlIjpudWxsfSwiTWFyZ2luIjp7IiRpZCI6IjI4OTYiLCJUb3AiOjAuMCwiTGVmdCI6MC4wLCJSaWdodCI6MC4wLCJCb3R0b20iOjAuMH0sIlBhZGRpbmciOnsiJGlkIjoiMjg5NyIsIlRvcCI6MC4wLCJMZWZ0IjowLjAsIlJpZ2h0IjowLjAsIkJvdHRvbSI6MC4wfSwiQmFja2dyb3VuZCI6bnVsbCwiSXNWaXNpYmxlIjp0cnVlLCJXaWR0aCI6MC4wLCJIZWlnaHQiOjAuMCwiQm9yZGVyU3R5bGUiOm51bGwsIlBhcmVudFN0eWxlIjpudWxsfSwiU2hhcGVTdHlsZSI6eyIkaWQiOiIyODk4IiwiTWFyZ2luIjp7IiRpZCI6IjI4OTkiLCJUb3AiOjAuMCwiTGVmdCI6NC4wLCJSaWdodCI6NC4wLCJCb3R0b20iOjAuMH0sIlBhZGRpbmciOnsiJGlkIjoiMjkwMCIsIlRvcCI6MC4wLCJMZWZ0IjowLjAsIlJpZ2h0IjowLjAsIkJvdHRvbSI6MC4wfSwiQmFja2dyb3VuZCI6eyIkaWQiOiIyOTAxIiwiQ29sb3IiOnsiJGlkIjoiMjkwMiIsIkEiOjI1NSwiUiI6MjUsIkciOjEwNywiQiI6MzZ9fSwiSXNWaXNpYmxlIjp0cnVlLCJXaWR0aCI6MC4wLCJIZWlnaHQiOjEwLjAsIkJvcmRlclN0eWxlIjp7IiRpZCI6IjI5MDMiLCJMaW5lQ29sb3IiOnsiJGlkIjoiMjkwNCIsIiR0eXBlIjoiTkxSRS5Db21tb24uRG9tLlNvbGlkQ29sb3JCcnVzaCwgTkxSRS5Db21tb24iLCJDb2xvciI6eyIkaWQiOiIyOTA1IiwiQSI6MjU1LCJSIjoyMzQsIkciOjIyLCJCIjozMH19LCJMaW5lV2VpZ2h0IjowLjAsIkxpbmVUeXBlIjowLCJQYXJlbnRTdHlsZSI6bnVsbH0sIlBhcmVudFN0eWxlIjpudWxsfSwiVGl0bGVTdHlsZSI6eyIkaWQiOiIyOTA2IiwiRm9udFNldHRpbmdzIjp7IiRpZCI6IjI5MDciLCJGb250U2l6ZSI6MTEsIkZvbnROYW1lIjoiQ2FsaWJyaSIsIklzQm9sZCI6ZmFsc2UsIklzSXRhbGljIjpmYWxzZSwiSXNVbmRlcmxpbmVkIjpmYWxzZSwiUGFyZW50U3R5bGUiOm51bGx9LCJBdXRvU2l6ZSI6MCwiRm9yZWdyb3VuZCI6eyIkaWQiOiIyOTA4IiwiQ29sb3IiOnsiJGlkIjoiMjkw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OTEwIiwiVG9wIjowLjAsIkxlZnQiOjAuMCwiUmlnaHQiOjAuMCwiQm90dG9tIjowLjB9LCJQYWRkaW5nIjp7IiRpZCI6IjI5MTEiLCJUb3AiOjAuMCwiTGVmdCI6MC4wLCJSaWdodCI6MC4wLCJCb3R0b20iOjAuMH0sIkJhY2tncm91bmQiOnsiJGlkIjoiMjkxMiIsIkNvbG9yIjp7IiRpZCI6IjI5MTMiLCJBIjoyNTUsIlIiOjAsIkciOjAsIkIiOjB9fSwiSXNWaXNpYmxlIjp0cnVlLCJXaWR0aCI6MC4wLCJIZWlnaHQiOjAuMCwiQm9yZGVyU3R5bGUiOnsiJGlkIjoiMjkxNCIsIkxpbmVDb2xvciI6bnVsbCwiTGluZVdlaWdodCI6MC4wLCJMaW5lVHlwZSI6MCwiUGFyZW50U3R5bGUiOm51bGx9LCJQYXJlbnRTdHlsZSI6bnVsbH0sIkRhdGVTdHlsZSI6eyIkaWQiOiIyOTE1IiwiRm9udFNldHRpbmdzIjp7IiRpZCI6IjI5MTYiLCJGb250U2l6ZSI6MTAsIkZvbnROYW1lIjoiQ2FsaWJyaSIsIklzQm9sZCI6ZmFsc2UsIklzSXRhbGljIjpmYWxzZSwiSXNVbmRlcmxpbmVkIjpmYWxzZSwiUGFyZW50U3R5bGUiOm51bGx9LCJBdXRvU2l6ZSI6MCwiRm9yZWdyb3VuZCI6eyIkaWQiOiIyOTE3IiwiQ29sb3IiOnsiJGlkIjoiMjkxO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yOTE5IiwiVG9wIjowLjAsIkxlZnQiOjAuMCwiUmlnaHQiOjAuMCwiQm90dG9tIjowLjB9LCJQYWRkaW5nIjp7IiRpZCI6IjI5MjAiLCJUb3AiOjAuMCwiTGVmdCI6MC4wLCJSaWdodCI6MC4wLCJCb3R0b20iOjAuMH0sIkJhY2tncm91bmQiOnsiJGlkIjoiMjkyMSIsIkNvbG9yIjp7IiRpZCI6IjI5MjIiLCJBIjoyNTUsIlIiOjE0LCJHIjo0MCwiQiI6NjV9fSwiSXNWaXNpYmxlIjp0cnVlLCJXaWR0aCI6MC4wLCJIZWlnaHQiOjAuMCwiQm9yZGVyU3R5bGUiOnsiJGlkIjoiMjkyMyIsIkxpbmVDb2xvciI6bnVsbCwiTGluZVdlaWdodCI6MC4wLCJMaW5lVHlwZSI6MCwiUGFyZW50U3R5bGUiOm51bGx9LCJQYXJlbnRTdHlsZSI6bnVsbH0sIkRhdGVGb3JtYXQiOnsiJGlkIjoiMjky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TI1IiwiRm9ybWF0IjowLCJJc1Zpc2libGUiOmZhbHNlLCJMYXN0S25vd25WaXNpYmlsaXR5U3RhdGUiOmZhbHNlfSwiSXNWaXNpYmxlIjp0cnVlLCJWYXJpYW5jZVN0eWxlIjp7IiRpZCI6IjI5MjYiLCJUZXh0U3R5bGUiOnsiJGlkIjoiMjkyNyIsIkZvbnRTZXR0aW5ncyI6eyIkaWQiOiIyOTI4IiwiRm9udFNpemUiOjExLCJGb250TmFtZSI6IkNhbGlicmkiLCJJc0JvbGQiOmZhbHNlLCJJc0l0YWxpYyI6ZmFsc2UsIklzVW5kZXJsaW5lZCI6ZmFsc2UsIlBhcmVudFN0eWxlIjpudWxsfSwiQXV0b1NpemUiOjAsIkZvcmVncm91bmQiOnsiJGlkIjoiMjkyOSIsIkNvbG9yIjp7IiRpZCI6IjI5MzA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kzMSIsIlRvcCI6MC4wLCJMZWZ0IjowLjAsIlJpZ2h0IjowLjAsIkJvdHRvbSI6MC4wfSwiUGFkZGluZyI6eyIkaWQiOiIyOTMyIiwiVG9wIjowLjAsIkxlZnQiOjAuMCwiUmlnaHQiOjAuMCwiQm90dG9tIjowLjB9LCJCYWNrZ3JvdW5kIjp7IiRpZCI6IjI5MzMiLCJDb2xvciI6eyIkaWQiOiIyOTM0IiwiQSI6MCwiUiI6MCwiRyI6MCwiQiI6MH19LCJJc1Zpc2libGUiOnRydWUsIldpZHRoIjowLjAsIkhlaWdodCI6MC4wLCJCb3JkZXJTdHlsZSI6eyIkaWQiOiIyOTM1IiwiTGluZUNvbG9yIjpudWxsLCJMaW5lV2VpZ2h0IjowLjAsIkxpbmVUeXBlIjowLCJQYXJlbnRTdHlsZSI6bnVsbH0sIlBhcmVudFN0eWxlIjpudWxsfSwiUGFyZW50U3R5bGUiOm51bGx9LCJQYXJlbnRTdHlsZSI6bnVsbCwiX2V4cGxpY2l0bHlTZXQiOnsiJGlkIjoiMjkzNi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I5MzciLCJTaGFwZSI6MSwiQ29ubmVjdG9yTWFyZ2luIjp7IiRpZCI6IjI5MzgiLCJUb3AiOjAuMCwiTGVmdCI6Mi4wLCJSaWdodCI6Mi4wLCJCb3R0b20iOjAuMH0sIkNvbm5lY3RvclN0eWxlIjp7IiRpZCI6IjI5MzkiLCJMaW5lQ29sb3IiOnsiJGlkIjoiMjk0MCIsIiR0eXBlIjoiTkxSRS5Db21tb24uRG9tLlNvbGlkQ29sb3JCcnVzaCwgTkxSRS5Db21tb24iLCJDb2xvciI6eyIkaWQiOiIyOTQxIiwiQSI6MTI3LCJSIjoxMywiRyI6NTMsIkIiOjE4fX0sIkxpbmVXZWlnaHQiOjEuMCwiTGluZVR5cGUiOjAsIlBhcmVudFN0eWxlIjpudWxsfSwiSXNCZWxvd1RpbWViYW5kIjpmYWxzZSwiUG9zaXRpb25PblRhc2siOjEsIkhpZGVEYXRlIjpmYWxzZSwiU2hhcGVTaXplIjowLCJTcGFjaW5nIjowLjAsIlBhZGRpbmciOnsiJGlkIjoiMjk0MiIsIlRvcCI6NS4wLCJMZWZ0IjozLjAsIlJpZ2h0IjowLjAsIkJvdHRvbSI6Mi4wfSwiU2hhcGVTdHlsZSI6eyIkaWQiOiIyOTQzIiwiTWFyZ2luIjp7IiRpZCI6IjI5NDQiLCJUb3AiOjAuMCwiTGVmdCI6MC4wLCJSaWdodCI6MC4wLCJCb3R0b20iOjAuMH0sIlBhZGRpbmciOnsiJGlkIjoiMjk0NSIsIlRvcCI6MC4wLCJMZWZ0IjowLjAsIlJpZ2h0IjowLjAsIkJvdHRvbSI6MC4wfSwiQmFja2dyb3VuZCI6eyIkaWQiOiIyOTQ2IiwiQ29sb3IiOnsiJGlkIjoiMjk0NyIsIkEiOjI1NSwiUiI6MTMsIkciOjUzLCJCIjoxOH19LCJJc1Zpc2libGUiOnRydWUsIldpZHRoIjoxMi4wLCJIZWlnaHQiOjE0LjAsIkJvcmRlclN0eWxlIjp7IiRpZCI6IjI5NDgiLCJMaW5lQ29sb3IiOnsiJGlkIjoiMjk0OSIsIiR0eXBlIjoiTkxSRS5Db21tb24uRG9tLlNvbGlkQ29sb3JCcnVzaCwgTkxSRS5Db21tb24iLCJDb2xvciI6eyIkaWQiOiIyOTUwIiwiQSI6MjU1LCJSIjoyNTUsIkciOjI1NSwiQiI6MjU1fX0sIkxpbmVXZWlnaHQiOjAuMCwiTGluZVR5cGUiOjAsIlBhcmVudFN0eWxlIjpudWxsfSwiUGFyZW50U3R5bGUiOm51bGx9LCJUaXRsZVN0eWxlIjp7IiRpZCI6IjI5NTEiLCJGb250U2V0dGluZ3MiOnsiJGlkIjoiMjk1MiIsIkZvbnRTaXplIjoxMSwiRm9udE5hbWUiOiJDYWxpYnJpIiwiSXNCb2xkIjpmYWxzZSwiSXNJdGFsaWMiOmZhbHNlLCJJc1VuZGVybGluZWQiOmZhbHNlLCJQYXJlbnRTdHlsZSI6bnVsbH0sIkF1dG9TaXplIjowLCJGb3JlZ3JvdW5kIjp7IiRpZCI6IjI5NTMiLCJDb2xvciI6eyIkaWQiOiIyOTU0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I5NTUiLCJUb3AiOjAuMCwiTGVmdCI6MC4wLCJSaWdodCI6MC4wLCJCb3R0b20iOjAuMH0sIlBhZGRpbmciOnsiJGlkIjoiMjk1NiIsIlRvcCI6MC4wLCJMZWZ0IjowLjAsIlJpZ2h0IjowLjAsIkJvdHRvbSI6MC4wfSwiQmFja2dyb3VuZCI6eyIkaWQiOiIyOTU3IiwiQ29sb3IiOnsiJGlkIjoiMjk1OCIsIkEiOjI1NSwiUiI6MCwiRyI6MCwiQiI6MH19LCJJc1Zpc2libGUiOnRydWUsIldpZHRoIjowLjAsIkhlaWdodCI6MC4wLCJCb3JkZXJTdHlsZSI6eyIkaWQiOiIyOTU5IiwiTGluZUNvbG9yIjpudWxsLCJMaW5lV2VpZ2h0IjowLjAsIkxpbmVUeXBlIjowLCJQYXJlbnRTdHlsZSI6bnVsbH0sIlBhcmVudFN0eWxlIjpudWxsfSwiRGF0ZVN0eWxlIjp7IiRpZCI6IjI5NjAiLCJGb250U2V0dGluZ3MiOnsiJGlkIjoiMjk2MSIsIkZvbnRTaXplIjoxMCwiRm9udE5hbWUiOiJDYWxpYnJpIiwiSXNCb2xkIjpmYWxzZSwiSXNJdGFsaWMiOmZhbHNlLCJJc1VuZGVybGluZWQiOmZhbHNlLCJQYXJlbnRTdHlsZSI6bnVsbH0sIkF1dG9TaXplIjowLCJGb3JlZ3JvdW5kIjp7IiRpZCI6IjI5NjIiLCJDb2xvciI6eyIkaWQiOiIyOTYz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I5NjQiLCJUb3AiOjAuMCwiTGVmdCI6MC4wLCJSaWdodCI6MC4wLCJCb3R0b20iOjAuMH0sIlBhZGRpbmciOnsiJGlkIjoiMjk2NSIsIlRvcCI6MC4wLCJMZWZ0IjowLjAsIlJpZ2h0IjowLjAsIkJvdHRvbSI6MC4wfSwiQmFja2dyb3VuZCI6eyIkaWQiOiIyOTY2IiwiQ29sb3IiOnsiJGlkIjoiMjk2NyIsIkEiOjI1NSwiUiI6MTQsIkciOjQwLCJCIjo2NX19LCJJc1Zpc2libGUiOnRydWUsIldpZHRoIjowLjAsIkhlaWdodCI6MC4wLCJCb3JkZXJTdHlsZSI6eyIkaWQiOiIyOTY4IiwiTGluZUNvbG9yIjpudWxsLCJMaW5lV2VpZ2h0IjowLjAsIkxpbmVUeXBlIjowLCJQYXJlbnRTdHlsZSI6bnVsbH0sIlBhcmVudFN0eWxlIjpudWxsfSwiRGF0ZUZvcm1hdCI6eyIkaWQiOiIyOTY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5NzAiLCJGb3JtYXQiOjAsIklzVmlzaWJsZSI6ZmFsc2UsIkxhc3RLbm93blZpc2liaWxpdHlTdGF0ZSI6ZmFsc2V9LCJJc1Zpc2libGUiOmZhbHNlLCJWYXJpYW5jZVN0eWxlIjp7IiRpZCI6IjI5NzEiLCJUZXh0U3R5bGUiOnsiJGlkIjoiMjk3MiIsIkZvbnRTZXR0aW5ncyI6eyIkaWQiOiIyOTczIiwiRm9udFNpemUiOjExLCJGb250TmFtZSI6IkNhbGlicmkiLCJJc0JvbGQiOmZhbHNlLCJJc0l0YWxpYyI6ZmFsc2UsIklzVW5kZXJsaW5lZCI6ZmFsc2UsIlBhcmVudFN0eWxlIjpudWxsfSwiQXV0b1NpemUiOjAsIkZvcmVncm91bmQiOnsiJGlkIjoiMjk3NCIsIkNvbG9yIjp7IiRpZCI6IjI5Nz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k3NiIsIlRvcCI6MC4wLCJMZWZ0IjowLjAsIlJpZ2h0IjowLjAsIkJvdHRvbSI6MC4wfSwiUGFkZGluZyI6eyIkaWQiOiIyOTc3IiwiVG9wIjowLjAsIkxlZnQiOjAuMCwiUmlnaHQiOjAuMCwiQm90dG9tIjowLjB9LCJCYWNrZ3JvdW5kIjp7IiRpZCI6IjI5NzgiLCJDb2xvciI6eyIkaWQiOiIyOTc5IiwiQSI6MCwiUiI6MCwiRyI6MCwiQiI6MH19LCJJc1Zpc2libGUiOmZhbHNlLCJXaWR0aCI6MC4wLCJIZWlnaHQiOjAuMCwiQm9yZGVyU3R5bGUiOnsiJGlkIjoiMjk4MCIsIkxpbmVDb2xvciI6bnVsbCwiTGluZVdlaWdodCI6MC4wLCJMaW5lVHlwZSI6MCwiUGFyZW50U3R5bGUiOm51bGx9LCJQYXJlbnRTdHlsZSI6bnVsbH0sIlBhcmVudFN0eWxlIjpudWxsfSwiUGFyZW50U3R5bGUiOm51bGx9LCJEZWZhdWx0U3dpbWxhbmVNaWxlc3RvbmVTdHlsZSI6eyIkaWQiOiIyOTgxIiwiVGl0bGVQb3NpdGlvbiI6IkxlZnQiLCJEYXRlUG9zaXRpb24iOiJSaWdodCIsIlZhcmlhbmNlUG9zaXRpb24iOiJSaWdodCIsIlNoYXBlVHlwZSI6MSwiU2hhcGVTaXplIjowLCJTcGFjaW5nIjo1LCJTaGFwZVN0eWxlIjp7IiRpZCI6IjI5ODIiLCJNYXJnaW4iOnsiJGlkIjoiMjk4MyIsIlRvcCI6MC4wLCJMZWZ0IjowLjAsIlJpZ2h0IjowLjAsIkJvdHRvbSI6MC4wfSwiUGFkZGluZyI6eyIkaWQiOiIyOTg0IiwiVG9wIjowLjAsIkxlZnQiOjAuMCwiUmlnaHQiOjAuMCwiQm90dG9tIjowLjB9LCJCYWNrZ3JvdW5kIjp7IiRpZCI6IjI5ODUiLCJDb2xvciI6eyIkaWQiOiIyOTg2IiwiQSI6MjU1LCJSIjoyNSwiRyI6MTA3LCJCIjozNn19LCJJc1Zpc2libGUiOnRydWUsIldpZHRoIjoxMi4wLCJIZWlnaHQiOjE0LjAsIkJvcmRlclN0eWxlIjp7IiRpZCI6IjI5ODciLCJMaW5lQ29sb3IiOnsiJGlkIjoiMjk4OCIsIiR0eXBlIjoiTkxSRS5Db21tb24uRG9tLlNvbGlkQ29sb3JCcnVzaCwgTkxSRS5Db21tb24iLCJDb2xvciI6eyIkaWQiOiIyOTg5IiwiQSI6MjU1LCJSIjoyMzQsIkciOjIyLCJCIjozMH19LCJMaW5lV2VpZ2h0IjowLjAsIkxpbmVUeXBlIjowLCJQYXJlbnRTdHlsZSI6bnVsbH0sIlBhcmVudFN0eWxlIjpudWxsfSwiVGl0bGVTdHlsZSI6eyIkaWQiOiIyOTkwIiwiRm9udFNldHRpbmdzIjp7IiRpZCI6IjI5OTEiLCJGb250U2l6ZSI6MTEsIkZvbnROYW1lIjoiQ2FsaWJyaSIsIklzQm9sZCI6ZmFsc2UsIklzSXRhbGljIjpmYWxzZSwiSXNVbmRlcmxpbmVkIjpmYWxzZSwiUGFyZW50U3R5bGUiOm51bGx9LCJBdXRvU2l6ZSI6MCwiRm9yZWdyb3VuZCI6eyIkaWQiOiIyOTkyIiwiQ29sb3IiOnsiJGlkIjoiMjk5My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yOTk0IiwiVG9wIjowLjAsIkxlZnQiOjAuMCwiUmlnaHQiOjAuMCwiQm90dG9tIjowLjB9LCJQYWRkaW5nIjp7IiRpZCI6IjI5OTUiLCJUb3AiOjAuMCwiTGVmdCI6MC4wLCJSaWdodCI6MC4wLCJCb3R0b20iOjAuMH0sIkJhY2tncm91bmQiOnsiJGlkIjoiMjk5NiIsIkNvbG9yIjp7IiRpZCI6IjI5OTciLCJBIjoyNTUsIlIiOjAsIkciOjAsIkIiOjB9fSwiSXNWaXNpYmxlIjp0cnVlLCJXaWR0aCI6MC4wLCJIZWlnaHQiOjAuMCwiQm9yZGVyU3R5bGUiOnsiJGlkIjoiMjk5OCIsIkxpbmVDb2xvciI6bnVsbCwiTGluZVdlaWdodCI6MC4wLCJMaW5lVHlwZSI6MCwiUGFyZW50U3R5bGUiOm51bGx9LCJQYXJlbnRTdHlsZSI6bnVsbH0sIkRhdGVTdHlsZSI6eyIkaWQiOiIyOTk5IiwiRm9udFNldHRpbmdzIjp7IiRpZCI6IjMwMDAiLCJGb250U2l6ZSI6MTAsIkZvbnROYW1lIjoiQ2FsaWJyaSIsIklzQm9sZCI6ZmFsc2UsIklzSXRhbGljIjpmYWxzZSwiSXNVbmRlcmxpbmVkIjpmYWxzZSwiUGFyZW50U3R5bGUiOm51bGx9LCJBdXRvU2l6ZSI6MCwiRm9yZWdyb3VuZCI6eyIkaWQiOiIzMDAxIiwiQ29sb3IiOnsiJGlkIjoiMzAwMi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zMDAzIiwiVG9wIjowLjAsIkxlZnQiOjAuMCwiUmlnaHQiOjAuMCwiQm90dG9tIjowLjB9LCJQYWRkaW5nIjp7IiRpZCI6IjMwMDQiLCJUb3AiOjAuMCwiTGVmdCI6MC4wLCJSaWdodCI6MC4wLCJCb3R0b20iOjAuMH0sIkJhY2tncm91bmQiOnsiJGlkIjoiMzAwNSIsIkNvbG9yIjp7IiRpZCI6IjMwMDYiLCJBIjoyNTUsIlIiOjE0LCJHIjo0MCwiQiI6NjV9fSwiSXNWaXNpYmxlIjp0cnVlLCJXaWR0aCI6MC4wLCJIZWlnaHQiOjAuMCwiQm9yZGVyU3R5bGUiOnsiJGlkIjoiMzAwNyIsIkxpbmVDb2xvciI6bnVsbCwiTGluZVdlaWdodCI6MC4wLCJMaW5lVHlwZSI6MCwiUGFyZW50U3R5bGUiOm51bGx9LCJQYXJlbnRTdHlsZSI6bnVsbH0sIkRhdGVGb3JtYXQiOnsiJGlkIjoiMzAw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DA5IiwiRm9ybWF0IjowLCJJc1Zpc2libGUiOmZhbHNlLCJMYXN0S25vd25WaXNpYmlsaXR5U3RhdGUiOmZhbHNlfSwiSXNWaXNpYmxlIjp0cnVlLCJWYXJpYW5jZVN0eWxlIjp7IiRpZCI6IjMwMTAiLCJUZXh0U3R5bGUiOnsiJGlkIjoiMzAxMSIsIkZvbnRTZXR0aW5ncyI6eyIkaWQiOiIzMDEyIiwiRm9udFNpemUiOjExLCJGb250TmFtZSI6IkNhbGlicmkiLCJJc0JvbGQiOmZhbHNlLCJJc0l0YWxpYyI6ZmFsc2UsIklzVW5kZXJsaW5lZCI6ZmFsc2UsIlBhcmVudFN0eWxlIjpudWxsfSwiQXV0b1NpemUiOjAsIkZvcmVncm91bmQiOnsiJGlkIjoiMzAxMyIsIkNvbG9yIjp7IiRpZCI6IjMwMT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AxNSIsIlRvcCI6MC4wLCJMZWZ0IjowLjAsIlJpZ2h0IjowLjAsIkJvdHRvbSI6MC4wfSwiUGFkZGluZyI6eyIkaWQiOiIzMDE2IiwiVG9wIjowLjAsIkxlZnQiOjAuMCwiUmlnaHQiOjAuMCwiQm90dG9tIjowLjB9LCJCYWNrZ3JvdW5kIjp7IiRpZCI6IjMwMTciLCJDb2xvciI6eyIkaWQiOiIzMDE4IiwiQSI6MCwiUiI6MCwiRyI6MCwiQiI6MH19LCJJc1Zpc2libGUiOnRydWUsIldpZHRoIjowLjAsIkhlaWdodCI6MC4wLCJCb3JkZXJTdHlsZSI6eyIkaWQiOiIzMDE5IiwiTGluZUNvbG9yIjpudWxsLCJMaW5lV2VpZ2h0IjowLjAsIkxpbmVUeXBlIjowLCJQYXJlbnRTdHlsZSI6bnVsbH0sIlBhcmVudFN0eWxlIjpudWxsfSwiUGFyZW50U3R5bGUiOm51bGx9LCJQYXJlbnRTdHlsZSI6bnVsbH0sIkRlZmF1bHRTd2ltbGFuZUFjdGl2aXR5U3R5bGUiOnsiJGlkIjoiMzAyMCIsIkhlYWRlclN0eWxlIjp7IiRpZCI6IjMwMjEiLCJUZXh0U3R5bGUiOnsiJGlkIjoiMzAyMiIsIkZvbnRTZXR0aW5ncyI6eyIkaWQiOiIzMDIzIiwiRm9udFNpemUiOjExLCJGb250TmFtZSI6IkNhbGlicmkiLCJJc0JvbGQiOmZhbHNlLCJJc0l0YWxpYyI6ZmFsc2UsIklzVW5kZXJsaW5lZCI6ZmFsc2UsIlBhcmVudFN0eWxlIjpudWxsfSwiQXV0b1NpemUiOjIsIkZvcmVncm91bmQiOnsiJGlkIjoiMzAyNCIsIkNvbG9yIjp7IiRpZCI6IjMwMjU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zMDI2IiwiVG9wIjowLjAsIkxlZnQiOjAuMCwiUmlnaHQiOjAuMCwiQm90dG9tIjowLjB9LCJQYWRkaW5nIjp7IiRpZCI6IjMwMjciLCJUb3AiOjAuMCwiTGVmdCI6MC4wLCJSaWdodCI6MC4wLCJCb3R0b20iOjAuMH0sIkJhY2tncm91bmQiOnsiJGlkIjoiMzAyOCIsIkNvbG9yIjp7IiRpZCI6IjMwMjkiLCJBIjoyNTUsIlIiOjAsIkciOjAsIkIiOjB9fSwiSXNWaXNpYmxlIjp0cnVlLCJXaWR0aCI6MC4wLCJIZWlnaHQiOjAuMCwiQm9yZGVyU3R5bGUiOm51bGwsIlBhcmVudFN0eWxlIjpudWxsfSwiUmVjdGFuZ2xlU3R5bGUiOnsiJGlkIjoiMzAzMCIsIk1hcmdpbiI6eyIkaWQiOiIzMDMxIiwiVG9wIjowLjAsIkxlZnQiOjAuMCwiUmlnaHQiOjAuMCwiQm90dG9tIjowLjB9LCJQYWRkaW5nIjp7IiRpZCI6IjMwMzIiLCJUb3AiOjAuMCwiTGVmdCI6MC4wLCJSaWdodCI6MC4wLCJCb3R0b20iOjAuMH0sIkJhY2tncm91bmQiOnsiJGlkIjoiMzAzMyIsIkNvbG9yIjp7IiRpZCI6IjMwMzQiLCJBIjo2MywiUiI6MjUsIkciOjEwNywiQiI6MzZ9fSwiSXNWaXNpYmxlIjp0cnVlLCJXaWR0aCI6MC4wLCJIZWlnaHQiOjAuMCwiQm9yZGVyU3R5bGUiOnsiJGlkIjoiMzAzNSIsIkxpbmVDb2xvciI6eyIkaWQiOiIzMDM2IiwiJHR5cGUiOiJOTFJFLkNvbW1vbi5Eb20uU29saWRDb2xvckJydXNoLCBOTFJFLkNvbW1vbiIsIkNvbG9yIjp7IiRpZCI6IjMwMzciLCJBIjoyNTUsIlIiOjI1NSwiRyI6MjU1LCJCIjoyNTV9fSwiTGluZVdlaWdodCI6MC4wLCJMaW5lVHlwZSI6MCwiUGFyZW50U3R5bGUiOm51bGx9LCJQYXJlbnRTdHlsZSI6bnVsbH0sIk1hcmdpbiI6eyIkaWQiOiIzMDM4IiwiVG9wIjowLjAsIkxlZnQiOjAuMCwiUmlnaHQiOjAuMCwiQm90dG9tIjowLjB9LCJQYWRkaW5nIjp7IiRpZCI6IjMwMzkiLCJUb3AiOjAuMCwiTGVmdCI6MC4wLCJSaWdodCI6MC4wLCJCb3R0b20iOjAuMH0sIkJhY2tncm91bmQiOm51bGwsIklzVmlzaWJsZSI6dHJ1ZSwiV2lkdGgiOjAuMCwiSGVpZ2h0IjowLjAsIkJvcmRlclN0eWxlIjpudWxsLCJQYXJlbnRTdHlsZSI6bnVsbH0sIkJhY2tncm91bmRTdHlsZSI6eyIkaWQiOiIzMDQwIiwiTWFyZ2luIjp7IiRpZCI6IjMwNDEiLCJUb3AiOjAuMCwiTGVmdCI6MC4wLCJSaWdodCI6MC4wLCJCb3R0b20iOjAuMH0sIlBhZGRpbmciOnsiJGlkIjoiMzA0MiIsIlRvcCI6MC4wLCJMZWZ0IjowLjAsIlJpZ2h0IjowLjAsIkJvdHRvbSI6MC4wfSwiQmFja2dyb3VuZCI6eyIkaWQiOiIzMDQzIiwiQ29sb3IiOnsiJGlkIjoiMzA0NCIsIkEiOjUxLCJSIjoyMDAsIkciOjIwMCwiQiI6MjAwfX0sIklzVmlzaWJsZSI6dHJ1ZSwiV2lkdGgiOjAuMCwiSGVpZ2h0IjowLjAsIkJvcmRlclN0eWxlIjp7IiRpZCI6IjMwNDUiLCJMaW5lQ29sb3IiOnsiJGlkIjoiMzA0NiIsIiR0eXBlIjoiTkxSRS5Db21tb24uRG9tLlNvbGlkQ29sb3JCcnVzaCwgTkxSRS5Db21tb24iLCJDb2xvciI6eyIkaWQiOiIzMDQ3IiwiQSI6MjU1LCJSIjoyMzQsIkciOjIyLCJCIjozMH19LCJMaW5lV2VpZ2h0IjowLjAsIkxpbmVUeXBlIjowLCJQYXJlbnRTdHlsZSI6bnVsbH0sIlBhcmVudFN0eWxlIjpudWxsfSwiTWFyZ2luIjp7IiRpZCI6IjMwNDgiLCJUb3AiOjAuMCwiTGVmdCI6MC4wLCJSaWdodCI6MC4wLCJCb3R0b20iOjAuMH0sIlBhZGRpbmciOnsiJGlkIjoiMzA0OSIsIlRvcCI6MC4wLCJMZWZ0IjowLjAsIlJpZ2h0IjowLjAsIkJvdHRvbSI6MC4wfSwiSXNWaXNpYmxlIjp0cnVlLCJXaWR0aCI6MC4wLCJIZWlnaHQiOjAuMCwiQm9yZGVyU3R5bGUiOnsiJGlkIjoiMzA1MCIsIkxpbmVDb2xvciI6bnVsbCwiTGluZVdlaWdodCI6MC4wLCJMaW5lVHlwZSI6MCwiUGFyZW50U3R5bGUiOm51bGx9LCJQYXJlbnRTdHlsZSI6bnVsbH0sIk1hcmdpbiI6eyIkaWQiOiIzMDUxIiwiVG9wIjowLjAsIkxlZnQiOjAuMCwiUmlnaHQiOjAuMCwiQm90dG9tIjowLjB9LCJQYWRkaW5nIjp7IiRpZCI6IjMwNTIiLCJUb3AiOjAuMCwiTGVmdCI6MC4wLCJSaWdodCI6MC4wLCJCb3R0b20iOjAuMH0sIklzVmlzaWJsZSI6dHJ1ZSwiV2lkdGgiOjAuMCwiSGVpZ2h0IjowLjAsIkJvcmRlclN0eWxlIjp7IiRpZCI6IjMwNTMiLCJMaW5lQ29sb3IiOm51bGwsIkxpbmVXZWlnaHQiOjAuMCwiTGluZVR5cGUiOjAsIlBhcmVudFN0eWxlIjpudWxsfSwiUGFyZW50U3R5bGUiOm51bGx9LHsiJGlkIjoiMzA1NCIsIlN0eWxlSWQiOiIwNzAyZGVhOC1jMTE0LTRkNzEtYmU0MC1jZDMwNjJjNDY5NzAiLCJIZWFkZXJTdHlsZSI6eyIkaWQiOiIzMDU1IiwiVGV4dElzVmVydGljYWwiOmZhbHNlLCJUZXh0U3R5bGUiOnsiJGlkIjoiMzA1NiIsIkZvbnRTZXR0aW5ncyI6eyIkaWQiOiIzMDU3IiwiRm9udFNpemUiOjExLCJGb250TmFtZSI6IkNhbGlicmkiLCJJc0JvbGQiOmZhbHNlLCJJc0l0YWxpYyI6ZmFsc2UsIklzVW5kZXJsaW5lZCI6ZmFsc2UsIlBhcmVudFN0eWxlIjpudWxsfSwiQXV0b1NpemUiOjIsIkZvcmVncm91bmQiOnsiJGlkIjoiMzA1OCIsIkNvbG9yIjp7IiRpZCI6IjMwNTk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zMDYwIiwiVG9wIjowLjAsIkxlZnQiOjAuMCwiUmlnaHQiOjAuMCwiQm90dG9tIjowLjB9LCJQYWRkaW5nIjp7IiRpZCI6IjMwNjEiLCJUb3AiOjAuMCwiTGVmdCI6MC4wLCJSaWdodCI6MC4wLCJCb3R0b20iOjAuMH0sIkJhY2tncm91bmQiOnsiJGlkIjoiMzA2MiIsIkNvbG9yIjp7IiRpZCI6IjMwNjMiLCJBIjoyNTUsIlIiOjI1NSwiRyI6MjU1LCJCIjoyNTV9fSwiSXNWaXNpYmxlIjp0cnVlLCJXaWR0aCI6MC4wLCJIZWlnaHQiOjAuMCwiQm9yZGVyU3R5bGUiOm51bGwsIlBhcmVudFN0eWxlIjpudWxsfSwiUmVjdGFuZ2xlU3R5bGUiOnsiJGlkIjoiMzA2NCIsIk1hcmdpbiI6eyIkaWQiOiIzMDY1IiwiVG9wIjowLjAsIkxlZnQiOjAuMCwiUmlnaHQiOjAuMCwiQm90dG9tIjowLjB9LCJQYWRkaW5nIjp7IiRpZCI6IjMwNjYiLCJUb3AiOjAuMCwiTGVmdCI6MC4wLCJSaWdodCI6MC4wLCJCb3R0b20iOjAuMH0sIkJhY2tncm91bmQiOnsiJGlkIjoiMzA2NyIsIkNvbG9yIjp7IiRpZCI6IjMwNjgiLCJBIjoyNTUsIlIiOjE1LCJHIjoxNTgsIkIiOjIxM319LCJJc1Zpc2libGUiOnRydWUsIldpZHRoIjowLjAsIkhlaWdodCI6MC4wLCJCb3JkZXJTdHlsZSI6eyIkaWQiOiIzMDY5IiwiTGluZUNvbG9yIjp7IiRpZCI6IjMwNzAiLCIkdHlwZSI6Ik5MUkUuQ29tbW9uLkRvbS5Tb2xpZENvbG9yQnJ1c2gsIE5MUkUuQ29tbW9uIiwiQ29sb3IiOnsiJGlkIjoiMzA3MSIsIkEiOjI1NSwiUiI6MjU1LCJHIjoyNTUsIkIiOjI1NX19LCJMaW5lV2VpZ2h0IjowLjAsIkxpbmVUeXBlIjowLCJQYXJlbnRTdHlsZSI6bnVsbH0sIlBhcmVudFN0eWxlIjpudWxsfSwiTWFyZ2luIjp7IiRpZCI6IjMwNzIiLCJUb3AiOjAuMCwiTGVmdCI6MC4wLCJSaWdodCI6MC4wLCJCb3R0b20iOjAuMH0sIlBhZGRpbmciOnsiJGlkIjoiMzA3MyIsIlRvcCI6MC4wLCJMZWZ0IjowLjAsIlJpZ2h0IjowLjAsIkJvdHRvbSI6MC4wfSwiQmFja2dyb3VuZCI6bnVsbCwiSXNWaXNpYmxlIjp0cnVlLCJXaWR0aCI6MC4wLCJIZWlnaHQiOjAuMCwiQm9yZGVyU3R5bGUiOm51bGwsIlBhcmVudFN0eWxlIjpudWxsfSwiQmFja2dyb3VuZFN0eWxlIjp7IiRpZCI6IjMwNzQiLCJNYXJnaW4iOnsiJGlkIjoiMzA3NSIsIlRvcCI6MC4wLCJMZWZ0IjowLjAsIlJpZ2h0IjowLjAsIkJvdHRvbSI6MC4wfSwiUGFkZGluZyI6eyIkaWQiOiIzMDc2IiwiVG9wIjowLjAsIkxlZnQiOjAuMCwiUmlnaHQiOjAuMCwiQm90dG9tIjowLjB9LCJCYWNrZ3JvdW5kIjp7IiRpZCI6IjMwNzciLCJDb2xvciI6eyIkaWQiOiIzMDc4IiwiQSI6NTEsIlIiOjIwMCwiRyI6MjAwLCJCIjoyMDB9fSwiSXNWaXNpYmxlIjp0cnVlLCJXaWR0aCI6MC4wLCJIZWlnaHQiOjAuMCwiQm9yZGVyU3R5bGUiOnsiJGlkIjoiMzA3OSIsIkxpbmVDb2xvciI6eyIkaWQiOiIzMDgwIiwiJHR5cGUiOiJOTFJFLkNvbW1vbi5Eb20uU29saWRDb2xvckJydXNoLCBOTFJFLkNvbW1vbiIsIkNvbG9yIjp7IiRpZCI6IjMwODEiLCJBIjoyNTUsIlIiOjIzNCwiRyI6MjIsIkIiOjMwfX0sIkxpbmVXZWlnaHQiOjAuMCwiTGluZVR5cGUiOjAsIlBhcmVudFN0eWxlIjpudWxsfSwiUGFyZW50U3R5bGUiOm51bGx9LCJJc0Fib3ZlVGltZWJhbmQiOmZhbHNlLCJTcGFjaW5nIjozLCJEZWZhdWx0U3dpbWxhbmVUYXNrU3R5bGUiOnsiJGlkIjoiMzA4MiIsIiR0eXBlIjoiTkxSRS5Db21tb24uRG9tLlN0eWxlcy5FeHBsaWNpdFNldGFibGVUYXNrU3R5bGUsIE5MUkUuQ29tbW9uIiwiU2hhcGUiOjEsIlNoYXBlVGhpY2tuZXNzIjowLCJEdXJhdGlvbkZvcm1hdCI6MCwiSW5jbHVkZU5vbldvcmtpbmdEYXlzSW5EdXJhdGlvbiI6ZmFsc2UsIlBlcmNlbnRhZ2VDb21wbGV0ZVN0eWxlIjp7IiRpZCI6IjMwODMiLCJGb250U2V0dGluZ3MiOnsiJGlkIjoiMzA4NCIsIkZvbnRTaXplIjoxMCwiRm9udE5hbWUiOiJDYWxpYnJpIiwiSXNCb2xkIjpmYWxzZSwiSXNJdGFsaWMiOmZhbHNlLCJJc1VuZGVybGluZWQiOmZhbHNlLCJQYXJlbnRTdHlsZSI6bnVsbH0sIkF1dG9TaXplIjowLCJGb3JlZ3JvdW5kIjp7IiRpZCI6IjMwODUiLCJDb2xvciI6eyIkaWQiOiIzMDg2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MwODciLCJUb3AiOjAuMCwiTGVmdCI6MC4wLCJSaWdodCI6MC4wLCJCb3R0b20iOjAuMH0sIlBhZGRpbmciOnsiJGlkIjoiMzA4OCIsIlRvcCI6MC4wLCJMZWZ0IjowLjAsIlJpZ2h0IjowLjAsIkJvdHRvbSI6MC4wfSwiQmFja2dyb3VuZCI6eyIkaWQiOiIzMDg5IiwiQ29sb3IiOnsiJGlkIjoiMzA5MCIsIkEiOjg5LCJSIjowLCJHIjowLCJCIjowfX0sIklzVmlzaWJsZSI6dHJ1ZSwiV2lkdGgiOjAuMCwiSGVpZ2h0IjowLjAsIkJvcmRlclN0eWxlIjp7IiRpZCI6IjMwOTEiLCJMaW5lQ29sb3IiOm51bGwsIkxpbmVXZWlnaHQiOjAuMCwiTGluZVR5cGUiOjAsIlBhcmVudFN0eWxlIjpudWxsfSwiUGFyZW50U3R5bGUiOm51bGx9LCJEdXJhdGlvblN0eWxlIjp7IiRpZCI6IjMwOTIiLCJGb250U2V0dGluZ3MiOnsiJGlkIjoiMzA5MyIsIkZvbnRTaXplIjoxMCwiRm9udE5hbWUiOiJDYWxpYnJpIiwiSXNCb2xkIjpmYWxzZSwiSXNJdGFsaWMiOmZhbHNlLCJJc1VuZGVybGluZWQiOmZhbHNlLCJQYXJlbnRTdHlsZSI6bnVsbH0sIkF1dG9TaXplIjowLCJGb3JlZ3JvdW5kIjp7IiRpZCI6IjMwOTQiLCJDb2xvciI6eyIkaWQiOiIzMDk1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A5NiIsIlRvcCI6MC4wLCJMZWZ0IjowLjAsIlJpZ2h0IjowLjAsIkJvdHRvbSI6MC4wfSwiUGFkZGluZyI6eyIkaWQiOiIzMDk3IiwiVG9wIjowLjAsIkxlZnQiOjAuMCwiUmlnaHQiOjAuMCwiQm90dG9tIjowLjB9LCJCYWNrZ3JvdW5kIjp7IiRpZCI6IjMwOTgiLCJDb2xvciI6eyIkaWQiOiIzMDk5IiwiQSI6MjU1LCJSIjoyMzcsIkciOjEyNSwiQiI6NDl9fSwiSXNWaXNpYmxlIjp0cnVlLCJXaWR0aCI6MC4wLCJIZWlnaHQiOjAuMCwiQm9yZGVyU3R5bGUiOnsiJGlkIjoiMzEwMCIsIkxpbmVDb2xvciI6bnVsbCwiTGluZVdlaWdodCI6MC4wLCJMaW5lVHlwZSI6MCwiUGFyZW50U3R5bGUiOm51bGx9LCJQYXJlbnRTdHlsZSI6bnVsbH0sIkhvcml6b250YWxDb25uZWN0b3JTdHlsZSI6eyIkaWQiOiIzMTAxIiwiTGluZUNvbG9yIjp7IiRpZCI6IjMxMDIiLCIkdHlwZSI6Ik5MUkUuQ29tbW9uLkRvbS5Tb2xpZENvbG9yQnJ1c2gsIE5MUkUuQ29tbW9uIiwiQ29sb3IiOnsiJGlkIjoiMzEwMyIsIkEiOjI1NSwiUiI6MCwiRyI6MCwiQiI6MH19LCJMaW5lV2VpZ2h0IjowLjAsIkxpbmVUeXBlIjowLCJQYXJlbnRTdHlsZSI6bnVsbH0sIlZlcnRpY2FsQ29ubmVjdG9yU3R5bGUiOnsiJGlkIjoiMzEwNCIsIkxpbmVDb2xvciI6eyIkaWQiOiIzMTA1IiwiJHR5cGUiOiJOTFJFLkNvbW1vbi5Eb20uU29saWRDb2xvckJydXNoLCBOTFJFLkNvbW1vbiIsIkNvbG9yIjp7IiRpZCI6IjMxMDY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zMTA3IiwiU2hhcGVTdHlsZSI6eyIkaWQiOiIzMTA4IiwiTWFyZ2luIjp7IiRpZCI6IjMxMDkiLCJUb3AiOjAuMCwiTGVmdCI6MC4wLCJSaWdodCI6MC4wLCJCb3R0b20iOjAuMH0sIlBhZGRpbmciOnsiJGlkIjoiMzExMCIsIlRvcCI6MC4wLCJMZWZ0IjowLjAsIlJpZ2h0IjowLjAsIkJvdHRvbSI6MC4wfSwiQmFja2dyb3VuZCI6eyIkaWQiOiIzMTExIiwiQ29sb3IiOnsiJGlkIjoiMzExMiIsIkEiOjE1MywiUiI6MCwiRyI6MCwiQiI6MH19LCJJc1Zpc2libGUiOnRydWUsIldpZHRoIjowLjAsIkhlaWdodCI6MC4wLCJCb3JkZXJTdHlsZSI6eyIkaWQiOiIzMTEzIiwiTGluZUNvbG9yIjpudWxsLCJMaW5lV2VpZ2h0IjowLjAsIkxpbmVUeXBlIjowLCJQYXJlbnRTdHlsZSI6bnVsbH0sIlBhcmVudFN0eWxlIjpudWxsfSwiTWFyZ2luIjp7IiRpZCI6IjMxMTQiLCJUb3AiOjAuMCwiTGVmdCI6MC4wLCJSaWdodCI6MC4wLCJCb3R0b20iOjAuMH0sIlBhZGRpbmciOnsiJGlkIjoiMzExNSIsIlRvcCI6MC4wLCJMZWZ0IjowLjAsIlJpZ2h0IjowLjAsIkJvdHRvbSI6MC4wfSwiQmFja2dyb3VuZCI6bnVsbCwiSXNWaXNpYmxlIjp0cnVlLCJXaWR0aCI6MC4wLCJIZWlnaHQiOjAuMCwiQm9yZGVyU3R5bGUiOm51bGwsIlBhcmVudFN0eWxlIjpudWxsfSwiU2hhcGVTdHlsZSI6eyIkaWQiOiIzMTE2IiwiTWFyZ2luIjp7IiRpZCI6IjMxMTciLCJUb3AiOjAuMCwiTGVmdCI6NC4wLCJSaWdodCI6NC4wLCJCb3R0b20iOjAuMH0sIlBhZGRpbmciOnsiJGlkIjoiMzExOCIsIlRvcCI6MC4wLCJMZWZ0IjowLjAsIlJpZ2h0IjowLjAsIkJvdHRvbSI6MC4wfSwiQmFja2dyb3VuZCI6eyIkaWQiOiIzMTE5IiwiQ29sb3IiOnsiJGlkIjoiMzEyMCIsIkEiOjI1NSwiUiI6MTUsIkciOjE1OCwiQiI6MjEzfX0sIklzVmlzaWJsZSI6dHJ1ZSwiV2lkdGgiOjAuMCwiSGVpZ2h0IjoxMC4wLCJCb3JkZXJTdHlsZSI6eyIkaWQiOiIzMTIxIiwiTGluZUNvbG9yIjp7IiRpZCI6IjMxMjIiLCIkdHlwZSI6Ik5MUkUuQ29tbW9uLkRvbS5Tb2xpZENvbG9yQnJ1c2gsIE5MUkUuQ29tbW9uIiwiQ29sb3IiOnsiJGlkIjoiMzEyMyIsIkEiOjI1NSwiUiI6MjM0LCJHIjoyMiwiQiI6MzB9fSwiTGluZVdlaWdodCI6MC4wLCJMaW5lVHlwZSI6MCwiUGFyZW50U3R5bGUiOm51bGx9LCJQYXJlbnRTdHlsZSI6bnVsbH0sIlRpdGxlU3R5bGUiOnsiJGlkIjoiMzEyNCIsIkZvbnRTZXR0aW5ncyI6eyIkaWQiOiIzMTI1IiwiRm9udFNpemUiOjExLCJGb250TmFtZSI6IkNhbGlicmkiLCJJc0JvbGQiOmZhbHNlLCJJc0l0YWxpYyI6ZmFsc2UsIklzVW5kZXJsaW5lZCI6ZmFsc2UsIlBhcmVudFN0eWxlIjpudWxsfSwiQXV0b1NpemUiOjAsIkZvcmVncm91bmQiOnsiJGlkIjoiMzEyNiIsIkNvbG9yIjp7IiRpZCI6IjMxMj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EyOCIsIlRvcCI6MC4wLCJMZWZ0IjowLjAsIlJpZ2h0IjowLjAsIkJvdHRvbSI6MC4wfSwiUGFkZGluZyI6eyIkaWQiOiIzMTI5IiwiVG9wIjowLjAsIkxlZnQiOjAuMCwiUmlnaHQiOjAuMCwiQm90dG9tIjowLjB9LCJCYWNrZ3JvdW5kIjp7IiRpZCI6IjMxMzAiLCJDb2xvciI6eyIkaWQiOiIzMTMxIiwiQSI6MjU1LCJSIjowLCJHIjowLCJCIjowfX0sIklzVmlzaWJsZSI6dHJ1ZSwiV2lkdGgiOjAuMCwiSGVpZ2h0IjowLjAsIkJvcmRlclN0eWxlIjp7IiRpZCI6IjMxMzIiLCJMaW5lQ29sb3IiOm51bGwsIkxpbmVXZWlnaHQiOjAuMCwiTGluZVR5cGUiOjAsIlBhcmVudFN0eWxlIjpudWxsfSwiUGFyZW50U3R5bGUiOm51bGx9LCJEYXRlU3R5bGUiOnsiJGlkIjoiMzEzMyIsIkZvbnRTZXR0aW5ncyI6eyIkaWQiOiIzMTM0IiwiRm9udFNpemUiOjEwLCJGb250TmFtZSI6IkNhbGlicmkiLCJJc0JvbGQiOmZhbHNlLCJJc0l0YWxpYyI6ZmFsc2UsIklzVW5kZXJsaW5lZCI6ZmFsc2UsIlBhcmVudFN0eWxlIjpudWxsfSwiQXV0b1NpemUiOjAsIkZvcmVncm91bmQiOnsiJGlkIjoiMzEzNSIsIkNvbG9yIjp7IiRpZCI6IjMxMzY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zEzNyIsIlRvcCI6MC4wLCJMZWZ0IjowLjAsIlJpZ2h0IjowLjAsIkJvdHRvbSI6MC4wfSwiUGFkZGluZyI6eyIkaWQiOiIzMTM4IiwiVG9wIjowLjAsIkxlZnQiOjAuMCwiUmlnaHQiOjAuMCwiQm90dG9tIjowLjB9LCJCYWNrZ3JvdW5kIjp7IiRpZCI6IjMxMzkiLCJDb2xvciI6eyIkaWQiOiIzMTQwIiwiQSI6MjU1LCJSIjoxNCwiRyI6NDAsIkIiOjY1fX0sIklzVmlzaWJsZSI6dHJ1ZSwiV2lkdGgiOjAuMCwiSGVpZ2h0IjowLjAsIkJvcmRlclN0eWxlIjp7IiRpZCI6IjMxNDEiLCJMaW5lQ29sb3IiOm51bGwsIkxpbmVXZWlnaHQiOjAuMCwiTGluZVR5cGUiOjAsIlBhcmVudFN0eWxlIjpudWxsfSwiUGFyZW50U3R5bGUiOm51bGx9LCJEYXRlRm9ybWF0Ijp7IiRpZCI6IjMxN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E0MyIsIkZvcm1hdCI6MCwiSXNWaXNpYmxlIjpmYWxzZSwiTGFzdEtub3duVmlzaWJpbGl0eVN0YXRlIjpmYWxzZX0sIklzVmlzaWJsZSI6dHJ1ZSwiVmFyaWFuY2VTdHlsZSI6eyIkaWQiOiIzMTQ0IiwiVGV4dFN0eWxlIjp7IiRpZCI6IjMxNDUiLCJGb250U2V0dGluZ3MiOnsiJGlkIjoiMzE0NiIsIkZvbnRTaXplIjoxMSwiRm9udE5hbWUiOiJDYWxpYnJpIiwiSXNCb2xkIjpmYWxzZSwiSXNJdGFsaWMiOmZhbHNlLCJJc1VuZGVybGluZWQiOmZhbHNlLCJQYXJlbnRTdHlsZSI6bnVsbH0sIkF1dG9TaXplIjowLCJGb3JlZ3JvdW5kIjp7IiRpZCI6IjMxNDciLCJDb2xvciI6eyIkaWQiOiIzMTQ4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xNDkiLCJUb3AiOjAuMCwiTGVmdCI6MC4wLCJSaWdodCI6MC4wLCJCb3R0b20iOjAuMH0sIlBhZGRpbmciOnsiJGlkIjoiMzE1MCIsIlRvcCI6MC4wLCJMZWZ0IjowLjAsIlJpZ2h0IjowLjAsIkJvdHRvbSI6MC4wfSwiQmFja2dyb3VuZCI6eyIkaWQiOiIzMTUxIiwiQ29sb3IiOnsiJGlkIjoiMzE1MiIsIkEiOjAsIlIiOjAsIkciOjAsIkIiOjB9fSwiSXNWaXNpYmxlIjp0cnVlLCJXaWR0aCI6MC4wLCJIZWlnaHQiOjAuMCwiQm9yZGVyU3R5bGUiOnsiJGlkIjoiMzE1MyIsIkxpbmVDb2xvciI6bnVsbCwiTGluZVdlaWdodCI6MC4wLCJMaW5lVHlwZSI6MCwiUGFyZW50U3R5bGUiOm51bGx9LCJQYXJlbnRTdHlsZSI6bnVsbH0sIlBhcmVudFN0eWxlIjpudWxsfSwiUGFyZW50U3R5bGUiOm51bGwsIl9leHBsaWNpdGx5U2V0Ijp7IiRpZCI6IjMxNTQ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zMTU1IiwiU2hhcGUiOjEsIkNvbm5lY3Rvck1hcmdpbiI6eyIkaWQiOiIzMTU2IiwiVG9wIjowLjAsIkxlZnQiOjIuMCwiUmlnaHQiOjIuMCwiQm90dG9tIjowLjB9LCJDb25uZWN0b3JTdHlsZSI6eyIkaWQiOiIzMTU3IiwiTGluZUNvbG9yIjp7IiRpZCI6IjMxNTgiLCIkdHlwZSI6Ik5MUkUuQ29tbW9uLkRvbS5Tb2xpZENvbG9yQnJ1c2gsIE5MUkUuQ29tbW9uIiwiQ29sb3IiOnsiJGlkIjoiMzE1OSIsIkEiOjEyNywiUiI6MTEsIkciOjExOCwiQiI6MTU5fX0sIkxpbmVXZWlnaHQiOjEuMCwiTGluZVR5cGUiOjAsIlBhcmVudFN0eWxlIjpudWxsfSwiSXNCZWxvd1RpbWViYW5kIjpmYWxzZSwiUG9zaXRpb25PblRhc2siOjEsIkhpZGVEYXRlIjpmYWxzZSwiU2hhcGVTaXplIjowLCJTcGFjaW5nIjowLjAsIlBhZGRpbmciOnsiJGlkIjoiMzE2MCIsIlRvcCI6NS4wLCJMZWZ0IjozLjAsIlJpZ2h0IjowLjAsIkJvdHRvbSI6Mi4wfSwiU2hhcGVTdHlsZSI6eyIkaWQiOiIzMTYxIiwiTWFyZ2luIjp7IiRpZCI6IjMxNjIiLCJUb3AiOjAuMCwiTGVmdCI6MC4wLCJSaWdodCI6MC4wLCJCb3R0b20iOjAuMH0sIlBhZGRpbmciOnsiJGlkIjoiMzE2MyIsIlRvcCI6MC4wLCJMZWZ0IjowLjAsIlJpZ2h0IjowLjAsIkJvdHRvbSI6MC4wfSwiQmFja2dyb3VuZCI6eyIkaWQiOiIzMTY0IiwiQ29sb3IiOnsiJGlkIjoiMzE2NSIsIkEiOjI1NSwiUiI6MTEsIkciOjExOCwiQiI6MTU5fX0sIklzVmlzaWJsZSI6dHJ1ZSwiV2lkdGgiOjEyLjAsIkhlaWdodCI6MTQuMCwiQm9yZGVyU3R5bGUiOnsiJGlkIjoiMzE2NiIsIkxpbmVDb2xvciI6eyIkaWQiOiIzMTY3IiwiJHR5cGUiOiJOTFJFLkNvbW1vbi5Eb20uU29saWRDb2xvckJydXNoLCBOTFJFLkNvbW1vbiIsIkNvbG9yIjp7IiRpZCI6IjMxNjgiLCJBIjoyNTUsIlIiOjI1NSwiRyI6MCwiQiI6MH19LCJMaW5lV2VpZ2h0IjowLjAsIkxpbmVUeXBlIjowLCJQYXJlbnRTdHlsZSI6bnVsbH0sIlBhcmVudFN0eWxlIjpudWxsfSwiVGl0bGVTdHlsZSI6eyIkaWQiOiIzMTY5IiwiRm9udFNldHRpbmdzIjp7IiRpZCI6IjMxNzAiLCJGb250U2l6ZSI6MTEsIkZvbnROYW1lIjoiQ2FsaWJyaSIsIklzQm9sZCI6ZmFsc2UsIklzSXRhbGljIjpmYWxzZSwiSXNVbmRlcmxpbmVkIjpmYWxzZSwiUGFyZW50U3R5bGUiOm51bGx9LCJBdXRvU2l6ZSI6MCwiRm9yZWdyb3VuZCI6eyIkaWQiOiIzMTcxIiwiQ29sb3IiOnsiJGlkIjoiMzE3Mi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zMTczIiwiVG9wIjowLjAsIkxlZnQiOjAuMCwiUmlnaHQiOjAuMCwiQm90dG9tIjowLjB9LCJQYWRkaW5nIjp7IiRpZCI6IjMxNzQiLCJUb3AiOjAuMCwiTGVmdCI6MC4wLCJSaWdodCI6MC4wLCJCb3R0b20iOjAuMH0sIkJhY2tncm91bmQiOnsiJGlkIjoiMzE3NSIsIkNvbG9yIjp7IiRpZCI6IjMxNzYiLCJBIjoyNTUsIlIiOjAsIkciOjAsIkIiOjB9fSwiSXNWaXNpYmxlIjp0cnVlLCJXaWR0aCI6MC4wLCJIZWlnaHQiOjAuMCwiQm9yZGVyU3R5bGUiOnsiJGlkIjoiMzE3NyIsIkxpbmVDb2xvciI6bnVsbCwiTGluZVdlaWdodCI6MC4wLCJMaW5lVHlwZSI6MCwiUGFyZW50U3R5bGUiOm51bGx9LCJQYXJlbnRTdHlsZSI6bnVsbH0sIkRhdGVTdHlsZSI6eyIkaWQiOiIzMTc4IiwiRm9udFNldHRpbmdzIjp7IiRpZCI6IjMxNzkiLCJGb250U2l6ZSI6MTAsIkZvbnROYW1lIjoiQ2FsaWJyaSIsIklzQm9sZCI6ZmFsc2UsIklzSXRhbGljIjpmYWxzZSwiSXNVbmRlcmxpbmVkIjpmYWxzZSwiUGFyZW50U3R5bGUiOm51bGx9LCJBdXRvU2l6ZSI6MCwiRm9yZWdyb3VuZCI6eyIkaWQiOiIzMTgwIiwiQ29sb3IiOnsiJGlkIjoiMzE4MS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zMTgyIiwiVG9wIjowLjAsIkxlZnQiOjAuMCwiUmlnaHQiOjAuMCwiQm90dG9tIjowLjB9LCJQYWRkaW5nIjp7IiRpZCI6IjMxODMiLCJUb3AiOjAuMCwiTGVmdCI6MC4wLCJSaWdodCI6MC4wLCJCb3R0b20iOjAuMH0sIkJhY2tncm91bmQiOnsiJGlkIjoiMzE4NCIsIkNvbG9yIjp7IiRpZCI6IjMxODUiLCJBIjoyNTUsIlIiOjE0LCJHIjo0MCwiQiI6NjV9fSwiSXNWaXNpYmxlIjp0cnVlLCJXaWR0aCI6MC4wLCJIZWlnaHQiOjAuMCwiQm9yZGVyU3R5bGUiOnsiJGlkIjoiMzE4NiIsIkxpbmVDb2xvciI6bnVsbCwiTGluZVdlaWdodCI6MC4wLCJMaW5lVHlwZSI6MCwiUGFyZW50U3R5bGUiOm51bGx9LCJQYXJlbnRTdHlsZSI6bnVsbH0sIkRhdGVGb3JtYXQiOnsiJGlkIjoiMzE4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Tg4IiwiRm9ybWF0IjowLCJJc1Zpc2libGUiOmZhbHNlLCJMYXN0S25vd25WaXNpYmlsaXR5U3RhdGUiOmZhbHNlfSwiSXNWaXNpYmxlIjpmYWxzZSwiVmFyaWFuY2VTdHlsZSI6eyIkaWQiOiIzMTg5IiwiVGV4dFN0eWxlIjp7IiRpZCI6IjMxOTAiLCJGb250U2V0dGluZ3MiOnsiJGlkIjoiMzE5MSIsIkZvbnRTaXplIjoxMSwiRm9udE5hbWUiOiJDYWxpYnJpIiwiSXNCb2xkIjpmYWxzZSwiSXNJdGFsaWMiOmZhbHNlLCJJc1VuZGVybGluZWQiOmZhbHNlLCJQYXJlbnRTdHlsZSI6bnVsbH0sIkF1dG9TaXplIjowLCJGb3JlZ3JvdW5kIjp7IiRpZCI6IjMxOTIiLCJDb2xvciI6eyIkaWQiOiIzMTk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xOTQiLCJUb3AiOjAuMCwiTGVmdCI6MC4wLCJSaWdodCI6MC4wLCJCb3R0b20iOjAuMH0sIlBhZGRpbmciOnsiJGlkIjoiMzE5NSIsIlRvcCI6MC4wLCJMZWZ0IjowLjAsIlJpZ2h0IjowLjAsIkJvdHRvbSI6MC4wfSwiQmFja2dyb3VuZCI6eyIkaWQiOiIzMTk2IiwiQ29sb3IiOnsiJGlkIjoiMzE5NyIsIkEiOjAsIlIiOjAsIkciOjAsIkIiOjB9fSwiSXNWaXNpYmxlIjpmYWxzZSwiV2lkdGgiOjAuMCwiSGVpZ2h0IjowLjAsIkJvcmRlclN0eWxlIjp7IiRpZCI6IjMxOTgiLCJMaW5lQ29sb3IiOm51bGwsIkxpbmVXZWlnaHQiOjAuMCwiTGluZVR5cGUiOjAsIlBhcmVudFN0eWxlIjpudWxsfSwiUGFyZW50U3R5bGUiOm51bGx9LCJQYXJlbnRTdHlsZSI6bnVsbH0sIlBhcmVudFN0eWxlIjpudWxsfSwiRGVmYXVsdFN3aW1sYW5lTWlsZXN0b25lU3R5bGUiOnsiJGlkIjoiMzE5OSIsIlRpdGxlUG9zaXRpb24iOiJMZWZ0IiwiRGF0ZVBvc2l0aW9uIjoiUmlnaHQiLCJWYXJpYW5jZVBvc2l0aW9uIjoiUmlnaHQiLCJTaGFwZVR5cGUiOjEsIlNoYXBlU2l6ZSI6MCwiU3BhY2luZyI6NSwiU2hhcGVTdHlsZSI6eyIkaWQiOiIzMjAwIiwiTWFyZ2luIjp7IiRpZCI6IjMyMDEiLCJUb3AiOjAuMCwiTGVmdCI6MC4wLCJSaWdodCI6MC4wLCJCb3R0b20iOjAuMH0sIlBhZGRpbmciOnsiJGlkIjoiMzIwMiIsIlRvcCI6MC4wLCJMZWZ0IjowLjAsIlJpZ2h0IjowLjAsIkJvdHRvbSI6MC4wfSwiQmFja2dyb3VuZCI6eyIkaWQiOiIzMjAzIiwiQ29sb3IiOnsiJGlkIjoiMzIwNCIsIkEiOjI1NSwiUiI6MTUsIkciOjE1OCwiQiI6MjEzfX0sIklzVmlzaWJsZSI6dHJ1ZSwiV2lkdGgiOjEyLjAsIkhlaWdodCI6MTQuMCwiQm9yZGVyU3R5bGUiOnsiJGlkIjoiMzIwNSIsIkxpbmVDb2xvciI6eyIkaWQiOiIzMjA2IiwiJHR5cGUiOiJOTFJFLkNvbW1vbi5Eb20uU29saWRDb2xvckJydXNoLCBOTFJFLkNvbW1vbiIsIkNvbG9yIjp7IiRpZCI6IjMyMDciLCJBIjoyNTUsIlIiOjIzNCwiRyI6MjIsIkIiOjMwfX0sIkxpbmVXZWlnaHQiOjAuMCwiTGluZVR5cGUiOjAsIlBhcmVudFN0eWxlIjpudWxsfSwiUGFyZW50U3R5bGUiOm51bGx9LCJUaXRsZVN0eWxlIjp7IiRpZCI6IjMyMDgiLCJGb250U2V0dGluZ3MiOnsiJGlkIjoiMzIwOSIsIkZvbnRTaXplIjoxMSwiRm9udE5hbWUiOiJDYWxpYnJpIiwiSXNCb2xkIjpmYWxzZSwiSXNJdGFsaWMiOmZhbHNlLCJJc1VuZGVybGluZWQiOmZhbHNlLCJQYXJlbnRTdHlsZSI6bnVsbH0sIkF1dG9TaXplIjowLCJGb3JlZ3JvdW5kIjp7IiRpZCI6IjMyMTAiLCJDb2xvciI6eyIkaWQiOiIzMjEx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MyMTIiLCJUb3AiOjAuMCwiTGVmdCI6MC4wLCJSaWdodCI6MC4wLCJCb3R0b20iOjAuMH0sIlBhZGRpbmciOnsiJGlkIjoiMzIxMyIsIlRvcCI6MC4wLCJMZWZ0IjowLjAsIlJpZ2h0IjowLjAsIkJvdHRvbSI6MC4wfSwiQmFja2dyb3VuZCI6eyIkaWQiOiIzMjE0IiwiQ29sb3IiOnsiJGlkIjoiMzIxNSIsIkEiOjI1NSwiUiI6MCwiRyI6MCwiQiI6MH19LCJJc1Zpc2libGUiOnRydWUsIldpZHRoIjowLjAsIkhlaWdodCI6MC4wLCJCb3JkZXJTdHlsZSI6eyIkaWQiOiIzMjE2IiwiTGluZUNvbG9yIjpudWxsLCJMaW5lV2VpZ2h0IjowLjAsIkxpbmVUeXBlIjowLCJQYXJlbnRTdHlsZSI6bnVsbH0sIlBhcmVudFN0eWxlIjpudWxsfSwiRGF0ZVN0eWxlIjp7IiRpZCI6IjMyMTciLCJGb250U2V0dGluZ3MiOnsiJGlkIjoiMzIxOCIsIkZvbnRTaXplIjoxMCwiRm9udE5hbWUiOiJDYWxpYnJpIiwiSXNCb2xkIjpmYWxzZSwiSXNJdGFsaWMiOmZhbHNlLCJJc1VuZGVybGluZWQiOmZhbHNlLCJQYXJlbnRTdHlsZSI6bnVsbH0sIkF1dG9TaXplIjowLCJGb3JlZ3JvdW5kIjp7IiRpZCI6IjMyMTkiLCJDb2xvciI6eyIkaWQiOiIzMjIw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MyMjEiLCJUb3AiOjAuMCwiTGVmdCI6MC4wLCJSaWdodCI6MC4wLCJCb3R0b20iOjAuMH0sIlBhZGRpbmciOnsiJGlkIjoiMzIyMiIsIlRvcCI6MC4wLCJMZWZ0IjowLjAsIlJpZ2h0IjowLjAsIkJvdHRvbSI6MC4wfSwiQmFja2dyb3VuZCI6eyIkaWQiOiIzMjIzIiwiQ29sb3IiOnsiJGlkIjoiMzIyNCIsIkEiOjI1NSwiUiI6MTQsIkciOjQwLCJCIjo2NX19LCJJc1Zpc2libGUiOnRydWUsIldpZHRoIjowLjAsIkhlaWdodCI6MC4wLCJCb3JkZXJTdHlsZSI6eyIkaWQiOiIzMjI1IiwiTGluZUNvbG9yIjpudWxsLCJMaW5lV2VpZ2h0IjowLjAsIkxpbmVUeXBlIjowLCJQYXJlbnRTdHlsZSI6bnVsbH0sIlBhcmVudFN0eWxlIjpudWxsfSwiRGF0ZUZvcm1hdCI6eyIkaWQiOiIzMjI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yMjciLCJGb3JtYXQiOjAsIklzVmlzaWJsZSI6ZmFsc2UsIkxhc3RLbm93blZpc2liaWxpdHlTdGF0ZSI6ZmFsc2V9LCJJc1Zpc2libGUiOnRydWUsIlZhcmlhbmNlU3R5bGUiOnsiJGlkIjoiMzIyOCIsIlRleHRTdHlsZSI6eyIkaWQiOiIzMjI5IiwiRm9udFNldHRpbmdzIjp7IiRpZCI6IjMyMzAiLCJGb250U2l6ZSI6MTEsIkZvbnROYW1lIjoiQ2FsaWJyaSIsIklzQm9sZCI6ZmFsc2UsIklzSXRhbGljIjpmYWxzZSwiSXNVbmRlcmxpbmVkIjpmYWxzZSwiUGFyZW50U3R5bGUiOm51bGx9LCJBdXRvU2l6ZSI6MCwiRm9yZWdyb3VuZCI6eyIkaWQiOiIzMjMxIiwiQ29sb3IiOnsiJGlkIjoiMzIz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MjMzIiwiVG9wIjowLjAsIkxlZnQiOjAuMCwiUmlnaHQiOjAuMCwiQm90dG9tIjowLjB9LCJQYWRkaW5nIjp7IiRpZCI6IjMyMzQiLCJUb3AiOjAuMCwiTGVmdCI6MC4wLCJSaWdodCI6MC4wLCJCb3R0b20iOjAuMH0sIkJhY2tncm91bmQiOnsiJGlkIjoiMzIzNSIsIkNvbG9yIjp7IiRpZCI6IjMyMzYiLCJBIjowLCJSIjowLCJHIjowLCJCIjowfX0sIklzVmlzaWJsZSI6dHJ1ZSwiV2lkdGgiOjAuMCwiSGVpZ2h0IjowLjAsIkJvcmRlclN0eWxlIjp7IiRpZCI6IjMyMzciLCJMaW5lQ29sb3IiOm51bGwsIkxpbmVXZWlnaHQiOjAuMCwiTGluZVR5cGUiOjAsIlBhcmVudFN0eWxlIjpudWxsfSwiUGFyZW50U3R5bGUiOm51bGx9LCJQYXJlbnRTdHlsZSI6bnVsbH0sIlBhcmVudFN0eWxlIjpudWxsfSwiRGVmYXVsdFN3aW1sYW5lQWN0aXZpdHlTdHlsZSI6eyIkaWQiOiIzMjM4IiwiSGVhZGVyU3R5bGUiOnsiJGlkIjoiMzIzOSIsIlRleHRTdHlsZSI6eyIkaWQiOiIzMjQwIiwiRm9udFNldHRpbmdzIjp7IiRpZCI6IjMyNDEiLCJGb250U2l6ZSI6MTEsIkZvbnROYW1lIjoiQ2FsaWJyaSIsIklzQm9sZCI6ZmFsc2UsIklzSXRhbGljIjpmYWxzZSwiSXNVbmRlcmxpbmVkIjpmYWxzZSwiUGFyZW50U3R5bGUiOm51bGx9LCJBdXRvU2l6ZSI6MiwiRm9yZWdyb3VuZCI6eyIkaWQiOiIzMjQyIiwiQ29sb3IiOnsiJGlkIjoiMzI0M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MyNDQiLCJUb3AiOjAuMCwiTGVmdCI6MC4wLCJSaWdodCI6MC4wLCJCb3R0b20iOjAuMH0sIlBhZGRpbmciOnsiJGlkIjoiMzI0NSIsIlRvcCI6MC4wLCJMZWZ0IjowLjAsIlJpZ2h0IjowLjAsIkJvdHRvbSI6MC4wfSwiQmFja2dyb3VuZCI6eyIkaWQiOiIzMjQ2IiwiQ29sb3IiOnsiJGlkIjoiMzI0NyIsIkEiOjI1NSwiUiI6MCwiRyI6MCwiQiI6MH19LCJJc1Zpc2libGUiOnRydWUsIldpZHRoIjowLjAsIkhlaWdodCI6MC4wLCJCb3JkZXJTdHlsZSI6bnVsbCwiUGFyZW50U3R5bGUiOm51bGx9LCJSZWN0YW5nbGVTdHlsZSI6eyIkaWQiOiIzMjQ4IiwiTWFyZ2luIjp7IiRpZCI6IjMyNDkiLCJUb3AiOjAuMCwiTGVmdCI6MC4wLCJSaWdodCI6MC4wLCJCb3R0b20iOjAuMH0sIlBhZGRpbmciOnsiJGlkIjoiMzI1MCIsIlRvcCI6MC4wLCJMZWZ0IjowLjAsIlJpZ2h0IjowLjAsIkJvdHRvbSI6MC4wfSwiQmFja2dyb3VuZCI6eyIkaWQiOiIzMjUxIiwiQ29sb3IiOnsiJGlkIjoiMzI1MiIsIkEiOjEyNywiUiI6MTUsIkciOjE1OCwiQiI6MjEzfX0sIklzVmlzaWJsZSI6dHJ1ZSwiV2lkdGgiOjAuMCwiSGVpZ2h0IjowLjAsIkJvcmRlclN0eWxlIjp7IiRpZCI6IjMyNTMiLCJMaW5lQ29sb3IiOnsiJGlkIjoiMzI1NCIsIiR0eXBlIjoiTkxSRS5Db21tb24uRG9tLlNvbGlkQ29sb3JCcnVzaCwgTkxSRS5Db21tb24iLCJDb2xvciI6eyIkaWQiOiIzMjU1IiwiQSI6MjU1LCJSIjoyNTUsIkciOjAsIkIiOjB9fSwiTGluZVdlaWdodCI6MC4wLCJMaW5lVHlwZSI6MCwiUGFyZW50U3R5bGUiOm51bGx9LCJQYXJlbnRTdHlsZSI6bnVsbH0sIk1hcmdpbiI6eyIkaWQiOiIzMjU2IiwiVG9wIjowLjAsIkxlZnQiOjAuMCwiUmlnaHQiOjAuMCwiQm90dG9tIjowLjB9LCJQYWRkaW5nIjp7IiRpZCI6IjMyNTciLCJUb3AiOjAuMCwiTGVmdCI6MC4wLCJSaWdodCI6MC4wLCJCb3R0b20iOjAuMH0sIkJhY2tncm91bmQiOm51bGwsIklzVmlzaWJsZSI6dHJ1ZSwiV2lkdGgiOjAuMCwiSGVpZ2h0IjowLjAsIkJvcmRlclN0eWxlIjpudWxsLCJQYXJlbnRTdHlsZSI6bnVsbH0sIkJhY2tncm91bmRTdHlsZSI6eyIkaWQiOiIzMjU4IiwiTWFyZ2luIjp7IiRpZCI6IjMyNTkiLCJUb3AiOjAuMCwiTGVmdCI6MC4wLCJSaWdodCI6MC4wLCJCb3R0b20iOjAuMH0sIlBhZGRpbmciOnsiJGlkIjoiMzI2MCIsIlRvcCI6MC4wLCJMZWZ0IjowLjAsIlJpZ2h0IjowLjAsIkJvdHRvbSI6MC4wfSwiQmFja2dyb3VuZCI6eyIkaWQiOiIzMjYxIiwiQ29sb3IiOnsiJGlkIjoiMzI2MiIsIkEiOjUxLCJSIjoyMDAsIkciOjIwMCwiQiI6MjAwfX0sIklzVmlzaWJsZSI6dHJ1ZSwiV2lkdGgiOjAuMCwiSGVpZ2h0IjowLjAsIkJvcmRlclN0eWxlIjp7IiRpZCI6IjMyNjMiLCJMaW5lQ29sb3IiOnsiJGlkIjoiMzI2NCIsIiR0eXBlIjoiTkxSRS5Db21tb24uRG9tLlNvbGlkQ29sb3JCcnVzaCwgTkxSRS5Db21tb24iLCJDb2xvciI6eyIkaWQiOiIzMjY1IiwiQSI6MjU1LCJSIjoyMzQsIkciOjIyLCJCIjozMH19LCJMaW5lV2VpZ2h0IjowLjAsIkxpbmVUeXBlIjowLCJQYXJlbnRTdHlsZSI6bnVsbH0sIlBhcmVudFN0eWxlIjpudWxsfSwiTWFyZ2luIjp7IiRpZCI6IjMyNjYiLCJUb3AiOjAuMCwiTGVmdCI6MC4wLCJSaWdodCI6MC4wLCJCb3R0b20iOjAuMH0sIlBhZGRpbmciOnsiJGlkIjoiMzI2NyIsIlRvcCI6MC4wLCJMZWZ0IjowLjAsIlJpZ2h0IjowLjAsIkJvdHRvbSI6MC4wfSwiSXNWaXNpYmxlIjp0cnVlLCJXaWR0aCI6MC4wLCJIZWlnaHQiOjAuMCwiQm9yZGVyU3R5bGUiOnsiJGlkIjoiMzI2OCIsIkxpbmVDb2xvciI6bnVsbCwiTGluZVdlaWdodCI6MC4wLCJMaW5lVHlwZSI6MCwiUGFyZW50U3R5bGUiOm51bGx9LCJQYXJlbnRTdHlsZSI6bnVsbH0sIk1hcmdpbiI6eyIkaWQiOiIzMjY5IiwiVG9wIjowLjAsIkxlZnQiOjAuMCwiUmlnaHQiOjAuMCwiQm90dG9tIjowLjB9LCJQYWRkaW5nIjp7IiRpZCI6IjMyNzAiLCJUb3AiOjAuMCwiTGVmdCI6MC4wLCJSaWdodCI6MC4wLCJCb3R0b20iOjAuMH0sIklzVmlzaWJsZSI6dHJ1ZSwiV2lkdGgiOjAuMCwiSGVpZ2h0IjowLjAsIkJvcmRlclN0eWxlIjp7IiRpZCI6IjMyNzEiLCJMaW5lQ29sb3IiOm51bGwsIkxpbmVXZWlnaHQiOjAuMCwiTGluZVR5cGUiOjAsIlBhcmVudFN0eWxlIjpudWxsfSwiUGFyZW50U3R5bGUiOm51bGx9XSwiQ29uZGl0aW9uYWxGb3JtYXR0aW5nIjp7IiRpZCI6IjMyNzIiLCJQdkFGb3JtYXR0aW5nIjp7IiRpZCI6IjMyNzMiLCJEZWxheVRhc2tTdHlsZSI6eyIkaWQiOiIzMjc0IiwiU3R5bGVPcHRpb25zIjoyNCwiVGl0bGVGb3JlZ3JvdW5kIjp7IiRpZCI6IjMyNzUiLCJDb2xvciI6eyIkaWQiOiIzMjc2IiwiQSI6MjU1LCJSIjoxNzUsIkciOjAsIkIiOjB9fSwiQWN0dWFsU2hhcGVzQmFja2dyb3VuZCI6eyIkaWQiOiIzMjc3IiwiQ29sb3IiOnsiJGlkIjoiMzI3OCIsIkEiOjYyLCJSIjoyNTUsIkciOjAsIkIiOjB9fSwiQWN0dWFsU2hhcGVzQm9yZGVyU3R5bGUiOnsiJGlkIjoiMzI3OSIsIkxpbmVDb2xvciI6eyIkaWQiOiIzMjgwIiwiJHR5cGUiOiJOTFJFLkNvbW1vbi5Eb20uU29saWRDb2xvckJydXNoLCBOTFJFLkNvbW1vbiIsIkNvbG9yIjp7IiRpZCI6IjMyODEiLCJBIjoxNjMsIlIiOjI1NSwiRyI6MCwiQiI6MH19LCJMaW5lV2VpZ2h0IjozLjAsIkxpbmVUeXBlIjowLCJQYXJlbnRTdHlsZSI6bnVsbH0sIkJhc2VsaW5lU2hhcGVzQmFja2dyb3VuZCI6eyIkaWQiOiIzMjgyIiwiQ29sb3IiOnsiJGlkIjoiMzI4MyIsIkEiOjE4NCwiUiI6MjU1LCJHIjowLCJCIjowfX0sIlZhcmlhbmNlRm9yZWdyb3VuZCI6eyIkaWQiOiIzMjg0IiwiQ29sb3IiOnsiJGlkIjoiMzI4NSIsIkEiOjI1NSwiUiI6MTc1LCJHIjowLCJCIjowfX0sIklzVmlzaWJsZSI6dHJ1ZX0sIkRlbGF5TWlsZXN0b25lU3R5bGUiOnsiJGlkIjoiMzI4NiIsIlN0eWxlT3B0aW9ucyI6MTgsIlRpdGxlRm9yZWdyb3VuZCI6eyIkaWQiOiIzMjg3IiwiQ29sb3IiOnsiJGlkIjoiMzI4OCIsIkEiOjI1NSwiUiI6MTc1LCJHIjowLCJCIjowfX0sIkFjdHVhbFNoYXBlc0JhY2tncm91bmQiOnsiJGlkIjoiMzI4OSIsIkNvbG9yIjp7IiRpZCI6IjMyOTAiLCJBIjoyNTUsIlIiOjIyMiwiRyI6ODAsIkIiOjUwfX0sIkFjdHVhbFNoYXBlc0JvcmRlclN0eWxlIjp7IiRpZCI6IjMyOTEiLCJMaW5lQ29sb3IiOnsiJGlkIjoiMzI5MiIsIiR0eXBlIjoiTkxSRS5Db21tb24uRG9tLlNvbGlkQ29sb3JCcnVzaCwgTkxSRS5Db21tb24iLCJDb2xvciI6eyIkaWQiOiIzMjkzIiwiQSI6MTYzLCJSIjoyNTUsIkciOjAsIkIiOjB9fSwiTGluZVdlaWdodCI6My4wLCJMaW5lVHlwZSI6MCwiUGFyZW50U3R5bGUiOm51bGx9LCJCYXNlbGluZVNoYXBlc0JhY2tncm91bmQiOnsiJGlkIjoiMzI5NCIsIkNvbG9yIjp7IiRpZCI6IjMyOTUiLCJBIjoxODQsIlIiOjI1NSwiRyI6MCwiQiI6MH19LCJWYXJpYW5jZUZvcmVncm91bmQiOnsiJGlkIjoiMzI5NiIsIkNvbG9yIjp7IiRpZCI6IjMyOTciLCJBIjoyNTUsIlIiOjE3NSwiRyI6MCwiQiI6MH19LCJJc1Zpc2libGUiOnRydWV9LCJBZHZhbmNlVGFza1N0eWxlIjp7IiRpZCI6IjMyOTgiLCJTdHlsZU9wdGlvbnMiOjI0LCJUaXRsZUZvcmVncm91bmQiOnsiJGlkIjoiMzI5OSIsIkNvbG9yIjp7IiRpZCI6IjMzMDAiLCJBIjoyNTUsIlIiOjAsIkciOjExMCwiQiI6MH19LCJBY3R1YWxTaGFwZXNCYWNrZ3JvdW5kIjp7IiRpZCI6IjMzMDEiLCJDb2xvciI6eyIkaWQiOiIzMzAyIiwiQSI6NjEsIlIiOjAsIkciOjEyOCwiQiI6MH19LCJBY3R1YWxTaGFwZXNCb3JkZXJTdHlsZSI6eyIkaWQiOiIzMzAzIiwiTGluZUNvbG9yIjp7IiRpZCI6IjMzMDQiLCIkdHlwZSI6Ik5MUkUuQ29tbW9uLkRvbS5Tb2xpZENvbG9yQnJ1c2gsIE5MUkUuQ29tbW9uIiwiQ29sb3IiOnsiJGlkIjoiMzMwNSIsIkEiOjE2MywiUiI6MCwiRyI6MTI4LCJCIjowfX0sIkxpbmVXZWlnaHQiOjMuMCwiTGluZVR5cGUiOjAsIlBhcmVudFN0eWxlIjpudWxsfSwiQmFzZWxpbmVTaGFwZXNCYWNrZ3JvdW5kIjp7IiRpZCI6IjMzMDYiLCJDb2xvciI6eyIkaWQiOiIzMzA3IiwiQSI6MTg0LCJSIjowLCJHIjoxMjgsIkIiOjB9fSwiVmFyaWFuY2VGb3JlZ3JvdW5kIjp7IiRpZCI6IjMzMDgiLCJDb2xvciI6eyIkaWQiOiIzMzA5IiwiQSI6MjU1LCJSIjowLCJHIjoxMTAsIkIiOjB9fSwiSXNWaXNpYmxlIjp0cnVlfSwiQWR2YW5jZU1pbGVzdG9uZVN0eWxlIjp7IiRpZCI6IjMzMTAiLCJTdHlsZU9wdGlvbnMiOjE4LCJUaXRsZUZvcmVncm91bmQiOnsiJGlkIjoiMzMxMSIsIkNvbG9yIjp7IiRpZCI6IjMzMTIiLCJBIjoyNTUsIlIiOjAsIkciOjExMCwiQiI6MH19LCJBY3R1YWxTaGFwZXNCYWNrZ3JvdW5kIjp7IiRpZCI6IjMzMTMiLCJDb2xvciI6eyIkaWQiOiIzMzE0IiwiQSI6MjU1LCJSIjoyMCwiRyI6MTAwLCJCIjowfX0sIkFjdHVhbFNoYXBlc0JvcmRlclN0eWxlIjp7IiRpZCI6IjMzMTUiLCJMaW5lQ29sb3IiOnsiJGlkIjoiMzMxNiIsIiR0eXBlIjoiTkxSRS5Db21tb24uRG9tLlNvbGlkQ29sb3JCcnVzaCwgTkxSRS5Db21tb24iLCJDb2xvciI6eyIkaWQiOiIzMzE3IiwiQSI6MTYzLCJSIjowLCJHIjoxMjgsIkIiOjB9fSwiTGluZVdlaWdodCI6My4wLCJMaW5lVHlwZSI6MCwiUGFyZW50U3R5bGUiOm51bGx9LCJCYXNlbGluZVNoYXBlc0JhY2tncm91bmQiOnsiJGlkIjoiMzMxOCIsIkNvbG9yIjp7IiRpZCI6IjMzMTkiLCJBIjoxODQsIlIiOjAsIkciOjEyOCwiQiI6MH19LCJWYXJpYW5jZUZvcmVncm91bmQiOnsiJGlkIjoiMzMyMCIsIkNvbG9yIjp7IiRpZCI6IjMzMjEiLCJBIjoyNTUsIlIiOjAsIkciOjExMCwiQiI6MH19LCJJc1Zpc2libGUiOnRydWV9fSwiVmFyaWFuY2VEaXNwbGF5U2V0dGluZ3MiOnsiJGlkIjoiMzMyMiIsIlRhc2tWYXJpYW5jZURpc3BsYXlPcHRpb25zIjp7IiRpZCI6IjMzMjMiLCJTaG93RGVsYXlWYXJpYW5jZSI6dHJ1ZSwiU2hvd0FkdmFuY2VWYXJpYW5jZSI6dHJ1ZSwiU2hvd18wX1ZhcmlhbmNlIjp0cnVlfSwiTWlsZXN0b25lVmFyaWFuY2VEaXNwbGF5T3B0aW9ucyI6eyIkaWQiOiIzMzI0IiwiU2hvd0RlbGF5VmFyaWFuY2UiOnRydWUsIlNob3dBZHZhbmNlVmFyaWFuY2UiOnRydWUsIlNob3dfMF9WYXJpYW5jZSI6dHJ1ZX19fX0sIlNjYWxlIjpudWxsLCJTY2FsZVYyIjp7IiRpZCI6IjMzMjUiLCJTdGFydERhdGUiOiIwMDAxLTAxLTAxVDAwOjAwOjAwIiwiRW5kRGF0ZSI6IjIwMjctMDktMDJUMjM6NTk6MDAiLCJBdXRvRGF0ZVJhbmdlIjp0cnVlLCJXb3JraW5nRGF5cyI6MzEsIkZpc2NhbFllYXIiOnsiJGlkIjoiMzMyNiIsIlN0YXJ0TW9udGgiOjEsIlVzZVN0YXJ0aW5nWWVhckZvck51bWJlcmluZyI6dHJ1ZSwiU2hvd0Zpc2NhbFllYXJMYWJlbCI6dHJ1ZX0sIlRvZGF5TWFya2VyVGV4dCI6IlRvZGF5IiwiQXV0b1NjYWxlVHlwZSI6ZmFsc2UsIlRpbWViYW5kU2NhbGVzIjp7IiRpZCI6IjMzMjciLCJUb3BTY2FsZUxheWVyIjp7IiRpZCI6IjMzMjgiLCJGb3JtYXQiOiJNTU0iLCJUeXBlIjo0LCJHcm91cGluZ0ludGVydmFscyI6eyIkaWQiOiIzMzI5IiwiSXNTZXQiOmZhbHNlLCJHcm91cGluZ1N0ZXBDb3VudCI6MX19LCJNaWRkbGVTY2FsZUxheWVyIjp7IiRpZCI6IjMzMzAiLCJGb3JtYXQiOiJNTU0iLCJUeXBlIjozLCJHcm91cGluZ0ludGVydmFscyI6eyIkaWQiOiIzMzMxIiwiSXNTZXQiOmZhbHNlLCJHcm91cGluZ1N0ZXBDb3VudCI6MX19LCJCb3R0b21TY2FsZUxheWVyIjp7IiRpZCI6IjMzMzIiLCJGb3JtYXQiOm51bGwsIlR5cGUiOjAsIkdyb3VwaW5nSW50ZXJ2YWxzIjp7IiRpZCI6IjMzMzMiLCJJc1NldCI6ZmFsc2UsIkdyb3VwaW5nU3RlcENvdW50IjoxfX19fSwiTWlsZXN0b25lcyI6W3siJGlkIjoiMzMzNCIsIkRhdGUiOiIyMDI2LTA2LTE3VDIzOjU5OjAwIiwiU3R5bGUiOnsiJGlkIjoiMzMzNSIsIlNoYXBlIjoyLCJDb25uZWN0b3JNYXJnaW4iOnsiJGlkIjoiMzMzNiIsIlRvcCI6MC4wLCJMZWZ0IjoyLjAsIlJpZ2h0IjoyLjAsIkJvdHRvbSI6MC4wfSwiQ29ubmVjdG9yU3R5bGUiOnsiJGlkIjoiMzMzNyIsIkxpbmVDb2xvciI6eyIkaWQiOiIzMzM4IiwiJHR5cGUiOiJOTFJFLkNvbW1vbi5Eb20uU29saWRDb2xvckJydXNoLCBOTFJFLkNvbW1vbiIsIkNvbG9yIjp7IiRpZCI6IjMzMzkiLCJBIjoxMjcsIlIiOjIxLCJHIjo5NiwiQiI6MTMwfX0sIkxpbmVXZWlnaHQiOjEuMCwiTGluZVR5cGUiOjAsIlBhcmVudFN0eWxlIjpudWxsfSwiSXNCZWxvd1RpbWViYW5kIjpmYWxzZSwiUG9zaXRpb25PblRhc2siOjAsIkhpZGVEYXRlIjpmYWxzZSwiU2hhcGVTaXplIjoxLCJTcGFjaW5nIjowLjAsIlBhZGRpbmciOnsiJGlkIjoiMzM0MCIsIlRvcCI6NS4wLCJMZWZ0IjozLjAsIlJpZ2h0IjowLjAsIkJvdHRvbSI6Mi4wfSwiU2hhcGVTdHlsZSI6eyIkaWQiOiIzMzQxIiwiTWFyZ2luIjp7IiRpZCI6IjMzNDIiLCJUb3AiOjAuMCwiTGVmdCI6MC4wLCJSaWdodCI6MC4wLCJCb3R0b20iOjAuMH0sIlBhZGRpbmciOnsiJGlkIjoiMzM0MyIsIlRvcCI6MC4wLCJMZWZ0IjowLjAsIlJpZ2h0IjowLjAsIkJvdHRvbSI6MC4wfSwiQmFja2dyb3VuZCI6eyIkaWQiOiIzMzQ0IiwiQ29sb3IiOnsiJGlkIjoiMzM0NSIsIkEiOjI1NSwiUiI6MjEsIkciOjk2LCJCIjoxMzB9fSwiSXNWaXNpYmxlIjp0cnVlLCJXaWR0aCI6MTMuMCwiSGVpZ2h0IjoxMy4wLCJCb3JkZXJTdHlsZSI6eyIkaWQiOiIzMzQ2IiwiTGluZUNvbG9yIjp7IiRpZCI6IjMzNDciLCIkdHlwZSI6Ik5MUkUuQ29tbW9uLkRvbS5Tb2xpZENvbG9yQnJ1c2gsIE5MUkUuQ29tbW9uIiwiQ29sb3IiOnsiJGlkIjoiMzM0OCIsIkEiOjI1NSwiUiI6MjM0LCJHIjoyMiwiQiI6MzB9fSwiTGluZVdlaWdodCI6MC4wLCJMaW5lVHlwZSI6MCwiUGFyZW50U3R5bGUiOm51bGx9LCJQYXJlbnRTdHlsZSI6bnVsbH0sIlRpdGxlU3R5bGUiOnsiJGlkIjoiMzM0OSIsIkZvbnRTZXR0aW5ncyI6eyIkaWQiOiIzMzUwIiwiRm9udFNpemUiOjExLCJGb250TmFtZSI6IkNhbGlicmkiLCJJc0JvbGQiOnRydWUsIklzSXRhbGljIjpmYWxzZSwiSXNVbmRlcmxpbmVkIjpmYWxzZSwiUGFyZW50U3R5bGUiOm51bGx9LCJBdXRvU2l6ZSI6MCwiRm9yZWdyb3VuZCI6eyIkaWQiOiIzMzUxIiwiQ29sb3IiOnsiJGlkIjoiMzM1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MzUzIiwiVG9wIjowLjAsIkxlZnQiOjAuMCwiUmlnaHQiOjAuMCwiQm90dG9tIjowLjB9LCJQYWRkaW5nIjp7IiRpZCI6IjMzNTQiLCJUb3AiOjAuMCwiTGVmdCI6MC4wLCJSaWdodCI6MC4wLCJCb3R0b20iOjAuMH0sIkJhY2tncm91bmQiOnsiJGlkIjoiMzM1NSIsIkNvbG9yIjp7IiRpZCI6IjMzNTYiLCJBIjowLCJSIjoyNTUsIkciOjI1NSwiQiI6MjU1fX0sIklzVmlzaWJsZSI6dHJ1ZSwiV2lkdGgiOjAuMCwiSGVpZ2h0IjowLjAsIkJvcmRlclN0eWxlIjp7IiRpZCI6IjMzNTciLCJMaW5lQ29sb3IiOm51bGwsIkxpbmVXZWlnaHQiOjAuMCwiTGluZVR5cGUiOjAsIlBhcmVudFN0eWxlIjpudWxsfSwiUGFyZW50U3R5bGUiOm51bGx9LCJEYXRlU3R5bGUiOnsiJGlkIjoiMzM1OCIsIkZvbnRTZXR0aW5ncyI6eyIkaWQiOiIzMzU5IiwiRm9udFNpemUiOjEwLCJGb250TmFtZSI6IkNhbGlicmkiLCJJc0JvbGQiOmZhbHNlLCJJc0l0YWxpYyI6ZmFsc2UsIklzVW5kZXJsaW5lZCI6ZmFsc2UsIlBhcmVudFN0eWxlIjpudWxsfSwiQXV0b1NpemUiOjAsIkZvcmVncm91bmQiOnsiJGlkIjoiMzM2MCIsIkNvbG9yIjp7IiRpZCI6IjMzNjE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zM2MiIsIlRvcCI6MC4wLCJMZWZ0IjowLjAsIlJpZ2h0IjowLjAsIkJvdHRvbSI6MC4wfSwiUGFkZGluZyI6eyIkaWQiOiIzMzYzIiwiVG9wIjowLjAsIkxlZnQiOjAuMCwiUmlnaHQiOjAuMCwiQm90dG9tIjowLjB9LCJCYWNrZ3JvdW5kIjp7IiRpZCI6IjMzNjQiLCJDb2xvciI6eyIkaWQiOiIzMzY1IiwiQSI6MCwiUiI6MjU1LCJHIjoyNTUsIkIiOjI1NX19LCJJc1Zpc2libGUiOnRydWUsIldpZHRoIjowLjAsIkhlaWdodCI6MC4wLCJCb3JkZXJTdHlsZSI6eyIkaWQiOiIzMzY2IiwiTGluZUNvbG9yIjpudWxsLCJMaW5lV2VpZ2h0IjowLjAsIkxpbmVUeXBlIjowLCJQYXJlbnRTdHlsZSI6bnVsbH0sIlBhcmVudFN0eWxlIjpudWxsfSwiRGF0ZUZvcm1hdCI6eyIkaWQiOiIzMzY3IiwiRm9ybWF0U3RyaW5nIjoiTU1NIGQs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zNjgiLCJGb3JtYXQiOjAsIklzVmlzaWJsZSI6ZmFsc2UsIkxhc3RLbm93blZpc2liaWxpdHlTdGF0ZSI6ZmFsc2V9LCJJc1Zpc2libGUiOnRydWUsIlZhcmlhbmNlU3R5bGUiOnsiJGlkIjoiMzM2OSIsIlRleHRTdHlsZSI6eyIkaWQiOiIzMzcwIiwiRm9udFNldHRpbmdzIjp7IiRpZCI6IjMzNzEiLCJGb250U2l6ZSI6MTEsIkZvbnROYW1lIjoiQ2FsaWJyaSIsIklzQm9sZCI6ZmFsc2UsIklzSXRhbGljIjpmYWxzZSwiSXNVbmRlcmxpbmVkIjpmYWxzZSwiUGFyZW50U3R5bGUiOm51bGx9LCJBdXRvU2l6ZSI6MCwiRm9yZWdyb3VuZCI6eyIkaWQiOiIzMzcyIiwiQ29sb3IiOnsiJGlkIjoiMzM3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Mzc0IiwiVG9wIjowLjAsIkxlZnQiOjAuMCwiUmlnaHQiOjAuMCwiQm90dG9tIjowLjB9LCJQYWRkaW5nIjp7IiRpZCI6IjMzNzUiLCJUb3AiOjAuMCwiTGVmdCI6MC4wLCJSaWdodCI6MC4wLCJCb3R0b20iOjAuMH0sIkJhY2tncm91bmQiOnsiJGlkIjoiMzM3NiIsIkNvbG9yIjp7IiRpZCI6IjMzNzciLCJBIjowLCJSIjowLCJHIjowLCJCIjowfX0sIklzVmlzaWJsZSI6ZmFsc2UsIldpZHRoIjowLjAsIkhlaWdodCI6MC4wLCJCb3JkZXJTdHlsZSI6eyIkaWQiOiIzMzc4IiwiTGluZUNvbG9yIjpudWxsLCJMaW5lV2VpZ2h0IjowLjAsIkxpbmVUeXBlIjowLCJQYXJlbnRTdHlsZSI6bnVsbH0sIlBhcmVudFN0eWxlIjpudWxsfSwiUGFyZW50U3R5bGUiOm51bGx9LCJQYXJlbnRTdHlsZSI6bnVsbH0sIkluZGV4IjowLCJQZXJjZW50YWdlQ29tcGxldGUiOm51bGwsIlBvc2l0aW9uIjp7IlJhdGlvIjowLjAsIklzQ3VzdG9tIjpmYWxzZX0sIkRhdGVGb3JtYXQiOnsiJHJlZiI6IjMzNjcifSwiV2Vla051bWJlcmluZyI6eyIkaWQiOiIzMzc5IiwiRm9ybWF0IjowLCJJc1Zpc2libGUiOmZhbHNlLCJMYXN0S25vd25WaXNpYmlsaXR5U3RhdGUiOmZhbHNlfSwiQmFzZWxpbmVEYXRhIjp7IiRpZCI6IjMzODAiLCJEYXRlIjoiMjAyNi0wNi0xN1QyMzo1OTowMCJ9LCJSZWxhdGVkVGFza0lkIjoiMDAwMDAwMDAtMDAwMC0wMDAwLTAwMDAtMDAwMDAwMDAwMDAwIiwiSWQiOiI5NTFiNjBkMS1jYTdiLTQ3YWMtYWFmMi1kNzFkZjI4MWE3NTUiLCJJbXBvcnRJZCI6bnVsbCwiVGl0bGUiOiJTdGFydCBvZiBDQyIsIk5vdGUiOm51bGwsIkh5cGVybGluayI6eyIkaWQiOiIzMzgxIiwiQWRkcmVzcyI6IiIsIlN1YkFkZHJlc3MiOiIifSwiSXNDaGFuZ2VkIjpmYWxzZSwiSXNOZXciOmZhbHNlfSx7IiRpZCI6IjMzODIiLCJEYXRlIjoiMjAyNi0xMi0wMlQyMzo1OTowMCIsIlN0eWxlIjp7IiRpZCI6IjMzODMiLCJTaGFwZSI6MiwiQ29ubmVjdG9yTWFyZ2luIjp7IiRpZCI6IjMzODQiLCJUb3AiOjAuMCwiTGVmdCI6Mi4wLCJSaWdodCI6Mi4wLCJCb3R0b20iOjAuMH0sIkNvbm5lY3RvclN0eWxlIjp7IiRpZCI6IjMzODUiLCJMaW5lQ29sb3IiOnsiJGlkIjoiMzM4NiIsIiR0eXBlIjoiTkxSRS5Db21tb24uRG9tLlNvbGlkQ29sb3JCcnVzaCwgTkxSRS5Db21tb24iLCJDb2xvciI6eyIkaWQiOiIzMzg3IiwiQSI6MTI3LCJSIjoyMzMsIkciOjExMywiQiI6NTB9fSwiTGluZVdlaWdodCI6MS4wLCJMaW5lVHlwZSI6MCwiUGFyZW50U3R5bGUiOm51bGx9LCJJc0JlbG93VGltZWJhbmQiOmZhbHNlLCJQb3NpdGlvbk9uVGFzayI6MCwiSGlkZURhdGUiOmZhbHNlLCJTaGFwZVNpemUiOjEsIlNwYWNpbmciOjAuMCwiUGFkZGluZyI6eyIkaWQiOiIzMzg4IiwiVG9wIjo1LjAsIkxlZnQiOjMuMCwiUmlnaHQiOjAuMCwiQm90dG9tIjoyLjB9LCJTaGFwZVN0eWxlIjp7IiRpZCI6IjMzODkiLCJNYXJnaW4iOnsiJGlkIjoiMzM5MCIsIlRvcCI6MC4wLCJMZWZ0IjowLjAsIlJpZ2h0IjowLjAsIkJvdHRvbSI6MC4wfSwiUGFkZGluZyI6eyIkaWQiOiIzMzkxIiwiVG9wIjowLjAsIkxlZnQiOjAuMCwiUmlnaHQiOjAuMCwiQm90dG9tIjowLjB9LCJCYWNrZ3JvdW5kIjp7IiRpZCI6IjMzOTIiLCJDb2xvciI6eyIkaWQiOiIzMzkzIiwiQSI6MjU1LCJSIjoyMzMsIkciOjExMywiQiI6NTB9fSwiSXNWaXNpYmxlIjp0cnVlLCJXaWR0aCI6MTMuMCwiSGVpZ2h0IjoxMy4wLCJCb3JkZXJTdHlsZSI6eyIkaWQiOiIzMzk0IiwiTGluZUNvbG9yIjp7IiRpZCI6IjMzOTUiLCIkdHlwZSI6Ik5MUkUuQ29tbW9uLkRvbS5Tb2xpZENvbG9yQnJ1c2gsIE5MUkUuQ29tbW9uIiwiQ29sb3IiOnsiJGlkIjoiMzM5NiIsIkEiOjI1NSwiUiI6MjM0LCJHIjoyMiwiQiI6MzB9fSwiTGluZVdlaWdodCI6MC4wLCJMaW5lVHlwZSI6MCwiUGFyZW50U3R5bGUiOm51bGx9LCJQYXJlbnRTdHlsZSI6bnVsbH0sIlRpdGxlU3R5bGUiOnsiJGlkIjoiMzM5NyIsIkZvbnRTZXR0aW5ncyI6eyIkaWQiOiIzMzk4IiwiRm9udFNpemUiOjExLCJGb250TmFtZSI6IkNhbGlicmkiLCJJc0JvbGQiOnRydWUsIklzSXRhbGljIjpmYWxzZSwiSXNVbmRlcmxpbmVkIjpmYWxzZSwiUGFyZW50U3R5bGUiOm51bGx9LCJBdXRvU2l6ZSI6MiwiRm9yZWdyb3VuZCI6eyIkaWQiOiIzMzk5IiwiQ29sb3IiOnsiJGlkIjoiMzQwMCIsIkEiOjI1NSwiUiI6MCwiRyI6MCwiQiI6MH19LCJNYXhXaWR0aCI6OTguMTQ1Mjc4OTMwNjY0MDYzLCJNYXhIZWlnaHQiOiJJbmZpbml0eSIsIlNtYXJ0Rm9yZWdyb3VuZElzQWN0aXZlIjpmYWxzZSwiSG9yaXpvbnRhbEFsaWdubWVudCI6MCwiVmVydGljYWxBbGlnbm1lbnQiOjEsIlNtYXJ0Rm9yZWdyb3VuZCI6bnVsbCwiQmFja2dyb3VuZEZpbGxUeXBlIjowLCJNYXJnaW4iOnsiJGlkIjoiMzQwMSIsIlRvcCI6MC4wLCJMZWZ0IjowLjAsIlJpZ2h0IjowLjAsIkJvdHRvbSI6MC4wfSwiUGFkZGluZyI6eyIkaWQiOiIzNDAyIiwiVG9wIjowLjAsIkxlZnQiOjAuMCwiUmlnaHQiOjAuMCwiQm90dG9tIjowLjB9LCJCYWNrZ3JvdW5kIjp7IiRpZCI6IjM0MDMiLCJDb2xvciI6eyIkaWQiOiIzNDA0IiwiQSI6MCwiUiI6MjU1LCJHIjoyNTUsIkIiOjI1NX19LCJJc1Zpc2libGUiOnRydWUsIldpZHRoIjowLjAsIkhlaWdodCI6MC4wLCJCb3JkZXJTdHlsZSI6eyIkaWQiOiIzNDA1IiwiTGluZUNvbG9yIjpudWxsLCJMaW5lV2VpZ2h0IjowLjAsIkxpbmVUeXBlIjowLCJQYXJlbnRTdHlsZSI6bnVsbH0sIlBhcmVudFN0eWxlIjpudWxsfSwiRGF0ZVN0eWxlIjp7IiRpZCI6IjM0MDYiLCJGb250U2V0dGluZ3MiOnsiJGlkIjoiMzQwNyIsIkZvbnRTaXplIjoxMCwiRm9udE5hbWUiOiJDYWxpYnJpIiwiSXNCb2xkIjpmYWxzZSwiSXNJdGFsaWMiOmZhbHNlLCJJc1VuZGVybGluZWQiOmZhbHNlLCJQYXJlbnRTdHlsZSI6bnVsbH0sIkF1dG9TaXplIjowLCJGb3JlZ3JvdW5kIjp7IiRpZCI6IjM0MDgiLCJDb2xvciI6eyIkaWQiOiIzNDA5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M0MTAiLCJUb3AiOjAuMCwiTGVmdCI6MC4wLCJSaWdodCI6MC4wLCJCb3R0b20iOjAuMH0sIlBhZGRpbmciOnsiJGlkIjoiMzQxMSIsIlRvcCI6MC4wLCJMZWZ0IjowLjAsIlJpZ2h0IjowLjAsIkJvdHRvbSI6MC4wfSwiQmFja2dyb3VuZCI6eyIkaWQiOiIzNDEyIiwiQ29sb3IiOnsiJGlkIjoiMzQxMyIsIkEiOjAsIlIiOjI1NSwiRyI6MjU1LCJCIjoyNTV9fSwiSXNWaXNpYmxlIjp0cnVlLCJXaWR0aCI6MC4wLCJIZWlnaHQiOjAuMCwiQm9yZGVyU3R5bGUiOnsiJGlkIjoiMzQxNCIsIkxpbmVDb2xvciI6bnVsbCwiTGluZVdlaWdodCI6MC4wLCJMaW5lVHlwZSI6MCwiUGFyZW50U3R5bGUiOm51bGx9LCJQYXJlbnRTdHlsZSI6bnVsbH0sIkRhdGVGb3JtYXQiOnsiJGlkIjoiMzQxNSIsIkZvcm1hdFN0cmluZyI6Ik1NTSBkLC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DE2IiwiRm9ybWF0IjowLCJJc1Zpc2libGUiOmZhbHNlLCJMYXN0S25vd25WaXNpYmlsaXR5U3RhdGUiOmZhbHNlfSwiSXNWaXNpYmxlIjp0cnVlLCJWYXJpYW5jZVN0eWxlIjp7IiRpZCI6IjM0MTciLCJUZXh0U3R5bGUiOnsiJGlkIjoiMzQxOCIsIkZvbnRTZXR0aW5ncyI6eyIkaWQiOiIzNDE5IiwiRm9udFNpemUiOjExLCJGb250TmFtZSI6IkNhbGlicmkiLCJJc0JvbGQiOmZhbHNlLCJJc0l0YWxpYyI6ZmFsc2UsIklzVW5kZXJsaW5lZCI6ZmFsc2UsIlBhcmVudFN0eWxlIjpudWxsfSwiQXV0b1NpemUiOjAsIkZvcmVncm91bmQiOnsiJGlkIjoiMzQyMCIsIkNvbG9yIjp7IiRpZCI6IjM0Mj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QyMiIsIlRvcCI6MC4wLCJMZWZ0IjowLjAsIlJpZ2h0IjowLjAsIkJvdHRvbSI6MC4wfSwiUGFkZGluZyI6eyIkaWQiOiIzNDIzIiwiVG9wIjowLjAsIkxlZnQiOjAuMCwiUmlnaHQiOjAuMCwiQm90dG9tIjowLjB9LCJCYWNrZ3JvdW5kIjp7IiRpZCI6IjM0MjQiLCJDb2xvciI6eyIkaWQiOiIzNDI1IiwiQSI6MCwiUiI6MCwiRyI6MCwiQiI6MH19LCJJc1Zpc2libGUiOmZhbHNlLCJXaWR0aCI6MC4wLCJIZWlnaHQiOjAuMCwiQm9yZGVyU3R5bGUiOnsiJGlkIjoiMzQyNiIsIkxpbmVDb2xvciI6bnVsbCwiTGluZVdlaWdodCI6MC4wLCJMaW5lVHlwZSI6MCwiUGFyZW50U3R5bGUiOm51bGx9LCJQYXJlbnRTdHlsZSI6bnVsbH0sIlBhcmVudFN0eWxlIjpudWxsfSwiUGFyZW50U3R5bGUiOm51bGx9LCJJbmRleCI6MSwiUGVyY2VudGFnZUNvbXBsZXRlIjpudWxsLCJQb3NpdGlvbiI6eyJSYXRpbyI6MC4xMDEwODE2NDMyODExNTk1OCwiSXNDdXN0b20iOmZhbHNlfSwiRGF0ZUZvcm1hdCI6eyIkcmVmIjoiMzQxNSJ9LCJXZWVrTnVtYmVyaW5nIjp7IiRpZCI6IjM0MjciLCJGb3JtYXQiOjAsIklzVmlzaWJsZSI6ZmFsc2UsIkxhc3RLbm93blZpc2liaWxpdHlTdGF0ZSI6ZmFsc2V9LCJCYXNlbGluZURhdGEiOnsiJGlkIjoiMzQyOCIsIkRhdGUiOiIyMDI2LTEyLTAyVDIzOjU5OjAwIn0sIlJlbGF0ZWRUYXNrSWQiOiIwMDAwMDAwMC0wMDAwLTAwMDAtMDAwMC0wMDAwMDAwMDAwMDAiLCJJZCI6ImFlZjMyYzMwLTEyNmMtNDU3Mi05MGI5LWE2OTg4MGMxODUyZCIsIkltcG9ydElkIjpudWxsLCJUaXRsZSI6IlRHNS9TQVIgYXBwcm92YWwiLCJOb3RlIjpudWxsLCJIeXBlcmxpbmsiOnsiJGlkIjoiMzQyOSIsIkFkZHJlc3MiOiIiLCJTdWJBZGRyZXNzIjoiIn0sIklzQ2hhbmdlZCI6ZmFsc2UsIklzTmV3IjpmYWxzZX0seyIkaWQiOiIzNDMwIiwiRGF0ZSI6IjIwMjUtMTEtMjhUMjM6NTk6MDAiLCJTdHlsZSI6eyIkaWQiOiIzNDMxIiwiU2hhcGUiOjIsIkNvbm5lY3Rvck1hcmdpbiI6eyIkaWQiOiIzNDMyIiwiVG9wIjowLjAsIkxlZnQiOjIuMCwiUmlnaHQiOjIuMCwiQm90dG9tIjowLjB9LCJDb25uZWN0b3JTdHlsZSI6eyIkaWQiOiIzNDMzIiwiTGluZUNvbG9yIjp7IiRpZCI6IjM0MzQiLCIkdHlwZSI6Ik5MUkUuQ29tbW9uLkRvbS5Tb2xpZENvbG9yQnJ1c2gsIE5MUkUuQ29tbW9uIiwiQ29sb3IiOnsiJGlkIjoiMzQzNSIsIkEiOjEyNywiUiI6MjMzLCJHIjoxMTMsIkIiOjUwfX0sIkxpbmVXZWlnaHQiOjEuMCwiTGluZVR5cGUiOjAsIlBhcmVudFN0eWxlIjpudWxsfSwiSXNCZWxvd1RpbWViYW5kIjpmYWxzZSwiUG9zaXRpb25PblRhc2siOjAsIkhpZGVEYXRlIjpmYWxzZSwiU2hhcGVTaXplIjoxLCJTcGFjaW5nIjowLjAsIlBhZGRpbmciOnsiJGlkIjoiMzQzNiIsIlRvcCI6NS4wLCJMZWZ0IjozLjAsIlJpZ2h0IjowLjAsIkJvdHRvbSI6Mi4wfSwiU2hhcGVTdHlsZSI6eyIkaWQiOiIzNDM3IiwiTWFyZ2luIjp7IiRpZCI6IjM0MzgiLCJUb3AiOjAuMCwiTGVmdCI6MC4wLCJSaWdodCI6MC4wLCJCb3R0b20iOjAuMH0sIlBhZGRpbmciOnsiJGlkIjoiMzQzOSIsIlRvcCI6MC4wLCJMZWZ0IjowLjAsIlJpZ2h0IjowLjAsIkJvdHRvbSI6MC4wfSwiQmFja2dyb3VuZCI6eyIkaWQiOiIzNDQwIiwiQ29sb3IiOnsiJGlkIjoiMzQ0MSIsIkEiOjI1NSwiUiI6MjMzLCJHIjoxMTMsIkIiOjUwfX0sIklzVmlzaWJsZSI6dHJ1ZSwiV2lkdGgiOjEzLjAsIkhlaWdodCI6MTMuMCwiQm9yZGVyU3R5bGUiOnsiJGlkIjoiMzQ0MiIsIkxpbmVDb2xvciI6eyIkaWQiOiIzNDQzIiwiJHR5cGUiOiJOTFJFLkNvbW1vbi5Eb20uU29saWRDb2xvckJydXNoLCBOTFJFLkNvbW1vbiIsIkNvbG9yIjp7IiRpZCI6IjM0NDQiLCJBIjoyNTUsIlIiOjIzNCwiRyI6MjIsIkIiOjMwfX0sIkxpbmVXZWlnaHQiOjAuMCwiTGluZVR5cGUiOjAsIlBhcmVudFN0eWxlIjpudWxsfSwiUGFyZW50U3R5bGUiOm51bGx9LCJUaXRsZVN0eWxlIjp7IiRpZCI6IjM0NDUiLCJGb250U2V0dGluZ3MiOnsiJGlkIjoiMzQ0NiIsIkZvbnRTaXplIjoxMSwiRm9udE5hbWUiOiJDYWxpYnJpIiwiSXNCb2xkIjp0cnVlLCJJc0l0YWxpYyI6ZmFsc2UsIklzVW5kZXJsaW5lZCI6ZmFsc2UsIlBhcmVudFN0eWxlIjpudWxsfSwiQXV0b1NpemUiOjAsIkZvcmVncm91bmQiOnsiJGlkIjoiMzQ0NyIsIkNvbG9yIjp7IiRpZCI6IjM0ND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Q0OSIsIlRvcCI6MC4wLCJMZWZ0IjowLjAsIlJpZ2h0IjowLjAsIkJvdHRvbSI6MC4wfSwiUGFkZGluZyI6eyIkaWQiOiIzNDUwIiwiVG9wIjowLjAsIkxlZnQiOjAuMCwiUmlnaHQiOjAuMCwiQm90dG9tIjowLjB9LCJCYWNrZ3JvdW5kIjp7IiRpZCI6IjM0NTEiLCJDb2xvciI6eyIkaWQiOiIzNDUyIiwiQSI6MCwiUiI6MjU1LCJHIjoyNTUsIkIiOjI1NX19LCJJc1Zpc2libGUiOnRydWUsIldpZHRoIjowLjAsIkhlaWdodCI6MC4wLCJCb3JkZXJTdHlsZSI6eyIkaWQiOiIzNDUzIiwiTGluZUNvbG9yIjpudWxsLCJMaW5lV2VpZ2h0IjowLjAsIkxpbmVUeXBlIjowLCJQYXJlbnRTdHlsZSI6bnVsbH0sIlBhcmVudFN0eWxlIjpudWxsfSwiRGF0ZVN0eWxlIjp7IiRpZCI6IjM0NTQiLCJGb250U2V0dGluZ3MiOnsiJGlkIjoiMzQ1NSIsIkZvbnRTaXplIjoxMCwiRm9udE5hbWUiOiJDYWxpYnJpIiwiSXNCb2xkIjpmYWxzZSwiSXNJdGFsaWMiOmZhbHNlLCJJc1VuZGVybGluZWQiOmZhbHNlLCJQYXJlbnRTdHlsZSI6bnVsbH0sIkF1dG9TaXplIjowLCJGb3JlZ3JvdW5kIjp7IiRpZCI6IjM0NTYiLCJDb2xvciI6eyIkaWQiOiIzNDU3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M0NTgiLCJUb3AiOjAuMCwiTGVmdCI6MC4wLCJSaWdodCI6MC4wLCJCb3R0b20iOjAuMH0sIlBhZGRpbmciOnsiJGlkIjoiMzQ1OSIsIlRvcCI6MC4wLCJMZWZ0IjowLjAsIlJpZ2h0IjowLjAsIkJvdHRvbSI6MC4wfSwiQmFja2dyb3VuZCI6eyIkaWQiOiIzNDYwIiwiQ29sb3IiOnsiJGlkIjoiMzQ2MSIsIkEiOjAsIlIiOjI1NSwiRyI6MjU1LCJCIjoyNTV9fSwiSXNWaXNpYmxlIjp0cnVlLCJXaWR0aCI6MC4wLCJIZWlnaHQiOjAuMCwiQm9yZGVyU3R5bGUiOnsiJGlkIjoiMzQ2MiIsIkxpbmVDb2xvciI6bnVsbCwiTGluZVdlaWdodCI6MC4wLCJMaW5lVHlwZSI6MCwiUGFyZW50U3R5bGUiOm51bGx9LCJQYXJlbnRTdHlsZSI6bnVsbH0sIkRhdGVGb3JtYXQiOnsiJGlkIjoiMzQ2MyIsIkZvcm1hdFN0cmluZyI6Ik1NTSBkLC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DY0IiwiRm9ybWF0IjowLCJJc1Zpc2libGUiOmZhbHNlLCJMYXN0S25vd25WaXNpYmlsaXR5U3RhdGUiOmZhbHNlfSwiSXNWaXNpYmxlIjp0cnVlLCJWYXJpYW5jZVN0eWxlIjp7IiRpZCI6IjM0NjUiLCJUZXh0U3R5bGUiOnsiJGlkIjoiMzQ2NiIsIkZvbnRTZXR0aW5ncyI6eyIkaWQiOiIzNDY3IiwiRm9udFNpemUiOjExLCJGb250TmFtZSI6IkNhbGlicmkiLCJJc0JvbGQiOmZhbHNlLCJJc0l0YWxpYyI6ZmFsc2UsIklzVW5kZXJsaW5lZCI6ZmFsc2UsIlBhcmVudFN0eWxlIjpudWxsfSwiQXV0b1NpemUiOjAsIkZvcmVncm91bmQiOnsiJGlkIjoiMzQ2OCIsIkNvbG9yIjp7IiRpZCI6IjM0Nj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Q3MCIsIlRvcCI6MC4wLCJMZWZ0IjowLjAsIlJpZ2h0IjowLjAsIkJvdHRvbSI6MC4wfSwiUGFkZGluZyI6eyIkaWQiOiIzNDcxIiwiVG9wIjowLjAsIkxlZnQiOjAuMCwiUmlnaHQiOjAuMCwiQm90dG9tIjowLjB9LCJCYWNrZ3JvdW5kIjp7IiRpZCI6IjM0NzIiLCJDb2xvciI6eyIkaWQiOiIzNDczIiwiQSI6MCwiUiI6MCwiRyI6MCwiQiI6MH19LCJJc1Zpc2libGUiOmZhbHNlLCJXaWR0aCI6MC4wLCJIZWlnaHQiOjAuMCwiQm9yZGVyU3R5bGUiOnsiJGlkIjoiMzQ3NCIsIkxpbmVDb2xvciI6bnVsbCwiTGluZVdlaWdodCI6MC4wLCJMaW5lVHlwZSI6MCwiUGFyZW50U3R5bGUiOm51bGx9LCJQYXJlbnRTdHlsZSI6bnVsbH0sIlBhcmVudFN0eWxlIjpudWxsfSwiUGFyZW50U3R5bGUiOm51bGx9LCJJbmRleCI6MiwiUGVyY2VudGFnZUNvbXBsZXRlIjpudWxsLCJQb3NpdGlvbiI6eyJSYXRpbyI6MC4wLCJJc0N1c3RvbSI6ZmFsc2V9LCJEYXRlRm9ybWF0Ijp7IiRyZWYiOiIzNDYzIn0sIldlZWtOdW1iZXJpbmciOnsiJGlkIjoiMzQ3NSIsIkZvcm1hdCI6MCwiSXNWaXNpYmxlIjpmYWxzZSwiTGFzdEtub3duVmlzaWJpbGl0eVN0YXRlIjpmYWxzZX0sIkJhc2VsaW5lRGF0YSI6eyIkaWQiOiIzNDc2IiwiRGF0ZSI6IjIwMjUtMTEtMjhUMjM6NTk6MDAifSwiUmVsYXRlZFRhc2tJZCI6IjAwMDAwMDAwLTAwMDAtMDAwMC0wMDAwLTAwMDAwMDAwMDAwMCIsIklkIjoiODUyYzIyNTMtMzhiNC00YjE1LTg4MzctNzlkODM0ZDAxOGY3IiwiSW1wb3J0SWQiOm51bGwsIlRpdGxlIjoiRmluYWwgVEczIiwiTm90ZSI6bnVsbCwiSHlwZXJsaW5rIjp7IiRpZCI6IjM0NzciLCJBZGRyZXNzIjoiIiwiU3ViQWRkcmVzcyI6IiJ9LCJJc0NoYW5nZWQiOmZhbHNlLCJJc05ldyI6ZmFsc2V9XSwiVGFza3MiOltdLCJTd2ltbGFuZXMiOltdLCJNc1Byb2plY3RJdGVtc1RyZWUiOnsiJGlkIjoiMzQ3OCIsIlJvb3QiOnsiSW1wb3J0SWQiOm51bGwsIklzSW1wb3J0ZWQiOmZhbHNlLCJDaGlsZHJlbiI6W119fSwiTWV0YWRhdGEiOnsiJGlkIjoiMzQ3OSIsIlNvdXJjZVRoZW1lIjoie1wiJGlkXCI6XCIxXCIsXCJJZFwiOlwiYzFmNWVkNzgtY2JiMy00N2YwLTkyNTgtYWRhNWY0N2E4NjExXCIsXCJDYXRlZ29yeVwiOjEsXCJDdWx0dXJlSW5mb05hbWVcIjpcImVuLVVTXCIsXCJWZXJzaW9uXCI6e1wiJGlkXCI6XCIyXCIsXCJUaGVtZURvbVZlcnNpb25cIjpcIjIuMS4wXCJ9LFwiU3R5bGVcIjp7XCIkaWRcIjpcIjNcIixcIlRpbWViYW5kU3R5bGVcIjp7XCIkaWRcIjpcIjRcIixcIlJpZ2h0RW5kQ2Fwc1N0eWxlXCI6e1wiJGlkXCI6XCI1XCIsXCJGb250U2V0dGluZ3NcIjp7XCIkaWRcIjpcIjZcIixcIkZvbnRTaXplXCI6MTgsXCJGb250TmFtZVwiOlwiQ2FsaWJyaVwiLFwiSXNCb2xkXCI6dHJ1ZSxcIklzSXRhbGljXCI6ZmFsc2UsXCJJc1VuZGVybGluZWRcIjpmYWxzZX0sXCJGb3JlZ3JvdW5kXCI6e1wiJGlkXCI6XCI3XCIsXCJDb2xvclwiOntcIiRpZFwiOlwiOFwiLFwiQVwiOjI1NSxcIlJcIjoyMzMsXCJHXCI6MTEzLFwiQlwiOjUwfX0sXCJIb3Jpem9udGFsQWxpZ25tZW50XCI6MCxcIklzVmlzaWJsZVwiOnRydW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jM3LFwiR1wiOjEyNSxcIkJcIjo0OX19LFwiSG9yaXpvbnRhbEFsaWdubWVudFwiOjAsXCJJc1Zpc2libGVcIjpmYWxz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yxcIklzVmlzaWJsZVwiOnRydWV9LFwiU2NhbGVTdHlsZVwiOntcIiRpZFwiOlwiMjNcIixcIlNob3dTZWdtZW50U2VwYXJhdG9yc1wiOnRydWUsXCJTZWdtZW50U2VwYXJhdG9yT3BhY2l0eVwiOjMwLFwiU2hhcGVcIjozLFwiU2VnbWVudFRleHRTdHlsZVwiOntcIiRpZFwiOlwiMjRcIixcIkZvbnRTZXR0aW5nc1wiOntcIiRpZFwiOlwiMjVcIixcIkZvbnRTaXplXCI6MTIsXCJGb250TmFtZVwiOlwiQ2FsaWJyaVwiLFwiSXNCb2xkXCI6ZmFsc2UsXCJJc0l0YWxpY1wiOmZhbHNlLFwiSXNVbmRlcmxpbmVkXCI6ZmFsc2V9LFwiRm9yZWdyb3VuZFwiOntcIiRpZFwiOlwiMjZcIixcIkNvbG9yXCI6e1wiJGlkXCI6XCIyN1wiLFwiQVwiOjI1NSxcIlJcIjoyMzIsXCJHXCI6MjMyLFwiQlwiOjIzMn19LFwiSG9yaXpvbnRhbEFsaWdubWVudFwiOjAsXCJJc1Zpc2libGVcIjp0cnVlfSxcIlNoYXBlU3R5bGVcIjp7XCIkaWRcIjpcIjI4XCIsXCJNYXJnaW5cIjp7XCIkaWRcIjpcIjI5XCIsXCJUb3BcIjowLjAsXCJMZWZ0XCI6MTAuMCxcIlJpZ2h0XCI6MTAuMCxcIkJvdHRvbVwiOjAuMH0sXCJQYWRkaW5nXCI6e1wiJGlkXCI6XCIzMFwiLFwiVG9wXCI6MC4wLFwiTGVmdFwiOjAuMCxcIlJpZ2h0XCI6MC4wLFwiQm90dG9tXCI6MC4wfSxcIkJhY2tncm91bmRcIjp7XCIkaWRcIjpcIjMxXCIsXCJDb2xvclwiOntcIiRpZFwiOlwiMzJcIixcIkFcIjoyNTUsXCJSXCI6MTQsXCJHXCI6NDAsXCJCXCI6NjV9fSxcIklzVmlzaWJsZVwiOnRydWUsXCJXaWR0aFwiOjg1OC4wLFwiSGVpZ2h0XCI6Mj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MTkxLFwiUlwiOjI1NSxcIkdcIjowLFwiQlwiOjB9fSxcIkVsYXBzZWRUaW1lRm9ybWF0XCI6MSxcIklzVmlzaWJsZVwiOnRydW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Q3LFwiR1wiOjU0LFwiQlwiOjE1M319LFwiSXNWaXNpYmxlXCI6ZmFsc2UsXCJXaWR0aFwiOjAuMCxcIkhlaWdodFwiOjAuMCxcIkJvcmRlclN0eWxlXCI6bnVsbH0sXCJUYXNrU3R5bGVcIjp7XCIkaWRcIjpcIjQ0XCIsXCJTaGFwZVwiOjMsXCJTaGFwZVRoaWNrbmVzc1wiOjAsXCJEdXJhdGlvbkZvcm1hdFwiOjAsXCJQZXJjZW50YWdlQ29tcGxldGVUZXh0U3R5bGVcIjp7XCIkaWRcIjpcIjQ1XCIsXCJGb250U2V0dGluZ3NcIjp7XCIkaWRcIjpcIjQ2XCIsXCJGb250U2l6ZVwiOjEwLFwiRm9udE5hbWVcIjpcIkNhbGlicmlcIixcIklzQm9sZFwiOmZhbHNlLFwiSXNJdGFsaWNcIjpmYWxzZSxcIklzVW5kZXJsaW5lZFwiOmZhbHNlfSxcIkZvcmVncm91bmRcIjp7XCIkaWRcIjpcIjQ3XCIsXCJDb2xvclwiOntcIiRpZFwiOlwiNDhcIixcIkFcIjoyNTUsXCJSXCI6MjMyLFwiR1wiOjIzMixcIkJcIjoyMzJ9fSxcIkhvcml6b250YWxBbGlnbm1lbnRcIjoxLFwiSXNWaXNpYmxlXCI6dHJ1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EwLFwiRm9udE5hbWVcIjpcIkNhbGlicmlcIixcIklzQm9sZFwiOmZhbHNlLFwiSXNJdGFsaWNcIjpmYWxzZSxcIklzVW5kZXJsaW5lZFwiOmZhbHNlfSxcIkZvcmVncm91bmRcIjp7XCIkaWRcIjpcIjU0XCIsXCJDb2xvclwiOntcIiRpZFwiOlwiNTVcIixcIkFcIjoyNTUsXCJSXCI6MjM3LFwiR1wiOjEyNSxcIkJcIjo0OX19LFwiSG9yaXpvbnRhbEFsaWdubWVudFwiOjAsXCJJc1Zpc2libGVcIjpmYWxzZX0sXCJIb3Jpem9udGFsQ29ubmVjdG9yU3R5bGVcIjp7XCIkaWRcIjpcIjU2XCIsXCJMaW5lU3R5bGVcIjp7XCIkaWRcIjpcIjU3XCIsXCJMaW5lQ29sb3JcIjp7XCIkaWRcIjpcIjU4XCIsXCJDb2xvclwiOntcIiRpZFwiOlwiNTlcIixcIkFcIjo1MSxcIlJcIjoyMSxcIkdcIjo5NixcIkJcIjoxMzB9fSxcIkxpbmVXZWlnaHRcIjoxLjAsXCJMaW5lVHlwZVwiOjB9LFwiSXNWaXNpYmxlXCI6dHJ1ZX0sXCJWZXJ0aWNhbENvbm5lY3RvclN0eWxlXCI6e1wiJGlkXCI6XCI2MFwiLFwiTGluZVN0eWxlXCI6e1wiJGlkXCI6XCI2MVwiLFwiTGluZUNvbG9yXCI6e1wiJGlkXCI6XCI2MlwiLFwiQ29sb3JcIjp7XCIkaWRcIjpcIjYzXCIsXCJBXCI6NTEsXCJSXCI6MjEsXCJHXCI6OTYsXCJCXCI6MTMwfX0sXCJMaW5lV2VpZ2h0XCI6MS4wLFwiTGluZVR5cGVcIjowfSxcIklzVmlzaWJsZVwiOmZhbHNlfSxcIk1hcmdpblwiOntcIiRpZFwiOlwiNjRcIixcIlRvcFwiOjAuMCxcIkxlZnRcIjowLjAsXCJSaWdodFwiOjAuMCxcIkJvdHRvbVwiOjAuMH0sXCJTdGFydERhdGVQb3NpdGlvblwiOjQsXCJFbmREYXRlUG9zaXRpb25cIjo0LFwiVGl0bGVQb3NpdGlvblwiOjMsXCJEdXJhdGlvblBvc2l0aW9uXCI6MCxcIlBlcmNlbnRhZ2VDb21wbGV0ZWRQb3NpdGlvblwiOjIsXCJWYXJpYW5jZVBvc2l0aW9uXCI6MixcIlNwYWNpbmdcIjozLFwiSXNCZWxvd1RpbWViYW5kXCI6ZmFsc2UsXCJCYXNlbGluZVN0eWxlXCI6e1wiJGlkXCI6XCI2NVwiLFwiQmFzZWxpbmVTaGFwZVN0eWxlXCI6e1wiJGlkXCI6XCI2NlwiLFwiTWFyZ2luXCI6e1wiJGlkXCI6XCI2N1wiLFwiVG9wXCI6MC4wLFwiTGVmdFwiOjAuMCxcIlJpZ2h0XCI6MC4wLFwiQm90dG9tXCI6MC4wfSxcIlBhZGRpbmdcIjp7XCIkaWRcIjpcIjY4XCIsXCJUb3BcIjowLjAsXCJMZWZ0XCI6MC4wLFwiUmlnaHRcIjowLjAsXCJCb3R0b21cIjowLjB9LFwiQmFja2dyb3VuZFwiOntcIiRpZFwiOlwiNjlcIixcIkNvbG9yXCI6e1wiJGlkXCI6XCI3MFwiLFwiQVwiOjE1MyxcIlJcIjowLFwiR1wiOjAsXCJCXCI6MH19LFwiSXNWaXNpYmxlXCI6ZmFsc2UsXCJXaWR0aFwiOjAuMCxcIkhlaWdodFwiOjAuMCxcIkJvcmRlclN0eWxlXCI6e1wiJGlkXCI6XCI3MVwiLFwiTGluZVN0eWxlXCI6e1wiJGlkXCI6XCI3MlwiLFwiTGluZUNvbG9yXCI6e1wiJGlkXCI6XCI3M1wiLFwiQ29sb3JcIjp7XCIkaWRcIjpcIjc0XCIsXCJBXCI6MjU1LFwiUlwiOjI1NSxcIkdcIjowLFwiQlwiOjB9fSxcIkxpbmVXZWlnaHRcIjoyLjAsXCJMaW5lVHlwZVwiOjB9LFwiSXNWaXNpYmxlXCI6ZmFsc2V9fX0sXCJTaGFwZVN0eWxlXCI6e1wiJGlkXCI6XCI3NVwiLFwiTWFyZ2luXCI6e1wiJGlkXCI6XCI3NlwiLFwiVG9wXCI6MC4wLFwiTGVmdFwiOjQuMCxcIlJpZ2h0XCI6NC4wLFwiQm90dG9tXCI6MC4wfSxcIlBhZGRpbmdcIjp7XCIkaWRcIjpcIjc3XCIsXCJUb3BcIjowLjAsXCJMZWZ0XCI6MC4wLFwiUmlnaHRcIjowLjAsXCJCb3R0b21cIjowLjB9LFwiQmFja2dyb3VuZFwiOntcIiRpZFwiOlwiNzhcIixcIkNvbG9yXCI6e1wiJGlkXCI6XCI3OVwiLFwiQVwiOjI1NSxcIlJcIjoyMSxcIkdcIjo5NixcIkJcIjoxMzB9fSxcIklzVmlzaWJsZVwiOnRydWUsXCJXaWR0aFwiOjAuMCxcIkhlaWdodFwiOjEwLjAsXCJCb3JkZXJTdHlsZVwiOntcIiRpZFwiOlwiODBcIixcIkxpbmVTdHlsZVwiOntcIiRpZFwiOlwiODFcIixcIkxpbmVDb2xvclwiOntcIiRpZFwiOlwiODJcIixcIkNvbG9yXCI6e1wiJGlkXCI6XCI4M1wiLFwiQVwiOjI1NSxcIlJcIjoyMzQsXCJHXCI6MjIsXCJCXCI6MzB9fSxcIkxpbmVXZWlnaHRcIjoyLjAsXCJMaW5lVHlwZVwiOjB9LFwiSXNWaXNpYmxlXCI6ZmFsc2V9fSxcIlRpdGxlU3R5bGVcIjp7XCIkaWRcIjpcIjg0XCIsXCJGb250U2V0dGluZ3NcIjp7XCIkaWRcIjpcIjg1XCIsXCJGb250U2l6ZVwiOjExLFwiRm9udE5hbWVcIjpcIkNhbGlicmlcIixcIklzQm9sZFwiOmZhbHNlLFwiSXNJdGFsaWNcIjpmYWxzZSxcIklzVW5kZXJsaW5lZFwiOmZhbHNlfSxcIkZvcmVncm91bmRcIjp7XCIkaWRcIjpcIjg2XCIsXCJDb2xvclwiOntcIiRpZFwiOlwiODdcIixcIkFcIjoyNTUsXCJSXCI6MCxcIkdcIjowLFwiQlwiOjB9fSxcIkhvcml6b250YWxBbGlnbm1lbnRcIjoyLFwiSXNWaXNpYmxlXCI6dHJ1ZX0sXCJEYXRlU3R5bGVcIjp7XCIkaWRcIjpcIjg4XCIsXCJGb250U2V0dGluZ3NcIjp7XCIkaWRcIjpcIjg5XCIsXCJGb250U2l6ZVwiOjEwLFwiRm9udE5hbWVcIjpcIkNhbGlicmlcIixcIklzQm9sZFwiOmZhbHNlLFwiSXNJdGFsaWNcIjpmYWxzZSxcIklzVW5kZXJsaW5lZFwiOmZhbHNlfSxcIkZvcmVncm91bmRcIjp7XCIkaWRcIjpcIjkwXCIsXCJDb2xvclwiOntcIiRpZFwiOlwiOTFcIixcIkFcIjoyNTUsXCJSXCI6MTQsXCJHXCI6NDAsXCJCXCI6NjV9fSxcIkhvcml6b250YWxBbGlnbm1lbnRcIjowLFwiSXNWaXNpYmxlXCI6dHJ1ZX0sXCJEYXRlRm9ybWF0XCI6e1wiJGlkXCI6XCI5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5M1wiLFwiRm9ybWF0XCI6MCxcIklzVmlzaWJsZVwiOmZhbHNlLFwiTGFzdEtub3duVmlzaWJpbGl0eVN0YXRlXCI6ZmFsc2V9LFwiVmFyaWFuY2VTdHlsZVwiOntcIiRpZFwiOlwiOTRcIixcIlZhcmlhbmNlVGV4dFN0eWxlXCI6e1wiJGlkXCI6XCI5NVwiLFwiRm9udFNldHRpbmdzXCI6e1wiJGlkXCI6XCI5NlwiLFwiRm9udFNpemVcIjoxMCxcIkZvbnROYW1lXCI6XCJDYWxpYnJpXCIsXCJJc0JvbGRcIjpmYWxzZSxcIklzSXRhbGljXCI6ZmFsc2UsXCJJc1VuZGVybGluZWRcIjpmYWxzZX0sXCJGb3JlZ3JvdW5kXCI6e1wiJGlkXCI6XCI5N1wiLFwiQ29sb3JcIjp7XCIkaWRcIjpcIjk4XCIsXCJBXCI6MjU1LFwiUlwiOjAsXCJHXCI6MCxcIkJcIjowfX0sXCJIb3Jpem9udGFsQWxpZ25tZW50XCI6MCxcIklzVmlzaWJsZVwiOmZhbHNlfX19LFwiTWlsZXN0b25lU3R5bGVcIjp7XCIkaWRcIjpcIjk5XCIsXCJTaGFwZVwiOjIsXCJJc0JlbG93VGltZWJhbmRcIjpmYWxzZSxcIlNoYXBlU2l6ZVwiOjEsXCJQYWRkaW5nXCI6e1wiJGlkXCI6XCIxMDBcIixcIlRvcFwiOjUuMCxcIkxlZnRcIjozLjAsXCJSaWdodFwiOjAuMCxcIkJvdHRvbVwiOjIuMH0sXCJTaGFwZVN0eWxlXCI6e1wiJGlkXCI6XCIxMDFcIixcIk1hcmdpblwiOntcIiRpZFwiOlwiMTAyXCIsXCJUb3BcIjowLjAsXCJMZWZ0XCI6MC4wLFwiUmlnaHRcIjowLjAsXCJCb3R0b21cIjowLjB9LFwiUGFkZGluZ1wiOntcIiRpZFwiOlwiMTAzXCIsXCJUb3BcIjowLjAsXCJMZWZ0XCI6MC4wLFwiUmlnaHRcIjowLjAsXCJCb3R0b21cIjowLjB9LFwiQmFja2dyb3VuZFwiOntcIiRpZFwiOlwiMTA0XCIsXCJDb2xvclwiOntcIiRpZFwiOlwiMTA1XCIsXCJBXCI6MjU1LFwiUlwiOjIzMyxcIkdcIjoxMTMsXCJCXCI6NTB9fSxcIklzVmlzaWJsZVwiOnRydWUsXCJXaWR0aFwiOjE4LjAsXCJIZWlnaHRcIjoyMC4wLFwiQm9yZGVyU3R5bGVcIjp7XCIkaWRcIjpcIjEwNlwiLFwiTGluZVN0eWxlXCI6e1wiJGlkXCI6XCIxMDdcIixcIkxpbmVDb2xvclwiOntcIiRpZFwiOlwiMTA4XCIsXCJDb2xvclwiOntcIiRpZFwiOlwiMTA5XCIsXCJBXCI6MjU1LFwiUlwiOjIzNCxcIkdcIjoyMixcIkJcIjozMH19LFwiTGluZVdlaWdodFwiOjIuMCxcIkxpbmVUeXBlXCI6MH0sXCJJc1Zpc2libGVcIjpmYWxzZX19LFwiVGl0bGVTdHlsZVwiOntcIiRpZFwiOlwiMTEwXCIsXCJGb250U2V0dGluZ3NcIjp7XCIkaWRcIjpcIjExMVwiLFwiRm9udFNpemVcIjoxMSxcIkZvbnROYW1lXCI6XCJDYWxpYnJpXCIsXCJJc0JvbGRcIjp0cnVlLFwiSXNJdGFsaWNcIjpmYWxzZSxcIklzVW5kZXJsaW5lZFwiOmZhbHNlfSxcIkZvcmVncm91bmRcIjp7XCIkaWRcIjpcIjExMlwiLFwiQ29sb3JcIjp7XCIkaWRcIjpcIjExM1wiLFwiQVwiOjI1NSxcIlJcIjowLFwiR1wiOjAsXCJCXCI6MH19LFwiSG9yaXpvbnRhbEFsaWdubWVudFwiOjAsXCJJc1Zpc2libGVcIjp0cnVlfSxcIkRhdGVTdHlsZVwiOntcIiRpZFwiOlwiMTE0XCIsXCJGb250U2V0dGluZ3NcIjp7XCIkaWRcIjpcIjExNVwiLFwiRm9udFNpemVcIjoxMCxcIkZvbnROYW1lXCI6XCJDYWxpYnJpXCIsXCJJc0JvbGRcIjpmYWxzZSxcIklzSXRhbGljXCI6ZmFsc2UsXCJJc1VuZGVybGluZWRcIjpmYWxzZX0sXCJGb3JlZ3JvdW5kXCI6e1wiJGlkXCI6XCIxMTZcIixcIkNvbG9yXCI6e1wiJGlkXCI6XCIxMTdcIixcIkFcIjoyNTUsXCJSXCI6MTQsXCJHXCI6NDAsXCJCXCI6NjV9fSxcIkhvcml6b250YWxBbGlnbm1lbnRcIjowLFwiSXNWaXNpYmxlXCI6dHJ1ZX0sXCJEYXRlRm9ybWF0XCI6e1wiJGlkXCI6XCIxMThcIixcIkZvcm1hdFN0cmluZ1wiOlwiTU1NIGQsIHl5eXlcIixcIlNlcGFyYXRvclwiOlwiL1wiLFwiVXNlSW50ZXJuYXRpb25hbERhdGVGb3JtYXRcIjpmYWxzZSxcIkRhdGVJc1Zpc2libGVcIjp0cnVlLFwiVGltZUlzVmlzaWJsZVwiOmZhbHNlLFwiSG91ckRpZ2l0c1wiOjEsXCJBbVBtRGVzaWduYXRvclwiOjIsXCJUcmltMDBNaW51dGVzXCI6ZmFsc2V9LFwiV2Vla051bWJlcmluZ1wiOntcIiRpZFwiOlwiMTE5XCIsXCJGb3JtYXRcIjowLFwiSXNWaXNpYmxlXCI6ZmFsc2UsXCJMYXN0S25vd25WaXNpYmlsaXR5U3RhdGVcIjpmYWxzZX0sXCJWYXJpYW5jZVN0eWxlXCI6e1wiJGlkXCI6XCIxMjBcIixcIlZhcmlhbmNlVGV4dFN0eWxlXCI6e1wiJGlkXCI6XCIxMjFcIixcIkZvbnRTZXR0aW5nc1wiOntcIiRpZFwiOlwiMTIyXCIsXCJGb250U2l6ZVwiOjEwLFwiRm9udE5hbWVcIjpcIkNhbGlicmlcIixcIklzQm9sZFwiOmZhbHNlLFwiSXNJdGFsaWNcIjpmYWxzZSxcIklzVW5kZXJsaW5lZFwiOmZhbHNlfSxcIkZvcmVncm91bmRcIjp7XCIkaWRcIjpcIjEyM1wiLFwiQ29sb3JcIjp7XCIkaWRcIjpcIjEyNFwiLFwiQVwiOjI1NSxcIlJcIjowLFwiR1wiOjAsXCJCXCI6MH19LFwiSG9yaXpvbnRhbEFsaWdubWVudFwiOjAsXCJJc1Zpc2libGVcIjpmYWxzZX19fSxcIk1vdFN0eWxlXCI6e1wiJGlkXCI6XCIxMjVcIixcIlNoYXBlXCI6MixcIlNoYXBlU2l6ZVwiOjEsXCJEZXRhaWxzU3BhY2luZ1wiOjAuMCxcIlBhZGRpbmdcIjp7XCIkaWRcIjpcIjEyNlwiLFwiVG9wXCI6NS4wLFwiTGVmdFwiOjMuMCxcIlJpZ2h0XCI6MC4wLFwiQm90dG9tXCI6Mi4wfSxcIlBvc2l0aW9uT25UYXNrXCI6MSxcIlNoYXBlU3R5bGVcIjp7XCIkaWRcIjpcIjEyN1wiLFwiTWFyZ2luXCI6e1wiJGlkXCI6XCIxMjhcIixcIlRvcFwiOjAuMCxcIkxlZnRcIjowLjAsXCJSaWdodFwiOjAuMCxcIkJvdHRvbVwiOjAuMH0sXCJQYWRkaW5nXCI6e1wiJGlkXCI6XCIxMjlcIixcIlRvcFwiOjAuMCxcIkxlZnRcIjowLjAsXCJSaWdodFwiOjAuMCxcIkJvdHRvbVwiOjAuMH0sXCJCYWNrZ3JvdW5kXCI6e1wiJGlkXCI6XCIxMzBcIixcIkNvbG9yXCI6e1wiJGlkXCI6XCIxMzFcIixcIkFcIjoyNTUsXCJSXCI6MjMzLFwiR1wiOjExMyxcIkJcIjo1MH19LFwiSXNWaXNpYmxlXCI6dHJ1ZSxcIldpZHRoXCI6MTMuMCxcIkhlaWdodFwiOjEzLjAsXCJCb3JkZXJTdHlsZVwiOntcIiRpZFwiOlwiMTMyXCIsXCJMaW5lU3R5bGVcIjp7XCIkaWRcIjpcIjEzM1wiLFwiTGluZUNvbG9yXCI6e1wiJGlkXCI6XCIxMzRcIixcIkNvbG9yXCI6e1wiJGlkXCI6XCIxMzVcIixcIkFcIjoyNTUsXCJSXCI6MjM0LFwiR1wiOjIyLFwiQlwiOjMwfX0sXCJMaW5lV2VpZ2h0XCI6Mi4wLFwiTGluZVR5cGVcIjowfSxcIklzVmlzaWJsZVwiOmZhbHNlfX0sXCJUaXRsZVN0eWxlXCI6e1wiJGlkXCI6XCIxMzZcIixcIkZvbnRTZXR0aW5nc1wiOntcIiRpZFwiOlwiMTM3XCIsXCJGb250U2l6ZVwiOjExLFwiRm9udE5hbWVcIjpcIkNhbGlicmlcIixcIklzQm9sZFwiOnRydWUsXCJJc0l0YWxpY1wiOmZhbHNlLFwiSXNVbmRlcmxpbmVkXCI6ZmFsc2V9LFwiRm9yZWdyb3VuZFwiOntcIiRpZFwiOlwiMTM4XCIsXCJDb2xvclwiOntcIiRpZFwiOlwiMTM5XCIsXCJBXCI6MjU1LFwiUlwiOjAsXCJHXCI6MCxcIkJcIjowfX0sXCJIb3Jpem9udGFsQWxpZ25tZW50XCI6MCxcIklzVmlzaWJsZVwiOnRydWV9LFwiRGF0ZVN0eWxlXCI6e1wiJGlkXCI6XCIxNDBcIixcIkZvbnRTZXR0aW5nc1wiOntcIiRpZFwiOlwiMTQxXCIsXCJGb250U2l6ZVwiOjEwLFwiRm9udE5hbWVcIjpcIkNhbGlicmlcIixcIklzQm9sZFwiOmZhbHNlLFwiSXNJdGFsaWNcIjpmYWxzZSxcIklzVW5kZXJsaW5lZFwiOmZhbHNlfSxcIkZvcmVncm91bmRcIjp7XCIkaWRcIjpcIjE0MlwiLFwiQ29sb3JcIjp7XCIkaWRcIjpcIjE0M1wiLFwiQVwiOjI1NSxcIlJcIjoxNCxcIkdcIjo0MCxcIkJcIjo2NX19LFwiSG9yaXpvbnRhbEFsaWdubWVudFwiOjAsXCJJc1Zpc2libGVcIjp0cnVlfSxcIkRhdGVGb3JtYXRcIjp7XCIkaWRcIjpcIjE0NFwiLFwiRm9ybWF0U3RyaW5nXCI6XCJNTU0gZCwgeXl5eVwiLFwiU2VwYXJhdG9yXCI6XCIvXCIsXCJVc2VJbnRlcm5hdGlvbmFsRGF0ZUZvcm1hdFwiOmZhbHNlLFwiRGF0ZUlzVmlzaWJsZVwiOnRydWUsXCJUaW1lSXNWaXNpYmxlXCI6ZmFsc2UsXCJIb3VyRGlnaXRzXCI6MSxcIkFtUG1EZXNpZ25hdG9yXCI6MixcIlRyaW0wME1pbnV0ZXNcIjpmYWxzZX0sXCJXZWVrTnVtYmVyaW5nXCI6e1wiJGlkXCI6XCIxNDVcIixcIkZvcm1hdFwiOjAsXCJJc1Zpc2libGVcIjpmYWxzZSxcIkxhc3RLbm93blZpc2liaWxpdHlTdGF0ZVwiOmZhbHNlfSxcIlZhcmlhbmNlU3R5bGVcIjp7XCIkaWRcIjpcIjE0NlwiLFwiVmFyaWFuY2VUZXh0U3R5bGVcIjp7XCIkaWRcIjpcIjE0N1wiLFwiRm9udFNldHRpbmdzXCI6e1wiJGlkXCI6XCIxNDhcIixcIkZvbnRTaXplXCI6MTAsXCJGb250TmFtZVwiOlwiQ2FsaWJyaVwiLFwiSXNCb2xkXCI6ZmFsc2UsXCJJc0l0YWxpY1wiOmZhbHNlLFwiSXNVbmRlcmxpbmVkXCI6ZmFsc2V9LFwiRm9yZWdyb3VuZFwiOntcIiRpZFwiOlwiMTQ5XCIsXCJDb2xvclwiOntcIiRpZFwiOlwiMTUwXCIsXCJBXCI6MjU1LFwiUlwiOjAsXCJHXCI6MCxcIkJcIjowfX0sXCJIb3Jpem9udGFsQWxpZ25tZW50XCI6MCxcIklzVmlzaWJsZVwiOmZhbHNlfX19LFwiU3dpbWxhbmVWMlN0eWxlXCI6e1wiJGlkXCI6XCIxNTFcIixcIlN0eWxlSWRcIjpcIjMzMmNmYjEzLWI0MDEtNGVjMy1iNjU1LTczOTY4ZDA0ZDc0OVwiLFwiTmFtZVwiOlwiU3dpbWxhbmUgU3R5bGUgMVwiLFwiSGVhZGVyU3R5bGVcIjp7XCIkaWRcIjpcIjE1MlwiLFwiVGV4dFN0eWxlXCI6e1wiJGlkXCI6XCIxNTNcIixcIkZvbnRTZXR0aW5nc1wiOntcIiRpZFwiOlwiMTU0XCIsXCJGb250U2l6ZVwiOjExLFwiRm9udE5hbWVcIjpcIkNhbGlicmlcIixcIklzQm9sZFwiOmZhbHNlLFwiSXNJdGFsaWNcIjpmYWxzZSxcIklzVW5kZXJsaW5lZFwiOmZhbHNlfSxcIkZvcmVncm91bmRcIjp7XCIkaWRcIjpcIjE1NVwiLFwiQ29sb3JcIjp7XCIkaWRcIjpcIjE1NlwiLFwiQVwiOjI1NSxcIlJcIjoyNTUsXCJHXCI6MjU1LFwiQlwiOjI1NX19LFwiSG9yaXpvbnRhbEFsaWdubWVudFwiOjAsXCJJc1Zpc2libGVcIjp0cnVlfSxcIlJlY3RhbmdsZVN0eWxlXCI6e1wiJGlkXCI6XCIxNTdcIixcIk1hcmdpblwiOntcIiRpZFwiOlwiMTU4XCIsXCJUb3BcIjowLjAsXCJMZWZ0XCI6MC4wLFwiUmlnaHRcIjowLjAsXCJCb3R0b21cIjowLjB9LFwiUGFkZGluZ1wiOntcIiRpZFwiOlwiMTU5XCIsXCJUb3BcIjowLjAsXCJMZWZ0XCI6MC4wLFwiUmlnaHRcIjowLjAsXCJCb3R0b21cIjowLjB9LFwiQmFja2dyb3VuZFwiOntcIiRpZFwiOlwiMTYwXCIsXCJDb2xvclwiOntcIiRpZFwiOlwiMTYxXCIsXCJBXCI6MjU1LFwiUlwiOjIxLFwiR1wiOjk2LFwiQlwiOjEzMH19LFwiSXNWaXNpYmxlXCI6dHJ1ZSxcIldpZHRoXCI6MC4wLFwiSGVpZ2h0XCI6MC4wLFwiQm9yZGVyU3R5bGVcIjp7XCIkaWRcIjpcIjE2MlwiLFwiTGluZVN0eWxlXCI6e1wiJGlkXCI6XCIxNjNcIixcIkxpbmVDb2xvclwiOntcIiRpZFwiOlwiMTY0XCIsXCJDb2xvclwiOntcIiRpZFwiOlwiMTY1XCIsXCJBXCI6MjU1LFwiUlwiOjI1NSxcIkdcIjoyNTUsXCJCXCI6MjU1fX0sXCJMaW5lV2VpZ2h0XCI6MC4wLFwiTGluZVR5cGVcIjowfSxcIklzVmlzaWJsZVwiOmZhbHNlfX19LFwiQmFja2dyb3VuZF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NTEsXCJSXCI6MjAwLFwiR1wiOjIwMCxcIkJcIjoyMDB9fSxcIklzVmlzaWJsZVwiOnRydWUsXCJXaWR0aFwiOjAuMCxcIkhlaWdodFwiOjAuMCxcIkJvcmRlclN0eWxlXCI6e1wiJGlkXCI6XCIxNzFcIixcIkxpbmVTdHlsZVwiOntcIiRpZFwiOlwiMTcyXCIsXCJMaW5lQ29sb3JcIjp7XCIkaWRcIjpcIjE3M1wiLFwiQ29sb3JcIjp7XCIkaWRcIjpcIjE3NFwiLFwiQVwiOjI1NSxcIlJcIjoyMzQsXCJHXCI6MjIsXCJCXCI6MzB9fSxcIkxpbmVXZWlnaHRcIjoyLjAsXCJMaW5lVHlwZVwiOjB9LFwiSXNWaXNpYmxlXCI6ZmFsc2V9fSxcIklzQWJvdmVUaW1lYmFuZFwiOmZhbHNlLFwiU3BhY2luZ1wiOjMsXCJEZWZhdWx0U3dpbWxhbmVBY3Rpdml0eVN0eWxlXCI6e1wiJGlkXCI6XCIxNzVcIixcIkhlYWRlclN0eWxlXCI6e1wiJGlkXCI6XCIxNzZcIixcIlRleHRTdHlsZVwiOntcIiRpZFwiOlwiMTc3XCIsXCJGb250U2V0dGluZ3NcIjp7XCIkaWRcIjpcIjE3OFwiLFwiRm9udFNpemVcIjoxMSxcIkZvbnROYW1lXCI6XCJDYWxpYnJpXCIsXCJJc0JvbGRcIjpmYWxzZSxcIklzSXRhbGljXCI6ZmFsc2UsXCJJc1VuZGVybGluZWRcIjpmYWxzZX0sXCJGb3JlZ3JvdW5kXCI6e1wiJGlkXCI6XCIxNzlcIixcIkNvbG9yXCI6e1wiJGlkXCI6XCIxODBcIixcIkFcIjoyNTUsXCJSXCI6MCxcIkdcIjowLFwiQlwiOjB9fSxcIkhvcml6b250YWxBbGlnbm1lbnRcIjowLFwiSXNWaXNpYmxlXCI6dHJ1ZX0sXCJSZWN0YW5nbGVTdHlsZVwiOntcIiRpZFwiOlwiMTgxXCIsXCJNYXJnaW5cIjp7XCIkaWRcIjpcIjE4MlwiLFwiVG9wXCI6MC4wLFwiTGVmdFwiOjAuMCxcIlJpZ2h0XCI6MC4wLFwiQm90dG9tXCI6MC4wfSxcIlBhZGRpbmdcIjp7XCIkaWRcIjpcIjE4M1wiLFwiVG9wXCI6MC4wLFwiTGVmdFwiOjAuMCxcIlJpZ2h0XCI6MC4wLFwiQm90dG9tXCI6MC4wfSxcIkJhY2tncm91bmRcIjp7XCIkaWRcIjpcIjE4NFwiLFwiQ29sb3JcIjp7XCIkaWRcIjpcIjE4NVwiLFwiQVwiOjYzLFwiUlwiOjIxLFwiR1wiOjk2LFwiQlwiOjEzMH19LFwiSXNWaXNpYmxlXCI6dHJ1ZSxcIldpZHRoXCI6MC4wLFwiSGVpZ2h0XCI6MC4wLFwiQm9yZGVyU3R5bGVcIjp7XCIkaWRcIjpcIjE4NlwiLFwiTGluZVN0eWxlXCI6e1wiJGlkXCI6XCIxODdcIixcIkxpbmVDb2xvclwiOntcIiRpZFwiOlwiMTg4XCIsXCJDb2xvclwiOntcIiRpZFwiOlwiMTg5XCIsXCJBXCI6MjU1LFwiUlwiOjI1NSxcIkdcIjowLFwiQlwiOjB9fSxcIkxpbmVXZWlnaHRcIjowLjAsXCJMaW5lVHlwZVwiOjB9LFwiSXNWaXNpYmxlXCI6ZmFsc2V9fX0sXCJCYWNrZ3JvdW5kU3R5bGVcIjp7XCIkaWRcIjpcIjE5MFwiLFwiTWFyZ2luXCI6e1wiJGlkXCI6XCIxOTFcIixcIlRvcFwiOjAuMCxcIkxlZnRcIjowLjAsXCJSaWdodFwiOjAuMCxcIkJvdHRvbVwiOjAuMH0sXCJQYWRkaW5nXCI6e1wiJGlkXCI6XCIxOTJcIixcIlRvcFwiOjAuMCxcIkxlZnRcIjowLjAsXCJSaWdodFwiOjAuMCxcIkJvdHRvbVwiOjAuMH0sXCJCYWNrZ3JvdW5kXCI6e1wiJGlkXCI6XCIxOTNcIixcIkNvbG9yXCI6e1wiJGlkXCI6XCIxOTRcIixcIkFcIjo1MSxcIlJcIjoyMDAsXCJHXCI6MjAwLFwiQlwiOjIwMH19LFwiSXNWaXNpYmxlXCI6dHJ1ZSxcIldpZHRoXCI6MC4wLFwiSGVpZ2h0XCI6MC4wLFwiQm9yZGVyU3R5bGVcIjp7XCIkaWRcIjpcIjE5NVwiLFwiTGluZVN0eWxlXCI6e1wiJGlkXCI6XCIxOTZcIixcIkxpbmVDb2xvclwiOntcIiRpZFwiOlwiMTk3XCIsXCJDb2xvclwiOntcIiRpZFwiOlwiMTk4XCIsXCJBXCI6MjU1LFwiUlwiOjIzNCxcIkdcIjoyMixcIkJcIjozMH19LFwiTGluZVdlaWdodFwiOjIuMCxcIkxpbmVUeXBlXCI6MH0sXCJJc1Zpc2libGVcIjpmYWxzZX19fSxcIkRlZmF1bHRTd2ltbGFuZU1pbGVzdG9uZVN0eWxlXCI6e1wiJGlkXCI6XCIxOTlcIixcIlRpdGxlUG9zaXRpb25cIjowLFwiRGF0ZVBvc2l0aW9uXCI6MixcIlZhcmlhbmNlUG9zaXRpb25cIjoyLFwiU2hhcGVUeXBlXCI6MSxcIlNoYXBlU2l6ZVwiOjAsXCJTcGFjaW5nXCI6NSxcIlNoYXBlU3R5bGVcIjp7XCIkaWRcIjpcIjIwMFwiLFwiTWFyZ2luXCI6e1wiJGlkXCI6XCIyMDFcIixcIlRvcFwiOjAuMCxcIkxlZnRcIjowLjAsXCJSaWdodFwiOjAuMCxcIkJvdHRvbVwiOjAuMH0sXCJQYWRkaW5nXCI6e1wiJGlkXCI6XCIyMDJcIixcIlRvcFwiOjAuMCxcIkxlZnRcIjowLjAsXCJSaWdodFwiOjAuMCxcIkJvdHRvbVwiOjAuMH0sXCJCYWNrZ3JvdW5kXCI6e1wiJGlkXCI6XCIyMDNcIixcIkNvbG9yXCI6e1wiJGlkXCI6XCIyMDRcIixcIkFcIjoyNTUsXCJSXCI6MjEsXCJHXCI6OTYsXCJCXCI6MTMwfX0sXCJJc1Zpc2libGVcIjp0cnVlLFwiV2lkdGhcIjoxMi4wLFwiSGVpZ2h0XCI6MTQuMCxcIkJvcmRlclN0eWxlXCI6e1wiJGlkXCI6XCIyMDVcIixcIkxpbmVTdHlsZVwiOntcIiRpZFwiOlwiMjA2XCIsXCJMaW5lQ29sb3JcIjp7XCIkaWRcIjpcIjIwN1wiLFwiQ29sb3JcIjp7XCIkaWRcIjpcIjIwOFwiLFwiQVwiOjI1NSxcIlJcIjoyMzQsXCJHXCI6MjIsXCJCXCI6MzB9fSxcIkxpbmVXZWlnaHRcIjoyLjAsXCJMaW5lVHlwZVwiOjB9LFwiSXNWaXNpYmxlXCI6ZmFsc2V9fSxcIlRpdGxlU3R5bGVcIjp7XCIkaWRcIjpcIjIwOVwiLFwiRm9udFNldHRpbmdzXCI6e1wiJGlkXCI6XCIyMTBcIixcIkZvbnRTaXplXCI6MTEsXCJGb250TmFtZVwiOlwiQ2FsaWJyaVwiLFwiSXNCb2xkXCI6ZmFsc2UsXCJJc0l0YWxpY1wiOmZhbHNlLFwiSXNVbmRlcmxpbmVkXCI6ZmFsc2V9LFwiRm9yZWdyb3VuZFwiOntcIiRpZFwiOlwiMjExXCIsXCJDb2xvclwiOntcIiRpZFwiOlwiMjEyXCIsXCJBXCI6MjU1LFwiUlwiOjAsXCJHXCI6MCxcIkJcIjowfX0sXCJIb3Jpem9udGFsQWxpZ25tZW50XCI6MixcIklzVmlzaWJsZVwiOnRydWV9LFwiRGF0ZVN0eWxlXCI6e1wiJGlkXCI6XCIyMTNcIixcIkZvbnRTZXR0aW5nc1wiOntcIiRpZFwiOlwiMjE0XCIsXCJGb250U2l6ZVwiOjEwLFwiRm9udE5hbWVcIjpcIkNhbGlicmlcIixcIklzQm9sZFwiOmZhbHNlLFwiSXNJdGFsaWNcIjpmYWxzZSxcIklzVW5kZXJsaW5lZFwiOmZhbHNlfSxcIkZvcmVncm91bmRcIjp7XCIkaWRcIjpcIjIxNVwiLFwiQ29sb3JcIjp7XCIkaWRcIjpcIjIxNlwiLFwiQVwiOjI1NSxcIlJcIjoxNCxcIkdcIjo0MCxcIkJcIjo2NX19LFwiSG9yaXpvbnRhbEFsaWdubWVudFwiOjAsXCJJc1Zpc2libGVcIjp0cnVlfSxcIkRhdGVGb3JtYXRcIjp7XCIkaWRcIjpcIjIxN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ThcIixcIkZvcm1hdFwiOjAsXCJJc1Zpc2libGVcIjpmYWxzZSxcIkxhc3RLbm93blZpc2liaWxpdHlTdGF0ZVwiOmZhbHNlfSxcIlZhcmlhbmNlU3R5bGVcIjp7XCIkaWRcIjpcIjIxOVwiLFwiVmFyaWFuY2VUZXh0U3R5bGVcIjp7XCIkaWRcIjpcIjIyMFwiLFwiRm9udFNldHRpbmdzXCI6e1wiJGlkXCI6XCIyMjFcIixcIkZvbnRTaXplXCI6MTAsXCJGb250TmFtZVwiOlwiQ2FsaWJyaVwiLFwiSXNCb2xkXCI6ZmFsc2UsXCJJc0l0YWxpY1wiOmZhbHNlLFwiSXNVbmRlcmxpbmVkXCI6ZmFsc2V9LFwiRm9yZWdyb3VuZFwiOntcIiRpZFwiOlwiMjIyXCIsXCJDb2xvclwiOntcIiRpZFwiOlwiMjIzXCIsXCJBXCI6MjU1LFwiUlwiOjAsXCJHXCI6MCxcIkJcIjowfX0sXCJIb3Jpem9udGFsQWxpZ25tZW50XCI6MCxcIklzVmlzaWJsZVwiOmZhbHNlfX19LFwiRGVmYXVsdFN3aW1sYW5lVGFza1N0eWxlXCI6e1wiJGlkXCI6XCIyMjRcIixcIlNoYXBlXCI6MSxcIlNoYXBlVGhpY2tuZXNzXCI6MCxcIkR1cmF0aW9uRm9ybWF0XCI6MCxcIlBlcmNlbnRhZ2VDb21wbGV0ZVRleHRTdHlsZVwiOntcIiRpZFwiOlwiMjI1XCIsXCJGb250U2V0dGluZ3NcIjp7XCIkaWRcIjpcIjIyNlwiLFwiRm9udFNpemVcIjoxMCxcIkZvbnROYW1lXCI6XCJDYWxpYnJpXCIsXCJJc0JvbGRcIjpmYWxzZSxcIklzSXRhbGljXCI6ZmFsc2UsXCJJc1VuZGVybGluZWRcIjpmYWxzZX0sXCJGb3JlZ3JvdW5kXCI6e1wiJGlkXCI6XCIyMjdcIixcIkNvbG9yXCI6e1wiJGlkXCI6XCIyMjhcIixcIkFcIjoyNTUsXCJSXCI6MjMyLFwiR1wiOjIzMixcIkJcIjoyMzJ9fSxcIkhvcml6b250YWxBbGlnbm1lbnRcIjoxLFwiSXNWaXNpYmxlXCI6dHJ1ZX0sXCJQZXJjZW50YWdlQ29tcGxldGVIaWdobGlnaHRTdHlsZVwiOntcIiRpZFwiOlwiMjI5XCIsXCJCYWNrZ3JvdW5kXCI6e1wiJGlkXCI6XCIyMzBcIixcIkNvbG9yXCI6e1wiJGlkXCI6XCIyMzFcIixcIkFcIjo4OSxcIlJcIjowLFwiR1wiOjAsXCJCXCI6MH19fSxcIkR1cmF0aW9uU3R5bGVcIjp7XCIkaWRcIjpcIjIzMlwiLFwiRm9udFNldHRpbmdzXCI6e1wiJGlkXCI6XCIyMzNcIixcIkZvbnRTaXplXCI6MTAsXCJGb250TmFtZVwiOlwiQ2FsaWJyaVwiLFwiSXNCb2xkXCI6ZmFsc2UsXCJJc0l0YWxpY1wiOmZhbHNlLFwiSXNVbmRlcmxpbmVkXCI6ZmFsc2V9LFwiRm9yZWdyb3VuZFwiOntcIiRpZFwiOlwiMjM0XCIsXCJDb2xvclwiOntcIiRpZFwiOlwiMjM1XCIsXCJBXCI6MjU1LFwiUlwiOjIzNyxcIkdcIjoxMjUsXCJCXCI6NDl9fSxcIkhvcml6b250YWxBbGlnbm1lbnRcIjowLFwiSXNWaXNpYmxlXCI6ZmFsc2V9LFwiTWFyZ2luXCI6e1wiJGlkXCI6XCIyMzZcIixcIlRvcFwiOjAuMCxcIkxlZnRcIjowLjAsXCJSaWdodFwiOjAuMCxcIkJvdHRvbVwiOjAuMH0sXCJTdGFydERhdGVQb3NpdGlvblwiOjMsXCJFbmREYXRlUG9zaXRpb25cIjozLFwiVGl0bGVQb3NpdGlvblwiOjQsXCJEdXJhdGlvblBvc2l0aW9uXCI6MCxcIlBlcmNlbnRhZ2VDb21wbGV0ZWRQb3NpdGlvblwiOjIsXCJWYXJpYW5jZVBvc2l0aW9uXCI6MixcIlNwYWNpbmdcIjozLFwiQmFzZWxpbmVTdHlsZVwiOntcIiRpZFwiOlwiMjM3XCIsXCJCYXNlbGluZVNoYXBlU3R5bGVcIjp7XCIkaWRcIjpcIjIzOFwiLFwiTWFyZ2luXCI6e1wiJGlkXCI6XCIyMzlcIixcIlRvcFwiOjAuMCxcIkxlZnRcIjowLjAsXCJSaWdodFwiOjAuMCxcIkJvdHRvbVwiOjAuMH0sXCJQYWRkaW5nXCI6e1wiJGlkXCI6XCIyNDBcIixcIlRvcFwiOjAuMCxcIkxlZnRcIjowLjAsXCJSaWdodFwiOjAuMCxcIkJvdHRvbVwiOjAuMH0sXCJCYWNrZ3JvdW5kXCI6e1wiJGlkXCI6XCIyNDFcIixcIkNvbG9yXCI6e1wiJGlkXCI6XCIyNDJcIixcIkFcIjoxNTMsXCJSXCI6MCxcIkdcIjowLFwiQlwiOjB9fSxcIklzVmlzaWJsZVwiOmZhbHNlLFwiV2lkdGhcIjowLjAsXCJIZWlnaHRcIjowLjAsXCJCb3JkZXJTdHlsZVwiOntcIiRpZFwiOlwiMjQzXCIsXCJMaW5lU3R5bGVcIjp7XCIkaWRcIjpcIjI0NFwiLFwiTGluZUNvbG9yXCI6e1wiJGlkXCI6XCIyNDVcIixcIkNvbG9yXCI6e1wiJGlkXCI6XCIyNDZcIixcIkFcIjoyNTUsXCJSXCI6MjU1LFwiR1wiOjAsXCJCXCI6MH19LFwiTGluZVdlaWdodFwiOjIuMCxcIkxpbmVUeXBlXCI6MH0sXCJJc1Zpc2libGVcIjpmYWxzZX19fSxcIlNoYXBlU3R5bGVcIjp7XCIkaWRcIjpcIjI0N1wiLFwiTWFyZ2luXCI6e1wiJGlkXCI6XCIyNDhcIixcIlRvcFwiOjAuMCxcIkxlZnRcIjo0LjAsXCJSaWdodFwiOjQuMCxcIkJvdHRvbVwiOjAuMH0sXCJQYWRkaW5nXCI6e1wiJGlkXCI6XCIyNDlcIixcIlRvcFwiOjAuMCxcIkxlZnRcIjowLjAsXCJSaWdodFwiOjAuMCxcIkJvdHRvbVwiOjAuMH0sXCJCYWNrZ3JvdW5kXCI6e1wiJGlkXCI6XCIyNTBcIixcIkNvbG9yXCI6e1wiJGlkXCI6XCIyNTFcIixcIkFcIjoyNTUsXCJSXCI6MjEsXCJHXCI6OTYsXCJCXCI6MTMwfX0sXCJJc1Zpc2libGVcIjp0cnVlLFwiV2lkdGhcIjowLjAsXCJIZWlnaHRcIjoxMC4wLFwiQm9yZGVyU3R5bGVcIjp7XCIkaWRcIjpcIjI1MlwiLFwiTGluZVN0eWxlXCI6e1wiJGlkXCI6XCIyNTNcIixcIkxpbmVDb2xvclwiOntcIiRpZFwiOlwiMjU0XCIsXCJDb2xvclwiOntcIiRpZFwiOlwiMjU1XCIsXCJBXCI6MjU1LFwiUlwiOjIzNCxcIkdcIjoyMixcIkJcIjozMH19LFwiTGluZVdlaWdodFwiOjIuMCxcIkxpbmVUeXBlXCI6MH0sXCJJc1Zpc2libGVcIjpmYWxzZX19LFwiVGl0bGVTdHlsZVwiOntcIiRpZFwiOlwiMjU2XCIsXCJGb250U2V0dGluZ3NcIjp7XCIkaWRcIjpcIjI1N1wiLFwiRm9udFNpemVcIjoxMSxcIkZvbnROYW1lXCI6XCJDYWxpYnJpXCIsXCJJc0JvbGRcIjpmYWxzZSxcIklzSXRhbGljXCI6ZmFsc2UsXCJJc1VuZGVybGluZWRcIjpmYWxzZX0sXCJGb3JlZ3JvdW5kXCI6e1wiJGlkXCI6XCIyNThcIixcIkNvbG9yXCI6e1wiJGlkXCI6XCIyNTlcIixcIkFcIjoyNTUsXCJSXCI6MCxcIkdcIjowLFwiQlwiOjB9fSxcIkhvcml6b250YWxBbGlnbm1lbnRcIjowLFwiSXNWaXNpYmxlXCI6dHJ1ZX0sXCJEYXRlU3R5bGVcIjp7XCIkaWRcIjpcIjI2MFwiLFwiRm9udFNldHRpbmdzXCI6e1wiJGlkXCI6XCIyNjFcIixcIkZvbnRTaXplXCI6MTAsXCJGb250TmFtZVwiOlwiQ2FsaWJyaVwiLFwiSXNCb2xkXCI6ZmFsc2UsXCJJc0l0YWxpY1wiOmZhbHNlLFwiSXNVbmRlcmxpbmVkXCI6ZmFsc2V9LFwiRm9yZWdyb3VuZFwiOntcIiRpZFwiOlwiMjYyXCIsXCJDb2xvclwiOntcIiRpZFwiOlwiMjYzXCIsXCJBXCI6MjU1LFwiUlwiOjE0LFwiR1wiOjQwLFwiQlwiOjY1fX0sXCJIb3Jpem9udGFsQWxpZ25tZW50XCI6MixcIklzVmlzaWJsZVwiOnRydWV9LFwiRGF0ZUZvcm1hdFwiOntcIiRpZFwiOlwiMjY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2NVwiLFwiRm9ybWF0XCI6MCxcIklzVmlzaWJsZVwiOmZhbHNlLFwiTGFzdEtub3duVmlzaWJpbGl0eVN0YXRlXCI6ZmFsc2V9LFwiVmFyaWFuY2VTdHlsZVwiOntcIiRpZFwiOlwiMjY2XCIsXCJWYXJpYW5jZVRleHRTdHlsZVwiOntcIiRpZFwiOlwiMjY3XCIsXCJGb250U2V0dGluZ3NcIjp7XCIkaWRcIjpcIjI2OFwiLFwiRm9udFNpemVcIjoxMCxcIkZvbnROYW1lXCI6XCJDYWxpYnJpXCIsXCJJc0JvbGRcIjpmYWxzZSxcIklzSXRhbGljXCI6ZmFsc2UsXCJJc1VuZGVybGluZWRcIjpmYWxzZX0sXCJGb3JlZ3JvdW5kXCI6e1wiJGlkXCI6XCIyNjlcIixcIkNvbG9yXCI6e1wiJGlkXCI6XCIyNzBcIixcIkFcIjoyNTUsXCJSXCI6MCxcIkdcIjowLFwiQlwiOjB9fSxcIkhvcml6b250YWxBbGlnbm1lbnRcIjowLFwiSXNWaXNpYmxlXCI6ZmFsc2V9fX0sXCJEZWZhdWx0U3dpbWxhbmVNb3RTdHlsZVwiOntcIiRpZFwiOlwiMjcxXCIsXCJTaGFwZVwiOjEsXCJTaGFwZVNpemVcIjowLFwiRGV0YWlsc1NwYWNpbmdcIjowLjAsXCJQYWRkaW5nXCI6e1wiJGlkXCI6XCIyNzJcIixcIlRvcFwiOjUuMCxcIkxlZnRcIjozLjAsXCJSaWdodFwiOjAuMCxcIkJvdHRvbVwiOjIuMH0sXCJQb3NpdGlvbk9uVGFza1wiOjEsXCJTaGFwZVN0eWxlXCI6e1wiJGlkXCI6XCIyNzNcIixcIk1hcmdpblwiOntcIiRpZFwiOlwiMjc0XCIsXCJUb3BcIjowLjAsXCJMZWZ0XCI6MC4wLFwiUmlnaHRcIjowLjAsXCJCb3R0b21cIjowLjB9LFwiUGFkZGluZ1wiOntcIiRpZFwiOlwiMjc1XCIsXCJUb3BcIjowLjAsXCJMZWZ0XCI6MC4wLFwiUmlnaHRcIjowLjAsXCJCb3R0b21cIjowLjB9LFwiQmFja2dyb3VuZFwiOntcIiRpZFwiOlwiMjc2XCIsXCJDb2xvclwiOntcIiRpZFwiOlwiMjc3XCIsXCJBXCI6MjU1LFwiUlwiOjExLFwiR1wiOjQ4LFwiQlwiOjY1fX0sXCJJc1Zpc2libGVcIjp0cnVlLFwiV2lkdGhcIjoxMi4wLFwiSGVpZ2h0XCI6MTQuMCxcIkJvcmRlclN0eWxlXCI6e1wiJGlkXCI6XCIyNzhcIixcIkxpbmVTdHlsZVwiOntcIiRpZFwiOlwiMjc5XCIsXCJMaW5lQ29sb3JcIjp7XCIkaWRcIjpcIjI4MFwiLFwiQ29sb3JcIjp7XCIkaWRcIjpcIjI4MVwiLFwiQVwiOjI1NSxcIlJcIjoyNTUsXCJHXCI6MCxcIkJcIjowfX0sXCJMaW5lV2VpZ2h0XCI6MC4wLFwiTGluZVR5cGVcIjowfSxcIklzVmlzaWJsZVwiOmZhbHNlfX0sXCJUaXRsZVN0eWxlXCI6e1wiJGlkXCI6XCIyODJcIixcIkZvbnRTZXR0aW5nc1wiOntcIiRpZFwiOlwiMjgzXCIsXCJGb250U2l6ZVwiOjExLFwiRm9udE5hbWVcIjpcIkNhbGlicmlcIixcIklzQm9sZFwiOmZhbHNlLFwiSXNJdGFsaWNcIjpmYWxzZSxcIklzVW5kZXJsaW5lZFwiOmZhbHNlfSxcIkZvcmVncm91bmRcIjp7XCIkaWRcIjpcIjI4NFwiLFwiQ29sb3JcIjp7XCIkaWRcIjpcIjI4NVwiLFwiQVwiOjI1NSxcIlJcIjowLFwiR1wiOjAsXCJCXCI6MH19LFwiSG9yaXpvbnRhbEFsaWdubWVudFwiOjEsXCJJc1Zpc2libGVcIjp0cnVlfSxcIkRhdGVTdHlsZVwiOntcIiRpZFwiOlwiMjg2XCIsXCJGb250U2V0dGluZ3NcIjp7XCIkaWRcIjpcIjI4N1wiLFwiRm9udFNpemVcIjoxMCxcIkZvbnROYW1lXCI6XCJDYWxpYnJpXCIsXCJJc0JvbGRcIjpmYWxzZSxcIklzSXRhbGljXCI6ZmFsc2UsXCJJc1VuZGVybGluZWRcIjpmYWxzZX0sXCJGb3JlZ3JvdW5kXCI6e1wiJGlkXCI6XCIyODhcIixcIkNvbG9yXCI6e1wiJGlkXCI6XCIyODlcIixcIkFcIjoyNTUsXCJSXCI6MTQsXCJHXCI6NDAsXCJCXCI6NjV9fSxcIkhvcml6b250YWxBbGlnbm1lbnRcIjoxLFwiSXNWaXNpYmxlXCI6dHJ1ZX0sXCJEYXRlRm9ybWF0XCI6e1wiJGlkXCI6XCIyOTB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kxXCIsXCJGb3JtYXRcIjowLFwiSXNWaXNpYmxlXCI6ZmFsc2UsXCJMYXN0S25vd25WaXNpYmlsaXR5U3RhdGVcIjpmYWxzZX0sXCJWYXJpYW5jZVN0eWxlXCI6e1wiJGlkXCI6XCIyOTJcIixcIlZhcmlhbmNlVGV4dFN0eWxlXCI6e1wiJGlkXCI6XCIyOTNcIixcIkZvbnRTZXR0aW5nc1wiOntcIiRpZFwiOlwiMjk0XCIsXCJGb250U2l6ZVwiOjEwLFwiRm9udE5hbWVcIjpcIkNhbGlicmlcIixcIklzQm9sZFwiOmZhbHNlLFwiSXNJdGFsaWNcIjpmYWxzZSxcIklzVW5kZXJsaW5lZFwiOmZhbHNlfSxcIkZvcmVncm91bmRcIjp7XCIkaWRcIjpcIjI5NVwiLFwiQ29sb3JcIjp7XCIkaWRcIjpcIjI5NlwiLFwiQVwiOjI1NSxcIlJcIjowLFwiR1wiOjAsXCJCXCI6MH19LFwiSG9yaXpvbnRhbEFsaWdubWVudFwiOjAsXCJJc1Zpc2libGVcIjpmYWxzZX19fX0sXCJfYWRkaXRpb25hbFN3aW1sYW5lVjJTdHlsZXNcIjpbe1wiJGlkXCI6XCIyOTdcIixcIlN0eWxlSWRcIjpcIjk4NTEzZTEwLTU1MWMtNGYzMC1hYzExLWEwNjkwZTkwMzEzNFwiLFwiTmFtZVwiOlwiU3dpbWxhbmUgU3R5bGUgMlwiLFwiSGVhZGVyU3R5bGVcIjp7XCIkaWRcIjpcIjI5OFwiLFwiVGV4dFN0eWxlXCI6e1wiJGlkXCI6XCIyOTlcIixcIkZvbnRTZXR0aW5nc1wiOntcIiRpZFwiOlwiMzAwXCIsXCJGb250U2l6ZVwiOjExLFwiRm9udE5hbWVcIjpcIkNhbGlicmlcIixcIklzQm9sZFwiOmZhbHNlLFwiSXNJdGFsaWNcIjpmYWxzZSxcIklzVW5kZXJsaW5lZFwiOmZhbHNlfSxcIkZvcmVncm91bmRcIjp7XCIkaWRcIjpcIjMwMVwiLFwiQ29sb3JcIjp7XCIkaWRcIjpcIjMwMlwiLFwiQVwiOjI1NSxcIlJcIjoyNTUsXCJHXCI6MjU1LFwiQlwiOjI1NX19LFwiSG9yaXpvbnRhbEFsaWdubWVudFwiOjEsXCJJc1Zpc2libGVcIjp0cnVlfSxcIlJlY3RhbmdsZVN0eWxlXCI6e1wiJGlkXCI6XCIzMDNcIixcIk1hcmdpblwiOntcIiRpZFwiOlwiMzA0XCIsXCJUb3BcIjowLjAsXCJMZWZ0XCI6MC4wLFwiUmlnaHRcIjowLjAsXCJCb3R0b21cIjowLjB9LFwiUGFkZGluZ1wiOntcIiRpZFwiOlwiMzA1XCIsXCJUb3BcIjowLjAsXCJMZWZ0XCI6MC4wLFwiUmlnaHRcIjowLjAsXCJCb3R0b21cIjowLjB9LFwiQmFja2dyb3VuZFwiOntcIiRpZFwiOlwiMzA2XCIsXCJDb2xvclwiOntcIiRpZFwiOlwiMzA3XCIsXCJBXCI6MjU1LFwiUlwiOjIzMyxcIkdcIjoxMTMsXCJCXCI6NTB9fSxcIklzVmlzaWJsZVwiOnRydWUsXCJXaWR0aFwiOjAuMCxcIkhlaWdodFwiOjAuMCxcIkJvcmRlclN0eWxlXCI6e1wiJGlkXCI6XCIzMDhcIixcIkxpbmVTdHlsZVwiOntcIiRpZFwiOlwiMzA5XCIsXCJMaW5lQ29sb3JcIjp7XCIkaWRcIjpcIjMxMFwiLFwiQ29sb3JcIjp7XCIkaWRcIjpcIjMxMVwiLFwiQVwiOjI1NSxcIlJcIjoyNTUsXCJHXCI6MjU1LFwiQlwiOjI1NX19LFwiTGluZVdlaWdodFwiOjAuMCxcIkxpbmVUeXBlXCI6MH0sXCJJc1Zpc2libGVcIjpmYWxzZX19fSxcIkJhY2tncm91bmRTdHlsZVwiOntcIiRpZFwiOlwiMzEyXCIsXCJNYXJnaW5cIjp7XCIkaWRcIjpcIjMxM1wiLFwiVG9wXCI6MC4wLFwiTGVmdFwiOjAuMCxcIlJpZ2h0XCI6MC4wLFwiQm90dG9tXCI6MC4wfSxcIlBhZGRpbmdcIjp7XCIkaWRcIjpcIjMxNFwiLFwiVG9wXCI6MC4wLFwiTGVmdFwiOjAuMCxcIlJpZ2h0XCI6MC4wLFwiQm90dG9tXCI6MC4wfSxcIkJhY2tncm91bmRcIjp7XCIkaWRcIjpcIjMxNVwiLFwiQ29sb3JcIjp7XCIkaWRcIjpcIjMxNlwiLFwiQVwiOjUxLFwiUlwiOjIwMCxcIkdcIjoyMDAsXCJCXCI6MjAwfX0sXCJJc1Zpc2libGVcIjp0cnVlLFwiV2lkdGhcIjowLjAsXCJIZWlnaHRcIjowLjAsXCJCb3JkZXJTdHlsZVwiOntcIiRpZFwiOlwiMzE3XCIsXCJMaW5lU3R5bGVcIjp7XCIkaWRcIjpcIjMxOFwiLFwiTGluZUNvbG9yXCI6e1wiJGlkXCI6XCIzMTlcIixcIkNvbG9yXCI6e1wiJGlkXCI6XCIzMjBcIixcIkFcIjoyNTUsXCJSXCI6MjM0LFwiR1wiOjIyLFwiQlwiOjMwfX0sXCJMaW5lV2VpZ2h0XCI6Mi4wLFwiTGluZVR5cGVcIjowfSxcIklzVmlzaWJsZVwiOmZhbHNlfX0sXCJJc0Fib3ZlVGltZWJhbmRcIjpmYWxzZSxcIlNwYWNpbmdcIjozLFwiRGVmYXVsdFN3aW1sYW5lQWN0aXZpdHlTdHlsZVwiOntcIiRpZFwiOlwiMzIxXCIsXCJIZWFkZXJTdHlsZVwiOntcIiRpZFwiOlwiMzIyXCIsXCJUZXh0U3R5bGVcIjp7XCIkaWRcIjpcIjMyM1wiLFwiRm9udFNldHRpbmdzXCI6e1wiJGlkXCI6XCIzMjRcIixcIkZvbnRTaXplXCI6MTEsXCJGb250TmFtZVwiOlwiQ2FsaWJyaVwiLFwiSXNCb2xkXCI6ZmFsc2UsXCJJc0l0YWxpY1wiOmZhbHNlLFwiSXNVbmRlcmxpbmVkXCI6ZmFsc2V9LFwiRm9yZWdyb3VuZFwiOntcIiRpZFwiOlwiMzI1XCIsXCJDb2xvclwiOntcIiRpZFwiOlwiMzI2XCIsXCJBXCI6MjU1LFwiUlwiOjAsXCJHXCI6MCxcIkJcIjowfX0sXCJIb3Jpem9udGFsQWxpZ25tZW50XCI6MCxcIklzVmlzaWJsZVwiOnRydWV9LFwiUmVjdGFuZ2xlU3R5bGVcIjp7XCIkaWRcIjpcIjMyN1wiLFwiTWFyZ2luXCI6e1wiJGlkXCI6XCIzMjhcIixcIlRvcFwiOjAuMCxcIkxlZnRcIjowLjAsXCJSaWdodFwiOjAuMCxcIkJvdHRvbVwiOjAuMH0sXCJQYWRkaW5nXCI6e1wiJGlkXCI6XCIzMjlcIixcIlRvcFwiOjAuMCxcIkxlZnRcIjowLjAsXCJSaWdodFwiOjAuMCxcIkJvdHRvbVwiOjAuMH0sXCJCYWNrZ3JvdW5kXCI6e1wiJGlkXCI6XCIzMzBcIixcIkNvbG9yXCI6e1wiJGlkXCI6XCIzMzFcIixcIkFcIjo2MyxcIlJcIjoyMzMsXCJHXCI6MTEzLFwiQlwiOjUwfX0sXCJJc1Zpc2libGVcIjp0cnVlLFwiV2lkdGhcIjowLjAsXCJIZWlnaHRcIjowLjAsXCJCb3JkZXJTdHlsZVwiOntcIiRpZFwiOlwiMzMyXCIsXCJMaW5lU3R5bGVcIjp7XCIkaWRcIjpcIjMzM1wiLFwiTGluZUNvbG9yXCI6e1wiJGlkXCI6XCIzMzRcIixcIkNvbG9yXCI6e1wiJGlkXCI6XCIzMzVcIixcIkFcIjoyNTUsXCJSXCI6MjU1LFwiR1wiOjI1NSxcIkJcIjoyNTV9fSxcIkxpbmVXZWlnaHRcIjowLjAsXCJMaW5lVHlwZVwiOjB9LFwiSXNWaXNpYmxlXCI6ZmFsc2V9fX0sXCJCYWNrZ3JvdW5kU3R5bGVcIjp7XCIkaWRcIjpcIjMzNlwiLFwiTWFyZ2luXCI6e1wiJGlkXCI6XCIzMzdcIixcIlRvcFwiOjAuMCxcIkxlZnRcIjowLjAsXCJSaWdodFwiOjAuMCxcIkJvdHRvbVwiOjAuMH0sXCJQYWRkaW5nXCI6e1wiJGlkXCI6XCIzMzhcIixcIlRvcFwiOjAuMCxcIkxlZnRcIjowLjAsXCJSaWdodFwiOjAuMCxcIkJvdHRvbVwiOjAuMH0sXCJCYWNrZ3JvdW5kXCI6e1wiJGlkXCI6XCIzMzlcIixcIkNvbG9yXCI6e1wiJGlkXCI6XCIzNDBcIixcIkFcIjo1MSxcIlJcIjoyMDAsXCJHXCI6MjAwLFwiQlwiOjIwMH19LFwiSXNWaXNpYmxlXCI6dHJ1ZSxcIldpZHRoXCI6MC4wLFwiSGVpZ2h0XCI6MC4wLFwiQm9yZGVyU3R5bGVcIjp7XCIkaWRcIjpcIjM0MVwiLFwiTGluZVN0eWxlXCI6e1wiJGlkXCI6XCIzNDJcIixcIkxpbmVDb2xvclwiOntcIiRpZFwiOlwiMzQzXCIsXCJDb2xvclwiOntcIiRpZFwiOlwiMzQ0XCIsXCJBXCI6MjU1LFwiUlwiOjIzNCxcIkdcIjoyMixcIkJcIjozMH19LFwiTGluZVdlaWdodFwiOjIuMCxcIkxpbmVUeXBlXCI6MH0sXCJJc1Zpc2libGVcIjpmYWxzZX19fSxcIkRlZmF1bHRTd2ltbGFuZU1pbGVzdG9uZVN0eWxlXCI6e1wiJGlkXCI6XCIzNDVcIixcIlRpdGxlUG9zaXRpb25cIjowLFwiRGF0ZVBvc2l0aW9uXCI6MixcIlZhcmlhbmNlUG9zaXRpb25cIjoyLFwiU2hhcGVUeXBlXCI6MSxcIlNoYXBlU2l6ZVwiOjAsXCJTcGFjaW5nXCI6NSxcIlNoYXBlU3R5bGVcIjp7XCIkaWRcIjpcIjM0NlwiLFwiTWFyZ2luXCI6e1wiJGlkXCI6XCIzNDdcIixcIlRvcFwiOjAuMCxcIkxlZnRcIjowLjAsXCJSaWdodFwiOjAuMCxcIkJvdHRvbVwiOjAuMH0sXCJQYWRkaW5nXCI6e1wiJGlkXCI6XCIzNDhcIixcIlRvcFwiOjAuMCxcIkxlZnRcIjowLjAsXCJSaWdodFwiOjAuMCxcIkJvdHRvbVwiOjAuMH0sXCJCYWNrZ3JvdW5kXCI6e1wiJGlkXCI6XCIzNDlcIixcIkNvbG9yXCI6e1wiJGlkXCI6XCIzNTBcIixcIkFcIjoyNTUsXCJSXCI6MjMzLFwiR1wiOjExMyxcIkJcIjo1MH19LFwiSXNWaXNpYmxlXCI6dHJ1ZSxcIldpZHRoXCI6MTIuMCxcIkhlaWdodFwiOjE0LjAsXCJCb3JkZXJTdHlsZVwiOntcIiRpZFwiOlwiMzUxXCIsXCJMaW5lU3R5bGVcIjp7XCIkaWRcIjpcIjM1MlwiLFwiTGluZUNvbG9yXCI6e1wiJGlkXCI6XCIzNTNcIixcIkNvbG9yXCI6e1wiJGlkXCI6XCIzNTRcIixcIkFcIjoyNTUsXCJSXCI6MjM0LFwiR1wiOjIyLFwiQlwiOjMwfX0sXCJMaW5lV2VpZ2h0XCI6Mi4wLFwiTGluZVR5cGVcIjowfSxcIklzVmlzaWJsZVwiOmZhbHNlfX0sXCJUaXRsZVN0eWxlXCI6e1wiJGlkXCI6XCIzNTVcIixcIkZvbnRTZXR0aW5nc1wiOntcIiRpZFwiOlwiMzU2XCIsXCJGb250U2l6ZVwiOjExLFwiRm9udE5hbWVcIjpcIkNhbGlicmlcIixcIklzQm9sZFwiOmZhbHNlLFwiSXNJdGFsaWNcIjpmYWxzZSxcIklzVW5kZXJsaW5lZFwiOmZhbHNlfSxcIkZvcmVncm91bmRcIjp7XCIkaWRcIjpcIjM1N1wiLFwiQ29sb3JcIjp7XCIkaWRcIjpcIjM1OFwiLFwiQVwiOjI1NSxcIlJcIjowLFwiR1wiOjAsXCJCXCI6MH19LFwiSG9yaXpvbnRhbEFsaWdubWVudFwiOjIsXCJJc1Zpc2libGVcIjp0cnVlfSxcIkRhdGVTdHlsZVwiOntcIiRpZFwiOlwiMzU5XCIsXCJGb250U2V0dGluZ3NcIjp7XCIkaWRcIjpcIjM2MFwiLFwiRm9udFNpemVcIjoxMCxcIkZvbnROYW1lXCI6XCJDYWxpYnJpXCIsXCJJc0JvbGRcIjpmYWxzZSxcIklzSXRhbGljXCI6ZmFsc2UsXCJJc1VuZGVybGluZWRcIjpmYWxzZX0sXCJGb3JlZ3JvdW5kXCI6e1wiJGlkXCI6XCIzNjFcIixcIkNvbG9yXCI6e1wiJGlkXCI6XCIzNjJcIixcIkFcIjoyNTUsXCJSXCI6MTQsXCJHXCI6NDAsXCJCXCI6NjV9fSxcIkhvcml6b250YWxBbGlnbm1lbnRcIjowLFwiSXNWaXNpYmxlXCI6dHJ1ZX0sXCJEYXRlRm9ybWF0XCI6e1wiJGlkXCI6XCIzNjN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Y0XCIsXCJGb3JtYXRcIjowLFwiSXNWaXNpYmxlXCI6ZmFsc2UsXCJMYXN0S25vd25WaXNpYmlsaXR5U3RhdGVcIjpmYWxzZX0sXCJWYXJpYW5jZVN0eWxlXCI6e1wiJGlkXCI6XCIzNjVcIixcIlZhcmlhbmNlVGV4dFN0eWxlXCI6e1wiJGlkXCI6XCIzNjZcIixcIkZvbnRTZXR0aW5nc1wiOntcIiRpZFwiOlwiMzY3XCIsXCJGb250U2l6ZVwiOjEwLFwiRm9udE5hbWVcIjpcIkNhbGlicmlcIixcIklzQm9sZFwiOmZhbHNlLFwiSXNJdGFsaWNcIjpmYWxzZSxcIklzVW5kZXJsaW5lZFwiOmZhbHNlfSxcIkZvcmVncm91bmRcIjp7XCIkaWRcIjpcIjM2OFwiLFwiQ29sb3JcIjp7XCIkaWRcIjpcIjM2OVwiLFwiQVwiOjI1NSxcIlJcIjowLFwiR1wiOjAsXCJCXCI6MH19LFwiSG9yaXpvbnRhbEFsaWdubWVudFwiOjAsXCJJc1Zpc2libGVcIjpmYWxzZX19fSxcIkRlZmF1bHRTd2ltbGFuZVRhc2tTdHlsZVwiOntcIiRpZFwiOlwiMzcwXCIsXCJTaGFwZVwiOjEsXCJTaGFwZVRoaWNrbmVzc1wiOjAsXCJEdXJhdGlvbkZvcm1hdFwiOjAsXCJQZXJjZW50YWdlQ29tcGxldGVUZXh0U3R5bGVcIjp7XCIkaWRcIjpcIjM3MVwiLFwiRm9udFNldHRpbmdzXCI6e1wiJGlkXCI6XCIzNzJcIixcIkZvbnRTaXplXCI6MTAsXCJGb250TmFtZVwiOlwiQ2FsaWJyaVwiLFwiSXNCb2xkXCI6ZmFsc2UsXCJJc0l0YWxpY1wiOmZhbHNlLFwiSXNVbmRlcmxpbmVkXCI6ZmFsc2V9LFwiRm9yZWdyb3VuZFwiOntcIiRpZFwiOlwiMzczXCIsXCJDb2xvclwiOntcIiRpZFwiOlwiMzc0XCIsXCJBXCI6MjU1LFwiUlwiOjIzMixcIkdcIjoyMzIsXCJCXCI6MjMyfX0sXCJIb3Jpem9udGFsQWxpZ25tZW50XCI6MSxcIklzVmlzaWJsZVwiOnRydWV9LFwiUGVyY2VudGFnZUNvbXBsZXRlSGlnaGxpZ2h0U3R5bGVcIjp7XCIkaWRcIjpcIjM3NVwiLFwiQmFja2dyb3VuZFwiOntcIiRpZFwiOlwiMzc2XCIsXCJDb2xvclwiOntcIiRpZFwiOlwiMzc3XCIsXCJBXCI6ODksXCJSXCI6MCxcIkdcIjowLFwiQlwiOjB9fX0sXCJEdXJhdGlvblN0eWxlXCI6e1wiJGlkXCI6XCIzNzhcIixcIkZvbnRTZXR0aW5nc1wiOntcIiRpZFwiOlwiMzc5XCIsXCJGb250U2l6ZVwiOjEwLFwiRm9udE5hbWVcIjpcIkNhbGlicmlcIixcIklzQm9sZFwiOmZhbHNlLFwiSXNJdGFsaWNcIjpmYWxzZSxcIklzVW5kZXJsaW5lZFwiOmZhbHNlfSxcIkZvcmVncm91bmRcIjp7XCIkaWRcIjpcIjM4MFwiLFwiQ29sb3JcIjp7XCIkaWRcIjpcIjM4MVwiLFwiQVwiOjI1NSxcIlJcIjoyMzcsXCJHXCI6MTI1LFwiQlwiOjQ5fX0sXCJIb3Jpem9udGFsQWxpZ25tZW50XCI6MCxcIklzVmlzaWJsZVwiOmZhbHNlfSxcIk1hcmdpblwiOntcIiRpZFwiOlwiMzgyXCIsXCJUb3BcIjowLjAsXCJMZWZ0XCI6MC4wLFwiUmlnaHRcIjowLjAsXCJCb3R0b21cIjowLjB9LFwiU3RhcnREYXRlUG9zaXRpb25cIjozLFwiRW5kRGF0ZVBvc2l0aW9uXCI6MyxcIlRpdGxlUG9zaXRpb25cIjo0LFwiRHVyYXRpb25Qb3NpdGlvblwiOjAsXCJQZXJjZW50YWdlQ29tcGxldGVkUG9zaXRpb25cIjoyLFwiVmFyaWFuY2VQb3NpdGlvblwiOjIsXCJTcGFjaW5nXCI6MyxcIkJhc2VsaW5lU3R5bGVcIjp7XCIkaWRcIjpcIjM4M1wiLFwiQmFzZWxpbmVTaGFwZVN0eWxlXCI6e1wiJGlkXCI6XCIzODRcIixcIk1hcmdpblwiOntcIiRpZFwiOlwiMzg1XCIsXCJUb3BcIjowLjAsXCJMZWZ0XCI6MC4wLFwiUmlnaHRcIjowLjAsXCJCb3R0b21cIjowLjB9LFwiUGFkZGluZ1wiOntcIiRpZFwiOlwiMzg2XCIsXCJUb3BcIjowLjAsXCJMZWZ0XCI6MC4wLFwiUmlnaHRcIjowLjAsXCJCb3R0b21cIjowLjB9LFwiQmFja2dyb3VuZFwiOntcIiRpZFwiOlwiMzg3XCIsXCJDb2xvclwiOntcIiRpZFwiOlwiMzg4XCIsXCJBXCI6MTUzLFwiUlwiOjAsXCJHXCI6MCxcIkJcIjowfX0sXCJJc1Zpc2libGVcIjpmYWxzZSxcIldpZHRoXCI6MC4wLFwiSGVpZ2h0XCI6MC4wLFwiQm9yZGVyU3R5bGVcIjp7XCIkaWRcIjpcIjM4OVwiLFwiTGluZVN0eWxlXCI6e1wiJGlkXCI6XCIzOTBcIixcIkxpbmVDb2xvclwiOntcIiRpZFwiOlwiMzkxXCIsXCJDb2xvclwiOntcIiRpZFwiOlwiMzkyXCIsXCJBXCI6MjU1LFwiUlwiOjI1NSxcIkdcIjowLFwiQlwiOjB9fSxcIkxpbmVXZWlnaHRcIjoyLjAsXCJMaW5lVHlwZVwiOjB9LFwiSXNWaXNpYmxlXCI6ZmFsc2V9fX0sXCJTaGFwZVN0eWxlXCI6e1wiJGlkXCI6XCIzOTNcIixcIk1hcmdpblwiOntcIiRpZFwiOlwiMzk0XCIsXCJUb3BcIjowLjAsXCJMZWZ0XCI6NC4wLFwiUmlnaHRcIjo0LjAsXCJCb3R0b21cIjowLjB9LFwiUGFkZGluZ1wiOntcIiRpZFwiOlwiMzk1XCIsXCJUb3BcIjowLjAsXCJMZWZ0XCI6MC4wLFwiUmlnaHRcIjowLjAsXCJCb3R0b21cIjowLjB9LFwiQmFja2dyb3VuZFwiOntcIiRpZFwiOlwiMzk2XCIsXCJDb2xvclwiOntcIiRpZFwiOlwiMzk3XCIsXCJBXCI6MjU1LFwiUlwiOjIzMyxcIkdcIjoxMTMsXCJCXCI6NTB9fSxcIklzVmlzaWJsZVwiOnRydWUsXCJXaWR0aFwiOjAuMCxcIkhlaWdodFwiOjEwLjAsXCJCb3JkZXJTdHlsZVwiOntcIiRpZFwiOlwiMzk4XCIsXCJMaW5lU3R5bGVcIjp7XCIkaWRcIjpcIjM5OVwiLFwiTGluZUNvbG9yXCI6e1wiJGlkXCI6XCI0MDBcIixcIkNvbG9yXCI6e1wiJGlkXCI6XCI0MDFcIixcIkFcIjoyNTUsXCJSXCI6MjM0LFwiR1wiOjIyLFwiQlwiOjMwfX0sXCJMaW5lV2VpZ2h0XCI6Mi4wLFwiTGluZVR5cGVcIjowfSxcIklzVmlzaWJsZVwiOmZhbHNlfX0sXCJUaXRsZVN0eWxlXCI6e1wiJGlkXCI6XCI0MDJcIixcIkZvbnRTZXR0aW5nc1wiOntcIiRpZFwiOlwiNDAzXCIsXCJGb250U2l6ZVwiOjExLFwiRm9udE5hbWVcIjpcIkNhbGlicmlcIixcIklzQm9sZFwiOmZhbHNlLFwiSXNJdGFsaWNcIjpmYWxzZSxcIklzVW5kZXJsaW5lZFwiOmZhbHNlfSxcIkZvcmVncm91bmRcIjp7XCIkaWRcIjpcIjQwNFwiLFwiQ29sb3JcIjp7XCIkaWRcIjpcIjQwNVwiLFwiQVwiOjI1NSxcIlJcIjowLFwiR1wiOjAsXCJCXCI6MH19LFwiSG9yaXpvbnRhbEFsaWdubWVudFwiOjAsXCJJc1Zpc2libGVcIjp0cnVlfSxcIkRhdGVTdHlsZVwiOntcIiRpZFwiOlwiNDA2XCIsXCJGb250U2V0dGluZ3NcIjp7XCIkaWRcIjpcIjQwN1wiLFwiRm9udFNpemVcIjoxMCxcIkZvbnROYW1lXCI6XCJDYWxpYnJpXCIsXCJJc0JvbGRcIjpmYWxzZSxcIklzSXRhbGljXCI6ZmFsc2UsXCJJc1VuZGVybGluZWRcIjpmYWxzZX0sXCJGb3JlZ3JvdW5kXCI6e1wiJGlkXCI6XCI0MDhcIixcIkNvbG9yXCI6e1wiJGlkXCI6XCI0MDlcIixcIkFcIjoyNTUsXCJSXCI6MTQsXCJHXCI6NDAsXCJCXCI6NjV9fSxcIkhvcml6b250YWxBbGlnbm1lbnRcIjoyLFwiSXNWaXNpYmxlXCI6dHJ1ZX0sXCJEYXRlRm9ybWF0XCI6e1wiJGlkXCI6XCI0MTB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ExXCIsXCJGb3JtYXRcIjowLFwiSXNWaXNpYmxlXCI6ZmFsc2UsXCJMYXN0S25vd25WaXNpYmlsaXR5U3RhdGVcIjpmYWxzZX0sXCJWYXJpYW5jZVN0eWxlXCI6e1wiJGlkXCI6XCI0MTJcIixcIlZhcmlhbmNlVGV4dFN0eWxlXCI6e1wiJGlkXCI6XCI0MTNcIixcIkZvbnRTZXR0aW5nc1wiOntcIiRpZFwiOlwiNDE0XCIsXCJGb250U2l6ZVwiOjEwLFwiRm9udE5hbWVcIjpcIkNhbGlicmlcIixcIklzQm9sZFwiOmZhbHNlLFwiSXNJdGFsaWNcIjpmYWxzZSxcIklzVW5kZXJsaW5lZFwiOmZhbHNlfSxcIkZvcmVncm91bmRcIjp7XCIkaWRcIjpcIjQxNVwiLFwiQ29sb3JcIjp7XCIkaWRcIjpcIjQxNlwiLFwiQVwiOjI1NSxcIlJcIjowLFwiR1wiOjAsXCJCXCI6MH19LFwiSG9yaXpvbnRhbEFsaWdubWVudFwiOjAsXCJJc1Zpc2libGVcIjpmYWxzZX19fSxcIkRlZmF1bHRTd2ltbGFuZU1vdFN0eWxlXCI6e1wiJGlkXCI6XCI0MTdcIixcIlNoYXBlXCI6MSxcIlNoYXBlU2l6ZVwiOjAsXCJEZXRhaWxzU3BhY2luZ1wiOjAuMCxcIlBhZGRpbmdcIjp7XCIkaWRcIjpcIjQxOFwiLFwiVG9wXCI6NS4wLFwiTGVmdFwiOjMuMCxcIlJpZ2h0XCI6MC4wLFwiQm90dG9tXCI6Mi4wfSxcIlBvc2l0aW9uT25UYXNrXCI6MSxcIlNoYXBlU3R5bGVcIjp7XCIkaWRcIjpcIjQxOVwiLFwiTWFyZ2luXCI6e1wiJGlkXCI6XCI0MjBcIixcIlRvcFwiOjAuMCxcIkxlZnRcIjowLjAsXCJSaWdodFwiOjAuMCxcIkJvdHRvbVwiOjAuMH0sXCJQYWRkaW5nXCI6e1wiJGlkXCI6XCI0MjFcIixcIlRvcFwiOjAuMCxcIkxlZnRcIjowLjAsXCJSaWdodFwiOjAuMCxcIkJvdHRvbVwiOjAuMH0sXCJCYWNrZ3JvdW5kXCI6e1wiJGlkXCI6XCI0MjJcIixcIkNvbG9yXCI6e1wiJGlkXCI6XCI0MjNcIixcIkFcIjoyNTUsXCJSXCI6MTI4LFwiR1wiOjUzLFwiQlwiOjE0fX0sXCJJc1Zpc2libGVcIjp0cnVlLFwiV2lkdGhcIjoxMi4wLFwiSGVpZ2h0XCI6MTQuMCxcIkJvcmRlclN0eWxlXCI6e1wiJGlkXCI6XCI0MjRcIixcIkxpbmVTdHlsZVwiOntcIiRpZFwiOlwiNDI1XCIsXCJMaW5lQ29sb3JcIjp7XCIkaWRcIjpcIjQyNlwiLFwiQ29sb3JcIjp7XCIkaWRcIjpcIjQyN1wiLFwiQVwiOjI1NSxcIlJcIjoyNTUsXCJHXCI6MjU1LFwiQlwiOjI1NX19LFwiTGluZVdlaWdodFwiOjAuMCxcIkxpbmVUeXBlXCI6MH0sXCJJc1Zpc2libGVcIjpmYWxzZX19LFwiVGl0bGVTdHlsZVwiOntcIiRpZFwiOlwiNDI4XCIsXCJGb250U2V0dGluZ3NcIjp7XCIkaWRcIjpcIjQyOVwiLFwiRm9udFNpemVcIjoxMSxcIkZvbnROYW1lXCI6XCJDYWxpYnJpXCIsXCJJc0JvbGRcIjpmYWxzZSxcIklzSXRhbGljXCI6ZmFsc2UsXCJJc1VuZGVybGluZWRcIjpmYWxzZX0sXCJGb3JlZ3JvdW5kXCI6e1wiJGlkXCI6XCI0MzBcIixcIkNvbG9yXCI6e1wiJGlkXCI6XCI0MzFcIixcIkFcIjoyNTUsXCJSXCI6MCxcIkdcIjowLFwiQlwiOjB9fSxcIkhvcml6b250YWxBbGlnbm1lbnRcIjoxLFwiSXNWaXNpYmxlXCI6dHJ1ZX0sXCJEYXRlU3R5bGVcIjp7XCIkaWRcIjpcIjQzMlwiLFwiRm9udFNldHRpbmdzXCI6e1wiJGlkXCI6XCI0MzNcIixcIkZvbnRTaXplXCI6MTAsXCJGb250TmFtZVwiOlwiQ2FsaWJyaVwiLFwiSXNCb2xkXCI6ZmFsc2UsXCJJc0l0YWxpY1wiOmZhbHNlLFwiSXNVbmRlcmxpbmVkXCI6ZmFsc2V9LFwiRm9yZWdyb3VuZFwiOntcIiRpZFwiOlwiNDM0XCIsXCJDb2xvclwiOntcIiRpZFwiOlwiNDM1XCIsXCJBXCI6MjU1LFwiUlwiOjE0LFwiR1wiOjQwLFwiQlwiOjY1fX0sXCJIb3Jpem9udGFsQWxpZ25tZW50XCI6MSxcIklzVmlzaWJsZVwiOnRydWV9LFwiRGF0ZUZvcm1hdFwiOntcIiRpZFwiOlwiNDM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zN1wiLFwiRm9ybWF0XCI6MCxcIklzVmlzaWJsZVwiOmZhbHNlLFwiTGFzdEtub3duVmlzaWJpbGl0eVN0YXRlXCI6ZmFsc2V9LFwiVmFyaWFuY2VTdHlsZVwiOntcIiRpZFwiOlwiNDM4XCIsXCJWYXJpYW5jZVRleHRTdHlsZVwiOntcIiRpZFwiOlwiNDM5XCIsXCJGb250U2V0dGluZ3NcIjp7XCIkaWRcIjpcIjQ0MFwiLFwiRm9udFNpemVcIjoxMCxcIkZvbnROYW1lXCI6XCJDYWxpYnJpXCIsXCJJc0JvbGRcIjpmYWxzZSxcIklzSXRhbGljXCI6ZmFsc2UsXCJJc1VuZGVybGluZWRcIjpmYWxzZX0sXCJGb3JlZ3JvdW5kXCI6e1wiJGlkXCI6XCI0NDFcIixcIkNvbG9yXCI6e1wiJGlkXCI6XCI0NDJcIixcIkFcIjoyNTUsXCJSXCI6MCxcIkdcIjowLFwiQlwiOjB9fSxcIkhvcml6b250YWxBbGlnbm1lbnRcIjowLFwiSXNWaXNpYmxlXCI6ZmFsc2V9fX19LHtcIiRpZFwiOlwiNDQzXCIsXCJTdHlsZUlkXCI6XCJiMjRmODA0NS1mNjliLTRhNDMtODI5Zi1hNTY1MDNmZGNkNjlcIixcIk5hbWVcIjpcIlN3aW1sYW5lIFN0eWxlIDNcIixcIkhlYWRlclN0eWxlXCI6e1wiJGlkXCI6XCI0NDRcIixcIlRleHRTdHlsZVwiOntcIiRpZFwiOlwiNDQ1XCIsXCJGb250U2V0dGluZ3NcIjp7XCIkaWRcIjpcIjQ0NlwiLFwiRm9udFNpemVcIjoxMSxcIkZvbnROYW1lXCI6XCJDYWxpYnJpXCIsXCJJc0JvbGRcIjpmYWxzZSxcIklzSXRhbGljXCI6ZmFsc2UsXCJJc1VuZGVybGluZWRcIjpmYWxzZX0sXCJGb3JlZ3JvdW5kXCI6e1wiJGlkXCI6XCI0NDdcIixcIkNvbG9yXCI6e1wiJGlkXCI6XCI0NDhcIixcIkFcIjoyNTUsXCJSXCI6MjU1LFwiR1wiOjI1NSxcIkJcIjoyNTV9fSxcIkhvcml6b250YWxBbGlnbm1lbnRcIjoxLFwiSXNWaXNpYmxlXCI6dHJ1ZX0sXCJSZWN0YW5nbGVTdHlsZVwiOntcIiRpZFwiOlwiNDQ5XCIsXCJNYXJnaW5cIjp7XCIkaWRcIjpcIjQ1MFwiLFwiVG9wXCI6MC4wLFwiTGVmdFwiOjAuMCxcIlJpZ2h0XCI6MC4wLFwiQm90dG9tXCI6MC4wfSxcIlBhZGRpbmdcIjp7XCIkaWRcIjpcIjQ1MVwiLFwiVG9wXCI6MC4wLFwiTGVmdFwiOjAuMCxcIlJpZ2h0XCI6MC4wLFwiQm90dG9tXCI6MC4wfSxcIkJhY2tncm91bmRcIjp7XCIkaWRcIjpcIjQ1MlwiLFwiQ29sb3JcIjp7XCIkaWRcIjpcIjQ1M1wiLFwiQVwiOjI1NSxcIlJcIjoyNSxcIkdcIjoxMDcsXCJCXCI6MzZ9fSxcIklzVmlzaWJsZVwiOnRydWUsXCJXaWR0aFwiOjAuMCxcIkhlaWdodFwiOjAuMCxcIkJvcmRlclN0eWxlXCI6e1wiJGlkXCI6XCI0NTRcIixcIkxpbmVTdHlsZVwiOntcIiRpZFwiOlwiNDU1XCIsXCJMaW5lQ29sb3JcIjp7XCIkaWRcIjpcIjQ1NlwiLFwiQ29sb3JcIjp7XCIkaWRcIjpcIjQ1N1wiLFwiQVwiOjI1NSxcIlJcIjoyNTUsXCJHXCI6MjU1LFwiQlwiOjI1NX19LFwiTGluZVdlaWdodFwiOjAuMCxcIkxpbmVUeXBlXCI6MH0sXCJJc1Zpc2libGVcIjpmYWxzZX19fSxcIkJhY2tncm91bmRTdHlsZVwiOntcIiRpZFwiOlwiNDU4XCIsXCJNYXJnaW5cIjp7XCIkaWRcIjpcIjQ1OVwiLFwiVG9wXCI6MC4wLFwiTGVmdFwiOjAuMCxcIlJpZ2h0XCI6MC4wLFwiQm90dG9tXCI6MC4wfSxcIlBhZGRpbmdcIjp7XCIkaWRcIjpcIjQ2MFwiLFwiVG9wXCI6MC4wLFwiTGVmdFwiOjAuMCxcIlJpZ2h0XCI6MC4wLFwiQm90dG9tXCI6MC4wfSxcIkJhY2tncm91bmRcIjp7XCIkaWRcIjpcIjQ2MVwiLFwiQ29sb3JcIjp7XCIkaWRcIjpcIjQ2MlwiLFwiQVwiOjUxLFwiUlwiOjIwMCxcIkdcIjoyMDAsXCJCXCI6MjAwfX0sXCJJc1Zpc2libGVcIjp0cnVlLFwiV2lkdGhcIjowLjAsXCJIZWlnaHRcIjowLjAsXCJCb3JkZXJTdHlsZVwiOntcIiRpZFwiOlwiNDYzXCIsXCJMaW5lU3R5bGVcIjp7XCIkaWRcIjpcIjQ2NFwiLFwiTGluZUNvbG9yXCI6e1wiJGlkXCI6XCI0NjVcIixcIkNvbG9yXCI6e1wiJGlkXCI6XCI0NjZcIixcIkFcIjoyNTUsXCJSXCI6MjM0LFwiR1wiOjIyLFwiQlwiOjMwfX0sXCJMaW5lV2VpZ2h0XCI6Mi4wLFwiTGluZVR5cGVcIjowfSxcIklzVmlzaWJsZVwiOmZhbHNlfX0sXCJJc0Fib3ZlVGltZWJhbmRcIjpmYWxzZSxcIlNwYWNpbmdcIjozLFwiRGVmYXVsdFN3aW1sYW5lQWN0aXZpdHlTdHlsZVwiOntcIiRpZFwiOlwiNDY3XCIsXCJIZWFkZXJTdHlsZVwiOntcIiRpZFwiOlwiNDY4XCIsXCJUZXh0U3R5bGVcIjp7XCIkaWRcIjpcIjQ2OVwiLFwiRm9udFNldHRpbmdzXCI6e1wiJGlkXCI6XCI0NzBcIixcIkZvbnRTaXplXCI6MTEsXCJGb250TmFtZVwiOlwiQ2FsaWJyaVwiLFwiSXNCb2xkXCI6ZmFsc2UsXCJJc0l0YWxpY1wiOmZhbHNlLFwiSXNVbmRlcmxpbmVkXCI6ZmFsc2V9LFwiRm9yZWdyb3VuZFwiOntcIiRpZFwiOlwiNDcxXCIsXCJDb2xvclwiOntcIiRpZFwiOlwiNDcyXCIsXCJBXCI6MjU1LFwiUlwiOjAsXCJHXCI6MCxcIkJcIjowfX0sXCJIb3Jpem9udGFsQWxpZ25tZW50XCI6MCxcIklzVmlzaWJsZVwiOnRydWV9LFwiUmVjdGFuZ2xlU3R5bGVcIjp7XCIkaWRcIjpcIjQ3M1wiLFwiTWFyZ2luXCI6e1wiJGlkXCI6XCI0NzRcIixcIlRvcFwiOjAuMCxcIkxlZnRcIjowLjAsXCJSaWdodFwiOjAuMCxcIkJvdHRvbVwiOjAuMH0sXCJQYWRkaW5nXCI6e1wiJGlkXCI6XCI0NzVcIixcIlRvcFwiOjAuMCxcIkxlZnRcIjowLjAsXCJSaWdodFwiOjAuMCxcIkJvdHRvbVwiOjAuMH0sXCJCYWNrZ3JvdW5kXCI6e1wiJGlkXCI6XCI0NzZcIixcIkNvbG9yXCI6e1wiJGlkXCI6XCI0NzdcIixcIkFcIjo2MyxcIlJcIjoyNSxcIkdcIjoxMDcsXCJCXCI6MzZ9fSxcIklzVmlzaWJsZVwiOnRydWUsXCJXaWR0aFwiOjAuMCxcIkhlaWdodFwiOjAuMCxcIkJvcmRlclN0eWxlXCI6e1wiJGlkXCI6XCI0NzhcIixcIkxpbmVTdHlsZVwiOntcIiRpZFwiOlwiNDc5XCIsXCJMaW5lQ29sb3JcIjp7XCIkaWRcIjpcIjQ4MFwiLFwiQ29sb3JcIjp7XCIkaWRcIjpcIjQ4MVwiLFwiQVwiOjI1NSxcIlJcIjoyNTUsXCJHXCI6MjU1LFwiQlwiOjI1NX19LFwiTGluZVdlaWdodFwiOjAuMCxcIkxpbmVUeXBlXCI6MH0sXCJJc1Zpc2libGVcIjpmYWxzZX19fSxcIkJhY2tncm91bmRTdHlsZVwiOntcIiRpZFwiOlwiNDgyXCIsXCJNYXJnaW5cIjp7XCIkaWRcIjpcIjQ4M1wiLFwiVG9wXCI6MC4wLFwiTGVmdFwiOjAuMCxcIlJpZ2h0XCI6MC4wLFwiQm90dG9tXCI6MC4wfSxcIlBhZGRpbmdcIjp7XCIkaWRcIjpcIjQ4NFwiLFwiVG9wXCI6MC4wLFwiTGVmdFwiOjAuMCxcIlJpZ2h0XCI6MC4wLFwiQm90dG9tXCI6MC4wfSxcIkJhY2tncm91bmRcIjp7XCIkaWRcIjpcIjQ4NVwiLFwiQ29sb3JcIjp7XCIkaWRcIjpcIjQ4NlwiLFwiQVwiOjUxLFwiUlwiOjIwMCxcIkdcIjoyMDAsXCJCXCI6MjAwfX0sXCJJc1Zpc2libGVcIjp0cnVlLFwiV2lkdGhcIjowLjAsXCJIZWlnaHRcIjowLjAsXCJCb3JkZXJTdHlsZVwiOntcIiRpZFwiOlwiNDg3XCIsXCJMaW5lU3R5bGVcIjp7XCIkaWRcIjpcIjQ4OFwiLFwiTGluZUNvbG9yXCI6e1wiJGlkXCI6XCI0ODlcIixcIkNvbG9yXCI6e1wiJGlkXCI6XCI0OTBcIixcIkFcIjoyNTUsXCJSXCI6MjM0LFwiR1wiOjIyLFwiQlwiOjMwfX0sXCJMaW5lV2VpZ2h0XCI6Mi4wLFwiTGluZVR5cGVcIjowfSxcIklzVmlzaWJsZVwiOmZhbHNlfX19LFwiRGVmYXVsdFN3aW1sYW5lTWlsZXN0b25lU3R5bGVcIjp7XCIkaWRcIjpcIjQ5MVwiLFwiVGl0bGVQb3NpdGlvblwiOjAsXCJEYXRlUG9zaXRpb25cIjoyLFwiVmFyaWFuY2VQb3NpdGlvblwiOjIsXCJTaGFwZVR5cGVcIjoxLFwiU2hhcGVTaXplXCI6MCxcIlNwYWNpbmdcIjo1LFwiU2hhcGVTdHlsZVwiOntcIiRpZFwiOlwiNDkyXCIsXCJNYXJnaW5cIjp7XCIkaWRcIjpcIjQ5M1wiLFwiVG9wXCI6MC4wLFwiTGVmdFwiOjAuMCxcIlJpZ2h0XCI6MC4wLFwiQm90dG9tXCI6MC4wfSxcIlBhZGRpbmdcIjp7XCIkaWRcIjpcIjQ5NFwiLFwiVG9wXCI6MC4wLFwiTGVmdFwiOjAuMCxcIlJpZ2h0XCI6MC4wLFwiQm90dG9tXCI6MC4wfSxcIkJhY2tncm91bmRcIjp7XCIkaWRcIjpcIjQ5NVwiLFwiQ29sb3JcIjp7XCIkaWRcIjpcIjQ5NlwiLFwiQVwiOjI1NSxcIlJcIjoyNSxcIkdcIjoxMDcsXCJCXCI6MzZ9fSxcIklzVmlzaWJsZVwiOnRydWUsXCJXaWR0aFwiOjEyLjAsXCJIZWlnaHRcIjoxNC4wLFwiQm9yZGVyU3R5bGVcIjp7XCIkaWRcIjpcIjQ5N1wiLFwiTGluZVN0eWxlXCI6e1wiJGlkXCI6XCI0OThcIixcIkxpbmVDb2xvclwiOntcIiRpZFwiOlwiNDk5XCIsXCJDb2xvclwiOntcIiRpZFwiOlwiNTAwXCIsXCJBXCI6MjU1LFwiUlwiOjIzNCxcIkdcIjoyMixcIkJcIjozMH19LFwiTGluZVdlaWdodFwiOjIuMCxcIkxpbmVUeXBlXCI6MH0sXCJJc1Zpc2libGVcIjpmYWxzZX19LFwiVGl0bGVTdHlsZVwiOntcIiRpZFwiOlwiNTAxXCIsXCJGb250U2V0dGluZ3NcIjp7XCIkaWRcIjpcIjUwMlwiLFwiRm9udFNpemVcIjoxMSxcIkZvbnROYW1lXCI6XCJDYWxpYnJpXCIsXCJJc0JvbGRcIjpmYWxzZSxcIklzSXRhbGljXCI6ZmFsc2UsXCJJc1VuZGVybGluZWRcIjpmYWxzZX0sXCJGb3JlZ3JvdW5kXCI6e1wiJGlkXCI6XCI1MDNcIixcIkNvbG9yXCI6e1wiJGlkXCI6XCI1MDRcIixcIkFcIjoyNTUsXCJSXCI6MCxcIkdcIjowLFwiQlwiOjB9fSxcIkhvcml6b250YWxBbGlnbm1lbnRcIjoyLFwiSXNWaXNpYmxlXCI6dHJ1ZX0sXCJEYXRlU3R5bGVcIjp7XCIkaWRcIjpcIjUwNVwiLFwiRm9udFNldHRpbmdzXCI6e1wiJGlkXCI6XCI1MDZcIixcIkZvbnRTaXplXCI6MTAsXCJGb250TmFtZVwiOlwiQ2FsaWJyaVwiLFwiSXNCb2xkXCI6ZmFsc2UsXCJJc0l0YWxpY1wiOmZhbHNlLFwiSXNVbmRlcmxpbmVkXCI6ZmFsc2V9LFwiRm9yZWdyb3VuZFwiOntcIiRpZFwiOlwiNTA3XCIsXCJDb2xvclwiOntcIiRpZFwiOlwiNTA4XCIsXCJBXCI6MjU1LFwiUlwiOjE0LFwiR1wiOjQwLFwiQlwiOjY1fX0sXCJIb3Jpem9udGFsQWxpZ25tZW50XCI6MCxcIklzVmlzaWJsZVwiOnRydWV9LFwiRGF0ZUZvcm1hdFwiOntcIiRpZFwiOlwiNTA5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UxMFwiLFwiRm9ybWF0XCI6MCxcIklzVmlzaWJsZVwiOmZhbHNlLFwiTGFzdEtub3duVmlzaWJpbGl0eVN0YXRlXCI6ZmFsc2V9LFwiVmFyaWFuY2VTdHlsZVwiOntcIiRpZFwiOlwiNTExXCIsXCJWYXJpYW5jZVRleHRTdHlsZVwiOntcIiRpZFwiOlwiNTEyXCIsXCJGb250U2V0dGluZ3NcIjp7XCIkaWRcIjpcIjUxM1wiLFwiRm9udFNpemVcIjoxMCxcIkZvbnROYW1lXCI6XCJDYWxpYnJpXCIsXCJJc0JvbGRcIjpmYWxzZSxcIklzSXRhbGljXCI6ZmFsc2UsXCJJc1VuZGVybGluZWRcIjpmYWxzZX0sXCJGb3JlZ3JvdW5kXCI6e1wiJGlkXCI6XCI1MTRcIixcIkNvbG9yXCI6e1wiJGlkXCI6XCI1MTVcIixcIkFcIjoyNTUsXCJSXCI6MCxcIkdcIjowLFwiQlwiOjB9fSxcIkhvcml6b250YWxBbGlnbm1lbnRcIjowLFwiSXNWaXNpYmxlXCI6ZmFsc2V9fX0sXCJEZWZhdWx0U3dpbWxhbmVUYXNrU3R5bGVcIjp7XCIkaWRcIjpcIjUxNlwiLFwiU2hhcGVcIjoxLFwiU2hhcGVUaGlja25lc3NcIjowLFwiRHVyYXRpb25Gb3JtYXRcIjowLFwiUGVyY2VudGFnZUNvbXBsZXRlVGV4dFN0eWxlXCI6e1wiJGlkXCI6XCI1MTdcIixcIkZvbnRTZXR0aW5nc1wiOntcIiRpZFwiOlwiNTE4XCIsXCJGb250U2l6ZVwiOjEwLFwiRm9udE5hbWVcIjpcIkNhbGlicmlcIixcIklzQm9sZFwiOmZhbHNlLFwiSXNJdGFsaWNcIjpmYWxzZSxcIklzVW5kZXJsaW5lZFwiOmZhbHNlfSxcIkZvcmVncm91bmRcIjp7XCIkaWRcIjpcIjUxOVwiLFwiQ29sb3JcIjp7XCIkaWRcIjpcIjUyMFwiLFwiQVwiOjI1NSxcIlJcIjoyMzIsXCJHXCI6MjMyLFwiQlwiOjIzMn19LFwiSG9yaXpvbnRhbEFsaWdubWVudFwiOjEsXCJJc1Zpc2libGVcIjp0cnVlfSxcIlBlcmNlbnRhZ2VDb21wbGV0ZUhpZ2hsaWdodFN0eWxlXCI6e1wiJGlkXCI6XCI1MjFcIixcIkJhY2tncm91bmRcIjp7XCIkaWRcIjpcIjUyMlwiLFwiQ29sb3JcIjp7XCIkaWRcIjpcIjUyM1wiLFwiQVwiOjg5LFwiUlwiOjAsXCJHXCI6MCxcIkJcIjowfX19LFwiRHVyYXRpb25TdHlsZVwiOntcIiRpZFwiOlwiNTI0XCIsXCJGb250U2V0dGluZ3NcIjp7XCIkaWRcIjpcIjUyNVwiLFwiRm9udFNpemVcIjoxMCxcIkZvbnROYW1lXCI6XCJDYWxpYnJpXCIsXCJJc0JvbGRcIjpmYWxzZSxcIklzSXRhbGljXCI6ZmFsc2UsXCJJc1VuZGVybGluZWRcIjpmYWxzZX0sXCJGb3JlZ3JvdW5kXCI6e1wiJGlkXCI6XCI1MjZcIixcIkNvbG9yXCI6e1wiJGlkXCI6XCI1MjdcIixcIkFcIjoyNTUsXCJSXCI6MjM3LFwiR1wiOjEyNSxcIkJcIjo0OX19LFwiSG9yaXpvbnRhbEFsaWdubWVudFwiOjAsXCJJc1Zpc2libGVcIjpmYWxzZX0sXCJNYXJnaW5cIjp7XCIkaWRcIjpcIjUyOFwiLFwiVG9wXCI6MC4wLFwiTGVmdFwiOjAuMCxcIlJpZ2h0XCI6MC4wLFwiQm90dG9tXCI6MC4wfSxcIlN0YXJ0RGF0ZVBvc2l0aW9uXCI6MyxcIkVuZERhdGVQb3NpdGlvblwiOjMsXCJUaXRsZVBvc2l0aW9uXCI6NCxcIkR1cmF0aW9uUG9zaXRpb25cIjowLFwiUGVyY2VudGFnZUNvbXBsZXRlZFBvc2l0aW9uXCI6MixcIlZhcmlhbmNlUG9zaXRpb25cIjoyLFwiU3BhY2luZ1wiOjMsXCJCYXNlbGluZVN0eWxlXCI6e1wiJGlkXCI6XCI1MjlcIixcIkJhc2VsaW5lU2hhcGVTdHlsZVwiOntcIiRpZFwiOlwiNTMwXCIsXCJNYXJnaW5cIjp7XCIkaWRcIjpcIjUzMVwiLFwiVG9wXCI6MC4wLFwiTGVmdFwiOjAuMCxcIlJpZ2h0XCI6MC4wLFwiQm90dG9tXCI6MC4wfSxcIlBhZGRpbmdcIjp7XCIkaWRcIjpcIjUzMlwiLFwiVG9wXCI6MC4wLFwiTGVmdFwiOjAuMCxcIlJpZ2h0XCI6MC4wLFwiQm90dG9tXCI6MC4wfSxcIkJhY2tncm91bmRcIjp7XCIkaWRcIjpcIjUzM1wiLFwiQ29sb3JcIjp7XCIkaWRcIjpcIjUzNFwiLFwiQVwiOjE1MyxcIlJcIjowLFwiR1wiOjAsXCJCXCI6MH19LFwiSXNWaXNpYmxlXCI6ZmFsc2UsXCJXaWR0aFwiOjAuMCxcIkhlaWdodFwiOjAuMCxcIkJvcmRlclN0eWxlXCI6e1wiJGlkXCI6XCI1MzVcIixcIkxpbmVTdHlsZVwiOntcIiRpZFwiOlwiNTM2XCIsXCJMaW5lQ29sb3JcIjp7XCIkaWRcIjpcIjUzN1wiLFwiQ29sb3JcIjp7XCIkaWRcIjpcIjUzOFwiLFwiQVwiOjI1NSxcIlJcIjoyNTUsXCJHXCI6MCxcIkJcIjowfX0sXCJMaW5lV2VpZ2h0XCI6Mi4wLFwiTGluZVR5cGVcIjowfSxcIklzVmlzaWJsZVwiOmZhbHNlfX19LFwiU2hhcGVTdHlsZVwiOntcIiRpZFwiOlwiNTM5XCIsXCJNYXJnaW5cIjp7XCIkaWRcIjpcIjU0MFwiLFwiVG9wXCI6MC4wLFwiTGVmdFwiOjQuMCxcIlJpZ2h0XCI6NC4wLFwiQm90dG9tXCI6MC4wfSxcIlBhZGRpbmdcIjp7XCIkaWRcIjpcIjU0MVwiLFwiVG9wXCI6MC4wLFwiTGVmdFwiOjAuMCxcIlJpZ2h0XCI6MC4wLFwiQm90dG9tXCI6MC4wfSxcIkJhY2tncm91bmRcIjp7XCIkaWRcIjpcIjU0MlwiLFwiQ29sb3JcIjp7XCIkaWRcIjpcIjU0M1wiLFwiQVwiOjI1NSxcIlJcIjoyNSxcIkdcIjoxMDcsXCJCXCI6MzZ9fSxcIklzVmlzaWJsZVwiOnRydWUsXCJXaWR0aFwiOjAuMCxcIkhlaWdodFwiOjEwLjAsXCJCb3JkZXJTdHlsZVwiOntcIiRpZFwiOlwiNTQ0XCIsXCJMaW5lU3R5bGVcIjp7XCIkaWRcIjpcIjU0NVwiLFwiTGluZUNvbG9yXCI6e1wiJGlkXCI6XCI1NDZcIixcIkNvbG9yXCI6e1wiJGlkXCI6XCI1NDdcIixcIkFcIjoyNTUsXCJSXCI6MjM0LFwiR1wiOjIyLFwiQlwiOjMwfX0sXCJMaW5lV2VpZ2h0XCI6Mi4wLFwiTGluZVR5cGVcIjowfSxcIklzVmlzaWJsZVwiOmZhbHNlfX0sXCJUaXRsZVN0eWxlXCI6e1wiJGlkXCI6XCI1NDhcIixcIkZvbnRTZXR0aW5nc1wiOntcIiRpZFwiOlwiNTQ5XCIsXCJGb250U2l6ZVwiOjExLFwiRm9udE5hbWVcIjpcIkNhbGlicmlcIixcIklzQm9sZFwiOmZhbHNlLFwiSXNJdGFsaWNcIjpmYWxzZSxcIklzVW5kZXJsaW5lZFwiOmZhbHNlfSxcIkZvcmVncm91bmRcIjp7XCIkaWRcIjpcIjU1MFwiLFwiQ29sb3JcIjp7XCIkaWRcIjpcIjU1MVwiLFwiQVwiOjI1NSxcIlJcIjowLFwiR1wiOjAsXCJCXCI6MH19LFwiSG9yaXpvbnRhbEFsaWdubWVudFwiOjAsXCJJc1Zpc2libGVcIjp0cnVlfSxcIkRhdGVTdHlsZVwiOntcIiRpZFwiOlwiNTUyXCIsXCJGb250U2V0dGluZ3NcIjp7XCIkaWRcIjpcIjU1M1wiLFwiRm9udFNpemVcIjoxMCxcIkZvbnROYW1lXCI6XCJDYWxpYnJpXCIsXCJJc0JvbGRcIjpmYWxzZSxcIklzSXRhbGljXCI6ZmFsc2UsXCJJc1VuZGVybGluZWRcIjpmYWxzZX0sXCJGb3JlZ3JvdW5kXCI6e1wiJGlkXCI6XCI1NTRcIixcIkNvbG9yXCI6e1wiJGlkXCI6XCI1NTVcIixcIkFcIjoyNTUsXCJSXCI6MTQsXCJHXCI6NDAsXCJCXCI6NjV9fSxcIkhvcml6b250YWxBbGlnbm1lbnRcIjoyLFwiSXNWaXNpYmxlXCI6dHJ1ZX0sXCJEYXRlRm9ybWF0XCI6e1wiJGlkXCI6XCI1NT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U3XCIsXCJGb3JtYXRcIjowLFwiSXNWaXNpYmxlXCI6ZmFsc2UsXCJMYXN0S25vd25WaXNpYmlsaXR5U3RhdGVcIjpmYWxzZX0sXCJWYXJpYW5jZVN0eWxlXCI6e1wiJGlkXCI6XCI1NThcIixcIlZhcmlhbmNlVGV4dFN0eWxlXCI6e1wiJGlkXCI6XCI1NTlcIixcIkZvbnRTZXR0aW5nc1wiOntcIiRpZFwiOlwiNTYwXCIsXCJGb250U2l6ZVwiOjEwLFwiRm9udE5hbWVcIjpcIkNhbGlicmlcIixcIklzQm9sZFwiOmZhbHNlLFwiSXNJdGFsaWNcIjpmYWxzZSxcIklzVW5kZXJsaW5lZFwiOmZhbHNlfSxcIkZvcmVncm91bmRcIjp7XCIkaWRcIjpcIjU2MVwiLFwiQ29sb3JcIjp7XCIkaWRcIjpcIjU2MlwiLFwiQVwiOjI1NSxcIlJcIjowLFwiR1wiOjAsXCJCXCI6MH19LFwiSG9yaXpvbnRhbEFsaWdubWVudFwiOjAsXCJJc1Zpc2libGVcIjpmYWxzZX19fSxcIkRlZmF1bHRTd2ltbGFuZU1vdFN0eWxlXCI6e1wiJGlkXCI6XCI1NjNcIixcIlNoYXBlXCI6MSxcIlNoYXBlU2l6ZVwiOjAsXCJEZXRhaWxzU3BhY2luZ1wiOjAuMCxcIlBhZGRpbmdcIjp7XCIkaWRcIjpcIjU2NFwiLFwiVG9wXCI6NS4wLFwiTGVmdFwiOjMuMCxcIlJpZ2h0XCI6MC4wLFwiQm90dG9tXCI6Mi4wfSxcIlBvc2l0aW9uT25UYXNrXCI6MSxcIlNoYXBlU3R5bGVcIjp7XCIkaWRcIjpcIjU2NVwiLFwiTWFyZ2luXCI6e1wiJGlkXCI6XCI1NjZcIixcIlRvcFwiOjAuMCxcIkxlZnRcIjowLjAsXCJSaWdodFwiOjAuMCxcIkJvdHRvbVwiOjAuMH0sXCJQYWRkaW5nXCI6e1wiJGlkXCI6XCI1NjdcIixcIlRvcFwiOjAuMCxcIkxlZnRcIjowLjAsXCJSaWdodFwiOjAuMCxcIkJvdHRvbVwiOjAuMH0sXCJCYWNrZ3JvdW5kXCI6e1wiJGlkXCI6XCI1NjhcIixcIkNvbG9yXCI6e1wiJGlkXCI6XCI1NjlcIixcIkFcIjoyNTUsXCJSXCI6MTMsXCJHXCI6NTMsXCJCXCI6MTh9fSxcIklzVmlzaWJsZVwiOnRydWUsXCJXaWR0aFwiOjEyLjAsXCJIZWlnaHRcIjoxNC4wLFwiQm9yZGVyU3R5bGVcIjp7XCIkaWRcIjpcIjU3MFwiLFwiTGluZVN0eWxlXCI6e1wiJGlkXCI6XCI1NzFcIixcIkxpbmVDb2xvclwiOntcIiRpZFwiOlwiNTcyXCIsXCJDb2xvclwiOntcIiRpZFwiOlwiNTczXCIsXCJBXCI6MjU1LFwiUlwiOjI1NSxcIkdcIjoyNTUsXCJCXCI6MjU1fX0sXCJMaW5lV2VpZ2h0XCI6MC4wLFwiTGluZVR5cGVcIjowfSxcIklzVmlzaWJsZVwiOmZhbHNlfX0sXCJUaXRsZVN0eWxlXCI6e1wiJGlkXCI6XCI1NzRcIixcIkZvbnRTZXR0aW5nc1wiOntcIiRpZFwiOlwiNTc1XCIsXCJGb250U2l6ZVwiOjExLFwiRm9udE5hbWVcIjpcIkNhbGlicmlcIixcIklzQm9sZFwiOmZhbHNlLFwiSXNJdGFsaWNcIjpmYWxzZSxcIklzVW5kZXJsaW5lZFwiOmZhbHNlfSxcIkZvcmVncm91bmRcIjp7XCIkaWRcIjpcIjU3NlwiLFwiQ29sb3JcIjp7XCIkaWRcIjpcIjU3N1wiLFwiQVwiOjI1NSxcIlJcIjowLFwiR1wiOjAsXCJCXCI6MH19LFwiSG9yaXpvbnRhbEFsaWdubWVudFwiOjEsXCJJc1Zpc2libGVcIjp0cnVlfSxcIkRhdGVTdHlsZVwiOntcIiRpZFwiOlwiNTc4XCIsXCJGb250U2V0dGluZ3NcIjp7XCIkaWRcIjpcIjU3OVwiLFwiRm9udFNpemVcIjoxMCxcIkZvbnROYW1lXCI6XCJDYWxpYnJpXCIsXCJJc0JvbGRcIjpmYWxzZSxcIklzSXRhbGljXCI6ZmFsc2UsXCJJc1VuZGVybGluZWRcIjpmYWxzZX0sXCJGb3JlZ3JvdW5kXCI6e1wiJGlkXCI6XCI1ODBcIixcIkNvbG9yXCI6e1wiJGlkXCI6XCI1ODFcIixcIkFcIjoyNTUsXCJSXCI6MTQsXCJHXCI6NDAsXCJCXCI6NjV9fSxcIkhvcml6b250YWxBbGlnbm1lbnRcIjoxLFwiSXNWaXNpYmxlXCI6dHJ1ZX0sXCJEYXRlRm9ybWF0XCI6e1wiJGlkXCI6XCI1O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gzXCIsXCJGb3JtYXRcIjowLFwiSXNWaXNpYmxlXCI6ZmFsc2UsXCJMYXN0S25vd25WaXNpYmlsaXR5U3RhdGVcIjpmYWxzZX0sXCJWYXJpYW5jZVN0eWxlXCI6e1wiJGlkXCI6XCI1ODRcIixcIlZhcmlhbmNlVGV4dFN0eWxlXCI6e1wiJGlkXCI6XCI1ODVcIixcIkZvbnRTZXR0aW5nc1wiOntcIiRpZFwiOlwiNTg2XCIsXCJGb250U2l6ZVwiOjEwLFwiRm9udE5hbWVcIjpcIkNhbGlicmlcIixcIklzQm9sZFwiOmZhbHNlLFwiSXNJdGFsaWNcIjpmYWxzZSxcIklzVW5kZXJsaW5lZFwiOmZhbHNlfSxcIkZvcmVncm91bmRcIjp7XCIkaWRcIjpcIjU4N1wiLFwiQ29sb3JcIjp7XCIkaWRcIjpcIjU4OFwiLFwiQVwiOjI1NSxcIlJcIjowLFwiR1wiOjAsXCJCXCI6MH19LFwiSG9yaXpvbnRhbEFsaWdubWVudFwiOjAsXCJJc1Zpc2libGVcIjpmYWxzZX19fX0se1wiJGlkXCI6XCI1ODlcIixcIlN0eWxlSWRcIjpcIjA3MDJkZWE4LWMxMTQtNGQ3MS1iZTQwLWNkMzA2MmM0Njk3MFwiLFwiTmFtZVwiOlwiU3dpbWxhbmUgU3R5bGUgNFwiLFwiSGVhZGVyU3R5bGVcIjp7XCIkaWRcIjpcIjU5MFwiLFwiVGV4dFN0eWxlXCI6e1wiJGlkXCI6XCI1OTFcIixcIkZvbnRTZXR0aW5nc1wiOntcIiRpZFwiOlwiNTkyXCIsXCJGb250U2l6ZVwiOjExLFwiRm9udE5hbWVcIjpcIkNhbGlicmlcIixcIklzQm9sZFwiOmZhbHNlLFwiSXNJdGFsaWNcIjpmYWxzZSxcIklzVW5kZXJsaW5lZFwiOmZhbHNlfSxcIkZvcmVncm91bmRcIjp7XCIkaWRcIjpcIjU5M1wiLFwiQ29sb3JcIjp7XCIkaWRcIjpcIjU5NFwiLFwiQVwiOjI1NSxcIlJcIjoyNTUsXCJHXCI6MjU1LFwiQlwiOjI1NX19LFwiSG9yaXpvbnRhbEFsaWdubWVudFwiOjAsXCJJc1Zpc2libGVcIjp0cnVlfSxcIlJlY3RhbmdsZVN0eWxlXCI6e1wiJGlkXCI6XCI1OTVcIixcIk1hcmdpblwiOntcIiRpZFwiOlwiNTk2XCIsXCJUb3BcIjowLjAsXCJMZWZ0XCI6MC4wLFwiUmlnaHRcIjowLjAsXCJCb3R0b21cIjowLjB9LFwiUGFkZGluZ1wiOntcIiRpZFwiOlwiNTk3XCIsXCJUb3BcIjowLjAsXCJMZWZ0XCI6MC4wLFwiUmlnaHRcIjowLjAsXCJCb3R0b21cIjowLjB9LFwiQmFja2dyb3VuZFwiOntcIiRpZFwiOlwiNTk4XCIsXCJDb2xvclwiOntcIiRpZFwiOlwiNTk5XCIsXCJBXCI6MjU1LFwiUlwiOjE1LFwiR1wiOjE1OCxcIkJcIjoyMTN9fSxcIklzVmlzaWJsZVwiOnRydWUsXCJXaWR0aFwiOjAuMCxcIkhlaWdodFwiOjAuMCxcIkJvcmRlclN0eWxlXCI6e1wiJGlkXCI6XCI2MDBcIixcIkxpbmVTdHlsZVwiOntcIiRpZFwiOlwiNjAxXCIsXCJMaW5lQ29sb3JcIjp7XCIkaWRcIjpcIjYwMlwiLFwiQ29sb3JcIjp7XCIkaWRcIjpcIjYwM1wiLFwiQVwiOjI1NSxcIlJcIjoyNTUsXCJHXCI6MjU1LFwiQlwiOjI1NX19LFwiTGluZVdlaWdodFwiOjAuMCxcIkxpbmVUeXBlXCI6MH0sXCJJc1Zpc2libGVcIjpmYWxzZX19fSxcIkJhY2tncm91bmRTdHlsZVwiOntcIiRpZFwiOlwiNjA0XCIsXCJNYXJnaW5cIjp7XCIkaWRcIjpcIjYwNVwiLFwiVG9wXCI6MC4wLFwiTGVmdFwiOjAuMCxcIlJpZ2h0XCI6MC4wLFwiQm90dG9tXCI6MC4wfSxcIlBhZGRpbmdcIjp7XCIkaWRcIjpcIjYwNlwiLFwiVG9wXCI6MC4wLFwiTGVmdFwiOjAuMCxcIlJpZ2h0XCI6MC4wLFwiQm90dG9tXCI6MC4wfSxcIkJhY2tncm91bmRcIjp7XCIkaWRcIjpcIjYwN1wiLFwiQ29sb3JcIjp7XCIkaWRcIjpcIjYwOFwiLFwiQVwiOjUxLFwiUlwiOjIwMCxcIkdcIjoyMDAsXCJCXCI6MjAwfX0sXCJJc1Zpc2libGVcIjp0cnVlLFwiV2lkdGhcIjowLjAsXCJIZWlnaHRcIjowLjAsXCJCb3JkZXJTdHlsZVwiOntcIiRpZFwiOlwiNjA5XCIsXCJMaW5lU3R5bGVcIjp7XCIkaWRcIjpcIjYxMFwiLFwiTGluZUNvbG9yXCI6e1wiJGlkXCI6XCI2MTFcIixcIkNvbG9yXCI6e1wiJGlkXCI6XCI2MTJcIixcIkFcIjoyNTUsXCJSXCI6MjM0LFwiR1wiOjIyLFwiQlwiOjMwfX0sXCJMaW5lV2VpZ2h0XCI6Mi4wLFwiTGluZVR5cGVcIjowfSxcIklzVmlzaWJsZVwiOmZhbHNlfX0sXCJJc0Fib3ZlVGltZWJhbmRcIjpmYWxzZSxcIlNwYWNpbmdcIjozLFwiRGVmYXVsdFN3aW1sYW5lQWN0aXZpdHlTdHlsZVwiOntcIiRpZFwiOlwiNjEzXCIsXCJIZWFkZXJTdHlsZVwiOntcIiRpZFwiOlwiNjE0XCIsXCJUZXh0U3R5bGVcIjp7XCIkaWRcIjpcIjYxNVwiLFwiRm9udFNldHRpbmdzXCI6e1wiJGlkXCI6XCI2MTZcIixcIkZvbnRTaXplXCI6MTEsXCJGb250TmFtZVwiOlwiQ2FsaWJyaVwiLFwiSXNCb2xkXCI6ZmFsc2UsXCJJc0l0YWxpY1wiOmZhbHNlLFwiSXNVbmRlcmxpbmVkXCI6ZmFsc2V9LFwiRm9yZWdyb3VuZFwiOntcIiRpZFwiOlwiNjE3XCIsXCJDb2xvclwiOntcIiRpZFwiOlwiNjE4XCIsXCJBXCI6MjU1LFwiUlwiOjAsXCJHXCI6MCxcIkJcIjowfX0sXCJIb3Jpem9udGFsQWxpZ25tZW50XCI6MCxcIklzVmlzaWJsZVwiOnRydWV9LFwiUmVjdGFuZ2xlU3R5bGVcIjp7XCIkaWRcIjpcIjYxOVwiLFwiTWFyZ2luXCI6e1wiJGlkXCI6XCI2MjBcIixcIlRvcFwiOjAuMCxcIkxlZnRcIjowLjAsXCJSaWdodFwiOjAuMCxcIkJvdHRvbVwiOjAuMH0sXCJQYWRkaW5nXCI6e1wiJGlkXCI6XCI2MjFcIixcIlRvcFwiOjAuMCxcIkxlZnRcIjowLjAsXCJSaWdodFwiOjAuMCxcIkJvdHRvbVwiOjAuMH0sXCJCYWNrZ3JvdW5kXCI6e1wiJGlkXCI6XCI2MjJcIixcIkNvbG9yXCI6e1wiJGlkXCI6XCI2MjNcIixcIkFcIjoxMjcsXCJSXCI6MTUsXCJHXCI6MTU4LFwiQlwiOjIxM319LFwiSXNWaXNpYmxlXCI6dHJ1ZSxcIldpZHRoXCI6MC4wLFwiSGVpZ2h0XCI6MC4wLFwiQm9yZGVyU3R5bGVcIjp7XCIkaWRcIjpcIjYyNFwiLFwiTGluZVN0eWxlXCI6e1wiJGlkXCI6XCI2MjVcIixcIkxpbmVDb2xvclwiOntcIiRpZFwiOlwiNjI2XCIsXCJDb2xvclwiOntcIiRpZFwiOlwiNjI3XCIsXCJBXCI6MjU1LFwiUlwiOjI1NSxcIkdcIjowLFwiQlwiOjB9fSxcIkxpbmVXZWlnaHRcIjowLjAsXCJMaW5lVHlwZVwiOjB9LFwiSXNWaXNpYmxlXCI6ZmFsc2V9fX0sXCJCYWNrZ3JvdW5kU3R5bGVcIjp7XCIkaWRcIjpcIjYyOFwiLFwiTWFyZ2luXCI6e1wiJGlkXCI6XCI2MjlcIixcIlRvcFwiOjAuMCxcIkxlZnRcIjowLjAsXCJSaWdodFwiOjAuMCxcIkJvdHRvbVwiOjAuMH0sXCJQYWRkaW5nXCI6e1wiJGlkXCI6XCI2MzBcIixcIlRvcFwiOjAuMCxcIkxlZnRcIjowLjAsXCJSaWdodFwiOjAuMCxcIkJvdHRvbVwiOjAuMH0sXCJCYWNrZ3JvdW5kXCI6e1wiJGlkXCI6XCI2MzFcIixcIkNvbG9yXCI6e1wiJGlkXCI6XCI2MzJcIixcIkFcIjo1MSxcIlJcIjoyMDAsXCJHXCI6MjAwLFwiQlwiOjIwMH19LFwiSXNWaXNpYmxlXCI6dHJ1ZSxcIldpZHRoXCI6MC4wLFwiSGVpZ2h0XCI6MC4wLFwiQm9yZGVyU3R5bGVcIjp7XCIkaWRcIjpcIjYzM1wiLFwiTGluZVN0eWxlXCI6e1wiJGlkXCI6XCI2MzRcIixcIkxpbmVDb2xvclwiOntcIiRpZFwiOlwiNjM1XCIsXCJDb2xvclwiOntcIiRpZFwiOlwiNjM2XCIsXCJBXCI6MjU1LFwiUlwiOjIzNCxcIkdcIjoyMixcIkJcIjozMH19LFwiTGluZVdlaWdodFwiOjIuMCxcIkxpbmVUeXBlXCI6MH0sXCJJc1Zpc2libGVcIjpmYWxzZX19fSxcIkRlZmF1bHRTd2ltbGFuZU1pbGVzdG9uZVN0eWxlXCI6e1wiJGlkXCI6XCI2MzdcIixcIlRpdGxlUG9zaXRpb25cIjowLFwiRGF0ZVBvc2l0aW9uXCI6MixcIlZhcmlhbmNlUG9zaXRpb25cIjoyLFwiU2hhcGVUeXBlXCI6MSxcIlNoYXBlU2l6ZVwiOjAsXCJTcGFjaW5nXCI6NSxcIlNoYXBlU3R5bGVcIjp7XCIkaWRcIjpcIjYzOFwiLFwiTWFyZ2luXCI6e1wiJGlkXCI6XCI2MzlcIixcIlRvcFwiOjAuMCxcIkxlZnRcIjowLjAsXCJSaWdodFwiOjAuMCxcIkJvdHRvbVwiOjAuMH0sXCJQYWRkaW5nXCI6e1wiJGlkXCI6XCI2NDBcIixcIlRvcFwiOjAuMCxcIkxlZnRcIjowLjAsXCJSaWdodFwiOjAuMCxcIkJvdHRvbVwiOjAuMH0sXCJCYWNrZ3JvdW5kXCI6e1wiJGlkXCI6XCI2NDFcIixcIkNvbG9yXCI6e1wiJGlkXCI6XCI2NDJcIixcIkFcIjoyNTUsXCJSXCI6MTUsXCJHXCI6MTU4LFwiQlwiOjIxM319LFwiSXNWaXNpYmxlXCI6dHJ1ZSxcIldpZHRoXCI6MTIuMCxcIkhlaWdodFwiOjE0LjAsXCJCb3JkZXJTdHlsZVwiOntcIiRpZFwiOlwiNjQzXCIsXCJMaW5lU3R5bGVcIjp7XCIkaWRcIjpcIjY0NFwiLFwiTGluZUNvbG9yXCI6e1wiJGlkXCI6XCI2NDVcIixcIkNvbG9yXCI6e1wiJGlkXCI6XCI2NDZcIixcIkFcIjoyNTUsXCJSXCI6MjM0LFwiR1wiOjIyLFwiQlwiOjMwfX0sXCJMaW5lV2VpZ2h0XCI6Mi4wLFwiTGluZVR5cGVcIjowfSxcIklzVmlzaWJsZVwiOmZhbHNlfX0sXCJUaXRsZVN0eWxlXCI6e1wiJGlkXCI6XCI2NDdcIixcIkZvbnRTZXR0aW5nc1wiOntcIiRpZFwiOlwiNjQ4XCIsXCJGb250U2l6ZVwiOjExLFwiRm9udE5hbWVcIjpcIkNhbGlicmlcIixcIklzQm9sZFwiOmZhbHNlLFwiSXNJdGFsaWNcIjpmYWxzZSxcIklzVW5kZXJsaW5lZFwiOmZhbHNlfSxcIkZvcmVncm91bmRcIjp7XCIkaWRcIjpcIjY0OVwiLFwiQ29sb3JcIjp7XCIkaWRcIjpcIjY1MFwiLFwiQVwiOjI1NSxcIlJcIjowLFwiR1wiOjAsXCJCXCI6MH19LFwiSG9yaXpvbnRhbEFsaWdubWVudFwiOjIsXCJJc1Zpc2libGVcIjp0cnVlfSxcIkRhdGVTdHlsZVwiOntcIiRpZFwiOlwiNjUxXCIsXCJGb250U2V0dGluZ3NcIjp7XCIkaWRcIjpcIjY1MlwiLFwiRm9udFNpemVcIjoxMCxcIkZvbnROYW1lXCI6XCJDYWxpYnJpXCIsXCJJc0JvbGRcIjpmYWxzZSxcIklzSXRhbGljXCI6ZmFsc2UsXCJJc1VuZGVybGluZWRcIjpmYWxzZX0sXCJGb3JlZ3JvdW5kXCI6e1wiJGlkXCI6XCI2NTNcIixcIkNvbG9yXCI6e1wiJGlkXCI6XCI2NTRcIixcIkFcIjoyNTUsXCJSXCI6MTQsXCJHXCI6NDAsXCJCXCI6NjV9fSxcIkhvcml6b250YWxBbGlnbm1lbnRcIjowLFwiSXNWaXNpYmxlXCI6dHJ1ZX0sXCJEYXRlRm9ybWF0XCI6e1wiJGlkXCI6XCI2NT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jU2XCIsXCJGb3JtYXRcIjowLFwiSXNWaXNpYmxlXCI6ZmFsc2UsXCJMYXN0S25vd25WaXNpYmlsaXR5U3RhdGVcIjpmYWxzZX0sXCJWYXJpYW5jZVN0eWxlXCI6e1wiJGlkXCI6XCI2NTdcIixcIlZhcmlhbmNlVGV4dFN0eWxlXCI6e1wiJGlkXCI6XCI2NThcIixcIkZvbnRTZXR0aW5nc1wiOntcIiRpZFwiOlwiNjU5XCIsXCJGb250U2l6ZVwiOjEwLFwiRm9udE5hbWVcIjpcIkNhbGlicmlcIixcIklzQm9sZFwiOmZhbHNlLFwiSXNJdGFsaWNcIjpmYWxzZSxcIklzVW5kZXJsaW5lZFwiOmZhbHNlfSxcIkZvcmVncm91bmRcIjp7XCIkaWRcIjpcIjY2MFwiLFwiQ29sb3JcIjp7XCIkaWRcIjpcIjY2MVwiLFwiQVwiOjI1NSxcIlJcIjowLFwiR1wiOjAsXCJCXCI6MH19LFwiSG9yaXpvbnRhbEFsaWdubWVudFwiOjAsXCJJc1Zpc2libGVcIjpmYWxzZX19fSxcIkRlZmF1bHRTd2ltbGFuZVRhc2tTdHlsZVwiOntcIiRpZFwiOlwiNjYyXCIsXCJTaGFwZVwiOjEsXCJTaGFwZVRoaWNrbmVzc1wiOjAsXCJEdXJhdGlvbkZvcm1hdFwiOjAsXCJQZXJjZW50YWdlQ29tcGxldGVUZXh0U3R5bGVcIjp7XCIkaWRcIjpcIjY2M1wiLFwiRm9udFNldHRpbmdzXCI6e1wiJGlkXCI6XCI2NjRcIixcIkZvbnRTaXplXCI6MTAsXCJGb250TmFtZVwiOlwiQ2FsaWJyaVwiLFwiSXNCb2xkXCI6ZmFsc2UsXCJJc0l0YWxpY1wiOmZhbHNlLFwiSXNVbmRlcmxpbmVkXCI6ZmFsc2V9LFwiRm9yZWdyb3VuZFwiOntcIiRpZFwiOlwiNjY1XCIsXCJDb2xvclwiOntcIiRpZFwiOlwiNjY2XCIsXCJBXCI6MjU1LFwiUlwiOjIzMixcIkdcIjoyMzIsXCJCXCI6MjMyfX0sXCJIb3Jpem9udGFsQWxpZ25tZW50XCI6MSxcIklzVmlzaWJsZVwiOnRydWV9LFwiUGVyY2VudGFnZUNvbXBsZXRlSGlnaGxpZ2h0U3R5bGVcIjp7XCIkaWRcIjpcIjY2N1wiLFwiQmFja2dyb3VuZFwiOntcIiRpZFwiOlwiNjY4XCIsXCJDb2xvclwiOntcIiRpZFwiOlwiNjY5XCIsXCJBXCI6ODksXCJSXCI6MCxcIkdcIjowLFwiQlwiOjB9fX0sXCJEdXJhdGlvblN0eWxlXCI6e1wiJGlkXCI6XCI2NzBcIixcIkZvbnRTZXR0aW5nc1wiOntcIiRpZFwiOlwiNjcxXCIsXCJGb250U2l6ZVwiOjEwLFwiRm9udE5hbWVcIjpcIkNhbGlicmlcIixcIklzQm9sZFwiOmZhbHNlLFwiSXNJdGFsaWNcIjpmYWxzZSxcIklzVW5kZXJsaW5lZFwiOmZhbHNlfSxcIkZvcmVncm91bmRcIjp7XCIkaWRcIjpcIjY3MlwiLFwiQ29sb3JcIjp7XCIkaWRcIjpcIjY3M1wiLFwiQVwiOjI1NSxcIlJcIjoyMzcsXCJHXCI6MTI1LFwiQlwiOjQ5fX0sXCJIb3Jpem9udGFsQWxpZ25tZW50XCI6MCxcIklzVmlzaWJsZVwiOmZhbHNlfSxcIk1hcmdpblwiOntcIiRpZFwiOlwiNjc0XCIsXCJUb3BcIjowLjAsXCJMZWZ0XCI6MC4wLFwiUmlnaHRcIjowLjAsXCJCb3R0b21cIjowLjB9LFwiU3RhcnREYXRlUG9zaXRpb25cIjozLFwiRW5kRGF0ZVBvc2l0aW9uXCI6MyxcIlRpdGxlUG9zaXRpb25cIjo0LFwiRHVyYXRpb25Qb3NpdGlvblwiOjAsXCJQZXJjZW50YWdlQ29tcGxldGVkUG9zaXRpb25cIjoyLFwiVmFyaWFuY2VQb3NpdGlvblwiOjIsXCJTcGFjaW5nXCI6MyxcIkJhc2VsaW5lU3R5bGVcIjp7XCIkaWRcIjpcIjY3NVwiLFwiQmFzZWxpbmVTaGFwZVN0eWxlXCI6e1wiJGlkXCI6XCI2NzZcIixcIk1hcmdpblwiOntcIiRpZFwiOlwiNjc3XCIsXCJUb3BcIjowLjAsXCJMZWZ0XCI6MC4wLFwiUmlnaHRcIjowLjAsXCJCb3R0b21cIjowLjB9LFwiUGFkZGluZ1wiOntcIiRpZFwiOlwiNjc4XCIsXCJUb3BcIjowLjAsXCJMZWZ0XCI6MC4wLFwiUmlnaHRcIjowLjAsXCJCb3R0b21cIjowLjB9LFwiQmFja2dyb3VuZFwiOntcIiRpZFwiOlwiNjc5XCIsXCJDb2xvclwiOntcIiRpZFwiOlwiNjgwXCIsXCJBXCI6MTUzLFwiUlwiOjAsXCJHXCI6MCxcIkJcIjowfX0sXCJJc1Zpc2libGVcIjpmYWxzZSxcIldpZHRoXCI6MC4wLFwiSGVpZ2h0XCI6MC4wLFwiQm9yZGVyU3R5bGVcIjp7XCIkaWRcIjpcIjY4MVwiLFwiTGluZVN0eWxlXCI6e1wiJGlkXCI6XCI2ODJcIixcIkxpbmVDb2xvclwiOntcIiRpZFwiOlwiNjgzXCIsXCJDb2xvclwiOntcIiRpZFwiOlwiNjg0XCIsXCJBXCI6MjU1LFwiUlwiOjI1NSxcIkdcIjowLFwiQlwiOjB9fSxcIkxpbmVXZWlnaHRcIjoyLjAsXCJMaW5lVHlwZVwiOjB9LFwiSXNWaXNpYmxlXCI6ZmFsc2V9fX0sXCJTaGFwZVN0eWxlXCI6e1wiJGlkXCI6XCI2ODVcIixcIk1hcmdpblwiOntcIiRpZFwiOlwiNjg2XCIsXCJUb3BcIjowLjAsXCJMZWZ0XCI6NC4wLFwiUmlnaHRcIjo0LjAsXCJCb3R0b21cIjowLjB9LFwiUGFkZGluZ1wiOntcIiRpZFwiOlwiNjg3XCIsXCJUb3BcIjowLjAsXCJMZWZ0XCI6MC4wLFwiUmlnaHRcIjowLjAsXCJCb3R0b21cIjowLjB9LFwiQmFja2dyb3VuZFwiOntcIiRpZFwiOlwiNjg4XCIsXCJDb2xvclwiOntcIiRpZFwiOlwiNjg5XCIsXCJBXCI6MjU1LFwiUlwiOjE1LFwiR1wiOjE1OCxcIkJcIjoyMTN9fSxcIklzVmlzaWJsZVwiOnRydWUsXCJXaWR0aFwiOjAuMCxcIkhlaWdodFwiOjEwLjAsXCJCb3JkZXJTdHlsZVwiOntcIiRpZFwiOlwiNjkwXCIsXCJMaW5lU3R5bGVcIjp7XCIkaWRcIjpcIjY5MVwiLFwiTGluZUNvbG9yXCI6e1wiJGlkXCI6XCI2OTJcIixcIkNvbG9yXCI6e1wiJGlkXCI6XCI2OTNcIixcIkFcIjoyNTUsXCJSXCI6MjM0LFwiR1wiOjIyLFwiQlwiOjMwfX0sXCJMaW5lV2VpZ2h0XCI6Mi4wLFwiTGluZVR5cGVcIjowfSxcIklzVmlzaWJsZVwiOmZhbHNlfX0sXCJUaXRsZVN0eWxlXCI6e1wiJGlkXCI6XCI2OTRcIixcIkZvbnRTZXR0aW5nc1wiOntcIiRpZFwiOlwiNjk1XCIsXCJGb250U2l6ZVwiOjExLFwiRm9udE5hbWVcIjpcIkNhbGlicmlcIixcIklzQm9sZFwiOmZhbHNlLFwiSXNJdGFsaWNcIjpmYWxzZSxcIklzVW5kZXJsaW5lZFwiOmZhbHNlfSxcIkZvcmVncm91bmRcIjp7XCIkaWRcIjpcIjY5NlwiLFwiQ29sb3JcIjp7XCIkaWRcIjpcIjY5N1wiLFwiQVwiOjI1NSxcIlJcIjowLFwiR1wiOjAsXCJCXCI6MH19LFwiSG9yaXpvbnRhbEFsaWdubWVudFwiOjAsXCJJc1Zpc2libGVcIjp0cnVlfSxcIkRhdGVTdHlsZVwiOntcIiRpZFwiOlwiNjk4XCIsXCJGb250U2V0dGluZ3NcIjp7XCIkaWRcIjpcIjY5OVwiLFwiRm9udFNpemVcIjoxMCxcIkZvbnROYW1lXCI6XCJDYWxpYnJpXCIsXCJJc0JvbGRcIjpmYWxzZSxcIklzSXRhbGljXCI6ZmFsc2UsXCJJc1VuZGVybGluZWRcIjpmYWxzZX0sXCJGb3JlZ3JvdW5kXCI6e1wiJGlkXCI6XCI3MDBcIixcIkNvbG9yXCI6e1wiJGlkXCI6XCI3MDFcIixcIkFcIjoyNTUsXCJSXCI6MTQsXCJHXCI6NDAsXCJCXCI6NjV9fSxcIkhvcml6b250YWxBbGlnbm1lbnRcIjoyLFwiSXNWaXNpYmxlXCI6dHJ1ZX0sXCJEYXRlRm9ybWF0XCI6e1wiJGlkXCI6XCI3M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zAzXCIsXCJGb3JtYXRcIjowLFwiSXNWaXNpYmxlXCI6ZmFsc2UsXCJMYXN0S25vd25WaXNpYmlsaXR5U3RhdGVcIjpmYWxzZX0sXCJWYXJpYW5jZVN0eWxlXCI6e1wiJGlkXCI6XCI3MDRcIixcIlZhcmlhbmNlVGV4dFN0eWxlXCI6e1wiJGlkXCI6XCI3MDVcIixcIkZvbnRTZXR0aW5nc1wiOntcIiRpZFwiOlwiNzA2XCIsXCJGb250U2l6ZVwiOjEwLFwiRm9udE5hbWVcIjpcIkNhbGlicmlcIixcIklzQm9sZFwiOmZhbHNlLFwiSXNJdGFsaWNcIjpmYWxzZSxcIklzVW5kZXJsaW5lZFwiOmZhbHNlfSxcIkZvcmVncm91bmRcIjp7XCIkaWRcIjpcIjcwN1wiLFwiQ29sb3JcIjp7XCIkaWRcIjpcIjcwOFwiLFwiQVwiOjI1NSxcIlJcIjowLFwiR1wiOjAsXCJCXCI6MH19LFwiSG9yaXpvbnRhbEFsaWdubWVudFwiOjAsXCJJc1Zpc2libGVcIjpmYWxzZX19fSxcIkRlZmF1bHRTd2ltbGFuZU1vdFN0eWxlXCI6e1wiJGlkXCI6XCI3MDlcIixcIlNoYXBlXCI6MSxcIlNoYXBlU2l6ZVwiOjAsXCJEZXRhaWxzU3BhY2luZ1wiOjAuMCxcIlBhZGRpbmdcIjp7XCIkaWRcIjpcIjcxMFwiLFwiVG9wXCI6NS4wLFwiTGVmdFwiOjMuMCxcIlJpZ2h0XCI6MC4wLFwiQm90dG9tXCI6Mi4wfSxcIlBvc2l0aW9uT25UYXNrXCI6MSxcIlNoYXBlU3R5bGVcIjp7XCIkaWRcIjpcIjcxMVwiLFwiTWFyZ2luXCI6e1wiJGlkXCI6XCI3MTJcIixcIlRvcFwiOjAuMCxcIkxlZnRcIjowLjAsXCJSaWdodFwiOjAuMCxcIkJvdHRvbVwiOjAuMH0sXCJQYWRkaW5nXCI6e1wiJGlkXCI6XCI3MTNcIixcIlRvcFwiOjAuMCxcIkxlZnRcIjowLjAsXCJSaWdodFwiOjAuMCxcIkJvdHRvbVwiOjAuMH0sXCJCYWNrZ3JvdW5kXCI6e1wiJGlkXCI6XCI3MTRcIixcIkNvbG9yXCI6e1wiJGlkXCI6XCI3MTVcIixcIkFcIjoyNTUsXCJSXCI6MTEsXCJHXCI6MTE4LFwiQlwiOjE1OX19LFwiSXNWaXNpYmxlXCI6dHJ1ZSxcIldpZHRoXCI6MTIuMCxcIkhlaWdodFwiOjE0LjAsXCJCb3JkZXJTdHlsZVwiOntcIiRpZFwiOlwiNzE2XCIsXCJMaW5lU3R5bGVcIjp7XCIkaWRcIjpcIjcxN1wiLFwiTGluZUNvbG9yXCI6e1wiJGlkXCI6XCI3MThcIixcIkNvbG9yXCI6e1wiJGlkXCI6XCI3MTlcIixcIkFcIjoyNTUsXCJSXCI6MjU1LFwiR1wiOjAsXCJCXCI6MH19LFwiTGluZVdlaWdodFwiOjAuMCxcIkxpbmVUeXBlXCI6MH0sXCJJc1Zpc2libGVcIjpmYWxzZX19LFwiVGl0bGVTdHlsZVwiOntcIiRpZFwiOlwiNzIwXCIsXCJGb250U2V0dGluZ3NcIjp7XCIkaWRcIjpcIjcyMVwiLFwiRm9udFNpemVcIjoxMSxcIkZvbnROYW1lXCI6XCJDYWxpYnJpXCIsXCJJc0JvbGRcIjpmYWxzZSxcIklzSXRhbGljXCI6ZmFsc2UsXCJJc1VuZGVybGluZWRcIjpmYWxzZX0sXCJGb3JlZ3JvdW5kXCI6e1wiJGlkXCI6XCI3MjJcIixcIkNvbG9yXCI6e1wiJGlkXCI6XCI3MjNcIixcIkFcIjoyNTUsXCJSXCI6MCxcIkdcIjowLFwiQlwiOjB9fSxcIkhvcml6b250YWxBbGlnbm1lbnRcIjoxLFwiSXNWaXNpYmxlXCI6dHJ1ZX0sXCJEYXRlU3R5bGVcIjp7XCIkaWRcIjpcIjcyNFwiLFwiRm9udFNldHRpbmdzXCI6e1wiJGlkXCI6XCI3MjVcIixcIkZvbnRTaXplXCI6MTAsXCJGb250TmFtZVwiOlwiQ2FsaWJyaVwiLFwiSXNCb2xkXCI6ZmFsc2UsXCJJc0l0YWxpY1wiOmZhbHNlLFwiSXNVbmRlcmxpbmVkXCI6ZmFsc2V9LFwiRm9yZWdyb3VuZFwiOntcIiRpZFwiOlwiNzI2XCIsXCJDb2xvclwiOntcIiRpZFwiOlwiNzI3XCIsXCJBXCI6MjU1LFwiUlwiOjE0LFwiR1wiOjQwLFwiQlwiOjY1fX0sXCJIb3Jpem9udGFsQWxpZ25tZW50XCI6MSxcIklzVmlzaWJsZVwiOnRydWV9LFwiRGF0ZUZvcm1hdFwiOntcIiRpZFwiOlwiNzI4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cyOVwiLFwiRm9ybWF0XCI6MCxcIklzVmlzaWJsZVwiOmZhbHNlLFwiTGFzdEtub3duVmlzaWJpbGl0eVN0YXRlXCI6ZmFsc2V9LFwiVmFyaWFuY2VTdHlsZVwiOntcIiRpZFwiOlwiNzMwXCIsXCJWYXJpYW5jZVRleHRTdHlsZVwiOntcIiRpZFwiOlwiNzMxXCIsXCJGb250U2V0dGluZ3NcIjp7XCIkaWRcIjpcIjczMlwiLFwiRm9udFNpemVcIjoxMCxcIkZvbnROYW1lXCI6XCJDYWxpYnJpXCIsXCJJc0JvbGRcIjpmYWxzZSxcIklzSXRhbGljXCI6ZmFsc2UsXCJJc1VuZGVybGluZWRcIjpmYWxzZX0sXCJGb3JlZ3JvdW5kXCI6e1wiJGlkXCI6XCI3MzNcIixcIkNvbG9yXCI6e1wiJGlkXCI6XCI3MzRcIixcIkFcIjoyNTUsXCJSXCI6MCxcIkdcIjowLFwiQlwiOjB9fSxcIkhvcml6b250YWxBbGlnbm1lbnRcIjowLFwiSXNWaXNpYmxlXCI6ZmFsc2V9fX19XSxcIkdyaWRsaW5lUGFuZWxTdHlsZVwiOntcIiRpZFwiOlwiNzM1XCIsXCJHcmlkbGluZVN0eWxlXCI6e1wiJGlkXCI6XCI3MzZcIixcIkxpbmVDb2xvclwiOntcIiRpZFwiOlwiNzM3XCIsXCJDb2xvclwiOntcIiRpZFwiOlwiNzM4XCIsXCJBXCI6MzgsXCJSXCI6OTEsXCJHXCI6MTU1LFwiQlwiOjIxM319LFwiTGluZVdlaWdodFwiOjEuMCxcIkxpbmVUeXBlXCI6MH0sXCJJc1Zpc2libGVcIjp0cnVlfSxcIkFjdGl2aXR5TGluZVBhbmVsU3R5bGVcIjp7XCIkaWRcIjpcIjczOVwiLFwiQWN0aXZpdHlMaW5lU3R5bGVcIjp7XCIkaWRcIjpcIjc0MFwiLFwiTGluZUNvbG9yXCI6e1wiJGlkXCI6XCI3NDFcIixcIkNvbG9yXCI6e1wiJGlkXCI6XCI3NDJcIixcIkFcIjozOCxcIlJcIjo2OCxcIkdcIjoxMTQsXCJCXCI6MTk2fX0sXCJMaW5lV2VpZ2h0XCI6MS4wLFwiTGluZVR5cGVcIjowfSxcIklzVmlzaWJsZVwiOnRydWV9LFwiRGVmYXVsdERlcGVuZGVuY3lTdHlsZVwiOntcIiRpZFwiOlwiNzQzXCIsXCJMaW5lU3R5bGVcIjp7XCIkaWRcIjpcIjc0NFwiLFwiTGluZUNvbG9yXCI6e1wiJGlkXCI6XCI3NDVcIixcIkNvbG9yXCI6e1wiJGlkXCI6XCI3NDZcIixcIkFcIjoyNTUsXCJSXCI6MCxcIkdcIjowLFwiQlwiOjB9fSxcIkxpbmVXZWlnaHRcIjoxLjAsXCJMaW5lVHlwZVwiOjB9LFwiRW5kQXJyb3doZWFkTGluZVN0eWxlXCI6e1wiJGlkXCI6XCI3NDdcIixcIktpbmRcIjoxLFwiV2lkdGhcIjoxLFwiTGVuZ3RoXCI6MH0sXCJCcmluZ1RvRnJvbnRcIjpmYWxzZSxcIlJhZGl1c1wiOjMuMH0sXCJDcml0aWNhbFBhdGhTdHlsZVwiOntcIiRpZFwiOlwiNzQ4XCIsXCJDcml0aWNhbFBhdGhTdHlsZU9wdGlvbnNcIjozMCxcIkxpbmVTdHlsZVwiOntcIiRpZFwiOlwiNzQ5XCIsXCJMaW5lQ29sb3JcIjp7XCIkaWRcIjpcIjc1MFwiLFwiQ29sb3JcIjp7XCIkaWRcIjpcIjc1MVwiLFwiQVwiOjI1NSxcIlJcIjoyMjIsXCJHXCI6NTAsXCJCXCI6NTB9fSxcIkxpbmVXZWlnaHRcIjoxLjAsXCJMaW5lVHlwZVwiOjB9LFwiVGl0bGVGb3JlZ3JvdW5kXCI6e1wiJGlkXCI6XCI3NTJcIixcIkNvbG9yXCI6e1wiJGlkXCI6XCI3NTNcIixcIkFcIjoyNTUsXCJSXCI6MTc2LFwiR1wiOjE5LFwiQlwiOjI1fX0sXCJTaGFwZXNCYWNrZ3JvdW5kXCI6e1wiJGlkXCI6XCI3NTRcIixcIkNvbG9yXCI6e1wiJGlkXCI6XCI3NTVcIixcIkFcIjoyNTUsXCJSXCI6MjUzLFwiR1wiOjIwMyxcIkJcIjoyMDh9fSxcIlNoYXBlc0JvcmRlclN0eWxlXCI6e1wiJGlkXCI6XCI3NTZcIixcIkxpbmVDb2xvclwiOntcIiRpZFwiOlwiNzU3XCIsXCJDb2xvclwiOntcIiRpZFwiOlwiNzU4XCIsXCJBXCI6MjU1LFwiUlwiOjIzNCxcIkdcIjoyMixcIkJcIjozMH19LFwiTGluZVdlaWdodFwiOjIuMCxcIkxpbmVUeXBlXCI6MH19LFwiUGFuZWxzU3BhY2luZ0RlZmluaXRpb25cIjp7XCIkaWRcIjpcIjc1OVwiLFwiU3BhY2luZ0Fib3ZlVGltZWJhbmRcIjozLFwiU3BhY2luZ0JlbG93VGltZWJhbmRcIjozLFwiU3BhY2luZ0Fib3ZlQmV0d2VlblN3aW1sYW5lc0FuZFRhc2tzXCI6NSxcIlNwYWNpbmdCZWxvd0JldHdlZW5Td2ltbGFuZXNBbmRUYXNrc1wiOjV9LFwiQ29uZGl0aW9uYWxGb3JtYXR0aW5nXCI6e1wiJGlkXCI6XCI3NjBcIixcIlB2QUZvcm1hdHRpbmdcIjp7XCIkaWRcIjpcIjc2MVwiLFwiRGVsYXlUYXNrU3R5bGVcIjp7XCIkaWRcIjpcIjc2MlwiLFwiU3R5bGVPcHRpb25zXCI6MjQsXCJUaXRsZUZvcmVncm91bmRcIjp7XCIkaWRcIjpcIjc2M1wiLFwiQ29sb3JcIjp7XCIkaWRcIjpcIjc2NFwiLFwiQVwiOjI1NSxcIlJcIjoxNzUsXCJHXCI6MCxcIkJcIjowfX0sXCJBY3R1YWxTaGFwZXNCYWNrZ3JvdW5kXCI6e1wiJGlkXCI6XCI3NjVcIixcIkNvbG9yXCI6e1wiJGlkXCI6XCI3NjZcIixcIkFcIjo2MixcIlJcIjoyNTUsXCJHXCI6MCxcIkJcIjowfX0sXCJBY3R1YWxTaGFwZXNCb3JkZXJTdHlsZVwiOntcIiRpZFwiOlwiNzY3XCIsXCJMaW5lQ29sb3JcIjp7XCIkaWRcIjpcIjc2OFwiLFwiQ29sb3JcIjp7XCIkaWRcIjpcIjc2OVwiLFwiQVwiOjE2MyxcIlJcIjoyNTUsXCJHXCI6MCxcIkJcIjowfX0sXCJMaW5lV2VpZ2h0XCI6My4wLFwiTGluZVR5cGVcIjowfSxcIkJhc2VsaW5lU2hhcGVzQmFja2dyb3VuZFwiOntcIiRpZFwiOlwiNzcwXCIsXCJDb2xvclwiOntcIiRpZFwiOlwiNzcxXCIsXCJBXCI6MTg0LFwiUlwiOjI1NSxcIkdcIjowLFwiQlwiOjB9fSxcIlZhcmlhbmNlRm9yZWdyb3VuZFwiOntcIiRpZFwiOlwiNzcyXCIsXCJDb2xvclwiOntcIiRpZFwiOlwiNzczXCIsXCJBXCI6MjU1LFwiUlwiOjE3NSxcIkdcIjowLFwiQlwiOjB9fX0sXCJEZWxheU1pbGVzdG9uZVN0eWxlXCI6e1wiJGlkXCI6XCI3NzRcIixcIlN0eWxlT3B0aW9uc1wiOjE4LFwiVGl0bGVGb3JlZ3JvdW5kXCI6e1wiJGlkXCI6XCI3NzVcIixcIkNvbG9yXCI6e1wiJGlkXCI6XCI3NzZcIixcIkFcIjoyNTUsXCJSXCI6MTc1LFwiR1wiOjAsXCJCXCI6MH19LFwiQWN0dWFsU2hhcGVzQmFja2dyb3VuZFwiOntcIiRpZFwiOlwiNzc3XCIsXCJDb2xvclwiOntcIiRpZFwiOlwiNzc4XCIsXCJBXCI6MjU1LFwiUlwiOjIyMixcIkdcIjo4MCxcIkJcIjo1MH19LFwiQWN0dWFsU2hhcGVzQm9yZGVyU3R5bGVcIjp7XCIkaWRcIjpcIjc3OVwiLFwiTGluZUNvbG9yXCI6e1wiJGlkXCI6XCI3ODBcIixcIkNvbG9yXCI6e1wiJGlkXCI6XCI3ODFcIixcIkFcIjoxNjMsXCJSXCI6MjU1LFwiR1wiOjAsXCJCXCI6MH19LFwiTGluZVdlaWdodFwiOjMuMCxcIkxpbmVUeXBlXCI6MH0sXCJCYXNlbGluZVNoYXBlc0JhY2tncm91bmRcIjp7XCIkaWRcIjpcIjc4MlwiLFwiQ29sb3JcIjp7XCIkaWRcIjpcIjc4M1wiLFwiQVwiOjE4NCxcIlJcIjoyNTUsXCJHXCI6MCxcIkJcIjowfX0sXCJWYXJpYW5jZUZvcmVncm91bmRcIjp7XCIkaWRcIjpcIjc4NFwiLFwiQ29sb3JcIjp7XCIkaWRcIjpcIjc4NVwiLFwiQVwiOjI1NSxcIlJcIjoxNzUsXCJHXCI6MCxcIkJcIjowfX19LFwiQWR2YW5jZVRhc2tTdHlsZVwiOntcIiRpZFwiOlwiNzg2XCIsXCJTdHlsZU9wdGlvbnNcIjoyNCxcIlRpdGxlRm9yZWdyb3VuZFwiOntcIiRpZFwiOlwiNzg3XCIsXCJDb2xvclwiOntcIiRpZFwiOlwiNzg4XCIsXCJBXCI6MjU1LFwiUlwiOjAsXCJHXCI6MTEwLFwiQlwiOjB9fSxcIkFjdHVhbFNoYXBlc0JhY2tncm91bmRcIjp7XCIkaWRcIjpcIjc4OVwiLFwiQ29sb3JcIjp7XCIkaWRcIjpcIjc5MFwiLFwiQVwiOjYxLFwiUlwiOjAsXCJHXCI6MTI4LFwiQlwiOjB9fSxcIkFjdHVhbFNoYXBlc0JvcmRlclN0eWxlXCI6e1wiJGlkXCI6XCI3OTFcIixcIkxpbmVDb2xvclwiOntcIiRpZFwiOlwiNzkyXCIsXCJDb2xvclwiOntcIiRpZFwiOlwiNzkzXCIsXCJBXCI6MTYzLFwiUlwiOjAsXCJHXCI6MTI4LFwiQlwiOjB9fSxcIkxpbmVXZWlnaHRcIjozLjAsXCJMaW5lVHlwZVwiOjB9LFwiQmFzZWxpbmVTaGFwZXNCYWNrZ3JvdW5kXCI6e1wiJGlkXCI6XCI3OTRcIixcIkNvbG9yXCI6e1wiJGlkXCI6XCI3OTVcIixcIkFcIjoxODQsXCJSXCI6MCxcIkdcIjoxMjgsXCJCXCI6MH19LFwiVmFyaWFuY2VGb3JlZ3JvdW5kXCI6e1wiJGlkXCI6XCI3OTZcIixcIkNvbG9yXCI6e1wiJGlkXCI6XCI3OTdcIixcIkFcIjoyNTUsXCJSXCI6MCxcIkdcIjoxMTAsXCJCXCI6MH19fSxcIkFkdmFuY2VNaWxlc3RvbmVTdHlsZVwiOntcIiRpZFwiOlwiNzk4XCIsXCJTdHlsZU9wdGlvbnNcIjoxOCxcIlRpdGxlRm9yZWdyb3VuZFwiOntcIiRpZFwiOlwiNzk5XCIsXCJDb2xvclwiOntcIiRpZFwiOlwiODAwXCIsXCJBXCI6MjU1LFwiUlwiOjAsXCJHXCI6MTEwLFwiQlwiOjB9fSxcIkFjdHVhbFNoYXBlc0JhY2tncm91bmRcIjp7XCIkaWRcIjpcIjgwMVwiLFwiQ29sb3JcIjp7XCIkaWRcIjpcIjgwMlwiLFwiQVwiOjI1NSxcIlJcIjoyMCxcIkdcIjoxMDAsXCJCXCI6MH19LFwiQWN0dWFsU2hhcGVzQm9yZGVyU3R5bGVcIjp7XCIkaWRcIjpcIjgwM1wiLFwiTGluZUNvbG9yXCI6e1wiJGlkXCI6XCI4MDRcIixcIkNvbG9yXCI6e1wiJGlkXCI6XCI4MDVcIixcIkFcIjoxNjMsXCJSXCI6MCxcIkdcIjoxMjgsXCJCXCI6MH19LFwiTGluZVdlaWdodFwiOjMuMCxcIkxpbmVUeXBlXCI6MH0sXCJCYXNlbGluZVNoYXBlc0JhY2tncm91bmRcIjp7XCIkaWRcIjpcIjgwNlwiLFwiQ29sb3JcIjp7XCIkaWRcIjpcIjgwN1wiLFwiQVwiOjE4NCxcIlJcIjowLFwiR1wiOjEyOCxcIkJcIjowfX0sXCJWYXJpYW5jZUZvcmVncm91bmRcIjp7XCIkaWRcIjpcIjgwOFwiLFwiQ29sb3JcIjp7XCIkaWRcIjpcIjgwOVwiLFwiQVwiOjI1NSxcIlJcIjowLFwiR1wiOjExMCxcIkJcIjowfX19fX0sXCJfc2VsZWN0ZWRUaGVtZVByZXNldENvbG9yc1wiOntcIiRpZFwiOlwiODEwXCIsXCJUZXh0TGlnaHRcIjp7XCIkaWRcIjpcIjgxMVwiLFwiQVwiOjI1NSxcIlJcIjoyNTUsXCJHXCI6MjU1LFwiQlwiOjI1NX0sXCJUZXh0RGFya1wiOntcIiRpZFwiOlwiODEyXCIsXCJBXCI6MjU1LFwiUlwiOjAsXCJHXCI6MCxcIkJcIjowfSxcIkFjY2VudDFcIjp7XCIkaWRcIjpcIjgxM1wiLFwiQVwiOjI1NSxcIlJcIjoyMzIsXCJHXCI6MjMyLFwiQlwiOjIzMn0sXCJBY2NlbnQyXCI6e1wiJGlkXCI6XCI4MTRcIixcIkFcIjoyNTUsXCJSXCI6MTQsXCJHXCI6NDAsXCJCXCI6NjV9LFwiQWNjZW50M1wiOntcIiRpZFwiOlwiODE1XCIsXCJBXCI6MjU1LFwiUlwiOjIxLFwiR1wiOjk2LFwiQlwiOjEzMH0sXCJBY2NlbnQ0XCI6e1wiJGlkXCI6XCI4MTZcIixcIkFcIjoyNTUsXCJSXCI6MjMzLFwiR1wiOjExMyxcIkJcIjo1MH0sXCJBY2NlbnQ1XCI6e1wiJGlkXCI6XCI4MTdcIixcIkFcIjoyNTUsXCJSXCI6MjUsXCJHXCI6MTA3LFwiQlwiOjM2fSxcIkFjY2VudDZcIjp7XCIkaWRcIjpcIjgxOFwiLFwiQVwiOjI1NSxcIlJcIjoxNSxcIkdcIjoxNTgsXCJCXCI6MjEzfSxcIkFjY2VudDdcIjp7XCIkaWRcIjpcIjgxOVwiLFwiQVwiOjI1NSxcIlJcIjoxNjAsXCJHXCI6NDMsXCJCXCI6MTQ3fSxcIkFjY2VudDhcIjp7XCIkaWRcIjpcIjgyMFwiLFwiQVwiOjI1NSxcIlJcIjo3OCxcIkdcIjoxNjcsXCJCXCI6NDZ9fSxcIl9jdXN0b21QcmVzZXRDb2xvcnNcIjp7XCIkaWRcIjpcIjgyMVwifX19IiwiUmVjZW50Q29sb3JzQ29sbGVjdGlvbiI6IltcIiNGRjE1NjA4MlwiLFwiI0ZGMDAwMDAwXCIsXCIjRkZBMDJCOTNcIixcIiNGRjE5NkIyNFwiLFwiI0ZGRTk3MTMyXCJdIn0sIlNldHRpbmdzIjp7IiRpZCI6IjM0ODAiLCJJbXBhT3B0aW9ucyI6eyIkaWQiOiIzNDgx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zQ4MiIsIlVzZVRpbWUiOmZhbHNlLCJXb3JrRGF5U3RhcnQiOiIwMDowMDowMCIsIldvcmtEYXlFbmQiOiIyMzo1OTowMCJ9LCJMYXN0VXNlZFRlbXBsYXRlSWQiOiIwMDAwMDAwMC0wMDAwLTAwMDAtMDAwMC0wMDAwMDAwMDAwMDAiLCJMYXN0VXNlZFRoZW1lRGV0YWlscyI6eyIkaWQiOiIzNDgzIiwiSWQiOiIwNDg3MTViMC1kNTc4LTRjMmYtYTMyNi04ODE4YmUyNDcyNDkiLCJUaXRsZSI6IkJhc2VsaW5lIiwiQ2F0ZWdvcnkiOjF9LCJGaXJzdFdlZWtPZlllYXIiOjAsIlBsYWNlTWlsZXN0b25lQXRUaGVCZWdpbm5pbmdPZlRoZURheSI6ZmFsc2UsIkRlcGVuZGVuY3lTY2hlZHVsaW5nU2V0dGluZ3MiOnsiJGlkIjoiMzQ4NC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dHJ1ZSwiUGxhbm5lZE1vZHVsZUVuYWJsZWQiOmZhbHNlLCJPbGRGaXhlZEludGVydmFsc1JlbmRlcmluZ1N0cmF0ZWd5VXNlZEJlZm9yZS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G5/SAR approval"/>
  <p:tag name="OTLDATE" val="2026-12-02T23:59:00.0000000"/>
  <p:tag name="OTLBASELINEDATE" val="2026-12-02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art of CC"/>
  <p:tag name="OTLDATE" val="2026-06-17T23:59:00.0000000"/>
  <p:tag name="OTLBASELINEDATE" val="2026-06-17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inal TG3"/>
  <p:tag name="OTLDATE" val="2025-11-28T23:59:00.0000000"/>
  <p:tag name="OTLBASELINEDATE" val="2025-11-28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APPENDYEARONYEARCHANGE" val="False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7-09-02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SCALEFORMAT" val="MMM"/>
  <p:tag name="OTLTIMEBANDSCALETYPE" val="Years"/>
  <p:tag name="OTLTIMEBANDSHAPETYPE" val="RectangleTimeband"/>
  <p:tag name="OTLTIMEBANDSHAPEHEIGHT" val="14.3999996185303"/>
  <p:tag name="OTLTIMEBANDSHAPEPADDINGLEFT" val="0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2LTExLTEwVDAwOjAwOjAwWiIsIkVuZERhdGUiOiIyMDI2LTEyLTE4VDIzOjU5OjAwWiIsIlBlcmNlbnRhZ2VDb21wbGV0ZSI6bnVsbCwiU3R5bGUiOnsiJGlkIjoiNyIsIlNoYXBlIjoxLCJTaGFwZVRoaWNrbmVzcyI6MCwiRHVyYXRpb25Gb3JtYXQiOjAsIkluY2x1ZGVOb25Xb3JraW5nRGF5c0luRHVyYXRpb24iOmZhbHNlLCJQZXJjZW50YWdlQ29tcGxldGVTdHlsZSI6eyIkaWQiOiI4IiwiRm9udFNldHRpbmdzIjp7IiRpZCI6IjkiLCJGb250U2l6ZSI6MTAsIkZvbnROYW1lIjoiQ2FsaWJyaSIsIklzQm9sZCI6ZmFsc2UsIklzSXRhbGljIjpmYWxzZSwiSXNVbmRlcmxpbmVkIjpmYWxzZSwiUGFyZW50U3R5bGUiOm51bGx9LCJBdXRvU2l6ZSI6MCwiRm9yZWdyb3VuZCI6eyIkaWQiOiIxMCIsIkNvbG9yIjp7IiRpZCI6IjEx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yIiwiVG9wIjowLjAsIkxlZnQiOjAuMCwiUmlnaHQiOjAuMCwiQm90dG9tIjowLjB9LCJQYWRkaW5nIjp7IiRpZCI6IjEzIiwiVG9wIjowLjAsIkxlZnQiOjAuMCwiUmlnaHQiOjAuMCwiQm90dG9tIjowLjB9LCJCYWNrZ3JvdW5kIjp7IiRpZCI6IjE0IiwiQ29sb3IiOnsiJGlkIjoiMTUiLCJBIjo4OSwiUiI6MCwiRyI6MCwiQiI6MH19LCJJc1Zpc2libGUiOnRydWUsIldpZHRoIjowLjAsIkhlaWdodCI6MC4wLCJCb3JkZXJTdHlsZSI6eyIkaWQiOiIxNiIsIkxpbmVDb2xvciI6bnVsbCwiTGluZVdlaWdodCI6MC4wLCJMaW5lVHlwZSI6MCwiUGFyZW50U3R5bGUiOm51bGx9LCJQYXJlbnRTdHlsZSI6bnVsbH0sIkR1cmF0aW9uU3R5bGUiOnsiJGlkIjoiMTciLCJGb250U2V0dGluZ3MiOnsiJGlkIjoiMTgiLCJGb250U2l6ZSI6MTAsIkZvbnROYW1lIjoiQ2FsaWJyaSIsIklzQm9sZCI6ZmFsc2UsIklzSXRhbGljIjpmYWxzZSwiSXNVbmRlcmxpbmVkIjpmYWxzZSwiUGFyZW50U3R5bGUiOm51bGx9LCJBdXRvU2l6ZSI6MCwiRm9yZWdyb3VuZCI6eyIkaWQiOiIxOSIsIkNvbG9yIjp7IiRpZCI6IjIw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EiLCJUb3AiOjAuMCwiTGVmdCI6MC4wLCJSaWdodCI6MC4wLCJCb3R0b20iOjAuMH0sIlBhZGRpbmciOnsiJGlkIjoiMjIiLCJUb3AiOjAuMCwiTGVmdCI6MC4wLCJSaWdodCI6MC4wLCJCb3R0b20iOjAuMH0sIkJhY2tncm91bmQiOnsiJGlkIjoiMjMiLCJDb2xvciI6eyIkaWQiOiIyNCIsIkEiOjI1NSwiUiI6MjM3LCJHIjoxMjUsIkIiOjQ5fX0sIklzVmlzaWJsZSI6dHJ1ZSwiV2lkdGgiOjAuMCwiSGVpZ2h0IjowLjAsIkJvcmRlclN0eWxlIjp7IiRpZCI6IjI1IiwiTGluZUNvbG9yIjpudWxsLCJMaW5lV2VpZ2h0IjowLjAsIkxpbmVUeXBlIjowLCJQYXJlbnRTdHlsZSI6bnVsbH0sIlBhcmVudFN0eWxlIjpudWxsfSwiSG9yaXpvbnRhbENvbm5lY3RvclN0eWxlIjp7IiRpZCI6IjI2IiwiTGluZUNvbG9yIjp7IiRpZCI6IjI3IiwiJHR5cGUiOiJOTFJFLkNvbW1vbi5Eb20uU29saWRDb2xvckJydXNoLCBOTFJFLkNvbW1vbiIsIkNvbG9yIjp7IiRpZCI6IjI4IiwiQSI6MjU1LCJSIjowLCJHIjowLCJCIjowfX0sIkxpbmVXZWlnaHQiOjAuMCwiTGluZVR5cGUiOjAsIlBhcmVudFN0eWxlIjpudWxsfSwiVmVydGljYWxDb25uZWN0b3JTdHlsZSI6eyIkaWQiOiIyOSIsIkxpbmVDb2xvciI6eyIkaWQiOiIzMCIsIiR0eXBlIjoiTkxSRS5Db21tb24uRG9tLlNvbGlkQ29sb3JCcnVzaCwgTkxSRS5Db21tb24iLCJDb2xvciI6eyIkaWQiOiIzMSIsIkEiOjI1NSwiUiI6MCwiRyI6MCwiQiI6MH19LCJMaW5lV2VpZ2h0IjowLjAsIkxpbmVUeXBlIjowLCJQYXJlbnRTdHlsZSI6bnVsbH0sIk1hcmdpbiI6bnVsbCwiU3RhcnREYXRlUG9zaXRpb24iOjYsIkVuZERhdGVQb3NpdGlvbiI6NiwiRGF0ZUlzVmlzaWJsZSI6ZmFsc2UsIlRpdGxlUG9zaXRpb24iOjMsIkR1cmF0aW9uUG9zaXRpb24iOjYsIlBlcmNlbnRhZ2VDb21wbGV0ZWRQb3NpdGlvbiI6MiwiVmFyaWFuY2VQb3NpdGlvbiI6NiwiU3BhY2luZyI6MywiSXNCZWxvd1RpbWViYW5kIjp0cnVlLCJQZXJjZW50YWdlQ29tcGxldGVTaGFwZU9wYWNpdHkiOjM1LCJCYXNlbGluZVN0eWxlIjp7IiRpZCI6IjMyIiwiU2hhcGVTdHlsZSI6eyIkaWQiOiIzMyIsIk1hcmdpbiI6eyIkaWQiOiIzNCIsIlRvcCI6MC4wLCJMZWZ0IjowLjAsIlJpZ2h0IjowLjAsIkJvdHRvbSI6MC4wfSwiUGFkZGluZyI6eyIkaWQiOiIzNSIsIlRvcCI6MC4wLCJMZWZ0IjowLjAsIlJpZ2h0IjowLjAsIkJvdHRvbSI6MC4wfSwiQmFja2dyb3VuZCI6eyIkaWQiOiIzNiIsIkNvbG9yIjp7IiRpZCI6IjM3IiwiQSI6MTUzLCJSIjowLCJHIjowLCJCIjowfX0sIklzVmlzaWJsZSI6dHJ1ZSwiV2lkdGgiOjAuMCwiSGVpZ2h0IjowLjAsIkJvcmRlclN0eWxlIjpudWxsLCJQYXJlbnRTdHlsZSI6bnVsbH0sIk1hcmdpbiI6eyIkaWQiOiIzOCIsIlRvcCI6MC4wLCJMZWZ0IjowLjAsIlJpZ2h0IjowLjAsIkJvdHRvbSI6MC4wfSwiUGFkZGluZyI6eyIkaWQiOiIzOSIsIlRvcCI6MC4wLCJMZWZ0IjowLjAsIlJpZ2h0IjowLjAsIkJvdHRvbSI6MC4wfSwiQmFja2dyb3VuZCI6bnVsbCwiSXNWaXNpYmxlIjp0cnVlLCJXaWR0aCI6MC4wLCJIZWlnaHQiOjAuMCwiQm9yZGVyU3R5bGUiOm51bGwsIlBhcmVudFN0eWxlIjpudWxsfSwiU2hhcGVTdHlsZSI6eyIkaWQiOiI0MCIsIk1hcmdpbiI6eyIkaWQiOiI0MSIsIlRvcCI6MC4wLCJMZWZ0Ijo0LjAsIlJpZ2h0Ijo0LjAsIkJvdHRvbSI6MC4wfSwiUGFkZGluZyI6eyIkaWQiOiI0MiIsIlRvcCI6MC4wLCJMZWZ0IjowLjAsIlJpZ2h0IjowLjAsIkJvdHRvbSI6MC4wfSwiQmFja2dyb3VuZCI6eyIkaWQiOiI0MyIsIkNvbG9yIjp7IiRpZCI6IjQ0IiwiQSI6MjU1LCJSIjowLCJHIjowLCJCIjowfX0sIklzVmlzaWJsZSI6dHJ1ZSwiV2lkdGgiOjAuMCwiSGVpZ2h0IjoxMC4wLCJCb3JkZXJTdHlsZSI6eyIkaWQiOiI0NSIsIkxpbmVDb2xvciI6eyIkaWQiOiI0NiIsIiR0eXBlIjoiTkxSRS5Db21tb24uRG9tLlNvbGlkQ29sb3JCcnVzaCwgTkxSRS5Db21tb24iLCJDb2xvciI6eyIkaWQiOiI0NyIsIkEiOjI1NSwiUiI6MjM0LCJHIjoyMiwiQiI6MzB9fSwiTGluZVdlaWdodCI6MC4wLCJMaW5lVHlwZSI6MCwiUGFyZW50U3R5bGUiOm51bGx9LCJQYXJlbnRTdHlsZSI6bnVsbH0sIlRpdGxlU3R5bGUiOnsiJGlkIjoiNDgiLCJGb250U2V0dGluZ3MiOnsiJGlkIjoiNDkiLCJGb250U2l6ZSI6MTEsIkZvbnROYW1lIjoiQ2FsaWJyaSIsIklzQm9sZCI6ZmFsc2UsIklzSXRhbGljIjpmYWxzZSwiSXNVbmRlcmxpbmVkIjpmYWxzZSwiUGFyZW50U3R5bGUiOm51bGx9LCJBdXRvU2l6ZSI6MCwiRm9yZWdyb3VuZCI6eyIkaWQiOiI1MCIsIkNvbG9yIjp7IiRpZCI6IjUxIiwiQSI6MjU1LCJSIjowLCJHIjowLCJCIjowfX0sIk1heFdpZHRoIjo3MjAuMCwiTWF4SGVpZ2h0IjoiSW5maW5pdHkiLCJTbWFydEZvcmVncm91bmRJc0FjdGl2ZSI6ZmFsc2UsIkhvcml6b250YWxBbGlnbm1lbnQiOjIsIlZlcnRpY2FsQWxpZ25tZW50IjoxLCJTbWFydEZvcmVncm91bmQiOm51bGwsIkJhY2tncm91bmRGaWxsVHlwZSI6MCwiTWFyZ2luIjp7IiRpZCI6IjUyIiwiVG9wIjowLjAsIkxlZnQiOjAuMCwiUmlnaHQiOjAuMCwiQm90dG9tIjowLjB9LCJQYWRkaW5nIjp7IiRpZCI6IjUzIiwiVG9wIjowLjAsIkxlZnQiOjAuMCwiUmlnaHQiOjAuMCwiQm90dG9tIjowLjB9LCJCYWNrZ3JvdW5kIjp7IiRpZCI6IjU0IiwiQ29sb3IiOnsiJGlkIjoiNTUiLCJBIjowLCJSIjoyNTUsIkciOjI1NSwiQiI6MjU1fX0sIklzVmlzaWJsZSI6dHJ1ZSwiV2lkdGgiOjAuMCwiSGVpZ2h0IjowLjAsIkJvcmRlclN0eWxlIjp7IiRpZCI6IjU2IiwiTGluZUNvbG9yIjpudWxsLCJMaW5lV2VpZ2h0IjowLjAsIkxpbmVUeXBlIjowLCJQYXJlbnRTdHlsZSI6bnVsbH0sIlBhcmVudFN0eWxlIjpudWxsfSwiRGF0ZVN0eWxlIjp7IiRpZCI6IjU3IiwiRm9udFNldHRpbmdzIjp7IiRpZCI6IjU4IiwiRm9udFNpemUiOjEwLCJGb250TmFtZSI6IkNhbGlicmkiLCJJc0JvbGQiOmZhbHNlLCJJc0l0YWxpYyI6ZmFsc2UsIklzVW5kZXJsaW5lZCI6ZmFsc2UsIlBhcmVudFN0eWxlIjpudWxsfSwiQXV0b1NpemUiOjAsIkZvcmVncm91bmQiOnsiJGlkIjoiNTkiLCJDb2xvciI6eyIkaWQiOiI2M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2MSIsIlRvcCI6MC4wLCJMZWZ0IjowLjAsIlJpZ2h0IjowLjAsIkJvdHRvbSI6MC4wfSwiUGFkZGluZyI6eyIkaWQiOiI2MiIsIlRvcCI6MC4wLCJMZWZ0IjowLjAsIlJpZ2h0IjowLjAsIkJvdHRvbSI6MC4wfSwiQmFja2dyb3VuZCI6eyIkaWQiOiI2MyIsIkNvbG9yIjp7IiRpZCI6IjY0IiwiQSI6MCwiUiI6MjU1LCJHIjoyNTUsIkIiOjI1NX19LCJJc1Zpc2libGUiOnRydWUsIldpZHRoIjowLjAsIkhlaWdodCI6MC4wLCJCb3JkZXJTdHlsZSI6eyIkaWQiOiI2NSIsIkxpbmVDb2xvciI6bnVsbCwiTGluZVdlaWdodCI6MC4wLCJMaW5lVHlwZSI6MCwiUGFyZW50U3R5bGUiOm51bGx9LCJQYXJlbnRTdHlsZSI6bnVsbH0sIkRhdGVGb3JtYXQiOnsiJGlkIjoiNjY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ciLCJGb3JtYXQiOjAsIklzVmlzaWJsZSI6ZmFsc2UsIkxhc3RLbm93blZpc2liaWxpdHlTdGF0ZSI6ZmFsc2V9LCJJc1Zpc2libGUiOnRydWUsIlZhcmlhbmNlU3R5bGUiOnsiJGlkIjoiNjgiLCJUZXh0U3R5bGUiOnsiJGlkIjoiNjkiLCJGb250U2V0dGluZ3MiOnsiJGlkIjoiNzAiLCJGb250U2l6ZSI6MTEsIkZvbnROYW1lIjoiQ2FsaWJyaSIsIklzQm9sZCI6ZmFsc2UsIklzSXRhbGljIjpmYWxzZSwiSXNVbmRlcmxpbmVkIjpmYWxzZSwiUGFyZW50U3R5bGUiOm51bGx9LCJBdXRvU2l6ZSI6MCwiRm9yZWdyb3VuZCI6eyIkaWQiOiI3MSIsIkNvbG9yIjp7IiRpZCI6Ijcy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czIiwiVG9wIjowLjAsIkxlZnQiOjAuMCwiUmlnaHQiOjAuMCwiQm90dG9tIjowLjB9LCJQYWRkaW5nIjp7IiRpZCI6Ijc0IiwiVG9wIjowLjAsIkxlZnQiOjAuMCwiUmlnaHQiOjAuMCwiQm90dG9tIjowLjB9LCJCYWNrZ3JvdW5kIjp7IiRpZCI6Ijc1IiwiQ29sb3IiOnsiJGlkIjoiNzYiLCJBIjowLCJSIjowLCJHIjowLCJCIjowfX0sIklzVmlzaWJsZSI6dHJ1ZSwiV2lkdGgiOjAuMCwiSGVpZ2h0IjowLjAsIkJvcmRlclN0eWxlIjp7IiRpZCI6Ijc3IiwiTGluZUNvbG9yIjpudWxsLCJMaW5lV2VpZ2h0IjowLjAsIkxpbmVUeXBlIjowLCJQYXJlbnRTdHlsZSI6bnVsbH0sIlBhcmVudFN0eWxlIjpudWxsfSwiUGFyZW50U3R5bGUiOm51bGx9LCJQYXJlbnRTdHlsZSI6bnVsbH0sIkluZGV4Ijo0LCJTbWFydER1cmF0aW9uQWN0aXZhdGVkIjpmYWxzZSwiRGF0ZUZvcm1hdCI6eyIkcmVmIjoiNjYifSwiV2Vla051bWJlcmluZyI6eyIkaWQiOiI3OCIsIkZvcm1hdCI6MCwiSXNWaXNpYmxlIjpmYWxzZSwiTGFzdEtub3duVmlzaWJpbGl0eVN0YXRlIjpmYWxzZX0sIkJhc2VsaW5lRGF0YSI6eyIkaWQiOiI3OSIsIlN0YXJ0RGF0ZSI6IjIwMjYtMTEtMTBUMDA6MDA6MDAiLCJFbmREYXRlIjoiMjAyNi0xMi0xOFQyMzo1OTowMCJ9LCJJZCI6IjAwNzAzZmQ1LWZhMDQtNDgxZC1iYmM0LTMzZjllMTA2ZDAwZCIsIkltcG9ydElkIjpudWxsLCJUaXRsZSI6IlRHNSBwcmVwYXJhdGlvbnMiLCJOb3RlIjpudWxsLCJIeXBlcmxpbmsiOnsiJGlkIjoiODAiLCJBZGRyZXNzIjoiIiwiU3ViQWRkcmVzcyI6IiJ9LCJJc0NoYW5nZWQiOmZhbHNlLCJJc05ldyI6ZmFsc2V9fV0sIl9taWxlc3RvbmVzIjpbXSwiSWQiOiIwMDAwMDAwMC0wMDAwLTAwMDAtMDAwMC0wMDAwMDAwMDAwMDAiLCJJc1NpbmdsZUl0ZW1Sb3ciOnRydWV9LHsiJGlkIjoiODEiLCJfdGFza3MiOltdLCJfbWlsZXN0b25lcyI6W3siJGlkIjoiODIiLCJJZCI6ImI2MmRjMTdiLTZiNDUtNGU2Zi1iM2QzLWY5NGJkNDhiOWYzOSIsIkluZGV4Ijo1LCJHcm91cElkIjpudWxsLCJUaXRsZSI6IlRHNS9TQVIrIGlTUlIgbWVldGluZyIsIkRhdGVUaW1lIjoiMjAyNi0xMi0yMVQyMzo1OTowMCIsIlBlcmNlbnRhZ2VDb21wbGV0ZSI6bnVsbCwiTm90ZSI6bnVsbCwiU3R5bGUiOnsiJGlkIjoiODMiLCJUaXRsZVBvc2l0aW9uIjoiTGVmdCIsIkRhdGVQb3NpdGlvbiI6IlJpZ2h0IiwiVmFyaWFuY2VQb3NpdGlvbiI6IlJpZ2h0IiwiU2hhcGVUeXBlIjoxMywiU2hhcGVTaXplIjowLCJTcGFjaW5nIjo1LCJTaGFwZVN0eWxlIjp7IiRpZCI6Ijg0IiwiTWFyZ2luIjp7IiRpZCI6Ijg1IiwiVG9wIjowLjAsIkxlZnQiOjAuMCwiUmlnaHQiOjAuMCwiQm90dG9tIjowLjB9LCJQYWRkaW5nIjp7IiRpZCI6Ijg2IiwiVG9wIjowLjAsIkxlZnQiOjAuMCwiUmlnaHQiOjAuMCwiQm90dG9tIjowLjB9LCJCYWNrZ3JvdW5kIjp7IiRpZCI6Ijg3IiwiQ29sb3IiOnsiJGlkIjoiODgiLCJBIjoyNTUsIlIiOjAsIkciOjAsIkIiOjB9fSwiSXNWaXNpYmxlIjp0cnVlLCJXaWR0aCI6MTIuMCwiSGVpZ2h0IjoxNC4wLCJCb3JkZXJTdHlsZSI6eyIkaWQiOiI4OSIsIkxpbmVDb2xvciI6eyIkaWQiOiI5MCIsIiR0eXBlIjoiTkxSRS5Db21tb24uRG9tLlNvbGlkQ29sb3JCcnVzaCwgTkxSRS5Db21tb24iLCJDb2xvciI6eyIkaWQiOiI5MSIsIkEiOjI1NSwiUiI6MjM0LCJHIjoyMiwiQiI6MzB9fSwiTGluZVdlaWdodCI6MC4wLCJMaW5lVHlwZSI6MCwiUGFyZW50U3R5bGUiOm51bGx9LCJQYXJlbnRTdHlsZSI6bnVsbH0sIlRpdGxlU3R5bGUiOnsiJGlkIjoiOTIiLCJGb250U2V0dGluZ3MiOnsiJGlkIjoiOTMiLCJGb250U2l6ZSI6MTEsIkZvbnROYW1lIjoiQ2FsaWJyaSIsIklzQm9sZCI6ZmFsc2UsIklzSXRhbGljIjpmYWxzZSwiSXNVbmRlcmxpbmVkIjpmYWxzZSwiUGFyZW50U3R5bGUiOm51bGx9LCJBdXRvU2l6ZSI6MCwiRm9yZWdyb3VuZCI6eyIkaWQiOiI5NCIsIkNvbG9yIjp7IiRpZCI6Ijk1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k2IiwiVG9wIjowLjAsIkxlZnQiOjAuMCwiUmlnaHQiOjAuMCwiQm90dG9tIjowLjB9LCJQYWRkaW5nIjp7IiRpZCI6Ijk3IiwiVG9wIjowLjAsIkxlZnQiOjAuMCwiUmlnaHQiOjAuMCwiQm90dG9tIjowLjB9LCJCYWNrZ3JvdW5kIjp7IiRpZCI6Ijk4IiwiQ29sb3IiOnsiJGlkIjoiOTkiLCJBIjoyNTUsIlIiOjAsIkciOjAsIkIiOjB9fSwiSXNWaXNpYmxlIjp0cnVlLCJXaWR0aCI6MC4wLCJIZWlnaHQiOjAuMCwiQm9yZGVyU3R5bGUiOnsiJGlkIjoiMTAwIiwiTGluZUNvbG9yIjpudWxsLCJMaW5lV2VpZ2h0IjowLjAsIkxpbmVUeXBlIjowLCJQYXJlbnRTdHlsZSI6bnVsbH0sIlBhcmVudFN0eWxlIjpudWxsfSwiRGF0ZVN0eWxlIjp7IiRpZCI6IjEwMSIsIkZvbnRTZXR0aW5ncyI6eyIkaWQiOiIxMDIiLCJGb250U2l6ZSI6MTAsIkZvbnROYW1lIjoiQ2FsaWJyaSIsIklzQm9sZCI6ZmFsc2UsIklzSXRhbGljIjpmYWxzZSwiSXNVbmRlcmxpbmVkIjpmYWxzZSwiUGFyZW50U3R5bGUiOm51bGx9LCJBdXRvU2l6ZSI6MCwiRm9yZWdyb3VuZCI6eyIkaWQiOiIxMDMiLCJDb2xvciI6eyIkaWQiOiIxMDQ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TA1IiwiVG9wIjowLjAsIkxlZnQiOjAuMCwiUmlnaHQiOjAuMCwiQm90dG9tIjowLjB9LCJQYWRkaW5nIjp7IiRpZCI6IjEwNiIsIlRvcCI6MC4wLCJMZWZ0IjowLjAsIlJpZ2h0IjowLjAsIkJvdHRvbSI6MC4wfSwiQmFja2dyb3VuZCI6eyIkaWQiOiIxMDciLCJDb2xvciI6eyIkaWQiOiIxMDgiLCJBIjoyNTUsIlIiOjE0LCJHIjo0MCwiQiI6NjV9fSwiSXNWaXNpYmxlIjp0cnVlLCJXaWR0aCI6MC4wLCJIZWlnaHQiOjAuMCwiQm9yZGVyU3R5bGUiOnsiJGlkIjoiMTA5IiwiTGluZUNvbG9yIjpudWxsLCJMaW5lV2VpZ2h0IjowLjAsIkxpbmVUeXBlIjowLCJQYXJlbnRTdHlsZSI6bnVsbH0sIlBhcmVudFN0eWxlIjpudWxsfSwiRGF0ZUZvcm1hdCI6eyIkaWQiOiIxM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xIiwiRm9ybWF0IjowLCJJc1Zpc2libGUiOmZhbHNlLCJMYXN0S25vd25WaXNpYmlsaXR5U3RhdGUiOmZhbHNlfSwiSXNWaXNpYmxlIjp0cnVlLCJWYXJpYW5jZVN0eWxlIjp7IiRpZCI6IjExMiIsIlRleHRTdHlsZSI6eyIkaWQiOiIxMTMiLCJGb250U2V0dGluZ3MiOnsiJGlkIjoiMTE0IiwiRm9udFNpemUiOjExLCJGb250TmFtZSI6IkNhbGlicmkiLCJJc0JvbGQiOmZhbHNlLCJJc0l0YWxpYyI6ZmFsc2UsIklzVW5kZXJsaW5lZCI6ZmFsc2UsIlBhcmVudFN0eWxlIjpudWxsfSwiQXV0b1NpemUiOjAsIkZvcmVncm91bmQiOnsiJGlkIjoiMTE1IiwiQ29sb3IiOnsiJGlkIjoiMTE2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ExNyIsIlRvcCI6MC4wLCJMZWZ0IjowLjAsIlJpZ2h0IjowLjAsIkJvdHRvbSI6MC4wfSwiUGFkZGluZyI6eyIkaWQiOiIxMTgiLCJUb3AiOjAuMCwiTGVmdCI6MC4wLCJSaWdodCI6MC4wLCJCb3R0b20iOjAuMH0sIkJhY2tncm91bmQiOnsiJGlkIjoiMTE5IiwiQ29sb3IiOnsiJGlkIjoiMTIwIiwiQSI6MCwiUiI6MCwiRyI6MCwiQiI6MH19LCJJc1Zpc2libGUiOmZhbHNlLCJXaWR0aCI6MC4wLCJIZWlnaHQiOjAuMCwiQm9yZGVyU3R5bGUiOnsiJGlkIjoiMTIxIiwiTGluZUNvbG9yIjpudWxsLCJMaW5lV2VpZ2h0IjowLjAsIkxpbmVUeXBlIjowLCJQYXJlbnRTdHlsZSI6bnVsbH0sIlBhcmVudFN0eWxlIjpudWxsfSwiUGFyZW50U3R5bGUiOm51bGx9LCJQYXJlbnRTdHlsZSI6bnVsbH0sIkh5cGVybGluayI6bnVsbCwiQmFzZWxpbmVEYXRhIjp7IiRpZCI6IjEyMiIsIkRhdGUiOiIyMDI2LTEyLTIxVDIzOjU5OjAwIn0sIkltcG9ydElkIjpudWxsfV0sIklkIjoiMDAwMDAwMDAtMDAwMC0wMDAwLTAwMDAtMDAwMDAwMDAwMDAwIiwiSXNTaW5nbGVJdGVtUm93Ijp0cnVlfSx7IiRpZCI6IjEyMyIsIl90YXNrcyI6W3siJGlkIjoiMTI0IiwiX2F0dGFjaGVkTWlsZXN0b25lcyI6W10sIlRhc2tEZWZpbml0aW9uIjp7IiRpZCI6IjEyNSIsIkdyb3VwTmFtZSI6bnVsbCwiU3RhcnREYXRlIjoiMjAyNi0xMi0yMlQwMDowMDowMFoiLCJFbmREYXRlIjoiMjAyNy0wMi0xOVQyMzo1OTowMFoiLCJQZXJjZW50YWdlQ29tcGxldGUiOm51bGwsIlN0eWxlIjp7IiRpZCI6IjEyNiIsIlNoYXBlIjoxLCJTaGFwZVRoaWNrbmVzcyI6MCwiRHVyYXRpb25Gb3JtYXQiOjAsIkluY2x1ZGVOb25Xb3JraW5nRGF5c0luRHVyYXRpb24iOmZhbHNlLCJQZXJjZW50YWdlQ29tcGxldGVTdHlsZSI6eyIkaWQiOiIxMjciLCJGb250U2V0dGluZ3MiOnsiJGlkIjoiMTI4IiwiRm9udFNpemUiOjEwLCJGb250TmFtZSI6IkNhbGlicmkiLCJJc0JvbGQiOmZhbHNlLCJJc0l0YWxpYyI6ZmFsc2UsIklzVW5kZXJsaW5lZCI6ZmFsc2UsIlBhcmVudFN0eWxlIjpudWxsfSwiQXV0b1NpemUiOjAsIkZvcmVncm91bmQiOnsiJGlkIjoiMTI5IiwiQ29sb3IiOnsiJGlkIjoiMTMw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EzMSIsIlRvcCI6MC4wLCJMZWZ0IjowLjAsIlJpZ2h0IjowLjAsIkJvdHRvbSI6MC4wfSwiUGFkZGluZyI6eyIkaWQiOiIxMzIiLCJUb3AiOjAuMCwiTGVmdCI6MC4wLCJSaWdodCI6MC4wLCJCb3R0b20iOjAuMH0sIkJhY2tncm91bmQiOnsiJGlkIjoiMTMzIiwiQ29sb3IiOnsiJGlkIjoiMTM0IiwiQSI6ODksIlIiOjAsIkciOjAsIkIiOjB9fSwiSXNWaXNpYmxlIjp0cnVlLCJXaWR0aCI6MC4wLCJIZWlnaHQiOjAuMCwiQm9yZGVyU3R5bGUiOnsiJGlkIjoiMTM1IiwiTGluZUNvbG9yIjpudWxsLCJMaW5lV2VpZ2h0IjowLjAsIkxpbmVUeXBlIjowLCJQYXJlbnRTdHlsZSI6bnVsbH0sIlBhcmVudFN0eWxlIjpudWxsfSwiRHVyYXRpb25TdHlsZSI6eyIkaWQiOiIxMzYiLCJGb250U2V0dGluZ3MiOnsiJGlkIjoiMTM3IiwiRm9udFNpemUiOjEwLCJGb250TmFtZSI6IkNhbGlicmkiLCJJc0JvbGQiOmZhbHNlLCJJc0l0YWxpYyI6ZmFsc2UsIklzVW5kZXJsaW5lZCI6ZmFsc2UsIlBhcmVudFN0eWxlIjpudWxsfSwiQXV0b1NpemUiOjAsIkZvcmVncm91bmQiOnsiJGlkIjoiMTM4IiwiQ29sb3IiOnsiJGlkIjoiMTM5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QwIiwiVG9wIjowLjAsIkxlZnQiOjAuMCwiUmlnaHQiOjAuMCwiQm90dG9tIjowLjB9LCJQYWRkaW5nIjp7IiRpZCI6IjE0MSIsIlRvcCI6MC4wLCJMZWZ0IjowLjAsIlJpZ2h0IjowLjAsIkJvdHRvbSI6MC4wfSwiQmFja2dyb3VuZCI6eyIkaWQiOiIxNDIiLCJDb2xvciI6eyIkaWQiOiIxNDMiLCJBIjoyNTUsIlIiOjIzNywiRyI6MTI1LCJCIjo0OX19LCJJc1Zpc2libGUiOnRydWUsIldpZHRoIjowLjAsIkhlaWdodCI6MC4wLCJCb3JkZXJTdHlsZSI6eyIkaWQiOiIxNDQiLCJMaW5lQ29sb3IiOm51bGwsIkxpbmVXZWlnaHQiOjAuMCwiTGluZVR5cGUiOjAsIlBhcmVudFN0eWxlIjpudWxsfSwiUGFyZW50U3R5bGUiOm51bGx9LCJIb3Jpem9udGFsQ29ubmVjdG9yU3R5bGUiOnsiJGlkIjoiMTQ1IiwiTGluZUNvbG9yIjp7IiRpZCI6IjE0NiIsIiR0eXBlIjoiTkxSRS5Db21tb24uRG9tLlNvbGlkQ29sb3JCcnVzaCwgTkxSRS5Db21tb24iLCJDb2xvciI6eyIkaWQiOiIxNDciLCJBIjoyNTUsIlIiOjAsIkciOjAsIkIiOjB9fSwiTGluZVdlaWdodCI6MC4wLCJMaW5lVHlwZSI6MCwiUGFyZW50U3R5bGUiOm51bGx9LCJWZXJ0aWNhbENvbm5lY3RvclN0eWxlIjp7IiRpZCI6IjE0OCIsIkxpbmVDb2xvciI6eyIkaWQiOiIxNDkiLCIkdHlwZSI6Ik5MUkUuQ29tbW9uLkRvbS5Tb2xpZENvbG9yQnJ1c2gsIE5MUkUuQ29tbW9uIiwiQ29sb3IiOnsiJGlkIjoiMTUwIiwiQSI6MjU1LCJSIjowLCJHIjowLCJCIjowfX0sIkxpbmVXZWlnaHQiOjAuMCwiTGluZVR5cGUiOjAsIlBhcmVudFN0eWxlIjpudWxsfSwiTWFyZ2luIjpudWxsLCJTdGFydERhdGVQb3NpdGlvbiI6NiwiRW5kRGF0ZVBvc2l0aW9uIjo2LCJEYXRlSXNWaXNpYmxlIjpmYWxzZSwiVGl0bGVQb3NpdGlvbiI6MywiRHVyYXRpb25Qb3NpdGlvbiI6NiwiUGVyY2VudGFnZUNvbXBsZXRlZFBvc2l0aW9uIjoyLCJWYXJpYW5jZVBvc2l0aW9uIjo2LCJTcGFjaW5nIjozLCJJc0JlbG93VGltZWJhbmQiOnRydWUsIlBlcmNlbnRhZ2VDb21wbGV0ZVNoYXBlT3BhY2l0eSI6MzUsIkJhc2VsaW5lU3R5bGUiOnsiJGlkIjoiMTUxIiwiU2hhcGVTdHlsZSI6eyIkaWQiOiIxNTIiLCJNYXJnaW4iOnsiJGlkIjoiMTUzIiwiVG9wIjowLjAsIkxlZnQiOjAuMCwiUmlnaHQiOjAuMCwiQm90dG9tIjowLjB9LCJQYWRkaW5nIjp7IiRpZCI6IjE1NCIsIlRvcCI6MC4wLCJMZWZ0IjowLjAsIlJpZ2h0IjowLjAsIkJvdHRvbSI6MC4wfSwiQmFja2dyb3VuZCI6eyIkaWQiOiIxNTUiLCJDb2xvciI6eyIkaWQiOiIxNTYiLCJBIjoxNTMsIlIiOjAsIkciOjAsIkIiOjB9fSwiSXNWaXNpYmxlIjp0cnVlLCJXaWR0aCI6MC4wLCJIZWlnaHQiOjAuMCwiQm9yZGVyU3R5bGUiOm51bGwsIlBhcmVudFN0eWxlIjpudWxsfSwiTWFyZ2luIjp7IiRpZCI6IjE1NyIsIlRvcCI6MC4wLCJMZWZ0IjowLjAsIlJpZ2h0IjowLjAsIkJvdHRvbSI6MC4wfSwiUGFkZGluZyI6eyIkaWQiOiIxNTgiLCJUb3AiOjAuMCwiTGVmdCI6MC4wLCJSaWdodCI6MC4wLCJCb3R0b20iOjAuMH0sIkJhY2tncm91bmQiOm51bGwsIklzVmlzaWJsZSI6dHJ1ZSwiV2lkdGgiOjAuMCwiSGVpZ2h0IjowLjAsIkJvcmRlclN0eWxlIjpudWxsLCJQYXJlbnRTdHlsZSI6bnVsbH0sIlNoYXBlU3R5bGUiOnsiJGlkIjoiMTU5IiwiTWFyZ2luIjp7IiRpZCI6IjE2MCIsIlRvcCI6MC4wLCJMZWZ0Ijo0LjAsIlJpZ2h0Ijo0LjAsIkJvdHRvbSI6MC4wfSwiUGFkZGluZyI6eyIkaWQiOiIxNjEiLCJUb3AiOjAuMCwiTGVmdCI6MC4wLCJSaWdodCI6MC4wLCJCb3R0b20iOjAuMH0sIkJhY2tncm91bmQiOnsiJGlkIjoiMTYyIiwiQ29sb3IiOnsiJGlkIjoiMTYzIiwiQSI6MjU1LCJSIjowLCJHIjowLCJCIjowfX0sIklzVmlzaWJsZSI6dHJ1ZSwiV2lkdGgiOjAuMCwiSGVpZ2h0IjoxMC4wLCJCb3JkZXJTdHlsZSI6eyIkaWQiOiIxNjQiLCJMaW5lQ29sb3IiOnsiJGlkIjoiMTY1IiwiJHR5cGUiOiJOTFJFLkNvbW1vbi5Eb20uU29saWRDb2xvckJydXNoLCBOTFJFLkNvbW1vbiIsIkNvbG9yIjp7IiRpZCI6IjE2NiIsIkEiOjI1NSwiUiI6MjM0LCJHIjoyMiwiQiI6MzB9fSwiTGluZVdlaWdodCI6MC4wLCJMaW5lVHlwZSI6MCwiUGFyZW50U3R5bGUiOm51bGx9LCJQYXJlbnRTdHlsZSI6bnVsbH0sIlRpdGxlU3R5bGUiOnsiJGlkIjoiMTY3IiwiRm9udFNldHRpbmdzIjp7IiRpZCI6IjE2OCIsIkZvbnRTaXplIjoxMSwiRm9udE5hbWUiOiJDYWxpYnJpIiwiSXNCb2xkIjpmYWxzZSwiSXNJdGFsaWMiOmZhbHNlLCJJc1VuZGVybGluZWQiOmZhbHNlLCJQYXJlbnRTdHlsZSI6bnVsbH0sIkF1dG9TaXplIjowLCJGb3JlZ3JvdW5kIjp7IiRpZCI6IjE2OSIsIkNvbG9yIjp7IiRpZCI6IjE3MCIsIkEiOjI1NSwiUiI6MCwiRyI6MCwiQiI6MH19LCJNYXhXaWR0aCI6NzIwLjAsIk1heEhlaWdodCI6IkluZmluaXR5IiwiU21hcnRGb3JlZ3JvdW5kSXNBY3RpdmUiOmZhbHNlLCJIb3Jpem9udGFsQWxpZ25tZW50IjoyLCJWZXJ0aWNhbEFsaWdubWVudCI6MSwiU21hcnRGb3JlZ3JvdW5kIjpudWxsLCJCYWNrZ3JvdW5kRmlsbFR5cGUiOjAsIk1hcmdpbiI6eyIkaWQiOiIxNzEiLCJUb3AiOjAuMCwiTGVmdCI6MC4wLCJSaWdodCI6MC4wLCJCb3R0b20iOjAuMH0sIlBhZGRpbmciOnsiJGlkIjoiMTcyIiwiVG9wIjowLjAsIkxlZnQiOjAuMCwiUmlnaHQiOjAuMCwiQm90dG9tIjowLjB9LCJCYWNrZ3JvdW5kIjp7IiRpZCI6IjE3MyIsIkNvbG9yIjp7IiRpZCI6IjE3NCIsIkEiOjAsIlIiOjI1NSwiRyI6MjU1LCJCIjoyNTV9fSwiSXNWaXNpYmxlIjp0cnVlLCJXaWR0aCI6MC4wLCJIZWlnaHQiOjAuMCwiQm9yZGVyU3R5bGUiOnsiJGlkIjoiMTc1IiwiTGluZUNvbG9yIjpudWxsLCJMaW5lV2VpZ2h0IjowLjAsIkxpbmVUeXBlIjowLCJQYXJlbnRTdHlsZSI6bnVsbH0sIlBhcmVudFN0eWxlIjpudWxsfSwiRGF0ZVN0eWxlIjp7IiRpZCI6IjE3NiIsIkZvbnRTZXR0aW5ncyI6eyIkaWQiOiIxNzciLCJGb250U2l6ZSI6MTAsIkZvbnROYW1lIjoiQ2FsaWJyaSIsIklzQm9sZCI6ZmFsc2UsIklzSXRhbGljIjpmYWxzZSwiSXNVbmRlcmxpbmVkIjpmYWxzZSwiUGFyZW50U3R5bGUiOm51bGx9LCJBdXRvU2l6ZSI6MCwiRm9yZWdyb3VuZCI6eyIkaWQiOiIxNzgiLCJDb2xvciI6eyIkaWQiOiIxNzk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TgwIiwiVG9wIjowLjAsIkxlZnQiOjAuMCwiUmlnaHQiOjAuMCwiQm90dG9tIjowLjB9LCJQYWRkaW5nIjp7IiRpZCI6IjE4MSIsIlRvcCI6MC4wLCJMZWZ0IjowLjAsIlJpZ2h0IjowLjAsIkJvdHRvbSI6MC4wfSwiQmFja2dyb3VuZCI6eyIkaWQiOiIxODIiLCJDb2xvciI6eyIkaWQiOiIxODMiLCJBIjowLCJSIjoyNTUsIkciOjI1NSwiQiI6MjU1fX0sIklzVmlzaWJsZSI6dHJ1ZSwiV2lkdGgiOjAuMCwiSGVpZ2h0IjowLjAsIkJvcmRlclN0eWxlIjp7IiRpZCI6IjE4NCIsIkxpbmVDb2xvciI6bnVsbCwiTGluZVdlaWdodCI6MC4wLCJMaW5lVHlwZSI6MCwiUGFyZW50U3R5bGUiOm51bGx9LCJQYXJlbnRTdHlsZSI6bnVsbH0sIkRhdGVGb3JtYXQiOnsiJGlkIjoiMTg1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NiIsIkZvcm1hdCI6MCwiSXNWaXNpYmxlIjpmYWxzZSwiTGFzdEtub3duVmlzaWJpbGl0eVN0YXRlIjpmYWxzZX0sIklzVmlzaWJsZSI6dHJ1ZSwiVmFyaWFuY2VTdHlsZSI6eyIkaWQiOiIxODciLCJUZXh0U3R5bGUiOnsiJGlkIjoiMTg4IiwiRm9udFNldHRpbmdzIjp7IiRpZCI6IjE4OSIsIkZvbnRTaXplIjoxMSwiRm9udE5hbWUiOiJDYWxpYnJpIiwiSXNCb2xkIjpmYWxzZSwiSXNJdGFsaWMiOmZhbHNlLCJJc1VuZGVybGluZWQiOmZhbHNlLCJQYXJlbnRTdHlsZSI6bnVsbH0sIkF1dG9TaXplIjowLCJGb3JlZ3JvdW5kIjp7IiRpZCI6IjE5MCIsIkNvbG9yIjp7IiRpZCI6IjE5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OTIiLCJUb3AiOjAuMCwiTGVmdCI6MC4wLCJSaWdodCI6MC4wLCJCb3R0b20iOjAuMH0sIlBhZGRpbmciOnsiJGlkIjoiMTkzIiwiVG9wIjowLjAsIkxlZnQiOjAuMCwiUmlnaHQiOjAuMCwiQm90dG9tIjowLjB9LCJCYWNrZ3JvdW5kIjp7IiRpZCI6IjE5NCIsIkNvbG9yIjp7IiRpZCI6IjE5NSIsIkEiOjAsIlIiOjAsIkciOjAsIkIiOjB9fSwiSXNWaXNpYmxlIjp0cnVlLCJXaWR0aCI6MC4wLCJIZWlnaHQiOjAuMCwiQm9yZGVyU3R5bGUiOnsiJGlkIjoiMTk2IiwiTGluZUNvbG9yIjpudWxsLCJMaW5lV2VpZ2h0IjowLjAsIkxpbmVUeXBlIjowLCJQYXJlbnRTdHlsZSI6bnVsbH0sIlBhcmVudFN0eWxlIjpudWxsfSwiUGFyZW50U3R5bGUiOm51bGx9LCJQYXJlbnRTdHlsZSI6bnVsbH0sIkluZGV4Ijo2LCJTbWFydER1cmF0aW9uQWN0aXZhdGVkIjpmYWxzZSwiRGF0ZUZvcm1hdCI6eyIkcmVmIjoiMTg1In0sIldlZWtOdW1iZXJpbmciOnsiJGlkIjoiMTk3IiwiRm9ybWF0IjowLCJJc1Zpc2libGUiOmZhbHNlLCJMYXN0S25vd25WaXNpYmlsaXR5U3RhdGUiOmZhbHNlfSwiQmFzZWxpbmVEYXRhIjp7IiRpZCI6IjE5OCIsIlN0YXJ0RGF0ZSI6IjIwMjYtMTItMjJUMDA6MDA6MDAiLCJFbmREYXRlIjoiMjAyNy0wMy0wMVQyMzo1OTowMCJ9LCJJZCI6ImUyNDE1ZmQxLTdmYjctNDBhNy04YmMyLTU5OGQ1YzQwODM1OCIsIkltcG9ydElkIjpudWxsLCJUaXRsZSI6IlRHNSBDbG9zdXJlIG9mIG9wZW4gcG9pbnRzIiwiTm90ZSI6bnVsbCwiSHlwZXJsaW5rIjp7IiRpZCI6IjE5OSIsIkFkZHJlc3MiOiIiLCJTdWJBZGRyZXNzIjoiIn0sIklzQ2hhbmdlZCI6ZmFsc2UsIklzTmV3IjpmYWxzZX19XSwiX21pbGVzdG9uZXMiOltdLCJJZCI6IjAwMDAwMDAwLTAwMDAtMDAwMC0wMDAwLTAwMDAwMDAwMDAwMCIsIklzU2luZ2xlSXRlbVJvdyI6dHJ1ZX1dLCJJbmRleCI6MywiSWQiOiJkYzQ2YzhjMi04OThkLTRkNTgtODFmZi1kYjBkZGQwYzZlZGIiLCJIZWFkZXJUZXh0IjpudWxsLCJJc0RlZmF1bHQiOnRydWUsIlN0eWxlIjp7IiRpZCI6IjIwMCIsIkhlYWRlclN0eWxlIjp7IiRpZCI6IjIwMSIsIlRleHRTdHlsZSI6eyIkaWQiOiIyMDIiLCJGb250U2V0dGluZ3MiOnsiJGlkIjoiMjAzIiwiRm9udFNpemUiOjExLCJGb250TmFtZSI6IkNhbGlicmkiLCJJc0JvbGQiOmZhbHNlLCJJc0l0YWxpYyI6ZmFsc2UsIklzVW5kZXJsaW5lZCI6ZmFsc2UsIlBhcmVudFN0eWxlIjpudWxsfSwiQXV0b1NpemUiOjIsIkZvcmVncm91bmQiOnsiJGlkIjoiMjA0IiwiQ29sb3IiOnsiJGlkIjoiMjA1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A2IiwiVG9wIjowLjAsIkxlZnQiOjAuMCwiUmlnaHQiOjAuMCwiQm90dG9tIjowLjB9LCJQYWRkaW5nIjp7IiRpZCI6IjIwNyIsIlRvcCI6MC4wLCJMZWZ0IjowLjAsIlJpZ2h0IjowLjAsIkJvdHRvbSI6MC4wfSwiQmFja2dyb3VuZCI6eyIkaWQiOiIyMDgiLCJDb2xvciI6eyIkaWQiOiIyMDkiLCJBIjoyNTUsIlIiOjAsIkciOjAsIkIiOjB9fSwiSXNWaXNpYmxlIjp0cnVlLCJXaWR0aCI6MC4wLCJIZWlnaHQiOjAuMCwiQm9yZGVyU3R5bGUiOm51bGwsIlBhcmVudFN0eWxlIjpudWxsfSwiUmVjdGFuZ2xlU3R5bGUiOnsiJGlkIjoiMjEwIiwiTWFyZ2luIjp7IiRpZCI6IjIxMSIsIlRvcCI6MC4wLCJMZWZ0IjowLjAsIlJpZ2h0IjowLjAsIkJvdHRvbSI6MC4wfSwiUGFkZGluZyI6eyIkaWQiOiIyMTIiLCJUb3AiOjAuMCwiTGVmdCI6MC4wLCJSaWdodCI6MC4wLCJCb3R0b20iOjAuMH0sIkJhY2tncm91bmQiOnsiJGlkIjoiMjEzIiwiQ29sb3IiOnsiJGlkIjoiMjE0IiwiQSI6NjMsIlIiOjIxLCJHIjo5NiwiQiI6MTMwfX0sIklzVmlzaWJsZSI6dHJ1ZSwiV2lkdGgiOjAuMCwiSGVpZ2h0IjowLjAsIkJvcmRlclN0eWxlIjp7IiRpZCI6IjIxNSIsIkxpbmVDb2xvciI6eyIkaWQiOiIyMTYiLCIkdHlwZSI6Ik5MUkUuQ29tbW9uLkRvbS5Tb2xpZENvbG9yQnJ1c2gsIE5MUkUuQ29tbW9uIiwiQ29sb3IiOnsiJGlkIjoiMjE3IiwiQSI6MjU1LCJSIjoyNTUsIkciOjAsIkIiOjB9fSwiTGluZVdlaWdodCI6MC4wLCJMaW5lVHlwZSI6MCwiUGFyZW50U3R5bGUiOm51bGx9LCJQYXJlbnRTdHlsZSI6bnVsbH0sIk1hcmdpbiI6eyIkaWQiOiIyMTgiLCJUb3AiOjAuMCwiTGVmdCI6MC4wLCJSaWdodCI6MC4wLCJCb3R0b20iOjAuMH0sIlBhZGRpbmciOnsiJGlkIjoiMjE5IiwiVG9wIjowLjAsIkxlZnQiOjAuMCwiUmlnaHQiOjAuMCwiQm90dG9tIjowLjB9LCJCYWNrZ3JvdW5kIjpudWxsLCJJc1Zpc2libGUiOnRydWUsIldpZHRoIjowLjAsIkhlaWdodCI6MC4wLCJCb3JkZXJTdHlsZSI6bnVsbCwiUGFyZW50U3R5bGUiOm51bGx9LCJCYWNrZ3JvdW5kU3R5bGUiOnsiJGlkIjoiMjIwIiwiTWFyZ2luIjp7IiRpZCI6IjIyMSIsIlRvcCI6MC4wLCJMZWZ0IjowLjAsIlJpZ2h0IjowLjAsIkJvdHRvbSI6MC4wfSwiUGFkZGluZyI6eyIkaWQiOiIyMjIiLCJUb3AiOjAuMCwiTGVmdCI6MC4wLCJSaWdodCI6MC4wLCJCb3R0b20iOjAuMH0sIkJhY2tncm91bmQiOnsiJGlkIjoiMjIzIiwiQ29sb3IiOnsiJGlkIjoiMjI0IiwiQSI6NTEsIlIiOjIwMCwiRyI6MjAwLCJCIjoyMDB9fSwiSXNWaXNpYmxlIjp0cnVlLCJXaWR0aCI6MC4wLCJIZWlnaHQiOjAuMCwiQm9yZGVyU3R5bGUiOnsiJGlkIjoiMjI1IiwiTGluZUNvbG9yIjp7IiRpZCI6IjIyNiIsIiR0eXBlIjoiTkxSRS5Db21tb24uRG9tLlNvbGlkQ29sb3JCcnVzaCwgTkxSRS5Db21tb24iLCJDb2xvciI6eyIkaWQiOiIyMjciLCJBIjoyNTUsIlIiOjIzNCwiRyI6MjIsIkIiOjMwfX0sIkxpbmVXZWlnaHQiOjAuMCwiTGluZVR5cGUiOjAsIlBhcmVudFN0eWxlIjpudWxsfSwiUGFyZW50U3R5bGUiOm51bGx9LCJNYXJnaW4iOnsiJGlkIjoiMjI4IiwiVG9wIjowLjAsIkxlZnQiOjAuMCwiUmlnaHQiOjAuMCwiQm90dG9tIjowLjB9LCJQYWRkaW5nIjp7IiRpZCI6IjIyOSIsIlRvcCI6MC4wLCJMZWZ0IjowLjAsIlJpZ2h0IjowLjAsIkJvdHRvbSI6MC4wfSwiSXNWaXNpYmxlIjp0cnVlLCJXaWR0aCI6MC4wLCJIZWlnaHQiOjAuMCwiQm9yZGVyU3R5bGUiOnsiJGlkIjoiMjMwIiwiTGluZUNvbG9yIjpudWxsLCJMaW5lV2VpZ2h0IjowLjAsIkxpbmVUeXBlIjowLCJQYXJlbnRTdHlsZSI6bnVsbH0sIlBhcmVudFN0eWxlIjpudWxsfX1dLCJJZCI6Ijk5NTQ3ZmZlLTVmMjAtNDExNy1hM2JmLWQwZGI5OWM2YWNkZCIsIkluZGV4IjozLCJIZWFkZXJUZXh0IjoiVEc1IiwiU3R5bGUiOnsiJGlkIjoiMjMxIiwiU3R5bGVJZCI6IjMzMmNmYjEzLWI0MDEtNGVjMy1iNjU1LTczOTY4ZDA0ZDc0OSIsIkhlYWRlclN0eWxlIjp7IiRpZCI6IjIzMiIsIlRleHRJc1ZlcnRpY2FsIjpmYWxzZSwiVGV4dFN0eWxlIjp7IiRpZCI6IjIzMyIsIkZvbnRTZXR0aW5ncyI6eyIkaWQiOiIyMzQiLCJGb250U2l6ZSI6MTEsIkZvbnROYW1lIjoiQ2FsaWJyaSIsIklzQm9sZCI6ZmFsc2UsIklzSXRhbGljIjpmYWxzZSwiSXNVbmRlcmxpbmVkIjpmYWxzZSwiUGFyZW50U3R5bGUiOm51bGx9LCJBdXRvU2l6ZSI6MiwiRm9yZWdyb3VuZCI6eyIkaWQiOiIyMzUiLCJDb2xvciI6eyIkaWQiOiIyMzY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yMzciLCJUb3AiOjAuMCwiTGVmdCI6MC4wLCJSaWdodCI6MC4wLCJCb3R0b20iOjAuMH0sIlBhZGRpbmciOnsiJGlkIjoiMjM4IiwiVG9wIjowLjAsIkxlZnQiOjAuMCwiUmlnaHQiOjAuMCwiQm90dG9tIjowLjB9LCJCYWNrZ3JvdW5kIjp7IiRpZCI6IjIzOSIsIkNvbG9yIjp7IiRpZCI6IjI0MCIsIkEiOjI1NSwiUiI6MjU1LCJHIjoyNTUsIkIiOjI1NX19LCJJc1Zpc2libGUiOnRydWUsIldpZHRoIjowLjAsIkhlaWdodCI6MC4wLCJCb3JkZXJTdHlsZSI6bnVsbCwiUGFyZW50U3R5bGUiOm51bGx9LCJSZWN0YW5nbGVTdHlsZSI6eyIkaWQiOiIyNDEiLCJNYXJnaW4iOnsiJGlkIjoiMjQyIiwiVG9wIjowLjAsIkxlZnQiOjAuMCwiUmlnaHQiOjAuMCwiQm90dG9tIjowLjB9LCJQYWRkaW5nIjp7IiRpZCI6IjI0MyIsIlRvcCI6MC4wLCJMZWZ0IjowLjAsIlJpZ2h0IjowLjAsIkJvdHRvbSI6MC4wfSwiQmFja2dyb3VuZCI6eyIkaWQiOiIyNDQiLCJDb2xvciI6eyIkaWQiOiIyNDUiLCJBIjoyNTUsIlIiOjAsIkciOjAsIkIiOjB9fSwiSXNWaXNpYmxlIjp0cnVlLCJXaWR0aCI6MC4wLCJIZWlnaHQiOjAuMCwiQm9yZGVyU3R5bGUiOnsiJGlkIjoiMjQ2IiwiTGluZUNvbG9yIjp7IiRpZCI6IjI0NyIsIiR0eXBlIjoiTkxSRS5Db21tb24uRG9tLlNvbGlkQ29sb3JCcnVzaCwgTkxSRS5Db21tb24iLCJDb2xvciI6eyIkaWQiOiIyNDgiLCJBIjoyNTUsIlIiOjI1NSwiRyI6MjU1LCJCIjoyNTV9fSwiTGluZVdlaWdodCI6MC4wLCJMaW5lVHlwZSI6MCwiUGFyZW50U3R5bGUiOm51bGx9LCJQYXJlbnRTdHlsZSI6bnVsbH0sIk1hcmdpbiI6eyIkaWQiOiIyNDkiLCJUb3AiOjAuMCwiTGVmdCI6MC4wLCJSaWdodCI6MC4wLCJCb3R0b20iOjAuMH0sIlBhZGRpbmciOnsiJGlkIjoiMjUwIiwiVG9wIjowLjAsIkxlZnQiOjAuMCwiUmlnaHQiOjAuMCwiQm90dG9tIjowLjB9LCJCYWNrZ3JvdW5kIjpudWxsLCJJc1Zpc2libGUiOnRydWUsIldpZHRoIjowLjAsIkhlaWdodCI6MC4wLCJCb3JkZXJTdHlsZSI6bnVsbCwiUGFyZW50U3R5bGUiOm51bGx9LCJCYWNrZ3JvdW5kU3R5bGUiOnsiJGlkIjoiMjUxIiwiTWFyZ2luIjp7IiRpZCI6IjI1MiIsIlRvcCI6MC4wLCJMZWZ0IjowLjAsIlJpZ2h0IjowLjAsIkJvdHRvbSI6MC4wfSwiUGFkZGluZyI6eyIkaWQiOiIyNTMiLCJUb3AiOjAuMCwiTGVmdCI6MC4wLCJSaWdodCI6MC4wLCJCb3R0b20iOjAuMH0sIkJhY2tncm91bmQiOnsiJGlkIjoiMjU0IiwiQ29sb3IiOnsiJGlkIjoiMjU1IiwiQSI6NTEsIlIiOjIwMCwiRyI6MjAwLCJCIjoyMDB9fSwiSXNWaXNpYmxlIjp0cnVlLCJXaWR0aCI6MC4wLCJIZWlnaHQiOjAuMCwiQm9yZGVyU3R5bGUiOnsiJGlkIjoiMjU2IiwiTGluZUNvbG9yIjp7IiRpZCI6IjI1NyIsIiR0eXBlIjoiTkxSRS5Db21tb24uRG9tLlNvbGlkQ29sb3JCcnVzaCwgTkxSRS5Db21tb24iLCJDb2xvciI6eyIkaWQiOiIyNTgiLCJBIjoyNTUsIlIiOjIzNCwiRyI6MjIsIkIiOjMwfX0sIkxpbmVXZWlnaHQiOjAuMCwiTGluZVR5cGUiOjAsIlBhcmVudFN0eWxlIjpudWxsfSwiUGFyZW50U3R5bGUiOm51bGx9LCJJc0Fib3ZlVGltZWJhbmQiOmZhbHNlLCJTcGFjaW5nIjo0LCJEZWZhdWx0U3dpbWxhbmVUYXNrU3R5bGUiOnsiJGlkIjoiMjU5IiwiJHR5cGUiOiJOTFJFLkNvbW1vbi5Eb20uU3R5bGVzLkV4cGxpY2l0U2V0YWJsZVRhc2tTdHlsZSwgTkxSRS5Db21tb24iLCJTaGFwZSI6MSwiU2hhcGVUaGlja25lc3MiOjAsIkR1cmF0aW9uRm9ybWF0IjowLCJJbmNsdWRlTm9uV29ya2luZ0RheXNJbkR1cmF0aW9uIjpmYWxzZSwiUGVyY2VudGFnZUNvbXBsZXRlU3R5bGUiOnsiJGlkIjoiMjYwIiwiRm9udFNldHRpbmdzIjp7IiRpZCI6IjI2MSIsIkZvbnRTaXplIjoxMCwiRm9udE5hbWUiOiJDYWxpYnJpIiwiSXNCb2xkIjpmYWxzZSwiSXNJdGFsaWMiOmZhbHNlLCJJc1VuZGVybGluZWQiOmZhbHNlLCJQYXJlbnRTdHlsZSI6bnVsbH0sIkF1dG9TaXplIjowLCJGb3JlZ3JvdW5kIjp7IiRpZCI6IjI2MiIsIkNvbG9yIjp7IiRpZCI6IjI2My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yNjQiLCJUb3AiOjAuMCwiTGVmdCI6MC4wLCJSaWdodCI6MC4wLCJCb3R0b20iOjAuMH0sIlBhZGRpbmciOnsiJGlkIjoiMjY1IiwiVG9wIjowLjAsIkxlZnQiOjAuMCwiUmlnaHQiOjAuMCwiQm90dG9tIjowLjB9LCJCYWNrZ3JvdW5kIjp7IiRpZCI6IjI2NiIsIkNvbG9yIjp7IiRpZCI6IjI2NyIsIkEiOjg5LCJSIjowLCJHIjowLCJCIjowfX0sIklzVmlzaWJsZSI6dHJ1ZSwiV2lkdGgiOjAuMCwiSGVpZ2h0IjowLjAsIkJvcmRlclN0eWxlIjp7IiRpZCI6IjI2OCIsIkxpbmVDb2xvciI6bnVsbCwiTGluZVdlaWdodCI6MC4wLCJMaW5lVHlwZSI6MCwiUGFyZW50U3R5bGUiOm51bGx9LCJQYXJlbnRTdHlsZSI6bnVsbH0sIkR1cmF0aW9uU3R5bGUiOnsiJGlkIjoiMjY5IiwiRm9udFNldHRpbmdzIjp7IiRpZCI6IjI3MCIsIkZvbnRTaXplIjoxMCwiRm9udE5hbWUiOiJDYWxpYnJpIiwiSXNCb2xkIjpmYWxzZSwiSXNJdGFsaWMiOmZhbHNlLCJJc1VuZGVybGluZWQiOmZhbHNlLCJQYXJlbnRTdHlsZSI6bnVsbH0sIkF1dG9TaXplIjowLCJGb3JlZ3JvdW5kIjp7IiRpZCI6IjI3MSIsIkNvbG9yIjp7IiRpZCI6IjI3Mi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3MyIsIlRvcCI6MC4wLCJMZWZ0IjowLjAsIlJpZ2h0IjowLjAsIkJvdHRvbSI6MC4wfSwiUGFkZGluZyI6eyIkaWQiOiIyNzQiLCJUb3AiOjAuMCwiTGVmdCI6MC4wLCJSaWdodCI6MC4wLCJCb3R0b20iOjAuMH0sIkJhY2tncm91bmQiOnsiJGlkIjoiMjc1IiwiQ29sb3IiOnsiJGlkIjoiMjc2IiwiQSI6MjU1LCJSIjoyMzcsIkciOjEyNSwiQiI6NDl9fSwiSXNWaXNpYmxlIjp0cnVlLCJXaWR0aCI6MC4wLCJIZWlnaHQiOjAuMCwiQm9yZGVyU3R5bGUiOnsiJGlkIjoiMjc3IiwiTGluZUNvbG9yIjpudWxsLCJMaW5lV2VpZ2h0IjowLjAsIkxpbmVUeXBlIjowLCJQYXJlbnRTdHlsZSI6bnVsbH0sIlBhcmVudFN0eWxlIjpudWxsfSwiSG9yaXpvbnRhbENvbm5lY3RvclN0eWxlIjp7IiRpZCI6IjI3OCIsIkxpbmVDb2xvciI6eyIkaWQiOiIyNzkiLCIkdHlwZSI6Ik5MUkUuQ29tbW9uLkRvbS5Tb2xpZENvbG9yQnJ1c2gsIE5MUkUuQ29tbW9uIiwiQ29sb3IiOnsiJGlkIjoiMjgwIiwiQSI6MjU1LCJSIjowLCJHIjowLCJCIjowfX0sIkxpbmVXZWlnaHQiOjAuMCwiTGluZVR5cGUiOjAsIlBhcmVudFN0eWxlIjpudWxsfSwiVmVydGljYWxDb25uZWN0b3JTdHlsZSI6eyIkaWQiOiIyODEiLCJMaW5lQ29sb3IiOnsiJGlkIjoiMjgyIiwiJHR5cGUiOiJOTFJFLkNvbW1vbi5Eb20uU29saWRDb2xvckJydXNoLCBOTFJFLkNvbW1vbiIsIkNvbG9yIjp7IiRpZCI6IjI4My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I4NCIsIlNoYXBlU3R5bGUiOnsiJGlkIjoiMjg1IiwiTWFyZ2luIjp7IiRpZCI6IjI4NiIsIlRvcCI6MC4wLCJMZWZ0IjowLjAsIlJpZ2h0IjowLjAsIkJvdHRvbSI6MC4wfSwiUGFkZGluZyI6eyIkaWQiOiIyODciLCJUb3AiOjAuMCwiTGVmdCI6MC4wLCJSaWdodCI6MC4wLCJCb3R0b20iOjAuMH0sIkJhY2tncm91bmQiOnsiJGlkIjoiMjg4IiwiQ29sb3IiOnsiJGlkIjoiMjg5IiwiQSI6MTUzLCJSIjowLCJHIjowLCJCIjowfX0sIklzVmlzaWJsZSI6dHJ1ZSwiV2lkdGgiOjAuMCwiSGVpZ2h0IjowLjAsIkJvcmRlclN0eWxlIjp7IiRpZCI6IjI5MCIsIkxpbmVDb2xvciI6bnVsbCwiTGluZVdlaWdodCI6MC4wLCJMaW5lVHlwZSI6MCwiUGFyZW50U3R5bGUiOm51bGx9LCJQYXJlbnRTdHlsZSI6bnVsbH0sIk1hcmdpbiI6eyIkaWQiOiIyOTEiLCJUb3AiOjAuMCwiTGVmdCI6MC4wLCJSaWdodCI6MC4wLCJCb3R0b20iOjAuMH0sIlBhZGRpbmciOnsiJGlkIjoiMjkyIiwiVG9wIjowLjAsIkxlZnQiOjAuMCwiUmlnaHQiOjAuMCwiQm90dG9tIjowLjB9LCJCYWNrZ3JvdW5kIjpudWxsLCJJc1Zpc2libGUiOnRydWUsIldpZHRoIjowLjAsIkhlaWdodCI6MC4wLCJCb3JkZXJTdHlsZSI6bnVsbCwiUGFyZW50U3R5bGUiOm51bGx9LCJTaGFwZVN0eWxlIjp7IiRpZCI6IjI5MyIsIk1hcmdpbiI6eyIkaWQiOiIyOTQiLCJUb3AiOjAuMCwiTGVmdCI6NC4wLCJSaWdodCI6NC4wLCJCb3R0b20iOjAuMH0sIlBhZGRpbmciOnsiJGlkIjoiMjk1IiwiVG9wIjowLjAsIkxlZnQiOjAuMCwiUmlnaHQiOjAuMCwiQm90dG9tIjowLjB9LCJCYWNrZ3JvdW5kIjp7IiRpZCI6IjI5NiIsIkNvbG9yIjp7IiRpZCI6IjI5NyIsIkEiOjI1NSwiUiI6MjEsIkciOjk2LCJCIjoxMzB9fSwiSXNWaXNpYmxlIjp0cnVlLCJXaWR0aCI6MC4wLCJIZWlnaHQiOjEwLjAsIkJvcmRlclN0eWxlIjp7IiRpZCI6IjI5OCIsIkxpbmVDb2xvciI6eyIkaWQiOiIyOTkiLCIkdHlwZSI6Ik5MUkUuQ29tbW9uLkRvbS5Tb2xpZENvbG9yQnJ1c2gsIE5MUkUuQ29tbW9uIiwiQ29sb3IiOnsiJGlkIjoiMzAwIiwiQSI6MjU1LCJSIjoyMzQsIkciOjIyLCJCIjozMH19LCJMaW5lV2VpZ2h0IjowLjAsIkxpbmVUeXBlIjowLCJQYXJlbnRTdHlsZSI6bnVsbH0sIlBhcmVudFN0eWxlIjpudWxsfSwiVGl0bGVTdHlsZSI6eyIkaWQiOiIzMDEiLCJGb250U2V0dGluZ3MiOnsiJGlkIjoiMzAyIiwiRm9udFNpemUiOjExLCJGb250TmFtZSI6IkNhbGlicmkiLCJJc0JvbGQiOmZhbHNlLCJJc0l0YWxpYyI6ZmFsc2UsIklzVW5kZXJsaW5lZCI6ZmFsc2UsIlBhcmVudFN0eWxlIjpudWxsfSwiQXV0b1NpemUiOjAsIkZvcmVncm91bmQiOnsiJGlkIjoiMzAzIiwiQ29sb3IiOnsiJGlkIjoiMzA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wNSIsIlRvcCI6MC4wLCJMZWZ0IjowLjAsIlJpZ2h0IjowLjAsIkJvdHRvbSI6MC4wfSwiUGFkZGluZyI6eyIkaWQiOiIzMDYiLCJUb3AiOjAuMCwiTGVmdCI6MC4wLCJSaWdodCI6MC4wLCJCb3R0b20iOjAuMH0sIkJhY2tncm91bmQiOnsiJGlkIjoiMzA3IiwiQ29sb3IiOnsiJGlkIjoiMzA4IiwiQSI6MjU1LCJSIjowLCJHIjowLCJCIjowfX0sIklzVmlzaWJsZSI6dHJ1ZSwiV2lkdGgiOjAuMCwiSGVpZ2h0IjowLjAsIkJvcmRlclN0eWxlIjp7IiRpZCI6IjMwOSIsIkxpbmVDb2xvciI6bnVsbCwiTGluZVdlaWdodCI6MC4wLCJMaW5lVHlwZSI6MCwiUGFyZW50U3R5bGUiOm51bGx9LCJQYXJlbnRTdHlsZSI6bnVsbH0sIkRhdGVTdHlsZSI6eyIkaWQiOiIzMTAiLCJGb250U2V0dGluZ3MiOnsiJGlkIjoiMzExIiwiRm9udFNpemUiOjEwLCJGb250TmFtZSI6IkNhbGlicmkiLCJJc0JvbGQiOmZhbHNlLCJJc0l0YWxpYyI6ZmFsc2UsIklzVW5kZXJsaW5lZCI6ZmFsc2UsIlBhcmVudFN0eWxlIjpudWxsfSwiQXV0b1NpemUiOjAsIkZvcmVncm91bmQiOnsiJGlkIjoiMzEyIiwiQ29sb3IiOnsiJGlkIjoiMzEz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MxNCIsIlRvcCI6MC4wLCJMZWZ0IjowLjAsIlJpZ2h0IjowLjAsIkJvdHRvbSI6MC4wfSwiUGFkZGluZyI6eyIkaWQiOiIzMTUiLCJUb3AiOjAuMCwiTGVmdCI6MC4wLCJSaWdodCI6MC4wLCJCb3R0b20iOjAuMH0sIkJhY2tncm91bmQiOnsiJGlkIjoiMzE2IiwiQ29sb3IiOnsiJGlkIjoiMzE3IiwiQSI6MjU1LCJSIjoxNCwiRyI6NDAsIkIiOjY1fX0sIklzVmlzaWJsZSI6dHJ1ZSwiV2lkdGgiOjAuMCwiSGVpZ2h0IjowLjAsIkJvcmRlclN0eWxlIjp7IiRpZCI6IjMxOCIsIkxpbmVDb2xvciI6bnVsbCwiTGluZVdlaWdodCI6MC4wLCJMaW5lVHlwZSI6MCwiUGFyZW50U3R5bGUiOm51bGx9LCJQYXJlbnRTdHlsZSI6bnVsbH0sIkRhdGVGb3JtYXQiOnsiJGlkIjoiMzE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yMCIsIkZvcm1hdCI6MCwiSXNWaXNpYmxlIjpmYWxzZSwiTGFzdEtub3duVmlzaWJpbGl0eVN0YXRlIjpmYWxzZX0sIklzVmlzaWJsZSI6dHJ1ZSwiVmFyaWFuY2VTdHlsZSI6eyIkaWQiOiIzMjEiLCJUZXh0U3R5bGUiOnsiJGlkIjoiMzIyIiwiRm9udFNldHRpbmdzIjp7IiRpZCI6IjMyMyIsIkZvbnRTaXplIjoxMSwiRm9udE5hbWUiOiJDYWxpYnJpIiwiSXNCb2xkIjpmYWxzZSwiSXNJdGFsaWMiOmZhbHNlLCJJc1VuZGVybGluZWQiOmZhbHNlLCJQYXJlbnRTdHlsZSI6bnVsbH0sIkF1dG9TaXplIjowLCJGb3JlZ3JvdW5kIjp7IiRpZCI6IjMyNCIsIkNvbG9yIjp7IiRpZCI6IjMy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MjYiLCJUb3AiOjAuMCwiTGVmdCI6MC4wLCJSaWdodCI6MC4wLCJCb3R0b20iOjAuMH0sIlBhZGRpbmciOnsiJGlkIjoiMzI3IiwiVG9wIjowLjAsIkxlZnQiOjAuMCwiUmlnaHQiOjAuMCwiQm90dG9tIjowLjB9LCJCYWNrZ3JvdW5kIjp7IiRpZCI6IjMyOCIsIkNvbG9yIjp7IiRpZCI6IjMyOSIsIkEiOjAsIlIiOjAsIkciOjAsIkIiOjB9fSwiSXNWaXNpYmxlIjp0cnVlLCJXaWR0aCI6MC4wLCJIZWlnaHQiOjAuMCwiQm9yZGVyU3R5bGUiOnsiJGlkIjoiMzMwIiwiTGluZUNvbG9yIjpudWxsLCJMaW5lV2VpZ2h0IjowLjAsIkxpbmVUeXBlIjowLCJQYXJlbnRTdHlsZSI6bnVsbH0sIlBhcmVudFN0eWxlIjpudWxsfSwiUGFyZW50U3R5bGUiOm51bGx9LCJQYXJlbnRTdHlsZSI6bnVsbCwiX2V4cGxpY2l0bHlTZXQiOnsiJGlkIjoiMzMx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zMyIiwiU2hhcGUiOjEsIkNvbm5lY3Rvck1hcmdpbiI6eyIkaWQiOiIzMzMiLCJUb3AiOjAuMCwiTGVmdCI6Mi4wLCJSaWdodCI6Mi4wLCJCb3R0b20iOjAuMH0sIkNvbm5lY3RvclN0eWxlIjp7IiRpZCI6IjMzNCIsIkxpbmVDb2xvciI6eyIkaWQiOiIzMzUiLCIkdHlwZSI6Ik5MUkUuQ29tbW9uLkRvbS5Tb2xpZENvbG9yQnJ1c2gsIE5MUkUuQ29tbW9uIiwiQ29sb3IiOnsiJGlkIjoiMzM2IiwiQSI6MTI3LCJSIjoxMSwiRyI6NDgsIkIiOjY1fX0sIkxpbmVXZWlnaHQiOjEuMCwiTGluZVR5cGUiOjAsIlBhcmVudFN0eWxlIjpudWxsfSwiSXNCZWxvd1RpbWViYW5kIjpmYWxzZSwiUG9zaXRpb25PblRhc2siOjEsIkhpZGVEYXRlIjpmYWxzZSwiU2hhcGVTaXplIjowLCJTcGFjaW5nIjowLjAsIlBhZGRpbmciOnsiJGlkIjoiMzM3IiwiVG9wIjo1LjAsIkxlZnQiOjMuMCwiUmlnaHQiOjAuMCwiQm90dG9tIjoyLjB9LCJTaGFwZVN0eWxlIjp7IiRpZCI6IjMzOCIsIk1hcmdpbiI6eyIkaWQiOiIzMzkiLCJUb3AiOjAuMCwiTGVmdCI6MC4wLCJSaWdodCI6MC4wLCJCb3R0b20iOjAuMH0sIlBhZGRpbmciOnsiJGlkIjoiMzQwIiwiVG9wIjowLjAsIkxlZnQiOjAuMCwiUmlnaHQiOjAuMCwiQm90dG9tIjowLjB9LCJCYWNrZ3JvdW5kIjp7IiRpZCI6IjM0MSIsIkNvbG9yIjp7IiRpZCI6IjM0MiIsIkEiOjI1NSwiUiI6MTEsIkciOjQ4LCJCIjo2NX19LCJJc1Zpc2libGUiOnRydWUsIldpZHRoIjoxMi4wLCJIZWlnaHQiOjE0LjAsIkJvcmRlclN0eWxlIjp7IiRpZCI6IjM0MyIsIkxpbmVDb2xvciI6eyIkaWQiOiIzNDQiLCIkdHlwZSI6Ik5MUkUuQ29tbW9uLkRvbS5Tb2xpZENvbG9yQnJ1c2gsIE5MUkUuQ29tbW9uIiwiQ29sb3IiOnsiJGlkIjoiMzQ1IiwiQSI6MjU1LCJSIjoyNTUsIkciOjAsIkIiOjB9fSwiTGluZVdlaWdodCI6MC4wLCJMaW5lVHlwZSI6MCwiUGFyZW50U3R5bGUiOm51bGx9LCJQYXJlbnRTdHlsZSI6bnVsbH0sIlRpdGxlU3R5bGUiOnsiJGlkIjoiMzQ2IiwiRm9udFNldHRpbmdzIjp7IiRpZCI6IjM0NyIsIkZvbnRTaXplIjoxMSwiRm9udE5hbWUiOiJDYWxpYnJpIiwiSXNCb2xkIjpmYWxzZSwiSXNJdGFsaWMiOmZhbHNlLCJJc1VuZGVybGluZWQiOmZhbHNlLCJQYXJlbnRTdHlsZSI6bnVsbH0sIkF1dG9TaXplIjowLCJGb3JlZ3JvdW5kIjp7IiRpZCI6IjM0OCIsIkNvbG9yIjp7IiRpZCI6IjM0OS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zNTAiLCJUb3AiOjAuMCwiTGVmdCI6MC4wLCJSaWdodCI6MC4wLCJCb3R0b20iOjAuMH0sIlBhZGRpbmciOnsiJGlkIjoiMzUxIiwiVG9wIjowLjAsIkxlZnQiOjAuMCwiUmlnaHQiOjAuMCwiQm90dG9tIjowLjB9LCJCYWNrZ3JvdW5kIjp7IiRpZCI6IjM1MiIsIkNvbG9yIjp7IiRpZCI6IjM1MyIsIkEiOjI1NSwiUiI6MCwiRyI6MCwiQiI6MH19LCJJc1Zpc2libGUiOnRydWUsIldpZHRoIjowLjAsIkhlaWdodCI6MC4wLCJCb3JkZXJTdHlsZSI6eyIkaWQiOiIzNTQiLCJMaW5lQ29sb3IiOm51bGwsIkxpbmVXZWlnaHQiOjAuMCwiTGluZVR5cGUiOjAsIlBhcmVudFN0eWxlIjpudWxsfSwiUGFyZW50U3R5bGUiOm51bGx9LCJEYXRlU3R5bGUiOnsiJGlkIjoiMzU1IiwiRm9udFNldHRpbmdzIjp7IiRpZCI6IjM1NiIsIkZvbnRTaXplIjoxMCwiRm9udE5hbWUiOiJDYWxpYnJpIiwiSXNCb2xkIjpmYWxzZSwiSXNJdGFsaWMiOmZhbHNlLCJJc1VuZGVybGluZWQiOmZhbHNlLCJQYXJlbnRTdHlsZSI6bnVsbH0sIkF1dG9TaXplIjowLCJGb3JlZ3JvdW5kIjp7IiRpZCI6IjM1NyIsIkNvbG9yIjp7IiRpZCI6IjM1OC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zNTkiLCJUb3AiOjAuMCwiTGVmdCI6MC4wLCJSaWdodCI6MC4wLCJCb3R0b20iOjAuMH0sIlBhZGRpbmciOnsiJGlkIjoiMzYwIiwiVG9wIjowLjAsIkxlZnQiOjAuMCwiUmlnaHQiOjAuMCwiQm90dG9tIjowLjB9LCJCYWNrZ3JvdW5kIjp7IiRpZCI6IjM2MSIsIkNvbG9yIjp7IiRpZCI6IjM2MiIsIkEiOjI1NSwiUiI6MTQsIkciOjQwLCJCIjo2NX19LCJJc1Zpc2libGUiOnRydWUsIldpZHRoIjowLjAsIkhlaWdodCI6MC4wLCJCb3JkZXJTdHlsZSI6eyIkaWQiOiIzNjMiLCJMaW5lQ29sb3IiOm51bGwsIkxpbmVXZWlnaHQiOjAuMCwiTGluZVR5cGUiOjAsIlBhcmVudFN0eWxlIjpudWxsfSwiUGFyZW50U3R5bGUiOm51bGx9LCJEYXRlRm9ybWF0Ijp7IiRpZCI6IjM2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jUiLCJGb3JtYXQiOjAsIklzVmlzaWJsZSI6ZmFsc2UsIkxhc3RLbm93blZpc2liaWxpdHlTdGF0ZSI6ZmFsc2V9LCJJc1Zpc2libGUiOnRydWUsIlZhcmlhbmNlU3R5bGUiOnsiJGlkIjoiMzY2IiwiVGV4dFN0eWxlIjp7IiRpZCI6IjM2NyIsIkZvbnRTZXR0aW5ncyI6eyIkaWQiOiIzNjgiLCJGb250U2l6ZSI6MTEsIkZvbnROYW1lIjoiQ2FsaWJyaSIsIklzQm9sZCI6ZmFsc2UsIklzSXRhbGljIjpmYWxzZSwiSXNVbmRlcmxpbmVkIjpmYWxzZSwiUGFyZW50U3R5bGUiOm51bGx9LCJBdXRvU2l6ZSI6MCwiRm9yZWdyb3VuZCI6eyIkaWQiOiIzNjkiLCJDb2xvciI6eyIkaWQiOiIzNzA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cxIiwiVG9wIjowLjAsIkxlZnQiOjAuMCwiUmlnaHQiOjAuMCwiQm90dG9tIjowLjB9LCJQYWRkaW5nIjp7IiRpZCI6IjM3MiIsIlRvcCI6MC4wLCJMZWZ0IjowLjAsIlJpZ2h0IjowLjAsIkJvdHRvbSI6MC4wfSwiQmFja2dyb3VuZCI6eyIkaWQiOiIzNzMiLCJDb2xvciI6eyIkaWQiOiIzNzQiLCJBIjowLCJSIjowLCJHIjowLCJCIjowfX0sIklzVmlzaWJsZSI6ZmFsc2UsIldpZHRoIjowLjAsIkhlaWdodCI6MC4wLCJCb3JkZXJTdHlsZSI6eyIkaWQiOiIzNzUiLCJMaW5lQ29sb3IiOm51bGwsIkxpbmVXZWlnaHQiOjAuMCwiTGluZVR5cGUiOjAsIlBhcmVudFN0eWxlIjpudWxsfSwiUGFyZW50U3R5bGUiOm51bGx9LCJQYXJlbnRTdHlsZSI6bnVsbH0sIlBhcmVudFN0eWxlIjpudWxsfSwiRGVmYXVsdFN3aW1sYW5lTWlsZXN0b25lU3R5bGUiOnsiJGlkIjoiMzc2IiwiVGl0bGVQb3NpdGlvbiI6IkxlZnQiLCJEYXRlUG9zaXRpb24iOiJSaWdodCIsIlZhcmlhbmNlUG9zaXRpb24iOiJSaWdodCIsIlNoYXBlVHlwZSI6MSwiU2hhcGVTaXplIjowLCJTcGFjaW5nIjo1LCJTaGFwZVN0eWxlIjp7IiRpZCI6IjM3NyIsIk1hcmdpbiI6eyIkaWQiOiIzNzgiLCJUb3AiOjAuMCwiTGVmdCI6MC4wLCJSaWdodCI6MC4wLCJCb3R0b20iOjAuMH0sIlBhZGRpbmciOnsiJGlkIjoiMzc5IiwiVG9wIjowLjAsIkxlZnQiOjAuMCwiUmlnaHQiOjAuMCwiQm90dG9tIjowLjB9LCJCYWNrZ3JvdW5kIjp7IiRpZCI6IjM4MCIsIkNvbG9yIjp7IiRpZCI6IjM4MSIsIkEiOjI1NSwiUiI6MjEsIkciOjk2LCJCIjoxMzB9fSwiSXNWaXNpYmxlIjp0cnVlLCJXaWR0aCI6MTIuMCwiSGVpZ2h0IjoxNC4wLCJCb3JkZXJTdHlsZSI6eyIkaWQiOiIzODIiLCJMaW5lQ29sb3IiOnsiJGlkIjoiMzgzIiwiJHR5cGUiOiJOTFJFLkNvbW1vbi5Eb20uU29saWRDb2xvckJydXNoLCBOTFJFLkNvbW1vbiIsIkNvbG9yIjp7IiRpZCI6IjM4NCIsIkEiOjI1NSwiUiI6MjM0LCJHIjoyMiwiQiI6MzB9fSwiTGluZVdlaWdodCI6MC4wLCJMaW5lVHlwZSI6MCwiUGFyZW50U3R5bGUiOm51bGx9LCJQYXJlbnRTdHlsZSI6bnVsbH0sIlRpdGxlU3R5bGUiOnsiJGlkIjoiMzg1IiwiRm9udFNldHRpbmdzIjp7IiRpZCI6IjM4NiIsIkZvbnRTaXplIjoxMSwiRm9udE5hbWUiOiJDYWxpYnJpIiwiSXNCb2xkIjpmYWxzZSwiSXNJdGFsaWMiOmZhbHNlLCJJc1VuZGVybGluZWQiOmZhbHNlLCJQYXJlbnRTdHlsZSI6bnVsbH0sIkF1dG9TaXplIjowLCJGb3JlZ3JvdW5kIjp7IiRpZCI6IjM4NyIsIkNvbG9yIjp7IiRpZCI6IjM4OC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zODkiLCJUb3AiOjAuMCwiTGVmdCI6MC4wLCJSaWdodCI6MC4wLCJCb3R0b20iOjAuMH0sIlBhZGRpbmciOnsiJGlkIjoiMzkwIiwiVG9wIjowLjAsIkxlZnQiOjAuMCwiUmlnaHQiOjAuMCwiQm90dG9tIjowLjB9LCJCYWNrZ3JvdW5kIjp7IiRpZCI6IjM5MSIsIkNvbG9yIjp7IiRpZCI6IjM5MiIsIkEiOjI1NSwiUiI6MCwiRyI6MCwiQiI6MH19LCJJc1Zpc2libGUiOnRydWUsIldpZHRoIjowLjAsIkhlaWdodCI6MC4wLCJCb3JkZXJTdHlsZSI6eyIkaWQiOiIzOTMiLCJMaW5lQ29sb3IiOm51bGwsIkxpbmVXZWlnaHQiOjAuMCwiTGluZVR5cGUiOjAsIlBhcmVudFN0eWxlIjpudWxsfSwiUGFyZW50U3R5bGUiOm51bGx9LCJEYXRlU3R5bGUiOnsiJGlkIjoiMzk0IiwiRm9udFNldHRpbmdzIjp7IiRpZCI6IjM5NSIsIkZvbnRTaXplIjoxMCwiRm9udE5hbWUiOiJDYWxpYnJpIiwiSXNCb2xkIjpmYWxzZSwiSXNJdGFsaWMiOmZhbHNlLCJJc1VuZGVybGluZWQiOmZhbHNlLCJQYXJlbnRTdHlsZSI6bnVsbH0sIkF1dG9TaXplIjowLCJGb3JlZ3JvdW5kIjp7IiRpZCI6IjM5NiIsIkNvbG9yIjp7IiRpZCI6IjM5Ny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zOTgiLCJUb3AiOjAuMCwiTGVmdCI6MC4wLCJSaWdodCI6MC4wLCJCb3R0b20iOjAuMH0sIlBhZGRpbmciOnsiJGlkIjoiMzk5IiwiVG9wIjowLjAsIkxlZnQiOjAuMCwiUmlnaHQiOjAuMCwiQm90dG9tIjowLjB9LCJCYWNrZ3JvdW5kIjp7IiRpZCI6IjQwMCIsIkNvbG9yIjp7IiRpZCI6IjQwMSIsIkEiOjI1NSwiUiI6MTQsIkciOjQwLCJCIjo2NX19LCJJc1Zpc2libGUiOnRydWUsIldpZHRoIjowLjAsIkhlaWdodCI6MC4wLCJCb3JkZXJTdHlsZSI6eyIkaWQiOiI0MDIiLCJMaW5lQ29sb3IiOm51bGwsIkxpbmVXZWlnaHQiOjAuMCwiTGluZVR5cGUiOjAsIlBhcmVudFN0eWxlIjpudWxsfSwiUGFyZW50U3R5bGUiOm51bGx9LCJEYXRlRm9ybWF0Ijp7IiRpZCI6IjQw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DQiLCJGb3JtYXQiOjAsIklzVmlzaWJsZSI6ZmFsc2UsIkxhc3RLbm93blZpc2liaWxpdHlTdGF0ZSI6ZmFsc2V9LCJJc1Zpc2libGUiOnRydWUsIlZhcmlhbmNlU3R5bGUiOnsiJGlkIjoiNDA1IiwiVGV4dFN0eWxlIjp7IiRpZCI6IjQwNiIsIkZvbnRTZXR0aW5ncyI6eyIkaWQiOiI0MDciLCJGb250U2l6ZSI6MTEsIkZvbnROYW1lIjoiQ2FsaWJyaSIsIklzQm9sZCI6ZmFsc2UsIklzSXRhbGljIjpmYWxzZSwiSXNVbmRlcmxpbmVkIjpmYWxzZSwiUGFyZW50U3R5bGUiOm51bGx9LCJBdXRvU2l6ZSI6MCwiRm9yZWdyb3VuZCI6eyIkaWQiOiI0MDgiLCJDb2xvciI6eyIkaWQiOiI0MD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EwIiwiVG9wIjowLjAsIkxlZnQiOjAuMCwiUmlnaHQiOjAuMCwiQm90dG9tIjowLjB9LCJQYWRkaW5nIjp7IiRpZCI6IjQxMSIsIlRvcCI6MC4wLCJMZWZ0IjowLjAsIlJpZ2h0IjowLjAsIkJvdHRvbSI6MC4wfSwiQmFja2dyb3VuZCI6eyIkaWQiOiI0MTIiLCJDb2xvciI6eyIkaWQiOiI0MTMiLCJBIjowLCJSIjowLCJHIjowLCJCIjowfX0sIklzVmlzaWJsZSI6dHJ1ZSwiV2lkdGgiOjAuMCwiSGVpZ2h0IjowLjAsIkJvcmRlclN0eWxlIjp7IiRpZCI6IjQxNCIsIkxpbmVDb2xvciI6bnVsbCwiTGluZVdlaWdodCI6MC4wLCJMaW5lVHlwZSI6MCwiUGFyZW50U3R5bGUiOm51bGx9LCJQYXJlbnRTdHlsZSI6bnVsbH0sIlBhcmVudFN0eWxlIjpudWxsfSwiUGFyZW50U3R5bGUiOm51bGx9LCJEZWZhdWx0U3dpbWxhbmVBY3Rpdml0eVN0eWxlIjp7IiRpZCI6IjQxNSIsIkhlYWRlclN0eWxlIjp7IiRpZCI6IjQxNiIsIlRleHRTdHlsZSI6eyIkaWQiOiI0MTciLCJGb250U2V0dGluZ3MiOnsiJGlkIjoiNDE4IiwiRm9udFNpemUiOjExLCJGb250TmFtZSI6IkNhbGlicmkiLCJJc0JvbGQiOmZhbHNlLCJJc0l0YWxpYyI6ZmFsc2UsIklzVW5kZXJsaW5lZCI6ZmFsc2UsIlBhcmVudFN0eWxlIjpudWxsfSwiQXV0b1NpemUiOjIsIkZvcmVncm91bmQiOnsiJGlkIjoiNDE5IiwiQ29sb3IiOnsiJGlkIjoiNDIw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DIxIiwiVG9wIjowLjAsIkxlZnQiOjAuMCwiUmlnaHQiOjAuMCwiQm90dG9tIjowLjB9LCJQYWRkaW5nIjp7IiRpZCI6IjQyMiIsIlRvcCI6MC4wLCJMZWZ0IjowLjAsIlJpZ2h0IjowLjAsIkJvdHRvbSI6MC4wfSwiQmFja2dyb3VuZCI6eyIkaWQiOiI0MjMiLCJDb2xvciI6eyIkaWQiOiI0MjQiLCJBIjoyNTUsIlIiOjAsIkciOjAsIkIiOjB9fSwiSXNWaXNpYmxlIjp0cnVlLCJXaWR0aCI6MC4wLCJIZWlnaHQiOjAuMCwiQm9yZGVyU3R5bGUiOm51bGwsIlBhcmVudFN0eWxlIjpudWxsfSwiUmVjdGFuZ2xlU3R5bGUiOnsiJGlkIjoiNDI1IiwiTWFyZ2luIjp7IiRpZCI6IjQyNiIsIlRvcCI6MC4wLCJMZWZ0IjowLjAsIlJpZ2h0IjowLjAsIkJvdHRvbSI6MC4wfSwiUGFkZGluZyI6eyIkaWQiOiI0MjciLCJUb3AiOjAuMCwiTGVmdCI6MC4wLCJSaWdodCI6MC4wLCJCb3R0b20iOjAuMH0sIkJhY2tncm91bmQiOnsiJGlkIjoiNDI4IiwiQ29sb3IiOnsiJGlkIjoiNDI5IiwiQSI6NjMsIlIiOjIxLCJHIjo5NiwiQiI6MTMwfX0sIklzVmlzaWJsZSI6dHJ1ZSwiV2lkdGgiOjAuMCwiSGVpZ2h0IjowLjAsIkJvcmRlclN0eWxlIjp7IiRpZCI6IjQzMCIsIkxpbmVDb2xvciI6eyIkaWQiOiI0MzEiLCIkdHlwZSI6Ik5MUkUuQ29tbW9uLkRvbS5Tb2xpZENvbG9yQnJ1c2gsIE5MUkUuQ29tbW9uIiwiQ29sb3IiOnsiJGlkIjoiNDMyIiwiQSI6MjU1LCJSIjoyNTUsIkciOjAsIkIiOjB9fSwiTGluZVdlaWdodCI6MC4wLCJMaW5lVHlwZSI6MCwiUGFyZW50U3R5bGUiOm51bGx9LCJQYXJlbnRTdHlsZSI6bnVsbH0sIk1hcmdpbiI6eyIkaWQiOiI0MzMiLCJUb3AiOjAuMCwiTGVmdCI6MC4wLCJSaWdodCI6MC4wLCJCb3R0b20iOjAuMH0sIlBhZGRpbmciOnsiJGlkIjoiNDM0IiwiVG9wIjowLjAsIkxlZnQiOjAuMCwiUmlnaHQiOjAuMCwiQm90dG9tIjowLjB9LCJCYWNrZ3JvdW5kIjpudWxsLCJJc1Zpc2libGUiOnRydWUsIldpZHRoIjowLjAsIkhlaWdodCI6MC4wLCJCb3JkZXJTdHlsZSI6bnVsbCwiUGFyZW50U3R5bGUiOm51bGx9LCJCYWNrZ3JvdW5kU3R5bGUiOnsiJGlkIjoiNDM1IiwiTWFyZ2luIjp7IiRpZCI6IjQzNiIsIlRvcCI6MC4wLCJMZWZ0IjowLjAsIlJpZ2h0IjowLjAsIkJvdHRvbSI6MC4wfSwiUGFkZGluZyI6eyIkaWQiOiI0MzciLCJUb3AiOjAuMCwiTGVmdCI6MC4wLCJSaWdodCI6MC4wLCJCb3R0b20iOjAuMH0sIkJhY2tncm91bmQiOnsiJGlkIjoiNDM4IiwiQ29sb3IiOnsiJGlkIjoiNDM5IiwiQSI6NTEsIlIiOjIwMCwiRyI6MjAwLCJCIjoyMDB9fSwiSXNWaXNpYmxlIjp0cnVlLCJXaWR0aCI6MC4wLCJIZWlnaHQiOjAuMCwiQm9yZGVyU3R5bGUiOnsiJGlkIjoiNDQwIiwiTGluZUNvbG9yIjp7IiRpZCI6IjQ0MSIsIiR0eXBlIjoiTkxSRS5Db21tb24uRG9tLlNvbGlkQ29sb3JCcnVzaCwgTkxSRS5Db21tb24iLCJDb2xvciI6eyIkaWQiOiI0NDIiLCJBIjoyNTUsIlIiOjIzNCwiRyI6MjIsIkIiOjMwfX0sIkxpbmVXZWlnaHQiOjAuMCwiTGluZVR5cGUiOjAsIlBhcmVudFN0eWxlIjpudWxsfSwiUGFyZW50U3R5bGUiOm51bGx9LCJNYXJnaW4iOnsiJGlkIjoiNDQzIiwiVG9wIjowLjAsIkxlZnQiOjAuMCwiUmlnaHQiOjAuMCwiQm90dG9tIjowLjB9LCJQYWRkaW5nIjp7IiRpZCI6IjQ0NCIsIlRvcCI6MC4wLCJMZWZ0IjowLjAsIlJpZ2h0IjowLjAsIkJvdHRvbSI6MC4wfSwiSXNWaXNpYmxlIjp0cnVlLCJXaWR0aCI6MC4wLCJIZWlnaHQiOjAuMCwiQm9yZGVyU3R5bGUiOnsiJGlkIjoiNDQ1IiwiTGluZUNvbG9yIjpudWxsLCJMaW5lV2VpZ2h0IjowLjAsIkxpbmVUeXBlIjowLCJQYXJlbnRTdHlsZSI6bnVsbH0sIlBhcmVudFN0eWxlIjpudWxsfSwiTWFyZ2luIjp7IiRpZCI6IjQ0NiIsIlRvcCI6MC4wLCJMZWZ0IjowLjAsIlJpZ2h0IjowLjAsIkJvdHRvbSI6MC4wfSwiUGFkZGluZyI6eyIkaWQiOiI0NDciLCJUb3AiOjAuMCwiTGVmdCI6MC4wLCJSaWdodCI6MC4wLCJCb3R0b20iOjAuMH0sIklzVmlzaWJsZSI6dHJ1ZSwiV2lkdGgiOjAuMCwiSGVpZ2h0IjowLjAsIkJvcmRlclN0eWxlIjp7IiRpZCI6IjQ0OCIsIkxpbmVDb2xvciI6bnVsbCwiTGluZVdlaWdodCI6MC4wLCJMaW5lVHlwZSI6MCwiUGFyZW50U3R5bGUiOm51bGx9LCJQYXJlbnRTdHlsZSI6bnVsbH19LHsiJGlkIjoiNDQ5IiwiX2FjdGl2aXRpZXMiOlt7IiRpZCI6IjQ1MCIsIl9yb3dzIjpbeyIkaWQiOiI0NTEiLCJfdGFza3MiOlt7IiRpZCI6IjQ1MiIsIl9hdHRhY2hlZE1pbGVzdG9uZXMiOltdLCJUYXNrRGVmaW5pdGlvbiI6eyIkaWQiOiI0NTMiLCJHcm91cE5hbWUiOm51bGwsIlN0YXJ0RGF0ZSI6IjIwMjYtMDMtMDJUMDA6MDA6MDBaIiwiRW5kRGF0ZSI6IjIwMjYtMDktMThUMjM6NTk6MDBaIiwiUGVyY2VudGFnZUNvbXBsZXRlIjpudWxsLCJTdHlsZSI6eyIkaWQiOiI0NTQiLCJTaGFwZSI6NCwiU2hhcGVUaGlja25lc3MiOjAsIkR1cmF0aW9uRm9ybWF0IjowLCJJbmNsdWRlTm9uV29ya2luZ0RheXNJbkR1cmF0aW9uIjpmYWxzZSwiUGVyY2VudGFnZUNvbXBsZXRlU3R5bGUiOnsiJGlkIjoiNDU1IiwiRm9udFNldHRpbmdzIjp7IiRpZCI6IjQ1NiIsIkZvbnRTaXplIjoxMCwiRm9udE5hbWUiOiJDYWxpYnJpIiwiSXNCb2xkIjpmYWxzZSwiSXNJdGFsaWMiOmZhbHNlLCJJc1VuZGVybGluZWQiOmZhbHNlLCJQYXJlbnRTdHlsZSI6bnVsbH0sIkF1dG9TaXplIjowLCJGb3JlZ3JvdW5kIjp7IiRpZCI6IjQ1NyIsIkNvbG9yIjp7IiRpZCI6IjQ1O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0NTkiLCJUb3AiOjAuMCwiTGVmdCI6MC4wLCJSaWdodCI6MC4wLCJCb3R0b20iOjAuMH0sIlBhZGRpbmciOnsiJGlkIjoiNDYwIiwiVG9wIjowLjAsIkxlZnQiOjAuMCwiUmlnaHQiOjAuMCwiQm90dG9tIjowLjB9LCJCYWNrZ3JvdW5kIjp7IiRpZCI6IjQ2MSIsIkNvbG9yIjp7IiRpZCI6IjQ2MiIsIkEiOjg5LCJSIjowLCJHIjowLCJCIjowfX0sIklzVmlzaWJsZSI6dHJ1ZSwiV2lkdGgiOjAuMCwiSGVpZ2h0IjowLjAsIkJvcmRlclN0eWxlIjp7IiRpZCI6IjQ2MyIsIkxpbmVDb2xvciI6bnVsbCwiTGluZVdlaWdodCI6MC4wLCJMaW5lVHlwZSI6MCwiUGFyZW50U3R5bGUiOm51bGx9LCJQYXJlbnRTdHlsZSI6bnVsbH0sIkR1cmF0aW9uU3R5bGUiOnsiJGlkIjoiNDY0IiwiRm9udFNldHRpbmdzIjp7IiRpZCI6IjQ2NSIsIkZvbnRTaXplIjoxMCwiRm9udE5hbWUiOiJDYWxpYnJpIiwiSXNCb2xkIjpmYWxzZSwiSXNJdGFsaWMiOmZhbHNlLCJJc1VuZGVybGluZWQiOmZhbHNlLCJQYXJlbnRTdHlsZSI6bnVsbH0sIkF1dG9TaXplIjowLCJGb3JlZ3JvdW5kIjp7IiRpZCI6IjQ2NiIsIkNvbG9yIjp7IiRpZCI6IjQ2N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Q2OCIsIlRvcCI6MC4wLCJMZWZ0IjowLjAsIlJpZ2h0IjowLjAsIkJvdHRvbSI6MC4wfSwiUGFkZGluZyI6eyIkaWQiOiI0NjkiLCJUb3AiOjAuMCwiTGVmdCI6MC4wLCJSaWdodCI6MC4wLCJCb3R0b20iOjAuMH0sIkJhY2tncm91bmQiOnsiJGlkIjoiNDcwIiwiQ29sb3IiOnsiJGlkIjoiNDcxIiwiQSI6MjU1LCJSIjoyMzcsIkciOjEyNSwiQiI6NDl9fSwiSXNWaXNpYmxlIjp0cnVlLCJXaWR0aCI6MC4wLCJIZWlnaHQiOjAuMCwiQm9yZGVyU3R5bGUiOnsiJGlkIjoiNDcyIiwiTGluZUNvbG9yIjpudWxsLCJMaW5lV2VpZ2h0IjowLjAsIkxpbmVUeXBlIjowLCJQYXJlbnRTdHlsZSI6bnVsbH0sIlBhcmVudFN0eWxlIjpudWxsfSwiSG9yaXpvbnRhbENvbm5lY3RvclN0eWxlIjp7IiRpZCI6IjQ3MyIsIkxpbmVDb2xvciI6eyIkaWQiOiI0NzQiLCIkdHlwZSI6Ik5MUkUuQ29tbW9uLkRvbS5Tb2xpZENvbG9yQnJ1c2gsIE5MUkUuQ29tbW9uIiwiQ29sb3IiOnsiJGlkIjoiNDc1IiwiQSI6MjU1LCJSIjowLCJHIjowLCJCIjowfX0sIkxpbmVXZWlnaHQiOjAuMCwiTGluZVR5cGUiOjAsIlBhcmVudFN0eWxlIjpudWxsfSwiVmVydGljYWxDb25uZWN0b3JTdHlsZSI6eyIkaWQiOiI0NzYiLCJMaW5lQ29sb3IiOnsiJGlkIjoiNDc3IiwiJHR5cGUiOiJOTFJFLkNvbW1vbi5Eb20uU29saWRDb2xvckJydXNoLCBOTFJFLkNvbW1vbiIsIkNvbG9yIjp7IiRpZCI6IjQ3OCIsIkEiOjI1NSwiUiI6MCwiRyI6MCwiQiI6MH19LCJMaW5lV2VpZ2h0IjowLjAsIkxpbmVUeXBlIjowLCJQYXJlbnRTdHlsZSI6bnVsbH0sIk1hcmdpbiI6bnVsbCwiU3RhcnREYXRlUG9zaXRpb24iOjYsIkVuZERhdGVQb3NpdGlvbiI6NiwiRGF0ZUlzVmlzaWJsZSI6ZmFsc2UsIlRpdGxlUG9zaXRpb24iOjQsIkR1cmF0aW9uUG9zaXRpb24iOjYsIlBlcmNlbnRhZ2VDb21wbGV0ZWRQb3NpdGlvbiI6MiwiVmFyaWFuY2VQb3NpdGlvbiI6NiwiU3BhY2luZyI6MywiSXNCZWxvd1RpbWViYW5kIjp0cnVlLCJQZXJjZW50YWdlQ29tcGxldGVTaGFwZU9wYWNpdHkiOjM1LCJCYXNlbGluZVN0eWxlIjp7IiRpZCI6IjQ3OSIsIlNoYXBlU3R5bGUiOnsiJGlkIjoiNDgwIiwiTWFyZ2luIjp7IiRpZCI6IjQ4MSIsIlRvcCI6MC4wLCJMZWZ0IjowLjAsIlJpZ2h0IjowLjAsIkJvdHRvbSI6MC4wfSwiUGFkZGluZyI6eyIkaWQiOiI0ODIiLCJUb3AiOjAuMCwiTGVmdCI6MC4wLCJSaWdodCI6MC4wLCJCb3R0b20iOjAuMH0sIkJhY2tncm91bmQiOnsiJGlkIjoiNDgzIiwiQ29sb3IiOnsiJGlkIjoiNDg0IiwiQSI6MTUzLCJSIjowLCJHIjowLCJCIjowfX0sIklzVmlzaWJsZSI6dHJ1ZSwiV2lkdGgiOjAuMCwiSGVpZ2h0IjowLjAsIkJvcmRlclN0eWxlIjpudWxsLCJQYXJlbnRTdHlsZSI6bnVsbH0sIk1hcmdpbiI6eyIkaWQiOiI0ODUiLCJUb3AiOjAuMCwiTGVmdCI6MC4wLCJSaWdodCI6MC4wLCJCb3R0b20iOjAuMH0sIlBhZGRpbmciOnsiJGlkIjoiNDg2IiwiVG9wIjowLjAsIkxlZnQiOjAuMCwiUmlnaHQiOjAuMCwiQm90dG9tIjowLjB9LCJCYWNrZ3JvdW5kIjpudWxsLCJJc1Zpc2libGUiOnRydWUsIldpZHRoIjowLjAsIkhlaWdodCI6MC4wLCJCb3JkZXJTdHlsZSI6bnVsbCwiUGFyZW50U3R5bGUiOm51bGx9LCJTaGFwZVN0eWxlIjp7IiRpZCI6IjQ4NyIsIk1hcmdpbiI6eyIkaWQiOiI0ODgiLCJUb3AiOjAuMCwiTGVmdCI6NC4wLCJSaWdodCI6NC4wLCJCb3R0b20iOjAuMH0sIlBhZGRpbmciOnsiJGlkIjoiNDg5IiwiVG9wIjowLjAsIkxlZnQiOjAuMCwiUmlnaHQiOjAuMCwiQm90dG9tIjowLjB9LCJCYWNrZ3JvdW5kIjp7IiRpZCI6IjQ5MCIsIkNvbG9yIjp7IiRpZCI6IjQ5MSIsIkEiOjI1NSwiUiI6MjMzLCJHIjoxMTMsIkIiOjUwfX0sIklzVmlzaWJsZSI6dHJ1ZSwiV2lkdGgiOjAuMCwiSGVpZ2h0IjoxMC4wLCJCb3JkZXJTdHlsZSI6eyIkaWQiOiI0OTIiLCJMaW5lQ29sb3IiOnsiJGlkIjoiNDkzIiwiJHR5cGUiOiJOTFJFLkNvbW1vbi5Eb20uU29saWRDb2xvckJydXNoLCBOTFJFLkNvbW1vbiIsIkNvbG9yIjp7IiRpZCI6IjQ5NCIsIkEiOjI1NSwiUiI6MjM0LCJHIjoyMiwiQiI6MzB9fSwiTGluZVdlaWdodCI6MC4wLCJMaW5lVHlwZSI6MCwiUGFyZW50U3R5bGUiOm51bGx9LCJQYXJlbnRTdHlsZSI6bnVsbH0sIlRpdGxlU3R5bGUiOnsiJGlkIjoiNDk1IiwiRm9udFNldHRpbmdzIjp7IiRpZCI6IjQ5NiIsIkZvbnRTaXplIjoxMSwiRm9udE5hbWUiOiJDYWxpYnJpIiwiSXNCb2xkIjpmYWxzZSwiSXNJdGFsaWMiOmZhbHNlLCJJc1VuZGVybGluZWQiOmZhbHNlLCJQYXJlbnRTdHlsZSI6bnVsbH0sIkF1dG9TaXplIjowLCJGb3JlZ3JvdW5kIjp7IiRpZCI6IjQ5NyIsIkNvbG9yIjp7IiRpZCI6IjQ5OC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0OTkiLCJUb3AiOjAuMCwiTGVmdCI6MC4wLCJSaWdodCI6MC4wLCJCb3R0b20iOjAuMH0sIlBhZGRpbmciOnsiJGlkIjoiNTAwIiwiVG9wIjowLjAsIkxlZnQiOjAuMCwiUmlnaHQiOjAuMCwiQm90dG9tIjowLjB9LCJCYWNrZ3JvdW5kIjp7IiRpZCI6IjUwMSIsIkNvbG9yIjp7IiRpZCI6IjUwMiIsIkEiOjAsIlIiOjI1NSwiRyI6MjU1LCJCIjoyNTV9fSwiSXNWaXNpYmxlIjp0cnVlLCJXaWR0aCI6MC4wLCJIZWlnaHQiOjAuMCwiQm9yZGVyU3R5bGUiOnsiJGlkIjoiNTAzIiwiTGluZUNvbG9yIjpudWxsLCJMaW5lV2VpZ2h0IjowLjAsIkxpbmVUeXBlIjowLCJQYXJlbnRTdHlsZSI6bnVsbH0sIlBhcmVudFN0eWxlIjpudWxsfSwiRGF0ZVN0eWxlIjp7IiRpZCI6IjUwNCIsIkZvbnRTZXR0aW5ncyI6eyIkaWQiOiI1MDUiLCJGb250U2l6ZSI6MTAsIkZvbnROYW1lIjoiQ2FsaWJyaSIsIklzQm9sZCI6ZmFsc2UsIklzSXRhbGljIjpmYWxzZSwiSXNVbmRlcmxpbmVkIjpmYWxzZSwiUGFyZW50U3R5bGUiOm51bGx9LCJBdXRvU2l6ZSI6MCwiRm9yZWdyb3VuZCI6eyIkaWQiOiI1MDYiLCJDb2xvciI6eyIkaWQiOiI1MDc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TA4IiwiVG9wIjowLjAsIkxlZnQiOjAuMCwiUmlnaHQiOjAuMCwiQm90dG9tIjowLjB9LCJQYWRkaW5nIjp7IiRpZCI6IjUwOSIsIlRvcCI6MC4wLCJMZWZ0IjowLjAsIlJpZ2h0IjowLjAsIkJvdHRvbSI6MC4wfSwiQmFja2dyb3VuZCI6eyIkaWQiOiI1MTAiLCJDb2xvciI6eyIkaWQiOiI1MTEiLCJBIjowLCJSIjoyNTUsIkciOjI1NSwiQiI6MjU1fX0sIklzVmlzaWJsZSI6dHJ1ZSwiV2lkdGgiOjAuMCwiSGVpZ2h0IjowLjAsIkJvcmRlclN0eWxlIjp7IiRpZCI6IjUxMiIsIkxpbmVDb2xvciI6bnVsbCwiTGluZVdlaWdodCI6MC4wLCJMaW5lVHlwZSI6MCwiUGFyZW50U3R5bGUiOm51bGx9LCJQYXJlbnRTdHlsZSI6bnVsbH0sIkRhdGVGb3JtYXQiOnsiJGlkIjoiNTEz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xNCIsIkZvcm1hdCI6MCwiSXNWaXNpYmxlIjpmYWxzZSwiTGFzdEtub3duVmlzaWJpbGl0eVN0YXRlIjpmYWxzZX0sIklzVmlzaWJsZSI6dHJ1ZSwiVmFyaWFuY2VTdHlsZSI6eyIkaWQiOiI1MTUiLCJUZXh0U3R5bGUiOnsiJGlkIjoiNTE2IiwiRm9udFNldHRpbmdzIjp7IiRpZCI6IjUxNyIsIkZvbnRTaXplIjoxMSwiRm9udE5hbWUiOiJDYWxpYnJpIiwiSXNCb2xkIjpmYWxzZSwiSXNJdGFsaWMiOmZhbHNlLCJJc1VuZGVybGluZWQiOmZhbHNlLCJQYXJlbnRTdHlsZSI6bnVsbH0sIkF1dG9TaXplIjowLCJGb3JlZ3JvdW5kIjp7IiRpZCI6IjUxOCIsIkNvbG9yIjp7IiRpZCI6IjUx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1MjAiLCJUb3AiOjAuMCwiTGVmdCI6MC4wLCJSaWdodCI6MC4wLCJCb3R0b20iOjAuMH0sIlBhZGRpbmciOnsiJGlkIjoiNTIxIiwiVG9wIjowLjAsIkxlZnQiOjAuMCwiUmlnaHQiOjAuMCwiQm90dG9tIjowLjB9LCJCYWNrZ3JvdW5kIjp7IiRpZCI6IjUyMiIsIkNvbG9yIjp7IiRpZCI6IjUyMyIsIkEiOjAsIlIiOjAsIkciOjAsIkIiOjB9fSwiSXNWaXNpYmxlIjp0cnVlLCJXaWR0aCI6MC4wLCJIZWlnaHQiOjAuMCwiQm9yZGVyU3R5bGUiOnsiJGlkIjoiNTI0IiwiTGluZUNvbG9yIjpudWxsLCJMaW5lV2VpZ2h0IjowLjAsIkxpbmVUeXBlIjowLCJQYXJlbnRTdHlsZSI6bnVsbH0sIlBhcmVudFN0eWxlIjpudWxsfSwiUGFyZW50U3R5bGUiOm51bGx9LCJQYXJlbnRTdHlsZSI6bnVsbH0sIkluZGV4Ijo4LCJTbWFydER1cmF0aW9uQWN0aXZhdGVkIjpmYWxzZSwiRGF0ZUZvcm1hdCI6eyIkcmVmIjoiNTEzIn0sIldlZWtOdW1iZXJpbmciOnsiJGlkIjoiNTI1IiwiRm9ybWF0IjowLCJJc1Zpc2libGUiOmZhbHNlLCJMYXN0S25vd25WaXNpYmlsaXR5U3RhdGUiOmZhbHNlfSwiQmFzZWxpbmVEYXRhIjp7IiRpZCI6IjUyNiIsIlN0YXJ0RGF0ZSI6IjIwMjYtMDMtMDJUMDA6MDA6MDAiLCJFbmREYXRlIjoiMjAyNi0wOS0xOFQyMzo1OTowMCJ9LCJJZCI6ImRlOGZiMzhkLTA4MzYtNDJmNy1iYTNkLTQ1NWFhZjMwYTZlNSIsIkltcG9ydElkIjpudWxsLCJUaXRsZSI6IkRldGVjdG9yOiBNYW51ZmFjdHVyaW5nIHBoYXNlIGJhbmsgMiAoRlpKKSIsIk5vdGUiOm51bGwsIkh5cGVybGluayI6eyIkaWQiOiI1MjciLCJBZGRyZXNzIjoiIiwiU3ViQWRkcmVzcyI6IiJ9LCJJc0NoYW5nZWQiOmZhbHNlLCJJc05ldyI6ZmFsc2V9fV0sIl9taWxlc3RvbmVzIjpbXSwiSWQiOiIwMDAwMDAwMC0wMDAwLTAwMDAtMDAwMC0wMDAwMDAwMDAwMDAiLCJJc1NpbmdsZUl0ZW1Sb3ciOnRydWV9LHsiJGlkIjoiNTI4IiwiX3Rhc2tzIjpbeyIkaWQiOiI1MjkiLCJfYXR0YWNoZWRNaWxlc3RvbmVzIjpbXSwiVGFza0RlZmluaXRpb24iOnsiJGlkIjoiNTMwIiwiR3JvdXBOYW1lIjpudWxsLCJTdGFydERhdGUiOiIyMDI2LTA5LTIxVDAwOjAwOjAwWiIsIkVuZERhdGUiOiIyMDI2LTExLTA2VDIzOjU5OjAwWiIsIlBlcmNlbnRhZ2VDb21wbGV0ZSI6bnVsbCwiU3R5bGUiOnsiJGlkIjoiNTMxIiwiU2hhcGUiOjEsIlNoYXBlVGhpY2tuZXNzIjowLCJEdXJhdGlvbkZvcm1hdCI6MCwiSW5jbHVkZU5vbldvcmtpbmdEYXlzSW5EdXJhdGlvbiI6ZmFsc2UsIlBlcmNlbnRhZ2VDb21wbGV0ZVN0eWxlIjp7IiRpZCI6IjUzMiIsIkZvbnRTZXR0aW5ncyI6eyIkaWQiOiI1MzMiLCJGb250U2l6ZSI6MTAsIkZvbnROYW1lIjoiQ2FsaWJyaSIsIklzQm9sZCI6ZmFsc2UsIklzSXRhbGljIjpmYWxzZSwiSXNVbmRlcmxpbmVkIjpmYWxzZSwiUGFyZW50U3R5bGUiOm51bGx9LCJBdXRvU2l6ZSI6MCwiRm9yZWdyb3VuZCI6eyIkaWQiOiI1MzQiLCJDb2xvciI6eyIkaWQiOiI1MzU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NTM2IiwiVG9wIjowLjAsIkxlZnQiOjAuMCwiUmlnaHQiOjAuMCwiQm90dG9tIjowLjB9LCJQYWRkaW5nIjp7IiRpZCI6IjUzNyIsIlRvcCI6MC4wLCJMZWZ0IjowLjAsIlJpZ2h0IjowLjAsIkJvdHRvbSI6MC4wfSwiQmFja2dyb3VuZCI6eyIkaWQiOiI1MzgiLCJDb2xvciI6eyIkaWQiOiI1MzkiLCJBIjo4OSwiUiI6MCwiRyI6MCwiQiI6MH19LCJJc1Zpc2libGUiOnRydWUsIldpZHRoIjowLjAsIkhlaWdodCI6MC4wLCJCb3JkZXJTdHlsZSI6eyIkaWQiOiI1NDAiLCJMaW5lQ29sb3IiOm51bGwsIkxpbmVXZWlnaHQiOjAuMCwiTGluZVR5cGUiOjAsIlBhcmVudFN0eWxlIjpudWxsfSwiUGFyZW50U3R5bGUiOm51bGx9LCJEdXJhdGlvblN0eWxlIjp7IiRpZCI6IjU0MSIsIkZvbnRTZXR0aW5ncyI6eyIkaWQiOiI1NDIiLCJGb250U2l6ZSI6MTAsIkZvbnROYW1lIjoiQ2FsaWJyaSIsIklzQm9sZCI6ZmFsc2UsIklzSXRhbGljIjpmYWxzZSwiSXNVbmRlcmxpbmVkIjpmYWxzZSwiUGFyZW50U3R5bGUiOm51bGx9LCJBdXRvU2l6ZSI6MCwiRm9yZWdyb3VuZCI6eyIkaWQiOiI1NDMiLCJDb2xvciI6eyIkaWQiOiI1NDQ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1NDUiLCJUb3AiOjAuMCwiTGVmdCI6MC4wLCJSaWdodCI6MC4wLCJCb3R0b20iOjAuMH0sIlBhZGRpbmciOnsiJGlkIjoiNTQ2IiwiVG9wIjowLjAsIkxlZnQiOjAuMCwiUmlnaHQiOjAuMCwiQm90dG9tIjowLjB9LCJCYWNrZ3JvdW5kIjp7IiRpZCI6IjU0NyIsIkNvbG9yIjp7IiRpZCI6IjU0OCIsIkEiOjI1NSwiUiI6MjM3LCJHIjoxMjUsIkIiOjQ5fX0sIklzVmlzaWJsZSI6dHJ1ZSwiV2lkdGgiOjAuMCwiSGVpZ2h0IjowLjAsIkJvcmRlclN0eWxlIjp7IiRpZCI6IjU0OSIsIkxpbmVDb2xvciI6bnVsbCwiTGluZVdlaWdodCI6MC4wLCJMaW5lVHlwZSI6MCwiUGFyZW50U3R5bGUiOm51bGx9LCJQYXJlbnRTdHlsZSI6bnVsbH0sIkhvcml6b250YWxDb25uZWN0b3JTdHlsZSI6eyIkaWQiOiI1NTAiLCJMaW5lQ29sb3IiOnsiJGlkIjoiNTUxIiwiJHR5cGUiOiJOTFJFLkNvbW1vbi5Eb20uU29saWRDb2xvckJydXNoLCBOTFJFLkNvbW1vbiIsIkNvbG9yIjp7IiRpZCI6IjU1MiIsIkEiOjI1NSwiUiI6MCwiRyI6MCwiQiI6MH19LCJMaW5lV2VpZ2h0IjowLjAsIkxpbmVUeXBlIjowLCJQYXJlbnRTdHlsZSI6bnVsbH0sIlZlcnRpY2FsQ29ubmVjdG9yU3R5bGUiOnsiJGlkIjoiNTUzIiwiTGluZUNvbG9yIjp7IiRpZCI6IjU1NCIsIiR0eXBlIjoiTkxSRS5Db21tb24uRG9tLlNvbGlkQ29sb3JCcnVzaCwgTkxSRS5Db21tb24iLCJDb2xvciI6eyIkaWQiOiI1NTUiLCJBIjoyNTUsIlIiOjAsIkciOjAsIkIiOjB9fSwiTGluZVdlaWdodCI6MC4wLCJMaW5lVHlwZSI6MCwiUGFyZW50U3R5bGUiOm51bGx9LCJNYXJnaW4iOm51bGwsIlN0YXJ0RGF0ZVBvc2l0aW9uIjo2LCJFbmREYXRlUG9zaXRpb24iOjYsIkRhdGVJc1Zpc2libGUiOmZhbHNlLCJUaXRsZVBvc2l0aW9uIjo0LCJEdXJhdGlvblBvc2l0aW9uIjo2LCJQZXJjZW50YWdlQ29tcGxldGVkUG9zaXRpb24iOjIsIlZhcmlhbmNlUG9zaXRpb24iOjYsIlNwYWNpbmciOjMsIklzQmVsb3dUaW1lYmFuZCI6dHJ1ZSwiUGVyY2VudGFnZUNvbXBsZXRlU2hhcGVPcGFjaXR5IjozNSwiQmFzZWxpbmVTdHlsZSI6eyIkaWQiOiI1NTYiLCJTaGFwZVN0eWxlIjp7IiRpZCI6IjU1NyIsIk1hcmdpbiI6eyIkaWQiOiI1NTgiLCJUb3AiOjAuMCwiTGVmdCI6MC4wLCJSaWdodCI6MC4wLCJCb3R0b20iOjAuMH0sIlBhZGRpbmciOnsiJGlkIjoiNTU5IiwiVG9wIjowLjAsIkxlZnQiOjAuMCwiUmlnaHQiOjAuMCwiQm90dG9tIjowLjB9LCJCYWNrZ3JvdW5kIjp7IiRpZCI6IjU2MCIsIkNvbG9yIjp7IiRpZCI6IjU2MSIsIkEiOjE1MywiUiI6MCwiRyI6MCwiQiI6MH19LCJJc1Zpc2libGUiOnRydWUsIldpZHRoIjowLjAsIkhlaWdodCI6MC4wLCJCb3JkZXJTdHlsZSI6bnVsbCwiUGFyZW50U3R5bGUiOm51bGx9LCJNYXJnaW4iOnsiJGlkIjoiNTYyIiwiVG9wIjowLjAsIkxlZnQiOjAuMCwiUmlnaHQiOjAuMCwiQm90dG9tIjowLjB9LCJQYWRkaW5nIjp7IiRpZCI6IjU2MyIsIlRvcCI6MC4wLCJMZWZ0IjowLjAsIlJpZ2h0IjowLjAsIkJvdHRvbSI6MC4wfSwiQmFja2dyb3VuZCI6bnVsbCwiSXNWaXNpYmxlIjp0cnVlLCJXaWR0aCI6MC4wLCJIZWlnaHQiOjAuMCwiQm9yZGVyU3R5bGUiOm51bGwsIlBhcmVudFN0eWxlIjpudWxsfSwiU2hhcGVTdHlsZSI6eyIkaWQiOiI1NjQiLCJNYXJnaW4iOnsiJGlkIjoiNTY1IiwiVG9wIjowLjAsIkxlZnQiOjQuMCwiUmlnaHQiOjQuMCwiQm90dG9tIjowLjB9LCJQYWRkaW5nIjp7IiRpZCI6IjU2NiIsIlRvcCI6MC4wLCJMZWZ0IjowLjAsIlJpZ2h0IjowLjAsIkJvdHRvbSI6MC4wfSwiQmFja2dyb3VuZCI6eyIkaWQiOiI1NjciLCJDb2xvciI6eyIkaWQiOiI1NjgiLCJBIjoyNTUsIlIiOjIzMywiRyI6MTEzLCJCIjo1MH19LCJJc1Zpc2libGUiOnRydWUsIldpZHRoIjowLjAsIkhlaWdodCI6MTAuMCwiQm9yZGVyU3R5bGUiOnsiJGlkIjoiNTY5IiwiTGluZUNvbG9yIjp7IiRpZCI6IjU3MCIsIiR0eXBlIjoiTkxSRS5Db21tb24uRG9tLlNvbGlkQ29sb3JCcnVzaCwgTkxSRS5Db21tb24iLCJDb2xvciI6eyIkaWQiOiI1NzEiLCJBIjoyNTUsIlIiOjIzNCwiRyI6MjIsIkIiOjMwfX0sIkxpbmVXZWlnaHQiOjAuMCwiTGluZVR5cGUiOjAsIlBhcmVudFN0eWxlIjpudWxsfSwiUGFyZW50U3R5bGUiOm51bGx9LCJUaXRsZVN0eWxlIjp7IiRpZCI6IjU3MiIsIkZvbnRTZXR0aW5ncyI6eyIkaWQiOiI1NzMiLCJGb250U2l6ZSI6MTEsIkZvbnROYW1lIjoiQ2FsaWJyaSIsIklzQm9sZCI6ZmFsc2UsIklzSXRhbGljIjpmYWxzZSwiSXNVbmRlcmxpbmVkIjpmYWxzZSwiUGFyZW50U3R5bGUiOm51bGx9LCJBdXRvU2l6ZSI6MCwiRm9yZWdyb3VuZCI6eyIkaWQiOiI1NzQiLCJDb2xvciI6eyIkaWQiOiI1NzUiLCJBIjoyNTUsIlIiOjAsIkciOjAsIkIiOjB9fSwiTWF4V2lkdGgiOjcyMC4wLCJNYXhIZWlnaHQiOiJJbmZpbml0eSIsIlNtYXJ0Rm9yZWdyb3VuZElzQWN0aXZlIjpmYWxzZSwiSG9yaXpvbnRhbEFsaWdubWVudCI6MCwiVmVydGljYWxBbGlnbm1lbnQiOjEsIlNtYXJ0Rm9yZWdyb3VuZCI6bnVsbCwiQmFja2dyb3VuZEZpbGxUeXBlIjowLCJNYXJnaW4iOnsiJGlkIjoiNTc2IiwiVG9wIjowLjAsIkxlZnQiOjAuMCwiUmlnaHQiOjAuMCwiQm90dG9tIjowLjB9LCJQYWRkaW5nIjp7IiRpZCI6IjU3NyIsIlRvcCI6MC4wLCJMZWZ0IjowLjAsIlJpZ2h0IjowLjAsIkJvdHRvbSI6MC4wfSwiQmFja2dyb3VuZCI6eyIkaWQiOiI1NzgiLCJDb2xvciI6eyIkaWQiOiI1NzkiLCJBIjowLCJSIjoyNTUsIkciOjI1NSwiQiI6MjU1fX0sIklzVmlzaWJsZSI6dHJ1ZSwiV2lkdGgiOjAuMCwiSGVpZ2h0IjowLjAsIkJvcmRlclN0eWxlIjp7IiRpZCI6IjU4MCIsIkxpbmVDb2xvciI6bnVsbCwiTGluZVdlaWdodCI6MC4wLCJMaW5lVHlwZSI6MCwiUGFyZW50U3R5bGUiOm51bGx9LCJQYXJlbnRTdHlsZSI6bnVsbH0sIkRhdGVTdHlsZSI6eyIkaWQiOiI1ODEiLCJGb250U2V0dGluZ3MiOnsiJGlkIjoiNTgyIiwiRm9udFNpemUiOjEwLCJGb250TmFtZSI6IkNhbGlicmkiLCJJc0JvbGQiOmZhbHNlLCJJc0l0YWxpYyI6ZmFsc2UsIklzVW5kZXJsaW5lZCI6ZmFsc2UsIlBhcmVudFN0eWxlIjpudWxsfSwiQXV0b1NpemUiOjAsIkZvcmVncm91bmQiOnsiJGlkIjoiNTgzIiwiQ29sb3IiOnsiJGlkIjoiNTg0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U4NSIsIlRvcCI6MC4wLCJMZWZ0IjowLjAsIlJpZ2h0IjowLjAsIkJvdHRvbSI6MC4wfSwiUGFkZGluZyI6eyIkaWQiOiI1ODYiLCJUb3AiOjAuMCwiTGVmdCI6MC4wLCJSaWdodCI6MC4wLCJCb3R0b20iOjAuMH0sIkJhY2tncm91bmQiOnsiJGlkIjoiNTg3IiwiQ29sb3IiOnsiJGlkIjoiNTg4IiwiQSI6MCwiUiI6MjU1LCJHIjoyNTUsIkIiOjI1NX19LCJJc1Zpc2libGUiOnRydWUsIldpZHRoIjowLjAsIkhlaWdodCI6MC4wLCJCb3JkZXJTdHlsZSI6eyIkaWQiOiI1ODkiLCJMaW5lQ29sb3IiOm51bGwsIkxpbmVXZWlnaHQiOjAuMCwiTGluZVR5cGUiOjAsIlBhcmVudFN0eWxlIjpudWxsfSwiUGFyZW50U3R5bGUiOm51bGx9LCJEYXRlRm9ybWF0Ijp7IiRpZCI6IjU5M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OTEiLCJGb3JtYXQiOjAsIklzVmlzaWJsZSI6ZmFsc2UsIkxhc3RLbm93blZpc2liaWxpdHlTdGF0ZSI6ZmFsc2V9LCJJc1Zpc2libGUiOnRydWUsIlZhcmlhbmNlU3R5bGUiOnsiJGlkIjoiNTkyIiwiVGV4dFN0eWxlIjp7IiRpZCI6IjU5MyIsIkZvbnRTZXR0aW5ncyI6eyIkaWQiOiI1OTQiLCJGb250U2l6ZSI6MTEsIkZvbnROYW1lIjoiQ2FsaWJyaSIsIklzQm9sZCI6ZmFsc2UsIklzSXRhbGljIjpmYWxzZSwiSXNVbmRlcmxpbmVkIjpmYWxzZSwiUGFyZW50U3R5bGUiOm51bGx9LCJBdXRvU2l6ZSI6MCwiRm9yZWdyb3VuZCI6eyIkaWQiOiI1OTUiLCJDb2xvciI6eyIkaWQiOiI1OT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Tk3IiwiVG9wIjowLjAsIkxlZnQiOjAuMCwiUmlnaHQiOjAuMCwiQm90dG9tIjowLjB9LCJQYWRkaW5nIjp7IiRpZCI6IjU5OCIsIlRvcCI6MC4wLCJMZWZ0IjowLjAsIlJpZ2h0IjowLjAsIkJvdHRvbSI6MC4wfSwiQmFja2dyb3VuZCI6eyIkaWQiOiI1OTkiLCJDb2xvciI6eyIkaWQiOiI2MDAiLCJBIjowLCJSIjowLCJHIjowLCJCIjowfX0sIklzVmlzaWJsZSI6dHJ1ZSwiV2lkdGgiOjAuMCwiSGVpZ2h0IjowLjAsIkJvcmRlclN0eWxlIjp7IiRpZCI6IjYwMSIsIkxpbmVDb2xvciI6bnVsbCwiTGluZVdlaWdodCI6MC4wLCJMaW5lVHlwZSI6MCwiUGFyZW50U3R5bGUiOm51bGx9LCJQYXJlbnRTdHlsZSI6bnVsbH0sIlBhcmVudFN0eWxlIjpudWxsfSwiUGFyZW50U3R5bGUiOm51bGx9LCJJbmRleCI6OSwiU21hcnREdXJhdGlvbkFjdGl2YXRlZCI6ZmFsc2UsIkRhdGVGb3JtYXQiOnsiJHJlZiI6IjU5MCJ9LCJXZWVrTnVtYmVyaW5nIjp7IiRpZCI6IjYwMiIsIkZvcm1hdCI6MCwiSXNWaXNpYmxlIjpmYWxzZSwiTGFzdEtub3duVmlzaWJpbGl0eVN0YXRlIjpmYWxzZX0sIkJhc2VsaW5lRGF0YSI6eyIkaWQiOiI2MDMiLCJTdGFydERhdGUiOiIyMDI2LTA5LTIxVDAwOjAwOjAwIiwiRW5kRGF0ZSI6IjIwMjYtMTEtMDZUMjM6NTk6MDAifSwiSWQiOiIyZTJkYjRlYi03NjgwLTQxYTEtYjZlNi1iZDJkOWQ0OWY5MzAiLCJJbXBvcnRJZCI6bnVsbCwiVGl0bGUiOiJEZXRlY3RvcjogSW5zdGFsbGF0aW9uIGFuZCBDb21taXNzaW9uaW5nIHBoYXNlIChGWkopIiwiTm90ZSI6bnVsbCwiSHlwZXJsaW5rIjp7IiRpZCI6IjYwNCIsIkFkZHJlc3MiOiIiLCJTdWJBZGRyZXNzIjoiIn0sIklzQ2hhbmdlZCI6ZmFsc2UsIklzTmV3IjpmYWxzZX19XSwiX21pbGVzdG9uZXMiOltdLCJJZCI6IjAwMDAwMDAwLTAwMDAtMDAwMC0wMDAwLTAwMDAwMDAwMDAwMCIsIklzU2luZ2xlSXRlbVJvdyI6dHJ1ZX1dLCJJbmRleCI6NywiSWQiOiIwN2M3NmVkYy01YjgxLTQzM2UtODVjOC02ZjM3ZTY3OGUzNDIiLCJIZWFkZXJUZXh0IjpudWxsLCJJc0RlZmF1bHQiOnRydWUsIlN0eWxlIjp7IiRpZCI6IjYwNSIsIkhlYWRlclN0eWxlIjp7IiRpZCI6IjYwNiIsIlRleHRTdHlsZSI6eyIkaWQiOiI2MDciLCJGb250U2V0dGluZ3MiOnsiJGlkIjoiNjA4IiwiRm9udFNpemUiOjExLCJGb250TmFtZSI6IkNhbGlicmkiLCJJc0JvbGQiOmZhbHNlLCJJc0l0YWxpYyI6ZmFsc2UsIklzVW5kZXJsaW5lZCI6ZmFsc2UsIlBhcmVudFN0eWxlIjpudWxsfSwiQXV0b1NpemUiOjIsIkZvcmVncm91bmQiOnsiJGlkIjoiNjA5IiwiQ29sb3IiOnsiJGlkIjoiNjEw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jExIiwiVG9wIjowLjAsIkxlZnQiOjAuMCwiUmlnaHQiOjAuMCwiQm90dG9tIjowLjB9LCJQYWRkaW5nIjp7IiRpZCI6IjYxMiIsIlRvcCI6MC4wLCJMZWZ0IjowLjAsIlJpZ2h0IjowLjAsIkJvdHRvbSI6MC4wfSwiQmFja2dyb3VuZCI6eyIkaWQiOiI2MTMiLCJDb2xvciI6eyIkaWQiOiI2MTQiLCJBIjoyNTUsIlIiOjAsIkciOjAsIkIiOjB9fSwiSXNWaXNpYmxlIjp0cnVlLCJXaWR0aCI6MC4wLCJIZWlnaHQiOjAuMCwiQm9yZGVyU3R5bGUiOm51bGwsIlBhcmVudFN0eWxlIjpudWxsfSwiUmVjdGFuZ2xlU3R5bGUiOnsiJGlkIjoiNjE1IiwiTWFyZ2luIjp7IiRpZCI6IjYxNiIsIlRvcCI6MC4wLCJMZWZ0IjowLjAsIlJpZ2h0IjowLjAsIkJvdHRvbSI6MC4wfSwiUGFkZGluZyI6eyIkaWQiOiI2MTciLCJUb3AiOjAuMCwiTGVmdCI6MC4wLCJSaWdodCI6MC4wLCJCb3R0b20iOjAuMH0sIkJhY2tncm91bmQiOnsiJGlkIjoiNjE4IiwiQ29sb3IiOnsiJGlkIjoiNjE5IiwiQSI6NjMsIlIiOjIxLCJHIjo5NiwiQiI6MTMwfX0sIklzVmlzaWJsZSI6dHJ1ZSwiV2lkdGgiOjAuMCwiSGVpZ2h0IjowLjAsIkJvcmRlclN0eWxlIjp7IiRpZCI6IjYyMCIsIkxpbmVDb2xvciI6eyIkaWQiOiI2MjEiLCIkdHlwZSI6Ik5MUkUuQ29tbW9uLkRvbS5Tb2xpZENvbG9yQnJ1c2gsIE5MUkUuQ29tbW9uIiwiQ29sb3IiOnsiJGlkIjoiNjIyIiwiQSI6MjU1LCJSIjoyNTUsIkciOjAsIkIiOjB9fSwiTGluZVdlaWdodCI6MC4wLCJMaW5lVHlwZSI6MCwiUGFyZW50U3R5bGUiOm51bGx9LCJQYXJlbnRTdHlsZSI6bnVsbH0sIk1hcmdpbiI6eyIkaWQiOiI2MjMiLCJUb3AiOjAuMCwiTGVmdCI6MC4wLCJSaWdodCI6MC4wLCJCb3R0b20iOjAuMH0sIlBhZGRpbmciOnsiJGlkIjoiNjI0IiwiVG9wIjowLjAsIkxlZnQiOjAuMCwiUmlnaHQiOjAuMCwiQm90dG9tIjowLjB9LCJCYWNrZ3JvdW5kIjpudWxsLCJJc1Zpc2libGUiOnRydWUsIldpZHRoIjowLjAsIkhlaWdodCI6MC4wLCJCb3JkZXJTdHlsZSI6bnVsbCwiUGFyZW50U3R5bGUiOm51bGx9LCJCYWNrZ3JvdW5kU3R5bGUiOnsiJGlkIjoiNjI1IiwiTWFyZ2luIjp7IiRpZCI6IjYyNiIsIlRvcCI6MC4wLCJMZWZ0IjowLjAsIlJpZ2h0IjowLjAsIkJvdHRvbSI6MC4wfSwiUGFkZGluZyI6eyIkaWQiOiI2MjciLCJUb3AiOjAuMCwiTGVmdCI6MC4wLCJSaWdodCI6MC4wLCJCb3R0b20iOjAuMH0sIkJhY2tncm91bmQiOnsiJGlkIjoiNjI4IiwiQ29sb3IiOnsiJGlkIjoiNjI5IiwiQSI6NTEsIlIiOjIwMCwiRyI6MjAwLCJCIjoyMDB9fSwiSXNWaXNpYmxlIjp0cnVlLCJXaWR0aCI6MC4wLCJIZWlnaHQiOjAuMCwiQm9yZGVyU3R5bGUiOnsiJGlkIjoiNjMwIiwiTGluZUNvbG9yIjp7IiRpZCI6IjYzMSIsIiR0eXBlIjoiTkxSRS5Db21tb24uRG9tLlNvbGlkQ29sb3JCcnVzaCwgTkxSRS5Db21tb24iLCJDb2xvciI6eyIkaWQiOiI2MzIiLCJBIjoyNTUsIlIiOjIzNCwiRyI6MjIsIkIiOjMwfX0sIkxpbmVXZWlnaHQiOjAuMCwiTGluZVR5cGUiOjAsIlBhcmVudFN0eWxlIjpudWxsfSwiUGFyZW50U3R5bGUiOm51bGx9LCJNYXJnaW4iOnsiJGlkIjoiNjMzIiwiVG9wIjowLjAsIkxlZnQiOjAuMCwiUmlnaHQiOjAuMCwiQm90dG9tIjowLjB9LCJQYWRkaW5nIjp7IiRpZCI6IjYzNCIsIlRvcCI6MC4wLCJMZWZ0IjowLjAsIlJpZ2h0IjowLjAsIkJvdHRvbSI6MC4wfSwiSXNWaXNpYmxlIjp0cnVlLCJXaWR0aCI6MC4wLCJIZWlnaHQiOjAuMCwiQm9yZGVyU3R5bGUiOnsiJGlkIjoiNjM1IiwiTGluZUNvbG9yIjpudWxsLCJMaW5lV2VpZ2h0IjowLjAsIkxpbmVUeXBlIjowLCJQYXJlbnRTdHlsZSI6bnVsbH0sIlBhcmVudFN0eWxlIjpudWxsfX1dLCJJZCI6ImFlZWRiZWI2LTI1MWMtNGNjMS05YWVmLWRiNDdlNTNiY2M4NiIsIkluZGV4Ijo3LCJIZWFkZXJUZXh0IjoiTm8uIDEgLSBDcml0aWNhbCBQYXRoXHJcbigwIGRheXMgVEYpIiwiU3R5bGUiOnsiJGlkIjoiNjM2IiwiU3R5bGVJZCI6IjMzMmNmYjEzLWI0MDEtNGVjMy1iNjU1LTczOTY4ZDA0ZDc0OSIsIkhlYWRlclN0eWxlIjp7IiRpZCI6IjYzNyIsIlRleHRJc1ZlcnRpY2FsIjpmYWxzZSwiVGV4dFN0eWxlIjp7IiRpZCI6IjYzOCIsIkZvbnRTZXR0aW5ncyI6eyIkaWQiOiI2MzkiLCJGb250U2l6ZSI6MTEsIkZvbnROYW1lIjoiQ2FsaWJyaSIsIklzQm9sZCI6ZmFsc2UsIklzSXRhbGljIjpmYWxzZSwiSXNVbmRlcmxpbmVkIjpmYWxzZSwiUGFyZW50U3R5bGUiOm51bGx9LCJBdXRvU2l6ZSI6MiwiRm9yZWdyb3VuZCI6eyIkaWQiOiI2NDAiLCJDb2xvciI6eyIkaWQiOiI2NDE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2NDIiLCJUb3AiOjAuMCwiTGVmdCI6MC4wLCJSaWdodCI6MC4wLCJCb3R0b20iOjAuMH0sIlBhZGRpbmciOnsiJGlkIjoiNjQzIiwiVG9wIjowLjAsIkxlZnQiOjAuMCwiUmlnaHQiOjAuMCwiQm90dG9tIjowLjB9LCJCYWNrZ3JvdW5kIjp7IiRpZCI6IjY0NCIsIkNvbG9yIjp7IiRpZCI6IjY0NSIsIkEiOjI1NSwiUiI6MjU1LCJHIjoyNTUsIkIiOjI1NX19LCJJc1Zpc2libGUiOnRydWUsIldpZHRoIjowLjAsIkhlaWdodCI6MC4wLCJCb3JkZXJTdHlsZSI6bnVsbCwiUGFyZW50U3R5bGUiOm51bGx9LCJSZWN0YW5nbGVTdHlsZSI6eyIkaWQiOiI2NDYiLCJNYXJnaW4iOnsiJGlkIjoiNjQ3IiwiVG9wIjowLjAsIkxlZnQiOjAuMCwiUmlnaHQiOjAuMCwiQm90dG9tIjowLjB9LCJQYWRkaW5nIjp7IiRpZCI6IjY0OCIsIlRvcCI6MC4wLCJMZWZ0IjowLjAsIlJpZ2h0IjowLjAsIkJvdHRvbSI6MC4wfSwiQmFja2dyb3VuZCI6eyIkaWQiOiI2NDkiLCJDb2xvciI6eyIkaWQiOiI2NTAiLCJBIjoyNTUsIlIiOjIzMywiRyI6MTEzLCJCIjo1MH19LCJJc1Zpc2libGUiOnRydWUsIldpZHRoIjowLjAsIkhlaWdodCI6MC4wLCJCb3JkZXJTdHlsZSI6eyIkaWQiOiI2NTEiLCJMaW5lQ29sb3IiOnsiJGlkIjoiNjUyIiwiJHR5cGUiOiJOTFJFLkNvbW1vbi5Eb20uU29saWRDb2xvckJydXNoLCBOTFJFLkNvbW1vbiIsIkNvbG9yIjp7IiRpZCI6IjY1MyIsIkEiOjI1NSwiUiI6MjU1LCJHIjoyNTUsIkIiOjI1NX19LCJMaW5lV2VpZ2h0IjowLjAsIkxpbmVUeXBlIjowLCJQYXJlbnRTdHlsZSI6bnVsbH0sIlBhcmVudFN0eWxlIjpudWxsfSwiTWFyZ2luIjp7IiRpZCI6IjY1NCIsIlRvcCI6MC4wLCJMZWZ0IjowLjAsIlJpZ2h0IjowLjAsIkJvdHRvbSI6MC4wfSwiUGFkZGluZyI6eyIkaWQiOiI2NTUiLCJUb3AiOjAuMCwiTGVmdCI6MC4wLCJSaWdodCI6MC4wLCJCb3R0b20iOjAuMH0sIkJhY2tncm91bmQiOm51bGwsIklzVmlzaWJsZSI6dHJ1ZSwiV2lkdGgiOjAuMCwiSGVpZ2h0IjowLjAsIkJvcmRlclN0eWxlIjpudWxsLCJQYXJlbnRTdHlsZSI6bnVsbH0sIkJhY2tncm91bmRTdHlsZSI6eyIkaWQiOiI2NTYiLCJNYXJnaW4iOnsiJGlkIjoiNjU3IiwiVG9wIjowLjAsIkxlZnQiOjAuMCwiUmlnaHQiOjAuMCwiQm90dG9tIjowLjB9LCJQYWRkaW5nIjp7IiRpZCI6IjY1OCIsIlRvcCI6MC4wLCJMZWZ0IjowLjAsIlJpZ2h0IjowLjAsIkJvdHRvbSI6MC4wfSwiQmFja2dyb3VuZCI6eyIkaWQiOiI2NTkiLCJDb2xvciI6eyIkaWQiOiI2NjAiLCJBIjo1MSwiUiI6MjAwLCJHIjoyMDAsIkIiOjIwMH19LCJJc1Zpc2libGUiOnRydWUsIldpZHRoIjowLjAsIkhlaWdodCI6MC4wLCJCb3JkZXJTdHlsZSI6eyIkaWQiOiI2NjEiLCJMaW5lQ29sb3IiOnsiJGlkIjoiNjYyIiwiJHR5cGUiOiJOTFJFLkNvbW1vbi5Eb20uU29saWRDb2xvckJydXNoLCBOTFJFLkNvbW1vbiIsIkNvbG9yIjp7IiRpZCI6IjY2MyIsIkEiOjI1NSwiUiI6MjM0LCJHIjoyMiwiQiI6MzB9fSwiTGluZVdlaWdodCI6MC4wLCJMaW5lVHlwZSI6MCwiUGFyZW50U3R5bGUiOm51bGx9LCJQYXJlbnRTdHlsZSI6bnVsbH0sIklzQWJvdmVUaW1lYmFuZCI6ZmFsc2UsIlNwYWNpbmciOjQsIkRlZmF1bHRTd2ltbGFuZVRhc2tTdHlsZSI6eyIkaWQiOiI2NjQiLCIkdHlwZSI6Ik5MUkUuQ29tbW9uLkRvbS5TdHlsZXMuRXhwbGljaXRTZXRhYmxlVGFza1N0eWxlLCBOTFJFLkNvbW1vbiIsIlNoYXBlIjoxLCJTaGFwZVRoaWNrbmVzcyI6MCwiRHVyYXRpb25Gb3JtYXQiOjAsIkluY2x1ZGVOb25Xb3JraW5nRGF5c0luRHVyYXRpb24iOmZhbHNlLCJQZXJjZW50YWdlQ29tcGxldGVTdHlsZSI6eyIkaWQiOiI2NjUiLCJGb250U2V0dGluZ3MiOnsiJGlkIjoiNjY2IiwiRm9udFNpemUiOjEwLCJGb250TmFtZSI6IkNhbGlicmkiLCJJc0JvbGQiOmZhbHNlLCJJc0l0YWxpYyI6ZmFsc2UsIklzVW5kZXJsaW5lZCI6ZmFsc2UsIlBhcmVudFN0eWxlIjpudWxsfSwiQXV0b1NpemUiOjAsIkZvcmVncm91bmQiOnsiJGlkIjoiNjY3IiwiQ29sb3IiOnsiJGlkIjoiNjY4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Y2OSIsIlRvcCI6MC4wLCJMZWZ0IjowLjAsIlJpZ2h0IjowLjAsIkJvdHRvbSI6MC4wfSwiUGFkZGluZyI6eyIkaWQiOiI2NzAiLCJUb3AiOjAuMCwiTGVmdCI6MC4wLCJSaWdodCI6MC4wLCJCb3R0b20iOjAuMH0sIkJhY2tncm91bmQiOnsiJGlkIjoiNjcxIiwiQ29sb3IiOnsiJGlkIjoiNjcyIiwiQSI6ODksIlIiOjAsIkciOjAsIkIiOjB9fSwiSXNWaXNpYmxlIjp0cnVlLCJXaWR0aCI6MC4wLCJIZWlnaHQiOjAuMCwiQm9yZGVyU3R5bGUiOnsiJGlkIjoiNjczIiwiTGluZUNvbG9yIjpudWxsLCJMaW5lV2VpZ2h0IjowLjAsIkxpbmVUeXBlIjowLCJQYXJlbnRTdHlsZSI6bnVsbH0sIlBhcmVudFN0eWxlIjpudWxsfSwiRHVyYXRpb25TdHlsZSI6eyIkaWQiOiI2NzQiLCJGb250U2V0dGluZ3MiOnsiJGlkIjoiNjc1IiwiRm9udFNpemUiOjEwLCJGb250TmFtZSI6IkNhbGlicmkiLCJJc0JvbGQiOmZhbHNlLCJJc0l0YWxpYyI6ZmFsc2UsIklzVW5kZXJsaW5lZCI6ZmFsc2UsIlBhcmVudFN0eWxlIjpudWxsfSwiQXV0b1NpemUiOjAsIkZvcmVncm91bmQiOnsiJGlkIjoiNjc2IiwiQ29sb3IiOnsiJGlkIjoiNjc3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jc4IiwiVG9wIjowLjAsIkxlZnQiOjAuMCwiUmlnaHQiOjAuMCwiQm90dG9tIjowLjB9LCJQYWRkaW5nIjp7IiRpZCI6IjY3OSIsIlRvcCI6MC4wLCJMZWZ0IjowLjAsIlJpZ2h0IjowLjAsIkJvdHRvbSI6MC4wfSwiQmFja2dyb3VuZCI6eyIkaWQiOiI2ODAiLCJDb2xvciI6eyIkaWQiOiI2ODEiLCJBIjoyNTUsIlIiOjIzNywiRyI6MTI1LCJCIjo0OX19LCJJc1Zpc2libGUiOnRydWUsIldpZHRoIjowLjAsIkhlaWdodCI6MC4wLCJCb3JkZXJTdHlsZSI6eyIkaWQiOiI2ODIiLCJMaW5lQ29sb3IiOm51bGwsIkxpbmVXZWlnaHQiOjAuMCwiTGluZVR5cGUiOjAsIlBhcmVudFN0eWxlIjpudWxsfSwiUGFyZW50U3R5bGUiOm51bGx9LCJIb3Jpem9udGFsQ29ubmVjdG9yU3R5bGUiOnsiJGlkIjoiNjgzIiwiTGluZUNvbG9yIjp7IiRpZCI6IjY4NCIsIiR0eXBlIjoiTkxSRS5Db21tb24uRG9tLlNvbGlkQ29sb3JCcnVzaCwgTkxSRS5Db21tb24iLCJDb2xvciI6eyIkaWQiOiI2ODUiLCJBIjoyNTUsIlIiOjAsIkciOjAsIkIiOjB9fSwiTGluZVdlaWdodCI6MC4wLCJMaW5lVHlwZSI6MCwiUGFyZW50U3R5bGUiOm51bGx9LCJWZXJ0aWNhbENvbm5lY3RvclN0eWxlIjp7IiRpZCI6IjY4NiIsIkxpbmVDb2xvciI6eyIkaWQiOiI2ODciLCIkdHlwZSI6Ik5MUkUuQ29tbW9uLkRvbS5Tb2xpZENvbG9yQnJ1c2gsIE5MUkUuQ29tbW9uIiwiQ29sb3IiOnsiJGlkIjoiNjg4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Njg5IiwiU2hhcGVTdHlsZSI6eyIkaWQiOiI2OTAiLCJNYXJnaW4iOnsiJGlkIjoiNjkxIiwiVG9wIjowLjAsIkxlZnQiOjAuMCwiUmlnaHQiOjAuMCwiQm90dG9tIjowLjB9LCJQYWRkaW5nIjp7IiRpZCI6IjY5MiIsIlRvcCI6MC4wLCJMZWZ0IjowLjAsIlJpZ2h0IjowLjAsIkJvdHRvbSI6MC4wfSwiQmFja2dyb3VuZCI6eyIkaWQiOiI2OTMiLCJDb2xvciI6eyIkaWQiOiI2OTQiLCJBIjoxNTMsIlIiOjAsIkciOjAsIkIiOjB9fSwiSXNWaXNpYmxlIjp0cnVlLCJXaWR0aCI6MC4wLCJIZWlnaHQiOjAuMCwiQm9yZGVyU3R5bGUiOnsiJGlkIjoiNjk1IiwiTGluZUNvbG9yIjpudWxsLCJMaW5lV2VpZ2h0IjowLjAsIkxpbmVUeXBlIjowLCJQYXJlbnRTdHlsZSI6bnVsbH0sIlBhcmVudFN0eWxlIjpudWxsfSwiTWFyZ2luIjp7IiRpZCI6IjY5NiIsIlRvcCI6MC4wLCJMZWZ0IjowLjAsIlJpZ2h0IjowLjAsIkJvdHRvbSI6MC4wfSwiUGFkZGluZyI6eyIkaWQiOiI2OTciLCJUb3AiOjAuMCwiTGVmdCI6MC4wLCJSaWdodCI6MC4wLCJCb3R0b20iOjAuMH0sIkJhY2tncm91bmQiOm51bGwsIklzVmlzaWJsZSI6dHJ1ZSwiV2lkdGgiOjAuMCwiSGVpZ2h0IjowLjAsIkJvcmRlclN0eWxlIjpudWxsLCJQYXJlbnRTdHlsZSI6bnVsbH0sIlNoYXBlU3R5bGUiOnsiJGlkIjoiNjk4IiwiTWFyZ2luIjp7IiRpZCI6IjY5OSIsIlRvcCI6MC4wLCJMZWZ0Ijo0LjAsIlJpZ2h0Ijo0LjAsIkJvdHRvbSI6MC4wfSwiUGFkZGluZyI6eyIkaWQiOiI3MDAiLCJUb3AiOjAuMCwiTGVmdCI6MC4wLCJSaWdodCI6MC4wLCJCb3R0b20iOjAuMH0sIkJhY2tncm91bmQiOnsiJGlkIjoiNzAxIiwiQ29sb3IiOnsiJGlkIjoiNzAyIiwiQSI6MjU1LCJSIjoyMSwiRyI6OTYsIkIiOjEzMH19LCJJc1Zpc2libGUiOnRydWUsIldpZHRoIjowLjAsIkhlaWdodCI6MTAuMCwiQm9yZGVyU3R5bGUiOnsiJGlkIjoiNzAzIiwiTGluZUNvbG9yIjp7IiRpZCI6IjcwNCIsIiR0eXBlIjoiTkxSRS5Db21tb24uRG9tLlNvbGlkQ29sb3JCcnVzaCwgTkxSRS5Db21tb24iLCJDb2xvciI6eyIkaWQiOiI3MDUiLCJBIjoyNTUsIlIiOjIzNCwiRyI6MjIsIkIiOjMwfX0sIkxpbmVXZWlnaHQiOjAuMCwiTGluZVR5cGUiOjAsIlBhcmVudFN0eWxlIjpudWxsfSwiUGFyZW50U3R5bGUiOm51bGx9LCJUaXRsZVN0eWxlIjp7IiRpZCI6IjcwNiIsIkZvbnRTZXR0aW5ncyI6eyIkaWQiOiI3MDciLCJGb250U2l6ZSI6MTEsIkZvbnROYW1lIjoiQ2FsaWJyaSIsIklzQm9sZCI6ZmFsc2UsIklzSXRhbGljIjpmYWxzZSwiSXNVbmRlcmxpbmVkIjpmYWxzZSwiUGFyZW50U3R5bGUiOm51bGx9LCJBdXRvU2l6ZSI6MCwiRm9yZWdyb3VuZCI6eyIkaWQiOiI3MDgiLCJDb2xvciI6eyIkaWQiOiI3MD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zEwIiwiVG9wIjowLjAsIkxlZnQiOjAuMCwiUmlnaHQiOjAuMCwiQm90dG9tIjowLjB9LCJQYWRkaW5nIjp7IiRpZCI6IjcxMSIsIlRvcCI6MC4wLCJMZWZ0IjowLjAsIlJpZ2h0IjowLjAsIkJvdHRvbSI6MC4wfSwiQmFja2dyb3VuZCI6eyIkaWQiOiI3MTIiLCJDb2xvciI6eyIkaWQiOiI3MTMiLCJBIjoyNTUsIlIiOjAsIkciOjAsIkIiOjB9fSwiSXNWaXNpYmxlIjp0cnVlLCJXaWR0aCI6MC4wLCJIZWlnaHQiOjAuMCwiQm9yZGVyU3R5bGUiOnsiJGlkIjoiNzE0IiwiTGluZUNvbG9yIjpudWxsLCJMaW5lV2VpZ2h0IjowLjAsIkxpbmVUeXBlIjowLCJQYXJlbnRTdHlsZSI6bnVsbH0sIlBhcmVudFN0eWxlIjpudWxsfSwiRGF0ZVN0eWxlIjp7IiRpZCI6IjcxNSIsIkZvbnRTZXR0aW5ncyI6eyIkaWQiOiI3MTYiLCJGb250U2l6ZSI6MTAsIkZvbnROYW1lIjoiQ2FsaWJyaSIsIklzQm9sZCI6ZmFsc2UsIklzSXRhbGljIjpmYWxzZSwiSXNVbmRlcmxpbmVkIjpmYWxzZSwiUGFyZW50U3R5bGUiOm51bGx9LCJBdXRvU2l6ZSI6MCwiRm9yZWdyb3VuZCI6eyIkaWQiOiI3MTciLCJDb2xvciI6eyIkaWQiOiI3MTg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zE5IiwiVG9wIjowLjAsIkxlZnQiOjAuMCwiUmlnaHQiOjAuMCwiQm90dG9tIjowLjB9LCJQYWRkaW5nIjp7IiRpZCI6IjcyMCIsIlRvcCI6MC4wLCJMZWZ0IjowLjAsIlJpZ2h0IjowLjAsIkJvdHRvbSI6MC4wfSwiQmFja2dyb3VuZCI6eyIkaWQiOiI3MjEiLCJDb2xvciI6eyIkaWQiOiI3MjIiLCJBIjoyNTUsIlIiOjE0LCJHIjo0MCwiQiI6NjV9fSwiSXNWaXNpYmxlIjp0cnVlLCJXaWR0aCI6MC4wLCJIZWlnaHQiOjAuMCwiQm9yZGVyU3R5bGUiOnsiJGlkIjoiNzIzIiwiTGluZUNvbG9yIjpudWxsLCJMaW5lV2VpZ2h0IjowLjAsIkxpbmVUeXBlIjowLCJQYXJlbnRTdHlsZSI6bnVsbH0sIlBhcmVudFN0eWxlIjpudWxsfSwiRGF0ZUZvcm1hdCI6eyIkaWQiOiI3Mj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I1IiwiRm9ybWF0IjowLCJJc1Zpc2libGUiOmZhbHNlLCJMYXN0S25vd25WaXNpYmlsaXR5U3RhdGUiOmZhbHNlfSwiSXNWaXNpYmxlIjp0cnVlLCJWYXJpYW5jZVN0eWxlIjp7IiRpZCI6IjcyNiIsIlRleHRTdHlsZSI6eyIkaWQiOiI3MjciLCJGb250U2V0dGluZ3MiOnsiJGlkIjoiNzI4IiwiRm9udFNpemUiOjExLCJGb250TmFtZSI6IkNhbGlicmkiLCJJc0JvbGQiOmZhbHNlLCJJc0l0YWxpYyI6ZmFsc2UsIklzVW5kZXJsaW5lZCI6ZmFsc2UsIlBhcmVudFN0eWxlIjpudWxsfSwiQXV0b1NpemUiOjAsIkZvcmVncm91bmQiOnsiJGlkIjoiNzI5IiwiQ29sb3IiOnsiJGlkIjoiNzM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czMSIsIlRvcCI6MC4wLCJMZWZ0IjowLjAsIlJpZ2h0IjowLjAsIkJvdHRvbSI6MC4wfSwiUGFkZGluZyI6eyIkaWQiOiI3MzIiLCJUb3AiOjAuMCwiTGVmdCI6MC4wLCJSaWdodCI6MC4wLCJCb3R0b20iOjAuMH0sIkJhY2tncm91bmQiOnsiJGlkIjoiNzMzIiwiQ29sb3IiOnsiJGlkIjoiNzM0IiwiQSI6MCwiUiI6MCwiRyI6MCwiQiI6MH19LCJJc1Zpc2libGUiOnRydWUsIldpZHRoIjowLjAsIkhlaWdodCI6MC4wLCJCb3JkZXJTdHlsZSI6eyIkaWQiOiI3MzUiLCJMaW5lQ29sb3IiOm51bGwsIkxpbmVXZWlnaHQiOjAuMCwiTGluZVR5cGUiOjAsIlBhcmVudFN0eWxlIjpudWxsfSwiUGFyZW50U3R5bGUiOm51bGx9LCJQYXJlbnRTdHlsZSI6bnVsbH0sIlBhcmVudFN0eWxlIjpudWxsLCJfZXhwbGljaXRseVNldCI6eyIkaWQiOiI3MzY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3MzciLCJTaGFwZSI6MSwiQ29ubmVjdG9yTWFyZ2luIjp7IiRpZCI6IjczOCIsIlRvcCI6MC4wLCJMZWZ0IjoyLjAsIlJpZ2h0IjoyLjAsIkJvdHRvbSI6MC4wfSwiQ29ubmVjdG9yU3R5bGUiOnsiJGlkIjoiNzM5IiwiTGluZUNvbG9yIjp7IiRpZCI6Ijc0MCIsIiR0eXBlIjoiTkxSRS5Db21tb24uRG9tLlNvbGlkQ29sb3JCcnVzaCwgTkxSRS5Db21tb24iLCJDb2xvciI6eyIkaWQiOiI3NDEiLCJBIjoxMjcsIlIiOjExLCJHIjo0OCwiQiI6NjV9fSwiTGluZVdlaWdodCI6MS4wLCJMaW5lVHlwZSI6MCwiUGFyZW50U3R5bGUiOm51bGx9LCJJc0JlbG93VGltZWJhbmQiOmZhbHNlLCJQb3NpdGlvbk9uVGFzayI6MSwiSGlkZURhdGUiOmZhbHNlLCJTaGFwZVNpemUiOjAsIlNwYWNpbmciOjAuMCwiUGFkZGluZyI6eyIkaWQiOiI3NDIiLCJUb3AiOjUuMCwiTGVmdCI6My4wLCJSaWdodCI6MC4wLCJCb3R0b20iOjIuMH0sIlNoYXBlU3R5bGUiOnsiJGlkIjoiNzQzIiwiTWFyZ2luIjp7IiRpZCI6Ijc0NCIsIlRvcCI6MC4wLCJMZWZ0IjowLjAsIlJpZ2h0IjowLjAsIkJvdHRvbSI6MC4wfSwiUGFkZGluZyI6eyIkaWQiOiI3NDUiLCJUb3AiOjAuMCwiTGVmdCI6MC4wLCJSaWdodCI6MC4wLCJCb3R0b20iOjAuMH0sIkJhY2tncm91bmQiOnsiJGlkIjoiNzQ2IiwiQ29sb3IiOnsiJGlkIjoiNzQ3IiwiQSI6MjU1LCJSIjoxMSwiRyI6NDgsIkIiOjY1fX0sIklzVmlzaWJsZSI6dHJ1ZSwiV2lkdGgiOjEyLjAsIkhlaWdodCI6MTQuMCwiQm9yZGVyU3R5bGUiOnsiJGlkIjoiNzQ4IiwiTGluZUNvbG9yIjp7IiRpZCI6Ijc0OSIsIiR0eXBlIjoiTkxSRS5Db21tb24uRG9tLlNvbGlkQ29sb3JCcnVzaCwgTkxSRS5Db21tb24iLCJDb2xvciI6eyIkaWQiOiI3NTAiLCJBIjoyNTUsIlIiOjI1NSwiRyI6MCwiQiI6MH19LCJMaW5lV2VpZ2h0IjowLjAsIkxpbmVUeXBlIjowLCJQYXJlbnRTdHlsZSI6bnVsbH0sIlBhcmVudFN0eWxlIjpudWxsfSwiVGl0bGVTdHlsZSI6eyIkaWQiOiI3NTEiLCJGb250U2V0dGluZ3MiOnsiJGlkIjoiNzUyIiwiRm9udFNpemUiOjExLCJGb250TmFtZSI6IkNhbGlicmkiLCJJc0JvbGQiOmZhbHNlLCJJc0l0YWxpYyI6ZmFsc2UsIklzVW5kZXJsaW5lZCI6ZmFsc2UsIlBhcmVudFN0eWxlIjpudWxsfSwiQXV0b1NpemUiOjAsIkZvcmVncm91bmQiOnsiJGlkIjoiNzUzIiwiQ29sb3IiOnsiJGlkIjoiNzU0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c1NSIsIlRvcCI6MC4wLCJMZWZ0IjowLjAsIlJpZ2h0IjowLjAsIkJvdHRvbSI6MC4wfSwiUGFkZGluZyI6eyIkaWQiOiI3NTYiLCJUb3AiOjAuMCwiTGVmdCI6MC4wLCJSaWdodCI6MC4wLCJCb3R0b20iOjAuMH0sIkJhY2tncm91bmQiOnsiJGlkIjoiNzU3IiwiQ29sb3IiOnsiJGlkIjoiNzU4IiwiQSI6MjU1LCJSIjowLCJHIjowLCJCIjowfX0sIklzVmlzaWJsZSI6dHJ1ZSwiV2lkdGgiOjAuMCwiSGVpZ2h0IjowLjAsIkJvcmRlclN0eWxlIjp7IiRpZCI6Ijc1OSIsIkxpbmVDb2xvciI6bnVsbCwiTGluZVdlaWdodCI6MC4wLCJMaW5lVHlwZSI6MCwiUGFyZW50U3R5bGUiOm51bGx9LCJQYXJlbnRTdHlsZSI6bnVsbH0sIkRhdGVTdHlsZSI6eyIkaWQiOiI3NjAiLCJGb250U2V0dGluZ3MiOnsiJGlkIjoiNzYxIiwiRm9udFNpemUiOjEwLCJGb250TmFtZSI6IkNhbGlicmkiLCJJc0JvbGQiOmZhbHNlLCJJc0l0YWxpYyI6ZmFsc2UsIklzVW5kZXJsaW5lZCI6ZmFsc2UsIlBhcmVudFN0eWxlIjpudWxsfSwiQXV0b1NpemUiOjAsIkZvcmVncm91bmQiOnsiJGlkIjoiNzYyIiwiQ29sb3IiOnsiJGlkIjoiNzYz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c2NCIsIlRvcCI6MC4wLCJMZWZ0IjowLjAsIlJpZ2h0IjowLjAsIkJvdHRvbSI6MC4wfSwiUGFkZGluZyI6eyIkaWQiOiI3NjUiLCJUb3AiOjAuMCwiTGVmdCI6MC4wLCJSaWdodCI6MC4wLCJCb3R0b20iOjAuMH0sIkJhY2tncm91bmQiOnsiJGlkIjoiNzY2IiwiQ29sb3IiOnsiJGlkIjoiNzY3IiwiQSI6MjU1LCJSIjoxNCwiRyI6NDAsIkIiOjY1fX0sIklzVmlzaWJsZSI6dHJ1ZSwiV2lkdGgiOjAuMCwiSGVpZ2h0IjowLjAsIkJvcmRlclN0eWxlIjp7IiRpZCI6Ijc2OCIsIkxpbmVDb2xvciI6bnVsbCwiTGluZVdlaWdodCI6MC4wLCJMaW5lVHlwZSI6MCwiUGFyZW50U3R5bGUiOm51bGx9LCJQYXJlbnRTdHlsZSI6bnVsbH0sIkRhdGVGb3JtYXQiOnsiJGlkIjoiNzY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3MCIsIkZvcm1hdCI6MCwiSXNWaXNpYmxlIjpmYWxzZSwiTGFzdEtub3duVmlzaWJpbGl0eVN0YXRlIjpmYWxzZX0sIklzVmlzaWJsZSI6dHJ1ZSwiVmFyaWFuY2VTdHlsZSI6eyIkaWQiOiI3NzEiLCJUZXh0U3R5bGUiOnsiJGlkIjoiNzcyIiwiRm9udFNldHRpbmdzIjp7IiRpZCI6Ijc3MyIsIkZvbnRTaXplIjoxMSwiRm9udE5hbWUiOiJDYWxpYnJpIiwiSXNCb2xkIjpmYWxzZSwiSXNJdGFsaWMiOmZhbHNlLCJJc1VuZGVybGluZWQiOmZhbHNlLCJQYXJlbnRTdHlsZSI6bnVsbH0sIkF1dG9TaXplIjowLCJGb3JlZ3JvdW5kIjp7IiRpZCI6Ijc3NCIsIkNvbG9yIjp7IiRpZCI6Ijc3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3NzYiLCJUb3AiOjAuMCwiTGVmdCI6MC4wLCJSaWdodCI6MC4wLCJCb3R0b20iOjAuMH0sIlBhZGRpbmciOnsiJGlkIjoiNzc3IiwiVG9wIjowLjAsIkxlZnQiOjAuMCwiUmlnaHQiOjAuMCwiQm90dG9tIjowLjB9LCJCYWNrZ3JvdW5kIjp7IiRpZCI6Ijc3OCIsIkNvbG9yIjp7IiRpZCI6Ijc3OSIsIkEiOjAsIlIiOjAsIkciOjAsIkIiOjB9fSwiSXNWaXNpYmxlIjpmYWxzZSwiV2lkdGgiOjAuMCwiSGVpZ2h0IjowLjAsIkJvcmRlclN0eWxlIjp7IiRpZCI6Ijc4MCIsIkxpbmVDb2xvciI6bnVsbCwiTGluZVdlaWdodCI6MC4wLCJMaW5lVHlwZSI6MCwiUGFyZW50U3R5bGUiOm51bGx9LCJQYXJlbnRTdHlsZSI6bnVsbH0sIlBhcmVudFN0eWxlIjpudWxsfSwiUGFyZW50U3R5bGUiOm51bGx9LCJEZWZhdWx0U3dpbWxhbmVNaWxlc3RvbmVTdHlsZSI6eyIkaWQiOiI3ODEiLCJUaXRsZVBvc2l0aW9uIjoiTGVmdCIsIkRhdGVQb3NpdGlvbiI6IlJpZ2h0IiwiVmFyaWFuY2VQb3NpdGlvbiI6IlJpZ2h0IiwiU2hhcGVUeXBlIjoxLCJTaGFwZVNpemUiOjAsIlNwYWNpbmciOjUsIlNoYXBlU3R5bGUiOnsiJGlkIjoiNzgyIiwiTWFyZ2luIjp7IiRpZCI6Ijc4MyIsIlRvcCI6MC4wLCJMZWZ0IjowLjAsIlJpZ2h0IjowLjAsIkJvdHRvbSI6MC4wfSwiUGFkZGluZyI6eyIkaWQiOiI3ODQiLCJUb3AiOjAuMCwiTGVmdCI6MC4wLCJSaWdodCI6MC4wLCJCb3R0b20iOjAuMH0sIkJhY2tncm91bmQiOnsiJGlkIjoiNzg1IiwiQ29sb3IiOnsiJGlkIjoiNzg2IiwiQSI6MjU1LCJSIjoyMSwiRyI6OTYsIkIiOjEzMH19LCJJc1Zpc2libGUiOnRydWUsIldpZHRoIjoxMi4wLCJIZWlnaHQiOjE0LjAsIkJvcmRlclN0eWxlIjp7IiRpZCI6Ijc4NyIsIkxpbmVDb2xvciI6eyIkaWQiOiI3ODgiLCIkdHlwZSI6Ik5MUkUuQ29tbW9uLkRvbS5Tb2xpZENvbG9yQnJ1c2gsIE5MUkUuQ29tbW9uIiwiQ29sb3IiOnsiJGlkIjoiNzg5IiwiQSI6MjU1LCJSIjoyMzQsIkciOjIyLCJCIjozMH19LCJMaW5lV2VpZ2h0IjowLjAsIkxpbmVUeXBlIjowLCJQYXJlbnRTdHlsZSI6bnVsbH0sIlBhcmVudFN0eWxlIjpudWxsfSwiVGl0bGVTdHlsZSI6eyIkaWQiOiI3OTAiLCJGb250U2V0dGluZ3MiOnsiJGlkIjoiNzkxIiwiRm9udFNpemUiOjExLCJGb250TmFtZSI6IkNhbGlicmkiLCJJc0JvbGQiOmZhbHNlLCJJc0l0YWxpYyI6ZmFsc2UsIklzVW5kZXJsaW5lZCI6ZmFsc2UsIlBhcmVudFN0eWxlIjpudWxsfSwiQXV0b1NpemUiOjAsIkZvcmVncm91bmQiOnsiJGlkIjoiNzkyIiwiQ29sb3IiOnsiJGlkIjoiNzkz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c5NCIsIlRvcCI6MC4wLCJMZWZ0IjowLjAsIlJpZ2h0IjowLjAsIkJvdHRvbSI6MC4wfSwiUGFkZGluZyI6eyIkaWQiOiI3OTUiLCJUb3AiOjAuMCwiTGVmdCI6MC4wLCJSaWdodCI6MC4wLCJCb3R0b20iOjAuMH0sIkJhY2tncm91bmQiOnsiJGlkIjoiNzk2IiwiQ29sb3IiOnsiJGlkIjoiNzk3IiwiQSI6MjU1LCJSIjowLCJHIjowLCJCIjowfX0sIklzVmlzaWJsZSI6dHJ1ZSwiV2lkdGgiOjAuMCwiSGVpZ2h0IjowLjAsIkJvcmRlclN0eWxlIjp7IiRpZCI6Ijc5OCIsIkxpbmVDb2xvciI6bnVsbCwiTGluZVdlaWdodCI6MC4wLCJMaW5lVHlwZSI6MCwiUGFyZW50U3R5bGUiOm51bGx9LCJQYXJlbnRTdHlsZSI6bnVsbH0sIkRhdGVTdHlsZSI6eyIkaWQiOiI3OTkiLCJGb250U2V0dGluZ3MiOnsiJGlkIjoiODAwIiwiRm9udFNpemUiOjEwLCJGb250TmFtZSI6IkNhbGlicmkiLCJJc0JvbGQiOmZhbHNlLCJJc0l0YWxpYyI6ZmFsc2UsIklzVW5kZXJsaW5lZCI6ZmFsc2UsIlBhcmVudFN0eWxlIjpudWxsfSwiQXV0b1NpemUiOjAsIkZvcmVncm91bmQiOnsiJGlkIjoiODAxIiwiQ29sb3IiOnsiJGlkIjoiODAy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gwMyIsIlRvcCI6MC4wLCJMZWZ0IjowLjAsIlJpZ2h0IjowLjAsIkJvdHRvbSI6MC4wfSwiUGFkZGluZyI6eyIkaWQiOiI4MDQiLCJUb3AiOjAuMCwiTGVmdCI6MC4wLCJSaWdodCI6MC4wLCJCb3R0b20iOjAuMH0sIkJhY2tncm91bmQiOnsiJGlkIjoiODA1IiwiQ29sb3IiOnsiJGlkIjoiODA2IiwiQSI6MjU1LCJSIjoxNCwiRyI6NDAsIkIiOjY1fX0sIklzVmlzaWJsZSI6dHJ1ZSwiV2lkdGgiOjAuMCwiSGVpZ2h0IjowLjAsIkJvcmRlclN0eWxlIjp7IiRpZCI6IjgwNyIsIkxpbmVDb2xvciI6bnVsbCwiTGluZVdlaWdodCI6MC4wLCJMaW5lVHlwZSI6MCwiUGFyZW50U3R5bGUiOm51bGx9LCJQYXJlbnRTdHlsZSI6bnVsbH0sIkRhdGVGb3JtYXQiOnsiJGlkIjoiODA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wOSIsIkZvcm1hdCI6MCwiSXNWaXNpYmxlIjpmYWxzZSwiTGFzdEtub3duVmlzaWJpbGl0eVN0YXRlIjpmYWxzZX0sIklzVmlzaWJsZSI6dHJ1ZSwiVmFyaWFuY2VTdHlsZSI6eyIkaWQiOiI4MTAiLCJUZXh0U3R5bGUiOnsiJGlkIjoiODExIiwiRm9udFNldHRpbmdzIjp7IiRpZCI6IjgxMiIsIkZvbnRTaXplIjoxMSwiRm9udE5hbWUiOiJDYWxpYnJpIiwiSXNCb2xkIjpmYWxzZSwiSXNJdGFsaWMiOmZhbHNlLCJJc1VuZGVybGluZWQiOmZhbHNlLCJQYXJlbnRTdHlsZSI6bnVsbH0sIkF1dG9TaXplIjowLCJGb3JlZ3JvdW5kIjp7IiRpZCI6IjgxMyIsIkNvbG9yIjp7IiRpZCI6Ijgx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4MTUiLCJUb3AiOjAuMCwiTGVmdCI6MC4wLCJSaWdodCI6MC4wLCJCb3R0b20iOjAuMH0sIlBhZGRpbmciOnsiJGlkIjoiODE2IiwiVG9wIjowLjAsIkxlZnQiOjAuMCwiUmlnaHQiOjAuMCwiQm90dG9tIjowLjB9LCJCYWNrZ3JvdW5kIjp7IiRpZCI6IjgxNyIsIkNvbG9yIjp7IiRpZCI6IjgxOCIsIkEiOjAsIlIiOjAsIkciOjAsIkIiOjB9fSwiSXNWaXNpYmxlIjp0cnVlLCJXaWR0aCI6MC4wLCJIZWlnaHQiOjAuMCwiQm9yZGVyU3R5bGUiOnsiJGlkIjoiODE5IiwiTGluZUNvbG9yIjpudWxsLCJMaW5lV2VpZ2h0IjowLjAsIkxpbmVUeXBlIjowLCJQYXJlbnRTdHlsZSI6bnVsbH0sIlBhcmVudFN0eWxlIjpudWxsfSwiUGFyZW50U3R5bGUiOm51bGx9LCJQYXJlbnRTdHlsZSI6bnVsbH0sIkRlZmF1bHRTd2ltbGFuZUFjdGl2aXR5U3R5bGUiOnsiJGlkIjoiODIwIiwiSGVhZGVyU3R5bGUiOnsiJGlkIjoiODIxIiwiVGV4dFN0eWxlIjp7IiRpZCI6IjgyMiIsIkZvbnRTZXR0aW5ncyI6eyIkaWQiOiI4MjMiLCJGb250U2l6ZSI6MTEsIkZvbnROYW1lIjoiQ2FsaWJyaSIsIklzQm9sZCI6ZmFsc2UsIklzSXRhbGljIjpmYWxzZSwiSXNVbmRlcmxpbmVkIjpmYWxzZSwiUGFyZW50U3R5bGUiOm51bGx9LCJBdXRvU2l6ZSI6MiwiRm9yZWdyb3VuZCI6eyIkaWQiOiI4MjQiLCJDb2xvciI6eyIkaWQiOiI4MjU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4MjYiLCJUb3AiOjAuMCwiTGVmdCI6MC4wLCJSaWdodCI6MC4wLCJCb3R0b20iOjAuMH0sIlBhZGRpbmciOnsiJGlkIjoiODI3IiwiVG9wIjowLjAsIkxlZnQiOjAuMCwiUmlnaHQiOjAuMCwiQm90dG9tIjowLjB9LCJCYWNrZ3JvdW5kIjp7IiRpZCI6IjgyOCIsIkNvbG9yIjp7IiRpZCI6IjgyOSIsIkEiOjI1NSwiUiI6MCwiRyI6MCwiQiI6MH19LCJJc1Zpc2libGUiOnRydWUsIldpZHRoIjowLjAsIkhlaWdodCI6MC4wLCJCb3JkZXJTdHlsZSI6bnVsbCwiUGFyZW50U3R5bGUiOm51bGx9LCJSZWN0YW5nbGVTdHlsZSI6eyIkaWQiOiI4MzAiLCJNYXJnaW4iOnsiJGlkIjoiODMxIiwiVG9wIjowLjAsIkxlZnQiOjAuMCwiUmlnaHQiOjAuMCwiQm90dG9tIjowLjB9LCJQYWRkaW5nIjp7IiRpZCI6IjgzMiIsIlRvcCI6MC4wLCJMZWZ0IjowLjAsIlJpZ2h0IjowLjAsIkJvdHRvbSI6MC4wfSwiQmFja2dyb3VuZCI6eyIkaWQiOiI4MzMiLCJDb2xvciI6eyIkaWQiOiI4MzQiLCJBIjo2MywiUiI6MjEsIkciOjk2LCJCIjoxMzB9fSwiSXNWaXNpYmxlIjp0cnVlLCJXaWR0aCI6MC4wLCJIZWlnaHQiOjAuMCwiQm9yZGVyU3R5bGUiOnsiJGlkIjoiODM1IiwiTGluZUNvbG9yIjp7IiRpZCI6IjgzNiIsIiR0eXBlIjoiTkxSRS5Db21tb24uRG9tLlNvbGlkQ29sb3JCcnVzaCwgTkxSRS5Db21tb24iLCJDb2xvciI6eyIkaWQiOiI4MzciLCJBIjoyNTUsIlIiOjI1NSwiRyI6MCwiQiI6MH19LCJMaW5lV2VpZ2h0IjowLjAsIkxpbmVUeXBlIjowLCJQYXJlbnRTdHlsZSI6bnVsbH0sIlBhcmVudFN0eWxlIjpudWxsfSwiTWFyZ2luIjp7IiRpZCI6IjgzOCIsIlRvcCI6MC4wLCJMZWZ0IjowLjAsIlJpZ2h0IjowLjAsIkJvdHRvbSI6MC4wfSwiUGFkZGluZyI6eyIkaWQiOiI4MzkiLCJUb3AiOjAuMCwiTGVmdCI6MC4wLCJSaWdodCI6MC4wLCJCb3R0b20iOjAuMH0sIkJhY2tncm91bmQiOm51bGwsIklzVmlzaWJsZSI6dHJ1ZSwiV2lkdGgiOjAuMCwiSGVpZ2h0IjowLjAsIkJvcmRlclN0eWxlIjpudWxsLCJQYXJlbnRTdHlsZSI6bnVsbH0sIkJhY2tncm91bmRTdHlsZSI6eyIkaWQiOiI4NDAiLCJNYXJnaW4iOnsiJGlkIjoiODQxIiwiVG9wIjowLjAsIkxlZnQiOjAuMCwiUmlnaHQiOjAuMCwiQm90dG9tIjowLjB9LCJQYWRkaW5nIjp7IiRpZCI6Ijg0MiIsIlRvcCI6MC4wLCJMZWZ0IjowLjAsIlJpZ2h0IjowLjAsIkJvdHRvbSI6MC4wfSwiQmFja2dyb3VuZCI6eyIkaWQiOiI4NDMiLCJDb2xvciI6eyIkaWQiOiI4NDQiLCJBIjo1MSwiUiI6MjAwLCJHIjoyMDAsIkIiOjIwMH19LCJJc1Zpc2libGUiOnRydWUsIldpZHRoIjowLjAsIkhlaWdodCI6MC4wLCJCb3JkZXJTdHlsZSI6eyIkaWQiOiI4NDUiLCJMaW5lQ29sb3IiOnsiJGlkIjoiODQ2IiwiJHR5cGUiOiJOTFJFLkNvbW1vbi5Eb20uU29saWRDb2xvckJydXNoLCBOTFJFLkNvbW1vbiIsIkNvbG9yIjp7IiRpZCI6Ijg0NyIsIkEiOjI1NSwiUiI6MjM0LCJHIjoyMiwiQiI6MzB9fSwiTGluZVdlaWdodCI6MC4wLCJMaW5lVHlwZSI6MCwiUGFyZW50U3R5bGUiOm51bGx9LCJQYXJlbnRTdHlsZSI6bnVsbH0sIk1hcmdpbiI6eyIkaWQiOiI4NDgiLCJUb3AiOjAuMCwiTGVmdCI6MC4wLCJSaWdodCI6MC4wLCJCb3R0b20iOjAuMH0sIlBhZGRpbmciOnsiJGlkIjoiODQ5IiwiVG9wIjowLjAsIkxlZnQiOjAuMCwiUmlnaHQiOjAuMCwiQm90dG9tIjowLjB9LCJJc1Zpc2libGUiOnRydWUsIldpZHRoIjowLjAsIkhlaWdodCI6MC4wLCJCb3JkZXJTdHlsZSI6eyIkaWQiOiI4NTAiLCJMaW5lQ29sb3IiOm51bGwsIkxpbmVXZWlnaHQiOjAuMCwiTGluZVR5cGUiOjAsIlBhcmVudFN0eWxlIjpudWxsfSwiUGFyZW50U3R5bGUiOm51bGx9LCJNYXJnaW4iOnsiJGlkIjoiODUxIiwiVG9wIjowLjAsIkxlZnQiOjAuMCwiUmlnaHQiOjAuMCwiQm90dG9tIjowLjB9LCJQYWRkaW5nIjp7IiRpZCI6Ijg1MiIsIlRvcCI6MC4wLCJMZWZ0IjowLjAsIlJpZ2h0IjowLjAsIkJvdHRvbSI6MC4wfSwiSXNWaXNpYmxlIjp0cnVlLCJXaWR0aCI6MC4wLCJIZWlnaHQiOjAuMCwiQm9yZGVyU3R5bGUiOnsiJGlkIjoiODUzIiwiTGluZUNvbG9yIjpudWxsLCJMaW5lV2VpZ2h0IjowLjAsIkxpbmVUeXBlIjowLCJQYXJlbnRTdHlsZSI6bnVsbH0sIlBhcmVudFN0eWxlIjpudWxsfX0seyIkaWQiOiI4NTQiLCJfYWN0aXZpdGllcyI6W3siJGlkIjoiODU1IiwiX3Jvd3MiOlt7IiRpZCI6Ijg1NiIsIl90YXNrcyI6W3siJGlkIjoiODU3IiwiX2F0dGFjaGVkTWlsZXN0b25lcyI6W10sIlRhc2tEZWZpbml0aW9uIjp7IiRpZCI6Ijg1OCIsIkdyb3VwTmFtZSI6bnVsbCwiU3RhcnREYXRlIjoiMjAyNi0wMy0wMlQwMDowMDowMFoiLCJFbmREYXRlIjoiMjAyNi0wNi0xNVQyMzo1OTowMFoiLCJQZXJjZW50YWdlQ29tcGxldGUiOm51bGwsIlN0eWxlIjp7IiRpZCI6Ijg1OSIsIlNoYXBlIjo0LCJTaGFwZVRoaWNrbmVzcyI6MCwiRHVyYXRpb25Gb3JtYXQiOjAsIkluY2x1ZGVOb25Xb3JraW5nRGF5c0luRHVyYXRpb24iOmZhbHNlLCJQZXJjZW50YWdlQ29tcGxldGVTdHlsZSI6eyIkaWQiOiI4NjAiLCJGb250U2V0dGluZ3MiOnsiJGlkIjoiODYxIiwiRm9udFNpemUiOjEwLCJGb250TmFtZSI6IkNhbGlicmkiLCJJc0JvbGQiOmZhbHNlLCJJc0l0YWxpYyI6ZmFsc2UsIklzVW5kZXJsaW5lZCI6ZmFsc2UsIlBhcmVudFN0eWxlIjpudWxsfSwiQXV0b1NpemUiOjAsIkZvcmVncm91bmQiOnsiJGlkIjoiODYyIiwiQ29sb3IiOnsiJGlkIjoiODYz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g2NCIsIlRvcCI6MC4wLCJMZWZ0IjowLjAsIlJpZ2h0IjowLjAsIkJvdHRvbSI6MC4wfSwiUGFkZGluZyI6eyIkaWQiOiI4NjUiLCJUb3AiOjAuMCwiTGVmdCI6MC4wLCJSaWdodCI6MC4wLCJCb3R0b20iOjAuMH0sIkJhY2tncm91bmQiOnsiJGlkIjoiODY2IiwiQ29sb3IiOnsiJGlkIjoiODY3IiwiQSI6ODksIlIiOjAsIkciOjAsIkIiOjB9fSwiSXNWaXNpYmxlIjp0cnVlLCJXaWR0aCI6MC4wLCJIZWlnaHQiOjAuMCwiQm9yZGVyU3R5bGUiOnsiJGlkIjoiODY4IiwiTGluZUNvbG9yIjpudWxsLCJMaW5lV2VpZ2h0IjowLjAsIkxpbmVUeXBlIjowLCJQYXJlbnRTdHlsZSI6bnVsbH0sIlBhcmVudFN0eWxlIjpudWxsfSwiRHVyYXRpb25TdHlsZSI6eyIkaWQiOiI4NjkiLCJGb250U2V0dGluZ3MiOnsiJGlkIjoiODcwIiwiRm9udFNpemUiOjEwLCJGb250TmFtZSI6IkNhbGlicmkiLCJJc0JvbGQiOmZhbHNlLCJJc0l0YWxpYyI6ZmFsc2UsIklzVW5kZXJsaW5lZCI6ZmFsc2UsIlBhcmVudFN0eWxlIjpudWxsfSwiQXV0b1NpemUiOjAsIkZvcmVncm91bmQiOnsiJGlkIjoiODcxIiwiQ29sb3IiOnsiJGlkIjoiODcy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ODczIiwiVG9wIjowLjAsIkxlZnQiOjAuMCwiUmlnaHQiOjAuMCwiQm90dG9tIjowLjB9LCJQYWRkaW5nIjp7IiRpZCI6Ijg3NCIsIlRvcCI6MC4wLCJMZWZ0IjowLjAsIlJpZ2h0IjowLjAsIkJvdHRvbSI6MC4wfSwiQmFja2dyb3VuZCI6eyIkaWQiOiI4NzUiLCJDb2xvciI6eyIkaWQiOiI4NzYiLCJBIjoyNTUsIlIiOjIzNywiRyI6MTI1LCJCIjo0OX19LCJJc1Zpc2libGUiOnRydWUsIldpZHRoIjowLjAsIkhlaWdodCI6MC4wLCJCb3JkZXJTdHlsZSI6eyIkaWQiOiI4NzciLCJMaW5lQ29sb3IiOm51bGwsIkxpbmVXZWlnaHQiOjAuMCwiTGluZVR5cGUiOjAsIlBhcmVudFN0eWxlIjpudWxsfSwiUGFyZW50U3R5bGUiOm51bGx9LCJIb3Jpem9udGFsQ29ubmVjdG9yU3R5bGUiOnsiJGlkIjoiODc4IiwiTGluZUNvbG9yIjp7IiRpZCI6Ijg3OSIsIiR0eXBlIjoiTkxSRS5Db21tb24uRG9tLlNvbGlkQ29sb3JCcnVzaCwgTkxSRS5Db21tb24iLCJDb2xvciI6eyIkaWQiOiI4ODAiLCJBIjoyNTUsIlIiOjAsIkciOjAsIkIiOjB9fSwiTGluZVdlaWdodCI6MC4wLCJMaW5lVHlwZSI6MCwiUGFyZW50U3R5bGUiOm51bGx9LCJWZXJ0aWNhbENvbm5lY3RvclN0eWxlIjp7IiRpZCI6Ijg4MSIsIkxpbmVDb2xvciI6eyIkaWQiOiI4ODIiLCIkdHlwZSI6Ik5MUkUuQ29tbW9uLkRvbS5Tb2xpZENvbG9yQnJ1c2gsIE5MUkUuQ29tbW9uIiwiQ29sb3IiOnsiJGlkIjoiODgzIiwiQSI6MjU1LCJSIjowLCJHIjowLCJCIjowfX0sIkxpbmVXZWlnaHQiOjAuMCwiTGluZVR5cGUiOjAsIlBhcmVudFN0eWxlIjpudWxsfSwiTWFyZ2luIjpudWxsLCJTdGFydERhdGVQb3NpdGlvbiI6NiwiRW5kRGF0ZVBvc2l0aW9uIjo2LCJEYXRlSXNWaXNpYmxlIjpmYWxzZSwiVGl0bGVQb3NpdGlvbiI6NCwiRHVyYXRpb25Qb3NpdGlvbiI6NiwiUGVyY2VudGFnZUNvbXBsZXRlZFBvc2l0aW9uIjoyLCJWYXJpYW5jZVBvc2l0aW9uIjo2LCJTcGFjaW5nIjozLCJJc0JlbG93VGltZWJhbmQiOnRydWUsIlBlcmNlbnRhZ2VDb21wbGV0ZVNoYXBlT3BhY2l0eSI6MzUsIkJhc2VsaW5lU3R5bGUiOnsiJGlkIjoiODg0IiwiU2hhcGVTdHlsZSI6eyIkaWQiOiI4ODUiLCJNYXJnaW4iOnsiJGlkIjoiODg2IiwiVG9wIjowLjAsIkxlZnQiOjAuMCwiUmlnaHQiOjAuMCwiQm90dG9tIjowLjB9LCJQYWRkaW5nIjp7IiRpZCI6Ijg4NyIsIlRvcCI6MC4wLCJMZWZ0IjowLjAsIlJpZ2h0IjowLjAsIkJvdHRvbSI6MC4wfSwiQmFja2dyb3VuZCI6eyIkaWQiOiI4ODgiLCJDb2xvciI6eyIkaWQiOiI4ODkiLCJBIjoxNTMsIlIiOjAsIkciOjAsIkIiOjB9fSwiSXNWaXNpYmxlIjp0cnVlLCJXaWR0aCI6MC4wLCJIZWlnaHQiOjAuMCwiQm9yZGVyU3R5bGUiOm51bGwsIlBhcmVudFN0eWxlIjpudWxsfSwiTWFyZ2luIjp7IiRpZCI6Ijg5MCIsIlRvcCI6MC4wLCJMZWZ0IjowLjAsIlJpZ2h0IjowLjAsIkJvdHRvbSI6MC4wfSwiUGFkZGluZyI6eyIkaWQiOiI4OTEiLCJUb3AiOjAuMCwiTGVmdCI6MC4wLCJSaWdodCI6MC4wLCJCb3R0b20iOjAuMH0sIkJhY2tncm91bmQiOm51bGwsIklzVmlzaWJsZSI6dHJ1ZSwiV2lkdGgiOjAuMCwiSGVpZ2h0IjowLjAsIkJvcmRlclN0eWxlIjpudWxsLCJQYXJlbnRTdHlsZSI6bnVsbH0sIlNoYXBlU3R5bGUiOnsiJGlkIjoiODkyIiwiTWFyZ2luIjp7IiRpZCI6Ijg5MyIsIlRvcCI6MC4wLCJMZWZ0Ijo0LjAsIlJpZ2h0Ijo0LjAsIkJvdHRvbSI6MC4wfSwiUGFkZGluZyI6eyIkaWQiOiI4OTQiLCJUb3AiOjAuMCwiTGVmdCI6MC4wLCJSaWdodCI6MC4wLCJCb3R0b20iOjAuMH0sIkJhY2tncm91bmQiOnsiJGlkIjoiODk1IiwiQ29sb3IiOnsiJGlkIjoiODk2IiwiQSI6MjU1LCJSIjoxNjAsIkciOjQzLCJCIjoxNDd9fSwiSXNWaXNpYmxlIjp0cnVlLCJXaWR0aCI6MC4wLCJIZWlnaHQiOjEwLjAsIkJvcmRlclN0eWxlIjp7IiRpZCI6Ijg5NyIsIkxpbmVDb2xvciI6eyIkaWQiOiI4OTgiLCIkdHlwZSI6Ik5MUkUuQ29tbW9uLkRvbS5Tb2xpZENvbG9yQnJ1c2gsIE5MUkUuQ29tbW9uIiwiQ29sb3IiOnsiJGlkIjoiODk5IiwiQSI6MjU1LCJSIjoyMzQsIkciOjIyLCJCIjozMH19LCJMaW5lV2VpZ2h0IjowLjAsIkxpbmVUeXBlIjowLCJQYXJlbnRTdHlsZSI6bnVsbH0sIlBhcmVudFN0eWxlIjpudWxsfSwiVGl0bGVTdHlsZSI6eyIkaWQiOiI5MDAiLCJGb250U2V0dGluZ3MiOnsiJGlkIjoiOTAxIiwiRm9udFNpemUiOjExLCJGb250TmFtZSI6IkNhbGlicmkiLCJJc0JvbGQiOmZhbHNlLCJJc0l0YWxpYyI6ZmFsc2UsIklzVW5kZXJsaW5lZCI6ZmFsc2UsIlBhcmVudFN0eWxlIjpudWxsfSwiQXV0b1NpemUiOjAsIkZvcmVncm91bmQiOnsiJGlkIjoiOTAyIiwiQ29sb3IiOnsiJGlkIjoiOTAz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kwNCIsIlRvcCI6MC4wLCJMZWZ0IjowLjAsIlJpZ2h0IjowLjAsIkJvdHRvbSI6MC4wfSwiUGFkZGluZyI6eyIkaWQiOiI5MDUiLCJUb3AiOjAuMCwiTGVmdCI6MC4wLCJSaWdodCI6MC4wLCJCb3R0b20iOjAuMH0sIkJhY2tncm91bmQiOnsiJGlkIjoiOTA2IiwiQ29sb3IiOnsiJGlkIjoiOTA3IiwiQSI6MCwiUiI6MjU1LCJHIjoyNTUsIkIiOjI1NX19LCJJc1Zpc2libGUiOnRydWUsIldpZHRoIjowLjAsIkhlaWdodCI6MC4wLCJCb3JkZXJTdHlsZSI6eyIkaWQiOiI5MDgiLCJMaW5lQ29sb3IiOm51bGwsIkxpbmVXZWlnaHQiOjAuMCwiTGluZVR5cGUiOjAsIlBhcmVudFN0eWxlIjpudWxsfSwiUGFyZW50U3R5bGUiOm51bGx9LCJEYXRlU3R5bGUiOnsiJGlkIjoiOTA5IiwiRm9udFNldHRpbmdzIjp7IiRpZCI6IjkxMCIsIkZvbnRTaXplIjoxMCwiRm9udE5hbWUiOiJDYWxpYnJpIiwiSXNCb2xkIjpmYWxzZSwiSXNJdGFsaWMiOmZhbHNlLCJJc1VuZGVybGluZWQiOmZhbHNlLCJQYXJlbnRTdHlsZSI6bnVsbH0sIkF1dG9TaXplIjowLCJGb3JlZ3JvdW5kIjp7IiRpZCI6IjkxMSIsIkNvbG9yIjp7IiRpZCI6IjkxMi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5MTMiLCJUb3AiOjAuMCwiTGVmdCI6MC4wLCJSaWdodCI6MC4wLCJCb3R0b20iOjAuMH0sIlBhZGRpbmciOnsiJGlkIjoiOTE0IiwiVG9wIjowLjAsIkxlZnQiOjAuMCwiUmlnaHQiOjAuMCwiQm90dG9tIjowLjB9LCJCYWNrZ3JvdW5kIjp7IiRpZCI6IjkxNSIsIkNvbG9yIjp7IiRpZCI6IjkxNiIsIkEiOjAsIlIiOjI1NSwiRyI6MjU1LCJCIjoyNTV9fSwiSXNWaXNpYmxlIjp0cnVlLCJXaWR0aCI6MC4wLCJIZWlnaHQiOjAuMCwiQm9yZGVyU3R5bGUiOnsiJGlkIjoiOTE3IiwiTGluZUNvbG9yIjpudWxsLCJMaW5lV2VpZ2h0IjowLjAsIkxpbmVUeXBlIjowLCJQYXJlbnRTdHlsZSI6bnVsbH0sIlBhcmVudFN0eWxlIjpudWxsfSwiRGF0ZUZvcm1hdCI6eyIkaWQiOiI5MTg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E5IiwiRm9ybWF0IjowLCJJc1Zpc2libGUiOmZhbHNlLCJMYXN0S25vd25WaXNpYmlsaXR5U3RhdGUiOmZhbHNlfSwiSXNWaXNpYmxlIjp0cnVlLCJWYXJpYW5jZVN0eWxlIjp7IiRpZCI6IjkyMCIsIlRleHRTdHlsZSI6eyIkaWQiOiI5MjEiLCJGb250U2V0dGluZ3MiOnsiJGlkIjoiOTIyIiwiRm9udFNpemUiOjExLCJGb250TmFtZSI6IkNhbGlicmkiLCJJc0JvbGQiOmZhbHNlLCJJc0l0YWxpYyI6ZmFsc2UsIklzVW5kZXJsaW5lZCI6ZmFsc2UsIlBhcmVudFN0eWxlIjpudWxsfSwiQXV0b1NpemUiOjAsIkZvcmVncm91bmQiOnsiJGlkIjoiOTIzIiwiQ29sb3IiOnsiJGlkIjoiOTI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kyNSIsIlRvcCI6MC4wLCJMZWZ0IjowLjAsIlJpZ2h0IjowLjAsIkJvdHRvbSI6MC4wfSwiUGFkZGluZyI6eyIkaWQiOiI5MjYiLCJUb3AiOjAuMCwiTGVmdCI6MC4wLCJSaWdodCI6MC4wLCJCb3R0b20iOjAuMH0sIkJhY2tncm91bmQiOnsiJGlkIjoiOTI3IiwiQ29sb3IiOnsiJGlkIjoiOTI4IiwiQSI6MCwiUiI6MCwiRyI6MCwiQiI6MH19LCJJc1Zpc2libGUiOnRydWUsIldpZHRoIjowLjAsIkhlaWdodCI6MC4wLCJCb3JkZXJTdHlsZSI6eyIkaWQiOiI5MjkiLCJMaW5lQ29sb3IiOm51bGwsIkxpbmVXZWlnaHQiOjAuMCwiTGluZVR5cGUiOjAsIlBhcmVudFN0eWxlIjpudWxsfSwiUGFyZW50U3R5bGUiOm51bGx9LCJQYXJlbnRTdHlsZSI6bnVsbH0sIlBhcmVudFN0eWxlIjpudWxsfSwiSW5kZXgiOjExLCJTbWFydER1cmF0aW9uQWN0aXZhdGVkIjpmYWxzZSwiRGF0ZUZvcm1hdCI6eyIkcmVmIjoiOTE4In0sIldlZWtOdW1iZXJpbmciOnsiJGlkIjoiOTMwIiwiRm9ybWF0IjowLCJJc1Zpc2libGUiOmZhbHNlLCJMYXN0S25vd25WaXNpYmlsaXR5U3RhdGUiOmZhbHNlfSwiQmFzZWxpbmVEYXRhIjp7IiRpZCI6IjkzMSIsIlN0YXJ0RGF0ZSI6IjIwMjYtMDMtMDJUMDA6MDA6MDAiLCJFbmREYXRlIjoiMjAyNi0wNi0xNVQyMzo1OTowMCJ9LCJJZCI6IjU2YzlkMDA1LTJhZmItNGE3Yi1hMjAzLWVmMThkMDc4NDQzYSIsIkltcG9ydElkIjpudWxsLCJUaXRsZSI6IlBvbGFyaXplciBIb3VzaW5nOiBNYW51ZmFjdHVyaW5nIHBoYXNlIChGWkopIiwiTm90ZSI6bnVsbCwiSHlwZXJsaW5rIjp7IiRpZCI6IjkzMiIsIkFkZHJlc3MiOiIiLCJTdWJBZGRyZXNzIjoiIn0sIklzQ2hhbmdlZCI6ZmFsc2UsIklzTmV3IjpmYWxzZX19XSwiX21pbGVzdG9uZXMiOltdLCJJZCI6IjAwMDAwMDAwLTAwMDAtMDAwMC0wMDAwLTAwMDAwMDAwMDAwMCIsIklzU2luZ2xlSXRlbVJvdyI6dHJ1ZX0seyIkaWQiOiI5MzMiLCJfdGFza3MiOlt7IiRpZCI6IjkzNCIsIl9hdHRhY2hlZE1pbGVzdG9uZXMiOltdLCJUYXNrRGVmaW5pdGlvbiI6eyIkaWQiOiI5MzUiLCJHcm91cE5hbWUiOm51bGwsIlN0YXJ0RGF0ZSI6IjIwMjYtMDYtMTZUMDA6MDA6MDBaIiwiRW5kRGF0ZSI6IjIwMjYtMDctMTBUMjM6NTk6MDAiLCJQZXJjZW50YWdlQ29tcGxldGUiOm51bGwsIlN0eWxlIjp7IiRpZCI6IjkzNiIsIlNoYXBlIjoxLCJTaGFwZVRoaWNrbmVzcyI6MCwiRHVyYXRpb25Gb3JtYXQiOjAsIkluY2x1ZGVOb25Xb3JraW5nRGF5c0luRHVyYXRpb24iOmZhbHNlLCJQZXJjZW50YWdlQ29tcGxldGVTdHlsZSI6eyIkaWQiOiI5MzciLCJGb250U2V0dGluZ3MiOnsiJGlkIjoiOTM4IiwiRm9udFNpemUiOjEwLCJGb250TmFtZSI6IkNhbGlicmkiLCJJc0JvbGQiOmZhbHNlLCJJc0l0YWxpYyI6ZmFsc2UsIklzVW5kZXJsaW5lZCI6ZmFsc2UsIlBhcmVudFN0eWxlIjpudWxsfSwiQXV0b1NpemUiOjAsIkZvcmVncm91bmQiOnsiJGlkIjoiOTM5IiwiQ29sb3IiOnsiJGlkIjoiOTQw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k0MSIsIlRvcCI6MC4wLCJMZWZ0IjowLjAsIlJpZ2h0IjowLjAsIkJvdHRvbSI6MC4wfSwiUGFkZGluZyI6eyIkaWQiOiI5NDIiLCJUb3AiOjAuMCwiTGVmdCI6MC4wLCJSaWdodCI6MC4wLCJCb3R0b20iOjAuMH0sIkJhY2tncm91bmQiOnsiJGlkIjoiOTQzIiwiQ29sb3IiOnsiJGlkIjoiOTQ0IiwiQSI6ODksIlIiOjAsIkciOjAsIkIiOjB9fSwiSXNWaXNpYmxlIjp0cnVlLCJXaWR0aCI6MC4wLCJIZWlnaHQiOjAuMCwiQm9yZGVyU3R5bGUiOnsiJGlkIjoiOTQ1IiwiTGluZUNvbG9yIjpudWxsLCJMaW5lV2VpZ2h0IjowLjAsIkxpbmVUeXBlIjowLCJQYXJlbnRTdHlsZSI6bnVsbH0sIlBhcmVudFN0eWxlIjpudWxsfSwiRHVyYXRpb25TdHlsZSI6eyIkaWQiOiI5NDYiLCJGb250U2V0dGluZ3MiOnsiJGlkIjoiOTQ3IiwiRm9udFNpemUiOjEwLCJGb250TmFtZSI6IkNhbGlicmkiLCJJc0JvbGQiOmZhbHNlLCJJc0l0YWxpYyI6ZmFsc2UsIklzVW5kZXJsaW5lZCI6ZmFsc2UsIlBhcmVudFN0eWxlIjpudWxsfSwiQXV0b1NpemUiOjAsIkZvcmVncm91bmQiOnsiJGlkIjoiOTQ4IiwiQ29sb3IiOnsiJGlkIjoiOTQ5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OTUwIiwiVG9wIjowLjAsIkxlZnQiOjAuMCwiUmlnaHQiOjAuMCwiQm90dG9tIjowLjB9LCJQYWRkaW5nIjp7IiRpZCI6Ijk1MSIsIlRvcCI6MC4wLCJMZWZ0IjowLjAsIlJpZ2h0IjowLjAsIkJvdHRvbSI6MC4wfSwiQmFja2dyb3VuZCI6eyIkaWQiOiI5NTIiLCJDb2xvciI6eyIkaWQiOiI5NTMiLCJBIjoyNTUsIlIiOjIzNywiRyI6MTI1LCJCIjo0OX19LCJJc1Zpc2libGUiOnRydWUsIldpZHRoIjowLjAsIkhlaWdodCI6MC4wLCJCb3JkZXJTdHlsZSI6eyIkaWQiOiI5NTQiLCJMaW5lQ29sb3IiOm51bGwsIkxpbmVXZWlnaHQiOjAuMCwiTGluZVR5cGUiOjAsIlBhcmVudFN0eWxlIjpudWxsfSwiUGFyZW50U3R5bGUiOm51bGx9LCJIb3Jpem9udGFsQ29ubmVjdG9yU3R5bGUiOnsiJGlkIjoiOTU1IiwiTGluZUNvbG9yIjp7IiRpZCI6Ijk1NiIsIiR0eXBlIjoiTkxSRS5Db21tb24uRG9tLlNvbGlkQ29sb3JCcnVzaCwgTkxSRS5Db21tb24iLCJDb2xvciI6eyIkaWQiOiI5NTciLCJBIjoyNTUsIlIiOjAsIkciOjAsIkIiOjB9fSwiTGluZVdlaWdodCI6MC4wLCJMaW5lVHlwZSI6MCwiUGFyZW50U3R5bGUiOm51bGx9LCJWZXJ0aWNhbENvbm5lY3RvclN0eWxlIjp7IiRpZCI6Ijk1OCIsIkxpbmVDb2xvciI6eyIkaWQiOiI5NTkiLCIkdHlwZSI6Ik5MUkUuQ29tbW9uLkRvbS5Tb2xpZENvbG9yQnJ1c2gsIE5MUkUuQ29tbW9uIiwiQ29sb3IiOnsiJGlkIjoiOTYwIiwiQSI6MjU1LCJSIjowLCJHIjowLCJCIjowfX0sIkxpbmVXZWlnaHQiOjAuMCwiTGluZVR5cGUiOjAsIlBhcmVudFN0eWxlIjpudWxsfSwiTWFyZ2luIjpudWxsLCJTdGFydERhdGVQb3NpdGlvbiI6NiwiRW5kRGF0ZVBvc2l0aW9uIjo2LCJEYXRlSXNWaXNpYmxlIjpmYWxzZSwiVGl0bGVQb3NpdGlvbiI6NCwiRHVyYXRpb25Qb3NpdGlvbiI6NiwiUGVyY2VudGFnZUNvbXBsZXRlZFBvc2l0aW9uIjoyLCJWYXJpYW5jZVBvc2l0aW9uIjo2LCJTcGFjaW5nIjozLCJJc0JlbG93VGltZWJhbmQiOnRydWUsIlBlcmNlbnRhZ2VDb21wbGV0ZVNoYXBlT3BhY2l0eSI6MzUsIkJhc2VsaW5lU3R5bGUiOnsiJGlkIjoiOTYxIiwiU2hhcGVTdHlsZSI6eyIkaWQiOiI5NjIiLCJNYXJnaW4iOnsiJGlkIjoiOTYzIiwiVG9wIjowLjAsIkxlZnQiOjAuMCwiUmlnaHQiOjAuMCwiQm90dG9tIjowLjB9LCJQYWRkaW5nIjp7IiRpZCI6Ijk2NCIsIlRvcCI6MC4wLCJMZWZ0IjowLjAsIlJpZ2h0IjowLjAsIkJvdHRvbSI6MC4wfSwiQmFja2dyb3VuZCI6eyIkaWQiOiI5NjUiLCJDb2xvciI6eyIkaWQiOiI5NjYiLCJBIjoxNTMsIlIiOjAsIkciOjAsIkIiOjB9fSwiSXNWaXNpYmxlIjp0cnVlLCJXaWR0aCI6MC4wLCJIZWlnaHQiOjAuMCwiQm9yZGVyU3R5bGUiOm51bGwsIlBhcmVudFN0eWxlIjpudWxsfSwiTWFyZ2luIjp7IiRpZCI6Ijk2NyIsIlRvcCI6MC4wLCJMZWZ0IjowLjAsIlJpZ2h0IjowLjAsIkJvdHRvbSI6MC4wfSwiUGFkZGluZyI6eyIkaWQiOiI5NjgiLCJUb3AiOjAuMCwiTGVmdCI6MC4wLCJSaWdodCI6MC4wLCJCb3R0b20iOjAuMH0sIkJhY2tncm91bmQiOm51bGwsIklzVmlzaWJsZSI6dHJ1ZSwiV2lkdGgiOjAuMCwiSGVpZ2h0IjowLjAsIkJvcmRlclN0eWxlIjpudWxsLCJQYXJlbnRTdHlsZSI6bnVsbH0sIlNoYXBlU3R5bGUiOnsiJGlkIjoiOTY5IiwiTWFyZ2luIjp7IiRpZCI6Ijk3MCIsIlRvcCI6MC4wLCJMZWZ0Ijo0LjAsIlJpZ2h0Ijo0LjAsIkJvdHRvbSI6MC4wfSwiUGFkZGluZyI6eyIkaWQiOiI5NzEiLCJUb3AiOjAuMCwiTGVmdCI6MC4wLCJSaWdodCI6MC4wLCJCb3R0b20iOjAuMH0sIkJhY2tncm91bmQiOnsiJGlkIjoiOTcyIiwiQ29sb3IiOnsiJGlkIjoiOTczIiwiQSI6MjU1LCJSIjoxNjAsIkciOjQzLCJCIjoxNDd9fSwiSXNWaXNpYmxlIjp0cnVlLCJXaWR0aCI6MC4wLCJIZWlnaHQiOjEwLjAsIkJvcmRlclN0eWxlIjp7IiRpZCI6Ijk3NCIsIkxpbmVDb2xvciI6eyIkaWQiOiI5NzUiLCIkdHlwZSI6Ik5MUkUuQ29tbW9uLkRvbS5Tb2xpZENvbG9yQnJ1c2gsIE5MUkUuQ29tbW9uIiwiQ29sb3IiOnsiJGlkIjoiOTc2IiwiQSI6MjU1LCJSIjoyMzQsIkciOjIyLCJCIjozMH19LCJMaW5lV2VpZ2h0IjowLjAsIkxpbmVUeXBlIjowLCJQYXJlbnRTdHlsZSI6bnVsbH0sIlBhcmVudFN0eWxlIjpudWxsfSwiVGl0bGVTdHlsZSI6eyIkaWQiOiI5NzciLCJGb250U2V0dGluZ3MiOnsiJGlkIjoiOTc4IiwiRm9udFNpemUiOjExLCJGb250TmFtZSI6IkNhbGlicmkiLCJJc0JvbGQiOmZhbHNlLCJJc0l0YWxpYyI6ZmFsc2UsIklzVW5kZXJsaW5lZCI6ZmFsc2UsIlBhcmVudFN0eWxlIjpudWxsfSwiQXV0b1NpemUiOjAsIkZvcmVncm91bmQiOnsiJGlkIjoiOTc5IiwiQ29sb3IiOnsiJGlkIjoiOTgw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k4MSIsIlRvcCI6MC4wLCJMZWZ0IjowLjAsIlJpZ2h0IjowLjAsIkJvdHRvbSI6MC4wfSwiUGFkZGluZyI6eyIkaWQiOiI5ODIiLCJUb3AiOjAuMCwiTGVmdCI6MC4wLCJSaWdodCI6MC4wLCJCb3R0b20iOjAuMH0sIkJhY2tncm91bmQiOnsiJGlkIjoiOTgzIiwiQ29sb3IiOnsiJGlkIjoiOTg0IiwiQSI6MCwiUiI6MjU1LCJHIjoyNTUsIkIiOjI1NX19LCJJc1Zpc2libGUiOnRydWUsIldpZHRoIjowLjAsIkhlaWdodCI6MC4wLCJCb3JkZXJTdHlsZSI6eyIkaWQiOiI5ODUiLCJMaW5lQ29sb3IiOm51bGwsIkxpbmVXZWlnaHQiOjAuMCwiTGluZVR5cGUiOjAsIlBhcmVudFN0eWxlIjpudWxsfSwiUGFyZW50U3R5bGUiOm51bGx9LCJEYXRlU3R5bGUiOnsiJGlkIjoiOTg2IiwiRm9udFNldHRpbmdzIjp7IiRpZCI6Ijk4NyIsIkZvbnRTaXplIjoxMCwiRm9udE5hbWUiOiJDYWxpYnJpIiwiSXNCb2xkIjpmYWxzZSwiSXNJdGFsaWMiOmZhbHNlLCJJc1VuZGVybGluZWQiOmZhbHNlLCJQYXJlbnRTdHlsZSI6bnVsbH0sIkF1dG9TaXplIjowLCJGb3JlZ3JvdW5kIjp7IiRpZCI6Ijk4OCIsIkNvbG9yIjp7IiRpZCI6Ijk4OS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5OTAiLCJUb3AiOjAuMCwiTGVmdCI6MC4wLCJSaWdodCI6MC4wLCJCb3R0b20iOjAuMH0sIlBhZGRpbmciOnsiJGlkIjoiOTkxIiwiVG9wIjowLjAsIkxlZnQiOjAuMCwiUmlnaHQiOjAuMCwiQm90dG9tIjowLjB9LCJCYWNrZ3JvdW5kIjp7IiRpZCI6Ijk5MiIsIkNvbG9yIjp7IiRpZCI6Ijk5MyIsIkEiOjAsIlIiOjI1NSwiRyI6MjU1LCJCIjoyNTV9fSwiSXNWaXNpYmxlIjp0cnVlLCJXaWR0aCI6MC4wLCJIZWlnaHQiOjAuMCwiQm9yZGVyU3R5bGUiOnsiJGlkIjoiOTk0IiwiTGluZUNvbG9yIjpudWxsLCJMaW5lV2VpZ2h0IjowLjAsIkxpbmVUeXBlIjowLCJQYXJlbnRTdHlsZSI6bnVsbH0sIlBhcmVudFN0eWxlIjpudWxsfSwiRGF0ZUZvcm1hdCI6eyIkaWQiOiI5OTU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k2IiwiRm9ybWF0IjowLCJJc1Zpc2libGUiOmZhbHNlLCJMYXN0S25vd25WaXNpYmlsaXR5U3RhdGUiOmZhbHNlfSwiSXNWaXNpYmxlIjp0cnVlLCJWYXJpYW5jZVN0eWxlIjp7IiRpZCI6Ijk5NyIsIlRleHRTdHlsZSI6eyIkaWQiOiI5OTgiLCJGb250U2V0dGluZ3MiOnsiJGlkIjoiOTk5IiwiRm9udFNpemUiOjExLCJGb250TmFtZSI6IkNhbGlicmkiLCJJc0JvbGQiOmZhbHNlLCJJc0l0YWxpYyI6ZmFsc2UsIklzVW5kZXJsaW5lZCI6ZmFsc2UsIlBhcmVudFN0eWxlIjpudWxsfSwiQXV0b1NpemUiOjAsIkZvcmVncm91bmQiOnsiJGlkIjoiMTAwMCIsIkNvbG9yIjp7IiRpZCI6IjEwMD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AwMiIsIlRvcCI6MC4wLCJMZWZ0IjowLjAsIlJpZ2h0IjowLjAsIkJvdHRvbSI6MC4wfSwiUGFkZGluZyI6eyIkaWQiOiIxMDAzIiwiVG9wIjowLjAsIkxlZnQiOjAuMCwiUmlnaHQiOjAuMCwiQm90dG9tIjowLjB9LCJCYWNrZ3JvdW5kIjp7IiRpZCI6IjEwMDQiLCJDb2xvciI6eyIkaWQiOiIxMDA1IiwiQSI6MCwiUiI6MCwiRyI6MCwiQiI6MH19LCJJc1Zpc2libGUiOnRydWUsIldpZHRoIjowLjAsIkhlaWdodCI6MC4wLCJCb3JkZXJTdHlsZSI6eyIkaWQiOiIxMDA2IiwiTGluZUNvbG9yIjpudWxsLCJMaW5lV2VpZ2h0IjowLjAsIkxpbmVUeXBlIjowLCJQYXJlbnRTdHlsZSI6bnVsbH0sIlBhcmVudFN0eWxlIjpudWxsfSwiUGFyZW50U3R5bGUiOm51bGx9LCJQYXJlbnRTdHlsZSI6bnVsbH0sIkluZGV4IjoxMiwiU21hcnREdXJhdGlvbkFjdGl2YXRlZCI6ZmFsc2UsIkRhdGVGb3JtYXQiOnsiJHJlZiI6Ijk5NSJ9LCJXZWVrTnVtYmVyaW5nIjp7IiRpZCI6IjEwMDciLCJGb3JtYXQiOjAsIklzVmlzaWJsZSI6ZmFsc2UsIkxhc3RLbm93blZpc2liaWxpdHlTdGF0ZSI6ZmFsc2V9LCJCYXNlbGluZURhdGEiOnsiJGlkIjoiMTAwOCIsIlN0YXJ0RGF0ZSI6IjIwMjYtMDYtMTZUMDA6MDA6MDAiLCJFbmREYXRlIjoiMjAyNi0wNy0xMFQyMzo1OTowMCJ9LCJJZCI6IjBiMzkwODQ4LTZkYTEtNGE2My1hY2RjLTg5NmQ2MWU0MWY3YyIsIkltcG9ydElkIjpudWxsLCJUaXRsZSI6IlBvbGFyaXplciwgU0YgYW5kIEZTOiBBc3NlbWJseSAod2l0aCBvcHRpY3MgYW5kIGNob3BwZXIpIHBoYXNlIGFuZCBGQVQgKEZaSikqIiwiTm90ZSI6bnVsbCwiSHlwZXJsaW5rIjp7IiRpZCI6IjEwMDkiLCJBZGRyZXNzIjoiIiwiU3ViQWRkcmVzcyI6IiJ9LCJJc0NoYW5nZWQiOmZhbHNlLCJJc05ldyI6ZmFsc2V9fV0sIl9taWxlc3RvbmVzIjpbXSwiSWQiOiIwMDAwMDAwMC0wMDAwLTAwMDAtMDAwMC0wMDAwMDAwMDAwMDAiLCJJc1NpbmdsZUl0ZW1Sb3ciOnRydWV9LHsiJGlkIjoiMTAxMCIsIl90YXNrcyI6W3siJGlkIjoiMTAxMSIsIl9hdHRhY2hlZE1pbGVzdG9uZXMiOltdLCJUYXNrRGVmaW5pdGlvbiI6eyIkaWQiOiIxMDEyIiwiR3JvdXBOYW1lIjpudWxsLCJTdGFydERhdGUiOiIyMDI2LTA3LTEzVDAwOjAwOjAwIiwiRW5kRGF0ZSI6IjIwMjYtMDgtMjhUMjM6NTk6MDBaIiwiUGVyY2VudGFnZUNvbXBsZXRlIjpudWxsLCJTdHlsZSI6eyIkaWQiOiIxMDEzIiwiU2hhcGUiOjEsIlNoYXBlVGhpY2tuZXNzIjowLCJEdXJhdGlvbkZvcm1hdCI6MCwiSW5jbHVkZU5vbldvcmtpbmdEYXlzSW5EdXJhdGlvbiI6ZmFsc2UsIlBlcmNlbnRhZ2VDb21wbGV0ZVN0eWxlIjp7IiRpZCI6IjEwMTQiLCJGb250U2V0dGluZ3MiOnsiJGlkIjoiMTAxNSIsIkZvbnRTaXplIjoxMCwiRm9udE5hbWUiOiJDYWxpYnJpIiwiSXNCb2xkIjpmYWxzZSwiSXNJdGFsaWMiOmZhbHNlLCJJc1VuZGVybGluZWQiOmZhbHNlLCJQYXJlbnRTdHlsZSI6bnVsbH0sIkF1dG9TaXplIjowLCJGb3JlZ3JvdW5kIjp7IiRpZCI6IjEwMTYiLCJDb2xvciI6eyIkaWQiOiIxMDE3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wMTgiLCJUb3AiOjAuMCwiTGVmdCI6MC4wLCJSaWdodCI6MC4wLCJCb3R0b20iOjAuMH0sIlBhZGRpbmciOnsiJGlkIjoiMTAxOSIsIlRvcCI6MC4wLCJMZWZ0IjowLjAsIlJpZ2h0IjowLjAsIkJvdHRvbSI6MC4wfSwiQmFja2dyb3VuZCI6eyIkaWQiOiIxMDIwIiwiQ29sb3IiOnsiJGlkIjoiMTAyMSIsIkEiOjg5LCJSIjowLCJHIjowLCJCIjowfX0sIklzVmlzaWJsZSI6dHJ1ZSwiV2lkdGgiOjAuMCwiSGVpZ2h0IjowLjAsIkJvcmRlclN0eWxlIjp7IiRpZCI6IjEwMjIiLCJMaW5lQ29sb3IiOm51bGwsIkxpbmVXZWlnaHQiOjAuMCwiTGluZVR5cGUiOjAsIlBhcmVudFN0eWxlIjpudWxsfSwiUGFyZW50U3R5bGUiOm51bGx9LCJEdXJhdGlvblN0eWxlIjp7IiRpZCI6IjEwMjMiLCJGb250U2V0dGluZ3MiOnsiJGlkIjoiMTAyNCIsIkZvbnRTaXplIjoxMCwiRm9udE5hbWUiOiJDYWxpYnJpIiwiSXNCb2xkIjpmYWxzZSwiSXNJdGFsaWMiOmZhbHNlLCJJc1VuZGVybGluZWQiOmZhbHNlLCJQYXJlbnRTdHlsZSI6bnVsbH0sIkF1dG9TaXplIjowLCJGb3JlZ3JvdW5kIjp7IiRpZCI6IjEwMjUiLCJDb2xvciI6eyIkaWQiOiIxMDI2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AyNyIsIlRvcCI6MC4wLCJMZWZ0IjowLjAsIlJpZ2h0IjowLjAsIkJvdHRvbSI6MC4wfSwiUGFkZGluZyI6eyIkaWQiOiIxMDI4IiwiVG9wIjowLjAsIkxlZnQiOjAuMCwiUmlnaHQiOjAuMCwiQm90dG9tIjowLjB9LCJCYWNrZ3JvdW5kIjp7IiRpZCI6IjEwMjkiLCJDb2xvciI6eyIkaWQiOiIxMDMwIiwiQSI6MjU1LCJSIjoyMzcsIkciOjEyNSwiQiI6NDl9fSwiSXNWaXNpYmxlIjp0cnVlLCJXaWR0aCI6MC4wLCJIZWlnaHQiOjAuMCwiQm9yZGVyU3R5bGUiOnsiJGlkIjoiMTAzMSIsIkxpbmVDb2xvciI6bnVsbCwiTGluZVdlaWdodCI6MC4wLCJMaW5lVHlwZSI6MCwiUGFyZW50U3R5bGUiOm51bGx9LCJQYXJlbnRTdHlsZSI6bnVsbH0sIkhvcml6b250YWxDb25uZWN0b3JTdHlsZSI6eyIkaWQiOiIxMDMyIiwiTGluZUNvbG9yIjp7IiRpZCI6IjEwMzMiLCIkdHlwZSI6Ik5MUkUuQ29tbW9uLkRvbS5Tb2xpZENvbG9yQnJ1c2gsIE5MUkUuQ29tbW9uIiwiQ29sb3IiOnsiJGlkIjoiMTAzNCIsIkEiOjI1NSwiUiI6MCwiRyI6MCwiQiI6MH19LCJMaW5lV2VpZ2h0IjowLjAsIkxpbmVUeXBlIjowLCJQYXJlbnRTdHlsZSI6bnVsbH0sIlZlcnRpY2FsQ29ubmVjdG9yU3R5bGUiOnsiJGlkIjoiMTAzNSIsIkxpbmVDb2xvciI6eyIkaWQiOiIxMDM2IiwiJHR5cGUiOiJOTFJFLkNvbW1vbi5Eb20uU29saWRDb2xvckJydXNoLCBOTFJFLkNvbW1vbiIsIkNvbG9yIjp7IiRpZCI6IjEwMzciLCJBIjoyNTUsIlIiOjAsIkciOjAsIkIiOjB9fSwiTGluZVdlaWdodCI6MC4wLCJMaW5lVHlwZSI6MCwiUGFyZW50U3R5bGUiOm51bGx9LCJNYXJnaW4iOm51bGwsIlN0YXJ0RGF0ZVBvc2l0aW9uIjo2LCJFbmREYXRlUG9zaXRpb24iOjYsIkRhdGVJc1Zpc2libGUiOmZhbHNlLCJUaXRsZVBvc2l0aW9uIjo0LCJEdXJhdGlvblBvc2l0aW9uIjo2LCJQZXJjZW50YWdlQ29tcGxldGVkUG9zaXRpb24iOjIsIlZhcmlhbmNlUG9zaXRpb24iOjYsIlNwYWNpbmciOjMsIklzQmVsb3dUaW1lYmFuZCI6dHJ1ZSwiUGVyY2VudGFnZUNvbXBsZXRlU2hhcGVPcGFjaXR5IjozNSwiQmFzZWxpbmVTdHlsZSI6eyIkaWQiOiIxMDM4IiwiU2hhcGVTdHlsZSI6eyIkaWQiOiIxMDM5IiwiTWFyZ2luIjp7IiRpZCI6IjEwNDAiLCJUb3AiOjAuMCwiTGVmdCI6MC4wLCJSaWdodCI6MC4wLCJCb3R0b20iOjAuMH0sIlBhZGRpbmciOnsiJGlkIjoiMTA0MSIsIlRvcCI6MC4wLCJMZWZ0IjowLjAsIlJpZ2h0IjowLjAsIkJvdHRvbSI6MC4wfSwiQmFja2dyb3VuZCI6eyIkaWQiOiIxMDQyIiwiQ29sb3IiOnsiJGlkIjoiMTA0MyIsIkEiOjE1MywiUiI6MCwiRyI6MCwiQiI6MH19LCJJc1Zpc2libGUiOnRydWUsIldpZHRoIjowLjAsIkhlaWdodCI6MC4wLCJCb3JkZXJTdHlsZSI6bnVsbCwiUGFyZW50U3R5bGUiOm51bGx9LCJNYXJnaW4iOnsiJGlkIjoiMTA0NCIsIlRvcCI6MC4wLCJMZWZ0IjowLjAsIlJpZ2h0IjowLjAsIkJvdHRvbSI6MC4wfSwiUGFkZGluZyI6eyIkaWQiOiIxMDQ1IiwiVG9wIjowLjAsIkxlZnQiOjAuMCwiUmlnaHQiOjAuMCwiQm90dG9tIjowLjB9LCJCYWNrZ3JvdW5kIjpudWxsLCJJc1Zpc2libGUiOnRydWUsIldpZHRoIjowLjAsIkhlaWdodCI6MC4wLCJCb3JkZXJTdHlsZSI6bnVsbCwiUGFyZW50U3R5bGUiOm51bGx9LCJTaGFwZVN0eWxlIjp7IiRpZCI6IjEwNDYiLCJNYXJnaW4iOnsiJGlkIjoiMTA0NyIsIlRvcCI6MC4wLCJMZWZ0Ijo0LjAsIlJpZ2h0Ijo0LjAsIkJvdHRvbSI6MC4wfSwiUGFkZGluZyI6eyIkaWQiOiIxMDQ4IiwiVG9wIjowLjAsIkxlZnQiOjAuMCwiUmlnaHQiOjAuMCwiQm90dG9tIjowLjB9LCJCYWNrZ3JvdW5kIjp7IiRpZCI6IjEwNDkiLCJDb2xvciI6eyIkaWQiOiIxMDUwIiwiQSI6MjU1LCJSIjoxNjAsIkciOjQzLCJCIjoxNDd9fSwiSXNWaXNpYmxlIjp0cnVlLCJXaWR0aCI6MC4wLCJIZWlnaHQiOjEwLjAsIkJvcmRlclN0eWxlIjp7IiRpZCI6IjEwNTEiLCJMaW5lQ29sb3IiOnsiJGlkIjoiMTA1MiIsIiR0eXBlIjoiTkxSRS5Db21tb24uRG9tLlNvbGlkQ29sb3JCcnVzaCwgTkxSRS5Db21tb24iLCJDb2xvciI6eyIkaWQiOiIxMDUzIiwiQSI6MjU1LCJSIjoyMzQsIkciOjIyLCJCIjozMH19LCJMaW5lV2VpZ2h0IjowLjAsIkxpbmVUeXBlIjowLCJQYXJlbnRTdHlsZSI6bnVsbH0sIlBhcmVudFN0eWxlIjpudWxsfSwiVGl0bGVTdHlsZSI6eyIkaWQiOiIxMDU0IiwiRm9udFNldHRpbmdzIjp7IiRpZCI6IjEwNTUiLCJGb250U2l6ZSI6MTEsIkZvbnROYW1lIjoiQ2FsaWJyaSIsIklzQm9sZCI6ZmFsc2UsIklzSXRhbGljIjpmYWxzZSwiSXNVbmRlcmxpbmVkIjpmYWxzZSwiUGFyZW50U3R5bGUiOm51bGx9LCJBdXRvU2l6ZSI6MCwiRm9yZWdyb3VuZCI6eyIkaWQiOiIxMDU2IiwiQ29sb3IiOnsiJGlkIjoiMTA1Ny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xMDU4IiwiVG9wIjowLjAsIkxlZnQiOjAuMCwiUmlnaHQiOjAuMCwiQm90dG9tIjowLjB9LCJQYWRkaW5nIjp7IiRpZCI6IjEwNTkiLCJUb3AiOjAuMCwiTGVmdCI6MC4wLCJSaWdodCI6MC4wLCJCb3R0b20iOjAuMH0sIkJhY2tncm91bmQiOnsiJGlkIjoiMTA2MCIsIkNvbG9yIjp7IiRpZCI6IjEwNjEiLCJBIjowLCJSIjoyNTUsIkciOjI1NSwiQiI6MjU1fX0sIklzVmlzaWJsZSI6dHJ1ZSwiV2lkdGgiOjAuMCwiSGVpZ2h0IjowLjAsIkJvcmRlclN0eWxlIjp7IiRpZCI6IjEwNjIiLCJMaW5lQ29sb3IiOm51bGwsIkxpbmVXZWlnaHQiOjAuMCwiTGluZVR5cGUiOjAsIlBhcmVudFN0eWxlIjpudWxsfSwiUGFyZW50U3R5bGUiOm51bGx9LCJEYXRlU3R5bGUiOnsiJGlkIjoiMTA2MyIsIkZvbnRTZXR0aW5ncyI6eyIkaWQiOiIxMDY0IiwiRm9udFNpemUiOjEwLCJGb250TmFtZSI6IkNhbGlicmkiLCJJc0JvbGQiOmZhbHNlLCJJc0l0YWxpYyI6ZmFsc2UsIklzVW5kZXJsaW5lZCI6ZmFsc2UsIlBhcmVudFN0eWxlIjpudWxsfSwiQXV0b1NpemUiOjAsIkZvcmVncm91bmQiOnsiJGlkIjoiMTA2NSIsIkNvbG9yIjp7IiRpZCI6IjEwNjY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TA2NyIsIlRvcCI6MC4wLCJMZWZ0IjowLjAsIlJpZ2h0IjowLjAsIkJvdHRvbSI6MC4wfSwiUGFkZGluZyI6eyIkaWQiOiIxMDY4IiwiVG9wIjowLjAsIkxlZnQiOjAuMCwiUmlnaHQiOjAuMCwiQm90dG9tIjowLjB9LCJCYWNrZ3JvdW5kIjp7IiRpZCI6IjEwNjkiLCJDb2xvciI6eyIkaWQiOiIxMDcwIiwiQSI6MCwiUiI6MjU1LCJHIjoyNTUsIkIiOjI1NX19LCJJc1Zpc2libGUiOnRydWUsIldpZHRoIjowLjAsIkhlaWdodCI6MC4wLCJCb3JkZXJTdHlsZSI6eyIkaWQiOiIxMDcxIiwiTGluZUNvbG9yIjpudWxsLCJMaW5lV2VpZ2h0IjowLjAsIkxpbmVUeXBlIjowLCJQYXJlbnRTdHlsZSI6bnVsbH0sIlBhcmVudFN0eWxlIjpudWxsfSwiRGF0ZUZvcm1hdCI6eyIkaWQiOiIxMDcy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NzMiLCJGb3JtYXQiOjAsIklzVmlzaWJsZSI6ZmFsc2UsIkxhc3RLbm93blZpc2liaWxpdHlTdGF0ZSI6ZmFsc2V9LCJJc1Zpc2libGUiOnRydWUsIlZhcmlhbmNlU3R5bGUiOnsiJGlkIjoiMTA3NCIsIlRleHRTdHlsZSI6eyIkaWQiOiIxMDc1IiwiRm9udFNldHRpbmdzIjp7IiRpZCI6IjEwNzYiLCJGb250U2l6ZSI6MTEsIkZvbnROYW1lIjoiQ2FsaWJyaSIsIklzQm9sZCI6ZmFsc2UsIklzSXRhbGljIjpmYWxzZSwiSXNVbmRlcmxpbmVkIjpmYWxzZSwiUGFyZW50U3R5bGUiOm51bGx9LCJBdXRvU2l6ZSI6MCwiRm9yZWdyb3VuZCI6eyIkaWQiOiIxMDc3IiwiQ29sb3IiOnsiJGlkIjoiMTA3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Dc5IiwiVG9wIjowLjAsIkxlZnQiOjAuMCwiUmlnaHQiOjAuMCwiQm90dG9tIjowLjB9LCJQYWRkaW5nIjp7IiRpZCI6IjEwODAiLCJUb3AiOjAuMCwiTGVmdCI6MC4wLCJSaWdodCI6MC4wLCJCb3R0b20iOjAuMH0sIkJhY2tncm91bmQiOnsiJGlkIjoiMTA4MSIsIkNvbG9yIjp7IiRpZCI6IjEwODIiLCJBIjowLCJSIjowLCJHIjowLCJCIjowfX0sIklzVmlzaWJsZSI6dHJ1ZSwiV2lkdGgiOjAuMCwiSGVpZ2h0IjowLjAsIkJvcmRlclN0eWxlIjp7IiRpZCI6IjEwODMiLCJMaW5lQ29sb3IiOm51bGwsIkxpbmVXZWlnaHQiOjAuMCwiTGluZVR5cGUiOjAsIlBhcmVudFN0eWxlIjpudWxsfSwiUGFyZW50U3R5bGUiOm51bGx9LCJQYXJlbnRTdHlsZSI6bnVsbH0sIlBhcmVudFN0eWxlIjpudWxsfSwiSW5kZXgiOjEzLCJTbWFydER1cmF0aW9uQWN0aXZhdGVkIjpmYWxzZSwiRGF0ZUZvcm1hdCI6eyIkcmVmIjoiMTA3MiJ9LCJXZWVrTnVtYmVyaW5nIjp7IiRpZCI6IjEwODQiLCJGb3JtYXQiOjAsIklzVmlzaWJsZSI6ZmFsc2UsIkxhc3RLbm93blZpc2liaWxpdHlTdGF0ZSI6ZmFsc2V9LCJCYXNlbGluZURhdGEiOnsiJGlkIjoiMTA4NSIsIlN0YXJ0RGF0ZSI6IjIwMjYtMDctMTNUMDA6MDA6MDAiLCJFbmREYXRlIjoiMjAyNi0wOC0yOFQyMzo1OTowMCJ9LCJJZCI6IjI3MjNiNmU4LTFjMmItNDhhOS1hMDg4LWFkYmRlMjdlMmEzMSIsIkltcG9ydElkIjpudWxsLCJUaXRsZSI6IlBvbGFyaXplciwgU0YsIEZTIGFuZCBjaG9wcGVyOiBJbnN0YWxsYXRpb24gcGhhc2UgIiwiTm90ZSI6bnVsbCwiSHlwZXJsaW5rIjp7IiRpZCI6IjEwODYiLCJBZGRyZXNzIjoiIiwiU3ViQWRkcmVzcyI6IiJ9LCJJc0NoYW5nZWQiOmZhbHNlLCJJc05ldyI6ZmFsc2V9fV0sIl9taWxlc3RvbmVzIjpbXSwiSWQiOiIwMDAwMDAwMC0wMDAwLTAwMDAtMDAwMC0wMDAwMDAwMDAwMDAiLCJJc1NpbmdsZUl0ZW1Sb3ciOnRydWV9LHsiJGlkIjoiMTA4NyIsIl90YXNrcyI6W3siJGlkIjoiMTA4OCIsIl9hdHRhY2hlZE1pbGVzdG9uZXMiOltdLCJUYXNrRGVmaW5pdGlvbiI6eyIkaWQiOiIxMDg5IiwiR3JvdXBOYW1lIjpudWxsLCJTdGFydERhdGUiOiIyMDI2LTA4LTMxVDAwOjAwOjAwWiIsIkVuZERhdGUiOiIyMDI2LTEwLTIzVDIzOjU5OjAwWiIsIlBlcmNlbnRhZ2VDb21wbGV0ZSI6bnVsbCwiU3R5bGUiOnsiJGlkIjoiMTA5MCIsIlNoYXBlIjoxLCJTaGFwZVRoaWNrbmVzcyI6MCwiRHVyYXRpb25Gb3JtYXQiOjAsIkluY2x1ZGVOb25Xb3JraW5nRGF5c0luRHVyYXRpb24iOmZhbHNlLCJQZXJjZW50YWdlQ29tcGxldGVTdHlsZSI6eyIkaWQiOiIxMDkxIiwiRm9udFNldHRpbmdzIjp7IiRpZCI6IjEwOTIiLCJGb250U2l6ZSI6MTAsIkZvbnROYW1lIjoiQ2FsaWJyaSIsIklzQm9sZCI6ZmFsc2UsIklzSXRhbGljIjpmYWxzZSwiSXNVbmRlcmxpbmVkIjpmYWxzZSwiUGFyZW50U3R5bGUiOm51bGx9LCJBdXRvU2l6ZSI6MCwiRm9yZWdyb3VuZCI6eyIkaWQiOiIxMDkzIiwiQ29sb3IiOnsiJGlkIjoiMTA5N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MDk1IiwiVG9wIjowLjAsIkxlZnQiOjAuMCwiUmlnaHQiOjAuMCwiQm90dG9tIjowLjB9LCJQYWRkaW5nIjp7IiRpZCI6IjEwOTYiLCJUb3AiOjAuMCwiTGVmdCI6MC4wLCJSaWdodCI6MC4wLCJCb3R0b20iOjAuMH0sIkJhY2tncm91bmQiOnsiJGlkIjoiMTA5NyIsIkNvbG9yIjp7IiRpZCI6IjEwOTgiLCJBIjo4OSwiUiI6MCwiRyI6MCwiQiI6MH19LCJJc1Zpc2libGUiOnRydWUsIldpZHRoIjowLjAsIkhlaWdodCI6MC4wLCJCb3JkZXJTdHlsZSI6eyIkaWQiOiIxMDk5IiwiTGluZUNvbG9yIjpudWxsLCJMaW5lV2VpZ2h0IjowLjAsIkxpbmVUeXBlIjowLCJQYXJlbnRTdHlsZSI6bnVsbH0sIlBhcmVudFN0eWxlIjpudWxsfSwiRHVyYXRpb25TdHlsZSI6eyIkaWQiOiIxMTAwIiwiRm9udFNldHRpbmdzIjp7IiRpZCI6IjExMDEiLCJGb250U2l6ZSI6MTAsIkZvbnROYW1lIjoiQ2FsaWJyaSIsIklzQm9sZCI6ZmFsc2UsIklzSXRhbGljIjpmYWxzZSwiSXNVbmRlcmxpbmVkIjpmYWxzZSwiUGFyZW50U3R5bGUiOm51bGx9LCJBdXRvU2l6ZSI6MCwiRm9yZWdyb3VuZCI6eyIkaWQiOiIxMTAyIiwiQ29sb3IiOnsiJGlkIjoiMTEwM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xMDQiLCJUb3AiOjAuMCwiTGVmdCI6MC4wLCJSaWdodCI6MC4wLCJCb3R0b20iOjAuMH0sIlBhZGRpbmciOnsiJGlkIjoiMTEwNSIsIlRvcCI6MC4wLCJMZWZ0IjowLjAsIlJpZ2h0IjowLjAsIkJvdHRvbSI6MC4wfSwiQmFja2dyb3VuZCI6eyIkaWQiOiIxMTA2IiwiQ29sb3IiOnsiJGlkIjoiMTEwNyIsIkEiOjI1NSwiUiI6MjM3LCJHIjoxMjUsIkIiOjQ5fX0sIklzVmlzaWJsZSI6dHJ1ZSwiV2lkdGgiOjAuMCwiSGVpZ2h0IjowLjAsIkJvcmRlclN0eWxlIjp7IiRpZCI6IjExMDgiLCJMaW5lQ29sb3IiOm51bGwsIkxpbmVXZWlnaHQiOjAuMCwiTGluZVR5cGUiOjAsIlBhcmVudFN0eWxlIjpudWxsfSwiUGFyZW50U3R5bGUiOm51bGx9LCJIb3Jpem9udGFsQ29ubmVjdG9yU3R5bGUiOnsiJGlkIjoiMTEwOSIsIkxpbmVDb2xvciI6eyIkaWQiOiIxMTEwIiwiJHR5cGUiOiJOTFJFLkNvbW1vbi5Eb20uU29saWRDb2xvckJydXNoLCBOTFJFLkNvbW1vbiIsIkNvbG9yIjp7IiRpZCI6IjExMTEiLCJBIjoyNTUsIlIiOjAsIkciOjAsIkIiOjB9fSwiTGluZVdlaWdodCI6MC4wLCJMaW5lVHlwZSI6MCwiUGFyZW50U3R5bGUiOm51bGx9LCJWZXJ0aWNhbENvbm5lY3RvclN0eWxlIjp7IiRpZCI6IjExMTIiLCJMaW5lQ29sb3IiOnsiJGlkIjoiMTExMyIsIiR0eXBlIjoiTkxSRS5Db21tb24uRG9tLlNvbGlkQ29sb3JCcnVzaCwgTkxSRS5Db21tb24iLCJDb2xvciI6eyIkaWQiOiIxMTE0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dHJ1ZSwiUGVyY2VudGFnZUNvbXBsZXRlU2hhcGVPcGFjaXR5IjozNSwiQmFzZWxpbmVTdHlsZSI6eyIkaWQiOiIxMTE1IiwiU2hhcGVTdHlsZSI6eyIkaWQiOiIxMTE2IiwiTWFyZ2luIjp7IiRpZCI6IjExMTciLCJUb3AiOjAuMCwiTGVmdCI6MC4wLCJSaWdodCI6MC4wLCJCb3R0b20iOjAuMH0sIlBhZGRpbmciOnsiJGlkIjoiMTExOCIsIlRvcCI6MC4wLCJMZWZ0IjowLjAsIlJpZ2h0IjowLjAsIkJvdHRvbSI6MC4wfSwiQmFja2dyb3VuZCI6eyIkaWQiOiIxMTE5IiwiQ29sb3IiOnsiJGlkIjoiMTEyMCIsIkEiOjE1MywiUiI6MCwiRyI6MCwiQiI6MH19LCJJc1Zpc2libGUiOnRydWUsIldpZHRoIjowLjAsIkhlaWdodCI6MC4wLCJCb3JkZXJTdHlsZSI6bnVsbCwiUGFyZW50U3R5bGUiOm51bGx9LCJNYXJnaW4iOnsiJGlkIjoiMTEyMSIsIlRvcCI6MC4wLCJMZWZ0IjowLjAsIlJpZ2h0IjowLjAsIkJvdHRvbSI6MC4wfSwiUGFkZGluZyI6eyIkaWQiOiIxMTIyIiwiVG9wIjowLjAsIkxlZnQiOjAuMCwiUmlnaHQiOjAuMCwiQm90dG9tIjowLjB9LCJCYWNrZ3JvdW5kIjpudWxsLCJJc1Zpc2libGUiOnRydWUsIldpZHRoIjowLjAsIkhlaWdodCI6MC4wLCJCb3JkZXJTdHlsZSI6bnVsbCwiUGFyZW50U3R5bGUiOm51bGx9LCJTaGFwZVN0eWxlIjp7IiRpZCI6IjExMjMiLCJNYXJnaW4iOnsiJGlkIjoiMTEyNCIsIlRvcCI6MC4wLCJMZWZ0Ijo0LjAsIlJpZ2h0Ijo0LjAsIkJvdHRvbSI6MC4wfSwiUGFkZGluZyI6eyIkaWQiOiIxMTI1IiwiVG9wIjowLjAsIkxlZnQiOjAuMCwiUmlnaHQiOjAuMCwiQm90dG9tIjowLjB9LCJCYWNrZ3JvdW5kIjp7IiRpZCI6IjExMjYiLCJDb2xvciI6eyIkaWQiOiIxMTI3IiwiQSI6MjU1LCJSIjoxNjAsIkciOjQzLCJCIjoxNDd9fSwiSXNWaXNpYmxlIjp0cnVlLCJXaWR0aCI6MC4wLCJIZWlnaHQiOjEwLjAsIkJvcmRlclN0eWxlIjp7IiRpZCI6IjExMjgiLCJMaW5lQ29sb3IiOnsiJGlkIjoiMTEyOSIsIiR0eXBlIjoiTkxSRS5Db21tb24uRG9tLlNvbGlkQ29sb3JCcnVzaCwgTkxSRS5Db21tb24iLCJDb2xvciI6eyIkaWQiOiIxMTMwIiwiQSI6MjU1LCJSIjoyMzQsIkciOjIyLCJCIjozMH19LCJMaW5lV2VpZ2h0IjowLjAsIkxpbmVUeXBlIjowLCJQYXJlbnRTdHlsZSI6bnVsbH0sIlBhcmVudFN0eWxlIjpudWxsfSwiVGl0bGVTdHlsZSI6eyIkaWQiOiIxMTMxIiwiRm9udFNldHRpbmdzIjp7IiRpZCI6IjExMzIiLCJGb250U2l6ZSI6MTEsIkZvbnROYW1lIjoiQ2FsaWJyaSIsIklzQm9sZCI6ZmFsc2UsIklzSXRhbGljIjpmYWxzZSwiSXNVbmRlcmxpbmVkIjpmYWxzZSwiUGFyZW50U3R5bGUiOm51bGx9LCJBdXRvU2l6ZSI6MCwiRm9yZWdyb3VuZCI6eyIkaWQiOiIxMTMzIiwiQ29sb3IiOnsiJGlkIjoiMTEzNC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xMTM1IiwiVG9wIjowLjAsIkxlZnQiOjAuMCwiUmlnaHQiOjAuMCwiQm90dG9tIjowLjB9LCJQYWRkaW5nIjp7IiRpZCI6IjExMzYiLCJUb3AiOjAuMCwiTGVmdCI6MC4wLCJSaWdodCI6MC4wLCJCb3R0b20iOjAuMH0sIkJhY2tncm91bmQiOnsiJGlkIjoiMTEzNyIsIkNvbG9yIjp7IiRpZCI6IjExMzgiLCJBIjowLCJSIjoyNTUsIkciOjI1NSwiQiI6MjU1fX0sIklzVmlzaWJsZSI6dHJ1ZSwiV2lkdGgiOjAuMCwiSGVpZ2h0IjowLjAsIkJvcmRlclN0eWxlIjp7IiRpZCI6IjExMzkiLCJMaW5lQ29sb3IiOm51bGwsIkxpbmVXZWlnaHQiOjAuMCwiTGluZVR5cGUiOjAsIlBhcmVudFN0eWxlIjpudWxsfSwiUGFyZW50U3R5bGUiOm51bGx9LCJEYXRlU3R5bGUiOnsiJGlkIjoiMTE0MCIsIkZvbnRTZXR0aW5ncyI6eyIkaWQiOiIxMTQxIiwiRm9udFNpemUiOjEwLCJGb250TmFtZSI6IkNhbGlicmkiLCJJc0JvbGQiOmZhbHNlLCJJc0l0YWxpYyI6ZmFsc2UsIklzVW5kZXJsaW5lZCI6ZmFsc2UsIlBhcmVudFN0eWxlIjpudWxsfSwiQXV0b1NpemUiOjAsIkZvcmVncm91bmQiOnsiJGlkIjoiMTE0MiIsIkNvbG9yIjp7IiRpZCI6IjExNDM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TE0NCIsIlRvcCI6MC4wLCJMZWZ0IjowLjAsIlJpZ2h0IjowLjAsIkJvdHRvbSI6MC4wfSwiUGFkZGluZyI6eyIkaWQiOiIxMTQ1IiwiVG9wIjowLjAsIkxlZnQiOjAuMCwiUmlnaHQiOjAuMCwiQm90dG9tIjowLjB9LCJCYWNrZ3JvdW5kIjp7IiRpZCI6IjExNDYiLCJDb2xvciI6eyIkaWQiOiIxMTQ3IiwiQSI6MCwiUiI6MjU1LCJHIjoyNTUsIkIiOjI1NX19LCJJc1Zpc2libGUiOnRydWUsIldpZHRoIjowLjAsIkhlaWdodCI6MC4wLCJCb3JkZXJTdHlsZSI6eyIkaWQiOiIxMTQ4IiwiTGluZUNvbG9yIjpudWxsLCJMaW5lV2VpZ2h0IjowLjAsIkxpbmVUeXBlIjowLCJQYXJlbnRTdHlsZSI6bnVsbH0sIlBhcmVudFN0eWxlIjpudWxsfSwiRGF0ZUZvcm1hdCI6eyIkaWQiOiIxMTQ5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NTAiLCJGb3JtYXQiOjAsIklzVmlzaWJsZSI6ZmFsc2UsIkxhc3RLbm93blZpc2liaWxpdHlTdGF0ZSI6ZmFsc2V9LCJJc1Zpc2libGUiOnRydWUsIlZhcmlhbmNlU3R5bGUiOnsiJGlkIjoiMTE1MSIsIlRleHRTdHlsZSI6eyIkaWQiOiIxMTUyIiwiRm9udFNldHRpbmdzIjp7IiRpZCI6IjExNTMiLCJGb250U2l6ZSI6MTEsIkZvbnROYW1lIjoiQ2FsaWJyaSIsIklzQm9sZCI6ZmFsc2UsIklzSXRhbGljIjpmYWxzZSwiSXNVbmRlcmxpbmVkIjpmYWxzZSwiUGFyZW50U3R5bGUiOm51bGx9LCJBdXRvU2l6ZSI6MCwiRm9yZWdyb3VuZCI6eyIkaWQiOiIxMTU0IiwiQ29sb3IiOnsiJGlkIjoiMTE1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TU2IiwiVG9wIjowLjAsIkxlZnQiOjAuMCwiUmlnaHQiOjAuMCwiQm90dG9tIjowLjB9LCJQYWRkaW5nIjp7IiRpZCI6IjExNTciLCJUb3AiOjAuMCwiTGVmdCI6MC4wLCJSaWdodCI6MC4wLCJCb3R0b20iOjAuMH0sIkJhY2tncm91bmQiOnsiJGlkIjoiMTE1OCIsIkNvbG9yIjp7IiRpZCI6IjExNTkiLCJBIjowLCJSIjowLCJHIjowLCJCIjowfX0sIklzVmlzaWJsZSI6dHJ1ZSwiV2lkdGgiOjAuMCwiSGVpZ2h0IjowLjAsIkJvcmRlclN0eWxlIjp7IiRpZCI6IjExNjAiLCJMaW5lQ29sb3IiOm51bGwsIkxpbmVXZWlnaHQiOjAuMCwiTGluZVR5cGUiOjAsIlBhcmVudFN0eWxlIjpudWxsfSwiUGFyZW50U3R5bGUiOm51bGx9LCJQYXJlbnRTdHlsZSI6bnVsbH0sIlBhcmVudFN0eWxlIjpudWxsfSwiSW5kZXgiOjE0LCJTbWFydER1cmF0aW9uQWN0aXZhdGVkIjpmYWxzZSwiRGF0ZUZvcm1hdCI6eyIkcmVmIjoiMTE0OSJ9LCJXZWVrTnVtYmVyaW5nIjp7IiRpZCI6IjExNjEiLCJGb3JtYXQiOjAsIklzVmlzaWJsZSI6ZmFsc2UsIkxhc3RLbm93blZpc2liaWxpdHlTdGF0ZSI6ZmFsc2V9LCJCYXNlbGluZURhdGEiOnsiJGlkIjoiMTE2MiIsIlN0YXJ0RGF0ZSI6IjIwMjYtMDgtMzFUMDA6MDA6MDAiLCJFbmREYXRlIjoiMjAyNi0xMC0yM1QyMzo1OTowMCJ9LCJJZCI6IjMzNTNhMmJhLTI4ZjItNDNkZi04MDE0LTNlY2Y1ODUwZWMyNSIsIkltcG9ydElkIjpudWxsLCJUaXRsZSI6IkNvbW1pc3Npb25pbmcgcGhhc2UiLCJOb3RlIjpudWxsLCJIeXBlcmxpbmsiOnsiJGlkIjoiMTE2MyIsIkFkZHJlc3MiOiIiLCJTdWJBZGRyZXNzIjoiIn0sIklzQ2hhbmdlZCI6ZmFsc2UsIklzTmV3IjpmYWxzZX19XSwiX21pbGVzdG9uZXMiOltdLCJJZCI6IjAwMDAwMDAwLTAwMDAtMDAwMC0wMDAwLTAwMDAwMDAwMDAwMCIsIklzU2luZ2xlSXRlbVJvdyI6dHJ1ZX0seyIkaWQiOiIxMTY0IiwiX3Rhc2tzIjpbXSwiX21pbGVzdG9uZXMiOlt7IiRpZCI6IjExNjUiLCJJZCI6IjE2ZjMxODNlLTA1MTctNGZiYi05MjM0LWU2MjdhOGFiZDdjNiIsIkluZGV4IjoxNSwiR3JvdXBJZCI6bnVsbCwiVGl0bGUiOiJCYWNrIGludG8gQ1AwMSB3aXRoIDUgZGF5cyBmbG9hdCIsIkRhdGVUaW1lIjoiMjAyNi0xMC0yM1QyMzo1OTowMCIsIlBlcmNlbnRhZ2VDb21wbGV0ZSI6bnVsbCwiTm90ZSI6bnVsbCwiU3R5bGUiOnsiJGlkIjoiMTE2NiIsIlRpdGxlUG9zaXRpb24iOiJMZWZ0IiwiRGF0ZVBvc2l0aW9uIjoiUmlnaHQiLCJWYXJpYW5jZVBvc2l0aW9uIjoiUmlnaHQiLCJTaGFwZVR5cGUiOjEsIlNoYXBlU2l6ZSI6MCwiU3BhY2luZyI6NSwiU2hhcGVTdHlsZSI6eyIkaWQiOiIxMTY3IiwiTWFyZ2luIjp7IiRpZCI6IjExNjgiLCJUb3AiOjAuMCwiTGVmdCI6MC4wLCJSaWdodCI6MC4wLCJCb3R0b20iOjAuMH0sIlBhZGRpbmciOnsiJGlkIjoiMTE2OSIsIlRvcCI6MC4wLCJMZWZ0IjowLjAsIlJpZ2h0IjowLjAsIkJvdHRvbSI6MC4wfSwiQmFja2dyb3VuZCI6eyIkaWQiOiIxMTcwIiwiQ29sb3IiOnsiJGlkIjoiMTE3MSIsIkEiOjI1NSwiUiI6MTYwLCJHIjo0MywiQiI6MTQ3fX0sIklzVmlzaWJsZSI6dHJ1ZSwiV2lkdGgiOjEyLjAsIkhlaWdodCI6MTQuMCwiQm9yZGVyU3R5bGUiOnsiJGlkIjoiMTE3MiIsIkxpbmVDb2xvciI6eyIkaWQiOiIxMTczIiwiJHR5cGUiOiJOTFJFLkNvbW1vbi5Eb20uU29saWRDb2xvckJydXNoLCBOTFJFLkNvbW1vbiIsIkNvbG9yIjp7IiRpZCI6IjExNzQiLCJBIjoyNTUsIlIiOjIzNCwiRyI6MjIsIkIiOjMwfX0sIkxpbmVXZWlnaHQiOjAuMCwiTGluZVR5cGUiOjAsIlBhcmVudFN0eWxlIjpudWxsfSwiUGFyZW50U3R5bGUiOm51bGx9LCJUaXRsZVN0eWxlIjp7IiRpZCI6IjExNzUiLCJGb250U2V0dGluZ3MiOnsiJGlkIjoiMTE3NiIsIkZvbnRTaXplIjoxMSwiRm9udE5hbWUiOiJDYWxpYnJpIiwiSXNCb2xkIjpmYWxzZSwiSXNJdGFsaWMiOmZhbHNlLCJJc1VuZGVybGluZWQiOmZhbHNlLCJQYXJlbnRTdHlsZSI6bnVsbH0sIkF1dG9TaXplIjowLCJGb3JlZ3JvdW5kIjp7IiRpZCI6IjExNzciLCJDb2xvciI6eyIkaWQiOiIxMTc4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ExNzkiLCJUb3AiOjAuMCwiTGVmdCI6MC4wLCJSaWdodCI6MC4wLCJCb3R0b20iOjAuMH0sIlBhZGRpbmciOnsiJGlkIjoiMTE4MCIsIlRvcCI6MC4wLCJMZWZ0IjowLjAsIlJpZ2h0IjowLjAsIkJvdHRvbSI6MC4wfSwiQmFja2dyb3VuZCI6eyIkaWQiOiIxMTgxIiwiQ29sb3IiOnsiJGlkIjoiMTE4MiIsIkEiOjI1NSwiUiI6MCwiRyI6MCwiQiI6MH19LCJJc1Zpc2libGUiOnRydWUsIldpZHRoIjowLjAsIkhlaWdodCI6MC4wLCJCb3JkZXJTdHlsZSI6eyIkaWQiOiIxMTgzIiwiTGluZUNvbG9yIjpudWxsLCJMaW5lV2VpZ2h0IjowLjAsIkxpbmVUeXBlIjowLCJQYXJlbnRTdHlsZSI6bnVsbH0sIlBhcmVudFN0eWxlIjpudWxsfSwiRGF0ZVN0eWxlIjp7IiRpZCI6IjExODQiLCJGb250U2V0dGluZ3MiOnsiJGlkIjoiMTE4NSIsIkZvbnRTaXplIjoxMCwiRm9udE5hbWUiOiJDYWxpYnJpIiwiSXNCb2xkIjpmYWxzZSwiSXNJdGFsaWMiOmZhbHNlLCJJc1VuZGVybGluZWQiOmZhbHNlLCJQYXJlbnRTdHlsZSI6bnVsbH0sIkF1dG9TaXplIjowLCJGb3JlZ3JvdW5kIjp7IiRpZCI6IjExODYiLCJDb2xvciI6eyIkaWQiOiIxMTg3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ExODgiLCJUb3AiOjAuMCwiTGVmdCI6MC4wLCJSaWdodCI6MC4wLCJCb3R0b20iOjAuMH0sIlBhZGRpbmciOnsiJGlkIjoiMTE4OSIsIlRvcCI6MC4wLCJMZWZ0IjowLjAsIlJpZ2h0IjowLjAsIkJvdHRvbSI6MC4wfSwiQmFja2dyb3VuZCI6eyIkaWQiOiIxMTkwIiwiQ29sb3IiOnsiJGlkIjoiMTE5MSIsIkEiOjI1NSwiUiI6MTQsIkciOjQwLCJCIjo2NX19LCJJc1Zpc2libGUiOnRydWUsIldpZHRoIjowLjAsIkhlaWdodCI6MC4wLCJCb3JkZXJTdHlsZSI6eyIkaWQiOiIxMTkyIiwiTGluZUNvbG9yIjpudWxsLCJMaW5lV2VpZ2h0IjowLjAsIkxpbmVUeXBlIjowLCJQYXJlbnRTdHlsZSI6bnVsbH0sIlBhcmVudFN0eWxlIjpudWxsfSwiRGF0ZUZvcm1hdCI6eyIkaWQiOiIxMTk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OTQiLCJGb3JtYXQiOjAsIklzVmlzaWJsZSI6ZmFsc2UsIkxhc3RLbm93blZpc2liaWxpdHlTdGF0ZSI6ZmFsc2V9LCJJc1Zpc2libGUiOnRydWUsIlZhcmlhbmNlU3R5bGUiOnsiJGlkIjoiMTE5NSIsIlRleHRTdHlsZSI6eyIkaWQiOiIxMTk2IiwiRm9udFNldHRpbmdzIjp7IiRpZCI6IjExOTciLCJGb250U2l6ZSI6MTEsIkZvbnROYW1lIjoiQ2FsaWJyaSIsIklzQm9sZCI6ZmFsc2UsIklzSXRhbGljIjpmYWxzZSwiSXNVbmRlcmxpbmVkIjpmYWxzZSwiUGFyZW50U3R5bGUiOm51bGx9LCJBdXRvU2l6ZSI6MCwiRm9yZWdyb3VuZCI6eyIkaWQiOiIxMTk4IiwiQ29sb3IiOnsiJGlkIjoiMTE5OS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xMjAwIiwiVG9wIjowLjAsIkxlZnQiOjAuMCwiUmlnaHQiOjAuMCwiQm90dG9tIjowLjB9LCJQYWRkaW5nIjp7IiRpZCI6IjEyMDEiLCJUb3AiOjAuMCwiTGVmdCI6MC4wLCJSaWdodCI6MC4wLCJCb3R0b20iOjAuMH0sIkJhY2tncm91bmQiOnsiJGlkIjoiMTIwMiIsIkNvbG9yIjp7IiRpZCI6IjEyMDMiLCJBIjowLCJSIjowLCJHIjowLCJCIjowfX0sIklzVmlzaWJsZSI6dHJ1ZSwiV2lkdGgiOjAuMCwiSGVpZ2h0IjowLjAsIkJvcmRlclN0eWxlIjp7IiRpZCI6IjEyMDQiLCJMaW5lQ29sb3IiOm51bGwsIkxpbmVXZWlnaHQiOjAuMCwiTGluZVR5cGUiOjAsIlBhcmVudFN0eWxlIjpudWxsfSwiUGFyZW50U3R5bGUiOm51bGx9LCJQYXJlbnRTdHlsZSI6bnVsbH0sIlBhcmVudFN0eWxlIjpudWxsfSwiSHlwZXJsaW5rIjpudWxsLCJCYXNlbGluZURhdGEiOnsiJGlkIjoiMTIwNSIsIkRhdGUiOiIyMDI2LTEwLTIzVDIzOjU5OjAwIn0sIkltcG9ydElkIjoiIn1dLCJJZCI6IjAwMDAwMDAwLTAwMDAtMDAwMC0wMDAwLTAwMDAwMDAwMDAwMCIsIklzU2luZ2xlSXRlbVJvdyI6dHJ1ZX1dLCJJbmRleCI6MTAsIklkIjoiYjk3OGFiYWItZjc0Yy00NzYwLWJjMGItMmZiOTM4NTFmMDFhIiwiSGVhZGVyVGV4dCI6bnVsbCwiSXNEZWZhdWx0Ijp0cnVlLCJTdHlsZSI6eyIkaWQiOiIxMjA2IiwiSGVhZGVyU3R5bGUiOnsiJGlkIjoiMTIwNyIsIlRleHRTdHlsZSI6eyIkaWQiOiIxMjA4IiwiRm9udFNldHRpbmdzIjp7IiRpZCI6IjEyMDkiLCJGb250U2l6ZSI6MTEsIkZvbnROYW1lIjoiQ2FsaWJyaSIsIklzQm9sZCI6ZmFsc2UsIklzSXRhbGljIjpmYWxzZSwiSXNVbmRlcmxpbmVkIjpmYWxzZSwiUGFyZW50U3R5bGUiOm51bGx9LCJBdXRvU2l6ZSI6MiwiRm9yZWdyb3VuZCI6eyIkaWQiOiIxMjEwIiwiQ29sb3IiOnsiJGlkIjoiMTIxM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yMTIiLCJUb3AiOjAuMCwiTGVmdCI6MC4wLCJSaWdodCI6MC4wLCJCb3R0b20iOjAuMH0sIlBhZGRpbmciOnsiJGlkIjoiMTIxMyIsIlRvcCI6MC4wLCJMZWZ0IjowLjAsIlJpZ2h0IjowLjAsIkJvdHRvbSI6MC4wfSwiQmFja2dyb3VuZCI6eyIkaWQiOiIxMjE0IiwiQ29sb3IiOnsiJGlkIjoiMTIxNSIsIkEiOjI1NSwiUiI6MCwiRyI6MCwiQiI6MH19LCJJc1Zpc2libGUiOnRydWUsIldpZHRoIjowLjAsIkhlaWdodCI6MC4wLCJCb3JkZXJTdHlsZSI6bnVsbCwiUGFyZW50U3R5bGUiOm51bGx9LCJSZWN0YW5nbGVTdHlsZSI6eyIkaWQiOiIxMjE2IiwiTWFyZ2luIjp7IiRpZCI6IjEyMTciLCJUb3AiOjAuMCwiTGVmdCI6MC4wLCJSaWdodCI6MC4wLCJCb3R0b20iOjAuMH0sIlBhZGRpbmciOnsiJGlkIjoiMTIxOCIsIlRvcCI6MC4wLCJMZWZ0IjowLjAsIlJpZ2h0IjowLjAsIkJvdHRvbSI6MC4wfSwiQmFja2dyb3VuZCI6eyIkaWQiOiIxMjE5IiwiQ29sb3IiOnsiJGlkIjoiMTIyMCIsIkEiOjYzLCJSIjoyMSwiRyI6OTYsIkIiOjEzMH19LCJJc1Zpc2libGUiOnRydWUsIldpZHRoIjowLjAsIkhlaWdodCI6MC4wLCJCb3JkZXJTdHlsZSI6eyIkaWQiOiIxMjIxIiwiTGluZUNvbG9yIjp7IiRpZCI6IjEyMjIiLCIkdHlwZSI6Ik5MUkUuQ29tbW9uLkRvbS5Tb2xpZENvbG9yQnJ1c2gsIE5MUkUuQ29tbW9uIiwiQ29sb3IiOnsiJGlkIjoiMTIyMyIsIkEiOjI1NSwiUiI6MjU1LCJHIjowLCJCIjowfX0sIkxpbmVXZWlnaHQiOjAuMCwiTGluZVR5cGUiOjAsIlBhcmVudFN0eWxlIjpudWxsfSwiUGFyZW50U3R5bGUiOm51bGx9LCJNYXJnaW4iOnsiJGlkIjoiMTIyNCIsIlRvcCI6MC4wLCJMZWZ0IjowLjAsIlJpZ2h0IjowLjAsIkJvdHRvbSI6MC4wfSwiUGFkZGluZyI6eyIkaWQiOiIxMjI1IiwiVG9wIjowLjAsIkxlZnQiOjAuMCwiUmlnaHQiOjAuMCwiQm90dG9tIjowLjB9LCJCYWNrZ3JvdW5kIjpudWxsLCJJc1Zpc2libGUiOnRydWUsIldpZHRoIjowLjAsIkhlaWdodCI6MC4wLCJCb3JkZXJTdHlsZSI6bnVsbCwiUGFyZW50U3R5bGUiOm51bGx9LCJCYWNrZ3JvdW5kU3R5bGUiOnsiJGlkIjoiMTIyNiIsIk1hcmdpbiI6eyIkaWQiOiIxMjI3IiwiVG9wIjowLjAsIkxlZnQiOjAuMCwiUmlnaHQiOjAuMCwiQm90dG9tIjowLjB9LCJQYWRkaW5nIjp7IiRpZCI6IjEyMjgiLCJUb3AiOjAuMCwiTGVmdCI6MC4wLCJSaWdodCI6MC4wLCJCb3R0b20iOjAuMH0sIkJhY2tncm91bmQiOnsiJGlkIjoiMTIyOSIsIkNvbG9yIjp7IiRpZCI6IjEyMzAiLCJBIjo1MSwiUiI6MjAwLCJHIjoyMDAsIkIiOjIwMH19LCJJc1Zpc2libGUiOnRydWUsIldpZHRoIjowLjAsIkhlaWdodCI6MC4wLCJCb3JkZXJTdHlsZSI6eyIkaWQiOiIxMjMxIiwiTGluZUNvbG9yIjp7IiRpZCI6IjEyMzIiLCIkdHlwZSI6Ik5MUkUuQ29tbW9uLkRvbS5Tb2xpZENvbG9yQnJ1c2gsIE5MUkUuQ29tbW9uIiwiQ29sb3IiOnsiJGlkIjoiMTIzMyIsIkEiOjI1NSwiUiI6MjM0LCJHIjoyMiwiQiI6MzB9fSwiTGluZVdlaWdodCI6MC4wLCJMaW5lVHlwZSI6MCwiUGFyZW50U3R5bGUiOm51bGx9LCJQYXJlbnRTdHlsZSI6bnVsbH0sIk1hcmdpbiI6eyIkaWQiOiIxMjM0IiwiVG9wIjowLjAsIkxlZnQiOjAuMCwiUmlnaHQiOjAuMCwiQm90dG9tIjowLjB9LCJQYWRkaW5nIjp7IiRpZCI6IjEyMzUiLCJUb3AiOjAuMCwiTGVmdCI6MC4wLCJSaWdodCI6MC4wLCJCb3R0b20iOjAuMH0sIklzVmlzaWJsZSI6dHJ1ZSwiV2lkdGgiOjAuMCwiSGVpZ2h0IjowLjAsIkJvcmRlclN0eWxlIjp7IiRpZCI6IjEyMzYiLCJMaW5lQ29sb3IiOm51bGwsIkxpbmVXZWlnaHQiOjAuMCwiTGluZVR5cGUiOjAsIlBhcmVudFN0eWxlIjpudWxsfSwiUGFyZW50U3R5bGUiOm51bGx9fV0sIklkIjoiZDVjOWQ2YWMtODU1ZS00ZTU3LWI1ZmYtNGRiZDNjZmI0N2IyIiwiSW5kZXgiOjEwLCJIZWFkZXJUZXh0IjoiTm8uIDIgLSBDcml0aWNhbCBQYXRoXHJcbig1IGRheXMgVEYpIiwiU3R5bGUiOnsiJGlkIjoiMTIzNyIsIlN0eWxlSWQiOiIzMzJjZmIxMy1iNDAxLTRlYzMtYjY1NS03Mzk2OGQwNGQ3NDkiLCJIZWFkZXJTdHlsZSI6eyIkaWQiOiIxMjM4IiwiVGV4dElzVmVydGljYWwiOmZhbHNlLCJUZXh0U3R5bGUiOnsiJGlkIjoiMTIzOSIsIkZvbnRTZXR0aW5ncyI6eyIkaWQiOiIxMjQwIiwiRm9udFNpemUiOjExLCJGb250TmFtZSI6IkNhbGlicmkiLCJJc0JvbGQiOmZhbHNlLCJJc0l0YWxpYyI6ZmFsc2UsIklzVW5kZXJsaW5lZCI6ZmFsc2UsIlBhcmVudFN0eWxlIjpudWxsfSwiQXV0b1NpemUiOjIsIkZvcmVncm91bmQiOnsiJGlkIjoiMTI0MSIsIkNvbG9yIjp7IiRpZCI6IjEyNDI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xMjQzIiwiVG9wIjowLjAsIkxlZnQiOjAuMCwiUmlnaHQiOjAuMCwiQm90dG9tIjowLjB9LCJQYWRkaW5nIjp7IiRpZCI6IjEyNDQiLCJUb3AiOjAuMCwiTGVmdCI6MC4wLCJSaWdodCI6MC4wLCJCb3R0b20iOjAuMH0sIkJhY2tncm91bmQiOnsiJGlkIjoiMTI0NSIsIkNvbG9yIjp7IiRpZCI6IjEyNDYiLCJBIjoyNTUsIlIiOjI1NSwiRyI6MjU1LCJCIjoyNTV9fSwiSXNWaXNpYmxlIjp0cnVlLCJXaWR0aCI6MC4wLCJIZWlnaHQiOjAuMCwiQm9yZGVyU3R5bGUiOm51bGwsIlBhcmVudFN0eWxlIjpudWxsfSwiUmVjdGFuZ2xlU3R5bGUiOnsiJGlkIjoiMTI0NyIsIk1hcmdpbiI6eyIkaWQiOiIxMjQ4IiwiVG9wIjowLjAsIkxlZnQiOjAuMCwiUmlnaHQiOjAuMCwiQm90dG9tIjowLjB9LCJQYWRkaW5nIjp7IiRpZCI6IjEyNDkiLCJUb3AiOjAuMCwiTGVmdCI6MC4wLCJSaWdodCI6MC4wLCJCb3R0b20iOjAuMH0sIkJhY2tncm91bmQiOnsiJGlkIjoiMTI1MCIsIkNvbG9yIjp7IiRpZCI6IjEyNTEiLCJBIjoyNTUsIlIiOjE2MCwiRyI6NDMsIkIiOjE0N319LCJJc1Zpc2libGUiOnRydWUsIldpZHRoIjowLjAsIkhlaWdodCI6MC4wLCJCb3JkZXJTdHlsZSI6eyIkaWQiOiIxMjUyIiwiTGluZUNvbG9yIjp7IiRpZCI6IjEyNTMiLCIkdHlwZSI6Ik5MUkUuQ29tbW9uLkRvbS5Tb2xpZENvbG9yQnJ1c2gsIE5MUkUuQ29tbW9uIiwiQ29sb3IiOnsiJGlkIjoiMTI1NCIsIkEiOjI1NSwiUiI6MjU1LCJHIjoyNTUsIkIiOjI1NX19LCJMaW5lV2VpZ2h0IjowLjAsIkxpbmVUeXBlIjowLCJQYXJlbnRTdHlsZSI6bnVsbH0sIlBhcmVudFN0eWxlIjpudWxsfSwiTWFyZ2luIjp7IiRpZCI6IjEyNTUiLCJUb3AiOjAuMCwiTGVmdCI6MC4wLCJSaWdodCI6MC4wLCJCb3R0b20iOjAuMH0sIlBhZGRpbmciOnsiJGlkIjoiMTI1NiIsIlRvcCI6MC4wLCJMZWZ0IjowLjAsIlJpZ2h0IjowLjAsIkJvdHRvbSI6MC4wfSwiQmFja2dyb3VuZCI6bnVsbCwiSXNWaXNpYmxlIjp0cnVlLCJXaWR0aCI6MC4wLCJIZWlnaHQiOjAuMCwiQm9yZGVyU3R5bGUiOm51bGwsIlBhcmVudFN0eWxlIjpudWxsfSwiQmFja2dyb3VuZFN0eWxlIjp7IiRpZCI6IjEyNTciLCJNYXJnaW4iOnsiJGlkIjoiMTI1OCIsIlRvcCI6MC4wLCJMZWZ0IjowLjAsIlJpZ2h0IjowLjAsIkJvdHRvbSI6MC4wfSwiUGFkZGluZyI6eyIkaWQiOiIxMjU5IiwiVG9wIjowLjAsIkxlZnQiOjAuMCwiUmlnaHQiOjAuMCwiQm90dG9tIjowLjB9LCJCYWNrZ3JvdW5kIjp7IiRpZCI6IjEyNjAiLCJDb2xvciI6eyIkaWQiOiIxMjYxIiwiQSI6NTEsIlIiOjIwMCwiRyI6MjAwLCJCIjoyMDB9fSwiSXNWaXNpYmxlIjp0cnVlLCJXaWR0aCI6MC4wLCJIZWlnaHQiOjAuMCwiQm9yZGVyU3R5bGUiOnsiJGlkIjoiMTI2MiIsIkxpbmVDb2xvciI6eyIkaWQiOiIxMjYzIiwiJHR5cGUiOiJOTFJFLkNvbW1vbi5Eb20uU29saWRDb2xvckJydXNoLCBOTFJFLkNvbW1vbiIsIkNvbG9yIjp7IiRpZCI6IjEyNjQiLCJBIjoyNTUsIlIiOjIzNCwiRyI6MjIsIkIiOjMwfX0sIkxpbmVXZWlnaHQiOjAuMCwiTGluZVR5cGUiOjAsIlBhcmVudFN0eWxlIjpudWxsfSwiUGFyZW50U3R5bGUiOm51bGx9LCJJc0Fib3ZlVGltZWJhbmQiOmZhbHNlLCJTcGFjaW5nIjo0LCJEZWZhdWx0U3dpbWxhbmVUYXNrU3R5bGUiOnsiJGlkIjoiMTI2NSIsIiR0eXBlIjoiTkxSRS5Db21tb24uRG9tLlN0eWxlcy5FeHBsaWNpdFNldGFibGVUYXNrU3R5bGUsIE5MUkUuQ29tbW9uIiwiU2hhcGUiOjEsIlNoYXBlVGhpY2tuZXNzIjowLCJEdXJhdGlvbkZvcm1hdCI6MCwiSW5jbHVkZU5vbldvcmtpbmdEYXlzSW5EdXJhdGlvbiI6ZmFsc2UsIlBlcmNlbnRhZ2VDb21wbGV0ZVN0eWxlIjp7IiRpZCI6IjEyNjYiLCJGb250U2V0dGluZ3MiOnsiJGlkIjoiMTI2NyIsIkZvbnRTaXplIjoxMCwiRm9udE5hbWUiOiJDYWxpYnJpIiwiSXNCb2xkIjpmYWxzZSwiSXNJdGFsaWMiOmZhbHNlLCJJc1VuZGVybGluZWQiOmZhbHNlLCJQYXJlbnRTdHlsZSI6bnVsbH0sIkF1dG9TaXplIjowLCJGb3JlZ3JvdW5kIjp7IiRpZCI6IjEyNjgiLCJDb2xvciI6eyIkaWQiOiIxMjY5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yNzAiLCJUb3AiOjAuMCwiTGVmdCI6MC4wLCJSaWdodCI6MC4wLCJCb3R0b20iOjAuMH0sIlBhZGRpbmciOnsiJGlkIjoiMTI3MSIsIlRvcCI6MC4wLCJMZWZ0IjowLjAsIlJpZ2h0IjowLjAsIkJvdHRvbSI6MC4wfSwiQmFja2dyb3VuZCI6eyIkaWQiOiIxMjcyIiwiQ29sb3IiOnsiJGlkIjoiMTI3MyIsIkEiOjg5LCJSIjowLCJHIjowLCJCIjowfX0sIklzVmlzaWJsZSI6dHJ1ZSwiV2lkdGgiOjAuMCwiSGVpZ2h0IjowLjAsIkJvcmRlclN0eWxlIjp7IiRpZCI6IjEyNzQiLCJMaW5lQ29sb3IiOm51bGwsIkxpbmVXZWlnaHQiOjAuMCwiTGluZVR5cGUiOjAsIlBhcmVudFN0eWxlIjpudWxsfSwiUGFyZW50U3R5bGUiOm51bGx9LCJEdXJhdGlvblN0eWxlIjp7IiRpZCI6IjEyNzUiLCJGb250U2V0dGluZ3MiOnsiJGlkIjoiMTI3NiIsIkZvbnRTaXplIjoxMCwiRm9udE5hbWUiOiJDYWxpYnJpIiwiSXNCb2xkIjpmYWxzZSwiSXNJdGFsaWMiOmZhbHNlLCJJc1VuZGVybGluZWQiOmZhbHNlLCJQYXJlbnRTdHlsZSI6bnVsbH0sIkF1dG9TaXplIjowLCJGb3JlZ3JvdW5kIjp7IiRpZCI6IjEyNzciLCJDb2xvciI6eyIkaWQiOiIxMjc4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I3OSIsIlRvcCI6MC4wLCJMZWZ0IjowLjAsIlJpZ2h0IjowLjAsIkJvdHRvbSI6MC4wfSwiUGFkZGluZyI6eyIkaWQiOiIxMjgwIiwiVG9wIjowLjAsIkxlZnQiOjAuMCwiUmlnaHQiOjAuMCwiQm90dG9tIjowLjB9LCJCYWNrZ3JvdW5kIjp7IiRpZCI6IjEyODEiLCJDb2xvciI6eyIkaWQiOiIxMjgyIiwiQSI6MjU1LCJSIjoyMzcsIkciOjEyNSwiQiI6NDl9fSwiSXNWaXNpYmxlIjp0cnVlLCJXaWR0aCI6MC4wLCJIZWlnaHQiOjAuMCwiQm9yZGVyU3R5bGUiOnsiJGlkIjoiMTI4MyIsIkxpbmVDb2xvciI6bnVsbCwiTGluZVdlaWdodCI6MC4wLCJMaW5lVHlwZSI6MCwiUGFyZW50U3R5bGUiOm51bGx9LCJQYXJlbnRTdHlsZSI6bnVsbH0sIkhvcml6b250YWxDb25uZWN0b3JTdHlsZSI6eyIkaWQiOiIxMjg0IiwiTGluZUNvbG9yIjp7IiRpZCI6IjEyODUiLCIkdHlwZSI6Ik5MUkUuQ29tbW9uLkRvbS5Tb2xpZENvbG9yQnJ1c2gsIE5MUkUuQ29tbW9uIiwiQ29sb3IiOnsiJGlkIjoiMTI4NiIsIkEiOjI1NSwiUiI6MCwiRyI6MCwiQiI6MH19LCJMaW5lV2VpZ2h0IjowLjAsIkxpbmVUeXBlIjowLCJQYXJlbnRTdHlsZSI6bnVsbH0sIlZlcnRpY2FsQ29ubmVjdG9yU3R5bGUiOnsiJGlkIjoiMTI4NyIsIkxpbmVDb2xvciI6eyIkaWQiOiIxMjg4IiwiJHR5cGUiOiJOTFJFLkNvbW1vbi5Eb20uU29saWRDb2xvckJydXNoLCBOTFJFLkNvbW1vbiIsIkNvbG9yIjp7IiRpZCI6IjEyODk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xMjkwIiwiU2hhcGVTdHlsZSI6eyIkaWQiOiIxMjkxIiwiTWFyZ2luIjp7IiRpZCI6IjEyOTIiLCJUb3AiOjAuMCwiTGVmdCI6MC4wLCJSaWdodCI6MC4wLCJCb3R0b20iOjAuMH0sIlBhZGRpbmciOnsiJGlkIjoiMTI5MyIsIlRvcCI6MC4wLCJMZWZ0IjowLjAsIlJpZ2h0IjowLjAsIkJvdHRvbSI6MC4wfSwiQmFja2dyb3VuZCI6eyIkaWQiOiIxMjk0IiwiQ29sb3IiOnsiJGlkIjoiMTI5NSIsIkEiOjE1MywiUiI6MCwiRyI6MCwiQiI6MH19LCJJc1Zpc2libGUiOnRydWUsIldpZHRoIjowLjAsIkhlaWdodCI6MC4wLCJCb3JkZXJTdHlsZSI6eyIkaWQiOiIxMjk2IiwiTGluZUNvbG9yIjpudWxsLCJMaW5lV2VpZ2h0IjowLjAsIkxpbmVUeXBlIjowLCJQYXJlbnRTdHlsZSI6bnVsbH0sIlBhcmVudFN0eWxlIjpudWxsfSwiTWFyZ2luIjp7IiRpZCI6IjEyOTciLCJUb3AiOjAuMCwiTGVmdCI6MC4wLCJSaWdodCI6MC4wLCJCb3R0b20iOjAuMH0sIlBhZGRpbmciOnsiJGlkIjoiMTI5OCIsIlRvcCI6MC4wLCJMZWZ0IjowLjAsIlJpZ2h0IjowLjAsIkJvdHRvbSI6MC4wfSwiQmFja2dyb3VuZCI6bnVsbCwiSXNWaXNpYmxlIjp0cnVlLCJXaWR0aCI6MC4wLCJIZWlnaHQiOjAuMCwiQm9yZGVyU3R5bGUiOm51bGwsIlBhcmVudFN0eWxlIjpudWxsfSwiU2hhcGVTdHlsZSI6eyIkaWQiOiIxMjk5IiwiTWFyZ2luIjp7IiRpZCI6IjEzMDAiLCJUb3AiOjAuMCwiTGVmdCI6NC4wLCJSaWdodCI6NC4wLCJCb3R0b20iOjAuMH0sIlBhZGRpbmciOnsiJGlkIjoiMTMwMSIsIlRvcCI6MC4wLCJMZWZ0IjowLjAsIlJpZ2h0IjowLjAsIkJvdHRvbSI6MC4wfSwiQmFja2dyb3VuZCI6eyIkaWQiOiIxMzAyIiwiQ29sb3IiOnsiJGlkIjoiMTMwMyIsIkEiOjI1NSwiUiI6MjEsIkciOjk2LCJCIjoxMzB9fSwiSXNWaXNpYmxlIjp0cnVlLCJXaWR0aCI6MC4wLCJIZWlnaHQiOjEwLjAsIkJvcmRlclN0eWxlIjp7IiRpZCI6IjEzMDQiLCJMaW5lQ29sb3IiOnsiJGlkIjoiMTMwNSIsIiR0eXBlIjoiTkxSRS5Db21tb24uRG9tLlNvbGlkQ29sb3JCcnVzaCwgTkxSRS5Db21tb24iLCJDb2xvciI6eyIkaWQiOiIxMzA2IiwiQSI6MjU1LCJSIjoyMzQsIkciOjIyLCJCIjozMH19LCJMaW5lV2VpZ2h0IjowLjAsIkxpbmVUeXBlIjowLCJQYXJlbnRTdHlsZSI6bnVsbH0sIlBhcmVudFN0eWxlIjpudWxsfSwiVGl0bGVTdHlsZSI6eyIkaWQiOiIxMzA3IiwiRm9udFNldHRpbmdzIjp7IiRpZCI6IjEzMDgiLCJGb250U2l6ZSI6MTEsIkZvbnROYW1lIjoiQ2FsaWJyaSIsIklzQm9sZCI6ZmFsc2UsIklzSXRhbGljIjpmYWxzZSwiSXNVbmRlcmxpbmVkIjpmYWxzZSwiUGFyZW50U3R5bGUiOm51bGx9LCJBdXRvU2l6ZSI6MCwiRm9yZWdyb3VuZCI6eyIkaWQiOiIxMzA5IiwiQ29sb3IiOnsiJGlkIjoiMTMx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zExIiwiVG9wIjowLjAsIkxlZnQiOjAuMCwiUmlnaHQiOjAuMCwiQm90dG9tIjowLjB9LCJQYWRkaW5nIjp7IiRpZCI6IjEzMTIiLCJUb3AiOjAuMCwiTGVmdCI6MC4wLCJSaWdodCI6MC4wLCJCb3R0b20iOjAuMH0sIkJhY2tncm91bmQiOnsiJGlkIjoiMTMxMyIsIkNvbG9yIjp7IiRpZCI6IjEzMTQiLCJBIjoyNTUsIlIiOjAsIkciOjAsIkIiOjB9fSwiSXNWaXNpYmxlIjp0cnVlLCJXaWR0aCI6MC4wLCJIZWlnaHQiOjAuMCwiQm9yZGVyU3R5bGUiOnsiJGlkIjoiMTMxNSIsIkxpbmVDb2xvciI6bnVsbCwiTGluZVdlaWdodCI6MC4wLCJMaW5lVHlwZSI6MCwiUGFyZW50U3R5bGUiOm51bGx9LCJQYXJlbnRTdHlsZSI6bnVsbH0sIkRhdGVTdHlsZSI6eyIkaWQiOiIxMzE2IiwiRm9udFNldHRpbmdzIjp7IiRpZCI6IjEzMTciLCJGb250U2l6ZSI6MTAsIkZvbnROYW1lIjoiQ2FsaWJyaSIsIklzQm9sZCI6ZmFsc2UsIklzSXRhbGljIjpmYWxzZSwiSXNVbmRlcmxpbmVkIjpmYWxzZSwiUGFyZW50U3R5bGUiOm51bGx9LCJBdXRvU2l6ZSI6MCwiRm9yZWdyb3VuZCI6eyIkaWQiOiIxMzE4IiwiQ29sb3IiOnsiJGlkIjoiMTMxOS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MzIwIiwiVG9wIjowLjAsIkxlZnQiOjAuMCwiUmlnaHQiOjAuMCwiQm90dG9tIjowLjB9LCJQYWRkaW5nIjp7IiRpZCI6IjEzMjEiLCJUb3AiOjAuMCwiTGVmdCI6MC4wLCJSaWdodCI6MC4wLCJCb3R0b20iOjAuMH0sIkJhY2tncm91bmQiOnsiJGlkIjoiMTMyMiIsIkNvbG9yIjp7IiRpZCI6IjEzMjMiLCJBIjoyNTUsIlIiOjE0LCJHIjo0MCwiQiI6NjV9fSwiSXNWaXNpYmxlIjp0cnVlLCJXaWR0aCI6MC4wLCJIZWlnaHQiOjAuMCwiQm9yZGVyU3R5bGUiOnsiJGlkIjoiMTMyNCIsIkxpbmVDb2xvciI6bnVsbCwiTGluZVdlaWdodCI6MC4wLCJMaW5lVHlwZSI6MCwiUGFyZW50U3R5bGUiOm51bGx9LCJQYXJlbnRTdHlsZSI6bnVsbH0sIkRhdGVGb3JtYXQiOnsiJGlkIjoiMTMy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I2IiwiRm9ybWF0IjowLCJJc1Zpc2libGUiOmZhbHNlLCJMYXN0S25vd25WaXNpYmlsaXR5U3RhdGUiOmZhbHNlfSwiSXNWaXNpYmxlIjp0cnVlLCJWYXJpYW5jZVN0eWxlIjp7IiRpZCI6IjEzMjciLCJUZXh0U3R5bGUiOnsiJGlkIjoiMTMyOCIsIkZvbnRTZXR0aW5ncyI6eyIkaWQiOiIxMzI5IiwiRm9udFNpemUiOjExLCJGb250TmFtZSI6IkNhbGlicmkiLCJJc0JvbGQiOmZhbHNlLCJJc0l0YWxpYyI6ZmFsc2UsIklzVW5kZXJsaW5lZCI6ZmFsc2UsIlBhcmVudFN0eWxlIjpudWxsfSwiQXV0b1NpemUiOjAsIkZvcmVncm91bmQiOnsiJGlkIjoiMTMzMCIsIkNvbG9yIjp7IiRpZCI6IjEzMz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MzMiIsIlRvcCI6MC4wLCJMZWZ0IjowLjAsIlJpZ2h0IjowLjAsIkJvdHRvbSI6MC4wfSwiUGFkZGluZyI6eyIkaWQiOiIxMzMzIiwiVG9wIjowLjAsIkxlZnQiOjAuMCwiUmlnaHQiOjAuMCwiQm90dG9tIjowLjB9LCJCYWNrZ3JvdW5kIjp7IiRpZCI6IjEzMzQiLCJDb2xvciI6eyIkaWQiOiIxMzM1IiwiQSI6MCwiUiI6MCwiRyI6MCwiQiI6MH19LCJJc1Zpc2libGUiOnRydWUsIldpZHRoIjowLjAsIkhlaWdodCI6MC4wLCJCb3JkZXJTdHlsZSI6eyIkaWQiOiIxMzM2IiwiTGluZUNvbG9yIjpudWxsLCJMaW5lV2VpZ2h0IjowLjAsIkxpbmVUeXBlIjowLCJQYXJlbnRTdHlsZSI6bnVsbH0sIlBhcmVudFN0eWxlIjpudWxsfSwiUGFyZW50U3R5bGUiOm51bGx9LCJQYXJlbnRTdHlsZSI6bnVsbCwiX2V4cGxpY2l0bHlTZXQiOnsiJGlkIjoiMTMzNy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EzMzgiLCJTaGFwZSI6MSwiQ29ubmVjdG9yTWFyZ2luIjp7IiRpZCI6IjEzMzkiLCJUb3AiOjAuMCwiTGVmdCI6Mi4wLCJSaWdodCI6Mi4wLCJCb3R0b20iOjAuMH0sIkNvbm5lY3RvclN0eWxlIjp7IiRpZCI6IjEzNDAiLCJMaW5lQ29sb3IiOnsiJGlkIjoiMTM0MSIsIiR0eXBlIjoiTkxSRS5Db21tb24uRG9tLlNvbGlkQ29sb3JCcnVzaCwgTkxSRS5Db21tb24iLCJDb2xvciI6eyIkaWQiOiIxMzQyIiwiQSI6MTI3LCJSIjoxMSwiRyI6NDgsIkIiOjY1fX0sIkxpbmVXZWlnaHQiOjEuMCwiTGluZVR5cGUiOjAsIlBhcmVudFN0eWxlIjpudWxsfSwiSXNCZWxvd1RpbWViYW5kIjpmYWxzZSwiUG9zaXRpb25PblRhc2siOjEsIkhpZGVEYXRlIjpmYWxzZSwiU2hhcGVTaXplIjowLCJTcGFjaW5nIjowLjAsIlBhZGRpbmciOnsiJGlkIjoiMTM0MyIsIlRvcCI6NS4wLCJMZWZ0IjozLjAsIlJpZ2h0IjowLjAsIkJvdHRvbSI6Mi4wfSwiU2hhcGVTdHlsZSI6eyIkaWQiOiIxMzQ0IiwiTWFyZ2luIjp7IiRpZCI6IjEzNDUiLCJUb3AiOjAuMCwiTGVmdCI6MC4wLCJSaWdodCI6MC4wLCJCb3R0b20iOjAuMH0sIlBhZGRpbmciOnsiJGlkIjoiMTM0NiIsIlRvcCI6MC4wLCJMZWZ0IjowLjAsIlJpZ2h0IjowLjAsIkJvdHRvbSI6MC4wfSwiQmFja2dyb3VuZCI6eyIkaWQiOiIxMzQ3IiwiQ29sb3IiOnsiJGlkIjoiMTM0OCIsIkEiOjI1NSwiUiI6MTEsIkciOjQ4LCJCIjo2NX19LCJJc1Zpc2libGUiOnRydWUsIldpZHRoIjoxMi4wLCJIZWlnaHQiOjE0LjAsIkJvcmRlclN0eWxlIjp7IiRpZCI6IjEzNDkiLCJMaW5lQ29sb3IiOnsiJGlkIjoiMTM1MCIsIiR0eXBlIjoiTkxSRS5Db21tb24uRG9tLlNvbGlkQ29sb3JCcnVzaCwgTkxSRS5Db21tb24iLCJDb2xvciI6eyIkaWQiOiIxMzUxIiwiQSI6MjU1LCJSIjoyNTUsIkciOjAsIkIiOjB9fSwiTGluZVdlaWdodCI6MC4wLCJMaW5lVHlwZSI6MCwiUGFyZW50U3R5bGUiOm51bGx9LCJQYXJlbnRTdHlsZSI6bnVsbH0sIlRpdGxlU3R5bGUiOnsiJGlkIjoiMTM1MiIsIkZvbnRTZXR0aW5ncyI6eyIkaWQiOiIxMzUzIiwiRm9udFNpemUiOjExLCJGb250TmFtZSI6IkNhbGlicmkiLCJJc0JvbGQiOmZhbHNlLCJJc0l0YWxpYyI6ZmFsc2UsIklzVW5kZXJsaW5lZCI6ZmFsc2UsIlBhcmVudFN0eWxlIjpudWxsfSwiQXV0b1NpemUiOjAsIkZvcmVncm91bmQiOnsiJGlkIjoiMTM1NCIsIkNvbG9yIjp7IiRpZCI6IjEzNTU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TM1NiIsIlRvcCI6MC4wLCJMZWZ0IjowLjAsIlJpZ2h0IjowLjAsIkJvdHRvbSI6MC4wfSwiUGFkZGluZyI6eyIkaWQiOiIxMzU3IiwiVG9wIjowLjAsIkxlZnQiOjAuMCwiUmlnaHQiOjAuMCwiQm90dG9tIjowLjB9LCJCYWNrZ3JvdW5kIjp7IiRpZCI6IjEzNTgiLCJDb2xvciI6eyIkaWQiOiIxMzU5IiwiQSI6MjU1LCJSIjowLCJHIjowLCJCIjowfX0sIklzVmlzaWJsZSI6dHJ1ZSwiV2lkdGgiOjAuMCwiSGVpZ2h0IjowLjAsIkJvcmRlclN0eWxlIjp7IiRpZCI6IjEzNjAiLCJMaW5lQ29sb3IiOm51bGwsIkxpbmVXZWlnaHQiOjAuMCwiTGluZVR5cGUiOjAsIlBhcmVudFN0eWxlIjpudWxsfSwiUGFyZW50U3R5bGUiOm51bGx9LCJEYXRlU3R5bGUiOnsiJGlkIjoiMTM2MSIsIkZvbnRTZXR0aW5ncyI6eyIkaWQiOiIxMzYyIiwiRm9udFNpemUiOjEwLCJGb250TmFtZSI6IkNhbGlicmkiLCJJc0JvbGQiOmZhbHNlLCJJc0l0YWxpYyI6ZmFsc2UsIklzVW5kZXJsaW5lZCI6ZmFsc2UsIlBhcmVudFN0eWxlIjpudWxsfSwiQXV0b1NpemUiOjAsIkZvcmVncm91bmQiOnsiJGlkIjoiMTM2MyIsIkNvbG9yIjp7IiRpZCI6IjEzNjQ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TM2NSIsIlRvcCI6MC4wLCJMZWZ0IjowLjAsIlJpZ2h0IjowLjAsIkJvdHRvbSI6MC4wfSwiUGFkZGluZyI6eyIkaWQiOiIxMzY2IiwiVG9wIjowLjAsIkxlZnQiOjAuMCwiUmlnaHQiOjAuMCwiQm90dG9tIjowLjB9LCJCYWNrZ3JvdW5kIjp7IiRpZCI6IjEzNjciLCJDb2xvciI6eyIkaWQiOiIxMzY4IiwiQSI6MjU1LCJSIjoxNCwiRyI6NDAsIkIiOjY1fX0sIklzVmlzaWJsZSI6dHJ1ZSwiV2lkdGgiOjAuMCwiSGVpZ2h0IjowLjAsIkJvcmRlclN0eWxlIjp7IiRpZCI6IjEzNjkiLCJMaW5lQ29sb3IiOm51bGwsIkxpbmVXZWlnaHQiOjAuMCwiTGluZVR5cGUiOjAsIlBhcmVudFN0eWxlIjpudWxsfSwiUGFyZW50U3R5bGUiOm51bGx9LCJEYXRlRm9ybWF0Ijp7IiRpZCI6IjEzN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3MSIsIkZvcm1hdCI6MCwiSXNWaXNpYmxlIjpmYWxzZSwiTGFzdEtub3duVmlzaWJpbGl0eVN0YXRlIjpmYWxzZX0sIklzVmlzaWJsZSI6dHJ1ZSwiVmFyaWFuY2VTdHlsZSI6eyIkaWQiOiIxMzcyIiwiVGV4dFN0eWxlIjp7IiRpZCI6IjEzNzMiLCJGb250U2V0dGluZ3MiOnsiJGlkIjoiMTM3NCIsIkZvbnRTaXplIjoxMSwiRm9udE5hbWUiOiJDYWxpYnJpIiwiSXNCb2xkIjpmYWxzZSwiSXNJdGFsaWMiOmZhbHNlLCJJc1VuZGVybGluZWQiOmZhbHNlLCJQYXJlbnRTdHlsZSI6bnVsbH0sIkF1dG9TaXplIjowLCJGb3JlZ3JvdW5kIjp7IiRpZCI6IjEzNzUiLCJDb2xvciI6eyIkaWQiOiIxMzc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zNzciLCJUb3AiOjAuMCwiTGVmdCI6MC4wLCJSaWdodCI6MC4wLCJCb3R0b20iOjAuMH0sIlBhZGRpbmciOnsiJGlkIjoiMTM3OCIsIlRvcCI6MC4wLCJMZWZ0IjowLjAsIlJpZ2h0IjowLjAsIkJvdHRvbSI6MC4wfSwiQmFja2dyb3VuZCI6eyIkaWQiOiIxMzc5IiwiQ29sb3IiOnsiJGlkIjoiMTM4MCIsIkEiOjAsIlIiOjAsIkciOjAsIkIiOjB9fSwiSXNWaXNpYmxlIjpmYWxzZSwiV2lkdGgiOjAuMCwiSGVpZ2h0IjowLjAsIkJvcmRlclN0eWxlIjp7IiRpZCI6IjEzODEiLCJMaW5lQ29sb3IiOm51bGwsIkxpbmVXZWlnaHQiOjAuMCwiTGluZVR5cGUiOjAsIlBhcmVudFN0eWxlIjpudWxsfSwiUGFyZW50U3R5bGUiOm51bGx9LCJQYXJlbnRTdHlsZSI6bnVsbH0sIlBhcmVudFN0eWxlIjpudWxsfSwiRGVmYXVsdFN3aW1sYW5lTWlsZXN0b25lU3R5bGUiOnsiJGlkIjoiMTM4MiIsIlRpdGxlUG9zaXRpb24iOiJMZWZ0IiwiRGF0ZVBvc2l0aW9uIjoiUmlnaHQiLCJWYXJpYW5jZVBvc2l0aW9uIjoiUmlnaHQiLCJTaGFwZVR5cGUiOjEsIlNoYXBlU2l6ZSI6MCwiU3BhY2luZyI6NSwiU2hhcGVTdHlsZSI6eyIkaWQiOiIxMzgzIiwiTWFyZ2luIjp7IiRpZCI6IjEzODQiLCJUb3AiOjAuMCwiTGVmdCI6MC4wLCJSaWdodCI6MC4wLCJCb3R0b20iOjAuMH0sIlBhZGRpbmciOnsiJGlkIjoiMTM4NSIsIlRvcCI6MC4wLCJMZWZ0IjowLjAsIlJpZ2h0IjowLjAsIkJvdHRvbSI6MC4wfSwiQmFja2dyb3VuZCI6eyIkaWQiOiIxMzg2IiwiQ29sb3IiOnsiJGlkIjoiMTM4NyIsIkEiOjI1NSwiUiI6MjEsIkciOjk2LCJCIjoxMzB9fSwiSXNWaXNpYmxlIjp0cnVlLCJXaWR0aCI6MTIuMCwiSGVpZ2h0IjoxNC4wLCJCb3JkZXJTdHlsZSI6eyIkaWQiOiIxMzg4IiwiTGluZUNvbG9yIjp7IiRpZCI6IjEzODkiLCIkdHlwZSI6Ik5MUkUuQ29tbW9uLkRvbS5Tb2xpZENvbG9yQnJ1c2gsIE5MUkUuQ29tbW9uIiwiQ29sb3IiOnsiJGlkIjoiMTM5MCIsIkEiOjI1NSwiUiI6MjM0LCJHIjoyMiwiQiI6MzB9fSwiTGluZVdlaWdodCI6MC4wLCJMaW5lVHlwZSI6MCwiUGFyZW50U3R5bGUiOm51bGx9LCJQYXJlbnRTdHlsZSI6bnVsbH0sIlRpdGxlU3R5bGUiOnsiJGlkIjoiMTM5MSIsIkZvbnRTZXR0aW5ncyI6eyIkaWQiOiIxMzkyIiwiRm9udFNpemUiOjExLCJGb250TmFtZSI6IkNhbGlicmkiLCJJc0JvbGQiOmZhbHNlLCJJc0l0YWxpYyI6ZmFsc2UsIklzVW5kZXJsaW5lZCI6ZmFsc2UsIlBhcmVudFN0eWxlIjpudWxsfSwiQXV0b1NpemUiOjAsIkZvcmVncm91bmQiOnsiJGlkIjoiMTM5MyIsIkNvbG9yIjp7IiRpZCI6IjEzOTQ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TM5NSIsIlRvcCI6MC4wLCJMZWZ0IjowLjAsIlJpZ2h0IjowLjAsIkJvdHRvbSI6MC4wfSwiUGFkZGluZyI6eyIkaWQiOiIxMzk2IiwiVG9wIjowLjAsIkxlZnQiOjAuMCwiUmlnaHQiOjAuMCwiQm90dG9tIjowLjB9LCJCYWNrZ3JvdW5kIjp7IiRpZCI6IjEzOTciLCJDb2xvciI6eyIkaWQiOiIxMzk4IiwiQSI6MjU1LCJSIjowLCJHIjowLCJCIjowfX0sIklzVmlzaWJsZSI6dHJ1ZSwiV2lkdGgiOjAuMCwiSGVpZ2h0IjowLjAsIkJvcmRlclN0eWxlIjp7IiRpZCI6IjEzOTkiLCJMaW5lQ29sb3IiOm51bGwsIkxpbmVXZWlnaHQiOjAuMCwiTGluZVR5cGUiOjAsIlBhcmVudFN0eWxlIjpudWxsfSwiUGFyZW50U3R5bGUiOm51bGx9LCJEYXRlU3R5bGUiOnsiJGlkIjoiMTQwMCIsIkZvbnRTZXR0aW5ncyI6eyIkaWQiOiIxNDAxIiwiRm9udFNpemUiOjEwLCJGb250TmFtZSI6IkNhbGlicmkiLCJJc0JvbGQiOmZhbHNlLCJJc0l0YWxpYyI6ZmFsc2UsIklzVW5kZXJsaW5lZCI6ZmFsc2UsIlBhcmVudFN0eWxlIjpudWxsfSwiQXV0b1NpemUiOjAsIkZvcmVncm91bmQiOnsiJGlkIjoiMTQwMiIsIkNvbG9yIjp7IiRpZCI6IjE0MDM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TQwNCIsIlRvcCI6MC4wLCJMZWZ0IjowLjAsIlJpZ2h0IjowLjAsIkJvdHRvbSI6MC4wfSwiUGFkZGluZyI6eyIkaWQiOiIxNDA1IiwiVG9wIjowLjAsIkxlZnQiOjAuMCwiUmlnaHQiOjAuMCwiQm90dG9tIjowLjB9LCJCYWNrZ3JvdW5kIjp7IiRpZCI6IjE0MDYiLCJDb2xvciI6eyIkaWQiOiIxNDA3IiwiQSI6MjU1LCJSIjoxNCwiRyI6NDAsIkIiOjY1fX0sIklzVmlzaWJsZSI6dHJ1ZSwiV2lkdGgiOjAuMCwiSGVpZ2h0IjowLjAsIkJvcmRlclN0eWxlIjp7IiRpZCI6IjE0MDgiLCJMaW5lQ29sb3IiOm51bGwsIkxpbmVXZWlnaHQiOjAuMCwiTGluZVR5cGUiOjAsIlBhcmVudFN0eWxlIjpudWxsfSwiUGFyZW50U3R5bGUiOm51bGx9LCJEYXRlRm9ybWF0Ijp7IiRpZCI6IjE0M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QxMCIsIkZvcm1hdCI6MCwiSXNWaXNpYmxlIjpmYWxzZSwiTGFzdEtub3duVmlzaWJpbGl0eVN0YXRlIjpmYWxzZX0sIklzVmlzaWJsZSI6dHJ1ZSwiVmFyaWFuY2VTdHlsZSI6eyIkaWQiOiIxNDExIiwiVGV4dFN0eWxlIjp7IiRpZCI6IjE0MTIiLCJGb250U2V0dGluZ3MiOnsiJGlkIjoiMTQxMyIsIkZvbnRTaXplIjoxMSwiRm9udE5hbWUiOiJDYWxpYnJpIiwiSXNCb2xkIjpmYWxzZSwiSXNJdGFsaWMiOmZhbHNlLCJJc1VuZGVybGluZWQiOmZhbHNlLCJQYXJlbnRTdHlsZSI6bnVsbH0sIkF1dG9TaXplIjowLCJGb3JlZ3JvdW5kIjp7IiRpZCI6IjE0MTQiLCJDb2xvciI6eyIkaWQiOiIxNDE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0MTYiLCJUb3AiOjAuMCwiTGVmdCI6MC4wLCJSaWdodCI6MC4wLCJCb3R0b20iOjAuMH0sIlBhZGRpbmciOnsiJGlkIjoiMTQxNyIsIlRvcCI6MC4wLCJMZWZ0IjowLjAsIlJpZ2h0IjowLjAsIkJvdHRvbSI6MC4wfSwiQmFja2dyb3VuZCI6eyIkaWQiOiIxNDE4IiwiQ29sb3IiOnsiJGlkIjoiMTQxOSIsIkEiOjAsIlIiOjAsIkciOjAsIkIiOjB9fSwiSXNWaXNpYmxlIjp0cnVlLCJXaWR0aCI6MC4wLCJIZWlnaHQiOjAuMCwiQm9yZGVyU3R5bGUiOnsiJGlkIjoiMTQyMCIsIkxpbmVDb2xvciI6bnVsbCwiTGluZVdlaWdodCI6MC4wLCJMaW5lVHlwZSI6MCwiUGFyZW50U3R5bGUiOm51bGx9LCJQYXJlbnRTdHlsZSI6bnVsbH0sIlBhcmVudFN0eWxlIjpudWxsfSwiUGFyZW50U3R5bGUiOm51bGx9LCJEZWZhdWx0U3dpbWxhbmVBY3Rpdml0eVN0eWxlIjp7IiRpZCI6IjE0MjEiLCJIZWFkZXJTdHlsZSI6eyIkaWQiOiIxNDIyIiwiVGV4dFN0eWxlIjp7IiRpZCI6IjE0MjMiLCJGb250U2V0dGluZ3MiOnsiJGlkIjoiMTQyNCIsIkZvbnRTaXplIjoxMSwiRm9udE5hbWUiOiJDYWxpYnJpIiwiSXNCb2xkIjpmYWxzZSwiSXNJdGFsaWMiOmZhbHNlLCJJc1VuZGVybGluZWQiOmZhbHNlLCJQYXJlbnRTdHlsZSI6bnVsbH0sIkF1dG9TaXplIjoyLCJGb3JlZ3JvdW5kIjp7IiRpZCI6IjE0MjUiLCJDb2xvciI6eyIkaWQiOiIxNDI2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QyNyIsIlRvcCI6MC4wLCJMZWZ0IjowLjAsIlJpZ2h0IjowLjAsIkJvdHRvbSI6MC4wfSwiUGFkZGluZyI6eyIkaWQiOiIxNDI4IiwiVG9wIjowLjAsIkxlZnQiOjAuMCwiUmlnaHQiOjAuMCwiQm90dG9tIjowLjB9LCJCYWNrZ3JvdW5kIjp7IiRpZCI6IjE0MjkiLCJDb2xvciI6eyIkaWQiOiIxNDMwIiwiQSI6MjU1LCJSIjowLCJHIjowLCJCIjowfX0sIklzVmlzaWJsZSI6dHJ1ZSwiV2lkdGgiOjAuMCwiSGVpZ2h0IjowLjAsIkJvcmRlclN0eWxlIjpudWxsLCJQYXJlbnRTdHlsZSI6bnVsbH0sIlJlY3RhbmdsZVN0eWxlIjp7IiRpZCI6IjE0MzEiLCJNYXJnaW4iOnsiJGlkIjoiMTQzMiIsIlRvcCI6MC4wLCJMZWZ0IjowLjAsIlJpZ2h0IjowLjAsIkJvdHRvbSI6MC4wfSwiUGFkZGluZyI6eyIkaWQiOiIxNDMzIiwiVG9wIjowLjAsIkxlZnQiOjAuMCwiUmlnaHQiOjAuMCwiQm90dG9tIjowLjB9LCJCYWNrZ3JvdW5kIjp7IiRpZCI6IjE0MzQiLCJDb2xvciI6eyIkaWQiOiIxNDM1IiwiQSI6NjMsIlIiOjIxLCJHIjo5NiwiQiI6MTMwfX0sIklzVmlzaWJsZSI6dHJ1ZSwiV2lkdGgiOjAuMCwiSGVpZ2h0IjowLjAsIkJvcmRlclN0eWxlIjp7IiRpZCI6IjE0MzYiLCJMaW5lQ29sb3IiOnsiJGlkIjoiMTQzNyIsIiR0eXBlIjoiTkxSRS5Db21tb24uRG9tLlNvbGlkQ29sb3JCcnVzaCwgTkxSRS5Db21tb24iLCJDb2xvciI6eyIkaWQiOiIxNDM4IiwiQSI6MjU1LCJSIjoyNTUsIkciOjAsIkIiOjB9fSwiTGluZVdlaWdodCI6MC4wLCJMaW5lVHlwZSI6MCwiUGFyZW50U3R5bGUiOm51bGx9LCJQYXJlbnRTdHlsZSI6bnVsbH0sIk1hcmdpbiI6eyIkaWQiOiIxNDM5IiwiVG9wIjowLjAsIkxlZnQiOjAuMCwiUmlnaHQiOjAuMCwiQm90dG9tIjowLjB9LCJQYWRkaW5nIjp7IiRpZCI6IjE0NDAiLCJUb3AiOjAuMCwiTGVmdCI6MC4wLCJSaWdodCI6MC4wLCJCb3R0b20iOjAuMH0sIkJhY2tncm91bmQiOm51bGwsIklzVmlzaWJsZSI6dHJ1ZSwiV2lkdGgiOjAuMCwiSGVpZ2h0IjowLjAsIkJvcmRlclN0eWxlIjpudWxsLCJQYXJlbnRTdHlsZSI6bnVsbH0sIkJhY2tncm91bmRTdHlsZSI6eyIkaWQiOiIxNDQxIiwiTWFyZ2luIjp7IiRpZCI6IjE0NDIiLCJUb3AiOjAuMCwiTGVmdCI6MC4wLCJSaWdodCI6MC4wLCJCb3R0b20iOjAuMH0sIlBhZGRpbmciOnsiJGlkIjoiMTQ0MyIsIlRvcCI6MC4wLCJMZWZ0IjowLjAsIlJpZ2h0IjowLjAsIkJvdHRvbSI6MC4wfSwiQmFja2dyb3VuZCI6eyIkaWQiOiIxNDQ0IiwiQ29sb3IiOnsiJGlkIjoiMTQ0NSIsIkEiOjUxLCJSIjoyMDAsIkciOjIwMCwiQiI6MjAwfX0sIklzVmlzaWJsZSI6dHJ1ZSwiV2lkdGgiOjAuMCwiSGVpZ2h0IjowLjAsIkJvcmRlclN0eWxlIjp7IiRpZCI6IjE0NDYiLCJMaW5lQ29sb3IiOnsiJGlkIjoiMTQ0NyIsIiR0eXBlIjoiTkxSRS5Db21tb24uRG9tLlNvbGlkQ29sb3JCcnVzaCwgTkxSRS5Db21tb24iLCJDb2xvciI6eyIkaWQiOiIxNDQ4IiwiQSI6MjU1LCJSIjoyMzQsIkciOjIyLCJCIjozMH19LCJMaW5lV2VpZ2h0IjowLjAsIkxpbmVUeXBlIjowLCJQYXJlbnRTdHlsZSI6bnVsbH0sIlBhcmVudFN0eWxlIjpudWxsfSwiTWFyZ2luIjp7IiRpZCI6IjE0NDkiLCJUb3AiOjAuMCwiTGVmdCI6MC4wLCJSaWdodCI6MC4wLCJCb3R0b20iOjAuMH0sIlBhZGRpbmciOnsiJGlkIjoiMTQ1MCIsIlRvcCI6MC4wLCJMZWZ0IjowLjAsIlJpZ2h0IjowLjAsIkJvdHRvbSI6MC4wfSwiSXNWaXNpYmxlIjp0cnVlLCJXaWR0aCI6MC4wLCJIZWlnaHQiOjAuMCwiQm9yZGVyU3R5bGUiOnsiJGlkIjoiMTQ1MSIsIkxpbmVDb2xvciI6bnVsbCwiTGluZVdlaWdodCI6MC4wLCJMaW5lVHlwZSI6MCwiUGFyZW50U3R5bGUiOm51bGx9LCJQYXJlbnRTdHlsZSI6bnVsbH0sIk1hcmdpbiI6eyIkaWQiOiIxNDUyIiwiVG9wIjowLjAsIkxlZnQiOjAuMCwiUmlnaHQiOjAuMCwiQm90dG9tIjowLjB9LCJQYWRkaW5nIjp7IiRpZCI6IjE0NTMiLCJUb3AiOjAuMCwiTGVmdCI6MC4wLCJSaWdodCI6MC4wLCJCb3R0b20iOjAuMH0sIklzVmlzaWJsZSI6dHJ1ZSwiV2lkdGgiOjAuMCwiSGVpZ2h0IjowLjAsIkJvcmRlclN0eWxlIjp7IiRpZCI6IjE0NTQiLCJMaW5lQ29sb3IiOm51bGwsIkxpbmVXZWlnaHQiOjAuMCwiTGluZVR5cGUiOjAsIlBhcmVudFN0eWxlIjpudWxsfSwiUGFyZW50U3R5bGUiOm51bGx9fSx7IiRpZCI6IjE0NTUiLCJfYWN0aXZpdGllcyI6W3siJGlkIjoiMTQ1NiIsIl9yb3dzIjpbeyIkaWQiOiIxNDU3IiwiX3Rhc2tzIjpbeyIkaWQiOiIxNDU4IiwiX2F0dGFjaGVkTWlsZXN0b25lcyI6W10sIlRhc2tEZWZpbml0aW9uIjp7IiRpZCI6IjE0NTkiLCJHcm91cE5hbWUiOm51bGwsIlN0YXJ0RGF0ZSI6IjIwMjYtMDMtMDJUMDA6MDA6MDBaIiwiRW5kRGF0ZSI6IjIwMjYtMDctMDFUMjM6NTk6MDBaIiwiUGVyY2VudGFnZUNvbXBsZXRlIjpudWxsLCJTdHlsZSI6eyIkaWQiOiIxNDYwIiwiU2hhcGUiOjQsIlNoYXBlVGhpY2tuZXNzIjowLCJEdXJhdGlvbkZvcm1hdCI6MCwiSW5jbHVkZU5vbldvcmtpbmdEYXlzSW5EdXJhdGlvbiI6ZmFsc2UsIlBlcmNlbnRhZ2VDb21wbGV0ZVN0eWxlIjp7IiRpZCI6IjE0NjEiLCJGb250U2V0dGluZ3MiOnsiJGlkIjoiMTQ2MiIsIkZvbnRTaXplIjoxMCwiRm9udE5hbWUiOiJDYWxpYnJpIiwiSXNCb2xkIjpmYWxzZSwiSXNJdGFsaWMiOmZhbHNlLCJJc1VuZGVybGluZWQiOmZhbHNlLCJQYXJlbnRTdHlsZSI6bnVsbH0sIkF1dG9TaXplIjowLCJGb3JlZ3JvdW5kIjp7IiRpZCI6IjE0NjMiLCJDb2xvciI6eyIkaWQiOiIxNDY0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0NjUiLCJUb3AiOjAuMCwiTGVmdCI6MC4wLCJSaWdodCI6MC4wLCJCb3R0b20iOjAuMH0sIlBhZGRpbmciOnsiJGlkIjoiMTQ2NiIsIlRvcCI6MC4wLCJMZWZ0IjowLjAsIlJpZ2h0IjowLjAsIkJvdHRvbSI6MC4wfSwiQmFja2dyb3VuZCI6eyIkaWQiOiIxNDY3IiwiQ29sb3IiOnsiJGlkIjoiMTQ2OCIsIkEiOjg5LCJSIjowLCJHIjowLCJCIjowfX0sIklzVmlzaWJsZSI6dHJ1ZSwiV2lkdGgiOjAuMCwiSGVpZ2h0IjowLjAsIkJvcmRlclN0eWxlIjp7IiRpZCI6IjE0NjkiLCJMaW5lQ29sb3IiOm51bGwsIkxpbmVXZWlnaHQiOjAuMCwiTGluZVR5cGUiOjAsIlBhcmVudFN0eWxlIjpudWxsfSwiUGFyZW50U3R5bGUiOm51bGx9LCJEdXJhdGlvblN0eWxlIjp7IiRpZCI6IjE0NzAiLCJGb250U2V0dGluZ3MiOnsiJGlkIjoiMTQ3MSIsIkZvbnRTaXplIjoxMCwiRm9udE5hbWUiOiJDYWxpYnJpIiwiSXNCb2xkIjpmYWxzZSwiSXNJdGFsaWMiOmZhbHNlLCJJc1VuZGVybGluZWQiOmZhbHNlLCJQYXJlbnRTdHlsZSI6bnVsbH0sIkF1dG9TaXplIjowLCJGb3JlZ3JvdW5kIjp7IiRpZCI6IjE0NzIiLCJDb2xvciI6eyIkaWQiOiIxNDcz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Q3NCIsIlRvcCI6MC4wLCJMZWZ0IjowLjAsIlJpZ2h0IjowLjAsIkJvdHRvbSI6MC4wfSwiUGFkZGluZyI6eyIkaWQiOiIxNDc1IiwiVG9wIjowLjAsIkxlZnQiOjAuMCwiUmlnaHQiOjAuMCwiQm90dG9tIjowLjB9LCJCYWNrZ3JvdW5kIjp7IiRpZCI6IjE0NzYiLCJDb2xvciI6eyIkaWQiOiIxNDc3IiwiQSI6MjU1LCJSIjoyMzcsIkciOjEyNSwiQiI6NDl9fSwiSXNWaXNpYmxlIjp0cnVlLCJXaWR0aCI6MC4wLCJIZWlnaHQiOjAuMCwiQm9yZGVyU3R5bGUiOnsiJGlkIjoiMTQ3OCIsIkxpbmVDb2xvciI6bnVsbCwiTGluZVdlaWdodCI6MC4wLCJMaW5lVHlwZSI6MCwiUGFyZW50U3R5bGUiOm51bGx9LCJQYXJlbnRTdHlsZSI6bnVsbH0sIkhvcml6b250YWxDb25uZWN0b3JTdHlsZSI6eyIkaWQiOiIxNDc5IiwiTGluZUNvbG9yIjp7IiRpZCI6IjE0ODAiLCIkdHlwZSI6Ik5MUkUuQ29tbW9uLkRvbS5Tb2xpZENvbG9yQnJ1c2gsIE5MUkUuQ29tbW9uIiwiQ29sb3IiOnsiJGlkIjoiMTQ4MSIsIkEiOjI1NSwiUiI6MCwiRyI6MCwiQiI6MH19LCJMaW5lV2VpZ2h0IjowLjAsIkxpbmVUeXBlIjowLCJQYXJlbnRTdHlsZSI6bnVsbH0sIlZlcnRpY2FsQ29ubmVjdG9yU3R5bGUiOnsiJGlkIjoiMTQ4MiIsIkxpbmVDb2xvciI6eyIkaWQiOiIxNDgzIiwiJHR5cGUiOiJOTFJFLkNvbW1vbi5Eb20uU29saWRDb2xvckJydXNoLCBOTFJFLkNvbW1vbiIsIkNvbG9yIjp7IiRpZCI6IjE0ODQiLCJBIjoyNTUsIlIiOjAsIkciOjAsIkIiOjB9fSwiTGluZVdlaWdodCI6MC4wLCJMaW5lVHlwZSI6MCwiUGFyZW50U3R5bGUiOm51bGx9LCJNYXJnaW4iOm51bGwsIlN0YXJ0RGF0ZVBvc2l0aW9uIjo2LCJFbmREYXRlUG9zaXRpb24iOjYsIkRhdGVJc1Zpc2libGUiOmZhbHNlLCJUaXRsZVBvc2l0aW9uIjo0LCJEdXJhdGlvblBvc2l0aW9uIjo2LCJQZXJjZW50YWdlQ29tcGxldGVkUG9zaXRpb24iOjIsIlZhcmlhbmNlUG9zaXRpb24iOjYsIlNwYWNpbmciOjMsIklzQmVsb3dUaW1lYmFuZCI6dHJ1ZSwiUGVyY2VudGFnZUNvbXBsZXRlU2hhcGVPcGFjaXR5IjozNSwiQmFzZWxpbmVTdHlsZSI6eyIkaWQiOiIxNDg1IiwiU2hhcGVTdHlsZSI6eyIkaWQiOiIxNDg2IiwiTWFyZ2luIjp7IiRpZCI6IjE0ODciLCJUb3AiOjAuMCwiTGVmdCI6MC4wLCJSaWdodCI6MC4wLCJCb3R0b20iOjAuMH0sIlBhZGRpbmciOnsiJGlkIjoiMTQ4OCIsIlRvcCI6MC4wLCJMZWZ0IjowLjAsIlJpZ2h0IjowLjAsIkJvdHRvbSI6MC4wfSwiQmFja2dyb3VuZCI6eyIkaWQiOiIxNDg5IiwiQ29sb3IiOnsiJGlkIjoiMTQ5MCIsIkEiOjE1MywiUiI6MCwiRyI6MCwiQiI6MH19LCJJc1Zpc2libGUiOnRydWUsIldpZHRoIjowLjAsIkhlaWdodCI6MC4wLCJCb3JkZXJTdHlsZSI6bnVsbCwiUGFyZW50U3R5bGUiOm51bGx9LCJNYXJnaW4iOnsiJGlkIjoiMTQ5MSIsIlRvcCI6MC4wLCJMZWZ0IjowLjAsIlJpZ2h0IjowLjAsIkJvdHRvbSI6MC4wfSwiUGFkZGluZyI6eyIkaWQiOiIxNDkyIiwiVG9wIjowLjAsIkxlZnQiOjAuMCwiUmlnaHQiOjAuMCwiQm90dG9tIjowLjB9LCJCYWNrZ3JvdW5kIjpudWxsLCJJc1Zpc2libGUiOnRydWUsIldpZHRoIjowLjAsIkhlaWdodCI6MC4wLCJCb3JkZXJTdHlsZSI6bnVsbCwiUGFyZW50U3R5bGUiOm51bGx9LCJTaGFwZVN0eWxlIjp7IiRpZCI6IjE0OTMiLCJNYXJnaW4iOnsiJGlkIjoiMTQ5NCIsIlRvcCI6MC4wLCJMZWZ0Ijo0LjAsIlJpZ2h0Ijo0LjAsIkJvdHRvbSI6MC4wfSwiUGFkZGluZyI6eyIkaWQiOiIxNDk1IiwiVG9wIjowLjAsIkxlZnQiOjAuMCwiUmlnaHQiOjAuMCwiQm90dG9tIjowLjB9LCJCYWNrZ3JvdW5kIjp7IiRpZCI6IjE0OTYiLCJDb2xvciI6eyIkaWQiOiIxNDk3IiwiQSI6MjU1LCJSIjoyMSwiRyI6OTYsIkIiOjEzMH19LCJJc1Zpc2libGUiOnRydWUsIldpZHRoIjowLjAsIkhlaWdodCI6MTAuMCwiQm9yZGVyU3R5bGUiOnsiJGlkIjoiMTQ5OCIsIkxpbmVDb2xvciI6eyIkaWQiOiIxNDk5IiwiJHR5cGUiOiJOTFJFLkNvbW1vbi5Eb20uU29saWRDb2xvckJydXNoLCBOTFJFLkNvbW1vbiIsIkNvbG9yIjp7IiRpZCI6IjE1MDAiLCJBIjoyNTUsIlIiOjIzNCwiRyI6MjIsIkIiOjMwfX0sIkxpbmVXZWlnaHQiOjAuMCwiTGluZVR5cGUiOjAsIlBhcmVudFN0eWxlIjpudWxsfSwiUGFyZW50U3R5bGUiOm51bGx9LCJUaXRsZVN0eWxlIjp7IiRpZCI6IjE1MDEiLCJGb250U2V0dGluZ3MiOnsiJGlkIjoiMTUwMiIsIkZvbnRTaXplIjoxMSwiRm9udE5hbWUiOiJDYWxpYnJpIiwiSXNCb2xkIjpmYWxzZSwiSXNJdGFsaWMiOmZhbHNlLCJJc1VuZGVybGluZWQiOmZhbHNlLCJQYXJlbnRTdHlsZSI6bnVsbH0sIkF1dG9TaXplIjowLCJGb3JlZ3JvdW5kIjp7IiRpZCI6IjE1MDMiLCJDb2xvciI6eyIkaWQiOiIxNTA0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E1MDUiLCJUb3AiOjAuMCwiTGVmdCI6MC4wLCJSaWdodCI6MC4wLCJCb3R0b20iOjAuMH0sIlBhZGRpbmciOnsiJGlkIjoiMTUwNiIsIlRvcCI6MC4wLCJMZWZ0IjowLjAsIlJpZ2h0IjowLjAsIkJvdHRvbSI6MC4wfSwiQmFja2dyb3VuZCI6eyIkaWQiOiIxNTA3IiwiQ29sb3IiOnsiJGlkIjoiMTUwOCIsIkEiOjAsIlIiOjI1NSwiRyI6MjU1LCJCIjoyNTV9fSwiSXNWaXNpYmxlIjp0cnVlLCJXaWR0aCI6MC4wLCJIZWlnaHQiOjAuMCwiQm9yZGVyU3R5bGUiOnsiJGlkIjoiMTUwOSIsIkxpbmVDb2xvciI6bnVsbCwiTGluZVdlaWdodCI6MC4wLCJMaW5lVHlwZSI6MCwiUGFyZW50U3R5bGUiOm51bGx9LCJQYXJlbnRTdHlsZSI6bnVsbH0sIkRhdGVTdHlsZSI6eyIkaWQiOiIxNTEwIiwiRm9udFNldHRpbmdzIjp7IiRpZCI6IjE1MTEiLCJGb250U2l6ZSI6MTAsIkZvbnROYW1lIjoiQ2FsaWJyaSIsIklzQm9sZCI6ZmFsc2UsIklzSXRhbGljIjpmYWxzZSwiSXNVbmRlcmxpbmVkIjpmYWxzZSwiUGFyZW50U3R5bGUiOm51bGx9LCJBdXRvU2l6ZSI6MCwiRm9yZWdyb3VuZCI6eyIkaWQiOiIxNTEyIiwiQ29sb3IiOnsiJGlkIjoiMTUxMy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NTE0IiwiVG9wIjowLjAsIkxlZnQiOjAuMCwiUmlnaHQiOjAuMCwiQm90dG9tIjowLjB9LCJQYWRkaW5nIjp7IiRpZCI6IjE1MTUiLCJUb3AiOjAuMCwiTGVmdCI6MC4wLCJSaWdodCI6MC4wLCJCb3R0b20iOjAuMH0sIkJhY2tncm91bmQiOnsiJGlkIjoiMTUxNiIsIkNvbG9yIjp7IiRpZCI6IjE1MTciLCJBIjowLCJSIjoyNTUsIkciOjI1NSwiQiI6MjU1fX0sIklzVmlzaWJsZSI6dHJ1ZSwiV2lkdGgiOjAuMCwiSGVpZ2h0IjowLjAsIkJvcmRlclN0eWxlIjp7IiRpZCI6IjE1MTgiLCJMaW5lQ29sb3IiOm51bGwsIkxpbmVXZWlnaHQiOjAuMCwiTGluZVR5cGUiOjAsIlBhcmVudFN0eWxlIjpudWxsfSwiUGFyZW50U3R5bGUiOm51bGx9LCJEYXRlRm9ybWF0Ijp7IiRpZCI6IjE1MTk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yMCIsIkZvcm1hdCI6MCwiSXNWaXNpYmxlIjpmYWxzZSwiTGFzdEtub3duVmlzaWJpbGl0eVN0YXRlIjpmYWxzZX0sIklzVmlzaWJsZSI6dHJ1ZSwiVmFyaWFuY2VTdHlsZSI6eyIkaWQiOiIxNTIxIiwiVGV4dFN0eWxlIjp7IiRpZCI6IjE1MjIiLCJGb250U2V0dGluZ3MiOnsiJGlkIjoiMTUyMyIsIkZvbnRTaXplIjoxMSwiRm9udE5hbWUiOiJDYWxpYnJpIiwiSXNCb2xkIjpmYWxzZSwiSXNJdGFsaWMiOmZhbHNlLCJJc1VuZGVybGluZWQiOmZhbHNlLCJQYXJlbnRTdHlsZSI6bnVsbH0sIkF1dG9TaXplIjowLCJGb3JlZ3JvdW5kIjp7IiRpZCI6IjE1MjQiLCJDb2xvciI6eyIkaWQiOiIxNTI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1MjYiLCJUb3AiOjAuMCwiTGVmdCI6MC4wLCJSaWdodCI6MC4wLCJCb3R0b20iOjAuMH0sIlBhZGRpbmciOnsiJGlkIjoiMTUyNyIsIlRvcCI6MC4wLCJMZWZ0IjowLjAsIlJpZ2h0IjowLjAsIkJvdHRvbSI6MC4wfSwiQmFja2dyb3VuZCI6eyIkaWQiOiIxNTI4IiwiQ29sb3IiOnsiJGlkIjoiMTUyOSIsIkEiOjAsIlIiOjAsIkciOjAsIkIiOjB9fSwiSXNWaXNpYmxlIjp0cnVlLCJXaWR0aCI6MC4wLCJIZWlnaHQiOjAuMCwiQm9yZGVyU3R5bGUiOnsiJGlkIjoiMTUzMCIsIkxpbmVDb2xvciI6bnVsbCwiTGluZVdlaWdodCI6MC4wLCJMaW5lVHlwZSI6MCwiUGFyZW50U3R5bGUiOm51bGx9LCJQYXJlbnRTdHlsZSI6bnVsbH0sIlBhcmVudFN0eWxlIjpudWxsfSwiUGFyZW50U3R5bGUiOm51bGx9LCJJbmRleCI6MTcsIlNtYXJ0RHVyYXRpb25BY3RpdmF0ZWQiOmZhbHNlLCJEYXRlRm9ybWF0Ijp7IiRyZWYiOiIxNTE5In0sIldlZWtOdW1iZXJpbmciOnsiJGlkIjoiMTUzMSIsIkZvcm1hdCI6MCwiSXNWaXNpYmxlIjpmYWxzZSwiTGFzdEtub3duVmlzaWJpbGl0eVN0YXRlIjpmYWxzZX0sIkJhc2VsaW5lRGF0YSI6eyIkaWQiOiIxNTMyIiwiU3RhcnREYXRlIjoiMjAyNi0wMy0wMlQwMDowMDowMCIsIkVuZERhdGUiOiIyMDI2LTA3LTAxVDIzOjU5OjAwIn0sIklkIjoiNGY1NmEzY2YtMmU4MC00ZDc4LWJhMDYtN2M4ZjhjN2I3NmE2IiwiSW1wb3J0SWQiOm51bGwsIlRpdGxlIjoiRGV0ZWN0b3IgdG9vbDogTWFudWZhY3R1cmluZyBwaGFzZSAoRlpKKSIsIk5vdGUiOm51bGwsIkh5cGVybGluayI6eyIkaWQiOiIxNTMzIiwiQWRkcmVzcyI6IiIsIlN1YkFkZHJlc3MiOiIifSwiSXNDaGFuZ2VkIjpmYWxzZSwiSXNOZXciOmZhbHNlfX1dLCJfbWlsZXN0b25lcyI6W10sIklkIjoiMDAwMDAwMDAtMDAwMC0wMDAwLTAwMDAtMDAwMDAwMDAwMDAwIiwiSXNTaW5nbGVJdGVtUm93Ijp0cnVlfSx7IiRpZCI6IjE1MzQiLCJfdGFza3MiOlt7IiRpZCI6IjE1MzUiLCJfYXR0YWNoZWRNaWxlc3RvbmVzIjpbXSwiVGFza0RlZmluaXRpb24iOnsiJGlkIjoiMTUzNiIsIkdyb3VwTmFtZSI6bnVsbCwiU3RhcnREYXRlIjoiMjAyNi0wNy0wMlQwMDowMDowMFoiLCJFbmREYXRlIjoiMjAyNi0wOC0yNVQyMzo1OTowMFoiLCJQZXJjZW50YWdlQ29tcGxldGUiOm51bGwsIlN0eWxlIjp7IiRpZCI6IjE1MzciLCJTaGFwZSI6MSwiU2hhcGVUaGlja25lc3MiOjAsIkR1cmF0aW9uRm9ybWF0IjowLCJJbmNsdWRlTm9uV29ya2luZ0RheXNJbkR1cmF0aW9uIjpmYWxzZSwiUGVyY2VudGFnZUNvbXBsZXRlU3R5bGUiOnsiJGlkIjoiMTUzOCIsIkZvbnRTZXR0aW5ncyI6eyIkaWQiOiIxNTM5IiwiRm9udFNpemUiOjEwLCJGb250TmFtZSI6IkNhbGlicmkiLCJJc0JvbGQiOmZhbHNlLCJJc0l0YWxpYyI6ZmFsc2UsIklzVW5kZXJsaW5lZCI6ZmFsc2UsIlBhcmVudFN0eWxlIjpudWxsfSwiQXV0b1NpemUiOjAsIkZvcmVncm91bmQiOnsiJGlkIjoiMTU0MCIsIkNvbG9yIjp7IiRpZCI6IjE1NDE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TU0MiIsIlRvcCI6MC4wLCJMZWZ0IjowLjAsIlJpZ2h0IjowLjAsIkJvdHRvbSI6MC4wfSwiUGFkZGluZyI6eyIkaWQiOiIxNTQzIiwiVG9wIjowLjAsIkxlZnQiOjAuMCwiUmlnaHQiOjAuMCwiQm90dG9tIjowLjB9LCJCYWNrZ3JvdW5kIjp7IiRpZCI6IjE1NDQiLCJDb2xvciI6eyIkaWQiOiIxNTQ1IiwiQSI6ODksIlIiOjAsIkciOjAsIkIiOjB9fSwiSXNWaXNpYmxlIjp0cnVlLCJXaWR0aCI6MC4wLCJIZWlnaHQiOjAuMCwiQm9yZGVyU3R5bGUiOnsiJGlkIjoiMTU0NiIsIkxpbmVDb2xvciI6bnVsbCwiTGluZVdlaWdodCI6MC4wLCJMaW5lVHlwZSI6MCwiUGFyZW50U3R5bGUiOm51bGx9LCJQYXJlbnRTdHlsZSI6bnVsbH0sIkR1cmF0aW9uU3R5bGUiOnsiJGlkIjoiMTU0NyIsIkZvbnRTZXR0aW5ncyI6eyIkaWQiOiIxNTQ4IiwiRm9udFNpemUiOjEwLCJGb250TmFtZSI6IkNhbGlicmkiLCJJc0JvbGQiOmZhbHNlLCJJc0l0YWxpYyI6ZmFsc2UsIklzVW5kZXJsaW5lZCI6ZmFsc2UsIlBhcmVudFN0eWxlIjpudWxsfSwiQXV0b1NpemUiOjAsIkZvcmVncm91bmQiOnsiJGlkIjoiMTU0OSIsIkNvbG9yIjp7IiRpZCI6IjE1NTA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NTUxIiwiVG9wIjowLjAsIkxlZnQiOjAuMCwiUmlnaHQiOjAuMCwiQm90dG9tIjowLjB9LCJQYWRkaW5nIjp7IiRpZCI6IjE1NTIiLCJUb3AiOjAuMCwiTGVmdCI6MC4wLCJSaWdodCI6MC4wLCJCb3R0b20iOjAuMH0sIkJhY2tncm91bmQiOnsiJGlkIjoiMTU1MyIsIkNvbG9yIjp7IiRpZCI6IjE1NTQiLCJBIjoyNTUsIlIiOjIzNywiRyI6MTI1LCJCIjo0OX19LCJJc1Zpc2libGUiOnRydWUsIldpZHRoIjowLjAsIkhlaWdodCI6MC4wLCJCb3JkZXJTdHlsZSI6eyIkaWQiOiIxNTU1IiwiTGluZUNvbG9yIjpudWxsLCJMaW5lV2VpZ2h0IjowLjAsIkxpbmVUeXBlIjowLCJQYXJlbnRTdHlsZSI6bnVsbH0sIlBhcmVudFN0eWxlIjpudWxsfSwiSG9yaXpvbnRhbENvbm5lY3RvclN0eWxlIjp7IiRpZCI6IjE1NTYiLCJMaW5lQ29sb3IiOnsiJGlkIjoiMTU1NyIsIiR0eXBlIjoiTkxSRS5Db21tb24uRG9tLlNvbGlkQ29sb3JCcnVzaCwgTkxSRS5Db21tb24iLCJDb2xvciI6eyIkaWQiOiIxNTU4IiwiQSI6MjU1LCJSIjowLCJHIjowLCJCIjowfX0sIkxpbmVXZWlnaHQiOjAuMCwiTGluZVR5cGUiOjAsIlBhcmVudFN0eWxlIjpudWxsfSwiVmVydGljYWxDb25uZWN0b3JTdHlsZSI6eyIkaWQiOiIxNTU5IiwiTGluZUNvbG9yIjp7IiRpZCI6IjE1NjAiLCIkdHlwZSI6Ik5MUkUuQ29tbW9uLkRvbS5Tb2xpZENvbG9yQnJ1c2gsIE5MUkUuQ29tbW9uIiwiQ29sb3IiOnsiJGlkIjoiMTU2MSIsIkEiOjI1NSwiUiI6MCwiRyI6MCwiQiI6MH19LCJMaW5lV2VpZ2h0IjowLjAsIkxpbmVUeXBlIjowLCJQYXJlbnRTdHlsZSI6bnVsbH0sIk1hcmdpbiI6bnVsbCwiU3RhcnREYXRlUG9zaXRpb24iOjYsIkVuZERhdGVQb3NpdGlvbiI6NiwiRGF0ZUlzVmlzaWJsZSI6ZmFsc2UsIlRpdGxlUG9zaXRpb24iOjQsIkR1cmF0aW9uUG9zaXRpb24iOjYsIlBlcmNlbnRhZ2VDb21wbGV0ZWRQb3NpdGlvbiI6MiwiVmFyaWFuY2VQb3NpdGlvbiI6NiwiU3BhY2luZyI6MywiSXNCZWxvd1RpbWViYW5kIjp0cnVlLCJQZXJjZW50YWdlQ29tcGxldGVTaGFwZU9wYWNpdHkiOjM1LCJCYXNlbGluZVN0eWxlIjp7IiRpZCI6IjE1NjIiLCJTaGFwZVN0eWxlIjp7IiRpZCI6IjE1NjMiLCJNYXJnaW4iOnsiJGlkIjoiMTU2NCIsIlRvcCI6MC4wLCJMZWZ0IjowLjAsIlJpZ2h0IjowLjAsIkJvdHRvbSI6MC4wfSwiUGFkZGluZyI6eyIkaWQiOiIxNTY1IiwiVG9wIjowLjAsIkxlZnQiOjAuMCwiUmlnaHQiOjAuMCwiQm90dG9tIjowLjB9LCJCYWNrZ3JvdW5kIjp7IiRpZCI6IjE1NjYiLCJDb2xvciI6eyIkaWQiOiIxNTY3IiwiQSI6MTUzLCJSIjowLCJHIjowLCJCIjowfX0sIklzVmlzaWJsZSI6dHJ1ZSwiV2lkdGgiOjAuMCwiSGVpZ2h0IjowLjAsIkJvcmRlclN0eWxlIjpudWxsLCJQYXJlbnRTdHlsZSI6bnVsbH0sIk1hcmdpbiI6eyIkaWQiOiIxNTY4IiwiVG9wIjowLjAsIkxlZnQiOjAuMCwiUmlnaHQiOjAuMCwiQm90dG9tIjowLjB9LCJQYWRkaW5nIjp7IiRpZCI6IjE1NjkiLCJUb3AiOjAuMCwiTGVmdCI6MC4wLCJSaWdodCI6MC4wLCJCb3R0b20iOjAuMH0sIkJhY2tncm91bmQiOm51bGwsIklzVmlzaWJsZSI6dHJ1ZSwiV2lkdGgiOjAuMCwiSGVpZ2h0IjowLjAsIkJvcmRlclN0eWxlIjpudWxsLCJQYXJlbnRTdHlsZSI6bnVsbH0sIlNoYXBlU3R5bGUiOnsiJGlkIjoiMTU3MCIsIk1hcmdpbiI6eyIkaWQiOiIxNTcxIiwiVG9wIjowLjAsIkxlZnQiOjQuMCwiUmlnaHQiOjQuMCwiQm90dG9tIjowLjB9LCJQYWRkaW5nIjp7IiRpZCI6IjE1NzIiLCJUb3AiOjAuMCwiTGVmdCI6MC4wLCJSaWdodCI6MC4wLCJCb3R0b20iOjAuMH0sIkJhY2tncm91bmQiOnsiJGlkIjoiMTU3MyIsIkNvbG9yIjp7IiRpZCI6IjE1NzQiLCJBIjoyNTUsIlIiOjIxLCJHIjo5NiwiQiI6MTMwfX0sIklzVmlzaWJsZSI6dHJ1ZSwiV2lkdGgiOjAuMCwiSGVpZ2h0IjoxMC4wLCJCb3JkZXJTdHlsZSI6eyIkaWQiOiIxNTc1IiwiTGluZUNvbG9yIjp7IiRpZCI6IjE1NzYiLCIkdHlwZSI6Ik5MUkUuQ29tbW9uLkRvbS5Tb2xpZENvbG9yQnJ1c2gsIE5MUkUuQ29tbW9uIiwiQ29sb3IiOnsiJGlkIjoiMTU3NyIsIkEiOjI1NSwiUiI6MjM0LCJHIjoyMiwiQiI6MzB9fSwiTGluZVdlaWdodCI6MC4wLCJMaW5lVHlwZSI6MCwiUGFyZW50U3R5bGUiOm51bGx9LCJQYXJlbnRTdHlsZSI6bnVsbH0sIlRpdGxlU3R5bGUiOnsiJGlkIjoiMTU3OCIsIkZvbnRTZXR0aW5ncyI6eyIkaWQiOiIxNTc5IiwiRm9udFNpemUiOjExLCJGb250TmFtZSI6IkNhbGlicmkiLCJJc0JvbGQiOmZhbHNlLCJJc0l0YWxpYyI6ZmFsc2UsIklzVW5kZXJsaW5lZCI6ZmFsc2UsIlBhcmVudFN0eWxlIjpudWxsfSwiQXV0b1NpemUiOjAsIkZvcmVncm91bmQiOnsiJGlkIjoiMTU4MCIsIkNvbG9yIjp7IiRpZCI6IjE1ODEiLCJBIjoyNTUsIlIiOjAsIkciOjAsIkIiOjB9fSwiTWF4V2lkdGgiOjcyMC4wLCJNYXhIZWlnaHQiOiJJbmZpbml0eSIsIlNtYXJ0Rm9yZWdyb3VuZElzQWN0aXZlIjpmYWxzZSwiSG9yaXpvbnRhbEFsaWdubWVudCI6MCwiVmVydGljYWxBbGlnbm1lbnQiOjEsIlNtYXJ0Rm9yZWdyb3VuZCI6bnVsbCwiQmFja2dyb3VuZEZpbGxUeXBlIjowLCJNYXJnaW4iOnsiJGlkIjoiMTU4MiIsIlRvcCI6MC4wLCJMZWZ0IjowLjAsIlJpZ2h0IjowLjAsIkJvdHRvbSI6MC4wfSwiUGFkZGluZyI6eyIkaWQiOiIxNTgzIiwiVG9wIjowLjAsIkxlZnQiOjAuMCwiUmlnaHQiOjAuMCwiQm90dG9tIjowLjB9LCJCYWNrZ3JvdW5kIjp7IiRpZCI6IjE1ODQiLCJDb2xvciI6eyIkaWQiOiIxNTg1IiwiQSI6MCwiUiI6MjU1LCJHIjoyNTUsIkIiOjI1NX19LCJJc1Zpc2libGUiOnRydWUsIldpZHRoIjowLjAsIkhlaWdodCI6MC4wLCJCb3JkZXJTdHlsZSI6eyIkaWQiOiIxNTg2IiwiTGluZUNvbG9yIjpudWxsLCJMaW5lV2VpZ2h0IjowLjAsIkxpbmVUeXBlIjowLCJQYXJlbnRTdHlsZSI6bnVsbH0sIlBhcmVudFN0eWxlIjpudWxsfSwiRGF0ZVN0eWxlIjp7IiRpZCI6IjE1ODciLCJGb250U2V0dGluZ3MiOnsiJGlkIjoiMTU4OCIsIkZvbnRTaXplIjoxMCwiRm9udE5hbWUiOiJDYWxpYnJpIiwiSXNCb2xkIjpmYWxzZSwiSXNJdGFsaWMiOmZhbHNlLCJJc1VuZGVybGluZWQiOmZhbHNlLCJQYXJlbnRTdHlsZSI6bnVsbH0sIkF1dG9TaXplIjowLCJGb3JlZ3JvdW5kIjp7IiRpZCI6IjE1ODkiLCJDb2xvciI6eyIkaWQiOiIxNTkw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E1OTEiLCJUb3AiOjAuMCwiTGVmdCI6MC4wLCJSaWdodCI6MC4wLCJCb3R0b20iOjAuMH0sIlBhZGRpbmciOnsiJGlkIjoiMTU5MiIsIlRvcCI6MC4wLCJMZWZ0IjowLjAsIlJpZ2h0IjowLjAsIkJvdHRvbSI6MC4wfSwiQmFja2dyb3VuZCI6eyIkaWQiOiIxNTkzIiwiQ29sb3IiOnsiJGlkIjoiMTU5NCIsIkEiOjAsIlIiOjI1NSwiRyI6MjU1LCJCIjoyNTV9fSwiSXNWaXNpYmxlIjp0cnVlLCJXaWR0aCI6MC4wLCJIZWlnaHQiOjAuMCwiQm9yZGVyU3R5bGUiOnsiJGlkIjoiMTU5NSIsIkxpbmVDb2xvciI6bnVsbCwiTGluZVdlaWdodCI6MC4wLCJMaW5lVHlwZSI6MCwiUGFyZW50U3R5bGUiOm51bGx9LCJQYXJlbnRTdHlsZSI6bnVsbH0sIkRhdGVGb3JtYXQiOnsiJGlkIjoiMTU5Ni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k3IiwiRm9ybWF0IjowLCJJc1Zpc2libGUiOmZhbHNlLCJMYXN0S25vd25WaXNpYmlsaXR5U3RhdGUiOmZhbHNlfSwiSXNWaXNpYmxlIjp0cnVlLCJWYXJpYW5jZVN0eWxlIjp7IiRpZCI6IjE1OTgiLCJUZXh0U3R5bGUiOnsiJGlkIjoiMTU5OSIsIkZvbnRTZXR0aW5ncyI6eyIkaWQiOiIxNjAwIiwiRm9udFNpemUiOjExLCJGb250TmFtZSI6IkNhbGlicmkiLCJJc0JvbGQiOmZhbHNlLCJJc0l0YWxpYyI6ZmFsc2UsIklzVW5kZXJsaW5lZCI6ZmFsc2UsIlBhcmVudFN0eWxlIjpudWxsfSwiQXV0b1NpemUiOjAsIkZvcmVncm91bmQiOnsiJGlkIjoiMTYwMSIsIkNvbG9yIjp7IiRpZCI6IjE2MD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YwMyIsIlRvcCI6MC4wLCJMZWZ0IjowLjAsIlJpZ2h0IjowLjAsIkJvdHRvbSI6MC4wfSwiUGFkZGluZyI6eyIkaWQiOiIxNjA0IiwiVG9wIjowLjAsIkxlZnQiOjAuMCwiUmlnaHQiOjAuMCwiQm90dG9tIjowLjB9LCJCYWNrZ3JvdW5kIjp7IiRpZCI6IjE2MDUiLCJDb2xvciI6eyIkaWQiOiIxNjA2IiwiQSI6MCwiUiI6MCwiRyI6MCwiQiI6MH19LCJJc1Zpc2libGUiOnRydWUsIldpZHRoIjowLjAsIkhlaWdodCI6MC4wLCJCb3JkZXJTdHlsZSI6eyIkaWQiOiIxNjA3IiwiTGluZUNvbG9yIjpudWxsLCJMaW5lV2VpZ2h0IjowLjAsIkxpbmVUeXBlIjowLCJQYXJlbnRTdHlsZSI6bnVsbH0sIlBhcmVudFN0eWxlIjpudWxsfSwiUGFyZW50U3R5bGUiOm51bGx9LCJQYXJlbnRTdHlsZSI6bnVsbH0sIkluZGV4IjoxOCwiU21hcnREdXJhdGlvbkFjdGl2YXRlZCI6ZmFsc2UsIkRhdGVGb3JtYXQiOnsiJHJlZiI6IjE1OTYifSwiV2Vla051bWJlcmluZyI6eyIkaWQiOiIxNjA4IiwiRm9ybWF0IjowLCJJc1Zpc2libGUiOmZhbHNlLCJMYXN0S25vd25WaXNpYmlsaXR5U3RhdGUiOmZhbHNlfSwiQmFzZWxpbmVEYXRhIjp7IiRpZCI6IjE2MDkiLCJTdGFydERhdGUiOiIyMDI2LTA3LTAyVDAwOjAwOjAwIiwiRW5kRGF0ZSI6IjIwMjYtMDgtMjVUMjM6NTk6MDAifSwiSWQiOiIzNzY4YzM1ZC02Y2U0LTQ5YTUtYmE2Ny00ZjE3MWU3ZWRmN2UiLCJJbXBvcnRJZCI6bnVsbCwiVGl0bGUiOiJEZXRlY3RvciBob3VzaW5nIChpbmNsdWRpbmcgYmFuayAwIGFuZCBiYW5rIDEpOiBJbnN0YWxsYXRpb24gcGhhc2UgKEZaSikiLCJOb3RlIjpudWxsLCJIeXBlcmxpbmsiOnsiJGlkIjoiMTYxMCIsIkFkZHJlc3MiOiIiLCJTdWJBZGRyZXNzIjoiIn0sIklzQ2hhbmdlZCI6ZmFsc2UsIklzTmV3IjpmYWxzZX19XSwiX21pbGVzdG9uZXMiOltdLCJJZCI6IjAwMDAwMDAwLTAwMDAtMDAwMC0wMDAwLTAwMDAwMDAwMDAwMCIsIklzU2luZ2xlSXRlbVJvdyI6dHJ1ZX0seyIkaWQiOiIxNjExIiwiX3Rhc2tzIjpbXSwiX21pbGVzdG9uZXMiOlt7IiRpZCI6IjE2MTIiLCJJZCI6IjBhM2U0NmUzLWU4NjEtNGFlZi04NzFmLWY0ODFmNmNlOWVkZiIsIkluZGV4IjoxOSwiR3JvdXBJZCI6bnVsbCwiVGl0bGUiOiJCYWNrIGludG8gQ1AwMSB3aXRoIDggZGF5cyBmbG9hdCIsIkRhdGVUaW1lIjoiMjAyNi0wOC0yNVQyMzo1OTowMCIsIlBlcmNlbnRhZ2VDb21wbGV0ZSI6bnVsbCwiTm90ZSI6bnVsbCwiU3R5bGUiOnsiJGlkIjoiMTYxMyIsIlRpdGxlUG9zaXRpb24iOiJMZWZ0IiwiRGF0ZVBvc2l0aW9uIjoiUmlnaHQiLCJWYXJpYW5jZVBvc2l0aW9uIjoiUmlnaHQiLCJTaGFwZVR5cGUiOjEsIlNoYXBlU2l6ZSI6MCwiU3BhY2luZyI6NSwiU2hhcGVTdHlsZSI6eyIkaWQiOiIxNjE0IiwiTWFyZ2luIjp7IiRpZCI6IjE2MTUiLCJUb3AiOjAuMCwiTGVmdCI6MC4wLCJSaWdodCI6MC4wLCJCb3R0b20iOjAuMH0sIlBhZGRpbmciOnsiJGlkIjoiMTYxNiIsIlRvcCI6MC4wLCJMZWZ0IjowLjAsIlJpZ2h0IjowLjAsIkJvdHRvbSI6MC4wfSwiQmFja2dyb3VuZCI6eyIkaWQiOiIxNjE3IiwiQ29sb3IiOnsiJGlkIjoiMTYxOCIsIkEiOjI1NSwiUiI6MjEsIkciOjk2LCJCIjoxMzB9fSwiSXNWaXNpYmxlIjp0cnVlLCJXaWR0aCI6MTIuMCwiSGVpZ2h0IjoxNC4wLCJCb3JkZXJTdHlsZSI6eyIkaWQiOiIxNjE5IiwiTGluZUNvbG9yIjp7IiRpZCI6IjE2MjAiLCIkdHlwZSI6Ik5MUkUuQ29tbW9uLkRvbS5Tb2xpZENvbG9yQnJ1c2gsIE5MUkUuQ29tbW9uIiwiQ29sb3IiOnsiJGlkIjoiMTYyMSIsIkEiOjI1NSwiUiI6MjM0LCJHIjoyMiwiQiI6MzB9fSwiTGluZVdlaWdodCI6MC4wLCJMaW5lVHlwZSI6MCwiUGFyZW50U3R5bGUiOm51bGx9LCJQYXJlbnRTdHlsZSI6bnVsbH0sIlRpdGxlU3R5bGUiOnsiJGlkIjoiMTYyMiIsIkZvbnRTZXR0aW5ncyI6eyIkaWQiOiIxNjIzIiwiRm9udFNpemUiOjExLCJGb250TmFtZSI6IkNhbGlicmkiLCJJc0JvbGQiOmZhbHNlLCJJc0l0YWxpYyI6ZmFsc2UsIklzVW5kZXJsaW5lZCI6ZmFsc2UsIlBhcmVudFN0eWxlIjpudWxsfSwiQXV0b1NpemUiOjAsIkZvcmVncm91bmQiOnsiJGlkIjoiMTYyNCIsIkNvbG9yIjp7IiRpZCI6IjE2MjU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TYyNiIsIlRvcCI6MC4wLCJMZWZ0IjowLjAsIlJpZ2h0IjowLjAsIkJvdHRvbSI6MC4wfSwiUGFkZGluZyI6eyIkaWQiOiIxNjI3IiwiVG9wIjowLjAsIkxlZnQiOjAuMCwiUmlnaHQiOjAuMCwiQm90dG9tIjowLjB9LCJCYWNrZ3JvdW5kIjp7IiRpZCI6IjE2MjgiLCJDb2xvciI6eyIkaWQiOiIxNjI5IiwiQSI6MjU1LCJSIjowLCJHIjowLCJCIjowfX0sIklzVmlzaWJsZSI6dHJ1ZSwiV2lkdGgiOjAuMCwiSGVpZ2h0IjowLjAsIkJvcmRlclN0eWxlIjp7IiRpZCI6IjE2MzAiLCJMaW5lQ29sb3IiOm51bGwsIkxpbmVXZWlnaHQiOjAuMCwiTGluZVR5cGUiOjAsIlBhcmVudFN0eWxlIjpudWxsfSwiUGFyZW50U3R5bGUiOm51bGx9LCJEYXRlU3R5bGUiOnsiJGlkIjoiMTYzMSIsIkZvbnRTZXR0aW5ncyI6eyIkaWQiOiIxNjMyIiwiRm9udFNpemUiOjEwLCJGb250TmFtZSI6IkNhbGlicmkiLCJJc0JvbGQiOmZhbHNlLCJJc0l0YWxpYyI6ZmFsc2UsIklzVW5kZXJsaW5lZCI6ZmFsc2UsIlBhcmVudFN0eWxlIjpudWxsfSwiQXV0b1NpemUiOjAsIkZvcmVncm91bmQiOnsiJGlkIjoiMTYzMyIsIkNvbG9yIjp7IiRpZCI6IjE2MzQ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TYzNSIsIlRvcCI6MC4wLCJMZWZ0IjowLjAsIlJpZ2h0IjowLjAsIkJvdHRvbSI6MC4wfSwiUGFkZGluZyI6eyIkaWQiOiIxNjM2IiwiVG9wIjowLjAsIkxlZnQiOjAuMCwiUmlnaHQiOjAuMCwiQm90dG9tIjowLjB9LCJCYWNrZ3JvdW5kIjp7IiRpZCI6IjE2MzciLCJDb2xvciI6eyIkaWQiOiIxNjM4IiwiQSI6MjU1LCJSIjoxNCwiRyI6NDAsIkIiOjY1fX0sIklzVmlzaWJsZSI6dHJ1ZSwiV2lkdGgiOjAuMCwiSGVpZ2h0IjowLjAsIkJvcmRlclN0eWxlIjp7IiRpZCI6IjE2MzkiLCJMaW5lQ29sb3IiOm51bGwsIkxpbmVXZWlnaHQiOjAuMCwiTGluZVR5cGUiOjAsIlBhcmVudFN0eWxlIjpudWxsfSwiUGFyZW50U3R5bGUiOm51bGx9LCJEYXRlRm9ybWF0Ijp7IiRpZCI6IjE2N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0MSIsIkZvcm1hdCI6MCwiSXNWaXNpYmxlIjpmYWxzZSwiTGFzdEtub3duVmlzaWJpbGl0eVN0YXRlIjpmYWxzZX0sIklzVmlzaWJsZSI6dHJ1ZSwiVmFyaWFuY2VTdHlsZSI6eyIkaWQiOiIxNjQyIiwiVGV4dFN0eWxlIjp7IiRpZCI6IjE2NDMiLCJGb250U2V0dGluZ3MiOnsiJGlkIjoiMTY0NCIsIkZvbnRTaXplIjoxMSwiRm9udE5hbWUiOiJDYWxpYnJpIiwiSXNCb2xkIjpmYWxzZSwiSXNJdGFsaWMiOmZhbHNlLCJJc1VuZGVybGluZWQiOmZhbHNlLCJQYXJlbnRTdHlsZSI6bnVsbH0sIkF1dG9TaXplIjowLCJGb3JlZ3JvdW5kIjp7IiRpZCI6IjE2NDUiLCJDb2xvciI6eyIkaWQiOiIxNjQ2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E2NDciLCJUb3AiOjAuMCwiTGVmdCI6MC4wLCJSaWdodCI6MC4wLCJCb3R0b20iOjAuMH0sIlBhZGRpbmciOnsiJGlkIjoiMTY0OCIsIlRvcCI6MC4wLCJMZWZ0IjowLjAsIlJpZ2h0IjowLjAsIkJvdHRvbSI6MC4wfSwiQmFja2dyb3VuZCI6eyIkaWQiOiIxNjQ5IiwiQ29sb3IiOnsiJGlkIjoiMTY1MCIsIkEiOjAsIlIiOjAsIkciOjAsIkIiOjB9fSwiSXNWaXNpYmxlIjp0cnVlLCJXaWR0aCI6MC4wLCJIZWlnaHQiOjAuMCwiQm9yZGVyU3R5bGUiOnsiJGlkIjoiMTY1MSIsIkxpbmVDb2xvciI6bnVsbCwiTGluZVdlaWdodCI6MC4wLCJMaW5lVHlwZSI6MCwiUGFyZW50U3R5bGUiOm51bGx9LCJQYXJlbnRTdHlsZSI6bnVsbH0sIlBhcmVudFN0eWxlIjpudWxsfSwiUGFyZW50U3R5bGUiOm51bGx9LCJIeXBlcmxpbmsiOm51bGwsIkJhc2VsaW5lRGF0YSI6eyIkaWQiOiIxNjUyIiwiRGF0ZSI6IjIwMjYtMDgtMjVUMjM6NTk6MDAifSwiSW1wb3J0SWQiOiIifV0sIklkIjoiMDAwMDAwMDAtMDAwMC0wMDAwLTAwMDAtMDAwMDAwMDAwMDAwIiwiSXNTaW5nbGVJdGVtUm93Ijp0cnVlfV0sIkluZGV4IjoxNiwiSWQiOiJmMWVkN2FiYi1hYTgxLTQxNGYtYmExZC00MDA1MWY1MDRjMTIiLCJIZWFkZXJUZXh0IjpudWxsLCJJc0RlZmF1bHQiOnRydWUsIlN0eWxlIjp7IiRpZCI6IjE2NTMiLCJIZWFkZXJTdHlsZSI6eyIkaWQiOiIxNjU0IiwiVGV4dFN0eWxlIjp7IiRpZCI6IjE2NTUiLCJGb250U2V0dGluZ3MiOnsiJGlkIjoiMTY1NiIsIkZvbnRTaXplIjoxMSwiRm9udE5hbWUiOiJDYWxpYnJpIiwiSXNCb2xkIjpmYWxzZSwiSXNJdGFsaWMiOmZhbHNlLCJJc1VuZGVybGluZWQiOmZhbHNlLCJQYXJlbnRTdHlsZSI6bnVsbH0sIkF1dG9TaXplIjoyLCJGb3JlZ3JvdW5kIjp7IiRpZCI6IjE2NTciLCJDb2xvciI6eyIkaWQiOiIxNjU4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Y1OSIsIlRvcCI6MC4wLCJMZWZ0IjowLjAsIlJpZ2h0IjowLjAsIkJvdHRvbSI6MC4wfSwiUGFkZGluZyI6eyIkaWQiOiIxNjYwIiwiVG9wIjowLjAsIkxlZnQiOjAuMCwiUmlnaHQiOjAuMCwiQm90dG9tIjowLjB9LCJCYWNrZ3JvdW5kIjp7IiRpZCI6IjE2NjEiLCJDb2xvciI6eyIkaWQiOiIxNjYyIiwiQSI6MjU1LCJSIjowLCJHIjowLCJCIjowfX0sIklzVmlzaWJsZSI6dHJ1ZSwiV2lkdGgiOjAuMCwiSGVpZ2h0IjowLjAsIkJvcmRlclN0eWxlIjpudWxsLCJQYXJlbnRTdHlsZSI6bnVsbH0sIlJlY3RhbmdsZVN0eWxlIjp7IiRpZCI6IjE2NjMiLCJNYXJnaW4iOnsiJGlkIjoiMTY2NCIsIlRvcCI6MC4wLCJMZWZ0IjowLjAsIlJpZ2h0IjowLjAsIkJvdHRvbSI6MC4wfSwiUGFkZGluZyI6eyIkaWQiOiIxNjY1IiwiVG9wIjowLjAsIkxlZnQiOjAuMCwiUmlnaHQiOjAuMCwiQm90dG9tIjowLjB9LCJCYWNrZ3JvdW5kIjp7IiRpZCI6IjE2NjYiLCJDb2xvciI6eyIkaWQiOiIxNjY3IiwiQSI6NjMsIlIiOjIxLCJHIjo5NiwiQiI6MTMwfX0sIklzVmlzaWJsZSI6dHJ1ZSwiV2lkdGgiOjAuMCwiSGVpZ2h0IjowLjAsIkJvcmRlclN0eWxlIjp7IiRpZCI6IjE2NjgiLCJMaW5lQ29sb3IiOnsiJGlkIjoiMTY2OSIsIiR0eXBlIjoiTkxSRS5Db21tb24uRG9tLlNvbGlkQ29sb3JCcnVzaCwgTkxSRS5Db21tb24iLCJDb2xvciI6eyIkaWQiOiIxNjcwIiwiQSI6MjU1LCJSIjoyNTUsIkciOjAsIkIiOjB9fSwiTGluZVdlaWdodCI6MC4wLCJMaW5lVHlwZSI6MCwiUGFyZW50U3R5bGUiOm51bGx9LCJQYXJlbnRTdHlsZSI6bnVsbH0sIk1hcmdpbiI6eyIkaWQiOiIxNjcxIiwiVG9wIjowLjAsIkxlZnQiOjAuMCwiUmlnaHQiOjAuMCwiQm90dG9tIjowLjB9LCJQYWRkaW5nIjp7IiRpZCI6IjE2NzIiLCJUb3AiOjAuMCwiTGVmdCI6MC4wLCJSaWdodCI6MC4wLCJCb3R0b20iOjAuMH0sIkJhY2tncm91bmQiOm51bGwsIklzVmlzaWJsZSI6dHJ1ZSwiV2lkdGgiOjAuMCwiSGVpZ2h0IjowLjAsIkJvcmRlclN0eWxlIjpudWxsLCJQYXJlbnRTdHlsZSI6bnVsbH0sIkJhY2tncm91bmRTdHlsZSI6eyIkaWQiOiIxNjczIiwiTWFyZ2luIjp7IiRpZCI6IjE2NzQiLCJUb3AiOjAuMCwiTGVmdCI6MC4wLCJSaWdodCI6MC4wLCJCb3R0b20iOjAuMH0sIlBhZGRpbmciOnsiJGlkIjoiMTY3NSIsIlRvcCI6MC4wLCJMZWZ0IjowLjAsIlJpZ2h0IjowLjAsIkJvdHRvbSI6MC4wfSwiQmFja2dyb3VuZCI6eyIkaWQiOiIxNjc2IiwiQ29sb3IiOnsiJGlkIjoiMTY3NyIsIkEiOjUxLCJSIjoyMDAsIkciOjIwMCwiQiI6MjAwfX0sIklzVmlzaWJsZSI6dHJ1ZSwiV2lkdGgiOjAuMCwiSGVpZ2h0IjowLjAsIkJvcmRlclN0eWxlIjp7IiRpZCI6IjE2NzgiLCJMaW5lQ29sb3IiOnsiJGlkIjoiMTY3OSIsIiR0eXBlIjoiTkxSRS5Db21tb24uRG9tLlNvbGlkQ29sb3JCcnVzaCwgTkxSRS5Db21tb24iLCJDb2xvciI6eyIkaWQiOiIxNjgwIiwiQSI6MjU1LCJSIjoyMzQsIkciOjIyLCJCIjozMH19LCJMaW5lV2VpZ2h0IjowLjAsIkxpbmVUeXBlIjowLCJQYXJlbnRTdHlsZSI6bnVsbH0sIlBhcmVudFN0eWxlIjpudWxsfSwiTWFyZ2luIjp7IiRpZCI6IjE2ODEiLCJUb3AiOjAuMCwiTGVmdCI6MC4wLCJSaWdodCI6MC4wLCJCb3R0b20iOjAuMH0sIlBhZGRpbmciOnsiJGlkIjoiMTY4MiIsIlRvcCI6MC4wLCJMZWZ0IjowLjAsIlJpZ2h0IjowLjAsIkJvdHRvbSI6MC4wfSwiSXNWaXNpYmxlIjp0cnVlLCJXaWR0aCI6MC4wLCJIZWlnaHQiOjAuMCwiQm9yZGVyU3R5bGUiOnsiJGlkIjoiMTY4MyIsIkxpbmVDb2xvciI6bnVsbCwiTGluZVdlaWdodCI6MC4wLCJMaW5lVHlwZSI6MCwiUGFyZW50U3R5bGUiOm51bGx9LCJQYXJlbnRTdHlsZSI6bnVsbH19XSwiSWQiOiI0Yzc3MThkYy1kMDIwLTRjYzEtYTY1MC00NTVhODY2NzJlNDkiLCJJbmRleCI6MTYsIkhlYWRlclRleHQiOiJOby4gMyAtIENyaXRpY2FsIFBhdGhcclxuKDggZGF5cyBURikiLCJTdHlsZSI6eyIkaWQiOiIxNjg0IiwiU3R5bGVJZCI6IjMzMmNmYjEzLWI0MDEtNGVjMy1iNjU1LTczOTY4ZDA0ZDc0OSIsIkhlYWRlclN0eWxlIjp7IiRpZCI6IjE2ODUiLCJUZXh0SXNWZXJ0aWNhbCI6ZmFsc2UsIlRleHRTdHlsZSI6eyIkaWQiOiIxNjg2IiwiRm9udFNldHRpbmdzIjp7IiRpZCI6IjE2ODciLCJGb250U2l6ZSI6MTEsIkZvbnROYW1lIjoiQ2FsaWJyaSIsIklzQm9sZCI6ZmFsc2UsIklzSXRhbGljIjpmYWxzZSwiSXNVbmRlcmxpbmVkIjpmYWxzZSwiUGFyZW50U3R5bGUiOm51bGx9LCJBdXRvU2l6ZSI6MiwiRm9yZWdyb3VuZCI6eyIkaWQiOiIxNjg4IiwiQ29sb3IiOnsiJGlkIjoiMTY4O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E2OTAiLCJUb3AiOjAuMCwiTGVmdCI6MC4wLCJSaWdodCI6MC4wLCJCb3R0b20iOjAuMH0sIlBhZGRpbmciOnsiJGlkIjoiMTY5MSIsIlRvcCI6MC4wLCJMZWZ0IjowLjAsIlJpZ2h0IjowLjAsIkJvdHRvbSI6MC4wfSwiQmFja2dyb3VuZCI6eyIkaWQiOiIxNjkyIiwiQ29sb3IiOnsiJGlkIjoiMTY5MyIsIkEiOjI1NSwiUiI6MjU1LCJHIjoyNTUsIkIiOjI1NX19LCJJc1Zpc2libGUiOnRydWUsIldpZHRoIjowLjAsIkhlaWdodCI6MC4wLCJCb3JkZXJTdHlsZSI6bnVsbCwiUGFyZW50U3R5bGUiOm51bGx9LCJSZWN0YW5nbGVTdHlsZSI6eyIkaWQiOiIxNjk0IiwiTWFyZ2luIjp7IiRpZCI6IjE2OTUiLCJUb3AiOjAuMCwiTGVmdCI6MC4wLCJSaWdodCI6MC4wLCJCb3R0b20iOjAuMH0sIlBhZGRpbmciOnsiJGlkIjoiMTY5NiIsIlRvcCI6MC4wLCJMZWZ0IjowLjAsIlJpZ2h0IjowLjAsIkJvdHRvbSI6MC4wfSwiQmFja2dyb3VuZCI6eyIkaWQiOiIxNjk3IiwiQ29sb3IiOnsiJGlkIjoiMTY5OCIsIkEiOjI1NSwiUiI6MjEsIkciOjk2LCJCIjoxMzB9fSwiSXNWaXNpYmxlIjp0cnVlLCJXaWR0aCI6MC4wLCJIZWlnaHQiOjAuMCwiQm9yZGVyU3R5bGUiOnsiJGlkIjoiMTY5OSIsIkxpbmVDb2xvciI6eyIkaWQiOiIxNzAwIiwiJHR5cGUiOiJOTFJFLkNvbW1vbi5Eb20uU29saWRDb2xvckJydXNoLCBOTFJFLkNvbW1vbiIsIkNvbG9yIjp7IiRpZCI6IjE3MDEiLCJBIjoyNTUsIlIiOjI1NSwiRyI6MjU1LCJCIjoyNTV9fSwiTGluZVdlaWdodCI6MC4wLCJMaW5lVHlwZSI6MCwiUGFyZW50U3R5bGUiOm51bGx9LCJQYXJlbnRTdHlsZSI6bnVsbH0sIk1hcmdpbiI6eyIkaWQiOiIxNzAyIiwiVG9wIjowLjAsIkxlZnQiOjAuMCwiUmlnaHQiOjAuMCwiQm90dG9tIjowLjB9LCJQYWRkaW5nIjp7IiRpZCI6IjE3MDMiLCJUb3AiOjAuMCwiTGVmdCI6MC4wLCJSaWdodCI6MC4wLCJCb3R0b20iOjAuMH0sIkJhY2tncm91bmQiOm51bGwsIklzVmlzaWJsZSI6dHJ1ZSwiV2lkdGgiOjAuMCwiSGVpZ2h0IjowLjAsIkJvcmRlclN0eWxlIjpudWxsLCJQYXJlbnRTdHlsZSI6bnVsbH0sIkJhY2tncm91bmRTdHlsZSI6eyIkaWQiOiIxNzA0IiwiTWFyZ2luIjp7IiRpZCI6IjE3MDUiLCJUb3AiOjAuMCwiTGVmdCI6MC4wLCJSaWdodCI6MC4wLCJCb3R0b20iOjAuMH0sIlBhZGRpbmciOnsiJGlkIjoiMTcwNiIsIlRvcCI6MC4wLCJMZWZ0IjowLjAsIlJpZ2h0IjowLjAsIkJvdHRvbSI6MC4wfSwiQmFja2dyb3VuZCI6eyIkaWQiOiIxNzA3IiwiQ29sb3IiOnsiJGlkIjoiMTcwOCIsIkEiOjUxLCJSIjoyMDAsIkciOjIwMCwiQiI6MjAwfX0sIklzVmlzaWJsZSI6dHJ1ZSwiV2lkdGgiOjAuMCwiSGVpZ2h0IjowLjAsIkJvcmRlclN0eWxlIjp7IiRpZCI6IjE3MDkiLCJMaW5lQ29sb3IiOnsiJGlkIjoiMTcxMCIsIiR0eXBlIjoiTkxSRS5Db21tb24uRG9tLlNvbGlkQ29sb3JCcnVzaCwgTkxSRS5Db21tb24iLCJDb2xvciI6eyIkaWQiOiIxNzExIiwiQSI6MjU1LCJSIjoyMzQsIkciOjIyLCJCIjozMH19LCJMaW5lV2VpZ2h0IjowLjAsIkxpbmVUeXBlIjowLCJQYXJlbnRTdHlsZSI6bnVsbH0sIlBhcmVudFN0eWxlIjpudWxsfSwiSXNBYm92ZVRpbWViYW5kIjpmYWxzZSwiU3BhY2luZyI6NCwiRGVmYXVsdFN3aW1sYW5lVGFza1N0eWxlIjp7IiRpZCI6IjE3MTIiLCIkdHlwZSI6Ik5MUkUuQ29tbW9uLkRvbS5TdHlsZXMuRXhwbGljaXRTZXRhYmxlVGFza1N0eWxlLCBOTFJFLkNvbW1vbiIsIlNoYXBlIjoxLCJTaGFwZVRoaWNrbmVzcyI6MCwiRHVyYXRpb25Gb3JtYXQiOjAsIkluY2x1ZGVOb25Xb3JraW5nRGF5c0luRHVyYXRpb24iOmZhbHNlLCJQZXJjZW50YWdlQ29tcGxldGVTdHlsZSI6eyIkaWQiOiIxNzEzIiwiRm9udFNldHRpbmdzIjp7IiRpZCI6IjE3MTQiLCJGb250U2l6ZSI6MTAsIkZvbnROYW1lIjoiQ2FsaWJyaSIsIklzQm9sZCI6ZmFsc2UsIklzSXRhbGljIjpmYWxzZSwiSXNVbmRlcmxpbmVkIjpmYWxzZSwiUGFyZW50U3R5bGUiOm51bGx9LCJBdXRvU2l6ZSI6MCwiRm9yZWdyb3VuZCI6eyIkaWQiOiIxNzE1IiwiQ29sb3IiOnsiJGlkIjoiMTcxNi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NzE3IiwiVG9wIjowLjAsIkxlZnQiOjAuMCwiUmlnaHQiOjAuMCwiQm90dG9tIjowLjB9LCJQYWRkaW5nIjp7IiRpZCI6IjE3MTgiLCJUb3AiOjAuMCwiTGVmdCI6MC4wLCJSaWdodCI6MC4wLCJCb3R0b20iOjAuMH0sIkJhY2tncm91bmQiOnsiJGlkIjoiMTcxOSIsIkNvbG9yIjp7IiRpZCI6IjE3MjAiLCJBIjo4OSwiUiI6MCwiRyI6MCwiQiI6MH19LCJJc1Zpc2libGUiOnRydWUsIldpZHRoIjowLjAsIkhlaWdodCI6MC4wLCJCb3JkZXJTdHlsZSI6eyIkaWQiOiIxNzIxIiwiTGluZUNvbG9yIjpudWxsLCJMaW5lV2VpZ2h0IjowLjAsIkxpbmVUeXBlIjowLCJQYXJlbnRTdHlsZSI6bnVsbH0sIlBhcmVudFN0eWxlIjpudWxsfSwiRHVyYXRpb25TdHlsZSI6eyIkaWQiOiIxNzIyIiwiRm9udFNldHRpbmdzIjp7IiRpZCI6IjE3MjMiLCJGb250U2l6ZSI6MTAsIkZvbnROYW1lIjoiQ2FsaWJyaSIsIklzQm9sZCI6ZmFsc2UsIklzSXRhbGljIjpmYWxzZSwiSXNVbmRlcmxpbmVkIjpmYWxzZSwiUGFyZW50U3R5bGUiOm51bGx9LCJBdXRvU2l6ZSI6MCwiRm9yZWdyb3VuZCI6eyIkaWQiOiIxNzI0IiwiQ29sb3IiOnsiJGlkIjoiMTcyN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3MjYiLCJUb3AiOjAuMCwiTGVmdCI6MC4wLCJSaWdodCI6MC4wLCJCb3R0b20iOjAuMH0sIlBhZGRpbmciOnsiJGlkIjoiMTcyNyIsIlRvcCI6MC4wLCJMZWZ0IjowLjAsIlJpZ2h0IjowLjAsIkJvdHRvbSI6MC4wfSwiQmFja2dyb3VuZCI6eyIkaWQiOiIxNzI4IiwiQ29sb3IiOnsiJGlkIjoiMTcyOSIsIkEiOjI1NSwiUiI6MjM3LCJHIjoxMjUsIkIiOjQ5fX0sIklzVmlzaWJsZSI6dHJ1ZSwiV2lkdGgiOjAuMCwiSGVpZ2h0IjowLjAsIkJvcmRlclN0eWxlIjp7IiRpZCI6IjE3MzAiLCJMaW5lQ29sb3IiOm51bGwsIkxpbmVXZWlnaHQiOjAuMCwiTGluZVR5cGUiOjAsIlBhcmVudFN0eWxlIjpudWxsfSwiUGFyZW50U3R5bGUiOm51bGx9LCJIb3Jpem9udGFsQ29ubmVjdG9yU3R5bGUiOnsiJGlkIjoiMTczMSIsIkxpbmVDb2xvciI6eyIkaWQiOiIxNzMyIiwiJHR5cGUiOiJOTFJFLkNvbW1vbi5Eb20uU29saWRDb2xvckJydXNoLCBOTFJFLkNvbW1vbiIsIkNvbG9yIjp7IiRpZCI6IjE3MzMiLCJBIjoyNTUsIlIiOjAsIkciOjAsIkIiOjB9fSwiTGluZVdlaWdodCI6MC4wLCJMaW5lVHlwZSI6MCwiUGFyZW50U3R5bGUiOm51bGx9LCJWZXJ0aWNhbENvbm5lY3RvclN0eWxlIjp7IiRpZCI6IjE3MzQiLCJMaW5lQ29sb3IiOnsiJGlkIjoiMTczNSIsIiR0eXBlIjoiTkxSRS5Db21tb24uRG9tLlNvbGlkQ29sb3JCcnVzaCwgTkxSRS5Db21tb24iLCJDb2xvciI6eyIkaWQiOiIxNzM2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MTczNyIsIlNoYXBlU3R5bGUiOnsiJGlkIjoiMTczOCIsIk1hcmdpbiI6eyIkaWQiOiIxNzM5IiwiVG9wIjowLjAsIkxlZnQiOjAuMCwiUmlnaHQiOjAuMCwiQm90dG9tIjowLjB9LCJQYWRkaW5nIjp7IiRpZCI6IjE3NDAiLCJUb3AiOjAuMCwiTGVmdCI6MC4wLCJSaWdodCI6MC4wLCJCb3R0b20iOjAuMH0sIkJhY2tncm91bmQiOnsiJGlkIjoiMTc0MSIsIkNvbG9yIjp7IiRpZCI6IjE3NDIiLCJBIjoxNTMsIlIiOjAsIkciOjAsIkIiOjB9fSwiSXNWaXNpYmxlIjp0cnVlLCJXaWR0aCI6MC4wLCJIZWlnaHQiOjAuMCwiQm9yZGVyU3R5bGUiOnsiJGlkIjoiMTc0MyIsIkxpbmVDb2xvciI6bnVsbCwiTGluZVdlaWdodCI6MC4wLCJMaW5lVHlwZSI6MCwiUGFyZW50U3R5bGUiOm51bGx9LCJQYXJlbnRTdHlsZSI6bnVsbH0sIk1hcmdpbiI6eyIkaWQiOiIxNzQ0IiwiVG9wIjowLjAsIkxlZnQiOjAuMCwiUmlnaHQiOjAuMCwiQm90dG9tIjowLjB9LCJQYWRkaW5nIjp7IiRpZCI6IjE3NDUiLCJUb3AiOjAuMCwiTGVmdCI6MC4wLCJSaWdodCI6MC4wLCJCb3R0b20iOjAuMH0sIkJhY2tncm91bmQiOm51bGwsIklzVmlzaWJsZSI6dHJ1ZSwiV2lkdGgiOjAuMCwiSGVpZ2h0IjowLjAsIkJvcmRlclN0eWxlIjpudWxsLCJQYXJlbnRTdHlsZSI6bnVsbH0sIlNoYXBlU3R5bGUiOnsiJGlkIjoiMTc0NiIsIk1hcmdpbiI6eyIkaWQiOiIxNzQ3IiwiVG9wIjowLjAsIkxlZnQiOjQuMCwiUmlnaHQiOjQuMCwiQm90dG9tIjowLjB9LCJQYWRkaW5nIjp7IiRpZCI6IjE3NDgiLCJUb3AiOjAuMCwiTGVmdCI6MC4wLCJSaWdodCI6MC4wLCJCb3R0b20iOjAuMH0sIkJhY2tncm91bmQiOnsiJGlkIjoiMTc0OSIsIkNvbG9yIjp7IiRpZCI6IjE3NTAiLCJBIjoyNTUsIlIiOjIxLCJHIjo5NiwiQiI6MTMwfX0sIklzVmlzaWJsZSI6dHJ1ZSwiV2lkdGgiOjAuMCwiSGVpZ2h0IjoxMC4wLCJCb3JkZXJTdHlsZSI6eyIkaWQiOiIxNzUxIiwiTGluZUNvbG9yIjp7IiRpZCI6IjE3NTIiLCIkdHlwZSI6Ik5MUkUuQ29tbW9uLkRvbS5Tb2xpZENvbG9yQnJ1c2gsIE5MUkUuQ29tbW9uIiwiQ29sb3IiOnsiJGlkIjoiMTc1MyIsIkEiOjI1NSwiUiI6MjM0LCJHIjoyMiwiQiI6MzB9fSwiTGluZVdlaWdodCI6MC4wLCJMaW5lVHlwZSI6MCwiUGFyZW50U3R5bGUiOm51bGx9LCJQYXJlbnRTdHlsZSI6bnVsbH0sIlRpdGxlU3R5bGUiOnsiJGlkIjoiMTc1NCIsIkZvbnRTZXR0aW5ncyI6eyIkaWQiOiIxNzU1IiwiRm9udFNpemUiOjExLCJGb250TmFtZSI6IkNhbGlicmkiLCJJc0JvbGQiOmZhbHNlLCJJc0l0YWxpYyI6ZmFsc2UsIklzVW5kZXJsaW5lZCI6ZmFsc2UsIlBhcmVudFN0eWxlIjpudWxsfSwiQXV0b1NpemUiOjAsIkZvcmVncm91bmQiOnsiJGlkIjoiMTc1NiIsIkNvbG9yIjp7IiRpZCI6IjE3NT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c1OCIsIlRvcCI6MC4wLCJMZWZ0IjowLjAsIlJpZ2h0IjowLjAsIkJvdHRvbSI6MC4wfSwiUGFkZGluZyI6eyIkaWQiOiIxNzU5IiwiVG9wIjowLjAsIkxlZnQiOjAuMCwiUmlnaHQiOjAuMCwiQm90dG9tIjowLjB9LCJCYWNrZ3JvdW5kIjp7IiRpZCI6IjE3NjAiLCJDb2xvciI6eyIkaWQiOiIxNzYxIiwiQSI6MjU1LCJSIjowLCJHIjowLCJCIjowfX0sIklzVmlzaWJsZSI6dHJ1ZSwiV2lkdGgiOjAuMCwiSGVpZ2h0IjowLjAsIkJvcmRlclN0eWxlIjp7IiRpZCI6IjE3NjIiLCJMaW5lQ29sb3IiOm51bGwsIkxpbmVXZWlnaHQiOjAuMCwiTGluZVR5cGUiOjAsIlBhcmVudFN0eWxlIjpudWxsfSwiUGFyZW50U3R5bGUiOm51bGx9LCJEYXRlU3R5bGUiOnsiJGlkIjoiMTc2MyIsIkZvbnRTZXR0aW5ncyI6eyIkaWQiOiIxNzY0IiwiRm9udFNpemUiOjEwLCJGb250TmFtZSI6IkNhbGlicmkiLCJJc0JvbGQiOmZhbHNlLCJJc0l0YWxpYyI6ZmFsc2UsIklzVW5kZXJsaW5lZCI6ZmFsc2UsIlBhcmVudFN0eWxlIjpudWxsfSwiQXV0b1NpemUiOjAsIkZvcmVncm91bmQiOnsiJGlkIjoiMTc2NSIsIkNvbG9yIjp7IiRpZCI6IjE3NjY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Tc2NyIsIlRvcCI6MC4wLCJMZWZ0IjowLjAsIlJpZ2h0IjowLjAsIkJvdHRvbSI6MC4wfSwiUGFkZGluZyI6eyIkaWQiOiIxNzY4IiwiVG9wIjowLjAsIkxlZnQiOjAuMCwiUmlnaHQiOjAuMCwiQm90dG9tIjowLjB9LCJCYWNrZ3JvdW5kIjp7IiRpZCI6IjE3NjkiLCJDb2xvciI6eyIkaWQiOiIxNzcwIiwiQSI6MjU1LCJSIjoxNCwiRyI6NDAsIkIiOjY1fX0sIklzVmlzaWJsZSI6dHJ1ZSwiV2lkdGgiOjAuMCwiSGVpZ2h0IjowLjAsIkJvcmRlclN0eWxlIjp7IiRpZCI6IjE3NzEiLCJMaW5lQ29sb3IiOm51bGwsIkxpbmVXZWlnaHQiOjAuMCwiTGluZVR5cGUiOjAsIlBhcmVudFN0eWxlIjpudWxsfSwiUGFyZW50U3R5bGUiOm51bGx9LCJEYXRlRm9ybWF0Ijp7IiRpZCI6IjE3Nz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c3MyIsIkZvcm1hdCI6MCwiSXNWaXNpYmxlIjpmYWxzZSwiTGFzdEtub3duVmlzaWJpbGl0eVN0YXRlIjpmYWxzZX0sIklzVmlzaWJsZSI6dHJ1ZSwiVmFyaWFuY2VTdHlsZSI6eyIkaWQiOiIxNzc0IiwiVGV4dFN0eWxlIjp7IiRpZCI6IjE3NzUiLCJGb250U2V0dGluZ3MiOnsiJGlkIjoiMTc3NiIsIkZvbnRTaXplIjoxMSwiRm9udE5hbWUiOiJDYWxpYnJpIiwiSXNCb2xkIjpmYWxzZSwiSXNJdGFsaWMiOmZhbHNlLCJJc1VuZGVybGluZWQiOmZhbHNlLCJQYXJlbnRTdHlsZSI6bnVsbH0sIkF1dG9TaXplIjowLCJGb3JlZ3JvdW5kIjp7IiRpZCI6IjE3NzciLCJDb2xvciI6eyIkaWQiOiIxNzc4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3NzkiLCJUb3AiOjAuMCwiTGVmdCI6MC4wLCJSaWdodCI6MC4wLCJCb3R0b20iOjAuMH0sIlBhZGRpbmciOnsiJGlkIjoiMTc4MCIsIlRvcCI6MC4wLCJMZWZ0IjowLjAsIlJpZ2h0IjowLjAsIkJvdHRvbSI6MC4wfSwiQmFja2dyb3VuZCI6eyIkaWQiOiIxNzgxIiwiQ29sb3IiOnsiJGlkIjoiMTc4MiIsIkEiOjAsIlIiOjAsIkciOjAsIkIiOjB9fSwiSXNWaXNpYmxlIjp0cnVlLCJXaWR0aCI6MC4wLCJIZWlnaHQiOjAuMCwiQm9yZGVyU3R5bGUiOnsiJGlkIjoiMTc4MyIsIkxpbmVDb2xvciI6bnVsbCwiTGluZVdlaWdodCI6MC4wLCJMaW5lVHlwZSI6MCwiUGFyZW50U3R5bGUiOm51bGx9LCJQYXJlbnRTdHlsZSI6bnVsbH0sIlBhcmVudFN0eWxlIjpudWxsfSwiUGFyZW50U3R5bGUiOm51bGwsIl9leHBsaWNpdGx5U2V0Ijp7IiRpZCI6IjE3ODQ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xNzg1IiwiU2hhcGUiOjEsIkNvbm5lY3Rvck1hcmdpbiI6eyIkaWQiOiIxNzg2IiwiVG9wIjowLjAsIkxlZnQiOjIuMCwiUmlnaHQiOjIuMCwiQm90dG9tIjowLjB9LCJDb25uZWN0b3JTdHlsZSI6eyIkaWQiOiIxNzg3IiwiTGluZUNvbG9yIjp7IiRpZCI6IjE3ODgiLCIkdHlwZSI6Ik5MUkUuQ29tbW9uLkRvbS5Tb2xpZENvbG9yQnJ1c2gsIE5MUkUuQ29tbW9uIiwiQ29sb3IiOnsiJGlkIjoiMTc4OSIsIkEiOjEyNywiUiI6MTEsIkciOjQ4LCJCIjo2NX19LCJMaW5lV2VpZ2h0IjoxLjAsIkxpbmVUeXBlIjowLCJQYXJlbnRTdHlsZSI6bnVsbH0sIklzQmVsb3dUaW1lYmFuZCI6ZmFsc2UsIlBvc2l0aW9uT25UYXNrIjoxLCJIaWRlRGF0ZSI6ZmFsc2UsIlNoYXBlU2l6ZSI6MCwiU3BhY2luZyI6MC4wLCJQYWRkaW5nIjp7IiRpZCI6IjE3OTAiLCJUb3AiOjUuMCwiTGVmdCI6My4wLCJSaWdodCI6MC4wLCJCb3R0b20iOjIuMH0sIlNoYXBlU3R5bGUiOnsiJGlkIjoiMTc5MSIsIk1hcmdpbiI6eyIkaWQiOiIxNzkyIiwiVG9wIjowLjAsIkxlZnQiOjAuMCwiUmlnaHQiOjAuMCwiQm90dG9tIjowLjB9LCJQYWRkaW5nIjp7IiRpZCI6IjE3OTMiLCJUb3AiOjAuMCwiTGVmdCI6MC4wLCJSaWdodCI6MC4wLCJCb3R0b20iOjAuMH0sIkJhY2tncm91bmQiOnsiJGlkIjoiMTc5NCIsIkNvbG9yIjp7IiRpZCI6IjE3OTUiLCJBIjoyNTUsIlIiOjExLCJHIjo0OCwiQiI6NjV9fSwiSXNWaXNpYmxlIjp0cnVlLCJXaWR0aCI6MTIuMCwiSGVpZ2h0IjoxNC4wLCJCb3JkZXJTdHlsZSI6eyIkaWQiOiIxNzk2IiwiTGluZUNvbG9yIjp7IiRpZCI6IjE3OTciLCIkdHlwZSI6Ik5MUkUuQ29tbW9uLkRvbS5Tb2xpZENvbG9yQnJ1c2gsIE5MUkUuQ29tbW9uIiwiQ29sb3IiOnsiJGlkIjoiMTc5OCIsIkEiOjI1NSwiUiI6MjU1LCJHIjowLCJCIjowfX0sIkxpbmVXZWlnaHQiOjAuMCwiTGluZVR5cGUiOjAsIlBhcmVudFN0eWxlIjpudWxsfSwiUGFyZW50U3R5bGUiOm51bGx9LCJUaXRsZVN0eWxlIjp7IiRpZCI6IjE3OTkiLCJGb250U2V0dGluZ3MiOnsiJGlkIjoiMTgwMCIsIkZvbnRTaXplIjoxMSwiRm9udE5hbWUiOiJDYWxpYnJpIiwiSXNCb2xkIjpmYWxzZSwiSXNJdGFsaWMiOmZhbHNlLCJJc1VuZGVybGluZWQiOmZhbHNlLCJQYXJlbnRTdHlsZSI6bnVsbH0sIkF1dG9TaXplIjowLCJGb3JlZ3JvdW5kIjp7IiRpZCI6IjE4MDEiLCJDb2xvciI6eyIkaWQiOiIxODAy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E4MDMiLCJUb3AiOjAuMCwiTGVmdCI6MC4wLCJSaWdodCI6MC4wLCJCb3R0b20iOjAuMH0sIlBhZGRpbmciOnsiJGlkIjoiMTgwNCIsIlRvcCI6MC4wLCJMZWZ0IjowLjAsIlJpZ2h0IjowLjAsIkJvdHRvbSI6MC4wfSwiQmFja2dyb3VuZCI6eyIkaWQiOiIxODA1IiwiQ29sb3IiOnsiJGlkIjoiMTgwNiIsIkEiOjI1NSwiUiI6MCwiRyI6MCwiQiI6MH19LCJJc1Zpc2libGUiOnRydWUsIldpZHRoIjowLjAsIkhlaWdodCI6MC4wLCJCb3JkZXJTdHlsZSI6eyIkaWQiOiIxODA3IiwiTGluZUNvbG9yIjpudWxsLCJMaW5lV2VpZ2h0IjowLjAsIkxpbmVUeXBlIjowLCJQYXJlbnRTdHlsZSI6bnVsbH0sIlBhcmVudFN0eWxlIjpudWxsfSwiRGF0ZVN0eWxlIjp7IiRpZCI6IjE4MDgiLCJGb250U2V0dGluZ3MiOnsiJGlkIjoiMTgwOSIsIkZvbnRTaXplIjoxMCwiRm9udE5hbWUiOiJDYWxpYnJpIiwiSXNCb2xkIjpmYWxzZSwiSXNJdGFsaWMiOmZhbHNlLCJJc1VuZGVybGluZWQiOmZhbHNlLCJQYXJlbnRTdHlsZSI6bnVsbH0sIkF1dG9TaXplIjowLCJGb3JlZ3JvdW5kIjp7IiRpZCI6IjE4MTAiLCJDb2xvciI6eyIkaWQiOiIxODEx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E4MTIiLCJUb3AiOjAuMCwiTGVmdCI6MC4wLCJSaWdodCI6MC4wLCJCb3R0b20iOjAuMH0sIlBhZGRpbmciOnsiJGlkIjoiMTgxMyIsIlRvcCI6MC4wLCJMZWZ0IjowLjAsIlJpZ2h0IjowLjAsIkJvdHRvbSI6MC4wfSwiQmFja2dyb3VuZCI6eyIkaWQiOiIxODE0IiwiQ29sb3IiOnsiJGlkIjoiMTgxNSIsIkEiOjI1NSwiUiI6MTQsIkciOjQwLCJCIjo2NX19LCJJc1Zpc2libGUiOnRydWUsIldpZHRoIjowLjAsIkhlaWdodCI6MC4wLCJCb3JkZXJTdHlsZSI6eyIkaWQiOiIxODE2IiwiTGluZUNvbG9yIjpudWxsLCJMaW5lV2VpZ2h0IjowLjAsIkxpbmVUeXBlIjowLCJQYXJlbnRTdHlsZSI6bnVsbH0sIlBhcmVudFN0eWxlIjpudWxsfSwiRGF0ZUZvcm1hdCI6eyIkaWQiOiIxODE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MTgiLCJGb3JtYXQiOjAsIklzVmlzaWJsZSI6ZmFsc2UsIkxhc3RLbm93blZpc2liaWxpdHlTdGF0ZSI6ZmFsc2V9LCJJc1Zpc2libGUiOnRydWUsIlZhcmlhbmNlU3R5bGUiOnsiJGlkIjoiMTgxOSIsIlRleHRTdHlsZSI6eyIkaWQiOiIxODIwIiwiRm9udFNldHRpbmdzIjp7IiRpZCI6IjE4MjEiLCJGb250U2l6ZSI6MTEsIkZvbnROYW1lIjoiQ2FsaWJyaSIsIklzQm9sZCI6ZmFsc2UsIklzSXRhbGljIjpmYWxzZSwiSXNVbmRlcmxpbmVkIjpmYWxzZSwiUGFyZW50U3R5bGUiOm51bGx9LCJBdXRvU2l6ZSI6MCwiRm9yZWdyb3VuZCI6eyIkaWQiOiIxODIyIiwiQ29sb3IiOnsiJGlkIjoiMTgy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ODI0IiwiVG9wIjowLjAsIkxlZnQiOjAuMCwiUmlnaHQiOjAuMCwiQm90dG9tIjowLjB9LCJQYWRkaW5nIjp7IiRpZCI6IjE4MjUiLCJUb3AiOjAuMCwiTGVmdCI6MC4wLCJSaWdodCI6MC4wLCJCb3R0b20iOjAuMH0sIkJhY2tncm91bmQiOnsiJGlkIjoiMTgyNiIsIkNvbG9yIjp7IiRpZCI6IjE4MjciLCJBIjowLCJSIjowLCJHIjowLCJCIjowfX0sIklzVmlzaWJsZSI6ZmFsc2UsIldpZHRoIjowLjAsIkhlaWdodCI6MC4wLCJCb3JkZXJTdHlsZSI6eyIkaWQiOiIxODI4IiwiTGluZUNvbG9yIjpudWxsLCJMaW5lV2VpZ2h0IjowLjAsIkxpbmVUeXBlIjowLCJQYXJlbnRTdHlsZSI6bnVsbH0sIlBhcmVudFN0eWxlIjpudWxsfSwiUGFyZW50U3R5bGUiOm51bGx9LCJQYXJlbnRTdHlsZSI6bnVsbH0sIkRlZmF1bHRTd2ltbGFuZU1pbGVzdG9uZVN0eWxlIjp7IiRpZCI6IjE4MjkiLCJUaXRsZVBvc2l0aW9uIjoiTGVmdCIsIkRhdGVQb3NpdGlvbiI6IlJpZ2h0IiwiVmFyaWFuY2VQb3NpdGlvbiI6IlJpZ2h0IiwiU2hhcGVUeXBlIjoxLCJTaGFwZVNpemUiOjAsIlNwYWNpbmciOjUsIlNoYXBlU3R5bGUiOnsiJGlkIjoiMTgzMCIsIk1hcmdpbiI6eyIkaWQiOiIxODMxIiwiVG9wIjowLjAsIkxlZnQiOjAuMCwiUmlnaHQiOjAuMCwiQm90dG9tIjowLjB9LCJQYWRkaW5nIjp7IiRpZCI6IjE4MzIiLCJUb3AiOjAuMCwiTGVmdCI6MC4wLCJSaWdodCI6MC4wLCJCb3R0b20iOjAuMH0sIkJhY2tncm91bmQiOnsiJGlkIjoiMTgzMyIsIkNvbG9yIjp7IiRpZCI6IjE4MzQiLCJBIjoyNTUsIlIiOjIxLCJHIjo5NiwiQiI6MTMwfX0sIklzVmlzaWJsZSI6dHJ1ZSwiV2lkdGgiOjEyLjAsIkhlaWdodCI6MTQuMCwiQm9yZGVyU3R5bGUiOnsiJGlkIjoiMTgzNSIsIkxpbmVDb2xvciI6eyIkaWQiOiIxODM2IiwiJHR5cGUiOiJOTFJFLkNvbW1vbi5Eb20uU29saWRDb2xvckJydXNoLCBOTFJFLkNvbW1vbiIsIkNvbG9yIjp7IiRpZCI6IjE4MzciLCJBIjoyNTUsIlIiOjIzNCwiRyI6MjIsIkIiOjMwfX0sIkxpbmVXZWlnaHQiOjAuMCwiTGluZVR5cGUiOjAsIlBhcmVudFN0eWxlIjpudWxsfSwiUGFyZW50U3R5bGUiOm51bGx9LCJUaXRsZVN0eWxlIjp7IiRpZCI6IjE4MzgiLCJGb250U2V0dGluZ3MiOnsiJGlkIjoiMTgzOSIsIkZvbnRTaXplIjoxMSwiRm9udE5hbWUiOiJDYWxpYnJpIiwiSXNCb2xkIjpmYWxzZSwiSXNJdGFsaWMiOmZhbHNlLCJJc1VuZGVybGluZWQiOmZhbHNlLCJQYXJlbnRTdHlsZSI6bnVsbH0sIkF1dG9TaXplIjowLCJGb3JlZ3JvdW5kIjp7IiRpZCI6IjE4NDAiLCJDb2xvciI6eyIkaWQiOiIxODQx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E4NDIiLCJUb3AiOjAuMCwiTGVmdCI6MC4wLCJSaWdodCI6MC4wLCJCb3R0b20iOjAuMH0sIlBhZGRpbmciOnsiJGlkIjoiMTg0MyIsIlRvcCI6MC4wLCJMZWZ0IjowLjAsIlJpZ2h0IjowLjAsIkJvdHRvbSI6MC4wfSwiQmFja2dyb3VuZCI6eyIkaWQiOiIxODQ0IiwiQ29sb3IiOnsiJGlkIjoiMTg0NSIsIkEiOjI1NSwiUiI6MCwiRyI6MCwiQiI6MH19LCJJc1Zpc2libGUiOnRydWUsIldpZHRoIjowLjAsIkhlaWdodCI6MC4wLCJCb3JkZXJTdHlsZSI6eyIkaWQiOiIxODQ2IiwiTGluZUNvbG9yIjpudWxsLCJMaW5lV2VpZ2h0IjowLjAsIkxpbmVUeXBlIjowLCJQYXJlbnRTdHlsZSI6bnVsbH0sIlBhcmVudFN0eWxlIjpudWxsfSwiRGF0ZVN0eWxlIjp7IiRpZCI6IjE4NDciLCJGb250U2V0dGluZ3MiOnsiJGlkIjoiMTg0OCIsIkZvbnRTaXplIjoxMCwiRm9udE5hbWUiOiJDYWxpYnJpIiwiSXNCb2xkIjpmYWxzZSwiSXNJdGFsaWMiOmZhbHNlLCJJc1VuZGVybGluZWQiOmZhbHNlLCJQYXJlbnRTdHlsZSI6bnVsbH0sIkF1dG9TaXplIjowLCJGb3JlZ3JvdW5kIjp7IiRpZCI6IjE4NDkiLCJDb2xvciI6eyIkaWQiOiIxODUw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E4NTEiLCJUb3AiOjAuMCwiTGVmdCI6MC4wLCJSaWdodCI6MC4wLCJCb3R0b20iOjAuMH0sIlBhZGRpbmciOnsiJGlkIjoiMTg1MiIsIlRvcCI6MC4wLCJMZWZ0IjowLjAsIlJpZ2h0IjowLjAsIkJvdHRvbSI6MC4wfSwiQmFja2dyb3VuZCI6eyIkaWQiOiIxODUzIiwiQ29sb3IiOnsiJGlkIjoiMTg1NCIsIkEiOjI1NSwiUiI6MTQsIkciOjQwLCJCIjo2NX19LCJJc1Zpc2libGUiOnRydWUsIldpZHRoIjowLjAsIkhlaWdodCI6MC4wLCJCb3JkZXJTdHlsZSI6eyIkaWQiOiIxODU1IiwiTGluZUNvbG9yIjpudWxsLCJMaW5lV2VpZ2h0IjowLjAsIkxpbmVUeXBlIjowLCJQYXJlbnRTdHlsZSI6bnVsbH0sIlBhcmVudFN0eWxlIjpudWxsfSwiRGF0ZUZvcm1hdCI6eyIkaWQiOiIxODU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NTciLCJGb3JtYXQiOjAsIklzVmlzaWJsZSI6ZmFsc2UsIkxhc3RLbm93blZpc2liaWxpdHlTdGF0ZSI6ZmFsc2V9LCJJc1Zpc2libGUiOnRydWUsIlZhcmlhbmNlU3R5bGUiOnsiJGlkIjoiMTg1OCIsIlRleHRTdHlsZSI6eyIkaWQiOiIxODU5IiwiRm9udFNldHRpbmdzIjp7IiRpZCI6IjE4NjAiLCJGb250U2l6ZSI6MTEsIkZvbnROYW1lIjoiQ2FsaWJyaSIsIklzQm9sZCI6ZmFsc2UsIklzSXRhbGljIjpmYWxzZSwiSXNVbmRlcmxpbmVkIjpmYWxzZSwiUGFyZW50U3R5bGUiOm51bGx9LCJBdXRvU2l6ZSI6MCwiRm9yZWdyb3VuZCI6eyIkaWQiOiIxODYxIiwiQ29sb3IiOnsiJGlkIjoiMTg2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ODYzIiwiVG9wIjowLjAsIkxlZnQiOjAuMCwiUmlnaHQiOjAuMCwiQm90dG9tIjowLjB9LCJQYWRkaW5nIjp7IiRpZCI6IjE4NjQiLCJUb3AiOjAuMCwiTGVmdCI6MC4wLCJSaWdodCI6MC4wLCJCb3R0b20iOjAuMH0sIkJhY2tncm91bmQiOnsiJGlkIjoiMTg2NSIsIkNvbG9yIjp7IiRpZCI6IjE4NjYiLCJBIjowLCJSIjowLCJHIjowLCJCIjowfX0sIklzVmlzaWJsZSI6dHJ1ZSwiV2lkdGgiOjAuMCwiSGVpZ2h0IjowLjAsIkJvcmRlclN0eWxlIjp7IiRpZCI6IjE4NjciLCJMaW5lQ29sb3IiOm51bGwsIkxpbmVXZWlnaHQiOjAuMCwiTGluZVR5cGUiOjAsIlBhcmVudFN0eWxlIjpudWxsfSwiUGFyZW50U3R5bGUiOm51bGx9LCJQYXJlbnRTdHlsZSI6bnVsbH0sIlBhcmVudFN0eWxlIjpudWxsfSwiRGVmYXVsdFN3aW1sYW5lQWN0aXZpdHlTdHlsZSI6eyIkaWQiOiIxODY4IiwiSGVhZGVyU3R5bGUiOnsiJGlkIjoiMTg2OSIsIlRleHRTdHlsZSI6eyIkaWQiOiIxODcwIiwiRm9udFNldHRpbmdzIjp7IiRpZCI6IjE4NzEiLCJGb250U2l6ZSI6MTEsIkZvbnROYW1lIjoiQ2FsaWJyaSIsIklzQm9sZCI6ZmFsc2UsIklzSXRhbGljIjpmYWxzZSwiSXNVbmRlcmxpbmVkIjpmYWxzZSwiUGFyZW50U3R5bGUiOm51bGx9LCJBdXRvU2l6ZSI6MiwiRm9yZWdyb3VuZCI6eyIkaWQiOiIxODcyIiwiQ29sb3IiOnsiJGlkIjoiMTg3M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4NzQiLCJUb3AiOjAuMCwiTGVmdCI6MC4wLCJSaWdodCI6MC4wLCJCb3R0b20iOjAuMH0sIlBhZGRpbmciOnsiJGlkIjoiMTg3NSIsIlRvcCI6MC4wLCJMZWZ0IjowLjAsIlJpZ2h0IjowLjAsIkJvdHRvbSI6MC4wfSwiQmFja2dyb3VuZCI6eyIkaWQiOiIxODc2IiwiQ29sb3IiOnsiJGlkIjoiMTg3NyIsIkEiOjI1NSwiUiI6MCwiRyI6MCwiQiI6MH19LCJJc1Zpc2libGUiOnRydWUsIldpZHRoIjowLjAsIkhlaWdodCI6MC4wLCJCb3JkZXJTdHlsZSI6bnVsbCwiUGFyZW50U3R5bGUiOm51bGx9LCJSZWN0YW5nbGVTdHlsZSI6eyIkaWQiOiIxODc4IiwiTWFyZ2luIjp7IiRpZCI6IjE4NzkiLCJUb3AiOjAuMCwiTGVmdCI6MC4wLCJSaWdodCI6MC4wLCJCb3R0b20iOjAuMH0sIlBhZGRpbmciOnsiJGlkIjoiMTg4MCIsIlRvcCI6MC4wLCJMZWZ0IjowLjAsIlJpZ2h0IjowLjAsIkJvdHRvbSI6MC4wfSwiQmFja2dyb3VuZCI6eyIkaWQiOiIxODgxIiwiQ29sb3IiOnsiJGlkIjoiMTg4MiIsIkEiOjYzLCJSIjoyMSwiRyI6OTYsIkIiOjEzMH19LCJJc1Zpc2libGUiOnRydWUsIldpZHRoIjowLjAsIkhlaWdodCI6MC4wLCJCb3JkZXJTdHlsZSI6eyIkaWQiOiIxODgzIiwiTGluZUNvbG9yIjp7IiRpZCI6IjE4ODQiLCIkdHlwZSI6Ik5MUkUuQ29tbW9uLkRvbS5Tb2xpZENvbG9yQnJ1c2gsIE5MUkUuQ29tbW9uIiwiQ29sb3IiOnsiJGlkIjoiMTg4NSIsIkEiOjI1NSwiUiI6MjU1LCJHIjowLCJCIjowfX0sIkxpbmVXZWlnaHQiOjAuMCwiTGluZVR5cGUiOjAsIlBhcmVudFN0eWxlIjpudWxsfSwiUGFyZW50U3R5bGUiOm51bGx9LCJNYXJnaW4iOnsiJGlkIjoiMTg4NiIsIlRvcCI6MC4wLCJMZWZ0IjowLjAsIlJpZ2h0IjowLjAsIkJvdHRvbSI6MC4wfSwiUGFkZGluZyI6eyIkaWQiOiIxODg3IiwiVG9wIjowLjAsIkxlZnQiOjAuMCwiUmlnaHQiOjAuMCwiQm90dG9tIjowLjB9LCJCYWNrZ3JvdW5kIjpudWxsLCJJc1Zpc2libGUiOnRydWUsIldpZHRoIjowLjAsIkhlaWdodCI6MC4wLCJCb3JkZXJTdHlsZSI6bnVsbCwiUGFyZW50U3R5bGUiOm51bGx9LCJCYWNrZ3JvdW5kU3R5bGUiOnsiJGlkIjoiMTg4OCIsIk1hcmdpbiI6eyIkaWQiOiIxODg5IiwiVG9wIjowLjAsIkxlZnQiOjAuMCwiUmlnaHQiOjAuMCwiQm90dG9tIjowLjB9LCJQYWRkaW5nIjp7IiRpZCI6IjE4OTAiLCJUb3AiOjAuMCwiTGVmdCI6MC4wLCJSaWdodCI6MC4wLCJCb3R0b20iOjAuMH0sIkJhY2tncm91bmQiOnsiJGlkIjoiMTg5MSIsIkNvbG9yIjp7IiRpZCI6IjE4OTIiLCJBIjo1MSwiUiI6MjAwLCJHIjoyMDAsIkIiOjIwMH19LCJJc1Zpc2libGUiOnRydWUsIldpZHRoIjowLjAsIkhlaWdodCI6MC4wLCJCb3JkZXJTdHlsZSI6eyIkaWQiOiIxODkzIiwiTGluZUNvbG9yIjp7IiRpZCI6IjE4OTQiLCIkdHlwZSI6Ik5MUkUuQ29tbW9uLkRvbS5Tb2xpZENvbG9yQnJ1c2gsIE5MUkUuQ29tbW9uIiwiQ29sb3IiOnsiJGlkIjoiMTg5NSIsIkEiOjI1NSwiUiI6MjM0LCJHIjoyMiwiQiI6MzB9fSwiTGluZVdlaWdodCI6MC4wLCJMaW5lVHlwZSI6MCwiUGFyZW50U3R5bGUiOm51bGx9LCJQYXJlbnRTdHlsZSI6bnVsbH0sIk1hcmdpbiI6eyIkaWQiOiIxODk2IiwiVG9wIjowLjAsIkxlZnQiOjAuMCwiUmlnaHQiOjAuMCwiQm90dG9tIjowLjB9LCJQYWRkaW5nIjp7IiRpZCI6IjE4OTciLCJUb3AiOjAuMCwiTGVmdCI6MC4wLCJSaWdodCI6MC4wLCJCb3R0b20iOjAuMH0sIklzVmlzaWJsZSI6dHJ1ZSwiV2lkdGgiOjAuMCwiSGVpZ2h0IjowLjAsIkJvcmRlclN0eWxlIjp7IiRpZCI6IjE4OTgiLCJMaW5lQ29sb3IiOm51bGwsIkxpbmVXZWlnaHQiOjAuMCwiTGluZVR5cGUiOjAsIlBhcmVudFN0eWxlIjpudWxsfSwiUGFyZW50U3R5bGUiOm51bGx9LCJNYXJnaW4iOnsiJGlkIjoiMTg5OSIsIlRvcCI6MC4wLCJMZWZ0IjowLjAsIlJpZ2h0IjowLjAsIkJvdHRvbSI6MC4wfSwiUGFkZGluZyI6eyIkaWQiOiIxOTAwIiwiVG9wIjowLjAsIkxlZnQiOjAuMCwiUmlnaHQiOjAuMCwiQm90dG9tIjowLjB9LCJJc1Zpc2libGUiOnRydWUsIldpZHRoIjowLjAsIkhlaWdodCI6MC4wLCJCb3JkZXJTdHlsZSI6eyIkaWQiOiIxOTAxIiwiTGluZUNvbG9yIjpudWxsLCJMaW5lV2VpZ2h0IjowLjAsIkxpbmVUeXBlIjowLCJQYXJlbnRTdHlsZSI6bnVsbH0sIlBhcmVudFN0eWxlIjpudWxsfX0seyIkaWQiOiIxOTAyIiwiX2FjdGl2aXRpZXMiOlt7IiRpZCI6IjE5MDMiLCJfcm93cyI6W3siJGlkIjoiMTkwNCIsIl90YXNrcyI6W3siJGlkIjoiMTkwNSIsIl9hdHRhY2hlZE1pbGVzdG9uZXMiOltdLCJUYXNrRGVmaW5pdGlvbiI6eyIkaWQiOiIxOTA2IiwiR3JvdXBOYW1lIjpudWxsLCJTdGFydERhdGUiOiIyMDI2LTAzLTAyVDAwOjAwOjAwWiIsIkVuZERhdGUiOiIyMDI2LTA1LTIwVDIzOjU5OjAwWiIsIlBlcmNlbnRhZ2VDb21wbGV0ZSI6bnVsbCwiU3R5bGUiOnsiJGlkIjoiMTkwNyIsIlNoYXBlIjo0LCJTaGFwZVRoaWNrbmVzcyI6MCwiRHVyYXRpb25Gb3JtYXQiOjAsIkluY2x1ZGVOb25Xb3JraW5nRGF5c0luRHVyYXRpb24iOmZhbHNlLCJQZXJjZW50YWdlQ29tcGxldGVTdHlsZSI6eyIkaWQiOiIxOTA4IiwiRm9udFNldHRpbmdzIjp7IiRpZCI6IjE5MDkiLCJGb250U2l6ZSI6MTAsIkZvbnROYW1lIjoiQ2FsaWJyaSIsIklzQm9sZCI6ZmFsc2UsIklzSXRhbGljIjpmYWxzZSwiSXNVbmRlcmxpbmVkIjpmYWxzZSwiUGFyZW50U3R5bGUiOm51bGx9LCJBdXRvU2l6ZSI6MCwiRm9yZWdyb3VuZCI6eyIkaWQiOiIxOTEwIiwiQ29sb3IiOnsiJGlkIjoiMTkxM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OTEyIiwiVG9wIjowLjAsIkxlZnQiOjAuMCwiUmlnaHQiOjAuMCwiQm90dG9tIjowLjB9LCJQYWRkaW5nIjp7IiRpZCI6IjE5MTMiLCJUb3AiOjAuMCwiTGVmdCI6MC4wLCJSaWdodCI6MC4wLCJCb3R0b20iOjAuMH0sIkJhY2tncm91bmQiOnsiJGlkIjoiMTkxNCIsIkNvbG9yIjp7IiRpZCI6IjE5MTUiLCJBIjo4OSwiUiI6MCwiRyI6MCwiQiI6MH19LCJJc1Zpc2libGUiOnRydWUsIldpZHRoIjowLjAsIkhlaWdodCI6MC4wLCJCb3JkZXJTdHlsZSI6eyIkaWQiOiIxOTE2IiwiTGluZUNvbG9yIjpudWxsLCJMaW5lV2VpZ2h0IjowLjAsIkxpbmVUeXBlIjowLCJQYXJlbnRTdHlsZSI6bnVsbH0sIlBhcmVudFN0eWxlIjpudWxsfSwiRHVyYXRpb25TdHlsZSI6eyIkaWQiOiIxOTE3IiwiRm9udFNldHRpbmdzIjp7IiRpZCI6IjE5MTgiLCJGb250U2l6ZSI6MTAsIkZvbnROYW1lIjoiQ2FsaWJyaSIsIklzQm9sZCI6ZmFsc2UsIklzSXRhbGljIjpmYWxzZSwiSXNVbmRlcmxpbmVkIjpmYWxzZSwiUGFyZW50U3R5bGUiOm51bGx9LCJBdXRvU2l6ZSI6MCwiRm9yZWdyb3VuZCI6eyIkaWQiOiIxOTE5IiwiQ29sb3IiOnsiJGlkIjoiMTkyM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5MjEiLCJUb3AiOjAuMCwiTGVmdCI6MC4wLCJSaWdodCI6MC4wLCJCb3R0b20iOjAuMH0sIlBhZGRpbmciOnsiJGlkIjoiMTkyMiIsIlRvcCI6MC4wLCJMZWZ0IjowLjAsIlJpZ2h0IjowLjAsIkJvdHRvbSI6MC4wfSwiQmFja2dyb3VuZCI6eyIkaWQiOiIxOTIzIiwiQ29sb3IiOnsiJGlkIjoiMTkyNCIsIkEiOjI1NSwiUiI6MjM3LCJHIjoxMjUsIkIiOjQ5fX0sIklzVmlzaWJsZSI6dHJ1ZSwiV2lkdGgiOjAuMCwiSGVpZ2h0IjowLjAsIkJvcmRlclN0eWxlIjp7IiRpZCI6IjE5MjUiLCJMaW5lQ29sb3IiOm51bGwsIkxpbmVXZWlnaHQiOjAuMCwiTGluZVR5cGUiOjAsIlBhcmVudFN0eWxlIjpudWxsfSwiUGFyZW50U3R5bGUiOm51bGx9LCJIb3Jpem9udGFsQ29ubmVjdG9yU3R5bGUiOnsiJGlkIjoiMTkyNiIsIkxpbmVDb2xvciI6eyIkaWQiOiIxOTI3IiwiJHR5cGUiOiJOTFJFLkNvbW1vbi5Eb20uU29saWRDb2xvckJydXNoLCBOTFJFLkNvbW1vbiIsIkNvbG9yIjp7IiRpZCI6IjE5MjgiLCJBIjoyNTUsIlIiOjAsIkciOjAsIkIiOjB9fSwiTGluZVdlaWdodCI6MC4wLCJMaW5lVHlwZSI6MCwiUGFyZW50U3R5bGUiOm51bGx9LCJWZXJ0aWNhbENvbm5lY3RvclN0eWxlIjp7IiRpZCI6IjE5MjkiLCJMaW5lQ29sb3IiOnsiJGlkIjoiMTkzMCIsIiR0eXBlIjoiTkxSRS5Db21tb24uRG9tLlNvbGlkQ29sb3JCcnVzaCwgTkxSRS5Db21tb24iLCJDb2xvciI6eyIkaWQiOiIxOTMxIiwiQSI6MjU1LCJSIjowLCJHIjowLCJCIjowfX0sIkxpbmVXZWlnaHQiOjAuMCwiTGluZVR5cGUiOjAsIlBhcmVudFN0eWxlIjpudWxsfSwiTWFyZ2luIjpudWxsLCJTdGFydERhdGVQb3NpdGlvbiI6NiwiRW5kRGF0ZVBvc2l0aW9uIjo2LCJEYXRlSXNWaXNpYmxlIjpmYWxzZSwiVGl0bGVQb3NpdGlvbiI6NCwiRHVyYXRpb25Qb3NpdGlvbiI6NiwiUGVyY2VudGFnZUNvbXBsZXRlZFBvc2l0aW9uIjoyLCJWYXJpYW5jZVBvc2l0aW9uIjo2LCJTcGFjaW5nIjozLCJJc0JlbG93VGltZWJhbmQiOnRydWUsIlBlcmNlbnRhZ2VDb21wbGV0ZVNoYXBlT3BhY2l0eSI6MzUsIkJhc2VsaW5lU3R5bGUiOnsiJGlkIjoiMTkzMiIsIlNoYXBlU3R5bGUiOnsiJGlkIjoiMTkzMyIsIk1hcmdpbiI6eyIkaWQiOiIxOTM0IiwiVG9wIjowLjAsIkxlZnQiOjAuMCwiUmlnaHQiOjAuMCwiQm90dG9tIjowLjB9LCJQYWRkaW5nIjp7IiRpZCI6IjE5MzUiLCJUb3AiOjAuMCwiTGVmdCI6MC4wLCJSaWdodCI6MC4wLCJCb3R0b20iOjAuMH0sIkJhY2tncm91bmQiOnsiJGlkIjoiMTkzNiIsIkNvbG9yIjp7IiRpZCI6IjE5MzciLCJBIjoxNTMsIlIiOjAsIkciOjAsIkIiOjB9fSwiSXNWaXNpYmxlIjp0cnVlLCJXaWR0aCI6MC4wLCJIZWlnaHQiOjAuMCwiQm9yZGVyU3R5bGUiOm51bGwsIlBhcmVudFN0eWxlIjpudWxsfSwiTWFyZ2luIjp7IiRpZCI6IjE5MzgiLCJUb3AiOjAuMCwiTGVmdCI6MC4wLCJSaWdodCI6MC4wLCJCb3R0b20iOjAuMH0sIlBhZGRpbmciOnsiJGlkIjoiMTkzOSIsIlRvcCI6MC4wLCJMZWZ0IjowLjAsIlJpZ2h0IjowLjAsIkJvdHRvbSI6MC4wfSwiQmFja2dyb3VuZCI6bnVsbCwiSXNWaXNpYmxlIjp0cnVlLCJXaWR0aCI6MC4wLCJIZWlnaHQiOjAuMCwiQm9yZGVyU3R5bGUiOm51bGwsIlBhcmVudFN0eWxlIjpudWxsfSwiU2hhcGVTdHlsZSI6eyIkaWQiOiIxOTQwIiwiTWFyZ2luIjp7IiRpZCI6IjE5NDEiLCJUb3AiOjAuMCwiTGVmdCI6NC4wLCJSaWdodCI6NC4wLCJCb3R0b20iOjAuMH0sIlBhZGRpbmciOnsiJGlkIjoiMTk0MiIsIlRvcCI6MC4wLCJMZWZ0IjowLjAsIlJpZ2h0IjowLjAsIkJvdHRvbSI6MC4wfSwiQmFja2dyb3VuZCI6eyIkaWQiOiIxOTQzIiwiQ29sb3IiOnsiJGlkIjoiMTk0NCIsIkEiOjI1NSwiUiI6MjUsIkciOjEwNywiQiI6MzZ9fSwiSXNWaXNpYmxlIjp0cnVlLCJXaWR0aCI6MC4wLCJIZWlnaHQiOjEwLjAsIkJvcmRlclN0eWxlIjp7IiRpZCI6IjE5NDUiLCJMaW5lQ29sb3IiOnsiJGlkIjoiMTk0NiIsIiR0eXBlIjoiTkxSRS5Db21tb24uRG9tLlNvbGlkQ29sb3JCcnVzaCwgTkxSRS5Db21tb24iLCJDb2xvciI6eyIkaWQiOiIxOTQ3IiwiQSI6MjU1LCJSIjoyMzQsIkciOjIyLCJCIjozMH19LCJMaW5lV2VpZ2h0IjowLjAsIkxpbmVUeXBlIjowLCJQYXJlbnRTdHlsZSI6bnVsbH0sIlBhcmVudFN0eWxlIjpudWxsfSwiVGl0bGVTdHlsZSI6eyIkaWQiOiIxOTQ4IiwiRm9udFNldHRpbmdzIjp7IiRpZCI6IjE5NDkiLCJGb250U2l6ZSI6MTEsIkZvbnROYW1lIjoiQ2FsaWJyaSIsIklzQm9sZCI6ZmFsc2UsIklzSXRhbGljIjpmYWxzZSwiSXNVbmRlcmxpbmVkIjpmYWxzZSwiUGFyZW50U3R5bGUiOm51bGx9LCJBdXRvU2l6ZSI6MCwiRm9yZWdyb3VuZCI6eyIkaWQiOiIxOTUwIiwiQ29sb3IiOnsiJGlkIjoiMTk1MS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xOTUyIiwiVG9wIjowLjAsIkxlZnQiOjAuMCwiUmlnaHQiOjAuMCwiQm90dG9tIjowLjB9LCJQYWRkaW5nIjp7IiRpZCI6IjE5NTMiLCJUb3AiOjAuMCwiTGVmdCI6MC4wLCJSaWdodCI6MC4wLCJCb3R0b20iOjAuMH0sIkJhY2tncm91bmQiOnsiJGlkIjoiMTk1NCIsIkNvbG9yIjp7IiRpZCI6IjE5NTUiLCJBIjowLCJSIjoyNTUsIkciOjI1NSwiQiI6MjU1fX0sIklzVmlzaWJsZSI6dHJ1ZSwiV2lkdGgiOjAuMCwiSGVpZ2h0IjowLjAsIkJvcmRlclN0eWxlIjp7IiRpZCI6IjE5NTYiLCJMaW5lQ29sb3IiOm51bGwsIkxpbmVXZWlnaHQiOjAuMCwiTGluZVR5cGUiOjAsIlBhcmVudFN0eWxlIjpudWxsfSwiUGFyZW50U3R5bGUiOm51bGx9LCJEYXRlU3R5bGUiOnsiJGlkIjoiMTk1NyIsIkZvbnRTZXR0aW5ncyI6eyIkaWQiOiIxOTU4IiwiRm9udFNpemUiOjEwLCJGb250TmFtZSI6IkNhbGlicmkiLCJJc0JvbGQiOmZhbHNlLCJJc0l0YWxpYyI6ZmFsc2UsIklzVW5kZXJsaW5lZCI6ZmFsc2UsIlBhcmVudFN0eWxlIjpudWxsfSwiQXV0b1NpemUiOjAsIkZvcmVncm91bmQiOnsiJGlkIjoiMTk1OSIsIkNvbG9yIjp7IiRpZCI6IjE5NjA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Tk2MSIsIlRvcCI6MC4wLCJMZWZ0IjowLjAsIlJpZ2h0IjowLjAsIkJvdHRvbSI6MC4wfSwiUGFkZGluZyI6eyIkaWQiOiIxOTYyIiwiVG9wIjowLjAsIkxlZnQiOjAuMCwiUmlnaHQiOjAuMCwiQm90dG9tIjowLjB9LCJCYWNrZ3JvdW5kIjp7IiRpZCI6IjE5NjMiLCJDb2xvciI6eyIkaWQiOiIxOTY0IiwiQSI6MCwiUiI6MjU1LCJHIjoyNTUsIkIiOjI1NX19LCJJc1Zpc2libGUiOnRydWUsIldpZHRoIjowLjAsIkhlaWdodCI6MC4wLCJCb3JkZXJTdHlsZSI6eyIkaWQiOiIxOTY1IiwiTGluZUNvbG9yIjpudWxsLCJMaW5lV2VpZ2h0IjowLjAsIkxpbmVUeXBlIjowLCJQYXJlbnRTdHlsZSI6bnVsbH0sIlBhcmVudFN0eWxlIjpudWxsfSwiRGF0ZUZvcm1hdCI6eyIkaWQiOiIxOTY2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NjciLCJGb3JtYXQiOjAsIklzVmlzaWJsZSI6ZmFsc2UsIkxhc3RLbm93blZpc2liaWxpdHlTdGF0ZSI6ZmFsc2V9LCJJc1Zpc2libGUiOnRydWUsIlZhcmlhbmNlU3R5bGUiOnsiJGlkIjoiMTk2OCIsIlRleHRTdHlsZSI6eyIkaWQiOiIxOTY5IiwiRm9udFNldHRpbmdzIjp7IiRpZCI6IjE5NzAiLCJGb250U2l6ZSI6MTEsIkZvbnROYW1lIjoiQ2FsaWJyaSIsIklzQm9sZCI6ZmFsc2UsIklzSXRhbGljIjpmYWxzZSwiSXNVbmRlcmxpbmVkIjpmYWxzZSwiUGFyZW50U3R5bGUiOm51bGx9LCJBdXRvU2l6ZSI6MCwiRm9yZWdyb3VuZCI6eyIkaWQiOiIxOTcxIiwiQ29sb3IiOnsiJGlkIjoiMTk3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OTczIiwiVG9wIjowLjAsIkxlZnQiOjAuMCwiUmlnaHQiOjAuMCwiQm90dG9tIjowLjB9LCJQYWRkaW5nIjp7IiRpZCI6IjE5NzQiLCJUb3AiOjAuMCwiTGVmdCI6MC4wLCJSaWdodCI6MC4wLCJCb3R0b20iOjAuMH0sIkJhY2tncm91bmQiOnsiJGlkIjoiMTk3NSIsIkNvbG9yIjp7IiRpZCI6IjE5NzYiLCJBIjowLCJSIjowLCJHIjowLCJCIjowfX0sIklzVmlzaWJsZSI6dHJ1ZSwiV2lkdGgiOjAuMCwiSGVpZ2h0IjowLjAsIkJvcmRlclN0eWxlIjp7IiRpZCI6IjE5NzciLCJMaW5lQ29sb3IiOm51bGwsIkxpbmVXZWlnaHQiOjAuMCwiTGluZVR5cGUiOjAsIlBhcmVudFN0eWxlIjpudWxsfSwiUGFyZW50U3R5bGUiOm51bGx9LCJQYXJlbnRTdHlsZSI6bnVsbH0sIlBhcmVudFN0eWxlIjpudWxsfSwiSW5kZXgiOjIxLCJTbWFydER1cmF0aW9uQWN0aXZhdGVkIjpmYWxzZSwiRGF0ZUZvcm1hdCI6eyIkcmVmIjoiMTk2NiJ9LCJXZWVrTnVtYmVyaW5nIjp7IiRpZCI6IjE5NzgiLCJGb3JtYXQiOjAsIklzVmlzaWJsZSI6ZmFsc2UsIkxhc3RLbm93blZpc2liaWxpdHlTdGF0ZSI6ZmFsc2V9LCJCYXNlbGluZURhdGEiOnsiJGlkIjoiMTk3OSIsIlN0YXJ0RGF0ZSI6IjIwMjYtMDMtMDJUMDA6MDA6MDAiLCJFbmREYXRlIjoiMjAyNi0wNS0yMFQyMzo1OTowMCJ9LCJJZCI6ImVlOTMxYWYyLTI4OTQtNGRmMi1iZjc3LWFjOGJhMjFlNDYyNyIsIkltcG9ydElkIjpudWxsLCJUaXRsZSI6IkJNczogRGVzaWduIHBoYXNlIiwiTm90ZSI6bnVsbCwiSHlwZXJsaW5rIjp7IiRpZCI6IjE5ODAiLCJBZGRyZXNzIjoiIiwiU3ViQWRkcmVzcyI6IiJ9LCJJc0NoYW5nZWQiOmZhbHNlLCJJc05ldyI6ZmFsc2V9fV0sIl9taWxlc3RvbmVzIjpbXSwiSWQiOiIwMDAwMDAwMC0wMDAwLTAwMDAtMDAwMC0wMDAwMDAwMDAwMDAiLCJJc1NpbmdsZUl0ZW1Sb3ciOnRydWV9LHsiJGlkIjoiMTk4MSIsIl90YXNrcyI6W3siJGlkIjoiMTk4MiIsIl9hdHRhY2hlZE1pbGVzdG9uZXMiOltdLCJUYXNrRGVmaW5pdGlvbiI6eyIkaWQiOiIxOTgzIiwiR3JvdXBOYW1lIjpudWxsLCJTdGFydERhdGUiOiIyMDI2LTA1LTIxVDAwOjAwOjAwWiIsIkVuZERhdGUiOiIyMDI2LTEwLTE5VDIzOjU5OjAwWiIsIlBlcmNlbnRhZ2VDb21wbGV0ZSI6bnVsbCwiU3R5bGUiOnsiJGlkIjoiMTk4NCIsIlNoYXBlIjoxLCJTaGFwZVRoaWNrbmVzcyI6MCwiRHVyYXRpb25Gb3JtYXQiOjAsIkluY2x1ZGVOb25Xb3JraW5nRGF5c0luRHVyYXRpb24iOmZhbHNlLCJQZXJjZW50YWdlQ29tcGxldGVTdHlsZSI6eyIkaWQiOiIxOTg1IiwiRm9udFNldHRpbmdzIjp7IiRpZCI6IjE5ODYiLCJGb250U2l6ZSI6MTAsIkZvbnROYW1lIjoiQ2FsaWJyaSIsIklzQm9sZCI6ZmFsc2UsIklzSXRhbGljIjpmYWxzZSwiSXNVbmRlcmxpbmVkIjpmYWxzZSwiUGFyZW50U3R5bGUiOm51bGx9LCJBdXRvU2l6ZSI6MCwiRm9yZWdyb3VuZCI6eyIkaWQiOiIxOTg3IiwiQ29sb3IiOnsiJGlkIjoiMTk4O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OTg5IiwiVG9wIjowLjAsIkxlZnQiOjAuMCwiUmlnaHQiOjAuMCwiQm90dG9tIjowLjB9LCJQYWRkaW5nIjp7IiRpZCI6IjE5OTAiLCJUb3AiOjAuMCwiTGVmdCI6MC4wLCJSaWdodCI6MC4wLCJCb3R0b20iOjAuMH0sIkJhY2tncm91bmQiOnsiJGlkIjoiMTk5MSIsIkNvbG9yIjp7IiRpZCI6IjE5OTIiLCJBIjo4OSwiUiI6MCwiRyI6MCwiQiI6MH19LCJJc1Zpc2libGUiOnRydWUsIldpZHRoIjowLjAsIkhlaWdodCI6MC4wLCJCb3JkZXJTdHlsZSI6eyIkaWQiOiIxOTkzIiwiTGluZUNvbG9yIjpudWxsLCJMaW5lV2VpZ2h0IjowLjAsIkxpbmVUeXBlIjowLCJQYXJlbnRTdHlsZSI6bnVsbH0sIlBhcmVudFN0eWxlIjpudWxsfSwiRHVyYXRpb25TdHlsZSI6eyIkaWQiOiIxOTk0IiwiRm9udFNldHRpbmdzIjp7IiRpZCI6IjE5OTUiLCJGb250U2l6ZSI6MTAsIkZvbnROYW1lIjoiQ2FsaWJyaSIsIklzQm9sZCI6ZmFsc2UsIklzSXRhbGljIjpmYWxzZSwiSXNVbmRlcmxpbmVkIjpmYWxzZSwiUGFyZW50U3R5bGUiOm51bGx9LCJBdXRvU2l6ZSI6MCwiRm9yZWdyb3VuZCI6eyIkaWQiOiIxOTk2IiwiQ29sb3IiOnsiJGlkIjoiMTk5N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5OTgiLCJUb3AiOjAuMCwiTGVmdCI6MC4wLCJSaWdodCI6MC4wLCJCb3R0b20iOjAuMH0sIlBhZGRpbmciOnsiJGlkIjoiMTk5OSIsIlRvcCI6MC4wLCJMZWZ0IjowLjAsIlJpZ2h0IjowLjAsIkJvdHRvbSI6MC4wfSwiQmFja2dyb3VuZCI6eyIkaWQiOiIyMDAwIiwiQ29sb3IiOnsiJGlkIjoiMjAwMSIsIkEiOjI1NSwiUiI6MjM3LCJHIjoxMjUsIkIiOjQ5fX0sIklzVmlzaWJsZSI6dHJ1ZSwiV2lkdGgiOjAuMCwiSGVpZ2h0IjowLjAsIkJvcmRlclN0eWxlIjp7IiRpZCI6IjIwMDIiLCJMaW5lQ29sb3IiOm51bGwsIkxpbmVXZWlnaHQiOjAuMCwiTGluZVR5cGUiOjAsIlBhcmVudFN0eWxlIjpudWxsfSwiUGFyZW50U3R5bGUiOm51bGx9LCJIb3Jpem9udGFsQ29ubmVjdG9yU3R5bGUiOnsiJGlkIjoiMjAwMyIsIkxpbmVDb2xvciI6eyIkaWQiOiIyMDA0IiwiJHR5cGUiOiJOTFJFLkNvbW1vbi5Eb20uU29saWRDb2xvckJydXNoLCBOTFJFLkNvbW1vbiIsIkNvbG9yIjp7IiRpZCI6IjIwMDUiLCJBIjoyNTUsIlIiOjAsIkciOjAsIkIiOjB9fSwiTGluZVdlaWdodCI6MC4wLCJMaW5lVHlwZSI6MCwiUGFyZW50U3R5bGUiOm51bGx9LCJWZXJ0aWNhbENvbm5lY3RvclN0eWxlIjp7IiRpZCI6IjIwMDYiLCJMaW5lQ29sb3IiOnsiJGlkIjoiMjAwNyIsIiR0eXBlIjoiTkxSRS5Db21tb24uRG9tLlNvbGlkQ29sb3JCcnVzaCwgTkxSRS5Db21tb24iLCJDb2xvciI6eyIkaWQiOiIyMDA4IiwiQSI6MjU1LCJSIjowLCJHIjowLCJCIjowfX0sIkxpbmVXZWlnaHQiOjAuMCwiTGluZVR5cGUiOjAsIlBhcmVudFN0eWxlIjpudWxsfSwiTWFyZ2luIjpudWxsLCJTdGFydERhdGVQb3NpdGlvbiI6NiwiRW5kRGF0ZVBvc2l0aW9uIjo2LCJEYXRlSXNWaXNpYmxlIjpmYWxzZSwiVGl0bGVQb3NpdGlvbiI6NCwiRHVyYXRpb25Qb3NpdGlvbiI6NiwiUGVyY2VudGFnZUNvbXBsZXRlZFBvc2l0aW9uIjoyLCJWYXJpYW5jZVBvc2l0aW9uIjo2LCJTcGFjaW5nIjozLCJJc0JlbG93VGltZWJhbmQiOnRydWUsIlBlcmNlbnRhZ2VDb21wbGV0ZVNoYXBlT3BhY2l0eSI6MzUsIkJhc2VsaW5lU3R5bGUiOnsiJGlkIjoiMjAwOSIsIlNoYXBlU3R5bGUiOnsiJGlkIjoiMjAxMCIsIk1hcmdpbiI6eyIkaWQiOiIyMDExIiwiVG9wIjowLjAsIkxlZnQiOjAuMCwiUmlnaHQiOjAuMCwiQm90dG9tIjowLjB9LCJQYWRkaW5nIjp7IiRpZCI6IjIwMTIiLCJUb3AiOjAuMCwiTGVmdCI6MC4wLCJSaWdodCI6MC4wLCJCb3R0b20iOjAuMH0sIkJhY2tncm91bmQiOnsiJGlkIjoiMjAxMyIsIkNvbG9yIjp7IiRpZCI6IjIwMTQiLCJBIjoxNTMsIlIiOjAsIkciOjAsIkIiOjB9fSwiSXNWaXNpYmxlIjp0cnVlLCJXaWR0aCI6MC4wLCJIZWlnaHQiOjAuMCwiQm9yZGVyU3R5bGUiOm51bGwsIlBhcmVudFN0eWxlIjpudWxsfSwiTWFyZ2luIjp7IiRpZCI6IjIwMTUiLCJUb3AiOjAuMCwiTGVmdCI6MC4wLCJSaWdodCI6MC4wLCJCb3R0b20iOjAuMH0sIlBhZGRpbmciOnsiJGlkIjoiMjAxNiIsIlRvcCI6MC4wLCJMZWZ0IjowLjAsIlJpZ2h0IjowLjAsIkJvdHRvbSI6MC4wfSwiQmFja2dyb3VuZCI6bnVsbCwiSXNWaXNpYmxlIjp0cnVlLCJXaWR0aCI6MC4wLCJIZWlnaHQiOjAuMCwiQm9yZGVyU3R5bGUiOm51bGwsIlBhcmVudFN0eWxlIjpudWxsfSwiU2hhcGVTdHlsZSI6eyIkaWQiOiIyMDE3IiwiTWFyZ2luIjp7IiRpZCI6IjIwMTgiLCJUb3AiOjAuMCwiTGVmdCI6NC4wLCJSaWdodCI6NC4wLCJCb3R0b20iOjAuMH0sIlBhZGRpbmciOnsiJGlkIjoiMjAxOSIsIlRvcCI6MC4wLCJMZWZ0IjowLjAsIlJpZ2h0IjowLjAsIkJvdHRvbSI6MC4wfSwiQmFja2dyb3VuZCI6eyIkaWQiOiIyMDIwIiwiQ29sb3IiOnsiJGlkIjoiMjAyMSIsIkEiOjI1NSwiUiI6MjUsIkciOjEwNywiQiI6MzZ9fSwiSXNWaXNpYmxlIjp0cnVlLCJXaWR0aCI6MC4wLCJIZWlnaHQiOjEwLjAsIkJvcmRlclN0eWxlIjp7IiRpZCI6IjIwMjIiLCJMaW5lQ29sb3IiOnsiJGlkIjoiMjAyMyIsIiR0eXBlIjoiTkxSRS5Db21tb24uRG9tLlNvbGlkQ29sb3JCcnVzaCwgTkxSRS5Db21tb24iLCJDb2xvciI6eyIkaWQiOiIyMDI0IiwiQSI6MjU1LCJSIjoyMzQsIkciOjIyLCJCIjozMH19LCJMaW5lV2VpZ2h0IjowLjAsIkxpbmVUeXBlIjowLCJQYXJlbnRTdHlsZSI6bnVsbH0sIlBhcmVudFN0eWxlIjpudWxsfSwiVGl0bGVTdHlsZSI6eyIkaWQiOiIyMDI1IiwiRm9udFNldHRpbmdzIjp7IiRpZCI6IjIwMjYiLCJGb250U2l6ZSI6MTEsIkZvbnROYW1lIjoiQ2FsaWJyaSIsIklzQm9sZCI6ZmFsc2UsIklzSXRhbGljIjpmYWxzZSwiSXNVbmRlcmxpbmVkIjpmYWxzZSwiUGFyZW50U3R5bGUiOm51bGx9LCJBdXRvU2l6ZSI6MCwiRm9yZWdyb3VuZCI6eyIkaWQiOiIyMDI3IiwiQ29sb3IiOnsiJGlkIjoiMjAyOC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yMDI5IiwiVG9wIjowLjAsIkxlZnQiOjAuMCwiUmlnaHQiOjAuMCwiQm90dG9tIjowLjB9LCJQYWRkaW5nIjp7IiRpZCI6IjIwMzAiLCJUb3AiOjAuMCwiTGVmdCI6MC4wLCJSaWdodCI6MC4wLCJCb3R0b20iOjAuMH0sIkJhY2tncm91bmQiOnsiJGlkIjoiMjAzMSIsIkNvbG9yIjp7IiRpZCI6IjIwMzIiLCJBIjowLCJSIjoyNTUsIkciOjI1NSwiQiI6MjU1fX0sIklzVmlzaWJsZSI6dHJ1ZSwiV2lkdGgiOjAuMCwiSGVpZ2h0IjowLjAsIkJvcmRlclN0eWxlIjp7IiRpZCI6IjIwMzMiLCJMaW5lQ29sb3IiOm51bGwsIkxpbmVXZWlnaHQiOjAuMCwiTGluZVR5cGUiOjAsIlBhcmVudFN0eWxlIjpudWxsfSwiUGFyZW50U3R5bGUiOm51bGx9LCJEYXRlU3R5bGUiOnsiJGlkIjoiMjAzNCIsIkZvbnRTZXR0aW5ncyI6eyIkaWQiOiIyMDM1IiwiRm9udFNpemUiOjEwLCJGb250TmFtZSI6IkNhbGlicmkiLCJJc0JvbGQiOmZhbHNlLCJJc0l0YWxpYyI6ZmFsc2UsIklzVW5kZXJsaW5lZCI6ZmFsc2UsIlBhcmVudFN0eWxlIjpudWxsfSwiQXV0b1NpemUiOjAsIkZvcmVncm91bmQiOnsiJGlkIjoiMjAzNiIsIkNvbG9yIjp7IiRpZCI6IjIwMzc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jAzOCIsIlRvcCI6MC4wLCJMZWZ0IjowLjAsIlJpZ2h0IjowLjAsIkJvdHRvbSI6MC4wfSwiUGFkZGluZyI6eyIkaWQiOiIyMDM5IiwiVG9wIjowLjAsIkxlZnQiOjAuMCwiUmlnaHQiOjAuMCwiQm90dG9tIjowLjB9LCJCYWNrZ3JvdW5kIjp7IiRpZCI6IjIwNDAiLCJDb2xvciI6eyIkaWQiOiIyMDQxIiwiQSI6MCwiUiI6MjU1LCJHIjoyNTUsIkIiOjI1NX19LCJJc1Zpc2libGUiOnRydWUsIldpZHRoIjowLjAsIkhlaWdodCI6MC4wLCJCb3JkZXJTdHlsZSI6eyIkaWQiOiIyMDQyIiwiTGluZUNvbG9yIjpudWxsLCJMaW5lV2VpZ2h0IjowLjAsIkxpbmVUeXBlIjowLCJQYXJlbnRTdHlsZSI6bnVsbH0sIlBhcmVudFN0eWxlIjpudWxsfSwiRGF0ZUZvcm1hdCI6eyIkaWQiOiIyMDQz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wNDQiLCJGb3JtYXQiOjAsIklzVmlzaWJsZSI6ZmFsc2UsIkxhc3RLbm93blZpc2liaWxpdHlTdGF0ZSI6ZmFsc2V9LCJJc1Zpc2libGUiOnRydWUsIlZhcmlhbmNlU3R5bGUiOnsiJGlkIjoiMjA0NSIsIlRleHRTdHlsZSI6eyIkaWQiOiIyMDQ2IiwiRm9udFNldHRpbmdzIjp7IiRpZCI6IjIwNDciLCJGb250U2l6ZSI6MTEsIkZvbnROYW1lIjoiQ2FsaWJyaSIsIklzQm9sZCI6ZmFsc2UsIklzSXRhbGljIjpmYWxzZSwiSXNVbmRlcmxpbmVkIjpmYWxzZSwiUGFyZW50U3R5bGUiOm51bGx9LCJBdXRvU2l6ZSI6MCwiRm9yZWdyb3VuZCI6eyIkaWQiOiIyMDQ4IiwiQ29sb3IiOnsiJGlkIjoiMjA0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DUwIiwiVG9wIjowLjAsIkxlZnQiOjAuMCwiUmlnaHQiOjAuMCwiQm90dG9tIjowLjB9LCJQYWRkaW5nIjp7IiRpZCI6IjIwNTEiLCJUb3AiOjAuMCwiTGVmdCI6MC4wLCJSaWdodCI6MC4wLCJCb3R0b20iOjAuMH0sIkJhY2tncm91bmQiOnsiJGlkIjoiMjA1MiIsIkNvbG9yIjp7IiRpZCI6IjIwNTMiLCJBIjowLCJSIjowLCJHIjowLCJCIjowfX0sIklzVmlzaWJsZSI6dHJ1ZSwiV2lkdGgiOjAuMCwiSGVpZ2h0IjowLjAsIkJvcmRlclN0eWxlIjp7IiRpZCI6IjIwNTQiLCJMaW5lQ29sb3IiOm51bGwsIkxpbmVXZWlnaHQiOjAuMCwiTGluZVR5cGUiOjAsIlBhcmVudFN0eWxlIjpudWxsfSwiUGFyZW50U3R5bGUiOm51bGx9LCJQYXJlbnRTdHlsZSI6bnVsbH0sIlBhcmVudFN0eWxlIjpudWxsfSwiSW5kZXgiOjIyLCJTbWFydER1cmF0aW9uQWN0aXZhdGVkIjpmYWxzZSwiRGF0ZUZvcm1hdCI6eyIkcmVmIjoiMjA0MyJ9LCJXZWVrTnVtYmVyaW5nIjp7IiRpZCI6IjIwNTUiLCJGb3JtYXQiOjAsIklzVmlzaWJsZSI6ZmFsc2UsIkxhc3RLbm93blZpc2liaWxpdHlTdGF0ZSI6ZmFsc2V9LCJCYXNlbGluZURhdGEiOnsiJGlkIjoiMjA1NiIsIlN0YXJ0RGF0ZSI6IjIwMjYtMDUtMjFUMDA6MDA6MDAiLCJFbmREYXRlIjoiMjAyNi0xMC0xOVQyMzo1OTowMCJ9LCJJZCI6IjE3NjA4MzU0LTg0YTctNDBhNy05ODQ0LTRlYTQ1NjE1ZmMzNyIsIkltcG9ydElkIjpudWxsLCJUaXRsZSI6IkJNOiBJbnN0YWxsYXRpb24gYW5kIENvbW1pc3Npb25pbmcgcGhhc2UiLCJOb3RlIjpudWxsLCJIeXBlcmxpbmsiOnsiJGlkIjoiMjA1NyIsIkFkZHJlc3MiOiIiLCJTdWJBZGRyZXNzIjoiIn0sIklzQ2hhbmdlZCI6ZmFsc2UsIklzTmV3IjpmYWxzZX19XSwiX21pbGVzdG9uZXMiOltdLCJJZCI6IjAwMDAwMDAwLTAwMDAtMDAwMC0wMDAwLTAwMDAwMDAwMDAwMCIsIklzU2luZ2xlSXRlbVJvdyI6dHJ1ZX0seyIkaWQiOiIyMDU4IiwiX3Rhc2tzIjpbXSwiX21pbGVzdG9uZXMiOlt7IiRpZCI6IjIwNTkiLCJJZCI6IjU2YzI1NWYzLWNjZDEtNDJlNS1iMTliLTAxM2Q3NDRlY2Q0ZiIsIkluZGV4IjoyMywiR3JvdXBJZCI6bnVsbCwiVGl0bGUiOiJCYWNrIGludG8gQ1AwMSB3aXRoIDkgZGF5cyBmbG9hdCIsIkRhdGVUaW1lIjoiMjAyNi0xMC0xOVQyMzo1OTowMCIsIlBlcmNlbnRhZ2VDb21wbGV0ZSI6bnVsbCwiTm90ZSI6bnVsbCwiU3R5bGUiOnsiJGlkIjoiMjA2MCIsIlRpdGxlUG9zaXRpb24iOiJMZWZ0IiwiRGF0ZVBvc2l0aW9uIjoiUmlnaHQiLCJWYXJpYW5jZVBvc2l0aW9uIjoiUmlnaHQiLCJTaGFwZVR5cGUiOjEsIlNoYXBlU2l6ZSI6MCwiU3BhY2luZyI6NSwiU2hhcGVTdHlsZSI6eyIkaWQiOiIyMDYxIiwiTWFyZ2luIjp7IiRpZCI6IjIwNjIiLCJUb3AiOjAuMCwiTGVmdCI6MC4wLCJSaWdodCI6MC4wLCJCb3R0b20iOjAuMH0sIlBhZGRpbmciOnsiJGlkIjoiMjA2MyIsIlRvcCI6MC4wLCJMZWZ0IjowLjAsIlJpZ2h0IjowLjAsIkJvdHRvbSI6MC4wfSwiQmFja2dyb3VuZCI6eyIkaWQiOiIyMDY0IiwiQ29sb3IiOnsiJGlkIjoiMjA2NSIsIkEiOjI1NSwiUiI6MjUsIkciOjEwNywiQiI6MzZ9fSwiSXNWaXNpYmxlIjp0cnVlLCJXaWR0aCI6MTIuMCwiSGVpZ2h0IjoxNC4wLCJCb3JkZXJTdHlsZSI6eyIkaWQiOiIyMDY2IiwiTGluZUNvbG9yIjp7IiRpZCI6IjIwNjciLCIkdHlwZSI6Ik5MUkUuQ29tbW9uLkRvbS5Tb2xpZENvbG9yQnJ1c2gsIE5MUkUuQ29tbW9uIiwiQ29sb3IiOnsiJGlkIjoiMjA2OCIsIkEiOjI1NSwiUiI6MjM0LCJHIjoyMiwiQiI6MzB9fSwiTGluZVdlaWdodCI6MC4wLCJMaW5lVHlwZSI6MCwiUGFyZW50U3R5bGUiOm51bGx9LCJQYXJlbnRTdHlsZSI6bnVsbH0sIlRpdGxlU3R5bGUiOnsiJGlkIjoiMjA2OSIsIkZvbnRTZXR0aW5ncyI6eyIkaWQiOiIyMDcwIiwiRm9udFNpemUiOjExLCJGb250TmFtZSI6IkNhbGlicmkiLCJJc0JvbGQiOmZhbHNlLCJJc0l0YWxpYyI6ZmFsc2UsIklzVW5kZXJsaW5lZCI6ZmFsc2UsIlBhcmVudFN0eWxlIjpudWxsfSwiQXV0b1NpemUiOjAsIkZvcmVncm91bmQiOnsiJGlkIjoiMjA3MSIsIkNvbG9yIjp7IiRpZCI6IjIwNzI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jA3MyIsIlRvcCI6MC4wLCJMZWZ0IjowLjAsIlJpZ2h0IjowLjAsIkJvdHRvbSI6MC4wfSwiUGFkZGluZyI6eyIkaWQiOiIyMDc0IiwiVG9wIjowLjAsIkxlZnQiOjAuMCwiUmlnaHQiOjAuMCwiQm90dG9tIjowLjB9LCJCYWNrZ3JvdW5kIjp7IiRpZCI6IjIwNzUiLCJDb2xvciI6eyIkaWQiOiIyMDc2IiwiQSI6MjU1LCJSIjowLCJHIjowLCJCIjowfX0sIklzVmlzaWJsZSI6dHJ1ZSwiV2lkdGgiOjAuMCwiSGVpZ2h0IjowLjAsIkJvcmRlclN0eWxlIjp7IiRpZCI6IjIwNzciLCJMaW5lQ29sb3IiOm51bGwsIkxpbmVXZWlnaHQiOjAuMCwiTGluZVR5cGUiOjAsIlBhcmVudFN0eWxlIjpudWxsfSwiUGFyZW50U3R5bGUiOm51bGx9LCJEYXRlU3R5bGUiOnsiJGlkIjoiMjA3OCIsIkZvbnRTZXR0aW5ncyI6eyIkaWQiOiIyMDc5IiwiRm9udFNpemUiOjEwLCJGb250TmFtZSI6IkNhbGlicmkiLCJJc0JvbGQiOmZhbHNlLCJJc0l0YWxpYyI6ZmFsc2UsIklzVW5kZXJsaW5lZCI6ZmFsc2UsIlBhcmVudFN0eWxlIjpudWxsfSwiQXV0b1NpemUiOjAsIkZvcmVncm91bmQiOnsiJGlkIjoiMjA4MCIsIkNvbG9yIjp7IiRpZCI6IjIwODE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jA4MiIsIlRvcCI6MC4wLCJMZWZ0IjowLjAsIlJpZ2h0IjowLjAsIkJvdHRvbSI6MC4wfSwiUGFkZGluZyI6eyIkaWQiOiIyMDgzIiwiVG9wIjowLjAsIkxlZnQiOjAuMCwiUmlnaHQiOjAuMCwiQm90dG9tIjowLjB9LCJCYWNrZ3JvdW5kIjp7IiRpZCI6IjIwODQiLCJDb2xvciI6eyIkaWQiOiIyMDg1IiwiQSI6MjU1LCJSIjoxNCwiRyI6NDAsIkIiOjY1fX0sIklzVmlzaWJsZSI6dHJ1ZSwiV2lkdGgiOjAuMCwiSGVpZ2h0IjowLjAsIkJvcmRlclN0eWxlIjp7IiRpZCI6IjIwODYiLCJMaW5lQ29sb3IiOm51bGwsIkxpbmVXZWlnaHQiOjAuMCwiTGluZVR5cGUiOjAsIlBhcmVudFN0eWxlIjpudWxsfSwiUGFyZW50U3R5bGUiOm51bGx9LCJEYXRlRm9ybWF0Ijp7IiRpZCI6IjIwO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4OCIsIkZvcm1hdCI6MCwiSXNWaXNpYmxlIjpmYWxzZSwiTGFzdEtub3duVmlzaWJpbGl0eVN0YXRlIjpmYWxzZX0sIklzVmlzaWJsZSI6dHJ1ZSwiVmFyaWFuY2VTdHlsZSI6eyIkaWQiOiIyMDg5IiwiVGV4dFN0eWxlIjp7IiRpZCI6IjIwOTAiLCJGb250U2V0dGluZ3MiOnsiJGlkIjoiMjA5MSIsIkZvbnRTaXplIjoxMSwiRm9udE5hbWUiOiJDYWxpYnJpIiwiSXNCb2xkIjpmYWxzZSwiSXNJdGFsaWMiOmZhbHNlLCJJc1VuZGVybGluZWQiOmZhbHNlLCJQYXJlbnRTdHlsZSI6bnVsbH0sIkF1dG9TaXplIjowLCJGb3JlZ3JvdW5kIjp7IiRpZCI6IjIwOTIiLCJDb2xvciI6eyIkaWQiOiIyMDkz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IwOTQiLCJUb3AiOjAuMCwiTGVmdCI6MC4wLCJSaWdodCI6MC4wLCJCb3R0b20iOjAuMH0sIlBhZGRpbmciOnsiJGlkIjoiMjA5NSIsIlRvcCI6MC4wLCJMZWZ0IjowLjAsIlJpZ2h0IjowLjAsIkJvdHRvbSI6MC4wfSwiQmFja2dyb3VuZCI6eyIkaWQiOiIyMDk2IiwiQ29sb3IiOnsiJGlkIjoiMjA5NyIsIkEiOjAsIlIiOjAsIkciOjAsIkIiOjB9fSwiSXNWaXNpYmxlIjp0cnVlLCJXaWR0aCI6MC4wLCJIZWlnaHQiOjAuMCwiQm9yZGVyU3R5bGUiOnsiJGlkIjoiMjA5OCIsIkxpbmVDb2xvciI6bnVsbCwiTGluZVdlaWdodCI6MC4wLCJMaW5lVHlwZSI6MCwiUGFyZW50U3R5bGUiOm51bGx9LCJQYXJlbnRTdHlsZSI6bnVsbH0sIlBhcmVudFN0eWxlIjpudWxsfSwiUGFyZW50U3R5bGUiOm51bGx9LCJIeXBlcmxpbmsiOm51bGwsIkJhc2VsaW5lRGF0YSI6eyIkaWQiOiIyMDk5IiwiRGF0ZSI6IjIwMjYtMTAtMTlUMjM6NTk6MDAifSwiSW1wb3J0SWQiOiIifV0sIklkIjoiMDAwMDAwMDAtMDAwMC0wMDAwLTAwMDAtMDAwMDAwMDAwMDAwIiwiSXNTaW5nbGVJdGVtUm93Ijp0cnVlfV0sIkluZGV4IjoyMCwiSWQiOiJlMzM1YjVhMi1kNGE3LTQ0NTItODkwMS1hYjMyMDhiZTZkMjMiLCJIZWFkZXJUZXh0IjpudWxsLCJJc0RlZmF1bHQiOnRydWUsIlN0eWxlIjp7IiRpZCI6IjIxMDAiLCJIZWFkZXJTdHlsZSI6eyIkaWQiOiIyMTAxIiwiVGV4dFN0eWxlIjp7IiRpZCI6IjIxMDIiLCJGb250U2V0dGluZ3MiOnsiJGlkIjoiMjEwMyIsIkZvbnRTaXplIjoxMSwiRm9udE5hbWUiOiJDYWxpYnJpIiwiSXNCb2xkIjpmYWxzZSwiSXNJdGFsaWMiOmZhbHNlLCJJc1VuZGVybGluZWQiOmZhbHNlLCJQYXJlbnRTdHlsZSI6bnVsbH0sIkF1dG9TaXplIjoyLCJGb3JlZ3JvdW5kIjp7IiRpZCI6IjIxMDQiLCJDb2xvciI6eyIkaWQiOiIyMTA1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EwNiIsIlRvcCI6MC4wLCJMZWZ0IjowLjAsIlJpZ2h0IjowLjAsIkJvdHRvbSI6MC4wfSwiUGFkZGluZyI6eyIkaWQiOiIyMTA3IiwiVG9wIjowLjAsIkxlZnQiOjAuMCwiUmlnaHQiOjAuMCwiQm90dG9tIjowLjB9LCJCYWNrZ3JvdW5kIjp7IiRpZCI6IjIxMDgiLCJDb2xvciI6eyIkaWQiOiIyMTA5IiwiQSI6MjU1LCJSIjowLCJHIjowLCJCIjowfX0sIklzVmlzaWJsZSI6dHJ1ZSwiV2lkdGgiOjAuMCwiSGVpZ2h0IjowLjAsIkJvcmRlclN0eWxlIjpudWxsLCJQYXJlbnRTdHlsZSI6bnVsbH0sIlJlY3RhbmdsZVN0eWxlIjp7IiRpZCI6IjIxMTAiLCJNYXJnaW4iOnsiJGlkIjoiMjExMSIsIlRvcCI6MC4wLCJMZWZ0IjowLjAsIlJpZ2h0IjowLjAsIkJvdHRvbSI6MC4wfSwiUGFkZGluZyI6eyIkaWQiOiIyMTEyIiwiVG9wIjowLjAsIkxlZnQiOjAuMCwiUmlnaHQiOjAuMCwiQm90dG9tIjowLjB9LCJCYWNrZ3JvdW5kIjp7IiRpZCI6IjIxMTMiLCJDb2xvciI6eyIkaWQiOiIyMTE0IiwiQSI6NjMsIlIiOjIxLCJHIjo5NiwiQiI6MTMwfX0sIklzVmlzaWJsZSI6dHJ1ZSwiV2lkdGgiOjAuMCwiSGVpZ2h0IjowLjAsIkJvcmRlclN0eWxlIjp7IiRpZCI6IjIxMTUiLCJMaW5lQ29sb3IiOnsiJGlkIjoiMjExNiIsIiR0eXBlIjoiTkxSRS5Db21tb24uRG9tLlNvbGlkQ29sb3JCcnVzaCwgTkxSRS5Db21tb24iLCJDb2xvciI6eyIkaWQiOiIyMTE3IiwiQSI6MjU1LCJSIjoyNTUsIkciOjAsIkIiOjB9fSwiTGluZVdlaWdodCI6MC4wLCJMaW5lVHlwZSI6MCwiUGFyZW50U3R5bGUiOm51bGx9LCJQYXJlbnRTdHlsZSI6bnVsbH0sIk1hcmdpbiI6eyIkaWQiOiIyMTE4IiwiVG9wIjowLjAsIkxlZnQiOjAuMCwiUmlnaHQiOjAuMCwiQm90dG9tIjowLjB9LCJQYWRkaW5nIjp7IiRpZCI6IjIxMTkiLCJUb3AiOjAuMCwiTGVmdCI6MC4wLCJSaWdodCI6MC4wLCJCb3R0b20iOjAuMH0sIkJhY2tncm91bmQiOm51bGwsIklzVmlzaWJsZSI6dHJ1ZSwiV2lkdGgiOjAuMCwiSGVpZ2h0IjowLjAsIkJvcmRlclN0eWxlIjpudWxsLCJQYXJlbnRTdHlsZSI6bnVsbH0sIkJhY2tncm91bmRTdHlsZSI6eyIkaWQiOiIyMTIwIiwiTWFyZ2luIjp7IiRpZCI6IjIxMjEiLCJUb3AiOjAuMCwiTGVmdCI6MC4wLCJSaWdodCI6MC4wLCJCb3R0b20iOjAuMH0sIlBhZGRpbmciOnsiJGlkIjoiMjEyMiIsIlRvcCI6MC4wLCJMZWZ0IjowLjAsIlJpZ2h0IjowLjAsIkJvdHRvbSI6MC4wfSwiQmFja2dyb3VuZCI6eyIkaWQiOiIyMTIzIiwiQ29sb3IiOnsiJGlkIjoiMjEyNCIsIkEiOjUxLCJSIjoyMDAsIkciOjIwMCwiQiI6MjAwfX0sIklzVmlzaWJsZSI6dHJ1ZSwiV2lkdGgiOjAuMCwiSGVpZ2h0IjowLjAsIkJvcmRlclN0eWxlIjp7IiRpZCI6IjIxMjUiLCJMaW5lQ29sb3IiOnsiJGlkIjoiMjEyNiIsIiR0eXBlIjoiTkxSRS5Db21tb24uRG9tLlNvbGlkQ29sb3JCcnVzaCwgTkxSRS5Db21tb24iLCJDb2xvciI6eyIkaWQiOiIyMTI3IiwiQSI6MjU1LCJSIjoyMzQsIkciOjIyLCJCIjozMH19LCJMaW5lV2VpZ2h0IjowLjAsIkxpbmVUeXBlIjowLCJQYXJlbnRTdHlsZSI6bnVsbH0sIlBhcmVudFN0eWxlIjpudWxsfSwiTWFyZ2luIjp7IiRpZCI6IjIxMjgiLCJUb3AiOjAuMCwiTGVmdCI6MC4wLCJSaWdodCI6MC4wLCJCb3R0b20iOjAuMH0sIlBhZGRpbmciOnsiJGlkIjoiMjEyOSIsIlRvcCI6MC4wLCJMZWZ0IjowLjAsIlJpZ2h0IjowLjAsIkJvdHRvbSI6MC4wfSwiSXNWaXNpYmxlIjp0cnVlLCJXaWR0aCI6MC4wLCJIZWlnaHQiOjAuMCwiQm9yZGVyU3R5bGUiOnsiJGlkIjoiMjEzMCIsIkxpbmVDb2xvciI6bnVsbCwiTGluZVdlaWdodCI6MC4wLCJMaW5lVHlwZSI6MCwiUGFyZW50U3R5bGUiOm51bGx9LCJQYXJlbnRTdHlsZSI6bnVsbH19XSwiSWQiOiJlZDBhNTRjNC0xMzgwLTRiMDItYjgxOS1lNGM3NDY0YmZkODYiLCJJbmRleCI6MjAsIkhlYWRlclRleHQiOiJOby4gNCAtIENyaXRpY2FsIFBhdGhcclxuKDkgZGF5cyBURikiLCJTdHlsZSI6eyIkaWQiOiIyMTMxIiwiU3R5bGVJZCI6IjMzMmNmYjEzLWI0MDEtNGVjMy1iNjU1LTczOTY4ZDA0ZDc0OSIsIkhlYWRlclN0eWxlIjp7IiRpZCI6IjIxMzIiLCJUZXh0SXNWZXJ0aWNhbCI6ZmFsc2UsIlRleHRTdHlsZSI6eyIkaWQiOiIyMTMzIiwiRm9udFNldHRpbmdzIjp7IiRpZCI6IjIxMzQiLCJGb250U2l6ZSI6MTEsIkZvbnROYW1lIjoiQ2FsaWJyaSIsIklzQm9sZCI6ZmFsc2UsIklzSXRhbGljIjpmYWxzZSwiSXNVbmRlcmxpbmVkIjpmYWxzZSwiUGFyZW50U3R5bGUiOm51bGx9LCJBdXRvU2l6ZSI6MiwiRm9yZWdyb3VuZCI6eyIkaWQiOiIyMTM1IiwiQ29sb3IiOnsiJGlkIjoiMjEzNi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xMzciLCJUb3AiOjAuMCwiTGVmdCI6MC4wLCJSaWdodCI6MC4wLCJCb3R0b20iOjAuMH0sIlBhZGRpbmciOnsiJGlkIjoiMjEzOCIsIlRvcCI6MC4wLCJMZWZ0IjowLjAsIlJpZ2h0IjowLjAsIkJvdHRvbSI6MC4wfSwiQmFja2dyb3VuZCI6eyIkaWQiOiIyMTM5IiwiQ29sb3IiOnsiJGlkIjoiMjE0MCIsIkEiOjI1NSwiUiI6MjU1LCJHIjoyNTUsIkIiOjI1NX19LCJJc1Zpc2libGUiOnRydWUsIldpZHRoIjowLjAsIkhlaWdodCI6MC4wLCJCb3JkZXJTdHlsZSI6bnVsbCwiUGFyZW50U3R5bGUiOm51bGx9LCJSZWN0YW5nbGVTdHlsZSI6eyIkaWQiOiIyMTQxIiwiTWFyZ2luIjp7IiRpZCI6IjIxNDIiLCJUb3AiOjAuMCwiTGVmdCI6MC4wLCJSaWdodCI6MC4wLCJCb3R0b20iOjAuMH0sIlBhZGRpbmciOnsiJGlkIjoiMjE0MyIsIlRvcCI6MC4wLCJMZWZ0IjowLjAsIlJpZ2h0IjowLjAsIkJvdHRvbSI6MC4wfSwiQmFja2dyb3VuZCI6eyIkaWQiOiIyMTQ0IiwiQ29sb3IiOnsiJGlkIjoiMjE0NSIsIkEiOjI1NSwiUiI6MjUsIkciOjEwNywiQiI6MzZ9fSwiSXNWaXNpYmxlIjp0cnVlLCJXaWR0aCI6MC4wLCJIZWlnaHQiOjAuMCwiQm9yZGVyU3R5bGUiOnsiJGlkIjoiMjE0NiIsIkxpbmVDb2xvciI6eyIkaWQiOiIyMTQ3IiwiJHR5cGUiOiJOTFJFLkNvbW1vbi5Eb20uU29saWRDb2xvckJydXNoLCBOTFJFLkNvbW1vbiIsIkNvbG9yIjp7IiRpZCI6IjIxNDgiLCJBIjoyNTUsIlIiOjI1NSwiRyI6MjU1LCJCIjoyNTV9fSwiTGluZVdlaWdodCI6MC4wLCJMaW5lVHlwZSI6MCwiUGFyZW50U3R5bGUiOm51bGx9LCJQYXJlbnRTdHlsZSI6bnVsbH0sIk1hcmdpbiI6eyIkaWQiOiIyMTQ5IiwiVG9wIjowLjAsIkxlZnQiOjAuMCwiUmlnaHQiOjAuMCwiQm90dG9tIjowLjB9LCJQYWRkaW5nIjp7IiRpZCI6IjIxNTAiLCJUb3AiOjAuMCwiTGVmdCI6MC4wLCJSaWdodCI6MC4wLCJCb3R0b20iOjAuMH0sIkJhY2tncm91bmQiOm51bGwsIklzVmlzaWJsZSI6dHJ1ZSwiV2lkdGgiOjAuMCwiSGVpZ2h0IjowLjAsIkJvcmRlclN0eWxlIjpudWxsLCJQYXJlbnRTdHlsZSI6bnVsbH0sIkJhY2tncm91bmRTdHlsZSI6eyIkaWQiOiIyMTUxIiwiTWFyZ2luIjp7IiRpZCI6IjIxNTIiLCJUb3AiOjAuMCwiTGVmdCI6MC4wLCJSaWdodCI6MC4wLCJCb3R0b20iOjAuMH0sIlBhZGRpbmciOnsiJGlkIjoiMjE1MyIsIlRvcCI6MC4wLCJMZWZ0IjowLjAsIlJpZ2h0IjowLjAsIkJvdHRvbSI6MC4wfSwiQmFja2dyb3VuZCI6eyIkaWQiOiIyMTU0IiwiQ29sb3IiOnsiJGlkIjoiMjE1NSIsIkEiOjUxLCJSIjoyMDAsIkciOjIwMCwiQiI6MjAwfX0sIklzVmlzaWJsZSI6dHJ1ZSwiV2lkdGgiOjAuMCwiSGVpZ2h0IjowLjAsIkJvcmRlclN0eWxlIjp7IiRpZCI6IjIxNTYiLCJMaW5lQ29sb3IiOnsiJGlkIjoiMjE1NyIsIiR0eXBlIjoiTkxSRS5Db21tb24uRG9tLlNvbGlkQ29sb3JCcnVzaCwgTkxSRS5Db21tb24iLCJDb2xvciI6eyIkaWQiOiIyMTU4IiwiQSI6MjU1LCJSIjoyMzQsIkciOjIyLCJCIjozMH19LCJMaW5lV2VpZ2h0IjowLjAsIkxpbmVUeXBlIjowLCJQYXJlbnRTdHlsZSI6bnVsbH0sIlBhcmVudFN0eWxlIjpudWxsfSwiSXNBYm92ZVRpbWViYW5kIjpmYWxzZSwiU3BhY2luZyI6NCwiRGVmYXVsdFN3aW1sYW5lVGFza1N0eWxlIjp7IiRpZCI6IjIxNTkiLCIkdHlwZSI6Ik5MUkUuQ29tbW9uLkRvbS5TdHlsZXMuRXhwbGljaXRTZXRhYmxlVGFza1N0eWxlLCBOTFJFLkNvbW1vbiIsIlNoYXBlIjoxLCJTaGFwZVRoaWNrbmVzcyI6MCwiRHVyYXRpb25Gb3JtYXQiOjAsIkluY2x1ZGVOb25Xb3JraW5nRGF5c0luRHVyYXRpb24iOmZhbHNlLCJQZXJjZW50YWdlQ29tcGxldGVTdHlsZSI6eyIkaWQiOiIyMTYwIiwiRm9udFNldHRpbmdzIjp7IiRpZCI6IjIxNjEiLCJGb250U2l6ZSI6MTAsIkZvbnROYW1lIjoiQ2FsaWJyaSIsIklzQm9sZCI6ZmFsc2UsIklzSXRhbGljIjpmYWxzZSwiSXNVbmRlcmxpbmVkIjpmYWxzZSwiUGFyZW50U3R5bGUiOm51bGx9LCJBdXRvU2l6ZSI6MCwiRm9yZWdyb3VuZCI6eyIkaWQiOiIyMTYyIiwiQ29sb3IiOnsiJGlkIjoiMjE2My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yMTY0IiwiVG9wIjowLjAsIkxlZnQiOjAuMCwiUmlnaHQiOjAuMCwiQm90dG9tIjowLjB9LCJQYWRkaW5nIjp7IiRpZCI6IjIxNjUiLCJUb3AiOjAuMCwiTGVmdCI6MC4wLCJSaWdodCI6MC4wLCJCb3R0b20iOjAuMH0sIkJhY2tncm91bmQiOnsiJGlkIjoiMjE2NiIsIkNvbG9yIjp7IiRpZCI6IjIxNjciLCJBIjo4OSwiUiI6MCwiRyI6MCwiQiI6MH19LCJJc1Zpc2libGUiOnRydWUsIldpZHRoIjowLjAsIkhlaWdodCI6MC4wLCJCb3JkZXJTdHlsZSI6eyIkaWQiOiIyMTY4IiwiTGluZUNvbG9yIjpudWxsLCJMaW5lV2VpZ2h0IjowLjAsIkxpbmVUeXBlIjowLCJQYXJlbnRTdHlsZSI6bnVsbH0sIlBhcmVudFN0eWxlIjpudWxsfSwiRHVyYXRpb25TdHlsZSI6eyIkaWQiOiIyMTY5IiwiRm9udFNldHRpbmdzIjp7IiRpZCI6IjIxNzAiLCJGb250U2l6ZSI6MTAsIkZvbnROYW1lIjoiQ2FsaWJyaSIsIklzQm9sZCI6ZmFsc2UsIklzSXRhbGljIjpmYWxzZSwiSXNVbmRlcmxpbmVkIjpmYWxzZSwiUGFyZW50U3R5bGUiOm51bGx9LCJBdXRvU2l6ZSI6MCwiRm9yZWdyb3VuZCI6eyIkaWQiOiIyMTcxIiwiQ29sb3IiOnsiJGlkIjoiMjE3Mi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xNzMiLCJUb3AiOjAuMCwiTGVmdCI6MC4wLCJSaWdodCI6MC4wLCJCb3R0b20iOjAuMH0sIlBhZGRpbmciOnsiJGlkIjoiMjE3NCIsIlRvcCI6MC4wLCJMZWZ0IjowLjAsIlJpZ2h0IjowLjAsIkJvdHRvbSI6MC4wfSwiQmFja2dyb3VuZCI6eyIkaWQiOiIyMTc1IiwiQ29sb3IiOnsiJGlkIjoiMjE3NiIsIkEiOjI1NSwiUiI6MjM3LCJHIjoxMjUsIkIiOjQ5fX0sIklzVmlzaWJsZSI6dHJ1ZSwiV2lkdGgiOjAuMCwiSGVpZ2h0IjowLjAsIkJvcmRlclN0eWxlIjp7IiRpZCI6IjIxNzciLCJMaW5lQ29sb3IiOm51bGwsIkxpbmVXZWlnaHQiOjAuMCwiTGluZVR5cGUiOjAsIlBhcmVudFN0eWxlIjpudWxsfSwiUGFyZW50U3R5bGUiOm51bGx9LCJIb3Jpem9udGFsQ29ubmVjdG9yU3R5bGUiOnsiJGlkIjoiMjE3OCIsIkxpbmVDb2xvciI6eyIkaWQiOiIyMTc5IiwiJHR5cGUiOiJOTFJFLkNvbW1vbi5Eb20uU29saWRDb2xvckJydXNoLCBOTFJFLkNvbW1vbiIsIkNvbG9yIjp7IiRpZCI6IjIxODAiLCJBIjoyNTUsIlIiOjAsIkciOjAsIkIiOjB9fSwiTGluZVdlaWdodCI6MC4wLCJMaW5lVHlwZSI6MCwiUGFyZW50U3R5bGUiOm51bGx9LCJWZXJ0aWNhbENvbm5lY3RvclN0eWxlIjp7IiRpZCI6IjIxODEiLCJMaW5lQ29sb3IiOnsiJGlkIjoiMjE4MiIsIiR0eXBlIjoiTkxSRS5Db21tb24uRG9tLlNvbGlkQ29sb3JCcnVzaCwgTkxSRS5Db21tb24iLCJDb2xvciI6eyIkaWQiOiIyMTgz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MjE4NCIsIlNoYXBlU3R5bGUiOnsiJGlkIjoiMjE4NSIsIk1hcmdpbiI6eyIkaWQiOiIyMTg2IiwiVG9wIjowLjAsIkxlZnQiOjAuMCwiUmlnaHQiOjAuMCwiQm90dG9tIjowLjB9LCJQYWRkaW5nIjp7IiRpZCI6IjIxODciLCJUb3AiOjAuMCwiTGVmdCI6MC4wLCJSaWdodCI6MC4wLCJCb3R0b20iOjAuMH0sIkJhY2tncm91bmQiOnsiJGlkIjoiMjE4OCIsIkNvbG9yIjp7IiRpZCI6IjIxODkiLCJBIjoxNTMsIlIiOjAsIkciOjAsIkIiOjB9fSwiSXNWaXNpYmxlIjp0cnVlLCJXaWR0aCI6MC4wLCJIZWlnaHQiOjAuMCwiQm9yZGVyU3R5bGUiOnsiJGlkIjoiMjE5MCIsIkxpbmVDb2xvciI6bnVsbCwiTGluZVdlaWdodCI6MC4wLCJMaW5lVHlwZSI6MCwiUGFyZW50U3R5bGUiOm51bGx9LCJQYXJlbnRTdHlsZSI6bnVsbH0sIk1hcmdpbiI6eyIkaWQiOiIyMTkxIiwiVG9wIjowLjAsIkxlZnQiOjAuMCwiUmlnaHQiOjAuMCwiQm90dG9tIjowLjB9LCJQYWRkaW5nIjp7IiRpZCI6IjIxOTIiLCJUb3AiOjAuMCwiTGVmdCI6MC4wLCJSaWdodCI6MC4wLCJCb3R0b20iOjAuMH0sIkJhY2tncm91bmQiOm51bGwsIklzVmlzaWJsZSI6dHJ1ZSwiV2lkdGgiOjAuMCwiSGVpZ2h0IjowLjAsIkJvcmRlclN0eWxlIjpudWxsLCJQYXJlbnRTdHlsZSI6bnVsbH0sIlNoYXBlU3R5bGUiOnsiJGlkIjoiMjE5MyIsIk1hcmdpbiI6eyIkaWQiOiIyMTk0IiwiVG9wIjowLjAsIkxlZnQiOjQuMCwiUmlnaHQiOjQuMCwiQm90dG9tIjowLjB9LCJQYWRkaW5nIjp7IiRpZCI6IjIxOTUiLCJUb3AiOjAuMCwiTGVmdCI6MC4wLCJSaWdodCI6MC4wLCJCb3R0b20iOjAuMH0sIkJhY2tncm91bmQiOnsiJGlkIjoiMjE5NiIsIkNvbG9yIjp7IiRpZCI6IjIxOTciLCJBIjoyNTUsIlIiOjIxLCJHIjo5NiwiQiI6MTMwfX0sIklzVmlzaWJsZSI6dHJ1ZSwiV2lkdGgiOjAuMCwiSGVpZ2h0IjoxMC4wLCJCb3JkZXJTdHlsZSI6eyIkaWQiOiIyMTk4IiwiTGluZUNvbG9yIjp7IiRpZCI6IjIxOTkiLCIkdHlwZSI6Ik5MUkUuQ29tbW9uLkRvbS5Tb2xpZENvbG9yQnJ1c2gsIE5MUkUuQ29tbW9uIiwiQ29sb3IiOnsiJGlkIjoiMjIwMCIsIkEiOjI1NSwiUiI6MjM0LCJHIjoyMiwiQiI6MzB9fSwiTGluZVdlaWdodCI6MC4wLCJMaW5lVHlwZSI6MCwiUGFyZW50U3R5bGUiOm51bGx9LCJQYXJlbnRTdHlsZSI6bnVsbH0sIlRpdGxlU3R5bGUiOnsiJGlkIjoiMjIwMSIsIkZvbnRTZXR0aW5ncyI6eyIkaWQiOiIyMjAyIiwiRm9udFNpemUiOjExLCJGb250TmFtZSI6IkNhbGlicmkiLCJJc0JvbGQiOmZhbHNlLCJJc0l0YWxpYyI6ZmFsc2UsIklzVW5kZXJsaW5lZCI6ZmFsc2UsIlBhcmVudFN0eWxlIjpudWxsfSwiQXV0b1NpemUiOjAsIkZvcmVncm91bmQiOnsiJGlkIjoiMjIwMyIsIkNvbG9yIjp7IiRpZCI6IjIyMD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IwNSIsIlRvcCI6MC4wLCJMZWZ0IjowLjAsIlJpZ2h0IjowLjAsIkJvdHRvbSI6MC4wfSwiUGFkZGluZyI6eyIkaWQiOiIyMjA2IiwiVG9wIjowLjAsIkxlZnQiOjAuMCwiUmlnaHQiOjAuMCwiQm90dG9tIjowLjB9LCJCYWNrZ3JvdW5kIjp7IiRpZCI6IjIyMDciLCJDb2xvciI6eyIkaWQiOiIyMjA4IiwiQSI6MjU1LCJSIjowLCJHIjowLCJCIjowfX0sIklzVmlzaWJsZSI6dHJ1ZSwiV2lkdGgiOjAuMCwiSGVpZ2h0IjowLjAsIkJvcmRlclN0eWxlIjp7IiRpZCI6IjIyMDkiLCJMaW5lQ29sb3IiOm51bGwsIkxpbmVXZWlnaHQiOjAuMCwiTGluZVR5cGUiOjAsIlBhcmVudFN0eWxlIjpudWxsfSwiUGFyZW50U3R5bGUiOm51bGx9LCJEYXRlU3R5bGUiOnsiJGlkIjoiMjIxMCIsIkZvbnRTZXR0aW5ncyI6eyIkaWQiOiIyMjExIiwiRm9udFNpemUiOjEwLCJGb250TmFtZSI6IkNhbGlicmkiLCJJc0JvbGQiOmZhbHNlLCJJc0l0YWxpYyI6ZmFsc2UsIklzVW5kZXJsaW5lZCI6ZmFsc2UsIlBhcmVudFN0eWxlIjpudWxsfSwiQXV0b1NpemUiOjAsIkZvcmVncm91bmQiOnsiJGlkIjoiMjIxMiIsIkNvbG9yIjp7IiRpZCI6IjIyMTM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jIxNCIsIlRvcCI6MC4wLCJMZWZ0IjowLjAsIlJpZ2h0IjowLjAsIkJvdHRvbSI6MC4wfSwiUGFkZGluZyI6eyIkaWQiOiIyMjE1IiwiVG9wIjowLjAsIkxlZnQiOjAuMCwiUmlnaHQiOjAuMCwiQm90dG9tIjowLjB9LCJCYWNrZ3JvdW5kIjp7IiRpZCI6IjIyMTYiLCJDb2xvciI6eyIkaWQiOiIyMjE3IiwiQSI6MjU1LCJSIjoxNCwiRyI6NDAsIkIiOjY1fX0sIklzVmlzaWJsZSI6dHJ1ZSwiV2lkdGgiOjAuMCwiSGVpZ2h0IjowLjAsIkJvcmRlclN0eWxlIjp7IiRpZCI6IjIyMTgiLCJMaW5lQ29sb3IiOm51bGwsIkxpbmVXZWlnaHQiOjAuMCwiTGluZVR5cGUiOjAsIlBhcmVudFN0eWxlIjpudWxsfSwiUGFyZW50U3R5bGUiOm51bGx9LCJEYXRlRm9ybWF0Ijp7IiRpZCI6IjIyM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yMCIsIkZvcm1hdCI6MCwiSXNWaXNpYmxlIjpmYWxzZSwiTGFzdEtub3duVmlzaWJpbGl0eVN0YXRlIjpmYWxzZX0sIklzVmlzaWJsZSI6dHJ1ZSwiVmFyaWFuY2VTdHlsZSI6eyIkaWQiOiIyMjIxIiwiVGV4dFN0eWxlIjp7IiRpZCI6IjIyMjIiLCJGb250U2V0dGluZ3MiOnsiJGlkIjoiMjIyMyIsIkZvbnRTaXplIjoxMSwiRm9udE5hbWUiOiJDYWxpYnJpIiwiSXNCb2xkIjpmYWxzZSwiSXNJdGFsaWMiOmZhbHNlLCJJc1VuZGVybGluZWQiOmZhbHNlLCJQYXJlbnRTdHlsZSI6bnVsbH0sIkF1dG9TaXplIjowLCJGb3JlZ3JvdW5kIjp7IiRpZCI6IjIyMjQiLCJDb2xvciI6eyIkaWQiOiIyMjI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yMjYiLCJUb3AiOjAuMCwiTGVmdCI6MC4wLCJSaWdodCI6MC4wLCJCb3R0b20iOjAuMH0sIlBhZGRpbmciOnsiJGlkIjoiMjIyNyIsIlRvcCI6MC4wLCJMZWZ0IjowLjAsIlJpZ2h0IjowLjAsIkJvdHRvbSI6MC4wfSwiQmFja2dyb3VuZCI6eyIkaWQiOiIyMjI4IiwiQ29sb3IiOnsiJGlkIjoiMjIyOSIsIkEiOjAsIlIiOjAsIkciOjAsIkIiOjB9fSwiSXNWaXNpYmxlIjp0cnVlLCJXaWR0aCI6MC4wLCJIZWlnaHQiOjAuMCwiQm9yZGVyU3R5bGUiOnsiJGlkIjoiMjIzMCIsIkxpbmVDb2xvciI6bnVsbCwiTGluZVdlaWdodCI6MC4wLCJMaW5lVHlwZSI6MCwiUGFyZW50U3R5bGUiOm51bGx9LCJQYXJlbnRTdHlsZSI6bnVsbH0sIlBhcmVudFN0eWxlIjpudWxsfSwiUGFyZW50U3R5bGUiOm51bGwsIl9leHBsaWNpdGx5U2V0Ijp7IiRpZCI6IjIyMzE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yMjMyIiwiU2hhcGUiOjEsIkNvbm5lY3Rvck1hcmdpbiI6eyIkaWQiOiIyMjMzIiwiVG9wIjowLjAsIkxlZnQiOjIuMCwiUmlnaHQiOjIuMCwiQm90dG9tIjowLjB9LCJDb25uZWN0b3JTdHlsZSI6eyIkaWQiOiIyMjM0IiwiTGluZUNvbG9yIjp7IiRpZCI6IjIyMzUiLCIkdHlwZSI6Ik5MUkUuQ29tbW9uLkRvbS5Tb2xpZENvbG9yQnJ1c2gsIE5MUkUuQ29tbW9uIiwiQ29sb3IiOnsiJGlkIjoiMjIzNiIsIkEiOjEyNywiUiI6MTEsIkciOjQ4LCJCIjo2NX19LCJMaW5lV2VpZ2h0IjoxLjAsIkxpbmVUeXBlIjowLCJQYXJlbnRTdHlsZSI6bnVsbH0sIklzQmVsb3dUaW1lYmFuZCI6ZmFsc2UsIlBvc2l0aW9uT25UYXNrIjoxLCJIaWRlRGF0ZSI6ZmFsc2UsIlNoYXBlU2l6ZSI6MCwiU3BhY2luZyI6MC4wLCJQYWRkaW5nIjp7IiRpZCI6IjIyMzciLCJUb3AiOjUuMCwiTGVmdCI6My4wLCJSaWdodCI6MC4wLCJCb3R0b20iOjIuMH0sIlNoYXBlU3R5bGUiOnsiJGlkIjoiMjIzOCIsIk1hcmdpbiI6eyIkaWQiOiIyMjM5IiwiVG9wIjowLjAsIkxlZnQiOjAuMCwiUmlnaHQiOjAuMCwiQm90dG9tIjowLjB9LCJQYWRkaW5nIjp7IiRpZCI6IjIyNDAiLCJUb3AiOjAuMCwiTGVmdCI6MC4wLCJSaWdodCI6MC4wLCJCb3R0b20iOjAuMH0sIkJhY2tncm91bmQiOnsiJGlkIjoiMjI0MSIsIkNvbG9yIjp7IiRpZCI6IjIyNDIiLCJBIjoyNTUsIlIiOjExLCJHIjo0OCwiQiI6NjV9fSwiSXNWaXNpYmxlIjp0cnVlLCJXaWR0aCI6MTIuMCwiSGVpZ2h0IjoxNC4wLCJCb3JkZXJTdHlsZSI6eyIkaWQiOiIyMjQzIiwiTGluZUNvbG9yIjp7IiRpZCI6IjIyNDQiLCIkdHlwZSI6Ik5MUkUuQ29tbW9uLkRvbS5Tb2xpZENvbG9yQnJ1c2gsIE5MUkUuQ29tbW9uIiwiQ29sb3IiOnsiJGlkIjoiMjI0NSIsIkEiOjI1NSwiUiI6MjU1LCJHIjowLCJCIjowfX0sIkxpbmVXZWlnaHQiOjAuMCwiTGluZVR5cGUiOjAsIlBhcmVudFN0eWxlIjpudWxsfSwiUGFyZW50U3R5bGUiOm51bGx9LCJUaXRsZVN0eWxlIjp7IiRpZCI6IjIyNDYiLCJGb250U2V0dGluZ3MiOnsiJGlkIjoiMjI0NyIsIkZvbnRTaXplIjoxMSwiRm9udE5hbWUiOiJDYWxpYnJpIiwiSXNCb2xkIjpmYWxzZSwiSXNJdGFsaWMiOmZhbHNlLCJJc1VuZGVybGluZWQiOmZhbHNlLCJQYXJlbnRTdHlsZSI6bnVsbH0sIkF1dG9TaXplIjowLCJGb3JlZ3JvdW5kIjp7IiRpZCI6IjIyNDgiLCJDb2xvciI6eyIkaWQiOiIyMjQ5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IyNTAiLCJUb3AiOjAuMCwiTGVmdCI6MC4wLCJSaWdodCI6MC4wLCJCb3R0b20iOjAuMH0sIlBhZGRpbmciOnsiJGlkIjoiMjI1MSIsIlRvcCI6MC4wLCJMZWZ0IjowLjAsIlJpZ2h0IjowLjAsIkJvdHRvbSI6MC4wfSwiQmFja2dyb3VuZCI6eyIkaWQiOiIyMjUyIiwiQ29sb3IiOnsiJGlkIjoiMjI1MyIsIkEiOjI1NSwiUiI6MCwiRyI6MCwiQiI6MH19LCJJc1Zpc2libGUiOnRydWUsIldpZHRoIjowLjAsIkhlaWdodCI6MC4wLCJCb3JkZXJTdHlsZSI6eyIkaWQiOiIyMjU0IiwiTGluZUNvbG9yIjpudWxsLCJMaW5lV2VpZ2h0IjowLjAsIkxpbmVUeXBlIjowLCJQYXJlbnRTdHlsZSI6bnVsbH0sIlBhcmVudFN0eWxlIjpudWxsfSwiRGF0ZVN0eWxlIjp7IiRpZCI6IjIyNTUiLCJGb250U2V0dGluZ3MiOnsiJGlkIjoiMjI1NiIsIkZvbnRTaXplIjoxMCwiRm9udE5hbWUiOiJDYWxpYnJpIiwiSXNCb2xkIjpmYWxzZSwiSXNJdGFsaWMiOmZhbHNlLCJJc1VuZGVybGluZWQiOmZhbHNlLCJQYXJlbnRTdHlsZSI6bnVsbH0sIkF1dG9TaXplIjowLCJGb3JlZ3JvdW5kIjp7IiRpZCI6IjIyNTciLCJDb2xvciI6eyIkaWQiOiIyMjU4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IyNTkiLCJUb3AiOjAuMCwiTGVmdCI6MC4wLCJSaWdodCI6MC4wLCJCb3R0b20iOjAuMH0sIlBhZGRpbmciOnsiJGlkIjoiMjI2MCIsIlRvcCI6MC4wLCJMZWZ0IjowLjAsIlJpZ2h0IjowLjAsIkJvdHRvbSI6MC4wfSwiQmFja2dyb3VuZCI6eyIkaWQiOiIyMjYxIiwiQ29sb3IiOnsiJGlkIjoiMjI2MiIsIkEiOjI1NSwiUiI6MTQsIkciOjQwLCJCIjo2NX19LCJJc1Zpc2libGUiOnRydWUsIldpZHRoIjowLjAsIkhlaWdodCI6MC4wLCJCb3JkZXJTdHlsZSI6eyIkaWQiOiIyMjYzIiwiTGluZUNvbG9yIjpudWxsLCJMaW5lV2VpZ2h0IjowLjAsIkxpbmVUeXBlIjowLCJQYXJlbnRTdHlsZSI6bnVsbH0sIlBhcmVudFN0eWxlIjpudWxsfSwiRGF0ZUZvcm1hdCI6eyIkaWQiOiIyMjY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NjUiLCJGb3JtYXQiOjAsIklzVmlzaWJsZSI6ZmFsc2UsIkxhc3RLbm93blZpc2liaWxpdHlTdGF0ZSI6ZmFsc2V9LCJJc1Zpc2libGUiOnRydWUsIlZhcmlhbmNlU3R5bGUiOnsiJGlkIjoiMjI2NiIsIlRleHRTdHlsZSI6eyIkaWQiOiIyMjY3IiwiRm9udFNldHRpbmdzIjp7IiRpZCI6IjIyNjgiLCJGb250U2l6ZSI6MTEsIkZvbnROYW1lIjoiQ2FsaWJyaSIsIklzQm9sZCI6ZmFsc2UsIklzSXRhbGljIjpmYWxzZSwiSXNVbmRlcmxpbmVkIjpmYWxzZSwiUGFyZW50U3R5bGUiOm51bGx9LCJBdXRvU2l6ZSI6MCwiRm9yZWdyb3VuZCI6eyIkaWQiOiIyMjY5IiwiQ29sb3IiOnsiJGlkIjoiMjI3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jcxIiwiVG9wIjowLjAsIkxlZnQiOjAuMCwiUmlnaHQiOjAuMCwiQm90dG9tIjowLjB9LCJQYWRkaW5nIjp7IiRpZCI6IjIyNzIiLCJUb3AiOjAuMCwiTGVmdCI6MC4wLCJSaWdodCI6MC4wLCJCb3R0b20iOjAuMH0sIkJhY2tncm91bmQiOnsiJGlkIjoiMjI3MyIsIkNvbG9yIjp7IiRpZCI6IjIyNzQiLCJBIjowLCJSIjowLCJHIjowLCJCIjowfX0sIklzVmlzaWJsZSI6ZmFsc2UsIldpZHRoIjowLjAsIkhlaWdodCI6MC4wLCJCb3JkZXJTdHlsZSI6eyIkaWQiOiIyMjc1IiwiTGluZUNvbG9yIjpudWxsLCJMaW5lV2VpZ2h0IjowLjAsIkxpbmVUeXBlIjowLCJQYXJlbnRTdHlsZSI6bnVsbH0sIlBhcmVudFN0eWxlIjpudWxsfSwiUGFyZW50U3R5bGUiOm51bGx9LCJQYXJlbnRTdHlsZSI6bnVsbH0sIkRlZmF1bHRTd2ltbGFuZU1pbGVzdG9uZVN0eWxlIjp7IiRpZCI6IjIyNzYiLCJUaXRsZVBvc2l0aW9uIjoiTGVmdCIsIkRhdGVQb3NpdGlvbiI6IlJpZ2h0IiwiVmFyaWFuY2VQb3NpdGlvbiI6IlJpZ2h0IiwiU2hhcGVUeXBlIjoxLCJTaGFwZVNpemUiOjAsIlNwYWNpbmciOjUsIlNoYXBlU3R5bGUiOnsiJGlkIjoiMjI3NyIsIk1hcmdpbiI6eyIkaWQiOiIyMjc4IiwiVG9wIjowLjAsIkxlZnQiOjAuMCwiUmlnaHQiOjAuMCwiQm90dG9tIjowLjB9LCJQYWRkaW5nIjp7IiRpZCI6IjIyNzkiLCJUb3AiOjAuMCwiTGVmdCI6MC4wLCJSaWdodCI6MC4wLCJCb3R0b20iOjAuMH0sIkJhY2tncm91bmQiOnsiJGlkIjoiMjI4MCIsIkNvbG9yIjp7IiRpZCI6IjIyODEiLCJBIjoyNTUsIlIiOjIxLCJHIjo5NiwiQiI6MTMwfX0sIklzVmlzaWJsZSI6dHJ1ZSwiV2lkdGgiOjEyLjAsIkhlaWdodCI6MTQuMCwiQm9yZGVyU3R5bGUiOnsiJGlkIjoiMjI4MiIsIkxpbmVDb2xvciI6eyIkaWQiOiIyMjgzIiwiJHR5cGUiOiJOTFJFLkNvbW1vbi5Eb20uU29saWRDb2xvckJydXNoLCBOTFJFLkNvbW1vbiIsIkNvbG9yIjp7IiRpZCI6IjIyODQiLCJBIjoyNTUsIlIiOjIzNCwiRyI6MjIsIkIiOjMwfX0sIkxpbmVXZWlnaHQiOjAuMCwiTGluZVR5cGUiOjAsIlBhcmVudFN0eWxlIjpudWxsfSwiUGFyZW50U3R5bGUiOm51bGx9LCJUaXRsZVN0eWxlIjp7IiRpZCI6IjIyODUiLCJGb250U2V0dGluZ3MiOnsiJGlkIjoiMjI4NiIsIkZvbnRTaXplIjoxMSwiRm9udE5hbWUiOiJDYWxpYnJpIiwiSXNCb2xkIjpmYWxzZSwiSXNJdGFsaWMiOmZhbHNlLCJJc1VuZGVybGluZWQiOmZhbHNlLCJQYXJlbnRTdHlsZSI6bnVsbH0sIkF1dG9TaXplIjowLCJGb3JlZ3JvdW5kIjp7IiRpZCI6IjIyODciLCJDb2xvciI6eyIkaWQiOiIyMjg4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IyODkiLCJUb3AiOjAuMCwiTGVmdCI6MC4wLCJSaWdodCI6MC4wLCJCb3R0b20iOjAuMH0sIlBhZGRpbmciOnsiJGlkIjoiMjI5MCIsIlRvcCI6MC4wLCJMZWZ0IjowLjAsIlJpZ2h0IjowLjAsIkJvdHRvbSI6MC4wfSwiQmFja2dyb3VuZCI6eyIkaWQiOiIyMjkxIiwiQ29sb3IiOnsiJGlkIjoiMjI5MiIsIkEiOjI1NSwiUiI6MCwiRyI6MCwiQiI6MH19LCJJc1Zpc2libGUiOnRydWUsIldpZHRoIjowLjAsIkhlaWdodCI6MC4wLCJCb3JkZXJTdHlsZSI6eyIkaWQiOiIyMjkzIiwiTGluZUNvbG9yIjpudWxsLCJMaW5lV2VpZ2h0IjowLjAsIkxpbmVUeXBlIjowLCJQYXJlbnRTdHlsZSI6bnVsbH0sIlBhcmVudFN0eWxlIjpudWxsfSwiRGF0ZVN0eWxlIjp7IiRpZCI6IjIyOTQiLCJGb250U2V0dGluZ3MiOnsiJGlkIjoiMjI5NSIsIkZvbnRTaXplIjoxMCwiRm9udE5hbWUiOiJDYWxpYnJpIiwiSXNCb2xkIjpmYWxzZSwiSXNJdGFsaWMiOmZhbHNlLCJJc1VuZGVybGluZWQiOmZhbHNlLCJQYXJlbnRTdHlsZSI6bnVsbH0sIkF1dG9TaXplIjowLCJGb3JlZ3JvdW5kIjp7IiRpZCI6IjIyOTYiLCJDb2xvciI6eyIkaWQiOiIyMjk3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IyOTgiLCJUb3AiOjAuMCwiTGVmdCI6MC4wLCJSaWdodCI6MC4wLCJCb3R0b20iOjAuMH0sIlBhZGRpbmciOnsiJGlkIjoiMjI5OSIsIlRvcCI6MC4wLCJMZWZ0IjowLjAsIlJpZ2h0IjowLjAsIkJvdHRvbSI6MC4wfSwiQmFja2dyb3VuZCI6eyIkaWQiOiIyMzAwIiwiQ29sb3IiOnsiJGlkIjoiMjMwMSIsIkEiOjI1NSwiUiI6MTQsIkciOjQwLCJCIjo2NX19LCJJc1Zpc2libGUiOnRydWUsIldpZHRoIjowLjAsIkhlaWdodCI6MC4wLCJCb3JkZXJTdHlsZSI6eyIkaWQiOiIyMzAyIiwiTGluZUNvbG9yIjpudWxsLCJMaW5lV2VpZ2h0IjowLjAsIkxpbmVUeXBlIjowLCJQYXJlbnRTdHlsZSI6bnVsbH0sIlBhcmVudFN0eWxlIjpudWxsfSwiRGF0ZUZvcm1hdCI6eyIkaWQiOiIyMzA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zMDQiLCJGb3JtYXQiOjAsIklzVmlzaWJsZSI6ZmFsc2UsIkxhc3RLbm93blZpc2liaWxpdHlTdGF0ZSI6ZmFsc2V9LCJJc1Zpc2libGUiOnRydWUsIlZhcmlhbmNlU3R5bGUiOnsiJGlkIjoiMjMwNSIsIlRleHRTdHlsZSI6eyIkaWQiOiIyMzA2IiwiRm9udFNldHRpbmdzIjp7IiRpZCI6IjIzMDciLCJGb250U2l6ZSI6MTEsIkZvbnROYW1lIjoiQ2FsaWJyaSIsIklzQm9sZCI6ZmFsc2UsIklzSXRhbGljIjpmYWxzZSwiSXNVbmRlcmxpbmVkIjpmYWxzZSwiUGFyZW50U3R5bGUiOm51bGx9LCJBdXRvU2l6ZSI6MCwiRm9yZWdyb3VuZCI6eyIkaWQiOiIyMzA4IiwiQ29sb3IiOnsiJGlkIjoiMjMw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zEwIiwiVG9wIjowLjAsIkxlZnQiOjAuMCwiUmlnaHQiOjAuMCwiQm90dG9tIjowLjB9LCJQYWRkaW5nIjp7IiRpZCI6IjIzMTEiLCJUb3AiOjAuMCwiTGVmdCI6MC4wLCJSaWdodCI6MC4wLCJCb3R0b20iOjAuMH0sIkJhY2tncm91bmQiOnsiJGlkIjoiMjMxMiIsIkNvbG9yIjp7IiRpZCI6IjIzMTMiLCJBIjowLCJSIjowLCJHIjowLCJCIjowfX0sIklzVmlzaWJsZSI6dHJ1ZSwiV2lkdGgiOjAuMCwiSGVpZ2h0IjowLjAsIkJvcmRlclN0eWxlIjp7IiRpZCI6IjIzMTQiLCJMaW5lQ29sb3IiOm51bGwsIkxpbmVXZWlnaHQiOjAuMCwiTGluZVR5cGUiOjAsIlBhcmVudFN0eWxlIjpudWxsfSwiUGFyZW50U3R5bGUiOm51bGx9LCJQYXJlbnRTdHlsZSI6bnVsbH0sIlBhcmVudFN0eWxlIjpudWxsfSwiRGVmYXVsdFN3aW1sYW5lQWN0aXZpdHlTdHlsZSI6eyIkaWQiOiIyMzE1IiwiSGVhZGVyU3R5bGUiOnsiJGlkIjoiMjMxNiIsIlRleHRTdHlsZSI6eyIkaWQiOiIyMzE3IiwiRm9udFNldHRpbmdzIjp7IiRpZCI6IjIzMTgiLCJGb250U2l6ZSI6MTEsIkZvbnROYW1lIjoiQ2FsaWJyaSIsIklzQm9sZCI6ZmFsc2UsIklzSXRhbGljIjpmYWxzZSwiSXNVbmRlcmxpbmVkIjpmYWxzZSwiUGFyZW50U3R5bGUiOm51bGx9LCJBdXRvU2l6ZSI6MiwiRm9yZWdyb3VuZCI6eyIkaWQiOiIyMzE5IiwiQ29sb3IiOnsiJGlkIjoiMjMyM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zMjEiLCJUb3AiOjAuMCwiTGVmdCI6MC4wLCJSaWdodCI6MC4wLCJCb3R0b20iOjAuMH0sIlBhZGRpbmciOnsiJGlkIjoiMjMyMiIsIlRvcCI6MC4wLCJMZWZ0IjowLjAsIlJpZ2h0IjowLjAsIkJvdHRvbSI6MC4wfSwiQmFja2dyb3VuZCI6eyIkaWQiOiIyMzIzIiwiQ29sb3IiOnsiJGlkIjoiMjMyNCIsIkEiOjI1NSwiUiI6MCwiRyI6MCwiQiI6MH19LCJJc1Zpc2libGUiOnRydWUsIldpZHRoIjowLjAsIkhlaWdodCI6MC4wLCJCb3JkZXJTdHlsZSI6bnVsbCwiUGFyZW50U3R5bGUiOm51bGx9LCJSZWN0YW5nbGVTdHlsZSI6eyIkaWQiOiIyMzI1IiwiTWFyZ2luIjp7IiRpZCI6IjIzMjYiLCJUb3AiOjAuMCwiTGVmdCI6MC4wLCJSaWdodCI6MC4wLCJCb3R0b20iOjAuMH0sIlBhZGRpbmciOnsiJGlkIjoiMjMyNyIsIlRvcCI6MC4wLCJMZWZ0IjowLjAsIlJpZ2h0IjowLjAsIkJvdHRvbSI6MC4wfSwiQmFja2dyb3VuZCI6eyIkaWQiOiIyMzI4IiwiQ29sb3IiOnsiJGlkIjoiMjMyOSIsIkEiOjYzLCJSIjoyMSwiRyI6OTYsIkIiOjEzMH19LCJJc1Zpc2libGUiOnRydWUsIldpZHRoIjowLjAsIkhlaWdodCI6MC4wLCJCb3JkZXJTdHlsZSI6eyIkaWQiOiIyMzMwIiwiTGluZUNvbG9yIjp7IiRpZCI6IjIzMzEiLCIkdHlwZSI6Ik5MUkUuQ29tbW9uLkRvbS5Tb2xpZENvbG9yQnJ1c2gsIE5MUkUuQ29tbW9uIiwiQ29sb3IiOnsiJGlkIjoiMjMzMiIsIkEiOjI1NSwiUiI6MjU1LCJHIjowLCJCIjowfX0sIkxpbmVXZWlnaHQiOjAuMCwiTGluZVR5cGUiOjAsIlBhcmVudFN0eWxlIjpudWxsfSwiUGFyZW50U3R5bGUiOm51bGx9LCJNYXJnaW4iOnsiJGlkIjoiMjMzMyIsIlRvcCI6MC4wLCJMZWZ0IjowLjAsIlJpZ2h0IjowLjAsIkJvdHRvbSI6MC4wfSwiUGFkZGluZyI6eyIkaWQiOiIyMzM0IiwiVG9wIjowLjAsIkxlZnQiOjAuMCwiUmlnaHQiOjAuMCwiQm90dG9tIjowLjB9LCJCYWNrZ3JvdW5kIjpudWxsLCJJc1Zpc2libGUiOnRydWUsIldpZHRoIjowLjAsIkhlaWdodCI6MC4wLCJCb3JkZXJTdHlsZSI6bnVsbCwiUGFyZW50U3R5bGUiOm51bGx9LCJCYWNrZ3JvdW5kU3R5bGUiOnsiJGlkIjoiMjMzNSIsIk1hcmdpbiI6eyIkaWQiOiIyMzM2IiwiVG9wIjowLjAsIkxlZnQiOjAuMCwiUmlnaHQiOjAuMCwiQm90dG9tIjowLjB9LCJQYWRkaW5nIjp7IiRpZCI6IjIzMzciLCJUb3AiOjAuMCwiTGVmdCI6MC4wLCJSaWdodCI6MC4wLCJCb3R0b20iOjAuMH0sIkJhY2tncm91bmQiOnsiJGlkIjoiMjMzOCIsIkNvbG9yIjp7IiRpZCI6IjIzMzkiLCJBIjo1MSwiUiI6MjAwLCJHIjoyMDAsIkIiOjIwMH19LCJJc1Zpc2libGUiOnRydWUsIldpZHRoIjowLjAsIkhlaWdodCI6MC4wLCJCb3JkZXJTdHlsZSI6eyIkaWQiOiIyMzQwIiwiTGluZUNvbG9yIjp7IiRpZCI6IjIzNDEiLCIkdHlwZSI6Ik5MUkUuQ29tbW9uLkRvbS5Tb2xpZENvbG9yQnJ1c2gsIE5MUkUuQ29tbW9uIiwiQ29sb3IiOnsiJGlkIjoiMjM0MiIsIkEiOjI1NSwiUiI6MjM0LCJHIjoyMiwiQiI6MzB9fSwiTGluZVdlaWdodCI6MC4wLCJMaW5lVHlwZSI6MCwiUGFyZW50U3R5bGUiOm51bGx9LCJQYXJlbnRTdHlsZSI6bnVsbH0sIk1hcmdpbiI6eyIkaWQiOiIyMzQzIiwiVG9wIjowLjAsIkxlZnQiOjAuMCwiUmlnaHQiOjAuMCwiQm90dG9tIjowLjB9LCJQYWRkaW5nIjp7IiRpZCI6IjIzNDQiLCJUb3AiOjAuMCwiTGVmdCI6MC4wLCJSaWdodCI6MC4wLCJCb3R0b20iOjAuMH0sIklzVmlzaWJsZSI6dHJ1ZSwiV2lkdGgiOjAuMCwiSGVpZ2h0IjowLjAsIkJvcmRlclN0eWxlIjp7IiRpZCI6IjIzNDUiLCJMaW5lQ29sb3IiOm51bGwsIkxpbmVXZWlnaHQiOjAuMCwiTGluZVR5cGUiOjAsIlBhcmVudFN0eWxlIjpudWxsfSwiUGFyZW50U3R5bGUiOm51bGx9LCJNYXJnaW4iOnsiJGlkIjoiMjM0NiIsIlRvcCI6MC4wLCJMZWZ0IjowLjAsIlJpZ2h0IjowLjAsIkJvdHRvbSI6MC4wfSwiUGFkZGluZyI6eyIkaWQiOiIyMzQ3IiwiVG9wIjowLjAsIkxlZnQiOjAuMCwiUmlnaHQiOjAuMCwiQm90dG9tIjowLjB9LCJJc1Zpc2libGUiOnRydWUsIldpZHRoIjowLjAsIkhlaWdodCI6MC4wLCJCb3JkZXJTdHlsZSI6eyIkaWQiOiIyMzQ4IiwiTGluZUNvbG9yIjpudWxsLCJMaW5lV2VpZ2h0IjowLjAsIkxpbmVUeXBlIjowLCJQYXJlbnRTdHlsZSI6bnVsbH0sIlBhcmVudFN0eWxlIjpudWxsfX0seyIkaWQiOiIyMzQ5IiwiX2FjdGl2aXRpZXMiOlt7IiRpZCI6IjIzNTAiLCJfcm93cyI6W3siJGlkIjoiMjM1MSIsIl90YXNrcyI6W3siJGlkIjoiMjM1MiIsIl9hdHRhY2hlZE1pbGVzdG9uZXMiOltdLCJUYXNrRGVmaW5pdGlvbiI6eyIkaWQiOiIyMzUzIiwiR3JvdXBOYW1lIjpudWxsLCJTdGFydERhdGUiOiIyMDI2LTAzLTAyVDAwOjAwOjAwWiIsIkVuZERhdGUiOiIyMDI2LTExLTIwVDIzOjU5OjAwWiIsIlBlcmNlbnRhZ2VDb21wbGV0ZSI6bnVsbCwiU3R5bGUiOnsiJGlkIjoiMjM1NCIsIlNoYXBlIjo0LCJTaGFwZVRoaWNrbmVzcyI6MCwiRHVyYXRpb25Gb3JtYXQiOjAsIkluY2x1ZGVOb25Xb3JraW5nRGF5c0luRHVyYXRpb24iOmZhbHNlLCJQZXJjZW50YWdlQ29tcGxldGVTdHlsZSI6eyIkaWQiOiIyMzU1IiwiRm9udFNldHRpbmdzIjp7IiRpZCI6IjIzNTYiLCJGb250U2l6ZSI6MTAsIkZvbnROYW1lIjoiQ2FsaWJyaSIsIklzQm9sZCI6ZmFsc2UsIklzSXRhbGljIjpmYWxzZSwiSXNVbmRlcmxpbmVkIjpmYWxzZSwiUGFyZW50U3R5bGUiOm51bGx9LCJBdXRvU2l6ZSI6MCwiRm9yZWdyb3VuZCI6eyIkaWQiOiIyMzU3IiwiQ29sb3IiOnsiJGlkIjoiMjM1OC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yMzU5IiwiVG9wIjowLjAsIkxlZnQiOjAuMCwiUmlnaHQiOjAuMCwiQm90dG9tIjowLjB9LCJQYWRkaW5nIjp7IiRpZCI6IjIzNjAiLCJUb3AiOjAuMCwiTGVmdCI6MC4wLCJSaWdodCI6MC4wLCJCb3R0b20iOjAuMH0sIkJhY2tncm91bmQiOnsiJGlkIjoiMjM2MSIsIkNvbG9yIjp7IiRpZCI6IjIzNjIiLCJBIjo4OSwiUiI6MCwiRyI6MCwiQiI6MH19LCJJc1Zpc2libGUiOnRydWUsIldpZHRoIjowLjAsIkhlaWdodCI6MC4wLCJCb3JkZXJTdHlsZSI6eyIkaWQiOiIyMzYzIiwiTGluZUNvbG9yIjpudWxsLCJMaW5lV2VpZ2h0IjowLjAsIkxpbmVUeXBlIjowLCJQYXJlbnRTdHlsZSI6bnVsbH0sIlBhcmVudFN0eWxlIjpudWxsfSwiRHVyYXRpb25TdHlsZSI6eyIkaWQiOiIyMzY0IiwiRm9udFNldHRpbmdzIjp7IiRpZCI6IjIzNjUiLCJGb250U2l6ZSI6MTAsIkZvbnROYW1lIjoiQ2FsaWJyaSIsIklzQm9sZCI6ZmFsc2UsIklzSXRhbGljIjpmYWxzZSwiSXNVbmRlcmxpbmVkIjpmYWxzZSwiUGFyZW50U3R5bGUiOm51bGx9LCJBdXRvU2l6ZSI6MCwiRm9yZWdyb3VuZCI6eyIkaWQiOiIyMzY2IiwiQ29sb3IiOnsiJGlkIjoiMjM2N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zNjgiLCJUb3AiOjAuMCwiTGVmdCI6MC4wLCJSaWdodCI6MC4wLCJCb3R0b20iOjAuMH0sIlBhZGRpbmciOnsiJGlkIjoiMjM2OSIsIlRvcCI6MC4wLCJMZWZ0IjowLjAsIlJpZ2h0IjowLjAsIkJvdHRvbSI6MC4wfSwiQmFja2dyb3VuZCI6eyIkaWQiOiIyMzcwIiwiQ29sb3IiOnsiJGlkIjoiMjM3MSIsIkEiOjI1NSwiUiI6MjM3LCJHIjoxMjUsIkIiOjQ5fX0sIklzVmlzaWJsZSI6dHJ1ZSwiV2lkdGgiOjAuMCwiSGVpZ2h0IjowLjAsIkJvcmRlclN0eWxlIjp7IiRpZCI6IjIzNzIiLCJMaW5lQ29sb3IiOm51bGwsIkxpbmVXZWlnaHQiOjAuMCwiTGluZVR5cGUiOjAsIlBhcmVudFN0eWxlIjpudWxsfSwiUGFyZW50U3R5bGUiOm51bGx9LCJIb3Jpem9udGFsQ29ubmVjdG9yU3R5bGUiOnsiJGlkIjoiMjM3MyIsIkxpbmVDb2xvciI6eyIkaWQiOiIyMzc0IiwiJHR5cGUiOiJOTFJFLkNvbW1vbi5Eb20uU29saWRDb2xvckJydXNoLCBOTFJFLkNvbW1vbiIsIkNvbG9yIjp7IiRpZCI6IjIzNzUiLCJBIjoyNTUsIlIiOjAsIkciOjAsIkIiOjB9fSwiTGluZVdlaWdodCI6MC4wLCJMaW5lVHlwZSI6MCwiUGFyZW50U3R5bGUiOm51bGx9LCJWZXJ0aWNhbENvbm5lY3RvclN0eWxlIjp7IiRpZCI6IjIzNzYiLCJMaW5lQ29sb3IiOnsiJGlkIjoiMjM3NyIsIiR0eXBlIjoiTkxSRS5Db21tb24uRG9tLlNvbGlkQ29sb3JCcnVzaCwgTkxSRS5Db21tb24iLCJDb2xvciI6eyIkaWQiOiIyMzc4IiwiQSI6MjU1LCJSIjowLCJHIjowLCJCIjowfX0sIkxpbmVXZWlnaHQiOjAuMCwiTGluZVR5cGUiOjAsIlBhcmVudFN0eWxlIjpudWxsfSwiTWFyZ2luIjpudWxsLCJTdGFydERhdGVQb3NpdGlvbiI6NiwiRW5kRGF0ZVBvc2l0aW9uIjo2LCJEYXRlSXNWaXNpYmxlIjpmYWxzZSwiVGl0bGVQb3NpdGlvbiI6NCwiRHVyYXRpb25Qb3NpdGlvbiI6NiwiUGVyY2VudGFnZUNvbXBsZXRlZFBvc2l0aW9uIjoyLCJWYXJpYW5jZVBvc2l0aW9uIjo2LCJTcGFjaW5nIjozLCJJc0JlbG93VGltZWJhbmQiOnRydWUsIlBlcmNlbnRhZ2VDb21wbGV0ZVNoYXBlT3BhY2l0eSI6MzUsIkJhc2VsaW5lU3R5bGUiOnsiJGlkIjoiMjM3OSIsIlNoYXBlU3R5bGUiOnsiJGlkIjoiMjM4MCIsIk1hcmdpbiI6eyIkaWQiOiIyMzgxIiwiVG9wIjowLjAsIkxlZnQiOjAuMCwiUmlnaHQiOjAuMCwiQm90dG9tIjowLjB9LCJQYWRkaW5nIjp7IiRpZCI6IjIzODIiLCJUb3AiOjAuMCwiTGVmdCI6MC4wLCJSaWdodCI6MC4wLCJCb3R0b20iOjAuMH0sIkJhY2tncm91bmQiOnsiJGlkIjoiMjM4MyIsIkNvbG9yIjp7IiRpZCI6IjIzODQiLCJBIjoxNTMsIlIiOjAsIkciOjAsIkIiOjB9fSwiSXNWaXNpYmxlIjp0cnVlLCJXaWR0aCI6MC4wLCJIZWlnaHQiOjAuMCwiQm9yZGVyU3R5bGUiOm51bGwsIlBhcmVudFN0eWxlIjpudWxsfSwiTWFyZ2luIjp7IiRpZCI6IjIzODUiLCJUb3AiOjAuMCwiTGVmdCI6MC4wLCJSaWdodCI6MC4wLCJCb3R0b20iOjAuMH0sIlBhZGRpbmciOnsiJGlkIjoiMjM4NiIsIlRvcCI6MC4wLCJMZWZ0IjowLjAsIlJpZ2h0IjowLjAsIkJvdHRvbSI6MC4wfSwiQmFja2dyb3VuZCI6bnVsbCwiSXNWaXNpYmxlIjp0cnVlLCJXaWR0aCI6MC4wLCJIZWlnaHQiOjAuMCwiQm9yZGVyU3R5bGUiOm51bGwsIlBhcmVudFN0eWxlIjpudWxsfSwiU2hhcGVTdHlsZSI6eyIkaWQiOiIyMzg3IiwiTWFyZ2luIjp7IiRpZCI6IjIzODgiLCJUb3AiOjAuMCwiTGVmdCI6NC4wLCJSaWdodCI6NC4wLCJCb3R0b20iOjAuMH0sIlBhZGRpbmciOnsiJGlkIjoiMjM4OSIsIlRvcCI6MC4wLCJMZWZ0IjowLjAsIlJpZ2h0IjowLjAsIkJvdHRvbSI6MC4wfSwiQmFja2dyb3VuZCI6eyIkaWQiOiIyMzkwIiwiQ29sb3IiOnsiJGlkIjoiMjM5MSIsIkEiOjI1NSwiUiI6MjMzLCJHIjoxMTMsIkIiOjUwfX0sIklzVmlzaWJsZSI6dHJ1ZSwiV2lkdGgiOjAuMCwiSGVpZ2h0IjoxMC4wLCJCb3JkZXJTdHlsZSI6eyIkaWQiOiIyMzkyIiwiTGluZUNvbG9yIjp7IiRpZCI6IjIzOTMiLCIkdHlwZSI6Ik5MUkUuQ29tbW9uLkRvbS5Tb2xpZENvbG9yQnJ1c2gsIE5MUkUuQ29tbW9uIiwiQ29sb3IiOnsiJGlkIjoiMjM5NCIsIkEiOjI1NSwiUiI6MjM0LCJHIjoyMiwiQiI6MzB9fSwiTGluZVdlaWdodCI6MC4wLCJMaW5lVHlwZSI6MCwiUGFyZW50U3R5bGUiOm51bGx9LCJQYXJlbnRTdHlsZSI6bnVsbH0sIlRpdGxlU3R5bGUiOnsiJGlkIjoiMjM5NSIsIkZvbnRTZXR0aW5ncyI6eyIkaWQiOiIyMzk2IiwiRm9udFNpemUiOjExLCJGb250TmFtZSI6IkNhbGlicmkiLCJJc0JvbGQiOmZhbHNlLCJJc0l0YWxpYyI6ZmFsc2UsIklzVW5kZXJsaW5lZCI6ZmFsc2UsIlBhcmVudFN0eWxlIjpudWxsfSwiQXV0b1NpemUiOjAsIkZvcmVncm91bmQiOnsiJGlkIjoiMjM5NyIsIkNvbG9yIjp7IiRpZCI6IjIzOTgiLCJBIjoyNTUsIlIiOjAsIkciOjAsIkIiOjB9fSwiTWF4V2lkdGgiOjcyMC4wLCJNYXhIZWlnaHQiOiJJbmZpbml0eSIsIlNtYXJ0Rm9yZWdyb3VuZElzQWN0aXZlIjpmYWxzZSwiSG9yaXpvbnRhbEFsaWdubWVudCI6MCwiVmVydGljYWxBbGlnbm1lbnQiOjEsIlNtYXJ0Rm9yZWdyb3VuZCI6bnVsbCwiQmFja2dyb3VuZEZpbGxUeXBlIjowLCJNYXJnaW4iOnsiJGlkIjoiMjM5OSIsIlRvcCI6MC4wLCJMZWZ0IjowLjAsIlJpZ2h0IjowLjAsIkJvdHRvbSI6MC4wfSwiUGFkZGluZyI6eyIkaWQiOiIyNDAwIiwiVG9wIjowLjAsIkxlZnQiOjAuMCwiUmlnaHQiOjAuMCwiQm90dG9tIjowLjB9LCJCYWNrZ3JvdW5kIjp7IiRpZCI6IjI0MDEiLCJDb2xvciI6eyIkaWQiOiIyNDAyIiwiQSI6MCwiUiI6MjU1LCJHIjoyNTUsIkIiOjI1NX19LCJJc1Zpc2libGUiOnRydWUsIldpZHRoIjowLjAsIkhlaWdodCI6MC4wLCJCb3JkZXJTdHlsZSI6eyIkaWQiOiIyNDAzIiwiTGluZUNvbG9yIjpudWxsLCJMaW5lV2VpZ2h0IjowLjAsIkxpbmVUeXBlIjowLCJQYXJlbnRTdHlsZSI6bnVsbH0sIlBhcmVudFN0eWxlIjpudWxsfSwiRGF0ZVN0eWxlIjp7IiRpZCI6IjI0MDQiLCJGb250U2V0dGluZ3MiOnsiJGlkIjoiMjQwNSIsIkZvbnRTaXplIjoxMCwiRm9udE5hbWUiOiJDYWxpYnJpIiwiSXNCb2xkIjpmYWxzZSwiSXNJdGFsaWMiOmZhbHNlLCJJc1VuZGVybGluZWQiOmZhbHNlLCJQYXJlbnRTdHlsZSI6bnVsbH0sIkF1dG9TaXplIjowLCJGb3JlZ3JvdW5kIjp7IiRpZCI6IjI0MDYiLCJDb2xvciI6eyIkaWQiOiIyNDA3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0MDgiLCJUb3AiOjAuMCwiTGVmdCI6MC4wLCJSaWdodCI6MC4wLCJCb3R0b20iOjAuMH0sIlBhZGRpbmciOnsiJGlkIjoiMjQwOSIsIlRvcCI6MC4wLCJMZWZ0IjowLjAsIlJpZ2h0IjowLjAsIkJvdHRvbSI6MC4wfSwiQmFja2dyb3VuZCI6eyIkaWQiOiIyNDEwIiwiQ29sb3IiOnsiJGlkIjoiMjQxMSIsIkEiOjAsIlIiOjI1NSwiRyI6MjU1LCJCIjoyNTV9fSwiSXNWaXNpYmxlIjp0cnVlLCJXaWR0aCI6MC4wLCJIZWlnaHQiOjAuMCwiQm9yZGVyU3R5bGUiOnsiJGlkIjoiMjQxMiIsIkxpbmVDb2xvciI6bnVsbCwiTGluZVdlaWdodCI6MC4wLCJMaW5lVHlwZSI6MCwiUGFyZW50U3R5bGUiOm51bGx9LCJQYXJlbnRTdHlsZSI6bnVsbH0sIkRhdGVGb3JtYXQiOnsiJGlkIjoiMjQxMy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DE0IiwiRm9ybWF0IjowLCJJc1Zpc2libGUiOmZhbHNlLCJMYXN0S25vd25WaXNpYmlsaXR5U3RhdGUiOmZhbHNlfSwiSXNWaXNpYmxlIjp0cnVlLCJWYXJpYW5jZVN0eWxlIjp7IiRpZCI6IjI0MTUiLCJUZXh0U3R5bGUiOnsiJGlkIjoiMjQxNiIsIkZvbnRTZXR0aW5ncyI6eyIkaWQiOiIyNDE3IiwiRm9udFNpemUiOjExLCJGb250TmFtZSI6IkNhbGlicmkiLCJJc0JvbGQiOmZhbHNlLCJJc0l0YWxpYyI6ZmFsc2UsIklzVW5kZXJsaW5lZCI6ZmFsc2UsIlBhcmVudFN0eWxlIjpudWxsfSwiQXV0b1NpemUiOjAsIkZvcmVncm91bmQiOnsiJGlkIjoiMjQxOCIsIkNvbG9yIjp7IiRpZCI6IjI0MT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QyMCIsIlRvcCI6MC4wLCJMZWZ0IjowLjAsIlJpZ2h0IjowLjAsIkJvdHRvbSI6MC4wfSwiUGFkZGluZyI6eyIkaWQiOiIyNDIxIiwiVG9wIjowLjAsIkxlZnQiOjAuMCwiUmlnaHQiOjAuMCwiQm90dG9tIjowLjB9LCJCYWNrZ3JvdW5kIjp7IiRpZCI6IjI0MjIiLCJDb2xvciI6eyIkaWQiOiIyNDIzIiwiQSI6MCwiUiI6MCwiRyI6MCwiQiI6MH19LCJJc1Zpc2libGUiOnRydWUsIldpZHRoIjowLjAsIkhlaWdodCI6MC4wLCJCb3JkZXJTdHlsZSI6eyIkaWQiOiIyNDI0IiwiTGluZUNvbG9yIjpudWxsLCJMaW5lV2VpZ2h0IjowLjAsIkxpbmVUeXBlIjowLCJQYXJlbnRTdHlsZSI6bnVsbH0sIlBhcmVudFN0eWxlIjpudWxsfSwiUGFyZW50U3R5bGUiOm51bGx9LCJQYXJlbnRTdHlsZSI6bnVsbH0sIkluZGV4IjoyNSwiU21hcnREdXJhdGlvbkFjdGl2YXRlZCI6ZmFsc2UsIkRhdGVGb3JtYXQiOnsiJHJlZiI6IjI0MTMifSwiV2Vla051bWJlcmluZyI6eyIkaWQiOiIyNDI1IiwiRm9ybWF0IjowLCJJc1Zpc2libGUiOmZhbHNlLCJMYXN0S25vd25WaXNpYmlsaXR5U3RhdGUiOmZhbHNlfSwiQmFzZWxpbmVEYXRhIjp7IiRpZCI6IjI0MjYiLCJTdGFydERhdGUiOiIyMDI2LTAzLTAyVDAwOjAwOjAwIiwiRW5kRGF0ZSI6IjIwMjYtMTEtMjBUMjM6NTk6MDAifSwiSWQiOiJjNDRiMzRkYy04NTRjLTRmY2EtODI4ZS0yYWUzY2RmZDkzZDQiLCJJbXBvcnRJZCI6bnVsbCwiVGl0bGUiOiJQU1M6IERlc2lnbiwgcHJvY3VyZW1lbnQgYW5kIGluc3RhbGxhdGlvbiBwaGFzZSIsIk5vdGUiOm51bGwsIkh5cGVybGluayI6eyIkaWQiOiIyNDI3IiwiQWRkcmVzcyI6IiIsIlN1YkFkZHJlc3MiOiIifSwiSXNDaGFuZ2VkIjpmYWxzZSwiSXNOZXciOmZhbHNlfX1dLCJfbWlsZXN0b25lcyI6W10sIklkIjoiMDAwMDAwMDAtMDAwMC0wMDAwLTAwMDAtMDAwMDAwMDAwMDAwIiwiSXNTaW5nbGVJdGVtUm93Ijp0cnVlfSx7IiRpZCI6IjI0MjgiLCJfdGFza3MiOlt7IiRpZCI6IjI0MjkiLCJfYXR0YWNoZWRNaWxlc3RvbmVzIjpbXSwiVGFza0RlZmluaXRpb24iOnsiJGlkIjoiMjQzMCIsIkdyb3VwTmFtZSI6bnVsbCwiU3RhcnREYXRlIjoiMjAyNi0xMS0yM1QwMDowMDowMFoiLCJFbmREYXRlIjoiMjAyNi0xMi0xOFQyMzo1OTowMFoiLCJQZXJjZW50YWdlQ29tcGxldGUiOm51bGwsIlN0eWxlIjp7IiRpZCI6IjI0MzEiLCJTaGFwZSI6NCwiU2hhcGVUaGlja25lc3MiOjAsIkR1cmF0aW9uRm9ybWF0IjowLCJJbmNsdWRlTm9uV29ya2luZ0RheXNJbkR1cmF0aW9uIjpmYWxzZSwiUGVyY2VudGFnZUNvbXBsZXRlU3R5bGUiOnsiJGlkIjoiMjQzMiIsIkZvbnRTZXR0aW5ncyI6eyIkaWQiOiIyNDMzIiwiRm9udFNpemUiOjEwLCJGb250TmFtZSI6IkNhbGlicmkiLCJJc0JvbGQiOmZhbHNlLCJJc0l0YWxpYyI6ZmFsc2UsIklzVW5kZXJsaW5lZCI6ZmFsc2UsIlBhcmVudFN0eWxlIjpudWxsfSwiQXV0b1NpemUiOjAsIkZvcmVncm91bmQiOnsiJGlkIjoiMjQzNCIsIkNvbG9yIjp7IiRpZCI6IjI0MzU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jQzNiIsIlRvcCI6MC4wLCJMZWZ0IjowLjAsIlJpZ2h0IjowLjAsIkJvdHRvbSI6MC4wfSwiUGFkZGluZyI6eyIkaWQiOiIyNDM3IiwiVG9wIjowLjAsIkxlZnQiOjAuMCwiUmlnaHQiOjAuMCwiQm90dG9tIjowLjB9LCJCYWNrZ3JvdW5kIjp7IiRpZCI6IjI0MzgiLCJDb2xvciI6eyIkaWQiOiIyNDM5IiwiQSI6ODksIlIiOjAsIkciOjAsIkIiOjB9fSwiSXNWaXNpYmxlIjp0cnVlLCJXaWR0aCI6MC4wLCJIZWlnaHQiOjAuMCwiQm9yZGVyU3R5bGUiOnsiJGlkIjoiMjQ0MCIsIkxpbmVDb2xvciI6bnVsbCwiTGluZVdlaWdodCI6MC4wLCJMaW5lVHlwZSI6MCwiUGFyZW50U3R5bGUiOm51bGx9LCJQYXJlbnRTdHlsZSI6bnVsbH0sIkR1cmF0aW9uU3R5bGUiOnsiJGlkIjoiMjQ0MSIsIkZvbnRTZXR0aW5ncyI6eyIkaWQiOiIyNDQyIiwiRm9udFNpemUiOjEwLCJGb250TmFtZSI6IkNhbGlicmkiLCJJc0JvbGQiOmZhbHNlLCJJc0l0YWxpYyI6ZmFsc2UsIklzVW5kZXJsaW5lZCI6ZmFsc2UsIlBhcmVudFN0eWxlIjpudWxsfSwiQXV0b1NpemUiOjAsIkZvcmVncm91bmQiOnsiJGlkIjoiMjQ0MyIsIkNvbG9yIjp7IiRpZCI6IjI0NDQ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NDQ1IiwiVG9wIjowLjAsIkxlZnQiOjAuMCwiUmlnaHQiOjAuMCwiQm90dG9tIjowLjB9LCJQYWRkaW5nIjp7IiRpZCI6IjI0NDYiLCJUb3AiOjAuMCwiTGVmdCI6MC4wLCJSaWdodCI6MC4wLCJCb3R0b20iOjAuMH0sIkJhY2tncm91bmQiOnsiJGlkIjoiMjQ0NyIsIkNvbG9yIjp7IiRpZCI6IjI0NDgiLCJBIjoyNTUsIlIiOjIzNywiRyI6MTI1LCJCIjo0OX19LCJJc1Zpc2libGUiOnRydWUsIldpZHRoIjowLjAsIkhlaWdodCI6MC4wLCJCb3JkZXJTdHlsZSI6eyIkaWQiOiIyNDQ5IiwiTGluZUNvbG9yIjpudWxsLCJMaW5lV2VpZ2h0IjowLjAsIkxpbmVUeXBlIjowLCJQYXJlbnRTdHlsZSI6bnVsbH0sIlBhcmVudFN0eWxlIjpudWxsfSwiSG9yaXpvbnRhbENvbm5lY3RvclN0eWxlIjp7IiRpZCI6IjI0NTAiLCJMaW5lQ29sb3IiOnsiJGlkIjoiMjQ1MSIsIiR0eXBlIjoiTkxSRS5Db21tb24uRG9tLlNvbGlkQ29sb3JCcnVzaCwgTkxSRS5Db21tb24iLCJDb2xvciI6eyIkaWQiOiIyNDUyIiwiQSI6MjU1LCJSIjowLCJHIjowLCJCIjowfX0sIkxpbmVXZWlnaHQiOjAuMCwiTGluZVR5cGUiOjAsIlBhcmVudFN0eWxlIjpudWxsfSwiVmVydGljYWxDb25uZWN0b3JTdHlsZSI6eyIkaWQiOiIyNDUzIiwiTGluZUNvbG9yIjp7IiRpZCI6IjI0NTQiLCIkdHlwZSI6Ik5MUkUuQ29tbW9uLkRvbS5Tb2xpZENvbG9yQnJ1c2gsIE5MUkUuQ29tbW9uIiwiQ29sb3IiOnsiJGlkIjoiMjQ1NSIsIkEiOjI1NSwiUiI6MCwiRyI6MCwiQiI6MH19LCJMaW5lV2VpZ2h0IjowLjAsIkxpbmVUeXBlIjowLCJQYXJlbnRTdHlsZSI6bnVsbH0sIk1hcmdpbiI6bnVsbCwiU3RhcnREYXRlUG9zaXRpb24iOjYsIkVuZERhdGVQb3NpdGlvbiI6NiwiRGF0ZUlzVmlzaWJsZSI6ZmFsc2UsIlRpdGxlUG9zaXRpb24iOjQsIkR1cmF0aW9uUG9zaXRpb24iOjYsIlBlcmNlbnRhZ2VDb21wbGV0ZWRQb3NpdGlvbiI6MiwiVmFyaWFuY2VQb3NpdGlvbiI6NiwiU3BhY2luZyI6MywiSXNCZWxvd1RpbWViYW5kIjp0cnVlLCJQZXJjZW50YWdlQ29tcGxldGVTaGFwZU9wYWNpdHkiOjM1LCJCYXNlbGluZVN0eWxlIjp7IiRpZCI6IjI0NTYiLCJTaGFwZVN0eWxlIjp7IiRpZCI6IjI0NTciLCJNYXJnaW4iOnsiJGlkIjoiMjQ1OCIsIlRvcCI6MC4wLCJMZWZ0IjowLjAsIlJpZ2h0IjowLjAsIkJvdHRvbSI6MC4wfSwiUGFkZGluZyI6eyIkaWQiOiIyNDU5IiwiVG9wIjowLjAsIkxlZnQiOjAuMCwiUmlnaHQiOjAuMCwiQm90dG9tIjowLjB9LCJCYWNrZ3JvdW5kIjp7IiRpZCI6IjI0NjAiLCJDb2xvciI6eyIkaWQiOiIyNDYxIiwiQSI6MTUzLCJSIjowLCJHIjowLCJCIjowfX0sIklzVmlzaWJsZSI6dHJ1ZSwiV2lkdGgiOjAuMCwiSGVpZ2h0IjowLjAsIkJvcmRlclN0eWxlIjpudWxsLCJQYXJlbnRTdHlsZSI6bnVsbH0sIk1hcmdpbiI6eyIkaWQiOiIyNDYyIiwiVG9wIjowLjAsIkxlZnQiOjAuMCwiUmlnaHQiOjAuMCwiQm90dG9tIjowLjB9LCJQYWRkaW5nIjp7IiRpZCI6IjI0NjMiLCJUb3AiOjAuMCwiTGVmdCI6MC4wLCJSaWdodCI6MC4wLCJCb3R0b20iOjAuMH0sIkJhY2tncm91bmQiOm51bGwsIklzVmlzaWJsZSI6dHJ1ZSwiV2lkdGgiOjAuMCwiSGVpZ2h0IjowLjAsIkJvcmRlclN0eWxlIjpudWxsLCJQYXJlbnRTdHlsZSI6bnVsbH0sIlNoYXBlU3R5bGUiOnsiJGlkIjoiMjQ2NCIsIk1hcmdpbiI6eyIkaWQiOiIyNDY1IiwiVG9wIjowLjAsIkxlZnQiOjQuMCwiUmlnaHQiOjQuMCwiQm90dG9tIjowLjB9LCJQYWRkaW5nIjp7IiRpZCI6IjI0NjYiLCJUb3AiOjAuMCwiTGVmdCI6MC4wLCJSaWdodCI6MC4wLCJCb3R0b20iOjAuMH0sIkJhY2tncm91bmQiOnsiJGlkIjoiMjQ2NyIsIkNvbG9yIjp7IiRpZCI6IjI0NjgiLCJBIjoyNTUsIlIiOjIzMywiRyI6MTEzLCJCIjo1MH19LCJJc1Zpc2libGUiOnRydWUsIldpZHRoIjowLjAsIkhlaWdodCI6MTAuMCwiQm9yZGVyU3R5bGUiOnsiJGlkIjoiMjQ2OSIsIkxpbmVDb2xvciI6eyIkaWQiOiIyNDcwIiwiJHR5cGUiOiJOTFJFLkNvbW1vbi5Eb20uU29saWRDb2xvckJydXNoLCBOTFJFLkNvbW1vbiIsIkNvbG9yIjp7IiRpZCI6IjI0NzEiLCJBIjoyNTUsIlIiOjIzNCwiRyI6MjIsIkIiOjMwfX0sIkxpbmVXZWlnaHQiOjAuMCwiTGluZVR5cGUiOjAsIlBhcmVudFN0eWxlIjpudWxsfSwiUGFyZW50U3R5bGUiOm51bGx9LCJUaXRsZVN0eWxlIjp7IiRpZCI6IjI0NzIiLCJGb250U2V0dGluZ3MiOnsiJGlkIjoiMjQ3MyIsIkZvbnRTaXplIjoxMSwiRm9udE5hbWUiOiJDYWxpYnJpIiwiSXNCb2xkIjpmYWxzZSwiSXNJdGFsaWMiOmZhbHNlLCJJc1VuZGVybGluZWQiOmZhbHNlLCJQYXJlbnRTdHlsZSI6bnVsbH0sIkF1dG9TaXplIjowLCJGb3JlZ3JvdW5kIjp7IiRpZCI6IjI0NzQiLCJDb2xvciI6eyIkaWQiOiIyNDc1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I0NzYiLCJUb3AiOjAuMCwiTGVmdCI6MC4wLCJSaWdodCI6MC4wLCJCb3R0b20iOjAuMH0sIlBhZGRpbmciOnsiJGlkIjoiMjQ3NyIsIlRvcCI6MC4wLCJMZWZ0IjowLjAsIlJpZ2h0IjowLjAsIkJvdHRvbSI6MC4wfSwiQmFja2dyb3VuZCI6eyIkaWQiOiIyNDc4IiwiQ29sb3IiOnsiJGlkIjoiMjQ3OSIsIkEiOjAsIlIiOjI1NSwiRyI6MjU1LCJCIjoyNTV9fSwiSXNWaXNpYmxlIjp0cnVlLCJXaWR0aCI6MC4wLCJIZWlnaHQiOjAuMCwiQm9yZGVyU3R5bGUiOnsiJGlkIjoiMjQ4MCIsIkxpbmVDb2xvciI6bnVsbCwiTGluZVdlaWdodCI6MC4wLCJMaW5lVHlwZSI6MCwiUGFyZW50U3R5bGUiOm51bGx9LCJQYXJlbnRTdHlsZSI6bnVsbH0sIkRhdGVTdHlsZSI6eyIkaWQiOiIyNDgxIiwiRm9udFNldHRpbmdzIjp7IiRpZCI6IjI0ODIiLCJGb250U2l6ZSI6MTAsIkZvbnROYW1lIjoiQ2FsaWJyaSIsIklzQm9sZCI6ZmFsc2UsIklzSXRhbGljIjpmYWxzZSwiSXNVbmRlcmxpbmVkIjpmYWxzZSwiUGFyZW50U3R5bGUiOm51bGx9LCJBdXRvU2l6ZSI6MCwiRm9yZWdyb3VuZCI6eyIkaWQiOiIyNDgzIiwiQ29sb3IiOnsiJGlkIjoiMjQ4N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yNDg1IiwiVG9wIjowLjAsIkxlZnQiOjAuMCwiUmlnaHQiOjAuMCwiQm90dG9tIjowLjB9LCJQYWRkaW5nIjp7IiRpZCI6IjI0ODYiLCJUb3AiOjAuMCwiTGVmdCI6MC4wLCJSaWdodCI6MC4wLCJCb3R0b20iOjAuMH0sIkJhY2tncm91bmQiOnsiJGlkIjoiMjQ4NyIsIkNvbG9yIjp7IiRpZCI6IjI0ODgiLCJBIjowLCJSIjoyNTUsIkciOjI1NSwiQiI6MjU1fX0sIklzVmlzaWJsZSI6dHJ1ZSwiV2lkdGgiOjAuMCwiSGVpZ2h0IjowLjAsIkJvcmRlclN0eWxlIjp7IiRpZCI6IjI0ODkiLCJMaW5lQ29sb3IiOm51bGwsIkxpbmVXZWlnaHQiOjAuMCwiTGluZVR5cGUiOjAsIlBhcmVudFN0eWxlIjpudWxsfSwiUGFyZW50U3R5bGUiOm51bGx9LCJEYXRlRm9ybWF0Ijp7IiRpZCI6IjI0OTA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Q5MSIsIkZvcm1hdCI6MCwiSXNWaXNpYmxlIjpmYWxzZSwiTGFzdEtub3duVmlzaWJpbGl0eVN0YXRlIjpmYWxzZX0sIklzVmlzaWJsZSI6dHJ1ZSwiVmFyaWFuY2VTdHlsZSI6eyIkaWQiOiIyNDkyIiwiVGV4dFN0eWxlIjp7IiRpZCI6IjI0OTMiLCJGb250U2V0dGluZ3MiOnsiJGlkIjoiMjQ5NCIsIkZvbnRTaXplIjoxMSwiRm9udE5hbWUiOiJDYWxpYnJpIiwiSXNCb2xkIjpmYWxzZSwiSXNJdGFsaWMiOmZhbHNlLCJJc1VuZGVybGluZWQiOmZhbHNlLCJQYXJlbnRTdHlsZSI6bnVsbH0sIkF1dG9TaXplIjowLCJGb3JlZ3JvdW5kIjp7IiRpZCI6IjI0OTUiLCJDb2xvciI6eyIkaWQiOiIyNDk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0OTciLCJUb3AiOjAuMCwiTGVmdCI6MC4wLCJSaWdodCI6MC4wLCJCb3R0b20iOjAuMH0sIlBhZGRpbmciOnsiJGlkIjoiMjQ5OCIsIlRvcCI6MC4wLCJMZWZ0IjowLjAsIlJpZ2h0IjowLjAsIkJvdHRvbSI6MC4wfSwiQmFja2dyb3VuZCI6eyIkaWQiOiIyNDk5IiwiQ29sb3IiOnsiJGlkIjoiMjUwMCIsIkEiOjAsIlIiOjAsIkciOjAsIkIiOjB9fSwiSXNWaXNpYmxlIjp0cnVlLCJXaWR0aCI6MC4wLCJIZWlnaHQiOjAuMCwiQm9yZGVyU3R5bGUiOnsiJGlkIjoiMjUwMSIsIkxpbmVDb2xvciI6bnVsbCwiTGluZVdlaWdodCI6MC4wLCJMaW5lVHlwZSI6MCwiUGFyZW50U3R5bGUiOm51bGx9LCJQYXJlbnRTdHlsZSI6bnVsbH0sIlBhcmVudFN0eWxlIjpudWxsfSwiUGFyZW50U3R5bGUiOm51bGx9LCJJbmRleCI6MjYsIlNtYXJ0RHVyYXRpb25BY3RpdmF0ZWQiOmZhbHNlLCJEYXRlRm9ybWF0Ijp7IiRyZWYiOiIyNDkwIn0sIldlZWtOdW1iZXJpbmciOnsiJGlkIjoiMjUwMiIsIkZvcm1hdCI6MCwiSXNWaXNpYmxlIjpmYWxzZSwiTGFzdEtub3duVmlzaWJpbGl0eVN0YXRlIjpmYWxzZX0sIkJhc2VsaW5lRGF0YSI6eyIkaWQiOiIyNTAzIiwiU3RhcnREYXRlIjoiMjAyNi0xMS0yM1QwMDowMDowMCIsIkVuZERhdGUiOiIyMDI2LTEyLTE4VDIzOjU5OjAwIn0sIklkIjoiNmRjOGQ2MzAtNTBkMC00NTFjLTg5YjctYjk1NjFkOGQ1NmRhIiwiSW1wb3J0SWQiOm51bGwsIlRpdGxlIjoiUFNTOiBDb21taXNzaW9uaW5nIHBoYXNlIiwiTm90ZSI6bnVsbCwiSHlwZXJsaW5rIjp7IiRpZCI6IjI1MDQiLCJBZGRyZXNzIjoiIiwiU3ViQWRkcmVzcyI6IiJ9LCJJc0NoYW5nZWQiOmZhbHNlLCJJc05ldyI6ZmFsc2V9fV0sIl9taWxlc3RvbmVzIjpbXSwiSWQiOiIwMDAwMDAwMC0wMDAwLTAwMDAtMDAwMC0wMDAwMDAwMDAwMDAiLCJJc1NpbmdsZUl0ZW1Sb3ciOnRydWV9LHsiJGlkIjoiMjUwNSIsIl90YXNrcyI6W3siJGlkIjoiMjUwNiIsIl9hdHRhY2hlZE1pbGVzdG9uZXMiOltdLCJUYXNrRGVmaW5pdGlvbiI6eyIkaWQiOiIyNTA3IiwiR3JvdXBOYW1lIjpudWxsLCJTdGFydERhdGUiOiIyMDI2LTEyLTIxVDAwOjAwOjAwWiIsIkVuZERhdGUiOiIyMDI3LTAzLTAxVDIzOjU5OjAwWiIsIlBlcmNlbnRhZ2VDb21wbGV0ZSI6bnVsbCwiU3R5bGUiOnsiJGlkIjoiMjUwOCIsIlNoYXBlIjoxLCJTaGFwZVRoaWNrbmVzcyI6MCwiRHVyYXRpb25Gb3JtYXQiOjAsIkluY2x1ZGVOb25Xb3JraW5nRGF5c0luRHVyYXRpb24iOmZhbHNlLCJQZXJjZW50YWdlQ29tcGxldGVTdHlsZSI6eyIkaWQiOiIyNTA5IiwiRm9udFNldHRpbmdzIjp7IiRpZCI6IjI1MTAiLCJGb250U2l6ZSI6MTAsIkZvbnROYW1lIjoiQ2FsaWJyaSIsIklzQm9sZCI6ZmFsc2UsIklzSXRhbGljIjpmYWxzZSwiSXNVbmRlcmxpbmVkIjpmYWxzZSwiUGFyZW50U3R5bGUiOm51bGx9LCJBdXRvU2l6ZSI6MCwiRm9yZWdyb3VuZCI6eyIkaWQiOiIyNTExIiwiQ29sb3IiOnsiJGlkIjoiMjUxMi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yNTEzIiwiVG9wIjowLjAsIkxlZnQiOjAuMCwiUmlnaHQiOjAuMCwiQm90dG9tIjowLjB9LCJQYWRkaW5nIjp7IiRpZCI6IjI1MTQiLCJUb3AiOjAuMCwiTGVmdCI6MC4wLCJSaWdodCI6MC4wLCJCb3R0b20iOjAuMH0sIkJhY2tncm91bmQiOnsiJGlkIjoiMjUxNSIsIkNvbG9yIjp7IiRpZCI6IjI1MTYiLCJBIjo4OSwiUiI6MCwiRyI6MCwiQiI6MH19LCJJc1Zpc2libGUiOnRydWUsIldpZHRoIjowLjAsIkhlaWdodCI6MC4wLCJCb3JkZXJTdHlsZSI6eyIkaWQiOiIyNTE3IiwiTGluZUNvbG9yIjpudWxsLCJMaW5lV2VpZ2h0IjowLjAsIkxpbmVUeXBlIjowLCJQYXJlbnRTdHlsZSI6bnVsbH0sIlBhcmVudFN0eWxlIjpudWxsfSwiRHVyYXRpb25TdHlsZSI6eyIkaWQiOiIyNTE4IiwiRm9udFNldHRpbmdzIjp7IiRpZCI6IjI1MTkiLCJGb250U2l6ZSI6MTAsIkZvbnROYW1lIjoiQ2FsaWJyaSIsIklzQm9sZCI6ZmFsc2UsIklzSXRhbGljIjpmYWxzZSwiSXNVbmRlcmxpbmVkIjpmYWxzZSwiUGFyZW50U3R5bGUiOm51bGx9LCJBdXRvU2l6ZSI6MCwiRm9yZWdyb3VuZCI6eyIkaWQiOiIyNTIwIiwiQ29sb3IiOnsiJGlkIjoiMjUyM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1MjIiLCJUb3AiOjAuMCwiTGVmdCI6MC4wLCJSaWdodCI6MC4wLCJCb3R0b20iOjAuMH0sIlBhZGRpbmciOnsiJGlkIjoiMjUyMyIsIlRvcCI6MC4wLCJMZWZ0IjowLjAsIlJpZ2h0IjowLjAsIkJvdHRvbSI6MC4wfSwiQmFja2dyb3VuZCI6eyIkaWQiOiIyNTI0IiwiQ29sb3IiOnsiJGlkIjoiMjUyNSIsIkEiOjI1NSwiUiI6MjM3LCJHIjoxMjUsIkIiOjQ5fX0sIklzVmlzaWJsZSI6dHJ1ZSwiV2lkdGgiOjAuMCwiSGVpZ2h0IjowLjAsIkJvcmRlclN0eWxlIjp7IiRpZCI6IjI1MjYiLCJMaW5lQ29sb3IiOm51bGwsIkxpbmVXZWlnaHQiOjAuMCwiTGluZVR5cGUiOjAsIlBhcmVudFN0eWxlIjpudWxsfSwiUGFyZW50U3R5bGUiOm51bGx9LCJIb3Jpem9udGFsQ29ubmVjdG9yU3R5bGUiOnsiJGlkIjoiMjUyNyIsIkxpbmVDb2xvciI6eyIkaWQiOiIyNTI4IiwiJHR5cGUiOiJOTFJFLkNvbW1vbi5Eb20uU29saWRDb2xvckJydXNoLCBOTFJFLkNvbW1vbiIsIkNvbG9yIjp7IiRpZCI6IjI1MjkiLCJBIjoyNTUsIlIiOjAsIkciOjAsIkIiOjB9fSwiTGluZVdlaWdodCI6MC4wLCJMaW5lVHlwZSI6MCwiUGFyZW50U3R5bGUiOm51bGx9LCJWZXJ0aWNhbENvbm5lY3RvclN0eWxlIjp7IiRpZCI6IjI1MzAiLCJMaW5lQ29sb3IiOnsiJGlkIjoiMjUzMSIsIiR0eXBlIjoiTkxSRS5Db21tb24uRG9tLlNvbGlkQ29sb3JCcnVzaCwgTkxSRS5Db21tb24iLCJDb2xvciI6eyIkaWQiOiIyNTMyIiwiQSI6MjU1LCJSIjowLCJHIjowLCJCIjowfX0sIkxpbmVXZWlnaHQiOjAuMCwiTGluZVR5cGUiOjAsIlBhcmVudFN0eWxlIjpudWxsfSwiTWFyZ2luIjpudWxsLCJTdGFydERhdGVQb3NpdGlvbiI6NiwiRW5kRGF0ZVBvc2l0aW9uIjo2LCJEYXRlSXNWaXNpYmxlIjpmYWxzZSwiVGl0bGVQb3NpdGlvbiI6NCwiRHVyYXRpb25Qb3NpdGlvbiI6NiwiUGVyY2VudGFnZUNvbXBsZXRlZFBvc2l0aW9uIjoyLCJWYXJpYW5jZVBvc2l0aW9uIjo2LCJTcGFjaW5nIjozLCJJc0JlbG93VGltZWJhbmQiOnRydWUsIlBlcmNlbnRhZ2VDb21wbGV0ZVNoYXBlT3BhY2l0eSI6MzUsIkJhc2VsaW5lU3R5bGUiOnsiJGlkIjoiMjUzMyIsIlNoYXBlU3R5bGUiOnsiJGlkIjoiMjUzNCIsIk1hcmdpbiI6eyIkaWQiOiIyNTM1IiwiVG9wIjowLjAsIkxlZnQiOjAuMCwiUmlnaHQiOjAuMCwiQm90dG9tIjowLjB9LCJQYWRkaW5nIjp7IiRpZCI6IjI1MzYiLCJUb3AiOjAuMCwiTGVmdCI6MC4wLCJSaWdodCI6MC4wLCJCb3R0b20iOjAuMH0sIkJhY2tncm91bmQiOnsiJGlkIjoiMjUzNyIsIkNvbG9yIjp7IiRpZCI6IjI1MzgiLCJBIjoxNTMsIlIiOjAsIkciOjAsIkIiOjB9fSwiSXNWaXNpYmxlIjp0cnVlLCJXaWR0aCI6MC4wLCJIZWlnaHQiOjAuMCwiQm9yZGVyU3R5bGUiOm51bGwsIlBhcmVudFN0eWxlIjpudWxsfSwiTWFyZ2luIjp7IiRpZCI6IjI1MzkiLCJUb3AiOjAuMCwiTGVmdCI6MC4wLCJSaWdodCI6MC4wLCJCb3R0b20iOjAuMH0sIlBhZGRpbmciOnsiJGlkIjoiMjU0MCIsIlRvcCI6MC4wLCJMZWZ0IjowLjAsIlJpZ2h0IjowLjAsIkJvdHRvbSI6MC4wfSwiQmFja2dyb3VuZCI6bnVsbCwiSXNWaXNpYmxlIjp0cnVlLCJXaWR0aCI6MC4wLCJIZWlnaHQiOjAuMCwiQm9yZGVyU3R5bGUiOm51bGwsIlBhcmVudFN0eWxlIjpudWxsfSwiU2hhcGVTdHlsZSI6eyIkaWQiOiIyNTQxIiwiTWFyZ2luIjp7IiRpZCI6IjI1NDIiLCJUb3AiOjAuMCwiTGVmdCI6NC4wLCJSaWdodCI6NC4wLCJCb3R0b20iOjAuMH0sIlBhZGRpbmciOnsiJGlkIjoiMjU0MyIsIlRvcCI6MC4wLCJMZWZ0IjowLjAsIlJpZ2h0IjowLjAsIkJvdHRvbSI6MC4wfSwiQmFja2dyb3VuZCI6eyIkaWQiOiIyNTQ0IiwiQ29sb3IiOnsiJGlkIjoiMjU0NSIsIkEiOjI1NSwiUiI6MjMzLCJHIjoxMTMsIkIiOjUwfX0sIklzVmlzaWJsZSI6dHJ1ZSwiV2lkdGgiOjAuMCwiSGVpZ2h0IjoxMC4wLCJCb3JkZXJTdHlsZSI6eyIkaWQiOiIyNTQ2IiwiTGluZUNvbG9yIjp7IiRpZCI6IjI1NDciLCIkdHlwZSI6Ik5MUkUuQ29tbW9uLkRvbS5Tb2xpZENvbG9yQnJ1c2gsIE5MUkUuQ29tbW9uIiwiQ29sb3IiOnsiJGlkIjoiMjU0OCIsIkEiOjI1NSwiUiI6MjM0LCJHIjoyMiwiQiI6MzB9fSwiTGluZVdlaWdodCI6MC4wLCJMaW5lVHlwZSI6MCwiUGFyZW50U3R5bGUiOm51bGx9LCJQYXJlbnRTdHlsZSI6bnVsbH0sIlRpdGxlU3R5bGUiOnsiJGlkIjoiMjU0OSIsIkZvbnRTZXR0aW5ncyI6eyIkaWQiOiIyNTUwIiwiRm9udFNpemUiOjExLCJGb250TmFtZSI6IkNhbGlicmkiLCJJc0JvbGQiOmZhbHNlLCJJc0l0YWxpYyI6ZmFsc2UsIklzVW5kZXJsaW5lZCI6ZmFsc2UsIlBhcmVudFN0eWxlIjpudWxsfSwiQXV0b1NpemUiOjAsIkZvcmVncm91bmQiOnsiJGlkIjoiMjU1MSIsIkNvbG9yIjp7IiRpZCI6IjI1NTIiLCJBIjoyNTUsIlIiOjAsIkciOjAsIkIiOjB9fSwiTWF4V2lkdGgiOjcyMC4wLCJNYXhIZWlnaHQiOiJJbmZpbml0eSIsIlNtYXJ0Rm9yZWdyb3VuZElzQWN0aXZlIjpmYWxzZSwiSG9yaXpvbnRhbEFsaWdubWVudCI6MCwiVmVydGljYWxBbGlnbm1lbnQiOjEsIlNtYXJ0Rm9yZWdyb3VuZCI6bnVsbCwiQmFja2dyb3VuZEZpbGxUeXBlIjowLCJNYXJnaW4iOnsiJGlkIjoiMjU1MyIsIlRvcCI6MC4wLCJMZWZ0IjowLjAsIlJpZ2h0IjowLjAsIkJvdHRvbSI6MC4wfSwiUGFkZGluZyI6eyIkaWQiOiIyNTU0IiwiVG9wIjowLjAsIkxlZnQiOjAuMCwiUmlnaHQiOjAuMCwiQm90dG9tIjowLjB9LCJCYWNrZ3JvdW5kIjp7IiRpZCI6IjI1NTUiLCJDb2xvciI6eyIkaWQiOiIyNTU2IiwiQSI6MCwiUiI6MjU1LCJHIjoyNTUsIkIiOjI1NX19LCJJc1Zpc2libGUiOnRydWUsIldpZHRoIjowLjAsIkhlaWdodCI6MC4wLCJCb3JkZXJTdHlsZSI6eyIkaWQiOiIyNTU3IiwiTGluZUNvbG9yIjpudWxsLCJMaW5lV2VpZ2h0IjowLjAsIkxpbmVUeXBlIjowLCJQYXJlbnRTdHlsZSI6bnVsbH0sIlBhcmVudFN0eWxlIjpudWxsfSwiRGF0ZVN0eWxlIjp7IiRpZCI6IjI1NTgiLCJGb250U2V0dGluZ3MiOnsiJGlkIjoiMjU1OSIsIkZvbnRTaXplIjoxMCwiRm9udE5hbWUiOiJDYWxpYnJpIiwiSXNCb2xkIjpmYWxzZSwiSXNJdGFsaWMiOmZhbHNlLCJJc1VuZGVybGluZWQiOmZhbHNlLCJQYXJlbnRTdHlsZSI6bnVsbH0sIkF1dG9TaXplIjowLCJGb3JlZ3JvdW5kIjp7IiRpZCI6IjI1NjAiLCJDb2xvciI6eyIkaWQiOiIyNTYx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1NjIiLCJUb3AiOjAuMCwiTGVmdCI6MC4wLCJSaWdodCI6MC4wLCJCb3R0b20iOjAuMH0sIlBhZGRpbmciOnsiJGlkIjoiMjU2MyIsIlRvcCI6MC4wLCJMZWZ0IjowLjAsIlJpZ2h0IjowLjAsIkJvdHRvbSI6MC4wfSwiQmFja2dyb3VuZCI6eyIkaWQiOiIyNTY0IiwiQ29sb3IiOnsiJGlkIjoiMjU2NSIsIkEiOjAsIlIiOjI1NSwiRyI6MjU1LCJCIjoyNTV9fSwiSXNWaXNpYmxlIjp0cnVlLCJXaWR0aCI6MC4wLCJIZWlnaHQiOjAuMCwiQm9yZGVyU3R5bGUiOnsiJGlkIjoiMjU2NiIsIkxpbmVDb2xvciI6bnVsbCwiTGluZVdlaWdodCI6MC4wLCJMaW5lVHlwZSI6MCwiUGFyZW50U3R5bGUiOm51bGx9LCJQYXJlbnRTdHlsZSI6bnVsbH0sIkRhdGVGb3JtYXQiOnsiJGlkIjoiMjU2Ny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TY4IiwiRm9ybWF0IjowLCJJc1Zpc2libGUiOmZhbHNlLCJMYXN0S25vd25WaXNpYmlsaXR5U3RhdGUiOmZhbHNlfSwiSXNWaXNpYmxlIjp0cnVlLCJWYXJpYW5jZVN0eWxlIjp7IiRpZCI6IjI1NjkiLCJUZXh0U3R5bGUiOnsiJGlkIjoiMjU3MCIsIkZvbnRTZXR0aW5ncyI6eyIkaWQiOiIyNTcxIiwiRm9udFNpemUiOjExLCJGb250TmFtZSI6IkNhbGlicmkiLCJJc0JvbGQiOmZhbHNlLCJJc0l0YWxpYyI6ZmFsc2UsIklzVW5kZXJsaW5lZCI6ZmFsc2UsIlBhcmVudFN0eWxlIjpudWxsfSwiQXV0b1NpemUiOjAsIkZvcmVncm91bmQiOnsiJGlkIjoiMjU3MiIsIkNvbG9yIjp7IiRpZCI6IjI1Nz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U3NCIsIlRvcCI6MC4wLCJMZWZ0IjowLjAsIlJpZ2h0IjowLjAsIkJvdHRvbSI6MC4wfSwiUGFkZGluZyI6eyIkaWQiOiIyNTc1IiwiVG9wIjowLjAsIkxlZnQiOjAuMCwiUmlnaHQiOjAuMCwiQm90dG9tIjowLjB9LCJCYWNrZ3JvdW5kIjp7IiRpZCI6IjI1NzYiLCJDb2xvciI6eyIkaWQiOiIyNTc3IiwiQSI6MCwiUiI6MCwiRyI6MCwiQiI6MH19LCJJc1Zpc2libGUiOnRydWUsIldpZHRoIjowLjAsIkhlaWdodCI6MC4wLCJCb3JkZXJTdHlsZSI6eyIkaWQiOiIyNTc4IiwiTGluZUNvbG9yIjpudWxsLCJMaW5lV2VpZ2h0IjowLjAsIkxpbmVUeXBlIjowLCJQYXJlbnRTdHlsZSI6bnVsbH0sIlBhcmVudFN0eWxlIjpudWxsfSwiUGFyZW50U3R5bGUiOm51bGx9LCJQYXJlbnRTdHlsZSI6bnVsbH0sIkluZGV4IjoyNywiU21hcnREdXJhdGlvbkFjdGl2YXRlZCI6ZmFsc2UsIkRhdGVGb3JtYXQiOnsiJHJlZiI6IjI1NjcifSwiV2Vla051bWJlcmluZyI6eyIkaWQiOiIyNTc5IiwiRm9ybWF0IjowLCJJc1Zpc2libGUiOmZhbHNlLCJMYXN0S25vd25WaXNpYmlsaXR5U3RhdGUiOmZhbHNlfSwiQmFzZWxpbmVEYXRhIjp7IiRpZCI6IjI1ODAiLCJTdGFydERhdGUiOiIyMDI2LTEyLTIxVDAwOjAwOjAwIiwiRW5kRGF0ZSI6IjIwMjctMDMtMDFUMjM6NTk6MDAifSwiSWQiOiJiZjk4MDNkNS04OTI4LTQ4NzktYmEyZi0zZWU1ZDJmMjU0MzIiLCJJbXBvcnRJZCI6bnVsbCwiVGl0bGUiOiJURzUvU0FSK2lTUlIgbWVldGluZyBhbmQgY2xvc2Utb3V0ICIsIk5vdGUiOm51bGwsIkh5cGVybGluayI6eyIkaWQiOiIyNTgxIiwiQWRkcmVzcyI6IiIsIlN1YkFkZHJlc3MiOiIifSwiSXNDaGFuZ2VkIjpmYWxzZSwiSXNOZXciOmZhbHNlfX1dLCJfbWlsZXN0b25lcyI6W10sIklkIjoiMDAwMDAwMDAtMDAwMC0wMDAwLTAwMDAtMDAwMDAwMDAwMDAwIiwiSXNTaW5nbGVJdGVtUm93Ijp0cnVlfV0sIkluZGV4IjoyNCwiSWQiOiI5NjE3NGI2Mi05ZjlkLTRhOTEtYTcyZS0zMDEyNWY1NDQyNWUiLCJIZWFkZXJUZXh0IjpudWxsLCJJc0RlZmF1bHQiOnRydWUsIlN0eWxlIjp7IiRpZCI6IjI1ODIiLCJIZWFkZXJTdHlsZSI6eyIkaWQiOiIyNTgzIiwiVGV4dFN0eWxlIjp7IiRpZCI6IjI1ODQiLCJGb250U2V0dGluZ3MiOnsiJGlkIjoiMjU4NSIsIkZvbnRTaXplIjoxMSwiRm9udE5hbWUiOiJDYWxpYnJpIiwiSXNCb2xkIjpmYWxzZSwiSXNJdGFsaWMiOmZhbHNlLCJJc1VuZGVybGluZWQiOmZhbHNlLCJQYXJlbnRTdHlsZSI6bnVsbH0sIkF1dG9TaXplIjoyLCJGb3JlZ3JvdW5kIjp7IiRpZCI6IjI1ODYiLCJDb2xvciI6eyIkaWQiOiIyNTg3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U4OCIsIlRvcCI6MC4wLCJMZWZ0IjowLjAsIlJpZ2h0IjowLjAsIkJvdHRvbSI6MC4wfSwiUGFkZGluZyI6eyIkaWQiOiIyNTg5IiwiVG9wIjowLjAsIkxlZnQiOjAuMCwiUmlnaHQiOjAuMCwiQm90dG9tIjowLjB9LCJCYWNrZ3JvdW5kIjp7IiRpZCI6IjI1OTAiLCJDb2xvciI6eyIkaWQiOiIyNTkxIiwiQSI6MjU1LCJSIjowLCJHIjowLCJCIjowfX0sIklzVmlzaWJsZSI6dHJ1ZSwiV2lkdGgiOjAuMCwiSGVpZ2h0IjowLjAsIkJvcmRlclN0eWxlIjpudWxsLCJQYXJlbnRTdHlsZSI6bnVsbH0sIlJlY3RhbmdsZVN0eWxlIjp7IiRpZCI6IjI1OTIiLCJNYXJnaW4iOnsiJGlkIjoiMjU5MyIsIlRvcCI6MC4wLCJMZWZ0IjowLjAsIlJpZ2h0IjowLjAsIkJvdHRvbSI6MC4wfSwiUGFkZGluZyI6eyIkaWQiOiIyNTk0IiwiVG9wIjowLjAsIkxlZnQiOjAuMCwiUmlnaHQiOjAuMCwiQm90dG9tIjowLjB9LCJCYWNrZ3JvdW5kIjp7IiRpZCI6IjI1OTUiLCJDb2xvciI6eyIkaWQiOiIyNTk2IiwiQSI6NjMsIlIiOjIxLCJHIjo5NiwiQiI6MTMwfX0sIklzVmlzaWJsZSI6dHJ1ZSwiV2lkdGgiOjAuMCwiSGVpZ2h0IjowLjAsIkJvcmRlclN0eWxlIjp7IiRpZCI6IjI1OTciLCJMaW5lQ29sb3IiOnsiJGlkIjoiMjU5OCIsIiR0eXBlIjoiTkxSRS5Db21tb24uRG9tLlNvbGlkQ29sb3JCcnVzaCwgTkxSRS5Db21tb24iLCJDb2xvciI6eyIkaWQiOiIyNTk5IiwiQSI6MjU1LCJSIjoyNTUsIkciOjAsIkIiOjB9fSwiTGluZVdlaWdodCI6MC4wLCJMaW5lVHlwZSI6MCwiUGFyZW50U3R5bGUiOm51bGx9LCJQYXJlbnRTdHlsZSI6bnVsbH0sIk1hcmdpbiI6eyIkaWQiOiIyNjAwIiwiVG9wIjowLjAsIkxlZnQiOjAuMCwiUmlnaHQiOjAuMCwiQm90dG9tIjowLjB9LCJQYWRkaW5nIjp7IiRpZCI6IjI2MDEiLCJUb3AiOjAuMCwiTGVmdCI6MC4wLCJSaWdodCI6MC4wLCJCb3R0b20iOjAuMH0sIkJhY2tncm91bmQiOm51bGwsIklzVmlzaWJsZSI6dHJ1ZSwiV2lkdGgiOjAuMCwiSGVpZ2h0IjowLjAsIkJvcmRlclN0eWxlIjpudWxsLCJQYXJlbnRTdHlsZSI6bnVsbH0sIkJhY2tncm91bmRTdHlsZSI6eyIkaWQiOiIyNjAyIiwiTWFyZ2luIjp7IiRpZCI6IjI2MDMiLCJUb3AiOjAuMCwiTGVmdCI6MC4wLCJSaWdodCI6MC4wLCJCb3R0b20iOjAuMH0sIlBhZGRpbmciOnsiJGlkIjoiMjYwNCIsIlRvcCI6MC4wLCJMZWZ0IjowLjAsIlJpZ2h0IjowLjAsIkJvdHRvbSI6MC4wfSwiQmFja2dyb3VuZCI6eyIkaWQiOiIyNjA1IiwiQ29sb3IiOnsiJGlkIjoiMjYwNiIsIkEiOjUxLCJSIjoyMDAsIkciOjIwMCwiQiI6MjAwfX0sIklzVmlzaWJsZSI6dHJ1ZSwiV2lkdGgiOjAuMCwiSGVpZ2h0IjowLjAsIkJvcmRlclN0eWxlIjp7IiRpZCI6IjI2MDciLCJMaW5lQ29sb3IiOnsiJGlkIjoiMjYwOCIsIiR0eXBlIjoiTkxSRS5Db21tb24uRG9tLlNvbGlkQ29sb3JCcnVzaCwgTkxSRS5Db21tb24iLCJDb2xvciI6eyIkaWQiOiIyNjA5IiwiQSI6MjU1LCJSIjoyMzQsIkciOjIyLCJCIjozMH19LCJMaW5lV2VpZ2h0IjowLjAsIkxpbmVUeXBlIjowLCJQYXJlbnRTdHlsZSI6bnVsbH0sIlBhcmVudFN0eWxlIjpudWxsfSwiTWFyZ2luIjp7IiRpZCI6IjI2MTAiLCJUb3AiOjAuMCwiTGVmdCI6MC4wLCJSaWdodCI6MC4wLCJCb3R0b20iOjAuMH0sIlBhZGRpbmciOnsiJGlkIjoiMjYxMSIsIlRvcCI6MC4wLCJMZWZ0IjowLjAsIlJpZ2h0IjowLjAsIkJvdHRvbSI6MC4wfSwiSXNWaXNpYmxlIjp0cnVlLCJXaWR0aCI6MC4wLCJIZWlnaHQiOjAuMCwiQm9yZGVyU3R5bGUiOnsiJGlkIjoiMjYxMiIsIkxpbmVDb2xvciI6bnVsbCwiTGluZVdlaWdodCI6MC4wLCJMaW5lVHlwZSI6MCwiUGFyZW50U3R5bGUiOm51bGx9LCJQYXJlbnRTdHlsZSI6bnVsbH19XSwiSWQiOiIyZDU0MThjOS03ODBlLTQyZDUtOGIxNC01NjkxNzg3MDNmMTQiLCJJbmRleCI6MjQsIkhlYWRlclRleHQiOiJOby4gMSAtIENyaXRpY2FsIFBhdGhcclxuKDAgZGF5cyBURikiLCJTdHlsZSI6eyIkaWQiOiIyNjEzIiwiU3R5bGVJZCI6IjMzMmNmYjEzLWI0MDEtNGVjMy1iNjU1LTczOTY4ZDA0ZDc0OSIsIkhlYWRlclN0eWxlIjp7IiRpZCI6IjI2MTQiLCJUZXh0SXNWZXJ0aWNhbCI6ZmFsc2UsIlRleHRTdHlsZSI6eyIkaWQiOiIyNjE1IiwiRm9udFNldHRpbmdzIjp7IiRpZCI6IjI2MTYiLCJGb250U2l6ZSI6MTEsIkZvbnROYW1lIjoiQ2FsaWJyaSIsIklzQm9sZCI6ZmFsc2UsIklzSXRhbGljIjpmYWxzZSwiSXNVbmRlcmxpbmVkIjpmYWxzZSwiUGFyZW50U3R5bGUiOm51bGx9LCJBdXRvU2l6ZSI6MiwiRm9yZWdyb3VuZCI6eyIkaWQiOiIyNjE3IiwiQ29sb3IiOnsiJGlkIjoiMjYxOC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2MTkiLCJUb3AiOjAuMCwiTGVmdCI6MC4wLCJSaWdodCI6MC4wLCJCb3R0b20iOjAuMH0sIlBhZGRpbmciOnsiJGlkIjoiMjYyMCIsIlRvcCI6MC4wLCJMZWZ0IjowLjAsIlJpZ2h0IjowLjAsIkJvdHRvbSI6MC4wfSwiQmFja2dyb3VuZCI6eyIkaWQiOiIyNjIxIiwiQ29sb3IiOnsiJGlkIjoiMjYyMiIsIkEiOjI1NSwiUiI6MjU1LCJHIjoyNTUsIkIiOjI1NX19LCJJc1Zpc2libGUiOnRydWUsIldpZHRoIjowLjAsIkhlaWdodCI6MC4wLCJCb3JkZXJTdHlsZSI6bnVsbCwiUGFyZW50U3R5bGUiOm51bGx9LCJSZWN0YW5nbGVTdHlsZSI6eyIkaWQiOiIyNjIzIiwiTWFyZ2luIjp7IiRpZCI6IjI2MjQiLCJUb3AiOjAuMCwiTGVmdCI6MC4wLCJSaWdodCI6MC4wLCJCb3R0b20iOjAuMH0sIlBhZGRpbmciOnsiJGlkIjoiMjYyNSIsIlRvcCI6MC4wLCJMZWZ0IjowLjAsIlJpZ2h0IjowLjAsIkJvdHRvbSI6MC4wfSwiQmFja2dyb3VuZCI6eyIkaWQiOiIyNjI2IiwiQ29sb3IiOnsiJGlkIjoiMjYyNyIsIkEiOjI1NSwiUiI6MjMzLCJHIjoxMTMsIkIiOjUwfX0sIklzVmlzaWJsZSI6dHJ1ZSwiV2lkdGgiOjAuMCwiSGVpZ2h0IjowLjAsIkJvcmRlclN0eWxlIjp7IiRpZCI6IjI2MjgiLCJMaW5lQ29sb3IiOnsiJGlkIjoiMjYyOSIsIiR0eXBlIjoiTkxSRS5Db21tb24uRG9tLlNvbGlkQ29sb3JCcnVzaCwgTkxSRS5Db21tb24iLCJDb2xvciI6eyIkaWQiOiIyNjMwIiwiQSI6MjU1LCJSIjoyNTUsIkciOjI1NSwiQiI6MjU1fX0sIkxpbmVXZWlnaHQiOjAuMCwiTGluZVR5cGUiOjAsIlBhcmVudFN0eWxlIjpudWxsfSwiUGFyZW50U3R5bGUiOm51bGx9LCJNYXJnaW4iOnsiJGlkIjoiMjYzMSIsIlRvcCI6MC4wLCJMZWZ0IjowLjAsIlJpZ2h0IjowLjAsIkJvdHRvbSI6MC4wfSwiUGFkZGluZyI6eyIkaWQiOiIyNjMyIiwiVG9wIjowLjAsIkxlZnQiOjAuMCwiUmlnaHQiOjAuMCwiQm90dG9tIjowLjB9LCJCYWNrZ3JvdW5kIjpudWxsLCJJc1Zpc2libGUiOnRydWUsIldpZHRoIjowLjAsIkhlaWdodCI6MC4wLCJCb3JkZXJTdHlsZSI6bnVsbCwiUGFyZW50U3R5bGUiOm51bGx9LCJCYWNrZ3JvdW5kU3R5bGUiOnsiJGlkIjoiMjYzMyIsIk1hcmdpbiI6eyIkaWQiOiIyNjM0IiwiVG9wIjowLjAsIkxlZnQiOjAuMCwiUmlnaHQiOjAuMCwiQm90dG9tIjowLjB9LCJQYWRkaW5nIjp7IiRpZCI6IjI2MzUiLCJUb3AiOjAuMCwiTGVmdCI6MC4wLCJSaWdodCI6MC4wLCJCb3R0b20iOjAuMH0sIkJhY2tncm91bmQiOnsiJGlkIjoiMjYzNiIsIkNvbG9yIjp7IiRpZCI6IjI2MzciLCJBIjo1MSwiUiI6MjAwLCJHIjoyMDAsIkIiOjIwMH19LCJJc1Zpc2libGUiOnRydWUsIldpZHRoIjowLjAsIkhlaWdodCI6MC4wLCJCb3JkZXJTdHlsZSI6eyIkaWQiOiIyNjM4IiwiTGluZUNvbG9yIjp7IiRpZCI6IjI2MzkiLCIkdHlwZSI6Ik5MUkUuQ29tbW9uLkRvbS5Tb2xpZENvbG9yQnJ1c2gsIE5MUkUuQ29tbW9uIiwiQ29sb3IiOnsiJGlkIjoiMjY0MCIsIkEiOjI1NSwiUiI6MjM0LCJHIjoyMiwiQiI6MzB9fSwiTGluZVdlaWdodCI6MC4wLCJMaW5lVHlwZSI6MCwiUGFyZW50U3R5bGUiOm51bGx9LCJQYXJlbnRTdHlsZSI6bnVsbH0sIklzQWJvdmVUaW1lYmFuZCI6ZmFsc2UsIlNwYWNpbmciOjQsIkRlZmF1bHRTd2ltbGFuZVRhc2tTdHlsZSI6eyIkaWQiOiIyNjQxIiwiJHR5cGUiOiJOTFJFLkNvbW1vbi5Eb20uU3R5bGVzLkV4cGxpY2l0U2V0YWJsZVRhc2tTdHlsZSwgTkxSRS5Db21tb24iLCJTaGFwZSI6MSwiU2hhcGVUaGlja25lc3MiOjAsIkR1cmF0aW9uRm9ybWF0IjowLCJJbmNsdWRlTm9uV29ya2luZ0RheXNJbkR1cmF0aW9uIjpmYWxzZSwiUGVyY2VudGFnZUNvbXBsZXRlU3R5bGUiOnsiJGlkIjoiMjY0MiIsIkZvbnRTZXR0aW5ncyI6eyIkaWQiOiIyNjQzIiwiRm9udFNpemUiOjEwLCJGb250TmFtZSI6IkNhbGlicmkiLCJJc0JvbGQiOmZhbHNlLCJJc0l0YWxpYyI6ZmFsc2UsIklzVW5kZXJsaW5lZCI6ZmFsc2UsIlBhcmVudFN0eWxlIjpudWxsfSwiQXV0b1NpemUiOjAsIkZvcmVncm91bmQiOnsiJGlkIjoiMjY0NCIsIkNvbG9yIjp7IiRpZCI6IjI2NDU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jY0NiIsIlRvcCI6MC4wLCJMZWZ0IjowLjAsIlJpZ2h0IjowLjAsIkJvdHRvbSI6MC4wfSwiUGFkZGluZyI6eyIkaWQiOiIyNjQ3IiwiVG9wIjowLjAsIkxlZnQiOjAuMCwiUmlnaHQiOjAuMCwiQm90dG9tIjowLjB9LCJCYWNrZ3JvdW5kIjp7IiRpZCI6IjI2NDgiLCJDb2xvciI6eyIkaWQiOiIyNjQ5IiwiQSI6ODksIlIiOjAsIkciOjAsIkIiOjB9fSwiSXNWaXNpYmxlIjp0cnVlLCJXaWR0aCI6MC4wLCJIZWlnaHQiOjAuMCwiQm9yZGVyU3R5bGUiOnsiJGlkIjoiMjY1MCIsIkxpbmVDb2xvciI6bnVsbCwiTGluZVdlaWdodCI6MC4wLCJMaW5lVHlwZSI6MCwiUGFyZW50U3R5bGUiOm51bGx9LCJQYXJlbnRTdHlsZSI6bnVsbH0sIkR1cmF0aW9uU3R5bGUiOnsiJGlkIjoiMjY1MSIsIkZvbnRTZXR0aW5ncyI6eyIkaWQiOiIyNjUyIiwiRm9udFNpemUiOjEwLCJGb250TmFtZSI6IkNhbGlicmkiLCJJc0JvbGQiOmZhbHNlLCJJc0l0YWxpYyI6ZmFsc2UsIklzVW5kZXJsaW5lZCI6ZmFsc2UsIlBhcmVudFN0eWxlIjpudWxsfSwiQXV0b1NpemUiOjAsIkZvcmVncm91bmQiOnsiJGlkIjoiMjY1MyIsIkNvbG9yIjp7IiRpZCI6IjI2NTQ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NjU1IiwiVG9wIjowLjAsIkxlZnQiOjAuMCwiUmlnaHQiOjAuMCwiQm90dG9tIjowLjB9LCJQYWRkaW5nIjp7IiRpZCI6IjI2NTYiLCJUb3AiOjAuMCwiTGVmdCI6MC4wLCJSaWdodCI6MC4wLCJCb3R0b20iOjAuMH0sIkJhY2tncm91bmQiOnsiJGlkIjoiMjY1NyIsIkNvbG9yIjp7IiRpZCI6IjI2NTgiLCJBIjoyNTUsIlIiOjIzNywiRyI6MTI1LCJCIjo0OX19LCJJc1Zpc2libGUiOnRydWUsIldpZHRoIjowLjAsIkhlaWdodCI6MC4wLCJCb3JkZXJTdHlsZSI6eyIkaWQiOiIyNjU5IiwiTGluZUNvbG9yIjpudWxsLCJMaW5lV2VpZ2h0IjowLjAsIkxpbmVUeXBlIjowLCJQYXJlbnRTdHlsZSI6bnVsbH0sIlBhcmVudFN0eWxlIjpudWxsfSwiSG9yaXpvbnRhbENvbm5lY3RvclN0eWxlIjp7IiRpZCI6IjI2NjAiLCJMaW5lQ29sb3IiOnsiJGlkIjoiMjY2MSIsIiR0eXBlIjoiTkxSRS5Db21tb24uRG9tLlNvbGlkQ29sb3JCcnVzaCwgTkxSRS5Db21tb24iLCJDb2xvciI6eyIkaWQiOiIyNjYyIiwiQSI6MjU1LCJSIjowLCJHIjowLCJCIjowfX0sIkxpbmVXZWlnaHQiOjAuMCwiTGluZVR5cGUiOjAsIlBhcmVudFN0eWxlIjpudWxsfSwiVmVydGljYWxDb25uZWN0b3JTdHlsZSI6eyIkaWQiOiIyNjYzIiwiTGluZUNvbG9yIjp7IiRpZCI6IjI2NjQiLCIkdHlwZSI6Ik5MUkUuQ29tbW9uLkRvbS5Tb2xpZENvbG9yQnJ1c2gsIE5MUkUuQ29tbW9uIiwiQ29sb3IiOnsiJGlkIjoiMjY2N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I2NjYiLCJTaGFwZVN0eWxlIjp7IiRpZCI6IjI2NjciLCJNYXJnaW4iOnsiJGlkIjoiMjY2OCIsIlRvcCI6MC4wLCJMZWZ0IjowLjAsIlJpZ2h0IjowLjAsIkJvdHRvbSI6MC4wfSwiUGFkZGluZyI6eyIkaWQiOiIyNjY5IiwiVG9wIjowLjAsIkxlZnQiOjAuMCwiUmlnaHQiOjAuMCwiQm90dG9tIjowLjB9LCJCYWNrZ3JvdW5kIjp7IiRpZCI6IjI2NzAiLCJDb2xvciI6eyIkaWQiOiIyNjcxIiwiQSI6MTUzLCJSIjowLCJHIjowLCJCIjowfX0sIklzVmlzaWJsZSI6dHJ1ZSwiV2lkdGgiOjAuMCwiSGVpZ2h0IjowLjAsIkJvcmRlclN0eWxlIjp7IiRpZCI6IjI2NzIiLCJMaW5lQ29sb3IiOm51bGwsIkxpbmVXZWlnaHQiOjAuMCwiTGluZVR5cGUiOjAsIlBhcmVudFN0eWxlIjpudWxsfSwiUGFyZW50U3R5bGUiOm51bGx9LCJNYXJnaW4iOnsiJGlkIjoiMjY3MyIsIlRvcCI6MC4wLCJMZWZ0IjowLjAsIlJpZ2h0IjowLjAsIkJvdHRvbSI6MC4wfSwiUGFkZGluZyI6eyIkaWQiOiIyNjc0IiwiVG9wIjowLjAsIkxlZnQiOjAuMCwiUmlnaHQiOjAuMCwiQm90dG9tIjowLjB9LCJCYWNrZ3JvdW5kIjpudWxsLCJJc1Zpc2libGUiOnRydWUsIldpZHRoIjowLjAsIkhlaWdodCI6MC4wLCJCb3JkZXJTdHlsZSI6bnVsbCwiUGFyZW50U3R5bGUiOm51bGx9LCJTaGFwZVN0eWxlIjp7IiRpZCI6IjI2NzUiLCJNYXJnaW4iOnsiJGlkIjoiMjY3NiIsIlRvcCI6MC4wLCJMZWZ0Ijo0LjAsIlJpZ2h0Ijo0LjAsIkJvdHRvbSI6MC4wfSwiUGFkZGluZyI6eyIkaWQiOiIyNjc3IiwiVG9wIjowLjAsIkxlZnQiOjAuMCwiUmlnaHQiOjAuMCwiQm90dG9tIjowLjB9LCJCYWNrZ3JvdW5kIjp7IiRpZCI6IjI2NzgiLCJDb2xvciI6eyIkaWQiOiIyNjc5IiwiQSI6MjU1LCJSIjoyMSwiRyI6OTYsIkIiOjEzMH19LCJJc1Zpc2libGUiOnRydWUsIldpZHRoIjowLjAsIkhlaWdodCI6MTAuMCwiQm9yZGVyU3R5bGUiOnsiJGlkIjoiMjY4MCIsIkxpbmVDb2xvciI6eyIkaWQiOiIyNjgxIiwiJHR5cGUiOiJOTFJFLkNvbW1vbi5Eb20uU29saWRDb2xvckJydXNoLCBOTFJFLkNvbW1vbiIsIkNvbG9yIjp7IiRpZCI6IjI2ODIiLCJBIjoyNTUsIlIiOjIzNCwiRyI6MjIsIkIiOjMwfX0sIkxpbmVXZWlnaHQiOjAuMCwiTGluZVR5cGUiOjAsIlBhcmVudFN0eWxlIjpudWxsfSwiUGFyZW50U3R5bGUiOm51bGx9LCJUaXRsZVN0eWxlIjp7IiRpZCI6IjI2ODMiLCJGb250U2V0dGluZ3MiOnsiJGlkIjoiMjY4NCIsIkZvbnRTaXplIjoxMSwiRm9udE5hbWUiOiJDYWxpYnJpIiwiSXNCb2xkIjpmYWxzZSwiSXNJdGFsaWMiOmZhbHNlLCJJc1VuZGVybGluZWQiOmZhbHNlLCJQYXJlbnRTdHlsZSI6bnVsbH0sIkF1dG9TaXplIjowLCJGb3JlZ3JvdW5kIjp7IiRpZCI6IjI2ODUiLCJDb2xvciI6eyIkaWQiOiIyNjg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2ODciLCJUb3AiOjAuMCwiTGVmdCI6MC4wLCJSaWdodCI6MC4wLCJCb3R0b20iOjAuMH0sIlBhZGRpbmciOnsiJGlkIjoiMjY4OCIsIlRvcCI6MC4wLCJMZWZ0IjowLjAsIlJpZ2h0IjowLjAsIkJvdHRvbSI6MC4wfSwiQmFja2dyb3VuZCI6eyIkaWQiOiIyNjg5IiwiQ29sb3IiOnsiJGlkIjoiMjY5MCIsIkEiOjI1NSwiUiI6MCwiRyI6MCwiQiI6MH19LCJJc1Zpc2libGUiOnRydWUsIldpZHRoIjowLjAsIkhlaWdodCI6MC4wLCJCb3JkZXJTdHlsZSI6eyIkaWQiOiIyNjkxIiwiTGluZUNvbG9yIjpudWxsLCJMaW5lV2VpZ2h0IjowLjAsIkxpbmVUeXBlIjowLCJQYXJlbnRTdHlsZSI6bnVsbH0sIlBhcmVudFN0eWxlIjpudWxsfSwiRGF0ZVN0eWxlIjp7IiRpZCI6IjI2OTIiLCJGb250U2V0dGluZ3MiOnsiJGlkIjoiMjY5MyIsIkZvbnRTaXplIjoxMCwiRm9udE5hbWUiOiJDYWxpYnJpIiwiSXNCb2xkIjpmYWxzZSwiSXNJdGFsaWMiOmZhbHNlLCJJc1VuZGVybGluZWQiOmZhbHNlLCJQYXJlbnRTdHlsZSI6bnVsbH0sIkF1dG9TaXplIjowLCJGb3JlZ3JvdW5kIjp7IiRpZCI6IjI2OTQiLCJDb2xvciI6eyIkaWQiOiIyNjk1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2OTYiLCJUb3AiOjAuMCwiTGVmdCI6MC4wLCJSaWdodCI6MC4wLCJCb3R0b20iOjAuMH0sIlBhZGRpbmciOnsiJGlkIjoiMjY5NyIsIlRvcCI6MC4wLCJMZWZ0IjowLjAsIlJpZ2h0IjowLjAsIkJvdHRvbSI6MC4wfSwiQmFja2dyb3VuZCI6eyIkaWQiOiIyNjk4IiwiQ29sb3IiOnsiJGlkIjoiMjY5OSIsIkEiOjI1NSwiUiI6MTQsIkciOjQwLCJCIjo2NX19LCJJc1Zpc2libGUiOnRydWUsIldpZHRoIjowLjAsIkhlaWdodCI6MC4wLCJCb3JkZXJTdHlsZSI6eyIkaWQiOiIyNzAwIiwiTGluZUNvbG9yIjpudWxsLCJMaW5lV2VpZ2h0IjowLjAsIkxpbmVUeXBlIjowLCJQYXJlbnRTdHlsZSI6bnVsbH0sIlBhcmVudFN0eWxlIjpudWxsfSwiRGF0ZUZvcm1hdCI6eyIkaWQiOiIyNzA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3MDIiLCJGb3JtYXQiOjAsIklzVmlzaWJsZSI6ZmFsc2UsIkxhc3RLbm93blZpc2liaWxpdHlTdGF0ZSI6ZmFsc2V9LCJJc1Zpc2libGUiOnRydWUsIlZhcmlhbmNlU3R5bGUiOnsiJGlkIjoiMjcwMyIsIlRleHRTdHlsZSI6eyIkaWQiOiIyNzA0IiwiRm9udFNldHRpbmdzIjp7IiRpZCI6IjI3MDUiLCJGb250U2l6ZSI6MTEsIkZvbnROYW1lIjoiQ2FsaWJyaSIsIklzQm9sZCI6ZmFsc2UsIklzSXRhbGljIjpmYWxzZSwiSXNVbmRlcmxpbmVkIjpmYWxzZSwiUGFyZW50U3R5bGUiOm51bGx9LCJBdXRvU2l6ZSI6MCwiRm9yZWdyb3VuZCI6eyIkaWQiOiIyNzA2IiwiQ29sb3IiOnsiJGlkIjoiMjcw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NzA4IiwiVG9wIjowLjAsIkxlZnQiOjAuMCwiUmlnaHQiOjAuMCwiQm90dG9tIjowLjB9LCJQYWRkaW5nIjp7IiRpZCI6IjI3MDkiLCJUb3AiOjAuMCwiTGVmdCI6MC4wLCJSaWdodCI6MC4wLCJCb3R0b20iOjAuMH0sIkJhY2tncm91bmQiOnsiJGlkIjoiMjcxMCIsIkNvbG9yIjp7IiRpZCI6IjI3MTEiLCJBIjowLCJSIjowLCJHIjowLCJCIjowfX0sIklzVmlzaWJsZSI6dHJ1ZSwiV2lkdGgiOjAuMCwiSGVpZ2h0IjowLjAsIkJvcmRlclN0eWxlIjp7IiRpZCI6IjI3MTIiLCJMaW5lQ29sb3IiOm51bGwsIkxpbmVXZWlnaHQiOjAuMCwiTGluZVR5cGUiOjAsIlBhcmVudFN0eWxlIjpudWxsfSwiUGFyZW50U3R5bGUiOm51bGx9LCJQYXJlbnRTdHlsZSI6bnVsbH0sIlBhcmVudFN0eWxlIjpudWxsLCJfZXhwbGljaXRseVNldCI6eyIkaWQiOiIyNzEz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jcxNCIsIlNoYXBlIjoxLCJDb25uZWN0b3JNYXJnaW4iOnsiJGlkIjoiMjcxNSIsIlRvcCI6MC4wLCJMZWZ0IjoyLjAsIlJpZ2h0IjoyLjAsIkJvdHRvbSI6MC4wfSwiQ29ubmVjdG9yU3R5bGUiOnsiJGlkIjoiMjcxNiIsIkxpbmVDb2xvciI6eyIkaWQiOiIyNzE3IiwiJHR5cGUiOiJOTFJFLkNvbW1vbi5Eb20uU29saWRDb2xvckJydXNoLCBOTFJFLkNvbW1vbiIsIkNvbG9yIjp7IiRpZCI6IjI3MTgiLCJBIjoxMjcsIlIiOjExLCJHIjo0OCwiQiI6NjV9fSwiTGluZVdlaWdodCI6MS4wLCJMaW5lVHlwZSI6MCwiUGFyZW50U3R5bGUiOm51bGx9LCJJc0JlbG93VGltZWJhbmQiOmZhbHNlLCJQb3NpdGlvbk9uVGFzayI6MSwiSGlkZURhdGUiOmZhbHNlLCJTaGFwZVNpemUiOjAsIlNwYWNpbmciOjAuMCwiUGFkZGluZyI6eyIkaWQiOiIyNzE5IiwiVG9wIjo1LjAsIkxlZnQiOjMuMCwiUmlnaHQiOjAuMCwiQm90dG9tIjoyLjB9LCJTaGFwZVN0eWxlIjp7IiRpZCI6IjI3MjAiLCJNYXJnaW4iOnsiJGlkIjoiMjcyMSIsIlRvcCI6MC4wLCJMZWZ0IjowLjAsIlJpZ2h0IjowLjAsIkJvdHRvbSI6MC4wfSwiUGFkZGluZyI6eyIkaWQiOiIyNzIyIiwiVG9wIjowLjAsIkxlZnQiOjAuMCwiUmlnaHQiOjAuMCwiQm90dG9tIjowLjB9LCJCYWNrZ3JvdW5kIjp7IiRpZCI6IjI3MjMiLCJDb2xvciI6eyIkaWQiOiIyNzI0IiwiQSI6MjU1LCJSIjoxMSwiRyI6NDgsIkIiOjY1fX0sIklzVmlzaWJsZSI6dHJ1ZSwiV2lkdGgiOjEyLjAsIkhlaWdodCI6MTQuMCwiQm9yZGVyU3R5bGUiOnsiJGlkIjoiMjcyNSIsIkxpbmVDb2xvciI6eyIkaWQiOiIyNzI2IiwiJHR5cGUiOiJOTFJFLkNvbW1vbi5Eb20uU29saWRDb2xvckJydXNoLCBOTFJFLkNvbW1vbiIsIkNvbG9yIjp7IiRpZCI6IjI3MjciLCJBIjoyNTUsIlIiOjI1NSwiRyI6MCwiQiI6MH19LCJMaW5lV2VpZ2h0IjowLjAsIkxpbmVUeXBlIjowLCJQYXJlbnRTdHlsZSI6bnVsbH0sIlBhcmVudFN0eWxlIjpudWxsfSwiVGl0bGVTdHlsZSI6eyIkaWQiOiIyNzI4IiwiRm9udFNldHRpbmdzIjp7IiRpZCI6IjI3MjkiLCJGb250U2l6ZSI6MTEsIkZvbnROYW1lIjoiQ2FsaWJyaSIsIklzQm9sZCI6ZmFsc2UsIklzSXRhbGljIjpmYWxzZSwiSXNVbmRlcmxpbmVkIjpmYWxzZSwiUGFyZW50U3R5bGUiOm51bGx9LCJBdXRvU2l6ZSI6MCwiRm9yZWdyb3VuZCI6eyIkaWQiOiIyNzMwIiwiQ29sb3IiOnsiJGlkIjoiMjczMS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yNzMyIiwiVG9wIjowLjAsIkxlZnQiOjAuMCwiUmlnaHQiOjAuMCwiQm90dG9tIjowLjB9LCJQYWRkaW5nIjp7IiRpZCI6IjI3MzMiLCJUb3AiOjAuMCwiTGVmdCI6MC4wLCJSaWdodCI6MC4wLCJCb3R0b20iOjAuMH0sIkJhY2tncm91bmQiOnsiJGlkIjoiMjczNCIsIkNvbG9yIjp7IiRpZCI6IjI3MzUiLCJBIjoyNTUsIlIiOjAsIkciOjAsIkIiOjB9fSwiSXNWaXNpYmxlIjp0cnVlLCJXaWR0aCI6MC4wLCJIZWlnaHQiOjAuMCwiQm9yZGVyU3R5bGUiOnsiJGlkIjoiMjczNiIsIkxpbmVDb2xvciI6bnVsbCwiTGluZVdlaWdodCI6MC4wLCJMaW5lVHlwZSI6MCwiUGFyZW50U3R5bGUiOm51bGx9LCJQYXJlbnRTdHlsZSI6bnVsbH0sIkRhdGVTdHlsZSI6eyIkaWQiOiIyNzM3IiwiRm9udFNldHRpbmdzIjp7IiRpZCI6IjI3MzgiLCJGb250U2l6ZSI6MTAsIkZvbnROYW1lIjoiQ2FsaWJyaSIsIklzQm9sZCI6ZmFsc2UsIklzSXRhbGljIjpmYWxzZSwiSXNVbmRlcmxpbmVkIjpmYWxzZSwiUGFyZW50U3R5bGUiOm51bGx9LCJBdXRvU2l6ZSI6MCwiRm9yZWdyb3VuZCI6eyIkaWQiOiIyNzM5IiwiQ29sb3IiOnsiJGlkIjoiMjc0MC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yNzQxIiwiVG9wIjowLjAsIkxlZnQiOjAuMCwiUmlnaHQiOjAuMCwiQm90dG9tIjowLjB9LCJQYWRkaW5nIjp7IiRpZCI6IjI3NDIiLCJUb3AiOjAuMCwiTGVmdCI6MC4wLCJSaWdodCI6MC4wLCJCb3R0b20iOjAuMH0sIkJhY2tncm91bmQiOnsiJGlkIjoiMjc0MyIsIkNvbG9yIjp7IiRpZCI6IjI3NDQiLCJBIjoyNTUsIlIiOjE0LCJHIjo0MCwiQiI6NjV9fSwiSXNWaXNpYmxlIjp0cnVlLCJXaWR0aCI6MC4wLCJIZWlnaHQiOjAuMCwiQm9yZGVyU3R5bGUiOnsiJGlkIjoiMjc0NSIsIkxpbmVDb2xvciI6bnVsbCwiTGluZVdlaWdodCI6MC4wLCJMaW5lVHlwZSI6MCwiUGFyZW50U3R5bGUiOm51bGx9LCJQYXJlbnRTdHlsZSI6bnVsbH0sIkRhdGVGb3JtYXQiOnsiJGlkIjoiMjc0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zQ3IiwiRm9ybWF0IjowLCJJc1Zpc2libGUiOmZhbHNlLCJMYXN0S25vd25WaXNpYmlsaXR5U3RhdGUiOmZhbHNlfSwiSXNWaXNpYmxlIjp0cnVlLCJWYXJpYW5jZVN0eWxlIjp7IiRpZCI6IjI3NDgiLCJUZXh0U3R5bGUiOnsiJGlkIjoiMjc0OSIsIkZvbnRTZXR0aW5ncyI6eyIkaWQiOiIyNzUwIiwiRm9udFNpemUiOjExLCJGb250TmFtZSI6IkNhbGlicmkiLCJJc0JvbGQiOmZhbHNlLCJJc0l0YWxpYyI6ZmFsc2UsIklzVW5kZXJsaW5lZCI6ZmFsc2UsIlBhcmVudFN0eWxlIjpudWxsfSwiQXV0b1NpemUiOjAsIkZvcmVncm91bmQiOnsiJGlkIjoiMjc1MSIsIkNvbG9yIjp7IiRpZCI6IjI3NT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c1MyIsIlRvcCI6MC4wLCJMZWZ0IjowLjAsIlJpZ2h0IjowLjAsIkJvdHRvbSI6MC4wfSwiUGFkZGluZyI6eyIkaWQiOiIyNzU0IiwiVG9wIjowLjAsIkxlZnQiOjAuMCwiUmlnaHQiOjAuMCwiQm90dG9tIjowLjB9LCJCYWNrZ3JvdW5kIjp7IiRpZCI6IjI3NTUiLCJDb2xvciI6eyIkaWQiOiIyNzU2IiwiQSI6MCwiUiI6MCwiRyI6MCwiQiI6MH19LCJJc1Zpc2libGUiOmZhbHNlLCJXaWR0aCI6MC4wLCJIZWlnaHQiOjAuMCwiQm9yZGVyU3R5bGUiOnsiJGlkIjoiMjc1NyIsIkxpbmVDb2xvciI6bnVsbCwiTGluZVdlaWdodCI6MC4wLCJMaW5lVHlwZSI6MCwiUGFyZW50U3R5bGUiOm51bGx9LCJQYXJlbnRTdHlsZSI6bnVsbH0sIlBhcmVudFN0eWxlIjpudWxsfSwiUGFyZW50U3R5bGUiOm51bGx9LCJEZWZhdWx0U3dpbWxhbmVNaWxlc3RvbmVTdHlsZSI6eyIkaWQiOiIyNzU4IiwiVGl0bGVQb3NpdGlvbiI6IkxlZnQiLCJEYXRlUG9zaXRpb24iOiJSaWdodCIsIlZhcmlhbmNlUG9zaXRpb24iOiJSaWdodCIsIlNoYXBlVHlwZSI6MSwiU2hhcGVTaXplIjowLCJTcGFjaW5nIjo1LCJTaGFwZVN0eWxlIjp7IiRpZCI6IjI3NTkiLCJNYXJnaW4iOnsiJGlkIjoiMjc2MCIsIlRvcCI6MC4wLCJMZWZ0IjowLjAsIlJpZ2h0IjowLjAsIkJvdHRvbSI6MC4wfSwiUGFkZGluZyI6eyIkaWQiOiIyNzYxIiwiVG9wIjowLjAsIkxlZnQiOjAuMCwiUmlnaHQiOjAuMCwiQm90dG9tIjowLjB9LCJCYWNrZ3JvdW5kIjp7IiRpZCI6IjI3NjIiLCJDb2xvciI6eyIkaWQiOiIyNzYzIiwiQSI6MjU1LCJSIjoyMSwiRyI6OTYsIkIiOjEzMH19LCJJc1Zpc2libGUiOnRydWUsIldpZHRoIjoxMi4wLCJIZWlnaHQiOjE0LjAsIkJvcmRlclN0eWxlIjp7IiRpZCI6IjI3NjQiLCJMaW5lQ29sb3IiOnsiJGlkIjoiMjc2NSIsIiR0eXBlIjoiTkxSRS5Db21tb24uRG9tLlNvbGlkQ29sb3JCcnVzaCwgTkxSRS5Db21tb24iLCJDb2xvciI6eyIkaWQiOiIyNzY2IiwiQSI6MjU1LCJSIjoyMzQsIkciOjIyLCJCIjozMH19LCJMaW5lV2VpZ2h0IjowLjAsIkxpbmVUeXBlIjowLCJQYXJlbnRTdHlsZSI6bnVsbH0sIlBhcmVudFN0eWxlIjpudWxsfSwiVGl0bGVTdHlsZSI6eyIkaWQiOiIyNzY3IiwiRm9udFNldHRpbmdzIjp7IiRpZCI6IjI3NjgiLCJGb250U2l6ZSI6MTEsIkZvbnROYW1lIjoiQ2FsaWJyaSIsIklzQm9sZCI6ZmFsc2UsIklzSXRhbGljIjpmYWxzZSwiSXNVbmRlcmxpbmVkIjpmYWxzZSwiUGFyZW50U3R5bGUiOm51bGx9LCJBdXRvU2l6ZSI6MCwiRm9yZWdyb3VuZCI6eyIkaWQiOiIyNzY5IiwiQ29sb3IiOnsiJGlkIjoiMjc3MC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yNzcxIiwiVG9wIjowLjAsIkxlZnQiOjAuMCwiUmlnaHQiOjAuMCwiQm90dG9tIjowLjB9LCJQYWRkaW5nIjp7IiRpZCI6IjI3NzIiLCJUb3AiOjAuMCwiTGVmdCI6MC4wLCJSaWdodCI6MC4wLCJCb3R0b20iOjAuMH0sIkJhY2tncm91bmQiOnsiJGlkIjoiMjc3MyIsIkNvbG9yIjp7IiRpZCI6IjI3NzQiLCJBIjoyNTUsIlIiOjAsIkciOjAsIkIiOjB9fSwiSXNWaXNpYmxlIjp0cnVlLCJXaWR0aCI6MC4wLCJIZWlnaHQiOjAuMCwiQm9yZGVyU3R5bGUiOnsiJGlkIjoiMjc3NSIsIkxpbmVDb2xvciI6bnVsbCwiTGluZVdlaWdodCI6MC4wLCJMaW5lVHlwZSI6MCwiUGFyZW50U3R5bGUiOm51bGx9LCJQYXJlbnRTdHlsZSI6bnVsbH0sIkRhdGVTdHlsZSI6eyIkaWQiOiIyNzc2IiwiRm9udFNldHRpbmdzIjp7IiRpZCI6IjI3NzciLCJGb250U2l6ZSI6MTAsIkZvbnROYW1lIjoiQ2FsaWJyaSIsIklzQm9sZCI6ZmFsc2UsIklzSXRhbGljIjpmYWxzZSwiSXNVbmRlcmxpbmVkIjpmYWxzZSwiUGFyZW50U3R5bGUiOm51bGx9LCJBdXRvU2l6ZSI6MCwiRm9yZWdyb3VuZCI6eyIkaWQiOiIyNzc4IiwiQ29sb3IiOnsiJGlkIjoiMjc3O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yNzgwIiwiVG9wIjowLjAsIkxlZnQiOjAuMCwiUmlnaHQiOjAuMCwiQm90dG9tIjowLjB9LCJQYWRkaW5nIjp7IiRpZCI6IjI3ODEiLCJUb3AiOjAuMCwiTGVmdCI6MC4wLCJSaWdodCI6MC4wLCJCb3R0b20iOjAuMH0sIkJhY2tncm91bmQiOnsiJGlkIjoiMjc4MiIsIkNvbG9yIjp7IiRpZCI6IjI3ODMiLCJBIjoyNTUsIlIiOjE0LCJHIjo0MCwiQiI6NjV9fSwiSXNWaXNpYmxlIjp0cnVlLCJXaWR0aCI6MC4wLCJIZWlnaHQiOjAuMCwiQm9yZGVyU3R5bGUiOnsiJGlkIjoiMjc4NCIsIkxpbmVDb2xvciI6bnVsbCwiTGluZVdlaWdodCI6MC4wLCJMaW5lVHlwZSI6MCwiUGFyZW50U3R5bGUiOm51bGx9LCJQYXJlbnRTdHlsZSI6bnVsbH0sIkRhdGVGb3JtYXQiOnsiJGlkIjoiMjc4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zg2IiwiRm9ybWF0IjowLCJJc1Zpc2libGUiOmZhbHNlLCJMYXN0S25vd25WaXNpYmlsaXR5U3RhdGUiOmZhbHNlfSwiSXNWaXNpYmxlIjp0cnVlLCJWYXJpYW5jZVN0eWxlIjp7IiRpZCI6IjI3ODciLCJUZXh0U3R5bGUiOnsiJGlkIjoiMjc4OCIsIkZvbnRTZXR0aW5ncyI6eyIkaWQiOiIyNzg5IiwiRm9udFNpemUiOjExLCJGb250TmFtZSI6IkNhbGlicmkiLCJJc0JvbGQiOmZhbHNlLCJJc0l0YWxpYyI6ZmFsc2UsIklzVW5kZXJsaW5lZCI6ZmFsc2UsIlBhcmVudFN0eWxlIjpudWxsfSwiQXV0b1NpemUiOjAsIkZvcmVncm91bmQiOnsiJGlkIjoiMjc5MCIsIkNvbG9yIjp7IiRpZCI6IjI3OT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c5MiIsIlRvcCI6MC4wLCJMZWZ0IjowLjAsIlJpZ2h0IjowLjAsIkJvdHRvbSI6MC4wfSwiUGFkZGluZyI6eyIkaWQiOiIyNzkzIiwiVG9wIjowLjAsIkxlZnQiOjAuMCwiUmlnaHQiOjAuMCwiQm90dG9tIjowLjB9LCJCYWNrZ3JvdW5kIjp7IiRpZCI6IjI3OTQiLCJDb2xvciI6eyIkaWQiOiIyNzk1IiwiQSI6MCwiUiI6MCwiRyI6MCwiQiI6MH19LCJJc1Zpc2libGUiOnRydWUsIldpZHRoIjowLjAsIkhlaWdodCI6MC4wLCJCb3JkZXJTdHlsZSI6eyIkaWQiOiIyNzk2IiwiTGluZUNvbG9yIjpudWxsLCJMaW5lV2VpZ2h0IjowLjAsIkxpbmVUeXBlIjowLCJQYXJlbnRTdHlsZSI6bnVsbH0sIlBhcmVudFN0eWxlIjpudWxsfSwiUGFyZW50U3R5bGUiOm51bGx9LCJQYXJlbnRTdHlsZSI6bnVsbH0sIkRlZmF1bHRTd2ltbGFuZUFjdGl2aXR5U3R5bGUiOnsiJGlkIjoiMjc5NyIsIkhlYWRlclN0eWxlIjp7IiRpZCI6IjI3OTgiLCJUZXh0U3R5bGUiOnsiJGlkIjoiMjc5OSIsIkZvbnRTZXR0aW5ncyI6eyIkaWQiOiIyODAwIiwiRm9udFNpemUiOjExLCJGb250TmFtZSI6IkNhbGlicmkiLCJJc0JvbGQiOmZhbHNlLCJJc0l0YWxpYyI6ZmFsc2UsIklzVW5kZXJsaW5lZCI6ZmFsc2UsIlBhcmVudFN0eWxlIjpudWxsfSwiQXV0b1NpemUiOjIsIkZvcmVncm91bmQiOnsiJGlkIjoiMjgwMSIsIkNvbG9yIjp7IiRpZCI6IjI4MDI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ODAzIiwiVG9wIjowLjAsIkxlZnQiOjAuMCwiUmlnaHQiOjAuMCwiQm90dG9tIjowLjB9LCJQYWRkaW5nIjp7IiRpZCI6IjI4MDQiLCJUb3AiOjAuMCwiTGVmdCI6MC4wLCJSaWdodCI6MC4wLCJCb3R0b20iOjAuMH0sIkJhY2tncm91bmQiOnsiJGlkIjoiMjgwNSIsIkNvbG9yIjp7IiRpZCI6IjI4MDYiLCJBIjoyNTUsIlIiOjAsIkciOjAsIkIiOjB9fSwiSXNWaXNpYmxlIjp0cnVlLCJXaWR0aCI6MC4wLCJIZWlnaHQiOjAuMCwiQm9yZGVyU3R5bGUiOm51bGwsIlBhcmVudFN0eWxlIjpudWxsfSwiUmVjdGFuZ2xlU3R5bGUiOnsiJGlkIjoiMjgwNyIsIk1hcmdpbiI6eyIkaWQiOiIyODA4IiwiVG9wIjowLjAsIkxlZnQiOjAuMCwiUmlnaHQiOjAuMCwiQm90dG9tIjowLjB9LCJQYWRkaW5nIjp7IiRpZCI6IjI4MDkiLCJUb3AiOjAuMCwiTGVmdCI6MC4wLCJSaWdodCI6MC4wLCJCb3R0b20iOjAuMH0sIkJhY2tncm91bmQiOnsiJGlkIjoiMjgxMCIsIkNvbG9yIjp7IiRpZCI6IjI4MTEiLCJBIjo2MywiUiI6MjEsIkciOjk2LCJCIjoxMzB9fSwiSXNWaXNpYmxlIjp0cnVlLCJXaWR0aCI6MC4wLCJIZWlnaHQiOjAuMCwiQm9yZGVyU3R5bGUiOnsiJGlkIjoiMjgxMiIsIkxpbmVDb2xvciI6eyIkaWQiOiIyODEzIiwiJHR5cGUiOiJOTFJFLkNvbW1vbi5Eb20uU29saWRDb2xvckJydXNoLCBOTFJFLkNvbW1vbiIsIkNvbG9yIjp7IiRpZCI6IjI4MTQiLCJBIjoyNTUsIlIiOjI1NSwiRyI6MCwiQiI6MH19LCJMaW5lV2VpZ2h0IjowLjAsIkxpbmVUeXBlIjowLCJQYXJlbnRTdHlsZSI6bnVsbH0sIlBhcmVudFN0eWxlIjpudWxsfSwiTWFyZ2luIjp7IiRpZCI6IjI4MTUiLCJUb3AiOjAuMCwiTGVmdCI6MC4wLCJSaWdodCI6MC4wLCJCb3R0b20iOjAuMH0sIlBhZGRpbmciOnsiJGlkIjoiMjgxNiIsIlRvcCI6MC4wLCJMZWZ0IjowLjAsIlJpZ2h0IjowLjAsIkJvdHRvbSI6MC4wfSwiQmFja2dyb3VuZCI6bnVsbCwiSXNWaXNpYmxlIjp0cnVlLCJXaWR0aCI6MC4wLCJIZWlnaHQiOjAuMCwiQm9yZGVyU3R5bGUiOm51bGwsIlBhcmVudFN0eWxlIjpudWxsfSwiQmFja2dyb3VuZFN0eWxlIjp7IiRpZCI6IjI4MTciLCJNYXJnaW4iOnsiJGlkIjoiMjgxOCIsIlRvcCI6MC4wLCJMZWZ0IjowLjAsIlJpZ2h0IjowLjAsIkJvdHRvbSI6MC4wfSwiUGFkZGluZyI6eyIkaWQiOiIyODE5IiwiVG9wIjowLjAsIkxlZnQiOjAuMCwiUmlnaHQiOjAuMCwiQm90dG9tIjowLjB9LCJCYWNrZ3JvdW5kIjp7IiRpZCI6IjI4MjAiLCJDb2xvciI6eyIkaWQiOiIyODIxIiwiQSI6NTEsIlIiOjIwMCwiRyI6MjAwLCJCIjoyMDB9fSwiSXNWaXNpYmxlIjp0cnVlLCJXaWR0aCI6MC4wLCJIZWlnaHQiOjAuMCwiQm9yZGVyU3R5bGUiOnsiJGlkIjoiMjgyMiIsIkxpbmVDb2xvciI6eyIkaWQiOiIyODIzIiwiJHR5cGUiOiJOTFJFLkNvbW1vbi5Eb20uU29saWRDb2xvckJydXNoLCBOTFJFLkNvbW1vbiIsIkNvbG9yIjp7IiRpZCI6IjI4MjQiLCJBIjoyNTUsIlIiOjIzNCwiRyI6MjIsIkIiOjMwfX0sIkxpbmVXZWlnaHQiOjAuMCwiTGluZVR5cGUiOjAsIlBhcmVudFN0eWxlIjpudWxsfSwiUGFyZW50U3R5bGUiOm51bGx9LCJNYXJnaW4iOnsiJGlkIjoiMjgyNSIsIlRvcCI6MC4wLCJMZWZ0IjowLjAsIlJpZ2h0IjowLjAsIkJvdHRvbSI6MC4wfSwiUGFkZGluZyI6eyIkaWQiOiIyODI2IiwiVG9wIjowLjAsIkxlZnQiOjAuMCwiUmlnaHQiOjAuMCwiQm90dG9tIjowLjB9LCJJc1Zpc2libGUiOnRydWUsIldpZHRoIjowLjAsIkhlaWdodCI6MC4wLCJCb3JkZXJTdHlsZSI6eyIkaWQiOiIyODI3IiwiTGluZUNvbG9yIjpudWxsLCJMaW5lV2VpZ2h0IjowLjAsIkxpbmVUeXBlIjowLCJQYXJlbnRTdHlsZSI6bnVsbH0sIlBhcmVudFN0eWxlIjpudWxsfSwiTWFyZ2luIjp7IiRpZCI6IjI4MjgiLCJUb3AiOjAuMCwiTGVmdCI6MC4wLCJSaWdodCI6MC4wLCJCb3R0b20iOjAuMH0sIlBhZGRpbmciOnsiJGlkIjoiMjgyOSIsIlRvcCI6MC4wLCJMZWZ0IjowLjAsIlJpZ2h0IjowLjAsIkJvdHRvbSI6MC4wfSwiSXNWaXNpYmxlIjpmYWxzZSwiV2lkdGgiOjAuMCwiSGVpZ2h0IjowLjAsIkJvcmRlclN0eWxlIjp7IiRpZCI6IjI4MzAiLCJMaW5lQ29sb3IiOm51bGwsIkxpbmVXZWlnaHQiOjAuMCwiTGluZVR5cGUiOjAsIlBhcmVudFN0eWxlIjpudWxsfSwiUGFyZW50U3R5bGUiOm51bGx9fSx7IiRpZCI6IjI4MzEiLCJfYWN0aXZpdGllcyI6W3siJGlkIjoiMjgzMiIsIl9yb3dzIjpbeyIkaWQiOiIyODMzIiwiX3Rhc2tzIjpbeyIkaWQiOiIyODM0IiwiX2F0dGFjaGVkTWlsZXN0b25lcyI6W10sIlRhc2tEZWZpbml0aW9uIjp7IiRpZCI6IjI4MzUiLCJHcm91cE5hbWUiOm51bGwsIlN0YXJ0RGF0ZSI6IjIwMjUtMTAtMDFUMDA6MDA6MDAiLCJFbmREYXRlIjoiMjAyNi0wMS0xNlQyMzo1OTowMFoiLCJQZXJjZW50YWdlQ29tcGxldGUiOm51bGwsIlN0eWxlIjp7IiRpZCI6IjI4MzYiLCJTaGFwZSI6MSwiU2hhcGVUaGlja25lc3MiOjAsIkR1cmF0aW9uRm9ybWF0IjowLCJJbmNsdWRlTm9uV29ya2luZ0RheXNJbkR1cmF0aW9uIjpmYWxzZSwiUGVyY2VudGFnZUNvbXBsZXRlU3R5bGUiOnsiJGlkIjoiMjgzNyIsIkZvbnRTZXR0aW5ncyI6eyIkaWQiOiIyODM4IiwiRm9udFNpemUiOjEwLCJGb250TmFtZSI6IkNhbGlicmkiLCJJc0JvbGQiOmZhbHNlLCJJc0l0YWxpYyI6ZmFsc2UsIklzVW5kZXJsaW5lZCI6ZmFsc2UsIlBhcmVudFN0eWxlIjpudWxsfSwiQXV0b1NpemUiOjAsIkZvcmVncm91bmQiOnsiJGlkIjoiMjgzOSIsIkNvbG9yIjp7IiRpZCI6IjI4NDA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jg0MSIsIlRvcCI6MC4wLCJMZWZ0IjowLjAsIlJpZ2h0IjowLjAsIkJvdHRvbSI6MC4wfSwiUGFkZGluZyI6eyIkaWQiOiIyODQyIiwiVG9wIjowLjAsIkxlZnQiOjAuMCwiUmlnaHQiOjAuMCwiQm90dG9tIjowLjB9LCJCYWNrZ3JvdW5kIjp7IiRpZCI6IjI4NDMiLCJDb2xvciI6eyIkaWQiOiIyODQ0IiwiQSI6ODksIlIiOjAsIkciOjAsIkIiOjB9fSwiSXNWaXNpYmxlIjp0cnVlLCJXaWR0aCI6MC4wLCJIZWlnaHQiOjAuMCwiQm9yZGVyU3R5bGUiOnsiJGlkIjoiMjg0NSIsIkxpbmVDb2xvciI6bnVsbCwiTGluZVdlaWdodCI6MC4wLCJMaW5lVHlwZSI6MCwiUGFyZW50U3R5bGUiOm51bGx9LCJQYXJlbnRTdHlsZSI6bnVsbH0sIkR1cmF0aW9uU3R5bGUiOnsiJGlkIjoiMjg0NiIsIkZvbnRTZXR0aW5ncyI6eyIkaWQiOiIyODQ3IiwiRm9udFNpemUiOjEwLCJGb250TmFtZSI6IkNhbGlicmkiLCJJc0JvbGQiOmZhbHNlLCJJc0l0YWxpYyI6ZmFsc2UsIklzVW5kZXJsaW5lZCI6ZmFsc2UsIlBhcmVudFN0eWxlIjpudWxsfSwiQXV0b1NpemUiOjAsIkZvcmVncm91bmQiOnsiJGlkIjoiMjg0OCIsIkNvbG9yIjp7IiRpZCI6IjI4NDk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ODUwIiwiVG9wIjowLjAsIkxlZnQiOjAuMCwiUmlnaHQiOjAuMCwiQm90dG9tIjowLjB9LCJQYWRkaW5nIjp7IiRpZCI6IjI4NTEiLCJUb3AiOjAuMCwiTGVmdCI6MC4wLCJSaWdodCI6MC4wLCJCb3R0b20iOjAuMH0sIkJhY2tncm91bmQiOnsiJGlkIjoiMjg1MiIsIkNvbG9yIjp7IiRpZCI6IjI4NTMiLCJBIjoyNTUsIlIiOjIzNywiRyI6MTI1LCJCIjo0OX19LCJJc1Zpc2libGUiOnRydWUsIldpZHRoIjowLjAsIkhlaWdodCI6MC4wLCJCb3JkZXJTdHlsZSI6eyIkaWQiOiIyODU0IiwiTGluZUNvbG9yIjpudWxsLCJMaW5lV2VpZ2h0IjowLjAsIkxpbmVUeXBlIjowLCJQYXJlbnRTdHlsZSI6bnVsbH0sIlBhcmVudFN0eWxlIjpudWxsfSwiSG9yaXpvbnRhbENvbm5lY3RvclN0eWxlIjp7IiRpZCI6IjI4NTUiLCJMaW5lQ29sb3IiOnsiJGlkIjoiMjg1NiIsIiR0eXBlIjoiTkxSRS5Db21tb24uRG9tLlNvbGlkQ29sb3JCcnVzaCwgTkxSRS5Db21tb24iLCJDb2xvciI6eyIkaWQiOiIyODU3IiwiQSI6MjU1LCJSIjowLCJHIjowLCJCIjowfX0sIkxpbmVXZWlnaHQiOjAuMCwiTGluZVR5cGUiOjAsIlBhcmVudFN0eWxlIjpudWxsfSwiVmVydGljYWxDb25uZWN0b3JTdHlsZSI6eyIkaWQiOiIyODU4IiwiTGluZUNvbG9yIjp7IiRpZCI6IjI4NTkiLCIkdHlwZSI6Ik5MUkUuQ29tbW9uLkRvbS5Tb2xpZENvbG9yQnJ1c2gsIE5MUkUuQ29tbW9uIiwiQ29sb3IiOnsiJGlkIjoiMjg2MCIsIkEiOjI1NSwiUiI6MCwiRyI6MCwiQiI6MH19LCJMaW5lV2VpZ2h0IjowLjAsIkxpbmVUeXBlIjowLCJQYXJlbnRTdHlsZSI6bnVsbH0sIk1hcmdpbiI6bnVsbCwiU3RhcnREYXRlUG9zaXRpb24iOjYsIkVuZERhdGVQb3NpdGlvbiI6NiwiRGF0ZUlzVmlzaWJsZSI6ZmFsc2UsIlRpdGxlUG9zaXRpb24iOjQsIkR1cmF0aW9uUG9zaXRpb24iOjYsIlBlcmNlbnRhZ2VDb21wbGV0ZWRQb3NpdGlvbiI6MiwiVmFyaWFuY2VQb3NpdGlvbiI6NiwiU3BhY2luZyI6MywiSXNCZWxvd1RpbWViYW5kIjp0cnVlLCJQZXJjZW50YWdlQ29tcGxldGVTaGFwZU9wYWNpdHkiOjM1LCJCYXNlbGluZVN0eWxlIjp7IiRpZCI6IjI4NjEiLCJTaGFwZVN0eWxlIjp7IiRpZCI6IjI4NjIiLCJNYXJnaW4iOnsiJGlkIjoiMjg2MyIsIlRvcCI6MC4wLCJMZWZ0IjowLjAsIlJpZ2h0IjowLjAsIkJvdHRvbSI6MC4wfSwiUGFkZGluZyI6eyIkaWQiOiIyODY0IiwiVG9wIjowLjAsIkxlZnQiOjAuMCwiUmlnaHQiOjAuMCwiQm90dG9tIjowLjB9LCJCYWNrZ3JvdW5kIjp7IiRpZCI6IjI4NjUiLCJDb2xvciI6eyIkaWQiOiIyODY2IiwiQSI6MTUzLCJSIjowLCJHIjowLCJCIjowfX0sIklzVmlzaWJsZSI6dHJ1ZSwiV2lkdGgiOjAuMCwiSGVpZ2h0IjowLjAsIkJvcmRlclN0eWxlIjpudWxsLCJQYXJlbnRTdHlsZSI6bnVsbH0sIk1hcmdpbiI6eyIkaWQiOiIyODY3IiwiVG9wIjowLjAsIkxlZnQiOjAuMCwiUmlnaHQiOjAuMCwiQm90dG9tIjowLjB9LCJQYWRkaW5nIjp7IiRpZCI6IjI4NjgiLCJUb3AiOjAuMCwiTGVmdCI6MC4wLCJSaWdodCI6MC4wLCJCb3R0b20iOjAuMH0sIkJhY2tncm91bmQiOm51bGwsIklzVmlzaWJsZSI6dHJ1ZSwiV2lkdGgiOjAuMCwiSGVpZ2h0IjowLjAsIkJvcmRlclN0eWxlIjpudWxsLCJQYXJlbnRTdHlsZSI6bnVsbH0sIlNoYXBlU3R5bGUiOnsiJGlkIjoiMjg2OSIsIk1hcmdpbiI6eyIkaWQiOiIyODcwIiwiVG9wIjowLjAsIkxlZnQiOjQuMCwiUmlnaHQiOjQuMCwiQm90dG9tIjowLjB9LCJQYWRkaW5nIjp7IiRpZCI6IjI4NzEiLCJUb3AiOjAuMCwiTGVmdCI6MC4wLCJSaWdodCI6MC4wLCJCb3R0b20iOjAuMH0sIkJhY2tncm91bmQiOnsiJGlkIjoiMjg3MiIsIkNvbG9yIjp7IiRpZCI6IjI4NzMiLCJBIjoyNTUsIlIiOjIxLCJHIjo5NiwiQiI6MTMwfX0sIklzVmlzaWJsZSI6dHJ1ZSwiV2lkdGgiOjAuMCwiSGVpZ2h0IjoxMC4wLCJCb3JkZXJTdHlsZSI6eyIkaWQiOiIyODc0IiwiTGluZUNvbG9yIjp7IiRpZCI6IjI4NzUiLCIkdHlwZSI6Ik5MUkUuQ29tbW9uLkRvbS5Tb2xpZENvbG9yQnJ1c2gsIE5MUkUuQ29tbW9uIiwiQ29sb3IiOnsiJGlkIjoiMjg3NiIsIkEiOjI1NSwiUiI6MjM0LCJHIjoyMiwiQiI6MzB9fSwiTGluZVdlaWdodCI6MC4wLCJMaW5lVHlwZSI6MCwiUGFyZW50U3R5bGUiOm51bGx9LCJQYXJlbnRTdHlsZSI6bnVsbH0sIlRpdGxlU3R5bGUiOnsiJGlkIjoiMjg3NyIsIkZvbnRTZXR0aW5ncyI6eyIkaWQiOiIyODc4IiwiRm9udFNpemUiOjExLCJGb250TmFtZSI6IkNhbGlicmkiLCJJc0JvbGQiOmZhbHNlLCJJc0l0YWxpYyI6ZmFsc2UsIklzVW5kZXJsaW5lZCI6ZmFsc2UsIlBhcmVudFN0eWxlIjpudWxsfSwiQXV0b1NpemUiOjAsIkZvcmVncm91bmQiOnsiJGlkIjoiMjg3OSIsIkNvbG9yIjp7IiRpZCI6IjI4ODAiLCJBIjoyNTUsIlIiOjAsIkciOjAsIkIiOjB9fSwiTWF4V2lkdGgiOjcyMC4wLCJNYXhIZWlnaHQiOiJJbmZpbml0eSIsIlNtYXJ0Rm9yZWdyb3VuZElzQWN0aXZlIjpmYWxzZSwiSG9yaXpvbnRhbEFsaWdubWVudCI6MCwiVmVydGljYWxBbGlnbm1lbnQiOjEsIlNtYXJ0Rm9yZWdyb3VuZCI6bnVsbCwiQmFja2dyb3VuZEZpbGxUeXBlIjowLCJNYXJnaW4iOnsiJGlkIjoiMjg4MSIsIlRvcCI6MC4wLCJMZWZ0IjowLjAsIlJpZ2h0IjowLjAsIkJvdHRvbSI6MC4wfSwiUGFkZGluZyI6eyIkaWQiOiIyODgyIiwiVG9wIjowLjAsIkxlZnQiOjAuMCwiUmlnaHQiOjAuMCwiQm90dG9tIjowLjB9LCJCYWNrZ3JvdW5kIjp7IiRpZCI6IjI4ODMiLCJDb2xvciI6eyIkaWQiOiIyODg0IiwiQSI6MCwiUiI6MjU1LCJHIjoyNTUsIkIiOjI1NX19LCJJc1Zpc2libGUiOnRydWUsIldpZHRoIjowLjAsIkhlaWdodCI6MC4wLCJCb3JkZXJTdHlsZSI6eyIkaWQiOiIyODg1IiwiTGluZUNvbG9yIjpudWxsLCJMaW5lV2VpZ2h0IjowLjAsIkxpbmVUeXBlIjowLCJQYXJlbnRTdHlsZSI6bnVsbH0sIlBhcmVudFN0eWxlIjpudWxsfSwiRGF0ZVN0eWxlIjp7IiRpZCI6IjI4ODYiLCJGb250U2V0dGluZ3MiOnsiJGlkIjoiMjg4NyIsIkZvbnRTaXplIjoxMCwiRm9udE5hbWUiOiJDYWxpYnJpIiwiSXNCb2xkIjpmYWxzZSwiSXNJdGFsaWMiOmZhbHNlLCJJc1VuZGVybGluZWQiOmZhbHNlLCJQYXJlbnRTdHlsZSI6bnVsbH0sIkF1dG9TaXplIjowLCJGb3JlZ3JvdW5kIjp7IiRpZCI6IjI4ODgiLCJDb2xvciI6eyIkaWQiOiIyODg5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4OTAiLCJUb3AiOjAuMCwiTGVmdCI6MC4wLCJSaWdodCI6MC4wLCJCb3R0b20iOjAuMH0sIlBhZGRpbmciOnsiJGlkIjoiMjg5MSIsIlRvcCI6MC4wLCJMZWZ0IjowLjAsIlJpZ2h0IjowLjAsIkJvdHRvbSI6MC4wfSwiQmFja2dyb3VuZCI6eyIkaWQiOiIyODkyIiwiQ29sb3IiOnsiJGlkIjoiMjg5MyIsIkEiOjAsIlIiOjI1NSwiRyI6MjU1LCJCIjoyNTV9fSwiSXNWaXNpYmxlIjp0cnVlLCJXaWR0aCI6MC4wLCJIZWlnaHQiOjAuMCwiQm9yZGVyU3R5bGUiOnsiJGlkIjoiMjg5NCIsIkxpbmVDb2xvciI6bnVsbCwiTGluZVdlaWdodCI6MC4wLCJMaW5lVHlwZSI6MCwiUGFyZW50U3R5bGUiOm51bGx9LCJQYXJlbnRTdHlsZSI6bnVsbH0sIkRhdGVGb3JtYXQiOnsiJGlkIjoiMjg5N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Dk2IiwiRm9ybWF0IjowLCJJc1Zpc2libGUiOmZhbHNlLCJMYXN0S25vd25WaXNpYmlsaXR5U3RhdGUiOmZhbHNlfSwiSXNWaXNpYmxlIjp0cnVlLCJWYXJpYW5jZVN0eWxlIjp7IiRpZCI6IjI4OTciLCJUZXh0U3R5bGUiOnsiJGlkIjoiMjg5OCIsIkZvbnRTZXR0aW5ncyI6eyIkaWQiOiIyODk5IiwiRm9udFNpemUiOjExLCJGb250TmFtZSI6IkNhbGlicmkiLCJJc0JvbGQiOmZhbHNlLCJJc0l0YWxpYyI6ZmFsc2UsIklzVW5kZXJsaW5lZCI6ZmFsc2UsIlBhcmVudFN0eWxlIjpudWxsfSwiQXV0b1NpemUiOjAsIkZvcmVncm91bmQiOnsiJGlkIjoiMjkwMCIsIkNvbG9yIjp7IiRpZCI6IjI5MD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kwMiIsIlRvcCI6MC4wLCJMZWZ0IjowLjAsIlJpZ2h0IjowLjAsIkJvdHRvbSI6MC4wfSwiUGFkZGluZyI6eyIkaWQiOiIyOTAzIiwiVG9wIjowLjAsIkxlZnQiOjAuMCwiUmlnaHQiOjAuMCwiQm90dG9tIjowLjB9LCJCYWNrZ3JvdW5kIjp7IiRpZCI6IjI5MDQiLCJDb2xvciI6eyIkaWQiOiIyOTA1IiwiQSI6MCwiUiI6MCwiRyI6MCwiQiI6MH19LCJJc1Zpc2libGUiOnRydWUsIldpZHRoIjowLjAsIkhlaWdodCI6MC4wLCJCb3JkZXJTdHlsZSI6eyIkaWQiOiIyOTA2IiwiTGluZUNvbG9yIjpudWxsLCJMaW5lV2VpZ2h0IjowLjAsIkxpbmVUeXBlIjowLCJQYXJlbnRTdHlsZSI6bnVsbH0sIlBhcmVudFN0eWxlIjpudWxsfSwiUGFyZW50U3R5bGUiOm51bGx9LCJQYXJlbnRTdHlsZSI6bnVsbH0sIkluZGV4IjoyOSwiU21hcnREdXJhdGlvbkFjdGl2YXRlZCI6ZmFsc2UsIkRhdGVGb3JtYXQiOnsiJHJlZiI6IjI4OTUifSwiV2Vla051bWJlcmluZyI6eyIkaWQiOiIyOTA3IiwiRm9ybWF0IjowLCJJc1Zpc2libGUiOmZhbHNlLCJMYXN0S25vd25WaXNpYmlsaXR5U3RhdGUiOmZhbHNlfSwiQmFzZWxpbmVEYXRhIjp7IiRpZCI6IjI5MDgiLCJTdGFydERhdGUiOiIyMDI1LTEwLTAxVDAwOjAwOjAwIiwiRW5kRGF0ZSI6IjIwMjYtMDEtMTZUMjM6NTk6MDBaIn0sIklkIjoiMTkyZmE3ZjEtY2JmMS00ZDEwLWE3NjktMzFiZTEzOGJmYjM1IiwiSW1wb3J0SWQiOm51bGwsIlRpdGxlIjoiUG9sYXJpemVyIEhvdXNpbmcsIFNwaW4gRmxpcHBlciBhbmQgRmFzdCBTaHV0dGVyOiBQcm9jdXJlbWVudCBhbmQgTWFudWZhY3R1cmluZyBwaGFzZSAoRlpKKSIsIk5vdGUiOm51bGwsIkh5cGVybGluayI6eyIkaWQiOiIyOTA5IiwiQWRkcmVzcyI6IiIsIlN1YkFkZHJlc3MiOiIifSwiSXNDaGFuZ2VkIjpmYWxzZSwiSXNOZXciOmZhbHNlfX1dLCJfbWlsZXN0b25lcyI6W10sIklkIjoiMDAwMDAwMDAtMDAwMC0wMDAwLTAwMDAtMDAwMDAwMDAwMDAwIiwiSXNTaW5nbGVJdGVtUm93Ijp0cnVlfSx7IiRpZCI6IjI5MTAiLCJfdGFza3MiOlt7IiRpZCI6IjI5MTEiLCJfYXR0YWNoZWRNaWxlc3RvbmVzIjpbXSwiVGFza0RlZmluaXRpb24iOnsiJGlkIjoiMjkxMiIsIkdyb3VwTmFtZSI6bnVsbCwiU3RhcnREYXRlIjoiMjAyNS0wMS0xN1QwMDowMDowMFoiLCJFbmREYXRlIjoiMjAyNS0xMC0wNlQyMzo1OTowMFoiLCJQZXJjZW50YWdlQ29tcGxldGUiOm51bGwsIlN0eWxlIjp7IiRpZCI6IjI5MTMiLCJTaGFwZSI6MSwiU2hhcGVUaGlja25lc3MiOjAsIkR1cmF0aW9uRm9ybWF0IjowLCJJbmNsdWRlTm9uV29ya2luZ0RheXNJbkR1cmF0aW9uIjpmYWxzZSwiUGVyY2VudGFnZUNvbXBsZXRlU3R5bGUiOnsiJGlkIjoiMjkxNCIsIkZvbnRTZXR0aW5ncyI6eyIkaWQiOiIyOTE1IiwiRm9udFNpemUiOjEwLCJGb250TmFtZSI6IkNhbGlicmkiLCJJc0JvbGQiOmZhbHNlLCJJc0l0YWxpYyI6ZmFsc2UsIklzVW5kZXJsaW5lZCI6ZmFsc2UsIlBhcmVudFN0eWxlIjpudWxsfSwiQXV0b1NpemUiOjAsIkZvcmVncm91bmQiOnsiJGlkIjoiMjkxNiIsIkNvbG9yIjp7IiRpZCI6IjI5MTc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jkxOCIsIlRvcCI6MC4wLCJMZWZ0IjowLjAsIlJpZ2h0IjowLjAsIkJvdHRvbSI6MC4wfSwiUGFkZGluZyI6eyIkaWQiOiIyOTE5IiwiVG9wIjowLjAsIkxlZnQiOjAuMCwiUmlnaHQiOjAuMCwiQm90dG9tIjowLjB9LCJCYWNrZ3JvdW5kIjp7IiRpZCI6IjI5MjAiLCJDb2xvciI6eyIkaWQiOiIyOTIxIiwiQSI6ODksIlIiOjAsIkciOjAsIkIiOjB9fSwiSXNWaXNpYmxlIjp0cnVlLCJXaWR0aCI6MC4wLCJIZWlnaHQiOjAuMCwiQm9yZGVyU3R5bGUiOnsiJGlkIjoiMjkyMiIsIkxpbmVDb2xvciI6bnVsbCwiTGluZVdlaWdodCI6MC4wLCJMaW5lVHlwZSI6MCwiUGFyZW50U3R5bGUiOm51bGx9LCJQYXJlbnRTdHlsZSI6bnVsbH0sIkR1cmF0aW9uU3R5bGUiOnsiJGlkIjoiMjkyMyIsIkZvbnRTZXR0aW5ncyI6eyIkaWQiOiIyOTI0IiwiRm9udFNpemUiOjEwLCJGb250TmFtZSI6IkNhbGlicmkiLCJJc0JvbGQiOmZhbHNlLCJJc0l0YWxpYyI6ZmFsc2UsIklzVW5kZXJsaW5lZCI6ZmFsc2UsIlBhcmVudFN0eWxlIjpudWxsfSwiQXV0b1NpemUiOjAsIkZvcmVncm91bmQiOnsiJGlkIjoiMjkyNSIsIkNvbG9yIjp7IiRpZCI6IjI5MjY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OTI3IiwiVG9wIjowLjAsIkxlZnQiOjAuMCwiUmlnaHQiOjAuMCwiQm90dG9tIjowLjB9LCJQYWRkaW5nIjp7IiRpZCI6IjI5MjgiLCJUb3AiOjAuMCwiTGVmdCI6MC4wLCJSaWdodCI6MC4wLCJCb3R0b20iOjAuMH0sIkJhY2tncm91bmQiOnsiJGlkIjoiMjkyOSIsIkNvbG9yIjp7IiRpZCI6IjI5MzAiLCJBIjoyNTUsIlIiOjIzNywiRyI6MTI1LCJCIjo0OX19LCJJc1Zpc2libGUiOnRydWUsIldpZHRoIjowLjAsIkhlaWdodCI6MC4wLCJCb3JkZXJTdHlsZSI6eyIkaWQiOiIyOTMxIiwiTGluZUNvbG9yIjpudWxsLCJMaW5lV2VpZ2h0IjowLjAsIkxpbmVUeXBlIjowLCJQYXJlbnRTdHlsZSI6bnVsbH0sIlBhcmVudFN0eWxlIjpudWxsfSwiSG9yaXpvbnRhbENvbm5lY3RvclN0eWxlIjp7IiRpZCI6IjI5MzIiLCJMaW5lQ29sb3IiOnsiJGlkIjoiMjkzMyIsIiR0eXBlIjoiTkxSRS5Db21tb24uRG9tLlNvbGlkQ29sb3JCcnVzaCwgTkxSRS5Db21tb24iLCJDb2xvciI6eyIkaWQiOiIyOTM0IiwiQSI6MjU1LCJSIjowLCJHIjowLCJCIjowfX0sIkxpbmVXZWlnaHQiOjAuMCwiTGluZVR5cGUiOjAsIlBhcmVudFN0eWxlIjpudWxsfSwiVmVydGljYWxDb25uZWN0b3JTdHlsZSI6eyIkaWQiOiIyOTM1IiwiTGluZUNvbG9yIjp7IiRpZCI6IjI5MzYiLCIkdHlwZSI6Ik5MUkUuQ29tbW9uLkRvbS5Tb2xpZENvbG9yQnJ1c2gsIE5MUkUuQ29tbW9uIiwiQ29sb3IiOnsiJGlkIjoiMjkzNy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MjkzOCIsIlNoYXBlU3R5bGUiOnsiJGlkIjoiMjkzOSIsIk1hcmdpbiI6eyIkaWQiOiIyOTQwIiwiVG9wIjowLjAsIkxlZnQiOjAuMCwiUmlnaHQiOjAuMCwiQm90dG9tIjowLjB9LCJQYWRkaW5nIjp7IiRpZCI6IjI5NDEiLCJUb3AiOjAuMCwiTGVmdCI6MC4wLCJSaWdodCI6MC4wLCJCb3R0b20iOjAuMH0sIkJhY2tncm91bmQiOnsiJGlkIjoiMjk0MiIsIkNvbG9yIjp7IiRpZCI6IjI5NDMiLCJBIjoxNTMsIlIiOjAsIkciOjAsIkIiOjB9fSwiSXNWaXNpYmxlIjp0cnVlLCJXaWR0aCI6MC4wLCJIZWlnaHQiOjAuMCwiQm9yZGVyU3R5bGUiOm51bGwsIlBhcmVudFN0eWxlIjpudWxsfSwiTWFyZ2luIjp7IiRpZCI6IjI5NDQiLCJUb3AiOjAuMCwiTGVmdCI6MC4wLCJSaWdodCI6MC4wLCJCb3R0b20iOjAuMH0sIlBhZGRpbmciOnsiJGlkIjoiMjk0NSIsIlRvcCI6MC4wLCJMZWZ0IjowLjAsIlJpZ2h0IjowLjAsIkJvdHRvbSI6MC4wfSwiQmFja2dyb3VuZCI6bnVsbCwiSXNWaXNpYmxlIjp0cnVlLCJXaWR0aCI6MC4wLCJIZWlnaHQiOjAuMCwiQm9yZGVyU3R5bGUiOm51bGwsIlBhcmVudFN0eWxlIjpudWxsfSwiU2hhcGVTdHlsZSI6eyIkaWQiOiIyOTQ2IiwiTWFyZ2luIjp7IiRpZCI6IjI5NDciLCJUb3AiOjAuMCwiTGVmdCI6NC4wLCJSaWdodCI6NC4wLCJCb3R0b20iOjAuMH0sIlBhZGRpbmciOnsiJGlkIjoiMjk0OCIsIlRvcCI6MC4wLCJMZWZ0IjowLjAsIlJpZ2h0IjowLjAsIkJvdHRvbSI6MC4wfSwiQmFja2dyb3VuZCI6eyIkaWQiOiIyOTQ5IiwiQ29sb3IiOnsiJGlkIjoiMjk1MCIsIkEiOjI1NSwiUiI6MTYwLCJHIjo0MywiQiI6MTQ3fX0sIklzVmlzaWJsZSI6dHJ1ZSwiV2lkdGgiOjAuMCwiSGVpZ2h0IjoxMC4wLCJCb3JkZXJTdHlsZSI6eyIkaWQiOiIyOTUxIiwiTGluZUNvbG9yIjp7IiRpZCI6IjI5NTIiLCIkdHlwZSI6Ik5MUkUuQ29tbW9uLkRvbS5Tb2xpZENvbG9yQnJ1c2gsIE5MUkUuQ29tbW9uIiwiQ29sb3IiOnsiJGlkIjoiMjk1MyIsIkEiOjI1NSwiUiI6MjM0LCJHIjoyMiwiQiI6MzB9fSwiTGluZVdlaWdodCI6MC4wLCJMaW5lVHlwZSI6MCwiUGFyZW50U3R5bGUiOm51bGx9LCJQYXJlbnRTdHlsZSI6bnVsbH0sIlRpdGxlU3R5bGUiOnsiJGlkIjoiMjk1NCIsIkZvbnRTZXR0aW5ncyI6eyIkaWQiOiIyOTU1IiwiRm9udFNpemUiOjExLCJGb250TmFtZSI6IkNhbGlicmkiLCJJc0JvbGQiOmZhbHNlLCJJc0l0YWxpYyI6ZmFsc2UsIklzVW5kZXJsaW5lZCI6ZmFsc2UsIlBhcmVudFN0eWxlIjpudWxsfSwiQXV0b1NpemUiOjAsIkZvcmVncm91bmQiOnsiJGlkIjoiMjk1NiIsIkNvbG9yIjp7IiRpZCI6IjI5NTciLCJBIjoyNTUsIlIiOjAsIkciOjAsIkIiOjB9fSwiTWF4V2lkdGgiOjcyMC4wLCJNYXhIZWlnaHQiOiJJbmZpbml0eSIsIlNtYXJ0Rm9yZWdyb3VuZElzQWN0aXZlIjpmYWxzZSwiSG9yaXpvbnRhbEFsaWdubWVudCI6MCwiVmVydGljYWxBbGlnbm1lbnQiOjEsIlNtYXJ0Rm9yZWdyb3VuZCI6bnVsbCwiQmFja2dyb3VuZEZpbGxUeXBlIjowLCJNYXJnaW4iOnsiJGlkIjoiMjk1OCIsIlRvcCI6MC4wLCJMZWZ0IjowLjAsIlJpZ2h0IjowLjAsIkJvdHRvbSI6MC4wfSwiUGFkZGluZyI6eyIkaWQiOiIyOTU5IiwiVG9wIjowLjAsIkxlZnQiOjAuMCwiUmlnaHQiOjAuMCwiQm90dG9tIjowLjB9LCJCYWNrZ3JvdW5kIjp7IiRpZCI6IjI5NjAiLCJDb2xvciI6eyIkaWQiOiIyOTYxIiwiQSI6MCwiUiI6MjU1LCJHIjoyNTUsIkIiOjI1NX19LCJJc1Zpc2libGUiOnRydWUsIldpZHRoIjowLjAsIkhlaWdodCI6MC4wLCJCb3JkZXJTdHlsZSI6eyIkaWQiOiIyOTYyIiwiTGluZUNvbG9yIjpudWxsLCJMaW5lV2VpZ2h0IjowLjAsIkxpbmVUeXBlIjowLCJQYXJlbnRTdHlsZSI6bnVsbH0sIlBhcmVudFN0eWxlIjpudWxsfSwiRGF0ZVN0eWxlIjp7IiRpZCI6IjI5NjMiLCJGb250U2V0dGluZ3MiOnsiJGlkIjoiMjk2NCIsIkZvbnRTaXplIjoxMCwiRm9udE5hbWUiOiJDYWxpYnJpIiwiSXNCb2xkIjpmYWxzZSwiSXNJdGFsaWMiOmZhbHNlLCJJc1VuZGVybGluZWQiOmZhbHNlLCJQYXJlbnRTdHlsZSI6bnVsbH0sIkF1dG9TaXplIjowLCJGb3JlZ3JvdW5kIjp7IiRpZCI6IjI5NjUiLCJDb2xvciI6eyIkaWQiOiIyOTY2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5NjciLCJUb3AiOjAuMCwiTGVmdCI6MC4wLCJSaWdodCI6MC4wLCJCb3R0b20iOjAuMH0sIlBhZGRpbmciOnsiJGlkIjoiMjk2OCIsIlRvcCI6MC4wLCJMZWZ0IjowLjAsIlJpZ2h0IjowLjAsIkJvdHRvbSI6MC4wfSwiQmFja2dyb3VuZCI6eyIkaWQiOiIyOTY5IiwiQ29sb3IiOnsiJGlkIjoiMjk3MCIsIkEiOjAsIlIiOjI1NSwiRyI6MjU1LCJCIjoyNTV9fSwiSXNWaXNpYmxlIjp0cnVlLCJXaWR0aCI6MC4wLCJIZWlnaHQiOjAuMCwiQm9yZGVyU3R5bGUiOnsiJGlkIjoiMjk3MSIsIkxpbmVDb2xvciI6bnVsbCwiTGluZVdlaWdodCI6MC4wLCJMaW5lVHlwZSI6MCwiUGFyZW50U3R5bGUiOm51bGx9LCJQYXJlbnRTdHlsZSI6bnVsbH0sIkRhdGVGb3JtYXQiOnsiJGlkIjoiMjk3Mi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TczIiwiRm9ybWF0IjowLCJJc1Zpc2libGUiOmZhbHNlLCJMYXN0S25vd25WaXNpYmlsaXR5U3RhdGUiOmZhbHNlfSwiSXNWaXNpYmxlIjpmYWxzZSwiVmFyaWFuY2VTdHlsZSI6eyIkaWQiOiIyOTc0IiwiVGV4dFN0eWxlIjp7IiRpZCI6IjI5NzUiLCJGb250U2V0dGluZ3MiOnsiJGlkIjoiMjk3NiIsIkZvbnRTaXplIjoxMSwiRm9udE5hbWUiOiJDYWxpYnJpIiwiSXNCb2xkIjpmYWxzZSwiSXNJdGFsaWMiOmZhbHNlLCJJc1VuZGVybGluZWQiOmZhbHNlLCJQYXJlbnRTdHlsZSI6bnVsbH0sIkF1dG9TaXplIjowLCJGb3JlZ3JvdW5kIjp7IiRpZCI6IjI5NzciLCJDb2xvciI6eyIkaWQiOiIyOTc4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5NzkiLCJUb3AiOjAuMCwiTGVmdCI6MC4wLCJSaWdodCI6MC4wLCJCb3R0b20iOjAuMH0sIlBhZGRpbmciOnsiJGlkIjoiMjk4MCIsIlRvcCI6MC4wLCJMZWZ0IjowLjAsIlJpZ2h0IjowLjAsIkJvdHRvbSI6MC4wfSwiQmFja2dyb3VuZCI6eyIkaWQiOiIyOTgxIiwiQ29sb3IiOnsiJGlkIjoiMjk4MiIsIkEiOjAsIlIiOjAsIkciOjAsIkIiOjB9fSwiSXNWaXNpYmxlIjp0cnVlLCJXaWR0aCI6MC4wLCJIZWlnaHQiOjAuMCwiQm9yZGVyU3R5bGUiOnsiJGlkIjoiMjk4MyIsIkxpbmVDb2xvciI6bnVsbCwiTGluZVdlaWdodCI6MC4wLCJMaW5lVHlwZSI6MCwiUGFyZW50U3R5bGUiOm51bGx9LCJQYXJlbnRTdHlsZSI6bnVsbH0sIlBhcmVudFN0eWxlIjpudWxsfSwiUGFyZW50U3R5bGUiOm51bGx9LCJJbmRleCI6MzAsIlNtYXJ0RHVyYXRpb25BY3RpdmF0ZWQiOmZhbHNlLCJEYXRlRm9ybWF0Ijp7IiRyZWYiOiIyOTcyIn0sIldlZWtOdW1iZXJpbmciOnsiJGlkIjoiMjk4NCIsIkZvcm1hdCI6MCwiSXNWaXNpYmxlIjpmYWxzZSwiTGFzdEtub3duVmlzaWJpbGl0eVN0YXRlIjpmYWxzZX0sIkJhc2VsaW5lRGF0YSI6eyIkaWQiOiIyOTg1IiwiU3RhcnREYXRlIjoiMjAyNS0wMS0xN1QwMDowMDowMFoiLCJFbmREYXRlIjoiMjAyNS0xMC0wNlQyMzo1OTowMFoifSwiSWQiOiIyN2UyNDk3OS04MmIyLTRjYTgtYTE5My05MWE5ZWY2ZDE1YzYiLCJJbXBvcnRJZCI6bnVsbCwiVGl0bGUiOiJTcGluIEZsaXBwZXI6IFByb2N1cmVtZW50IGFuZCBNYW51ZmFjdHVyaW5nIHBoYXNlIChGWkopIiwiTm90ZSI6bnVsbCwiSHlwZXJsaW5rIjp7IiRpZCI6IjI5ODYiLCJBZGRyZXNzIjoiIiwiU3ViQWRkcmVzcyI6IiJ9LCJJc0NoYW5nZWQiOmZhbHNlLCJJc05ldyI6ZmFsc2V9fV0sIl9taWxlc3RvbmVzIjpbXSwiSWQiOiIwMDAwMDAwMC0wMDAwLTAwMDAtMDAwMC0wMDAwMDAwMDAwMDAiLCJJc1NpbmdsZUl0ZW1Sb3ciOnRydWV9LHsiJGlkIjoiMjk4NyIsIl90YXNrcyI6W3siJGlkIjoiMjk4OCIsIl9hdHRhY2hlZE1pbGVzdG9uZXMiOltdLCJUYXNrRGVmaW5pdGlvbiI6eyIkaWQiOiIyOTg5IiwiR3JvdXBOYW1lIjpudWxsLCJTdGFydERhdGUiOiIyMDI1LTAxLTE3VDAwOjAwOjAwWiIsIkVuZERhdGUiOiIyMDI1LTEwLTMxVDIzOjU5OjAwWiIsIlBlcmNlbnRhZ2VDb21wbGV0ZSI6bnVsbCwiU3R5bGUiOnsiJGlkIjoiMjk5MCIsIlNoYXBlIjoxLCJTaGFwZVRoaWNrbmVzcyI6MCwiRHVyYXRpb25Gb3JtYXQiOjAsIkluY2x1ZGVOb25Xb3JraW5nRGF5c0luRHVyYXRpb24iOmZhbHNlLCJQZXJjZW50YWdlQ29tcGxldGVTdHlsZSI6eyIkaWQiOiIyOTkxIiwiRm9udFNldHRpbmdzIjp7IiRpZCI6IjI5OTIiLCJGb250U2l6ZSI6MTAsIkZvbnROYW1lIjoiQ2FsaWJyaSIsIklzQm9sZCI6ZmFsc2UsIklzSXRhbGljIjpmYWxzZSwiSXNVbmRlcmxpbmVkIjpmYWxzZSwiUGFyZW50U3R5bGUiOm51bGx9LCJBdXRvU2l6ZSI6MCwiRm9yZWdyb3VuZCI6eyIkaWQiOiIyOTkzIiwiQ29sb3IiOnsiJGlkIjoiMjk5N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yOTk1IiwiVG9wIjowLjAsIkxlZnQiOjAuMCwiUmlnaHQiOjAuMCwiQm90dG9tIjowLjB9LCJQYWRkaW5nIjp7IiRpZCI6IjI5OTYiLCJUb3AiOjAuMCwiTGVmdCI6MC4wLCJSaWdodCI6MC4wLCJCb3R0b20iOjAuMH0sIkJhY2tncm91bmQiOnsiJGlkIjoiMjk5NyIsIkNvbG9yIjp7IiRpZCI6IjI5OTgiLCJBIjo4OSwiUiI6MCwiRyI6MCwiQiI6MH19LCJJc1Zpc2libGUiOnRydWUsIldpZHRoIjowLjAsIkhlaWdodCI6MC4wLCJCb3JkZXJTdHlsZSI6eyIkaWQiOiIyOTk5IiwiTGluZUNvbG9yIjpudWxsLCJMaW5lV2VpZ2h0IjowLjAsIkxpbmVUeXBlIjowLCJQYXJlbnRTdHlsZSI6bnVsbH0sIlBhcmVudFN0eWxlIjpudWxsfSwiRHVyYXRpb25TdHlsZSI6eyIkaWQiOiIzMDAwIiwiRm9udFNldHRpbmdzIjp7IiRpZCI6IjMwMDEiLCJGb250U2l6ZSI6MTAsIkZvbnROYW1lIjoiQ2FsaWJyaSIsIklzQm9sZCI6ZmFsc2UsIklzSXRhbGljIjpmYWxzZSwiSXNVbmRlcmxpbmVkIjpmYWxzZSwiUGFyZW50U3R5bGUiOm51bGx9LCJBdXRvU2l6ZSI6MCwiRm9yZWdyb3VuZCI6eyIkaWQiOiIzMDAyIiwiQ29sb3IiOnsiJGlkIjoiMzAwM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MwMDQiLCJUb3AiOjAuMCwiTGVmdCI6MC4wLCJSaWdodCI6MC4wLCJCb3R0b20iOjAuMH0sIlBhZGRpbmciOnsiJGlkIjoiMzAwNSIsIlRvcCI6MC4wLCJMZWZ0IjowLjAsIlJpZ2h0IjowLjAsIkJvdHRvbSI6MC4wfSwiQmFja2dyb3VuZCI6eyIkaWQiOiIzMDA2IiwiQ29sb3IiOnsiJGlkIjoiMzAwNyIsIkEiOjI1NSwiUiI6MjM3LCJHIjoxMjUsIkIiOjQ5fX0sIklzVmlzaWJsZSI6dHJ1ZSwiV2lkdGgiOjAuMCwiSGVpZ2h0IjowLjAsIkJvcmRlclN0eWxlIjp7IiRpZCI6IjMwMDgiLCJMaW5lQ29sb3IiOm51bGwsIkxpbmVXZWlnaHQiOjAuMCwiTGluZVR5cGUiOjAsIlBhcmVudFN0eWxlIjpudWxsfSwiUGFyZW50U3R5bGUiOm51bGx9LCJIb3Jpem9udGFsQ29ubmVjdG9yU3R5bGUiOnsiJGlkIjoiMzAwOSIsIkxpbmVDb2xvciI6eyIkaWQiOiIzMDEwIiwiJHR5cGUiOiJOTFJFLkNvbW1vbi5Eb20uU29saWRDb2xvckJydXNoLCBOTFJFLkNvbW1vbiIsIkNvbG9yIjp7IiRpZCI6IjMwMTEiLCJBIjoyNTUsIlIiOjAsIkciOjAsIkIiOjB9fSwiTGluZVdlaWdodCI6MC4wLCJMaW5lVHlwZSI6MCwiUGFyZW50U3R5bGUiOm51bGx9LCJWZXJ0aWNhbENvbm5lY3RvclN0eWxlIjp7IiRpZCI6IjMwMTIiLCJMaW5lQ29sb3IiOnsiJGlkIjoiMzAxMyIsIiR0eXBlIjoiTkxSRS5Db21tb24uRG9tLlNvbGlkQ29sb3JCcnVzaCwgTkxSRS5Db21tb24iLCJDb2xvciI6eyIkaWQiOiIzMDE0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dHJ1ZSwiUGVyY2VudGFnZUNvbXBsZXRlU2hhcGVPcGFjaXR5IjozNSwiQmFzZWxpbmVTdHlsZSI6eyIkaWQiOiIzMDE1IiwiU2hhcGVTdHlsZSI6eyIkaWQiOiIzMDE2IiwiTWFyZ2luIjp7IiRpZCI6IjMwMTciLCJUb3AiOjAuMCwiTGVmdCI6MC4wLCJSaWdodCI6MC4wLCJCb3R0b20iOjAuMH0sIlBhZGRpbmciOnsiJGlkIjoiMzAxOCIsIlRvcCI6MC4wLCJMZWZ0IjowLjAsIlJpZ2h0IjowLjAsIkJvdHRvbSI6MC4wfSwiQmFja2dyb3VuZCI6eyIkaWQiOiIzMDE5IiwiQ29sb3IiOnsiJGlkIjoiMzAyMCIsIkEiOjE1MywiUiI6MCwiRyI6MCwiQiI6MH19LCJJc1Zpc2libGUiOnRydWUsIldpZHRoIjowLjAsIkhlaWdodCI6MC4wLCJCb3JkZXJTdHlsZSI6bnVsbCwiUGFyZW50U3R5bGUiOm51bGx9LCJNYXJnaW4iOnsiJGlkIjoiMzAyMSIsIlRvcCI6MC4wLCJMZWZ0IjowLjAsIlJpZ2h0IjowLjAsIkJvdHRvbSI6MC4wfSwiUGFkZGluZyI6eyIkaWQiOiIzMDIyIiwiVG9wIjowLjAsIkxlZnQiOjAuMCwiUmlnaHQiOjAuMCwiQm90dG9tIjowLjB9LCJCYWNrZ3JvdW5kIjpudWxsLCJJc1Zpc2libGUiOnRydWUsIldpZHRoIjowLjAsIkhlaWdodCI6MC4wLCJCb3JkZXJTdHlsZSI6bnVsbCwiUGFyZW50U3R5bGUiOm51bGx9LCJTaGFwZVN0eWxlIjp7IiRpZCI6IjMwMjMiLCJNYXJnaW4iOnsiJGlkIjoiMzAyNCIsIlRvcCI6MC4wLCJMZWZ0Ijo0LjAsIlJpZ2h0Ijo0LjAsIkJvdHRvbSI6MC4wfSwiUGFkZGluZyI6eyIkaWQiOiIzMDI1IiwiVG9wIjowLjAsIkxlZnQiOjAuMCwiUmlnaHQiOjAuMCwiQm90dG9tIjowLjB9LCJCYWNrZ3JvdW5kIjp7IiRpZCI6IjMwMjYiLCJDb2xvciI6eyIkaWQiOiIzMDI3IiwiQSI6MjU1LCJSIjoxNjAsIkciOjQzLCJCIjoxNDd9fSwiSXNWaXNpYmxlIjp0cnVlLCJXaWR0aCI6MC4wLCJIZWlnaHQiOjEwLjAsIkJvcmRlclN0eWxlIjp7IiRpZCI6IjMwMjgiLCJMaW5lQ29sb3IiOnsiJGlkIjoiMzAyOSIsIiR0eXBlIjoiTkxSRS5Db21tb24uRG9tLlNvbGlkQ29sb3JCcnVzaCwgTkxSRS5Db21tb24iLCJDb2xvciI6eyIkaWQiOiIzMDMwIiwiQSI6MjU1LCJSIjoyMzQsIkciOjIyLCJCIjozMH19LCJMaW5lV2VpZ2h0IjowLjAsIkxpbmVUeXBlIjowLCJQYXJlbnRTdHlsZSI6bnVsbH0sIlBhcmVudFN0eWxlIjpudWxsfSwiVGl0bGVTdHlsZSI6eyIkaWQiOiIzMDMxIiwiRm9udFNldHRpbmdzIjp7IiRpZCI6IjMwMzIiLCJGb250U2l6ZSI6MTEsIkZvbnROYW1lIjoiQ2FsaWJyaSIsIklzQm9sZCI6ZmFsc2UsIklzSXRhbGljIjpmYWxzZSwiSXNVbmRlcmxpbmVkIjpmYWxzZSwiUGFyZW50U3R5bGUiOm51bGx9LCJBdXRvU2l6ZSI6MCwiRm9yZWdyb3VuZCI6eyIkaWQiOiIzMDMzIiwiQ29sb3IiOnsiJGlkIjoiMzAzNC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zMDM1IiwiVG9wIjowLjAsIkxlZnQiOjAuMCwiUmlnaHQiOjAuMCwiQm90dG9tIjowLjB9LCJQYWRkaW5nIjp7IiRpZCI6IjMwMzYiLCJUb3AiOjAuMCwiTGVmdCI6MC4wLCJSaWdodCI6MC4wLCJCb3R0b20iOjAuMH0sIkJhY2tncm91bmQiOnsiJGlkIjoiMzAzNyIsIkNvbG9yIjp7IiRpZCI6IjMwMzgiLCJBIjowLCJSIjoyNTUsIkciOjI1NSwiQiI6MjU1fX0sIklzVmlzaWJsZSI6dHJ1ZSwiV2lkdGgiOjAuMCwiSGVpZ2h0IjowLjAsIkJvcmRlclN0eWxlIjp7IiRpZCI6IjMwMzkiLCJMaW5lQ29sb3IiOm51bGwsIkxpbmVXZWlnaHQiOjAuMCwiTGluZVR5cGUiOjAsIlBhcmVudFN0eWxlIjpudWxsfSwiUGFyZW50U3R5bGUiOm51bGx9LCJEYXRlU3R5bGUiOnsiJGlkIjoiMzA0MCIsIkZvbnRTZXR0aW5ncyI6eyIkaWQiOiIzMDQxIiwiRm9udFNpemUiOjEwLCJGb250TmFtZSI6IkNhbGlicmkiLCJJc0JvbGQiOmZhbHNlLCJJc0l0YWxpYyI6ZmFsc2UsIklzVW5kZXJsaW5lZCI6ZmFsc2UsIlBhcmVudFN0eWxlIjpudWxsfSwiQXV0b1NpemUiOjAsIkZvcmVncm91bmQiOnsiJGlkIjoiMzA0MiIsIkNvbG9yIjp7IiRpZCI6IjMwNDM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zA0NCIsIlRvcCI6MC4wLCJMZWZ0IjowLjAsIlJpZ2h0IjowLjAsIkJvdHRvbSI6MC4wfSwiUGFkZGluZyI6eyIkaWQiOiIzMDQ1IiwiVG9wIjowLjAsIkxlZnQiOjAuMCwiUmlnaHQiOjAuMCwiQm90dG9tIjowLjB9LCJCYWNrZ3JvdW5kIjp7IiRpZCI6IjMwNDYiLCJDb2xvciI6eyIkaWQiOiIzMDQ3IiwiQSI6MCwiUiI6MjU1LCJHIjoyNTUsIkIiOjI1NX19LCJJc1Zpc2libGUiOnRydWUsIldpZHRoIjowLjAsIkhlaWdodCI6MC4wLCJCb3JkZXJTdHlsZSI6eyIkaWQiOiIzMDQ4IiwiTGluZUNvbG9yIjpudWxsLCJMaW5lV2VpZ2h0IjowLjAsIkxpbmVUeXBlIjowLCJQYXJlbnRTdHlsZSI6bnVsbH0sIlBhcmVudFN0eWxlIjpudWxsfSwiRGF0ZUZvcm1hdCI6eyIkaWQiOiIzMDQ5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wNTAiLCJGb3JtYXQiOjAsIklzVmlzaWJsZSI6ZmFsc2UsIkxhc3RLbm93blZpc2liaWxpdHlTdGF0ZSI6ZmFsc2V9LCJJc1Zpc2libGUiOmZhbHNlLCJWYXJpYW5jZVN0eWxlIjp7IiRpZCI6IjMwNTEiLCJUZXh0U3R5bGUiOnsiJGlkIjoiMzA1MiIsIkZvbnRTZXR0aW5ncyI6eyIkaWQiOiIzMDUzIiwiRm9udFNpemUiOjExLCJGb250TmFtZSI6IkNhbGlicmkiLCJJc0JvbGQiOmZhbHNlLCJJc0l0YWxpYyI6ZmFsc2UsIklzVW5kZXJsaW5lZCI6ZmFsc2UsIlBhcmVudFN0eWxlIjpudWxsfSwiQXV0b1NpemUiOjAsIkZvcmVncm91bmQiOnsiJGlkIjoiMzA1NCIsIkNvbG9yIjp7IiRpZCI6IjMwNT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A1NiIsIlRvcCI6MC4wLCJMZWZ0IjowLjAsIlJpZ2h0IjowLjAsIkJvdHRvbSI6MC4wfSwiUGFkZGluZyI6eyIkaWQiOiIzMDU3IiwiVG9wIjowLjAsIkxlZnQiOjAuMCwiUmlnaHQiOjAuMCwiQm90dG9tIjowLjB9LCJCYWNrZ3JvdW5kIjp7IiRpZCI6IjMwNTgiLCJDb2xvciI6eyIkaWQiOiIzMDU5IiwiQSI6MCwiUiI6MCwiRyI6MCwiQiI6MH19LCJJc1Zpc2libGUiOnRydWUsIldpZHRoIjowLjAsIkhlaWdodCI6MC4wLCJCb3JkZXJTdHlsZSI6eyIkaWQiOiIzMDYwIiwiTGluZUNvbG9yIjpudWxsLCJMaW5lV2VpZ2h0IjowLjAsIkxpbmVUeXBlIjowLCJQYXJlbnRTdHlsZSI6bnVsbH0sIlBhcmVudFN0eWxlIjpudWxsfSwiUGFyZW50U3R5bGUiOm51bGx9LCJQYXJlbnRTdHlsZSI6bnVsbH0sIkluZGV4IjozMSwiU21hcnREdXJhdGlvbkFjdGl2YXRlZCI6ZmFsc2UsIkRhdGVGb3JtYXQiOnsiJHJlZiI6IjMwNDkifSwiV2Vla051bWJlcmluZyI6eyIkaWQiOiIzMDYxIiwiRm9ybWF0IjowLCJJc1Zpc2libGUiOmZhbHNlLCJMYXN0S25vd25WaXNpYmlsaXR5U3RhdGUiOmZhbHNlfSwiQmFzZWxpbmVEYXRhIjp7IiRpZCI6IjMwNjIiLCJTdGFydERhdGUiOiIyMDI1LTAxLTE3VDAwOjAwOjAwWiIsIkVuZERhdGUiOiIyMDI1LTEwLTMxVDIzOjU5OjAwWiJ9LCJJZCI6Ijc2YmNjOWZlLTk2NzctNGFiMS1iMDViLTJmYmYxOTA0YjA4MSIsIkltcG9ydElkIjpudWxsLCJUaXRsZSI6IkZhc3QgU2h1dHRlcjogUHJvY3VyZW1lbnQgYW5kIE1hbnVmYWN0dXJpbmcgcGhhc2UgKEZaSikiLCJOb3RlIjpudWxsLCJIeXBlcmxpbmsiOnsiJGlkIjoiMzA2MyIsIkFkZHJlc3MiOiIiLCJTdWJBZGRyZXNzIjoiIn0sIklzQ2hhbmdlZCI6ZmFsc2UsIklzTmV3IjpmYWxzZX19XSwiX21pbGVzdG9uZXMiOltdLCJJZCI6IjAwMDAwMDAwLTAwMDAtMDAwMC0wMDAwLTAwMDAwMDAwMDAwMCIsIklzU2luZ2xlSXRlbVJvdyI6dHJ1ZX0seyIkaWQiOiIzMDY0IiwiX3Rhc2tzIjpbeyIkaWQiOiIzMDY1IiwiX2F0dGFjaGVkTWlsZXN0b25lcyI6W10sIlRhc2tEZWZpbml0aW9uIjp7IiRpZCI6IjMwNjYiLCJHcm91cE5hbWUiOm51bGwsIlN0YXJ0RGF0ZSI6IjIwMjYtMDMtMDlUMDA6MDA6MDBaIiwiRW5kRGF0ZSI6IjIwMjYtMDUtMDdUMjM6NTk6MDBaIiwiUGVyY2VudGFnZUNvbXBsZXRlIjpudWxsLCJTdHlsZSI6eyIkaWQiOiIzMDY3IiwiU2hhcGUiOjEsIlNoYXBlVGhpY2tuZXNzIjowLCJEdXJhdGlvbkZvcm1hdCI6MCwiSW5jbHVkZU5vbldvcmtpbmdEYXlzSW5EdXJhdGlvbiI6ZmFsc2UsIlBlcmNlbnRhZ2VDb21wbGV0ZVN0eWxlIjp7IiRpZCI6IjMwNjgiLCJGb250U2V0dGluZ3MiOnsiJGlkIjoiMzA2OSIsIkZvbnRTaXplIjoxMCwiRm9udE5hbWUiOiJDYWxpYnJpIiwiSXNCb2xkIjpmYWxzZSwiSXNJdGFsaWMiOmZhbHNlLCJJc1VuZGVybGluZWQiOmZhbHNlLCJQYXJlbnRTdHlsZSI6bnVsbH0sIkF1dG9TaXplIjowLCJGb3JlZ3JvdW5kIjp7IiRpZCI6IjMwNzAiLCJDb2xvciI6eyIkaWQiOiIzMDcx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MwNzIiLCJUb3AiOjAuMCwiTGVmdCI6MC4wLCJSaWdodCI6MC4wLCJCb3R0b20iOjAuMH0sIlBhZGRpbmciOnsiJGlkIjoiMzA3MyIsIlRvcCI6MC4wLCJMZWZ0IjowLjAsIlJpZ2h0IjowLjAsIkJvdHRvbSI6MC4wfSwiQmFja2dyb3VuZCI6eyIkaWQiOiIzMDc0IiwiQ29sb3IiOnsiJGlkIjoiMzA3NSIsIkEiOjg5LCJSIjowLCJHIjowLCJCIjowfX0sIklzVmlzaWJsZSI6dHJ1ZSwiV2lkdGgiOjAuMCwiSGVpZ2h0IjowLjAsIkJvcmRlclN0eWxlIjp7IiRpZCI6IjMwNzYiLCJMaW5lQ29sb3IiOm51bGwsIkxpbmVXZWlnaHQiOjAuMCwiTGluZVR5cGUiOjAsIlBhcmVudFN0eWxlIjpudWxsfSwiUGFyZW50U3R5bGUiOm51bGx9LCJEdXJhdGlvblN0eWxlIjp7IiRpZCI6IjMwNzciLCJGb250U2V0dGluZ3MiOnsiJGlkIjoiMzA3OCIsIkZvbnRTaXplIjoxMCwiRm9udE5hbWUiOiJDYWxpYnJpIiwiSXNCb2xkIjpmYWxzZSwiSXNJdGFsaWMiOmZhbHNlLCJJc1VuZGVybGluZWQiOmZhbHNlLCJQYXJlbnRTdHlsZSI6bnVsbH0sIkF1dG9TaXplIjowLCJGb3JlZ3JvdW5kIjp7IiRpZCI6IjMwNzkiLCJDb2xvciI6eyIkaWQiOiIzMDgw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A4MSIsIlRvcCI6MC4wLCJMZWZ0IjowLjAsIlJpZ2h0IjowLjAsIkJvdHRvbSI6MC4wfSwiUGFkZGluZyI6eyIkaWQiOiIzMDgyIiwiVG9wIjowLjAsIkxlZnQiOjAuMCwiUmlnaHQiOjAuMCwiQm90dG9tIjowLjB9LCJCYWNrZ3JvdW5kIjp7IiRpZCI6IjMwODMiLCJDb2xvciI6eyIkaWQiOiIzMDg0IiwiQSI6MjU1LCJSIjoyMzcsIkciOjEyNSwiQiI6NDl9fSwiSXNWaXNpYmxlIjp0cnVlLCJXaWR0aCI6MC4wLCJIZWlnaHQiOjAuMCwiQm9yZGVyU3R5bGUiOnsiJGlkIjoiMzA4NSIsIkxpbmVDb2xvciI6bnVsbCwiTGluZVdlaWdodCI6MC4wLCJMaW5lVHlwZSI6MCwiUGFyZW50U3R5bGUiOm51bGx9LCJQYXJlbnRTdHlsZSI6bnVsbH0sIkhvcml6b250YWxDb25uZWN0b3JTdHlsZSI6eyIkaWQiOiIzMDg2IiwiTGluZUNvbG9yIjp7IiRpZCI6IjMwODciLCIkdHlwZSI6Ik5MUkUuQ29tbW9uLkRvbS5Tb2xpZENvbG9yQnJ1c2gsIE5MUkUuQ29tbW9uIiwiQ29sb3IiOnsiJGlkIjoiMzA4OCIsIkEiOjI1NSwiUiI6MCwiRyI6MCwiQiI6MH19LCJMaW5lV2VpZ2h0IjowLjAsIkxpbmVUeXBlIjowLCJQYXJlbnRTdHlsZSI6bnVsbH0sIlZlcnRpY2FsQ29ubmVjdG9yU3R5bGUiOnsiJGlkIjoiMzA4OSIsIkxpbmVDb2xvciI6eyIkaWQiOiIzMDkwIiwiJHR5cGUiOiJOTFJFLkNvbW1vbi5Eb20uU29saWRDb2xvckJydXNoLCBOTFJFLkNvbW1vbiIsIkNvbG9yIjp7IiRpZCI6IjMwOTE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MwOTIiLCJTaGFwZVN0eWxlIjp7IiRpZCI6IjMwOTMiLCJNYXJnaW4iOnsiJGlkIjoiMzA5NCIsIlRvcCI6MC4wLCJMZWZ0IjowLjAsIlJpZ2h0IjowLjAsIkJvdHRvbSI6MC4wfSwiUGFkZGluZyI6eyIkaWQiOiIzMDk1IiwiVG9wIjowLjAsIkxlZnQiOjAuMCwiUmlnaHQiOjAuMCwiQm90dG9tIjowLjB9LCJCYWNrZ3JvdW5kIjp7IiRpZCI6IjMwOTYiLCJDb2xvciI6eyIkaWQiOiIzMDk3IiwiQSI6MTUzLCJSIjowLCJHIjowLCJCIjowfX0sIklzVmlzaWJsZSI6dHJ1ZSwiV2lkdGgiOjAuMCwiSGVpZ2h0IjowLjAsIkJvcmRlclN0eWxlIjpudWxsLCJQYXJlbnRTdHlsZSI6bnVsbH0sIk1hcmdpbiI6eyIkaWQiOiIzMDk4IiwiVG9wIjowLjAsIkxlZnQiOjAuMCwiUmlnaHQiOjAuMCwiQm90dG9tIjowLjB9LCJQYWRkaW5nIjp7IiRpZCI6IjMwOTkiLCJUb3AiOjAuMCwiTGVmdCI6MC4wLCJSaWdodCI6MC4wLCJCb3R0b20iOjAuMH0sIkJhY2tncm91bmQiOm51bGwsIklzVmlzaWJsZSI6dHJ1ZSwiV2lkdGgiOjAuMCwiSGVpZ2h0IjowLjAsIkJvcmRlclN0eWxlIjpudWxsLCJQYXJlbnRTdHlsZSI6bnVsbH0sIlNoYXBlU3R5bGUiOnsiJGlkIjoiMzEwMCIsIk1hcmdpbiI6eyIkaWQiOiIzMTAxIiwiVG9wIjowLjAsIkxlZnQiOjQuMCwiUmlnaHQiOjQuMCwiQm90dG9tIjowLjB9LCJQYWRkaW5nIjp7IiRpZCI6IjMxMDIiLCJUb3AiOjAuMCwiTGVmdCI6MC4wLCJSaWdodCI6MC4wLCJCb3R0b20iOjAuMH0sIkJhY2tncm91bmQiOnsiJGlkIjoiMzEwMyIsIkNvbG9yIjp7IiRpZCI6IjMxMDQiLCJBIjoyNTUsIlIiOjIxLCJHIjo5NiwiQiI6MTMwfX0sIklzVmlzaWJsZSI6dHJ1ZSwiV2lkdGgiOjAuMCwiSGVpZ2h0IjoxMC4wLCJCb3JkZXJTdHlsZSI6eyIkaWQiOiIzMTA1IiwiTGluZUNvbG9yIjp7IiRpZCI6IjMxMDYiLCIkdHlwZSI6Ik5MUkUuQ29tbW9uLkRvbS5Tb2xpZENvbG9yQnJ1c2gsIE5MUkUuQ29tbW9uIiwiQ29sb3IiOnsiJGlkIjoiMzEwNyIsIkEiOjI1NSwiUiI6MjM0LCJHIjoyMiwiQiI6MzB9fSwiTGluZVdlaWdodCI6MC4wLCJMaW5lVHlwZSI6MCwiUGFyZW50U3R5bGUiOm51bGx9LCJQYXJlbnRTdHlsZSI6bnVsbH0sIlRpdGxlU3R5bGUiOnsiJGlkIjoiMzEwOCIsIkZvbnRTZXR0aW5ncyI6eyIkaWQiOiIzMTA5IiwiRm9udFNpemUiOjExLCJGb250TmFtZSI6IkNhbGlicmkiLCJJc0JvbGQiOmZhbHNlLCJJc0l0YWxpYyI6ZmFsc2UsIklzVW5kZXJsaW5lZCI6ZmFsc2UsIlBhcmVudFN0eWxlIjpudWxsfSwiQXV0b1NpemUiOjAsIkZvcmVncm91bmQiOnsiJGlkIjoiMzExMCIsIkNvbG9yIjp7IiRpZCI6IjMxMTEiLCJBIjoyNTUsIlIiOjAsIkciOjAsIkIiOjB9fSwiTWF4V2lkdGgiOjcyMC4wLCJNYXhIZWlnaHQiOiJJbmZpbml0eSIsIlNtYXJ0Rm9yZWdyb3VuZElzQWN0aXZlIjpmYWxzZSwiSG9yaXpvbnRhbEFsaWdubWVudCI6MCwiVmVydGljYWxBbGlnbm1lbnQiOjEsIlNtYXJ0Rm9yZWdyb3VuZCI6bnVsbCwiQmFja2dyb3VuZEZpbGxUeXBlIjowLCJNYXJnaW4iOnsiJGlkIjoiMzExMiIsIlRvcCI6MC4wLCJMZWZ0IjowLjAsIlJpZ2h0IjowLjAsIkJvdHRvbSI6MC4wfSwiUGFkZGluZyI6eyIkaWQiOiIzMTEzIiwiVG9wIjowLjAsIkxlZnQiOjAuMCwiUmlnaHQiOjAuMCwiQm90dG9tIjowLjB9LCJCYWNrZ3JvdW5kIjp7IiRpZCI6IjMxMTQiLCJDb2xvciI6eyIkaWQiOiIzMTE1IiwiQSI6MCwiUiI6MjU1LCJHIjoyNTUsIkIiOjI1NX19LCJJc1Zpc2libGUiOnRydWUsIldpZHRoIjowLjAsIkhlaWdodCI6MC4wLCJCb3JkZXJTdHlsZSI6eyIkaWQiOiIzMTE2IiwiTGluZUNvbG9yIjpudWxsLCJMaW5lV2VpZ2h0IjowLjAsIkxpbmVUeXBlIjowLCJQYXJlbnRTdHlsZSI6bnVsbH0sIlBhcmVudFN0eWxlIjpudWxsfSwiRGF0ZVN0eWxlIjp7IiRpZCI6IjMxMTciLCJGb250U2V0dGluZ3MiOnsiJGlkIjoiMzExOCIsIkZvbnRTaXplIjoxMCwiRm9udE5hbWUiOiJDYWxpYnJpIiwiSXNCb2xkIjpmYWxzZSwiSXNJdGFsaWMiOmZhbHNlLCJJc1VuZGVybGluZWQiOmZhbHNlLCJQYXJlbnRTdHlsZSI6bnVsbH0sIkF1dG9TaXplIjowLCJGb3JlZ3JvdW5kIjp7IiRpZCI6IjMxMTkiLCJDb2xvciI6eyIkaWQiOiIzMTIw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MxMjEiLCJUb3AiOjAuMCwiTGVmdCI6MC4wLCJSaWdodCI6MC4wLCJCb3R0b20iOjAuMH0sIlBhZGRpbmciOnsiJGlkIjoiMzEyMiIsIlRvcCI6MC4wLCJMZWZ0IjowLjAsIlJpZ2h0IjowLjAsIkJvdHRvbSI6MC4wfSwiQmFja2dyb3VuZCI6eyIkaWQiOiIzMTIzIiwiQ29sb3IiOnsiJGlkIjoiMzEyNCIsIkEiOjAsIlIiOjI1NSwiRyI6MjU1LCJCIjoyNTV9fSwiSXNWaXNpYmxlIjp0cnVlLCJXaWR0aCI6MC4wLCJIZWlnaHQiOjAuMCwiQm9yZGVyU3R5bGUiOnsiJGlkIjoiMzEyNSIsIkxpbmVDb2xvciI6bnVsbCwiTGluZVdlaWdodCI6MC4wLCJMaW5lVHlwZSI6MCwiUGFyZW50U3R5bGUiOm51bGx9LCJQYXJlbnRTdHlsZSI6bnVsbH0sIkRhdGVGb3JtYXQiOnsiJGlkIjoiMzEyNi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TI3IiwiRm9ybWF0IjowLCJJc1Zpc2libGUiOmZhbHNlLCJMYXN0S25vd25WaXNpYmlsaXR5U3RhdGUiOmZhbHNlfSwiSXNWaXNpYmxlIjp0cnVlLCJWYXJpYW5jZVN0eWxlIjp7IiRpZCI6IjMxMjgiLCJUZXh0U3R5bGUiOnsiJGlkIjoiMzEyOSIsIkZvbnRTZXR0aW5ncyI6eyIkaWQiOiIzMTMwIiwiRm9udFNpemUiOjExLCJGb250TmFtZSI6IkNhbGlicmkiLCJJc0JvbGQiOmZhbHNlLCJJc0l0YWxpYyI6ZmFsc2UsIklzVW5kZXJsaW5lZCI6ZmFsc2UsIlBhcmVudFN0eWxlIjpudWxsfSwiQXV0b1NpemUiOjAsIkZvcmVncm91bmQiOnsiJGlkIjoiMzEzMSIsIkNvbG9yIjp7IiRpZCI6IjMxMz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EzMyIsIlRvcCI6MC4wLCJMZWZ0IjowLjAsIlJpZ2h0IjowLjAsIkJvdHRvbSI6MC4wfSwiUGFkZGluZyI6eyIkaWQiOiIzMTM0IiwiVG9wIjowLjAsIkxlZnQiOjAuMCwiUmlnaHQiOjAuMCwiQm90dG9tIjowLjB9LCJCYWNrZ3JvdW5kIjp7IiRpZCI6IjMxMzUiLCJDb2xvciI6eyIkaWQiOiIzMTM2IiwiQSI6MCwiUiI6MCwiRyI6MCwiQiI6MH19LCJJc1Zpc2libGUiOnRydWUsIldpZHRoIjowLjAsIkhlaWdodCI6MC4wLCJCb3JkZXJTdHlsZSI6eyIkaWQiOiIzMTM3IiwiTGluZUNvbG9yIjpudWxsLCJMaW5lV2VpZ2h0IjowLjAsIkxpbmVUeXBlIjowLCJQYXJlbnRTdHlsZSI6bnVsbH0sIlBhcmVudFN0eWxlIjpudWxsfSwiUGFyZW50U3R5bGUiOm51bGx9LCJQYXJlbnRTdHlsZSI6bnVsbH0sIkluZGV4IjozMiwiU21hcnREdXJhdGlvbkFjdGl2YXRlZCI6ZmFsc2UsIkRhdGVGb3JtYXQiOnsiJHJlZiI6IjMxMjYifSwiV2Vla051bWJlcmluZyI6eyIkaWQiOiIzMTM4IiwiRm9ybWF0IjowLCJJc1Zpc2libGUiOmZhbHNlLCJMYXN0S25vd25WaXNpYmlsaXR5U3RhdGUiOmZhbHNlfSwiQmFzZWxpbmVEYXRhIjp7IiRpZCI6IjMxMzkiLCJTdGFydERhdGUiOiIyMDI2LTAzLTA5VDAwOjAwOjAwWiIsIkVuZERhdGUiOiIyMDI2LTA1LTA3VDIzOjU5OjAwWiJ9LCJJZCI6IjZiMDI5ZjdhLWUyZWUtNDhjMy04M2YxLTlmOWZjNWM3MGM1OCIsIkltcG9ydElkIjpudWxsLCJUaXRsZSI6IlBvbGFyaXplciwgU3BpbiBGbGlwcGVyLCBGYXN0IFNodXR0ZXIgYW5kIE9vQiBHdWlkZXM6IEluc3RhbGxhdGlvbiBhbmQgY29tbWlzc2lvbmluZyBwaGFzZSAoRlpKLCBMTEIgJiBFU1MpIiwiTm90ZSI6bnVsbCwiSHlwZXJsaW5rIjp7IiRpZCI6IjMxNDAiLCJBZGRyZXNzIjoiIiwiU3ViQWRkcmVzcyI6IiJ9LCJJc0NoYW5nZWQiOmZhbHNlLCJJc05ldyI6ZmFsc2V9fV0sIl9taWxlc3RvbmVzIjpbXSwiSWQiOiIwMDAwMDAwMC0wMDAwLTAwMDAtMDAwMC0wMDAwMDAwMDAwMDAiLCJJc1NpbmdsZUl0ZW1Sb3ciOnRydWV9LHsiJGlkIjoiMzE0MSIsIl90YXNrcyI6W10sIl9taWxlc3RvbmVzIjpbeyIkaWQiOiIzMTQyIiwiSWQiOiJmYTU5YjUzYy0yZWVlLTQ2MjQtYTE3Zi04YjgwMmZlZDA3ZWUiLCJJbmRleCI6MzMsIkdyb3VwSWQiOm51bGwsIlRpdGxlIjoiQmFjayBpbnRvIENQMSB3aXRoIDMwIGRheXMgZmxvYXQiLCJEYXRlVGltZSI6IjIwMjYtMDUtMDdUMjM6NTk6MDAiLCJQZXJjZW50YWdlQ29tcGxldGUiOm51bGwsIk5vdGUiOm51bGwsIlN0eWxlIjp7IiRpZCI6IjMxNDMiLCJUaXRsZVBvc2l0aW9uIjoiUmlnaHQiLCJEYXRlUG9zaXRpb24iOiJSaWdodCIsIlZhcmlhbmNlUG9zaXRpb24iOiJSaWdodCIsIlNoYXBlVHlwZSI6MSwiU2hhcGVTaXplIjowLCJTcGFjaW5nIjo1LCJTaGFwZVN0eWxlIjp7IiRpZCI6IjMxNDQiLCJNYXJnaW4iOnsiJGlkIjoiMzE0NSIsIlRvcCI6MC4wLCJMZWZ0IjowLjAsIlJpZ2h0IjowLjAsIkJvdHRvbSI6MC4wfSwiUGFkZGluZyI6eyIkaWQiOiIzMTQ2IiwiVG9wIjowLjAsIkxlZnQiOjAuMCwiUmlnaHQiOjAuMCwiQm90dG9tIjowLjB9LCJCYWNrZ3JvdW5kIjp7IiRpZCI6IjMxNDciLCJDb2xvciI6eyIkaWQiOiIzMTQ4IiwiQSI6MjU1LCJSIjoyMSwiRyI6OTYsIkIiOjEzMH19LCJJc1Zpc2libGUiOnRydWUsIldpZHRoIjoxMi4wLCJIZWlnaHQiOjE0LjAsIkJvcmRlclN0eWxlIjp7IiRpZCI6IjMxNDkiLCJMaW5lQ29sb3IiOnsiJGlkIjoiMzE1MCIsIiR0eXBlIjoiTkxSRS5Db21tb24uRG9tLlNvbGlkQ29sb3JCcnVzaCwgTkxSRS5Db21tb24iLCJDb2xvciI6eyIkaWQiOiIzMTUxIiwiQSI6MjU1LCJSIjoyMzQsIkciOjIyLCJCIjozMH19LCJMaW5lV2VpZ2h0IjowLjAsIkxpbmVUeXBlIjowLCJQYXJlbnRTdHlsZSI6bnVsbH0sIlBhcmVudFN0eWxlIjpudWxsfSwiVGl0bGVTdHlsZSI6eyIkaWQiOiIzMTUyIiwiRm9udFNldHRpbmdzIjp7IiRpZCI6IjMxNTMiLCJGb250U2l6ZSI6MTEsIkZvbnROYW1lIjoiQ2FsaWJyaSIsIklzQm9sZCI6ZmFsc2UsIklzSXRhbGljIjpmYWxzZSwiSXNVbmRlcmxpbmVkIjpmYWxzZSwiUGFyZW50U3R5bGUiOm51bGx9LCJBdXRvU2l6ZSI6MCwiRm9yZWdyb3VuZCI6eyIkaWQiOiIzMTU0IiwiQ29sb3IiOnsiJGlkIjoiMzE1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MTU2IiwiVG9wIjowLjAsIkxlZnQiOjAuMCwiUmlnaHQiOjAuMCwiQm90dG9tIjowLjB9LCJQYWRkaW5nIjp7IiRpZCI6IjMxNTciLCJUb3AiOjAuMCwiTGVmdCI6MC4wLCJSaWdodCI6MC4wLCJCb3R0b20iOjAuMH0sIkJhY2tncm91bmQiOnsiJGlkIjoiMzE1OCIsIkNvbG9yIjp7IiRpZCI6IjMxNTkiLCJBIjoyNTUsIlIiOjAsIkciOjAsIkIiOjB9fSwiSXNWaXNpYmxlIjp0cnVlLCJXaWR0aCI6MC4wLCJIZWlnaHQiOjAuMCwiQm9yZGVyU3R5bGUiOnsiJGlkIjoiMzE2MCIsIkxpbmVDb2xvciI6bnVsbCwiTGluZVdlaWdodCI6MC4wLCJMaW5lVHlwZSI6MCwiUGFyZW50U3R5bGUiOm51bGx9LCJQYXJlbnRTdHlsZSI6bnVsbH0sIkRhdGVTdHlsZSI6eyIkaWQiOiIzMTYxIiwiRm9udFNldHRpbmdzIjp7IiRpZCI6IjMxNjIiLCJGb250U2l6ZSI6MTAsIkZvbnROYW1lIjoiQ2FsaWJyaSIsIklzQm9sZCI6ZmFsc2UsIklzSXRhbGljIjpmYWxzZSwiSXNVbmRlcmxpbmVkIjpmYWxzZSwiUGFyZW50U3R5bGUiOm51bGx9LCJBdXRvU2l6ZSI6MCwiRm9yZWdyb3VuZCI6eyIkaWQiOiIzMTYzIiwiQ29sb3IiOnsiJGlkIjoiMzE2NC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zMTY1IiwiVG9wIjowLjAsIkxlZnQiOjAuMCwiUmlnaHQiOjAuMCwiQm90dG9tIjowLjB9LCJQYWRkaW5nIjp7IiRpZCI6IjMxNjYiLCJUb3AiOjAuMCwiTGVmdCI6MC4wLCJSaWdodCI6MC4wLCJCb3R0b20iOjAuMH0sIkJhY2tncm91bmQiOnsiJGlkIjoiMzE2NyIsIkNvbG9yIjp7IiRpZCI6IjMxNjgiLCJBIjoyNTUsIlIiOjE0LCJHIjo0MCwiQiI6NjV9fSwiSXNWaXNpYmxlIjpmYWxzZSwiV2lkdGgiOjAuMCwiSGVpZ2h0IjowLjAsIkJvcmRlclN0eWxlIjp7IiRpZCI6IjMxNjkiLCJMaW5lQ29sb3IiOm51bGwsIkxpbmVXZWlnaHQiOjAuMCwiTGluZVR5cGUiOjAsIlBhcmVudFN0eWxlIjpudWxsfSwiUGFyZW50U3R5bGUiOm51bGx9LCJEYXRlRm9ybWF0Ijp7IiRpZCI6IjMxN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E3MSIsIkZvcm1hdCI6MCwiSXNWaXNpYmxlIjpmYWxzZSwiTGFzdEtub3duVmlzaWJpbGl0eVN0YXRlIjpmYWxzZX0sIklzVmlzaWJsZSI6dHJ1ZSwiVmFyaWFuY2VTdHlsZSI6eyIkaWQiOiIzMTcyIiwiVGV4dFN0eWxlIjp7IiRpZCI6IjMxNzMiLCJGb250U2V0dGluZ3MiOnsiJGlkIjoiMzE3NCIsIkZvbnRTaXplIjoxMSwiRm9udE5hbWUiOiJDYWxpYnJpIiwiSXNCb2xkIjpmYWxzZSwiSXNJdGFsaWMiOmZhbHNlLCJJc1VuZGVybGluZWQiOmZhbHNlLCJQYXJlbnRTdHlsZSI6bnVsbH0sIkF1dG9TaXplIjowLCJGb3JlZ3JvdW5kIjp7IiRpZCI6IjMxNzUiLCJDb2xvciI6eyIkaWQiOiIzMTc2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MxNzciLCJUb3AiOjAuMCwiTGVmdCI6MC4wLCJSaWdodCI6MC4wLCJCb3R0b20iOjAuMH0sIlBhZGRpbmciOnsiJGlkIjoiMzE3OCIsIlRvcCI6MC4wLCJMZWZ0IjowLjAsIlJpZ2h0IjowLjAsIkJvdHRvbSI6MC4wfSwiQmFja2dyb3VuZCI6eyIkaWQiOiIzMTc5IiwiQ29sb3IiOnsiJGlkIjoiMzE4MCIsIkEiOjAsIlIiOjAsIkciOjAsIkIiOjB9fSwiSXNWaXNpYmxlIjpmYWxzZSwiV2lkdGgiOjAuMCwiSGVpZ2h0IjowLjAsIkJvcmRlclN0eWxlIjp7IiRpZCI6IjMxODEiLCJMaW5lQ29sb3IiOm51bGwsIkxpbmVXZWlnaHQiOjAuMCwiTGluZVR5cGUiOjAsIlBhcmVudFN0eWxlIjpudWxsfSwiUGFyZW50U3R5bGUiOm51bGx9LCJQYXJlbnRTdHlsZSI6bnVsbH0sIlBhcmVudFN0eWxlIjpudWxsfSwiSHlwZXJsaW5rIjpudWxsLCJCYXNlbGluZURhdGEiOnsiJGlkIjoiMzE4MiIsIkRhdGUiOiIyMDI2LTA1LTA3VDIzOjU5OjAwIn0sIkltcG9ydElkIjoiIn1dLCJJZCI6IjAwMDAwMDAwLTAwMDAtMDAwMC0wMDAwLTAwMDAwMDAwMDAwMCIsIklzU2luZ2xlSXRlbVJvdyI6dHJ1ZX1dLCJJbmRleCI6MjgsIklkIjoiZTRlYWQxMGYtMDRjNy00Y2ZkLThmNTUtMWQwNmYzY2U0M2Y5IiwiSGVhZGVyVGV4dCI6bnVsbCwiSXNEZWZhdWx0Ijp0cnVlLCJTdHlsZSI6eyIkaWQiOiIzMTgzIiwiSGVhZGVyU3R5bGUiOnsiJGlkIjoiMzE4NCIsIlRleHRTdHlsZSI6eyIkaWQiOiIzMTg1IiwiRm9udFNldHRpbmdzIjp7IiRpZCI6IjMxODYiLCJGb250U2l6ZSI6MTEsIkZvbnROYW1lIjoiQ2FsaWJyaSIsIklzQm9sZCI6ZmFsc2UsIklzSXRhbGljIjpmYWxzZSwiSXNVbmRlcmxpbmVkIjpmYWxzZSwiUGFyZW50U3R5bGUiOm51bGx9LCJBdXRvU2l6ZSI6MiwiRm9yZWdyb3VuZCI6eyIkaWQiOiIzMTg3IiwiQ29sb3IiOnsiJGlkIjoiMzE4O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MxODkiLCJUb3AiOjAuMCwiTGVmdCI6MC4wLCJSaWdodCI6MC4wLCJCb3R0b20iOjAuMH0sIlBhZGRpbmciOnsiJGlkIjoiMzE5MCIsIlRvcCI6MC4wLCJMZWZ0IjowLjAsIlJpZ2h0IjowLjAsIkJvdHRvbSI6MC4wfSwiQmFja2dyb3VuZCI6eyIkaWQiOiIzMTkxIiwiQ29sb3IiOnsiJGlkIjoiMzE5MiIsIkEiOjI1NSwiUiI6MCwiRyI6MCwiQiI6MH19LCJJc1Zpc2libGUiOnRydWUsIldpZHRoIjowLjAsIkhlaWdodCI6MC4wLCJCb3JkZXJTdHlsZSI6bnVsbCwiUGFyZW50U3R5bGUiOm51bGx9LCJSZWN0YW5nbGVTdHlsZSI6eyIkaWQiOiIzMTkzIiwiTWFyZ2luIjp7IiRpZCI6IjMxOTQiLCJUb3AiOjAuMCwiTGVmdCI6MC4wLCJSaWdodCI6MC4wLCJCb3R0b20iOjAuMH0sIlBhZGRpbmciOnsiJGlkIjoiMzE5NSIsIlRvcCI6MC4wLCJMZWZ0IjowLjAsIlJpZ2h0IjowLjAsIkJvdHRvbSI6MC4wfSwiQmFja2dyb3VuZCI6eyIkaWQiOiIzMTk2IiwiQ29sb3IiOnsiJGlkIjoiMzE5NyIsIkEiOjYzLCJSIjoyMzMsIkciOjExMywiQiI6NTB9fSwiSXNWaXNpYmxlIjp0cnVlLCJXaWR0aCI6MC4wLCJIZWlnaHQiOjAuMCwiQm9yZGVyU3R5bGUiOnsiJGlkIjoiMzE5OCIsIkxpbmVDb2xvciI6eyIkaWQiOiIzMTk5IiwiJHR5cGUiOiJOTFJFLkNvbW1vbi5Eb20uU29saWRDb2xvckJydXNoLCBOTFJFLkNvbW1vbiIsIkNvbG9yIjp7IiRpZCI6IjMyMDAiLCJBIjoyNTUsIlIiOjI1NSwiRyI6MjU1LCJCIjoyNTV9fSwiTGluZVdlaWdodCI6MC4wLCJMaW5lVHlwZSI6MCwiUGFyZW50U3R5bGUiOm51bGx9LCJQYXJlbnRTdHlsZSI6bnVsbH0sIk1hcmdpbiI6eyIkaWQiOiIzMjAxIiwiVG9wIjowLjAsIkxlZnQiOjAuMCwiUmlnaHQiOjAuMCwiQm90dG9tIjowLjB9LCJQYWRkaW5nIjp7IiRpZCI6IjMyMDIiLCJUb3AiOjAuMCwiTGVmdCI6MC4wLCJSaWdodCI6MC4wLCJCb3R0b20iOjAuMH0sIkJhY2tncm91bmQiOm51bGwsIklzVmlzaWJsZSI6dHJ1ZSwiV2lkdGgiOjAuMCwiSGVpZ2h0IjowLjAsIkJvcmRlclN0eWxlIjpudWxsLCJQYXJlbnRTdHlsZSI6bnVsbH0sIkJhY2tncm91bmRTdHlsZSI6eyIkaWQiOiIzMjAzIiwiTWFyZ2luIjp7IiRpZCI6IjMyMDQiLCJUb3AiOjAuMCwiTGVmdCI6MC4wLCJSaWdodCI6MC4wLCJCb3R0b20iOjAuMH0sIlBhZGRpbmciOnsiJGlkIjoiMzIwNSIsIlRvcCI6MC4wLCJMZWZ0IjowLjAsIlJpZ2h0IjowLjAsIkJvdHRvbSI6MC4wfSwiQmFja2dyb3VuZCI6eyIkaWQiOiIzMjA2IiwiQ29sb3IiOnsiJGlkIjoiMzIwNyIsIkEiOjUxLCJSIjoyMDAsIkciOjIwMCwiQiI6MjAwfX0sIklzVmlzaWJsZSI6dHJ1ZSwiV2lkdGgiOjAuMCwiSGVpZ2h0IjowLjAsIkJvcmRlclN0eWxlIjp7IiRpZCI6IjMyMDgiLCJMaW5lQ29sb3IiOnsiJGlkIjoiMzIwOSIsIiR0eXBlIjoiTkxSRS5Db21tb24uRG9tLlNvbGlkQ29sb3JCcnVzaCwgTkxSRS5Db21tb24iLCJDb2xvciI6eyIkaWQiOiIzMjEwIiwiQSI6MjU1LCJSIjoyMzQsIkciOjIyLCJCIjozMH19LCJMaW5lV2VpZ2h0IjowLjAsIkxpbmVUeXBlIjowLCJQYXJlbnRTdHlsZSI6bnVsbH0sIlBhcmVudFN0eWxlIjpudWxsfSwiTWFyZ2luIjp7IiRpZCI6IjMyMTEiLCJUb3AiOjAuMCwiTGVmdCI6MC4wLCJSaWdodCI6MC4wLCJCb3R0b20iOjAuMH0sIlBhZGRpbmciOnsiJGlkIjoiMzIxMiIsIlRvcCI6MC4wLCJMZWZ0IjowLjAsIlJpZ2h0IjowLjAsIkJvdHRvbSI6MC4wfSwiSXNWaXNpYmxlIjp0cnVlLCJXaWR0aCI6MC4wLCJIZWlnaHQiOjAuMCwiQm9yZGVyU3R5bGUiOnsiJGlkIjoiMzIxMyIsIkxpbmVDb2xvciI6bnVsbCwiTGluZVdlaWdodCI6MC4wLCJMaW5lVHlwZSI6MCwiUGFyZW50U3R5bGUiOm51bGx9LCJQYXJlbnRTdHlsZSI6bnVsbH19XSwiSWQiOiIwMDg0ZTUzNS0zMTZmLTQxMWItOTQwMS1iMGFkYzlmOGIzZmMiLCJJbmRleCI6MjgsIkhlYWRlclRleHQiOiJOby4gMyAtIENyaXRpY2FsIFBhdGggXHJcbigzMCBkYXlzIFRGKSIsIlN0eWxlIjp7IiRpZCI6IjMyMTQiLCJTdHlsZUlkIjoiOTg1MTNlMTAtNTUxYy00ZjMwLWFjMTEtYTA2OTBlOTAzMTM0IiwiSGVhZGVyU3R5bGUiOnsiJGlkIjoiMzIxNSIsIlRleHRJc1ZlcnRpY2FsIjpmYWxzZSwiVGV4dFN0eWxlIjp7IiRpZCI6IjMyMTYiLCJGb250U2V0dGluZ3MiOnsiJGlkIjoiMzIxNyIsIkZvbnRTaXplIjoxMSwiRm9udE5hbWUiOiJDYWxpYnJpIiwiSXNCb2xkIjpmYWxzZSwiSXNJdGFsaWMiOmZhbHNlLCJJc1VuZGVybGluZWQiOmZhbHNlLCJQYXJlbnRTdHlsZSI6bnVsbH0sIkF1dG9TaXplIjoyLCJGb3JlZ3JvdW5kIjp7IiRpZCI6IjMyMTgiLCJDb2xvciI6eyIkaWQiOiIzMjE5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zIyMCIsIlRvcCI6MC4wLCJMZWZ0IjowLjAsIlJpZ2h0IjowLjAsIkJvdHRvbSI6MC4wfSwiUGFkZGluZyI6eyIkaWQiOiIzMjIxIiwiVG9wIjowLjAsIkxlZnQiOjAuMCwiUmlnaHQiOjAuMCwiQm90dG9tIjowLjB9LCJCYWNrZ3JvdW5kIjp7IiRpZCI6IjMyMjIiLCJDb2xvciI6eyIkaWQiOiIzMjIzIiwiQSI6MjU1LCJSIjoyNTUsIkciOjI1NSwiQiI6MjU1fX0sIklzVmlzaWJsZSI6dHJ1ZSwiV2lkdGgiOjAuMCwiSGVpZ2h0IjowLjAsIkJvcmRlclN0eWxlIjpudWxsLCJQYXJlbnRTdHlsZSI6bnVsbH0sIlJlY3RhbmdsZVN0eWxlIjp7IiRpZCI6IjMyMjQiLCJNYXJnaW4iOnsiJGlkIjoiMzIyNSIsIlRvcCI6MC4wLCJMZWZ0IjowLjAsIlJpZ2h0IjowLjAsIkJvdHRvbSI6MC4wfSwiUGFkZGluZyI6eyIkaWQiOiIzMjI2IiwiVG9wIjowLjAsIkxlZnQiOjAuMCwiUmlnaHQiOjAuMCwiQm90dG9tIjowLjB9LCJCYWNrZ3JvdW5kIjp7IiRpZCI6IjMyMjciLCJDb2xvciI6eyIkaWQiOiIzMjI4IiwiQSI6MjU1LCJSIjoyMSwiRyI6OTYsIkIiOjEzMH19LCJJc1Zpc2libGUiOnRydWUsIldpZHRoIjowLjAsIkhlaWdodCI6MC4wLCJCb3JkZXJTdHlsZSI6eyIkaWQiOiIzMjI5IiwiTGluZUNvbG9yIjp7IiRpZCI6IjMyMzAiLCIkdHlwZSI6Ik5MUkUuQ29tbW9uLkRvbS5Tb2xpZENvbG9yQnJ1c2gsIE5MUkUuQ29tbW9uIiwiQ29sb3IiOnsiJGlkIjoiMzIzMSIsIkEiOjI1NSwiUiI6MjU1LCJHIjoyNTUsIkIiOjI1NX19LCJMaW5lV2VpZ2h0IjowLjAsIkxpbmVUeXBlIjowLCJQYXJlbnRTdHlsZSI6bnVsbH0sIlBhcmVudFN0eWxlIjpudWxsfSwiTWFyZ2luIjp7IiRpZCI6IjMyMzIiLCJUb3AiOjAuMCwiTGVmdCI6MC4wLCJSaWdodCI6MC4wLCJCb3R0b20iOjAuMH0sIlBhZGRpbmciOnsiJGlkIjoiMzIzMyIsIlRvcCI6MC4wLCJMZWZ0IjowLjAsIlJpZ2h0IjowLjAsIkJvdHRvbSI6MC4wfSwiQmFja2dyb3VuZCI6bnVsbCwiSXNWaXNpYmxlIjp0cnVlLCJXaWR0aCI6MC4wLCJIZWlnaHQiOjAuMCwiQm9yZGVyU3R5bGUiOm51bGwsIlBhcmVudFN0eWxlIjpudWxsfSwiQmFja2dyb3VuZFN0eWxlIjp7IiRpZCI6IjMyMzQiLCJNYXJnaW4iOnsiJGlkIjoiMzIzNSIsIlRvcCI6MC4wLCJMZWZ0IjowLjAsIlJpZ2h0IjowLjAsIkJvdHRvbSI6MC4wfSwiUGFkZGluZyI6eyIkaWQiOiIzMjM2IiwiVG9wIjowLjAsIkxlZnQiOjAuMCwiUmlnaHQiOjAuMCwiQm90dG9tIjowLjB9LCJCYWNrZ3JvdW5kIjp7IiRpZCI6IjMyMzciLCJDb2xvciI6eyIkaWQiOiIzMjM4IiwiQSI6NTEsIlIiOjIwMCwiRyI6MjAwLCJCIjoyMDB9fSwiSXNWaXNpYmxlIjp0cnVlLCJXaWR0aCI6MC4wLCJIZWlnaHQiOjAuMCwiQm9yZGVyU3R5bGUiOnsiJGlkIjoiMzIzOSIsIkxpbmVDb2xvciI6eyIkaWQiOiIzMjQwIiwiJHR5cGUiOiJOTFJFLkNvbW1vbi5Eb20uU29saWRDb2xvckJydXNoLCBOTFJFLkNvbW1vbiIsIkNvbG9yIjp7IiRpZCI6IjMyNDEiLCJBIjoyNTUsIlIiOjIzNCwiRyI6MjIsIkIiOjMwfX0sIkxpbmVXZWlnaHQiOjAuMCwiTGluZVR5cGUiOjAsIlBhcmVudFN0eWxlIjpudWxsfSwiUGFyZW50U3R5bGUiOm51bGx9LCJJc0Fib3ZlVGltZWJhbmQiOmZhbHNlLCJTcGFjaW5nIjozLCJEZWZhdWx0U3dpbWxhbmVUYXNrU3R5bGUiOnsiJGlkIjoiMzI0MiIsIiR0eXBlIjoiTkxSRS5Db21tb24uRG9tLlN0eWxlcy5FeHBsaWNpdFNldGFibGVUYXNrU3R5bGUsIE5MUkUuQ29tbW9uIiwiU2hhcGUiOjEsIlNoYXBlVGhpY2tuZXNzIjowLCJEdXJhdGlvbkZvcm1hdCI6MCwiSW5jbHVkZU5vbldvcmtpbmdEYXlzSW5EdXJhdGlvbiI6ZmFsc2UsIlBlcmNlbnRhZ2VDb21wbGV0ZVN0eWxlIjp7IiRpZCI6IjMyNDMiLCJGb250U2V0dGluZ3MiOnsiJGlkIjoiMzI0NCIsIkZvbnRTaXplIjoxMCwiRm9udE5hbWUiOiJDYWxpYnJpIiwiSXNCb2xkIjpmYWxzZSwiSXNJdGFsaWMiOmZhbHNlLCJJc1VuZGVybGluZWQiOmZhbHNlLCJQYXJlbnRTdHlsZSI6bnVsbH0sIkF1dG9TaXplIjowLCJGb3JlZ3JvdW5kIjp7IiRpZCI6IjMyNDUiLCJDb2xvciI6eyIkaWQiOiIzMjQ2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MyNDciLCJUb3AiOjAuMCwiTGVmdCI6MC4wLCJSaWdodCI6MC4wLCJCb3R0b20iOjAuMH0sIlBhZGRpbmciOnsiJGlkIjoiMzI0OCIsIlRvcCI6MC4wLCJMZWZ0IjowLjAsIlJpZ2h0IjowLjAsIkJvdHRvbSI6MC4wfSwiQmFja2dyb3VuZCI6eyIkaWQiOiIzMjQ5IiwiQ29sb3IiOnsiJGlkIjoiMzI1MCIsIkEiOjg5LCJSIjowLCJHIjowLCJCIjowfX0sIklzVmlzaWJsZSI6dHJ1ZSwiV2lkdGgiOjAuMCwiSGVpZ2h0IjowLjAsIkJvcmRlclN0eWxlIjp7IiRpZCI6IjMyNTEiLCJMaW5lQ29sb3IiOm51bGwsIkxpbmVXZWlnaHQiOjAuMCwiTGluZVR5cGUiOjAsIlBhcmVudFN0eWxlIjpudWxsfSwiUGFyZW50U3R5bGUiOm51bGx9LCJEdXJhdGlvblN0eWxlIjp7IiRpZCI6IjMyNTIiLCJGb250U2V0dGluZ3MiOnsiJGlkIjoiMzI1MyIsIkZvbnRTaXplIjoxMCwiRm9udE5hbWUiOiJDYWxpYnJpIiwiSXNCb2xkIjpmYWxzZSwiSXNJdGFsaWMiOmZhbHNlLCJJc1VuZGVybGluZWQiOmZhbHNlLCJQYXJlbnRTdHlsZSI6bnVsbH0sIkF1dG9TaXplIjowLCJGb3JlZ3JvdW5kIjp7IiRpZCI6IjMyNTQiLCJDb2xvciI6eyIkaWQiOiIzMjU1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I1NiIsIlRvcCI6MC4wLCJMZWZ0IjowLjAsIlJpZ2h0IjowLjAsIkJvdHRvbSI6MC4wfSwiUGFkZGluZyI6eyIkaWQiOiIzMjU3IiwiVG9wIjowLjAsIkxlZnQiOjAuMCwiUmlnaHQiOjAuMCwiQm90dG9tIjowLjB9LCJCYWNrZ3JvdW5kIjp7IiRpZCI6IjMyNTgiLCJDb2xvciI6eyIkaWQiOiIzMjU5IiwiQSI6MjU1LCJSIjoyMzcsIkciOjEyNSwiQiI6NDl9fSwiSXNWaXNpYmxlIjp0cnVlLCJXaWR0aCI6MC4wLCJIZWlnaHQiOjAuMCwiQm9yZGVyU3R5bGUiOnsiJGlkIjoiMzI2MCIsIkxpbmVDb2xvciI6bnVsbCwiTGluZVdlaWdodCI6MC4wLCJMaW5lVHlwZSI6MCwiUGFyZW50U3R5bGUiOm51bGx9LCJQYXJlbnRTdHlsZSI6bnVsbH0sIkhvcml6b250YWxDb25uZWN0b3JTdHlsZSI6eyIkaWQiOiIzMjYxIiwiTGluZUNvbG9yIjp7IiRpZCI6IjMyNjIiLCIkdHlwZSI6Ik5MUkUuQ29tbW9uLkRvbS5Tb2xpZENvbG9yQnJ1c2gsIE5MUkUuQ29tbW9uIiwiQ29sb3IiOnsiJGlkIjoiMzI2MyIsIkEiOjI1NSwiUiI6MCwiRyI6MCwiQiI6MH19LCJMaW5lV2VpZ2h0IjowLjAsIkxpbmVUeXBlIjowLCJQYXJlbnRTdHlsZSI6bnVsbH0sIlZlcnRpY2FsQ29ubmVjdG9yU3R5bGUiOnsiJGlkIjoiMzI2NCIsIkxpbmVDb2xvciI6eyIkaWQiOiIzMjY1IiwiJHR5cGUiOiJOTFJFLkNvbW1vbi5Eb20uU29saWRDb2xvckJydXNoLCBOTFJFLkNvbW1vbiIsIkNvbG9yIjp7IiRpZCI6IjMyNjY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zMjY3IiwiU2hhcGVTdHlsZSI6eyIkaWQiOiIzMjY4IiwiTWFyZ2luIjp7IiRpZCI6IjMyNjkiLCJUb3AiOjAuMCwiTGVmdCI6MC4wLCJSaWdodCI6MC4wLCJCb3R0b20iOjAuMH0sIlBhZGRpbmciOnsiJGlkIjoiMzI3MCIsIlRvcCI6MC4wLCJMZWZ0IjowLjAsIlJpZ2h0IjowLjAsIkJvdHRvbSI6MC4wfSwiQmFja2dyb3VuZCI6eyIkaWQiOiIzMjcxIiwiQ29sb3IiOnsiJGlkIjoiMzI3MiIsIkEiOjE1MywiUiI6MCwiRyI6MCwiQiI6MH19LCJJc1Zpc2libGUiOnRydWUsIldpZHRoIjowLjAsIkhlaWdodCI6MC4wLCJCb3JkZXJTdHlsZSI6eyIkaWQiOiIzMjczIiwiTGluZUNvbG9yIjpudWxsLCJMaW5lV2VpZ2h0IjowLjAsIkxpbmVUeXBlIjowLCJQYXJlbnRTdHlsZSI6bnVsbH0sIlBhcmVudFN0eWxlIjpudWxsfSwiTWFyZ2luIjp7IiRpZCI6IjMyNzQiLCJUb3AiOjAuMCwiTGVmdCI6MC4wLCJSaWdodCI6MC4wLCJCb3R0b20iOjAuMH0sIlBhZGRpbmciOnsiJGlkIjoiMzI3NSIsIlRvcCI6MC4wLCJMZWZ0IjowLjAsIlJpZ2h0IjowLjAsIkJvdHRvbSI6MC4wfSwiQmFja2dyb3VuZCI6bnVsbCwiSXNWaXNpYmxlIjp0cnVlLCJXaWR0aCI6MC4wLCJIZWlnaHQiOjAuMCwiQm9yZGVyU3R5bGUiOm51bGwsIlBhcmVudFN0eWxlIjpudWxsfSwiU2hhcGVTdHlsZSI6eyIkaWQiOiIzMjc2IiwiTWFyZ2luIjp7IiRpZCI6IjMyNzciLCJUb3AiOjAuMCwiTGVmdCI6NC4wLCJSaWdodCI6NC4wLCJCb3R0b20iOjAuMH0sIlBhZGRpbmciOnsiJGlkIjoiMzI3OCIsIlRvcCI6MC4wLCJMZWZ0IjowLjAsIlJpZ2h0IjowLjAsIkJvdHRvbSI6MC4wfSwiQmFja2dyb3VuZCI6eyIkaWQiOiIzMjc5IiwiQ29sb3IiOnsiJGlkIjoiMzI4MCIsIkEiOjI1NSwiUiI6MjMzLCJHIjoxMTMsIkIiOjUwfX0sIklzVmlzaWJsZSI6dHJ1ZSwiV2lkdGgiOjAuMCwiSGVpZ2h0IjoxMC4wLCJCb3JkZXJTdHlsZSI6eyIkaWQiOiIzMjgxIiwiTGluZUNvbG9yIjp7IiRpZCI6IjMyODIiLCIkdHlwZSI6Ik5MUkUuQ29tbW9uLkRvbS5Tb2xpZENvbG9yQnJ1c2gsIE5MUkUuQ29tbW9uIiwiQ29sb3IiOnsiJGlkIjoiMzI4MyIsIkEiOjI1NSwiUiI6MjM0LCJHIjoyMiwiQiI6MzB9fSwiTGluZVdlaWdodCI6MC4wLCJMaW5lVHlwZSI6MCwiUGFyZW50U3R5bGUiOm51bGx9LCJQYXJlbnRTdHlsZSI6bnVsbH0sIlRpdGxlU3R5bGUiOnsiJGlkIjoiMzI4NCIsIkZvbnRTZXR0aW5ncyI6eyIkaWQiOiIzMjg1IiwiRm9udFNpemUiOjExLCJGb250TmFtZSI6IkNhbGlicmkiLCJJc0JvbGQiOmZhbHNlLCJJc0l0YWxpYyI6ZmFsc2UsIklzVW5kZXJsaW5lZCI6ZmFsc2UsIlBhcmVudFN0eWxlIjpudWxsfSwiQXV0b1NpemUiOjAsIkZvcmVncm91bmQiOnsiJGlkIjoiMzI4NiIsIkNvbG9yIjp7IiRpZCI6IjMyOD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I4OCIsIlRvcCI6MC4wLCJMZWZ0IjowLjAsIlJpZ2h0IjowLjAsIkJvdHRvbSI6MC4wfSwiUGFkZGluZyI6eyIkaWQiOiIzMjg5IiwiVG9wIjowLjAsIkxlZnQiOjAuMCwiUmlnaHQiOjAuMCwiQm90dG9tIjowLjB9LCJCYWNrZ3JvdW5kIjp7IiRpZCI6IjMyOTAiLCJDb2xvciI6eyIkaWQiOiIzMjkxIiwiQSI6MjU1LCJSIjowLCJHIjowLCJCIjowfX0sIklzVmlzaWJsZSI6dHJ1ZSwiV2lkdGgiOjAuMCwiSGVpZ2h0IjowLjAsIkJvcmRlclN0eWxlIjp7IiRpZCI6IjMyOTIiLCJMaW5lQ29sb3IiOm51bGwsIkxpbmVXZWlnaHQiOjAuMCwiTGluZVR5cGUiOjAsIlBhcmVudFN0eWxlIjpudWxsfSwiUGFyZW50U3R5bGUiOm51bGx9LCJEYXRlU3R5bGUiOnsiJGlkIjoiMzI5MyIsIkZvbnRTZXR0aW5ncyI6eyIkaWQiOiIzMjk0IiwiRm9udFNpemUiOjEwLCJGb250TmFtZSI6IkNhbGlicmkiLCJJc0JvbGQiOmZhbHNlLCJJc0l0YWxpYyI6ZmFsc2UsIklzVW5kZXJsaW5lZCI6ZmFsc2UsIlBhcmVudFN0eWxlIjpudWxsfSwiQXV0b1NpemUiOjAsIkZvcmVncm91bmQiOnsiJGlkIjoiMzI5NSIsIkNvbG9yIjp7IiRpZCI6IjMyOTY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zI5NyIsIlRvcCI6MC4wLCJMZWZ0IjowLjAsIlJpZ2h0IjowLjAsIkJvdHRvbSI6MC4wfSwiUGFkZGluZyI6eyIkaWQiOiIzMjk4IiwiVG9wIjowLjAsIkxlZnQiOjAuMCwiUmlnaHQiOjAuMCwiQm90dG9tIjowLjB9LCJCYWNrZ3JvdW5kIjp7IiRpZCI6IjMyOTkiLCJDb2xvciI6eyIkaWQiOiIzMzAwIiwiQSI6MjU1LCJSIjoxNCwiRyI6NDAsIkIiOjY1fX0sIklzVmlzaWJsZSI6dHJ1ZSwiV2lkdGgiOjAuMCwiSGVpZ2h0IjowLjAsIkJvcmRlclN0eWxlIjp7IiRpZCI6IjMzMDEiLCJMaW5lQ29sb3IiOm51bGwsIkxpbmVXZWlnaHQiOjAuMCwiTGluZVR5cGUiOjAsIlBhcmVudFN0eWxlIjpudWxsfSwiUGFyZW50U3R5bGUiOm51bGx9LCJEYXRlRm9ybWF0Ijp7IiRpZCI6IjMzM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MwMyIsIkZvcm1hdCI6MCwiSXNWaXNpYmxlIjpmYWxzZSwiTGFzdEtub3duVmlzaWJpbGl0eVN0YXRlIjpmYWxzZX0sIklzVmlzaWJsZSI6dHJ1ZSwiVmFyaWFuY2VTdHlsZSI6eyIkaWQiOiIzMzA0IiwiVGV4dFN0eWxlIjp7IiRpZCI6IjMzMDUiLCJGb250U2V0dGluZ3MiOnsiJGlkIjoiMzMwNiIsIkZvbnRTaXplIjoxMSwiRm9udE5hbWUiOiJDYWxpYnJpIiwiSXNCb2xkIjpmYWxzZSwiSXNJdGFsaWMiOmZhbHNlLCJJc1VuZGVybGluZWQiOmZhbHNlLCJQYXJlbnRTdHlsZSI6bnVsbH0sIkF1dG9TaXplIjowLCJGb3JlZ3JvdW5kIjp7IiRpZCI6IjMzMDciLCJDb2xvciI6eyIkaWQiOiIzMzA4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zMDkiLCJUb3AiOjAuMCwiTGVmdCI6MC4wLCJSaWdodCI6MC4wLCJCb3R0b20iOjAuMH0sIlBhZGRpbmciOnsiJGlkIjoiMzMxMCIsIlRvcCI6MC4wLCJMZWZ0IjowLjAsIlJpZ2h0IjowLjAsIkJvdHRvbSI6MC4wfSwiQmFja2dyb3VuZCI6eyIkaWQiOiIzMzExIiwiQ29sb3IiOnsiJGlkIjoiMzMxMiIsIkEiOjAsIlIiOjAsIkciOjAsIkIiOjB9fSwiSXNWaXNpYmxlIjp0cnVlLCJXaWR0aCI6MC4wLCJIZWlnaHQiOjAuMCwiQm9yZGVyU3R5bGUiOnsiJGlkIjoiMzMxMyIsIkxpbmVDb2xvciI6bnVsbCwiTGluZVdlaWdodCI6MC4wLCJMaW5lVHlwZSI6MCwiUGFyZW50U3R5bGUiOm51bGx9LCJQYXJlbnRTdHlsZSI6bnVsbH0sIlBhcmVudFN0eWxlIjpudWxsfSwiUGFyZW50U3R5bGUiOm51bGwsIl9leHBsaWNpdGx5U2V0Ijp7IiRpZCI6IjMzMTQ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zMzE1IiwiU2hhcGUiOjEsIkNvbm5lY3Rvck1hcmdpbiI6eyIkaWQiOiIzMzE2IiwiVG9wIjowLjAsIkxlZnQiOjIuMCwiUmlnaHQiOjIuMCwiQm90dG9tIjowLjB9LCJDb25uZWN0b3JTdHlsZSI6eyIkaWQiOiIzMzE3IiwiTGluZUNvbG9yIjp7IiRpZCI6IjMzMTgiLCIkdHlwZSI6Ik5MUkUuQ29tbW9uLkRvbS5Tb2xpZENvbG9yQnJ1c2gsIE5MUkUuQ29tbW9uIiwiQ29sb3IiOnsiJGlkIjoiMzMxOSIsIkEiOjEyNywiUiI6MTI4LCJHIjo1MywiQiI6MTR9fSwiTGluZVdlaWdodCI6MS4wLCJMaW5lVHlwZSI6MCwiUGFyZW50U3R5bGUiOm51bGx9LCJJc0JlbG93VGltZWJhbmQiOmZhbHNlLCJQb3NpdGlvbk9uVGFzayI6MSwiSGlkZURhdGUiOmZhbHNlLCJTaGFwZVNpemUiOjAsIlNwYWNpbmciOjAuMCwiUGFkZGluZyI6eyIkaWQiOiIzMzIwIiwiVG9wIjo1LjAsIkxlZnQiOjMuMCwiUmlnaHQiOjAuMCwiQm90dG9tIjoyLjB9LCJTaGFwZVN0eWxlIjp7IiRpZCI6IjMzMjEiLCJNYXJnaW4iOnsiJGlkIjoiMzMyMiIsIlRvcCI6MC4wLCJMZWZ0IjowLjAsIlJpZ2h0IjowLjAsIkJvdHRvbSI6MC4wfSwiUGFkZGluZyI6eyIkaWQiOiIzMzIzIiwiVG9wIjowLjAsIkxlZnQiOjAuMCwiUmlnaHQiOjAuMCwiQm90dG9tIjowLjB9LCJCYWNrZ3JvdW5kIjp7IiRpZCI6IjMzMjQiLCJDb2xvciI6eyIkaWQiOiIzMzI1IiwiQSI6MjU1LCJSIjoxMjgsIkciOjUzLCJCIjoxNH19LCJJc1Zpc2libGUiOnRydWUsIldpZHRoIjoxMi4wLCJIZWlnaHQiOjE0LjAsIkJvcmRlclN0eWxlIjp7IiRpZCI6IjMzMjYiLCJMaW5lQ29sb3IiOnsiJGlkIjoiMzMyNyIsIiR0eXBlIjoiTkxSRS5Db21tb24uRG9tLlNvbGlkQ29sb3JCcnVzaCwgTkxSRS5Db21tb24iLCJDb2xvciI6eyIkaWQiOiIzMzI4IiwiQSI6MjU1LCJSIjoyNTUsIkciOjI1NSwiQiI6MjU1fX0sIkxpbmVXZWlnaHQiOjAuMCwiTGluZVR5cGUiOjAsIlBhcmVudFN0eWxlIjpudWxsfSwiUGFyZW50U3R5bGUiOm51bGx9LCJUaXRsZVN0eWxlIjp7IiRpZCI6IjMzMjkiLCJGb250U2V0dGluZ3MiOnsiJGlkIjoiMzMzMCIsIkZvbnRTaXplIjoxMSwiRm9udE5hbWUiOiJDYWxpYnJpIiwiSXNCb2xkIjpmYWxzZSwiSXNJdGFsaWMiOmZhbHNlLCJJc1VuZGVybGluZWQiOmZhbHNlLCJQYXJlbnRTdHlsZSI6bnVsbH0sIkF1dG9TaXplIjowLCJGb3JlZ3JvdW5kIjp7IiRpZCI6IjMzMzEiLCJDb2xvciI6eyIkaWQiOiIzMzMy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MzMzMiLCJUb3AiOjAuMCwiTGVmdCI6MC4wLCJSaWdodCI6MC4wLCJCb3R0b20iOjAuMH0sIlBhZGRpbmciOnsiJGlkIjoiMzMzNCIsIlRvcCI6MC4wLCJMZWZ0IjowLjAsIlJpZ2h0IjowLjAsIkJvdHRvbSI6MC4wfSwiQmFja2dyb3VuZCI6eyIkaWQiOiIzMzM1IiwiQ29sb3IiOnsiJGlkIjoiMzMzNiIsIkEiOjI1NSwiUiI6MCwiRyI6MCwiQiI6MH19LCJJc1Zpc2libGUiOnRydWUsIldpZHRoIjowLjAsIkhlaWdodCI6MC4wLCJCb3JkZXJTdHlsZSI6eyIkaWQiOiIzMzM3IiwiTGluZUNvbG9yIjpudWxsLCJMaW5lV2VpZ2h0IjowLjAsIkxpbmVUeXBlIjowLCJQYXJlbnRTdHlsZSI6bnVsbH0sIlBhcmVudFN0eWxlIjpudWxsfSwiRGF0ZVN0eWxlIjp7IiRpZCI6IjMzMzgiLCJGb250U2V0dGluZ3MiOnsiJGlkIjoiMzMzOSIsIkZvbnRTaXplIjoxMCwiRm9udE5hbWUiOiJDYWxpYnJpIiwiSXNCb2xkIjpmYWxzZSwiSXNJdGFsaWMiOmZhbHNlLCJJc1VuZGVybGluZWQiOmZhbHNlLCJQYXJlbnRTdHlsZSI6bnVsbH0sIkF1dG9TaXplIjowLCJGb3JlZ3JvdW5kIjp7IiRpZCI6IjMzNDAiLCJDb2xvciI6eyIkaWQiOiIzMzQx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MzNDIiLCJUb3AiOjAuMCwiTGVmdCI6MC4wLCJSaWdodCI6MC4wLCJCb3R0b20iOjAuMH0sIlBhZGRpbmciOnsiJGlkIjoiMzM0MyIsIlRvcCI6MC4wLCJMZWZ0IjowLjAsIlJpZ2h0IjowLjAsIkJvdHRvbSI6MC4wfSwiQmFja2dyb3VuZCI6eyIkaWQiOiIzMzQ0IiwiQ29sb3IiOnsiJGlkIjoiMzM0NSIsIkEiOjI1NSwiUiI6MTQsIkciOjQwLCJCIjo2NX19LCJJc1Zpc2libGUiOnRydWUsIldpZHRoIjowLjAsIkhlaWdodCI6MC4wLCJCb3JkZXJTdHlsZSI6eyIkaWQiOiIzMzQ2IiwiTGluZUNvbG9yIjpudWxsLCJMaW5lV2VpZ2h0IjowLjAsIkxpbmVUeXBlIjowLCJQYXJlbnRTdHlsZSI6bnVsbH0sIlBhcmVudFN0eWxlIjpudWxsfSwiRGF0ZUZvcm1hdCI6eyIkaWQiOiIzMzQ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zNDgiLCJGb3JtYXQiOjAsIklzVmlzaWJsZSI6ZmFsc2UsIkxhc3RLbm93blZpc2liaWxpdHlTdGF0ZSI6ZmFsc2V9LCJJc1Zpc2libGUiOmZhbHNlLCJWYXJpYW5jZVN0eWxlIjp7IiRpZCI6IjMzNDkiLCJUZXh0U3R5bGUiOnsiJGlkIjoiMzM1MCIsIkZvbnRTZXR0aW5ncyI6eyIkaWQiOiIzMzUxIiwiRm9udFNpemUiOjExLCJGb250TmFtZSI6IkNhbGlicmkiLCJJc0JvbGQiOmZhbHNlLCJJc0l0YWxpYyI6ZmFsc2UsIklzVW5kZXJsaW5lZCI6ZmFsc2UsIlBhcmVudFN0eWxlIjpudWxsfSwiQXV0b1NpemUiOjAsIkZvcmVncm91bmQiOnsiJGlkIjoiMzM1MiIsIkNvbG9yIjp7IiRpZCI6IjMzNT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M1NCIsIlRvcCI6MC4wLCJMZWZ0IjowLjAsIlJpZ2h0IjowLjAsIkJvdHRvbSI6MC4wfSwiUGFkZGluZyI6eyIkaWQiOiIzMzU1IiwiVG9wIjowLjAsIkxlZnQiOjAuMCwiUmlnaHQiOjAuMCwiQm90dG9tIjowLjB9LCJCYWNrZ3JvdW5kIjp7IiRpZCI6IjMzNTYiLCJDb2xvciI6eyIkaWQiOiIzMzU3IiwiQSI6MCwiUiI6MCwiRyI6MCwiQiI6MH19LCJJc1Zpc2libGUiOmZhbHNlLCJXaWR0aCI6MC4wLCJIZWlnaHQiOjAuMCwiQm9yZGVyU3R5bGUiOnsiJGlkIjoiMzM1OCIsIkxpbmVDb2xvciI6bnVsbCwiTGluZVdlaWdodCI6MC4wLCJMaW5lVHlwZSI6MCwiUGFyZW50U3R5bGUiOm51bGx9LCJQYXJlbnRTdHlsZSI6bnVsbH0sIlBhcmVudFN0eWxlIjpudWxsfSwiUGFyZW50U3R5bGUiOm51bGx9LCJEZWZhdWx0U3dpbWxhbmVNaWxlc3RvbmVTdHlsZSI6eyIkaWQiOiIzMzU5IiwiVGl0bGVQb3NpdGlvbiI6IkxlZnQiLCJEYXRlUG9zaXRpb24iOiJSaWdodCIsIlZhcmlhbmNlUG9zaXRpb24iOiJSaWdodCIsIlNoYXBlVHlwZSI6MSwiU2hhcGVTaXplIjowLCJTcGFjaW5nIjo1LCJTaGFwZVN0eWxlIjp7IiRpZCI6IjMzNjAiLCJNYXJnaW4iOnsiJGlkIjoiMzM2MSIsIlRvcCI6MC4wLCJMZWZ0IjowLjAsIlJpZ2h0IjowLjAsIkJvdHRvbSI6MC4wfSwiUGFkZGluZyI6eyIkaWQiOiIzMzYyIiwiVG9wIjowLjAsIkxlZnQiOjAuMCwiUmlnaHQiOjAuMCwiQm90dG9tIjowLjB9LCJCYWNrZ3JvdW5kIjp7IiRpZCI6IjMzNjMiLCJDb2xvciI6eyIkaWQiOiIzMzY0IiwiQSI6MjU1LCJSIjoyMzMsIkciOjExMywiQiI6NTB9fSwiSXNWaXNpYmxlIjp0cnVlLCJXaWR0aCI6MTIuMCwiSGVpZ2h0IjoxNC4wLCJCb3JkZXJTdHlsZSI6eyIkaWQiOiIzMzY1IiwiTGluZUNvbG9yIjp7IiRpZCI6IjMzNjYiLCIkdHlwZSI6Ik5MUkUuQ29tbW9uLkRvbS5Tb2xpZENvbG9yQnJ1c2gsIE5MUkUuQ29tbW9uIiwiQ29sb3IiOnsiJGlkIjoiMzM2NyIsIkEiOjI1NSwiUiI6MjM0LCJHIjoyMiwiQiI6MzB9fSwiTGluZVdlaWdodCI6MC4wLCJMaW5lVHlwZSI6MCwiUGFyZW50U3R5bGUiOm51bGx9LCJQYXJlbnRTdHlsZSI6bnVsbH0sIlRpdGxlU3R5bGUiOnsiJGlkIjoiMzM2OCIsIkZvbnRTZXR0aW5ncyI6eyIkaWQiOiIzMzY5IiwiRm9udFNpemUiOjExLCJGb250TmFtZSI6IkNhbGlicmkiLCJJc0JvbGQiOmZhbHNlLCJJc0l0YWxpYyI6ZmFsc2UsIklzVW5kZXJsaW5lZCI6ZmFsc2UsIlBhcmVudFN0eWxlIjpudWxsfSwiQXV0b1NpemUiOjAsIkZvcmVncm91bmQiOnsiJGlkIjoiMzM3MCIsIkNvbG9yIjp7IiRpZCI6IjMzNzE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zM3MiIsIlRvcCI6MC4wLCJMZWZ0IjowLjAsIlJpZ2h0IjowLjAsIkJvdHRvbSI6MC4wfSwiUGFkZGluZyI6eyIkaWQiOiIzMzczIiwiVG9wIjowLjAsIkxlZnQiOjAuMCwiUmlnaHQiOjAuMCwiQm90dG9tIjowLjB9LCJCYWNrZ3JvdW5kIjp7IiRpZCI6IjMzNzQiLCJDb2xvciI6eyIkaWQiOiIzMzc1IiwiQSI6MjU1LCJSIjowLCJHIjowLCJCIjowfX0sIklzVmlzaWJsZSI6dHJ1ZSwiV2lkdGgiOjAuMCwiSGVpZ2h0IjowLjAsIkJvcmRlclN0eWxlIjp7IiRpZCI6IjMzNzYiLCJMaW5lQ29sb3IiOm51bGwsIkxpbmVXZWlnaHQiOjAuMCwiTGluZVR5cGUiOjAsIlBhcmVudFN0eWxlIjpudWxsfSwiUGFyZW50U3R5bGUiOm51bGx9LCJEYXRlU3R5bGUiOnsiJGlkIjoiMzM3NyIsIkZvbnRTZXR0aW5ncyI6eyIkaWQiOiIzMzc4IiwiRm9udFNpemUiOjEwLCJGb250TmFtZSI6IkNhbGlicmkiLCJJc0JvbGQiOmZhbHNlLCJJc0l0YWxpYyI6ZmFsc2UsIklzVW5kZXJsaW5lZCI6ZmFsc2UsIlBhcmVudFN0eWxlIjpudWxsfSwiQXV0b1NpemUiOjAsIkZvcmVncm91bmQiOnsiJGlkIjoiMzM3OSIsIkNvbG9yIjp7IiRpZCI6IjMzODA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zM4MSIsIlRvcCI6MC4wLCJMZWZ0IjowLjAsIlJpZ2h0IjowLjAsIkJvdHRvbSI6MC4wfSwiUGFkZGluZyI6eyIkaWQiOiIzMzgyIiwiVG9wIjowLjAsIkxlZnQiOjAuMCwiUmlnaHQiOjAuMCwiQm90dG9tIjowLjB9LCJCYWNrZ3JvdW5kIjp7IiRpZCI6IjMzODMiLCJDb2xvciI6eyIkaWQiOiIzMzg0IiwiQSI6MjU1LCJSIjoxNCwiRyI6NDAsIkIiOjY1fX0sIklzVmlzaWJsZSI6dHJ1ZSwiV2lkdGgiOjAuMCwiSGVpZ2h0IjowLjAsIkJvcmRlclN0eWxlIjp7IiRpZCI6IjMzODUiLCJMaW5lQ29sb3IiOm51bGwsIkxpbmVXZWlnaHQiOjAuMCwiTGluZVR5cGUiOjAsIlBhcmVudFN0eWxlIjpudWxsfSwiUGFyZW50U3R5bGUiOm51bGx9LCJEYXRlRm9ybWF0Ijp7IiRpZCI6IjMzO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M4NyIsIkZvcm1hdCI6MCwiSXNWaXNpYmxlIjpmYWxzZSwiTGFzdEtub3duVmlzaWJpbGl0eVN0YXRlIjpmYWxzZX0sIklzVmlzaWJsZSI6dHJ1ZSwiVmFyaWFuY2VTdHlsZSI6eyIkaWQiOiIzMzg4IiwiVGV4dFN0eWxlIjp7IiRpZCI6IjMzODkiLCJGb250U2V0dGluZ3MiOnsiJGlkIjoiMzM5MCIsIkZvbnRTaXplIjoxMSwiRm9udE5hbWUiOiJDYWxpYnJpIiwiSXNCb2xkIjpmYWxzZSwiSXNJdGFsaWMiOmZhbHNlLCJJc1VuZGVybGluZWQiOmZhbHNlLCJQYXJlbnRTdHlsZSI6bnVsbH0sIkF1dG9TaXplIjowLCJGb3JlZ3JvdW5kIjp7IiRpZCI6IjMzOTEiLCJDb2xvciI6eyIkaWQiOiIzMzky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zOTMiLCJUb3AiOjAuMCwiTGVmdCI6MC4wLCJSaWdodCI6MC4wLCJCb3R0b20iOjAuMH0sIlBhZGRpbmciOnsiJGlkIjoiMzM5NCIsIlRvcCI6MC4wLCJMZWZ0IjowLjAsIlJpZ2h0IjowLjAsIkJvdHRvbSI6MC4wfSwiQmFja2dyb3VuZCI6eyIkaWQiOiIzMzk1IiwiQ29sb3IiOnsiJGlkIjoiMzM5NiIsIkEiOjAsIlIiOjAsIkciOjAsIkIiOjB9fSwiSXNWaXNpYmxlIjp0cnVlLCJXaWR0aCI6MC4wLCJIZWlnaHQiOjAuMCwiQm9yZGVyU3R5bGUiOnsiJGlkIjoiMzM5NyIsIkxpbmVDb2xvciI6bnVsbCwiTGluZVdlaWdodCI6MC4wLCJMaW5lVHlwZSI6MCwiUGFyZW50U3R5bGUiOm51bGx9LCJQYXJlbnRTdHlsZSI6bnVsbH0sIlBhcmVudFN0eWxlIjpudWxsfSwiUGFyZW50U3R5bGUiOm51bGx9LCJEZWZhdWx0U3dpbWxhbmVBY3Rpdml0eVN0eWxlIjp7IiRpZCI6IjMzOTgiLCJIZWFkZXJTdHlsZSI6eyIkaWQiOiIzMzk5IiwiVGV4dFN0eWxlIjp7IiRpZCI6IjM0MDAiLCJGb250U2V0dGluZ3MiOnsiJGlkIjoiMzQwMSIsIkZvbnRTaXplIjoxMSwiRm9udE5hbWUiOiJDYWxpYnJpIiwiSXNCb2xkIjpmYWxzZSwiSXNJdGFsaWMiOmZhbHNlLCJJc1VuZGVybGluZWQiOmZhbHNlLCJQYXJlbnRTdHlsZSI6bnVsbH0sIkF1dG9TaXplIjoyLCJGb3JlZ3JvdW5kIjp7IiRpZCI6IjM0MDIiLCJDb2xvciI6eyIkaWQiOiIzNDAz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zQwNCIsIlRvcCI6MC4wLCJMZWZ0IjowLjAsIlJpZ2h0IjowLjAsIkJvdHRvbSI6MC4wfSwiUGFkZGluZyI6eyIkaWQiOiIzNDA1IiwiVG9wIjowLjAsIkxlZnQiOjAuMCwiUmlnaHQiOjAuMCwiQm90dG9tIjowLjB9LCJCYWNrZ3JvdW5kIjp7IiRpZCI6IjM0MDYiLCJDb2xvciI6eyIkaWQiOiIzNDA3IiwiQSI6MjU1LCJSIjowLCJHIjowLCJCIjowfX0sIklzVmlzaWJsZSI6dHJ1ZSwiV2lkdGgiOjAuMCwiSGVpZ2h0IjowLjAsIkJvcmRlclN0eWxlIjpudWxsLCJQYXJlbnRTdHlsZSI6bnVsbH0sIlJlY3RhbmdsZVN0eWxlIjp7IiRpZCI6IjM0MDgiLCJNYXJnaW4iOnsiJGlkIjoiMzQwOSIsIlRvcCI6MC4wLCJMZWZ0IjowLjAsIlJpZ2h0IjowLjAsIkJvdHRvbSI6MC4wfSwiUGFkZGluZyI6eyIkaWQiOiIzNDEwIiwiVG9wIjowLjAsIkxlZnQiOjAuMCwiUmlnaHQiOjAuMCwiQm90dG9tIjowLjB9LCJCYWNrZ3JvdW5kIjp7IiRpZCI6IjM0MTEiLCJDb2xvciI6eyIkaWQiOiIzNDEyIiwiQSI6NjMsIlIiOjIzMywiRyI6MTEzLCJCIjo1MH19LCJJc1Zpc2libGUiOnRydWUsIldpZHRoIjowLjAsIkhlaWdodCI6MC4wLCJCb3JkZXJTdHlsZSI6eyIkaWQiOiIzNDEzIiwiTGluZUNvbG9yIjp7IiRpZCI6IjM0MTQiLCIkdHlwZSI6Ik5MUkUuQ29tbW9uLkRvbS5Tb2xpZENvbG9yQnJ1c2gsIE5MUkUuQ29tbW9uIiwiQ29sb3IiOnsiJGlkIjoiMzQxNSIsIkEiOjI1NSwiUiI6MjU1LCJHIjoyNTUsIkIiOjI1NX19LCJMaW5lV2VpZ2h0IjowLjAsIkxpbmVUeXBlIjowLCJQYXJlbnRTdHlsZSI6bnVsbH0sIlBhcmVudFN0eWxlIjpudWxsfSwiTWFyZ2luIjp7IiRpZCI6IjM0MTYiLCJUb3AiOjAuMCwiTGVmdCI6MC4wLCJSaWdodCI6MC4wLCJCb3R0b20iOjAuMH0sIlBhZGRpbmciOnsiJGlkIjoiMzQxNyIsIlRvcCI6MC4wLCJMZWZ0IjowLjAsIlJpZ2h0IjowLjAsIkJvdHRvbSI6MC4wfSwiQmFja2dyb3VuZCI6bnVsbCwiSXNWaXNpYmxlIjp0cnVlLCJXaWR0aCI6MC4wLCJIZWlnaHQiOjAuMCwiQm9yZGVyU3R5bGUiOm51bGwsIlBhcmVudFN0eWxlIjpudWxsfSwiQmFja2dyb3VuZFN0eWxlIjp7IiRpZCI6IjM0MTgiLCJNYXJnaW4iOnsiJGlkIjoiMzQxOSIsIlRvcCI6MC4wLCJMZWZ0IjowLjAsIlJpZ2h0IjowLjAsIkJvdHRvbSI6MC4wfSwiUGFkZGluZyI6eyIkaWQiOiIzNDIwIiwiVG9wIjowLjAsIkxlZnQiOjAuMCwiUmlnaHQiOjAuMCwiQm90dG9tIjowLjB9LCJCYWNrZ3JvdW5kIjp7IiRpZCI6IjM0MjEiLCJDb2xvciI6eyIkaWQiOiIzNDIyIiwiQSI6NTEsIlIiOjIwMCwiRyI6MjAwLCJCIjoyMDB9fSwiSXNWaXNpYmxlIjp0cnVlLCJXaWR0aCI6MC4wLCJIZWlnaHQiOjAuMCwiQm9yZGVyU3R5bGUiOnsiJGlkIjoiMzQyMyIsIkxpbmVDb2xvciI6eyIkaWQiOiIzNDI0IiwiJHR5cGUiOiJOTFJFLkNvbW1vbi5Eb20uU29saWRDb2xvckJydXNoLCBOTFJFLkNvbW1vbiIsIkNvbG9yIjp7IiRpZCI6IjM0MjUiLCJBIjoyNTUsIlIiOjIzNCwiRyI6MjIsIkIiOjMwfX0sIkxpbmVXZWlnaHQiOjAuMCwiTGluZVR5cGUiOjAsIlBhcmVudFN0eWxlIjpudWxsfSwiUGFyZW50U3R5bGUiOm51bGx9LCJNYXJnaW4iOnsiJGlkIjoiMzQyNiIsIlRvcCI6MC4wLCJMZWZ0IjowLjAsIlJpZ2h0IjowLjAsIkJvdHRvbSI6MC4wfSwiUGFkZGluZyI6eyIkaWQiOiIzNDI3IiwiVG9wIjowLjAsIkxlZnQiOjAuMCwiUmlnaHQiOjAuMCwiQm90dG9tIjowLjB9LCJJc1Zpc2libGUiOnRydWUsIldpZHRoIjowLjAsIkhlaWdodCI6MC4wLCJCb3JkZXJTdHlsZSI6eyIkaWQiOiIzNDI4IiwiTGluZUNvbG9yIjpudWxsLCJMaW5lV2VpZ2h0IjowLjAsIkxpbmVUeXBlIjowLCJQYXJlbnRTdHlsZSI6bnVsbH0sIlBhcmVudFN0eWxlIjpudWxsfSwiTWFyZ2luIjp7IiRpZCI6IjM0MjkiLCJUb3AiOjAuMCwiTGVmdCI6MC4wLCJSaWdodCI6MC4wLCJCb3R0b20iOjAuMH0sIlBhZGRpbmciOnsiJGlkIjoiMzQzMCIsIlRvcCI6MC4wLCJMZWZ0IjowLjAsIlJpZ2h0IjowLjAsIkJvdHRvbSI6MC4wfSwiSXNWaXNpYmxlIjpmYWxzZSwiV2lkdGgiOjAuMCwiSGVpZ2h0IjowLjAsIkJvcmRlclN0eWxlIjp7IiRpZCI6IjM0MzEiLCJMaW5lQ29sb3IiOm51bGwsIkxpbmVXZWlnaHQiOjAuMCwiTGluZVR5cGUiOjAsIlBhcmVudFN0eWxlIjpudWxsfSwiUGFyZW50U3R5bGUiOm51bGx9fSx7IiRpZCI6IjM0MzIiLCJfYWN0aXZpdGllcyI6W3siJGlkIjoiMzQzMyIsIl9yb3dzIjpbeyIkaWQiOiIzNDM0IiwiX3Rhc2tzIjpbeyIkaWQiOiIzNDM1IiwiX2F0dGFjaGVkTWlsZXN0b25lcyI6W10sIlRhc2tEZWZpbml0aW9uIjp7IiRpZCI6IjM0MzYiLCJHcm91cE5hbWUiOm51bGwsIlN0YXJ0RGF0ZSI6IjIwMjUtMTAtMDFUMDA6MDA6MDBaIiwiRW5kRGF0ZSI6IjIwMjUtMTItMTJUMjM6NTk6MDBaIiwiUGVyY2VudGFnZUNvbXBsZXRlIjpudWxsLCJTdHlsZSI6eyIkaWQiOiIzNDM3IiwiU2hhcGUiOjEsIlNoYXBlVGhpY2tuZXNzIjowLCJEdXJhdGlvbkZvcm1hdCI6MCwiSW5jbHVkZU5vbldvcmtpbmdEYXlzSW5EdXJhdGlvbiI6ZmFsc2UsIlBlcmNlbnRhZ2VDb21wbGV0ZVN0eWxlIjp7IiRpZCI6IjM0MzgiLCJGb250U2V0dGluZ3MiOnsiJGlkIjoiMzQzOSIsIkZvbnRTaXplIjoxMCwiRm9udE5hbWUiOiJDYWxpYnJpIiwiSXNCb2xkIjpmYWxzZSwiSXNJdGFsaWMiOmZhbHNlLCJJc1VuZGVybGluZWQiOmZhbHNlLCJQYXJlbnRTdHlsZSI6bnVsbH0sIkF1dG9TaXplIjowLCJGb3JlZ3JvdW5kIjp7IiRpZCI6IjM0NDAiLCJDb2xvciI6eyIkaWQiOiIzNDQx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M0NDIiLCJUb3AiOjAuMCwiTGVmdCI6MC4wLCJSaWdodCI6MC4wLCJCb3R0b20iOjAuMH0sIlBhZGRpbmciOnsiJGlkIjoiMzQ0MyIsIlRvcCI6MC4wLCJMZWZ0IjowLjAsIlJpZ2h0IjowLjAsIkJvdHRvbSI6MC4wfSwiQmFja2dyb3VuZCI6eyIkaWQiOiIzNDQ0IiwiQ29sb3IiOnsiJGlkIjoiMzQ0NSIsIkEiOjg5LCJSIjowLCJHIjowLCJCIjowfX0sIklzVmlzaWJsZSI6dHJ1ZSwiV2lkdGgiOjAuMCwiSGVpZ2h0IjowLjAsIkJvcmRlclN0eWxlIjp7IiRpZCI6IjM0NDYiLCJMaW5lQ29sb3IiOm51bGwsIkxpbmVXZWlnaHQiOjAuMCwiTGluZVR5cGUiOjAsIlBhcmVudFN0eWxlIjpudWxsfSwiUGFyZW50U3R5bGUiOm51bGx9LCJEdXJhdGlvblN0eWxlIjp7IiRpZCI6IjM0NDciLCJGb250U2V0dGluZ3MiOnsiJGlkIjoiMzQ0OCIsIkZvbnRTaXplIjoxMCwiRm9udE5hbWUiOiJDYWxpYnJpIiwiSXNCb2xkIjpmYWxzZSwiSXNJdGFsaWMiOmZhbHNlLCJJc1VuZGVybGluZWQiOmZhbHNlLCJQYXJlbnRTdHlsZSI6bnVsbH0sIkF1dG9TaXplIjowLCJGb3JlZ3JvdW5kIjp7IiRpZCI6IjM0NDkiLCJDb2xvciI6eyIkaWQiOiIzNDUw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Q1MSIsIlRvcCI6MC4wLCJMZWZ0IjowLjAsIlJpZ2h0IjowLjAsIkJvdHRvbSI6MC4wfSwiUGFkZGluZyI6eyIkaWQiOiIzNDUyIiwiVG9wIjowLjAsIkxlZnQiOjAuMCwiUmlnaHQiOjAuMCwiQm90dG9tIjowLjB9LCJCYWNrZ3JvdW5kIjp7IiRpZCI6IjM0NTMiLCJDb2xvciI6eyIkaWQiOiIzNDU0IiwiQSI6MjU1LCJSIjoyMzcsIkciOjEyNSwiQiI6NDl9fSwiSXNWaXNpYmxlIjp0cnVlLCJXaWR0aCI6MC4wLCJIZWlnaHQiOjAuMCwiQm9yZGVyU3R5bGUiOnsiJGlkIjoiMzQ1NSIsIkxpbmVDb2xvciI6bnVsbCwiTGluZVdlaWdodCI6MC4wLCJMaW5lVHlwZSI6MCwiUGFyZW50U3R5bGUiOm51bGx9LCJQYXJlbnRTdHlsZSI6bnVsbH0sIkhvcml6b250YWxDb25uZWN0b3JTdHlsZSI6eyIkaWQiOiIzNDU2IiwiTGluZUNvbG9yIjp7IiRpZCI6IjM0NTciLCIkdHlwZSI6Ik5MUkUuQ29tbW9uLkRvbS5Tb2xpZENvbG9yQnJ1c2gsIE5MUkUuQ29tbW9uIiwiQ29sb3IiOnsiJGlkIjoiMzQ1OCIsIkEiOjI1NSwiUiI6MCwiRyI6MCwiQiI6MH19LCJMaW5lV2VpZ2h0IjowLjAsIkxpbmVUeXBlIjowLCJQYXJlbnRTdHlsZSI6bnVsbH0sIlZlcnRpY2FsQ29ubmVjdG9yU3R5bGUiOnsiJGlkIjoiMzQ1OSIsIkxpbmVDb2xvciI6eyIkaWQiOiIzNDYwIiwiJHR5cGUiOiJOTFJFLkNvbW1vbi5Eb20uU29saWRDb2xvckJydXNoLCBOTFJFLkNvbW1vbiIsIkNvbG9yIjp7IiRpZCI6IjM0NjEiLCJBIjoyNTUsIlIiOjAsIkciOjAsIkIiOjB9fSwiTGluZVdlaWdodCI6MC4wLCJMaW5lVHlwZSI6MCwiUGFyZW50U3R5bGUiOm51bGx9LCJNYXJnaW4iOm51bGwsIlN0YXJ0RGF0ZVBvc2l0aW9uIjo2LCJFbmREYXRlUG9zaXRpb24iOjYsIkRhdGVJc1Zpc2libGUiOmZhbHNlLCJUaXRsZVBvc2l0aW9uIjo0LCJEdXJhdGlvblBvc2l0aW9uIjo2LCJQZXJjZW50YWdlQ29tcGxldGVkUG9zaXRpb24iOjIsIlZhcmlhbmNlUG9zaXRpb24iOjYsIlNwYWNpbmciOjMsIklzQmVsb3dUaW1lYmFuZCI6dHJ1ZSwiUGVyY2VudGFnZUNvbXBsZXRlU2hhcGVPcGFjaXR5IjozNSwiQmFzZWxpbmVTdHlsZSI6eyIkaWQiOiIzNDYyIiwiU2hhcGVTdHlsZSI6eyIkaWQiOiIzNDYzIiwiTWFyZ2luIjp7IiRpZCI6IjM0NjQiLCJUb3AiOjAuMCwiTGVmdCI6MC4wLCJSaWdodCI6MC4wLCJCb3R0b20iOjAuMH0sIlBhZGRpbmciOnsiJGlkIjoiMzQ2NSIsIlRvcCI6MC4wLCJMZWZ0IjowLjAsIlJpZ2h0IjowLjAsIkJvdHRvbSI6MC4wfSwiQmFja2dyb3VuZCI6eyIkaWQiOiIzNDY2IiwiQ29sb3IiOnsiJGlkIjoiMzQ2NyIsIkEiOjE1MywiUiI6MCwiRyI6MCwiQiI6MH19LCJJc1Zpc2libGUiOnRydWUsIldpZHRoIjowLjAsIkhlaWdodCI6MC4wLCJCb3JkZXJTdHlsZSI6bnVsbCwiUGFyZW50U3R5bGUiOm51bGx9LCJNYXJnaW4iOnsiJGlkIjoiMzQ2OCIsIlRvcCI6MC4wLCJMZWZ0IjowLjAsIlJpZ2h0IjowLjAsIkJvdHRvbSI6MC4wfSwiUGFkZGluZyI6eyIkaWQiOiIzNDY5IiwiVG9wIjowLjAsIkxlZnQiOjAuMCwiUmlnaHQiOjAuMCwiQm90dG9tIjowLjB9LCJCYWNrZ3JvdW5kIjpudWxsLCJJc1Zpc2libGUiOnRydWUsIldpZHRoIjowLjAsIkhlaWdodCI6MC4wLCJCb3JkZXJTdHlsZSI6bnVsbCwiUGFyZW50U3R5bGUiOm51bGx9LCJTaGFwZVN0eWxlIjp7IiRpZCI6IjM0NzAiLCJNYXJnaW4iOnsiJGlkIjoiMzQ3MSIsIlRvcCI6MC4wLCJMZWZ0Ijo0LjAsIlJpZ2h0Ijo0LjAsIkJvdHRvbSI6MC4wfSwiUGFkZGluZyI6eyIkaWQiOiIzNDcyIiwiVG9wIjowLjAsIkxlZnQiOjAuMCwiUmlnaHQiOjAuMCwiQm90dG9tIjowLjB9LCJCYWNrZ3JvdW5kIjp7IiRpZCI6IjM0NzMiLCJDb2xvciI6eyIkaWQiOiIzNDc0IiwiQSI6MjU1LCJSIjoyMzMsIkciOjExMywiQiI6NTB9fSwiSXNWaXNpYmxlIjp0cnVlLCJXaWR0aCI6MC4wLCJIZWlnaHQiOjEwLjAsIkJvcmRlclN0eWxlIjp7IiRpZCI6IjM0NzUiLCJMaW5lQ29sb3IiOnsiJGlkIjoiMzQ3NiIsIiR0eXBlIjoiTkxSRS5Db21tb24uRG9tLlNvbGlkQ29sb3JCcnVzaCwgTkxSRS5Db21tb24iLCJDb2xvciI6eyIkaWQiOiIzNDc3IiwiQSI6MjU1LCJSIjoyMzQsIkciOjIyLCJCIjozMH19LCJMaW5lV2VpZ2h0IjowLjAsIkxpbmVUeXBlIjowLCJQYXJlbnRTdHlsZSI6bnVsbH0sIlBhcmVudFN0eWxlIjpudWxsfSwiVGl0bGVTdHlsZSI6eyIkaWQiOiIzNDc4IiwiRm9udFNldHRpbmdzIjp7IiRpZCI6IjM0NzkiLCJGb250U2l6ZSI6MTEsIkZvbnROYW1lIjoiQ2FsaWJyaSIsIklzQm9sZCI6ZmFsc2UsIklzSXRhbGljIjpmYWxzZSwiSXNVbmRlcmxpbmVkIjpmYWxzZSwiUGFyZW50U3R5bGUiOm51bGx9LCJBdXRvU2l6ZSI6MCwiRm9yZWdyb3VuZCI6eyIkaWQiOiIzNDgwIiwiQ29sb3IiOnsiJGlkIjoiMzQ4MS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zNDgyIiwiVG9wIjowLjAsIkxlZnQiOjAuMCwiUmlnaHQiOjAuMCwiQm90dG9tIjowLjB9LCJQYWRkaW5nIjp7IiRpZCI6IjM0ODMiLCJUb3AiOjAuMCwiTGVmdCI6MC4wLCJSaWdodCI6MC4wLCJCb3R0b20iOjAuMH0sIkJhY2tncm91bmQiOnsiJGlkIjoiMzQ4NCIsIkNvbG9yIjp7IiRpZCI6IjM0ODUiLCJBIjowLCJSIjoyNTUsIkciOjI1NSwiQiI6MjU1fX0sIklzVmlzaWJsZSI6dHJ1ZSwiV2lkdGgiOjAuMCwiSGVpZ2h0IjowLjAsIkJvcmRlclN0eWxlIjp7IiRpZCI6IjM0ODYiLCJMaW5lQ29sb3IiOm51bGwsIkxpbmVXZWlnaHQiOjAuMCwiTGluZVR5cGUiOjAsIlBhcmVudFN0eWxlIjpudWxsfSwiUGFyZW50U3R5bGUiOm51bGx9LCJEYXRlU3R5bGUiOnsiJGlkIjoiMzQ4NyIsIkZvbnRTZXR0aW5ncyI6eyIkaWQiOiIzNDg4IiwiRm9udFNpemUiOjEwLCJGb250TmFtZSI6IkNhbGlicmkiLCJJc0JvbGQiOmZhbHNlLCJJc0l0YWxpYyI6ZmFsc2UsIklzVW5kZXJsaW5lZCI6ZmFsc2UsIlBhcmVudFN0eWxlIjpudWxsfSwiQXV0b1NpemUiOjAsIkZvcmVncm91bmQiOnsiJGlkIjoiMzQ4OSIsIkNvbG9yIjp7IiRpZCI6IjM0OTA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zQ5MSIsIlRvcCI6MC4wLCJMZWZ0IjowLjAsIlJpZ2h0IjowLjAsIkJvdHRvbSI6MC4wfSwiUGFkZGluZyI6eyIkaWQiOiIzNDkyIiwiVG9wIjowLjAsIkxlZnQiOjAuMCwiUmlnaHQiOjAuMCwiQm90dG9tIjowLjB9LCJCYWNrZ3JvdW5kIjp7IiRpZCI6IjM0OTMiLCJDb2xvciI6eyIkaWQiOiIzNDk0IiwiQSI6MCwiUiI6MjU1LCJHIjoyNTUsIkIiOjI1NX19LCJJc1Zpc2libGUiOnRydWUsIldpZHRoIjowLjAsIkhlaWdodCI6MC4wLCJCb3JkZXJTdHlsZSI6eyIkaWQiOiIzNDk1IiwiTGluZUNvbG9yIjpudWxsLCJMaW5lV2VpZ2h0IjowLjAsIkxpbmVUeXBlIjowLCJQYXJlbnRTdHlsZSI6bnVsbH0sIlBhcmVudFN0eWxlIjpudWxsfSwiRGF0ZUZvcm1hdCI6eyIkaWQiOiIzNDk2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0OTciLCJGb3JtYXQiOjAsIklzVmlzaWJsZSI6ZmFsc2UsIkxhc3RLbm93blZpc2liaWxpdHlTdGF0ZSI6ZmFsc2V9LCJJc1Zpc2libGUiOnRydWUsIlZhcmlhbmNlU3R5bGUiOnsiJGlkIjoiMzQ5OCIsIlRleHRTdHlsZSI6eyIkaWQiOiIzNDk5IiwiRm9udFNldHRpbmdzIjp7IiRpZCI6IjM1MDAiLCJGb250U2l6ZSI6MTEsIkZvbnROYW1lIjoiQ2FsaWJyaSIsIklzQm9sZCI6ZmFsc2UsIklzSXRhbGljIjpmYWxzZSwiSXNVbmRlcmxpbmVkIjpmYWxzZSwiUGFyZW50U3R5bGUiOm51bGx9LCJBdXRvU2l6ZSI6MCwiRm9yZWdyb3VuZCI6eyIkaWQiOiIzNTAxIiwiQ29sb3IiOnsiJGlkIjoiMzUw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NTAzIiwiVG9wIjowLjAsIkxlZnQiOjAuMCwiUmlnaHQiOjAuMCwiQm90dG9tIjowLjB9LCJQYWRkaW5nIjp7IiRpZCI6IjM1MDQiLCJUb3AiOjAuMCwiTGVmdCI6MC4wLCJSaWdodCI6MC4wLCJCb3R0b20iOjAuMH0sIkJhY2tncm91bmQiOnsiJGlkIjoiMzUwNSIsIkNvbG9yIjp7IiRpZCI6IjM1MDYiLCJBIjowLCJSIjowLCJHIjowLCJCIjowfX0sIklzVmlzaWJsZSI6dHJ1ZSwiV2lkdGgiOjAuMCwiSGVpZ2h0IjowLjAsIkJvcmRlclN0eWxlIjp7IiRpZCI6IjM1MDciLCJMaW5lQ29sb3IiOm51bGwsIkxpbmVXZWlnaHQiOjAuMCwiTGluZVR5cGUiOjAsIlBhcmVudFN0eWxlIjpudWxsfSwiUGFyZW50U3R5bGUiOm51bGx9LCJQYXJlbnRTdHlsZSI6bnVsbH0sIlBhcmVudFN0eWxlIjpudWxsfSwiSW5kZXgiOjM1LCJTbWFydER1cmF0aW9uQWN0aXZhdGVkIjpmYWxzZSwiRGF0ZUZvcm1hdCI6eyIkcmVmIjoiMzQ5NiJ9LCJXZWVrTnVtYmVyaW5nIjp7IiRpZCI6IjM1MDgiLCJGb3JtYXQiOjAsIklzVmlzaWJsZSI6ZmFsc2UsIkxhc3RLbm93blZpc2liaWxpdHlTdGF0ZSI6ZmFsc2V9LCJCYXNlbGluZURhdGEiOnsiJGlkIjoiMzUwOSIsIlN0YXJ0RGF0ZSI6IjIwMjUtMTAtMDFUMDA6MDA6MDAiLCJFbmREYXRlIjoiMjAyNS0xMi0xMlQyMzo1OTowMCJ9LCJJZCI6ImFiYTg2ZDg2LWIxYzctNGRkMS05YTA5LTJiOWM5ZTM1OWIzMiIsIkltcG9ydElkIjpudWxsLCJUaXRsZSI6IkNFUCBpbnN0YWxsYXRpb24iLCJOb3RlIjpudWxsLCJIeXBlcmxpbmsiOnsiJGlkIjoiMzUxMCIsIkFkZHJlc3MiOiIiLCJTdWJBZGRyZXNzIjoiIn0sIklzQ2hhbmdlZCI6ZmFsc2UsIklzTmV3IjpmYWxzZX19XSwiX21pbGVzdG9uZXMiOltdLCJJZCI6IjAwMDAwMDAwLTAwMDAtMDAwMC0wMDAwLTAwMDAwMDAwMDAwMCIsIklzU2luZ2xlSXRlbVJvdyI6dHJ1ZX0seyIkaWQiOiIzNTExIiwiX3Rhc2tzIjpbeyIkaWQiOiIzNTEyIiwiX2F0dGFjaGVkTWlsZXN0b25lcyI6W10sIlRhc2tEZWZpbml0aW9uIjp7IiRpZCI6IjM1MTMiLCJHcm91cE5hbWUiOm51bGwsIlN0YXJ0RGF0ZSI6IjIwMjUtMTItMTVUMDA6MDA6MDBaIiwiRW5kRGF0ZSI6IjIwMjYtMDUtMjVUMjM6NTk6MDBaIiwiUGVyY2VudGFnZUNvbXBsZXRlIjpudWxsLCJTdHlsZSI6eyIkaWQiOiIzNTE0IiwiU2hhcGUiOjEsIlNoYXBlVGhpY2tuZXNzIjowLCJEdXJhdGlvbkZvcm1hdCI6MCwiSW5jbHVkZU5vbldvcmtpbmdEYXlzSW5EdXJhdGlvbiI6ZmFsc2UsIlBlcmNlbnRhZ2VDb21wbGV0ZVN0eWxlIjp7IiRpZCI6IjM1MTUiLCJGb250U2V0dGluZ3MiOnsiJGlkIjoiMzUxNiIsIkZvbnRTaXplIjoxMCwiRm9udE5hbWUiOiJDYWxpYnJpIiwiSXNCb2xkIjpmYWxzZSwiSXNJdGFsaWMiOmZhbHNlLCJJc1VuZGVybGluZWQiOmZhbHNlLCJQYXJlbnRTdHlsZSI6bnVsbH0sIkF1dG9TaXplIjowLCJGb3JlZ3JvdW5kIjp7IiRpZCI6IjM1MTciLCJDb2xvciI6eyIkaWQiOiIzNTE4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M1MTkiLCJUb3AiOjAuMCwiTGVmdCI6MC4wLCJSaWdodCI6MC4wLCJCb3R0b20iOjAuMH0sIlBhZGRpbmciOnsiJGlkIjoiMzUyMCIsIlRvcCI6MC4wLCJMZWZ0IjowLjAsIlJpZ2h0IjowLjAsIkJvdHRvbSI6MC4wfSwiQmFja2dyb3VuZCI6eyIkaWQiOiIzNTIxIiwiQ29sb3IiOnsiJGlkIjoiMzUyMiIsIkEiOjg5LCJSIjowLCJHIjowLCJCIjowfX0sIklzVmlzaWJsZSI6dHJ1ZSwiV2lkdGgiOjAuMCwiSGVpZ2h0IjowLjAsIkJvcmRlclN0eWxlIjp7IiRpZCI6IjM1MjMiLCJMaW5lQ29sb3IiOm51bGwsIkxpbmVXZWlnaHQiOjAuMCwiTGluZVR5cGUiOjAsIlBhcmVudFN0eWxlIjpudWxsfSwiUGFyZW50U3R5bGUiOm51bGx9LCJEdXJhdGlvblN0eWxlIjp7IiRpZCI6IjM1MjQiLCJGb250U2V0dGluZ3MiOnsiJGlkIjoiMzUyNSIsIkZvbnRTaXplIjoxMCwiRm9udE5hbWUiOiJDYWxpYnJpIiwiSXNCb2xkIjpmYWxzZSwiSXNJdGFsaWMiOmZhbHNlLCJJc1VuZGVybGluZWQiOmZhbHNlLCJQYXJlbnRTdHlsZSI6bnVsbH0sIkF1dG9TaXplIjowLCJGb3JlZ3JvdW5kIjp7IiRpZCI6IjM1MjYiLCJDb2xvciI6eyIkaWQiOiIzNTI3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UyOCIsIlRvcCI6MC4wLCJMZWZ0IjowLjAsIlJpZ2h0IjowLjAsIkJvdHRvbSI6MC4wfSwiUGFkZGluZyI6eyIkaWQiOiIzNTI5IiwiVG9wIjowLjAsIkxlZnQiOjAuMCwiUmlnaHQiOjAuMCwiQm90dG9tIjowLjB9LCJCYWNrZ3JvdW5kIjp7IiRpZCI6IjM1MzAiLCJDb2xvciI6eyIkaWQiOiIzNTMxIiwiQSI6MjU1LCJSIjoyMzcsIkciOjEyNSwiQiI6NDl9fSwiSXNWaXNpYmxlIjp0cnVlLCJXaWR0aCI6MC4wLCJIZWlnaHQiOjAuMCwiQm9yZGVyU3R5bGUiOnsiJGlkIjoiMzUzMiIsIkxpbmVDb2xvciI6bnVsbCwiTGluZVdlaWdodCI6MC4wLCJMaW5lVHlwZSI6MCwiUGFyZW50U3R5bGUiOm51bGx9LCJQYXJlbnRTdHlsZSI6bnVsbH0sIkhvcml6b250YWxDb25uZWN0b3JTdHlsZSI6eyIkaWQiOiIzNTMzIiwiTGluZUNvbG9yIjp7IiRpZCI6IjM1MzQiLCIkdHlwZSI6Ik5MUkUuQ29tbW9uLkRvbS5Tb2xpZENvbG9yQnJ1c2gsIE5MUkUuQ29tbW9uIiwiQ29sb3IiOnsiJGlkIjoiMzUzNSIsIkEiOjI1NSwiUiI6MCwiRyI6MCwiQiI6MH19LCJMaW5lV2VpZ2h0IjowLjAsIkxpbmVUeXBlIjowLCJQYXJlbnRTdHlsZSI6bnVsbH0sIlZlcnRpY2FsQ29ubmVjdG9yU3R5bGUiOnsiJGlkIjoiMzUzNiIsIkxpbmVDb2xvciI6eyIkaWQiOiIzNTM3IiwiJHR5cGUiOiJOTFJFLkNvbW1vbi5Eb20uU29saWRDb2xvckJydXNoLCBOTFJFLkNvbW1vbiIsIkNvbG9yIjp7IiRpZCI6IjM1Mzg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M1MzkiLCJTaGFwZVN0eWxlIjp7IiRpZCI6IjM1NDAiLCJNYXJnaW4iOnsiJGlkIjoiMzU0MSIsIlRvcCI6MC4wLCJMZWZ0IjowLjAsIlJpZ2h0IjowLjAsIkJvdHRvbSI6MC4wfSwiUGFkZGluZyI6eyIkaWQiOiIzNTQyIiwiVG9wIjowLjAsIkxlZnQiOjAuMCwiUmlnaHQiOjAuMCwiQm90dG9tIjowLjB9LCJCYWNrZ3JvdW5kIjp7IiRpZCI6IjM1NDMiLCJDb2xvciI6eyIkaWQiOiIzNTQ0IiwiQSI6MTUzLCJSIjowLCJHIjowLCJCIjowfX0sIklzVmlzaWJsZSI6dHJ1ZSwiV2lkdGgiOjAuMCwiSGVpZ2h0IjowLjAsIkJvcmRlclN0eWxlIjpudWxsLCJQYXJlbnRTdHlsZSI6bnVsbH0sIk1hcmdpbiI6eyIkaWQiOiIzNTQ1IiwiVG9wIjowLjAsIkxlZnQiOjAuMCwiUmlnaHQiOjAuMCwiQm90dG9tIjowLjB9LCJQYWRkaW5nIjp7IiRpZCI6IjM1NDYiLCJUb3AiOjAuMCwiTGVmdCI6MC4wLCJSaWdodCI6MC4wLCJCb3R0b20iOjAuMH0sIkJhY2tncm91bmQiOm51bGwsIklzVmlzaWJsZSI6dHJ1ZSwiV2lkdGgiOjAuMCwiSGVpZ2h0IjowLjAsIkJvcmRlclN0eWxlIjpudWxsLCJQYXJlbnRTdHlsZSI6bnVsbH0sIlNoYXBlU3R5bGUiOnsiJGlkIjoiMzU0NyIsIk1hcmdpbiI6eyIkaWQiOiIzNTQ4IiwiVG9wIjowLjAsIkxlZnQiOjQuMCwiUmlnaHQiOjQuMCwiQm90dG9tIjowLjB9LCJQYWRkaW5nIjp7IiRpZCI6IjM1NDkiLCJUb3AiOjAuMCwiTGVmdCI6MC4wLCJSaWdodCI6MC4wLCJCb3R0b20iOjAuMH0sIkJhY2tncm91bmQiOnsiJGlkIjoiMzU1MCIsIkNvbG9yIjp7IiRpZCI6IjM1NTEiLCJBIjoyNTUsIlIiOjIzMywiRyI6MTEzLCJCIjo1MH19LCJJc1Zpc2libGUiOnRydWUsIldpZHRoIjowLjAsIkhlaWdodCI6MTAuMCwiQm9yZGVyU3R5bGUiOnsiJGlkIjoiMzU1MiIsIkxpbmVDb2xvciI6eyIkaWQiOiIzNTUzIiwiJHR5cGUiOiJOTFJFLkNvbW1vbi5Eb20uU29saWRDb2xvckJydXNoLCBOTFJFLkNvbW1vbiIsIkNvbG9yIjp7IiRpZCI6IjM1NTQiLCJBIjoyNTUsIlIiOjIzNCwiRyI6MjIsIkIiOjMwfX0sIkxpbmVXZWlnaHQiOjAuMCwiTGluZVR5cGUiOjAsIlBhcmVudFN0eWxlIjpudWxsfSwiUGFyZW50U3R5bGUiOm51bGx9LCJUaXRsZVN0eWxlIjp7IiRpZCI6IjM1NTUiLCJGb250U2V0dGluZ3MiOnsiJGlkIjoiMzU1NiIsIkZvbnRTaXplIjoxMSwiRm9udE5hbWUiOiJDYWxpYnJpIiwiSXNCb2xkIjpmYWxzZSwiSXNJdGFsaWMiOmZhbHNlLCJJc1VuZGVybGluZWQiOmZhbHNlLCJQYXJlbnRTdHlsZSI6bnVsbH0sIkF1dG9TaXplIjowLCJGb3JlZ3JvdW5kIjp7IiRpZCI6IjM1NTciLCJDb2xvciI6eyIkaWQiOiIzNTU4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M1NTkiLCJUb3AiOjAuMCwiTGVmdCI6MC4wLCJSaWdodCI6MC4wLCJCb3R0b20iOjAuMH0sIlBhZGRpbmciOnsiJGlkIjoiMzU2MCIsIlRvcCI6MC4wLCJMZWZ0IjowLjAsIlJpZ2h0IjowLjAsIkJvdHRvbSI6MC4wfSwiQmFja2dyb3VuZCI6eyIkaWQiOiIzNTYxIiwiQ29sb3IiOnsiJGlkIjoiMzU2MiIsIkEiOjAsIlIiOjI1NSwiRyI6MjU1LCJCIjoyNTV9fSwiSXNWaXNpYmxlIjp0cnVlLCJXaWR0aCI6MC4wLCJIZWlnaHQiOjAuMCwiQm9yZGVyU3R5bGUiOnsiJGlkIjoiMzU2MyIsIkxpbmVDb2xvciI6bnVsbCwiTGluZVdlaWdodCI6MC4wLCJMaW5lVHlwZSI6MCwiUGFyZW50U3R5bGUiOm51bGx9LCJQYXJlbnRTdHlsZSI6bnVsbH0sIkRhdGVTdHlsZSI6eyIkaWQiOiIzNTY0IiwiRm9udFNldHRpbmdzIjp7IiRpZCI6IjM1NjUiLCJGb250U2l6ZSI6MTAsIkZvbnROYW1lIjoiQ2FsaWJyaSIsIklzQm9sZCI6ZmFsc2UsIklzSXRhbGljIjpmYWxzZSwiSXNVbmRlcmxpbmVkIjpmYWxzZSwiUGFyZW50U3R5bGUiOm51bGx9LCJBdXRvU2l6ZSI6MCwiRm9yZWdyb3VuZCI6eyIkaWQiOiIzNTY2IiwiQ29sb3IiOnsiJGlkIjoiMzU2Ny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zNTY4IiwiVG9wIjowLjAsIkxlZnQiOjAuMCwiUmlnaHQiOjAuMCwiQm90dG9tIjowLjB9LCJQYWRkaW5nIjp7IiRpZCI6IjM1NjkiLCJUb3AiOjAuMCwiTGVmdCI6MC4wLCJSaWdodCI6MC4wLCJCb3R0b20iOjAuMH0sIkJhY2tncm91bmQiOnsiJGlkIjoiMzU3MCIsIkNvbG9yIjp7IiRpZCI6IjM1NzEiLCJBIjowLCJSIjoyNTUsIkciOjI1NSwiQiI6MjU1fX0sIklzVmlzaWJsZSI6dHJ1ZSwiV2lkdGgiOjAuMCwiSGVpZ2h0IjowLjAsIkJvcmRlclN0eWxlIjp7IiRpZCI6IjM1NzIiLCJMaW5lQ29sb3IiOm51bGwsIkxpbmVXZWlnaHQiOjAuMCwiTGluZVR5cGUiOjAsIlBhcmVudFN0eWxlIjpudWxsfSwiUGFyZW50U3R5bGUiOm51bGx9LCJEYXRlRm9ybWF0Ijp7IiRpZCI6IjM1NzM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U3NCIsIkZvcm1hdCI6MCwiSXNWaXNpYmxlIjpmYWxzZSwiTGFzdEtub3duVmlzaWJpbGl0eVN0YXRlIjpmYWxzZX0sIklzVmlzaWJsZSI6dHJ1ZSwiVmFyaWFuY2VTdHlsZSI6eyIkaWQiOiIzNTc1IiwiVGV4dFN0eWxlIjp7IiRpZCI6IjM1NzYiLCJGb250U2V0dGluZ3MiOnsiJGlkIjoiMzU3NyIsIkZvbnRTaXplIjoxMSwiRm9udE5hbWUiOiJDYWxpYnJpIiwiSXNCb2xkIjpmYWxzZSwiSXNJdGFsaWMiOmZhbHNlLCJJc1VuZGVybGluZWQiOmZhbHNlLCJQYXJlbnRTdHlsZSI6bnVsbH0sIkF1dG9TaXplIjowLCJGb3JlZ3JvdW5kIjp7IiRpZCI6IjM1NzgiLCJDb2xvciI6eyIkaWQiOiIzNTc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1ODAiLCJUb3AiOjAuMCwiTGVmdCI6MC4wLCJSaWdodCI6MC4wLCJCb3R0b20iOjAuMH0sIlBhZGRpbmciOnsiJGlkIjoiMzU4MSIsIlRvcCI6MC4wLCJMZWZ0IjowLjAsIlJpZ2h0IjowLjAsIkJvdHRvbSI6MC4wfSwiQmFja2dyb3VuZCI6eyIkaWQiOiIzNTgyIiwiQ29sb3IiOnsiJGlkIjoiMzU4MyIsIkEiOjAsIlIiOjAsIkciOjAsIkIiOjB9fSwiSXNWaXNpYmxlIjp0cnVlLCJXaWR0aCI6MC4wLCJIZWlnaHQiOjAuMCwiQm9yZGVyU3R5bGUiOnsiJGlkIjoiMzU4NCIsIkxpbmVDb2xvciI6bnVsbCwiTGluZVdlaWdodCI6MC4wLCJMaW5lVHlwZSI6MCwiUGFyZW50U3R5bGUiOm51bGx9LCJQYXJlbnRTdHlsZSI6bnVsbH0sIlBhcmVudFN0eWxlIjpudWxsfSwiUGFyZW50U3R5bGUiOm51bGx9LCJJbmRleCI6MzYsIlNtYXJ0RHVyYXRpb25BY3RpdmF0ZWQiOmZhbHNlLCJEYXRlRm9ybWF0Ijp7IiRyZWYiOiIzNTczIn0sIldlZWtOdW1iZXJpbmciOnsiJGlkIjoiMzU4NSIsIkZvcm1hdCI6MCwiSXNWaXNpYmxlIjpmYWxzZSwiTGFzdEtub3duVmlzaWJpbGl0eVN0YXRlIjpmYWxzZX0sIkJhc2VsaW5lRGF0YSI6eyIkaWQiOiIzNTg2IiwiU3RhcnREYXRlIjoiMjAyNS0xMi0xNVQwMDowMDowMCIsIkVuZERhdGUiOiIyMDI2LTA1LTI1VDIzOjU5OjAwWiJ9LCJJZCI6IjQ1OWYwOTViLWYwMTItNDAxYi05NzYyLTczODRiZjk0MzAxZSIsIkltcG9ydElkIjpudWxsLCJUaXRsZSI6Ik1DQSAoaW5jbHVkaW5nIHN1Yi1zeXN0ZW1zKTogSW5zdGFsbGF0aW9uLCBFbmVyZ2l6YXRpb24gYW5kIENvbW1pc3Npb25pbmcgcGhhc2UiLCJOb3RlIjpudWxsLCJIeXBlcmxpbmsiOnsiJGlkIjoiMzU4NyIsIkFkZHJlc3MiOiIiLCJTdWJBZGRyZXNzIjoiIn0sIklzQ2hhbmdlZCI6ZmFsc2UsIklzTmV3IjpmYWxzZX19XSwiX21pbGVzdG9uZXMiOltdLCJJZCI6IjAwMDAwMDAwLTAwMDAtMDAwMC0wMDAwLTAwMDAwMDAwMDAwMCIsIklzU2luZ2xlSXRlbVJvdyI6dHJ1ZX0seyIkaWQiOiIzNTg4IiwiX3Rhc2tzIjpbeyIkaWQiOiIzNTg5IiwiX2F0dGFjaGVkTWlsZXN0b25lcyI6W10sIlRhc2tEZWZpbml0aW9uIjp7IiRpZCI6IjM1OTAiLCJHcm91cE5hbWUiOm51bGwsIlN0YXJ0RGF0ZSI6IjIwMjYtMDUtMjZUMDA6MDA6MDBaIiwiRW5kRGF0ZSI6IjIwMjYtMDYtMjNUMjM6NTk6MDBaIiwiUGVyY2VudGFnZUNvbXBsZXRlIjpudWxsLCJTdHlsZSI6eyIkaWQiOiIzNTkxIiwiU2hhcGUiOjEsIlNoYXBlVGhpY2tuZXNzIjowLCJEdXJhdGlvbkZvcm1hdCI6MCwiSW5jbHVkZU5vbldvcmtpbmdEYXlzSW5EdXJhdGlvbiI6ZmFsc2UsIlBlcmNlbnRhZ2VDb21wbGV0ZVN0eWxlIjp7IiRpZCI6IjM1OTIiLCJGb250U2V0dGluZ3MiOnsiJGlkIjoiMzU5MyIsIkZvbnRTaXplIjoxMCwiRm9udE5hbWUiOiJDYWxpYnJpIiwiSXNCb2xkIjpmYWxzZSwiSXNJdGFsaWMiOmZhbHNlLCJJc1VuZGVybGluZWQiOmZhbHNlLCJQYXJlbnRTdHlsZSI6bnVsbH0sIkF1dG9TaXplIjowLCJGb3JlZ3JvdW5kIjp7IiRpZCI6IjM1OTQiLCJDb2xvciI6eyIkaWQiOiIzNTk1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M1OTYiLCJUb3AiOjAuMCwiTGVmdCI6MC4wLCJSaWdodCI6MC4wLCJCb3R0b20iOjAuMH0sIlBhZGRpbmciOnsiJGlkIjoiMzU5NyIsIlRvcCI6MC4wLCJMZWZ0IjowLjAsIlJpZ2h0IjowLjAsIkJvdHRvbSI6MC4wfSwiQmFja2dyb3VuZCI6eyIkaWQiOiIzNTk4IiwiQ29sb3IiOnsiJGlkIjoiMzU5OSIsIkEiOjg5LCJSIjowLCJHIjowLCJCIjowfX0sIklzVmlzaWJsZSI6dHJ1ZSwiV2lkdGgiOjAuMCwiSGVpZ2h0IjowLjAsIkJvcmRlclN0eWxlIjp7IiRpZCI6IjM2MDAiLCJMaW5lQ29sb3IiOm51bGwsIkxpbmVXZWlnaHQiOjAuMCwiTGluZVR5cGUiOjAsIlBhcmVudFN0eWxlIjpudWxsfSwiUGFyZW50U3R5bGUiOm51bGx9LCJEdXJhdGlvblN0eWxlIjp7IiRpZCI6IjM2MDEiLCJGb250U2V0dGluZ3MiOnsiJGlkIjoiMzYwMiIsIkZvbnRTaXplIjoxMCwiRm9udE5hbWUiOiJDYWxpYnJpIiwiSXNCb2xkIjpmYWxzZSwiSXNJdGFsaWMiOmZhbHNlLCJJc1VuZGVybGluZWQiOmZhbHNlLCJQYXJlbnRTdHlsZSI6bnVsbH0sIkF1dG9TaXplIjowLCJGb3JlZ3JvdW5kIjp7IiRpZCI6IjM2MDMiLCJDb2xvciI6eyIkaWQiOiIzNjA0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YwNSIsIlRvcCI6MC4wLCJMZWZ0IjowLjAsIlJpZ2h0IjowLjAsIkJvdHRvbSI6MC4wfSwiUGFkZGluZyI6eyIkaWQiOiIzNjA2IiwiVG9wIjowLjAsIkxlZnQiOjAuMCwiUmlnaHQiOjAuMCwiQm90dG9tIjowLjB9LCJCYWNrZ3JvdW5kIjp7IiRpZCI6IjM2MDciLCJDb2xvciI6eyIkaWQiOiIzNjA4IiwiQSI6MjU1LCJSIjoyMzcsIkciOjEyNSwiQiI6NDl9fSwiSXNWaXNpYmxlIjp0cnVlLCJXaWR0aCI6MC4wLCJIZWlnaHQiOjAuMCwiQm9yZGVyU3R5bGUiOnsiJGlkIjoiMzYwOSIsIkxpbmVDb2xvciI6bnVsbCwiTGluZVdlaWdodCI6MC4wLCJMaW5lVHlwZSI6MCwiUGFyZW50U3R5bGUiOm51bGx9LCJQYXJlbnRTdHlsZSI6bnVsbH0sIkhvcml6b250YWxDb25uZWN0b3JTdHlsZSI6eyIkaWQiOiIzNjEwIiwiTGluZUNvbG9yIjp7IiRpZCI6IjM2MTEiLCIkdHlwZSI6Ik5MUkUuQ29tbW9uLkRvbS5Tb2xpZENvbG9yQnJ1c2gsIE5MUkUuQ29tbW9uIiwiQ29sb3IiOnsiJGlkIjoiMzYxMiIsIkEiOjI1NSwiUiI6MCwiRyI6MCwiQiI6MH19LCJMaW5lV2VpZ2h0IjowLjAsIkxpbmVUeXBlIjowLCJQYXJlbnRTdHlsZSI6bnVsbH0sIlZlcnRpY2FsQ29ubmVjdG9yU3R5bGUiOnsiJGlkIjoiMzYxMyIsIkxpbmVDb2xvciI6eyIkaWQiOiIzNjE0IiwiJHR5cGUiOiJOTFJFLkNvbW1vbi5Eb20uU29saWRDb2xvckJydXNoLCBOTFJFLkNvbW1vbiIsIkNvbG9yIjp7IiRpZCI6IjM2MTU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M2MTYiLCJTaGFwZVN0eWxlIjp7IiRpZCI6IjM2MTciLCJNYXJnaW4iOnsiJGlkIjoiMzYxOCIsIlRvcCI6MC4wLCJMZWZ0IjowLjAsIlJpZ2h0IjowLjAsIkJvdHRvbSI6MC4wfSwiUGFkZGluZyI6eyIkaWQiOiIzNjE5IiwiVG9wIjowLjAsIkxlZnQiOjAuMCwiUmlnaHQiOjAuMCwiQm90dG9tIjowLjB9LCJCYWNrZ3JvdW5kIjp7IiRpZCI6IjM2MjAiLCJDb2xvciI6eyIkaWQiOiIzNjIxIiwiQSI6MTUzLCJSIjowLCJHIjowLCJCIjowfX0sIklzVmlzaWJsZSI6dHJ1ZSwiV2lkdGgiOjAuMCwiSGVpZ2h0IjowLjAsIkJvcmRlclN0eWxlIjpudWxsLCJQYXJlbnRTdHlsZSI6bnVsbH0sIk1hcmdpbiI6eyIkaWQiOiIzNjIyIiwiVG9wIjowLjAsIkxlZnQiOjAuMCwiUmlnaHQiOjAuMCwiQm90dG9tIjowLjB9LCJQYWRkaW5nIjp7IiRpZCI6IjM2MjMiLCJUb3AiOjAuMCwiTGVmdCI6MC4wLCJSaWdodCI6MC4wLCJCb3R0b20iOjAuMH0sIkJhY2tncm91bmQiOm51bGwsIklzVmlzaWJsZSI6dHJ1ZSwiV2lkdGgiOjAuMCwiSGVpZ2h0IjowLjAsIkJvcmRlclN0eWxlIjpudWxsLCJQYXJlbnRTdHlsZSI6bnVsbH0sIlNoYXBlU3R5bGUiOnsiJGlkIjoiMzYyNCIsIk1hcmdpbiI6eyIkaWQiOiIzNjI1IiwiVG9wIjowLjAsIkxlZnQiOjQuMCwiUmlnaHQiOjQuMCwiQm90dG9tIjowLjB9LCJQYWRkaW5nIjp7IiRpZCI6IjM2MjYiLCJUb3AiOjAuMCwiTGVmdCI6MC4wLCJSaWdodCI6MC4wLCJCb3R0b20iOjAuMH0sIkJhY2tncm91bmQiOnsiJGlkIjoiMzYyNyIsIkNvbG9yIjp7IiRpZCI6IjM2MjgiLCJBIjoyNTUsIlIiOjIzMywiRyI6MTEzLCJCIjo1MH19LCJJc1Zpc2libGUiOnRydWUsIldpZHRoIjowLjAsIkhlaWdodCI6MTAuMCwiQm9yZGVyU3R5bGUiOnsiJGlkIjoiMzYyOSIsIkxpbmVDb2xvciI6eyIkaWQiOiIzNjMwIiwiJHR5cGUiOiJOTFJFLkNvbW1vbi5Eb20uU29saWRDb2xvckJydXNoLCBOTFJFLkNvbW1vbiIsIkNvbG9yIjp7IiRpZCI6IjM2MzEiLCJBIjoyNTUsIlIiOjIzNCwiRyI6MjIsIkIiOjMwfX0sIkxpbmVXZWlnaHQiOjAuMCwiTGluZVR5cGUiOjAsIlBhcmVudFN0eWxlIjpudWxsfSwiUGFyZW50U3R5bGUiOm51bGx9LCJUaXRsZVN0eWxlIjp7IiRpZCI6IjM2MzIiLCJGb250U2V0dGluZ3MiOnsiJGlkIjoiMzYzMyIsIkZvbnRTaXplIjoxMSwiRm9udE5hbWUiOiJDYWxpYnJpIiwiSXNCb2xkIjpmYWxzZSwiSXNJdGFsaWMiOmZhbHNlLCJJc1VuZGVybGluZWQiOmZhbHNlLCJQYXJlbnRTdHlsZSI6bnVsbH0sIkF1dG9TaXplIjowLCJGb3JlZ3JvdW5kIjp7IiRpZCI6IjM2MzQiLCJDb2xvciI6eyIkaWQiOiIzNjM1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M2MzYiLCJUb3AiOjAuMCwiTGVmdCI6MC4wLCJSaWdodCI6MC4wLCJCb3R0b20iOjAuMH0sIlBhZGRpbmciOnsiJGlkIjoiMzYzNyIsIlRvcCI6MC4wLCJMZWZ0IjowLjAsIlJpZ2h0IjowLjAsIkJvdHRvbSI6MC4wfSwiQmFja2dyb3VuZCI6eyIkaWQiOiIzNjM4IiwiQ29sb3IiOnsiJGlkIjoiMzYzOSIsIkEiOjAsIlIiOjI1NSwiRyI6MjU1LCJCIjoyNTV9fSwiSXNWaXNpYmxlIjp0cnVlLCJXaWR0aCI6MC4wLCJIZWlnaHQiOjAuMCwiQm9yZGVyU3R5bGUiOnsiJGlkIjoiMzY0MCIsIkxpbmVDb2xvciI6bnVsbCwiTGluZVdlaWdodCI6MC4wLCJMaW5lVHlwZSI6MCwiUGFyZW50U3R5bGUiOm51bGx9LCJQYXJlbnRTdHlsZSI6bnVsbH0sIkRhdGVTdHlsZSI6eyIkaWQiOiIzNjQxIiwiRm9udFNldHRpbmdzIjp7IiRpZCI6IjM2NDIiLCJGb250U2l6ZSI6MTAsIkZvbnROYW1lIjoiQ2FsaWJyaSIsIklzQm9sZCI6ZmFsc2UsIklzSXRhbGljIjpmYWxzZSwiSXNVbmRlcmxpbmVkIjpmYWxzZSwiUGFyZW50U3R5bGUiOm51bGx9LCJBdXRvU2l6ZSI6MCwiRm9yZWdyb3VuZCI6eyIkaWQiOiIzNjQzIiwiQ29sb3IiOnsiJGlkIjoiMzY0N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zNjQ1IiwiVG9wIjowLjAsIkxlZnQiOjAuMCwiUmlnaHQiOjAuMCwiQm90dG9tIjowLjB9LCJQYWRkaW5nIjp7IiRpZCI6IjM2NDYiLCJUb3AiOjAuMCwiTGVmdCI6MC4wLCJSaWdodCI6MC4wLCJCb3R0b20iOjAuMH0sIkJhY2tncm91bmQiOnsiJGlkIjoiMzY0NyIsIkNvbG9yIjp7IiRpZCI6IjM2NDgiLCJBIjowLCJSIjoyNTUsIkciOjI1NSwiQiI6MjU1fX0sIklzVmlzaWJsZSI6dHJ1ZSwiV2lkdGgiOjAuMCwiSGVpZ2h0IjowLjAsIkJvcmRlclN0eWxlIjp7IiRpZCI6IjM2NDkiLCJMaW5lQ29sb3IiOm51bGwsIkxpbmVXZWlnaHQiOjAuMCwiTGluZVR5cGUiOjAsIlBhcmVudFN0eWxlIjpudWxsfSwiUGFyZW50U3R5bGUiOm51bGx9LCJEYXRlRm9ybWF0Ijp7IiRpZCI6IjM2NTA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Y1MSIsIkZvcm1hdCI6MCwiSXNWaXNpYmxlIjpmYWxzZSwiTGFzdEtub3duVmlzaWJpbGl0eVN0YXRlIjpmYWxzZX0sIklzVmlzaWJsZSI6dHJ1ZSwiVmFyaWFuY2VTdHlsZSI6eyIkaWQiOiIzNjUyIiwiVGV4dFN0eWxlIjp7IiRpZCI6IjM2NTMiLCJGb250U2V0dGluZ3MiOnsiJGlkIjoiMzY1NCIsIkZvbnRTaXplIjoxMSwiRm9udE5hbWUiOiJDYWxpYnJpIiwiSXNCb2xkIjpmYWxzZSwiSXNJdGFsaWMiOmZhbHNlLCJJc1VuZGVybGluZWQiOmZhbHNlLCJQYXJlbnRTdHlsZSI6bnVsbH0sIkF1dG9TaXplIjowLCJGb3JlZ3JvdW5kIjp7IiRpZCI6IjM2NTUiLCJDb2xvciI6eyIkaWQiOiIzNjU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2NTciLCJUb3AiOjAuMCwiTGVmdCI6MC4wLCJSaWdodCI6MC4wLCJCb3R0b20iOjAuMH0sIlBhZGRpbmciOnsiJGlkIjoiMzY1OCIsIlRvcCI6MC4wLCJMZWZ0IjowLjAsIlJpZ2h0IjowLjAsIkJvdHRvbSI6MC4wfSwiQmFja2dyb3VuZCI6eyIkaWQiOiIzNjU5IiwiQ29sb3IiOnsiJGlkIjoiMzY2MCIsIkEiOjAsIlIiOjAsIkciOjAsIkIiOjB9fSwiSXNWaXNpYmxlIjp0cnVlLCJXaWR0aCI6MC4wLCJIZWlnaHQiOjAuMCwiQm9yZGVyU3R5bGUiOnsiJGlkIjoiMzY2MSIsIkxpbmVDb2xvciI6bnVsbCwiTGluZVdlaWdodCI6MC4wLCJMaW5lVHlwZSI6MCwiUGFyZW50U3R5bGUiOm51bGx9LCJQYXJlbnRTdHlsZSI6bnVsbH0sIlBhcmVudFN0eWxlIjpudWxsfSwiUGFyZW50U3R5bGUiOm51bGx9LCJJbmRleCI6MzcsIlNtYXJ0RHVyYXRpb25BY3RpdmF0ZWQiOmZhbHNlLCJEYXRlRm9ybWF0Ijp7IiRyZWYiOiIzNjUwIn0sIldlZWtOdW1iZXJpbmciOnsiJGlkIjoiMzY2MiIsIkZvcm1hdCI6MCwiSXNWaXNpYmxlIjpmYWxzZSwiTGFzdEtub3duVmlzaWJpbGl0eVN0YXRlIjpmYWxzZX0sIkJhc2VsaW5lRGF0YSI6eyIkaWQiOiIzNjYzIiwiU3RhcnREYXRlIjoiMjAyNi0wNS0yNlQwMDowMDowMFoiLCJFbmREYXRlIjoiMjAyNi0wNi0yM1QyMzo1OTowMFoifSwiSWQiOiJiOTY3Y2VkNy00YjRhLTRiMGYtYjFlOC1hNjJiYWY2MjI2ZDAiLCJJbXBvcnRJZCI6bnVsbCwiVGl0bGUiOiJJbnRlZ3JhdGVkIGNvbGQgY29tbWlzc2lvbmluZyIsIk5vdGUiOm51bGwsIkh5cGVybGluayI6eyIkaWQiOiIzNjY0IiwiQWRkcmVzcyI6IiIsIlN1YkFkZHJlc3MiOiIifSwiSXNDaGFuZ2VkIjpmYWxzZSwiSXNOZXciOmZhbHNlfX1dLCJfbWlsZXN0b25lcyI6W10sIklkIjoiMDAwMDAwMDAtMDAwMC0wMDAwLTAwMDAtMDAwMDAwMDAwMDAwIiwiSXNTaW5nbGVJdGVtUm93Ijp0cnVlfV0sIkluZGV4IjozNCwiSWQiOiI3MWE0MjZhMy1mOTBmLTQyNWQtODUwMi0xNDMzZmQ0YzI3YzQiLCJIZWFkZXJUZXh0IjpudWxsLCJJc0RlZmF1bHQiOnRydWUsIlN0eWxlIjp7IiRpZCI6IjM2NjUiLCJIZWFkZXJTdHlsZSI6eyIkaWQiOiIzNjY2IiwiVGV4dFN0eWxlIjp7IiRpZCI6IjM2NjciLCJGb250U2V0dGluZ3MiOnsiJGlkIjoiMzY2OCIsIkZvbnRTaXplIjoxMSwiRm9udE5hbWUiOiJDYWxpYnJpIiwiSXNCb2xkIjpmYWxzZSwiSXNJdGFsaWMiOmZhbHNlLCJJc1VuZGVybGluZWQiOmZhbHNlLCJQYXJlbnRTdHlsZSI6bnVsbH0sIkF1dG9TaXplIjoyLCJGb3JlZ3JvdW5kIjp7IiRpZCI6IjM2NjkiLCJDb2xvciI6eyIkaWQiOiIzNjcw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zY3MSIsIlRvcCI6MC4wLCJMZWZ0IjowLjAsIlJpZ2h0IjowLjAsIkJvdHRvbSI6MC4wfSwiUGFkZGluZyI6eyIkaWQiOiIzNjcyIiwiVG9wIjowLjAsIkxlZnQiOjAuMCwiUmlnaHQiOjAuMCwiQm90dG9tIjowLjB9LCJCYWNrZ3JvdW5kIjp7IiRpZCI6IjM2NzMiLCJDb2xvciI6eyIkaWQiOiIzNjc0IiwiQSI6MjU1LCJSIjowLCJHIjowLCJCIjowfX0sIklzVmlzaWJsZSI6dHJ1ZSwiV2lkdGgiOjAuMCwiSGVpZ2h0IjowLjAsIkJvcmRlclN0eWxlIjpudWxsLCJQYXJlbnRTdHlsZSI6bnVsbH0sIlJlY3RhbmdsZVN0eWxlIjp7IiRpZCI6IjM2NzUiLCJNYXJnaW4iOnsiJGlkIjoiMzY3NiIsIlRvcCI6MC4wLCJMZWZ0IjowLjAsIlJpZ2h0IjowLjAsIkJvdHRvbSI6MC4wfSwiUGFkZGluZyI6eyIkaWQiOiIzNjc3IiwiVG9wIjowLjAsIkxlZnQiOjAuMCwiUmlnaHQiOjAuMCwiQm90dG9tIjowLjB9LCJCYWNrZ3JvdW5kIjp7IiRpZCI6IjM2NzgiLCJDb2xvciI6eyIkaWQiOiIzNjc5IiwiQSI6NjMsIlIiOjIxLCJHIjo5NiwiQiI6MTMwfX0sIklzVmlzaWJsZSI6dHJ1ZSwiV2lkdGgiOjAuMCwiSGVpZ2h0IjowLjAsIkJvcmRlclN0eWxlIjp7IiRpZCI6IjM2ODAiLCJMaW5lQ29sb3IiOnsiJGlkIjoiMzY4MSIsIiR0eXBlIjoiTkxSRS5Db21tb24uRG9tLlNvbGlkQ29sb3JCcnVzaCwgTkxSRS5Db21tb24iLCJDb2xvciI6eyIkaWQiOiIzNjgyIiwiQSI6MjU1LCJSIjoyNTUsIkciOjAsIkIiOjB9fSwiTGluZVdlaWdodCI6MC4wLCJMaW5lVHlwZSI6MCwiUGFyZW50U3R5bGUiOm51bGx9LCJQYXJlbnRTdHlsZSI6bnVsbH0sIk1hcmdpbiI6eyIkaWQiOiIzNjgzIiwiVG9wIjowLjAsIkxlZnQiOjAuMCwiUmlnaHQiOjAuMCwiQm90dG9tIjowLjB9LCJQYWRkaW5nIjp7IiRpZCI6IjM2ODQiLCJUb3AiOjAuMCwiTGVmdCI6MC4wLCJSaWdodCI6MC4wLCJCb3R0b20iOjAuMH0sIkJhY2tncm91bmQiOm51bGwsIklzVmlzaWJsZSI6dHJ1ZSwiV2lkdGgiOjAuMCwiSGVpZ2h0IjowLjAsIkJvcmRlclN0eWxlIjpudWxsLCJQYXJlbnRTdHlsZSI6bnVsbH0sIkJhY2tncm91bmRTdHlsZSI6eyIkaWQiOiIzNjg1IiwiTWFyZ2luIjp7IiRpZCI6IjM2ODYiLCJUb3AiOjAuMCwiTGVmdCI6MC4wLCJSaWdodCI6MC4wLCJCb3R0b20iOjAuMH0sIlBhZGRpbmciOnsiJGlkIjoiMzY4NyIsIlRvcCI6MC4wLCJMZWZ0IjowLjAsIlJpZ2h0IjowLjAsIkJvdHRvbSI6MC4wfSwiQmFja2dyb3VuZCI6eyIkaWQiOiIzNjg4IiwiQ29sb3IiOnsiJGlkIjoiMzY4OSIsIkEiOjUxLCJSIjoyMDAsIkciOjIwMCwiQiI6MjAwfX0sIklzVmlzaWJsZSI6dHJ1ZSwiV2lkdGgiOjAuMCwiSGVpZ2h0IjowLjAsIkJvcmRlclN0eWxlIjp7IiRpZCI6IjM2OTAiLCJMaW5lQ29sb3IiOnsiJGlkIjoiMzY5MSIsIiR0eXBlIjoiTkxSRS5Db21tb24uRG9tLlNvbGlkQ29sb3JCcnVzaCwgTkxSRS5Db21tb24iLCJDb2xvciI6eyIkaWQiOiIzNjkyIiwiQSI6MjU1LCJSIjoyMzQsIkciOjIyLCJCIjozMH19LCJMaW5lV2VpZ2h0IjowLjAsIkxpbmVUeXBlIjowLCJQYXJlbnRTdHlsZSI6bnVsbH0sIlBhcmVudFN0eWxlIjpudWxsfSwiTWFyZ2luIjp7IiRpZCI6IjM2OTMiLCJUb3AiOjAuMCwiTGVmdCI6MC4wLCJSaWdodCI6MC4wLCJCb3R0b20iOjAuMH0sIlBhZGRpbmciOnsiJGlkIjoiMzY5NCIsIlRvcCI6MC4wLCJMZWZ0IjowLjAsIlJpZ2h0IjowLjAsIkJvdHRvbSI6MC4wfSwiSXNWaXNpYmxlIjp0cnVlLCJXaWR0aCI6MC4wLCJIZWlnaHQiOjAuMCwiQm9yZGVyU3R5bGUiOnsiJGlkIjoiMzY5NSIsIkxpbmVDb2xvciI6bnVsbCwiTGluZVdlaWdodCI6MC4wLCJMaW5lVHlwZSI6MCwiUGFyZW50U3R5bGUiOm51bGx9LCJQYXJlbnRTdHlsZSI6bnVsbH19XSwiSWQiOiIzYzZkNTMzOS0wNzAwLTQ5MGQtOTE0NS1mYTIxN2I0MTFkNWYiLCJJbmRleCI6MzQsIkhlYWRlclRleHQiOiJOby4gMSAtIENyaXRpY2FsIFBhdGhcclxuKDAgZGF5cyBURikiLCJTdHlsZSI6eyIkaWQiOiIzNjk2IiwiU3R5bGVJZCI6IjMzMmNmYjEzLWI0MDEtNGVjMy1iNjU1LTczOTY4ZDA0ZDc0OSIsIkhlYWRlclN0eWxlIjp7IiRpZCI6IjM2OTciLCJUZXh0SXNWZXJ0aWNhbCI6ZmFsc2UsIlRleHRTdHlsZSI6eyIkaWQiOiIzNjk4IiwiRm9udFNldHRpbmdzIjp7IiRpZCI6IjM2OTkiLCJGb250U2l6ZSI6MTEsIkZvbnROYW1lIjoiQ2FsaWJyaSIsIklzQm9sZCI6ZmFsc2UsIklzSXRhbGljIjpmYWxzZSwiSXNVbmRlcmxpbmVkIjpmYWxzZSwiUGFyZW50U3R5bGUiOm51bGx9LCJBdXRvU2l6ZSI6MiwiRm9yZWdyb3VuZCI6eyIkaWQiOiIzNzAwIiwiQ29sb3IiOnsiJGlkIjoiMzcwM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M3MDIiLCJUb3AiOjAuMCwiTGVmdCI6MC4wLCJSaWdodCI6MC4wLCJCb3R0b20iOjAuMH0sIlBhZGRpbmciOnsiJGlkIjoiMzcwMyIsIlRvcCI6MC4wLCJMZWZ0IjowLjAsIlJpZ2h0IjowLjAsIkJvdHRvbSI6MC4wfSwiQmFja2dyb3VuZCI6eyIkaWQiOiIzNzA0IiwiQ29sb3IiOnsiJGlkIjoiMzcwNSIsIkEiOjI1NSwiUiI6MjU1LCJHIjoyNTUsIkIiOjI1NX19LCJJc1Zpc2libGUiOnRydWUsIldpZHRoIjowLjAsIkhlaWdodCI6MC4wLCJCb3JkZXJTdHlsZSI6bnVsbCwiUGFyZW50U3R5bGUiOm51bGx9LCJSZWN0YW5nbGVTdHlsZSI6eyIkaWQiOiIzNzA2IiwiTWFyZ2luIjp7IiRpZCI6IjM3MDciLCJUb3AiOjAuMCwiTGVmdCI6MC4wLCJSaWdodCI6MC4wLCJCb3R0b20iOjAuMH0sIlBhZGRpbmciOnsiJGlkIjoiMzcwOCIsIlRvcCI6MC4wLCJMZWZ0IjowLjAsIlJpZ2h0IjowLjAsIkJvdHRvbSI6MC4wfSwiQmFja2dyb3VuZCI6eyIkaWQiOiIzNzA5IiwiQ29sb3IiOnsiJGlkIjoiMzcxMCIsIkEiOjI1NSwiUiI6MjMzLCJHIjoxMTMsIkIiOjUwfX0sIklzVmlzaWJsZSI6dHJ1ZSwiV2lkdGgiOjAuMCwiSGVpZ2h0IjowLjAsIkJvcmRlclN0eWxlIjp7IiRpZCI6IjM3MTEiLCJMaW5lQ29sb3IiOnsiJGlkIjoiMzcxMiIsIiR0eXBlIjoiTkxSRS5Db21tb24uRG9tLlNvbGlkQ29sb3JCcnVzaCwgTkxSRS5Db21tb24iLCJDb2xvciI6eyIkaWQiOiIzNzEzIiwiQSI6MjU1LCJSIjoyNTUsIkciOjI1NSwiQiI6MjU1fX0sIkxpbmVXZWlnaHQiOjAuMCwiTGluZVR5cGUiOjAsIlBhcmVudFN0eWxlIjpudWxsfSwiUGFyZW50U3R5bGUiOm51bGx9LCJNYXJnaW4iOnsiJGlkIjoiMzcxNCIsIlRvcCI6MC4wLCJMZWZ0IjowLjAsIlJpZ2h0IjowLjAsIkJvdHRvbSI6MC4wfSwiUGFkZGluZyI6eyIkaWQiOiIzNzE1IiwiVG9wIjowLjAsIkxlZnQiOjAuMCwiUmlnaHQiOjAuMCwiQm90dG9tIjowLjB9LCJCYWNrZ3JvdW5kIjpudWxsLCJJc1Zpc2libGUiOnRydWUsIldpZHRoIjowLjAsIkhlaWdodCI6MC4wLCJCb3JkZXJTdHlsZSI6bnVsbCwiUGFyZW50U3R5bGUiOm51bGx9LCJCYWNrZ3JvdW5kU3R5bGUiOnsiJGlkIjoiMzcxNiIsIk1hcmdpbiI6eyIkaWQiOiIzNzE3IiwiVG9wIjowLjAsIkxlZnQiOjAuMCwiUmlnaHQiOjAuMCwiQm90dG9tIjowLjB9LCJQYWRkaW5nIjp7IiRpZCI6IjM3MTgiLCJUb3AiOjAuMCwiTGVmdCI6MC4wLCJSaWdodCI6MC4wLCJCb3R0b20iOjAuMH0sIkJhY2tncm91bmQiOnsiJGlkIjoiMzcxOSIsIkNvbG9yIjp7IiRpZCI6IjM3MjAiLCJBIjo1MSwiUiI6MjAwLCJHIjoyMDAsIkIiOjIwMH19LCJJc1Zpc2libGUiOnRydWUsIldpZHRoIjowLjAsIkhlaWdodCI6MC4wLCJCb3JkZXJTdHlsZSI6eyIkaWQiOiIzNzIxIiwiTGluZUNvbG9yIjp7IiRpZCI6IjM3MjIiLCIkdHlwZSI6Ik5MUkUuQ29tbW9uLkRvbS5Tb2xpZENvbG9yQnJ1c2gsIE5MUkUuQ29tbW9uIiwiQ29sb3IiOnsiJGlkIjoiMzcyMyIsIkEiOjI1NSwiUiI6MjM0LCJHIjoyMiwiQiI6MzB9fSwiTGluZVdlaWdodCI6MC4wLCJMaW5lVHlwZSI6MCwiUGFyZW50U3R5bGUiOm51bGx9LCJQYXJlbnRTdHlsZSI6bnVsbH0sIklzQWJvdmVUaW1lYmFuZCI6ZmFsc2UsIlNwYWNpbmciOjQsIkRlZmF1bHRTd2ltbGFuZVRhc2tTdHlsZSI6eyIkaWQiOiIzNzI0IiwiJHR5cGUiOiJOTFJFLkNvbW1vbi5Eb20uU3R5bGVzLkV4cGxpY2l0U2V0YWJsZVRhc2tTdHlsZSwgTkxSRS5Db21tb24iLCJTaGFwZSI6MSwiU2hhcGVUaGlja25lc3MiOjAsIkR1cmF0aW9uRm9ybWF0IjowLCJJbmNsdWRlTm9uV29ya2luZ0RheXNJbkR1cmF0aW9uIjpmYWxzZSwiUGVyY2VudGFnZUNvbXBsZXRlU3R5bGUiOnsiJGlkIjoiMzcyNSIsIkZvbnRTZXR0aW5ncyI6eyIkaWQiOiIzNzI2IiwiRm9udFNpemUiOjEwLCJGb250TmFtZSI6IkNhbGlicmkiLCJJc0JvbGQiOmZhbHNlLCJJc0l0YWxpYyI6ZmFsc2UsIklzVW5kZXJsaW5lZCI6ZmFsc2UsIlBhcmVudFN0eWxlIjpudWxsfSwiQXV0b1NpemUiOjAsIkZvcmVncm91bmQiOnsiJGlkIjoiMzcyNyIsIkNvbG9yIjp7IiRpZCI6IjM3Mjg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zcyOSIsIlRvcCI6MC4wLCJMZWZ0IjowLjAsIlJpZ2h0IjowLjAsIkJvdHRvbSI6MC4wfSwiUGFkZGluZyI6eyIkaWQiOiIzNzMwIiwiVG9wIjowLjAsIkxlZnQiOjAuMCwiUmlnaHQiOjAuMCwiQm90dG9tIjowLjB9LCJCYWNrZ3JvdW5kIjp7IiRpZCI6IjM3MzEiLCJDb2xvciI6eyIkaWQiOiIzNzMyIiwiQSI6ODksIlIiOjAsIkciOjAsIkIiOjB9fSwiSXNWaXNpYmxlIjp0cnVlLCJXaWR0aCI6MC4wLCJIZWlnaHQiOjAuMCwiQm9yZGVyU3R5bGUiOnsiJGlkIjoiMzczMyIsIkxpbmVDb2xvciI6bnVsbCwiTGluZVdlaWdodCI6MC4wLCJMaW5lVHlwZSI6MCwiUGFyZW50U3R5bGUiOm51bGx9LCJQYXJlbnRTdHlsZSI6bnVsbH0sIkR1cmF0aW9uU3R5bGUiOnsiJGlkIjoiMzczNCIsIkZvbnRTZXR0aW5ncyI6eyIkaWQiOiIzNzM1IiwiRm9udFNpemUiOjEwLCJGb250TmFtZSI6IkNhbGlicmkiLCJJc0JvbGQiOmZhbHNlLCJJc0l0YWxpYyI6ZmFsc2UsIklzVW5kZXJsaW5lZCI6ZmFsc2UsIlBhcmVudFN0eWxlIjpudWxsfSwiQXV0b1NpemUiOjAsIkZvcmVncm91bmQiOnsiJGlkIjoiMzczNiIsIkNvbG9yIjp7IiRpZCI6IjM3Mzc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zNzM4IiwiVG9wIjowLjAsIkxlZnQiOjAuMCwiUmlnaHQiOjAuMCwiQm90dG9tIjowLjB9LCJQYWRkaW5nIjp7IiRpZCI6IjM3MzkiLCJUb3AiOjAuMCwiTGVmdCI6MC4wLCJSaWdodCI6MC4wLCJCb3R0b20iOjAuMH0sIkJhY2tncm91bmQiOnsiJGlkIjoiMzc0MCIsIkNvbG9yIjp7IiRpZCI6IjM3NDEiLCJBIjoyNTUsIlIiOjIzNywiRyI6MTI1LCJCIjo0OX19LCJJc1Zpc2libGUiOnRydWUsIldpZHRoIjowLjAsIkhlaWdodCI6MC4wLCJCb3JkZXJTdHlsZSI6eyIkaWQiOiIzNzQyIiwiTGluZUNvbG9yIjpudWxsLCJMaW5lV2VpZ2h0IjowLjAsIkxpbmVUeXBlIjowLCJQYXJlbnRTdHlsZSI6bnVsbH0sIlBhcmVudFN0eWxlIjpudWxsfSwiSG9yaXpvbnRhbENvbm5lY3RvclN0eWxlIjp7IiRpZCI6IjM3NDMiLCJMaW5lQ29sb3IiOnsiJGlkIjoiMzc0NCIsIiR0eXBlIjoiTkxSRS5Db21tb24uRG9tLlNvbGlkQ29sb3JCcnVzaCwgTkxSRS5Db21tb24iLCJDb2xvciI6eyIkaWQiOiIzNzQ1IiwiQSI6MjU1LCJSIjowLCJHIjowLCJCIjowfX0sIkxpbmVXZWlnaHQiOjAuMCwiTGluZVR5cGUiOjAsIlBhcmVudFN0eWxlIjpudWxsfSwiVmVydGljYWxDb25uZWN0b3JTdHlsZSI6eyIkaWQiOiIzNzQ2IiwiTGluZUNvbG9yIjp7IiRpZCI6IjM3NDciLCIkdHlwZSI6Ik5MUkUuQ29tbW9uLkRvbS5Tb2xpZENvbG9yQnJ1c2gsIE5MUkUuQ29tbW9uIiwiQ29sb3IiOnsiJGlkIjoiMzc0OC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M3NDkiLCJTaGFwZVN0eWxlIjp7IiRpZCI6IjM3NTAiLCJNYXJnaW4iOnsiJGlkIjoiMzc1MSIsIlRvcCI6MC4wLCJMZWZ0IjowLjAsIlJpZ2h0IjowLjAsIkJvdHRvbSI6MC4wfSwiUGFkZGluZyI6eyIkaWQiOiIzNzUyIiwiVG9wIjowLjAsIkxlZnQiOjAuMCwiUmlnaHQiOjAuMCwiQm90dG9tIjowLjB9LCJCYWNrZ3JvdW5kIjp7IiRpZCI6IjM3NTMiLCJDb2xvciI6eyIkaWQiOiIzNzU0IiwiQSI6MTUzLCJSIjowLCJHIjowLCJCIjowfX0sIklzVmlzaWJsZSI6dHJ1ZSwiV2lkdGgiOjAuMCwiSGVpZ2h0IjowLjAsIkJvcmRlclN0eWxlIjp7IiRpZCI6IjM3NTUiLCJMaW5lQ29sb3IiOm51bGwsIkxpbmVXZWlnaHQiOjAuMCwiTGluZVR5cGUiOjAsIlBhcmVudFN0eWxlIjpudWxsfSwiUGFyZW50U3R5bGUiOm51bGx9LCJNYXJnaW4iOnsiJGlkIjoiMzc1NiIsIlRvcCI6MC4wLCJMZWZ0IjowLjAsIlJpZ2h0IjowLjAsIkJvdHRvbSI6MC4wfSwiUGFkZGluZyI6eyIkaWQiOiIzNzU3IiwiVG9wIjowLjAsIkxlZnQiOjAuMCwiUmlnaHQiOjAuMCwiQm90dG9tIjowLjB9LCJCYWNrZ3JvdW5kIjpudWxsLCJJc1Zpc2libGUiOnRydWUsIldpZHRoIjowLjAsIkhlaWdodCI6MC4wLCJCb3JkZXJTdHlsZSI6bnVsbCwiUGFyZW50U3R5bGUiOm51bGx9LCJTaGFwZVN0eWxlIjp7IiRpZCI6IjM3NTgiLCJNYXJnaW4iOnsiJGlkIjoiMzc1OSIsIlRvcCI6MC4wLCJMZWZ0Ijo0LjAsIlJpZ2h0Ijo0LjAsIkJvdHRvbSI6MC4wfSwiUGFkZGluZyI6eyIkaWQiOiIzNzYwIiwiVG9wIjowLjAsIkxlZnQiOjAuMCwiUmlnaHQiOjAuMCwiQm90dG9tIjowLjB9LCJCYWNrZ3JvdW5kIjp7IiRpZCI6IjM3NjEiLCJDb2xvciI6eyIkaWQiOiIzNzYyIiwiQSI6MjU1LCJSIjoyMSwiRyI6OTYsIkIiOjEzMH19LCJJc1Zpc2libGUiOnRydWUsIldpZHRoIjowLjAsIkhlaWdodCI6MTAuMCwiQm9yZGVyU3R5bGUiOnsiJGlkIjoiMzc2MyIsIkxpbmVDb2xvciI6eyIkaWQiOiIzNzY0IiwiJHR5cGUiOiJOTFJFLkNvbW1vbi5Eb20uU29saWRDb2xvckJydXNoLCBOTFJFLkNvbW1vbiIsIkNvbG9yIjp7IiRpZCI6IjM3NjUiLCJBIjoyNTUsIlIiOjIzNCwiRyI6MjIsIkIiOjMwfX0sIkxpbmVXZWlnaHQiOjAuMCwiTGluZVR5cGUiOjAsIlBhcmVudFN0eWxlIjpudWxsfSwiUGFyZW50U3R5bGUiOm51bGx9LCJUaXRsZVN0eWxlIjp7IiRpZCI6IjM3NjYiLCJGb250U2V0dGluZ3MiOnsiJGlkIjoiMzc2NyIsIkZvbnRTaXplIjoxMSwiRm9udE5hbWUiOiJDYWxpYnJpIiwiSXNCb2xkIjpmYWxzZSwiSXNJdGFsaWMiOmZhbHNlLCJJc1VuZGVybGluZWQiOmZhbHNlLCJQYXJlbnRTdHlsZSI6bnVsbH0sIkF1dG9TaXplIjowLCJGb3JlZ3JvdW5kIjp7IiRpZCI6IjM3NjgiLCJDb2xvciI6eyIkaWQiOiIzNzY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3NzAiLCJUb3AiOjAuMCwiTGVmdCI6MC4wLCJSaWdodCI6MC4wLCJCb3R0b20iOjAuMH0sIlBhZGRpbmciOnsiJGlkIjoiMzc3MSIsIlRvcCI6MC4wLCJMZWZ0IjowLjAsIlJpZ2h0IjowLjAsIkJvdHRvbSI6MC4wfSwiQmFja2dyb3VuZCI6eyIkaWQiOiIzNzcyIiwiQ29sb3IiOnsiJGlkIjoiMzc3MyIsIkEiOjI1NSwiUiI6MCwiRyI6MCwiQiI6MH19LCJJc1Zpc2libGUiOnRydWUsIldpZHRoIjowLjAsIkhlaWdodCI6MC4wLCJCb3JkZXJTdHlsZSI6eyIkaWQiOiIzNzc0IiwiTGluZUNvbG9yIjpudWxsLCJMaW5lV2VpZ2h0IjowLjAsIkxpbmVUeXBlIjowLCJQYXJlbnRTdHlsZSI6bnVsbH0sIlBhcmVudFN0eWxlIjpudWxsfSwiRGF0ZVN0eWxlIjp7IiRpZCI6IjM3NzUiLCJGb250U2V0dGluZ3MiOnsiJGlkIjoiMzc3NiIsIkZvbnRTaXplIjoxMCwiRm9udE5hbWUiOiJDYWxpYnJpIiwiSXNCb2xkIjpmYWxzZSwiSXNJdGFsaWMiOmZhbHNlLCJJc1VuZGVybGluZWQiOmZhbHNlLCJQYXJlbnRTdHlsZSI6bnVsbH0sIkF1dG9TaXplIjowLCJGb3JlZ3JvdW5kIjp7IiRpZCI6IjM3NzciLCJDb2xvciI6eyIkaWQiOiIzNzc4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M3NzkiLCJUb3AiOjAuMCwiTGVmdCI6MC4wLCJSaWdodCI6MC4wLCJCb3R0b20iOjAuMH0sIlBhZGRpbmciOnsiJGlkIjoiMzc4MCIsIlRvcCI6MC4wLCJMZWZ0IjowLjAsIlJpZ2h0IjowLjAsIkJvdHRvbSI6MC4wfSwiQmFja2dyb3VuZCI6eyIkaWQiOiIzNzgxIiwiQ29sb3IiOnsiJGlkIjoiMzc4MiIsIkEiOjI1NSwiUiI6MTQsIkciOjQwLCJCIjo2NX19LCJJc1Zpc2libGUiOnRydWUsIldpZHRoIjowLjAsIkhlaWdodCI6MC4wLCJCb3JkZXJTdHlsZSI6eyIkaWQiOiIzNzgzIiwiTGluZUNvbG9yIjpudWxsLCJMaW5lV2VpZ2h0IjowLjAsIkxpbmVUeXBlIjowLCJQYXJlbnRTdHlsZSI6bnVsbH0sIlBhcmVudFN0eWxlIjpudWxsfSwiRGF0ZUZvcm1hdCI6eyIkaWQiOiIzNzg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3ODUiLCJGb3JtYXQiOjAsIklzVmlzaWJsZSI6ZmFsc2UsIkxhc3RLbm93blZpc2liaWxpdHlTdGF0ZSI6ZmFsc2V9LCJJc1Zpc2libGUiOnRydWUsIlZhcmlhbmNlU3R5bGUiOnsiJGlkIjoiMzc4NiIsIlRleHRTdHlsZSI6eyIkaWQiOiIzNzg3IiwiRm9udFNldHRpbmdzIjp7IiRpZCI6IjM3ODgiLCJGb250U2l6ZSI6MTEsIkZvbnROYW1lIjoiQ2FsaWJyaSIsIklzQm9sZCI6ZmFsc2UsIklzSXRhbGljIjpmYWxzZSwiSXNVbmRlcmxpbmVkIjpmYWxzZSwiUGFyZW50U3R5bGUiOm51bGx9LCJBdXRvU2l6ZSI6MCwiRm9yZWdyb3VuZCI6eyIkaWQiOiIzNzg5IiwiQ29sb3IiOnsiJGlkIjoiMzc5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NzkxIiwiVG9wIjowLjAsIkxlZnQiOjAuMCwiUmlnaHQiOjAuMCwiQm90dG9tIjowLjB9LCJQYWRkaW5nIjp7IiRpZCI6IjM3OTIiLCJUb3AiOjAuMCwiTGVmdCI6MC4wLCJSaWdodCI6MC4wLCJCb3R0b20iOjAuMH0sIkJhY2tncm91bmQiOnsiJGlkIjoiMzc5MyIsIkNvbG9yIjp7IiRpZCI6IjM3OTQiLCJBIjowLCJSIjowLCJHIjowLCJCIjowfX0sIklzVmlzaWJsZSI6dHJ1ZSwiV2lkdGgiOjAuMCwiSGVpZ2h0IjowLjAsIkJvcmRlclN0eWxlIjp7IiRpZCI6IjM3OTUiLCJMaW5lQ29sb3IiOm51bGwsIkxpbmVXZWlnaHQiOjAuMCwiTGluZVR5cGUiOjAsIlBhcmVudFN0eWxlIjpudWxsfSwiUGFyZW50U3R5bGUiOm51bGx9LCJQYXJlbnRTdHlsZSI6bnVsbH0sIlBhcmVudFN0eWxlIjpudWxsLCJfZXhwbGljaXRseVNldCI6eyIkaWQiOiIzNzk2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zc5NyIsIlNoYXBlIjoxLCJDb25uZWN0b3JNYXJnaW4iOnsiJGlkIjoiMzc5OCIsIlRvcCI6MC4wLCJMZWZ0IjoyLjAsIlJpZ2h0IjoyLjAsIkJvdHRvbSI6MC4wfSwiQ29ubmVjdG9yU3R5bGUiOnsiJGlkIjoiMzc5OSIsIkxpbmVDb2xvciI6eyIkaWQiOiIzODAwIiwiJHR5cGUiOiJOTFJFLkNvbW1vbi5Eb20uU29saWRDb2xvckJydXNoLCBOTFJFLkNvbW1vbiIsIkNvbG9yIjp7IiRpZCI6IjM4MDEiLCJBIjoxMjcsIlIiOjExLCJHIjo0OCwiQiI6NjV9fSwiTGluZVdlaWdodCI6MS4wLCJMaW5lVHlwZSI6MCwiUGFyZW50U3R5bGUiOm51bGx9LCJJc0JlbG93VGltZWJhbmQiOmZhbHNlLCJQb3NpdGlvbk9uVGFzayI6MSwiSGlkZURhdGUiOmZhbHNlLCJTaGFwZVNpemUiOjAsIlNwYWNpbmciOjAuMCwiUGFkZGluZyI6eyIkaWQiOiIzODAyIiwiVG9wIjo1LjAsIkxlZnQiOjMuMCwiUmlnaHQiOjAuMCwiQm90dG9tIjoyLjB9LCJTaGFwZVN0eWxlIjp7IiRpZCI6IjM4MDMiLCJNYXJnaW4iOnsiJGlkIjoiMzgwNCIsIlRvcCI6MC4wLCJMZWZ0IjowLjAsIlJpZ2h0IjowLjAsIkJvdHRvbSI6MC4wfSwiUGFkZGluZyI6eyIkaWQiOiIzODA1IiwiVG9wIjowLjAsIkxlZnQiOjAuMCwiUmlnaHQiOjAuMCwiQm90dG9tIjowLjB9LCJCYWNrZ3JvdW5kIjp7IiRpZCI6IjM4MDYiLCJDb2xvciI6eyIkaWQiOiIzODA3IiwiQSI6MjU1LCJSIjoxMSwiRyI6NDgsIkIiOjY1fX0sIklzVmlzaWJsZSI6dHJ1ZSwiV2lkdGgiOjEyLjAsIkhlaWdodCI6MTQuMCwiQm9yZGVyU3R5bGUiOnsiJGlkIjoiMzgwOCIsIkxpbmVDb2xvciI6eyIkaWQiOiIzODA5IiwiJHR5cGUiOiJOTFJFLkNvbW1vbi5Eb20uU29saWRDb2xvckJydXNoLCBOTFJFLkNvbW1vbiIsIkNvbG9yIjp7IiRpZCI6IjM4MTAiLCJBIjoyNTUsIlIiOjI1NSwiRyI6MCwiQiI6MH19LCJMaW5lV2VpZ2h0IjowLjAsIkxpbmVUeXBlIjowLCJQYXJlbnRTdHlsZSI6bnVsbH0sIlBhcmVudFN0eWxlIjpudWxsfSwiVGl0bGVTdHlsZSI6eyIkaWQiOiIzODExIiwiRm9udFNldHRpbmdzIjp7IiRpZCI6IjM4MTIiLCJGb250U2l6ZSI6MTEsIkZvbnROYW1lIjoiQ2FsaWJyaSIsIklzQm9sZCI6ZmFsc2UsIklzSXRhbGljIjpmYWxzZSwiSXNVbmRlcmxpbmVkIjpmYWxzZSwiUGFyZW50U3R5bGUiOm51bGx9LCJBdXRvU2l6ZSI6MCwiRm9yZWdyb3VuZCI6eyIkaWQiOiIzODEzIiwiQ29sb3IiOnsiJGlkIjoiMzgxN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zODE1IiwiVG9wIjowLjAsIkxlZnQiOjAuMCwiUmlnaHQiOjAuMCwiQm90dG9tIjowLjB9LCJQYWRkaW5nIjp7IiRpZCI6IjM4MTYiLCJUb3AiOjAuMCwiTGVmdCI6MC4wLCJSaWdodCI6MC4wLCJCb3R0b20iOjAuMH0sIkJhY2tncm91bmQiOnsiJGlkIjoiMzgxNyIsIkNvbG9yIjp7IiRpZCI6IjM4MTgiLCJBIjoyNTUsIlIiOjAsIkciOjAsIkIiOjB9fSwiSXNWaXNpYmxlIjp0cnVlLCJXaWR0aCI6MC4wLCJIZWlnaHQiOjAuMCwiQm9yZGVyU3R5bGUiOnsiJGlkIjoiMzgxOSIsIkxpbmVDb2xvciI6bnVsbCwiTGluZVdlaWdodCI6MC4wLCJMaW5lVHlwZSI6MCwiUGFyZW50U3R5bGUiOm51bGx9LCJQYXJlbnRTdHlsZSI6bnVsbH0sIkRhdGVTdHlsZSI6eyIkaWQiOiIzODIwIiwiRm9udFNldHRpbmdzIjp7IiRpZCI6IjM4MjEiLCJGb250U2l6ZSI6MTAsIkZvbnROYW1lIjoiQ2FsaWJyaSIsIklzQm9sZCI6ZmFsc2UsIklzSXRhbGljIjpmYWxzZSwiSXNVbmRlcmxpbmVkIjpmYWxzZSwiUGFyZW50U3R5bGUiOm51bGx9LCJBdXRvU2l6ZSI6MCwiRm9yZWdyb3VuZCI6eyIkaWQiOiIzODIyIiwiQ29sb3IiOnsiJGlkIjoiMzgyMy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zODI0IiwiVG9wIjowLjAsIkxlZnQiOjAuMCwiUmlnaHQiOjAuMCwiQm90dG9tIjowLjB9LCJQYWRkaW5nIjp7IiRpZCI6IjM4MjUiLCJUb3AiOjAuMCwiTGVmdCI6MC4wLCJSaWdodCI6MC4wLCJCb3R0b20iOjAuMH0sIkJhY2tncm91bmQiOnsiJGlkIjoiMzgyNiIsIkNvbG9yIjp7IiRpZCI6IjM4MjciLCJBIjoyNTUsIlIiOjE0LCJHIjo0MCwiQiI6NjV9fSwiSXNWaXNpYmxlIjp0cnVlLCJXaWR0aCI6MC4wLCJIZWlnaHQiOjAuMCwiQm9yZGVyU3R5bGUiOnsiJGlkIjoiMzgyOCIsIkxpbmVDb2xvciI6bnVsbCwiTGluZVdlaWdodCI6MC4wLCJMaW5lVHlwZSI6MCwiUGFyZW50U3R5bGUiOm51bGx9LCJQYXJlbnRTdHlsZSI6bnVsbH0sIkRhdGVGb3JtYXQiOnsiJGlkIjoiMzgy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ODMwIiwiRm9ybWF0IjowLCJJc1Zpc2libGUiOmZhbHNlLCJMYXN0S25vd25WaXNpYmlsaXR5U3RhdGUiOmZhbHNlfSwiSXNWaXNpYmxlIjp0cnVlLCJWYXJpYW5jZVN0eWxlIjp7IiRpZCI6IjM4MzEiLCJUZXh0U3R5bGUiOnsiJGlkIjoiMzgzMiIsIkZvbnRTZXR0aW5ncyI6eyIkaWQiOiIzODMzIiwiRm9udFNpemUiOjExLCJGb250TmFtZSI6IkNhbGlicmkiLCJJc0JvbGQiOmZhbHNlLCJJc0l0YWxpYyI6ZmFsc2UsIklzVW5kZXJsaW5lZCI6ZmFsc2UsIlBhcmVudFN0eWxlIjpudWxsfSwiQXV0b1NpemUiOjAsIkZvcmVncm91bmQiOnsiJGlkIjoiMzgzNCIsIkNvbG9yIjp7IiRpZCI6IjM4Mz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gzNiIsIlRvcCI6MC4wLCJMZWZ0IjowLjAsIlJpZ2h0IjowLjAsIkJvdHRvbSI6MC4wfSwiUGFkZGluZyI6eyIkaWQiOiIzODM3IiwiVG9wIjowLjAsIkxlZnQiOjAuMCwiUmlnaHQiOjAuMCwiQm90dG9tIjowLjB9LCJCYWNrZ3JvdW5kIjp7IiRpZCI6IjM4MzgiLCJDb2xvciI6eyIkaWQiOiIzODM5IiwiQSI6MCwiUiI6MCwiRyI6MCwiQiI6MH19LCJJc1Zpc2libGUiOmZhbHNlLCJXaWR0aCI6MC4wLCJIZWlnaHQiOjAuMCwiQm9yZGVyU3R5bGUiOnsiJGlkIjoiMzg0MCIsIkxpbmVDb2xvciI6bnVsbCwiTGluZVdlaWdodCI6MC4wLCJMaW5lVHlwZSI6MCwiUGFyZW50U3R5bGUiOm51bGx9LCJQYXJlbnRTdHlsZSI6bnVsbH0sIlBhcmVudFN0eWxlIjpudWxsfSwiUGFyZW50U3R5bGUiOm51bGx9LCJEZWZhdWx0U3dpbWxhbmVNaWxlc3RvbmVTdHlsZSI6eyIkaWQiOiIzODQxIiwiVGl0bGVQb3NpdGlvbiI6IkxlZnQiLCJEYXRlUG9zaXRpb24iOiJSaWdodCIsIlZhcmlhbmNlUG9zaXRpb24iOiJSaWdodCIsIlNoYXBlVHlwZSI6MSwiU2hhcGVTaXplIjowLCJTcGFjaW5nIjo1LCJTaGFwZVN0eWxlIjp7IiRpZCI6IjM4NDIiLCJNYXJnaW4iOnsiJGlkIjoiMzg0MyIsIlRvcCI6MC4wLCJMZWZ0IjowLjAsIlJpZ2h0IjowLjAsIkJvdHRvbSI6MC4wfSwiUGFkZGluZyI6eyIkaWQiOiIzODQ0IiwiVG9wIjowLjAsIkxlZnQiOjAuMCwiUmlnaHQiOjAuMCwiQm90dG9tIjowLjB9LCJCYWNrZ3JvdW5kIjp7IiRpZCI6IjM4NDUiLCJDb2xvciI6eyIkaWQiOiIzODQ2IiwiQSI6MjU1LCJSIjoyMSwiRyI6OTYsIkIiOjEzMH19LCJJc1Zpc2libGUiOnRydWUsIldpZHRoIjoxMi4wLCJIZWlnaHQiOjE0LjAsIkJvcmRlclN0eWxlIjp7IiRpZCI6IjM4NDciLCJMaW5lQ29sb3IiOnsiJGlkIjoiMzg0OCIsIiR0eXBlIjoiTkxSRS5Db21tb24uRG9tLlNvbGlkQ29sb3JCcnVzaCwgTkxSRS5Db21tb24iLCJDb2xvciI6eyIkaWQiOiIzODQ5IiwiQSI6MjU1LCJSIjoyMzQsIkciOjIyLCJCIjozMH19LCJMaW5lV2VpZ2h0IjowLjAsIkxpbmVUeXBlIjowLCJQYXJlbnRTdHlsZSI6bnVsbH0sIlBhcmVudFN0eWxlIjpudWxsfSwiVGl0bGVTdHlsZSI6eyIkaWQiOiIzODUwIiwiRm9udFNldHRpbmdzIjp7IiRpZCI6IjM4NTEiLCJGb250U2l6ZSI6MTEsIkZvbnROYW1lIjoiQ2FsaWJyaSIsIklzQm9sZCI6ZmFsc2UsIklzSXRhbGljIjpmYWxzZSwiSXNVbmRlcmxpbmVkIjpmYWxzZSwiUGFyZW50U3R5bGUiOm51bGx9LCJBdXRvU2l6ZSI6MCwiRm9yZWdyb3VuZCI6eyIkaWQiOiIzODUyIiwiQ29sb3IiOnsiJGlkIjoiMzg1My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zODU0IiwiVG9wIjowLjAsIkxlZnQiOjAuMCwiUmlnaHQiOjAuMCwiQm90dG9tIjowLjB9LCJQYWRkaW5nIjp7IiRpZCI6IjM4NTUiLCJUb3AiOjAuMCwiTGVmdCI6MC4wLCJSaWdodCI6MC4wLCJCb3R0b20iOjAuMH0sIkJhY2tncm91bmQiOnsiJGlkIjoiMzg1NiIsIkNvbG9yIjp7IiRpZCI6IjM4NTciLCJBIjoyNTUsIlIiOjAsIkciOjAsIkIiOjB9fSwiSXNWaXNpYmxlIjp0cnVlLCJXaWR0aCI6MC4wLCJIZWlnaHQiOjAuMCwiQm9yZGVyU3R5bGUiOnsiJGlkIjoiMzg1OCIsIkxpbmVDb2xvciI6bnVsbCwiTGluZVdlaWdodCI6MC4wLCJMaW5lVHlwZSI6MCwiUGFyZW50U3R5bGUiOm51bGx9LCJQYXJlbnRTdHlsZSI6bnVsbH0sIkRhdGVTdHlsZSI6eyIkaWQiOiIzODU5IiwiRm9udFNldHRpbmdzIjp7IiRpZCI6IjM4NjAiLCJGb250U2l6ZSI6MTAsIkZvbnROYW1lIjoiQ2FsaWJyaSIsIklzQm9sZCI6ZmFsc2UsIklzSXRhbGljIjpmYWxzZSwiSXNVbmRlcmxpbmVkIjpmYWxzZSwiUGFyZW50U3R5bGUiOm51bGx9LCJBdXRvU2l6ZSI6MCwiRm9yZWdyb3VuZCI6eyIkaWQiOiIzODYxIiwiQ29sb3IiOnsiJGlkIjoiMzg2Mi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zODYzIiwiVG9wIjowLjAsIkxlZnQiOjAuMCwiUmlnaHQiOjAuMCwiQm90dG9tIjowLjB9LCJQYWRkaW5nIjp7IiRpZCI6IjM4NjQiLCJUb3AiOjAuMCwiTGVmdCI6MC4wLCJSaWdodCI6MC4wLCJCb3R0b20iOjAuMH0sIkJhY2tncm91bmQiOnsiJGlkIjoiMzg2NSIsIkNvbG9yIjp7IiRpZCI6IjM4NjYiLCJBIjoyNTUsIlIiOjE0LCJHIjo0MCwiQiI6NjV9fSwiSXNWaXNpYmxlIjp0cnVlLCJXaWR0aCI6MC4wLCJIZWlnaHQiOjAuMCwiQm9yZGVyU3R5bGUiOnsiJGlkIjoiMzg2NyIsIkxpbmVDb2xvciI6bnVsbCwiTGluZVdlaWdodCI6MC4wLCJMaW5lVHlwZSI6MCwiUGFyZW50U3R5bGUiOm51bGx9LCJQYXJlbnRTdHlsZSI6bnVsbH0sIkRhdGVGb3JtYXQiOnsiJGlkIjoiMzg2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ODY5IiwiRm9ybWF0IjowLCJJc1Zpc2libGUiOmZhbHNlLCJMYXN0S25vd25WaXNpYmlsaXR5U3RhdGUiOmZhbHNlfSwiSXNWaXNpYmxlIjp0cnVlLCJWYXJpYW5jZVN0eWxlIjp7IiRpZCI6IjM4NzAiLCJUZXh0U3R5bGUiOnsiJGlkIjoiMzg3MSIsIkZvbnRTZXR0aW5ncyI6eyIkaWQiOiIzODcyIiwiRm9udFNpemUiOjExLCJGb250TmFtZSI6IkNhbGlicmkiLCJJc0JvbGQiOmZhbHNlLCJJc0l0YWxpYyI6ZmFsc2UsIklzVW5kZXJsaW5lZCI6ZmFsc2UsIlBhcmVudFN0eWxlIjpudWxsfSwiQXV0b1NpemUiOjAsIkZvcmVncm91bmQiOnsiJGlkIjoiMzg3MyIsIkNvbG9yIjp7IiRpZCI6IjM4Nz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g3NSIsIlRvcCI6MC4wLCJMZWZ0IjowLjAsIlJpZ2h0IjowLjAsIkJvdHRvbSI6MC4wfSwiUGFkZGluZyI6eyIkaWQiOiIzODc2IiwiVG9wIjowLjAsIkxlZnQiOjAuMCwiUmlnaHQiOjAuMCwiQm90dG9tIjowLjB9LCJCYWNrZ3JvdW5kIjp7IiRpZCI6IjM4NzciLCJDb2xvciI6eyIkaWQiOiIzODc4IiwiQSI6MCwiUiI6MCwiRyI6MCwiQiI6MH19LCJJc1Zpc2libGUiOnRydWUsIldpZHRoIjowLjAsIkhlaWdodCI6MC4wLCJCb3JkZXJTdHlsZSI6eyIkaWQiOiIzODc5IiwiTGluZUNvbG9yIjpudWxsLCJMaW5lV2VpZ2h0IjowLjAsIkxpbmVUeXBlIjowLCJQYXJlbnRTdHlsZSI6bnVsbH0sIlBhcmVudFN0eWxlIjpudWxsfSwiUGFyZW50U3R5bGUiOm51bGx9LCJQYXJlbnRTdHlsZSI6bnVsbH0sIkRlZmF1bHRTd2ltbGFuZUFjdGl2aXR5U3R5bGUiOnsiJGlkIjoiMzg4MCIsIkhlYWRlclN0eWxlIjp7IiRpZCI6IjM4ODEiLCJUZXh0U3R5bGUiOnsiJGlkIjoiMzg4MiIsIkZvbnRTZXR0aW5ncyI6eyIkaWQiOiIzODgzIiwiRm9udFNpemUiOjExLCJGb250TmFtZSI6IkNhbGlicmkiLCJJc0JvbGQiOmZhbHNlLCJJc0l0YWxpYyI6ZmFsc2UsIklzVW5kZXJsaW5lZCI6ZmFsc2UsIlBhcmVudFN0eWxlIjpudWxsfSwiQXV0b1NpemUiOjIsIkZvcmVncm91bmQiOnsiJGlkIjoiMzg4NCIsIkNvbG9yIjp7IiRpZCI6IjM4ODU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zODg2IiwiVG9wIjowLjAsIkxlZnQiOjAuMCwiUmlnaHQiOjAuMCwiQm90dG9tIjowLjB9LCJQYWRkaW5nIjp7IiRpZCI6IjM4ODciLCJUb3AiOjAuMCwiTGVmdCI6MC4wLCJSaWdodCI6MC4wLCJCb3R0b20iOjAuMH0sIkJhY2tncm91bmQiOnsiJGlkIjoiMzg4OCIsIkNvbG9yIjp7IiRpZCI6IjM4ODkiLCJBIjoyNTUsIlIiOjAsIkciOjAsIkIiOjB9fSwiSXNWaXNpYmxlIjp0cnVlLCJXaWR0aCI6MC4wLCJIZWlnaHQiOjAuMCwiQm9yZGVyU3R5bGUiOm51bGwsIlBhcmVudFN0eWxlIjpudWxsfSwiUmVjdGFuZ2xlU3R5bGUiOnsiJGlkIjoiMzg5MCIsIk1hcmdpbiI6eyIkaWQiOiIzODkxIiwiVG9wIjowLjAsIkxlZnQiOjAuMCwiUmlnaHQiOjAuMCwiQm90dG9tIjowLjB9LCJQYWRkaW5nIjp7IiRpZCI6IjM4OTIiLCJUb3AiOjAuMCwiTGVmdCI6MC4wLCJSaWdodCI6MC4wLCJCb3R0b20iOjAuMH0sIkJhY2tncm91bmQiOnsiJGlkIjoiMzg5MyIsIkNvbG9yIjp7IiRpZCI6IjM4OTQiLCJBIjo2MywiUiI6MjEsIkciOjk2LCJCIjoxMzB9fSwiSXNWaXNpYmxlIjp0cnVlLCJXaWR0aCI6MC4wLCJIZWlnaHQiOjAuMCwiQm9yZGVyU3R5bGUiOnsiJGlkIjoiMzg5NSIsIkxpbmVDb2xvciI6eyIkaWQiOiIzODk2IiwiJHR5cGUiOiJOTFJFLkNvbW1vbi5Eb20uU29saWRDb2xvckJydXNoLCBOTFJFLkNvbW1vbiIsIkNvbG9yIjp7IiRpZCI6IjM4OTciLCJBIjoyNTUsIlIiOjI1NSwiRyI6MCwiQiI6MH19LCJMaW5lV2VpZ2h0IjowLjAsIkxpbmVUeXBlIjowLCJQYXJlbnRTdHlsZSI6bnVsbH0sIlBhcmVudFN0eWxlIjpudWxsfSwiTWFyZ2luIjp7IiRpZCI6IjM4OTgiLCJUb3AiOjAuMCwiTGVmdCI6MC4wLCJSaWdodCI6MC4wLCJCb3R0b20iOjAuMH0sIlBhZGRpbmciOnsiJGlkIjoiMzg5OSIsIlRvcCI6MC4wLCJMZWZ0IjowLjAsIlJpZ2h0IjowLjAsIkJvdHRvbSI6MC4wfSwiQmFja2dyb3VuZCI6bnVsbCwiSXNWaXNpYmxlIjp0cnVlLCJXaWR0aCI6MC4wLCJIZWlnaHQiOjAuMCwiQm9yZGVyU3R5bGUiOm51bGwsIlBhcmVudFN0eWxlIjpudWxsfSwiQmFja2dyb3VuZFN0eWxlIjp7IiRpZCI6IjM5MDAiLCJNYXJnaW4iOnsiJGlkIjoiMzkwMSIsIlRvcCI6MC4wLCJMZWZ0IjowLjAsIlJpZ2h0IjowLjAsIkJvdHRvbSI6MC4wfSwiUGFkZGluZyI6eyIkaWQiOiIzOTAyIiwiVG9wIjowLjAsIkxlZnQiOjAuMCwiUmlnaHQiOjAuMCwiQm90dG9tIjowLjB9LCJCYWNrZ3JvdW5kIjp7IiRpZCI6IjM5MDMiLCJDb2xvciI6eyIkaWQiOiIzOTA0IiwiQSI6NTEsIlIiOjIwMCwiRyI6MjAwLCJCIjoyMDB9fSwiSXNWaXNpYmxlIjp0cnVlLCJXaWR0aCI6MC4wLCJIZWlnaHQiOjAuMCwiQm9yZGVyU3R5bGUiOnsiJGlkIjoiMzkwNSIsIkxpbmVDb2xvciI6eyIkaWQiOiIzOTA2IiwiJHR5cGUiOiJOTFJFLkNvbW1vbi5Eb20uU29saWRDb2xvckJydXNoLCBOTFJFLkNvbW1vbiIsIkNvbG9yIjp7IiRpZCI6IjM5MDciLCJBIjoyNTUsIlIiOjIzNCwiRyI6MjIsIkIiOjMwfX0sIkxpbmVXZWlnaHQiOjAuMCwiTGluZVR5cGUiOjAsIlBhcmVudFN0eWxlIjpudWxsfSwiUGFyZW50U3R5bGUiOm51bGx9LCJNYXJnaW4iOnsiJGlkIjoiMzkwOCIsIlRvcCI6MC4wLCJMZWZ0IjowLjAsIlJpZ2h0IjowLjAsIkJvdHRvbSI6MC4wfSwiUGFkZGluZyI6eyIkaWQiOiIzOTA5IiwiVG9wIjowLjAsIkxlZnQiOjAuMCwiUmlnaHQiOjAuMCwiQm90dG9tIjowLjB9LCJJc1Zpc2libGUiOnRydWUsIldpZHRoIjowLjAsIkhlaWdodCI6MC4wLCJCb3JkZXJTdHlsZSI6eyIkaWQiOiIzOTEwIiwiTGluZUNvbG9yIjpudWxsLCJMaW5lV2VpZ2h0IjowLjAsIkxpbmVUeXBlIjowLCJQYXJlbnRTdHlsZSI6bnVsbH0sIlBhcmVudFN0eWxlIjpudWxsfSwiTWFyZ2luIjp7IiRpZCI6IjM5MTEiLCJUb3AiOjAuMCwiTGVmdCI6MC4wLCJSaWdodCI6MC4wLCJCb3R0b20iOjAuMH0sIlBhZGRpbmciOnsiJGlkIjoiMzkxMiIsIlRvcCI6MC4wLCJMZWZ0IjowLjAsIlJpZ2h0IjowLjAsIkJvdHRvbSI6MC4wfSwiSXNWaXNpYmxlIjpmYWxzZSwiV2lkdGgiOjAuMCwiSGVpZ2h0IjowLjAsIkJvcmRlclN0eWxlIjp7IiRpZCI6IjM5MTMiLCJMaW5lQ29sb3IiOm51bGwsIkxpbmVXZWlnaHQiOjAuMCwiTGluZVR5cGUiOjAsIlBhcmVudFN0eWxlIjpudWxsfSwiUGFyZW50U3R5bGUiOm51bGx9fV0sIkhhc0Jhc2VsaW5lcyI6ZmFsc2UsIkN1bHR1cmVJbmZvTmFtZSI6ImVuLVVTIiwiU3R5bGVOYW1lIjpudWxsLCJWZXJzaW9uIjp7IiRpZCI6IjM5MTQiLCJWZXJzaW9uIjoiNS42LjAiLCJPcmlnaW5hbEFzc2VtYmx5VmVyc2lvbiI6bnVsbCwiRWRpdGlvbiI6bnVsbCwiTGFzdFNhdmVkRWRpdGlvbiI6MywiSXNQbHVzRWRpdGlvbiI6ZmFsc2UsIklzUHJvRWRpdGlvbiI6ZmFsc2V9LCJFZmZlY3QiOjAsIlN0eWxlIjp7IiRpZCI6IjM5MTUiLCJEZWZhdWx0RGVwZW5kZW5jeVN0eWxlIjp7IiRpZCI6IjM5MTYiLCJMaW5lU3R5bGUiOnsiJGlkIjoiMzkxNyIsIkxpbmVDb2xvciI6eyIkaWQiOiIzOTE4IiwiJHR5cGUiOiJOTFJFLkNvbW1vbi5Eb20uU29saWRDb2xvckJydXNoLCBOTFJFLkNvbW1vbiIsIkNvbG9yIjp7IiRpZCI6IjM5MTkiLCJBIjoyNTUsIlIiOjAsIkciOjAsIkIiOjB9fSwiTGluZVdlaWdodCI6MS4wLCJMaW5lVHlwZSI6MCwiUGFyZW50U3R5bGUiOm51bGx9LCJFbmRBcnJvd2hlYWRMaW5lU3R5bGUiOnsiJGlkIjoiMzkyMCIsIktpbmQiOjEsIldpZHRoIjoxLCJMZW5ndGgiOjAsIlBhcmVudFN0eWxlIjpudWxsfSwiQnJpbmdUb0Zyb250IjpmYWxzZSwiRWxib3dSYWRpdXMiOjMuMCwiTWFyZ2luIjp7IiRpZCI6IjM5MjEiLCJUb3AiOjAuMCwiTGVmdCI6MC4wLCJSaWdodCI6MC4wLCJCb3R0b20iOjAuMH0sIlBhZGRpbmciOnsiJGlkIjoiMzkyMiIsIlRvcCI6MC4wLCJMZWZ0IjowLjAsIlJpZ2h0IjowLjAsIkJvdHRvbSI6MC4wfSwiQmFja2dyb3VuZCI6bnVsbCwiSXNWaXNpYmxlIjp0cnVlLCJXaWR0aCI6MC4wLCJIZWlnaHQiOjAuMCwiQm9yZGVyU3R5bGUiOm51bGwsIlBhcmVudFN0eWxlIjpudWxsfSwiQ3JpdGljYWxQYXRoU3R5bGUiOnsiJGlkIjoiMzkyMyIsIkNyaXRpY2FsUGF0aFN0eWxlT3B0aW9ucyI6MzAsIkxpbmVTdHlsZSI6eyIkaWQiOiIzOTI0IiwiTGluZUNvbG9yIjp7IiRpZCI6IjM5MjUiLCIkdHlwZSI6Ik5MUkUuQ29tbW9uLkRvbS5Tb2xpZENvbG9yQnJ1c2gsIE5MUkUuQ29tbW9uIiwiQ29sb3IiOnsiJGlkIjoiMzkyNiIsIkEiOjI1NSwiUiI6MjIyLCJHIjo1MCwiQiI6NTB9fSwiTGluZVdlaWdodCI6MS4wLCJMaW5lVHlwZSI6MCwiUGFyZW50U3R5bGUiOm51bGx9LCJUaXRsZUZvcmVncm91bmQiOnsiJGlkIjoiMzkyNyIsIkNvbG9yIjp7IiRpZCI6IjM5MjgiLCJBIjoyNTUsIlIiOjE3NiwiRyI6MTksIkIiOjI1fX0sIlNoYXBlc0JhY2tncm91bmQiOnsiJGlkIjoiMzkyOSIsIkNvbG9yIjp7IiRpZCI6IjM5MzAiLCJBIjoyNTUsIlIiOjI1MywiRyI6MjAzLCJCIjoyMDh9fSwiU2hhcGVzQm9yZGVyU3R5bGUiOnsiJGlkIjoiMzkzMSIsIkxpbmVDb2xvciI6eyIkaWQiOiIzOTMyIiwiJHR5cGUiOiJOTFJFLkNvbW1vbi5Eb20uU29saWRDb2xvckJydXNoLCBOTFJFLkNvbW1vbiIsIkNvbG9yIjp7IiRpZCI6IjM5MzMiLCJBIjoyNTUsIlIiOjIzNCwiRyI6MjIsIkIiOjMwfX0sIkxpbmVXZWlnaHQiOjIuMCwiTGluZVR5cGUiOjAsIlBhcmVudFN0eWxlIjpudWxsfSwiTWFyZ2luIjp7IiRpZCI6IjM5MzQiLCJUb3AiOjAuMCwiTGVmdCI6MC4wLCJSaWdodCI6MC4wLCJCb3R0b20iOjAuMH0sIlBhZGRpbmciOnsiJGlkIjoiMzkzNSIsIlRvcCI6MC4wLCJMZWZ0IjowLjAsIlJpZ2h0IjowLjAsIkJvdHRvbSI6MC4wfSwiQmFja2dyb3VuZCI6bnVsbCwiSXNWaXNpYmxlIjpmYWxzZSwiV2lkdGgiOjAuMCwiSGVpZ2h0IjowLjAsIkJvcmRlclN0eWxlIjp7IiRpZCI6IjM5MzYiLCJMaW5lQ29sb3IiOm51bGwsIkxpbmVXZWlnaHQiOjAuMCwiTGluZVR5cGUiOjAsIlBhcmVudFN0eWxlIjpudWxsfSwiUGFyZW50U3R5bGUiOm51bGx9LCJQYW5lbHNTcGFjaW5nRGVmaW5pdGlvbiI6eyIkaWQiOiIzOTM3IiwiU3BhY2luZ0Fib3ZlVGltZWJhbmQiOjMsIlNwYWNpbmdCZWxvd1RpbWViYW5kIjozLCJTcGFjaW5nQWJvdmVCZXR3ZWVuU3dpbWxhbmVzQW5kVGFza3MiOjUsIlNwYWNpbmdCZWxvd0JldHdlZW5Td2ltbGFuZXNBbmRUYXNrcyI6NX0sIlRpbWViYW5kU3R5bGUiOnsiJGlkIjoiMzkzOCIsIlNjYWxlTWFya2luZyI6MCwiU2hhcGUiOjAsIlNoYXBlU3R5bGUiOnsiJGlkIjoiMzkzOSIsIk1hcmdpbiI6eyIkaWQiOiIzOTQwIiwiVG9wIjowLjAsIkxlZnQiOjEwLjAsIlJpZ2h0IjoxMC4wLCJCb3R0b20iOjAuMH0sIlBhZGRpbmciOnsiJGlkIjoiMzk0MSIsIlRvcCI6MC4wLCJMZWZ0IjowLjAsIlJpZ2h0IjowLjAsIkJvdHRvbSI6MC4wfSwiQmFja2dyb3VuZCI6eyIkaWQiOiIzOTQyIiwiQ29sb3IiOnsiJGlkIjoiMzk0MyIsIkEiOjI1NSwiUiI6MTQsIkciOjQwLCJCIjo2NX19LCJJc1Zpc2libGUiOnRydWUsIldpZHRoIjowLjAsIkhlaWdodCI6MTQuMzk5OTk5NjE4NTMwMjczLCJCb3JkZXJTdHlsZSI6eyIkaWQiOiIzOTQ0IiwiTGluZUNvbG9yIjp7IiRpZCI6IjM5NDUiLCIkdHlwZSI6Ik5MUkUuQ29tbW9uLkRvbS5Tb2xpZENvbG9yQnJ1c2gsIE5MUkUuQ29tbW9uIiwiQ29sb3IiOnsiJGlkIjoiMzk0NiIsIkEiOjI1NSwiUiI6MjU1LCJHIjowLCJCIjowfX0sIkxpbmVXZWlnaHQiOjAuMCwiTGluZVR5cGUiOjAsIlBhcmVudFN0eWxlIjpudWxsfSwiUGFyZW50U3R5bGUiOm51bGx9LCJNaWRkbGVUaWVyU2hhcGVTdHlsZSI6eyIkaWQiOiIzOTQ3IiwiTWFyZ2luIjp7IiRpZCI6IjM5NDgiLCJUb3AiOjAuMCwiTGVmdCI6MTAuMCwiUmlnaHQiOjEwLjAsIkJvdHRvbSI6MC4wfSwiUGFkZGluZyI6eyIkaWQiOiIzOTQ5IiwiVG9wIjowLjAsIkxlZnQiOjAuMCwiUmlnaHQiOjAuMCwiQm90dG9tIjowLjB9LCJCYWNrZ3JvdW5kIjp7IiRpZCI6IjM5NTAiLCJDb2xvciI6eyIkaWQiOiIzOTUxIiwiQSI6MjU1LCJSIjoxMTUsIkciOjExNSwiQiI6MTE1fX0sIklzVmlzaWJsZSI6dHJ1ZSwiV2lkdGgiOjAuMCwiSGVpZ2h0IjoxNC4zOTk5OTk2MTg1MzAyNzMsIkJvcmRlclN0eWxlIjp7IiRpZCI6IjM5NTIiLCJMaW5lQ29sb3IiOnsiJHJlZiI6IjM5NDUifSwiTGluZVdlaWdodCI6MC4wLCJMaW5lVHlwZSI6MCwiUGFyZW50U3R5bGUiOm51bGx9LCJQYXJlbnRTdHlsZSI6bnVsbH0sIkJvdHRvbVRpZXJTaGFwZVN0eWxlIjp7IiRpZCI6IjM5NTMiLCJNYXJnaW4iOnsiJGlkIjoiMzk1NCIsIlRvcCI6MC4wLCJMZWZ0IjoxMC4wLCJSaWdodCI6MTAuMCwiQm90dG9tIjowLjB9LCJQYWRkaW5nIjp7IiRpZCI6IjM5NTUiLCJUb3AiOjAuMCwiTGVmdCI6MC4wLCJSaWdodCI6MC4wLCJCb3R0b20iOjAuMH0sIkJhY2tncm91bmQiOnsiJGlkIjoiMzk1NiIsIkNvbG9yIjp7IiRpZCI6IjM5NTciLCJBIjoyNTUsIlIiOjE0LCJHIjo0MCwiQiI6NjV9fSwiSXNWaXNpYmxlIjp0cnVlLCJXaWR0aCI6MC4wLCJIZWlnaHQiOjE0LjM5OTk5OTYxODUzMDI3MywiQm9yZGVyU3R5bGUiOnsiJGlkIjoiMzk1OCIsIkxpbmVDb2xvciI6eyIkcmVmIjoiMzk0NSJ9LCJMaW5lV2VpZ2h0IjowLjAsIkxpbmVUeXBlIjowLCJQYXJlbnRTdHlsZSI6bnVsbH0sIlBhcmVudFN0eWxlIjpudWxsfSwiUmlnaHRFbmRDYXBzU3R5bGUiOnsiJGlkIjoiMzk1OSIsIkZvbnRTZXR0aW5ncyI6eyIkaWQiOiIzOTYwIiwiRm9udFNpemUiOjE4LCJGb250TmFtZSI6IkNhbGlicmkiLCJJc0JvbGQiOnRydWUsIklzSXRhbGljIjpmYWxzZSwiSXNVbmRlcmxpbmVkIjpmYWxzZSwiUGFyZW50U3R5bGUiOm51bGx9LCJBdXRvU2l6ZSI6MCwiRm9yZWdyb3VuZCI6eyIkaWQiOiIzOTYxIiwiQ29sb3IiOnsiJGlkIjoiMzk2MiIsIkEiOjI1NSwiUiI6MjMzLCJHIjoxMTMsIkIiOjUwfX0sIk1heFdpZHRoIjoyMDAuMCwiTWF4SGVpZ2h0IjoiSW5maW5pdHkiLCJTbWFydEZvcmVncm91bmRJc0FjdGl2ZSI6ZmFsc2UsIkhvcml6b250YWxBbGlnbm1lbnQiOjAsIlZlcnRpY2FsQWxpZ25tZW50IjoxLCJTbWFydEZvcmVncm91bmQiOm51bGwsIkJhY2tncm91bmRGaWxsVHlwZSI6MCwiTWFyZ2luIjp7IiRpZCI6IjM5NjMiLCJUb3AiOjAuMCwiTGVmdCI6MC4wLCJSaWdodCI6MjAuMCwiQm90dG9tIjowLjB9LCJQYWRkaW5nIjp7IiRpZCI6IjM5NjQiLCJUb3AiOjAuMCwiTGVmdCI6MC4wLCJSaWdodCI6MC4wLCJCb3R0b20iOjAuMH0sIkJhY2tncm91bmQiOnsiJGlkIjoiMzk2NSIsIkNvbG9yIjp7IiRpZCI6IjM5NjYiLCJBIjoyNTUsIlIiOjIzMywiRyI6MTEzLCJCIjo1MH19LCJJc1Zpc2libGUiOnRydWUsIldpZHRoIjowLjAsIkhlaWdodCI6MC4wLCJCb3JkZXJTdHlsZSI6eyIkaWQiOiIzOTY3IiwiTGluZUNvbG9yIjpudWxsLCJMaW5lV2VpZ2h0IjowLjAsIkxpbmVUeXBlIjowLCJQYXJlbnRTdHlsZSI6bnVsbH0sIlBhcmVudFN0eWxlIjpudWxsfSwiTGVmdEVuZENhcHNTdHlsZSI6eyIkaWQiOiIzOTY4IiwiRm9udFNldHRpbmdzIjp7IiRpZCI6IjM5NjkiLCJGb250U2l6ZSI6MTgsIkZvbnROYW1lIjoiQ2FsaWJyaSIsIklzQm9sZCI6dHJ1ZSwiSXNJdGFsaWMiOmZhbHNlLCJJc1VuZGVybGluZWQiOmZhbHNlLCJQYXJlbnRTdHlsZSI6bnVsbH0sIkF1dG9TaXplIjowLCJGb3JlZ3JvdW5kIjp7IiRpZCI6IjM5NzAiLCJDb2xvciI6eyIkaWQiOiIzOTcx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k3MiIsIlRvcCI6MC4wLCJMZWZ0IjozOS41MDY2NjY2NjY2NjY2NzUsIlJpZ2h0IjowLjAsIkJvdHRvbSI6MC4wfSwiUGFkZGluZyI6eyIkaWQiOiIzOTczIiwiVG9wIjowLjAsIkxlZnQiOjAuMCwiUmlnaHQiOjAuMCwiQm90dG9tIjowLjB9LCJCYWNrZ3JvdW5kIjp7IiRpZCI6IjM5NzQiLCJDb2xvciI6eyIkaWQiOiIzOTc1IiwiQSI6MjU1LCJSIjoyMzcsIkciOjEyNSwiQiI6NDl9fSwiSXNWaXNpYmxlIjpmYWxzZSwiV2lkdGgiOjAuMCwiSGVpZ2h0IjowLjAsIkJvcmRlclN0eWxlIjp7IiRpZCI6IjM5NzYiLCJMaW5lQ29sb3IiOm51bGwsIkxpbmVXZWlnaHQiOjAuMCwiTGluZVR5cGUiOjAsIlBhcmVudFN0eWxlIjpudWxsfSwiUGFyZW50U3R5bGUiOm51bGx9LCJUb2RheVRleHRTdHlsZSI6eyIkaWQiOiIzOTc3IiwiRm9udFNldHRpbmdzIjp7IiRpZCI6IjM5NzgiLCJGb250U2l6ZSI6MTIsIkZvbnROYW1lIjoiQ2FsaWJyaSIsIklzQm9sZCI6ZmFsc2UsIklzSXRhbGljIjpmYWxzZSwiSXNVbmRlcmxpbmVkIjpmYWxzZSwiUGFyZW50U3R5bGUiOm51bGx9LCJBdXRvU2l6ZSI6MCwiRm9yZWdyb3VuZCI6eyIkaWQiOiIzOTc5IiwiQ29sb3IiOnsiJGlkIjoiMzk4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OTgxIiwiVG9wIjowLjAsIkxlZnQiOjAuMCwiUmlnaHQiOjAuMCwiQm90dG9tIjowLjB9LCJQYWRkaW5nIjp7IiRpZCI6IjM5ODIiLCJUb3AiOjAuMCwiTGVmdCI6MC4wLCJSaWdodCI6MC4wLCJCb3R0b20iOjAuMH0sIkJhY2tncm91bmQiOnsiJGlkIjoiMzk4MyIsIkNvbG9yIjp7IiRpZCI6IjM5ODQiLCJBIjoyNTUsIlIiOjAsIkciOjAsIkIiOjB9fSwiSXNWaXNpYmxlIjp0cnVlLCJXaWR0aCI6MC4wLCJIZWlnaHQiOjAuMCwiQm9yZGVyU3R5bGUiOnsiJGlkIjoiMzk4NSIsIkxpbmVDb2xvciI6bnVsbCwiTGluZVdlaWdodCI6MC4wLCJMaW5lVHlwZSI6MCwiUGFyZW50U3R5bGUiOm51bGx9LCJQYXJlbnRTdHlsZSI6bnVsbH0sIlRvZGF5TWFya2VyU3R5bGUiOnsiJGlkIjoiMzk4NiIsIk1hcmdpbiI6eyIkaWQiOiIzOTg3IiwiVG9wIjowLjAsIkxlZnQiOjAuMCwiUmlnaHQiOjAuMCwiQm90dG9tIjowLjB9LCJQYWRkaW5nIjp7IiRpZCI6IjM5ODgiLCJUb3AiOjAuMCwiTGVmdCI6MC4wLCJSaWdodCI6MC4wLCJCb3R0b20iOjAuMH0sIkJhY2tncm91bmQiOnsiJGlkIjoiMzk4OSIsIkNvbG9yIjp7IiRpZCI6IjM5OTAiLCJBIjoyNTUsIlIiOjI1NSwiRyI6MCwiQiI6MH19LCJJc1Zpc2libGUiOnRydWUsIldpZHRoIjowLjAsIkhlaWdodCI6MC4wLCJCb3JkZXJTdHlsZSI6bnVsbCwiUGFyZW50U3R5bGUiOm51bGx9LCJTY2FsZVN0eWxlIjp7IiRpZCI6IjM5OTEiLCJTaGFwZSI6MCwiU2hvd1NlZ21lbnRTZXBhcmF0b3JzIjp0cnVlLCJTZWdtZW50U2VwYXJhdG9yT3BhY2l0eSI6MzAsIkhhc0JlZW5WaXNpYmxlQmVmb3JlIjpmYWxzZSwiRm9udFNldHRpbmdzIjp7IiRpZCI6IjM5OTIiLCJGb250U2l6ZSI6MTIsIkZvbnROYW1lIjoiQ2FsaWJyaSIsIklzQm9sZCI6ZmFsc2UsIklzSXRhbGljIjpmYWxzZSwiSXNVbmRlcmxpbmVkIjpmYWxzZSwiUGFyZW50U3R5bGUiOm51bGx9LCJBdXRvU2l6ZSI6MCwiRm9yZWdyb3VuZCI6eyIkaWQiOiIzOTkzIiwiQ29sb3IiOnsiJGlkIjoiMzk5NCIsIkEiOjI1NSwiUiI6MjMyLCJHIjoyMzIsIkIiOjIzMn19LCJNYXhXaWR0aCI6MjAwLjAsIk1heEhlaWdodCI6IkluZmluaXR5IiwiU21hcnRGb3JlZ3JvdW5kSXNBY3RpdmUiOmZhbHNlLCJIb3Jpem9udGFsQWxpZ25tZW50IjowLCJWZXJ0aWNhbEFsaWdubWVudCI6MSwiU21hcnRGb3JlZ3JvdW5kIjpudWxsLCJCYWNrZ3JvdW5kRmlsbFR5cGUiOjAsIk1hcmdpbiI6eyIkaWQiOiIzOTk1IiwiVG9wIjowLjAsIkxlZnQiOjQuMCwiUmlnaHQiOjQuMCwiQm90dG9tIjowLjB9LCJQYWRkaW5nIjp7IiRpZCI6IjM5OTYiLCJUb3AiOjAuMCwiTGVmdCI6MC4wLCJSaWdodCI6MC4wLCJCb3R0b20iOjAuMH0sIkJhY2tncm91bmQiOnsiJGlkIjoiMzk5NyIsIkNvbG9yIjp7IiRpZCI6IjM5OTgiLCJBIjoyNTUsIlIiOjE0LCJHIjo0MCwiQiI6NjV9fSwiSXNWaXNpYmxlIjp0cnVlLCJXaWR0aCI6MC4wLCJIZWlnaHQiOjAuMCwiQm9yZGVyU3R5bGUiOnsiJGlkIjoiMzk5OSIsIkxpbmVDb2xvciI6bnVsbCwiTGluZVdlaWdodCI6MC4wLCJMaW5lVHlwZSI6MCwiUGFyZW50U3R5bGUiOm51bGx9LCJQYXJlbnRTdHlsZSI6bnVsbH0sIlNpbmdsZVNjYWxlU2hhcGVTdHlsZSI6eyIkaWQiOiI0MDAwIiwiU2hhcGUiOjMsIkhlaWdodCI6MjAuMH0sIk1pZGRsZVRpZXJTY2FsZVN0eWxlIjp7IiRpZCI6IjQwMDEiLCJTaGFwZSI6MCwiU2hvd1NlZ21lbnRTZXBhcmF0b3JzIjp0cnVlLCJTZWdtZW50U2VwYXJhdG9yT3BhY2l0eSI6MzAsIkhhc0JlZW5WaXNpYmxlQmVmb3JlIjp0cnVlLCJGb250U2V0dGluZ3MiOnsiJGlkIjoiNDAwMiIsIkZvbnRTaXplIjoxMiwiRm9udE5hbWUiOiJDYWxpYnJpIiwiSXNCb2xkIjpmYWxzZSwiSXNJdGFsaWMiOmZhbHNlLCJJc1VuZGVybGluZWQiOmZhbHNlLCJQYXJlbnRTdHlsZSI6bnVsbH0sIkF1dG9TaXplIjowLCJGb3JlZ3JvdW5kIjp7IiRyZWYiOiIzOTkzIn0sIk1heFdpZHRoIjoyMDAuMCwiTWF4SGVpZ2h0IjoiSW5maW5pdHkiLCJTbWFydEZvcmVncm91bmRJc0FjdGl2ZSI6ZmFsc2UsIkhvcml6b250YWxBbGlnbm1lbnQiOjAsIlZlcnRpY2FsQWxpZ25tZW50IjoxLCJTbWFydEZvcmVncm91bmQiOm51bGwsIkJhY2tncm91bmRGaWxsVHlwZSI6MCwiTWFyZ2luIjp7IiRpZCI6IjQwMDMiLCJUb3AiOjAuMCwiTGVmdCI6NC4wLCJSaWdodCI6NC4wLCJCb3R0b20iOjAuMH0sIlBhZGRpbmciOnsiJGlkIjoiNDAwNCIsIlRvcCI6MC4wLCJMZWZ0IjowLjAsIlJpZ2h0IjowLjAsIkJvdHRvbSI6MC4wfSwiQmFja2dyb3VuZCI6eyIkaWQiOiI0MDA1IiwiQ29sb3IiOnsiJGlkIjoiNDAwNiIsIkEiOjI1NSwiUiI6MTQsIkciOjQwLCJCIjo2NX19LCJJc1Zpc2libGUiOnRydWUsIldpZHRoIjowLjAsIkhlaWdodCI6MC4wLCJCb3JkZXJTdHlsZSI6eyIkaWQiOiI0MDA3IiwiTGluZUNvbG9yIjpudWxsLCJMaW5lV2VpZ2h0IjowLjAsIkxpbmVUeXBlIjowLCJQYXJlbnRTdHlsZSI6bnVsbH0sIlBhcmVudFN0eWxlIjpudWxsfSwiQm90dG9tVGllclNjYWxlU3R5bGUiOnsiJGlkIjoiNDAwOCIsIlNoYXBlIjowLCJTaG93U2VnbWVudFNlcGFyYXRvcnMiOnRydWUsIlNlZ21lbnRTZXBhcmF0b3JPcGFjaXR5IjozMCwiSGFzQmVlblZpc2libGVCZWZvcmUiOmZhbHNlLCJGb250U2V0dGluZ3MiOnsiJGlkIjoiNDAwOSIsIkZvbnRTaXplIjoxMiwiRm9udE5hbWUiOiJDYWxpYnJpIiwiSXNCb2xkIjpmYWxzZSwiSXNJdGFsaWMiOmZhbHNlLCJJc1VuZGVybGluZWQiOmZhbHNlLCJQYXJlbnRTdHlsZSI6bnVsbH0sIkF1dG9TaXplIjowLCJGb3JlZ3JvdW5kIjp7IiRpZCI6IjQwMTAiLCJDb2xvciI6eyIkaWQiOiI0MDExIiwiQSI6MjU1LCJSIjoyMzIsIkciOjIzMiwiQiI6MjMyfX0sIk1heFdpZHRoIjoyMDAuMCwiTWF4SGVpZ2h0IjoiSW5maW5pdHkiLCJTbWFydEZvcmVncm91bmRJc0FjdGl2ZSI6ZmFsc2UsIkhvcml6b250YWxBbGlnbm1lbnQiOjAsIlZlcnRpY2FsQWxpZ25tZW50IjoxLCJTbWFydEZvcmVncm91bmQiOm51bGwsIkJhY2tncm91bmRGaWxsVHlwZSI6MCwiTWFyZ2luIjp7IiRpZCI6IjQwMTIiLCJUb3AiOjAuMCwiTGVmdCI6NC4wLCJSaWdodCI6NC4wLCJCb3R0b20iOjAuMH0sIlBhZGRpbmciOnsiJGlkIjoiNDAxMyIsIlRvcCI6MC4wLCJMZWZ0IjowLjAsIlJpZ2h0IjowLjAsIkJvdHRvbSI6MC4wfSwiQmFja2dyb3VuZCI6eyIkaWQiOiI0MDE0IiwiQ29sb3IiOnsiJGlkIjoiNDAxNSIsIkEiOjI1NSwiUiI6MTQsIkciOjQwLCJCIjo2NX19LCJJc1Zpc2libGUiOmZhbHNlLCJXaWR0aCI6MC4wLCJIZWlnaHQiOjAuMCwiQm9yZGVyU3R5bGUiOnsiJGlkIjoiNDAxNiIsIkxpbmVDb2xvciI6bnVsbCwiTGluZVdlaWdodCI6MC4wLCJMaW5lVHlwZSI6MCwiUGFyZW50U3R5bGUiOm51bGx9LCJQYXJlbnRTdHlsZSI6bnVsbH0sIkVsYXBzZWRUaW1lQmFja2dyb3VuZCI6eyIkaWQiOiI0MDE3IiwiQ29sb3IiOnsiJGlkIjoiNDAxOCIsIkEiOjE5MSwiUiI6MjU1LCJHIjowLCJCIjowfX0sIkFwcGVuZFllYXJPblllYXJDaGFuZ2UiOmZhbHNlLCJFbGFwc2VkVGltZUZvcm1hdCI6MiwiVG9kYXlNYXJrZXJQb3NpdGlvbiI6MSwiUXVpY2tQb3NpdGlvbiI6MywiQWJzb2x1dGVQb3NpdGlvbiI6MTAxLjgxODI2OCwiTWFyZ2luIjp7IiRpZCI6IjQwMTkiLCJUb3AiOjAuMCwiTGVmdCI6MTAuMCwiUmlnaHQiOjEwLjAsIkJvdHRvbSI6MC4wfSwiUGFkZGluZyI6eyIkaWQiOiI0MDIwIiwiVG9wIjowLjAsIkxlZnQiOjAuMCwiUmlnaHQiOjAuMCwiQm90dG9tIjowLjB9LCJCYWNrZ3JvdW5kIjp7IiRpZCI6IjQwMjEiLCJDb2xvciI6eyIkaWQiOiI0MDIyIiwiQSI6MjU1LCJSIjo0NywiRyI6NTQsIkIiOjE1M319LCJJc1Zpc2libGUiOmZhbHNlLCJXaWR0aCI6MC4wLCJIZWlnaHQiOjAuMCwiQm9yZGVyU3R5bGUiOm51bGwsIlBhcmVudFN0eWxlIjpudWxsfSwiRGVmYXVsdE1pbGVzdG9uZVN0eWxlIjp7IiRpZCI6IjQwMjMiLCJTaGFwZSI6MiwiQ29ubmVjdG9yTWFyZ2luIjp7IiRpZCI6IjQwMjQiLCJUb3AiOjAuMCwiTGVmdCI6Mi4wLCJSaWdodCI6Mi4wLCJCb3R0b20iOjAuMH0sIkNvbm5lY3RvclN0eWxlIjp7IiRpZCI6IjQwMjUiLCJMaW5lQ29sb3IiOnsiJGlkIjoiNDAyNiIsIiR0eXBlIjoiTkxSRS5Db21tb24uRG9tLlNvbGlkQ29sb3JCcnVzaCwgTkxSRS5Db21tb24iLCJDb2xvciI6eyIkaWQiOiI0MDI3IiwiQSI6MTI3LCJSIjoyMzMsIkciOjExMywiQiI6NTB9fSwiTGluZVdlaWdodCI6MS4wLCJMaW5lVHlwZSI6MCwiUGFyZW50U3R5bGUiOm51bGx9LCJJc0JlbG93VGltZWJhbmQiOmZhbHNlLCJQb3NpdGlvbk9uVGFzayI6MCwiSGlkZURhdGUiOmZhbHNlLCJTaGFwZVNpemUiOjEsIlNwYWNpbmciOjAuMCwiUGFkZGluZyI6eyIkaWQiOiI0MDI4IiwiVG9wIjo1LjAsIkxlZnQiOjMuMCwiUmlnaHQiOjAuMCwiQm90dG9tIjoyLjB9LCJTaGFwZVN0eWxlIjp7IiRpZCI6IjQwMjkiLCJNYXJnaW4iOnsiJGlkIjoiNDAzMCIsIlRvcCI6MC4wLCJMZWZ0IjowLjAsIlJpZ2h0IjowLjAsIkJvdHRvbSI6MC4wfSwiUGFkZGluZyI6eyIkaWQiOiI0MDMxIiwiVG9wIjowLjAsIkxlZnQiOjAuMCwiUmlnaHQiOjAuMCwiQm90dG9tIjowLjB9LCJCYWNrZ3JvdW5kIjp7IiRpZCI6IjQwMzIiLCJDb2xvciI6eyIkaWQiOiI0MDMzIiwiQSI6MjU1LCJSIjoyMzMsIkciOjExMywiQiI6NTB9fSwiSXNWaXNpYmxlIjp0cnVlLCJXaWR0aCI6MTguMCwiSGVpZ2h0IjoyMC4wLCJCb3JkZXJTdHlsZSI6eyIkaWQiOiI0MDM0IiwiTGluZUNvbG9yIjp7IiRpZCI6IjQwMzUiLCIkdHlwZSI6Ik5MUkUuQ29tbW9uLkRvbS5Tb2xpZENvbG9yQnJ1c2gsIE5MUkUuQ29tbW9uIiwiQ29sb3IiOnsiJGlkIjoiNDAzNiIsIkEiOjI1NSwiUiI6MjM0LCJHIjoyMiwiQiI6MzB9fSwiTGluZVdlaWdodCI6MC4wLCJMaW5lVHlwZSI6MCwiUGFyZW50U3R5bGUiOm51bGx9LCJQYXJlbnRTdHlsZSI6bnVsbH0sIlRpdGxlU3R5bGUiOnsiJGlkIjoiNDAzNyIsIkZvbnRTZXR0aW5ncyI6eyIkaWQiOiI0MDM4IiwiRm9udFNpemUiOjExLCJGb250TmFtZSI6IkNhbGlicmkiLCJJc0JvbGQiOnRydWUsIklzSXRhbGljIjpmYWxzZSwiSXNVbmRlcmxpbmVkIjpmYWxzZSwiUGFyZW50U3R5bGUiOm51bGx9LCJBdXRvU2l6ZSI6MCwiRm9yZWdyb3VuZCI6eyIkaWQiOiI0MDM5IiwiQ29sb3IiOnsiJGlkIjoiNDA0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MDQxIiwiVG9wIjowLjAsIkxlZnQiOjAuMCwiUmlnaHQiOjAuMCwiQm90dG9tIjowLjB9LCJQYWRkaW5nIjp7IiRpZCI6IjQwNDIiLCJUb3AiOjAuMCwiTGVmdCI6MC4wLCJSaWdodCI6MC4wLCJCb3R0b20iOjAuMH0sIkJhY2tncm91bmQiOnsiJGlkIjoiNDA0MyIsIkNvbG9yIjp7IiRpZCI6IjQwNDQiLCJBIjoyNTUsIlIiOjAsIkciOjAsIkIiOjB9fSwiSXNWaXNpYmxlIjp0cnVlLCJXaWR0aCI6MC4wLCJIZWlnaHQiOjAuMCwiQm9yZGVyU3R5bGUiOnsiJGlkIjoiNDA0NSIsIkxpbmVDb2xvciI6bnVsbCwiTGluZVdlaWdodCI6MC4wLCJMaW5lVHlwZSI6MCwiUGFyZW50U3R5bGUiOm51bGx9LCJQYXJlbnRTdHlsZSI6bnVsbH0sIkRhdGVTdHlsZSI6eyIkaWQiOiI0MDQ2IiwiRm9udFNldHRpbmdzIjp7IiRpZCI6IjQwNDciLCJGb250U2l6ZSI6MTAsIkZvbnROYW1lIjoiQ2FsaWJyaSIsIklzQm9sZCI6ZmFsc2UsIklzSXRhbGljIjpmYWxzZSwiSXNVbmRlcmxpbmVkIjpmYWxzZSwiUGFyZW50U3R5bGUiOm51bGx9LCJBdXRvU2l6ZSI6MCwiRm9yZWdyb3VuZCI6eyIkaWQiOiI0MDQ4IiwiQ29sb3IiOnsiJGlkIjoiNDA0O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0MDUwIiwiVG9wIjowLjAsIkxlZnQiOjAuMCwiUmlnaHQiOjAuMCwiQm90dG9tIjowLjB9LCJQYWRkaW5nIjp7IiRpZCI6IjQwNTEiLCJUb3AiOjAuMCwiTGVmdCI6MC4wLCJSaWdodCI6MC4wLCJCb3R0b20iOjAuMH0sIkJhY2tncm91bmQiOnsiJGlkIjoiNDA1MiIsIkNvbG9yIjp7IiRpZCI6IjQwNTMiLCJBIjoyNTUsIlIiOjE0LCJHIjo0MCwiQiI6NjV9fSwiSXNWaXNpYmxlIjp0cnVlLCJXaWR0aCI6MC4wLCJIZWlnaHQiOjAuMCwiQm9yZGVyU3R5bGUiOnsiJGlkIjoiNDA1NCIsIkxpbmVDb2xvciI6bnVsbCwiTGluZVdlaWdodCI6MC4wLCJMaW5lVHlwZSI6MCwiUGFyZW50U3R5bGUiOm51bGx9LCJQYXJlbnRTdHlsZSI6bnVsbH0sIkRhdGVGb3JtYXQiOnsiJGlkIjoiNDA1NSIsIkZvcm1hdFN0cmluZyI6Ik1NTSBkLC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DU2IiwiRm9ybWF0IjowLCJJc1Zpc2libGUiOmZhbHNlLCJMYXN0S25vd25WaXNpYmlsaXR5U3RhdGUiOmZhbHNlfSwiSXNWaXNpYmxlIjp0cnVlLCJWYXJpYW5jZVN0eWxlIjp7IiRpZCI6IjQwNTciLCJUZXh0U3R5bGUiOnsiJGlkIjoiNDA1OCIsIkZvbnRTZXR0aW5ncyI6eyIkaWQiOiI0MDU5IiwiRm9udFNpemUiOjExLCJGb250TmFtZSI6IkNhbGlicmkiLCJJc0JvbGQiOmZhbHNlLCJJc0l0YWxpYyI6ZmFsc2UsIklzVW5kZXJsaW5lZCI6ZmFsc2UsIlBhcmVudFN0eWxlIjpudWxsfSwiQXV0b1NpemUiOjAsIkZvcmVncm91bmQiOnsiJGlkIjoiNDA2MCIsIkNvbG9yIjp7IiRpZCI6IjQwNj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A2MiIsIlRvcCI6MC4wLCJMZWZ0IjowLjAsIlJpZ2h0IjowLjAsIkJvdHRvbSI6MC4wfSwiUGFkZGluZyI6eyIkaWQiOiI0MDYzIiwiVG9wIjowLjAsIkxlZnQiOjAuMCwiUmlnaHQiOjAuMCwiQm90dG9tIjowLjB9LCJCYWNrZ3JvdW5kIjp7IiRpZCI6IjQwNjQiLCJDb2xvciI6eyIkaWQiOiI0MDY1IiwiQSI6MCwiUiI6MCwiRyI6MCwiQiI6MH19LCJJc1Zpc2libGUiOmZhbHNlLCJXaWR0aCI6MC4wLCJIZWlnaHQiOjAuMCwiQm9yZGVyU3R5bGUiOnsiJGlkIjoiNDA2NiIsIkxpbmVDb2xvciI6bnVsbCwiTGluZVdlaWdodCI6MC4wLCJMaW5lVHlwZSI6MCwiUGFyZW50U3R5bGUiOm51bGx9LCJQYXJlbnRTdHlsZSI6bnVsbH0sIlBhcmVudFN0eWxlIjpudWxsfSwiUGFyZW50U3R5bGUiOm51bGx9LCJEZWZhdWx0TW90U3R5bGUiOnsiJGlkIjoiNDA2NyIsIlNoYXBlIjoyLCJDb25uZWN0b3JNYXJnaW4iOnsiJGlkIjoiNDA2OCIsIlRvcCI6MC4wLCJMZWZ0IjoyLjAsIlJpZ2h0IjoyLjAsIkJvdHRvbSI6MC4wfSwiQ29ubmVjdG9yU3R5bGUiOnsiJGlkIjoiNDA2OSIsIkxpbmVDb2xvciI6eyIkaWQiOiI0MDcwIiwiJHR5cGUiOiJOTFJFLkNvbW1vbi5Eb20uU29saWRDb2xvckJydXNoLCBOTFJFLkNvbW1vbiIsIkNvbG9yIjp7IiRpZCI6IjQwNzEiLCJBIjoxMjcsIlIiOjIzMywiRyI6MTEzLCJCIjo1MH19LCJMaW5lV2VpZ2h0IjoxLjAsIkxpbmVUeXBlIjowLCJQYXJlbnRTdHlsZSI6bnVsbH0sIklzQmVsb3dUaW1lYmFuZCI6ZmFsc2UsIlBvc2l0aW9uT25UYXNrIjoxLCJIaWRlRGF0ZSI6ZmFsc2UsIlNoYXBlU2l6ZSI6MSwiU3BhY2luZyI6MC4wLCJQYWRkaW5nIjp7IiRpZCI6IjQwNzIiLCJUb3AiOjUuMCwiTGVmdCI6My4wLCJSaWdodCI6MC4wLCJCb3R0b20iOjIuMH0sIlNoYXBlU3R5bGUiOnsiJGlkIjoiNDA3MyIsIk1hcmdpbiI6eyIkaWQiOiI0MDc0IiwiVG9wIjowLjAsIkxlZnQiOjAuMCwiUmlnaHQiOjAuMCwiQm90dG9tIjowLjB9LCJQYWRkaW5nIjp7IiRpZCI6IjQwNzUiLCJUb3AiOjAuMCwiTGVmdCI6MC4wLCJSaWdodCI6MC4wLCJCb3R0b20iOjAuMH0sIkJhY2tncm91bmQiOnsiJGlkIjoiNDA3NiIsIkNvbG9yIjp7IiRpZCI6IjQwNzciLCJBIjoyNTUsIlIiOjIzMywiRyI6MTEzLCJCIjo1MH19LCJJc1Zpc2libGUiOnRydWUsIldpZHRoIjoxMy4wLCJIZWlnaHQiOjEzLjAsIkJvcmRlclN0eWxlIjp7IiRpZCI6IjQwNzgiLCJMaW5lQ29sb3IiOnsiJGlkIjoiNDA3OSIsIiR0eXBlIjoiTkxSRS5Db21tb24uRG9tLlNvbGlkQ29sb3JCcnVzaCwgTkxSRS5Db21tb24iLCJDb2xvciI6eyIkaWQiOiI0MDgwIiwiQSI6MjU1LCJSIjoyMzQsIkciOjIyLCJCIjozMH19LCJMaW5lV2VpZ2h0IjowLjAsIkxpbmVUeXBlIjowLCJQYXJlbnRTdHlsZSI6bnVsbH0sIlBhcmVudFN0eWxlIjpudWxsfSwiVGl0bGVTdHlsZSI6eyIkaWQiOiI0MDgxIiwiRm9udFNldHRpbmdzIjp7IiRpZCI6IjQwODIiLCJGb250U2l6ZSI6MTEsIkZvbnROYW1lIjoiQ2FsaWJyaSIsIklzQm9sZCI6dHJ1ZSwiSXNJdGFsaWMiOmZhbHNlLCJJc1VuZGVybGluZWQiOmZhbHNlLCJQYXJlbnRTdHlsZSI6bnVsbH0sIkF1dG9TaXplIjowLCJGb3JlZ3JvdW5kIjp7IiRpZCI6IjQwODMiLCJDb2xvciI6eyIkaWQiOiI0MDg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wODUiLCJUb3AiOjAuMCwiTGVmdCI6MC4wLCJSaWdodCI6MC4wLCJCb3R0b20iOjAuMH0sIlBhZGRpbmciOnsiJGlkIjoiNDA4NiIsIlRvcCI6MC4wLCJMZWZ0IjowLjAsIlJpZ2h0IjowLjAsIkJvdHRvbSI6MC4wfSwiQmFja2dyb3VuZCI6eyIkaWQiOiI0MDg3IiwiQ29sb3IiOnsiJGlkIjoiNDA4OCIsIkEiOjI1NSwiUiI6MCwiRyI6MCwiQiI6MH19LCJJc1Zpc2libGUiOnRydWUsIldpZHRoIjowLjAsIkhlaWdodCI6MC4wLCJCb3JkZXJTdHlsZSI6eyIkaWQiOiI0MDg5IiwiTGluZUNvbG9yIjpudWxsLCJMaW5lV2VpZ2h0IjowLjAsIkxpbmVUeXBlIjowLCJQYXJlbnRTdHlsZSI6bnVsbH0sIlBhcmVudFN0eWxlIjpudWxsfSwiRGF0ZVN0eWxlIjp7IiRpZCI6IjQwOTAiLCJGb250U2V0dGluZ3MiOnsiJGlkIjoiNDA5MSIsIkZvbnRTaXplIjoxMCwiRm9udE5hbWUiOiJDYWxpYnJpIiwiSXNCb2xkIjpmYWxzZSwiSXNJdGFsaWMiOmZhbHNlLCJJc1VuZGVybGluZWQiOmZhbHNlLCJQYXJlbnRTdHlsZSI6bnVsbH0sIkF1dG9TaXplIjowLCJGb3JlZ3JvdW5kIjp7IiRpZCI6IjQwOTIiLCJDb2xvciI6eyIkaWQiOiI0MDkz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QwOTQiLCJUb3AiOjAuMCwiTGVmdCI6MC4wLCJSaWdodCI6MC4wLCJCb3R0b20iOjAuMH0sIlBhZGRpbmciOnsiJGlkIjoiNDA5NSIsIlRvcCI6MC4wLCJMZWZ0IjowLjAsIlJpZ2h0IjowLjAsIkJvdHRvbSI6MC4wfSwiQmFja2dyb3VuZCI6eyIkaWQiOiI0MDk2IiwiQ29sb3IiOnsiJGlkIjoiNDA5NyIsIkEiOjI1NSwiUiI6MTQsIkciOjQwLCJCIjo2NX19LCJJc1Zpc2libGUiOnRydWUsIldpZHRoIjowLjAsIkhlaWdodCI6MC4wLCJCb3JkZXJTdHlsZSI6eyIkaWQiOiI0MDk4IiwiTGluZUNvbG9yIjpudWxsLCJMaW5lV2VpZ2h0IjowLjAsIkxpbmVUeXBlIjowLCJQYXJlbnRTdHlsZSI6bnVsbH0sIlBhcmVudFN0eWxlIjpudWxsfSwiRGF0ZUZvcm1hdCI6eyIkaWQiOiI0MDk5IiwiRm9ybWF0U3RyaW5nIjoiTU1NIGQs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xMDAiLCJGb3JtYXQiOjAsIklzVmlzaWJsZSI6ZmFsc2UsIkxhc3RLbm93blZpc2liaWxpdHlTdGF0ZSI6ZmFsc2V9LCJJc1Zpc2libGUiOnRydWUsIlZhcmlhbmNlU3R5bGUiOnsiJGlkIjoiNDEwMSIsIlRleHRTdHlsZSI6eyIkaWQiOiI0MTAyIiwiRm9udFNldHRpbmdzIjp7IiRpZCI6IjQxMDMiLCJGb250U2l6ZSI6MTEsIkZvbnROYW1lIjoiQ2FsaWJyaSIsIklzQm9sZCI6ZmFsc2UsIklzSXRhbGljIjpmYWxzZSwiSXNVbmRlcmxpbmVkIjpmYWxzZSwiUGFyZW50U3R5bGUiOm51bGx9LCJBdXRvU2l6ZSI6MCwiRm9yZWdyb3VuZCI6eyIkaWQiOiI0MTA0IiwiQ29sb3IiOnsiJGlkIjoiNDEw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MTA2IiwiVG9wIjowLjAsIkxlZnQiOjAuMCwiUmlnaHQiOjAuMCwiQm90dG9tIjowLjB9LCJQYWRkaW5nIjp7IiRpZCI6IjQxMDciLCJUb3AiOjAuMCwiTGVmdCI6MC4wLCJSaWdodCI6MC4wLCJCb3R0b20iOjAuMH0sIkJhY2tncm91bmQiOnsiJGlkIjoiNDEwOCIsIkNvbG9yIjp7IiRpZCI6IjQxMDkiLCJBIjowLCJSIjowLCJHIjowLCJCIjowfX0sIklzVmlzaWJsZSI6ZmFsc2UsIldpZHRoIjowLjAsIkhlaWdodCI6MC4wLCJCb3JkZXJTdHlsZSI6eyIkaWQiOiI0MTEwIiwiTGluZUNvbG9yIjpudWxsLCJMaW5lV2VpZ2h0IjowLjAsIkxpbmVUeXBlIjowLCJQYXJlbnRTdHlsZSI6bnVsbH0sIlBhcmVudFN0eWxlIjpudWxsfSwiUGFyZW50U3R5bGUiOm51bGx9LCJQYXJlbnRTdHlsZSI6bnVsbH0sIkRlZmF1bHRUYXNrU3R5bGUiOnsiJGlkIjoiNDExMSIsIlNoYXBlIjozLCJTaGFwZVRoaWNrbmVzcyI6MCwiRHVyYXRpb25Gb3JtYXQiOjAsIkluY2x1ZGVOb25Xb3JraW5nRGF5c0luRHVyYXRpb24iOmZhbHNlLCJQZXJjZW50YWdlQ29tcGxldGVTdHlsZSI6eyIkaWQiOiI0MTEyIiwiRm9udFNldHRpbmdzIjp7IiRpZCI6IjQxMTMiLCJGb250U2l6ZSI6MTAsIkZvbnROYW1lIjoiQ2FsaWJyaSIsIklzQm9sZCI6ZmFsc2UsIklzSXRhbGljIjpmYWxzZSwiSXNVbmRlcmxpbmVkIjpmYWxzZSwiUGFyZW50U3R5bGUiOm51bGx9LCJBdXRvU2l6ZSI6MCwiRm9yZWdyb3VuZCI6eyIkaWQiOiI0MTE0IiwiQ29sb3IiOnsiJGlkIjoiNDExN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0MTE2IiwiVG9wIjowLjAsIkxlZnQiOjAuMCwiUmlnaHQiOjAuMCwiQm90dG9tIjowLjB9LCJQYWRkaW5nIjp7IiRpZCI6IjQxMTciLCJUb3AiOjAuMCwiTGVmdCI6MC4wLCJSaWdodCI6MC4wLCJCb3R0b20iOjAuMH0sIkJhY2tncm91bmQiOnsiJGlkIjoiNDExOCIsIkNvbG9yIjp7IiRpZCI6IjQxMTkiLCJBIjo4OSwiUiI6MCwiRyI6MCwiQiI6MH19LCJJc1Zpc2libGUiOnRydWUsIldpZHRoIjowLjAsIkhlaWdodCI6MC4wLCJCb3JkZXJTdHlsZSI6eyIkaWQiOiI0MTIwIiwiTGluZUNvbG9yIjpudWxsLCJMaW5lV2VpZ2h0IjowLjAsIkxpbmVUeXBlIjowLCJQYXJlbnRTdHlsZSI6bnVsbH0sIlBhcmVudFN0eWxlIjpudWxsfSwiRHVyYXRpb25TdHlsZSI6eyIkaWQiOiI0MTIxIiwiRm9udFNldHRpbmdzIjp7IiRpZCI6IjQxMjIiLCJGb250U2l6ZSI6MTAsIkZvbnROYW1lIjoiQ2FsaWJyaSIsIklzQm9sZCI6ZmFsc2UsIklzSXRhbGljIjpmYWxzZSwiSXNVbmRlcmxpbmVkIjpmYWxzZSwiUGFyZW50U3R5bGUiOm51bGx9LCJBdXRvU2l6ZSI6MCwiRm9yZWdyb3VuZCI6eyIkaWQiOiI0MTIzIiwiQ29sb3IiOnsiJGlkIjoiNDEyN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QxMjUiLCJUb3AiOjAuMCwiTGVmdCI6MC4wLCJSaWdodCI6MC4wLCJCb3R0b20iOjAuMH0sIlBhZGRpbmciOnsiJGlkIjoiNDEyNiIsIlRvcCI6MC4wLCJMZWZ0IjowLjAsIlJpZ2h0IjowLjAsIkJvdHRvbSI6MC4wfSwiQmFja2dyb3VuZCI6eyIkaWQiOiI0MTI3IiwiQ29sb3IiOnsiJGlkIjoiNDEyOCIsIkEiOjI1NSwiUiI6MjM3LCJHIjoxMjUsIkIiOjQ5fX0sIklzVmlzaWJsZSI6dHJ1ZSwiV2lkdGgiOjAuMCwiSGVpZ2h0IjowLjAsIkJvcmRlclN0eWxlIjp7IiRpZCI6IjQxMjkiLCJMaW5lQ29sb3IiOm51bGwsIkxpbmVXZWlnaHQiOjAuMCwiTGluZVR5cGUiOjAsIlBhcmVudFN0eWxlIjpudWxsfSwiUGFyZW50U3R5bGUiOm51bGx9LCJIb3Jpem9udGFsQ29ubmVjdG9yU3R5bGUiOnsiJGlkIjoiNDEzMCIsIkxpbmVDb2xvciI6eyIkaWQiOiI0MTMxIiwiJHR5cGUiOiJOTFJFLkNvbW1vbi5Eb20uU29saWRDb2xvckJydXNoLCBOTFJFLkNvbW1vbiIsIkNvbG9yIjp7IiRpZCI6IjQxMzIiLCJBIjo1MSwiUiI6MjEsIkciOjk2LCJCIjoxMzB9fSwiTGluZVdlaWdodCI6MS4wLCJMaW5lVHlwZSI6MCwiUGFyZW50U3R5bGUiOm51bGx9LCJWZXJ0aWNhbENvbm5lY3RvclN0eWxlIjp7IiRpZCI6IjQxMzMiLCJMaW5lQ29sb3IiOnsiJGlkIjoiNDEzNCIsIiR0eXBlIjoiTkxSRS5Db21tb24uRG9tLlNvbGlkQ29sb3JCcnVzaCwgTkxSRS5Db21tb24iLCJDb2xvciI6eyIkaWQiOiI0MTM1IiwiQSI6NTEsIlIiOjIxLCJHIjo5NiwiQiI6MTMwfX0sIkxpbmVXZWlnaHQiOjAuMCwiTGluZVR5cGUiOjAsIlBhcmVudFN0eWxlIjpudWxsfSwiTWFyZ2luIjpudWxsLCJTdGFydERhdGVQb3NpdGlvbiI6NCwiRW5kRGF0ZVBvc2l0aW9uIjo0LCJEYXRlSXNWaXNpYmxlIjp0cnVlLCJUaXRsZVBvc2l0aW9uIjozLCJEdXJhdGlvblBvc2l0aW9uIjo2LCJQZXJjZW50YWdlQ29tcGxldGVkUG9zaXRpb24iOjIsIlZhcmlhbmNlUG9zaXRpb24iOjYsIlNwYWNpbmciOjMsIklzQmVsb3dUaW1lYmFuZCI6ZmFsc2UsIlBlcmNlbnRhZ2VDb21wbGV0ZVNoYXBlT3BhY2l0eSI6MzUsIkJhc2VsaW5lU3R5bGUiOnsiJGlkIjoiNDEzNiIsIlNoYXBlU3R5bGUiOnsiJGlkIjoiNDEzNyIsIk1hcmdpbiI6eyIkaWQiOiI0MTM4IiwiVG9wIjowLjAsIkxlZnQiOjAuMCwiUmlnaHQiOjAuMCwiQm90dG9tIjowLjB9LCJQYWRkaW5nIjp7IiRpZCI6IjQxMzkiLCJUb3AiOjAuMCwiTGVmdCI6MC4wLCJSaWdodCI6MC4wLCJCb3R0b20iOjAuMH0sIkJhY2tncm91bmQiOnsiJGlkIjoiNDE0MCIsIkNvbG9yIjp7IiRpZCI6IjQxNDEiLCJBIjoxNTMsIlIiOjAsIkciOjAsIkIiOjB9fSwiSXNWaXNpYmxlIjp0cnVlLCJXaWR0aCI6MC4wLCJIZWlnaHQiOjAuMCwiQm9yZGVyU3R5bGUiOnsiJGlkIjoiNDE0MiIsIkxpbmVDb2xvciI6bnVsbCwiTGluZVdlaWdodCI6MC4wLCJMaW5lVHlwZSI6MCwiUGFyZW50U3R5bGUiOm51bGx9LCJQYXJlbnRTdHlsZSI6bnVsbH0sIk1hcmdpbiI6eyIkaWQiOiI0MTQzIiwiVG9wIjowLjAsIkxlZnQiOjAuMCwiUmlnaHQiOjAuMCwiQm90dG9tIjowLjB9LCJQYWRkaW5nIjp7IiRpZCI6IjQxNDQiLCJUb3AiOjAuMCwiTGVmdCI6MC4wLCJSaWdodCI6MC4wLCJCb3R0b20iOjAuMH0sIkJhY2tncm91bmQiOm51bGwsIklzVmlzaWJsZSI6dHJ1ZSwiV2lkdGgiOjAuMCwiSGVpZ2h0IjowLjAsIkJvcmRlclN0eWxlIjpudWxsLCJQYXJlbnRTdHlsZSI6bnVsbH0sIlNoYXBlU3R5bGUiOnsiJGlkIjoiNDE0NSIsIk1hcmdpbiI6eyIkaWQiOiI0MTQ2IiwiVG9wIjowLjAsIkxlZnQiOjQuMCwiUmlnaHQiOjQuMCwiQm90dG9tIjowLjB9LCJQYWRkaW5nIjp7IiRpZCI6IjQxNDciLCJUb3AiOjAuMCwiTGVmdCI6MC4wLCJSaWdodCI6MC4wLCJCb3R0b20iOjAuMH0sIkJhY2tncm91bmQiOnsiJGlkIjoiNDE0OCIsIkNvbG9yIjp7IiRpZCI6IjQxNDkiLCJBIjoyNTUsIlIiOjIxLCJHIjo5NiwiQiI6MTMwfX0sIklzVmlzaWJsZSI6dHJ1ZSwiV2lkdGgiOjAuMCwiSGVpZ2h0IjoxMC4wLCJCb3JkZXJTdHlsZSI6eyIkaWQiOiI0MTUwIiwiTGluZUNvbG9yIjp7IiRpZCI6IjQxNTEiLCIkdHlwZSI6Ik5MUkUuQ29tbW9uLkRvbS5Tb2xpZENvbG9yQnJ1c2gsIE5MUkUuQ29tbW9uIiwiQ29sb3IiOnsiJGlkIjoiNDE1MiIsIkEiOjI1NSwiUiI6MjM0LCJHIjoyMiwiQiI6MzB9fSwiTGluZVdlaWdodCI6MC4wLCJMaW5lVHlwZSI6MCwiUGFyZW50U3R5bGUiOm51bGx9LCJQYXJlbnRTdHlsZSI6bnVsbH0sIlRpdGxlU3R5bGUiOnsiJGlkIjoiNDE1MyIsIkZvbnRTZXR0aW5ncyI6eyIkaWQiOiI0MTU0IiwiRm9udFNpemUiOjExLCJGb250TmFtZSI6IkNhbGlicmkiLCJJc0JvbGQiOmZhbHNlLCJJc0l0YWxpYyI6ZmFsc2UsIklzVW5kZXJsaW5lZCI6ZmFsc2UsIlBhcmVudFN0eWxlIjpudWxsfSwiQXV0b1NpemUiOjAsIkZvcmVncm91bmQiOnsiJGlkIjoiNDE1NSIsIkNvbG9yIjp7IiRpZCI6IjQxNTY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NDE1NyIsIlRvcCI6MC4wLCJMZWZ0IjowLjAsIlJpZ2h0IjowLjAsIkJvdHRvbSI6MC4wfSwiUGFkZGluZyI6eyIkaWQiOiI0MTU4IiwiVG9wIjowLjAsIkxlZnQiOjAuMCwiUmlnaHQiOjAuMCwiQm90dG9tIjowLjB9LCJCYWNrZ3JvdW5kIjp7IiRpZCI6IjQxNTkiLCJDb2xvciI6eyIkaWQiOiI0MTYwIiwiQSI6MjU1LCJSIjowLCJHIjowLCJCIjowfX0sIklzVmlzaWJsZSI6dHJ1ZSwiV2lkdGgiOjAuMCwiSGVpZ2h0IjowLjAsIkJvcmRlclN0eWxlIjp7IiRpZCI6IjQxNjEiLCJMaW5lQ29sb3IiOm51bGwsIkxpbmVXZWlnaHQiOjAuMCwiTGluZVR5cGUiOjAsIlBhcmVudFN0eWxlIjpudWxsfSwiUGFyZW50U3R5bGUiOm51bGx9LCJEYXRlU3R5bGUiOnsiJGlkIjoiNDE2MiIsIkZvbnRTZXR0aW5ncyI6eyIkaWQiOiI0MTYzIiwiRm9udFNpemUiOjEwLCJGb250TmFtZSI6IkNhbGlicmkiLCJJc0JvbGQiOmZhbHNlLCJJc0l0YWxpYyI6ZmFsc2UsIklzVW5kZXJsaW5lZCI6ZmFsc2UsIlBhcmVudFN0eWxlIjpudWxsfSwiQXV0b1NpemUiOjAsIkZvcmVncm91bmQiOnsiJGlkIjoiNDE2NCIsIkNvbG9yIjp7IiRpZCI6IjQxNjU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NDE2NiIsIlRvcCI6MC4wLCJMZWZ0IjowLjAsIlJpZ2h0IjowLjAsIkJvdHRvbSI6MC4wfSwiUGFkZGluZyI6eyIkaWQiOiI0MTY3IiwiVG9wIjowLjAsIkxlZnQiOjAuMCwiUmlnaHQiOjAuMCwiQm90dG9tIjowLjB9LCJCYWNrZ3JvdW5kIjp7IiRpZCI6IjQxNjgiLCJDb2xvciI6eyIkaWQiOiI0MTY5IiwiQSI6MjU1LCJSIjoxNCwiRyI6NDAsIkIiOjY1fX0sIklzVmlzaWJsZSI6dHJ1ZSwiV2lkdGgiOjAuMCwiSGVpZ2h0IjowLjAsIkJvcmRlclN0eWxlIjp7IiRpZCI6IjQxNzAiLCJMaW5lQ29sb3IiOm51bGwsIkxpbmVXZWlnaHQiOjAuMCwiTGluZVR5cGUiOjAsIlBhcmVudFN0eWxlIjpudWxsfSwiUGFyZW50U3R5bGUiOm51bGx9LCJEYXRlRm9ybWF0Ijp7IiRpZCI6IjQxNz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E3MiIsIkZvcm1hdCI6MCwiSXNWaXNpYmxlIjpmYWxzZSwiTGFzdEtub3duVmlzaWJpbGl0eVN0YXRlIjpmYWxzZX0sIklzVmlzaWJsZSI6dHJ1ZSwiVmFyaWFuY2VTdHlsZSI6eyIkaWQiOiI0MTczIiwiVGV4dFN0eWxlIjp7IiRpZCI6IjQxNzQiLCJGb250U2V0dGluZ3MiOnsiJGlkIjoiNDE3NSIsIkZvbnRTaXplIjoxMSwiRm9udE5hbWUiOiJDYWxpYnJpIiwiSXNCb2xkIjpmYWxzZSwiSXNJdGFsaWMiOmZhbHNlLCJJc1VuZGVybGluZWQiOmZhbHNlLCJQYXJlbnRTdHlsZSI6bnVsbH0sIkF1dG9TaXplIjowLCJGb3JlZ3JvdW5kIjp7IiRpZCI6IjQxNzYiLCJDb2xvciI6eyIkaWQiOiI0MTc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xNzgiLCJUb3AiOjAuMCwiTGVmdCI6MC4wLCJSaWdodCI6MC4wLCJCb3R0b20iOjAuMH0sIlBhZGRpbmciOnsiJGlkIjoiNDE3OSIsIlRvcCI6MC4wLCJMZWZ0IjowLjAsIlJpZ2h0IjowLjAsIkJvdHRvbSI6MC4wfSwiQmFja2dyb3VuZCI6eyIkaWQiOiI0MTgwIiwiQ29sb3IiOnsiJGlkIjoiNDE4MSIsIkEiOjAsIlIiOjAsIkciOjAsIkIiOjB9fSwiSXNWaXNpYmxlIjp0cnVlLCJXaWR0aCI6MC4wLCJIZWlnaHQiOjAuMCwiQm9yZGVyU3R5bGUiOnsiJGlkIjoiNDE4MiIsIkxpbmVDb2xvciI6bnVsbCwiTGluZVdlaWdodCI6MC4wLCJMaW5lVHlwZSI6MCwiUGFyZW50U3R5bGUiOm51bGx9LCJQYXJlbnRTdHlsZSI6bnVsbH0sIlBhcmVudFN0eWxlIjpudWxsfSwiUGFyZW50U3R5bGUiOm51bGwsIl9leHBsaWNpdGx5U2V0Ijp7IiRpZCI6IjQxODM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aWxlc3RvbmVTdHlsZSI6bnVsbCwiR3JpZGxpbmVQYW5lbFN0eWxlIjp7IiRpZCI6IjQxODQiLCJHcmlkbGluZVN0eWxlIjp7IiRpZCI6IjQxODUiLCJMaW5lQ29sb3IiOnsiJGlkIjoiNDE4NiIsIiR0eXBlIjoiTkxSRS5Db21tb24uRG9tLlNvbGlkQ29sb3JCcnVzaCwgTkxSRS5Db21tb24iLCJDb2xvciI6eyIkaWQiOiI0MTg3IiwiQSI6MzgsIlIiOjkxLCJHIjoxNTUsIkIiOjIxM319LCJMaW5lV2VpZ2h0IjoxLjAsIkxpbmVUeXBlIjowLCJQYXJlbnRTdHlsZSI6bnVsbH0sIk1hcmdpbiI6eyIkaWQiOiI0MTg4IiwiVG9wIjowLjAsIkxlZnQiOjAuMCwiUmlnaHQiOjAuMCwiQm90dG9tIjowLjB9LCJQYWRkaW5nIjp7IiRpZCI6IjQxODkiLCJUb3AiOjAuMCwiTGVmdCI6MC4wLCJSaWdodCI6MC4wLCJCb3R0b20iOjAuMH0sIkJhY2tncm91bmQiOm51bGwsIklzVmlzaWJsZSI6dHJ1ZSwiV2lkdGgiOjAuMCwiSGVpZ2h0IjowLjAsIkJvcmRlclN0eWxlIjp7IiRpZCI6IjQxOTAiLCJMaW5lQ29sb3IiOm51bGwsIkxpbmVXZWlnaHQiOjAuMCwiTGluZVR5cGUiOjAsIlBhcmVudFN0eWxlIjpudWxsfSwiUGFyZW50U3R5bGUiOm51bGx9LCJBY3Rpdml0eUxpbmVQYW5lbFN0eWxlIjp7IiRpZCI6IjQxOTEiLCJBY3Rpdml0eUxpbmVTdHlsZSI6eyIkaWQiOiI0MTkyIiwiTGluZUNvbG9yIjp7IiRpZCI6IjQxOTMiLCIkdHlwZSI6Ik5MUkUuQ29tbW9uLkRvbS5Tb2xpZENvbG9yQnJ1c2gsIE5MUkUuQ29tbW9uIiwiQ29sb3IiOnsiJGlkIjoiNDE5NCIsIkEiOjM4LCJSIjo2OCwiRyI6MTE0LCJCIjoxOTZ9fSwiTGluZVdlaWdodCI6MS4wLCJMaW5lVHlwZSI6MCwiUGFyZW50U3R5bGUiOm51bGx9LCJNYXJnaW4iOnsiJGlkIjoiNDE5NSIsIlRvcCI6MC4wLCJMZWZ0IjowLjAsIlJpZ2h0IjowLjAsIkJvdHRvbSI6MC4wfSwiUGFkZGluZyI6eyIkaWQiOiI0MTk2IiwiVG9wIjowLjAsIkxlZnQiOjAuMCwiUmlnaHQiOjAuMCwiQm90dG9tIjowLjB9LCJCYWNrZ3JvdW5kIjpudWxsLCJJc1Zpc2libGUiOnRydWUsIldpZHRoIjowLjAsIkhlaWdodCI6MC4wLCJCb3JkZXJTdHlsZSI6eyIkaWQiOiI0MTk3IiwiTGluZUNvbG9yIjpudWxsLCJMaW5lV2VpZ2h0IjowLjAsIkxpbmVUeXBlIjowLCJQYXJlbnRTdHlsZSI6bnVsbH0sIlBhcmVudFN0eWxlIjpudWxsfSwiX3NlbGVjdGVkVGhlbWVQcmVzZXRDb2xvcnMiOnsiJGlkIjoiNDE5OCIsIlRleHRMaWdodCI6eyIkaWQiOiI0MTk5IiwiQSI6MjU1LCJSIjoyNTUsIkciOjI1NSwiQiI6MjU1fSwiVGV4dERhcmsiOnsiJGlkIjoiNDIwMCIsIkEiOjI1NSwiUiI6MCwiRyI6MCwiQiI6MH0sIkFjY2VudDEiOnsiJGlkIjoiNDIwMSIsIkEiOjI1NSwiUiI6MjMyLCJHIjoyMzIsIkIiOjIzMn0sIkFjY2VudDIiOnsiJGlkIjoiNDIwMiIsIkEiOjI1NSwiUiI6MTQsIkciOjQwLCJCIjo2NX0sIkFjY2VudDMiOnsiJGlkIjoiNDIwMyIsIkEiOjI1NSwiUiI6MjEsIkciOjk2LCJCIjoxMzB9LCJBY2NlbnQ0Ijp7IiRpZCI6IjQyMDQiLCJBIjoyNTUsIlIiOjIzMywiRyI6MTEzLCJCIjo1MH0sIkFjY2VudDUiOnsiJGlkIjoiNDIwNSIsIkEiOjI1NSwiUiI6MjUsIkciOjEwNywiQiI6MzZ9LCJBY2NlbnQ2Ijp7IiRpZCI6IjQyMDYiLCJBIjoyNTUsIlIiOjE1LCJHIjoxNTgsIkIiOjIxM30sIkFjY2VudDciOnsiJGlkIjoiNDIwNyIsIkEiOjI1NSwiUiI6MTYwLCJHIjo0MywiQiI6MTQ3fSwiQWNjZW50OCI6eyIkaWQiOiI0MjA4IiwiQSI6MjU1LCJSIjo3OCwiRyI6MTY3LCJCIjo0Nn19LCJTaG93RWxhcHNlZFRpbWVHcmFkaWVudFN0eWxlIjpmYWxzZSwiVGltZWJhbmRSZXNlcnZlZExlZnRBcmVhU3R5bGUiOnsiJGlkIjoiNDIwOSIsIkFjdGl2aXR5SGVhZGVyV2lkdGgiOjAuMCwiSXNTZXQiOmZhbHNlfSwiRGVmYXVsdFN3aW1sYW5lU3R5bGUiOm51bGwsIkRlZmF1bHRTd2ltbGFuZVYyU3R5bGUiOnsiJGlkIjoiNDIxMCIsIlN0eWxlSWQiOiIzMzJjZmIxMy1iNDAxLTRlYzMtYjY1NS03Mzk2OGQwNGQ3NDkiLCJIZWFkZXJTdHlsZSI6eyIkaWQiOiI0MjExIiwiVGV4dElzVmVydGljYWwiOmZhbHNlLCJUZXh0U3R5bGUiOnsiJGlkIjoiNDIxMiIsIkZvbnRTZXR0aW5ncyI6eyIkaWQiOiI0MjEzIiwiRm9udFNpemUiOjExLCJGb250TmFtZSI6IkNhbGlicmkiLCJJc0JvbGQiOmZhbHNlLCJJc0l0YWxpYyI6ZmFsc2UsIklzVW5kZXJsaW5lZCI6ZmFsc2UsIlBhcmVudFN0eWxlIjpudWxsfSwiQXV0b1NpemUiOjIsIkZvcmVncm91bmQiOnsiJGlkIjoiNDIxNCIsIkNvbG9yIjp7IiRpZCI6IjQyMTU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0MjE2IiwiVG9wIjowLjAsIkxlZnQiOjAuMCwiUmlnaHQiOjAuMCwiQm90dG9tIjowLjB9LCJQYWRkaW5nIjp7IiRpZCI6IjQyMTciLCJUb3AiOjAuMCwiTGVmdCI6MC4wLCJSaWdodCI6MC4wLCJCb3R0b20iOjAuMH0sIkJhY2tncm91bmQiOnsiJGlkIjoiNDIxOCIsIkNvbG9yIjp7IiRpZCI6IjQyMTkiLCJBIjoyNTUsIlIiOjI1NSwiRyI6MjU1LCJCIjoyNTV9fSwiSXNWaXNpYmxlIjp0cnVlLCJXaWR0aCI6MC4wLCJIZWlnaHQiOjAuMCwiQm9yZGVyU3R5bGUiOm51bGwsIlBhcmVudFN0eWxlIjpudWxsfSwiUmVjdGFuZ2xlU3R5bGUiOnsiJGlkIjoiNDIyMCIsIk1hcmdpbiI6eyIkaWQiOiI0MjIxIiwiVG9wIjowLjAsIkxlZnQiOjAuMCwiUmlnaHQiOjAuMCwiQm90dG9tIjowLjB9LCJQYWRkaW5nIjp7IiRpZCI6IjQyMjIiLCJUb3AiOjAuMCwiTGVmdCI6MC4wLCJSaWdodCI6MC4wLCJCb3R0b20iOjAuMH0sIkJhY2tncm91bmQiOnsiJGlkIjoiNDIyMyIsIkNvbG9yIjp7IiRpZCI6IjQyMjQiLCJBIjoyNTUsIlIiOjIxLCJHIjo5NiwiQiI6MTMwfX0sIklzVmlzaWJsZSI6dHJ1ZSwiV2lkdGgiOjAuMCwiSGVpZ2h0IjowLjAsIkJvcmRlclN0eWxlIjp7IiRpZCI6IjQyMjUiLCJMaW5lQ29sb3IiOnsiJGlkIjoiNDIyNiIsIiR0eXBlIjoiTkxSRS5Db21tb24uRG9tLlNvbGlkQ29sb3JCcnVzaCwgTkxSRS5Db21tb24iLCJDb2xvciI6eyIkaWQiOiI0MjI3IiwiQSI6MjU1LCJSIjoyNTUsIkciOjI1NSwiQiI6MjU1fX0sIkxpbmVXZWlnaHQiOjAuMCwiTGluZVR5cGUiOjAsIlBhcmVudFN0eWxlIjpudWxsfSwiUGFyZW50U3R5bGUiOm51bGx9LCJNYXJnaW4iOnsiJGlkIjoiNDIyOCIsIlRvcCI6MC4wLCJMZWZ0IjowLjAsIlJpZ2h0IjowLjAsIkJvdHRvbSI6MC4wfSwiUGFkZGluZyI6eyIkaWQiOiI0MjI5IiwiVG9wIjowLjAsIkxlZnQiOjAuMCwiUmlnaHQiOjAuMCwiQm90dG9tIjowLjB9LCJCYWNrZ3JvdW5kIjpudWxsLCJJc1Zpc2libGUiOnRydWUsIldpZHRoIjowLjAsIkhlaWdodCI6MC4wLCJCb3JkZXJTdHlsZSI6bnVsbCwiUGFyZW50U3R5bGUiOm51bGx9LCJCYWNrZ3JvdW5kU3R5bGUiOnsiJGlkIjoiNDIzMCIsIk1hcmdpbiI6eyIkaWQiOiI0MjMxIiwiVG9wIjowLjAsIkxlZnQiOjAuMCwiUmlnaHQiOjAuMCwiQm90dG9tIjowLjB9LCJQYWRkaW5nIjp7IiRpZCI6IjQyMzIiLCJUb3AiOjAuMCwiTGVmdCI6MC4wLCJSaWdodCI6MC4wLCJCb3R0b20iOjAuMH0sIkJhY2tncm91bmQiOnsiJGlkIjoiNDIzMyIsIkNvbG9yIjp7IiRpZCI6IjQyMzQiLCJBIjo1MSwiUiI6MjAwLCJHIjoyMDAsIkIiOjIwMH19LCJJc1Zpc2libGUiOnRydWUsIldpZHRoIjowLjAsIkhlaWdodCI6MC4wLCJCb3JkZXJTdHlsZSI6eyIkaWQiOiI0MjM1IiwiTGluZUNvbG9yIjp7IiRpZCI6IjQyMzYiLCIkdHlwZSI6Ik5MUkUuQ29tbW9uLkRvbS5Tb2xpZENvbG9yQnJ1c2gsIE5MUkUuQ29tbW9uIiwiQ29sb3IiOnsiJGlkIjoiNDIzNyIsIkEiOjI1NSwiUiI6MjM0LCJHIjoyMiwiQiI6MzB9fSwiTGluZVdlaWdodCI6MC4wLCJMaW5lVHlwZSI6MCwiUGFyZW50U3R5bGUiOm51bGx9LCJQYXJlbnRTdHlsZSI6bnVsbH0sIklzQWJvdmVUaW1lYmFuZCI6ZmFsc2UsIlNwYWNpbmciOjMsIkRlZmF1bHRTd2ltbGFuZVRhc2tTdHlsZSI6eyIkaWQiOiI0MjM4IiwiJHR5cGUiOiJOTFJFLkNvbW1vbi5Eb20uU3R5bGVzLkV4cGxpY2l0U2V0YWJsZVRhc2tTdHlsZSwgTkxSRS5Db21tb24iLCJTaGFwZSI6MSwiU2hhcGVUaGlja25lc3MiOjAsIkR1cmF0aW9uRm9ybWF0IjowLCJJbmNsdWRlTm9uV29ya2luZ0RheXNJbkR1cmF0aW9uIjpmYWxzZSwiUGVyY2VudGFnZUNvbXBsZXRlU3R5bGUiOnsiJGlkIjoiNDIzOSIsIkZvbnRTZXR0aW5ncyI6eyIkaWQiOiI0MjQwIiwiRm9udFNpemUiOjEwLCJGb250TmFtZSI6IkNhbGlicmkiLCJJc0JvbGQiOmZhbHNlLCJJc0l0YWxpYyI6ZmFsc2UsIklzVW5kZXJsaW5lZCI6ZmFsc2UsIlBhcmVudFN0eWxlIjpudWxsfSwiQXV0b1NpemUiOjAsIkZvcmVncm91bmQiOnsiJGlkIjoiNDI0MSIsIkNvbG9yIjp7IiRpZCI6IjQyNDI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NDI0MyIsIlRvcCI6MC4wLCJMZWZ0IjowLjAsIlJpZ2h0IjowLjAsIkJvdHRvbSI6MC4wfSwiUGFkZGluZyI6eyIkaWQiOiI0MjQ0IiwiVG9wIjowLjAsIkxlZnQiOjAuMCwiUmlnaHQiOjAuMCwiQm90dG9tIjowLjB9LCJCYWNrZ3JvdW5kIjp7IiRpZCI6IjQyNDUiLCJDb2xvciI6eyIkaWQiOiI0MjQ2IiwiQSI6ODksIlIiOjAsIkciOjAsIkIiOjB9fSwiSXNWaXNpYmxlIjp0cnVlLCJXaWR0aCI6MC4wLCJIZWlnaHQiOjAuMCwiQm9yZGVyU3R5bGUiOnsiJGlkIjoiNDI0NyIsIkxpbmVDb2xvciI6bnVsbCwiTGluZVdlaWdodCI6MC4wLCJMaW5lVHlwZSI6MCwiUGFyZW50U3R5bGUiOm51bGx9LCJQYXJlbnRTdHlsZSI6bnVsbH0sIkR1cmF0aW9uU3R5bGUiOnsiJGlkIjoiNDI0OCIsIkZvbnRTZXR0aW5ncyI6eyIkaWQiOiI0MjQ5IiwiRm9udFNpemUiOjEwLCJGb250TmFtZSI6IkNhbGlicmkiLCJJc0JvbGQiOmZhbHNlLCJJc0l0YWxpYyI6ZmFsc2UsIklzVW5kZXJsaW5lZCI6ZmFsc2UsIlBhcmVudFN0eWxlIjpudWxsfSwiQXV0b1NpemUiOjAsIkZvcmVncm91bmQiOnsiJGlkIjoiNDI1MCIsIkNvbG9yIjp7IiRpZCI6IjQyNTE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0MjUyIiwiVG9wIjowLjAsIkxlZnQiOjAuMCwiUmlnaHQiOjAuMCwiQm90dG9tIjowLjB9LCJQYWRkaW5nIjp7IiRpZCI6IjQyNTMiLCJUb3AiOjAuMCwiTGVmdCI6MC4wLCJSaWdodCI6MC4wLCJCb3R0b20iOjAuMH0sIkJhY2tncm91bmQiOnsiJGlkIjoiNDI1NCIsIkNvbG9yIjp7IiRpZCI6IjQyNTUiLCJBIjoyNTUsIlIiOjIzNywiRyI6MTI1LCJCIjo0OX19LCJJc1Zpc2libGUiOnRydWUsIldpZHRoIjowLjAsIkhlaWdodCI6MC4wLCJCb3JkZXJTdHlsZSI6eyIkaWQiOiI0MjU2IiwiTGluZUNvbG9yIjpudWxsLCJMaW5lV2VpZ2h0IjowLjAsIkxpbmVUeXBlIjowLCJQYXJlbnRTdHlsZSI6bnVsbH0sIlBhcmVudFN0eWxlIjpudWxsfSwiSG9yaXpvbnRhbENvbm5lY3RvclN0eWxlIjp7IiRpZCI6IjQyNTciLCJMaW5lQ29sb3IiOnsiJGlkIjoiNDI1OCIsIiR0eXBlIjoiTkxSRS5Db21tb24uRG9tLlNvbGlkQ29sb3JCcnVzaCwgTkxSRS5Db21tb24iLCJDb2xvciI6eyIkaWQiOiI0MjU5IiwiQSI6MjU1LCJSIjowLCJHIjowLCJCIjowfX0sIkxpbmVXZWlnaHQiOjAuMCwiTGluZVR5cGUiOjAsIlBhcmVudFN0eWxlIjpudWxsfSwiVmVydGljYWxDb25uZWN0b3JTdHlsZSI6eyIkaWQiOiI0MjYwIiwiTGluZUNvbG9yIjp7IiRpZCI6IjQyNjEiLCIkdHlwZSI6Ik5MUkUuQ29tbW9uLkRvbS5Tb2xpZENvbG9yQnJ1c2gsIE5MUkUuQ29tbW9uIiwiQ29sb3IiOnsiJGlkIjoiNDI2Mi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QyNjMiLCJTaGFwZVN0eWxlIjp7IiRpZCI6IjQyNjQiLCJNYXJnaW4iOnsiJGlkIjoiNDI2NSIsIlRvcCI6MC4wLCJMZWZ0IjowLjAsIlJpZ2h0IjowLjAsIkJvdHRvbSI6MC4wfSwiUGFkZGluZyI6eyIkaWQiOiI0MjY2IiwiVG9wIjowLjAsIkxlZnQiOjAuMCwiUmlnaHQiOjAuMCwiQm90dG9tIjowLjB9LCJCYWNrZ3JvdW5kIjp7IiRpZCI6IjQyNjciLCJDb2xvciI6eyIkaWQiOiI0MjY4IiwiQSI6MTUzLCJSIjowLCJHIjowLCJCIjowfX0sIklzVmlzaWJsZSI6dHJ1ZSwiV2lkdGgiOjAuMCwiSGVpZ2h0IjowLjAsIkJvcmRlclN0eWxlIjp7IiRpZCI6IjQyNjkiLCJMaW5lQ29sb3IiOm51bGwsIkxpbmVXZWlnaHQiOjAuMCwiTGluZVR5cGUiOjAsIlBhcmVudFN0eWxlIjpudWxsfSwiUGFyZW50U3R5bGUiOm51bGx9LCJNYXJnaW4iOnsiJGlkIjoiNDI3MCIsIlRvcCI6MC4wLCJMZWZ0IjowLjAsIlJpZ2h0IjowLjAsIkJvdHRvbSI6MC4wfSwiUGFkZGluZyI6eyIkaWQiOiI0MjcxIiwiVG9wIjowLjAsIkxlZnQiOjAuMCwiUmlnaHQiOjAuMCwiQm90dG9tIjowLjB9LCJCYWNrZ3JvdW5kIjpudWxsLCJJc1Zpc2libGUiOnRydWUsIldpZHRoIjowLjAsIkhlaWdodCI6MC4wLCJCb3JkZXJTdHlsZSI6bnVsbCwiUGFyZW50U3R5bGUiOm51bGx9LCJTaGFwZVN0eWxlIjp7IiRpZCI6IjQyNzIiLCJNYXJnaW4iOnsiJGlkIjoiNDI3MyIsIlRvcCI6MC4wLCJMZWZ0Ijo0LjAsIlJpZ2h0Ijo0LjAsIkJvdHRvbSI6MC4wfSwiUGFkZGluZyI6eyIkaWQiOiI0Mjc0IiwiVG9wIjowLjAsIkxlZnQiOjAuMCwiUmlnaHQiOjAuMCwiQm90dG9tIjowLjB9LCJCYWNrZ3JvdW5kIjp7IiRpZCI6IjQyNzUiLCJDb2xvciI6eyIkaWQiOiI0Mjc2IiwiQSI6MjU1LCJSIjoyMSwiRyI6OTYsIkIiOjEzMH19LCJJc1Zpc2libGUiOnRydWUsIldpZHRoIjowLjAsIkhlaWdodCI6MTAuMCwiQm9yZGVyU3R5bGUiOnsiJGlkIjoiNDI3NyIsIkxpbmVDb2xvciI6eyIkaWQiOiI0Mjc4IiwiJHR5cGUiOiJOTFJFLkNvbW1vbi5Eb20uU29saWRDb2xvckJydXNoLCBOTFJFLkNvbW1vbiIsIkNvbG9yIjp7IiRpZCI6IjQyNzkiLCJBIjoyNTUsIlIiOjIzNCwiRyI6MjIsIkIiOjMwfX0sIkxpbmVXZWlnaHQiOjAuMCwiTGluZVR5cGUiOjAsIlBhcmVudFN0eWxlIjpudWxsfSwiUGFyZW50U3R5bGUiOm51bGx9LCJUaXRsZVN0eWxlIjp7IiRpZCI6IjQyODAiLCJGb250U2V0dGluZ3MiOnsiJGlkIjoiNDI4MSIsIkZvbnRTaXplIjoxMSwiRm9udE5hbWUiOiJDYWxpYnJpIiwiSXNCb2xkIjpmYWxzZSwiSXNJdGFsaWMiOmZhbHNlLCJJc1VuZGVybGluZWQiOmZhbHNlLCJQYXJlbnRTdHlsZSI6bnVsbH0sIkF1dG9TaXplIjowLCJGb3JlZ3JvdW5kIjp7IiRpZCI6IjQyODIiLCJDb2xvciI6eyIkaWQiOiI0Mjg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yODQiLCJUb3AiOjAuMCwiTGVmdCI6MC4wLCJSaWdodCI6MC4wLCJCb3R0b20iOjAuMH0sIlBhZGRpbmciOnsiJGlkIjoiNDI4NSIsIlRvcCI6MC4wLCJMZWZ0IjowLjAsIlJpZ2h0IjowLjAsIkJvdHRvbSI6MC4wfSwiQmFja2dyb3VuZCI6eyIkaWQiOiI0Mjg2IiwiQ29sb3IiOnsiJGlkIjoiNDI4NyIsIkEiOjI1NSwiUiI6MCwiRyI6MCwiQiI6MH19LCJJc1Zpc2libGUiOnRydWUsIldpZHRoIjowLjAsIkhlaWdodCI6MC4wLCJCb3JkZXJTdHlsZSI6eyIkaWQiOiI0Mjg4IiwiTGluZUNvbG9yIjpudWxsLCJMaW5lV2VpZ2h0IjowLjAsIkxpbmVUeXBlIjowLCJQYXJlbnRTdHlsZSI6bnVsbH0sIlBhcmVudFN0eWxlIjpudWxsfSwiRGF0ZVN0eWxlIjp7IiRpZCI6IjQyODkiLCJGb250U2V0dGluZ3MiOnsiJGlkIjoiNDI5MCIsIkZvbnRTaXplIjoxMCwiRm9udE5hbWUiOiJDYWxpYnJpIiwiSXNCb2xkIjpmYWxzZSwiSXNJdGFsaWMiOmZhbHNlLCJJc1VuZGVybGluZWQiOmZhbHNlLCJQYXJlbnRTdHlsZSI6bnVsbH0sIkF1dG9TaXplIjowLCJGb3JlZ3JvdW5kIjp7IiRpZCI6IjQyOTEiLCJDb2xvciI6eyIkaWQiOiI0Mjky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QyOTMiLCJUb3AiOjAuMCwiTGVmdCI6MC4wLCJSaWdodCI6MC4wLCJCb3R0b20iOjAuMH0sIlBhZGRpbmciOnsiJGlkIjoiNDI5NCIsIlRvcCI6MC4wLCJMZWZ0IjowLjAsIlJpZ2h0IjowLjAsIkJvdHRvbSI6MC4wfSwiQmFja2dyb3VuZCI6eyIkaWQiOiI0Mjk1IiwiQ29sb3IiOnsiJGlkIjoiNDI5NiIsIkEiOjI1NSwiUiI6MTQsIkciOjQwLCJCIjo2NX19LCJJc1Zpc2libGUiOnRydWUsIldpZHRoIjowLjAsIkhlaWdodCI6MC4wLCJCb3JkZXJTdHlsZSI6eyIkaWQiOiI0Mjk3IiwiTGluZUNvbG9yIjpudWxsLCJMaW5lV2VpZ2h0IjowLjAsIkxpbmVUeXBlIjowLCJQYXJlbnRTdHlsZSI6bnVsbH0sIlBhcmVudFN0eWxlIjpudWxsfSwiRGF0ZUZvcm1hdCI6eyIkaWQiOiI0Mjk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yOTkiLCJGb3JtYXQiOjAsIklzVmlzaWJsZSI6ZmFsc2UsIkxhc3RLbm93blZpc2liaWxpdHlTdGF0ZSI6ZmFsc2V9LCJJc1Zpc2libGUiOnRydWUsIlZhcmlhbmNlU3R5bGUiOnsiJGlkIjoiNDMwMCIsIlRleHRTdHlsZSI6eyIkaWQiOiI0MzAxIiwiRm9udFNldHRpbmdzIjp7IiRpZCI6IjQzMDIiLCJGb250U2l6ZSI6MTEsIkZvbnROYW1lIjoiQ2FsaWJyaSIsIklzQm9sZCI6ZmFsc2UsIklzSXRhbGljIjpmYWxzZSwiSXNVbmRlcmxpbmVkIjpmYWxzZSwiUGFyZW50U3R5bGUiOm51bGx9LCJBdXRvU2l6ZSI6MCwiRm9yZWdyb3VuZCI6eyIkaWQiOiI0MzAzIiwiQ29sb3IiOnsiJGlkIjoiNDMw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MzA1IiwiVG9wIjowLjAsIkxlZnQiOjAuMCwiUmlnaHQiOjAuMCwiQm90dG9tIjowLjB9LCJQYWRkaW5nIjp7IiRpZCI6IjQzMDYiLCJUb3AiOjAuMCwiTGVmdCI6MC4wLCJSaWdodCI6MC4wLCJCb3R0b20iOjAuMH0sIkJhY2tncm91bmQiOnsiJGlkIjoiNDMwNyIsIkNvbG9yIjp7IiRpZCI6IjQzMDgiLCJBIjowLCJSIjowLCJHIjowLCJCIjowfX0sIklzVmlzaWJsZSI6dHJ1ZSwiV2lkdGgiOjAuMCwiSGVpZ2h0IjowLjAsIkJvcmRlclN0eWxlIjp7IiRpZCI6IjQzMDkiLCJMaW5lQ29sb3IiOm51bGwsIkxpbmVXZWlnaHQiOjAuMCwiTGluZVR5cGUiOjAsIlBhcmVudFN0eWxlIjpudWxsfSwiUGFyZW50U3R5bGUiOm51bGx9LCJQYXJlbnRTdHlsZSI6bnVsbH0sIlBhcmVudFN0eWxlIjpudWxsLCJfZXhwbGljaXRseVNldCI6eyIkaWQiOiI0MzEw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NDMxMSIsIlNoYXBlIjoxLCJDb25uZWN0b3JNYXJnaW4iOnsiJGlkIjoiNDMxMiIsIlRvcCI6MC4wLCJMZWZ0IjoyLjAsIlJpZ2h0IjoyLjAsIkJvdHRvbSI6MC4wfSwiQ29ubmVjdG9yU3R5bGUiOnsiJGlkIjoiNDMxMyIsIkxpbmVDb2xvciI6eyIkaWQiOiI0MzE0IiwiJHR5cGUiOiJOTFJFLkNvbW1vbi5Eb20uU29saWRDb2xvckJydXNoLCBOTFJFLkNvbW1vbiIsIkNvbG9yIjp7IiRpZCI6IjQzMTUiLCJBIjoxMjcsIlIiOjExLCJHIjo0OCwiQiI6NjV9fSwiTGluZVdlaWdodCI6MS4wLCJMaW5lVHlwZSI6MCwiUGFyZW50U3R5bGUiOm51bGx9LCJJc0JlbG93VGltZWJhbmQiOmZhbHNlLCJQb3NpdGlvbk9uVGFzayI6MSwiSGlkZURhdGUiOmZhbHNlLCJTaGFwZVNpemUiOjAsIlNwYWNpbmciOjAuMCwiUGFkZGluZyI6eyIkaWQiOiI0MzE2IiwiVG9wIjo1LjAsIkxlZnQiOjMuMCwiUmlnaHQiOjAuMCwiQm90dG9tIjoyLjB9LCJTaGFwZVN0eWxlIjp7IiRpZCI6IjQzMTciLCJNYXJnaW4iOnsiJGlkIjoiNDMxOCIsIlRvcCI6MC4wLCJMZWZ0IjowLjAsIlJpZ2h0IjowLjAsIkJvdHRvbSI6MC4wfSwiUGFkZGluZyI6eyIkaWQiOiI0MzE5IiwiVG9wIjowLjAsIkxlZnQiOjAuMCwiUmlnaHQiOjAuMCwiQm90dG9tIjowLjB9LCJCYWNrZ3JvdW5kIjp7IiRpZCI6IjQzMjAiLCJDb2xvciI6eyIkaWQiOiI0MzIxIiwiQSI6MjU1LCJSIjoxMSwiRyI6NDgsIkIiOjY1fX0sIklzVmlzaWJsZSI6dHJ1ZSwiV2lkdGgiOjEyLjAsIkhlaWdodCI6MTQuMCwiQm9yZGVyU3R5bGUiOnsiJGlkIjoiNDMyMiIsIkxpbmVDb2xvciI6eyIkaWQiOiI0MzIzIiwiJHR5cGUiOiJOTFJFLkNvbW1vbi5Eb20uU29saWRDb2xvckJydXNoLCBOTFJFLkNvbW1vbiIsIkNvbG9yIjp7IiRpZCI6IjQzMjQiLCJBIjoyNTUsIlIiOjI1NSwiRyI6MCwiQiI6MH19LCJMaW5lV2VpZ2h0IjowLjAsIkxpbmVUeXBlIjowLCJQYXJlbnRTdHlsZSI6bnVsbH0sIlBhcmVudFN0eWxlIjpudWxsfSwiVGl0bGVTdHlsZSI6eyIkaWQiOiI0MzI1IiwiRm9udFNldHRpbmdzIjp7IiRpZCI6IjQzMjYiLCJGb250U2l6ZSI6MTEsIkZvbnROYW1lIjoiQ2FsaWJyaSIsIklzQm9sZCI6ZmFsc2UsIklzSXRhbGljIjpmYWxzZSwiSXNVbmRlcmxpbmVkIjpmYWxzZSwiUGFyZW50U3R5bGUiOm51bGx9LCJBdXRvU2l6ZSI6MCwiRm9yZWdyb3VuZCI6eyIkaWQiOiI0MzI3IiwiQ29sb3IiOnsiJGlkIjoiNDMyO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0MzI5IiwiVG9wIjowLjAsIkxlZnQiOjAuMCwiUmlnaHQiOjAuMCwiQm90dG9tIjowLjB9LCJQYWRkaW5nIjp7IiRpZCI6IjQzMzAiLCJUb3AiOjAuMCwiTGVmdCI6MC4wLCJSaWdodCI6MC4wLCJCb3R0b20iOjAuMH0sIkJhY2tncm91bmQiOnsiJGlkIjoiNDMzMSIsIkNvbG9yIjp7IiRpZCI6IjQzMzIiLCJBIjoyNTUsIlIiOjAsIkciOjAsIkIiOjB9fSwiSXNWaXNpYmxlIjp0cnVlLCJXaWR0aCI6MC4wLCJIZWlnaHQiOjAuMCwiQm9yZGVyU3R5bGUiOnsiJGlkIjoiNDMzMyIsIkxpbmVDb2xvciI6bnVsbCwiTGluZVdlaWdodCI6MC4wLCJMaW5lVHlwZSI6MCwiUGFyZW50U3R5bGUiOm51bGx9LCJQYXJlbnRTdHlsZSI6bnVsbH0sIkRhdGVTdHlsZSI6eyIkaWQiOiI0MzM0IiwiRm9udFNldHRpbmdzIjp7IiRpZCI6IjQzMzUiLCJGb250U2l6ZSI6MTAsIkZvbnROYW1lIjoiQ2FsaWJyaSIsIklzQm9sZCI6ZmFsc2UsIklzSXRhbGljIjpmYWxzZSwiSXNVbmRlcmxpbmVkIjpmYWxzZSwiUGFyZW50U3R5bGUiOm51bGx9LCJBdXRvU2l6ZSI6MCwiRm9yZWdyb3VuZCI6eyIkaWQiOiI0MzM2IiwiQ29sb3IiOnsiJGlkIjoiNDMzNy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0MzM4IiwiVG9wIjowLjAsIkxlZnQiOjAuMCwiUmlnaHQiOjAuMCwiQm90dG9tIjowLjB9LCJQYWRkaW5nIjp7IiRpZCI6IjQzMzkiLCJUb3AiOjAuMCwiTGVmdCI6MC4wLCJSaWdodCI6MC4wLCJCb3R0b20iOjAuMH0sIkJhY2tncm91bmQiOnsiJGlkIjoiNDM0MCIsIkNvbG9yIjp7IiRpZCI6IjQzNDEiLCJBIjoyNTUsIlIiOjE0LCJHIjo0MCwiQiI6NjV9fSwiSXNWaXNpYmxlIjp0cnVlLCJXaWR0aCI6MC4wLCJIZWlnaHQiOjAuMCwiQm9yZGVyU3R5bGUiOnsiJGlkIjoiNDM0MiIsIkxpbmVDb2xvciI6bnVsbCwiTGluZVdlaWdodCI6MC4wLCJMaW5lVHlwZSI6MCwiUGFyZW50U3R5bGUiOm51bGx9LCJQYXJlbnRTdHlsZSI6bnVsbH0sIkRhdGVGb3JtYXQiOnsiJGlkIjoiNDM0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zQ0IiwiRm9ybWF0IjowLCJJc1Zpc2libGUiOmZhbHNlLCJMYXN0S25vd25WaXNpYmlsaXR5U3RhdGUiOmZhbHNlfSwiSXNWaXNpYmxlIjp0cnVlLCJWYXJpYW5jZVN0eWxlIjp7IiRpZCI6IjQzNDUiLCJUZXh0U3R5bGUiOnsiJGlkIjoiNDM0NiIsIkZvbnRTZXR0aW5ncyI6eyIkaWQiOiI0MzQ3IiwiRm9udFNpemUiOjExLCJGb250TmFtZSI6IkNhbGlicmkiLCJJc0JvbGQiOmZhbHNlLCJJc0l0YWxpYyI6ZmFsc2UsIklzVW5kZXJsaW5lZCI6ZmFsc2UsIlBhcmVudFN0eWxlIjpudWxsfSwiQXV0b1NpemUiOjAsIkZvcmVncm91bmQiOnsiJGlkIjoiNDM0OCIsIkNvbG9yIjp7IiRpZCI6IjQzND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M1MCIsIlRvcCI6MC4wLCJMZWZ0IjowLjAsIlJpZ2h0IjowLjAsIkJvdHRvbSI6MC4wfSwiUGFkZGluZyI6eyIkaWQiOiI0MzUxIiwiVG9wIjowLjAsIkxlZnQiOjAuMCwiUmlnaHQiOjAuMCwiQm90dG9tIjowLjB9LCJCYWNrZ3JvdW5kIjp7IiRpZCI6IjQzNTIiLCJDb2xvciI6eyIkaWQiOiI0MzUzIiwiQSI6MCwiUiI6MCwiRyI6MCwiQiI6MH19LCJJc1Zpc2libGUiOmZhbHNlLCJXaWR0aCI6MC4wLCJIZWlnaHQiOjAuMCwiQm9yZGVyU3R5bGUiOnsiJGlkIjoiNDM1NCIsIkxpbmVDb2xvciI6bnVsbCwiTGluZVdlaWdodCI6MC4wLCJMaW5lVHlwZSI6MCwiUGFyZW50U3R5bGUiOm51bGx9LCJQYXJlbnRTdHlsZSI6bnVsbH0sIlBhcmVudFN0eWxlIjpudWxsfSwiUGFyZW50U3R5bGUiOm51bGx9LCJEZWZhdWx0U3dpbWxhbmVNaWxlc3RvbmVTdHlsZSI6eyIkaWQiOiI0MzU1IiwiVGl0bGVQb3NpdGlvbiI6IkxlZnQiLCJEYXRlUG9zaXRpb24iOiJSaWdodCIsIlZhcmlhbmNlUG9zaXRpb24iOiJSaWdodCIsIlNoYXBlVHlwZSI6MSwiU2hhcGVTaXplIjowLCJTcGFjaW5nIjo1LCJTaGFwZVN0eWxlIjp7IiRpZCI6IjQzNTYiLCJNYXJnaW4iOnsiJGlkIjoiNDM1NyIsIlRvcCI6MC4wLCJMZWZ0IjowLjAsIlJpZ2h0IjowLjAsIkJvdHRvbSI6MC4wfSwiUGFkZGluZyI6eyIkaWQiOiI0MzU4IiwiVG9wIjowLjAsIkxlZnQiOjAuMCwiUmlnaHQiOjAuMCwiQm90dG9tIjowLjB9LCJCYWNrZ3JvdW5kIjp7IiRpZCI6IjQzNTkiLCJDb2xvciI6eyIkaWQiOiI0MzYwIiwiQSI6MjU1LCJSIjoyMSwiRyI6OTYsIkIiOjEzMH19LCJJc1Zpc2libGUiOnRydWUsIldpZHRoIjoxMi4wLCJIZWlnaHQiOjE0LjAsIkJvcmRlclN0eWxlIjp7IiRpZCI6IjQzNjEiLCJMaW5lQ29sb3IiOnsiJGlkIjoiNDM2MiIsIiR0eXBlIjoiTkxSRS5Db21tb24uRG9tLlNvbGlkQ29sb3JCcnVzaCwgTkxSRS5Db21tb24iLCJDb2xvciI6eyIkaWQiOiI0MzYzIiwiQSI6MjU1LCJSIjoyMzQsIkciOjIyLCJCIjozMH19LCJMaW5lV2VpZ2h0IjowLjAsIkxpbmVUeXBlIjowLCJQYXJlbnRTdHlsZSI6bnVsbH0sIlBhcmVudFN0eWxlIjpudWxsfSwiVGl0bGVTdHlsZSI6eyIkaWQiOiI0MzY0IiwiRm9udFNldHRpbmdzIjp7IiRpZCI6IjQzNjUiLCJGb250U2l6ZSI6MTEsIkZvbnROYW1lIjoiQ2FsaWJyaSIsIklzQm9sZCI6ZmFsc2UsIklzSXRhbGljIjpmYWxzZSwiSXNVbmRlcmxpbmVkIjpmYWxzZSwiUGFyZW50U3R5bGUiOm51bGx9LCJBdXRvU2l6ZSI6MCwiRm9yZWdyb3VuZCI6eyIkaWQiOiI0MzY2IiwiQ29sb3IiOnsiJGlkIjoiNDM2Ny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0MzY4IiwiVG9wIjowLjAsIkxlZnQiOjAuMCwiUmlnaHQiOjAuMCwiQm90dG9tIjowLjB9LCJQYWRkaW5nIjp7IiRpZCI6IjQzNjkiLCJUb3AiOjAuMCwiTGVmdCI6MC4wLCJSaWdodCI6MC4wLCJCb3R0b20iOjAuMH0sIkJhY2tncm91bmQiOnsiJGlkIjoiNDM3MCIsIkNvbG9yIjp7IiRpZCI6IjQzNzEiLCJBIjoyNTUsIlIiOjAsIkciOjAsIkIiOjB9fSwiSXNWaXNpYmxlIjp0cnVlLCJXaWR0aCI6MC4wLCJIZWlnaHQiOjAuMCwiQm9yZGVyU3R5bGUiOnsiJGlkIjoiNDM3MiIsIkxpbmVDb2xvciI6bnVsbCwiTGluZVdlaWdodCI6MC4wLCJMaW5lVHlwZSI6MCwiUGFyZW50U3R5bGUiOm51bGx9LCJQYXJlbnRTdHlsZSI6bnVsbH0sIkRhdGVTdHlsZSI6eyIkaWQiOiI0MzczIiwiRm9udFNldHRpbmdzIjp7IiRpZCI6IjQzNzQiLCJGb250U2l6ZSI6MTAsIkZvbnROYW1lIjoiQ2FsaWJyaSIsIklzQm9sZCI6ZmFsc2UsIklzSXRhbGljIjpmYWxzZSwiSXNVbmRlcmxpbmVkIjpmYWxzZSwiUGFyZW50U3R5bGUiOm51bGx9LCJBdXRvU2l6ZSI6MCwiRm9yZWdyb3VuZCI6eyIkaWQiOiI0Mzc1IiwiQ29sb3IiOnsiJGlkIjoiNDM3Ni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0Mzc3IiwiVG9wIjowLjAsIkxlZnQiOjAuMCwiUmlnaHQiOjAuMCwiQm90dG9tIjowLjB9LCJQYWRkaW5nIjp7IiRpZCI6IjQzNzgiLCJUb3AiOjAuMCwiTGVmdCI6MC4wLCJSaWdodCI6MC4wLCJCb3R0b20iOjAuMH0sIkJhY2tncm91bmQiOnsiJGlkIjoiNDM3OSIsIkNvbG9yIjp7IiRpZCI6IjQzODAiLCJBIjoyNTUsIlIiOjE0LCJHIjo0MCwiQiI6NjV9fSwiSXNWaXNpYmxlIjp0cnVlLCJXaWR0aCI6MC4wLCJIZWlnaHQiOjAuMCwiQm9yZGVyU3R5bGUiOnsiJGlkIjoiNDM4MSIsIkxpbmVDb2xvciI6bnVsbCwiTGluZVdlaWdodCI6MC4wLCJMaW5lVHlwZSI6MCwiUGFyZW50U3R5bGUiOm51bGx9LCJQYXJlbnRTdHlsZSI6bnVsbH0sIkRhdGVGb3JtYXQiOnsiJGlkIjoiNDM4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zgzIiwiRm9ybWF0IjowLCJJc1Zpc2libGUiOmZhbHNlLCJMYXN0S25vd25WaXNpYmlsaXR5U3RhdGUiOmZhbHNlfSwiSXNWaXNpYmxlIjp0cnVlLCJWYXJpYW5jZVN0eWxlIjp7IiRpZCI6IjQzODQiLCJUZXh0U3R5bGUiOnsiJGlkIjoiNDM4NSIsIkZvbnRTZXR0aW5ncyI6eyIkaWQiOiI0Mzg2IiwiRm9udFNpemUiOjExLCJGb250TmFtZSI6IkNhbGlicmkiLCJJc0JvbGQiOmZhbHNlLCJJc0l0YWxpYyI6ZmFsc2UsIklzVW5kZXJsaW5lZCI6ZmFsc2UsIlBhcmVudFN0eWxlIjpudWxsfSwiQXV0b1NpemUiOjAsIkZvcmVncm91bmQiOnsiJGlkIjoiNDM4NyIsIkNvbG9yIjp7IiRpZCI6IjQzOD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M4OSIsIlRvcCI6MC4wLCJMZWZ0IjowLjAsIlJpZ2h0IjowLjAsIkJvdHRvbSI6MC4wfSwiUGFkZGluZyI6eyIkaWQiOiI0MzkwIiwiVG9wIjowLjAsIkxlZnQiOjAuMCwiUmlnaHQiOjAuMCwiQm90dG9tIjowLjB9LCJCYWNrZ3JvdW5kIjp7IiRpZCI6IjQzOTEiLCJDb2xvciI6eyIkaWQiOiI0MzkyIiwiQSI6MCwiUiI6MCwiRyI6MCwiQiI6MH19LCJJc1Zpc2libGUiOnRydWUsIldpZHRoIjowLjAsIkhlaWdodCI6MC4wLCJCb3JkZXJTdHlsZSI6eyIkaWQiOiI0MzkzIiwiTGluZUNvbG9yIjpudWxsLCJMaW5lV2VpZ2h0IjowLjAsIkxpbmVUeXBlIjowLCJQYXJlbnRTdHlsZSI6bnVsbH0sIlBhcmVudFN0eWxlIjpudWxsfSwiUGFyZW50U3R5bGUiOm51bGx9LCJQYXJlbnRTdHlsZSI6bnVsbH0sIkRlZmF1bHRTd2ltbGFuZUFjdGl2aXR5U3R5bGUiOnsiJGlkIjoiNDM5NCIsIkhlYWRlclN0eWxlIjp7IiRpZCI6IjQzOTUiLCJUZXh0U3R5bGUiOnsiJGlkIjoiNDM5NiIsIkZvbnRTZXR0aW5ncyI6eyIkaWQiOiI0Mzk3IiwiRm9udFNpemUiOjExLCJGb250TmFtZSI6IkNhbGlicmkiLCJJc0JvbGQiOmZhbHNlLCJJc0l0YWxpYyI6ZmFsc2UsIklzVW5kZXJsaW5lZCI6ZmFsc2UsIlBhcmVudFN0eWxlIjpudWxsfSwiQXV0b1NpemUiOjIsIkZvcmVncm91bmQiOnsiJGlkIjoiNDM5OCIsIkNvbG9yIjp7IiRpZCI6IjQzOTk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0NDAwIiwiVG9wIjowLjAsIkxlZnQiOjAuMCwiUmlnaHQiOjAuMCwiQm90dG9tIjowLjB9LCJQYWRkaW5nIjp7IiRpZCI6IjQ0MDEiLCJUb3AiOjAuMCwiTGVmdCI6MC4wLCJSaWdodCI6MC4wLCJCb3R0b20iOjAuMH0sIkJhY2tncm91bmQiOnsiJGlkIjoiNDQwMiIsIkNvbG9yIjp7IiRpZCI6IjQ0MDMiLCJBIjoyNTUsIlIiOjAsIkciOjAsIkIiOjB9fSwiSXNWaXNpYmxlIjp0cnVlLCJXaWR0aCI6MC4wLCJIZWlnaHQiOjAuMCwiQm9yZGVyU3R5bGUiOm51bGwsIlBhcmVudFN0eWxlIjpudWxsfSwiUmVjdGFuZ2xlU3R5bGUiOnsiJGlkIjoiNDQwNCIsIk1hcmdpbiI6eyIkaWQiOiI0NDA1IiwiVG9wIjowLjAsIkxlZnQiOjAuMCwiUmlnaHQiOjAuMCwiQm90dG9tIjowLjB9LCJQYWRkaW5nIjp7IiRpZCI6IjQ0MDYiLCJUb3AiOjAuMCwiTGVmdCI6MC4wLCJSaWdodCI6MC4wLCJCb3R0b20iOjAuMH0sIkJhY2tncm91bmQiOnsiJGlkIjoiNDQwNyIsIkNvbG9yIjp7IiRpZCI6IjQ0MDgiLCJBIjo2MywiUiI6MjEsIkciOjk2LCJCIjoxMzB9fSwiSXNWaXNpYmxlIjp0cnVlLCJXaWR0aCI6MC4wLCJIZWlnaHQiOjAuMCwiQm9yZGVyU3R5bGUiOnsiJGlkIjoiNDQwOSIsIkxpbmVDb2xvciI6eyIkaWQiOiI0NDEwIiwiJHR5cGUiOiJOTFJFLkNvbW1vbi5Eb20uU29saWRDb2xvckJydXNoLCBOTFJFLkNvbW1vbiIsIkNvbG9yIjp7IiRpZCI6IjQ0MTEiLCJBIjoyNTUsIlIiOjI1NSwiRyI6MCwiQiI6MH19LCJMaW5lV2VpZ2h0IjowLjAsIkxpbmVUeXBlIjowLCJQYXJlbnRTdHlsZSI6bnVsbH0sIlBhcmVudFN0eWxlIjpudWxsfSwiTWFyZ2luIjp7IiRpZCI6IjQ0MTIiLCJUb3AiOjAuMCwiTGVmdCI6MC4wLCJSaWdodCI6MC4wLCJCb3R0b20iOjAuMH0sIlBhZGRpbmciOnsiJGlkIjoiNDQxMyIsIlRvcCI6MC4wLCJMZWZ0IjowLjAsIlJpZ2h0IjowLjAsIkJvdHRvbSI6MC4wfSwiQmFja2dyb3VuZCI6bnVsbCwiSXNWaXNpYmxlIjp0cnVlLCJXaWR0aCI6MC4wLCJIZWlnaHQiOjAuMCwiQm9yZGVyU3R5bGUiOm51bGwsIlBhcmVudFN0eWxlIjpudWxsfSwiQmFja2dyb3VuZFN0eWxlIjp7IiRpZCI6IjQ0MTQiLCJNYXJnaW4iOnsiJGlkIjoiNDQxNSIsIlRvcCI6MC4wLCJMZWZ0IjowLjAsIlJpZ2h0IjowLjAsIkJvdHRvbSI6MC4wfSwiUGFkZGluZyI6eyIkaWQiOiI0NDE2IiwiVG9wIjowLjAsIkxlZnQiOjAuMCwiUmlnaHQiOjAuMCwiQm90dG9tIjowLjB9LCJCYWNrZ3JvdW5kIjp7IiRpZCI6IjQ0MTciLCJDb2xvciI6eyIkaWQiOiI0NDE4IiwiQSI6NTEsIlIiOjIwMCwiRyI6MjAwLCJCIjoyMDB9fSwiSXNWaXNpYmxlIjp0cnVlLCJXaWR0aCI6MC4wLCJIZWlnaHQiOjAuMCwiQm9yZGVyU3R5bGUiOnsiJGlkIjoiNDQxOSIsIkxpbmVDb2xvciI6eyIkaWQiOiI0NDIwIiwiJHR5cGUiOiJOTFJFLkNvbW1vbi5Eb20uU29saWRDb2xvckJydXNoLCBOTFJFLkNvbW1vbiIsIkNvbG9yIjp7IiRpZCI6IjQ0MjEiLCJBIjoyNTUsIlIiOjIzNCwiRyI6MjIsIkIiOjMwfX0sIkxpbmVXZWlnaHQiOjAuMCwiTGluZVR5cGUiOjAsIlBhcmVudFN0eWxlIjpudWxsfSwiUGFyZW50U3R5bGUiOm51bGx9LCJNYXJnaW4iOnsiJGlkIjoiNDQyMiIsIlRvcCI6MC4wLCJMZWZ0IjowLjAsIlJpZ2h0IjowLjAsIkJvdHRvbSI6MC4wfSwiUGFkZGluZyI6eyIkaWQiOiI0NDIzIiwiVG9wIjowLjAsIkxlZnQiOjAuMCwiUmlnaHQiOjAuMCwiQm90dG9tIjowLjB9LCJJc1Zpc2libGUiOnRydWUsIldpZHRoIjowLjAsIkhlaWdodCI6MC4wLCJCb3JkZXJTdHlsZSI6eyIkaWQiOiI0NDI0IiwiTGluZUNvbG9yIjpudWxsLCJMaW5lV2VpZ2h0IjowLjAsIkxpbmVUeXBlIjowLCJQYXJlbnRTdHlsZSI6bnVsbH0sIlBhcmVudFN0eWxlIjpudWxsfSwiTWFyZ2luIjp7IiRpZCI6IjQ0MjUiLCJUb3AiOjAuMCwiTGVmdCI6MC4wLCJSaWdodCI6MC4wLCJCb3R0b20iOjAuMH0sIlBhZGRpbmciOnsiJGlkIjoiNDQyNiIsIlRvcCI6MC4wLCJMZWZ0IjowLjAsIlJpZ2h0IjowLjAsIkJvdHRvbSI6MC4wfSwiSXNWaXNpYmxlIjp0cnVlLCJXaWR0aCI6MC4wLCJIZWlnaHQiOjAuMCwiQm9yZGVyU3R5bGUiOnsiJGlkIjoiNDQyNyIsIkxpbmVDb2xvciI6bnVsbCwiTGluZVdlaWdodCI6MC4wLCJMaW5lVHlwZSI6MCwiUGFyZW50U3R5bGUiOm51bGx9LCJQYXJlbnRTdHlsZSI6bnVsbH0sIl9hZGRpdGlvbmFsU3dpbWxhbmVWMlN0eWxlcyI6W3siJGlkIjoiNDQyOCIsIlN0eWxlSWQiOiI5ODUxM2UxMC01NTFjLTRmMzAtYWMxMS1hMDY5MGU5MDMxMzQiLCJIZWFkZXJTdHlsZSI6eyIkaWQiOiI0NDI5IiwiVGV4dElzVmVydGljYWwiOmZhbHNlLCJUZXh0U3R5bGUiOnsiJGlkIjoiNDQzMCIsIkZvbnRTZXR0aW5ncyI6eyIkaWQiOiI0NDMxIiwiRm9udFNpemUiOjExLCJGb250TmFtZSI6IkNhbGlicmkiLCJJc0JvbGQiOmZhbHNlLCJJc0l0YWxpYyI6ZmFsc2UsIklzVW5kZXJsaW5lZCI6ZmFsc2UsIlBhcmVudFN0eWxlIjpudWxsfSwiQXV0b1NpemUiOjIsIkZvcmVncm91bmQiOnsiJGlkIjoiNDQzMiIsIkNvbG9yIjp7IiRpZCI6IjQ0MzMiLCJBIjoyNTUsIlIiOjI1NSwiRyI6MjU1LCJCIjoyNTV9fSwiTWF4V2lkdGgiOiJJbmZpbml0eSIsIk1heEhlaWdodCI6IkluZmluaXR5IiwiU21hcnRGb3JlZ3JvdW5kSXNBY3RpdmUiOmZhbHNlLCJIb3Jpem9udGFsQWxpZ25tZW50IjoxLCJWZXJ0aWNhbEFsaWdubWVudCI6MCwiU21hcnRGb3JlZ3JvdW5kIjpudWxsLCJCYWNrZ3JvdW5kRmlsbFR5cGUiOjAsIk1hcmdpbiI6eyIkaWQiOiI0NDM0IiwiVG9wIjowLjAsIkxlZnQiOjAuMCwiUmlnaHQiOjAuMCwiQm90dG9tIjowLjB9LCJQYWRkaW5nIjp7IiRpZCI6IjQ0MzUiLCJUb3AiOjAuMCwiTGVmdCI6MC4wLCJSaWdodCI6MC4wLCJCb3R0b20iOjAuMH0sIkJhY2tncm91bmQiOnsiJGlkIjoiNDQzNiIsIkNvbG9yIjp7IiRpZCI6IjQ0MzciLCJBIjoyNTUsIlIiOjI1NSwiRyI6MjU1LCJCIjoyNTV9fSwiSXNWaXNpYmxlIjp0cnVlLCJXaWR0aCI6MC4wLCJIZWlnaHQiOjAuMCwiQm9yZGVyU3R5bGUiOm51bGwsIlBhcmVudFN0eWxlIjpudWxsfSwiUmVjdGFuZ2xlU3R5bGUiOnsiJGlkIjoiNDQzOCIsIk1hcmdpbiI6eyIkaWQiOiI0NDM5IiwiVG9wIjowLjAsIkxlZnQiOjAuMCwiUmlnaHQiOjAuMCwiQm90dG9tIjowLjB9LCJQYWRkaW5nIjp7IiRpZCI6IjQ0NDAiLCJUb3AiOjAuMCwiTGVmdCI6MC4wLCJSaWdodCI6MC4wLCJCb3R0b20iOjAuMH0sIkJhY2tncm91bmQiOnsiJGlkIjoiNDQ0MSIsIkNvbG9yIjp7IiRpZCI6IjQ0NDIiLCJBIjoyNTUsIlIiOjIzMywiRyI6MTEzLCJCIjo1MH19LCJJc1Zpc2libGUiOnRydWUsIldpZHRoIjowLjAsIkhlaWdodCI6MC4wLCJCb3JkZXJTdHlsZSI6eyIkaWQiOiI0NDQzIiwiTGluZUNvbG9yIjp7IiRpZCI6IjQ0NDQiLCIkdHlwZSI6Ik5MUkUuQ29tbW9uLkRvbS5Tb2xpZENvbG9yQnJ1c2gsIE5MUkUuQ29tbW9uIiwiQ29sb3IiOnsiJGlkIjoiNDQ0NSIsIkEiOjI1NSwiUiI6MjU1LCJHIjoyNTUsIkIiOjI1NX19LCJMaW5lV2VpZ2h0IjowLjAsIkxpbmVUeXBlIjowLCJQYXJlbnRTdHlsZSI6bnVsbH0sIlBhcmVudFN0eWxlIjpudWxsfSwiTWFyZ2luIjp7IiRpZCI6IjQ0NDYiLCJUb3AiOjAuMCwiTGVmdCI6MC4wLCJSaWdodCI6MC4wLCJCb3R0b20iOjAuMH0sIlBhZGRpbmciOnsiJGlkIjoiNDQ0NyIsIlRvcCI6MC4wLCJMZWZ0IjowLjAsIlJpZ2h0IjowLjAsIkJvdHRvbSI6MC4wfSwiQmFja2dyb3VuZCI6bnVsbCwiSXNWaXNpYmxlIjp0cnVlLCJXaWR0aCI6MC4wLCJIZWlnaHQiOjAuMCwiQm9yZGVyU3R5bGUiOm51bGwsIlBhcmVudFN0eWxlIjpudWxsfSwiQmFja2dyb3VuZFN0eWxlIjp7IiRpZCI6IjQ0NDgiLCJNYXJnaW4iOnsiJGlkIjoiNDQ0OSIsIlRvcCI6MC4wLCJMZWZ0IjowLjAsIlJpZ2h0IjowLjAsIkJvdHRvbSI6MC4wfSwiUGFkZGluZyI6eyIkaWQiOiI0NDUwIiwiVG9wIjowLjAsIkxlZnQiOjAuMCwiUmlnaHQiOjAuMCwiQm90dG9tIjowLjB9LCJCYWNrZ3JvdW5kIjp7IiRpZCI6IjQ0NTEiLCJDb2xvciI6eyIkaWQiOiI0NDUyIiwiQSI6NTEsIlIiOjIwMCwiRyI6MjAwLCJCIjoyMDB9fSwiSXNWaXNpYmxlIjp0cnVlLCJXaWR0aCI6MC4wLCJIZWlnaHQiOjAuMCwiQm9yZGVyU3R5bGUiOnsiJGlkIjoiNDQ1MyIsIkxpbmVDb2xvciI6eyIkaWQiOiI0NDU0IiwiJHR5cGUiOiJOTFJFLkNvbW1vbi5Eb20uU29saWRDb2xvckJydXNoLCBOTFJFLkNvbW1vbiIsIkNvbG9yIjp7IiRpZCI6IjQ0NTUiLCJBIjoyNTUsIlIiOjIzNCwiRyI6MjIsIkIiOjMwfX0sIkxpbmVXZWlnaHQiOjAuMCwiTGluZVR5cGUiOjAsIlBhcmVudFN0eWxlIjpudWxsfSwiUGFyZW50U3R5bGUiOm51bGx9LCJJc0Fib3ZlVGltZWJhbmQiOmZhbHNlLCJTcGFjaW5nIjozLCJEZWZhdWx0U3dpbWxhbmVUYXNrU3R5bGUiOnsiJGlkIjoiNDQ1NiIsIiR0eXBlIjoiTkxSRS5Db21tb24uRG9tLlN0eWxlcy5FeHBsaWNpdFNldGFibGVUYXNrU3R5bGUsIE5MUkUuQ29tbW9uIiwiU2hhcGUiOjEsIlNoYXBlVGhpY2tuZXNzIjowLCJEdXJhdGlvbkZvcm1hdCI6MCwiSW5jbHVkZU5vbldvcmtpbmdEYXlzSW5EdXJhdGlvbiI6ZmFsc2UsIlBlcmNlbnRhZ2VDb21wbGV0ZVN0eWxlIjp7IiRpZCI6IjQ0NTciLCJGb250U2V0dGluZ3MiOnsiJGlkIjoiNDQ1OCIsIkZvbnRTaXplIjoxMCwiRm9udE5hbWUiOiJDYWxpYnJpIiwiSXNCb2xkIjpmYWxzZSwiSXNJdGFsaWMiOmZhbHNlLCJJc1VuZGVybGluZWQiOmZhbHNlLCJQYXJlbnRTdHlsZSI6bnVsbH0sIkF1dG9TaXplIjowLCJGb3JlZ3JvdW5kIjp7IiRpZCI6IjQ0NTkiLCJDb2xvciI6eyIkaWQiOiI0NDYw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Q0NjEiLCJUb3AiOjAuMCwiTGVmdCI6MC4wLCJSaWdodCI6MC4wLCJCb3R0b20iOjAuMH0sIlBhZGRpbmciOnsiJGlkIjoiNDQ2MiIsIlRvcCI6MC4wLCJMZWZ0IjowLjAsIlJpZ2h0IjowLjAsIkJvdHRvbSI6MC4wfSwiQmFja2dyb3VuZCI6eyIkaWQiOiI0NDYzIiwiQ29sb3IiOnsiJGlkIjoiNDQ2NCIsIkEiOjg5LCJSIjowLCJHIjowLCJCIjowfX0sIklzVmlzaWJsZSI6dHJ1ZSwiV2lkdGgiOjAuMCwiSGVpZ2h0IjowLjAsIkJvcmRlclN0eWxlIjp7IiRpZCI6IjQ0NjUiLCJMaW5lQ29sb3IiOm51bGwsIkxpbmVXZWlnaHQiOjAuMCwiTGluZVR5cGUiOjAsIlBhcmVudFN0eWxlIjpudWxsfSwiUGFyZW50U3R5bGUiOm51bGx9LCJEdXJhdGlvblN0eWxlIjp7IiRpZCI6IjQ0NjYiLCJGb250U2V0dGluZ3MiOnsiJGlkIjoiNDQ2NyIsIkZvbnRTaXplIjoxMCwiRm9udE5hbWUiOiJDYWxpYnJpIiwiSXNCb2xkIjpmYWxzZSwiSXNJdGFsaWMiOmZhbHNlLCJJc1VuZGVybGluZWQiOmZhbHNlLCJQYXJlbnRTdHlsZSI6bnVsbH0sIkF1dG9TaXplIjowLCJGb3JlZ3JvdW5kIjp7IiRpZCI6IjQ0NjgiLCJDb2xvciI6eyIkaWQiOiI0NDY5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DQ3MCIsIlRvcCI6MC4wLCJMZWZ0IjowLjAsIlJpZ2h0IjowLjAsIkJvdHRvbSI6MC4wfSwiUGFkZGluZyI6eyIkaWQiOiI0NDcxIiwiVG9wIjowLjAsIkxlZnQiOjAuMCwiUmlnaHQiOjAuMCwiQm90dG9tIjowLjB9LCJCYWNrZ3JvdW5kIjp7IiRpZCI6IjQ0NzIiLCJDb2xvciI6eyIkaWQiOiI0NDczIiwiQSI6MjU1LCJSIjoyMzcsIkciOjEyNSwiQiI6NDl9fSwiSXNWaXNpYmxlIjp0cnVlLCJXaWR0aCI6MC4wLCJIZWlnaHQiOjAuMCwiQm9yZGVyU3R5bGUiOnsiJGlkIjoiNDQ3NCIsIkxpbmVDb2xvciI6bnVsbCwiTGluZVdlaWdodCI6MC4wLCJMaW5lVHlwZSI6MCwiUGFyZW50U3R5bGUiOm51bGx9LCJQYXJlbnRTdHlsZSI6bnVsbH0sIkhvcml6b250YWxDb25uZWN0b3JTdHlsZSI6eyIkaWQiOiI0NDc1IiwiTGluZUNvbG9yIjp7IiRpZCI6IjQ0NzYiLCIkdHlwZSI6Ik5MUkUuQ29tbW9uLkRvbS5Tb2xpZENvbG9yQnJ1c2gsIE5MUkUuQ29tbW9uIiwiQ29sb3IiOnsiJGlkIjoiNDQ3NyIsIkEiOjI1NSwiUiI6MCwiRyI6MCwiQiI6MH19LCJMaW5lV2VpZ2h0IjowLjAsIkxpbmVUeXBlIjowLCJQYXJlbnRTdHlsZSI6bnVsbH0sIlZlcnRpY2FsQ29ubmVjdG9yU3R5bGUiOnsiJGlkIjoiNDQ3OCIsIkxpbmVDb2xvciI6eyIkaWQiOiI0NDc5IiwiJHR5cGUiOiJOTFJFLkNvbW1vbi5Eb20uU29saWRDb2xvckJydXNoLCBOTFJFLkNvbW1vbiIsIkNvbG9yIjp7IiRpZCI6IjQ0ODA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0NDgxIiwiU2hhcGVTdHlsZSI6eyIkaWQiOiI0NDgyIiwiTWFyZ2luIjp7IiRpZCI6IjQ0ODMiLCJUb3AiOjAuMCwiTGVmdCI6MC4wLCJSaWdodCI6MC4wLCJCb3R0b20iOjAuMH0sIlBhZGRpbmciOnsiJGlkIjoiNDQ4NCIsIlRvcCI6MC4wLCJMZWZ0IjowLjAsIlJpZ2h0IjowLjAsIkJvdHRvbSI6MC4wfSwiQmFja2dyb3VuZCI6eyIkaWQiOiI0NDg1IiwiQ29sb3IiOnsiJGlkIjoiNDQ4NiIsIkEiOjE1MywiUiI6MCwiRyI6MCwiQiI6MH19LCJJc1Zpc2libGUiOnRydWUsIldpZHRoIjowLjAsIkhlaWdodCI6MC4wLCJCb3JkZXJTdHlsZSI6eyIkaWQiOiI0NDg3IiwiTGluZUNvbG9yIjpudWxsLCJMaW5lV2VpZ2h0IjowLjAsIkxpbmVUeXBlIjowLCJQYXJlbnRTdHlsZSI6bnVsbH0sIlBhcmVudFN0eWxlIjpudWxsfSwiTWFyZ2luIjp7IiRpZCI6IjQ0ODgiLCJUb3AiOjAuMCwiTGVmdCI6MC4wLCJSaWdodCI6MC4wLCJCb3R0b20iOjAuMH0sIlBhZGRpbmciOnsiJGlkIjoiNDQ4OSIsIlRvcCI6MC4wLCJMZWZ0IjowLjAsIlJpZ2h0IjowLjAsIkJvdHRvbSI6MC4wfSwiQmFja2dyb3VuZCI6bnVsbCwiSXNWaXNpYmxlIjp0cnVlLCJXaWR0aCI6MC4wLCJIZWlnaHQiOjAuMCwiQm9yZGVyU3R5bGUiOm51bGwsIlBhcmVudFN0eWxlIjpudWxsfSwiU2hhcGVTdHlsZSI6eyIkaWQiOiI0NDkwIiwiTWFyZ2luIjp7IiRpZCI6IjQ0OTEiLCJUb3AiOjAuMCwiTGVmdCI6NC4wLCJSaWdodCI6NC4wLCJCb3R0b20iOjAuMH0sIlBhZGRpbmciOnsiJGlkIjoiNDQ5MiIsIlRvcCI6MC4wLCJMZWZ0IjowLjAsIlJpZ2h0IjowLjAsIkJvdHRvbSI6MC4wfSwiQmFja2dyb3VuZCI6eyIkaWQiOiI0NDkzIiwiQ29sb3IiOnsiJGlkIjoiNDQ5NCIsIkEiOjI1NSwiUiI6MjMzLCJHIjoxMTMsIkIiOjUwfX0sIklzVmlzaWJsZSI6dHJ1ZSwiV2lkdGgiOjAuMCwiSGVpZ2h0IjoxMC4wLCJCb3JkZXJTdHlsZSI6eyIkaWQiOiI0NDk1IiwiTGluZUNvbG9yIjp7IiRpZCI6IjQ0OTYiLCIkdHlwZSI6Ik5MUkUuQ29tbW9uLkRvbS5Tb2xpZENvbG9yQnJ1c2gsIE5MUkUuQ29tbW9uIiwiQ29sb3IiOnsiJGlkIjoiNDQ5NyIsIkEiOjI1NSwiUiI6MjM0LCJHIjoyMiwiQiI6MzB9fSwiTGluZVdlaWdodCI6MC4wLCJMaW5lVHlwZSI6MCwiUGFyZW50U3R5bGUiOm51bGx9LCJQYXJlbnRTdHlsZSI6bnVsbH0sIlRpdGxlU3R5bGUiOnsiJGlkIjoiNDQ5OCIsIkZvbnRTZXR0aW5ncyI6eyIkaWQiOiI0NDk5IiwiRm9udFNpemUiOjExLCJGb250TmFtZSI6IkNhbGlicmkiLCJJc0JvbGQiOmZhbHNlLCJJc0l0YWxpYyI6ZmFsc2UsIklzVW5kZXJsaW5lZCI6ZmFsc2UsIlBhcmVudFN0eWxlIjpudWxsfSwiQXV0b1NpemUiOjAsIkZvcmVncm91bmQiOnsiJGlkIjoiNDUwMCIsIkNvbG9yIjp7IiRpZCI6IjQ1MD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UwMiIsIlRvcCI6MC4wLCJMZWZ0IjowLjAsIlJpZ2h0IjowLjAsIkJvdHRvbSI6MC4wfSwiUGFkZGluZyI6eyIkaWQiOiI0NTAzIiwiVG9wIjowLjAsIkxlZnQiOjAuMCwiUmlnaHQiOjAuMCwiQm90dG9tIjowLjB9LCJCYWNrZ3JvdW5kIjp7IiRpZCI6IjQ1MDQiLCJDb2xvciI6eyIkaWQiOiI0NTA1IiwiQSI6MjU1LCJSIjowLCJHIjowLCJCIjowfX0sIklzVmlzaWJsZSI6dHJ1ZSwiV2lkdGgiOjAuMCwiSGVpZ2h0IjowLjAsIkJvcmRlclN0eWxlIjp7IiRpZCI6IjQ1MDYiLCJMaW5lQ29sb3IiOm51bGwsIkxpbmVXZWlnaHQiOjAuMCwiTGluZVR5cGUiOjAsIlBhcmVudFN0eWxlIjpudWxsfSwiUGFyZW50U3R5bGUiOm51bGx9LCJEYXRlU3R5bGUiOnsiJGlkIjoiNDUwNyIsIkZvbnRTZXR0aW5ncyI6eyIkaWQiOiI0NTA4IiwiRm9udFNpemUiOjEwLCJGb250TmFtZSI6IkNhbGlicmkiLCJJc0JvbGQiOmZhbHNlLCJJc0l0YWxpYyI6ZmFsc2UsIklzVW5kZXJsaW5lZCI6ZmFsc2UsIlBhcmVudFN0eWxlIjpudWxsfSwiQXV0b1NpemUiOjAsIkZvcmVncm91bmQiOnsiJGlkIjoiNDUwOSIsIkNvbG9yIjp7IiRpZCI6IjQ1MTA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DUxMSIsIlRvcCI6MC4wLCJMZWZ0IjowLjAsIlJpZ2h0IjowLjAsIkJvdHRvbSI6MC4wfSwiUGFkZGluZyI6eyIkaWQiOiI0NTEyIiwiVG9wIjowLjAsIkxlZnQiOjAuMCwiUmlnaHQiOjAuMCwiQm90dG9tIjowLjB9LCJCYWNrZ3JvdW5kIjp7IiRpZCI6IjQ1MTMiLCJDb2xvciI6eyIkaWQiOiI0NTE0IiwiQSI6MjU1LCJSIjoxNCwiRyI6NDAsIkIiOjY1fX0sIklzVmlzaWJsZSI6dHJ1ZSwiV2lkdGgiOjAuMCwiSGVpZ2h0IjowLjAsIkJvcmRlclN0eWxlIjp7IiRpZCI6IjQ1MTUiLCJMaW5lQ29sb3IiOm51bGwsIkxpbmVXZWlnaHQiOjAuMCwiTGluZVR5cGUiOjAsIlBhcmVudFN0eWxlIjpudWxsfSwiUGFyZW50U3R5bGUiOm51bGx9LCJEYXRlRm9ybWF0Ijp7IiRpZCI6IjQ1M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UxNyIsIkZvcm1hdCI6MCwiSXNWaXNpYmxlIjpmYWxzZSwiTGFzdEtub3duVmlzaWJpbGl0eVN0YXRlIjpmYWxzZX0sIklzVmlzaWJsZSI6dHJ1ZSwiVmFyaWFuY2VTdHlsZSI6eyIkaWQiOiI0NTE4IiwiVGV4dFN0eWxlIjp7IiRpZCI6IjQ1MTkiLCJGb250U2V0dGluZ3MiOnsiJGlkIjoiNDUyMCIsIkZvbnRTaXplIjoxMSwiRm9udE5hbWUiOiJDYWxpYnJpIiwiSXNCb2xkIjpmYWxzZSwiSXNJdGFsaWMiOmZhbHNlLCJJc1VuZGVybGluZWQiOmZhbHNlLCJQYXJlbnRTdHlsZSI6bnVsbH0sIkF1dG9TaXplIjowLCJGb3JlZ3JvdW5kIjp7IiRpZCI6IjQ1MjEiLCJDb2xvciI6eyIkaWQiOiI0NTIy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1MjMiLCJUb3AiOjAuMCwiTGVmdCI6MC4wLCJSaWdodCI6MC4wLCJCb3R0b20iOjAuMH0sIlBhZGRpbmciOnsiJGlkIjoiNDUyNCIsIlRvcCI6MC4wLCJMZWZ0IjowLjAsIlJpZ2h0IjowLjAsIkJvdHRvbSI6MC4wfSwiQmFja2dyb3VuZCI6eyIkaWQiOiI0NTI1IiwiQ29sb3IiOnsiJGlkIjoiNDUyNiIsIkEiOjAsIlIiOjAsIkciOjAsIkIiOjB9fSwiSXNWaXNpYmxlIjp0cnVlLCJXaWR0aCI6MC4wLCJIZWlnaHQiOjAuMCwiQm9yZGVyU3R5bGUiOnsiJGlkIjoiNDUyNyIsIkxpbmVDb2xvciI6bnVsbCwiTGluZVdlaWdodCI6MC4wLCJMaW5lVHlwZSI6MCwiUGFyZW50U3R5bGUiOm51bGx9LCJQYXJlbnRTdHlsZSI6bnVsbH0sIlBhcmVudFN0eWxlIjpudWxsfSwiUGFyZW50U3R5bGUiOm51bGwsIl9leHBsaWNpdGx5U2V0Ijp7IiRpZCI6IjQ1Mjg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0NTI5IiwiU2hhcGUiOjEsIkNvbm5lY3Rvck1hcmdpbiI6eyIkaWQiOiI0NTMwIiwiVG9wIjowLjAsIkxlZnQiOjIuMCwiUmlnaHQiOjIuMCwiQm90dG9tIjowLjB9LCJDb25uZWN0b3JTdHlsZSI6eyIkaWQiOiI0NTMxIiwiTGluZUNvbG9yIjp7IiRpZCI6IjQ1MzIiLCIkdHlwZSI6Ik5MUkUuQ29tbW9uLkRvbS5Tb2xpZENvbG9yQnJ1c2gsIE5MUkUuQ29tbW9uIiwiQ29sb3IiOnsiJGlkIjoiNDUzMyIsIkEiOjEyNywiUiI6MTI4LCJHIjo1MywiQiI6MTR9fSwiTGluZVdlaWdodCI6MS4wLCJMaW5lVHlwZSI6MCwiUGFyZW50U3R5bGUiOm51bGx9LCJJc0JlbG93VGltZWJhbmQiOmZhbHNlLCJQb3NpdGlvbk9uVGFzayI6MSwiSGlkZURhdGUiOmZhbHNlLCJTaGFwZVNpemUiOjAsIlNwYWNpbmciOjAuMCwiUGFkZGluZyI6eyIkaWQiOiI0NTM0IiwiVG9wIjo1LjAsIkxlZnQiOjMuMCwiUmlnaHQiOjAuMCwiQm90dG9tIjoyLjB9LCJTaGFwZVN0eWxlIjp7IiRpZCI6IjQ1MzUiLCJNYXJnaW4iOnsiJGlkIjoiNDUzNiIsIlRvcCI6MC4wLCJMZWZ0IjowLjAsIlJpZ2h0IjowLjAsIkJvdHRvbSI6MC4wfSwiUGFkZGluZyI6eyIkaWQiOiI0NTM3IiwiVG9wIjowLjAsIkxlZnQiOjAuMCwiUmlnaHQiOjAuMCwiQm90dG9tIjowLjB9LCJCYWNrZ3JvdW5kIjp7IiRpZCI6IjQ1MzgiLCJDb2xvciI6eyIkaWQiOiI0NTM5IiwiQSI6MjU1LCJSIjoxMjgsIkciOjUzLCJCIjoxNH19LCJJc1Zpc2libGUiOnRydWUsIldpZHRoIjoxMi4wLCJIZWlnaHQiOjE0LjAsIkJvcmRlclN0eWxlIjp7IiRpZCI6IjQ1NDAiLCJMaW5lQ29sb3IiOnsiJGlkIjoiNDU0MSIsIiR0eXBlIjoiTkxSRS5Db21tb24uRG9tLlNvbGlkQ29sb3JCcnVzaCwgTkxSRS5Db21tb24iLCJDb2xvciI6eyIkaWQiOiI0NTQyIiwiQSI6MjU1LCJSIjoyNTUsIkciOjI1NSwiQiI6MjU1fX0sIkxpbmVXZWlnaHQiOjAuMCwiTGluZVR5cGUiOjAsIlBhcmVudFN0eWxlIjpudWxsfSwiUGFyZW50U3R5bGUiOm51bGx9LCJUaXRsZVN0eWxlIjp7IiRpZCI6IjQ1NDMiLCJGb250U2V0dGluZ3MiOnsiJGlkIjoiNDU0NCIsIkZvbnRTaXplIjoxMSwiRm9udE5hbWUiOiJDYWxpYnJpIiwiSXNCb2xkIjpmYWxzZSwiSXNJdGFsaWMiOmZhbHNlLCJJc1VuZGVybGluZWQiOmZhbHNlLCJQYXJlbnRTdHlsZSI6bnVsbH0sIkF1dG9TaXplIjowLCJGb3JlZ3JvdW5kIjp7IiRpZCI6IjQ1NDUiLCJDb2xvciI6eyIkaWQiOiI0NTQ2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Q1NDciLCJUb3AiOjAuMCwiTGVmdCI6MC4wLCJSaWdodCI6MC4wLCJCb3R0b20iOjAuMH0sIlBhZGRpbmciOnsiJGlkIjoiNDU0OCIsIlRvcCI6MC4wLCJMZWZ0IjowLjAsIlJpZ2h0IjowLjAsIkJvdHRvbSI6MC4wfSwiQmFja2dyb3VuZCI6eyIkaWQiOiI0NTQ5IiwiQ29sb3IiOnsiJGlkIjoiNDU1MCIsIkEiOjI1NSwiUiI6MCwiRyI6MCwiQiI6MH19LCJJc1Zpc2libGUiOnRydWUsIldpZHRoIjowLjAsIkhlaWdodCI6MC4wLCJCb3JkZXJTdHlsZSI6eyIkaWQiOiI0NTUxIiwiTGluZUNvbG9yIjpudWxsLCJMaW5lV2VpZ2h0IjowLjAsIkxpbmVUeXBlIjowLCJQYXJlbnRTdHlsZSI6bnVsbH0sIlBhcmVudFN0eWxlIjpudWxsfSwiRGF0ZVN0eWxlIjp7IiRpZCI6IjQ1NTIiLCJGb250U2V0dGluZ3MiOnsiJGlkIjoiNDU1MyIsIkZvbnRTaXplIjoxMCwiRm9udE5hbWUiOiJDYWxpYnJpIiwiSXNCb2xkIjpmYWxzZSwiSXNJdGFsaWMiOmZhbHNlLCJJc1VuZGVybGluZWQiOmZhbHNlLCJQYXJlbnRTdHlsZSI6bnVsbH0sIkF1dG9TaXplIjowLCJGb3JlZ3JvdW5kIjp7IiRpZCI6IjQ1NTQiLCJDb2xvciI6eyIkaWQiOiI0NTU1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Q1NTYiLCJUb3AiOjAuMCwiTGVmdCI6MC4wLCJSaWdodCI6MC4wLCJCb3R0b20iOjAuMH0sIlBhZGRpbmciOnsiJGlkIjoiNDU1NyIsIlRvcCI6MC4wLCJMZWZ0IjowLjAsIlJpZ2h0IjowLjAsIkJvdHRvbSI6MC4wfSwiQmFja2dyb3VuZCI6eyIkaWQiOiI0NTU4IiwiQ29sb3IiOnsiJGlkIjoiNDU1OSIsIkEiOjI1NSwiUiI6MTQsIkciOjQwLCJCIjo2NX19LCJJc1Zpc2libGUiOnRydWUsIldpZHRoIjowLjAsIkhlaWdodCI6MC4wLCJCb3JkZXJTdHlsZSI6eyIkaWQiOiI0NTYwIiwiTGluZUNvbG9yIjpudWxsLCJMaW5lV2VpZ2h0IjowLjAsIkxpbmVUeXBlIjowLCJQYXJlbnRTdHlsZSI6bnVsbH0sIlBhcmVudFN0eWxlIjpudWxsfSwiRGF0ZUZvcm1hdCI6eyIkaWQiOiI0NTY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1NjIiLCJGb3JtYXQiOjAsIklzVmlzaWJsZSI6ZmFsc2UsIkxhc3RLbm93blZpc2liaWxpdHlTdGF0ZSI6ZmFsc2V9LCJJc1Zpc2libGUiOmZhbHNlLCJWYXJpYW5jZVN0eWxlIjp7IiRpZCI6IjQ1NjMiLCJUZXh0U3R5bGUiOnsiJGlkIjoiNDU2NCIsIkZvbnRTZXR0aW5ncyI6eyIkaWQiOiI0NTY1IiwiRm9udFNpemUiOjExLCJGb250TmFtZSI6IkNhbGlicmkiLCJJc0JvbGQiOmZhbHNlLCJJc0l0YWxpYyI6ZmFsc2UsIklzVW5kZXJsaW5lZCI6ZmFsc2UsIlBhcmVudFN0eWxlIjpudWxsfSwiQXV0b1NpemUiOjAsIkZvcmVncm91bmQiOnsiJGlkIjoiNDU2NiIsIkNvbG9yIjp7IiRpZCI6IjQ1Nj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U2OCIsIlRvcCI6MC4wLCJMZWZ0IjowLjAsIlJpZ2h0IjowLjAsIkJvdHRvbSI6MC4wfSwiUGFkZGluZyI6eyIkaWQiOiI0NTY5IiwiVG9wIjowLjAsIkxlZnQiOjAuMCwiUmlnaHQiOjAuMCwiQm90dG9tIjowLjB9LCJCYWNrZ3JvdW5kIjp7IiRpZCI6IjQ1NzAiLCJDb2xvciI6eyIkaWQiOiI0NTcxIiwiQSI6MCwiUiI6MCwiRyI6MCwiQiI6MH19LCJJc1Zpc2libGUiOmZhbHNlLCJXaWR0aCI6MC4wLCJIZWlnaHQiOjAuMCwiQm9yZGVyU3R5bGUiOnsiJGlkIjoiNDU3MiIsIkxpbmVDb2xvciI6bnVsbCwiTGluZVdlaWdodCI6MC4wLCJMaW5lVHlwZSI6MCwiUGFyZW50U3R5bGUiOm51bGx9LCJQYXJlbnRTdHlsZSI6bnVsbH0sIlBhcmVudFN0eWxlIjpudWxsfSwiUGFyZW50U3R5bGUiOm51bGx9LCJEZWZhdWx0U3dpbWxhbmVNaWxlc3RvbmVTdHlsZSI6eyIkaWQiOiI0NTczIiwiVGl0bGVQb3NpdGlvbiI6IkxlZnQiLCJEYXRlUG9zaXRpb24iOiJSaWdodCIsIlZhcmlhbmNlUG9zaXRpb24iOiJSaWdodCIsIlNoYXBlVHlwZSI6MSwiU2hhcGVTaXplIjowLCJTcGFjaW5nIjo1LCJTaGFwZVN0eWxlIjp7IiRpZCI6IjQ1NzQiLCJNYXJnaW4iOnsiJGlkIjoiNDU3NSIsIlRvcCI6MC4wLCJMZWZ0IjowLjAsIlJpZ2h0IjowLjAsIkJvdHRvbSI6MC4wfSwiUGFkZGluZyI6eyIkaWQiOiI0NTc2IiwiVG9wIjowLjAsIkxlZnQiOjAuMCwiUmlnaHQiOjAuMCwiQm90dG9tIjowLjB9LCJCYWNrZ3JvdW5kIjp7IiRpZCI6IjQ1NzciLCJDb2xvciI6eyIkaWQiOiI0NTc4IiwiQSI6MjU1LCJSIjoyMzMsIkciOjExMywiQiI6NTB9fSwiSXNWaXNpYmxlIjp0cnVlLCJXaWR0aCI6MTIuMCwiSGVpZ2h0IjoxNC4wLCJCb3JkZXJTdHlsZSI6eyIkaWQiOiI0NTc5IiwiTGluZUNvbG9yIjp7IiRpZCI6IjQ1ODAiLCIkdHlwZSI6Ik5MUkUuQ29tbW9uLkRvbS5Tb2xpZENvbG9yQnJ1c2gsIE5MUkUuQ29tbW9uIiwiQ29sb3IiOnsiJGlkIjoiNDU4MSIsIkEiOjI1NSwiUiI6MjM0LCJHIjoyMiwiQiI6MzB9fSwiTGluZVdlaWdodCI6MC4wLCJMaW5lVHlwZSI6MCwiUGFyZW50U3R5bGUiOm51bGx9LCJQYXJlbnRTdHlsZSI6bnVsbH0sIlRpdGxlU3R5bGUiOnsiJGlkIjoiNDU4MiIsIkZvbnRTZXR0aW5ncyI6eyIkaWQiOiI0NTgzIiwiRm9udFNpemUiOjExLCJGb250TmFtZSI6IkNhbGlicmkiLCJJc0JvbGQiOmZhbHNlLCJJc0l0YWxpYyI6ZmFsc2UsIklzVW5kZXJsaW5lZCI6ZmFsc2UsIlBhcmVudFN0eWxlIjpudWxsfSwiQXV0b1NpemUiOjAsIkZvcmVncm91bmQiOnsiJGlkIjoiNDU4NCIsIkNvbG9yIjp7IiRpZCI6IjQ1ODU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NDU4NiIsIlRvcCI6MC4wLCJMZWZ0IjowLjAsIlJpZ2h0IjowLjAsIkJvdHRvbSI6MC4wfSwiUGFkZGluZyI6eyIkaWQiOiI0NTg3IiwiVG9wIjowLjAsIkxlZnQiOjAuMCwiUmlnaHQiOjAuMCwiQm90dG9tIjowLjB9LCJCYWNrZ3JvdW5kIjp7IiRpZCI6IjQ1ODgiLCJDb2xvciI6eyIkaWQiOiI0NTg5IiwiQSI6MjU1LCJSIjowLCJHIjowLCJCIjowfX0sIklzVmlzaWJsZSI6dHJ1ZSwiV2lkdGgiOjAuMCwiSGVpZ2h0IjowLjAsIkJvcmRlclN0eWxlIjp7IiRpZCI6IjQ1OTAiLCJMaW5lQ29sb3IiOm51bGwsIkxpbmVXZWlnaHQiOjAuMCwiTGluZVR5cGUiOjAsIlBhcmVudFN0eWxlIjpudWxsfSwiUGFyZW50U3R5bGUiOm51bGx9LCJEYXRlU3R5bGUiOnsiJGlkIjoiNDU5MSIsIkZvbnRTZXR0aW5ncyI6eyIkaWQiOiI0NTkyIiwiRm9udFNpemUiOjEwLCJGb250TmFtZSI6IkNhbGlicmkiLCJJc0JvbGQiOmZhbHNlLCJJc0l0YWxpYyI6ZmFsc2UsIklzVW5kZXJsaW5lZCI6ZmFsc2UsIlBhcmVudFN0eWxlIjpudWxsfSwiQXV0b1NpemUiOjAsIkZvcmVncm91bmQiOnsiJGlkIjoiNDU5MyIsIkNvbG9yIjp7IiRpZCI6IjQ1OTQ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NDU5NSIsIlRvcCI6MC4wLCJMZWZ0IjowLjAsIlJpZ2h0IjowLjAsIkJvdHRvbSI6MC4wfSwiUGFkZGluZyI6eyIkaWQiOiI0NTk2IiwiVG9wIjowLjAsIkxlZnQiOjAuMCwiUmlnaHQiOjAuMCwiQm90dG9tIjowLjB9LCJCYWNrZ3JvdW5kIjp7IiRpZCI6IjQ1OTciLCJDb2xvciI6eyIkaWQiOiI0NTk4IiwiQSI6MjU1LCJSIjoxNCwiRyI6NDAsIkIiOjY1fX0sIklzVmlzaWJsZSI6dHJ1ZSwiV2lkdGgiOjAuMCwiSGVpZ2h0IjowLjAsIkJvcmRlclN0eWxlIjp7IiRpZCI6IjQ1OTkiLCJMaW5lQ29sb3IiOm51bGwsIkxpbmVXZWlnaHQiOjAuMCwiTGluZVR5cGUiOjAsIlBhcmVudFN0eWxlIjpudWxsfSwiUGFyZW50U3R5bGUiOm51bGx9LCJEYXRlRm9ybWF0Ijp7IiRpZCI6IjQ2M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YwMSIsIkZvcm1hdCI6MCwiSXNWaXNpYmxlIjpmYWxzZSwiTGFzdEtub3duVmlzaWJpbGl0eVN0YXRlIjpmYWxzZX0sIklzVmlzaWJsZSI6dHJ1ZSwiVmFyaWFuY2VTdHlsZSI6eyIkaWQiOiI0NjAyIiwiVGV4dFN0eWxlIjp7IiRpZCI6IjQ2MDMiLCJGb250U2V0dGluZ3MiOnsiJGlkIjoiNDYwNCIsIkZvbnRTaXplIjoxMSwiRm9udE5hbWUiOiJDYWxpYnJpIiwiSXNCb2xkIjpmYWxzZSwiSXNJdGFsaWMiOmZhbHNlLCJJc1VuZGVybGluZWQiOmZhbHNlLCJQYXJlbnRTdHlsZSI6bnVsbH0sIkF1dG9TaXplIjowLCJGb3JlZ3JvdW5kIjp7IiRpZCI6IjQ2MDUiLCJDb2xvciI6eyIkaWQiOiI0NjA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2MDciLCJUb3AiOjAuMCwiTGVmdCI6MC4wLCJSaWdodCI6MC4wLCJCb3R0b20iOjAuMH0sIlBhZGRpbmciOnsiJGlkIjoiNDYwOCIsIlRvcCI6MC4wLCJMZWZ0IjowLjAsIlJpZ2h0IjowLjAsIkJvdHRvbSI6MC4wfSwiQmFja2dyb3VuZCI6eyIkaWQiOiI0NjA5IiwiQ29sb3IiOnsiJGlkIjoiNDYxMCIsIkEiOjAsIlIiOjAsIkciOjAsIkIiOjB9fSwiSXNWaXNpYmxlIjp0cnVlLCJXaWR0aCI6MC4wLCJIZWlnaHQiOjAuMCwiQm9yZGVyU3R5bGUiOnsiJGlkIjoiNDYxMSIsIkxpbmVDb2xvciI6bnVsbCwiTGluZVdlaWdodCI6MC4wLCJMaW5lVHlwZSI6MCwiUGFyZW50U3R5bGUiOm51bGx9LCJQYXJlbnRTdHlsZSI6bnVsbH0sIlBhcmVudFN0eWxlIjpudWxsfSwiUGFyZW50U3R5bGUiOm51bGx9LCJEZWZhdWx0U3dpbWxhbmVBY3Rpdml0eVN0eWxlIjp7IiRpZCI6IjQ2MTIiLCJIZWFkZXJTdHlsZSI6eyIkaWQiOiI0NjEzIiwiVGV4dFN0eWxlIjp7IiRpZCI6IjQ2MTQiLCJGb250U2V0dGluZ3MiOnsiJGlkIjoiNDYxNSIsIkZvbnRTaXplIjoxMSwiRm9udE5hbWUiOiJDYWxpYnJpIiwiSXNCb2xkIjpmYWxzZSwiSXNJdGFsaWMiOmZhbHNlLCJJc1VuZGVybGluZWQiOmZhbHNlLCJQYXJlbnRTdHlsZSI6bnVsbH0sIkF1dG9TaXplIjoyLCJGb3JlZ3JvdW5kIjp7IiRpZCI6IjQ2MTYiLCJDb2xvciI6eyIkaWQiOiI0NjE3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DYxOCIsIlRvcCI6MC4wLCJMZWZ0IjowLjAsIlJpZ2h0IjowLjAsIkJvdHRvbSI6MC4wfSwiUGFkZGluZyI6eyIkaWQiOiI0NjE5IiwiVG9wIjowLjAsIkxlZnQiOjAuMCwiUmlnaHQiOjAuMCwiQm90dG9tIjowLjB9LCJCYWNrZ3JvdW5kIjp7IiRpZCI6IjQ2MjAiLCJDb2xvciI6eyIkaWQiOiI0NjIxIiwiQSI6MjU1LCJSIjowLCJHIjowLCJCIjowfX0sIklzVmlzaWJsZSI6dHJ1ZSwiV2lkdGgiOjAuMCwiSGVpZ2h0IjowLjAsIkJvcmRlclN0eWxlIjpudWxsLCJQYXJlbnRTdHlsZSI6bnVsbH0sIlJlY3RhbmdsZVN0eWxlIjp7IiRpZCI6IjQ2MjIiLCJNYXJnaW4iOnsiJGlkIjoiNDYyMyIsIlRvcCI6MC4wLCJMZWZ0IjowLjAsIlJpZ2h0IjowLjAsIkJvdHRvbSI6MC4wfSwiUGFkZGluZyI6eyIkaWQiOiI0NjI0IiwiVG9wIjowLjAsIkxlZnQiOjAuMCwiUmlnaHQiOjAuMCwiQm90dG9tIjowLjB9LCJCYWNrZ3JvdW5kIjp7IiRpZCI6IjQ2MjUiLCJDb2xvciI6eyIkaWQiOiI0NjI2IiwiQSI6NjMsIlIiOjIzMywiRyI6MTEzLCJCIjo1MH19LCJJc1Zpc2libGUiOnRydWUsIldpZHRoIjowLjAsIkhlaWdodCI6MC4wLCJCb3JkZXJTdHlsZSI6eyIkaWQiOiI0NjI3IiwiTGluZUNvbG9yIjp7IiRpZCI6IjQ2MjgiLCIkdHlwZSI6Ik5MUkUuQ29tbW9uLkRvbS5Tb2xpZENvbG9yQnJ1c2gsIE5MUkUuQ29tbW9uIiwiQ29sb3IiOnsiJGlkIjoiNDYyOSIsIkEiOjI1NSwiUiI6MjU1LCJHIjoyNTUsIkIiOjI1NX19LCJMaW5lV2VpZ2h0IjowLjAsIkxpbmVUeXBlIjowLCJQYXJlbnRTdHlsZSI6bnVsbH0sIlBhcmVudFN0eWxlIjpudWxsfSwiTWFyZ2luIjp7IiRpZCI6IjQ2MzAiLCJUb3AiOjAuMCwiTGVmdCI6MC4wLCJSaWdodCI6MC4wLCJCb3R0b20iOjAuMH0sIlBhZGRpbmciOnsiJGlkIjoiNDYzMSIsIlRvcCI6MC4wLCJMZWZ0IjowLjAsIlJpZ2h0IjowLjAsIkJvdHRvbSI6MC4wfSwiQmFja2dyb3VuZCI6bnVsbCwiSXNWaXNpYmxlIjp0cnVlLCJXaWR0aCI6MC4wLCJIZWlnaHQiOjAuMCwiQm9yZGVyU3R5bGUiOm51bGwsIlBhcmVudFN0eWxlIjpudWxsfSwiQmFja2dyb3VuZFN0eWxlIjp7IiRpZCI6IjQ2MzIiLCJNYXJnaW4iOnsiJGlkIjoiNDYzMyIsIlRvcCI6MC4wLCJMZWZ0IjowLjAsIlJpZ2h0IjowLjAsIkJvdHRvbSI6MC4wfSwiUGFkZGluZyI6eyIkaWQiOiI0NjM0IiwiVG9wIjowLjAsIkxlZnQiOjAuMCwiUmlnaHQiOjAuMCwiQm90dG9tIjowLjB9LCJCYWNrZ3JvdW5kIjp7IiRpZCI6IjQ2MzUiLCJDb2xvciI6eyIkaWQiOiI0NjM2IiwiQSI6NTEsIlIiOjIwMCwiRyI6MjAwLCJCIjoyMDB9fSwiSXNWaXNpYmxlIjp0cnVlLCJXaWR0aCI6MC4wLCJIZWlnaHQiOjAuMCwiQm9yZGVyU3R5bGUiOnsiJGlkIjoiNDYzNyIsIkxpbmVDb2xvciI6eyIkaWQiOiI0NjM4IiwiJHR5cGUiOiJOTFJFLkNvbW1vbi5Eb20uU29saWRDb2xvckJydXNoLCBOTFJFLkNvbW1vbiIsIkNvbG9yIjp7IiRpZCI6IjQ2MzkiLCJBIjoyNTUsIlIiOjIzNCwiRyI6MjIsIkIiOjMwfX0sIkxpbmVXZWlnaHQiOjAuMCwiTGluZVR5cGUiOjAsIlBhcmVudFN0eWxlIjpudWxsfSwiUGFyZW50U3R5bGUiOm51bGx9LCJNYXJnaW4iOnsiJGlkIjoiNDY0MCIsIlRvcCI6MC4wLCJMZWZ0IjowLjAsIlJpZ2h0IjowLjAsIkJvdHRvbSI6MC4wfSwiUGFkZGluZyI6eyIkaWQiOiI0NjQxIiwiVG9wIjowLjAsIkxlZnQiOjAuMCwiUmlnaHQiOjAuMCwiQm90dG9tIjowLjB9LCJJc1Zpc2libGUiOnRydWUsIldpZHRoIjowLjAsIkhlaWdodCI6MC4wLCJCb3JkZXJTdHlsZSI6eyIkaWQiOiI0NjQyIiwiTGluZUNvbG9yIjpudWxsLCJMaW5lV2VpZ2h0IjowLjAsIkxpbmVUeXBlIjowLCJQYXJlbnRTdHlsZSI6bnVsbH0sIlBhcmVudFN0eWxlIjpudWxsfSwiTWFyZ2luIjp7IiRpZCI6IjQ2NDMiLCJUb3AiOjAuMCwiTGVmdCI6MC4wLCJSaWdodCI6MC4wLCJCb3R0b20iOjAuMH0sIlBhZGRpbmciOnsiJGlkIjoiNDY0NCIsIlRvcCI6MC4wLCJMZWZ0IjowLjAsIlJpZ2h0IjowLjAsIkJvdHRvbSI6MC4wfSwiSXNWaXNpYmxlIjp0cnVlLCJXaWR0aCI6MC4wLCJIZWlnaHQiOjAuMCwiQm9yZGVyU3R5bGUiOnsiJGlkIjoiNDY0NSIsIkxpbmVDb2xvciI6bnVsbCwiTGluZVdlaWdodCI6MC4wLCJMaW5lVHlwZSI6MCwiUGFyZW50U3R5bGUiOm51bGx9LCJQYXJlbnRTdHlsZSI6bnVsbH0seyIkaWQiOiI0NjQ2IiwiU3R5bGVJZCI6ImIyNGY4MDQ1LWY2OWItNGE0My04MjlmLWE1NjUwM2ZkY2Q2OSIsIkhlYWRlclN0eWxlIjp7IiRpZCI6IjQ2NDciLCJUZXh0SXNWZXJ0aWNhbCI6ZmFsc2UsIlRleHRTdHlsZSI6eyIkaWQiOiI0NjQ4IiwiRm9udFNldHRpbmdzIjp7IiRpZCI6IjQ2NDkiLCJGb250U2l6ZSI6MTEsIkZvbnROYW1lIjoiQ2FsaWJyaSIsIklzQm9sZCI6ZmFsc2UsIklzSXRhbGljIjpmYWxzZSwiSXNVbmRlcmxpbmVkIjpmYWxzZSwiUGFyZW50U3R5bGUiOm51bGx9LCJBdXRvU2l6ZSI6MiwiRm9yZWdyb3VuZCI6eyIkaWQiOiI0NjUwIiwiQ29sb3IiOnsiJGlkIjoiNDY1MSIsIkEiOjI1NSwiUiI6MjU1LCJHIjoyNTUsIkIiOjI1NX19LCJNYXhXaWR0aCI6IkluZmluaXR5IiwiTWF4SGVpZ2h0IjoiSW5maW5pdHkiLCJTbWFydEZvcmVncm91bmRJc0FjdGl2ZSI6ZmFsc2UsIkhvcml6b250YWxBbGlnbm1lbnQiOjEsIlZlcnRpY2FsQWxpZ25tZW50IjowLCJTbWFydEZvcmVncm91bmQiOm51bGwsIkJhY2tncm91bmRGaWxsVHlwZSI6MCwiTWFyZ2luIjp7IiRpZCI6IjQ2NTIiLCJUb3AiOjAuMCwiTGVmdCI6MC4wLCJSaWdodCI6MC4wLCJCb3R0b20iOjAuMH0sIlBhZGRpbmciOnsiJGlkIjoiNDY1MyIsIlRvcCI6MC4wLCJMZWZ0IjowLjAsIlJpZ2h0IjowLjAsIkJvdHRvbSI6MC4wfSwiQmFja2dyb3VuZCI6eyIkaWQiOiI0NjU0IiwiQ29sb3IiOnsiJGlkIjoiNDY1NSIsIkEiOjI1NSwiUiI6MjU1LCJHIjoyNTUsIkIiOjI1NX19LCJJc1Zpc2libGUiOnRydWUsIldpZHRoIjowLjAsIkhlaWdodCI6MC4wLCJCb3JkZXJTdHlsZSI6bnVsbCwiUGFyZW50U3R5bGUiOm51bGx9LCJSZWN0YW5nbGVTdHlsZSI6eyIkaWQiOiI0NjU2IiwiTWFyZ2luIjp7IiRpZCI6IjQ2NTciLCJUb3AiOjAuMCwiTGVmdCI6MC4wLCJSaWdodCI6MC4wLCJCb3R0b20iOjAuMH0sIlBhZGRpbmciOnsiJGlkIjoiNDY1OCIsIlRvcCI6MC4wLCJMZWZ0IjowLjAsIlJpZ2h0IjowLjAsIkJvdHRvbSI6MC4wfSwiQmFja2dyb3VuZCI6eyIkaWQiOiI0NjU5IiwiQ29sb3IiOnsiJGlkIjoiNDY2MCIsIkEiOjI1NSwiUiI6MjUsIkciOjEwNywiQiI6MzZ9fSwiSXNWaXNpYmxlIjp0cnVlLCJXaWR0aCI6MC4wLCJIZWlnaHQiOjAuMCwiQm9yZGVyU3R5bGUiOnsiJGlkIjoiNDY2MSIsIkxpbmVDb2xvciI6eyIkaWQiOiI0NjYyIiwiJHR5cGUiOiJOTFJFLkNvbW1vbi5Eb20uU29saWRDb2xvckJydXNoLCBOTFJFLkNvbW1vbiIsIkNvbG9yIjp7IiRpZCI6IjQ2NjMiLCJBIjoyNTUsIlIiOjI1NSwiRyI6MjU1LCJCIjoyNTV9fSwiTGluZVdlaWdodCI6MC4wLCJMaW5lVHlwZSI6MCwiUGFyZW50U3R5bGUiOm51bGx9LCJQYXJlbnRTdHlsZSI6bnVsbH0sIk1hcmdpbiI6eyIkaWQiOiI0NjY0IiwiVG9wIjowLjAsIkxlZnQiOjAuMCwiUmlnaHQiOjAuMCwiQm90dG9tIjowLjB9LCJQYWRkaW5nIjp7IiRpZCI6IjQ2NjUiLCJUb3AiOjAuMCwiTGVmdCI6MC4wLCJSaWdodCI6MC4wLCJCb3R0b20iOjAuMH0sIkJhY2tncm91bmQiOm51bGwsIklzVmlzaWJsZSI6dHJ1ZSwiV2lkdGgiOjAuMCwiSGVpZ2h0IjowLjAsIkJvcmRlclN0eWxlIjpudWxsLCJQYXJlbnRTdHlsZSI6bnVsbH0sIkJhY2tncm91bmRTdHlsZSI6eyIkaWQiOiI0NjY2IiwiTWFyZ2luIjp7IiRpZCI6IjQ2NjciLCJUb3AiOjAuMCwiTGVmdCI6MC4wLCJSaWdodCI6MC4wLCJCb3R0b20iOjAuMH0sIlBhZGRpbmciOnsiJGlkIjoiNDY2OCIsIlRvcCI6MC4wLCJMZWZ0IjowLjAsIlJpZ2h0IjowLjAsIkJvdHRvbSI6MC4wfSwiQmFja2dyb3VuZCI6eyIkaWQiOiI0NjY5IiwiQ29sb3IiOnsiJGlkIjoiNDY3MCIsIkEiOjUxLCJSIjoyMDAsIkciOjIwMCwiQiI6MjAwfX0sIklzVmlzaWJsZSI6dHJ1ZSwiV2lkdGgiOjAuMCwiSGVpZ2h0IjowLjAsIkJvcmRlclN0eWxlIjp7IiRpZCI6IjQ2NzEiLCJMaW5lQ29sb3IiOnsiJGlkIjoiNDY3MiIsIiR0eXBlIjoiTkxSRS5Db21tb24uRG9tLlNvbGlkQ29sb3JCcnVzaCwgTkxSRS5Db21tb24iLCJDb2xvciI6eyIkaWQiOiI0NjczIiwiQSI6MjU1LCJSIjoyMzQsIkciOjIyLCJCIjozMH19LCJMaW5lV2VpZ2h0IjowLjAsIkxpbmVUeXBlIjowLCJQYXJlbnRTdHlsZSI6bnVsbH0sIlBhcmVudFN0eWxlIjpudWxsfSwiSXNBYm92ZVRpbWViYW5kIjpmYWxzZSwiU3BhY2luZyI6MywiRGVmYXVsdFN3aW1sYW5lVGFza1N0eWxlIjp7IiRpZCI6IjQ2NzQiLCIkdHlwZSI6Ik5MUkUuQ29tbW9uLkRvbS5TdHlsZXMuRXhwbGljaXRTZXRhYmxlVGFza1N0eWxlLCBOTFJFLkNvbW1vbiIsIlNoYXBlIjoxLCJTaGFwZVRoaWNrbmVzcyI6MCwiRHVyYXRpb25Gb3JtYXQiOjAsIkluY2x1ZGVOb25Xb3JraW5nRGF5c0luRHVyYXRpb24iOmZhbHNlLCJQZXJjZW50YWdlQ29tcGxldGVTdHlsZSI6eyIkaWQiOiI0Njc1IiwiRm9udFNldHRpbmdzIjp7IiRpZCI6IjQ2NzYiLCJGb250U2l6ZSI6MTAsIkZvbnROYW1lIjoiQ2FsaWJyaSIsIklzQm9sZCI6ZmFsc2UsIklzSXRhbGljIjpmYWxzZSwiSXNVbmRlcmxpbmVkIjpmYWxzZSwiUGFyZW50U3R5bGUiOm51bGx9LCJBdXRvU2l6ZSI6MCwiRm9yZWdyb3VuZCI6eyIkaWQiOiI0Njc3IiwiQ29sb3IiOnsiJGlkIjoiNDY3O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0Njc5IiwiVG9wIjowLjAsIkxlZnQiOjAuMCwiUmlnaHQiOjAuMCwiQm90dG9tIjowLjB9LCJQYWRkaW5nIjp7IiRpZCI6IjQ2ODAiLCJUb3AiOjAuMCwiTGVmdCI6MC4wLCJSaWdodCI6MC4wLCJCb3R0b20iOjAuMH0sIkJhY2tncm91bmQiOnsiJGlkIjoiNDY4MSIsIkNvbG9yIjp7IiRpZCI6IjQ2ODIiLCJBIjo4OSwiUiI6MCwiRyI6MCwiQiI6MH19LCJJc1Zpc2libGUiOnRydWUsIldpZHRoIjowLjAsIkhlaWdodCI6MC4wLCJCb3JkZXJTdHlsZSI6eyIkaWQiOiI0NjgzIiwiTGluZUNvbG9yIjpudWxsLCJMaW5lV2VpZ2h0IjowLjAsIkxpbmVUeXBlIjowLCJQYXJlbnRTdHlsZSI6bnVsbH0sIlBhcmVudFN0eWxlIjpudWxsfSwiRHVyYXRpb25TdHlsZSI6eyIkaWQiOiI0Njg0IiwiRm9udFNldHRpbmdzIjp7IiRpZCI6IjQ2ODUiLCJGb250U2l6ZSI6MTAsIkZvbnROYW1lIjoiQ2FsaWJyaSIsIklzQm9sZCI6ZmFsc2UsIklzSXRhbGljIjpmYWxzZSwiSXNVbmRlcmxpbmVkIjpmYWxzZSwiUGFyZW50U3R5bGUiOm51bGx9LCJBdXRvU2l6ZSI6MCwiRm9yZWdyb3VuZCI6eyIkaWQiOiI0Njg2IiwiQ29sb3IiOnsiJGlkIjoiNDY4N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Q2ODgiLCJUb3AiOjAuMCwiTGVmdCI6MC4wLCJSaWdodCI6MC4wLCJCb3R0b20iOjAuMH0sIlBhZGRpbmciOnsiJGlkIjoiNDY4OSIsIlRvcCI6MC4wLCJMZWZ0IjowLjAsIlJpZ2h0IjowLjAsIkJvdHRvbSI6MC4wfSwiQmFja2dyb3VuZCI6eyIkaWQiOiI0NjkwIiwiQ29sb3IiOnsiJGlkIjoiNDY5MSIsIkEiOjI1NSwiUiI6MjM3LCJHIjoxMjUsIkIiOjQ5fX0sIklzVmlzaWJsZSI6dHJ1ZSwiV2lkdGgiOjAuMCwiSGVpZ2h0IjowLjAsIkJvcmRlclN0eWxlIjp7IiRpZCI6IjQ2OTIiLCJMaW5lQ29sb3IiOm51bGwsIkxpbmVXZWlnaHQiOjAuMCwiTGluZVR5cGUiOjAsIlBhcmVudFN0eWxlIjpudWxsfSwiUGFyZW50U3R5bGUiOm51bGx9LCJIb3Jpem9udGFsQ29ubmVjdG9yU3R5bGUiOnsiJGlkIjoiNDY5MyIsIkxpbmVDb2xvciI6eyIkaWQiOiI0Njk0IiwiJHR5cGUiOiJOTFJFLkNvbW1vbi5Eb20uU29saWRDb2xvckJydXNoLCBOTFJFLkNvbW1vbiIsIkNvbG9yIjp7IiRpZCI6IjQ2OTUiLCJBIjoyNTUsIlIiOjAsIkciOjAsIkIiOjB9fSwiTGluZVdlaWdodCI6MC4wLCJMaW5lVHlwZSI6MCwiUGFyZW50U3R5bGUiOm51bGx9LCJWZXJ0aWNhbENvbm5lY3RvclN0eWxlIjp7IiRpZCI6IjQ2OTYiLCJMaW5lQ29sb3IiOnsiJGlkIjoiNDY5NyIsIiR0eXBlIjoiTkxSRS5Db21tb24uRG9tLlNvbGlkQ29sb3JCcnVzaCwgTkxSRS5Db21tb24iLCJDb2xvciI6eyIkaWQiOiI0Njk4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NDY5OSIsIlNoYXBlU3R5bGUiOnsiJGlkIjoiNDcwMCIsIk1hcmdpbiI6eyIkaWQiOiI0NzAxIiwiVG9wIjowLjAsIkxlZnQiOjAuMCwiUmlnaHQiOjAuMCwiQm90dG9tIjowLjB9LCJQYWRkaW5nIjp7IiRpZCI6IjQ3MDIiLCJUb3AiOjAuMCwiTGVmdCI6MC4wLCJSaWdodCI6MC4wLCJCb3R0b20iOjAuMH0sIkJhY2tncm91bmQiOnsiJGlkIjoiNDcwMyIsIkNvbG9yIjp7IiRpZCI6IjQ3MDQiLCJBIjoxNTMsIlIiOjAsIkciOjAsIkIiOjB9fSwiSXNWaXNpYmxlIjp0cnVlLCJXaWR0aCI6MC4wLCJIZWlnaHQiOjAuMCwiQm9yZGVyU3R5bGUiOnsiJGlkIjoiNDcwNSIsIkxpbmVDb2xvciI6bnVsbCwiTGluZVdlaWdodCI6MC4wLCJMaW5lVHlwZSI6MCwiUGFyZW50U3R5bGUiOm51bGx9LCJQYXJlbnRTdHlsZSI6bnVsbH0sIk1hcmdpbiI6eyIkaWQiOiI0NzA2IiwiVG9wIjowLjAsIkxlZnQiOjAuMCwiUmlnaHQiOjAuMCwiQm90dG9tIjowLjB9LCJQYWRkaW5nIjp7IiRpZCI6IjQ3MDciLCJUb3AiOjAuMCwiTGVmdCI6MC4wLCJSaWdodCI6MC4wLCJCb3R0b20iOjAuMH0sIkJhY2tncm91bmQiOm51bGwsIklzVmlzaWJsZSI6dHJ1ZSwiV2lkdGgiOjAuMCwiSGVpZ2h0IjowLjAsIkJvcmRlclN0eWxlIjpudWxsLCJQYXJlbnRTdHlsZSI6bnVsbH0sIlNoYXBlU3R5bGUiOnsiJGlkIjoiNDcwOCIsIk1hcmdpbiI6eyIkaWQiOiI0NzA5IiwiVG9wIjowLjAsIkxlZnQiOjQuMCwiUmlnaHQiOjQuMCwiQm90dG9tIjowLjB9LCJQYWRkaW5nIjp7IiRpZCI6IjQ3MTAiLCJUb3AiOjAuMCwiTGVmdCI6MC4wLCJSaWdodCI6MC4wLCJCb3R0b20iOjAuMH0sIkJhY2tncm91bmQiOnsiJGlkIjoiNDcxMSIsIkNvbG9yIjp7IiRpZCI6IjQ3MTIiLCJBIjoyNTUsIlIiOjI1LCJHIjoxMDcsIkIiOjM2fX0sIklzVmlzaWJsZSI6dHJ1ZSwiV2lkdGgiOjAuMCwiSGVpZ2h0IjoxMC4wLCJCb3JkZXJTdHlsZSI6eyIkaWQiOiI0NzEzIiwiTGluZUNvbG9yIjp7IiRpZCI6IjQ3MTQiLCIkdHlwZSI6Ik5MUkUuQ29tbW9uLkRvbS5Tb2xpZENvbG9yQnJ1c2gsIE5MUkUuQ29tbW9uIiwiQ29sb3IiOnsiJGlkIjoiNDcxNSIsIkEiOjI1NSwiUiI6MjM0LCJHIjoyMiwiQiI6MzB9fSwiTGluZVdlaWdodCI6MC4wLCJMaW5lVHlwZSI6MCwiUGFyZW50U3R5bGUiOm51bGx9LCJQYXJlbnRTdHlsZSI6bnVsbH0sIlRpdGxlU3R5bGUiOnsiJGlkIjoiNDcxNiIsIkZvbnRTZXR0aW5ncyI6eyIkaWQiOiI0NzE3IiwiRm9udFNpemUiOjExLCJGb250TmFtZSI6IkNhbGlicmkiLCJJc0JvbGQiOmZhbHNlLCJJc0l0YWxpYyI6ZmFsc2UsIklzVW5kZXJsaW5lZCI6ZmFsc2UsIlBhcmVudFN0eWxlIjpudWxsfSwiQXV0b1NpemUiOjAsIkZvcmVncm91bmQiOnsiJGlkIjoiNDcxOCIsIkNvbG9yIjp7IiRpZCI6IjQ3MT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cyMCIsIlRvcCI6MC4wLCJMZWZ0IjowLjAsIlJpZ2h0IjowLjAsIkJvdHRvbSI6MC4wfSwiUGFkZGluZyI6eyIkaWQiOiI0NzIxIiwiVG9wIjowLjAsIkxlZnQiOjAuMCwiUmlnaHQiOjAuMCwiQm90dG9tIjowLjB9LCJCYWNrZ3JvdW5kIjp7IiRpZCI6IjQ3MjIiLCJDb2xvciI6eyIkaWQiOiI0NzIzIiwiQSI6MjU1LCJSIjowLCJHIjowLCJCIjowfX0sIklzVmlzaWJsZSI6dHJ1ZSwiV2lkdGgiOjAuMCwiSGVpZ2h0IjowLjAsIkJvcmRlclN0eWxlIjp7IiRpZCI6IjQ3MjQiLCJMaW5lQ29sb3IiOm51bGwsIkxpbmVXZWlnaHQiOjAuMCwiTGluZVR5cGUiOjAsIlBhcmVudFN0eWxlIjpudWxsfSwiUGFyZW50U3R5bGUiOm51bGx9LCJEYXRlU3R5bGUiOnsiJGlkIjoiNDcyNSIsIkZvbnRTZXR0aW5ncyI6eyIkaWQiOiI0NzI2IiwiRm9udFNpemUiOjEwLCJGb250TmFtZSI6IkNhbGlicmkiLCJJc0JvbGQiOmZhbHNlLCJJc0l0YWxpYyI6ZmFsc2UsIklzVW5kZXJsaW5lZCI6ZmFsc2UsIlBhcmVudFN0eWxlIjpudWxsfSwiQXV0b1NpemUiOjAsIkZvcmVncm91bmQiOnsiJGlkIjoiNDcyNyIsIkNvbG9yIjp7IiRpZCI6IjQ3Mjg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DcyOSIsIlRvcCI6MC4wLCJMZWZ0IjowLjAsIlJpZ2h0IjowLjAsIkJvdHRvbSI6MC4wfSwiUGFkZGluZyI6eyIkaWQiOiI0NzMwIiwiVG9wIjowLjAsIkxlZnQiOjAuMCwiUmlnaHQiOjAuMCwiQm90dG9tIjowLjB9LCJCYWNrZ3JvdW5kIjp7IiRpZCI6IjQ3MzEiLCJDb2xvciI6eyIkaWQiOiI0NzMyIiwiQSI6MjU1LCJSIjoxNCwiRyI6NDAsIkIiOjY1fX0sIklzVmlzaWJsZSI6dHJ1ZSwiV2lkdGgiOjAuMCwiSGVpZ2h0IjowLjAsIkJvcmRlclN0eWxlIjp7IiRpZCI6IjQ3MzMiLCJMaW5lQ29sb3IiOm51bGwsIkxpbmVXZWlnaHQiOjAuMCwiTGluZVR5cGUiOjAsIlBhcmVudFN0eWxlIjpudWxsfSwiUGFyZW50U3R5bGUiOm51bGx9LCJEYXRlRm9ybWF0Ijp7IiRpZCI6IjQ3Mz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czNSIsIkZvcm1hdCI6MCwiSXNWaXNpYmxlIjpmYWxzZSwiTGFzdEtub3duVmlzaWJpbGl0eVN0YXRlIjpmYWxzZX0sIklzVmlzaWJsZSI6dHJ1ZSwiVmFyaWFuY2VTdHlsZSI6eyIkaWQiOiI0NzM2IiwiVGV4dFN0eWxlIjp7IiRpZCI6IjQ3MzciLCJGb250U2V0dGluZ3MiOnsiJGlkIjoiNDczOCIsIkZvbnRTaXplIjoxMSwiRm9udE5hbWUiOiJDYWxpYnJpIiwiSXNCb2xkIjpmYWxzZSwiSXNJdGFsaWMiOmZhbHNlLCJJc1VuZGVybGluZWQiOmZhbHNlLCJQYXJlbnRTdHlsZSI6bnVsbH0sIkF1dG9TaXplIjowLCJGb3JlZ3JvdW5kIjp7IiRpZCI6IjQ3MzkiLCJDb2xvciI6eyIkaWQiOiI0NzQ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3NDEiLCJUb3AiOjAuMCwiTGVmdCI6MC4wLCJSaWdodCI6MC4wLCJCb3R0b20iOjAuMH0sIlBhZGRpbmciOnsiJGlkIjoiNDc0MiIsIlRvcCI6MC4wLCJMZWZ0IjowLjAsIlJpZ2h0IjowLjAsIkJvdHRvbSI6MC4wfSwiQmFja2dyb3VuZCI6eyIkaWQiOiI0NzQzIiwiQ29sb3IiOnsiJGlkIjoiNDc0NCIsIkEiOjAsIlIiOjAsIkciOjAsIkIiOjB9fSwiSXNWaXNpYmxlIjp0cnVlLCJXaWR0aCI6MC4wLCJIZWlnaHQiOjAuMCwiQm9yZGVyU3R5bGUiOnsiJGlkIjoiNDc0NSIsIkxpbmVDb2xvciI6bnVsbCwiTGluZVdlaWdodCI6MC4wLCJMaW5lVHlwZSI6MCwiUGFyZW50U3R5bGUiOm51bGx9LCJQYXJlbnRTdHlsZSI6bnVsbH0sIlBhcmVudFN0eWxlIjpudWxsfSwiUGFyZW50U3R5bGUiOm51bGwsIl9leHBsaWNpdGx5U2V0Ijp7IiRpZCI6IjQ3NDY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0NzQ3IiwiU2hhcGUiOjEsIkNvbm5lY3Rvck1hcmdpbiI6eyIkaWQiOiI0NzQ4IiwiVG9wIjowLjAsIkxlZnQiOjIuMCwiUmlnaHQiOjIuMCwiQm90dG9tIjowLjB9LCJDb25uZWN0b3JTdHlsZSI6eyIkaWQiOiI0NzQ5IiwiTGluZUNvbG9yIjp7IiRpZCI6IjQ3NTAiLCIkdHlwZSI6Ik5MUkUuQ29tbW9uLkRvbS5Tb2xpZENvbG9yQnJ1c2gsIE5MUkUuQ29tbW9uIiwiQ29sb3IiOnsiJGlkIjoiNDc1MSIsIkEiOjEyNywiUiI6MTMsIkciOjUzLCJCIjoxOH19LCJMaW5lV2VpZ2h0IjoxLjAsIkxpbmVUeXBlIjowLCJQYXJlbnRTdHlsZSI6bnVsbH0sIklzQmVsb3dUaW1lYmFuZCI6ZmFsc2UsIlBvc2l0aW9uT25UYXNrIjoxLCJIaWRlRGF0ZSI6ZmFsc2UsIlNoYXBlU2l6ZSI6MCwiU3BhY2luZyI6MC4wLCJQYWRkaW5nIjp7IiRpZCI6IjQ3NTIiLCJUb3AiOjUuMCwiTGVmdCI6My4wLCJSaWdodCI6MC4wLCJCb3R0b20iOjIuMH0sIlNoYXBlU3R5bGUiOnsiJGlkIjoiNDc1MyIsIk1hcmdpbiI6eyIkaWQiOiI0NzU0IiwiVG9wIjowLjAsIkxlZnQiOjAuMCwiUmlnaHQiOjAuMCwiQm90dG9tIjowLjB9LCJQYWRkaW5nIjp7IiRpZCI6IjQ3NTUiLCJUb3AiOjAuMCwiTGVmdCI6MC4wLCJSaWdodCI6MC4wLCJCb3R0b20iOjAuMH0sIkJhY2tncm91bmQiOnsiJGlkIjoiNDc1NiIsIkNvbG9yIjp7IiRpZCI6IjQ3NTciLCJBIjoyNTUsIlIiOjEzLCJHIjo1MywiQiI6MTh9fSwiSXNWaXNpYmxlIjp0cnVlLCJXaWR0aCI6MTIuMCwiSGVpZ2h0IjoxNC4wLCJCb3JkZXJTdHlsZSI6eyIkaWQiOiI0NzU4IiwiTGluZUNvbG9yIjp7IiRpZCI6IjQ3NTkiLCIkdHlwZSI6Ik5MUkUuQ29tbW9uLkRvbS5Tb2xpZENvbG9yQnJ1c2gsIE5MUkUuQ29tbW9uIiwiQ29sb3IiOnsiJGlkIjoiNDc2MCIsIkEiOjI1NSwiUiI6MjU1LCJHIjoyNTUsIkIiOjI1NX19LCJMaW5lV2VpZ2h0IjowLjAsIkxpbmVUeXBlIjowLCJQYXJlbnRTdHlsZSI6bnVsbH0sIlBhcmVudFN0eWxlIjpudWxsfSwiVGl0bGVTdHlsZSI6eyIkaWQiOiI0NzYxIiwiRm9udFNldHRpbmdzIjp7IiRpZCI6IjQ3NjIiLCJGb250U2l6ZSI6MTEsIkZvbnROYW1lIjoiQ2FsaWJyaSIsIklzQm9sZCI6ZmFsc2UsIklzSXRhbGljIjpmYWxzZSwiSXNVbmRlcmxpbmVkIjpmYWxzZSwiUGFyZW50U3R5bGUiOm51bGx9LCJBdXRvU2l6ZSI6MCwiRm9yZWdyb3VuZCI6eyIkaWQiOiI0NzYzIiwiQ29sb3IiOnsiJGlkIjoiNDc2N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0NzY1IiwiVG9wIjowLjAsIkxlZnQiOjAuMCwiUmlnaHQiOjAuMCwiQm90dG9tIjowLjB9LCJQYWRkaW5nIjp7IiRpZCI6IjQ3NjYiLCJUb3AiOjAuMCwiTGVmdCI6MC4wLCJSaWdodCI6MC4wLCJCb3R0b20iOjAuMH0sIkJhY2tncm91bmQiOnsiJGlkIjoiNDc2NyIsIkNvbG9yIjp7IiRpZCI6IjQ3NjgiLCJBIjoyNTUsIlIiOjAsIkciOjAsIkIiOjB9fSwiSXNWaXNpYmxlIjp0cnVlLCJXaWR0aCI6MC4wLCJIZWlnaHQiOjAuMCwiQm9yZGVyU3R5bGUiOnsiJGlkIjoiNDc2OSIsIkxpbmVDb2xvciI6bnVsbCwiTGluZVdlaWdodCI6MC4wLCJMaW5lVHlwZSI6MCwiUGFyZW50U3R5bGUiOm51bGx9LCJQYXJlbnRTdHlsZSI6bnVsbH0sIkRhdGVTdHlsZSI6eyIkaWQiOiI0NzcwIiwiRm9udFNldHRpbmdzIjp7IiRpZCI6IjQ3NzEiLCJGb250U2l6ZSI6MTAsIkZvbnROYW1lIjoiQ2FsaWJyaSIsIklzQm9sZCI6ZmFsc2UsIklzSXRhbGljIjpmYWxzZSwiSXNVbmRlcmxpbmVkIjpmYWxzZSwiUGFyZW50U3R5bGUiOm51bGx9LCJBdXRvU2l6ZSI6MCwiRm9yZWdyb3VuZCI6eyIkaWQiOiI0NzcyIiwiQ29sb3IiOnsiJGlkIjoiNDc3My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0Nzc0IiwiVG9wIjowLjAsIkxlZnQiOjAuMCwiUmlnaHQiOjAuMCwiQm90dG9tIjowLjB9LCJQYWRkaW5nIjp7IiRpZCI6IjQ3NzUiLCJUb3AiOjAuMCwiTGVmdCI6MC4wLCJSaWdodCI6MC4wLCJCb3R0b20iOjAuMH0sIkJhY2tncm91bmQiOnsiJGlkIjoiNDc3NiIsIkNvbG9yIjp7IiRpZCI6IjQ3NzciLCJBIjoyNTUsIlIiOjE0LCJHIjo0MCwiQiI6NjV9fSwiSXNWaXNpYmxlIjp0cnVlLCJXaWR0aCI6MC4wLCJIZWlnaHQiOjAuMCwiQm9yZGVyU3R5bGUiOnsiJGlkIjoiNDc3OCIsIkxpbmVDb2xvciI6bnVsbCwiTGluZVdlaWdodCI6MC4wLCJMaW5lVHlwZSI6MCwiUGFyZW50U3R5bGUiOm51bGx9LCJQYXJlbnRTdHlsZSI6bnVsbH0sIkRhdGVGb3JtYXQiOnsiJGlkIjoiNDc3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zgwIiwiRm9ybWF0IjowLCJJc1Zpc2libGUiOmZhbHNlLCJMYXN0S25vd25WaXNpYmlsaXR5U3RhdGUiOmZhbHNlfSwiSXNWaXNpYmxlIjpmYWxzZSwiVmFyaWFuY2VTdHlsZSI6eyIkaWQiOiI0NzgxIiwiVGV4dFN0eWxlIjp7IiRpZCI6IjQ3ODIiLCJGb250U2V0dGluZ3MiOnsiJGlkIjoiNDc4MyIsIkZvbnRTaXplIjoxMSwiRm9udE5hbWUiOiJDYWxpYnJpIiwiSXNCb2xkIjpmYWxzZSwiSXNJdGFsaWMiOmZhbHNlLCJJc1VuZGVybGluZWQiOmZhbHNlLCJQYXJlbnRTdHlsZSI6bnVsbH0sIkF1dG9TaXplIjowLCJGb3JlZ3JvdW5kIjp7IiRpZCI6IjQ3ODQiLCJDb2xvciI6eyIkaWQiOiI0Nzg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3ODYiLCJUb3AiOjAuMCwiTGVmdCI6MC4wLCJSaWdodCI6MC4wLCJCb3R0b20iOjAuMH0sIlBhZGRpbmciOnsiJGlkIjoiNDc4NyIsIlRvcCI6MC4wLCJMZWZ0IjowLjAsIlJpZ2h0IjowLjAsIkJvdHRvbSI6MC4wfSwiQmFja2dyb3VuZCI6eyIkaWQiOiI0Nzg4IiwiQ29sb3IiOnsiJGlkIjoiNDc4OSIsIkEiOjAsIlIiOjAsIkciOjAsIkIiOjB9fSwiSXNWaXNpYmxlIjpmYWxzZSwiV2lkdGgiOjAuMCwiSGVpZ2h0IjowLjAsIkJvcmRlclN0eWxlIjp7IiRpZCI6IjQ3OTAiLCJMaW5lQ29sb3IiOm51bGwsIkxpbmVXZWlnaHQiOjAuMCwiTGluZVR5cGUiOjAsIlBhcmVudFN0eWxlIjpudWxsfSwiUGFyZW50U3R5bGUiOm51bGx9LCJQYXJlbnRTdHlsZSI6bnVsbH0sIlBhcmVudFN0eWxlIjpudWxsfSwiRGVmYXVsdFN3aW1sYW5lTWlsZXN0b25lU3R5bGUiOnsiJGlkIjoiNDc5MSIsIlRpdGxlUG9zaXRpb24iOiJMZWZ0IiwiRGF0ZVBvc2l0aW9uIjoiUmlnaHQiLCJWYXJpYW5jZVBvc2l0aW9uIjoiUmlnaHQiLCJTaGFwZVR5cGUiOjEsIlNoYXBlU2l6ZSI6MCwiU3BhY2luZyI6NSwiU2hhcGVTdHlsZSI6eyIkaWQiOiI0NzkyIiwiTWFyZ2luIjp7IiRpZCI6IjQ3OTMiLCJUb3AiOjAuMCwiTGVmdCI6MC4wLCJSaWdodCI6MC4wLCJCb3R0b20iOjAuMH0sIlBhZGRpbmciOnsiJGlkIjoiNDc5NCIsIlRvcCI6MC4wLCJMZWZ0IjowLjAsIlJpZ2h0IjowLjAsIkJvdHRvbSI6MC4wfSwiQmFja2dyb3VuZCI6eyIkaWQiOiI0Nzk1IiwiQ29sb3IiOnsiJGlkIjoiNDc5NiIsIkEiOjI1NSwiUiI6MjUsIkciOjEwNywiQiI6MzZ9fSwiSXNWaXNpYmxlIjp0cnVlLCJXaWR0aCI6MTIuMCwiSGVpZ2h0IjoxNC4wLCJCb3JkZXJTdHlsZSI6eyIkaWQiOiI0Nzk3IiwiTGluZUNvbG9yIjp7IiRpZCI6IjQ3OTgiLCIkdHlwZSI6Ik5MUkUuQ29tbW9uLkRvbS5Tb2xpZENvbG9yQnJ1c2gsIE5MUkUuQ29tbW9uIiwiQ29sb3IiOnsiJGlkIjoiNDc5OSIsIkEiOjI1NSwiUiI6MjM0LCJHIjoyMiwiQiI6MzB9fSwiTGluZVdlaWdodCI6MC4wLCJMaW5lVHlwZSI6MCwiUGFyZW50U3R5bGUiOm51bGx9LCJQYXJlbnRTdHlsZSI6bnVsbH0sIlRpdGxlU3R5bGUiOnsiJGlkIjoiNDgwMCIsIkZvbnRTZXR0aW5ncyI6eyIkaWQiOiI0ODAxIiwiRm9udFNpemUiOjExLCJGb250TmFtZSI6IkNhbGlicmkiLCJJc0JvbGQiOmZhbHNlLCJJc0l0YWxpYyI6ZmFsc2UsIklzVW5kZXJsaW5lZCI6ZmFsc2UsIlBhcmVudFN0eWxlIjpudWxsfSwiQXV0b1NpemUiOjAsIkZvcmVncm91bmQiOnsiJGlkIjoiNDgwMiIsIkNvbG9yIjp7IiRpZCI6IjQ4MDM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NDgwNCIsIlRvcCI6MC4wLCJMZWZ0IjowLjAsIlJpZ2h0IjowLjAsIkJvdHRvbSI6MC4wfSwiUGFkZGluZyI6eyIkaWQiOiI0ODA1IiwiVG9wIjowLjAsIkxlZnQiOjAuMCwiUmlnaHQiOjAuMCwiQm90dG9tIjowLjB9LCJCYWNrZ3JvdW5kIjp7IiRpZCI6IjQ4MDYiLCJDb2xvciI6eyIkaWQiOiI0ODA3IiwiQSI6MjU1LCJSIjowLCJHIjowLCJCIjowfX0sIklzVmlzaWJsZSI6dHJ1ZSwiV2lkdGgiOjAuMCwiSGVpZ2h0IjowLjAsIkJvcmRlclN0eWxlIjp7IiRpZCI6IjQ4MDgiLCJMaW5lQ29sb3IiOm51bGwsIkxpbmVXZWlnaHQiOjAuMCwiTGluZVR5cGUiOjAsIlBhcmVudFN0eWxlIjpudWxsfSwiUGFyZW50U3R5bGUiOm51bGx9LCJEYXRlU3R5bGUiOnsiJGlkIjoiNDgwOSIsIkZvbnRTZXR0aW5ncyI6eyIkaWQiOiI0ODEwIiwiRm9udFNpemUiOjEwLCJGb250TmFtZSI6IkNhbGlicmkiLCJJc0JvbGQiOmZhbHNlLCJJc0l0YWxpYyI6ZmFsc2UsIklzVW5kZXJsaW5lZCI6ZmFsc2UsIlBhcmVudFN0eWxlIjpudWxsfSwiQXV0b1NpemUiOjAsIkZvcmVncm91bmQiOnsiJGlkIjoiNDgxMSIsIkNvbG9yIjp7IiRpZCI6IjQ4MTI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NDgxMyIsIlRvcCI6MC4wLCJMZWZ0IjowLjAsIlJpZ2h0IjowLjAsIkJvdHRvbSI6MC4wfSwiUGFkZGluZyI6eyIkaWQiOiI0ODE0IiwiVG9wIjowLjAsIkxlZnQiOjAuMCwiUmlnaHQiOjAuMCwiQm90dG9tIjowLjB9LCJCYWNrZ3JvdW5kIjp7IiRpZCI6IjQ4MTUiLCJDb2xvciI6eyIkaWQiOiI0ODE2IiwiQSI6MjU1LCJSIjoxNCwiRyI6NDAsIkIiOjY1fX0sIklzVmlzaWJsZSI6dHJ1ZSwiV2lkdGgiOjAuMCwiSGVpZ2h0IjowLjAsIkJvcmRlclN0eWxlIjp7IiRpZCI6IjQ4MTciLCJMaW5lQ29sb3IiOm51bGwsIkxpbmVXZWlnaHQiOjAuMCwiTGluZVR5cGUiOjAsIlBhcmVudFN0eWxlIjpudWxsfSwiUGFyZW50U3R5bGUiOm51bGx9LCJEYXRlRm9ybWF0Ijp7IiRpZCI6IjQ4MT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gxOSIsIkZvcm1hdCI6MCwiSXNWaXNpYmxlIjpmYWxzZSwiTGFzdEtub3duVmlzaWJpbGl0eVN0YXRlIjpmYWxzZX0sIklzVmlzaWJsZSI6dHJ1ZSwiVmFyaWFuY2VTdHlsZSI6eyIkaWQiOiI0ODIwIiwiVGV4dFN0eWxlIjp7IiRpZCI6IjQ4MjEiLCJGb250U2V0dGluZ3MiOnsiJGlkIjoiNDgyMiIsIkZvbnRTaXplIjoxMSwiRm9udE5hbWUiOiJDYWxpYnJpIiwiSXNCb2xkIjpmYWxzZSwiSXNJdGFsaWMiOmZhbHNlLCJJc1VuZGVybGluZWQiOmZhbHNlLCJQYXJlbnRTdHlsZSI6bnVsbH0sIkF1dG9TaXplIjowLCJGb3JlZ3JvdW5kIjp7IiRpZCI6IjQ4MjMiLCJDb2xvciI6eyIkaWQiOiI0ODI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4MjUiLCJUb3AiOjAuMCwiTGVmdCI6MC4wLCJSaWdodCI6MC4wLCJCb3R0b20iOjAuMH0sIlBhZGRpbmciOnsiJGlkIjoiNDgyNiIsIlRvcCI6MC4wLCJMZWZ0IjowLjAsIlJpZ2h0IjowLjAsIkJvdHRvbSI6MC4wfSwiQmFja2dyb3VuZCI6eyIkaWQiOiI0ODI3IiwiQ29sb3IiOnsiJGlkIjoiNDgyOCIsIkEiOjAsIlIiOjAsIkciOjAsIkIiOjB9fSwiSXNWaXNpYmxlIjp0cnVlLCJXaWR0aCI6MC4wLCJIZWlnaHQiOjAuMCwiQm9yZGVyU3R5bGUiOnsiJGlkIjoiNDgyOSIsIkxpbmVDb2xvciI6bnVsbCwiTGluZVdlaWdodCI6MC4wLCJMaW5lVHlwZSI6MCwiUGFyZW50U3R5bGUiOm51bGx9LCJQYXJlbnRTdHlsZSI6bnVsbH0sIlBhcmVudFN0eWxlIjpudWxsfSwiUGFyZW50U3R5bGUiOm51bGx9LCJEZWZhdWx0U3dpbWxhbmVBY3Rpdml0eVN0eWxlIjp7IiRpZCI6IjQ4MzAiLCJIZWFkZXJTdHlsZSI6eyIkaWQiOiI0ODMxIiwiVGV4dFN0eWxlIjp7IiRpZCI6IjQ4MzIiLCJGb250U2V0dGluZ3MiOnsiJGlkIjoiNDgzMyIsIkZvbnRTaXplIjoxMSwiRm9udE5hbWUiOiJDYWxpYnJpIiwiSXNCb2xkIjpmYWxzZSwiSXNJdGFsaWMiOmZhbHNlLCJJc1VuZGVybGluZWQiOmZhbHNlLCJQYXJlbnRTdHlsZSI6bnVsbH0sIkF1dG9TaXplIjoyLCJGb3JlZ3JvdW5kIjp7IiRpZCI6IjQ4MzQiLCJDb2xvciI6eyIkaWQiOiI0ODM1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DgzNiIsIlRvcCI6MC4wLCJMZWZ0IjowLjAsIlJpZ2h0IjowLjAsIkJvdHRvbSI6MC4wfSwiUGFkZGluZyI6eyIkaWQiOiI0ODM3IiwiVG9wIjowLjAsIkxlZnQiOjAuMCwiUmlnaHQiOjAuMCwiQm90dG9tIjowLjB9LCJCYWNrZ3JvdW5kIjp7IiRpZCI6IjQ4MzgiLCJDb2xvciI6eyIkaWQiOiI0ODM5IiwiQSI6MjU1LCJSIjowLCJHIjowLCJCIjowfX0sIklzVmlzaWJsZSI6dHJ1ZSwiV2lkdGgiOjAuMCwiSGVpZ2h0IjowLjAsIkJvcmRlclN0eWxlIjpudWxsLCJQYXJlbnRTdHlsZSI6bnVsbH0sIlJlY3RhbmdsZVN0eWxlIjp7IiRpZCI6IjQ4NDAiLCJNYXJnaW4iOnsiJGlkIjoiNDg0MSIsIlRvcCI6MC4wLCJMZWZ0IjowLjAsIlJpZ2h0IjowLjAsIkJvdHRvbSI6MC4wfSwiUGFkZGluZyI6eyIkaWQiOiI0ODQyIiwiVG9wIjowLjAsIkxlZnQiOjAuMCwiUmlnaHQiOjAuMCwiQm90dG9tIjowLjB9LCJCYWNrZ3JvdW5kIjp7IiRpZCI6IjQ4NDMiLCJDb2xvciI6eyIkaWQiOiI0ODQ0IiwiQSI6NjMsIlIiOjI1LCJHIjoxMDcsIkIiOjM2fX0sIklzVmlzaWJsZSI6dHJ1ZSwiV2lkdGgiOjAuMCwiSGVpZ2h0IjowLjAsIkJvcmRlclN0eWxlIjp7IiRpZCI6IjQ4NDUiLCJMaW5lQ29sb3IiOnsiJGlkIjoiNDg0NiIsIiR0eXBlIjoiTkxSRS5Db21tb24uRG9tLlNvbGlkQ29sb3JCcnVzaCwgTkxSRS5Db21tb24iLCJDb2xvciI6eyIkaWQiOiI0ODQ3IiwiQSI6MjU1LCJSIjoyNTUsIkciOjI1NSwiQiI6MjU1fX0sIkxpbmVXZWlnaHQiOjAuMCwiTGluZVR5cGUiOjAsIlBhcmVudFN0eWxlIjpudWxsfSwiUGFyZW50U3R5bGUiOm51bGx9LCJNYXJnaW4iOnsiJGlkIjoiNDg0OCIsIlRvcCI6MC4wLCJMZWZ0IjowLjAsIlJpZ2h0IjowLjAsIkJvdHRvbSI6MC4wfSwiUGFkZGluZyI6eyIkaWQiOiI0ODQ5IiwiVG9wIjowLjAsIkxlZnQiOjAuMCwiUmlnaHQiOjAuMCwiQm90dG9tIjowLjB9LCJCYWNrZ3JvdW5kIjpudWxsLCJJc1Zpc2libGUiOnRydWUsIldpZHRoIjowLjAsIkhlaWdodCI6MC4wLCJCb3JkZXJTdHlsZSI6bnVsbCwiUGFyZW50U3R5bGUiOm51bGx9LCJCYWNrZ3JvdW5kU3R5bGUiOnsiJGlkIjoiNDg1MCIsIk1hcmdpbiI6eyIkaWQiOiI0ODUxIiwiVG9wIjowLjAsIkxlZnQiOjAuMCwiUmlnaHQiOjAuMCwiQm90dG9tIjowLjB9LCJQYWRkaW5nIjp7IiRpZCI6IjQ4NTIiLCJUb3AiOjAuMCwiTGVmdCI6MC4wLCJSaWdodCI6MC4wLCJCb3R0b20iOjAuMH0sIkJhY2tncm91bmQiOnsiJGlkIjoiNDg1MyIsIkNvbG9yIjp7IiRpZCI6IjQ4NTQiLCJBIjo1MSwiUiI6MjAwLCJHIjoyMDAsIkIiOjIwMH19LCJJc1Zpc2libGUiOnRydWUsIldpZHRoIjowLjAsIkhlaWdodCI6MC4wLCJCb3JkZXJTdHlsZSI6eyIkaWQiOiI0ODU1IiwiTGluZUNvbG9yIjp7IiRpZCI6IjQ4NTYiLCIkdHlwZSI6Ik5MUkUuQ29tbW9uLkRvbS5Tb2xpZENvbG9yQnJ1c2gsIE5MUkUuQ29tbW9uIiwiQ29sb3IiOnsiJGlkIjoiNDg1NyIsIkEiOjI1NSwiUiI6MjM0LCJHIjoyMiwiQiI6MzB9fSwiTGluZVdlaWdodCI6MC4wLCJMaW5lVHlwZSI6MCwiUGFyZW50U3R5bGUiOm51bGx9LCJQYXJlbnRTdHlsZSI6bnVsbH0sIk1hcmdpbiI6eyIkaWQiOiI0ODU4IiwiVG9wIjowLjAsIkxlZnQiOjAuMCwiUmlnaHQiOjAuMCwiQm90dG9tIjowLjB9LCJQYWRkaW5nIjp7IiRpZCI6IjQ4NTkiLCJUb3AiOjAuMCwiTGVmdCI6MC4wLCJSaWdodCI6MC4wLCJCb3R0b20iOjAuMH0sIklzVmlzaWJsZSI6dHJ1ZSwiV2lkdGgiOjAuMCwiSGVpZ2h0IjowLjAsIkJvcmRlclN0eWxlIjp7IiRpZCI6IjQ4NjAiLCJMaW5lQ29sb3IiOm51bGwsIkxpbmVXZWlnaHQiOjAuMCwiTGluZVR5cGUiOjAsIlBhcmVudFN0eWxlIjpudWxsfSwiUGFyZW50U3R5bGUiOm51bGx9LCJNYXJnaW4iOnsiJGlkIjoiNDg2MSIsIlRvcCI6MC4wLCJMZWZ0IjowLjAsIlJpZ2h0IjowLjAsIkJvdHRvbSI6MC4wfSwiUGFkZGluZyI6eyIkaWQiOiI0ODYyIiwiVG9wIjowLjAsIkxlZnQiOjAuMCwiUmlnaHQiOjAuMCwiQm90dG9tIjowLjB9LCJJc1Zpc2libGUiOnRydWUsIldpZHRoIjowLjAsIkhlaWdodCI6MC4wLCJCb3JkZXJTdHlsZSI6eyIkaWQiOiI0ODYzIiwiTGluZUNvbG9yIjpudWxsLCJMaW5lV2VpZ2h0IjowLjAsIkxpbmVUeXBlIjowLCJQYXJlbnRTdHlsZSI6bnVsbH0sIlBhcmVudFN0eWxlIjpudWxsfSx7IiRpZCI6IjQ4NjQiLCJTdHlsZUlkIjoiMDcwMmRlYTgtYzExNC00ZDcxLWJlNDAtY2QzMDYyYzQ2OTcwIiwiSGVhZGVyU3R5bGUiOnsiJGlkIjoiNDg2NSIsIlRleHRJc1ZlcnRpY2FsIjpmYWxzZSwiVGV4dFN0eWxlIjp7IiRpZCI6IjQ4NjYiLCJGb250U2V0dGluZ3MiOnsiJGlkIjoiNDg2NyIsIkZvbnRTaXplIjoxMSwiRm9udE5hbWUiOiJDYWxpYnJpIiwiSXNCb2xkIjpmYWxzZSwiSXNJdGFsaWMiOmZhbHNlLCJJc1VuZGVybGluZWQiOmZhbHNlLCJQYXJlbnRTdHlsZSI6bnVsbH0sIkF1dG9TaXplIjoyLCJGb3JlZ3JvdW5kIjp7IiRpZCI6IjQ4NjgiLCJDb2xvciI6eyIkaWQiOiI0ODY5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NDg3MCIsIlRvcCI6MC4wLCJMZWZ0IjowLjAsIlJpZ2h0IjowLjAsIkJvdHRvbSI6MC4wfSwiUGFkZGluZyI6eyIkaWQiOiI0ODcxIiwiVG9wIjowLjAsIkxlZnQiOjAuMCwiUmlnaHQiOjAuMCwiQm90dG9tIjowLjB9LCJCYWNrZ3JvdW5kIjp7IiRpZCI6IjQ4NzIiLCJDb2xvciI6eyIkaWQiOiI0ODczIiwiQSI6MjU1LCJSIjoyNTUsIkciOjI1NSwiQiI6MjU1fX0sIklzVmlzaWJsZSI6dHJ1ZSwiV2lkdGgiOjAuMCwiSGVpZ2h0IjowLjAsIkJvcmRlclN0eWxlIjpudWxsLCJQYXJlbnRTdHlsZSI6bnVsbH0sIlJlY3RhbmdsZVN0eWxlIjp7IiRpZCI6IjQ4NzQiLCJNYXJnaW4iOnsiJGlkIjoiNDg3NSIsIlRvcCI6MC4wLCJMZWZ0IjowLjAsIlJpZ2h0IjowLjAsIkJvdHRvbSI6MC4wfSwiUGFkZGluZyI6eyIkaWQiOiI0ODc2IiwiVG9wIjowLjAsIkxlZnQiOjAuMCwiUmlnaHQiOjAuMCwiQm90dG9tIjowLjB9LCJCYWNrZ3JvdW5kIjp7IiRpZCI6IjQ4NzciLCJDb2xvciI6eyIkaWQiOiI0ODc4IiwiQSI6MjU1LCJSIjoxNSwiRyI6MTU4LCJCIjoyMTN9fSwiSXNWaXNpYmxlIjp0cnVlLCJXaWR0aCI6MC4wLCJIZWlnaHQiOjAuMCwiQm9yZGVyU3R5bGUiOnsiJGlkIjoiNDg3OSIsIkxpbmVDb2xvciI6eyIkaWQiOiI0ODgwIiwiJHR5cGUiOiJOTFJFLkNvbW1vbi5Eb20uU29saWRDb2xvckJydXNoLCBOTFJFLkNvbW1vbiIsIkNvbG9yIjp7IiRpZCI6IjQ4ODEiLCJBIjoyNTUsIlIiOjI1NSwiRyI6MjU1LCJCIjoyNTV9fSwiTGluZVdlaWdodCI6MC4wLCJMaW5lVHlwZSI6MCwiUGFyZW50U3R5bGUiOm51bGx9LCJQYXJlbnRTdHlsZSI6bnVsbH0sIk1hcmdpbiI6eyIkaWQiOiI0ODgyIiwiVG9wIjowLjAsIkxlZnQiOjAuMCwiUmlnaHQiOjAuMCwiQm90dG9tIjowLjB9LCJQYWRkaW5nIjp7IiRpZCI6IjQ4ODMiLCJUb3AiOjAuMCwiTGVmdCI6MC4wLCJSaWdodCI6MC4wLCJCb3R0b20iOjAuMH0sIkJhY2tncm91bmQiOm51bGwsIklzVmlzaWJsZSI6dHJ1ZSwiV2lkdGgiOjAuMCwiSGVpZ2h0IjowLjAsIkJvcmRlclN0eWxlIjpudWxsLCJQYXJlbnRTdHlsZSI6bnVsbH0sIkJhY2tncm91bmRTdHlsZSI6eyIkaWQiOiI0ODg0IiwiTWFyZ2luIjp7IiRpZCI6IjQ4ODUiLCJUb3AiOjAuMCwiTGVmdCI6MC4wLCJSaWdodCI6MC4wLCJCb3R0b20iOjAuMH0sIlBhZGRpbmciOnsiJGlkIjoiNDg4NiIsIlRvcCI6MC4wLCJMZWZ0IjowLjAsIlJpZ2h0IjowLjAsIkJvdHRvbSI6MC4wfSwiQmFja2dyb3VuZCI6eyIkaWQiOiI0ODg3IiwiQ29sb3IiOnsiJGlkIjoiNDg4OCIsIkEiOjUxLCJSIjoyMDAsIkciOjIwMCwiQiI6MjAwfX0sIklzVmlzaWJsZSI6dHJ1ZSwiV2lkdGgiOjAuMCwiSGVpZ2h0IjowLjAsIkJvcmRlclN0eWxlIjp7IiRpZCI6IjQ4ODkiLCJMaW5lQ29sb3IiOnsiJGlkIjoiNDg5MCIsIiR0eXBlIjoiTkxSRS5Db21tb24uRG9tLlNvbGlkQ29sb3JCcnVzaCwgTkxSRS5Db21tb24iLCJDb2xvciI6eyIkaWQiOiI0ODkxIiwiQSI6MjU1LCJSIjoyMzQsIkciOjIyLCJCIjozMH19LCJMaW5lV2VpZ2h0IjowLjAsIkxpbmVUeXBlIjowLCJQYXJlbnRTdHlsZSI6bnVsbH0sIlBhcmVudFN0eWxlIjpudWxsfSwiSXNBYm92ZVRpbWViYW5kIjpmYWxzZSwiU3BhY2luZyI6MywiRGVmYXVsdFN3aW1sYW5lVGFza1N0eWxlIjp7IiRpZCI6IjQ4OTIiLCIkdHlwZSI6Ik5MUkUuQ29tbW9uLkRvbS5TdHlsZXMuRXhwbGljaXRTZXRhYmxlVGFza1N0eWxlLCBOTFJFLkNvbW1vbiIsIlNoYXBlIjoxLCJTaGFwZVRoaWNrbmVzcyI6MCwiRHVyYXRpb25Gb3JtYXQiOjAsIkluY2x1ZGVOb25Xb3JraW5nRGF5c0luRHVyYXRpb24iOmZhbHNlLCJQZXJjZW50YWdlQ29tcGxldGVTdHlsZSI6eyIkaWQiOiI0ODkzIiwiRm9udFNldHRpbmdzIjp7IiRpZCI6IjQ4OTQiLCJGb250U2l6ZSI6MTAsIkZvbnROYW1lIjoiQ2FsaWJyaSIsIklzQm9sZCI6ZmFsc2UsIklzSXRhbGljIjpmYWxzZSwiSXNVbmRlcmxpbmVkIjpmYWxzZSwiUGFyZW50U3R5bGUiOm51bGx9LCJBdXRvU2l6ZSI6MCwiRm9yZWdyb3VuZCI6eyIkaWQiOiI0ODk1IiwiQ29sb3IiOnsiJGlkIjoiNDg5Ni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0ODk3IiwiVG9wIjowLjAsIkxlZnQiOjAuMCwiUmlnaHQiOjAuMCwiQm90dG9tIjowLjB9LCJQYWRkaW5nIjp7IiRpZCI6IjQ4OTgiLCJUb3AiOjAuMCwiTGVmdCI6MC4wLCJSaWdodCI6MC4wLCJCb3R0b20iOjAuMH0sIkJhY2tncm91bmQiOnsiJGlkIjoiNDg5OSIsIkNvbG9yIjp7IiRpZCI6IjQ5MDAiLCJBIjo4OSwiUiI6MCwiRyI6MCwiQiI6MH19LCJJc1Zpc2libGUiOnRydWUsIldpZHRoIjowLjAsIkhlaWdodCI6MC4wLCJCb3JkZXJTdHlsZSI6eyIkaWQiOiI0OTAxIiwiTGluZUNvbG9yIjpudWxsLCJMaW5lV2VpZ2h0IjowLjAsIkxpbmVUeXBlIjowLCJQYXJlbnRTdHlsZSI6bnVsbH0sIlBhcmVudFN0eWxlIjpudWxsfSwiRHVyYXRpb25TdHlsZSI6eyIkaWQiOiI0OTAyIiwiRm9udFNldHRpbmdzIjp7IiRpZCI6IjQ5MDMiLCJGb250U2l6ZSI6MTAsIkZvbnROYW1lIjoiQ2FsaWJyaSIsIklzQm9sZCI6ZmFsc2UsIklzSXRhbGljIjpmYWxzZSwiSXNVbmRlcmxpbmVkIjpmYWxzZSwiUGFyZW50U3R5bGUiOm51bGx9LCJBdXRvU2l6ZSI6MCwiRm9yZWdyb3VuZCI6eyIkaWQiOiI0OTA0IiwiQ29sb3IiOnsiJGlkIjoiNDkwN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Q5MDYiLCJUb3AiOjAuMCwiTGVmdCI6MC4wLCJSaWdodCI6MC4wLCJCb3R0b20iOjAuMH0sIlBhZGRpbmciOnsiJGlkIjoiNDkwNyIsIlRvcCI6MC4wLCJMZWZ0IjowLjAsIlJpZ2h0IjowLjAsIkJvdHRvbSI6MC4wfSwiQmFja2dyb3VuZCI6eyIkaWQiOiI0OTA4IiwiQ29sb3IiOnsiJGlkIjoiNDkwOSIsIkEiOjI1NSwiUiI6MjM3LCJHIjoxMjUsIkIiOjQ5fX0sIklzVmlzaWJsZSI6dHJ1ZSwiV2lkdGgiOjAuMCwiSGVpZ2h0IjowLjAsIkJvcmRlclN0eWxlIjp7IiRpZCI6IjQ5MTAiLCJMaW5lQ29sb3IiOm51bGwsIkxpbmVXZWlnaHQiOjAuMCwiTGluZVR5cGUiOjAsIlBhcmVudFN0eWxlIjpudWxsfSwiUGFyZW50U3R5bGUiOm51bGx9LCJIb3Jpem9udGFsQ29ubmVjdG9yU3R5bGUiOnsiJGlkIjoiNDkxMSIsIkxpbmVDb2xvciI6eyIkaWQiOiI0OTEyIiwiJHR5cGUiOiJOTFJFLkNvbW1vbi5Eb20uU29saWRDb2xvckJydXNoLCBOTFJFLkNvbW1vbiIsIkNvbG9yIjp7IiRpZCI6IjQ5MTMiLCJBIjoyNTUsIlIiOjAsIkciOjAsIkIiOjB9fSwiTGluZVdlaWdodCI6MC4wLCJMaW5lVHlwZSI6MCwiUGFyZW50U3R5bGUiOm51bGx9LCJWZXJ0aWNhbENvbm5lY3RvclN0eWxlIjp7IiRpZCI6IjQ5MTQiLCJMaW5lQ29sb3IiOnsiJGlkIjoiNDkxNSIsIiR0eXBlIjoiTkxSRS5Db21tb24uRG9tLlNvbGlkQ29sb3JCcnVzaCwgTkxSRS5Db21tb24iLCJDb2xvciI6eyIkaWQiOiI0OTE2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NDkxNyIsIlNoYXBlU3R5bGUiOnsiJGlkIjoiNDkxOCIsIk1hcmdpbiI6eyIkaWQiOiI0OTE5IiwiVG9wIjowLjAsIkxlZnQiOjAuMCwiUmlnaHQiOjAuMCwiQm90dG9tIjowLjB9LCJQYWRkaW5nIjp7IiRpZCI6IjQ5MjAiLCJUb3AiOjAuMCwiTGVmdCI6MC4wLCJSaWdodCI6MC4wLCJCb3R0b20iOjAuMH0sIkJhY2tncm91bmQiOnsiJGlkIjoiNDkyMSIsIkNvbG9yIjp7IiRpZCI6IjQ5MjIiLCJBIjoxNTMsIlIiOjAsIkciOjAsIkIiOjB9fSwiSXNWaXNpYmxlIjp0cnVlLCJXaWR0aCI6MC4wLCJIZWlnaHQiOjAuMCwiQm9yZGVyU3R5bGUiOnsiJGlkIjoiNDkyMyIsIkxpbmVDb2xvciI6bnVsbCwiTGluZVdlaWdodCI6MC4wLCJMaW5lVHlwZSI6MCwiUGFyZW50U3R5bGUiOm51bGx9LCJQYXJlbnRTdHlsZSI6bnVsbH0sIk1hcmdpbiI6eyIkaWQiOiI0OTI0IiwiVG9wIjowLjAsIkxlZnQiOjAuMCwiUmlnaHQiOjAuMCwiQm90dG9tIjowLjB9LCJQYWRkaW5nIjp7IiRpZCI6IjQ5MjUiLCJUb3AiOjAuMCwiTGVmdCI6MC4wLCJSaWdodCI6MC4wLCJCb3R0b20iOjAuMH0sIkJhY2tncm91bmQiOm51bGwsIklzVmlzaWJsZSI6dHJ1ZSwiV2lkdGgiOjAuMCwiSGVpZ2h0IjowLjAsIkJvcmRlclN0eWxlIjpudWxsLCJQYXJlbnRTdHlsZSI6bnVsbH0sIlNoYXBlU3R5bGUiOnsiJGlkIjoiNDkyNiIsIk1hcmdpbiI6eyIkaWQiOiI0OTI3IiwiVG9wIjowLjAsIkxlZnQiOjQuMCwiUmlnaHQiOjQuMCwiQm90dG9tIjowLjB9LCJQYWRkaW5nIjp7IiRpZCI6IjQ5MjgiLCJUb3AiOjAuMCwiTGVmdCI6MC4wLCJSaWdodCI6MC4wLCJCb3R0b20iOjAuMH0sIkJhY2tncm91bmQiOnsiJGlkIjoiNDkyOSIsIkNvbG9yIjp7IiRpZCI6IjQ5MzAiLCJBIjoyNTUsIlIiOjE1LCJHIjoxNTgsIkIiOjIxM319LCJJc1Zpc2libGUiOnRydWUsIldpZHRoIjowLjAsIkhlaWdodCI6MTAuMCwiQm9yZGVyU3R5bGUiOnsiJGlkIjoiNDkzMSIsIkxpbmVDb2xvciI6eyIkaWQiOiI0OTMyIiwiJHR5cGUiOiJOTFJFLkNvbW1vbi5Eb20uU29saWRDb2xvckJydXNoLCBOTFJFLkNvbW1vbiIsIkNvbG9yIjp7IiRpZCI6IjQ5MzMiLCJBIjoyNTUsIlIiOjIzNCwiRyI6MjIsIkIiOjMwfX0sIkxpbmVXZWlnaHQiOjAuMCwiTGluZVR5cGUiOjAsIlBhcmVudFN0eWxlIjpudWxsfSwiUGFyZW50U3R5bGUiOm51bGx9LCJUaXRsZVN0eWxlIjp7IiRpZCI6IjQ5MzQiLCJGb250U2V0dGluZ3MiOnsiJGlkIjoiNDkzNSIsIkZvbnRTaXplIjoxMSwiRm9udE5hbWUiOiJDYWxpYnJpIiwiSXNCb2xkIjpmYWxzZSwiSXNJdGFsaWMiOmZhbHNlLCJJc1VuZGVybGluZWQiOmZhbHNlLCJQYXJlbnRTdHlsZSI6bnVsbH0sIkF1dG9TaXplIjowLCJGb3JlZ3JvdW5kIjp7IiRpZCI6IjQ5MzYiLCJDb2xvciI6eyIkaWQiOiI0OTM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5MzgiLCJUb3AiOjAuMCwiTGVmdCI6MC4wLCJSaWdodCI6MC4wLCJCb3R0b20iOjAuMH0sIlBhZGRpbmciOnsiJGlkIjoiNDkzOSIsIlRvcCI6MC4wLCJMZWZ0IjowLjAsIlJpZ2h0IjowLjAsIkJvdHRvbSI6MC4wfSwiQmFja2dyb3VuZCI6eyIkaWQiOiI0OTQwIiwiQ29sb3IiOnsiJGlkIjoiNDk0MSIsIkEiOjI1NSwiUiI6MCwiRyI6MCwiQiI6MH19LCJJc1Zpc2libGUiOnRydWUsIldpZHRoIjowLjAsIkhlaWdodCI6MC4wLCJCb3JkZXJTdHlsZSI6eyIkaWQiOiI0OTQyIiwiTGluZUNvbG9yIjpudWxsLCJMaW5lV2VpZ2h0IjowLjAsIkxpbmVUeXBlIjowLCJQYXJlbnRTdHlsZSI6bnVsbH0sIlBhcmVudFN0eWxlIjpudWxsfSwiRGF0ZVN0eWxlIjp7IiRpZCI6IjQ5NDMiLCJGb250U2V0dGluZ3MiOnsiJGlkIjoiNDk0NCIsIkZvbnRTaXplIjoxMCwiRm9udE5hbWUiOiJDYWxpYnJpIiwiSXNCb2xkIjpmYWxzZSwiSXNJdGFsaWMiOmZhbHNlLCJJc1VuZGVybGluZWQiOmZhbHNlLCJQYXJlbnRTdHlsZSI6bnVsbH0sIkF1dG9TaXplIjowLCJGb3JlZ3JvdW5kIjp7IiRpZCI6IjQ5NDUiLCJDb2xvciI6eyIkaWQiOiI0OTQ2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Q5NDciLCJUb3AiOjAuMCwiTGVmdCI6MC4wLCJSaWdodCI6MC4wLCJCb3R0b20iOjAuMH0sIlBhZGRpbmciOnsiJGlkIjoiNDk0OCIsIlRvcCI6MC4wLCJMZWZ0IjowLjAsIlJpZ2h0IjowLjAsIkJvdHRvbSI6MC4wfSwiQmFja2dyb3VuZCI6eyIkaWQiOiI0OTQ5IiwiQ29sb3IiOnsiJGlkIjoiNDk1MCIsIkEiOjI1NSwiUiI6MTQsIkciOjQwLCJCIjo2NX19LCJJc1Zpc2libGUiOnRydWUsIldpZHRoIjowLjAsIkhlaWdodCI6MC4wLCJCb3JkZXJTdHlsZSI6eyIkaWQiOiI0OTUxIiwiTGluZUNvbG9yIjpudWxsLCJMaW5lV2VpZ2h0IjowLjAsIkxpbmVUeXBlIjowLCJQYXJlbnRTdHlsZSI6bnVsbH0sIlBhcmVudFN0eWxlIjpudWxsfSwiRGF0ZUZvcm1hdCI6eyIkaWQiOiI0OTU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5NTMiLCJGb3JtYXQiOjAsIklzVmlzaWJsZSI6ZmFsc2UsIkxhc3RLbm93blZpc2liaWxpdHlTdGF0ZSI6ZmFsc2V9LCJJc1Zpc2libGUiOnRydWUsIlZhcmlhbmNlU3R5bGUiOnsiJGlkIjoiNDk1NCIsIlRleHRTdHlsZSI6eyIkaWQiOiI0OTU1IiwiRm9udFNldHRpbmdzIjp7IiRpZCI6IjQ5NTYiLCJGb250U2l6ZSI6MTEsIkZvbnROYW1lIjoiQ2FsaWJyaSIsIklzQm9sZCI6ZmFsc2UsIklzSXRhbGljIjpmYWxzZSwiSXNVbmRlcmxpbmVkIjpmYWxzZSwiUGFyZW50U3R5bGUiOm51bGx9LCJBdXRvU2l6ZSI6MCwiRm9yZWdyb3VuZCI6eyIkaWQiOiI0OTU3IiwiQ29sb3IiOnsiJGlkIjoiNDk1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OTU5IiwiVG9wIjowLjAsIkxlZnQiOjAuMCwiUmlnaHQiOjAuMCwiQm90dG9tIjowLjB9LCJQYWRkaW5nIjp7IiRpZCI6IjQ5NjAiLCJUb3AiOjAuMCwiTGVmdCI6MC4wLCJSaWdodCI6MC4wLCJCb3R0b20iOjAuMH0sIkJhY2tncm91bmQiOnsiJGlkIjoiNDk2MSIsIkNvbG9yIjp7IiRpZCI6IjQ5NjIiLCJBIjowLCJSIjowLCJHIjowLCJCIjowfX0sIklzVmlzaWJsZSI6dHJ1ZSwiV2lkdGgiOjAuMCwiSGVpZ2h0IjowLjAsIkJvcmRlclN0eWxlIjp7IiRpZCI6IjQ5NjMiLCJMaW5lQ29sb3IiOm51bGwsIkxpbmVXZWlnaHQiOjAuMCwiTGluZVR5cGUiOjAsIlBhcmVudFN0eWxlIjpudWxsfSwiUGFyZW50U3R5bGUiOm51bGx9LCJQYXJlbnRTdHlsZSI6bnVsbH0sIlBhcmVudFN0eWxlIjpudWxsLCJfZXhwbGljaXRseVNldCI6eyIkaWQiOiI0OTY0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NDk2NSIsIlNoYXBlIjoxLCJDb25uZWN0b3JNYXJnaW4iOnsiJGlkIjoiNDk2NiIsIlRvcCI6MC4wLCJMZWZ0IjoyLjAsIlJpZ2h0IjoyLjAsIkJvdHRvbSI6MC4wfSwiQ29ubmVjdG9yU3R5bGUiOnsiJGlkIjoiNDk2NyIsIkxpbmVDb2xvciI6eyIkaWQiOiI0OTY4IiwiJHR5cGUiOiJOTFJFLkNvbW1vbi5Eb20uU29saWRDb2xvckJydXNoLCBOTFJFLkNvbW1vbiIsIkNvbG9yIjp7IiRpZCI6IjQ5NjkiLCJBIjoxMjcsIlIiOjExLCJHIjoxMTgsIkIiOjE1OX19LCJMaW5lV2VpZ2h0IjoxLjAsIkxpbmVUeXBlIjowLCJQYXJlbnRTdHlsZSI6bnVsbH0sIklzQmVsb3dUaW1lYmFuZCI6ZmFsc2UsIlBvc2l0aW9uT25UYXNrIjoxLCJIaWRlRGF0ZSI6ZmFsc2UsIlNoYXBlU2l6ZSI6MCwiU3BhY2luZyI6MC4wLCJQYWRkaW5nIjp7IiRpZCI6IjQ5NzAiLCJUb3AiOjUuMCwiTGVmdCI6My4wLCJSaWdodCI6MC4wLCJCb3R0b20iOjIuMH0sIlNoYXBlU3R5bGUiOnsiJGlkIjoiNDk3MSIsIk1hcmdpbiI6eyIkaWQiOiI0OTcyIiwiVG9wIjowLjAsIkxlZnQiOjAuMCwiUmlnaHQiOjAuMCwiQm90dG9tIjowLjB9LCJQYWRkaW5nIjp7IiRpZCI6IjQ5NzMiLCJUb3AiOjAuMCwiTGVmdCI6MC4wLCJSaWdodCI6MC4wLCJCb3R0b20iOjAuMH0sIkJhY2tncm91bmQiOnsiJGlkIjoiNDk3NCIsIkNvbG9yIjp7IiRpZCI6IjQ5NzUiLCJBIjoyNTUsIlIiOjExLCJHIjoxMTgsIkIiOjE1OX19LCJJc1Zpc2libGUiOnRydWUsIldpZHRoIjoxMi4wLCJIZWlnaHQiOjE0LjAsIkJvcmRlclN0eWxlIjp7IiRpZCI6IjQ5NzYiLCJMaW5lQ29sb3IiOnsiJGlkIjoiNDk3NyIsIiR0eXBlIjoiTkxSRS5Db21tb24uRG9tLlNvbGlkQ29sb3JCcnVzaCwgTkxSRS5Db21tb24iLCJDb2xvciI6eyIkaWQiOiI0OTc4IiwiQSI6MjU1LCJSIjoyNTUsIkciOjAsIkIiOjB9fSwiTGluZVdlaWdodCI6MC4wLCJMaW5lVHlwZSI6MCwiUGFyZW50U3R5bGUiOm51bGx9LCJQYXJlbnRTdHlsZSI6bnVsbH0sIlRpdGxlU3R5bGUiOnsiJGlkIjoiNDk3OSIsIkZvbnRTZXR0aW5ncyI6eyIkaWQiOiI0OTgwIiwiRm9udFNpemUiOjExLCJGb250TmFtZSI6IkNhbGlicmkiLCJJc0JvbGQiOmZhbHNlLCJJc0l0YWxpYyI6ZmFsc2UsIklzVW5kZXJsaW5lZCI6ZmFsc2UsIlBhcmVudFN0eWxlIjpudWxsfSwiQXV0b1NpemUiOjAsIkZvcmVncm91bmQiOnsiJGlkIjoiNDk4MSIsIkNvbG9yIjp7IiRpZCI6IjQ5ODI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NDk4MyIsIlRvcCI6MC4wLCJMZWZ0IjowLjAsIlJpZ2h0IjowLjAsIkJvdHRvbSI6MC4wfSwiUGFkZGluZyI6eyIkaWQiOiI0OTg0IiwiVG9wIjowLjAsIkxlZnQiOjAuMCwiUmlnaHQiOjAuMCwiQm90dG9tIjowLjB9LCJCYWNrZ3JvdW5kIjp7IiRpZCI6IjQ5ODUiLCJDb2xvciI6eyIkaWQiOiI0OTg2IiwiQSI6MjU1LCJSIjowLCJHIjowLCJCIjowfX0sIklzVmlzaWJsZSI6dHJ1ZSwiV2lkdGgiOjAuMCwiSGVpZ2h0IjowLjAsIkJvcmRlclN0eWxlIjp7IiRpZCI6IjQ5ODciLCJMaW5lQ29sb3IiOm51bGwsIkxpbmVXZWlnaHQiOjAuMCwiTGluZVR5cGUiOjAsIlBhcmVudFN0eWxlIjpudWxsfSwiUGFyZW50U3R5bGUiOm51bGx9LCJEYXRlU3R5bGUiOnsiJGlkIjoiNDk4OCIsIkZvbnRTZXR0aW5ncyI6eyIkaWQiOiI0OTg5IiwiRm9udFNpemUiOjEwLCJGb250TmFtZSI6IkNhbGlicmkiLCJJc0JvbGQiOmZhbHNlLCJJc0l0YWxpYyI6ZmFsc2UsIklzVW5kZXJsaW5lZCI6ZmFsc2UsIlBhcmVudFN0eWxlIjpudWxsfSwiQXV0b1NpemUiOjAsIkZvcmVncm91bmQiOnsiJGlkIjoiNDk5MCIsIkNvbG9yIjp7IiRpZCI6IjQ5OTE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NDk5MiIsIlRvcCI6MC4wLCJMZWZ0IjowLjAsIlJpZ2h0IjowLjAsIkJvdHRvbSI6MC4wfSwiUGFkZGluZyI6eyIkaWQiOiI0OTkzIiwiVG9wIjowLjAsIkxlZnQiOjAuMCwiUmlnaHQiOjAuMCwiQm90dG9tIjowLjB9LCJCYWNrZ3JvdW5kIjp7IiRpZCI6IjQ5OTQiLCJDb2xvciI6eyIkaWQiOiI0OTk1IiwiQSI6MjU1LCJSIjoxNCwiRyI6NDAsIkIiOjY1fX0sIklzVmlzaWJsZSI6dHJ1ZSwiV2lkdGgiOjAuMCwiSGVpZ2h0IjowLjAsIkJvcmRlclN0eWxlIjp7IiRpZCI6IjQ5OTYiLCJMaW5lQ29sb3IiOm51bGwsIkxpbmVXZWlnaHQiOjAuMCwiTGluZVR5cGUiOjAsIlBhcmVudFN0eWxlIjpudWxsfSwiUGFyZW50U3R5bGUiOm51bGx9LCJEYXRlRm9ybWF0Ijp7IiRpZCI6IjQ5O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k5OCIsIkZvcm1hdCI6MCwiSXNWaXNpYmxlIjpmYWxzZSwiTGFzdEtub3duVmlzaWJpbGl0eVN0YXRlIjpmYWxzZX0sIklzVmlzaWJsZSI6ZmFsc2UsIlZhcmlhbmNlU3R5bGUiOnsiJGlkIjoiNDk5OSIsIlRleHRTdHlsZSI6eyIkaWQiOiI1MDAwIiwiRm9udFNldHRpbmdzIjp7IiRpZCI6IjUwMDEiLCJGb250U2l6ZSI6MTEsIkZvbnROYW1lIjoiQ2FsaWJyaSIsIklzQm9sZCI6ZmFsc2UsIklzSXRhbGljIjpmYWxzZSwiSXNVbmRlcmxpbmVkIjpmYWxzZSwiUGFyZW50U3R5bGUiOm51bGx9LCJBdXRvU2l6ZSI6MCwiRm9yZWdyb3VuZCI6eyIkaWQiOiI1MDAyIiwiQ29sb3IiOnsiJGlkIjoiNTAw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1MDA0IiwiVG9wIjowLjAsIkxlZnQiOjAuMCwiUmlnaHQiOjAuMCwiQm90dG9tIjowLjB9LCJQYWRkaW5nIjp7IiRpZCI6IjUwMDUiLCJUb3AiOjAuMCwiTGVmdCI6MC4wLCJSaWdodCI6MC4wLCJCb3R0b20iOjAuMH0sIkJhY2tncm91bmQiOnsiJGlkIjoiNTAwNiIsIkNvbG9yIjp7IiRpZCI6IjUwMDciLCJBIjowLCJSIjowLCJHIjowLCJCIjowfX0sIklzVmlzaWJsZSI6ZmFsc2UsIldpZHRoIjowLjAsIkhlaWdodCI6MC4wLCJCb3JkZXJTdHlsZSI6eyIkaWQiOiI1MDA4IiwiTGluZUNvbG9yIjpudWxsLCJMaW5lV2VpZ2h0IjowLjAsIkxpbmVUeXBlIjowLCJQYXJlbnRTdHlsZSI6bnVsbH0sIlBhcmVudFN0eWxlIjpudWxsfSwiUGFyZW50U3R5bGUiOm51bGx9LCJQYXJlbnRTdHlsZSI6bnVsbH0sIkRlZmF1bHRTd2ltbGFuZU1pbGVzdG9uZVN0eWxlIjp7IiRpZCI6IjUwMDkiLCJUaXRsZVBvc2l0aW9uIjoiTGVmdCIsIkRhdGVQb3NpdGlvbiI6IlJpZ2h0IiwiVmFyaWFuY2VQb3NpdGlvbiI6IlJpZ2h0IiwiU2hhcGVUeXBlIjoxLCJTaGFwZVNpemUiOjAsIlNwYWNpbmciOjUsIlNoYXBlU3R5bGUiOnsiJGlkIjoiNTAxMCIsIk1hcmdpbiI6eyIkaWQiOiI1MDExIiwiVG9wIjowLjAsIkxlZnQiOjAuMCwiUmlnaHQiOjAuMCwiQm90dG9tIjowLjB9LCJQYWRkaW5nIjp7IiRpZCI6IjUwMTIiLCJUb3AiOjAuMCwiTGVmdCI6MC4wLCJSaWdodCI6MC4wLCJCb3R0b20iOjAuMH0sIkJhY2tncm91bmQiOnsiJGlkIjoiNTAxMyIsIkNvbG9yIjp7IiRpZCI6IjUwMTQiLCJBIjoyNTUsIlIiOjE1LCJHIjoxNTgsIkIiOjIxM319LCJJc1Zpc2libGUiOnRydWUsIldpZHRoIjoxMi4wLCJIZWlnaHQiOjE0LjAsIkJvcmRlclN0eWxlIjp7IiRpZCI6IjUwMTUiLCJMaW5lQ29sb3IiOnsiJGlkIjoiNTAxNiIsIiR0eXBlIjoiTkxSRS5Db21tb24uRG9tLlNvbGlkQ29sb3JCcnVzaCwgTkxSRS5Db21tb24iLCJDb2xvciI6eyIkaWQiOiI1MDE3IiwiQSI6MjU1LCJSIjoyMzQsIkciOjIyLCJCIjozMH19LCJMaW5lV2VpZ2h0IjowLjAsIkxpbmVUeXBlIjowLCJQYXJlbnRTdHlsZSI6bnVsbH0sIlBhcmVudFN0eWxlIjpudWxsfSwiVGl0bGVTdHlsZSI6eyIkaWQiOiI1MDE4IiwiRm9udFNldHRpbmdzIjp7IiRpZCI6IjUwMTkiLCJGb250U2l6ZSI6MTEsIkZvbnROYW1lIjoiQ2FsaWJyaSIsIklzQm9sZCI6ZmFsc2UsIklzSXRhbGljIjpmYWxzZSwiSXNVbmRlcmxpbmVkIjpmYWxzZSwiUGFyZW50U3R5bGUiOm51bGx9LCJBdXRvU2l6ZSI6MCwiRm9yZWdyb3VuZCI6eyIkaWQiOiI1MDIwIiwiQ29sb3IiOnsiJGlkIjoiNTAyMS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1MDIyIiwiVG9wIjowLjAsIkxlZnQiOjAuMCwiUmlnaHQiOjAuMCwiQm90dG9tIjowLjB9LCJQYWRkaW5nIjp7IiRpZCI6IjUwMjMiLCJUb3AiOjAuMCwiTGVmdCI6MC4wLCJSaWdodCI6MC4wLCJCb3R0b20iOjAuMH0sIkJhY2tncm91bmQiOnsiJGlkIjoiNTAyNCIsIkNvbG9yIjp7IiRpZCI6IjUwMjUiLCJBIjoyNTUsIlIiOjAsIkciOjAsIkIiOjB9fSwiSXNWaXNpYmxlIjp0cnVlLCJXaWR0aCI6MC4wLCJIZWlnaHQiOjAuMCwiQm9yZGVyU3R5bGUiOnsiJGlkIjoiNTAyNiIsIkxpbmVDb2xvciI6bnVsbCwiTGluZVdlaWdodCI6MC4wLCJMaW5lVHlwZSI6MCwiUGFyZW50U3R5bGUiOm51bGx9LCJQYXJlbnRTdHlsZSI6bnVsbH0sIkRhdGVTdHlsZSI6eyIkaWQiOiI1MDI3IiwiRm9udFNldHRpbmdzIjp7IiRpZCI6IjUwMjgiLCJGb250U2l6ZSI6MTAsIkZvbnROYW1lIjoiQ2FsaWJyaSIsIklzQm9sZCI6ZmFsc2UsIklzSXRhbGljIjpmYWxzZSwiSXNVbmRlcmxpbmVkIjpmYWxzZSwiUGFyZW50U3R5bGUiOm51bGx9LCJBdXRvU2l6ZSI6MCwiRm9yZWdyb3VuZCI6eyIkaWQiOiI1MDI5IiwiQ29sb3IiOnsiJGlkIjoiNTAzMC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1MDMxIiwiVG9wIjowLjAsIkxlZnQiOjAuMCwiUmlnaHQiOjAuMCwiQm90dG9tIjowLjB9LCJQYWRkaW5nIjp7IiRpZCI6IjUwMzIiLCJUb3AiOjAuMCwiTGVmdCI6MC4wLCJSaWdodCI6MC4wLCJCb3R0b20iOjAuMH0sIkJhY2tncm91bmQiOnsiJGlkIjoiNTAzMyIsIkNvbG9yIjp7IiRpZCI6IjUwMzQiLCJBIjoyNTUsIlIiOjE0LCJHIjo0MCwiQiI6NjV9fSwiSXNWaXNpYmxlIjp0cnVlLCJXaWR0aCI6MC4wLCJIZWlnaHQiOjAuMCwiQm9yZGVyU3R5bGUiOnsiJGlkIjoiNTAzNSIsIkxpbmVDb2xvciI6bnVsbCwiTGluZVdlaWdodCI6MC4wLCJMaW5lVHlwZSI6MCwiUGFyZW50U3R5bGUiOm51bGx9LCJQYXJlbnRTdHlsZSI6bnVsbH0sIkRhdGVGb3JtYXQiOnsiJGlkIjoiNTAz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DM3IiwiRm9ybWF0IjowLCJJc1Zpc2libGUiOmZhbHNlLCJMYXN0S25vd25WaXNpYmlsaXR5U3RhdGUiOmZhbHNlfSwiSXNWaXNpYmxlIjp0cnVlLCJWYXJpYW5jZVN0eWxlIjp7IiRpZCI6IjUwMzgiLCJUZXh0U3R5bGUiOnsiJGlkIjoiNTAzOSIsIkZvbnRTZXR0aW5ncyI6eyIkaWQiOiI1MDQwIiwiRm9udFNpemUiOjExLCJGb250TmFtZSI6IkNhbGlicmkiLCJJc0JvbGQiOmZhbHNlLCJJc0l0YWxpYyI6ZmFsc2UsIklzVW5kZXJsaW5lZCI6ZmFsc2UsIlBhcmVudFN0eWxlIjpudWxsfSwiQXV0b1NpemUiOjAsIkZvcmVncm91bmQiOnsiJGlkIjoiNTA0MSIsIkNvbG9yIjp7IiRpZCI6IjUwND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TA0MyIsIlRvcCI6MC4wLCJMZWZ0IjowLjAsIlJpZ2h0IjowLjAsIkJvdHRvbSI6MC4wfSwiUGFkZGluZyI6eyIkaWQiOiI1MDQ0IiwiVG9wIjowLjAsIkxlZnQiOjAuMCwiUmlnaHQiOjAuMCwiQm90dG9tIjowLjB9LCJCYWNrZ3JvdW5kIjp7IiRpZCI6IjUwNDUiLCJDb2xvciI6eyIkaWQiOiI1MDQ2IiwiQSI6MCwiUiI6MCwiRyI6MCwiQiI6MH19LCJJc1Zpc2libGUiOnRydWUsIldpZHRoIjowLjAsIkhlaWdodCI6MC4wLCJCb3JkZXJTdHlsZSI6eyIkaWQiOiI1MDQ3IiwiTGluZUNvbG9yIjpudWxsLCJMaW5lV2VpZ2h0IjowLjAsIkxpbmVUeXBlIjowLCJQYXJlbnRTdHlsZSI6bnVsbH0sIlBhcmVudFN0eWxlIjpudWxsfSwiUGFyZW50U3R5bGUiOm51bGx9LCJQYXJlbnRTdHlsZSI6bnVsbH0sIkRlZmF1bHRTd2ltbGFuZUFjdGl2aXR5U3R5bGUiOnsiJGlkIjoiNTA0OCIsIkhlYWRlclN0eWxlIjp7IiRpZCI6IjUwNDkiLCJUZXh0U3R5bGUiOnsiJGlkIjoiNTA1MCIsIkZvbnRTZXR0aW5ncyI6eyIkaWQiOiI1MDUxIiwiRm9udFNpemUiOjExLCJGb250TmFtZSI6IkNhbGlicmkiLCJJc0JvbGQiOmZhbHNlLCJJc0l0YWxpYyI6ZmFsc2UsIklzVW5kZXJsaW5lZCI6ZmFsc2UsIlBhcmVudFN0eWxlIjpudWxsfSwiQXV0b1NpemUiOjIsIkZvcmVncm91bmQiOnsiJGlkIjoiNTA1MiIsIkNvbG9yIjp7IiRpZCI6IjUwNTM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1MDU0IiwiVG9wIjowLjAsIkxlZnQiOjAuMCwiUmlnaHQiOjAuMCwiQm90dG9tIjowLjB9LCJQYWRkaW5nIjp7IiRpZCI6IjUwNTUiLCJUb3AiOjAuMCwiTGVmdCI6MC4wLCJSaWdodCI6MC4wLCJCb3R0b20iOjAuMH0sIkJhY2tncm91bmQiOnsiJGlkIjoiNTA1NiIsIkNvbG9yIjp7IiRpZCI6IjUwNTciLCJBIjoyNTUsIlIiOjAsIkciOjAsIkIiOjB9fSwiSXNWaXNpYmxlIjp0cnVlLCJXaWR0aCI6MC4wLCJIZWlnaHQiOjAuMCwiQm9yZGVyU3R5bGUiOm51bGwsIlBhcmVudFN0eWxlIjpudWxsfSwiUmVjdGFuZ2xlU3R5bGUiOnsiJGlkIjoiNTA1OCIsIk1hcmdpbiI6eyIkaWQiOiI1MDU5IiwiVG9wIjowLjAsIkxlZnQiOjAuMCwiUmlnaHQiOjAuMCwiQm90dG9tIjowLjB9LCJQYWRkaW5nIjp7IiRpZCI6IjUwNjAiLCJUb3AiOjAuMCwiTGVmdCI6MC4wLCJSaWdodCI6MC4wLCJCb3R0b20iOjAuMH0sIkJhY2tncm91bmQiOnsiJGlkIjoiNTA2MSIsIkNvbG9yIjp7IiRpZCI6IjUwNjIiLCJBIjoxMjcsIlIiOjE1LCJHIjoxNTgsIkIiOjIxM319LCJJc1Zpc2libGUiOnRydWUsIldpZHRoIjowLjAsIkhlaWdodCI6MC4wLCJCb3JkZXJTdHlsZSI6eyIkaWQiOiI1MDYzIiwiTGluZUNvbG9yIjp7IiRpZCI6IjUwNjQiLCIkdHlwZSI6Ik5MUkUuQ29tbW9uLkRvbS5Tb2xpZENvbG9yQnJ1c2gsIE5MUkUuQ29tbW9uIiwiQ29sb3IiOnsiJGlkIjoiNTA2NSIsIkEiOjI1NSwiUiI6MjU1LCJHIjowLCJCIjowfX0sIkxpbmVXZWlnaHQiOjAuMCwiTGluZVR5cGUiOjAsIlBhcmVudFN0eWxlIjpudWxsfSwiUGFyZW50U3R5bGUiOm51bGx9LCJNYXJnaW4iOnsiJGlkIjoiNTA2NiIsIlRvcCI6MC4wLCJMZWZ0IjowLjAsIlJpZ2h0IjowLjAsIkJvdHRvbSI6MC4wfSwiUGFkZGluZyI6eyIkaWQiOiI1MDY3IiwiVG9wIjowLjAsIkxlZnQiOjAuMCwiUmlnaHQiOjAuMCwiQm90dG9tIjowLjB9LCJCYWNrZ3JvdW5kIjpudWxsLCJJc1Zpc2libGUiOnRydWUsIldpZHRoIjowLjAsIkhlaWdodCI6MC4wLCJCb3JkZXJTdHlsZSI6bnVsbCwiUGFyZW50U3R5bGUiOm51bGx9LCJCYWNrZ3JvdW5kU3R5bGUiOnsiJGlkIjoiNTA2OCIsIk1hcmdpbiI6eyIkaWQiOiI1MDY5IiwiVG9wIjowLjAsIkxlZnQiOjAuMCwiUmlnaHQiOjAuMCwiQm90dG9tIjowLjB9LCJQYWRkaW5nIjp7IiRpZCI6IjUwNzAiLCJUb3AiOjAuMCwiTGVmdCI6MC4wLCJSaWdodCI6MC4wLCJCb3R0b20iOjAuMH0sIkJhY2tncm91bmQiOnsiJGlkIjoiNTA3MSIsIkNvbG9yIjp7IiRpZCI6IjUwNzIiLCJBIjo1MSwiUiI6MjAwLCJHIjoyMDAsIkIiOjIwMH19LCJJc1Zpc2libGUiOnRydWUsIldpZHRoIjowLjAsIkhlaWdodCI6MC4wLCJCb3JkZXJTdHlsZSI6eyIkaWQiOiI1MDczIiwiTGluZUNvbG9yIjp7IiRpZCI6IjUwNzQiLCIkdHlwZSI6Ik5MUkUuQ29tbW9uLkRvbS5Tb2xpZENvbG9yQnJ1c2gsIE5MUkUuQ29tbW9uIiwiQ29sb3IiOnsiJGlkIjoiNTA3NSIsIkEiOjI1NSwiUiI6MjM0LCJHIjoyMiwiQiI6MzB9fSwiTGluZVdlaWdodCI6MC4wLCJMaW5lVHlwZSI6MCwiUGFyZW50U3R5bGUiOm51bGx9LCJQYXJlbnRTdHlsZSI6bnVsbH0sIk1hcmdpbiI6eyIkaWQiOiI1MDc2IiwiVG9wIjowLjAsIkxlZnQiOjAuMCwiUmlnaHQiOjAuMCwiQm90dG9tIjowLjB9LCJQYWRkaW5nIjp7IiRpZCI6IjUwNzciLCJUb3AiOjAuMCwiTGVmdCI6MC4wLCJSaWdodCI6MC4wLCJCb3R0b20iOjAuMH0sIklzVmlzaWJsZSI6dHJ1ZSwiV2lkdGgiOjAuMCwiSGVpZ2h0IjowLjAsIkJvcmRlclN0eWxlIjp7IiRpZCI6IjUwNzgiLCJMaW5lQ29sb3IiOm51bGwsIkxpbmVXZWlnaHQiOjAuMCwiTGluZVR5cGUiOjAsIlBhcmVudFN0eWxlIjpudWxsfSwiUGFyZW50U3R5bGUiOm51bGx9LCJNYXJnaW4iOnsiJGlkIjoiNTA3OSIsIlRvcCI6MC4wLCJMZWZ0IjowLjAsIlJpZ2h0IjowLjAsIkJvdHRvbSI6MC4wfSwiUGFkZGluZyI6eyIkaWQiOiI1MDgwIiwiVG9wIjowLjAsIkxlZnQiOjAuMCwiUmlnaHQiOjAuMCwiQm90dG9tIjowLjB9LCJJc1Zpc2libGUiOnRydWUsIldpZHRoIjowLjAsIkhlaWdodCI6MC4wLCJCb3JkZXJTdHlsZSI6eyIkaWQiOiI1MDgxIiwiTGluZUNvbG9yIjpudWxsLCJMaW5lV2VpZ2h0IjowLjAsIkxpbmVUeXBlIjowLCJQYXJlbnRTdHlsZSI6bnVsbH0sIlBhcmVudFN0eWxlIjpudWxsfV0sIkNvbmRpdGlvbmFsRm9ybWF0dGluZyI6eyIkaWQiOiI1MDgyIiwiUHZBRm9ybWF0dGluZyI6eyIkaWQiOiI1MDgzIiwiRGVsYXlUYXNrU3R5bGUiOnsiJGlkIjoiNTA4NCIsIlN0eWxlT3B0aW9ucyI6MjQsIlRpdGxlRm9yZWdyb3VuZCI6eyIkaWQiOiI1MDg1IiwiQ29sb3IiOnsiJGlkIjoiNTA4NiIsIkEiOjI1NSwiUiI6MTc1LCJHIjowLCJCIjowfX0sIkFjdHVhbFNoYXBlc0JhY2tncm91bmQiOnsiJGlkIjoiNTA4NyIsIkNvbG9yIjp7IiRpZCI6IjUwODgiLCJBIjo2MiwiUiI6MjU1LCJHIjowLCJCIjowfX0sIkFjdHVhbFNoYXBlc0JvcmRlclN0eWxlIjp7IiRpZCI6IjUwODkiLCJMaW5lQ29sb3IiOnsiJGlkIjoiNTA5MCIsIiR0eXBlIjoiTkxSRS5Db21tb24uRG9tLlNvbGlkQ29sb3JCcnVzaCwgTkxSRS5Db21tb24iLCJDb2xvciI6eyIkaWQiOiI1MDkxIiwiQSI6MTYzLCJSIjoyNTUsIkciOjAsIkIiOjB9fSwiTGluZVdlaWdodCI6My4wLCJMaW5lVHlwZSI6MCwiUGFyZW50U3R5bGUiOm51bGx9LCJCYXNlbGluZVNoYXBlc0JhY2tncm91bmQiOnsiJGlkIjoiNTA5MiIsIkNvbG9yIjp7IiRpZCI6IjUwOTMiLCJBIjoxODQsIlIiOjI1NSwiRyI6MCwiQiI6MH19LCJWYXJpYW5jZUZvcmVncm91bmQiOnsiJGlkIjoiNTA5NCIsIkNvbG9yIjp7IiRpZCI6IjUwOTUiLCJBIjoyNTUsIlIiOjE3NSwiRyI6MCwiQiI6MH19LCJJc1Zpc2libGUiOnRydWV9LCJEZWxheU1pbGVzdG9uZVN0eWxlIjp7IiRpZCI6IjUwOTYiLCJTdHlsZU9wdGlvbnMiOjE4LCJUaXRsZUZvcmVncm91bmQiOnsiJGlkIjoiNTA5NyIsIkNvbG9yIjp7IiRpZCI6IjUwOTgiLCJBIjoyNTUsIlIiOjE3NSwiRyI6MCwiQiI6MH19LCJBY3R1YWxTaGFwZXNCYWNrZ3JvdW5kIjp7IiRpZCI6IjUwOTkiLCJDb2xvciI6eyIkaWQiOiI1MTAwIiwiQSI6MjU1LCJSIjoyMjIsIkciOjgwLCJCIjo1MH19LCJBY3R1YWxTaGFwZXNCb3JkZXJTdHlsZSI6eyIkaWQiOiI1MTAxIiwiTGluZUNvbG9yIjp7IiRpZCI6IjUxMDIiLCIkdHlwZSI6Ik5MUkUuQ29tbW9uLkRvbS5Tb2xpZENvbG9yQnJ1c2gsIE5MUkUuQ29tbW9uIiwiQ29sb3IiOnsiJGlkIjoiNTEwMyIsIkEiOjE2MywiUiI6MjU1LCJHIjowLCJCIjowfX0sIkxpbmVXZWlnaHQiOjMuMCwiTGluZVR5cGUiOjAsIlBhcmVudFN0eWxlIjpudWxsfSwiQmFzZWxpbmVTaGFwZXNCYWNrZ3JvdW5kIjp7IiRpZCI6IjUxMDQiLCJDb2xvciI6eyIkaWQiOiI1MTA1IiwiQSI6MTg0LCJSIjoyNTUsIkciOjAsIkIiOjB9fSwiVmFyaWFuY2VGb3JlZ3JvdW5kIjp7IiRpZCI6IjUxMDYiLCJDb2xvciI6eyIkaWQiOiI1MTA3IiwiQSI6MjU1LCJSIjoxNzUsIkciOjAsIkIiOjB9fSwiSXNWaXNpYmxlIjp0cnVlfSwiQWR2YW5jZVRhc2tTdHlsZSI6eyIkaWQiOiI1MTA4IiwiU3R5bGVPcHRpb25zIjoyNCwiVGl0bGVGb3JlZ3JvdW5kIjp7IiRpZCI6IjUxMDkiLCJDb2xvciI6eyIkaWQiOiI1MTEwIiwiQSI6MjU1LCJSIjowLCJHIjoxMTAsIkIiOjB9fSwiQWN0dWFsU2hhcGVzQmFja2dyb3VuZCI6eyIkaWQiOiI1MTExIiwiQ29sb3IiOnsiJGlkIjoiNTExMiIsIkEiOjYxLCJSIjowLCJHIjoxMjgsIkIiOjB9fSwiQWN0dWFsU2hhcGVzQm9yZGVyU3R5bGUiOnsiJGlkIjoiNTExMyIsIkxpbmVDb2xvciI6eyIkaWQiOiI1MTE0IiwiJHR5cGUiOiJOTFJFLkNvbW1vbi5Eb20uU29saWRDb2xvckJydXNoLCBOTFJFLkNvbW1vbiIsIkNvbG9yIjp7IiRpZCI6IjUxMTUiLCJBIjoxNjMsIlIiOjAsIkciOjEyOCwiQiI6MH19LCJMaW5lV2VpZ2h0IjozLjAsIkxpbmVUeXBlIjowLCJQYXJlbnRTdHlsZSI6bnVsbH0sIkJhc2VsaW5lU2hhcGVzQmFja2dyb3VuZCI6eyIkaWQiOiI1MTE2IiwiQ29sb3IiOnsiJGlkIjoiNTExNyIsIkEiOjE4NCwiUiI6MCwiRyI6MTI4LCJCIjowfX0sIlZhcmlhbmNlRm9yZWdyb3VuZCI6eyIkaWQiOiI1MTE4IiwiQ29sb3IiOnsiJGlkIjoiNTExOSIsIkEiOjI1NSwiUiI6MCwiRyI6MTEwLCJCIjowfX0sIklzVmlzaWJsZSI6dHJ1ZX0sIkFkdmFuY2VNaWxlc3RvbmVTdHlsZSI6eyIkaWQiOiI1MTIwIiwiU3R5bGVPcHRpb25zIjoxOCwiVGl0bGVGb3JlZ3JvdW5kIjp7IiRpZCI6IjUxMjEiLCJDb2xvciI6eyIkaWQiOiI1MTIyIiwiQSI6MjU1LCJSIjowLCJHIjoxMTAsIkIiOjB9fSwiQWN0dWFsU2hhcGVzQmFja2dyb3VuZCI6eyIkaWQiOiI1MTIzIiwiQ29sb3IiOnsiJGlkIjoiNTEyNCIsIkEiOjI1NSwiUiI6MjAsIkciOjEwMCwiQiI6MH19LCJBY3R1YWxTaGFwZXNCb3JkZXJTdHlsZSI6eyIkaWQiOiI1MTI1IiwiTGluZUNvbG9yIjp7IiRpZCI6IjUxMjYiLCIkdHlwZSI6Ik5MUkUuQ29tbW9uLkRvbS5Tb2xpZENvbG9yQnJ1c2gsIE5MUkUuQ29tbW9uIiwiQ29sb3IiOnsiJGlkIjoiNTEyNyIsIkEiOjE2MywiUiI6MCwiRyI6MTI4LCJCIjowfX0sIkxpbmVXZWlnaHQiOjMuMCwiTGluZVR5cGUiOjAsIlBhcmVudFN0eWxlIjpudWxsfSwiQmFzZWxpbmVTaGFwZXNCYWNrZ3JvdW5kIjp7IiRpZCI6IjUxMjgiLCJDb2xvciI6eyIkaWQiOiI1MTI5IiwiQSI6MTg0LCJSIjowLCJHIjoxMjgsIkIiOjB9fSwiVmFyaWFuY2VGb3JlZ3JvdW5kIjp7IiRpZCI6IjUxMzAiLCJDb2xvciI6eyIkaWQiOiI1MTMxIiwiQSI6MjU1LCJSIjowLCJHIjoxMTAsIkIiOjB9fSwiSXNWaXNpYmxlIjp0cnVlfX0sIlZhcmlhbmNlRGlzcGxheVNldHRpbmdzIjp7IiRpZCI6IjUxMzIiLCJUYXNrVmFyaWFuY2VEaXNwbGF5T3B0aW9ucyI6eyIkaWQiOiI1MTMzIiwiU2hvd0RlbGF5VmFyaWFuY2UiOnRydWUsIlNob3dBZHZhbmNlVmFyaWFuY2UiOnRydWUsIlNob3dfMF9WYXJpYW5jZSI6dHJ1ZX0sIk1pbGVzdG9uZVZhcmlhbmNlRGlzcGxheU9wdGlvbnMiOnsiJGlkIjoiNTEzNCIsIlNob3dEZWxheVZhcmlhbmNlIjp0cnVlLCJTaG93QWR2YW5jZVZhcmlhbmNlIjp0cnVlLCJTaG93XzBfVmFyaWFuY2UiOnRydWV9fX19LCJTY2FsZSI6bnVsbCwiU2NhbGVWMiI6eyIkaWQiOiI1MTM1IiwiU3RhcnREYXRlIjoiMDAwMS0wMS0wMVQwMDowMDowMCIsIkVuZERhdGUiOiIyMDI3LTA5LTAyVDIzOjU5OjAwIiwiQXV0b0RhdGVSYW5nZSI6dHJ1ZSwiV29ya2luZ0RheXMiOjMxLCJGaXNjYWxZZWFyIjp7IiRpZCI6IjUxMzYiLCJTdGFydE1vbnRoIjoxLCJVc2VTdGFydGluZ1llYXJGb3JOdW1iZXJpbmciOnRydWUsIlNob3dGaXNjYWxZZWFyTGFiZWwiOnRydWV9LCJUb2RheU1hcmtlclRleHQiOiJUb2RheSIsIkF1dG9TY2FsZVR5cGUiOmZhbHNlLCJUaW1lYmFuZFNjYWxlcyI6eyIkaWQiOiI1MTM3IiwiVG9wU2NhbGVMYXllciI6eyIkaWQiOiI1MTM4IiwiRm9ybWF0IjoiTU1NIiwiVHlwZSI6NCwiR3JvdXBpbmdJbnRlcnZhbHMiOnsiJGlkIjoiNTEzOSIsIklzU2V0IjpmYWxzZSwiR3JvdXBpbmdTdGVwQ291bnQiOjF9fSwiTWlkZGxlU2NhbGVMYXllciI6eyIkaWQiOiI1MTQwIiwiRm9ybWF0IjoiTU1NIiwiVHlwZSI6MywiR3JvdXBpbmdJbnRlcnZhbHMiOnsiJGlkIjoiNTE0MSIsIklzU2V0IjpmYWxzZSwiR3JvdXBpbmdTdGVwQ291bnQiOjF9fSwiQm90dG9tU2NhbGVMYXllciI6eyIkaWQiOiI1MTQyIiwiRm9ybWF0IjpudWxsLCJUeXBlIjowLCJHcm91cGluZ0ludGVydmFscyI6eyIkaWQiOiI1MTQzIiwiSXNTZXQiOmZhbHNlLCJHcm91cGluZ1N0ZXBDb3VudCI6MX19fX0sIk1pbGVzdG9uZXMiOlt7IiRpZCI6IjUxNDQiLCJEYXRlIjoiMjAyNi0xMS0wOVQyMzo1OTowMCIsIlN0eWxlIjp7IiRpZCI6IjUxNDUiLCJTaGFwZSI6MiwiQ29ubmVjdG9yTWFyZ2luIjp7IiRpZCI6IjUxNDYiLCJUb3AiOjAuMCwiTGVmdCI6Mi4wLCJSaWdodCI6Mi4wLCJCb3R0b20iOjAuMH0sIkNvbm5lY3RvclN0eWxlIjp7IiRpZCI6IjUxNDciLCJMaW5lQ29sb3IiOnsiJGlkIjoiNTE0OCIsIiR0eXBlIjoiTkxSRS5Db21tb24uRG9tLlNvbGlkQ29sb3JCcnVzaCwgTkxSRS5Db21tb24iLCJDb2xvciI6eyIkaWQiOiI1MTQ5IiwiQSI6MTI3LCJSIjoyMSwiRyI6OTYsIkIiOjEzMH19LCJMaW5lV2VpZ2h0IjoxLjAsIkxpbmVUeXBlIjowLCJQYXJlbnRTdHlsZSI6bnVsbH0sIklzQmVsb3dUaW1lYmFuZCI6ZmFsc2UsIlBvc2l0aW9uT25UYXNrIjowLCJIaWRlRGF0ZSI6ZmFsc2UsIlNoYXBlU2l6ZSI6MSwiU3BhY2luZyI6MC4wLCJQYWRkaW5nIjp7IiRpZCI6IjUxNTAiLCJUb3AiOjUuMCwiTGVmdCI6My4wLCJSaWdodCI6MC4wLCJCb3R0b20iOjIuMH0sIlNoYXBlU3R5bGUiOnsiJGlkIjoiNTE1MSIsIk1hcmdpbiI6eyIkaWQiOiI1MTUyIiwiVG9wIjowLjAsIkxlZnQiOjAuMCwiUmlnaHQiOjAuMCwiQm90dG9tIjowLjB9LCJQYWRkaW5nIjp7IiRpZCI6IjUxNTMiLCJUb3AiOjAuMCwiTGVmdCI6MC4wLCJSaWdodCI6MC4wLCJCb3R0b20iOjAuMH0sIkJhY2tncm91bmQiOnsiJGlkIjoiNTE1NCIsIkNvbG9yIjp7IiRpZCI6IjUxNTUiLCJBIjoyNTUsIlIiOjIxLCJHIjo5NiwiQiI6MTMwfX0sIklzVmlzaWJsZSI6dHJ1ZSwiV2lkdGgiOjEzLjAsIkhlaWdodCI6MTMuMCwiQm9yZGVyU3R5bGUiOnsiJGlkIjoiNTE1NiIsIkxpbmVDb2xvciI6eyIkaWQiOiI1MTU3IiwiJHR5cGUiOiJOTFJFLkNvbW1vbi5Eb20uU29saWRDb2xvckJydXNoLCBOTFJFLkNvbW1vbiIsIkNvbG9yIjp7IiRpZCI6IjUxNTgiLCJBIjoyNTUsIlIiOjIzNCwiRyI6MjIsIkIiOjMwfX0sIkxpbmVXZWlnaHQiOjAuMCwiTGluZVR5cGUiOjAsIlBhcmVudFN0eWxlIjpudWxsfSwiUGFyZW50U3R5bGUiOm51bGx9LCJUaXRsZVN0eWxlIjp7IiRpZCI6IjUxNTkiLCJGb250U2V0dGluZ3MiOnsiJGlkIjoiNTE2MCIsIkZvbnRTaXplIjoxMSwiRm9udE5hbWUiOiJDYWxpYnJpIiwiSXNCb2xkIjp0cnVlLCJJc0l0YWxpYyI6ZmFsc2UsIklzVW5kZXJsaW5lZCI6ZmFsc2UsIlBhcmVudFN0eWxlIjpudWxsfSwiQXV0b1NpemUiOjAsIkZvcmVncm91bmQiOnsiJGlkIjoiNTE2MSIsIkNvbG9yIjp7IiRpZCI6IjUxNj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TE2MyIsIlRvcCI6MC4wLCJMZWZ0IjowLjAsIlJpZ2h0IjowLjAsIkJvdHRvbSI6MC4wfSwiUGFkZGluZyI6eyIkaWQiOiI1MTY0IiwiVG9wIjowLjAsIkxlZnQiOjAuMCwiUmlnaHQiOjAuMCwiQm90dG9tIjowLjB9LCJCYWNrZ3JvdW5kIjp7IiRpZCI6IjUxNjUiLCJDb2xvciI6eyIkaWQiOiI1MTY2IiwiQSI6MCwiUiI6MjU1LCJHIjoyNTUsIkIiOjI1NX19LCJJc1Zpc2libGUiOnRydWUsIldpZHRoIjowLjAsIkhlaWdodCI6MC4wLCJCb3JkZXJTdHlsZSI6eyIkaWQiOiI1MTY3IiwiTGluZUNvbG9yIjpudWxsLCJMaW5lV2VpZ2h0IjowLjAsIkxpbmVUeXBlIjowLCJQYXJlbnRTdHlsZSI6bnVsbH0sIlBhcmVudFN0eWxlIjpudWxsfSwiRGF0ZVN0eWxlIjp7IiRpZCI6IjUxNjgiLCJGb250U2V0dGluZ3MiOnsiJGlkIjoiNTE2OSIsIkZvbnRTaXplIjoxMCwiRm9udE5hbWUiOiJDYWxpYnJpIiwiSXNCb2xkIjpmYWxzZSwiSXNJdGFsaWMiOmZhbHNlLCJJc1VuZGVybGluZWQiOmZhbHNlLCJQYXJlbnRTdHlsZSI6bnVsbH0sIkF1dG9TaXplIjowLCJGb3JlZ3JvdW5kIjp7IiRpZCI6IjUxNzAiLCJDb2xvciI6eyIkaWQiOiI1MTcx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UxNzIiLCJUb3AiOjAuMCwiTGVmdCI6MC4wLCJSaWdodCI6MC4wLCJCb3R0b20iOjAuMH0sIlBhZGRpbmciOnsiJGlkIjoiNTE3MyIsIlRvcCI6MC4wLCJMZWZ0IjowLjAsIlJpZ2h0IjowLjAsIkJvdHRvbSI6MC4wfSwiQmFja2dyb3VuZCI6eyIkaWQiOiI1MTc0IiwiQ29sb3IiOnsiJGlkIjoiNTE3NSIsIkEiOjAsIlIiOjI1NSwiRyI6MjU1LCJCIjoyNTV9fSwiSXNWaXNpYmxlIjp0cnVlLCJXaWR0aCI6MC4wLCJIZWlnaHQiOjAuMCwiQm9yZGVyU3R5bGUiOnsiJGlkIjoiNTE3NiIsIkxpbmVDb2xvciI6bnVsbCwiTGluZVdlaWdodCI6MC4wLCJMaW5lVHlwZSI6MCwiUGFyZW50U3R5bGUiOm51bGx9LCJQYXJlbnRTdHlsZSI6bnVsbH0sIkRhdGVGb3JtYXQiOnsiJGlkIjoiNTE3NyIsIkZvcm1hdFN0cmluZyI6Ik1NTSBkLC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Tc4IiwiRm9ybWF0IjowLCJJc1Zpc2libGUiOmZhbHNlLCJMYXN0S25vd25WaXNpYmlsaXR5U3RhdGUiOmZhbHNlfSwiSXNWaXNpYmxlIjp0cnVlLCJWYXJpYW5jZVN0eWxlIjp7IiRpZCI6IjUxNzkiLCJUZXh0U3R5bGUiOnsiJGlkIjoiNTE4MCIsIkZvbnRTZXR0aW5ncyI6eyIkaWQiOiI1MTgxIiwiRm9udFNpemUiOjExLCJGb250TmFtZSI6IkNhbGlicmkiLCJJc0JvbGQiOmZhbHNlLCJJc0l0YWxpYyI6ZmFsc2UsIklzVW5kZXJsaW5lZCI6ZmFsc2UsIlBhcmVudFN0eWxlIjpudWxsfSwiQXV0b1NpemUiOjAsIkZvcmVncm91bmQiOnsiJGlkIjoiNTE4MiIsIkNvbG9yIjp7IiRpZCI6IjUxOD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TE4NCIsIlRvcCI6MC4wLCJMZWZ0IjowLjAsIlJpZ2h0IjowLjAsIkJvdHRvbSI6MC4wfSwiUGFkZGluZyI6eyIkaWQiOiI1MTg1IiwiVG9wIjowLjAsIkxlZnQiOjAuMCwiUmlnaHQiOjAuMCwiQm90dG9tIjowLjB9LCJCYWNrZ3JvdW5kIjp7IiRpZCI6IjUxODYiLCJDb2xvciI6eyIkaWQiOiI1MTg3IiwiQSI6MCwiUiI6MCwiRyI6MCwiQiI6MH19LCJJc1Zpc2libGUiOmZhbHNlLCJXaWR0aCI6MC4wLCJIZWlnaHQiOjAuMCwiQm9yZGVyU3R5bGUiOnsiJGlkIjoiNTE4OCIsIkxpbmVDb2xvciI6bnVsbCwiTGluZVdlaWdodCI6MC4wLCJMaW5lVHlwZSI6MCwiUGFyZW50U3R5bGUiOm51bGx9LCJQYXJlbnRTdHlsZSI6bnVsbH0sIlBhcmVudFN0eWxlIjpudWxsfSwiUGFyZW50U3R5bGUiOm51bGx9LCJJbmRleCI6MCwiUGVyY2VudGFnZUNvbXBsZXRlIjpudWxsLCJQb3NpdGlvbiI6eyJSYXRpbyI6MC4wLCJJc0N1c3RvbSI6ZmFsc2V9LCJEYXRlRm9ybWF0Ijp7IiRyZWYiOiI1MTc3In0sIldlZWtOdW1iZXJpbmciOnsiJGlkIjoiNTE4OSIsIkZvcm1hdCI6MCwiSXNWaXNpYmxlIjpmYWxzZSwiTGFzdEtub3duVmlzaWJpbGl0eVN0YXRlIjpmYWxzZX0sIkJhc2VsaW5lRGF0YSI6eyIkaWQiOiI1MTkwIiwiRGF0ZSI6IjIwMjYtMTEtMDlUMjM6NTk6MDAifSwiUmVsYXRlZFRhc2tJZCI6IjAwMDAwMDAwLTAwMDAtMDAwMC0wMDAwLTAwMDAwMDAwMDAwMCIsIklkIjoiOTUxYjYwZDEtY2E3Yi00N2FjLWFhZjItZDcxZGYyODFhNzU1IiwiSW1wb3J0SWQiOm51bGwsIlRpdGxlIjoiQ29sZCBDb21taXNzaW9uaW5nIG9mIFRHNSBzY29wZSBjb21wbGV0ZSIsIk5vdGUiOm51bGwsIkh5cGVybGluayI6eyIkaWQiOiI1MTkxIiwiQWRkcmVzcyI6IiIsIlN1YkFkZHJlc3MiOiIifSwiSXNDaGFuZ2VkIjpmYWxzZSwiSXNOZXciOmZhbHNlfSx7IiRpZCI6IjUxOTIiLCJEYXRlIjoiMjAyNy0wMi0xOVQyMzo1OTowMCIsIlN0eWxlIjp7IiRpZCI6IjUxOTMiLCJTaGFwZSI6MiwiQ29ubmVjdG9yTWFyZ2luIjp7IiRpZCI6IjUxOTQiLCJUb3AiOjAuMCwiTGVmdCI6Mi4wLCJSaWdodCI6Mi4wLCJCb3R0b20iOjAuMH0sIkNvbm5lY3RvclN0eWxlIjp7IiRpZCI6IjUxOTUiLCJMaW5lQ29sb3IiOnsiJGlkIjoiNTE5NiIsIiR0eXBlIjoiTkxSRS5Db21tb24uRG9tLlNvbGlkQ29sb3JCcnVzaCwgTkxSRS5Db21tb24iLCJDb2xvciI6eyIkaWQiOiI1MTk3IiwiQSI6MTI3LCJSIjoyMzMsIkciOjExMywiQiI6NTB9fSwiTGluZVdlaWdodCI6MS4wLCJMaW5lVHlwZSI6MCwiUGFyZW50U3R5bGUiOm51bGx9LCJJc0JlbG93VGltZWJhbmQiOmZhbHNlLCJQb3NpdGlvbk9uVGFzayI6MCwiSGlkZURhdGUiOmZhbHNlLCJTaGFwZVNpemUiOjEsIlNwYWNpbmciOjAuMCwiUGFkZGluZyI6eyIkaWQiOiI1MTk4IiwiVG9wIjo1LjAsIkxlZnQiOjMuMCwiUmlnaHQiOjAuMCwiQm90dG9tIjoyLjB9LCJTaGFwZVN0eWxlIjp7IiRpZCI6IjUxOTkiLCJNYXJnaW4iOnsiJGlkIjoiNTIwMCIsIlRvcCI6MC4wLCJMZWZ0IjowLjAsIlJpZ2h0IjowLjAsIkJvdHRvbSI6MC4wfSwiUGFkZGluZyI6eyIkaWQiOiI1MjAxIiwiVG9wIjowLjAsIkxlZnQiOjAuMCwiUmlnaHQiOjAuMCwiQm90dG9tIjowLjB9LCJCYWNrZ3JvdW5kIjp7IiRpZCI6IjUyMDIiLCJDb2xvciI6eyIkaWQiOiI1MjAzIiwiQSI6MjU1LCJSIjoyMzMsIkciOjExMywiQiI6NTB9fSwiSXNWaXNpYmxlIjp0cnVlLCJXaWR0aCI6MTMuMCwiSGVpZ2h0IjoxMy4wLCJCb3JkZXJTdHlsZSI6eyIkaWQiOiI1MjA0IiwiTGluZUNvbG9yIjp7IiRpZCI6IjUyMDUiLCIkdHlwZSI6Ik5MUkUuQ29tbW9uLkRvbS5Tb2xpZENvbG9yQnJ1c2gsIE5MUkUuQ29tbW9uIiwiQ29sb3IiOnsiJGlkIjoiNTIwNiIsIkEiOjI1NSwiUiI6MjM0LCJHIjoyMiwiQiI6MzB9fSwiTGluZVdlaWdodCI6MC4wLCJMaW5lVHlwZSI6MCwiUGFyZW50U3R5bGUiOm51bGx9LCJQYXJlbnRTdHlsZSI6bnVsbH0sIlRpdGxlU3R5bGUiOnsiJGlkIjoiNTIwNyIsIkZvbnRTZXR0aW5ncyI6eyIkaWQiOiI1MjA4IiwiRm9udFNpemUiOjExLCJGb250TmFtZSI6IkNhbGlicmkiLCJJc0JvbGQiOnRydWUsIklzSXRhbGljIjpmYWxzZSwiSXNVbmRlcmxpbmVkIjpmYWxzZSwiUGFyZW50U3R5bGUiOm51bGx9LCJBdXRvU2l6ZSI6MiwiRm9yZWdyb3VuZCI6eyIkaWQiOiI1MjA5IiwiQ29sb3IiOnsiJGlkIjoiNTIxMCIsIkEiOjI1NSwiUiI6MCwiRyI6MCwiQiI6MH19LCJNYXhXaWR0aCI6OTguMTQ1Mjc4OTMwNjY0MDYzLCJNYXhIZWlnaHQiOiJJbmZpbml0eSIsIlNtYXJ0Rm9yZWdyb3VuZElzQWN0aXZlIjpmYWxzZSwiSG9yaXpvbnRhbEFsaWdubWVudCI6MCwiVmVydGljYWxBbGlnbm1lbnQiOjEsIlNtYXJ0Rm9yZWdyb3VuZCI6bnVsbCwiQmFja2dyb3VuZEZpbGxUeXBlIjowLCJNYXJnaW4iOnsiJGlkIjoiNTIxMSIsIlRvcCI6MC4wLCJMZWZ0IjowLjAsIlJpZ2h0IjowLjAsIkJvdHRvbSI6MC4wfSwiUGFkZGluZyI6eyIkaWQiOiI1MjEyIiwiVG9wIjowLjAsIkxlZnQiOjAuMCwiUmlnaHQiOjAuMCwiQm90dG9tIjowLjB9LCJCYWNrZ3JvdW5kIjp7IiRpZCI6IjUyMTMiLCJDb2xvciI6eyIkaWQiOiI1MjE0IiwiQSI6MCwiUiI6MjU1LCJHIjoyNTUsIkIiOjI1NX19LCJJc1Zpc2libGUiOnRydWUsIldpZHRoIjowLjAsIkhlaWdodCI6MC4wLCJCb3JkZXJTdHlsZSI6eyIkaWQiOiI1MjE1IiwiTGluZUNvbG9yIjpudWxsLCJMaW5lV2VpZ2h0IjowLjAsIkxpbmVUeXBlIjowLCJQYXJlbnRTdHlsZSI6bnVsbH0sIlBhcmVudFN0eWxlIjpudWxsfSwiRGF0ZVN0eWxlIjp7IiRpZCI6IjUyMTYiLCJGb250U2V0dGluZ3MiOnsiJGlkIjoiNTIxNyIsIkZvbnRTaXplIjoxMCwiRm9udE5hbWUiOiJDYWxpYnJpIiwiSXNCb2xkIjpmYWxzZSwiSXNJdGFsaWMiOmZhbHNlLCJJc1VuZGVybGluZWQiOmZhbHNlLCJQYXJlbnRTdHlsZSI6bnVsbH0sIkF1dG9TaXplIjowLCJGb3JlZ3JvdW5kIjp7IiRpZCI6IjUyMTgiLCJDb2xvciI6eyIkaWQiOiI1MjE5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UyMjAiLCJUb3AiOjAuMCwiTGVmdCI6MC4wLCJSaWdodCI6MC4wLCJCb3R0b20iOjAuMH0sIlBhZGRpbmciOnsiJGlkIjoiNTIyMSIsIlRvcCI6MC4wLCJMZWZ0IjowLjAsIlJpZ2h0IjowLjAsIkJvdHRvbSI6MC4wfSwiQmFja2dyb3VuZCI6eyIkaWQiOiI1MjIyIiwiQ29sb3IiOnsiJGlkIjoiNTIyMyIsIkEiOjAsIlIiOjI1NSwiRyI6MjU1LCJCIjoyNTV9fSwiSXNWaXNpYmxlIjp0cnVlLCJXaWR0aCI6MC4wLCJIZWlnaHQiOjAuMCwiQm9yZGVyU3R5bGUiOnsiJGlkIjoiNTIyNCIsIkxpbmVDb2xvciI6bnVsbCwiTGluZVdlaWdodCI6MC4wLCJMaW5lVHlwZSI6MCwiUGFyZW50U3R5bGUiOm51bGx9LCJQYXJlbnRTdHlsZSI6bnVsbH0sIkRhdGVGb3JtYXQiOnsiJGlkIjoiNTIyNSIsIkZvcm1hdFN0cmluZyI6Ik1NTSBkLC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jI2IiwiRm9ybWF0IjowLCJJc1Zpc2libGUiOmZhbHNlLCJMYXN0S25vd25WaXNpYmlsaXR5U3RhdGUiOmZhbHNlfSwiSXNWaXNpYmxlIjp0cnVlLCJWYXJpYW5jZVN0eWxlIjp7IiRpZCI6IjUyMjciLCJUZXh0U3R5bGUiOnsiJGlkIjoiNTIyOCIsIkZvbnRTZXR0aW5ncyI6eyIkaWQiOiI1MjI5IiwiRm9udFNpemUiOjExLCJGb250TmFtZSI6IkNhbGlicmkiLCJJc0JvbGQiOmZhbHNlLCJJc0l0YWxpYyI6ZmFsc2UsIklzVW5kZXJsaW5lZCI6ZmFsc2UsIlBhcmVudFN0eWxlIjpudWxsfSwiQXV0b1NpemUiOjAsIkZvcmVncm91bmQiOnsiJGlkIjoiNTIzMCIsIkNvbG9yIjp7IiRpZCI6IjUyMz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TIzMiIsIlRvcCI6MC4wLCJMZWZ0IjowLjAsIlJpZ2h0IjowLjAsIkJvdHRvbSI6MC4wfSwiUGFkZGluZyI6eyIkaWQiOiI1MjMzIiwiVG9wIjowLjAsIkxlZnQiOjAuMCwiUmlnaHQiOjAuMCwiQm90dG9tIjowLjB9LCJCYWNrZ3JvdW5kIjp7IiRpZCI6IjUyMzQiLCJDb2xvciI6eyIkaWQiOiI1MjM1IiwiQSI6MCwiUiI6MCwiRyI6MCwiQiI6MH19LCJJc1Zpc2libGUiOmZhbHNlLCJXaWR0aCI6MC4wLCJIZWlnaHQiOjAuMCwiQm9yZGVyU3R5bGUiOnsiJGlkIjoiNTIzNiIsIkxpbmVDb2xvciI6bnVsbCwiTGluZVdlaWdodCI6MC4wLCJMaW5lVHlwZSI6MCwiUGFyZW50U3R5bGUiOm51bGx9LCJQYXJlbnRTdHlsZSI6bnVsbH0sIlBhcmVudFN0eWxlIjpudWxsfSwiUGFyZW50U3R5bGUiOm51bGx9LCJJbmRleCI6MSwiUGVyY2VudGFnZUNvbXBsZXRlIjpudWxsLCJQb3NpdGlvbiI6eyJSYXRpbyI6MC4xMDEwODE2NDMyODExNTk1OCwiSXNDdXN0b20iOmZhbHNlfSwiRGF0ZUZvcm1hdCI6eyIkcmVmIjoiNTIyNSJ9LCJXZWVrTnVtYmVyaW5nIjp7IiRpZCI6IjUyMzciLCJGb3JtYXQiOjAsIklzVmlzaWJsZSI6ZmFsc2UsIkxhc3RLbm93blZpc2liaWxpdHlTdGF0ZSI6ZmFsc2V9LCJCYXNlbGluZURhdGEiOnsiJGlkIjoiNTIzOCIsIkRhdGUiOiIyMDI3LTAzLTAxVDIzOjU5OjAwIn0sIlJlbGF0ZWRUYXNrSWQiOiIwMDAwMDAwMC0wMDAwLTAwMDAtMDAwMC0wMDAwMDAwMDAwMDAiLCJJZCI6ImFlZjMyYzMwLTEyNmMtNDU3Mi05MGI5LWE2OTg4MGMxODUyZCIsIkltcG9ydElkIjpudWxsLCJUaXRsZSI6IlRHNS9TQVIgYXBwcm92YWwiLCJOb3RlIjpudWxsLCJIeXBlcmxpbmsiOnsiJGlkIjoiNTIzOSIsIkFkZHJlc3MiOiIiLCJTdWJBZGRyZXNzIjoiIn0sIklzQ2hhbmdlZCI6ZmFsc2UsIklzTmV3IjpmYWxzZX0seyIkaWQiOiI1MjQwIiwiRGF0ZSI6IjIwMjYtMDUtMjlUMjM6NTk6MDAiLCJTdHlsZSI6eyIkaWQiOiI1MjQxIiwiU2hhcGUiOjIsIkNvbm5lY3Rvck1hcmdpbiI6eyIkaWQiOiI1MjQyIiwiVG9wIjowLjAsIkxlZnQiOjIuMCwiUmlnaHQiOjIuMCwiQm90dG9tIjowLjB9LCJDb25uZWN0b3JTdHlsZSI6eyIkaWQiOiI1MjQzIiwiTGluZUNvbG9yIjp7IiRpZCI6IjUyNDQiLCIkdHlwZSI6Ik5MUkUuQ29tbW9uLkRvbS5Tb2xpZENvbG9yQnJ1c2gsIE5MUkUuQ29tbW9uIiwiQ29sb3IiOnsiJGlkIjoiNTI0NSIsIkEiOjEyNywiUiI6MjMzLCJHIjoxMTMsIkIiOjUwfX0sIkxpbmVXZWlnaHQiOjEuMCwiTGluZVR5cGUiOjAsIlBhcmVudFN0eWxlIjpudWxsfSwiSXNCZWxvd1RpbWViYW5kIjpmYWxzZSwiUG9zaXRpb25PblRhc2siOjAsIkhpZGVEYXRlIjpmYWxzZSwiU2hhcGVTaXplIjoxLCJTcGFjaW5nIjowLjAsIlBhZGRpbmciOnsiJGlkIjoiNTI0NiIsIlRvcCI6NS4wLCJMZWZ0IjozLjAsIlJpZ2h0IjowLjAsIkJvdHRvbSI6Mi4wfSwiU2hhcGVTdHlsZSI6eyIkaWQiOiI1MjQ3IiwiTWFyZ2luIjp7IiRpZCI6IjUyNDgiLCJUb3AiOjAuMCwiTGVmdCI6MC4wLCJSaWdodCI6MC4wLCJCb3R0b20iOjAuMH0sIlBhZGRpbmciOnsiJGlkIjoiNTI0OSIsIlRvcCI6MC4wLCJMZWZ0IjowLjAsIlJpZ2h0IjowLjAsIkJvdHRvbSI6MC4wfSwiQmFja2dyb3VuZCI6eyIkaWQiOiI1MjUwIiwiQ29sb3IiOnsiJGlkIjoiNTI1MSIsIkEiOjI1NSwiUiI6MjMzLCJHIjoxMTMsIkIiOjUwfX0sIklzVmlzaWJsZSI6dHJ1ZSwiV2lkdGgiOjEzLjAsIkhlaWdodCI6MTMuMCwiQm9yZGVyU3R5bGUiOnsiJGlkIjoiNTI1MiIsIkxpbmVDb2xvciI6eyIkaWQiOiI1MjUzIiwiJHR5cGUiOiJOTFJFLkNvbW1vbi5Eb20uU29saWRDb2xvckJydXNoLCBOTFJFLkNvbW1vbiIsIkNvbG9yIjp7IiRpZCI6IjUyNTQiLCJBIjoyNTUsIlIiOjIzNCwiRyI6MjIsIkIiOjMwfX0sIkxpbmVXZWlnaHQiOjAuMCwiTGluZVR5cGUiOjAsIlBhcmVudFN0eWxlIjpudWxsfSwiUGFyZW50U3R5bGUiOm51bGx9LCJUaXRsZVN0eWxlIjp7IiRpZCI6IjUyNTUiLCJGb250U2V0dGluZ3MiOnsiJGlkIjoiNTI1NiIsIkZvbnRTaXplIjoxMSwiRm9udE5hbWUiOiJDYWxpYnJpIiwiSXNCb2xkIjp0cnVlLCJJc0l0YWxpYyI6ZmFsc2UsIklzVW5kZXJsaW5lZCI6ZmFsc2UsIlBhcmVudFN0eWxlIjpudWxsfSwiQXV0b1NpemUiOjAsIkZvcmVncm91bmQiOnsiJGlkIjoiNTI1NyIsIkNvbG9yIjp7IiRpZCI6IjUyNT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TI1OSIsIlRvcCI6MC4wLCJMZWZ0IjowLjAsIlJpZ2h0IjowLjAsIkJvdHRvbSI6MC4wfSwiUGFkZGluZyI6eyIkaWQiOiI1MjYwIiwiVG9wIjowLjAsIkxlZnQiOjAuMCwiUmlnaHQiOjAuMCwiQm90dG9tIjowLjB9LCJCYWNrZ3JvdW5kIjp7IiRpZCI6IjUyNjEiLCJDb2xvciI6eyIkaWQiOiI1MjYyIiwiQSI6MCwiUiI6MjU1LCJHIjoyNTUsIkIiOjI1NX19LCJJc1Zpc2libGUiOnRydWUsIldpZHRoIjowLjAsIkhlaWdodCI6MC4wLCJCb3JkZXJTdHlsZSI6eyIkaWQiOiI1MjYzIiwiTGluZUNvbG9yIjpudWxsLCJMaW5lV2VpZ2h0IjowLjAsIkxpbmVUeXBlIjowLCJQYXJlbnRTdHlsZSI6bnVsbH0sIlBhcmVudFN0eWxlIjpudWxsfSwiRGF0ZVN0eWxlIjp7IiRpZCI6IjUyNjQiLCJGb250U2V0dGluZ3MiOnsiJGlkIjoiNTI2NSIsIkZvbnRTaXplIjoxMCwiRm9udE5hbWUiOiJDYWxpYnJpIiwiSXNCb2xkIjpmYWxzZSwiSXNJdGFsaWMiOmZhbHNlLCJJc1VuZGVybGluZWQiOmZhbHNlLCJQYXJlbnRTdHlsZSI6bnVsbH0sIkF1dG9TaXplIjowLCJGb3JlZ3JvdW5kIjp7IiRpZCI6IjUyNjYiLCJDb2xvciI6eyIkaWQiOiI1MjY3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UyNjgiLCJUb3AiOjAuMCwiTGVmdCI6MC4wLCJSaWdodCI6MC4wLCJCb3R0b20iOjAuMH0sIlBhZGRpbmciOnsiJGlkIjoiNTI2OSIsIlRvcCI6MC4wLCJMZWZ0IjowLjAsIlJpZ2h0IjowLjAsIkJvdHRvbSI6MC4wfSwiQmFja2dyb3VuZCI6eyIkaWQiOiI1MjcwIiwiQ29sb3IiOnsiJGlkIjoiNTI3MSIsIkEiOjAsIlIiOjI1NSwiRyI6MjU1LCJCIjoyNTV9fSwiSXNWaXNpYmxlIjp0cnVlLCJXaWR0aCI6MC4wLCJIZWlnaHQiOjAuMCwiQm9yZGVyU3R5bGUiOnsiJGlkIjoiNTI3MiIsIkxpbmVDb2xvciI6bnVsbCwiTGluZVdlaWdodCI6MC4wLCJMaW5lVHlwZSI6MCwiUGFyZW50U3R5bGUiOm51bGx9LCJQYXJlbnRTdHlsZSI6bnVsbH0sIkRhdGVGb3JtYXQiOnsiJGlkIjoiNTI3MyIsIkZvcm1hdFN0cmluZyI6Ik1NTSBkLC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jc0IiwiRm9ybWF0IjowLCJJc1Zpc2libGUiOmZhbHNlLCJMYXN0S25vd25WaXNpYmlsaXR5U3RhdGUiOmZhbHNlfSwiSXNWaXNpYmxlIjp0cnVlLCJWYXJpYW5jZVN0eWxlIjp7IiRpZCI6IjUyNzUiLCJUZXh0U3R5bGUiOnsiJGlkIjoiNTI3NiIsIkZvbnRTZXR0aW5ncyI6eyIkaWQiOiI1Mjc3IiwiRm9udFNpemUiOjExLCJGb250TmFtZSI6IkNhbGlicmkiLCJJc0JvbGQiOmZhbHNlLCJJc0l0YWxpYyI6ZmFsc2UsIklzVW5kZXJsaW5lZCI6ZmFsc2UsIlBhcmVudFN0eWxlIjpudWxsfSwiQXV0b1NpemUiOjAsIkZvcmVncm91bmQiOnsiJGlkIjoiNTI3OCIsIkNvbG9yIjp7IiRpZCI6IjUyNz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TI4MCIsIlRvcCI6MC4wLCJMZWZ0IjowLjAsIlJpZ2h0IjowLjAsIkJvdHRvbSI6MC4wfSwiUGFkZGluZyI6eyIkaWQiOiI1MjgxIiwiVG9wIjowLjAsIkxlZnQiOjAuMCwiUmlnaHQiOjAuMCwiQm90dG9tIjowLjB9LCJCYWNrZ3JvdW5kIjp7IiRpZCI6IjUyODIiLCJDb2xvciI6eyIkaWQiOiI1MjgzIiwiQSI6MCwiUiI6MCwiRyI6MCwiQiI6MH19LCJJc1Zpc2libGUiOmZhbHNlLCJXaWR0aCI6MC4wLCJIZWlnaHQiOjAuMCwiQm9yZGVyU3R5bGUiOnsiJGlkIjoiNTI4NCIsIkxpbmVDb2xvciI6bnVsbCwiTGluZVdlaWdodCI6MC4wLCJMaW5lVHlwZSI6MCwiUGFyZW50U3R5bGUiOm51bGx9LCJQYXJlbnRTdHlsZSI6bnVsbH0sIlBhcmVudFN0eWxlIjpudWxsfSwiUGFyZW50U3R5bGUiOm51bGx9LCJJbmRleCI6MiwiUGVyY2VudGFnZUNvbXBsZXRlIjpudWxsLCJQb3NpdGlvbiI6eyJSYXRpbyI6MC4wLCJJc0N1c3RvbSI6ZmFsc2V9LCJEYXRlRm9ybWF0Ijp7IiRyZWYiOiI1MjczIn0sIldlZWtOdW1iZXJpbmciOnsiJGlkIjoiNTI4NSIsIkZvcm1hdCI6MCwiSXNWaXNpYmxlIjpmYWxzZSwiTGFzdEtub3duVmlzaWJpbGl0eVN0YXRlIjpmYWxzZX0sIkJhc2VsaW5lRGF0YSI6eyIkaWQiOiI1Mjg2IiwiRGF0ZSI6IjIwMjYtMDUtMjlUMjM6NTk6MDAifSwiUmVsYXRlZFRhc2tJZCI6IjAwMDAwMDAwLTAwMDAtMDAwMC0wMDAwLTAwMDAwMDAwMDAwMCIsIklkIjoiODUyYzIyNTMtMzhiNC00YjE1LTg4MzctNzlkODM0ZDAxOGY3IiwiSW1wb3J0SWQiOm51bGwsIlRpdGxlIjoiRmluYWwgVEczIGFwcHJvdmFsIiwiTm90ZSI6bnVsbCwiSHlwZXJsaW5rIjp7IiRpZCI6IjUyODciLCJBZGRyZXNzIjoiIiwiU3ViQWRkcmVzcyI6IiJ9LCJJc0NoYW5nZWQiOmZhbHNlLCJJc05ldyI6ZmFsc2V9XSwiVGFza3MiOltdLCJTd2ltbGFuZXMiOltdLCJNc1Byb2plY3RJdGVtc1RyZWUiOnsiJGlkIjoiNTI4OCIsIlJvb3QiOnsiSW1wb3J0SWQiOm51bGwsIklzSW1wb3J0ZWQiOmZhbHNlLCJDaGlsZHJlbiI6W119fSwiTWV0YWRhdGEiOnsiJGlkIjoiNTI4OSIsIlNvdXJjZVRoZW1lIjoie1wiJGlkXCI6XCIxXCIsXCJJZFwiOlwiYzFmNWVkNzgtY2JiMy00N2YwLTkyNTgtYWRhNWY0N2E4NjExXCIsXCJDYXRlZ29yeVwiOjEsXCJDdWx0dXJlSW5mb05hbWVcIjpcImVuLVVTXCIsXCJWZXJzaW9uXCI6e1wiJGlkXCI6XCIyXCIsXCJUaGVtZURvbVZlcnNpb25cIjpcIjIuMS4wXCJ9LFwiU3R5bGVcIjp7XCIkaWRcIjpcIjNcIixcIlRpbWViYW5kU3R5bGVcIjp7XCIkaWRcIjpcIjRcIixcIlJpZ2h0RW5kQ2Fwc1N0eWxlXCI6e1wiJGlkXCI6XCI1XCIsXCJGb250U2V0dGluZ3NcIjp7XCIkaWRcIjpcIjZcIixcIkZvbnRTaXplXCI6MTgsXCJGb250TmFtZVwiOlwiQ2FsaWJyaVwiLFwiSXNCb2xkXCI6dHJ1ZSxcIklzSXRhbGljXCI6ZmFsc2UsXCJJc1VuZGVybGluZWRcIjpmYWxzZX0sXCJGb3JlZ3JvdW5kXCI6e1wiJGlkXCI6XCI3XCIsXCJDb2xvclwiOntcIiRpZFwiOlwiOFwiLFwiQVwiOjI1NSxcIlJcIjoyMzMsXCJHXCI6MTEzLFwiQlwiOjUwfX0sXCJIb3Jpem9udGFsQWxpZ25tZW50XCI6MCxcIklzVmlzaWJsZVwiOnRydW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jM3LFwiR1wiOjEyNSxcIkJcIjo0OX19LFwiSG9yaXpvbnRhbEFsaWdubWVudFwiOjAsXCJJc1Zpc2libGVcIjpmYWxz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yxcIklzVmlzaWJsZVwiOnRydWV9LFwiU2NhbGVTdHlsZVwiOntcIiRpZFwiOlwiMjNcIixcIlNob3dTZWdtZW50U2VwYXJhdG9yc1wiOnRydWUsXCJTZWdtZW50U2VwYXJhdG9yT3BhY2l0eVwiOjMwLFwiU2hhcGVcIjozLFwiU2VnbWVudFRleHRTdHlsZVwiOntcIiRpZFwiOlwiMjRcIixcIkZvbnRTZXR0aW5nc1wiOntcIiRpZFwiOlwiMjVcIixcIkZvbnRTaXplXCI6MTIsXCJGb250TmFtZVwiOlwiQ2FsaWJyaVwiLFwiSXNCb2xkXCI6ZmFsc2UsXCJJc0l0YWxpY1wiOmZhbHNlLFwiSXNVbmRlcmxpbmVkXCI6ZmFsc2V9LFwiRm9yZWdyb3VuZFwiOntcIiRpZFwiOlwiMjZcIixcIkNvbG9yXCI6e1wiJGlkXCI6XCIyN1wiLFwiQVwiOjI1NSxcIlJcIjoyMzIsXCJHXCI6MjMyLFwiQlwiOjIzMn19LFwiSG9yaXpvbnRhbEFsaWdubWVudFwiOjAsXCJJc1Zpc2libGVcIjp0cnVlfSxcIlNoYXBlU3R5bGVcIjp7XCIkaWRcIjpcIjI4XCIsXCJNYXJnaW5cIjp7XCIkaWRcIjpcIjI5XCIsXCJUb3BcIjowLjAsXCJMZWZ0XCI6MTAuMCxcIlJpZ2h0XCI6MTAuMCxcIkJvdHRvbVwiOjAuMH0sXCJQYWRkaW5nXCI6e1wiJGlkXCI6XCIzMFwiLFwiVG9wXCI6MC4wLFwiTGVmdFwiOjAuMCxcIlJpZ2h0XCI6MC4wLFwiQm90dG9tXCI6MC4wfSxcIkJhY2tncm91bmRcIjp7XCIkaWRcIjpcIjMxXCIsXCJDb2xvclwiOntcIiRpZFwiOlwiMzJcIixcIkFcIjoyNTUsXCJSXCI6MTQsXCJHXCI6NDAsXCJCXCI6NjV9fSxcIklzVmlzaWJsZVwiOnRydWUsXCJXaWR0aFwiOjg1OC4wLFwiSGVpZ2h0XCI6Mj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MTkxLFwiUlwiOjI1NSxcIkdcIjowLFwiQlwiOjB9fSxcIkVsYXBzZWRUaW1lRm9ybWF0XCI6MSxcIklzVmlzaWJsZVwiOnRydW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Q3LFwiR1wiOjU0LFwiQlwiOjE1M319LFwiSXNWaXNpYmxlXCI6ZmFsc2UsXCJXaWR0aFwiOjAuMCxcIkhlaWdodFwiOjAuMCxcIkJvcmRlclN0eWxlXCI6bnVsbH0sXCJUYXNrU3R5bGVcIjp7XCIkaWRcIjpcIjQ0XCIsXCJTaGFwZVwiOjMsXCJTaGFwZVRoaWNrbmVzc1wiOjAsXCJEdXJhdGlvbkZvcm1hdFwiOjAsXCJQZXJjZW50YWdlQ29tcGxldGVUZXh0U3R5bGVcIjp7XCIkaWRcIjpcIjQ1XCIsXCJGb250U2V0dGluZ3NcIjp7XCIkaWRcIjpcIjQ2XCIsXCJGb250U2l6ZVwiOjEwLFwiRm9udE5hbWVcIjpcIkNhbGlicmlcIixcIklzQm9sZFwiOmZhbHNlLFwiSXNJdGFsaWNcIjpmYWxzZSxcIklzVW5kZXJsaW5lZFwiOmZhbHNlfSxcIkZvcmVncm91bmRcIjp7XCIkaWRcIjpcIjQ3XCIsXCJDb2xvclwiOntcIiRpZFwiOlwiNDhcIixcIkFcIjoyNTUsXCJSXCI6MjMyLFwiR1wiOjIzMixcIkJcIjoyMzJ9fSxcIkhvcml6b250YWxBbGlnbm1lbnRcIjoxLFwiSXNWaXNpYmxlXCI6dHJ1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EwLFwiRm9udE5hbWVcIjpcIkNhbGlicmlcIixcIklzQm9sZFwiOmZhbHNlLFwiSXNJdGFsaWNcIjpmYWxzZSxcIklzVW5kZXJsaW5lZFwiOmZhbHNlfSxcIkZvcmVncm91bmRcIjp7XCIkaWRcIjpcIjU0XCIsXCJDb2xvclwiOntcIiRpZFwiOlwiNTVcIixcIkFcIjoyNTUsXCJSXCI6MjM3LFwiR1wiOjEyNSxcIkJcIjo0OX19LFwiSG9yaXpvbnRhbEFsaWdubWVudFwiOjAsXCJJc1Zpc2libGVcIjpmYWxzZX0sXCJIb3Jpem9udGFsQ29ubmVjdG9yU3R5bGVcIjp7XCIkaWRcIjpcIjU2XCIsXCJMaW5lU3R5bGVcIjp7XCIkaWRcIjpcIjU3XCIsXCJMaW5lQ29sb3JcIjp7XCIkaWRcIjpcIjU4XCIsXCJDb2xvclwiOntcIiRpZFwiOlwiNTlcIixcIkFcIjo1MSxcIlJcIjoyMSxcIkdcIjo5NixcIkJcIjoxMzB9fSxcIkxpbmVXZWlnaHRcIjoxLjAsXCJMaW5lVHlwZVwiOjB9LFwiSXNWaXNpYmxlXCI6dHJ1ZX0sXCJWZXJ0aWNhbENvbm5lY3RvclN0eWxlXCI6e1wiJGlkXCI6XCI2MFwiLFwiTGluZVN0eWxlXCI6e1wiJGlkXCI6XCI2MVwiLFwiTGluZUNvbG9yXCI6e1wiJGlkXCI6XCI2MlwiLFwiQ29sb3JcIjp7XCIkaWRcIjpcIjYzXCIsXCJBXCI6NTEsXCJSXCI6MjEsXCJHXCI6OTYsXCJCXCI6MTMwfX0sXCJMaW5lV2VpZ2h0XCI6MS4wLFwiTGluZVR5cGVcIjowfSxcIklzVmlzaWJsZVwiOmZhbHNlfSxcIk1hcmdpblwiOntcIiRpZFwiOlwiNjRcIixcIlRvcFwiOjAuMCxcIkxlZnRcIjowLjAsXCJSaWdodFwiOjAuMCxcIkJvdHRvbVwiOjAuMH0sXCJTdGFydERhdGVQb3NpdGlvblwiOjQsXCJFbmREYXRlUG9zaXRpb25cIjo0LFwiVGl0bGVQb3NpdGlvblwiOjMsXCJEdXJhdGlvblBvc2l0aW9uXCI6MCxcIlBlcmNlbnRhZ2VDb21wbGV0ZWRQb3NpdGlvblwiOjIsXCJWYXJpYW5jZVBvc2l0aW9uXCI6MixcIlNwYWNpbmdcIjozLFwiSXNCZWxvd1RpbWViYW5kXCI6ZmFsc2UsXCJCYXNlbGluZVN0eWxlXCI6e1wiJGlkXCI6XCI2NVwiLFwiQmFzZWxpbmVTaGFwZVN0eWxlXCI6e1wiJGlkXCI6XCI2NlwiLFwiTWFyZ2luXCI6e1wiJGlkXCI6XCI2N1wiLFwiVG9wXCI6MC4wLFwiTGVmdFwiOjAuMCxcIlJpZ2h0XCI6MC4wLFwiQm90dG9tXCI6MC4wfSxcIlBhZGRpbmdcIjp7XCIkaWRcIjpcIjY4XCIsXCJUb3BcIjowLjAsXCJMZWZ0XCI6MC4wLFwiUmlnaHRcIjowLjAsXCJCb3R0b21cIjowLjB9LFwiQmFja2dyb3VuZFwiOntcIiRpZFwiOlwiNjlcIixcIkNvbG9yXCI6e1wiJGlkXCI6XCI3MFwiLFwiQVwiOjE1MyxcIlJcIjowLFwiR1wiOjAsXCJCXCI6MH19LFwiSXNWaXNpYmxlXCI6ZmFsc2UsXCJXaWR0aFwiOjAuMCxcIkhlaWdodFwiOjAuMCxcIkJvcmRlclN0eWxlXCI6e1wiJGlkXCI6XCI3MVwiLFwiTGluZVN0eWxlXCI6e1wiJGlkXCI6XCI3MlwiLFwiTGluZUNvbG9yXCI6e1wiJGlkXCI6XCI3M1wiLFwiQ29sb3JcIjp7XCIkaWRcIjpcIjc0XCIsXCJBXCI6MjU1LFwiUlwiOjI1NSxcIkdcIjowLFwiQlwiOjB9fSxcIkxpbmVXZWlnaHRcIjoyLjAsXCJMaW5lVHlwZVwiOjB9LFwiSXNWaXNpYmxlXCI6ZmFsc2V9fX0sXCJTaGFwZVN0eWxlXCI6e1wiJGlkXCI6XCI3NVwiLFwiTWFyZ2luXCI6e1wiJGlkXCI6XCI3NlwiLFwiVG9wXCI6MC4wLFwiTGVmdFwiOjQuMCxcIlJpZ2h0XCI6NC4wLFwiQm90dG9tXCI6MC4wfSxcIlBhZGRpbmdcIjp7XCIkaWRcIjpcIjc3XCIsXCJUb3BcIjowLjAsXCJMZWZ0XCI6MC4wLFwiUmlnaHRcIjowLjAsXCJCb3R0b21cIjowLjB9LFwiQmFja2dyb3VuZFwiOntcIiRpZFwiOlwiNzhcIixcIkNvbG9yXCI6e1wiJGlkXCI6XCI3OVwiLFwiQVwiOjI1NSxcIlJcIjoyMSxcIkdcIjo5NixcIkJcIjoxMzB9fSxcIklzVmlzaWJsZVwiOnRydWUsXCJXaWR0aFwiOjAuMCxcIkhlaWdodFwiOjEwLjAsXCJCb3JkZXJTdHlsZVwiOntcIiRpZFwiOlwiODBcIixcIkxpbmVTdHlsZVwiOntcIiRpZFwiOlwiODFcIixcIkxpbmVDb2xvclwiOntcIiRpZFwiOlwiODJcIixcIkNvbG9yXCI6e1wiJGlkXCI6XCI4M1wiLFwiQVwiOjI1NSxcIlJcIjoyMzQsXCJHXCI6MjIsXCJCXCI6MzB9fSxcIkxpbmVXZWlnaHRcIjoyLjAsXCJMaW5lVHlwZVwiOjB9LFwiSXNWaXNpYmxlXCI6ZmFsc2V9fSxcIlRpdGxlU3R5bGVcIjp7XCIkaWRcIjpcIjg0XCIsXCJGb250U2V0dGluZ3NcIjp7XCIkaWRcIjpcIjg1XCIsXCJGb250U2l6ZVwiOjExLFwiRm9udE5hbWVcIjpcIkNhbGlicmlcIixcIklzQm9sZFwiOmZhbHNlLFwiSXNJdGFsaWNcIjpmYWxzZSxcIklzVW5kZXJsaW5lZFwiOmZhbHNlfSxcIkZvcmVncm91bmRcIjp7XCIkaWRcIjpcIjg2XCIsXCJDb2xvclwiOntcIiRpZFwiOlwiODdcIixcIkFcIjoyNTUsXCJSXCI6MCxcIkdcIjowLFwiQlwiOjB9fSxcIkhvcml6b250YWxBbGlnbm1lbnRcIjoyLFwiSXNWaXNpYmxlXCI6dHJ1ZX0sXCJEYXRlU3R5bGVcIjp7XCIkaWRcIjpcIjg4XCIsXCJGb250U2V0dGluZ3NcIjp7XCIkaWRcIjpcIjg5XCIsXCJGb250U2l6ZVwiOjEwLFwiRm9udE5hbWVcIjpcIkNhbGlicmlcIixcIklzQm9sZFwiOmZhbHNlLFwiSXNJdGFsaWNcIjpmYWxzZSxcIklzVW5kZXJsaW5lZFwiOmZhbHNlfSxcIkZvcmVncm91bmRcIjp7XCIkaWRcIjpcIjkwXCIsXCJDb2xvclwiOntcIiRpZFwiOlwiOTFcIixcIkFcIjoyNTUsXCJSXCI6MTQsXCJHXCI6NDAsXCJCXCI6NjV9fSxcIkhvcml6b250YWxBbGlnbm1lbnRcIjowLFwiSXNWaXNpYmxlXCI6dHJ1ZX0sXCJEYXRlRm9ybWF0XCI6e1wiJGlkXCI6XCI5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5M1wiLFwiRm9ybWF0XCI6MCxcIklzVmlzaWJsZVwiOmZhbHNlLFwiTGFzdEtub3duVmlzaWJpbGl0eVN0YXRlXCI6ZmFsc2V9LFwiVmFyaWFuY2VTdHlsZVwiOntcIiRpZFwiOlwiOTRcIixcIlZhcmlhbmNlVGV4dFN0eWxlXCI6e1wiJGlkXCI6XCI5NVwiLFwiRm9udFNldHRpbmdzXCI6e1wiJGlkXCI6XCI5NlwiLFwiRm9udFNpemVcIjoxMCxcIkZvbnROYW1lXCI6XCJDYWxpYnJpXCIsXCJJc0JvbGRcIjpmYWxzZSxcIklzSXRhbGljXCI6ZmFsc2UsXCJJc1VuZGVybGluZWRcIjpmYWxzZX0sXCJGb3JlZ3JvdW5kXCI6e1wiJGlkXCI6XCI5N1wiLFwiQ29sb3JcIjp7XCIkaWRcIjpcIjk4XCIsXCJBXCI6MjU1LFwiUlwiOjAsXCJHXCI6MCxcIkJcIjowfX0sXCJIb3Jpem9udGFsQWxpZ25tZW50XCI6MCxcIklzVmlzaWJsZVwiOmZhbHNlfX19LFwiTWlsZXN0b25lU3R5bGVcIjp7XCIkaWRcIjpcIjk5XCIsXCJTaGFwZVwiOjIsXCJJc0JlbG93VGltZWJhbmRcIjpmYWxzZSxcIlNoYXBlU2l6ZVwiOjEsXCJQYWRkaW5nXCI6e1wiJGlkXCI6XCIxMDBcIixcIlRvcFwiOjUuMCxcIkxlZnRcIjozLjAsXCJSaWdodFwiOjAuMCxcIkJvdHRvbVwiOjIuMH0sXCJTaGFwZVN0eWxlXCI6e1wiJGlkXCI6XCIxMDFcIixcIk1hcmdpblwiOntcIiRpZFwiOlwiMTAyXCIsXCJUb3BcIjowLjAsXCJMZWZ0XCI6MC4wLFwiUmlnaHRcIjowLjAsXCJCb3R0b21cIjowLjB9LFwiUGFkZGluZ1wiOntcIiRpZFwiOlwiMTAzXCIsXCJUb3BcIjowLjAsXCJMZWZ0XCI6MC4wLFwiUmlnaHRcIjowLjAsXCJCb3R0b21cIjowLjB9LFwiQmFja2dyb3VuZFwiOntcIiRpZFwiOlwiMTA0XCIsXCJDb2xvclwiOntcIiRpZFwiOlwiMTA1XCIsXCJBXCI6MjU1LFwiUlwiOjIzMyxcIkdcIjoxMTMsXCJCXCI6NTB9fSxcIklzVmlzaWJsZVwiOnRydWUsXCJXaWR0aFwiOjE4LjAsXCJIZWlnaHRcIjoyMC4wLFwiQm9yZGVyU3R5bGVcIjp7XCIkaWRcIjpcIjEwNlwiLFwiTGluZVN0eWxlXCI6e1wiJGlkXCI6XCIxMDdcIixcIkxpbmVDb2xvclwiOntcIiRpZFwiOlwiMTA4XCIsXCJDb2xvclwiOntcIiRpZFwiOlwiMTA5XCIsXCJBXCI6MjU1LFwiUlwiOjIzNCxcIkdcIjoyMixcIkJcIjozMH19LFwiTGluZVdlaWdodFwiOjIuMCxcIkxpbmVUeXBlXCI6MH0sXCJJc1Zpc2libGVcIjpmYWxzZX19LFwiVGl0bGVTdHlsZVwiOntcIiRpZFwiOlwiMTEwXCIsXCJGb250U2V0dGluZ3NcIjp7XCIkaWRcIjpcIjExMVwiLFwiRm9udFNpemVcIjoxMSxcIkZvbnROYW1lXCI6XCJDYWxpYnJpXCIsXCJJc0JvbGRcIjp0cnVlLFwiSXNJdGFsaWNcIjpmYWxzZSxcIklzVW5kZXJsaW5lZFwiOmZhbHNlfSxcIkZvcmVncm91bmRcIjp7XCIkaWRcIjpcIjExMlwiLFwiQ29sb3JcIjp7XCIkaWRcIjpcIjExM1wiLFwiQVwiOjI1NSxcIlJcIjowLFwiR1wiOjAsXCJCXCI6MH19LFwiSG9yaXpvbnRhbEFsaWdubWVudFwiOjAsXCJJc1Zpc2libGVcIjp0cnVlfSxcIkRhdGVTdHlsZVwiOntcIiRpZFwiOlwiMTE0XCIsXCJGb250U2V0dGluZ3NcIjp7XCIkaWRcIjpcIjExNVwiLFwiRm9udFNpemVcIjoxMCxcIkZvbnROYW1lXCI6XCJDYWxpYnJpXCIsXCJJc0JvbGRcIjpmYWxzZSxcIklzSXRhbGljXCI6ZmFsc2UsXCJJc1VuZGVybGluZWRcIjpmYWxzZX0sXCJGb3JlZ3JvdW5kXCI6e1wiJGlkXCI6XCIxMTZcIixcIkNvbG9yXCI6e1wiJGlkXCI6XCIxMTdcIixcIkFcIjoyNTUsXCJSXCI6MTQsXCJHXCI6NDAsXCJCXCI6NjV9fSxcIkhvcml6b250YWxBbGlnbm1lbnRcIjowLFwiSXNWaXNpYmxlXCI6dHJ1ZX0sXCJEYXRlRm9ybWF0XCI6e1wiJGlkXCI6XCIxMThcIixcIkZvcm1hdFN0cmluZ1wiOlwiTU1NIGQsIHl5eXlcIixcIlNlcGFyYXRvclwiOlwiL1wiLFwiVXNlSW50ZXJuYXRpb25hbERhdGVGb3JtYXRcIjpmYWxzZSxcIkRhdGVJc1Zpc2libGVcIjp0cnVlLFwiVGltZUlzVmlzaWJsZVwiOmZhbHNlLFwiSG91ckRpZ2l0c1wiOjEsXCJBbVBtRGVzaWduYXRvclwiOjIsXCJUcmltMDBNaW51dGVzXCI6ZmFsc2V9LFwiV2Vla051bWJlcmluZ1wiOntcIiRpZFwiOlwiMTE5XCIsXCJGb3JtYXRcIjowLFwiSXNWaXNpYmxlXCI6ZmFsc2UsXCJMYXN0S25vd25WaXNpYmlsaXR5U3RhdGVcIjpmYWxzZX0sXCJWYXJpYW5jZVN0eWxlXCI6e1wiJGlkXCI6XCIxMjBcIixcIlZhcmlhbmNlVGV4dFN0eWxlXCI6e1wiJGlkXCI6XCIxMjFcIixcIkZvbnRTZXR0aW5nc1wiOntcIiRpZFwiOlwiMTIyXCIsXCJGb250U2l6ZVwiOjEwLFwiRm9udE5hbWVcIjpcIkNhbGlicmlcIixcIklzQm9sZFwiOmZhbHNlLFwiSXNJdGFsaWNcIjpmYWxzZSxcIklzVW5kZXJsaW5lZFwiOmZhbHNlfSxcIkZvcmVncm91bmRcIjp7XCIkaWRcIjpcIjEyM1wiLFwiQ29sb3JcIjp7XCIkaWRcIjpcIjEyNFwiLFwiQVwiOjI1NSxcIlJcIjowLFwiR1wiOjAsXCJCXCI6MH19LFwiSG9yaXpvbnRhbEFsaWdubWVudFwiOjAsXCJJc1Zpc2libGVcIjpmYWxzZX19fSxcIk1vdFN0eWxlXCI6e1wiJGlkXCI6XCIxMjVcIixcIlNoYXBlXCI6MixcIlNoYXBlU2l6ZVwiOjEsXCJEZXRhaWxzU3BhY2luZ1wiOjAuMCxcIlBhZGRpbmdcIjp7XCIkaWRcIjpcIjEyNlwiLFwiVG9wXCI6NS4wLFwiTGVmdFwiOjMuMCxcIlJpZ2h0XCI6MC4wLFwiQm90dG9tXCI6Mi4wfSxcIlBvc2l0aW9uT25UYXNrXCI6MSxcIlNoYXBlU3R5bGVcIjp7XCIkaWRcIjpcIjEyN1wiLFwiTWFyZ2luXCI6e1wiJGlkXCI6XCIxMjhcIixcIlRvcFwiOjAuMCxcIkxlZnRcIjowLjAsXCJSaWdodFwiOjAuMCxcIkJvdHRvbVwiOjAuMH0sXCJQYWRkaW5nXCI6e1wiJGlkXCI6XCIxMjlcIixcIlRvcFwiOjAuMCxcIkxlZnRcIjowLjAsXCJSaWdodFwiOjAuMCxcIkJvdHRvbVwiOjAuMH0sXCJCYWNrZ3JvdW5kXCI6e1wiJGlkXCI6XCIxMzBcIixcIkNvbG9yXCI6e1wiJGlkXCI6XCIxMzFcIixcIkFcIjoyNTUsXCJSXCI6MjMzLFwiR1wiOjExMyxcIkJcIjo1MH19LFwiSXNWaXNpYmxlXCI6dHJ1ZSxcIldpZHRoXCI6MTMuMCxcIkhlaWdodFwiOjEzLjAsXCJCb3JkZXJTdHlsZVwiOntcIiRpZFwiOlwiMTMyXCIsXCJMaW5lU3R5bGVcIjp7XCIkaWRcIjpcIjEzM1wiLFwiTGluZUNvbG9yXCI6e1wiJGlkXCI6XCIxMzRcIixcIkNvbG9yXCI6e1wiJGlkXCI6XCIxMzVcIixcIkFcIjoyNTUsXCJSXCI6MjM0LFwiR1wiOjIyLFwiQlwiOjMwfX0sXCJMaW5lV2VpZ2h0XCI6Mi4wLFwiTGluZVR5cGVcIjowfSxcIklzVmlzaWJsZVwiOmZhbHNlfX0sXCJUaXRsZVN0eWxlXCI6e1wiJGlkXCI6XCIxMzZcIixcIkZvbnRTZXR0aW5nc1wiOntcIiRpZFwiOlwiMTM3XCIsXCJGb250U2l6ZVwiOjExLFwiRm9udE5hbWVcIjpcIkNhbGlicmlcIixcIklzQm9sZFwiOnRydWUsXCJJc0l0YWxpY1wiOmZhbHNlLFwiSXNVbmRlcmxpbmVkXCI6ZmFsc2V9LFwiRm9yZWdyb3VuZFwiOntcIiRpZFwiOlwiMTM4XCIsXCJDb2xvclwiOntcIiRpZFwiOlwiMTM5XCIsXCJBXCI6MjU1LFwiUlwiOjAsXCJHXCI6MCxcIkJcIjowfX0sXCJIb3Jpem9udGFsQWxpZ25tZW50XCI6MCxcIklzVmlzaWJsZVwiOnRydWV9LFwiRGF0ZVN0eWxlXCI6e1wiJGlkXCI6XCIxNDBcIixcIkZvbnRTZXR0aW5nc1wiOntcIiRpZFwiOlwiMTQxXCIsXCJGb250U2l6ZVwiOjEwLFwiRm9udE5hbWVcIjpcIkNhbGlicmlcIixcIklzQm9sZFwiOmZhbHNlLFwiSXNJdGFsaWNcIjpmYWxzZSxcIklzVW5kZXJsaW5lZFwiOmZhbHNlfSxcIkZvcmVncm91bmRcIjp7XCIkaWRcIjpcIjE0MlwiLFwiQ29sb3JcIjp7XCIkaWRcIjpcIjE0M1wiLFwiQVwiOjI1NSxcIlJcIjoxNCxcIkdcIjo0MCxcIkJcIjo2NX19LFwiSG9yaXpvbnRhbEFsaWdubWVudFwiOjAsXCJJc1Zpc2libGVcIjp0cnVlfSxcIkRhdGVGb3JtYXRcIjp7XCIkaWRcIjpcIjE0NFwiLFwiRm9ybWF0U3RyaW5nXCI6XCJNTU0gZCwgeXl5eVwiLFwiU2VwYXJhdG9yXCI6XCIvXCIsXCJVc2VJbnRlcm5hdGlvbmFsRGF0ZUZvcm1hdFwiOmZhbHNlLFwiRGF0ZUlzVmlzaWJsZVwiOnRydWUsXCJUaW1lSXNWaXNpYmxlXCI6ZmFsc2UsXCJIb3VyRGlnaXRzXCI6MSxcIkFtUG1EZXNpZ25hdG9yXCI6MixcIlRyaW0wME1pbnV0ZXNcIjpmYWxzZX0sXCJXZWVrTnVtYmVyaW5nXCI6e1wiJGlkXCI6XCIxNDVcIixcIkZvcm1hdFwiOjAsXCJJc1Zpc2libGVcIjpmYWxzZSxcIkxhc3RLbm93blZpc2liaWxpdHlTdGF0ZVwiOmZhbHNlfSxcIlZhcmlhbmNlU3R5bGVcIjp7XCIkaWRcIjpcIjE0NlwiLFwiVmFyaWFuY2VUZXh0U3R5bGVcIjp7XCIkaWRcIjpcIjE0N1wiLFwiRm9udFNldHRpbmdzXCI6e1wiJGlkXCI6XCIxNDhcIixcIkZvbnRTaXplXCI6MTAsXCJGb250TmFtZVwiOlwiQ2FsaWJyaVwiLFwiSXNCb2xkXCI6ZmFsc2UsXCJJc0l0YWxpY1wiOmZhbHNlLFwiSXNVbmRlcmxpbmVkXCI6ZmFsc2V9LFwiRm9yZWdyb3VuZFwiOntcIiRpZFwiOlwiMTQ5XCIsXCJDb2xvclwiOntcIiRpZFwiOlwiMTUwXCIsXCJBXCI6MjU1LFwiUlwiOjAsXCJHXCI6MCxcIkJcIjowfX0sXCJIb3Jpem9udGFsQWxpZ25tZW50XCI6MCxcIklzVmlzaWJsZVwiOmZhbHNlfX19LFwiU3dpbWxhbmVWMlN0eWxlXCI6e1wiJGlkXCI6XCIxNTFcIixcIlN0eWxlSWRcIjpcIjMzMmNmYjEzLWI0MDEtNGVjMy1iNjU1LTczOTY4ZDA0ZDc0OVwiLFwiTmFtZVwiOlwiU3dpbWxhbmUgU3R5bGUgMVwiLFwiSGVhZGVyU3R5bGVcIjp7XCIkaWRcIjpcIjE1MlwiLFwiVGV4dFN0eWxlXCI6e1wiJGlkXCI6XCIxNTNcIixcIkZvbnRTZXR0aW5nc1wiOntcIiRpZFwiOlwiMTU0XCIsXCJGb250U2l6ZVwiOjExLFwiRm9udE5hbWVcIjpcIkNhbGlicmlcIixcIklzQm9sZFwiOmZhbHNlLFwiSXNJdGFsaWNcIjpmYWxzZSxcIklzVW5kZXJsaW5lZFwiOmZhbHNlfSxcIkZvcmVncm91bmRcIjp7XCIkaWRcIjpcIjE1NVwiLFwiQ29sb3JcIjp7XCIkaWRcIjpcIjE1NlwiLFwiQVwiOjI1NSxcIlJcIjoyNTUsXCJHXCI6MjU1LFwiQlwiOjI1NX19LFwiSG9yaXpvbnRhbEFsaWdubWVudFwiOjAsXCJJc1Zpc2libGVcIjp0cnVlfSxcIlJlY3RhbmdsZVN0eWxlXCI6e1wiJGlkXCI6XCIxNTdcIixcIk1hcmdpblwiOntcIiRpZFwiOlwiMTU4XCIsXCJUb3BcIjowLjAsXCJMZWZ0XCI6MC4wLFwiUmlnaHRcIjowLjAsXCJCb3R0b21cIjowLjB9LFwiUGFkZGluZ1wiOntcIiRpZFwiOlwiMTU5XCIsXCJUb3BcIjowLjAsXCJMZWZ0XCI6MC4wLFwiUmlnaHRcIjowLjAsXCJCb3R0b21cIjowLjB9LFwiQmFja2dyb3VuZFwiOntcIiRpZFwiOlwiMTYwXCIsXCJDb2xvclwiOntcIiRpZFwiOlwiMTYxXCIsXCJBXCI6MjU1LFwiUlwiOjIxLFwiR1wiOjk2LFwiQlwiOjEzMH19LFwiSXNWaXNpYmxlXCI6dHJ1ZSxcIldpZHRoXCI6MC4wLFwiSGVpZ2h0XCI6MC4wLFwiQm9yZGVyU3R5bGVcIjp7XCIkaWRcIjpcIjE2MlwiLFwiTGluZVN0eWxlXCI6e1wiJGlkXCI6XCIxNjNcIixcIkxpbmVDb2xvclwiOntcIiRpZFwiOlwiMTY0XCIsXCJDb2xvclwiOntcIiRpZFwiOlwiMTY1XCIsXCJBXCI6MjU1LFwiUlwiOjI1NSxcIkdcIjoyNTUsXCJCXCI6MjU1fX0sXCJMaW5lV2VpZ2h0XCI6MC4wLFwiTGluZVR5cGVcIjowfSxcIklzVmlzaWJsZVwiOmZhbHNlfX19LFwiQmFja2dyb3VuZF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NTEsXCJSXCI6MjAwLFwiR1wiOjIwMCxcIkJcIjoyMDB9fSxcIklzVmlzaWJsZVwiOnRydWUsXCJXaWR0aFwiOjAuMCxcIkhlaWdodFwiOjAuMCxcIkJvcmRlclN0eWxlXCI6e1wiJGlkXCI6XCIxNzFcIixcIkxpbmVTdHlsZVwiOntcIiRpZFwiOlwiMTcyXCIsXCJMaW5lQ29sb3JcIjp7XCIkaWRcIjpcIjE3M1wiLFwiQ29sb3JcIjp7XCIkaWRcIjpcIjE3NFwiLFwiQVwiOjI1NSxcIlJcIjoyMzQsXCJHXCI6MjIsXCJCXCI6MzB9fSxcIkxpbmVXZWlnaHRcIjoyLjAsXCJMaW5lVHlwZVwiOjB9LFwiSXNWaXNpYmxlXCI6ZmFsc2V9fSxcIklzQWJvdmVUaW1lYmFuZFwiOmZhbHNlLFwiU3BhY2luZ1wiOjMsXCJEZWZhdWx0U3dpbWxhbmVBY3Rpdml0eVN0eWxlXCI6e1wiJGlkXCI6XCIxNzVcIixcIkhlYWRlclN0eWxlXCI6e1wiJGlkXCI6XCIxNzZcIixcIlRleHRTdHlsZVwiOntcIiRpZFwiOlwiMTc3XCIsXCJGb250U2V0dGluZ3NcIjp7XCIkaWRcIjpcIjE3OFwiLFwiRm9udFNpemVcIjoxMSxcIkZvbnROYW1lXCI6XCJDYWxpYnJpXCIsXCJJc0JvbGRcIjpmYWxzZSxcIklzSXRhbGljXCI6ZmFsc2UsXCJJc1VuZGVybGluZWRcIjpmYWxzZX0sXCJGb3JlZ3JvdW5kXCI6e1wiJGlkXCI6XCIxNzlcIixcIkNvbG9yXCI6e1wiJGlkXCI6XCIxODBcIixcIkFcIjoyNTUsXCJSXCI6MCxcIkdcIjowLFwiQlwiOjB9fSxcIkhvcml6b250YWxBbGlnbm1lbnRcIjowLFwiSXNWaXNpYmxlXCI6dHJ1ZX0sXCJSZWN0YW5nbGVTdHlsZVwiOntcIiRpZFwiOlwiMTgxXCIsXCJNYXJnaW5cIjp7XCIkaWRcIjpcIjE4MlwiLFwiVG9wXCI6MC4wLFwiTGVmdFwiOjAuMCxcIlJpZ2h0XCI6MC4wLFwiQm90dG9tXCI6MC4wfSxcIlBhZGRpbmdcIjp7XCIkaWRcIjpcIjE4M1wiLFwiVG9wXCI6MC4wLFwiTGVmdFwiOjAuMCxcIlJpZ2h0XCI6MC4wLFwiQm90dG9tXCI6MC4wfSxcIkJhY2tncm91bmRcIjp7XCIkaWRcIjpcIjE4NFwiLFwiQ29sb3JcIjp7XCIkaWRcIjpcIjE4NVwiLFwiQVwiOjYzLFwiUlwiOjIxLFwiR1wiOjk2LFwiQlwiOjEzMH19LFwiSXNWaXNpYmxlXCI6dHJ1ZSxcIldpZHRoXCI6MC4wLFwiSGVpZ2h0XCI6MC4wLFwiQm9yZGVyU3R5bGVcIjp7XCIkaWRcIjpcIjE4NlwiLFwiTGluZVN0eWxlXCI6e1wiJGlkXCI6XCIxODdcIixcIkxpbmVDb2xvclwiOntcIiRpZFwiOlwiMTg4XCIsXCJDb2xvclwiOntcIiRpZFwiOlwiMTg5XCIsXCJBXCI6MjU1LFwiUlwiOjI1NSxcIkdcIjowLFwiQlwiOjB9fSxcIkxpbmVXZWlnaHRcIjowLjAsXCJMaW5lVHlwZVwiOjB9LFwiSXNWaXNpYmxlXCI6ZmFsc2V9fX0sXCJCYWNrZ3JvdW5kU3R5bGVcIjp7XCIkaWRcIjpcIjE5MFwiLFwiTWFyZ2luXCI6e1wiJGlkXCI6XCIxOTFcIixcIlRvcFwiOjAuMCxcIkxlZnRcIjowLjAsXCJSaWdodFwiOjAuMCxcIkJvdHRvbVwiOjAuMH0sXCJQYWRkaW5nXCI6e1wiJGlkXCI6XCIxOTJcIixcIlRvcFwiOjAuMCxcIkxlZnRcIjowLjAsXCJSaWdodFwiOjAuMCxcIkJvdHRvbVwiOjAuMH0sXCJCYWNrZ3JvdW5kXCI6e1wiJGlkXCI6XCIxOTNcIixcIkNvbG9yXCI6e1wiJGlkXCI6XCIxOTRcIixcIkFcIjo1MSxcIlJcIjoyMDAsXCJHXCI6MjAwLFwiQlwiOjIwMH19LFwiSXNWaXNpYmxlXCI6dHJ1ZSxcIldpZHRoXCI6MC4wLFwiSGVpZ2h0XCI6MC4wLFwiQm9yZGVyU3R5bGVcIjp7XCIkaWRcIjpcIjE5NVwiLFwiTGluZVN0eWxlXCI6e1wiJGlkXCI6XCIxOTZcIixcIkxpbmVDb2xvclwiOntcIiRpZFwiOlwiMTk3XCIsXCJDb2xvclwiOntcIiRpZFwiOlwiMTk4XCIsXCJBXCI6MjU1LFwiUlwiOjIzNCxcIkdcIjoyMixcIkJcIjozMH19LFwiTGluZVdlaWdodFwiOjIuMCxcIkxpbmVUeXBlXCI6MH0sXCJJc1Zpc2libGVcIjpmYWxzZX19fSxcIkRlZmF1bHRTd2ltbGFuZU1pbGVzdG9uZVN0eWxlXCI6e1wiJGlkXCI6XCIxOTlcIixcIlRpdGxlUG9zaXRpb25cIjowLFwiRGF0ZVBvc2l0aW9uXCI6MixcIlZhcmlhbmNlUG9zaXRpb25cIjoyLFwiU2hhcGVUeXBlXCI6MSxcIlNoYXBlU2l6ZVwiOjAsXCJTcGFjaW5nXCI6NSxcIlNoYXBlU3R5bGVcIjp7XCIkaWRcIjpcIjIwMFwiLFwiTWFyZ2luXCI6e1wiJGlkXCI6XCIyMDFcIixcIlRvcFwiOjAuMCxcIkxlZnRcIjowLjAsXCJSaWdodFwiOjAuMCxcIkJvdHRvbVwiOjAuMH0sXCJQYWRkaW5nXCI6e1wiJGlkXCI6XCIyMDJcIixcIlRvcFwiOjAuMCxcIkxlZnRcIjowLjAsXCJSaWdodFwiOjAuMCxcIkJvdHRvbVwiOjAuMH0sXCJCYWNrZ3JvdW5kXCI6e1wiJGlkXCI6XCIyMDNcIixcIkNvbG9yXCI6e1wiJGlkXCI6XCIyMDRcIixcIkFcIjoyNTUsXCJSXCI6MjEsXCJHXCI6OTYsXCJCXCI6MTMwfX0sXCJJc1Zpc2libGVcIjp0cnVlLFwiV2lkdGhcIjoxMi4wLFwiSGVpZ2h0XCI6MTQuMCxcIkJvcmRlclN0eWxlXCI6e1wiJGlkXCI6XCIyMDVcIixcIkxpbmVTdHlsZVwiOntcIiRpZFwiOlwiMjA2XCIsXCJMaW5lQ29sb3JcIjp7XCIkaWRcIjpcIjIwN1wiLFwiQ29sb3JcIjp7XCIkaWRcIjpcIjIwOFwiLFwiQVwiOjI1NSxcIlJcIjoyMzQsXCJHXCI6MjIsXCJCXCI6MzB9fSxcIkxpbmVXZWlnaHRcIjoyLjAsXCJMaW5lVHlwZVwiOjB9LFwiSXNWaXNpYmxlXCI6ZmFsc2V9fSxcIlRpdGxlU3R5bGVcIjp7XCIkaWRcIjpcIjIwOVwiLFwiRm9udFNldHRpbmdzXCI6e1wiJGlkXCI6XCIyMTBcIixcIkZvbnRTaXplXCI6MTEsXCJGb250TmFtZVwiOlwiQ2FsaWJyaVwiLFwiSXNCb2xkXCI6ZmFsc2UsXCJJc0l0YWxpY1wiOmZhbHNlLFwiSXNVbmRlcmxpbmVkXCI6ZmFsc2V9LFwiRm9yZWdyb3VuZFwiOntcIiRpZFwiOlwiMjExXCIsXCJDb2xvclwiOntcIiRpZFwiOlwiMjEyXCIsXCJBXCI6MjU1LFwiUlwiOjAsXCJHXCI6MCxcIkJcIjowfX0sXCJIb3Jpem9udGFsQWxpZ25tZW50XCI6MixcIklzVmlzaWJsZVwiOnRydWV9LFwiRGF0ZVN0eWxlXCI6e1wiJGlkXCI6XCIyMTNcIixcIkZvbnRTZXR0aW5nc1wiOntcIiRpZFwiOlwiMjE0XCIsXCJGb250U2l6ZVwiOjEwLFwiRm9udE5hbWVcIjpcIkNhbGlicmlcIixcIklzQm9sZFwiOmZhbHNlLFwiSXNJdGFsaWNcIjpmYWxzZSxcIklzVW5kZXJsaW5lZFwiOmZhbHNlfSxcIkZvcmVncm91bmRcIjp7XCIkaWRcIjpcIjIxNVwiLFwiQ29sb3JcIjp7XCIkaWRcIjpcIjIxNlwiLFwiQVwiOjI1NSxcIlJcIjoxNCxcIkdcIjo0MCxcIkJcIjo2NX19LFwiSG9yaXpvbnRhbEFsaWdubWVudFwiOjAsXCJJc1Zpc2libGVcIjp0cnVlfSxcIkRhdGVGb3JtYXRcIjp7XCIkaWRcIjpcIjIxN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ThcIixcIkZvcm1hdFwiOjAsXCJJc1Zpc2libGVcIjpmYWxzZSxcIkxhc3RLbm93blZpc2liaWxpdHlTdGF0ZVwiOmZhbHNlfSxcIlZhcmlhbmNlU3R5bGVcIjp7XCIkaWRcIjpcIjIxOVwiLFwiVmFyaWFuY2VUZXh0U3R5bGVcIjp7XCIkaWRcIjpcIjIyMFwiLFwiRm9udFNldHRpbmdzXCI6e1wiJGlkXCI6XCIyMjFcIixcIkZvbnRTaXplXCI6MTAsXCJGb250TmFtZVwiOlwiQ2FsaWJyaVwiLFwiSXNCb2xkXCI6ZmFsc2UsXCJJc0l0YWxpY1wiOmZhbHNlLFwiSXNVbmRlcmxpbmVkXCI6ZmFsc2V9LFwiRm9yZWdyb3VuZFwiOntcIiRpZFwiOlwiMjIyXCIsXCJDb2xvclwiOntcIiRpZFwiOlwiMjIzXCIsXCJBXCI6MjU1LFwiUlwiOjAsXCJHXCI6MCxcIkJcIjowfX0sXCJIb3Jpem9udGFsQWxpZ25tZW50XCI6MCxcIklzVmlzaWJsZVwiOmZhbHNlfX19LFwiRGVmYXVsdFN3aW1sYW5lVGFza1N0eWxlXCI6e1wiJGlkXCI6XCIyMjRcIixcIlNoYXBlXCI6MSxcIlNoYXBlVGhpY2tuZXNzXCI6MCxcIkR1cmF0aW9uRm9ybWF0XCI6MCxcIlBlcmNlbnRhZ2VDb21wbGV0ZVRleHRTdHlsZVwiOntcIiRpZFwiOlwiMjI1XCIsXCJGb250U2V0dGluZ3NcIjp7XCIkaWRcIjpcIjIyNlwiLFwiRm9udFNpemVcIjoxMCxcIkZvbnROYW1lXCI6XCJDYWxpYnJpXCIsXCJJc0JvbGRcIjpmYWxzZSxcIklzSXRhbGljXCI6ZmFsc2UsXCJJc1VuZGVybGluZWRcIjpmYWxzZX0sXCJGb3JlZ3JvdW5kXCI6e1wiJGlkXCI6XCIyMjdcIixcIkNvbG9yXCI6e1wiJGlkXCI6XCIyMjhcIixcIkFcIjoyNTUsXCJSXCI6MjMyLFwiR1wiOjIzMixcIkJcIjoyMzJ9fSxcIkhvcml6b250YWxBbGlnbm1lbnRcIjoxLFwiSXNWaXNpYmxlXCI6dHJ1ZX0sXCJQZXJjZW50YWdlQ29tcGxldGVIaWdobGlnaHRTdHlsZVwiOntcIiRpZFwiOlwiMjI5XCIsXCJCYWNrZ3JvdW5kXCI6e1wiJGlkXCI6XCIyMzBcIixcIkNvbG9yXCI6e1wiJGlkXCI6XCIyMzFcIixcIkFcIjo4OSxcIlJcIjowLFwiR1wiOjAsXCJCXCI6MH19fSxcIkR1cmF0aW9uU3R5bGVcIjp7XCIkaWRcIjpcIjIzMlwiLFwiRm9udFNldHRpbmdzXCI6e1wiJGlkXCI6XCIyMzNcIixcIkZvbnRTaXplXCI6MTAsXCJGb250TmFtZVwiOlwiQ2FsaWJyaVwiLFwiSXNCb2xkXCI6ZmFsc2UsXCJJc0l0YWxpY1wiOmZhbHNlLFwiSXNVbmRlcmxpbmVkXCI6ZmFsc2V9LFwiRm9yZWdyb3VuZFwiOntcIiRpZFwiOlwiMjM0XCIsXCJDb2xvclwiOntcIiRpZFwiOlwiMjM1XCIsXCJBXCI6MjU1LFwiUlwiOjIzNyxcIkdcIjoxMjUsXCJCXCI6NDl9fSxcIkhvcml6b250YWxBbGlnbm1lbnRcIjowLFwiSXNWaXNpYmxlXCI6ZmFsc2V9LFwiTWFyZ2luXCI6e1wiJGlkXCI6XCIyMzZcIixcIlRvcFwiOjAuMCxcIkxlZnRcIjowLjAsXCJSaWdodFwiOjAuMCxcIkJvdHRvbVwiOjAuMH0sXCJTdGFydERhdGVQb3NpdGlvblwiOjMsXCJFbmREYXRlUG9zaXRpb25cIjozLFwiVGl0bGVQb3NpdGlvblwiOjQsXCJEdXJhdGlvblBvc2l0aW9uXCI6MCxcIlBlcmNlbnRhZ2VDb21wbGV0ZWRQb3NpdGlvblwiOjIsXCJWYXJpYW5jZVBvc2l0aW9uXCI6MixcIlNwYWNpbmdcIjozLFwiQmFzZWxpbmVTdHlsZVwiOntcIiRpZFwiOlwiMjM3XCIsXCJCYXNlbGluZVNoYXBlU3R5bGVcIjp7XCIkaWRcIjpcIjIzOFwiLFwiTWFyZ2luXCI6e1wiJGlkXCI6XCIyMzlcIixcIlRvcFwiOjAuMCxcIkxlZnRcIjowLjAsXCJSaWdodFwiOjAuMCxcIkJvdHRvbVwiOjAuMH0sXCJQYWRkaW5nXCI6e1wiJGlkXCI6XCIyNDBcIixcIlRvcFwiOjAuMCxcIkxlZnRcIjowLjAsXCJSaWdodFwiOjAuMCxcIkJvdHRvbVwiOjAuMH0sXCJCYWNrZ3JvdW5kXCI6e1wiJGlkXCI6XCIyNDFcIixcIkNvbG9yXCI6e1wiJGlkXCI6XCIyNDJcIixcIkFcIjoxNTMsXCJSXCI6MCxcIkdcIjowLFwiQlwiOjB9fSxcIklzVmlzaWJsZVwiOmZhbHNlLFwiV2lkdGhcIjowLjAsXCJIZWlnaHRcIjowLjAsXCJCb3JkZXJTdHlsZVwiOntcIiRpZFwiOlwiMjQzXCIsXCJMaW5lU3R5bGVcIjp7XCIkaWRcIjpcIjI0NFwiLFwiTGluZUNvbG9yXCI6e1wiJGlkXCI6XCIyNDVcIixcIkNvbG9yXCI6e1wiJGlkXCI6XCIyNDZcIixcIkFcIjoyNTUsXCJSXCI6MjU1LFwiR1wiOjAsXCJCXCI6MH19LFwiTGluZVdlaWdodFwiOjIuMCxcIkxpbmVUeXBlXCI6MH0sXCJJc1Zpc2libGVcIjpmYWxzZX19fSxcIlNoYXBlU3R5bGVcIjp7XCIkaWRcIjpcIjI0N1wiLFwiTWFyZ2luXCI6e1wiJGlkXCI6XCIyNDhcIixcIlRvcFwiOjAuMCxcIkxlZnRcIjo0LjAsXCJSaWdodFwiOjQuMCxcIkJvdHRvbVwiOjAuMH0sXCJQYWRkaW5nXCI6e1wiJGlkXCI6XCIyNDlcIixcIlRvcFwiOjAuMCxcIkxlZnRcIjowLjAsXCJSaWdodFwiOjAuMCxcIkJvdHRvbVwiOjAuMH0sXCJCYWNrZ3JvdW5kXCI6e1wiJGlkXCI6XCIyNTBcIixcIkNvbG9yXCI6e1wiJGlkXCI6XCIyNTFcIixcIkFcIjoyNTUsXCJSXCI6MjEsXCJHXCI6OTYsXCJCXCI6MTMwfX0sXCJJc1Zpc2libGVcIjp0cnVlLFwiV2lkdGhcIjowLjAsXCJIZWlnaHRcIjoxMC4wLFwiQm9yZGVyU3R5bGVcIjp7XCIkaWRcIjpcIjI1MlwiLFwiTGluZVN0eWxlXCI6e1wiJGlkXCI6XCIyNTNcIixcIkxpbmVDb2xvclwiOntcIiRpZFwiOlwiMjU0XCIsXCJDb2xvclwiOntcIiRpZFwiOlwiMjU1XCIsXCJBXCI6MjU1LFwiUlwiOjIzNCxcIkdcIjoyMixcIkJcIjozMH19LFwiTGluZVdlaWdodFwiOjIuMCxcIkxpbmVUeXBlXCI6MH0sXCJJc1Zpc2libGVcIjpmYWxzZX19LFwiVGl0bGVTdHlsZVwiOntcIiRpZFwiOlwiMjU2XCIsXCJGb250U2V0dGluZ3NcIjp7XCIkaWRcIjpcIjI1N1wiLFwiRm9udFNpemVcIjoxMSxcIkZvbnROYW1lXCI6XCJDYWxpYnJpXCIsXCJJc0JvbGRcIjpmYWxzZSxcIklzSXRhbGljXCI6ZmFsc2UsXCJJc1VuZGVybGluZWRcIjpmYWxzZX0sXCJGb3JlZ3JvdW5kXCI6e1wiJGlkXCI6XCIyNThcIixcIkNvbG9yXCI6e1wiJGlkXCI6XCIyNTlcIixcIkFcIjoyNTUsXCJSXCI6MCxcIkdcIjowLFwiQlwiOjB9fSxcIkhvcml6b250YWxBbGlnbm1lbnRcIjowLFwiSXNWaXNpYmxlXCI6dHJ1ZX0sXCJEYXRlU3R5bGVcIjp7XCIkaWRcIjpcIjI2MFwiLFwiRm9udFNldHRpbmdzXCI6e1wiJGlkXCI6XCIyNjFcIixcIkZvbnRTaXplXCI6MTAsXCJGb250TmFtZVwiOlwiQ2FsaWJyaVwiLFwiSXNCb2xkXCI6ZmFsc2UsXCJJc0l0YWxpY1wiOmZhbHNlLFwiSXNVbmRlcmxpbmVkXCI6ZmFsc2V9LFwiRm9yZWdyb3VuZFwiOntcIiRpZFwiOlwiMjYyXCIsXCJDb2xvclwiOntcIiRpZFwiOlwiMjYzXCIsXCJBXCI6MjU1LFwiUlwiOjE0LFwiR1wiOjQwLFwiQlwiOjY1fX0sXCJIb3Jpem9udGFsQWxpZ25tZW50XCI6MixcIklzVmlzaWJsZVwiOnRydWV9LFwiRGF0ZUZvcm1hdFwiOntcIiRpZFwiOlwiMjY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2NVwiLFwiRm9ybWF0XCI6MCxcIklzVmlzaWJsZVwiOmZhbHNlLFwiTGFzdEtub3duVmlzaWJpbGl0eVN0YXRlXCI6ZmFsc2V9LFwiVmFyaWFuY2VTdHlsZVwiOntcIiRpZFwiOlwiMjY2XCIsXCJWYXJpYW5jZVRleHRTdHlsZVwiOntcIiRpZFwiOlwiMjY3XCIsXCJGb250U2V0dGluZ3NcIjp7XCIkaWRcIjpcIjI2OFwiLFwiRm9udFNpemVcIjoxMCxcIkZvbnROYW1lXCI6XCJDYWxpYnJpXCIsXCJJc0JvbGRcIjpmYWxzZSxcIklzSXRhbGljXCI6ZmFsc2UsXCJJc1VuZGVybGluZWRcIjpmYWxzZX0sXCJGb3JlZ3JvdW5kXCI6e1wiJGlkXCI6XCIyNjlcIixcIkNvbG9yXCI6e1wiJGlkXCI6XCIyNzBcIixcIkFcIjoyNTUsXCJSXCI6MCxcIkdcIjowLFwiQlwiOjB9fSxcIkhvcml6b250YWxBbGlnbm1lbnRcIjowLFwiSXNWaXNpYmxlXCI6ZmFsc2V9fX0sXCJEZWZhdWx0U3dpbWxhbmVNb3RTdHlsZVwiOntcIiRpZFwiOlwiMjcxXCIsXCJTaGFwZVwiOjEsXCJTaGFwZVNpemVcIjowLFwiRGV0YWlsc1NwYWNpbmdcIjowLjAsXCJQYWRkaW5nXCI6e1wiJGlkXCI6XCIyNzJcIixcIlRvcFwiOjUuMCxcIkxlZnRcIjozLjAsXCJSaWdodFwiOjAuMCxcIkJvdHRvbVwiOjIuMH0sXCJQb3NpdGlvbk9uVGFza1wiOjEsXCJTaGFwZVN0eWxlXCI6e1wiJGlkXCI6XCIyNzNcIixcIk1hcmdpblwiOntcIiRpZFwiOlwiMjc0XCIsXCJUb3BcIjowLjAsXCJMZWZ0XCI6MC4wLFwiUmlnaHRcIjowLjAsXCJCb3R0b21cIjowLjB9LFwiUGFkZGluZ1wiOntcIiRpZFwiOlwiMjc1XCIsXCJUb3BcIjowLjAsXCJMZWZ0XCI6MC4wLFwiUmlnaHRcIjowLjAsXCJCb3R0b21cIjowLjB9LFwiQmFja2dyb3VuZFwiOntcIiRpZFwiOlwiMjc2XCIsXCJDb2xvclwiOntcIiRpZFwiOlwiMjc3XCIsXCJBXCI6MjU1LFwiUlwiOjExLFwiR1wiOjQ4LFwiQlwiOjY1fX0sXCJJc1Zpc2libGVcIjp0cnVlLFwiV2lkdGhcIjoxMi4wLFwiSGVpZ2h0XCI6MTQuMCxcIkJvcmRlclN0eWxlXCI6e1wiJGlkXCI6XCIyNzhcIixcIkxpbmVTdHlsZVwiOntcIiRpZFwiOlwiMjc5XCIsXCJMaW5lQ29sb3JcIjp7XCIkaWRcIjpcIjI4MFwiLFwiQ29sb3JcIjp7XCIkaWRcIjpcIjI4MVwiLFwiQVwiOjI1NSxcIlJcIjoyNTUsXCJHXCI6MCxcIkJcIjowfX0sXCJMaW5lV2VpZ2h0XCI6MC4wLFwiTGluZVR5cGVcIjowfSxcIklzVmlzaWJsZVwiOmZhbHNlfX0sXCJUaXRsZVN0eWxlXCI6e1wiJGlkXCI6XCIyODJcIixcIkZvbnRTZXR0aW5nc1wiOntcIiRpZFwiOlwiMjgzXCIsXCJGb250U2l6ZVwiOjExLFwiRm9udE5hbWVcIjpcIkNhbGlicmlcIixcIklzQm9sZFwiOmZhbHNlLFwiSXNJdGFsaWNcIjpmYWxzZSxcIklzVW5kZXJsaW5lZFwiOmZhbHNlfSxcIkZvcmVncm91bmRcIjp7XCIkaWRcIjpcIjI4NFwiLFwiQ29sb3JcIjp7XCIkaWRcIjpcIjI4NVwiLFwiQVwiOjI1NSxcIlJcIjowLFwiR1wiOjAsXCJCXCI6MH19LFwiSG9yaXpvbnRhbEFsaWdubWVudFwiOjEsXCJJc1Zpc2libGVcIjp0cnVlfSxcIkRhdGVTdHlsZVwiOntcIiRpZFwiOlwiMjg2XCIsXCJGb250U2V0dGluZ3NcIjp7XCIkaWRcIjpcIjI4N1wiLFwiRm9udFNpemVcIjoxMCxcIkZvbnROYW1lXCI6XCJDYWxpYnJpXCIsXCJJc0JvbGRcIjpmYWxzZSxcIklzSXRhbGljXCI6ZmFsc2UsXCJJc1VuZGVybGluZWRcIjpmYWxzZX0sXCJGb3JlZ3JvdW5kXCI6e1wiJGlkXCI6XCIyODhcIixcIkNvbG9yXCI6e1wiJGlkXCI6XCIyODlcIixcIkFcIjoyNTUsXCJSXCI6MTQsXCJHXCI6NDAsXCJCXCI6NjV9fSxcIkhvcml6b250YWxBbGlnbm1lbnRcIjoxLFwiSXNWaXNpYmxlXCI6dHJ1ZX0sXCJEYXRlRm9ybWF0XCI6e1wiJGlkXCI6XCIyOTB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kxXCIsXCJGb3JtYXRcIjowLFwiSXNWaXNpYmxlXCI6ZmFsc2UsXCJMYXN0S25vd25WaXNpYmlsaXR5U3RhdGVcIjpmYWxzZX0sXCJWYXJpYW5jZVN0eWxlXCI6e1wiJGlkXCI6XCIyOTJcIixcIlZhcmlhbmNlVGV4dFN0eWxlXCI6e1wiJGlkXCI6XCIyOTNcIixcIkZvbnRTZXR0aW5nc1wiOntcIiRpZFwiOlwiMjk0XCIsXCJGb250U2l6ZVwiOjEwLFwiRm9udE5hbWVcIjpcIkNhbGlicmlcIixcIklzQm9sZFwiOmZhbHNlLFwiSXNJdGFsaWNcIjpmYWxzZSxcIklzVW5kZXJsaW5lZFwiOmZhbHNlfSxcIkZvcmVncm91bmRcIjp7XCIkaWRcIjpcIjI5NVwiLFwiQ29sb3JcIjp7XCIkaWRcIjpcIjI5NlwiLFwiQVwiOjI1NSxcIlJcIjowLFwiR1wiOjAsXCJCXCI6MH19LFwiSG9yaXpvbnRhbEFsaWdubWVudFwiOjAsXCJJc1Zpc2libGVcIjpmYWxzZX19fX0sXCJfYWRkaXRpb25hbFN3aW1sYW5lVjJTdHlsZXNcIjpbe1wiJGlkXCI6XCIyOTdcIixcIlN0eWxlSWRcIjpcIjk4NTEzZTEwLTU1MWMtNGYzMC1hYzExLWEwNjkwZTkwMzEzNFwiLFwiTmFtZVwiOlwiU3dpbWxhbmUgU3R5bGUgMlwiLFwiSGVhZGVyU3R5bGVcIjp7XCIkaWRcIjpcIjI5OFwiLFwiVGV4dFN0eWxlXCI6e1wiJGlkXCI6XCIyOTlcIixcIkZvbnRTZXR0aW5nc1wiOntcIiRpZFwiOlwiMzAwXCIsXCJGb250U2l6ZVwiOjExLFwiRm9udE5hbWVcIjpcIkNhbGlicmlcIixcIklzQm9sZFwiOmZhbHNlLFwiSXNJdGFsaWNcIjpmYWxzZSxcIklzVW5kZXJsaW5lZFwiOmZhbHNlfSxcIkZvcmVncm91bmRcIjp7XCIkaWRcIjpcIjMwMVwiLFwiQ29sb3JcIjp7XCIkaWRcIjpcIjMwMlwiLFwiQVwiOjI1NSxcIlJcIjoyNTUsXCJHXCI6MjU1LFwiQlwiOjI1NX19LFwiSG9yaXpvbnRhbEFsaWdubWVudFwiOjEsXCJJc1Zpc2libGVcIjp0cnVlfSxcIlJlY3RhbmdsZVN0eWxlXCI6e1wiJGlkXCI6XCIzMDNcIixcIk1hcmdpblwiOntcIiRpZFwiOlwiMzA0XCIsXCJUb3BcIjowLjAsXCJMZWZ0XCI6MC4wLFwiUmlnaHRcIjowLjAsXCJCb3R0b21cIjowLjB9LFwiUGFkZGluZ1wiOntcIiRpZFwiOlwiMzA1XCIsXCJUb3BcIjowLjAsXCJMZWZ0XCI6MC4wLFwiUmlnaHRcIjowLjAsXCJCb3R0b21cIjowLjB9LFwiQmFja2dyb3VuZFwiOntcIiRpZFwiOlwiMzA2XCIsXCJDb2xvclwiOntcIiRpZFwiOlwiMzA3XCIsXCJBXCI6MjU1LFwiUlwiOjIzMyxcIkdcIjoxMTMsXCJCXCI6NTB9fSxcIklzVmlzaWJsZVwiOnRydWUsXCJXaWR0aFwiOjAuMCxcIkhlaWdodFwiOjAuMCxcIkJvcmRlclN0eWxlXCI6e1wiJGlkXCI6XCIzMDhcIixcIkxpbmVTdHlsZVwiOntcIiRpZFwiOlwiMzA5XCIsXCJMaW5lQ29sb3JcIjp7XCIkaWRcIjpcIjMxMFwiLFwiQ29sb3JcIjp7XCIkaWRcIjpcIjMxMVwiLFwiQVwiOjI1NSxcIlJcIjoyNTUsXCJHXCI6MjU1LFwiQlwiOjI1NX19LFwiTGluZVdlaWdodFwiOjAuMCxcIkxpbmVUeXBlXCI6MH0sXCJJc1Zpc2libGVcIjpmYWxzZX19fSxcIkJhY2tncm91bmRTdHlsZVwiOntcIiRpZFwiOlwiMzEyXCIsXCJNYXJnaW5cIjp7XCIkaWRcIjpcIjMxM1wiLFwiVG9wXCI6MC4wLFwiTGVmdFwiOjAuMCxcIlJpZ2h0XCI6MC4wLFwiQm90dG9tXCI6MC4wfSxcIlBhZGRpbmdcIjp7XCIkaWRcIjpcIjMxNFwiLFwiVG9wXCI6MC4wLFwiTGVmdFwiOjAuMCxcIlJpZ2h0XCI6MC4wLFwiQm90dG9tXCI6MC4wfSxcIkJhY2tncm91bmRcIjp7XCIkaWRcIjpcIjMxNVwiLFwiQ29sb3JcIjp7XCIkaWRcIjpcIjMxNlwiLFwiQVwiOjUxLFwiUlwiOjIwMCxcIkdcIjoyMDAsXCJCXCI6MjAwfX0sXCJJc1Zpc2libGVcIjp0cnVlLFwiV2lkdGhcIjowLjAsXCJIZWlnaHRcIjowLjAsXCJCb3JkZXJTdHlsZVwiOntcIiRpZFwiOlwiMzE3XCIsXCJMaW5lU3R5bGVcIjp7XCIkaWRcIjpcIjMxOFwiLFwiTGluZUNvbG9yXCI6e1wiJGlkXCI6XCIzMTlcIixcIkNvbG9yXCI6e1wiJGlkXCI6XCIzMjBcIixcIkFcIjoyNTUsXCJSXCI6MjM0LFwiR1wiOjIyLFwiQlwiOjMwfX0sXCJMaW5lV2VpZ2h0XCI6Mi4wLFwiTGluZVR5cGVcIjowfSxcIklzVmlzaWJsZVwiOmZhbHNlfX0sXCJJc0Fib3ZlVGltZWJhbmRcIjpmYWxzZSxcIlNwYWNpbmdcIjozLFwiRGVmYXVsdFN3aW1sYW5lQWN0aXZpdHlTdHlsZVwiOntcIiRpZFwiOlwiMzIxXCIsXCJIZWFkZXJTdHlsZVwiOntcIiRpZFwiOlwiMzIyXCIsXCJUZXh0U3R5bGVcIjp7XCIkaWRcIjpcIjMyM1wiLFwiRm9udFNldHRpbmdzXCI6e1wiJGlkXCI6XCIzMjRcIixcIkZvbnRTaXplXCI6MTEsXCJGb250TmFtZVwiOlwiQ2FsaWJyaVwiLFwiSXNCb2xkXCI6ZmFsc2UsXCJJc0l0YWxpY1wiOmZhbHNlLFwiSXNVbmRlcmxpbmVkXCI6ZmFsc2V9LFwiRm9yZWdyb3VuZFwiOntcIiRpZFwiOlwiMzI1XCIsXCJDb2xvclwiOntcIiRpZFwiOlwiMzI2XCIsXCJBXCI6MjU1LFwiUlwiOjAsXCJHXCI6MCxcIkJcIjowfX0sXCJIb3Jpem9udGFsQWxpZ25tZW50XCI6MCxcIklzVmlzaWJsZVwiOnRydWV9LFwiUmVjdGFuZ2xlU3R5bGVcIjp7XCIkaWRcIjpcIjMyN1wiLFwiTWFyZ2luXCI6e1wiJGlkXCI6XCIzMjhcIixcIlRvcFwiOjAuMCxcIkxlZnRcIjowLjAsXCJSaWdodFwiOjAuMCxcIkJvdHRvbVwiOjAuMH0sXCJQYWRkaW5nXCI6e1wiJGlkXCI6XCIzMjlcIixcIlRvcFwiOjAuMCxcIkxlZnRcIjowLjAsXCJSaWdodFwiOjAuMCxcIkJvdHRvbVwiOjAuMH0sXCJCYWNrZ3JvdW5kXCI6e1wiJGlkXCI6XCIzMzBcIixcIkNvbG9yXCI6e1wiJGlkXCI6XCIzMzFcIixcIkFcIjo2MyxcIlJcIjoyMzMsXCJHXCI6MTEzLFwiQlwiOjUwfX0sXCJJc1Zpc2libGVcIjp0cnVlLFwiV2lkdGhcIjowLjAsXCJIZWlnaHRcIjowLjAsXCJCb3JkZXJTdHlsZVwiOntcIiRpZFwiOlwiMzMyXCIsXCJMaW5lU3R5bGVcIjp7XCIkaWRcIjpcIjMzM1wiLFwiTGluZUNvbG9yXCI6e1wiJGlkXCI6XCIzMzRcIixcIkNvbG9yXCI6e1wiJGlkXCI6XCIzMzVcIixcIkFcIjoyNTUsXCJSXCI6MjU1LFwiR1wiOjI1NSxcIkJcIjoyNTV9fSxcIkxpbmVXZWlnaHRcIjowLjAsXCJMaW5lVHlwZVwiOjB9LFwiSXNWaXNpYmxlXCI6ZmFsc2V9fX0sXCJCYWNrZ3JvdW5kU3R5bGVcIjp7XCIkaWRcIjpcIjMzNlwiLFwiTWFyZ2luXCI6e1wiJGlkXCI6XCIzMzdcIixcIlRvcFwiOjAuMCxcIkxlZnRcIjowLjAsXCJSaWdodFwiOjAuMCxcIkJvdHRvbVwiOjAuMH0sXCJQYWRkaW5nXCI6e1wiJGlkXCI6XCIzMzhcIixcIlRvcFwiOjAuMCxcIkxlZnRcIjowLjAsXCJSaWdodFwiOjAuMCxcIkJvdHRvbVwiOjAuMH0sXCJCYWNrZ3JvdW5kXCI6e1wiJGlkXCI6XCIzMzlcIixcIkNvbG9yXCI6e1wiJGlkXCI6XCIzNDBcIixcIkFcIjo1MSxcIlJcIjoyMDAsXCJHXCI6MjAwLFwiQlwiOjIwMH19LFwiSXNWaXNpYmxlXCI6dHJ1ZSxcIldpZHRoXCI6MC4wLFwiSGVpZ2h0XCI6MC4wLFwiQm9yZGVyU3R5bGVcIjp7XCIkaWRcIjpcIjM0MVwiLFwiTGluZVN0eWxlXCI6e1wiJGlkXCI6XCIzNDJcIixcIkxpbmVDb2xvclwiOntcIiRpZFwiOlwiMzQzXCIsXCJDb2xvclwiOntcIiRpZFwiOlwiMzQ0XCIsXCJBXCI6MjU1LFwiUlwiOjIzNCxcIkdcIjoyMixcIkJcIjozMH19LFwiTGluZVdlaWdodFwiOjIuMCxcIkxpbmVUeXBlXCI6MH0sXCJJc1Zpc2libGVcIjpmYWxzZX19fSxcIkRlZmF1bHRTd2ltbGFuZU1pbGVzdG9uZVN0eWxlXCI6e1wiJGlkXCI6XCIzNDVcIixcIlRpdGxlUG9zaXRpb25cIjowLFwiRGF0ZVBvc2l0aW9uXCI6MixcIlZhcmlhbmNlUG9zaXRpb25cIjoyLFwiU2hhcGVUeXBlXCI6MSxcIlNoYXBlU2l6ZVwiOjAsXCJTcGFjaW5nXCI6NSxcIlNoYXBlU3R5bGVcIjp7XCIkaWRcIjpcIjM0NlwiLFwiTWFyZ2luXCI6e1wiJGlkXCI6XCIzNDdcIixcIlRvcFwiOjAuMCxcIkxlZnRcIjowLjAsXCJSaWdodFwiOjAuMCxcIkJvdHRvbVwiOjAuMH0sXCJQYWRkaW5nXCI6e1wiJGlkXCI6XCIzNDhcIixcIlRvcFwiOjAuMCxcIkxlZnRcIjowLjAsXCJSaWdodFwiOjAuMCxcIkJvdHRvbVwiOjAuMH0sXCJCYWNrZ3JvdW5kXCI6e1wiJGlkXCI6XCIzNDlcIixcIkNvbG9yXCI6e1wiJGlkXCI6XCIzNTBcIixcIkFcIjoyNTUsXCJSXCI6MjMzLFwiR1wiOjExMyxcIkJcIjo1MH19LFwiSXNWaXNpYmxlXCI6dHJ1ZSxcIldpZHRoXCI6MTIuMCxcIkhlaWdodFwiOjE0LjAsXCJCb3JkZXJTdHlsZVwiOntcIiRpZFwiOlwiMzUxXCIsXCJMaW5lU3R5bGVcIjp7XCIkaWRcIjpcIjM1MlwiLFwiTGluZUNvbG9yXCI6e1wiJGlkXCI6XCIzNTNcIixcIkNvbG9yXCI6e1wiJGlkXCI6XCIzNTRcIixcIkFcIjoyNTUsXCJSXCI6MjM0LFwiR1wiOjIyLFwiQlwiOjMwfX0sXCJMaW5lV2VpZ2h0XCI6Mi4wLFwiTGluZVR5cGVcIjowfSxcIklzVmlzaWJsZVwiOmZhbHNlfX0sXCJUaXRsZVN0eWxlXCI6e1wiJGlkXCI6XCIzNTVcIixcIkZvbnRTZXR0aW5nc1wiOntcIiRpZFwiOlwiMzU2XCIsXCJGb250U2l6ZVwiOjExLFwiRm9udE5hbWVcIjpcIkNhbGlicmlcIixcIklzQm9sZFwiOmZhbHNlLFwiSXNJdGFsaWNcIjpmYWxzZSxcIklzVW5kZXJsaW5lZFwiOmZhbHNlfSxcIkZvcmVncm91bmRcIjp7XCIkaWRcIjpcIjM1N1wiLFwiQ29sb3JcIjp7XCIkaWRcIjpcIjM1OFwiLFwiQVwiOjI1NSxcIlJcIjowLFwiR1wiOjAsXCJCXCI6MH19LFwiSG9yaXpvbnRhbEFsaWdubWVudFwiOjIsXCJJc1Zpc2libGVcIjp0cnVlfSxcIkRhdGVTdHlsZVwiOntcIiRpZFwiOlwiMzU5XCIsXCJGb250U2V0dGluZ3NcIjp7XCIkaWRcIjpcIjM2MFwiLFwiRm9udFNpemVcIjoxMCxcIkZvbnROYW1lXCI6XCJDYWxpYnJpXCIsXCJJc0JvbGRcIjpmYWxzZSxcIklzSXRhbGljXCI6ZmFsc2UsXCJJc1VuZGVybGluZWRcIjpmYWxzZX0sXCJGb3JlZ3JvdW5kXCI6e1wiJGlkXCI6XCIzNjFcIixcIkNvbG9yXCI6e1wiJGlkXCI6XCIzNjJcIixcIkFcIjoyNTUsXCJSXCI6MTQsXCJHXCI6NDAsXCJCXCI6NjV9fSxcIkhvcml6b250YWxBbGlnbm1lbnRcIjowLFwiSXNWaXNpYmxlXCI6dHJ1ZX0sXCJEYXRlRm9ybWF0XCI6e1wiJGlkXCI6XCIzNjN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Y0XCIsXCJGb3JtYXRcIjowLFwiSXNWaXNpYmxlXCI6ZmFsc2UsXCJMYXN0S25vd25WaXNpYmlsaXR5U3RhdGVcIjpmYWxzZX0sXCJWYXJpYW5jZVN0eWxlXCI6e1wiJGlkXCI6XCIzNjVcIixcIlZhcmlhbmNlVGV4dFN0eWxlXCI6e1wiJGlkXCI6XCIzNjZcIixcIkZvbnRTZXR0aW5nc1wiOntcIiRpZFwiOlwiMzY3XCIsXCJGb250U2l6ZVwiOjEwLFwiRm9udE5hbWVcIjpcIkNhbGlicmlcIixcIklzQm9sZFwiOmZhbHNlLFwiSXNJdGFsaWNcIjpmYWxzZSxcIklzVW5kZXJsaW5lZFwiOmZhbHNlfSxcIkZvcmVncm91bmRcIjp7XCIkaWRcIjpcIjM2OFwiLFwiQ29sb3JcIjp7XCIkaWRcIjpcIjM2OVwiLFwiQVwiOjI1NSxcIlJcIjowLFwiR1wiOjAsXCJCXCI6MH19LFwiSG9yaXpvbnRhbEFsaWdubWVudFwiOjAsXCJJc1Zpc2libGVcIjpmYWxzZX19fSxcIkRlZmF1bHRTd2ltbGFuZVRhc2tTdHlsZVwiOntcIiRpZFwiOlwiMzcwXCIsXCJTaGFwZVwiOjEsXCJTaGFwZVRoaWNrbmVzc1wiOjAsXCJEdXJhdGlvbkZvcm1hdFwiOjAsXCJQZXJjZW50YWdlQ29tcGxldGVUZXh0U3R5bGVcIjp7XCIkaWRcIjpcIjM3MVwiLFwiRm9udFNldHRpbmdzXCI6e1wiJGlkXCI6XCIzNzJcIixcIkZvbnRTaXplXCI6MTAsXCJGb250TmFtZVwiOlwiQ2FsaWJyaVwiLFwiSXNCb2xkXCI6ZmFsc2UsXCJJc0l0YWxpY1wiOmZhbHNlLFwiSXNVbmRlcmxpbmVkXCI6ZmFsc2V9LFwiRm9yZWdyb3VuZFwiOntcIiRpZFwiOlwiMzczXCIsXCJDb2xvclwiOntcIiRpZFwiOlwiMzc0XCIsXCJBXCI6MjU1LFwiUlwiOjIzMixcIkdcIjoyMzIsXCJCXCI6MjMyfX0sXCJIb3Jpem9udGFsQWxpZ25tZW50XCI6MSxcIklzVmlzaWJsZVwiOnRydWV9LFwiUGVyY2VudGFnZUNvbXBsZXRlSGlnaGxpZ2h0U3R5bGVcIjp7XCIkaWRcIjpcIjM3NVwiLFwiQmFja2dyb3VuZFwiOntcIiRpZFwiOlwiMzc2XCIsXCJDb2xvclwiOntcIiRpZFwiOlwiMzc3XCIsXCJBXCI6ODksXCJSXCI6MCxcIkdcIjowLFwiQlwiOjB9fX0sXCJEdXJhdGlvblN0eWxlXCI6e1wiJGlkXCI6XCIzNzhcIixcIkZvbnRTZXR0aW5nc1wiOntcIiRpZFwiOlwiMzc5XCIsXCJGb250U2l6ZVwiOjEwLFwiRm9udE5hbWVcIjpcIkNhbGlicmlcIixcIklzQm9sZFwiOmZhbHNlLFwiSXNJdGFsaWNcIjpmYWxzZSxcIklzVW5kZXJsaW5lZFwiOmZhbHNlfSxcIkZvcmVncm91bmRcIjp7XCIkaWRcIjpcIjM4MFwiLFwiQ29sb3JcIjp7XCIkaWRcIjpcIjM4MVwiLFwiQVwiOjI1NSxcIlJcIjoyMzcsXCJHXCI6MTI1LFwiQlwiOjQ5fX0sXCJIb3Jpem9udGFsQWxpZ25tZW50XCI6MCxcIklzVmlzaWJsZVwiOmZhbHNlfSxcIk1hcmdpblwiOntcIiRpZFwiOlwiMzgyXCIsXCJUb3BcIjowLjAsXCJMZWZ0XCI6MC4wLFwiUmlnaHRcIjowLjAsXCJCb3R0b21cIjowLjB9LFwiU3RhcnREYXRlUG9zaXRpb25cIjozLFwiRW5kRGF0ZVBvc2l0aW9uXCI6MyxcIlRpdGxlUG9zaXRpb25cIjo0LFwiRHVyYXRpb25Qb3NpdGlvblwiOjAsXCJQZXJjZW50YWdlQ29tcGxldGVkUG9zaXRpb25cIjoyLFwiVmFyaWFuY2VQb3NpdGlvblwiOjIsXCJTcGFjaW5nXCI6MyxcIkJhc2VsaW5lU3R5bGVcIjp7XCIkaWRcIjpcIjM4M1wiLFwiQmFzZWxpbmVTaGFwZVN0eWxlXCI6e1wiJGlkXCI6XCIzODRcIixcIk1hcmdpblwiOntcIiRpZFwiOlwiMzg1XCIsXCJUb3BcIjowLjAsXCJMZWZ0XCI6MC4wLFwiUmlnaHRcIjowLjAsXCJCb3R0b21cIjowLjB9LFwiUGFkZGluZ1wiOntcIiRpZFwiOlwiMzg2XCIsXCJUb3BcIjowLjAsXCJMZWZ0XCI6MC4wLFwiUmlnaHRcIjowLjAsXCJCb3R0b21cIjowLjB9LFwiQmFja2dyb3VuZFwiOntcIiRpZFwiOlwiMzg3XCIsXCJDb2xvclwiOntcIiRpZFwiOlwiMzg4XCIsXCJBXCI6MTUzLFwiUlwiOjAsXCJHXCI6MCxcIkJcIjowfX0sXCJJc1Zpc2libGVcIjpmYWxzZSxcIldpZHRoXCI6MC4wLFwiSGVpZ2h0XCI6MC4wLFwiQm9yZGVyU3R5bGVcIjp7XCIkaWRcIjpcIjM4OVwiLFwiTGluZVN0eWxlXCI6e1wiJGlkXCI6XCIzOTBcIixcIkxpbmVDb2xvclwiOntcIiRpZFwiOlwiMzkxXCIsXCJDb2xvclwiOntcIiRpZFwiOlwiMzkyXCIsXCJBXCI6MjU1LFwiUlwiOjI1NSxcIkdcIjowLFwiQlwiOjB9fSxcIkxpbmVXZWlnaHRcIjoyLjAsXCJMaW5lVHlwZVwiOjB9LFwiSXNWaXNpYmxlXCI6ZmFsc2V9fX0sXCJTaGFwZVN0eWxlXCI6e1wiJGlkXCI6XCIzOTNcIixcIk1hcmdpblwiOntcIiRpZFwiOlwiMzk0XCIsXCJUb3BcIjowLjAsXCJMZWZ0XCI6NC4wLFwiUmlnaHRcIjo0LjAsXCJCb3R0b21cIjowLjB9LFwiUGFkZGluZ1wiOntcIiRpZFwiOlwiMzk1XCIsXCJUb3BcIjowLjAsXCJMZWZ0XCI6MC4wLFwiUmlnaHRcIjowLjAsXCJCb3R0b21cIjowLjB9LFwiQmFja2dyb3VuZFwiOntcIiRpZFwiOlwiMzk2XCIsXCJDb2xvclwiOntcIiRpZFwiOlwiMzk3XCIsXCJBXCI6MjU1LFwiUlwiOjIzMyxcIkdcIjoxMTMsXCJCXCI6NTB9fSxcIklzVmlzaWJsZVwiOnRydWUsXCJXaWR0aFwiOjAuMCxcIkhlaWdodFwiOjEwLjAsXCJCb3JkZXJTdHlsZVwiOntcIiRpZFwiOlwiMzk4XCIsXCJMaW5lU3R5bGVcIjp7XCIkaWRcIjpcIjM5OVwiLFwiTGluZUNvbG9yXCI6e1wiJGlkXCI6XCI0MDBcIixcIkNvbG9yXCI6e1wiJGlkXCI6XCI0MDFcIixcIkFcIjoyNTUsXCJSXCI6MjM0LFwiR1wiOjIyLFwiQlwiOjMwfX0sXCJMaW5lV2VpZ2h0XCI6Mi4wLFwiTGluZVR5cGVcIjowfSxcIklzVmlzaWJsZVwiOmZhbHNlfX0sXCJUaXRsZVN0eWxlXCI6e1wiJGlkXCI6XCI0MDJcIixcIkZvbnRTZXR0aW5nc1wiOntcIiRpZFwiOlwiNDAzXCIsXCJGb250U2l6ZVwiOjExLFwiRm9udE5hbWVcIjpcIkNhbGlicmlcIixcIklzQm9sZFwiOmZhbHNlLFwiSXNJdGFsaWNcIjpmYWxzZSxcIklzVW5kZXJsaW5lZFwiOmZhbHNlfSxcIkZvcmVncm91bmRcIjp7XCIkaWRcIjpcIjQwNFwiLFwiQ29sb3JcIjp7XCIkaWRcIjpcIjQwNVwiLFwiQVwiOjI1NSxcIlJcIjowLFwiR1wiOjAsXCJCXCI6MH19LFwiSG9yaXpvbnRhbEFsaWdubWVudFwiOjAsXCJJc1Zpc2libGVcIjp0cnVlfSxcIkRhdGVTdHlsZVwiOntcIiRpZFwiOlwiNDA2XCIsXCJGb250U2V0dGluZ3NcIjp7XCIkaWRcIjpcIjQwN1wiLFwiRm9udFNpemVcIjoxMCxcIkZvbnROYW1lXCI6XCJDYWxpYnJpXCIsXCJJc0JvbGRcIjpmYWxzZSxcIklzSXRhbGljXCI6ZmFsc2UsXCJJc1VuZGVybGluZWRcIjpmYWxzZX0sXCJGb3JlZ3JvdW5kXCI6e1wiJGlkXCI6XCI0MDhcIixcIkNvbG9yXCI6e1wiJGlkXCI6XCI0MDlcIixcIkFcIjoyNTUsXCJSXCI6MTQsXCJHXCI6NDAsXCJCXCI6NjV9fSxcIkhvcml6b250YWxBbGlnbm1lbnRcIjoyLFwiSXNWaXNpYmxlXCI6dHJ1ZX0sXCJEYXRlRm9ybWF0XCI6e1wiJGlkXCI6XCI0MTB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ExXCIsXCJGb3JtYXRcIjowLFwiSXNWaXNpYmxlXCI6ZmFsc2UsXCJMYXN0S25vd25WaXNpYmlsaXR5U3RhdGVcIjpmYWxzZX0sXCJWYXJpYW5jZVN0eWxlXCI6e1wiJGlkXCI6XCI0MTJcIixcIlZhcmlhbmNlVGV4dFN0eWxlXCI6e1wiJGlkXCI6XCI0MTNcIixcIkZvbnRTZXR0aW5nc1wiOntcIiRpZFwiOlwiNDE0XCIsXCJGb250U2l6ZVwiOjEwLFwiRm9udE5hbWVcIjpcIkNhbGlicmlcIixcIklzQm9sZFwiOmZhbHNlLFwiSXNJdGFsaWNcIjpmYWxzZSxcIklzVW5kZXJsaW5lZFwiOmZhbHNlfSxcIkZvcmVncm91bmRcIjp7XCIkaWRcIjpcIjQxNVwiLFwiQ29sb3JcIjp7XCIkaWRcIjpcIjQxNlwiLFwiQVwiOjI1NSxcIlJcIjowLFwiR1wiOjAsXCJCXCI6MH19LFwiSG9yaXpvbnRhbEFsaWdubWVudFwiOjAsXCJJc1Zpc2libGVcIjpmYWxzZX19fSxcIkRlZmF1bHRTd2ltbGFuZU1vdFN0eWxlXCI6e1wiJGlkXCI6XCI0MTdcIixcIlNoYXBlXCI6MSxcIlNoYXBlU2l6ZVwiOjAsXCJEZXRhaWxzU3BhY2luZ1wiOjAuMCxcIlBhZGRpbmdcIjp7XCIkaWRcIjpcIjQxOFwiLFwiVG9wXCI6NS4wLFwiTGVmdFwiOjMuMCxcIlJpZ2h0XCI6MC4wLFwiQm90dG9tXCI6Mi4wfSxcIlBvc2l0aW9uT25UYXNrXCI6MSxcIlNoYXBlU3R5bGVcIjp7XCIkaWRcIjpcIjQxOVwiLFwiTWFyZ2luXCI6e1wiJGlkXCI6XCI0MjBcIixcIlRvcFwiOjAuMCxcIkxlZnRcIjowLjAsXCJSaWdodFwiOjAuMCxcIkJvdHRvbVwiOjAuMH0sXCJQYWRkaW5nXCI6e1wiJGlkXCI6XCI0MjFcIixcIlRvcFwiOjAuMCxcIkxlZnRcIjowLjAsXCJSaWdodFwiOjAuMCxcIkJvdHRvbVwiOjAuMH0sXCJCYWNrZ3JvdW5kXCI6e1wiJGlkXCI6XCI0MjJcIixcIkNvbG9yXCI6e1wiJGlkXCI6XCI0MjNcIixcIkFcIjoyNTUsXCJSXCI6MTI4LFwiR1wiOjUzLFwiQlwiOjE0fX0sXCJJc1Zpc2libGVcIjp0cnVlLFwiV2lkdGhcIjoxMi4wLFwiSGVpZ2h0XCI6MTQuMCxcIkJvcmRlclN0eWxlXCI6e1wiJGlkXCI6XCI0MjRcIixcIkxpbmVTdHlsZVwiOntcIiRpZFwiOlwiNDI1XCIsXCJMaW5lQ29sb3JcIjp7XCIkaWRcIjpcIjQyNlwiLFwiQ29sb3JcIjp7XCIkaWRcIjpcIjQyN1wiLFwiQVwiOjI1NSxcIlJcIjoyNTUsXCJHXCI6MjU1LFwiQlwiOjI1NX19LFwiTGluZVdlaWdodFwiOjAuMCxcIkxpbmVUeXBlXCI6MH0sXCJJc1Zpc2libGVcIjpmYWxzZX19LFwiVGl0bGVTdHlsZVwiOntcIiRpZFwiOlwiNDI4XCIsXCJGb250U2V0dGluZ3NcIjp7XCIkaWRcIjpcIjQyOVwiLFwiRm9udFNpemVcIjoxMSxcIkZvbnROYW1lXCI6XCJDYWxpYnJpXCIsXCJJc0JvbGRcIjpmYWxzZSxcIklzSXRhbGljXCI6ZmFsc2UsXCJJc1VuZGVybGluZWRcIjpmYWxzZX0sXCJGb3JlZ3JvdW5kXCI6e1wiJGlkXCI6XCI0MzBcIixcIkNvbG9yXCI6e1wiJGlkXCI6XCI0MzFcIixcIkFcIjoyNTUsXCJSXCI6MCxcIkdcIjowLFwiQlwiOjB9fSxcIkhvcml6b250YWxBbGlnbm1lbnRcIjoxLFwiSXNWaXNpYmxlXCI6dHJ1ZX0sXCJEYXRlU3R5bGVcIjp7XCIkaWRcIjpcIjQzMlwiLFwiRm9udFNldHRpbmdzXCI6e1wiJGlkXCI6XCI0MzNcIixcIkZvbnRTaXplXCI6MTAsXCJGb250TmFtZVwiOlwiQ2FsaWJyaVwiLFwiSXNCb2xkXCI6ZmFsc2UsXCJJc0l0YWxpY1wiOmZhbHNlLFwiSXNVbmRlcmxpbmVkXCI6ZmFsc2V9LFwiRm9yZWdyb3VuZFwiOntcIiRpZFwiOlwiNDM0XCIsXCJDb2xvclwiOntcIiRpZFwiOlwiNDM1XCIsXCJBXCI6MjU1LFwiUlwiOjE0LFwiR1wiOjQwLFwiQlwiOjY1fX0sXCJIb3Jpem9udGFsQWxpZ25tZW50XCI6MSxcIklzVmlzaWJsZVwiOnRydWV9LFwiRGF0ZUZvcm1hdFwiOntcIiRpZFwiOlwiNDM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zN1wiLFwiRm9ybWF0XCI6MCxcIklzVmlzaWJsZVwiOmZhbHNlLFwiTGFzdEtub3duVmlzaWJpbGl0eVN0YXRlXCI6ZmFsc2V9LFwiVmFyaWFuY2VTdHlsZVwiOntcIiRpZFwiOlwiNDM4XCIsXCJWYXJpYW5jZVRleHRTdHlsZVwiOntcIiRpZFwiOlwiNDM5XCIsXCJGb250U2V0dGluZ3NcIjp7XCIkaWRcIjpcIjQ0MFwiLFwiRm9udFNpemVcIjoxMCxcIkZvbnROYW1lXCI6XCJDYWxpYnJpXCIsXCJJc0JvbGRcIjpmYWxzZSxcIklzSXRhbGljXCI6ZmFsc2UsXCJJc1VuZGVybGluZWRcIjpmYWxzZX0sXCJGb3JlZ3JvdW5kXCI6e1wiJGlkXCI6XCI0NDFcIixcIkNvbG9yXCI6e1wiJGlkXCI6XCI0NDJcIixcIkFcIjoyNTUsXCJSXCI6MCxcIkdcIjowLFwiQlwiOjB9fSxcIkhvcml6b250YWxBbGlnbm1lbnRcIjowLFwiSXNWaXNpYmxlXCI6ZmFsc2V9fX19LHtcIiRpZFwiOlwiNDQzXCIsXCJTdHlsZUlkXCI6XCJiMjRmODA0NS1mNjliLTRhNDMtODI5Zi1hNTY1MDNmZGNkNjlcIixcIk5hbWVcIjpcIlN3aW1sYW5lIFN0eWxlIDNcIixcIkhlYWRlclN0eWxlXCI6e1wiJGlkXCI6XCI0NDRcIixcIlRleHRTdHlsZVwiOntcIiRpZFwiOlwiNDQ1XCIsXCJGb250U2V0dGluZ3NcIjp7XCIkaWRcIjpcIjQ0NlwiLFwiRm9udFNpemVcIjoxMSxcIkZvbnROYW1lXCI6XCJDYWxpYnJpXCIsXCJJc0JvbGRcIjpmYWxzZSxcIklzSXRhbGljXCI6ZmFsc2UsXCJJc1VuZGVybGluZWRcIjpmYWxzZX0sXCJGb3JlZ3JvdW5kXCI6e1wiJGlkXCI6XCI0NDdcIixcIkNvbG9yXCI6e1wiJGlkXCI6XCI0NDhcIixcIkFcIjoyNTUsXCJSXCI6MjU1LFwiR1wiOjI1NSxcIkJcIjoyNTV9fSxcIkhvcml6b250YWxBbGlnbm1lbnRcIjoxLFwiSXNWaXNpYmxlXCI6dHJ1ZX0sXCJSZWN0YW5nbGVTdHlsZVwiOntcIiRpZFwiOlwiNDQ5XCIsXCJNYXJnaW5cIjp7XCIkaWRcIjpcIjQ1MFwiLFwiVG9wXCI6MC4wLFwiTGVmdFwiOjAuMCxcIlJpZ2h0XCI6MC4wLFwiQm90dG9tXCI6MC4wfSxcIlBhZGRpbmdcIjp7XCIkaWRcIjpcIjQ1MVwiLFwiVG9wXCI6MC4wLFwiTGVmdFwiOjAuMCxcIlJpZ2h0XCI6MC4wLFwiQm90dG9tXCI6MC4wfSxcIkJhY2tncm91bmRcIjp7XCIkaWRcIjpcIjQ1MlwiLFwiQ29sb3JcIjp7XCIkaWRcIjpcIjQ1M1wiLFwiQVwiOjI1NSxcIlJcIjoyNSxcIkdcIjoxMDcsXCJCXCI6MzZ9fSxcIklzVmlzaWJsZVwiOnRydWUsXCJXaWR0aFwiOjAuMCxcIkhlaWdodFwiOjAuMCxcIkJvcmRlclN0eWxlXCI6e1wiJGlkXCI6XCI0NTRcIixcIkxpbmVTdHlsZVwiOntcIiRpZFwiOlwiNDU1XCIsXCJMaW5lQ29sb3JcIjp7XCIkaWRcIjpcIjQ1NlwiLFwiQ29sb3JcIjp7XCIkaWRcIjpcIjQ1N1wiLFwiQVwiOjI1NSxcIlJcIjoyNTUsXCJHXCI6MjU1LFwiQlwiOjI1NX19LFwiTGluZVdlaWdodFwiOjAuMCxcIkxpbmVUeXBlXCI6MH0sXCJJc1Zpc2libGVcIjpmYWxzZX19fSxcIkJhY2tncm91bmRTdHlsZVwiOntcIiRpZFwiOlwiNDU4XCIsXCJNYXJnaW5cIjp7XCIkaWRcIjpcIjQ1OVwiLFwiVG9wXCI6MC4wLFwiTGVmdFwiOjAuMCxcIlJpZ2h0XCI6MC4wLFwiQm90dG9tXCI6MC4wfSxcIlBhZGRpbmdcIjp7XCIkaWRcIjpcIjQ2MFwiLFwiVG9wXCI6MC4wLFwiTGVmdFwiOjAuMCxcIlJpZ2h0XCI6MC4wLFwiQm90dG9tXCI6MC4wfSxcIkJhY2tncm91bmRcIjp7XCIkaWRcIjpcIjQ2MVwiLFwiQ29sb3JcIjp7XCIkaWRcIjpcIjQ2MlwiLFwiQVwiOjUxLFwiUlwiOjIwMCxcIkdcIjoyMDAsXCJCXCI6MjAwfX0sXCJJc1Zpc2libGVcIjp0cnVlLFwiV2lkdGhcIjowLjAsXCJIZWlnaHRcIjowLjAsXCJCb3JkZXJTdHlsZVwiOntcIiRpZFwiOlwiNDYzXCIsXCJMaW5lU3R5bGVcIjp7XCIkaWRcIjpcIjQ2NFwiLFwiTGluZUNvbG9yXCI6e1wiJGlkXCI6XCI0NjVcIixcIkNvbG9yXCI6e1wiJGlkXCI6XCI0NjZcIixcIkFcIjoyNTUsXCJSXCI6MjM0LFwiR1wiOjIyLFwiQlwiOjMwfX0sXCJMaW5lV2VpZ2h0XCI6Mi4wLFwiTGluZVR5cGVcIjowfSxcIklzVmlzaWJsZVwiOmZhbHNlfX0sXCJJc0Fib3ZlVGltZWJhbmRcIjpmYWxzZSxcIlNwYWNpbmdcIjozLFwiRGVmYXVsdFN3aW1sYW5lQWN0aXZpdHlTdHlsZVwiOntcIiRpZFwiOlwiNDY3XCIsXCJIZWFkZXJTdHlsZVwiOntcIiRpZFwiOlwiNDY4XCIsXCJUZXh0U3R5bGVcIjp7XCIkaWRcIjpcIjQ2OVwiLFwiRm9udFNldHRpbmdzXCI6e1wiJGlkXCI6XCI0NzBcIixcIkZvbnRTaXplXCI6MTEsXCJGb250TmFtZVwiOlwiQ2FsaWJyaVwiLFwiSXNCb2xkXCI6ZmFsc2UsXCJJc0l0YWxpY1wiOmZhbHNlLFwiSXNVbmRlcmxpbmVkXCI6ZmFsc2V9LFwiRm9yZWdyb3VuZFwiOntcIiRpZFwiOlwiNDcxXCIsXCJDb2xvclwiOntcIiRpZFwiOlwiNDcyXCIsXCJBXCI6MjU1LFwiUlwiOjAsXCJHXCI6MCxcIkJcIjowfX0sXCJIb3Jpem9udGFsQWxpZ25tZW50XCI6MCxcIklzVmlzaWJsZVwiOnRydWV9LFwiUmVjdGFuZ2xlU3R5bGVcIjp7XCIkaWRcIjpcIjQ3M1wiLFwiTWFyZ2luXCI6e1wiJGlkXCI6XCI0NzRcIixcIlRvcFwiOjAuMCxcIkxlZnRcIjowLjAsXCJSaWdodFwiOjAuMCxcIkJvdHRvbVwiOjAuMH0sXCJQYWRkaW5nXCI6e1wiJGlkXCI6XCI0NzVcIixcIlRvcFwiOjAuMCxcIkxlZnRcIjowLjAsXCJSaWdodFwiOjAuMCxcIkJvdHRvbVwiOjAuMH0sXCJCYWNrZ3JvdW5kXCI6e1wiJGlkXCI6XCI0NzZcIixcIkNvbG9yXCI6e1wiJGlkXCI6XCI0NzdcIixcIkFcIjo2MyxcIlJcIjoyNSxcIkdcIjoxMDcsXCJCXCI6MzZ9fSxcIklzVmlzaWJsZVwiOnRydWUsXCJXaWR0aFwiOjAuMCxcIkhlaWdodFwiOjAuMCxcIkJvcmRlclN0eWxlXCI6e1wiJGlkXCI6XCI0NzhcIixcIkxpbmVTdHlsZVwiOntcIiRpZFwiOlwiNDc5XCIsXCJMaW5lQ29sb3JcIjp7XCIkaWRcIjpcIjQ4MFwiLFwiQ29sb3JcIjp7XCIkaWRcIjpcIjQ4MVwiLFwiQVwiOjI1NSxcIlJcIjoyNTUsXCJHXCI6MjU1LFwiQlwiOjI1NX19LFwiTGluZVdlaWdodFwiOjAuMCxcIkxpbmVUeXBlXCI6MH0sXCJJc1Zpc2libGVcIjpmYWxzZX19fSxcIkJhY2tncm91bmRTdHlsZVwiOntcIiRpZFwiOlwiNDgyXCIsXCJNYXJnaW5cIjp7XCIkaWRcIjpcIjQ4M1wiLFwiVG9wXCI6MC4wLFwiTGVmdFwiOjAuMCxcIlJpZ2h0XCI6MC4wLFwiQm90dG9tXCI6MC4wfSxcIlBhZGRpbmdcIjp7XCIkaWRcIjpcIjQ4NFwiLFwiVG9wXCI6MC4wLFwiTGVmdFwiOjAuMCxcIlJpZ2h0XCI6MC4wLFwiQm90dG9tXCI6MC4wfSxcIkJhY2tncm91bmRcIjp7XCIkaWRcIjpcIjQ4NVwiLFwiQ29sb3JcIjp7XCIkaWRcIjpcIjQ4NlwiLFwiQVwiOjUxLFwiUlwiOjIwMCxcIkdcIjoyMDAsXCJCXCI6MjAwfX0sXCJJc1Zpc2libGVcIjp0cnVlLFwiV2lkdGhcIjowLjAsXCJIZWlnaHRcIjowLjAsXCJCb3JkZXJTdHlsZVwiOntcIiRpZFwiOlwiNDg3XCIsXCJMaW5lU3R5bGVcIjp7XCIkaWRcIjpcIjQ4OFwiLFwiTGluZUNvbG9yXCI6e1wiJGlkXCI6XCI0ODlcIixcIkNvbG9yXCI6e1wiJGlkXCI6XCI0OTBcIixcIkFcIjoyNTUsXCJSXCI6MjM0LFwiR1wiOjIyLFwiQlwiOjMwfX0sXCJMaW5lV2VpZ2h0XCI6Mi4wLFwiTGluZVR5cGVcIjowfSxcIklzVmlzaWJsZVwiOmZhbHNlfX19LFwiRGVmYXVsdFN3aW1sYW5lTWlsZXN0b25lU3R5bGVcIjp7XCIkaWRcIjpcIjQ5MVwiLFwiVGl0bGVQb3NpdGlvblwiOjAsXCJEYXRlUG9zaXRpb25cIjoyLFwiVmFyaWFuY2VQb3NpdGlvblwiOjIsXCJTaGFwZVR5cGVcIjoxLFwiU2hhcGVTaXplXCI6MCxcIlNwYWNpbmdcIjo1LFwiU2hhcGVTdHlsZVwiOntcIiRpZFwiOlwiNDkyXCIsXCJNYXJnaW5cIjp7XCIkaWRcIjpcIjQ5M1wiLFwiVG9wXCI6MC4wLFwiTGVmdFwiOjAuMCxcIlJpZ2h0XCI6MC4wLFwiQm90dG9tXCI6MC4wfSxcIlBhZGRpbmdcIjp7XCIkaWRcIjpcIjQ5NFwiLFwiVG9wXCI6MC4wLFwiTGVmdFwiOjAuMCxcIlJpZ2h0XCI6MC4wLFwiQm90dG9tXCI6MC4wfSxcIkJhY2tncm91bmRcIjp7XCIkaWRcIjpcIjQ5NVwiLFwiQ29sb3JcIjp7XCIkaWRcIjpcIjQ5NlwiLFwiQVwiOjI1NSxcIlJcIjoyNSxcIkdcIjoxMDcsXCJCXCI6MzZ9fSxcIklzVmlzaWJsZVwiOnRydWUsXCJXaWR0aFwiOjEyLjAsXCJIZWlnaHRcIjoxNC4wLFwiQm9yZGVyU3R5bGVcIjp7XCIkaWRcIjpcIjQ5N1wiLFwiTGluZVN0eWxlXCI6e1wiJGlkXCI6XCI0OThcIixcIkxpbmVDb2xvclwiOntcIiRpZFwiOlwiNDk5XCIsXCJDb2xvclwiOntcIiRpZFwiOlwiNTAwXCIsXCJBXCI6MjU1LFwiUlwiOjIzNCxcIkdcIjoyMixcIkJcIjozMH19LFwiTGluZVdlaWdodFwiOjIuMCxcIkxpbmVUeXBlXCI6MH0sXCJJc1Zpc2libGVcIjpmYWxzZX19LFwiVGl0bGVTdHlsZVwiOntcIiRpZFwiOlwiNTAxXCIsXCJGb250U2V0dGluZ3NcIjp7XCIkaWRcIjpcIjUwMlwiLFwiRm9udFNpemVcIjoxMSxcIkZvbnROYW1lXCI6XCJDYWxpYnJpXCIsXCJJc0JvbGRcIjpmYWxzZSxcIklzSXRhbGljXCI6ZmFsc2UsXCJJc1VuZGVybGluZWRcIjpmYWxzZX0sXCJGb3JlZ3JvdW5kXCI6e1wiJGlkXCI6XCI1MDNcIixcIkNvbG9yXCI6e1wiJGlkXCI6XCI1MDRcIixcIkFcIjoyNTUsXCJSXCI6MCxcIkdcIjowLFwiQlwiOjB9fSxcIkhvcml6b250YWxBbGlnbm1lbnRcIjoyLFwiSXNWaXNpYmxlXCI6dHJ1ZX0sXCJEYXRlU3R5bGVcIjp7XCIkaWRcIjpcIjUwNVwiLFwiRm9udFNldHRpbmdzXCI6e1wiJGlkXCI6XCI1MDZcIixcIkZvbnRTaXplXCI6MTAsXCJGb250TmFtZVwiOlwiQ2FsaWJyaVwiLFwiSXNCb2xkXCI6ZmFsc2UsXCJJc0l0YWxpY1wiOmZhbHNlLFwiSXNVbmRlcmxpbmVkXCI6ZmFsc2V9LFwiRm9yZWdyb3VuZFwiOntcIiRpZFwiOlwiNTA3XCIsXCJDb2xvclwiOntcIiRpZFwiOlwiNTA4XCIsXCJBXCI6MjU1LFwiUlwiOjE0LFwiR1wiOjQwLFwiQlwiOjY1fX0sXCJIb3Jpem9udGFsQWxpZ25tZW50XCI6MCxcIklzVmlzaWJsZVwiOnRydWV9LFwiRGF0ZUZvcm1hdFwiOntcIiRpZFwiOlwiNTA5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UxMFwiLFwiRm9ybWF0XCI6MCxcIklzVmlzaWJsZVwiOmZhbHNlLFwiTGFzdEtub3duVmlzaWJpbGl0eVN0YXRlXCI6ZmFsc2V9LFwiVmFyaWFuY2VTdHlsZVwiOntcIiRpZFwiOlwiNTExXCIsXCJWYXJpYW5jZVRleHRTdHlsZVwiOntcIiRpZFwiOlwiNTEyXCIsXCJGb250U2V0dGluZ3NcIjp7XCIkaWRcIjpcIjUxM1wiLFwiRm9udFNpemVcIjoxMCxcIkZvbnROYW1lXCI6XCJDYWxpYnJpXCIsXCJJc0JvbGRcIjpmYWxzZSxcIklzSXRhbGljXCI6ZmFsc2UsXCJJc1VuZGVybGluZWRcIjpmYWxzZX0sXCJGb3JlZ3JvdW5kXCI6e1wiJGlkXCI6XCI1MTRcIixcIkNvbG9yXCI6e1wiJGlkXCI6XCI1MTVcIixcIkFcIjoyNTUsXCJSXCI6MCxcIkdcIjowLFwiQlwiOjB9fSxcIkhvcml6b250YWxBbGlnbm1lbnRcIjowLFwiSXNWaXNpYmxlXCI6ZmFsc2V9fX0sXCJEZWZhdWx0U3dpbWxhbmVUYXNrU3R5bGVcIjp7XCIkaWRcIjpcIjUxNlwiLFwiU2hhcGVcIjoxLFwiU2hhcGVUaGlja25lc3NcIjowLFwiRHVyYXRpb25Gb3JtYXRcIjowLFwiUGVyY2VudGFnZUNvbXBsZXRlVGV4dFN0eWxlXCI6e1wiJGlkXCI6XCI1MTdcIixcIkZvbnRTZXR0aW5nc1wiOntcIiRpZFwiOlwiNTE4XCIsXCJGb250U2l6ZVwiOjEwLFwiRm9udE5hbWVcIjpcIkNhbGlicmlcIixcIklzQm9sZFwiOmZhbHNlLFwiSXNJdGFsaWNcIjpmYWxzZSxcIklzVW5kZXJsaW5lZFwiOmZhbHNlfSxcIkZvcmVncm91bmRcIjp7XCIkaWRcIjpcIjUxOVwiLFwiQ29sb3JcIjp7XCIkaWRcIjpcIjUyMFwiLFwiQVwiOjI1NSxcIlJcIjoyMzIsXCJHXCI6MjMyLFwiQlwiOjIzMn19LFwiSG9yaXpvbnRhbEFsaWdubWVudFwiOjEsXCJJc1Zpc2libGVcIjp0cnVlfSxcIlBlcmNlbnRhZ2VDb21wbGV0ZUhpZ2hsaWdodFN0eWxlXCI6e1wiJGlkXCI6XCI1MjFcIixcIkJhY2tncm91bmRcIjp7XCIkaWRcIjpcIjUyMlwiLFwiQ29sb3JcIjp7XCIkaWRcIjpcIjUyM1wiLFwiQVwiOjg5LFwiUlwiOjAsXCJHXCI6MCxcIkJcIjowfX19LFwiRHVyYXRpb25TdHlsZVwiOntcIiRpZFwiOlwiNTI0XCIsXCJGb250U2V0dGluZ3NcIjp7XCIkaWRcIjpcIjUyNVwiLFwiRm9udFNpemVcIjoxMCxcIkZvbnROYW1lXCI6XCJDYWxpYnJpXCIsXCJJc0JvbGRcIjpmYWxzZSxcIklzSXRhbGljXCI6ZmFsc2UsXCJJc1VuZGVybGluZWRcIjpmYWxzZX0sXCJGb3JlZ3JvdW5kXCI6e1wiJGlkXCI6XCI1MjZcIixcIkNvbG9yXCI6e1wiJGlkXCI6XCI1MjdcIixcIkFcIjoyNTUsXCJSXCI6MjM3LFwiR1wiOjEyNSxcIkJcIjo0OX19LFwiSG9yaXpvbnRhbEFsaWdubWVudFwiOjAsXCJJc1Zpc2libGVcIjpmYWxzZX0sXCJNYXJnaW5cIjp7XCIkaWRcIjpcIjUyOFwiLFwiVG9wXCI6MC4wLFwiTGVmdFwiOjAuMCxcIlJpZ2h0XCI6MC4wLFwiQm90dG9tXCI6MC4wfSxcIlN0YXJ0RGF0ZVBvc2l0aW9uXCI6MyxcIkVuZERhdGVQb3NpdGlvblwiOjMsXCJUaXRsZVBvc2l0aW9uXCI6NCxcIkR1cmF0aW9uUG9zaXRpb25cIjowLFwiUGVyY2VudGFnZUNvbXBsZXRlZFBvc2l0aW9uXCI6MixcIlZhcmlhbmNlUG9zaXRpb25cIjoyLFwiU3BhY2luZ1wiOjMsXCJCYXNlbGluZVN0eWxlXCI6e1wiJGlkXCI6XCI1MjlcIixcIkJhc2VsaW5lU2hhcGVTdHlsZVwiOntcIiRpZFwiOlwiNTMwXCIsXCJNYXJnaW5cIjp7XCIkaWRcIjpcIjUzMVwiLFwiVG9wXCI6MC4wLFwiTGVmdFwiOjAuMCxcIlJpZ2h0XCI6MC4wLFwiQm90dG9tXCI6MC4wfSxcIlBhZGRpbmdcIjp7XCIkaWRcIjpcIjUzMlwiLFwiVG9wXCI6MC4wLFwiTGVmdFwiOjAuMCxcIlJpZ2h0XCI6MC4wLFwiQm90dG9tXCI6MC4wfSxcIkJhY2tncm91bmRcIjp7XCIkaWRcIjpcIjUzM1wiLFwiQ29sb3JcIjp7XCIkaWRcIjpcIjUzNFwiLFwiQVwiOjE1MyxcIlJcIjowLFwiR1wiOjAsXCJCXCI6MH19LFwiSXNWaXNpYmxlXCI6ZmFsc2UsXCJXaWR0aFwiOjAuMCxcIkhlaWdodFwiOjAuMCxcIkJvcmRlclN0eWxlXCI6e1wiJGlkXCI6XCI1MzVcIixcIkxpbmVTdHlsZVwiOntcIiRpZFwiOlwiNTM2XCIsXCJMaW5lQ29sb3JcIjp7XCIkaWRcIjpcIjUzN1wiLFwiQ29sb3JcIjp7XCIkaWRcIjpcIjUzOFwiLFwiQVwiOjI1NSxcIlJcIjoyNTUsXCJHXCI6MCxcIkJcIjowfX0sXCJMaW5lV2VpZ2h0XCI6Mi4wLFwiTGluZVR5cGVcIjowfSxcIklzVmlzaWJsZVwiOmZhbHNlfX19LFwiU2hhcGVTdHlsZVwiOntcIiRpZFwiOlwiNTM5XCIsXCJNYXJnaW5cIjp7XCIkaWRcIjpcIjU0MFwiLFwiVG9wXCI6MC4wLFwiTGVmdFwiOjQuMCxcIlJpZ2h0XCI6NC4wLFwiQm90dG9tXCI6MC4wfSxcIlBhZGRpbmdcIjp7XCIkaWRcIjpcIjU0MVwiLFwiVG9wXCI6MC4wLFwiTGVmdFwiOjAuMCxcIlJpZ2h0XCI6MC4wLFwiQm90dG9tXCI6MC4wfSxcIkJhY2tncm91bmRcIjp7XCIkaWRcIjpcIjU0MlwiLFwiQ29sb3JcIjp7XCIkaWRcIjpcIjU0M1wiLFwiQVwiOjI1NSxcIlJcIjoyNSxcIkdcIjoxMDcsXCJCXCI6MzZ9fSxcIklzVmlzaWJsZVwiOnRydWUsXCJXaWR0aFwiOjAuMCxcIkhlaWdodFwiOjEwLjAsXCJCb3JkZXJTdHlsZVwiOntcIiRpZFwiOlwiNTQ0XCIsXCJMaW5lU3R5bGVcIjp7XCIkaWRcIjpcIjU0NVwiLFwiTGluZUNvbG9yXCI6e1wiJGlkXCI6XCI1NDZcIixcIkNvbG9yXCI6e1wiJGlkXCI6XCI1NDdcIixcIkFcIjoyNTUsXCJSXCI6MjM0LFwiR1wiOjIyLFwiQlwiOjMwfX0sXCJMaW5lV2VpZ2h0XCI6Mi4wLFwiTGluZVR5cGVcIjowfSxcIklzVmlzaWJsZVwiOmZhbHNlfX0sXCJUaXRsZVN0eWxlXCI6e1wiJGlkXCI6XCI1NDhcIixcIkZvbnRTZXR0aW5nc1wiOntcIiRpZFwiOlwiNTQ5XCIsXCJGb250U2l6ZVwiOjExLFwiRm9udE5hbWVcIjpcIkNhbGlicmlcIixcIklzQm9sZFwiOmZhbHNlLFwiSXNJdGFsaWNcIjpmYWxzZSxcIklzVW5kZXJsaW5lZFwiOmZhbHNlfSxcIkZvcmVncm91bmRcIjp7XCIkaWRcIjpcIjU1MFwiLFwiQ29sb3JcIjp7XCIkaWRcIjpcIjU1MVwiLFwiQVwiOjI1NSxcIlJcIjowLFwiR1wiOjAsXCJCXCI6MH19LFwiSG9yaXpvbnRhbEFsaWdubWVudFwiOjAsXCJJc1Zpc2libGVcIjp0cnVlfSxcIkRhdGVTdHlsZVwiOntcIiRpZFwiOlwiNTUyXCIsXCJGb250U2V0dGluZ3NcIjp7XCIkaWRcIjpcIjU1M1wiLFwiRm9udFNpemVcIjoxMCxcIkZvbnROYW1lXCI6XCJDYWxpYnJpXCIsXCJJc0JvbGRcIjpmYWxzZSxcIklzSXRhbGljXCI6ZmFsc2UsXCJJc1VuZGVybGluZWRcIjpmYWxzZX0sXCJGb3JlZ3JvdW5kXCI6e1wiJGlkXCI6XCI1NTRcIixcIkNvbG9yXCI6e1wiJGlkXCI6XCI1NTVcIixcIkFcIjoyNTUsXCJSXCI6MTQsXCJHXCI6NDAsXCJCXCI6NjV9fSxcIkhvcml6b250YWxBbGlnbm1lbnRcIjoyLFwiSXNWaXNpYmxlXCI6dHJ1ZX0sXCJEYXRlRm9ybWF0XCI6e1wiJGlkXCI6XCI1NT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U3XCIsXCJGb3JtYXRcIjowLFwiSXNWaXNpYmxlXCI6ZmFsc2UsXCJMYXN0S25vd25WaXNpYmlsaXR5U3RhdGVcIjpmYWxzZX0sXCJWYXJpYW5jZVN0eWxlXCI6e1wiJGlkXCI6XCI1NThcIixcIlZhcmlhbmNlVGV4dFN0eWxlXCI6e1wiJGlkXCI6XCI1NTlcIixcIkZvbnRTZXR0aW5nc1wiOntcIiRpZFwiOlwiNTYwXCIsXCJGb250U2l6ZVwiOjEwLFwiRm9udE5hbWVcIjpcIkNhbGlicmlcIixcIklzQm9sZFwiOmZhbHNlLFwiSXNJdGFsaWNcIjpmYWxzZSxcIklzVW5kZXJsaW5lZFwiOmZhbHNlfSxcIkZvcmVncm91bmRcIjp7XCIkaWRcIjpcIjU2MVwiLFwiQ29sb3JcIjp7XCIkaWRcIjpcIjU2MlwiLFwiQVwiOjI1NSxcIlJcIjowLFwiR1wiOjAsXCJCXCI6MH19LFwiSG9yaXpvbnRhbEFsaWdubWVudFwiOjAsXCJJc1Zpc2libGVcIjpmYWxzZX19fSxcIkRlZmF1bHRTd2ltbGFuZU1vdFN0eWxlXCI6e1wiJGlkXCI6XCI1NjNcIixcIlNoYXBlXCI6MSxcIlNoYXBlU2l6ZVwiOjAsXCJEZXRhaWxzU3BhY2luZ1wiOjAuMCxcIlBhZGRpbmdcIjp7XCIkaWRcIjpcIjU2NFwiLFwiVG9wXCI6NS4wLFwiTGVmdFwiOjMuMCxcIlJpZ2h0XCI6MC4wLFwiQm90dG9tXCI6Mi4wfSxcIlBvc2l0aW9uT25UYXNrXCI6MSxcIlNoYXBlU3R5bGVcIjp7XCIkaWRcIjpcIjU2NVwiLFwiTWFyZ2luXCI6e1wiJGlkXCI6XCI1NjZcIixcIlRvcFwiOjAuMCxcIkxlZnRcIjowLjAsXCJSaWdodFwiOjAuMCxcIkJvdHRvbVwiOjAuMH0sXCJQYWRkaW5nXCI6e1wiJGlkXCI6XCI1NjdcIixcIlRvcFwiOjAuMCxcIkxlZnRcIjowLjAsXCJSaWdodFwiOjAuMCxcIkJvdHRvbVwiOjAuMH0sXCJCYWNrZ3JvdW5kXCI6e1wiJGlkXCI6XCI1NjhcIixcIkNvbG9yXCI6e1wiJGlkXCI6XCI1NjlcIixcIkFcIjoyNTUsXCJSXCI6MTMsXCJHXCI6NTMsXCJCXCI6MTh9fSxcIklzVmlzaWJsZVwiOnRydWUsXCJXaWR0aFwiOjEyLjAsXCJIZWlnaHRcIjoxNC4wLFwiQm9yZGVyU3R5bGVcIjp7XCIkaWRcIjpcIjU3MFwiLFwiTGluZVN0eWxlXCI6e1wiJGlkXCI6XCI1NzFcIixcIkxpbmVDb2xvclwiOntcIiRpZFwiOlwiNTcyXCIsXCJDb2xvclwiOntcIiRpZFwiOlwiNTczXCIsXCJBXCI6MjU1LFwiUlwiOjI1NSxcIkdcIjoyNTUsXCJCXCI6MjU1fX0sXCJMaW5lV2VpZ2h0XCI6MC4wLFwiTGluZVR5cGVcIjowfSxcIklzVmlzaWJsZVwiOmZhbHNlfX0sXCJUaXRsZVN0eWxlXCI6e1wiJGlkXCI6XCI1NzRcIixcIkZvbnRTZXR0aW5nc1wiOntcIiRpZFwiOlwiNTc1XCIsXCJGb250U2l6ZVwiOjExLFwiRm9udE5hbWVcIjpcIkNhbGlicmlcIixcIklzQm9sZFwiOmZhbHNlLFwiSXNJdGFsaWNcIjpmYWxzZSxcIklzVW5kZXJsaW5lZFwiOmZhbHNlfSxcIkZvcmVncm91bmRcIjp7XCIkaWRcIjpcIjU3NlwiLFwiQ29sb3JcIjp7XCIkaWRcIjpcIjU3N1wiLFwiQVwiOjI1NSxcIlJcIjowLFwiR1wiOjAsXCJCXCI6MH19LFwiSG9yaXpvbnRhbEFsaWdubWVudFwiOjEsXCJJc1Zpc2libGVcIjp0cnVlfSxcIkRhdGVTdHlsZVwiOntcIiRpZFwiOlwiNTc4XCIsXCJGb250U2V0dGluZ3NcIjp7XCIkaWRcIjpcIjU3OVwiLFwiRm9udFNpemVcIjoxMCxcIkZvbnROYW1lXCI6XCJDYWxpYnJpXCIsXCJJc0JvbGRcIjpmYWxzZSxcIklzSXRhbGljXCI6ZmFsc2UsXCJJc1VuZGVybGluZWRcIjpmYWxzZX0sXCJGb3JlZ3JvdW5kXCI6e1wiJGlkXCI6XCI1ODBcIixcIkNvbG9yXCI6e1wiJGlkXCI6XCI1ODFcIixcIkFcIjoyNTUsXCJSXCI6MTQsXCJHXCI6NDAsXCJCXCI6NjV9fSxcIkhvcml6b250YWxBbGlnbm1lbnRcIjoxLFwiSXNWaXNpYmxlXCI6dHJ1ZX0sXCJEYXRlRm9ybWF0XCI6e1wiJGlkXCI6XCI1O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gzXCIsXCJGb3JtYXRcIjowLFwiSXNWaXNpYmxlXCI6ZmFsc2UsXCJMYXN0S25vd25WaXNpYmlsaXR5U3RhdGVcIjpmYWxzZX0sXCJWYXJpYW5jZVN0eWxlXCI6e1wiJGlkXCI6XCI1ODRcIixcIlZhcmlhbmNlVGV4dFN0eWxlXCI6e1wiJGlkXCI6XCI1ODVcIixcIkZvbnRTZXR0aW5nc1wiOntcIiRpZFwiOlwiNTg2XCIsXCJGb250U2l6ZVwiOjEwLFwiRm9udE5hbWVcIjpcIkNhbGlicmlcIixcIklzQm9sZFwiOmZhbHNlLFwiSXNJdGFsaWNcIjpmYWxzZSxcIklzVW5kZXJsaW5lZFwiOmZhbHNlfSxcIkZvcmVncm91bmRcIjp7XCIkaWRcIjpcIjU4N1wiLFwiQ29sb3JcIjp7XCIkaWRcIjpcIjU4OFwiLFwiQVwiOjI1NSxcIlJcIjowLFwiR1wiOjAsXCJCXCI6MH19LFwiSG9yaXpvbnRhbEFsaWdubWVudFwiOjAsXCJJc1Zpc2libGVcIjpmYWxzZX19fX0se1wiJGlkXCI6XCI1ODlcIixcIlN0eWxlSWRcIjpcIjA3MDJkZWE4LWMxMTQtNGQ3MS1iZTQwLWNkMzA2MmM0Njk3MFwiLFwiTmFtZVwiOlwiU3dpbWxhbmUgU3R5bGUgNFwiLFwiSGVhZGVyU3R5bGVcIjp7XCIkaWRcIjpcIjU5MFwiLFwiVGV4dFN0eWxlXCI6e1wiJGlkXCI6XCI1OTFcIixcIkZvbnRTZXR0aW5nc1wiOntcIiRpZFwiOlwiNTkyXCIsXCJGb250U2l6ZVwiOjExLFwiRm9udE5hbWVcIjpcIkNhbGlicmlcIixcIklzQm9sZFwiOmZhbHNlLFwiSXNJdGFsaWNcIjpmYWxzZSxcIklzVW5kZXJsaW5lZFwiOmZhbHNlfSxcIkZvcmVncm91bmRcIjp7XCIkaWRcIjpcIjU5M1wiLFwiQ29sb3JcIjp7XCIkaWRcIjpcIjU5NFwiLFwiQVwiOjI1NSxcIlJcIjoyNTUsXCJHXCI6MjU1LFwiQlwiOjI1NX19LFwiSG9yaXpvbnRhbEFsaWdubWVudFwiOjAsXCJJc1Zpc2libGVcIjp0cnVlfSxcIlJlY3RhbmdsZVN0eWxlXCI6e1wiJGlkXCI6XCI1OTVcIixcIk1hcmdpblwiOntcIiRpZFwiOlwiNTk2XCIsXCJUb3BcIjowLjAsXCJMZWZ0XCI6MC4wLFwiUmlnaHRcIjowLjAsXCJCb3R0b21cIjowLjB9LFwiUGFkZGluZ1wiOntcIiRpZFwiOlwiNTk3XCIsXCJUb3BcIjowLjAsXCJMZWZ0XCI6MC4wLFwiUmlnaHRcIjowLjAsXCJCb3R0b21cIjowLjB9LFwiQmFja2dyb3VuZFwiOntcIiRpZFwiOlwiNTk4XCIsXCJDb2xvclwiOntcIiRpZFwiOlwiNTk5XCIsXCJBXCI6MjU1LFwiUlwiOjE1LFwiR1wiOjE1OCxcIkJcIjoyMTN9fSxcIklzVmlzaWJsZVwiOnRydWUsXCJXaWR0aFwiOjAuMCxcIkhlaWdodFwiOjAuMCxcIkJvcmRlclN0eWxlXCI6e1wiJGlkXCI6XCI2MDBcIixcIkxpbmVTdHlsZVwiOntcIiRpZFwiOlwiNjAxXCIsXCJMaW5lQ29sb3JcIjp7XCIkaWRcIjpcIjYwMlwiLFwiQ29sb3JcIjp7XCIkaWRcIjpcIjYwM1wiLFwiQVwiOjI1NSxcIlJcIjoyNTUsXCJHXCI6MjU1LFwiQlwiOjI1NX19LFwiTGluZVdlaWdodFwiOjAuMCxcIkxpbmVUeXBlXCI6MH0sXCJJc1Zpc2libGVcIjpmYWxzZX19fSxcIkJhY2tncm91bmRTdHlsZVwiOntcIiRpZFwiOlwiNjA0XCIsXCJNYXJnaW5cIjp7XCIkaWRcIjpcIjYwNVwiLFwiVG9wXCI6MC4wLFwiTGVmdFwiOjAuMCxcIlJpZ2h0XCI6MC4wLFwiQm90dG9tXCI6MC4wfSxcIlBhZGRpbmdcIjp7XCIkaWRcIjpcIjYwNlwiLFwiVG9wXCI6MC4wLFwiTGVmdFwiOjAuMCxcIlJpZ2h0XCI6MC4wLFwiQm90dG9tXCI6MC4wfSxcIkJhY2tncm91bmRcIjp7XCIkaWRcIjpcIjYwN1wiLFwiQ29sb3JcIjp7XCIkaWRcIjpcIjYwOFwiLFwiQVwiOjUxLFwiUlwiOjIwMCxcIkdcIjoyMDAsXCJCXCI6MjAwfX0sXCJJc1Zpc2libGVcIjp0cnVlLFwiV2lkdGhcIjowLjAsXCJIZWlnaHRcIjowLjAsXCJCb3JkZXJTdHlsZVwiOntcIiRpZFwiOlwiNjA5XCIsXCJMaW5lU3R5bGVcIjp7XCIkaWRcIjpcIjYxMFwiLFwiTGluZUNvbG9yXCI6e1wiJGlkXCI6XCI2MTFcIixcIkNvbG9yXCI6e1wiJGlkXCI6XCI2MTJcIixcIkFcIjoyNTUsXCJSXCI6MjM0LFwiR1wiOjIyLFwiQlwiOjMwfX0sXCJMaW5lV2VpZ2h0XCI6Mi4wLFwiTGluZVR5cGVcIjowfSxcIklzVmlzaWJsZVwiOmZhbHNlfX0sXCJJc0Fib3ZlVGltZWJhbmRcIjpmYWxzZSxcIlNwYWNpbmdcIjozLFwiRGVmYXVsdFN3aW1sYW5lQWN0aXZpdHlTdHlsZVwiOntcIiRpZFwiOlwiNjEzXCIsXCJIZWFkZXJTdHlsZVwiOntcIiRpZFwiOlwiNjE0XCIsXCJUZXh0U3R5bGVcIjp7XCIkaWRcIjpcIjYxNVwiLFwiRm9udFNldHRpbmdzXCI6e1wiJGlkXCI6XCI2MTZcIixcIkZvbnRTaXplXCI6MTEsXCJGb250TmFtZVwiOlwiQ2FsaWJyaVwiLFwiSXNCb2xkXCI6ZmFsc2UsXCJJc0l0YWxpY1wiOmZhbHNlLFwiSXNVbmRlcmxpbmVkXCI6ZmFsc2V9LFwiRm9yZWdyb3VuZFwiOntcIiRpZFwiOlwiNjE3XCIsXCJDb2xvclwiOntcIiRpZFwiOlwiNjE4XCIsXCJBXCI6MjU1LFwiUlwiOjAsXCJHXCI6MCxcIkJcIjowfX0sXCJIb3Jpem9udGFsQWxpZ25tZW50XCI6MCxcIklzVmlzaWJsZVwiOnRydWV9LFwiUmVjdGFuZ2xlU3R5bGVcIjp7XCIkaWRcIjpcIjYxOVwiLFwiTWFyZ2luXCI6e1wiJGlkXCI6XCI2MjBcIixcIlRvcFwiOjAuMCxcIkxlZnRcIjowLjAsXCJSaWdodFwiOjAuMCxcIkJvdHRvbVwiOjAuMH0sXCJQYWRkaW5nXCI6e1wiJGlkXCI6XCI2MjFcIixcIlRvcFwiOjAuMCxcIkxlZnRcIjowLjAsXCJSaWdodFwiOjAuMCxcIkJvdHRvbVwiOjAuMH0sXCJCYWNrZ3JvdW5kXCI6e1wiJGlkXCI6XCI2MjJcIixcIkNvbG9yXCI6e1wiJGlkXCI6XCI2MjNcIixcIkFcIjoxMjcsXCJSXCI6MTUsXCJHXCI6MTU4LFwiQlwiOjIxM319LFwiSXNWaXNpYmxlXCI6dHJ1ZSxcIldpZHRoXCI6MC4wLFwiSGVpZ2h0XCI6MC4wLFwiQm9yZGVyU3R5bGVcIjp7XCIkaWRcIjpcIjYyNFwiLFwiTGluZVN0eWxlXCI6e1wiJGlkXCI6XCI2MjVcIixcIkxpbmVDb2xvclwiOntcIiRpZFwiOlwiNjI2XCIsXCJDb2xvclwiOntcIiRpZFwiOlwiNjI3XCIsXCJBXCI6MjU1LFwiUlwiOjI1NSxcIkdcIjowLFwiQlwiOjB9fSxcIkxpbmVXZWlnaHRcIjowLjAsXCJMaW5lVHlwZVwiOjB9LFwiSXNWaXNpYmxlXCI6ZmFsc2V9fX0sXCJCYWNrZ3JvdW5kU3R5bGVcIjp7XCIkaWRcIjpcIjYyOFwiLFwiTWFyZ2luXCI6e1wiJGlkXCI6XCI2MjlcIixcIlRvcFwiOjAuMCxcIkxlZnRcIjowLjAsXCJSaWdodFwiOjAuMCxcIkJvdHRvbVwiOjAuMH0sXCJQYWRkaW5nXCI6e1wiJGlkXCI6XCI2MzBcIixcIlRvcFwiOjAuMCxcIkxlZnRcIjowLjAsXCJSaWdodFwiOjAuMCxcIkJvdHRvbVwiOjAuMH0sXCJCYWNrZ3JvdW5kXCI6e1wiJGlkXCI6XCI2MzFcIixcIkNvbG9yXCI6e1wiJGlkXCI6XCI2MzJcIixcIkFcIjo1MSxcIlJcIjoyMDAsXCJHXCI6MjAwLFwiQlwiOjIwMH19LFwiSXNWaXNpYmxlXCI6dHJ1ZSxcIldpZHRoXCI6MC4wLFwiSGVpZ2h0XCI6MC4wLFwiQm9yZGVyU3R5bGVcIjp7XCIkaWRcIjpcIjYzM1wiLFwiTGluZVN0eWxlXCI6e1wiJGlkXCI6XCI2MzRcIixcIkxpbmVDb2xvclwiOntcIiRpZFwiOlwiNjM1XCIsXCJDb2xvclwiOntcIiRpZFwiOlwiNjM2XCIsXCJBXCI6MjU1LFwiUlwiOjIzNCxcIkdcIjoyMixcIkJcIjozMH19LFwiTGluZVdlaWdodFwiOjIuMCxcIkxpbmVUeXBlXCI6MH0sXCJJc1Zpc2libGVcIjpmYWxzZX19fSxcIkRlZmF1bHRTd2ltbGFuZU1pbGVzdG9uZVN0eWxlXCI6e1wiJGlkXCI6XCI2MzdcIixcIlRpdGxlUG9zaXRpb25cIjowLFwiRGF0ZVBvc2l0aW9uXCI6MixcIlZhcmlhbmNlUG9zaXRpb25cIjoyLFwiU2hhcGVUeXBlXCI6MSxcIlNoYXBlU2l6ZVwiOjAsXCJTcGFjaW5nXCI6NSxcIlNoYXBlU3R5bGVcIjp7XCIkaWRcIjpcIjYzOFwiLFwiTWFyZ2luXCI6e1wiJGlkXCI6XCI2MzlcIixcIlRvcFwiOjAuMCxcIkxlZnRcIjowLjAsXCJSaWdodFwiOjAuMCxcIkJvdHRvbVwiOjAuMH0sXCJQYWRkaW5nXCI6e1wiJGlkXCI6XCI2NDBcIixcIlRvcFwiOjAuMCxcIkxlZnRcIjowLjAsXCJSaWdodFwiOjAuMCxcIkJvdHRvbVwiOjAuMH0sXCJCYWNrZ3JvdW5kXCI6e1wiJGlkXCI6XCI2NDFcIixcIkNvbG9yXCI6e1wiJGlkXCI6XCI2NDJcIixcIkFcIjoyNTUsXCJSXCI6MTUsXCJHXCI6MTU4LFwiQlwiOjIxM319LFwiSXNWaXNpYmxlXCI6dHJ1ZSxcIldpZHRoXCI6MTIuMCxcIkhlaWdodFwiOjE0LjAsXCJCb3JkZXJTdHlsZVwiOntcIiRpZFwiOlwiNjQzXCIsXCJMaW5lU3R5bGVcIjp7XCIkaWRcIjpcIjY0NFwiLFwiTGluZUNvbG9yXCI6e1wiJGlkXCI6XCI2NDVcIixcIkNvbG9yXCI6e1wiJGlkXCI6XCI2NDZcIixcIkFcIjoyNTUsXCJSXCI6MjM0LFwiR1wiOjIyLFwiQlwiOjMwfX0sXCJMaW5lV2VpZ2h0XCI6Mi4wLFwiTGluZVR5cGVcIjowfSxcIklzVmlzaWJsZVwiOmZhbHNlfX0sXCJUaXRsZVN0eWxlXCI6e1wiJGlkXCI6XCI2NDdcIixcIkZvbnRTZXR0aW5nc1wiOntcIiRpZFwiOlwiNjQ4XCIsXCJGb250U2l6ZVwiOjExLFwiRm9udE5hbWVcIjpcIkNhbGlicmlcIixcIklzQm9sZFwiOmZhbHNlLFwiSXNJdGFsaWNcIjpmYWxzZSxcIklzVW5kZXJsaW5lZFwiOmZhbHNlfSxcIkZvcmVncm91bmRcIjp7XCIkaWRcIjpcIjY0OVwiLFwiQ29sb3JcIjp7XCIkaWRcIjpcIjY1MFwiLFwiQVwiOjI1NSxcIlJcIjowLFwiR1wiOjAsXCJCXCI6MH19LFwiSG9yaXpvbnRhbEFsaWdubWVudFwiOjIsXCJJc1Zpc2libGVcIjp0cnVlfSxcIkRhdGVTdHlsZVwiOntcIiRpZFwiOlwiNjUxXCIsXCJGb250U2V0dGluZ3NcIjp7XCIkaWRcIjpcIjY1MlwiLFwiRm9udFNpemVcIjoxMCxcIkZvbnROYW1lXCI6XCJDYWxpYnJpXCIsXCJJc0JvbGRcIjpmYWxzZSxcIklzSXRhbGljXCI6ZmFsc2UsXCJJc1VuZGVybGluZWRcIjpmYWxzZX0sXCJGb3JlZ3JvdW5kXCI6e1wiJGlkXCI6XCI2NTNcIixcIkNvbG9yXCI6e1wiJGlkXCI6XCI2NTRcIixcIkFcIjoyNTUsXCJSXCI6MTQsXCJHXCI6NDAsXCJCXCI6NjV9fSxcIkhvcml6b250YWxBbGlnbm1lbnRcIjowLFwiSXNWaXNpYmxlXCI6dHJ1ZX0sXCJEYXRlRm9ybWF0XCI6e1wiJGlkXCI6XCI2NT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jU2XCIsXCJGb3JtYXRcIjowLFwiSXNWaXNpYmxlXCI6ZmFsc2UsXCJMYXN0S25vd25WaXNpYmlsaXR5U3RhdGVcIjpmYWxzZX0sXCJWYXJpYW5jZVN0eWxlXCI6e1wiJGlkXCI6XCI2NTdcIixcIlZhcmlhbmNlVGV4dFN0eWxlXCI6e1wiJGlkXCI6XCI2NThcIixcIkZvbnRTZXR0aW5nc1wiOntcIiRpZFwiOlwiNjU5XCIsXCJGb250U2l6ZVwiOjEwLFwiRm9udE5hbWVcIjpcIkNhbGlicmlcIixcIklzQm9sZFwiOmZhbHNlLFwiSXNJdGFsaWNcIjpmYWxzZSxcIklzVW5kZXJsaW5lZFwiOmZhbHNlfSxcIkZvcmVncm91bmRcIjp7XCIkaWRcIjpcIjY2MFwiLFwiQ29sb3JcIjp7XCIkaWRcIjpcIjY2MVwiLFwiQVwiOjI1NSxcIlJcIjowLFwiR1wiOjAsXCJCXCI6MH19LFwiSG9yaXpvbnRhbEFsaWdubWVudFwiOjAsXCJJc1Zpc2libGVcIjpmYWxzZX19fSxcIkRlZmF1bHRTd2ltbGFuZVRhc2tTdHlsZVwiOntcIiRpZFwiOlwiNjYyXCIsXCJTaGFwZVwiOjEsXCJTaGFwZVRoaWNrbmVzc1wiOjAsXCJEdXJhdGlvbkZvcm1hdFwiOjAsXCJQZXJjZW50YWdlQ29tcGxldGVUZXh0U3R5bGVcIjp7XCIkaWRcIjpcIjY2M1wiLFwiRm9udFNldHRpbmdzXCI6e1wiJGlkXCI6XCI2NjRcIixcIkZvbnRTaXplXCI6MTAsXCJGb250TmFtZVwiOlwiQ2FsaWJyaVwiLFwiSXNCb2xkXCI6ZmFsc2UsXCJJc0l0YWxpY1wiOmZhbHNlLFwiSXNVbmRlcmxpbmVkXCI6ZmFsc2V9LFwiRm9yZWdyb3VuZFwiOntcIiRpZFwiOlwiNjY1XCIsXCJDb2xvclwiOntcIiRpZFwiOlwiNjY2XCIsXCJBXCI6MjU1LFwiUlwiOjIzMixcIkdcIjoyMzIsXCJCXCI6MjMyfX0sXCJIb3Jpem9udGFsQWxpZ25tZW50XCI6MSxcIklzVmlzaWJsZVwiOnRydWV9LFwiUGVyY2VudGFnZUNvbXBsZXRlSGlnaGxpZ2h0U3R5bGVcIjp7XCIkaWRcIjpcIjY2N1wiLFwiQmFja2dyb3VuZFwiOntcIiRpZFwiOlwiNjY4XCIsXCJDb2xvclwiOntcIiRpZFwiOlwiNjY5XCIsXCJBXCI6ODksXCJSXCI6MCxcIkdcIjowLFwiQlwiOjB9fX0sXCJEdXJhdGlvblN0eWxlXCI6e1wiJGlkXCI6XCI2NzBcIixcIkZvbnRTZXR0aW5nc1wiOntcIiRpZFwiOlwiNjcxXCIsXCJGb250U2l6ZVwiOjEwLFwiRm9udE5hbWVcIjpcIkNhbGlicmlcIixcIklzQm9sZFwiOmZhbHNlLFwiSXNJdGFsaWNcIjpmYWxzZSxcIklzVW5kZXJsaW5lZFwiOmZhbHNlfSxcIkZvcmVncm91bmRcIjp7XCIkaWRcIjpcIjY3MlwiLFwiQ29sb3JcIjp7XCIkaWRcIjpcIjY3M1wiLFwiQVwiOjI1NSxcIlJcIjoyMzcsXCJHXCI6MTI1LFwiQlwiOjQ5fX0sXCJIb3Jpem9udGFsQWxpZ25tZW50XCI6MCxcIklzVmlzaWJsZVwiOmZhbHNlfSxcIk1hcmdpblwiOntcIiRpZFwiOlwiNjc0XCIsXCJUb3BcIjowLjAsXCJMZWZ0XCI6MC4wLFwiUmlnaHRcIjowLjAsXCJCb3R0b21cIjowLjB9LFwiU3RhcnREYXRlUG9zaXRpb25cIjozLFwiRW5kRGF0ZVBvc2l0aW9uXCI6MyxcIlRpdGxlUG9zaXRpb25cIjo0LFwiRHVyYXRpb25Qb3NpdGlvblwiOjAsXCJQZXJjZW50YWdlQ29tcGxldGVkUG9zaXRpb25cIjoyLFwiVmFyaWFuY2VQb3NpdGlvblwiOjIsXCJTcGFjaW5nXCI6MyxcIkJhc2VsaW5lU3R5bGVcIjp7XCIkaWRcIjpcIjY3NVwiLFwiQmFzZWxpbmVTaGFwZVN0eWxlXCI6e1wiJGlkXCI6XCI2NzZcIixcIk1hcmdpblwiOntcIiRpZFwiOlwiNjc3XCIsXCJUb3BcIjowLjAsXCJMZWZ0XCI6MC4wLFwiUmlnaHRcIjowLjAsXCJCb3R0b21cIjowLjB9LFwiUGFkZGluZ1wiOntcIiRpZFwiOlwiNjc4XCIsXCJUb3BcIjowLjAsXCJMZWZ0XCI6MC4wLFwiUmlnaHRcIjowLjAsXCJCb3R0b21cIjowLjB9LFwiQmFja2dyb3VuZFwiOntcIiRpZFwiOlwiNjc5XCIsXCJDb2xvclwiOntcIiRpZFwiOlwiNjgwXCIsXCJBXCI6MTUzLFwiUlwiOjAsXCJHXCI6MCxcIkJcIjowfX0sXCJJc1Zpc2libGVcIjpmYWxzZSxcIldpZHRoXCI6MC4wLFwiSGVpZ2h0XCI6MC4wLFwiQm9yZGVyU3R5bGVcIjp7XCIkaWRcIjpcIjY4MVwiLFwiTGluZVN0eWxlXCI6e1wiJGlkXCI6XCI2ODJcIixcIkxpbmVDb2xvclwiOntcIiRpZFwiOlwiNjgzXCIsXCJDb2xvclwiOntcIiRpZFwiOlwiNjg0XCIsXCJBXCI6MjU1LFwiUlwiOjI1NSxcIkdcIjowLFwiQlwiOjB9fSxcIkxpbmVXZWlnaHRcIjoyLjAsXCJMaW5lVHlwZVwiOjB9LFwiSXNWaXNpYmxlXCI6ZmFsc2V9fX0sXCJTaGFwZVN0eWxlXCI6e1wiJGlkXCI6XCI2ODVcIixcIk1hcmdpblwiOntcIiRpZFwiOlwiNjg2XCIsXCJUb3BcIjowLjAsXCJMZWZ0XCI6NC4wLFwiUmlnaHRcIjo0LjAsXCJCb3R0b21cIjowLjB9LFwiUGFkZGluZ1wiOntcIiRpZFwiOlwiNjg3XCIsXCJUb3BcIjowLjAsXCJMZWZ0XCI6MC4wLFwiUmlnaHRcIjowLjAsXCJCb3R0b21cIjowLjB9LFwiQmFja2dyb3VuZFwiOntcIiRpZFwiOlwiNjg4XCIsXCJDb2xvclwiOntcIiRpZFwiOlwiNjg5XCIsXCJBXCI6MjU1LFwiUlwiOjE1LFwiR1wiOjE1OCxcIkJcIjoyMTN9fSxcIklzVmlzaWJsZVwiOnRydWUsXCJXaWR0aFwiOjAuMCxcIkhlaWdodFwiOjEwLjAsXCJCb3JkZXJTdHlsZVwiOntcIiRpZFwiOlwiNjkwXCIsXCJMaW5lU3R5bGVcIjp7XCIkaWRcIjpcIjY5MVwiLFwiTGluZUNvbG9yXCI6e1wiJGlkXCI6XCI2OTJcIixcIkNvbG9yXCI6e1wiJGlkXCI6XCI2OTNcIixcIkFcIjoyNTUsXCJSXCI6MjM0LFwiR1wiOjIyLFwiQlwiOjMwfX0sXCJMaW5lV2VpZ2h0XCI6Mi4wLFwiTGluZVR5cGVcIjowfSxcIklzVmlzaWJsZVwiOmZhbHNlfX0sXCJUaXRsZVN0eWxlXCI6e1wiJGlkXCI6XCI2OTRcIixcIkZvbnRTZXR0aW5nc1wiOntcIiRpZFwiOlwiNjk1XCIsXCJGb250U2l6ZVwiOjExLFwiRm9udE5hbWVcIjpcIkNhbGlicmlcIixcIklzQm9sZFwiOmZhbHNlLFwiSXNJdGFsaWNcIjpmYWxzZSxcIklzVW5kZXJsaW5lZFwiOmZhbHNlfSxcIkZvcmVncm91bmRcIjp7XCIkaWRcIjpcIjY5NlwiLFwiQ29sb3JcIjp7XCIkaWRcIjpcIjY5N1wiLFwiQVwiOjI1NSxcIlJcIjowLFwiR1wiOjAsXCJCXCI6MH19LFwiSG9yaXpvbnRhbEFsaWdubWVudFwiOjAsXCJJc1Zpc2libGVcIjp0cnVlfSxcIkRhdGVTdHlsZVwiOntcIiRpZFwiOlwiNjk4XCIsXCJGb250U2V0dGluZ3NcIjp7XCIkaWRcIjpcIjY5OVwiLFwiRm9udFNpemVcIjoxMCxcIkZvbnROYW1lXCI6XCJDYWxpYnJpXCIsXCJJc0JvbGRcIjpmYWxzZSxcIklzSXRhbGljXCI6ZmFsc2UsXCJJc1VuZGVybGluZWRcIjpmYWxzZX0sXCJGb3JlZ3JvdW5kXCI6e1wiJGlkXCI6XCI3MDBcIixcIkNvbG9yXCI6e1wiJGlkXCI6XCI3MDFcIixcIkFcIjoyNTUsXCJSXCI6MTQsXCJHXCI6NDAsXCJCXCI6NjV9fSxcIkhvcml6b250YWxBbGlnbm1lbnRcIjoyLFwiSXNWaXNpYmxlXCI6dHJ1ZX0sXCJEYXRlRm9ybWF0XCI6e1wiJGlkXCI6XCI3M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zAzXCIsXCJGb3JtYXRcIjowLFwiSXNWaXNpYmxlXCI6ZmFsc2UsXCJMYXN0S25vd25WaXNpYmlsaXR5U3RhdGVcIjpmYWxzZX0sXCJWYXJpYW5jZVN0eWxlXCI6e1wiJGlkXCI6XCI3MDRcIixcIlZhcmlhbmNlVGV4dFN0eWxlXCI6e1wiJGlkXCI6XCI3MDVcIixcIkZvbnRTZXR0aW5nc1wiOntcIiRpZFwiOlwiNzA2XCIsXCJGb250U2l6ZVwiOjEwLFwiRm9udE5hbWVcIjpcIkNhbGlicmlcIixcIklzQm9sZFwiOmZhbHNlLFwiSXNJdGFsaWNcIjpmYWxzZSxcIklzVW5kZXJsaW5lZFwiOmZhbHNlfSxcIkZvcmVncm91bmRcIjp7XCIkaWRcIjpcIjcwN1wiLFwiQ29sb3JcIjp7XCIkaWRcIjpcIjcwOFwiLFwiQVwiOjI1NSxcIlJcIjowLFwiR1wiOjAsXCJCXCI6MH19LFwiSG9yaXpvbnRhbEFsaWdubWVudFwiOjAsXCJJc1Zpc2libGVcIjpmYWxzZX19fSxcIkRlZmF1bHRTd2ltbGFuZU1vdFN0eWxlXCI6e1wiJGlkXCI6XCI3MDlcIixcIlNoYXBlXCI6MSxcIlNoYXBlU2l6ZVwiOjAsXCJEZXRhaWxzU3BhY2luZ1wiOjAuMCxcIlBhZGRpbmdcIjp7XCIkaWRcIjpcIjcxMFwiLFwiVG9wXCI6NS4wLFwiTGVmdFwiOjMuMCxcIlJpZ2h0XCI6MC4wLFwiQm90dG9tXCI6Mi4wfSxcIlBvc2l0aW9uT25UYXNrXCI6MSxcIlNoYXBlU3R5bGVcIjp7XCIkaWRcIjpcIjcxMVwiLFwiTWFyZ2luXCI6e1wiJGlkXCI6XCI3MTJcIixcIlRvcFwiOjAuMCxcIkxlZnRcIjowLjAsXCJSaWdodFwiOjAuMCxcIkJvdHRvbVwiOjAuMH0sXCJQYWRkaW5nXCI6e1wiJGlkXCI6XCI3MTNcIixcIlRvcFwiOjAuMCxcIkxlZnRcIjowLjAsXCJSaWdodFwiOjAuMCxcIkJvdHRvbVwiOjAuMH0sXCJCYWNrZ3JvdW5kXCI6e1wiJGlkXCI6XCI3MTRcIixcIkNvbG9yXCI6e1wiJGlkXCI6XCI3MTVcIixcIkFcIjoyNTUsXCJSXCI6MTEsXCJHXCI6MTE4LFwiQlwiOjE1OX19LFwiSXNWaXNpYmxlXCI6dHJ1ZSxcIldpZHRoXCI6MTIuMCxcIkhlaWdodFwiOjE0LjAsXCJCb3JkZXJTdHlsZVwiOntcIiRpZFwiOlwiNzE2XCIsXCJMaW5lU3R5bGVcIjp7XCIkaWRcIjpcIjcxN1wiLFwiTGluZUNvbG9yXCI6e1wiJGlkXCI6XCI3MThcIixcIkNvbG9yXCI6e1wiJGlkXCI6XCI3MTlcIixcIkFcIjoyNTUsXCJSXCI6MjU1LFwiR1wiOjAsXCJCXCI6MH19LFwiTGluZVdlaWdodFwiOjAuMCxcIkxpbmVUeXBlXCI6MH0sXCJJc1Zpc2libGVcIjpmYWxzZX19LFwiVGl0bGVTdHlsZVwiOntcIiRpZFwiOlwiNzIwXCIsXCJGb250U2V0dGluZ3NcIjp7XCIkaWRcIjpcIjcyMVwiLFwiRm9udFNpemVcIjoxMSxcIkZvbnROYW1lXCI6XCJDYWxpYnJpXCIsXCJJc0JvbGRcIjpmYWxzZSxcIklzSXRhbGljXCI6ZmFsc2UsXCJJc1VuZGVybGluZWRcIjpmYWxzZX0sXCJGb3JlZ3JvdW5kXCI6e1wiJGlkXCI6XCI3MjJcIixcIkNvbG9yXCI6e1wiJGlkXCI6XCI3MjNcIixcIkFcIjoyNTUsXCJSXCI6MCxcIkdcIjowLFwiQlwiOjB9fSxcIkhvcml6b250YWxBbGlnbm1lbnRcIjoxLFwiSXNWaXNpYmxlXCI6dHJ1ZX0sXCJEYXRlU3R5bGVcIjp7XCIkaWRcIjpcIjcyNFwiLFwiRm9udFNldHRpbmdzXCI6e1wiJGlkXCI6XCI3MjVcIixcIkZvbnRTaXplXCI6MTAsXCJGb250TmFtZVwiOlwiQ2FsaWJyaVwiLFwiSXNCb2xkXCI6ZmFsc2UsXCJJc0l0YWxpY1wiOmZhbHNlLFwiSXNVbmRlcmxpbmVkXCI6ZmFsc2V9LFwiRm9yZWdyb3VuZFwiOntcIiRpZFwiOlwiNzI2XCIsXCJDb2xvclwiOntcIiRpZFwiOlwiNzI3XCIsXCJBXCI6MjU1LFwiUlwiOjE0LFwiR1wiOjQwLFwiQlwiOjY1fX0sXCJIb3Jpem9udGFsQWxpZ25tZW50XCI6MSxcIklzVmlzaWJsZVwiOnRydWV9LFwiRGF0ZUZvcm1hdFwiOntcIiRpZFwiOlwiNzI4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cyOVwiLFwiRm9ybWF0XCI6MCxcIklzVmlzaWJsZVwiOmZhbHNlLFwiTGFzdEtub3duVmlzaWJpbGl0eVN0YXRlXCI6ZmFsc2V9LFwiVmFyaWFuY2VTdHlsZVwiOntcIiRpZFwiOlwiNzMwXCIsXCJWYXJpYW5jZVRleHRTdHlsZVwiOntcIiRpZFwiOlwiNzMxXCIsXCJGb250U2V0dGluZ3NcIjp7XCIkaWRcIjpcIjczMlwiLFwiRm9udFNpemVcIjoxMCxcIkZvbnROYW1lXCI6XCJDYWxpYnJpXCIsXCJJc0JvbGRcIjpmYWxzZSxcIklzSXRhbGljXCI6ZmFsc2UsXCJJc1VuZGVybGluZWRcIjpmYWxzZX0sXCJGb3JlZ3JvdW5kXCI6e1wiJGlkXCI6XCI3MzNcIixcIkNvbG9yXCI6e1wiJGlkXCI6XCI3MzRcIixcIkFcIjoyNTUsXCJSXCI6MCxcIkdcIjowLFwiQlwiOjB9fSxcIkhvcml6b250YWxBbGlnbm1lbnRcIjowLFwiSXNWaXNpYmxlXCI6ZmFsc2V9fX19XSxcIkdyaWRsaW5lUGFuZWxTdHlsZVwiOntcIiRpZFwiOlwiNzM1XCIsXCJHcmlkbGluZVN0eWxlXCI6e1wiJGlkXCI6XCI3MzZcIixcIkxpbmVDb2xvclwiOntcIiRpZFwiOlwiNzM3XCIsXCJDb2xvclwiOntcIiRpZFwiOlwiNzM4XCIsXCJBXCI6MzgsXCJSXCI6OTEsXCJHXCI6MTU1LFwiQlwiOjIxM319LFwiTGluZVdlaWdodFwiOjEuMCxcIkxpbmVUeXBlXCI6MH0sXCJJc1Zpc2libGVcIjp0cnVlfSxcIkFjdGl2aXR5TGluZVBhbmVsU3R5bGVcIjp7XCIkaWRcIjpcIjczOVwiLFwiQWN0aXZpdHlMaW5lU3R5bGVcIjp7XCIkaWRcIjpcIjc0MFwiLFwiTGluZUNvbG9yXCI6e1wiJGlkXCI6XCI3NDFcIixcIkNvbG9yXCI6e1wiJGlkXCI6XCI3NDJcIixcIkFcIjozOCxcIlJcIjo2OCxcIkdcIjoxMTQsXCJCXCI6MTk2fX0sXCJMaW5lV2VpZ2h0XCI6MS4wLFwiTGluZVR5cGVcIjowfSxcIklzVmlzaWJsZVwiOnRydWV9LFwiRGVmYXVsdERlcGVuZGVuY3lTdHlsZVwiOntcIiRpZFwiOlwiNzQzXCIsXCJMaW5lU3R5bGVcIjp7XCIkaWRcIjpcIjc0NFwiLFwiTGluZUNvbG9yXCI6e1wiJGlkXCI6XCI3NDVcIixcIkNvbG9yXCI6e1wiJGlkXCI6XCI3NDZcIixcIkFcIjoyNTUsXCJSXCI6MCxcIkdcIjowLFwiQlwiOjB9fSxcIkxpbmVXZWlnaHRcIjoxLjAsXCJMaW5lVHlwZVwiOjB9LFwiRW5kQXJyb3doZWFkTGluZVN0eWxlXCI6e1wiJGlkXCI6XCI3NDdcIixcIktpbmRcIjoxLFwiV2lkdGhcIjoxLFwiTGVuZ3RoXCI6MH0sXCJCcmluZ1RvRnJvbnRcIjpmYWxzZSxcIlJhZGl1c1wiOjMuMH0sXCJDcml0aWNhbFBhdGhTdHlsZVwiOntcIiRpZFwiOlwiNzQ4XCIsXCJDcml0aWNhbFBhdGhTdHlsZU9wdGlvbnNcIjozMCxcIkxpbmVTdHlsZVwiOntcIiRpZFwiOlwiNzQ5XCIsXCJMaW5lQ29sb3JcIjp7XCIkaWRcIjpcIjc1MFwiLFwiQ29sb3JcIjp7XCIkaWRcIjpcIjc1MVwiLFwiQVwiOjI1NSxcIlJcIjoyMjIsXCJHXCI6NTAsXCJCXCI6NTB9fSxcIkxpbmVXZWlnaHRcIjoxLjAsXCJMaW5lVHlwZVwiOjB9LFwiVGl0bGVGb3JlZ3JvdW5kXCI6e1wiJGlkXCI6XCI3NTJcIixcIkNvbG9yXCI6e1wiJGlkXCI6XCI3NTNcIixcIkFcIjoyNTUsXCJSXCI6MTc2LFwiR1wiOjE5LFwiQlwiOjI1fX0sXCJTaGFwZXNCYWNrZ3JvdW5kXCI6e1wiJGlkXCI6XCI3NTRcIixcIkNvbG9yXCI6e1wiJGlkXCI6XCI3NTVcIixcIkFcIjoyNTUsXCJSXCI6MjUzLFwiR1wiOjIwMyxcIkJcIjoyMDh9fSxcIlNoYXBlc0JvcmRlclN0eWxlXCI6e1wiJGlkXCI6XCI3NTZcIixcIkxpbmVDb2xvclwiOntcIiRpZFwiOlwiNzU3XCIsXCJDb2xvclwiOntcIiRpZFwiOlwiNzU4XCIsXCJBXCI6MjU1LFwiUlwiOjIzNCxcIkdcIjoyMixcIkJcIjozMH19LFwiTGluZVdlaWdodFwiOjIuMCxcIkxpbmVUeXBlXCI6MH19LFwiUGFuZWxzU3BhY2luZ0RlZmluaXRpb25cIjp7XCIkaWRcIjpcIjc1OVwiLFwiU3BhY2luZ0Fib3ZlVGltZWJhbmRcIjozLFwiU3BhY2luZ0JlbG93VGltZWJhbmRcIjozLFwiU3BhY2luZ0Fib3ZlQmV0d2VlblN3aW1sYW5lc0FuZFRhc2tzXCI6NSxcIlNwYWNpbmdCZWxvd0JldHdlZW5Td2ltbGFuZXNBbmRUYXNrc1wiOjV9LFwiQ29uZGl0aW9uYWxGb3JtYXR0aW5nXCI6e1wiJGlkXCI6XCI3NjBcIixcIlB2QUZvcm1hdHRpbmdcIjp7XCIkaWRcIjpcIjc2MVwiLFwiRGVsYXlUYXNrU3R5bGVcIjp7XCIkaWRcIjpcIjc2MlwiLFwiU3R5bGVPcHRpb25zXCI6MjQsXCJUaXRsZUZvcmVncm91bmRcIjp7XCIkaWRcIjpcIjc2M1wiLFwiQ29sb3JcIjp7XCIkaWRcIjpcIjc2NFwiLFwiQVwiOjI1NSxcIlJcIjoxNzUsXCJHXCI6MCxcIkJcIjowfX0sXCJBY3R1YWxTaGFwZXNCYWNrZ3JvdW5kXCI6e1wiJGlkXCI6XCI3NjVcIixcIkNvbG9yXCI6e1wiJGlkXCI6XCI3NjZcIixcIkFcIjo2MixcIlJcIjoyNTUsXCJHXCI6MCxcIkJcIjowfX0sXCJBY3R1YWxTaGFwZXNCb3JkZXJTdHlsZVwiOntcIiRpZFwiOlwiNzY3XCIsXCJMaW5lQ29sb3JcIjp7XCIkaWRcIjpcIjc2OFwiLFwiQ29sb3JcIjp7XCIkaWRcIjpcIjc2OVwiLFwiQVwiOjE2MyxcIlJcIjoyNTUsXCJHXCI6MCxcIkJcIjowfX0sXCJMaW5lV2VpZ2h0XCI6My4wLFwiTGluZVR5cGVcIjowfSxcIkJhc2VsaW5lU2hhcGVzQmFja2dyb3VuZFwiOntcIiRpZFwiOlwiNzcwXCIsXCJDb2xvclwiOntcIiRpZFwiOlwiNzcxXCIsXCJBXCI6MTg0LFwiUlwiOjI1NSxcIkdcIjowLFwiQlwiOjB9fSxcIlZhcmlhbmNlRm9yZWdyb3VuZFwiOntcIiRpZFwiOlwiNzcyXCIsXCJDb2xvclwiOntcIiRpZFwiOlwiNzczXCIsXCJBXCI6MjU1LFwiUlwiOjE3NSxcIkdcIjowLFwiQlwiOjB9fX0sXCJEZWxheU1pbGVzdG9uZVN0eWxlXCI6e1wiJGlkXCI6XCI3NzRcIixcIlN0eWxlT3B0aW9uc1wiOjE4LFwiVGl0bGVGb3JlZ3JvdW5kXCI6e1wiJGlkXCI6XCI3NzVcIixcIkNvbG9yXCI6e1wiJGlkXCI6XCI3NzZcIixcIkFcIjoyNTUsXCJSXCI6MTc1LFwiR1wiOjAsXCJCXCI6MH19LFwiQWN0dWFsU2hhcGVzQmFja2dyb3VuZFwiOntcIiRpZFwiOlwiNzc3XCIsXCJDb2xvclwiOntcIiRpZFwiOlwiNzc4XCIsXCJBXCI6MjU1LFwiUlwiOjIyMixcIkdcIjo4MCxcIkJcIjo1MH19LFwiQWN0dWFsU2hhcGVzQm9yZGVyU3R5bGVcIjp7XCIkaWRcIjpcIjc3OVwiLFwiTGluZUNvbG9yXCI6e1wiJGlkXCI6XCI3ODBcIixcIkNvbG9yXCI6e1wiJGlkXCI6XCI3ODFcIixcIkFcIjoxNjMsXCJSXCI6MjU1LFwiR1wiOjAsXCJCXCI6MH19LFwiTGluZVdlaWdodFwiOjMuMCxcIkxpbmVUeXBlXCI6MH0sXCJCYXNlbGluZVNoYXBlc0JhY2tncm91bmRcIjp7XCIkaWRcIjpcIjc4MlwiLFwiQ29sb3JcIjp7XCIkaWRcIjpcIjc4M1wiLFwiQVwiOjE4NCxcIlJcIjoyNTUsXCJHXCI6MCxcIkJcIjowfX0sXCJWYXJpYW5jZUZvcmVncm91bmRcIjp7XCIkaWRcIjpcIjc4NFwiLFwiQ29sb3JcIjp7XCIkaWRcIjpcIjc4NVwiLFwiQVwiOjI1NSxcIlJcIjoxNzUsXCJHXCI6MCxcIkJcIjowfX19LFwiQWR2YW5jZVRhc2tTdHlsZVwiOntcIiRpZFwiOlwiNzg2XCIsXCJTdHlsZU9wdGlvbnNcIjoyNCxcIlRpdGxlRm9yZWdyb3VuZFwiOntcIiRpZFwiOlwiNzg3XCIsXCJDb2xvclwiOntcIiRpZFwiOlwiNzg4XCIsXCJBXCI6MjU1LFwiUlwiOjAsXCJHXCI6MTEwLFwiQlwiOjB9fSxcIkFjdHVhbFNoYXBlc0JhY2tncm91bmRcIjp7XCIkaWRcIjpcIjc4OVwiLFwiQ29sb3JcIjp7XCIkaWRcIjpcIjc5MFwiLFwiQVwiOjYxLFwiUlwiOjAsXCJHXCI6MTI4LFwiQlwiOjB9fSxcIkFjdHVhbFNoYXBlc0JvcmRlclN0eWxlXCI6e1wiJGlkXCI6XCI3OTFcIixcIkxpbmVDb2xvclwiOntcIiRpZFwiOlwiNzkyXCIsXCJDb2xvclwiOntcIiRpZFwiOlwiNzkzXCIsXCJBXCI6MTYzLFwiUlwiOjAsXCJHXCI6MTI4LFwiQlwiOjB9fSxcIkxpbmVXZWlnaHRcIjozLjAsXCJMaW5lVHlwZVwiOjB9LFwiQmFzZWxpbmVTaGFwZXNCYWNrZ3JvdW5kXCI6e1wiJGlkXCI6XCI3OTRcIixcIkNvbG9yXCI6e1wiJGlkXCI6XCI3OTVcIixcIkFcIjoxODQsXCJSXCI6MCxcIkdcIjoxMjgsXCJCXCI6MH19LFwiVmFyaWFuY2VGb3JlZ3JvdW5kXCI6e1wiJGlkXCI6XCI3OTZcIixcIkNvbG9yXCI6e1wiJGlkXCI6XCI3OTdcIixcIkFcIjoyNTUsXCJSXCI6MCxcIkdcIjoxMTAsXCJCXCI6MH19fSxcIkFkdmFuY2VNaWxlc3RvbmVTdHlsZVwiOntcIiRpZFwiOlwiNzk4XCIsXCJTdHlsZU9wdGlvbnNcIjoxOCxcIlRpdGxlRm9yZWdyb3VuZFwiOntcIiRpZFwiOlwiNzk5XCIsXCJDb2xvclwiOntcIiRpZFwiOlwiODAwXCIsXCJBXCI6MjU1LFwiUlwiOjAsXCJHXCI6MTEwLFwiQlwiOjB9fSxcIkFjdHVhbFNoYXBlc0JhY2tncm91bmRcIjp7XCIkaWRcIjpcIjgwMVwiLFwiQ29sb3JcIjp7XCIkaWRcIjpcIjgwMlwiLFwiQVwiOjI1NSxcIlJcIjoyMCxcIkdcIjoxMDAsXCJCXCI6MH19LFwiQWN0dWFsU2hhcGVzQm9yZGVyU3R5bGVcIjp7XCIkaWRcIjpcIjgwM1wiLFwiTGluZUNvbG9yXCI6e1wiJGlkXCI6XCI4MDRcIixcIkNvbG9yXCI6e1wiJGlkXCI6XCI4MDVcIixcIkFcIjoxNjMsXCJSXCI6MCxcIkdcIjoxMjgsXCJCXCI6MH19LFwiTGluZVdlaWdodFwiOjMuMCxcIkxpbmVUeXBlXCI6MH0sXCJCYXNlbGluZVNoYXBlc0JhY2tncm91bmRcIjp7XCIkaWRcIjpcIjgwNlwiLFwiQ29sb3JcIjp7XCIkaWRcIjpcIjgwN1wiLFwiQVwiOjE4NCxcIlJcIjowLFwiR1wiOjEyOCxcIkJcIjowfX0sXCJWYXJpYW5jZUZvcmVncm91bmRcIjp7XCIkaWRcIjpcIjgwOFwiLFwiQ29sb3JcIjp7XCIkaWRcIjpcIjgwOVwiLFwiQVwiOjI1NSxcIlJcIjowLFwiR1wiOjExMCxcIkJcIjowfX19fX0sXCJfc2VsZWN0ZWRUaGVtZVByZXNldENvbG9yc1wiOntcIiRpZFwiOlwiODEwXCIsXCJUZXh0TGlnaHRcIjp7XCIkaWRcIjpcIjgxMVwiLFwiQVwiOjI1NSxcIlJcIjoyNTUsXCJHXCI6MjU1LFwiQlwiOjI1NX0sXCJUZXh0RGFya1wiOntcIiRpZFwiOlwiODEyXCIsXCJBXCI6MjU1LFwiUlwiOjAsXCJHXCI6MCxcIkJcIjowfSxcIkFjY2VudDFcIjp7XCIkaWRcIjpcIjgxM1wiLFwiQVwiOjI1NSxcIlJcIjoyMzIsXCJHXCI6MjMyLFwiQlwiOjIzMn0sXCJBY2NlbnQyXCI6e1wiJGlkXCI6XCI4MTRcIixcIkFcIjoyNTUsXCJSXCI6MTQsXCJHXCI6NDAsXCJCXCI6NjV9LFwiQWNjZW50M1wiOntcIiRpZFwiOlwiODE1XCIsXCJBXCI6MjU1LFwiUlwiOjIxLFwiR1wiOjk2LFwiQlwiOjEzMH0sXCJBY2NlbnQ0XCI6e1wiJGlkXCI6XCI4MTZcIixcIkFcIjoyNTUsXCJSXCI6MjMzLFwiR1wiOjExMyxcIkJcIjo1MH0sXCJBY2NlbnQ1XCI6e1wiJGlkXCI6XCI4MTdcIixcIkFcIjoyNTUsXCJSXCI6MjUsXCJHXCI6MTA3LFwiQlwiOjM2fSxcIkFjY2VudDZcIjp7XCIkaWRcIjpcIjgxOFwiLFwiQVwiOjI1NSxcIlJcIjoxNSxcIkdcIjoxNTgsXCJCXCI6MjEzfSxcIkFjY2VudDdcIjp7XCIkaWRcIjpcIjgxOVwiLFwiQVwiOjI1NSxcIlJcIjoxNjAsXCJHXCI6NDMsXCJCXCI6MTQ3fSxcIkFjY2VudDhcIjp7XCIkaWRcIjpcIjgyMFwiLFwiQVwiOjI1NSxcIlJcIjo3OCxcIkdcIjoxNjcsXCJCXCI6NDZ9fSxcIl9jdXN0b21QcmVzZXRDb2xvcnNcIjp7XCIkaWRcIjpcIjgyMVwifX19IiwiUmVjZW50Q29sb3JzQ29sbGVjdGlvbiI6IltcIiNGRjE1NjA4MlwiLFwiI0ZGMTk2QjI0XCIsXCIjRkZFOTcxMzJcIixcIiNGRkU4RThFOFwiLFwiI0ZGQTAyQjkzXCIsXCIjRkYwMDAwMDBcIl0ifSwiU2V0dGluZ3MiOnsiJGlkIjoiNTI5MCIsIkltcGFPcHRpb25zIjp7IiRpZCI6IjUyOTE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1MjkyIiwiVXNlVGltZSI6ZmFsc2UsIldvcmtEYXlTdGFydCI6IjAwOjAwOjAwIiwiV29ya0RheUVuZCI6IjIzOjU5OjAwIn0sIkxhc3RVc2VkVGVtcGxhdGVJZCI6IjAwMDAwMDAwLTAwMDAtMDAwMC0wMDAwLTAwMDAwMDAwMDAwMCIsIkxhc3RVc2VkVGhlbWVEZXRhaWxzIjp7IiRpZCI6IjUyOTMiLCJJZCI6IjA0ODcxNWIwLWQ1NzgtNGMyZi1hMzI2LTg4MThiZTI0NzI0OSIsIlRpdGxlIjoiQmFzZWxpbmUiLCJDYXRlZ29yeSI6MX0sIkZpcnN0V2Vla09mWWVhciI6MCwiUGxhY2VNaWxlc3RvbmVBdFRoZUJlZ2lubmluZ09mVGhlRGF5IjpmYWxzZSwiRGVwZW5kZW5jeVNjaGVkdWxpbmdTZXR0aW5ncyI6eyIkaWQiOiI1Mjk0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0cnVlLCJQbGFubmVkTW9kdWxlRW5hYmxlZCI6ZmFsc2UsIk9sZEZpeGVkSW50ZXJ2YWxzUmVuZGVyaW5nU3RyYXRlZ3lVc2VkQmVmb3JlIjpmYWxzZSwiRGVwZW5kZW5jaWVzIjp7Il9kZXBlbmRlbmNpZXMiOltdfX0="/>
  <p:tag name="__MASTER" val="__part_0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SWIMLANESPACING" val="4"/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APPENDYEARONYEARCHANGE" val="False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7-09-02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SCALEFORMAT" val="MMM"/>
  <p:tag name="OTLTIMEBANDSCALETYPE" val="Years"/>
  <p:tag name="OTLTIMEBANDSHAPETYPE" val="RectangleTimeband"/>
  <p:tag name="OTLTIMEBANDSHAPEHEIGHT" val="14.3999996185303"/>
  <p:tag name="OTLTIMEBANDSHAPEPADDINGLEFT" val="0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APPENDYEARONYEARCHANGE" val="False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7-09-02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SCALEFORMAT" val="MMM"/>
  <p:tag name="OTLTIMEBANDSCALETYPE" val="Quarters"/>
  <p:tag name="OTLTIMEBANDSHAPETYPE" val="RectangleTimeband"/>
  <p:tag name="OTLTIMEBANDSHAPEHEIGHT" val="14.3999996185303"/>
  <p:tag name="OTLTIMEBANDSHAPEPADDINGLEFT" val="0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APPENDYEARONYEARCHANGE" val="False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7-09-02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SCALETYPE" val="Days"/>
  <p:tag name="OTLTIMEBANDSHAPETYPE" val="RectangleTimeband"/>
  <p:tag name="OTLTIMEBANDSHAPEHEIGHT" val="14.3999996185303"/>
  <p:tag name="OTLTIMEBANDSHAPEPADDINGLEFT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4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4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4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4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4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SWIMLANESPACING" val="3"/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STARTDATE" val="2026-03-02T00:00:00.0000000Z"/>
  <p:tag name="OTLENDDATE" val="2026-09-18T23:59:00.0000000Z"/>
  <p:tag name="OTLBASELINESTARTDATE" val="2026-03-02T00:00:00.0000000"/>
  <p:tag name="OTLBASELINEENDDATE" val="2026-09-18T23:59:00.0000000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3-02T00:00:00.0000000Z"/>
  <p:tag name="OTLENDDATE" val="2026-05-20T23:59:00.0000000Z"/>
  <p:tag name="OTLDURATIONFORMAT" val="day"/>
  <p:tag name="OTLSPACING" val="3"/>
  <p:tag name="OTLSHAPETHICKNESSTYPE" val="Thin"/>
  <p:tag name="OTLBASELINESTARTDATE" val="2026-03-02T00:00:00.0000000"/>
  <p:tag name="OTLBASELINEENDDATE" val="2026-05-20T23:59:00.0000000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STARTDATE" val="2026-05-21T00:00:00.0000000Z"/>
  <p:tag name="OTLENDDATE" val="2026-10-19T23:59:00.0000000Z"/>
  <p:tag name="OTLBASELINESTARTDATE" val="2026-05-21T00:00:00.0000000"/>
  <p:tag name="OTLBASELINEENDDATE" val="2026-10-19T23:59:00.0000000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6-06-15T23:59:00.0000000Z"/>
  <p:tag name="OTLBASELINEENDDATE" val="2026-06-15T23:59:00.0000000"/>
  <p:tag name="OTLDURATIONFORMAT" val="day"/>
  <p:tag name="OTLSPACING" val="3"/>
  <p:tag name="OTLSHAPETHICKNESSTYPE" val="Thin"/>
  <p:tag name="OTLSTARTDATE" val="2026-03-02T00:00:00.0000000Z"/>
  <p:tag name="OTLBASELINESTARTDATE" val="2026-03-02T00:00:00.0000000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6-16T00:00:00.0000000Z"/>
  <p:tag name="OTLENDDATE" val="2026-07-10T23:59:00.0000000"/>
  <p:tag name="OTLBASELINEENDDATE" val="2026-07-10T23:59:00.0000000"/>
  <p:tag name="OTLDURATIONFORMAT" val="day"/>
  <p:tag name="OTLSPACING" val="3"/>
  <p:tag name="OTLSHAPETHICKNESSTYPE" val="Thin"/>
  <p:tag name="OTLBASELINESTARTDATE" val="2026-06-16T00:00:00.0000000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6-08-28T23:59:00.0000000Z"/>
  <p:tag name="OTLBASELINESTARTDATE" val="2026-07-13T00:00:00.0000000"/>
  <p:tag name="OTLBASELINEENDDATE" val="2026-08-28T23:59:00.0000000"/>
  <p:tag name="OTLDURATIONFORMAT" val="day"/>
  <p:tag name="OTLSPACING" val="3"/>
  <p:tag name="OTLSHAPETHICKNESSTYPE" val="Thin"/>
  <p:tag name="OTLSTARTDATE" val="2026-07-13T00:00:00.000000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8-31T00:00:00.0000000Z"/>
  <p:tag name="OTLBASELINESTARTDATE" val="2026-08-31T00:00:00.0000000"/>
  <p:tag name="OTLDURATIONFORMAT" val="day"/>
  <p:tag name="OTLSPACING" val="3"/>
  <p:tag name="OTLSHAPETHICKNESSTYPE" val="Thin"/>
  <p:tag name="OTLENDDATE" val="2026-10-23T23:59:00.0000000Z"/>
  <p:tag name="OTLBASELINEENDDATE" val="2026-10-23T23:59:00.0000000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9-21T00:00:00.0000000Z"/>
  <p:tag name="OTLENDDATE" val="2026-11-06T23:59:00.0000000Z"/>
  <p:tag name="OTLDURATIONFORMAT" val="day"/>
  <p:tag name="OTLSPACING" val="3"/>
  <p:tag name="OTLSHAPETHICKNESSTYPE" val="Thin"/>
  <p:tag name="OTLBASELINESTARTDATE" val="2026-09-21T00:00:00.0000000"/>
  <p:tag name="OTLBASELINEENDDATE" val="2026-11-06T23:59:00.0000000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3-02T00:00:00.0000000Z"/>
  <p:tag name="OTLENDDATE" val="2026-07-01T23:59:00.0000000Z"/>
  <p:tag name="OTLDURATIONFORMAT" val="day"/>
  <p:tag name="OTLSPACING" val="3"/>
  <p:tag name="OTLSHAPETHICKNESSTYPE" val="Thin"/>
  <p:tag name="OTLBASELINESTARTDATE" val="2026-03-02T00:00:00.0000000"/>
  <p:tag name="OTLBASELINEENDDATE" val="2026-07-01T23:59:00.0000000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7-02T00:00:00.0000000Z"/>
  <p:tag name="OTLENDDATE" val="2026-08-25T23:59:00.0000000Z"/>
  <p:tag name="OTLDURATIONFORMAT" val="day"/>
  <p:tag name="OTLSPACING" val="3"/>
  <p:tag name="OTLSHAPETHICKNESSTYPE" val="Thin"/>
  <p:tag name="OTLBASELINESTARTDATE" val="2026-07-02T00:00:00.0000000"/>
  <p:tag name="OTLBASELINEENDDATE" val="2026-08-25T23:59:00.0000000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11-10T00:00:00.0000000Z"/>
  <p:tag name="OTLENDDATE" val="2026-12-18T23:59:00.0000000Z"/>
  <p:tag name="OTLBASELINESTARTDATE" val="2026-11-10T00:00:00.0000000"/>
  <p:tag name="OTLBASELINEENDDATE" val="2026-12-18T23:59:00.0000000"/>
  <p:tag name="OTLDURATIONFORMAT" val="day"/>
  <p:tag name="OTLSPACING" val="3"/>
  <p:tag name="OTLSHAPETHICKNESSTYPE" val="Thin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12-22T00:00:00.0000000Z"/>
  <p:tag name="OTLBASELINESTARTDATE" val="2026-12-22T00:00:00.0000000"/>
  <p:tag name="OTLBASELINEENDDATE" val="2027-03-01T23:59:00.0000000"/>
  <p:tag name="OTLDURATIONFORMAT" val="day"/>
  <p:tag name="OTLSPACING" val="3"/>
  <p:tag name="OTLSHAPETHICKNESSTYPE" val="Thin"/>
  <p:tag name="OTLENDDATE" val="2027-02-19T23:59:00.0000000Z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APPENDYEARONYEARCHANGE" val="False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7-09-02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SCALEFORMAT" val="MMM"/>
  <p:tag name="OTLTIMEBANDSCALETYPE" val="Quarters"/>
  <p:tag name="OTLTIMEBANDSHAPETYPE" val="RectangleTimeband"/>
  <p:tag name="OTLTIMEBANDSHAPEHEIGHT" val="14.3999996185303"/>
  <p:tag name="OTLTIMEBANDSHAPEPADDINGLEFT" val="0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APPENDYEARONYEARCHANGE" val="False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7-09-02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SCALETYPE" val="Days"/>
  <p:tag name="OTLTIMEBANDSHAPETYPE" val="RectangleTimeband"/>
  <p:tag name="OTLTIMEBANDSHAPEHEIGHT" val="14.3999996185303"/>
  <p:tag name="OTLTIMEBANDSHAPEPADDINGLEFT" val="0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SWIMLANESPACING" val="4"/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Back into CP01 with 5 days float"/>
  <p:tag name="OTLDATE" val="2026-10-23T23:59:00.0000000"/>
  <p:tag name="OTLPOSITIONONTASK" val="None"/>
  <p:tag name="OTLRELATEDTASKID" val="00000000-0000-0000-0000-000000000000"/>
  <p:tag name="OTLBASELINEDATE" val="2026-10-23T23:59:00.0000000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Back into CP01 with 8 days float"/>
  <p:tag name="OTLDATE" val="2026-08-25T23:59:00.0000000"/>
  <p:tag name="OTLPOSITIONONTASK" val="None"/>
  <p:tag name="OTLRELATEDTASKID" val="00000000-0000-0000-0000-000000000000"/>
  <p:tag name="OTLBASELINEDATE" val="2026-08-25T23:59:00.0000000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Back into CP01 with 9 days float"/>
  <p:tag name="OTLDATE" val="2026-10-19T23:59:00.0000000"/>
  <p:tag name="OTLPOSITIONONTASK" val="None"/>
  <p:tag name="OTLRELATEDTASKID" val="00000000-0000-0000-0000-000000000000"/>
  <p:tag name="OTLBASELINEDATE" val="2026-10-19T23:59:00.0000000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TG5/SAR+ iSRR meeting"/>
  <p:tag name="OTLDATE" val="2026-12-21T23:59:00.0000000"/>
  <p:tag name="OTLBASELINEDATE" val="2026-12-21T23:59:00.0000000"/>
  <p:tag name="OTLPOSITIONONTASK" val="None"/>
  <p:tag name="OTLRELATEDTASKID" val="00000000-0000-0000-0000-000000000000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bove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4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6-06-18T00:00:00.0000000Z"/>
  <p:tag name="OTLENDDATE" val="2026-10-07T23:59:00.0000000Z"/>
  <p:tag name="OTLBASELINESTARTDATE" val="2026-06-18T00:00:00.0000000Z"/>
  <p:tag name="OTLBASELINEENDDATE" val="2026-10-07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5-09-01T00:00:00.0000000Z"/>
  <p:tag name="OTLENDDATE" val="2025-12-05T23:59:00.0000000Z"/>
  <p:tag name="OTLBASELINESTARTDATE" val="2025-09-01T00:00:00.0000000Z"/>
  <p:tag name="OTLBASELINEENDDATE" val="2025-12-05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5-12-08T00:00:00.0000000Z"/>
  <p:tag name="OTLENDDATE" val="2026-03-02T23:59:00.0000000Z"/>
  <p:tag name="OTLBASELINESTARTDATE" val="2025-12-08T00:00:00.0000000Z"/>
  <p:tag name="OTLBASELINEENDDATE" val="2026-03-02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6-10-09T00:00:00.0000000Z"/>
  <p:tag name="OTLENDDATE" val="2026-12-02T23:59:00.0000000Z"/>
  <p:tag name="OTLBASELINESTARTDATE" val="2026-10-09T00:00:00.0000000Z"/>
  <p:tag name="OTLBASELINEENDDATE" val="2026-12-02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G5/SAR approval"/>
  <p:tag name="OTLPOSITIONONTASK" val="None"/>
  <p:tag name="OTLRELATEDTASKID" val="00000000-0000-0000-0000-000000000000"/>
  <p:tag name="OTLWEEKNUMBERINGFORMAT" val="WNFormat1"/>
  <p:tag name="OTLWEEKNUMBERINGISVISIBLE" val="False"/>
  <p:tag name="OTLBASELINEDATE" val="2027-03-01T23:59:00.0000000"/>
  <p:tag name="OTLDATE" val="2027-02-19T23:59:00.0000000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MTITLE" val="Cold Commissioning of TG5 scope complete"/>
  <p:tag name="OTLDATE" val="2026-11-09T23:59:00.0000000"/>
  <p:tag name="OTLBASELINEDATE" val="2026-11-09T23:59:00.0000000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MTITLE" val="Final TG3 approval"/>
  <p:tag name="OTLDATE" val="2026-05-29T23:59:00.0000000"/>
  <p:tag name="OTLBASELINEDATE" val="2026-05-29T23:59:00.0000000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6-03-09T00:00:00.0000000Z"/>
  <p:tag name="OTLENDDATE" val="2026-03-31T23:59:00.0000000Z"/>
  <p:tag name="OTLBASELINESTARTDATE" val="2026-03-09T00:00:00.0000000Z"/>
  <p:tag name="OTLBASELINEENDDATE" val="2026-03-31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5-12-19T00:00:00.0000000Z"/>
  <p:tag name="OTLENDDATE" val="2026-06-15T23:59:00.0000000Z"/>
  <p:tag name="OTLBASELINESTARTDATE" val="2025-12-19T00:00:00.0000000Z"/>
  <p:tag name="OTLBASELINEENDDATE" val="2026-06-15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5-09-01T00:00:00.0000000Z"/>
  <p:tag name="OTLENDDATE" val="2025-12-18T23:59:00.0000000Z"/>
  <p:tag name="OTLBASELINESTARTDATE" val="2025-09-01T00:00:00.0000000Z"/>
  <p:tag name="OTLBASELINEENDDATE" val="2025-12-18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5-09-01T00:00:00.0000000Z"/>
  <p:tag name="OTLENDDATE" val="2026-01-07T23:59:00.0000000Z"/>
  <p:tag name="OTLBASELINESTARTDATE" val="2025-09-01T00:00:00.0000000Z"/>
  <p:tag name="OTLBASELINEENDDATE" val="2026-01-07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6-03-24T00:00:00.0000000Z"/>
  <p:tag name="OTLENDDATE" val="2026-06-09T23:59:00.0000000Z"/>
  <p:tag name="OTLBASELINESTARTDATE" val="2026-03-24T00:00:00.0000000Z"/>
  <p:tag name="OTLBASELINEENDDATE" val="2026-06-09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5-09-01T00:00:00.0000000Z"/>
  <p:tag name="OTLENDDATE" val="2026-03-23T23:59:00.0000000Z"/>
  <p:tag name="OTLBASELINESTARTDATE" val="2025-09-01T00:00:00.0000000Z"/>
  <p:tag name="OTLBASELINEENDDATE" val="2026-03-23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G5 meeting"/>
  <p:tag name="OTLDATE" val="2026-10-08T23:59:00.0000000"/>
  <p:tag name="OTLBASELINEDATE" val="2026-10-08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ack into CP1 with 20 days float"/>
  <p:tag name="OTLDATE" val="2026-03-31T23:59:00.0000000"/>
  <p:tag name="OTLBASELINEDATE" val="2026-03-31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bov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-tema">
  <a:themeElements>
    <a:clrScheme name="ESS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99DC"/>
      </a:accent1>
      <a:accent2>
        <a:srgbClr val="003366"/>
      </a:accent2>
      <a:accent3>
        <a:srgbClr val="99BE00"/>
      </a:accent3>
      <a:accent4>
        <a:srgbClr val="006646"/>
      </a:accent4>
      <a:accent5>
        <a:srgbClr val="FF7D00"/>
      </a:accent5>
      <a:accent6>
        <a:srgbClr val="821482"/>
      </a:accent6>
      <a:hlink>
        <a:srgbClr val="0099DC"/>
      </a:hlink>
      <a:folHlink>
        <a:srgbClr val="0099DC"/>
      </a:folHlink>
    </a:clrScheme>
    <a:fontScheme name="ESS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mtClean="0">
            <a:solidFill>
              <a:srgbClr val="666666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5" id="{C8E05FD6-4408-40A1-AAFA-F1913A6B3D38}" vid="{2ACFAA60-6D1B-4172-9AA5-52CCB5CBBC40}"/>
    </a:ext>
  </a:extLst>
</a:theme>
</file>

<file path=ppt/theme/theme2.xml><?xml version="1.0" encoding="utf-8"?>
<a:theme xmlns:a="http://schemas.openxmlformats.org/drawingml/2006/main" name="1_Office-tema">
  <a:themeElements>
    <a:clrScheme name="ESS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99DC"/>
      </a:accent1>
      <a:accent2>
        <a:srgbClr val="003366"/>
      </a:accent2>
      <a:accent3>
        <a:srgbClr val="99BE00"/>
      </a:accent3>
      <a:accent4>
        <a:srgbClr val="006646"/>
      </a:accent4>
      <a:accent5>
        <a:srgbClr val="FF7D00"/>
      </a:accent5>
      <a:accent6>
        <a:srgbClr val="821482"/>
      </a:accent6>
      <a:hlink>
        <a:srgbClr val="0099DC"/>
      </a:hlink>
      <a:folHlink>
        <a:srgbClr val="0099DC"/>
      </a:folHlink>
    </a:clrScheme>
    <a:fontScheme name="ESS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mtClean="0">
            <a:solidFill>
              <a:srgbClr val="666666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5" id="{C8E05FD6-4408-40A1-AAFA-F1913A6B3D38}" vid="{2ACFAA60-6D1B-4172-9AA5-52CCB5CBBC40}"/>
    </a:ext>
  </a:extLst>
</a:theme>
</file>

<file path=ppt/theme/theme3.xml><?xml version="1.0" encoding="utf-8"?>
<a:theme xmlns:a="http://schemas.openxmlformats.org/drawingml/2006/main" name="2_Office-tema">
  <a:themeElements>
    <a:clrScheme name="ESS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99DC"/>
      </a:accent1>
      <a:accent2>
        <a:srgbClr val="003366"/>
      </a:accent2>
      <a:accent3>
        <a:srgbClr val="99BE00"/>
      </a:accent3>
      <a:accent4>
        <a:srgbClr val="006646"/>
      </a:accent4>
      <a:accent5>
        <a:srgbClr val="FF7D00"/>
      </a:accent5>
      <a:accent6>
        <a:srgbClr val="821482"/>
      </a:accent6>
      <a:hlink>
        <a:srgbClr val="0099DC"/>
      </a:hlink>
      <a:folHlink>
        <a:srgbClr val="0099DC"/>
      </a:folHlink>
    </a:clrScheme>
    <a:fontScheme name="ESS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mtClean="0">
            <a:solidFill>
              <a:srgbClr val="666666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5" id="{C8E05FD6-4408-40A1-AAFA-F1913A6B3D38}" vid="{2ACFAA60-6D1B-4172-9AA5-52CCB5CBBC40}"/>
    </a:ext>
  </a:extLst>
</a:theme>
</file>

<file path=ppt/theme/theme4.xml><?xml version="1.0" encoding="utf-8"?>
<a:theme xmlns:a="http://schemas.openxmlformats.org/drawingml/2006/main" name="3_Office-tema">
  <a:themeElements>
    <a:clrScheme name="ESS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99DC"/>
      </a:accent1>
      <a:accent2>
        <a:srgbClr val="003366"/>
      </a:accent2>
      <a:accent3>
        <a:srgbClr val="99BE00"/>
      </a:accent3>
      <a:accent4>
        <a:srgbClr val="006646"/>
      </a:accent4>
      <a:accent5>
        <a:srgbClr val="FF7D00"/>
      </a:accent5>
      <a:accent6>
        <a:srgbClr val="821482"/>
      </a:accent6>
      <a:hlink>
        <a:srgbClr val="0099DC"/>
      </a:hlink>
      <a:folHlink>
        <a:srgbClr val="0099DC"/>
      </a:folHlink>
    </a:clrScheme>
    <a:fontScheme name="ESS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mtClean="0">
            <a:solidFill>
              <a:srgbClr val="666666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5" id="{C8E05FD6-4408-40A1-AAFA-F1913A6B3D38}" vid="{2ACFAA60-6D1B-4172-9AA5-52CCB5CBBC40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Office-tema</Template>
  <TotalTime>41660</TotalTime>
  <Words>1098</Words>
  <Application>Microsoft Office PowerPoint</Application>
  <PresentationFormat>Widescreen</PresentationFormat>
  <Paragraphs>275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Calibri</vt:lpstr>
      <vt:lpstr>Segoe UI</vt:lpstr>
      <vt:lpstr>Segoe UI Light</vt:lpstr>
      <vt:lpstr>Segoe UI Semibold</vt:lpstr>
      <vt:lpstr>Wingdings</vt:lpstr>
      <vt:lpstr>Office-tema</vt:lpstr>
      <vt:lpstr>1_Office-tema</vt:lpstr>
      <vt:lpstr>2_Office-tema</vt:lpstr>
      <vt:lpstr>3_Office-tema</vt:lpstr>
      <vt:lpstr>SKADI ICEB</vt:lpstr>
      <vt:lpstr>TG5 slip chart</vt:lpstr>
      <vt:lpstr>PowerPoint Presentation</vt:lpstr>
      <vt:lpstr>PowerPoint Presentation</vt:lpstr>
      <vt:lpstr>Key milestones</vt:lpstr>
      <vt:lpstr>Schedule adherence </vt:lpstr>
      <vt:lpstr>Lookout - future activities</vt:lpstr>
      <vt:lpstr>PowerPoint Presentation</vt:lpstr>
      <vt:lpstr>Key milestones</vt:lpstr>
      <vt:lpstr>Schedule adherence </vt:lpstr>
      <vt:lpstr>Lookout - future activities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CCB Agenda Thursday September 23 10:00-11:00 Zoom, Platinum B01.120.6005</dc:title>
  <dc:creator>Garry Trahern</dc:creator>
  <cp:lastModifiedBy>Susanna Domeij</cp:lastModifiedBy>
  <cp:revision>390</cp:revision>
  <cp:lastPrinted>2022-11-17T15:18:04Z</cp:lastPrinted>
  <dcterms:created xsi:type="dcterms:W3CDTF">2021-09-22T10:45:07Z</dcterms:created>
  <dcterms:modified xsi:type="dcterms:W3CDTF">2026-04-28T13:01:44Z</dcterms:modified>
</cp:coreProperties>
</file>